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2" r:id="rId5"/>
    <p:sldMasterId id="2147483708" r:id="rId6"/>
    <p:sldMasterId id="2147483722" r:id="rId7"/>
  </p:sldMasterIdLst>
  <p:notesMasterIdLst>
    <p:notesMasterId r:id="rId32"/>
  </p:notesMasterIdLst>
  <p:sldIdLst>
    <p:sldId id="315" r:id="rId8"/>
    <p:sldId id="333" r:id="rId9"/>
    <p:sldId id="262" r:id="rId10"/>
    <p:sldId id="339" r:id="rId11"/>
    <p:sldId id="257" r:id="rId12"/>
    <p:sldId id="427" r:id="rId13"/>
    <p:sldId id="284" r:id="rId14"/>
    <p:sldId id="428" r:id="rId15"/>
    <p:sldId id="268" r:id="rId16"/>
    <p:sldId id="429" r:id="rId17"/>
    <p:sldId id="344" r:id="rId18"/>
    <p:sldId id="430" r:id="rId19"/>
    <p:sldId id="431" r:id="rId20"/>
    <p:sldId id="432" r:id="rId21"/>
    <p:sldId id="433" r:id="rId22"/>
    <p:sldId id="345" r:id="rId23"/>
    <p:sldId id="426" r:id="rId24"/>
    <p:sldId id="280" r:id="rId25"/>
    <p:sldId id="349" r:id="rId26"/>
    <p:sldId id="434" r:id="rId27"/>
    <p:sldId id="435" r:id="rId28"/>
    <p:sldId id="286" r:id="rId29"/>
    <p:sldId id="285" r:id="rId30"/>
    <p:sldId id="307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1880" autoAdjust="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heme" Target="theme/theme1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5A6E4D-113F-45BD-9DCC-3F38C42166A1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C3C8B6-54C2-46A9-B852-200565FD0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62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 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6691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3942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6480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  </a:t>
            </a:r>
            <a:endParaRPr lang="zh-CN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C3C8B6-54C2-46A9-B852-200565FD067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2460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  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6018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51404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2E184D-EBD9-4E3D-BC6A-E0ABF5652E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3661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957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061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421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E84A0-DD8F-4AB8-319E-436FC8E01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FD3BCB-1AA3-AF67-7DBA-C4AF47E71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01A80-DB4E-F0E2-A88C-CE82DFD75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315C3-7609-5C6C-18CA-3B457EBF2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62C7C-2322-7031-1A3F-9C4E8ACC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1958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84C2E-0099-3C45-5463-C5D87797E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DF690-6BCA-311C-E7A6-B535D494A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DBD20-65AE-3B0F-354D-76382A01B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A40BF-3615-C8AD-D5EA-946BDEEB9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EF0D9-C496-2077-C818-C45C0EDE6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1462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5E7F4-A80F-9B3E-B7CE-2F6FB7231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32AA0-5D4B-15F6-92AB-FA26B49D7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27C6D-816F-E017-0A5D-326494EBA2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FDC71-890C-0451-DBC9-722818971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DF984-049B-9A1B-C550-374C07C9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4149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97DAA-AE92-0101-8222-DE5473654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81EE8-5BB8-D086-D425-CD1B4C7B5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ADEFF4-DBC7-D428-637C-0A3B4A9AA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1C553F-E2A1-C2DF-7759-4959BB2404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851767-FB5A-5EF8-5033-0B56BABB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F018BF-8510-C7D3-1285-E97C92E4A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4904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FA9C8-F6CD-1657-0614-04122E792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85B3C-AAB5-7906-509B-81FE707D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C7B9AD-8C3E-49B0-0221-429ACAF0D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306EAD-A9E3-9ECA-9FE6-795DB0FC9A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52505-EB04-8184-D394-F220C47A3C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EC4574-E0AD-20AB-1E9C-88268739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050A28-A5FF-2A28-80AB-6E250EB21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2DB04-1B30-15F4-FCBA-AD33FEEA5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0943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366E5-1705-B0A9-07CD-3DBE17DC5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AC313C-5CF1-8681-D6D6-B01216EE4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663F38-8ABF-82E4-702B-A2D9E0379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1002FF-482A-2703-DBB4-077D65012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3854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99A197-F439-95D4-C41F-E4255E4E67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96E43D-2966-08C3-DE7A-725779F7B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E951DB-0207-E5AB-1801-AFCAB0C5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7538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3E382-3426-EAAF-9E36-7FCD802F9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130AA-5290-471E-E153-244382940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9F3CFC-7A0B-9699-5FC9-737D90AB6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BA9168-0736-AB3D-1059-0FB62BD285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20E00-A615-768D-65AC-46A5A24DB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87123A-91CF-8181-E12D-C76AFC8D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024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229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282A0-C5D9-F4A0-F8D7-0765AA532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620EB2-B6F5-DD4C-6F29-710469D96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B6B93-E1F6-96AD-91F4-2965A8CA7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46C65A-1EA9-DC09-7B4B-E9FC9FF156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0E85D9-7FF3-0536-48B6-98BB740B3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686E0E-97A1-DA39-FE16-12DC7A73B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8168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B182F-7724-567E-B861-6B645DE91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0E1C2C-ADF0-916D-B73F-ABE6219322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5AA8B-3D1C-17F5-B6BE-5F2C72A94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7B9C4-DE2C-04CB-84A6-955308EA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656DF-AE4F-5351-10D3-517416A3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0968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49F75B-814B-882C-45B9-D2B32786AC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DBF5C6-EC04-3C3C-633E-52D6739CC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573DF-2015-85CD-4478-D4277294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59F74-0C10-400E-5630-B7F6D3F7A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C4635-A8F2-D6AA-B228-7357C0505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3504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F562A-2662-4C64-8AD5-538C142999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4388FE-A6ED-BE3E-A7CD-C84557A61C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A95195-B9C6-83E9-AE76-DEBFF1F1F0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742F88-70F6-8800-4A66-848581605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4E3AB0-2EC5-9E07-31ED-C8C4DE6D7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438615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76BE3-7B01-2D09-0D19-436C85651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B8A866-2A4D-5337-CAD3-C6043AC49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28B7F6-7E1C-4A38-E699-B2DB5DC0D8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44F7BD-841D-846E-341E-A7D9277EC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DEEE4B-0AE5-7B57-817E-C6EA41814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427244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F817D-D220-DB0D-DDDA-4CA82F056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41E708-7011-BE3F-FBBC-5400905C99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BA2D38-393A-C001-677C-A9F85FDAA5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6ABEA-CFE0-7D7C-ACD9-70785C33E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26BBAA-2FB7-F831-14BA-F5DC6C1B7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495463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B6B55-9EC1-B3AA-8F7F-77DC40EBC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4D1DCF-C15B-37D0-6887-1B574FF3C3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45928B-1C0D-12E5-8697-2F66803681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87D97C-2F38-948A-5C1C-94875AE1FE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48883-5627-FC00-EF01-E555D125A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C16EB2-54BB-0BB6-F11F-AF5320F24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885354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A2E8A-1F33-4BC9-B36A-8055ED2BE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5F7B9C-2700-371C-A279-8D7E186EBD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058C3E-8A95-C79C-62D1-C5EA988130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0A5C3F-BD54-32D3-BC8F-F983104E59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CEB576-1869-54EE-2205-9DDD24D64A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01157A-F558-2B59-41EC-C61081819C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9A1C07-340E-C679-D714-6078A2145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4F4983-8A76-E97E-70FF-8D5BC4C76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932021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45749-6281-84E6-261C-A59E0EB4A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703BAB-10B6-FB83-8A51-9AE25F565F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754B35-5957-57DD-4BA1-CAEA0DCA7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81ED9A-BD95-A5A3-0FF2-92E56FBFD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720368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A75DFD-9C1E-55D2-DBB4-74DFD05A63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45A8F2-ABCE-3987-30E0-93B48C1C6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07FB22-AA6C-582C-18F2-E51A6CE29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134592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938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69EA4-E694-15C2-CA64-F8A5D74C4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D538B2-C674-08B6-B045-4EAEED530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639F49-50C1-9BA9-0461-73AC6D0DFC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5F7335-B04E-E528-ADC5-73AFF6D91C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877AC7-69A0-CB72-FDFF-9142302ED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3A2990-B979-8FED-B551-18FEDBBF5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134014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CE07E-D506-6B06-58F8-C33F4007B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825E13-E610-426F-E11A-782BE7CE23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93C509-BA87-F395-00D1-D0BD79510F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FDC4A-7C7E-9A9E-C5A2-28B395C2D7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DBA1CD-BF86-E64B-AE00-6664F779D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59D4DB-B795-19E6-7113-7FD5CFC48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361280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09478-1EAF-F2D9-E892-DD03C737D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544032-D8F4-F498-49F3-857E631A0E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AC246B-799F-B346-7E6A-87A423A86D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F3B8C8-514C-1B43-692A-0F717E59D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EB416-D94E-B777-3CA2-31888989C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454482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B3C156-B75B-7328-EFDC-A8E3547F1C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512704-6335-0414-AF56-A8EFB01F42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9200A9-72F6-ECB1-7D17-670A961A2B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B40EB5-B3E9-168D-CFDB-674CAFA3A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B2B769-11F8-14ED-8A3B-CD1BC403E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937782"/>
      </p:ext>
    </p:extLst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02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84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18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14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25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82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805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57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17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03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44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07E82-65FE-4300-A810-CD92D20B9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AEE787-50AD-4A8E-83A1-AD630D3E8A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274D6-942E-4142-A3CC-C24A7CF972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33FC4-26B6-453D-9C61-D4491FD0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CCEA4-2152-4182-99FE-0CDE542C1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9781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27466-9F8C-461C-ABFD-E552AFCA9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95887-BAA8-4FFC-8BE5-A3E81B717B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8B3B7-2F34-4FE7-BD14-1446573902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B69FB-2F37-4494-A945-C1258DD3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4999A-8895-4CE9-95A9-5AC1C54C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9156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29EF0-6442-4B22-97FD-8CF8A57F7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9360BB-38F7-45F3-B1B6-C434B015F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15ED-7E73-43F8-B0C3-754CD4ABF4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3D3FE-CEEF-4B0C-874A-F62387357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58017-3B0F-4FAB-9DD9-7D265A0E8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5807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C4690-9F35-4433-99EC-A4E8FF7CB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11F4A-DAA2-4621-AE0D-32D6CB1F6C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FF1291-619C-4CF3-A549-BE54FA8ED8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50F493-07C5-42A3-A7C4-ADABAA3D07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9CA820-6ACC-4CEB-94CC-BADA9819C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BB697C-B662-4FA0-A20A-4EB9D0553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5923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1740C-E81F-4CD8-A507-2EA1C5BD5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320197-42F8-4DEE-B2AC-40B8E80CC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A6D472-8E68-44AE-B949-D07BD72CB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B0C6E3-80BE-4164-98EF-F44EDF5803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8E40C5-C3A1-48DD-87C4-3D9D939112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847DF3-556A-494C-BA2B-2D3D9CB230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F29D24-C25A-46EA-B709-FF0E2E858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F45F87-F078-4B5F-AEC0-8DA84D8E9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8692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E4237-8C5B-44A0-9B19-068FF8CAC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F728F3-6F64-4058-94C2-6312851CB0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DA0DB1-7495-468B-A483-1F3B628A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29D9FB-E58B-4623-A297-FAF8A87B0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963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9649572" y="6356233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64565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92E5C2-3C34-45D2-917A-BB63B4096C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FD7403-11E8-477C-8AFC-C8F1EE0AC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46E875-643C-4DBD-A792-33C4FCB26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2836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3A6DB-46DC-43E5-8280-4E87D9CDC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4F67B-81FD-42FE-87CB-73438F6D4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3F77D7-E4C7-447E-BC47-B47DD29A9D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0F34CD-7EEE-4E39-B5D4-543DB93B69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A7BAD4-D021-464F-B7C8-D9D4B906F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4D97C1-214F-4734-876A-06314C00B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0277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1C893-51AE-466C-B1DB-0A259F31E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84D100-4984-448C-B4D5-45FC87795C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0FF4D4-7894-4327-B53D-E84AE0A172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F7C59D-0B6E-44BA-8851-F20EC36D4C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79528B-8ED5-45D2-A3A6-5F39B8C31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B6DCF5-EC1B-4FF8-ACA5-24DDA3637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849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F2639-5107-42F4-A286-5DC9D19A9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B6C0C1-4211-45FA-B538-72A4D92B0C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1621D-599E-4661-8CCC-42F9E12D58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96674-932E-42B5-964F-B2882D659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74E45-DA20-4437-8907-23F65481C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5494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FDB7C6-1DE0-4F91-A302-A5B270F8AB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153332-1DB0-42C0-99DD-BB5A017ED1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8789B-3107-4E9C-9F47-24E1D65CCE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AA255-961E-4D86-AB1E-000FE943A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DFE52-5F60-40F5-9A03-FD1E3EC29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4074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35784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617368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E84A0-DD8F-4AB8-319E-436FC8E01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FD3BCB-1AA3-AF67-7DBA-C4AF47E71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01A80-DB4E-F0E2-A88C-CE82DFD75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315C3-7609-5C6C-18CA-3B457EBF2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62C7C-2322-7031-1A3F-9C4E8ACC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34698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84C2E-0099-3C45-5463-C5D87797E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DF690-6BCA-311C-E7A6-B535D494A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DBD20-65AE-3B0F-354D-76382A01B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A40BF-3615-C8AD-D5EA-946BDEEB9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EF0D9-C496-2077-C818-C45C0EDE6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0498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5E7F4-A80F-9B3E-B7CE-2F6FB7231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32AA0-5D4B-15F6-92AB-FA26B49D7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27C6D-816F-E017-0A5D-326494EBA2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FDC71-890C-0451-DBC9-722818971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DF984-049B-9A1B-C550-374C07C9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816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044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97DAA-AE92-0101-8222-DE5473654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81EE8-5BB8-D086-D425-CD1B4C7B5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ADEFF4-DBC7-D428-637C-0A3B4A9AA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1C553F-E2A1-C2DF-7759-4959BB2404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851767-FB5A-5EF8-5033-0B56BABB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F018BF-8510-C7D3-1285-E97C92E4A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3874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FA9C8-F6CD-1657-0614-04122E792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85B3C-AAB5-7906-509B-81FE707D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C7B9AD-8C3E-49B0-0221-429ACAF0D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306EAD-A9E3-9ECA-9FE6-795DB0FC9A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52505-EB04-8184-D394-F220C47A3C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EC4574-E0AD-20AB-1E9C-88268739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050A28-A5FF-2A28-80AB-6E250EB21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2DB04-1B30-15F4-FCBA-AD33FEEA5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02784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366E5-1705-B0A9-07CD-3DBE17DC5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AC313C-5CF1-8681-D6D6-B01216EE4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663F38-8ABF-82E4-702B-A2D9E0379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1002FF-482A-2703-DBB4-077D65012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4241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99A197-F439-95D4-C41F-E4255E4E67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96E43D-2966-08C3-DE7A-725779F7B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E951DB-0207-E5AB-1801-AFCAB0C5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93993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3E382-3426-EAAF-9E36-7FCD802F9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130AA-5290-471E-E153-244382940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9F3CFC-7A0B-9699-5FC9-737D90AB6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BA9168-0736-AB3D-1059-0FB62BD285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20E00-A615-768D-65AC-46A5A24DB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87123A-91CF-8181-E12D-C76AFC8D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375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282A0-C5D9-F4A0-F8D7-0765AA532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620EB2-B6F5-DD4C-6F29-710469D96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B6B93-E1F6-96AD-91F4-2965A8CA7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46C65A-1EA9-DC09-7B4B-E9FC9FF156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0E85D9-7FF3-0536-48B6-98BB740B3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686E0E-97A1-DA39-FE16-12DC7A73B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00236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B182F-7724-567E-B861-6B645DE91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0E1C2C-ADF0-916D-B73F-ABE6219322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5AA8B-3D1C-17F5-B6BE-5F2C72A94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7B9C4-DE2C-04CB-84A6-955308EA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656DF-AE4F-5351-10D3-517416A3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47425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49F75B-814B-882C-45B9-D2B32786AC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DBF5C6-EC04-3C3C-633E-52D6739CC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573DF-2015-85CD-4478-D4277294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59F74-0C10-400E-5630-B7F6D3F7A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C4635-A8F2-D6AA-B228-7357C0505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090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32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913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509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6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9" Type="http://schemas.openxmlformats.org/officeDocument/2006/relationships/tags" Target="../tags/tag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ags" Target="../tags/tag5.xml"/><Relationship Id="rId3" Type="http://schemas.openxmlformats.org/officeDocument/2006/relationships/slideLayout" Target="../slideLayouts/slideLayout41.xml"/><Relationship Id="rId7" Type="http://schemas.openxmlformats.org/officeDocument/2006/relationships/tags" Target="../tags/tag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Relationship Id="rId9" Type="http://schemas.openxmlformats.org/officeDocument/2006/relationships/tags" Target="../tags/tag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 userDrawn="1"/>
        </p:nvGrpSpPr>
        <p:grpSpPr>
          <a:xfrm>
            <a:off x="0" y="1"/>
            <a:ext cx="12192000" cy="6858000"/>
            <a:chOff x="0" y="0"/>
            <a:chExt cx="12192000" cy="6858000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4140223"/>
              <a:ext cx="4733046" cy="2717776"/>
            </a:xfrm>
            <a:prstGeom prst="rect">
              <a:avLst/>
            </a:prstGeom>
          </p:spPr>
        </p:pic>
        <p:pic>
          <p:nvPicPr>
            <p:cNvPr id="65" name="图片 64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733046" cy="2717776"/>
            </a:xfrm>
            <a:prstGeom prst="rect">
              <a:avLst/>
            </a:prstGeom>
          </p:spPr>
        </p:pic>
        <p:pic>
          <p:nvPicPr>
            <p:cNvPr id="66" name="图片 65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2717775"/>
              <a:ext cx="4733046" cy="2717776"/>
            </a:xfrm>
            <a:prstGeom prst="rect">
              <a:avLst/>
            </a:prstGeom>
          </p:spPr>
        </p:pic>
        <p:pic>
          <p:nvPicPr>
            <p:cNvPr id="67" name="图片 66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0"/>
              <a:ext cx="4733046" cy="2717776"/>
            </a:xfrm>
            <a:prstGeom prst="rect">
              <a:avLst/>
            </a:prstGeom>
          </p:spPr>
        </p:pic>
        <p:pic>
          <p:nvPicPr>
            <p:cNvPr id="68" name="图片 67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2717775"/>
              <a:ext cx="4733046" cy="2717776"/>
            </a:xfrm>
            <a:prstGeom prst="rect">
              <a:avLst/>
            </a:prstGeom>
          </p:spPr>
        </p:pic>
        <p:pic>
          <p:nvPicPr>
            <p:cNvPr id="69" name="图片 68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429781" y="3095780"/>
              <a:ext cx="4733046" cy="2791392"/>
            </a:xfrm>
            <a:prstGeom prst="rect">
              <a:avLst/>
            </a:prstGeom>
          </p:spPr>
        </p:pic>
        <p:pic>
          <p:nvPicPr>
            <p:cNvPr id="70" name="图片 69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389351" y="4140223"/>
              <a:ext cx="4733046" cy="2717776"/>
            </a:xfrm>
            <a:prstGeom prst="rect">
              <a:avLst/>
            </a:prstGeom>
          </p:spPr>
        </p:pic>
        <p:pic>
          <p:nvPicPr>
            <p:cNvPr id="71" name="图片 70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942025" y="4140224"/>
              <a:ext cx="4733046" cy="2717776"/>
            </a:xfrm>
            <a:prstGeom prst="rect">
              <a:avLst/>
            </a:prstGeom>
          </p:spPr>
        </p:pic>
        <p:pic>
          <p:nvPicPr>
            <p:cNvPr id="72" name="图片 71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402592" y="0"/>
              <a:ext cx="2789408" cy="27177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98672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9606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3198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871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596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4352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4183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39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2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5.pn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5.png"/><Relationship Id="rId5" Type="http://schemas.openxmlformats.org/officeDocument/2006/relationships/image" Target="../media/image43.gif"/><Relationship Id="rId4" Type="http://schemas.openxmlformats.org/officeDocument/2006/relationships/image" Target="../media/image16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svg"/><Relationship Id="rId18" Type="http://schemas.openxmlformats.org/officeDocument/2006/relationships/audio" Target="../media/audio1.wav"/><Relationship Id="rId3" Type="http://schemas.openxmlformats.org/officeDocument/2006/relationships/audio" Target="../media/audio3.wav"/><Relationship Id="rId7" Type="http://schemas.openxmlformats.org/officeDocument/2006/relationships/image" Target="../media/image46.svg"/><Relationship Id="rId12" Type="http://schemas.openxmlformats.org/officeDocument/2006/relationships/image" Target="../media/image51.png"/><Relationship Id="rId17" Type="http://schemas.openxmlformats.org/officeDocument/2006/relationships/audio" Target="../media/audio3.wav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5" Type="http://schemas.openxmlformats.org/officeDocument/2006/relationships/audio" Target="../media/audio4.wav"/><Relationship Id="rId15" Type="http://schemas.openxmlformats.org/officeDocument/2006/relationships/image" Target="../media/image54.svg"/><Relationship Id="rId10" Type="http://schemas.openxmlformats.org/officeDocument/2006/relationships/image" Target="../media/image49.png"/><Relationship Id="rId19" Type="http://schemas.openxmlformats.org/officeDocument/2006/relationships/audio" Target="../media/audio4.wav"/><Relationship Id="rId4" Type="http://schemas.openxmlformats.org/officeDocument/2006/relationships/audio" Target="../media/audio1.wav"/><Relationship Id="rId9" Type="http://schemas.openxmlformats.org/officeDocument/2006/relationships/image" Target="../media/image48.svg"/><Relationship Id="rId1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55.png"/><Relationship Id="rId3" Type="http://schemas.openxmlformats.org/officeDocument/2006/relationships/audio" Target="../media/audio3.wav"/><Relationship Id="rId7" Type="http://schemas.openxmlformats.org/officeDocument/2006/relationships/image" Target="../media/image47.png"/><Relationship Id="rId12" Type="http://schemas.openxmlformats.org/officeDocument/2006/relationships/image" Target="../media/image52.svg"/><Relationship Id="rId17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6" Type="http://schemas.openxmlformats.org/officeDocument/2006/relationships/audio" Target="../media/audio3.wav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6.sv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image" Target="../media/image54.svg"/><Relationship Id="rId10" Type="http://schemas.openxmlformats.org/officeDocument/2006/relationships/image" Target="../media/image50.svg"/><Relationship Id="rId4" Type="http://schemas.openxmlformats.org/officeDocument/2006/relationships/audio" Target="../media/audio1.wav"/><Relationship Id="rId9" Type="http://schemas.openxmlformats.org/officeDocument/2006/relationships/image" Target="../media/image49.png"/><Relationship Id="rId1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3.png"/><Relationship Id="rId3" Type="http://schemas.openxmlformats.org/officeDocument/2006/relationships/audio" Target="../media/audio1.wav"/><Relationship Id="rId7" Type="http://schemas.openxmlformats.org/officeDocument/2006/relationships/image" Target="../media/image48.svg"/><Relationship Id="rId12" Type="http://schemas.openxmlformats.org/officeDocument/2006/relationships/image" Target="../media/image55.png"/><Relationship Id="rId2" Type="http://schemas.openxmlformats.org/officeDocument/2006/relationships/audio" Target="../media/audio3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7.png"/><Relationship Id="rId11" Type="http://schemas.openxmlformats.org/officeDocument/2006/relationships/image" Target="../media/image52.svg"/><Relationship Id="rId5" Type="http://schemas.openxmlformats.org/officeDocument/2006/relationships/image" Target="../media/image46.svg"/><Relationship Id="rId15" Type="http://schemas.openxmlformats.org/officeDocument/2006/relationships/audio" Target="../media/audio3.wav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svg"/><Relationship Id="rId14" Type="http://schemas.openxmlformats.org/officeDocument/2006/relationships/image" Target="../media/image54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58.png"/><Relationship Id="rId3" Type="http://schemas.microsoft.com/office/2007/relationships/media" Target="../media/media4.mp3"/><Relationship Id="rId7" Type="http://schemas.openxmlformats.org/officeDocument/2006/relationships/slideLayout" Target="../slideLayouts/slideLayout34.xml"/><Relationship Id="rId12" Type="http://schemas.openxmlformats.org/officeDocument/2006/relationships/image" Target="../media/image21.png"/><Relationship Id="rId2" Type="http://schemas.openxmlformats.org/officeDocument/2006/relationships/audio" Target="../media/media3.mp3"/><Relationship Id="rId16" Type="http://schemas.openxmlformats.org/officeDocument/2006/relationships/image" Target="../media/image61.svg"/><Relationship Id="rId1" Type="http://schemas.microsoft.com/office/2007/relationships/media" Target="../media/media3.mp3"/><Relationship Id="rId6" Type="http://schemas.microsoft.com/office/2007/relationships/media" Target="../media/media5.mp3"/><Relationship Id="rId11" Type="http://schemas.openxmlformats.org/officeDocument/2006/relationships/image" Target="../media/image57.svg"/><Relationship Id="rId5" Type="http://schemas.openxmlformats.org/officeDocument/2006/relationships/audio" Target="NULL" TargetMode="External"/><Relationship Id="rId15" Type="http://schemas.openxmlformats.org/officeDocument/2006/relationships/image" Target="../media/image60.png"/><Relationship Id="rId10" Type="http://schemas.openxmlformats.org/officeDocument/2006/relationships/image" Target="../media/image56.png"/><Relationship Id="rId4" Type="http://schemas.openxmlformats.org/officeDocument/2006/relationships/audio" Target="../media/media4.mp3"/><Relationship Id="rId9" Type="http://schemas.openxmlformats.org/officeDocument/2006/relationships/image" Target="../media/image16.svg"/><Relationship Id="rId14" Type="http://schemas.openxmlformats.org/officeDocument/2006/relationships/image" Target="../media/image59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2.mp3"/><Relationship Id="rId7" Type="http://schemas.openxmlformats.org/officeDocument/2006/relationships/image" Target="../media/image16.sv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34.xml"/><Relationship Id="rId4" Type="http://schemas.openxmlformats.org/officeDocument/2006/relationships/audio" Target="../media/media2.mp3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gif"/><Relationship Id="rId2" Type="http://schemas.openxmlformats.org/officeDocument/2006/relationships/image" Target="../media/image8.jf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18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27.jpg"/><Relationship Id="rId7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>
            <a:extLst>
              <a:ext uri="{FF2B5EF4-FFF2-40B4-BE49-F238E27FC236}">
                <a16:creationId xmlns:a16="http://schemas.microsoft.com/office/drawing/2014/main" id="{021CB6D5-F1B0-0B05-91DF-E724436AF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781" y="2630763"/>
            <a:ext cx="3953071" cy="435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9BA11B2-43A2-CEC2-7B6C-3491F27A1E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0418" y="-266098"/>
            <a:ext cx="7968163" cy="36944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1BD1CB-9E23-C1C3-4006-6A7A8C0CB4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2706671"/>
            <a:ext cx="3423284" cy="4151329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each with a sun and water&#10;&#10;Description automatically generated with medium confidence">
            <a:extLst>
              <a:ext uri="{FF2B5EF4-FFF2-40B4-BE49-F238E27FC236}">
                <a16:creationId xmlns:a16="http://schemas.microsoft.com/office/drawing/2014/main" id="{1665CC4D-7BF1-751F-939A-8790E592CD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C695F8C0-DB17-3041-6AF6-EEC757C2DB2D}"/>
              </a:ext>
            </a:extLst>
          </p:cNvPr>
          <p:cNvSpPr/>
          <p:nvPr/>
        </p:nvSpPr>
        <p:spPr>
          <a:xfrm>
            <a:off x="2352674" y="76201"/>
            <a:ext cx="7200901" cy="6781800"/>
          </a:xfrm>
          <a:custGeom>
            <a:avLst/>
            <a:gdLst/>
            <a:ahLst/>
            <a:cxnLst/>
            <a:rect l="l" t="t" r="r" b="b"/>
            <a:pathLst>
              <a:path w="7514267" h="9291211">
                <a:moveTo>
                  <a:pt x="0" y="0"/>
                </a:moveTo>
                <a:lnTo>
                  <a:pt x="7514267" y="0"/>
                </a:lnTo>
                <a:lnTo>
                  <a:pt x="7514267" y="9291210"/>
                </a:lnTo>
                <a:lnTo>
                  <a:pt x="0" y="92912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AF9DF8-6524-4940-9CB9-F0D342F29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19875" y="3066088"/>
            <a:ext cx="952500" cy="1822341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C7F09D9-107B-5F52-F7AF-9B1D1D1FF583}"/>
              </a:ext>
            </a:extLst>
          </p:cNvPr>
          <p:cNvSpPr/>
          <p:nvPr/>
        </p:nvSpPr>
        <p:spPr>
          <a:xfrm>
            <a:off x="7667625" y="419100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572EA0-496D-30EE-A1DC-6FDCE254FC35}"/>
              </a:ext>
            </a:extLst>
          </p:cNvPr>
          <p:cNvSpPr/>
          <p:nvPr/>
        </p:nvSpPr>
        <p:spPr>
          <a:xfrm>
            <a:off x="4305300" y="35337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988885E-B7BD-9F8B-4811-4C72C7CE669E}"/>
              </a:ext>
            </a:extLst>
          </p:cNvPr>
          <p:cNvSpPr/>
          <p:nvPr/>
        </p:nvSpPr>
        <p:spPr>
          <a:xfrm>
            <a:off x="7391400" y="26193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EB92140-2452-1343-1EA0-036FB8C0903D}"/>
              </a:ext>
            </a:extLst>
          </p:cNvPr>
          <p:cNvSpPr/>
          <p:nvPr/>
        </p:nvSpPr>
        <p:spPr>
          <a:xfrm>
            <a:off x="7219950" y="100965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1796791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85185E-6 L 1.25E-6 0.00046 C -0.00469 -0.00532 -0.00951 -0.01041 -0.01406 -0.01597 C -0.0155 -0.01805 -0.01667 -0.02129 -0.01797 -0.02291 C -0.01901 -0.02454 -0.02018 -0.02454 -0.02109 -0.02523 C -0.03099 -0.03518 -0.0237 -0.03102 -0.03359 -0.03426 C -0.04323 -0.04583 -0.03867 -0.04236 -0.04688 -0.04583 C -0.04766 -0.04653 -0.04844 -0.04768 -0.04922 -0.04815 C -0.05261 -0.05069 -0.05443 -0.05069 -0.05781 -0.05254 C -0.05899 -0.05347 -0.0599 -0.05463 -0.06094 -0.05486 C -0.0625 -0.05602 -0.06419 -0.05648 -0.06563 -0.05717 C -0.06784 -0.05879 -0.06992 -0.05995 -0.07188 -0.0618 C -0.07422 -0.06412 -0.07656 -0.06782 -0.07891 -0.06875 C -0.1 -0.07754 -0.09037 -0.07477 -0.10781 -0.07778 C -0.10846 -0.07847 -0.11445 -0.08541 -0.11641 -0.08704 C -0.11745 -0.08819 -0.11862 -0.08842 -0.11953 -0.08935 C -0.12096 -0.09074 -0.12214 -0.09259 -0.12344 -0.09375 C -0.12995 -0.10023 -0.12331 -0.09143 -0.12969 -0.10069 C -0.13177 -0.10903 -0.13203 -0.1118 -0.13516 -0.11666 C -0.13646 -0.11898 -0.13789 -0.11967 -0.13906 -0.12129 C -0.14375 -0.12778 -0.14271 -0.125 -0.14453 -0.13032 " pathEditMode="relative" rAng="0" ptsTypes="AAAAAAAAAAAAAAAAAAA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27" y="-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treasure chest on a beach&#10;&#10;Description automatically generated">
            <a:extLst>
              <a:ext uri="{FF2B5EF4-FFF2-40B4-BE49-F238E27FC236}">
                <a16:creationId xmlns:a16="http://schemas.microsoft.com/office/drawing/2014/main" id="{39459EBE-610B-09E3-DBDE-6EB6FA4512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" r="3559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9D06609-D106-0C7F-D8BC-44B25DF0FC82}"/>
              </a:ext>
            </a:extLst>
          </p:cNvPr>
          <p:cNvSpPr/>
          <p:nvPr/>
        </p:nvSpPr>
        <p:spPr>
          <a:xfrm>
            <a:off x="304800" y="190500"/>
            <a:ext cx="11582400" cy="62190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79C79B9-F13A-16B8-1DFC-D9F2E9699B84}"/>
              </a:ext>
            </a:extLst>
          </p:cNvPr>
          <p:cNvGrpSpPr/>
          <p:nvPr/>
        </p:nvGrpSpPr>
        <p:grpSpPr>
          <a:xfrm>
            <a:off x="764806" y="342359"/>
            <a:ext cx="10798544" cy="1938992"/>
            <a:chOff x="1183343" y="1273546"/>
            <a:chExt cx="10798544" cy="193899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EE5F7ED-B6F8-0CF5-1702-411C899AD633}"/>
                </a:ext>
              </a:extLst>
            </p:cNvPr>
            <p:cNvSpPr txBox="1"/>
            <p:nvPr/>
          </p:nvSpPr>
          <p:spPr>
            <a:xfrm>
              <a:off x="1791773" y="1273546"/>
              <a:ext cx="10190114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Rô-bốt có thói quen viết các số biểu diễn ngày, tháng, năm liên tiếp nhau để được một số tự nhiên có nhiều chữ số. Ví dụ, ngày 30 tháng 4 năm 1975, Rô-bốt sẽ viết được số 3 041 975.</a:t>
              </a:r>
            </a:p>
            <a:p>
              <a:pPr algn="just"/>
              <a:r>
                <a:rPr lang="vi-VN" sz="2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a) Hỏi với ngày Nhà giáo Việt Nam năm nay, Rô-bốt sẽ viết được số nào?</a:t>
              </a:r>
            </a:p>
            <a:p>
              <a:pPr algn="just"/>
              <a:r>
                <a:rPr lang="vi-VN" sz="2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b) Hãy cho biết giá trị của từng chữ số 2 trong số mà Rô-bốt đã viết ở câu a.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CE1B5DC-C424-7921-482B-DBDAD0FFD9B0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47AB46B-3942-433E-A610-1C5AA93A41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3458" y="2638425"/>
            <a:ext cx="2134346" cy="216656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43B79CD-5ED1-8AB8-078C-22676AE93E98}"/>
              </a:ext>
            </a:extLst>
          </p:cNvPr>
          <p:cNvGrpSpPr/>
          <p:nvPr/>
        </p:nvGrpSpPr>
        <p:grpSpPr>
          <a:xfrm>
            <a:off x="1666875" y="2795208"/>
            <a:ext cx="3229423" cy="1481518"/>
            <a:chOff x="2346960" y="3855720"/>
            <a:chExt cx="1751202" cy="2499360"/>
          </a:xfrm>
        </p:grpSpPr>
        <p:sp>
          <p:nvSpPr>
            <p:cNvPr id="45" name="Oval Callout 10">
              <a:extLst>
                <a:ext uri="{FF2B5EF4-FFF2-40B4-BE49-F238E27FC236}">
                  <a16:creationId xmlns:a16="http://schemas.microsoft.com/office/drawing/2014/main" id="{5DC11E01-430E-1A2B-7859-4EAA9890AECC}"/>
                </a:ext>
              </a:extLst>
            </p:cNvPr>
            <p:cNvSpPr/>
            <p:nvPr/>
          </p:nvSpPr>
          <p:spPr>
            <a:xfrm>
              <a:off x="2346960" y="3855720"/>
              <a:ext cx="1751202" cy="2499360"/>
            </a:xfrm>
            <a:prstGeom prst="wedgeEllipseCallout">
              <a:avLst>
                <a:gd name="adj1" fmla="val 52501"/>
                <a:gd name="adj2" fmla="val 34211"/>
              </a:avLst>
            </a:prstGeom>
            <a:solidFill>
              <a:srgbClr val="C8E7F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2BF975C1-3335-BEFC-8DB1-483711344784}"/>
                </a:ext>
              </a:extLst>
            </p:cNvPr>
            <p:cNvSpPr/>
            <p:nvPr/>
          </p:nvSpPr>
          <p:spPr>
            <a:xfrm>
              <a:off x="2584227" y="4056817"/>
              <a:ext cx="1347447" cy="18911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2400" b="1" dirty="0" err="1">
                  <a:solidFill>
                    <a:prstClr val="black"/>
                  </a:solidFill>
                </a:rPr>
                <a:t>Ngày</a:t>
              </a:r>
              <a:r>
                <a:rPr lang="en-GB" sz="2400" b="1" dirty="0">
                  <a:solidFill>
                    <a:prstClr val="black"/>
                  </a:solidFill>
                </a:rPr>
                <a:t> </a:t>
              </a:r>
              <a:r>
                <a:rPr lang="en-GB" sz="2400" b="1" dirty="0" err="1">
                  <a:solidFill>
                    <a:prstClr val="black"/>
                  </a:solidFill>
                </a:rPr>
                <a:t>nhà</a:t>
              </a:r>
              <a:r>
                <a:rPr lang="en-GB" sz="2400" b="1" dirty="0">
                  <a:solidFill>
                    <a:prstClr val="black"/>
                  </a:solidFill>
                </a:rPr>
                <a:t> </a:t>
              </a:r>
              <a:r>
                <a:rPr lang="en-GB" sz="2400" b="1" dirty="0" err="1">
                  <a:solidFill>
                    <a:prstClr val="black"/>
                  </a:solidFill>
                </a:rPr>
                <a:t>giáo</a:t>
              </a:r>
              <a:r>
                <a:rPr lang="en-GB" sz="2400" b="1" dirty="0">
                  <a:solidFill>
                    <a:prstClr val="black"/>
                  </a:solidFill>
                </a:rPr>
                <a:t> </a:t>
              </a:r>
              <a:r>
                <a:rPr lang="en-GB" sz="2400" b="1" dirty="0" err="1">
                  <a:solidFill>
                    <a:prstClr val="black"/>
                  </a:solidFill>
                </a:rPr>
                <a:t>Việt</a:t>
              </a:r>
              <a:r>
                <a:rPr lang="en-GB" sz="2400" b="1" dirty="0">
                  <a:solidFill>
                    <a:prstClr val="black"/>
                  </a:solidFill>
                </a:rPr>
                <a:t> Nam </a:t>
              </a:r>
              <a:r>
                <a:rPr lang="en-GB" sz="2400" b="1" dirty="0" err="1">
                  <a:solidFill>
                    <a:prstClr val="black"/>
                  </a:solidFill>
                </a:rPr>
                <a:t>năm</a:t>
              </a:r>
              <a:r>
                <a:rPr lang="en-GB" sz="2400" b="1" dirty="0">
                  <a:solidFill>
                    <a:prstClr val="black"/>
                  </a:solidFill>
                </a:rPr>
                <a:t> nay </a:t>
              </a:r>
              <a:r>
                <a:rPr lang="en-GB" sz="2400" b="1" dirty="0" err="1">
                  <a:solidFill>
                    <a:prstClr val="black"/>
                  </a:solidFill>
                </a:rPr>
                <a:t>là</a:t>
              </a:r>
              <a:r>
                <a:rPr lang="en-GB" sz="2400" b="1" dirty="0">
                  <a:solidFill>
                    <a:prstClr val="black"/>
                  </a:solidFill>
                </a:rPr>
                <a:t> </a:t>
              </a:r>
              <a:r>
                <a:rPr lang="en-GB" sz="2400" b="1" dirty="0" err="1">
                  <a:solidFill>
                    <a:prstClr val="black"/>
                  </a:solidFill>
                </a:rPr>
                <a:t>ngày</a:t>
              </a:r>
              <a:r>
                <a:rPr lang="en-GB" sz="2400" b="1" dirty="0">
                  <a:solidFill>
                    <a:prstClr val="black"/>
                  </a:solidFill>
                </a:rPr>
                <a:t> </a:t>
              </a:r>
              <a:r>
                <a:rPr lang="en-GB" sz="2400" b="1" dirty="0" err="1">
                  <a:solidFill>
                    <a:prstClr val="black"/>
                  </a:solidFill>
                </a:rPr>
                <a:t>nào</a:t>
              </a:r>
              <a:r>
                <a:rPr lang="en-GB" sz="2400" b="1" dirty="0">
                  <a:solidFill>
                    <a:prstClr val="black"/>
                  </a:solidFill>
                </a:rPr>
                <a:t>?</a:t>
              </a:r>
              <a:endParaRPr lang="en-US" sz="1200" dirty="0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09C1FC5-6A1E-BD7E-64DF-C1D0DA68448C}"/>
              </a:ext>
            </a:extLst>
          </p:cNvPr>
          <p:cNvGrpSpPr/>
          <p:nvPr/>
        </p:nvGrpSpPr>
        <p:grpSpPr>
          <a:xfrm>
            <a:off x="7177796" y="2602681"/>
            <a:ext cx="2747253" cy="1226369"/>
            <a:chOff x="2346960" y="3855720"/>
            <a:chExt cx="1751202" cy="2499360"/>
          </a:xfrm>
        </p:grpSpPr>
        <p:sp>
          <p:nvSpPr>
            <p:cNvPr id="43" name="Oval Callout 51">
              <a:extLst>
                <a:ext uri="{FF2B5EF4-FFF2-40B4-BE49-F238E27FC236}">
                  <a16:creationId xmlns:a16="http://schemas.microsoft.com/office/drawing/2014/main" id="{26752011-94AF-398F-CB50-9161034362AD}"/>
                </a:ext>
              </a:extLst>
            </p:cNvPr>
            <p:cNvSpPr/>
            <p:nvPr/>
          </p:nvSpPr>
          <p:spPr>
            <a:xfrm>
              <a:off x="2346960" y="3855720"/>
              <a:ext cx="1751202" cy="2499360"/>
            </a:xfrm>
            <a:prstGeom prst="wedgeEllipseCallout">
              <a:avLst>
                <a:gd name="adj1" fmla="val -57152"/>
                <a:gd name="adj2" fmla="val 32382"/>
              </a:avLst>
            </a:prstGeom>
            <a:solidFill>
              <a:srgbClr val="C8E7F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7E7C340F-B713-D5E8-A72D-95A41DEBD6DF}"/>
                </a:ext>
              </a:extLst>
            </p:cNvPr>
            <p:cNvSpPr/>
            <p:nvPr/>
          </p:nvSpPr>
          <p:spPr>
            <a:xfrm>
              <a:off x="2378402" y="4445899"/>
              <a:ext cx="1713688" cy="8186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2700" b="1" dirty="0">
                  <a:solidFill>
                    <a:prstClr val="black"/>
                  </a:solidFill>
                </a:rPr>
                <a:t>20/11/2024</a:t>
              </a:r>
              <a:endParaRPr lang="en-US" sz="2700" dirty="0"/>
            </a:p>
          </p:txBody>
        </p:sp>
      </p:grpSp>
      <p:sp>
        <p:nvSpPr>
          <p:cNvPr id="47" name="Pentagon 25">
            <a:extLst>
              <a:ext uri="{FF2B5EF4-FFF2-40B4-BE49-F238E27FC236}">
                <a16:creationId xmlns:a16="http://schemas.microsoft.com/office/drawing/2014/main" id="{699ACB37-6AF8-CDD8-9769-73AAC273A46D}"/>
              </a:ext>
            </a:extLst>
          </p:cNvPr>
          <p:cNvSpPr/>
          <p:nvPr/>
        </p:nvSpPr>
        <p:spPr>
          <a:xfrm flipH="1">
            <a:off x="1711479" y="4976322"/>
            <a:ext cx="8242146" cy="584775"/>
          </a:xfrm>
          <a:prstGeom prst="homePlate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>
                <a:solidFill>
                  <a:srgbClr val="FF0000"/>
                </a:solidFill>
              </a:rPr>
              <a:t>a) </a:t>
            </a:r>
            <a:r>
              <a:rPr lang="en-US" sz="3200" b="1" dirty="0" err="1">
                <a:solidFill>
                  <a:srgbClr val="FF0000"/>
                </a:solidFill>
              </a:rPr>
              <a:t>Vậy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vi-VN" sz="3200" b="1" dirty="0">
                <a:solidFill>
                  <a:srgbClr val="FF0000"/>
                </a:solidFill>
              </a:rPr>
              <a:t>Rô-bốt sẽ viết được số: 20 112 024</a:t>
            </a:r>
          </a:p>
        </p:txBody>
      </p:sp>
    </p:spTree>
    <p:extLst>
      <p:ext uri="{BB962C8B-B14F-4D97-AF65-F5344CB8AC3E}">
        <p14:creationId xmlns:p14="http://schemas.microsoft.com/office/powerpoint/2010/main" val="11281425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treasure chest on a beach&#10;&#10;Description automatically generated">
            <a:extLst>
              <a:ext uri="{FF2B5EF4-FFF2-40B4-BE49-F238E27FC236}">
                <a16:creationId xmlns:a16="http://schemas.microsoft.com/office/drawing/2014/main" id="{39459EBE-610B-09E3-DBDE-6EB6FA4512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" r="3559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9D06609-D106-0C7F-D8BC-44B25DF0FC82}"/>
              </a:ext>
            </a:extLst>
          </p:cNvPr>
          <p:cNvSpPr/>
          <p:nvPr/>
        </p:nvSpPr>
        <p:spPr>
          <a:xfrm>
            <a:off x="304800" y="190500"/>
            <a:ext cx="11582400" cy="62190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Pentagon 25">
            <a:extLst>
              <a:ext uri="{FF2B5EF4-FFF2-40B4-BE49-F238E27FC236}">
                <a16:creationId xmlns:a16="http://schemas.microsoft.com/office/drawing/2014/main" id="{0BEB214B-66E9-58A8-D41F-2D0891027E06}"/>
              </a:ext>
            </a:extLst>
          </p:cNvPr>
          <p:cNvSpPr/>
          <p:nvPr/>
        </p:nvSpPr>
        <p:spPr>
          <a:xfrm flipH="1">
            <a:off x="4549929" y="1537797"/>
            <a:ext cx="3336771" cy="769441"/>
          </a:xfrm>
          <a:prstGeom prst="homePlate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</a:rPr>
              <a:t>20 112 024</a:t>
            </a:r>
            <a:endParaRPr lang="en-US" sz="4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013F6C-06E6-9A2B-851F-16C01D308B12}"/>
              </a:ext>
            </a:extLst>
          </p:cNvPr>
          <p:cNvSpPr txBox="1"/>
          <p:nvPr/>
        </p:nvSpPr>
        <p:spPr>
          <a:xfrm>
            <a:off x="1724025" y="1543050"/>
            <a:ext cx="1533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b)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19ECD75-760C-E8C4-3697-4882AFEC783E}"/>
              </a:ext>
            </a:extLst>
          </p:cNvPr>
          <p:cNvCxnSpPr>
            <a:cxnSpLocks/>
          </p:cNvCxnSpPr>
          <p:nvPr/>
        </p:nvCxnSpPr>
        <p:spPr>
          <a:xfrm flipH="1">
            <a:off x="4543425" y="2133600"/>
            <a:ext cx="428625" cy="733425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3C19BFB-2BFE-352E-1DA0-2E59266E25E1}"/>
              </a:ext>
            </a:extLst>
          </p:cNvPr>
          <p:cNvSpPr txBox="1"/>
          <p:nvPr/>
        </p:nvSpPr>
        <p:spPr>
          <a:xfrm>
            <a:off x="3476625" y="2857500"/>
            <a:ext cx="2352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20 000 000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2D242B4-3A65-8E8F-A118-26833342125A}"/>
              </a:ext>
            </a:extLst>
          </p:cNvPr>
          <p:cNvCxnSpPr>
            <a:cxnSpLocks/>
          </p:cNvCxnSpPr>
          <p:nvPr/>
        </p:nvCxnSpPr>
        <p:spPr>
          <a:xfrm>
            <a:off x="6438900" y="2133600"/>
            <a:ext cx="0" cy="733425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F2A41C5-AA08-89E8-DDA9-730E5E9B5178}"/>
              </a:ext>
            </a:extLst>
          </p:cNvPr>
          <p:cNvSpPr txBox="1"/>
          <p:nvPr/>
        </p:nvSpPr>
        <p:spPr>
          <a:xfrm>
            <a:off x="5934075" y="2876550"/>
            <a:ext cx="1285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2 000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C761A87-293C-DFC3-0093-B2AE3191E594}"/>
              </a:ext>
            </a:extLst>
          </p:cNvPr>
          <p:cNvCxnSpPr>
            <a:cxnSpLocks/>
          </p:cNvCxnSpPr>
          <p:nvPr/>
        </p:nvCxnSpPr>
        <p:spPr>
          <a:xfrm>
            <a:off x="7229475" y="2114550"/>
            <a:ext cx="609600" cy="70485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F6D059BE-FF77-4E80-0B68-FE885104BDF5}"/>
              </a:ext>
            </a:extLst>
          </p:cNvPr>
          <p:cNvSpPr txBox="1"/>
          <p:nvPr/>
        </p:nvSpPr>
        <p:spPr>
          <a:xfrm>
            <a:off x="7696200" y="2828925"/>
            <a:ext cx="923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10790549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0" grpId="0"/>
      <p:bldP spid="22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each with a sun and water&#10;&#10;Description automatically generated with medium confidence">
            <a:extLst>
              <a:ext uri="{FF2B5EF4-FFF2-40B4-BE49-F238E27FC236}">
                <a16:creationId xmlns:a16="http://schemas.microsoft.com/office/drawing/2014/main" id="{1665CC4D-7BF1-751F-939A-8790E592CD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C695F8C0-DB17-3041-6AF6-EEC757C2DB2D}"/>
              </a:ext>
            </a:extLst>
          </p:cNvPr>
          <p:cNvSpPr/>
          <p:nvPr/>
        </p:nvSpPr>
        <p:spPr>
          <a:xfrm>
            <a:off x="2352674" y="76201"/>
            <a:ext cx="7200901" cy="6781800"/>
          </a:xfrm>
          <a:custGeom>
            <a:avLst/>
            <a:gdLst/>
            <a:ahLst/>
            <a:cxnLst/>
            <a:rect l="l" t="t" r="r" b="b"/>
            <a:pathLst>
              <a:path w="7514267" h="9291211">
                <a:moveTo>
                  <a:pt x="0" y="0"/>
                </a:moveTo>
                <a:lnTo>
                  <a:pt x="7514267" y="0"/>
                </a:lnTo>
                <a:lnTo>
                  <a:pt x="7514267" y="9291210"/>
                </a:lnTo>
                <a:lnTo>
                  <a:pt x="0" y="92912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AF9DF8-6524-4940-9CB9-F0D342F29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4733925" y="2142163"/>
            <a:ext cx="904874" cy="1822341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C7F09D9-107B-5F52-F7AF-9B1D1D1FF583}"/>
              </a:ext>
            </a:extLst>
          </p:cNvPr>
          <p:cNvSpPr/>
          <p:nvPr/>
        </p:nvSpPr>
        <p:spPr>
          <a:xfrm>
            <a:off x="7667625" y="419100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572EA0-496D-30EE-A1DC-6FDCE254FC35}"/>
              </a:ext>
            </a:extLst>
          </p:cNvPr>
          <p:cNvSpPr/>
          <p:nvPr/>
        </p:nvSpPr>
        <p:spPr>
          <a:xfrm>
            <a:off x="4305300" y="35337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988885E-B7BD-9F8B-4811-4C72C7CE669E}"/>
              </a:ext>
            </a:extLst>
          </p:cNvPr>
          <p:cNvSpPr/>
          <p:nvPr/>
        </p:nvSpPr>
        <p:spPr>
          <a:xfrm>
            <a:off x="7391400" y="26193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EB92140-2452-1343-1EA0-036FB8C0903D}"/>
              </a:ext>
            </a:extLst>
          </p:cNvPr>
          <p:cNvSpPr/>
          <p:nvPr/>
        </p:nvSpPr>
        <p:spPr>
          <a:xfrm>
            <a:off x="7219950" y="100965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3405707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11111E-6 L -6.25E-7 0.00023 C 0.00221 -0.00625 0.00417 -0.01366 0.0069 -0.01898 C 0.00977 -0.025 0.01328 -0.02917 0.0168 -0.03357 C 0.02122 -0.04074 0.02526 -0.0463 0.03086 -0.04838 C 0.0349 -0.05023 0.03932 -0.04977 0.04336 -0.05046 C 0.05378 -0.0463 0.06419 -0.04491 0.07448 -0.03796 C 0.08399 -0.03148 0.10195 -0.01065 0.10195 -0.01019 C 0.10638 -0.00208 0.10964 0.00602 0.11537 0.01042 C 0.11875 0.01296 0.1224 0.01319 0.12591 0.01458 C 0.15365 0.03842 0.11901 0.00903 0.14466 0.0294 C 0.14701 0.03125 0.14922 0.03403 0.15169 0.03565 C 0.15482 0.0375 0.15833 0.03819 0.16146 0.04005 C 0.16471 0.04167 0.16784 0.04444 0.17122 0.0463 C 0.1737 0.04722 0.19037 0.05 0.19167 0.05046 C 0.21602 0.04977 0.24037 0.05509 0.26458 0.04838 C 0.27344 0.0456 0.28945 0.02315 0.28945 0.02338 C 0.29024 0.01759 0.29193 0.01227 0.29206 0.00625 C 0.29258 -0.01759 0.29375 -0.05023 0.28854 -0.07361 C 0.2875 -0.07778 0.28646 -0.08125 0.2849 -0.08426 C 0.28399 -0.08634 0.27774 -0.09213 0.27695 -0.09259 C 0.27383 -0.09491 0.27422 -0.09468 0.27149 -0.09468 " pathEditMode="relative" rAng="0" ptsTypes="AAAAAAAAAAAAAAAAAAAA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22" y="-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treasure chest on a beach&#10;&#10;Description automatically generated">
            <a:extLst>
              <a:ext uri="{FF2B5EF4-FFF2-40B4-BE49-F238E27FC236}">
                <a16:creationId xmlns:a16="http://schemas.microsoft.com/office/drawing/2014/main" id="{39459EBE-610B-09E3-DBDE-6EB6FA4512D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" r="3559" b="1"/>
          <a:stretch/>
        </p:blipFill>
        <p:spPr>
          <a:xfrm>
            <a:off x="0" y="1588"/>
            <a:ext cx="12192000" cy="685641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92B3B8A-CD9D-7F70-786D-497C7DEA1266}"/>
              </a:ext>
            </a:extLst>
          </p:cNvPr>
          <p:cNvSpPr/>
          <p:nvPr/>
        </p:nvSpPr>
        <p:spPr>
          <a:xfrm>
            <a:off x="304800" y="190500"/>
            <a:ext cx="11582400" cy="64865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64B56DC-B699-1371-7CD7-3A56246D6836}"/>
              </a:ext>
            </a:extLst>
          </p:cNvPr>
          <p:cNvSpPr/>
          <p:nvPr/>
        </p:nvSpPr>
        <p:spPr>
          <a:xfrm>
            <a:off x="840398" y="420035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8C274A-B7C6-8EA6-E69D-EA1E092FE0B2}"/>
              </a:ext>
            </a:extLst>
          </p:cNvPr>
          <p:cNvSpPr txBox="1"/>
          <p:nvPr/>
        </p:nvSpPr>
        <p:spPr>
          <a:xfrm>
            <a:off x="1411242" y="319665"/>
            <a:ext cx="997113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 số chẵn liên tiếp được viết vào 3 chiếc mũ, mỗi chiếc mũ được viết một số. Việt, Nam và Rô-bốt, mỗi bạn đội một chiếc mũ trên. Rô-bốt nhìn thấy số được viết trên mũ của Việt và Nam là 2 032 và 2 028. Hỏi chiếc mũ mà Rô-bốt đang đội được viết số nào?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DBA268-2216-7279-496E-B9C07F032C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5493" y="2543176"/>
            <a:ext cx="5282756" cy="27432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B2F481F-4DD4-4866-9DF9-9A81DE7D2F93}"/>
              </a:ext>
            </a:extLst>
          </p:cNvPr>
          <p:cNvSpPr txBox="1"/>
          <p:nvPr/>
        </p:nvSpPr>
        <p:spPr>
          <a:xfrm>
            <a:off x="647700" y="2600325"/>
            <a:ext cx="58483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Hai số chẵn liên tiếp cách nhau 2 đơn vị.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</a:rPr>
              <a:t>Số trên mũ của Việt và Nam cách nhau số đơn vị là: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</a:rPr>
              <a:t>2 032 – 2 028 = 4 (đơn vị)</a:t>
            </a:r>
          </a:p>
          <a:p>
            <a:pPr algn="just"/>
            <a:r>
              <a:rPr lang="vi-VN" sz="2400" dirty="0">
                <a:solidFill>
                  <a:srgbClr val="FF0000"/>
                </a:solidFill>
              </a:rPr>
              <a:t>Vậy số trên mũ của Rô bốt là số nằm giữa hai số ghi trên mũ của Việt và Nam.</a:t>
            </a:r>
          </a:p>
          <a:p>
            <a:r>
              <a:rPr lang="en-US" sz="3600" b="1" dirty="0">
                <a:solidFill>
                  <a:srgbClr val="FF0000"/>
                </a:solidFill>
              </a:rPr>
              <a:t>=&gt; </a:t>
            </a:r>
            <a:r>
              <a:rPr lang="vi-VN" sz="3600" b="1" dirty="0">
                <a:solidFill>
                  <a:srgbClr val="FF0000"/>
                </a:solidFill>
              </a:rPr>
              <a:t>Số đó là: 2 030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8826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28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each with a sun and water&#10;&#10;Description automatically generated with medium confidence">
            <a:extLst>
              <a:ext uri="{FF2B5EF4-FFF2-40B4-BE49-F238E27FC236}">
                <a16:creationId xmlns:a16="http://schemas.microsoft.com/office/drawing/2014/main" id="{1665CC4D-7BF1-751F-939A-8790E592CD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C695F8C0-DB17-3041-6AF6-EEC757C2DB2D}"/>
              </a:ext>
            </a:extLst>
          </p:cNvPr>
          <p:cNvSpPr/>
          <p:nvPr/>
        </p:nvSpPr>
        <p:spPr>
          <a:xfrm>
            <a:off x="2352674" y="76201"/>
            <a:ext cx="7200901" cy="6781800"/>
          </a:xfrm>
          <a:custGeom>
            <a:avLst/>
            <a:gdLst/>
            <a:ahLst/>
            <a:cxnLst/>
            <a:rect l="l" t="t" r="r" b="b"/>
            <a:pathLst>
              <a:path w="7514267" h="9291211">
                <a:moveTo>
                  <a:pt x="0" y="0"/>
                </a:moveTo>
                <a:lnTo>
                  <a:pt x="7514267" y="0"/>
                </a:lnTo>
                <a:lnTo>
                  <a:pt x="7514267" y="9291210"/>
                </a:lnTo>
                <a:lnTo>
                  <a:pt x="0" y="92912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AF9DF8-6524-4940-9CB9-F0D342F29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77025" y="1256338"/>
            <a:ext cx="962025" cy="1822341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C7F09D9-107B-5F52-F7AF-9B1D1D1FF583}"/>
              </a:ext>
            </a:extLst>
          </p:cNvPr>
          <p:cNvSpPr/>
          <p:nvPr/>
        </p:nvSpPr>
        <p:spPr>
          <a:xfrm>
            <a:off x="7667625" y="419100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572EA0-496D-30EE-A1DC-6FDCE254FC35}"/>
              </a:ext>
            </a:extLst>
          </p:cNvPr>
          <p:cNvSpPr/>
          <p:nvPr/>
        </p:nvSpPr>
        <p:spPr>
          <a:xfrm>
            <a:off x="4305300" y="35337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988885E-B7BD-9F8B-4811-4C72C7CE669E}"/>
              </a:ext>
            </a:extLst>
          </p:cNvPr>
          <p:cNvSpPr/>
          <p:nvPr/>
        </p:nvSpPr>
        <p:spPr>
          <a:xfrm>
            <a:off x="7391400" y="26193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EB92140-2452-1343-1EA0-036FB8C0903D}"/>
              </a:ext>
            </a:extLst>
          </p:cNvPr>
          <p:cNvSpPr/>
          <p:nvPr/>
        </p:nvSpPr>
        <p:spPr>
          <a:xfrm>
            <a:off x="7219950" y="100965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1B3640F6-A3C6-1E85-E23F-105BBDFD6C3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58" y="1289012"/>
            <a:ext cx="3024520" cy="3024520"/>
          </a:xfrm>
          <a:prstGeom prst="ellipse">
            <a:avLst/>
          </a:prstGeom>
          <a:noFill/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027189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85185E-6 L 1.25E-6 0.00023 C -0.00208 0.00093 -0.00417 0.00162 -0.00625 0.00255 C -0.00755 0.00278 -0.00899 0.00301 -0.01016 0.00347 C -0.01419 0.0044 -0.0181 0.00533 -0.02188 0.00695 C -0.02565 0.0081 -0.02917 0.01065 -0.03281 0.01204 C -0.03763 0.01389 -0.03802 0.01389 -0.04297 0.01551 C -0.04505 0.01621 -0.04714 0.01667 -0.04922 0.01736 C -0.05234 0.01783 -0.05547 0.01852 -0.05859 0.01898 C -0.07422 0.0206 -0.08776 0.02084 -0.10313 0.02176 C -0.12083 0.02107 -0.13867 0.02107 -0.15625 0.01991 C -0.15873 0.01968 -0.1612 0.01852 -0.16328 0.01736 C -0.16432 0.01667 -0.16471 0.01528 -0.16563 0.01482 C -0.16719 0.01366 -0.16875 0.01296 -0.17031 0.01204 L -0.17969 -0.00092 C -0.1806 -0.00208 -0.18164 -0.00301 -0.18203 -0.0044 L -0.18359 -0.00879 C -0.18333 -0.0125 -0.18346 -0.01643 -0.18281 -0.01991 C -0.18268 -0.02129 -0.1819 -0.02245 -0.18125 -0.02338 C -0.1763 -0.03287 -0.18034 -0.02523 -0.17578 -0.03125 C -0.17526 -0.03217 -0.175 -0.03333 -0.17422 -0.03379 C -0.17344 -0.03472 -0.17214 -0.03495 -0.17109 -0.03565 C -0.16003 -0.04305 -0.17461 -0.03518 -0.15703 -0.04236 C -0.15469 -0.04352 -0.15234 -0.04467 -0.15 -0.04583 C -0.14896 -0.04653 -0.14805 -0.04745 -0.14688 -0.04768 C -0.14544 -0.04815 -0.14375 -0.04815 -0.14219 -0.04861 C -0.13776 -0.04977 -0.13346 -0.05162 -0.12891 -0.05278 C -0.10651 -0.05949 -0.13021 -0.05162 -0.11016 -0.0581 C -0.10495 -0.05972 -0.09987 -0.0618 -0.09453 -0.06319 C -0.0918 -0.06412 -0.0888 -0.06435 -0.08594 -0.06504 C -0.0849 -0.06528 -0.08399 -0.06574 -0.08281 -0.06597 C -0.07695 -0.0669 -0.07096 -0.06782 -0.06484 -0.06852 C -0.06237 -0.06898 -0.05964 -0.06898 -0.05703 -0.06944 C -0.05495 -0.06967 -0.053 -0.07014 -0.05078 -0.07014 C -0.04792 -0.0706 -0.04167 -0.07106 -0.03828 -0.07199 C -0.03776 -0.07222 -0.03724 -0.07245 -0.03672 -0.07268 " pathEditMode="relative" rAng="0" ptsTypes="AAAAAAAAAAAAAAAAAAAAAAAAAAAAAAAAAA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80" y="-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>
            <a:extLst>
              <a:ext uri="{FF2B5EF4-FFF2-40B4-BE49-F238E27FC236}">
                <a16:creationId xmlns:a16="http://schemas.microsoft.com/office/drawing/2014/main" id="{021CB6D5-F1B0-0B05-91DF-E724436AF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781" y="2630763"/>
            <a:ext cx="3953071" cy="435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1BD1CB-9E23-C1C3-4006-6A7A8C0CB4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2706671"/>
            <a:ext cx="3423284" cy="41513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4E7416-A0FF-6A10-6CCA-229878BC37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6692" y="603751"/>
            <a:ext cx="8315665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5691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7F9CAD2-E14B-AE63-5A9C-1E48F02B6D1A}"/>
              </a:ext>
            </a:extLst>
          </p:cNvPr>
          <p:cNvSpPr/>
          <p:nvPr/>
        </p:nvSpPr>
        <p:spPr>
          <a:xfrm>
            <a:off x="304800" y="190500"/>
            <a:ext cx="11582400" cy="62190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AD468D-E604-A2A1-BC0A-72A0794581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07" y="2473356"/>
            <a:ext cx="2666427" cy="3680904"/>
          </a:xfrm>
          <a:prstGeom prst="rect">
            <a:avLst/>
          </a:prstGeom>
        </p:spPr>
      </p:pic>
      <p:sp>
        <p:nvSpPr>
          <p:cNvPr id="7" name="Speech Bubble: Rectangle with Corners Rounded 47">
            <a:extLst>
              <a:ext uri="{FF2B5EF4-FFF2-40B4-BE49-F238E27FC236}">
                <a16:creationId xmlns:a16="http://schemas.microsoft.com/office/drawing/2014/main" id="{7B41167A-1293-BBD3-10D4-41C048F4EA96}"/>
              </a:ext>
            </a:extLst>
          </p:cNvPr>
          <p:cNvSpPr/>
          <p:nvPr/>
        </p:nvSpPr>
        <p:spPr>
          <a:xfrm flipH="1">
            <a:off x="3556494" y="296883"/>
            <a:ext cx="8019981" cy="3657600"/>
          </a:xfrm>
          <a:prstGeom prst="wedgeRoundRectCallout">
            <a:avLst>
              <a:gd name="adj1" fmla="val 56719"/>
              <a:gd name="adj2" fmla="val 32162"/>
              <a:gd name="adj3" fmla="val 16667"/>
            </a:avLst>
          </a:prstGeom>
          <a:solidFill>
            <a:srgbClr val="E5FFE5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Chúng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ta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đã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đến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được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chỗ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giấu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kho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báu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rồi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.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Bây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giờ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hãy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hoàn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thành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thử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thách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cuối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cùng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để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nhận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được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chìa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khoá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mở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kho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báu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nhé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!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5346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1" name="Graphic 3590">
            <a:extLst>
              <a:ext uri="{FF2B5EF4-FFF2-40B4-BE49-F238E27FC236}">
                <a16:creationId xmlns:a16="http://schemas.microsoft.com/office/drawing/2014/main" id="{4435B00F-4EED-49A4-BC95-236F9301E2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474330" y="-774571"/>
            <a:ext cx="13106988" cy="8318371"/>
          </a:xfrm>
          <a:prstGeom prst="rect">
            <a:avLst/>
          </a:prstGeom>
        </p:spPr>
      </p:pic>
      <p:pic>
        <p:nvPicPr>
          <p:cNvPr id="2050" name="Picture 2" descr="Coconut Tree Gif Images">
            <a:extLst>
              <a:ext uri="{FF2B5EF4-FFF2-40B4-BE49-F238E27FC236}">
                <a16:creationId xmlns:a16="http://schemas.microsoft.com/office/drawing/2014/main" id="{E6BD8BFF-CAA7-4448-9ADC-4D75E19E8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730" y="-785009"/>
            <a:ext cx="7848600" cy="784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50" name="Picture 2" descr="Coconut Tree Gif Images">
            <a:extLst>
              <a:ext uri="{FF2B5EF4-FFF2-40B4-BE49-F238E27FC236}">
                <a16:creationId xmlns:a16="http://schemas.microsoft.com/office/drawing/2014/main" id="{909F7DB7-24F9-4EFD-9D60-87B314A55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501587" y="-661288"/>
            <a:ext cx="7848600" cy="784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8" name="Graphic 1277">
            <a:extLst>
              <a:ext uri="{FF2B5EF4-FFF2-40B4-BE49-F238E27FC236}">
                <a16:creationId xmlns:a16="http://schemas.microsoft.com/office/drawing/2014/main" id="{883430B8-C8B8-4741-ACB5-41A8C01AD7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89474" y="2254331"/>
            <a:ext cx="2288126" cy="4463723"/>
          </a:xfrm>
          <a:prstGeom prst="rect">
            <a:avLst/>
          </a:prstGeom>
        </p:spPr>
      </p:pic>
      <p:grpSp>
        <p:nvGrpSpPr>
          <p:cNvPr id="1279" name="Graphic 4207">
            <a:extLst>
              <a:ext uri="{FF2B5EF4-FFF2-40B4-BE49-F238E27FC236}">
                <a16:creationId xmlns:a16="http://schemas.microsoft.com/office/drawing/2014/main" id="{520EAFBD-411E-4CDE-A66F-5C70BD0809EB}"/>
              </a:ext>
            </a:extLst>
          </p:cNvPr>
          <p:cNvGrpSpPr/>
          <p:nvPr/>
        </p:nvGrpSpPr>
        <p:grpSpPr>
          <a:xfrm flipH="1">
            <a:off x="914400" y="2584315"/>
            <a:ext cx="2212317" cy="4273685"/>
            <a:chOff x="14498061" y="6001576"/>
            <a:chExt cx="1369330" cy="2881995"/>
          </a:xfrm>
        </p:grpSpPr>
        <p:grpSp>
          <p:nvGrpSpPr>
            <p:cNvPr id="1280" name="Graphic 4207">
              <a:extLst>
                <a:ext uri="{FF2B5EF4-FFF2-40B4-BE49-F238E27FC236}">
                  <a16:creationId xmlns:a16="http://schemas.microsoft.com/office/drawing/2014/main" id="{D62BB580-08EB-4995-97C8-6CF3537BEB96}"/>
                </a:ext>
              </a:extLst>
            </p:cNvPr>
            <p:cNvGrpSpPr/>
            <p:nvPr/>
          </p:nvGrpSpPr>
          <p:grpSpPr>
            <a:xfrm>
              <a:off x="14498061" y="8613988"/>
              <a:ext cx="468413" cy="217139"/>
              <a:chOff x="14498061" y="8613988"/>
              <a:chExt cx="468413" cy="217139"/>
            </a:xfrm>
          </p:grpSpPr>
          <p:grpSp>
            <p:nvGrpSpPr>
              <p:cNvPr id="1632" name="Graphic 4207">
                <a:extLst>
                  <a:ext uri="{FF2B5EF4-FFF2-40B4-BE49-F238E27FC236}">
                    <a16:creationId xmlns:a16="http://schemas.microsoft.com/office/drawing/2014/main" id="{0194E682-5487-4B6F-86AC-68FE61073796}"/>
                  </a:ext>
                </a:extLst>
              </p:cNvPr>
              <p:cNvGrpSpPr/>
              <p:nvPr/>
            </p:nvGrpSpPr>
            <p:grpSpPr>
              <a:xfrm>
                <a:off x="14498061" y="8627447"/>
                <a:ext cx="468413" cy="203681"/>
                <a:chOff x="14498061" y="8627447"/>
                <a:chExt cx="468413" cy="203681"/>
              </a:xfrm>
            </p:grpSpPr>
            <p:sp>
              <p:nvSpPr>
                <p:cNvPr id="1647" name="Freeform: Shape 1646">
                  <a:extLst>
                    <a:ext uri="{FF2B5EF4-FFF2-40B4-BE49-F238E27FC236}">
                      <a16:creationId xmlns:a16="http://schemas.microsoft.com/office/drawing/2014/main" id="{412A225B-0BAC-4FEA-9ECC-B1D708016C0A}"/>
                    </a:ext>
                  </a:extLst>
                </p:cNvPr>
                <p:cNvSpPr/>
                <p:nvPr/>
              </p:nvSpPr>
              <p:spPr>
                <a:xfrm>
                  <a:off x="14499116" y="8635657"/>
                  <a:ext cx="455781" cy="192156"/>
                </a:xfrm>
                <a:custGeom>
                  <a:avLst/>
                  <a:gdLst>
                    <a:gd name="connsiteX0" fmla="*/ 452461 w 455781"/>
                    <a:gd name="connsiteY0" fmla="*/ 71514 h 192156"/>
                    <a:gd name="connsiteX1" fmla="*/ 445309 w 455781"/>
                    <a:gd name="connsiteY1" fmla="*/ 47676 h 192156"/>
                    <a:gd name="connsiteX2" fmla="*/ 423855 w 455781"/>
                    <a:gd name="connsiteY2" fmla="*/ 35757 h 192156"/>
                    <a:gd name="connsiteX3" fmla="*/ 352342 w 455781"/>
                    <a:gd name="connsiteY3" fmla="*/ 14303 h 192156"/>
                    <a:gd name="connsiteX4" fmla="*/ 287979 w 455781"/>
                    <a:gd name="connsiteY4" fmla="*/ 0 h 192156"/>
                    <a:gd name="connsiteX5" fmla="*/ 223617 w 455781"/>
                    <a:gd name="connsiteY5" fmla="*/ 0 h 192156"/>
                    <a:gd name="connsiteX6" fmla="*/ 175942 w 455781"/>
                    <a:gd name="connsiteY6" fmla="*/ 7151 h 192156"/>
                    <a:gd name="connsiteX7" fmla="*/ 23379 w 455781"/>
                    <a:gd name="connsiteY7" fmla="*/ 66746 h 192156"/>
                    <a:gd name="connsiteX8" fmla="*/ 4309 w 455781"/>
                    <a:gd name="connsiteY8" fmla="*/ 121573 h 192156"/>
                    <a:gd name="connsiteX9" fmla="*/ 6693 w 455781"/>
                    <a:gd name="connsiteY9" fmla="*/ 169249 h 192156"/>
                    <a:gd name="connsiteX10" fmla="*/ 56752 w 455781"/>
                    <a:gd name="connsiteY10" fmla="*/ 183551 h 192156"/>
                    <a:gd name="connsiteX11" fmla="*/ 326120 w 455781"/>
                    <a:gd name="connsiteY11" fmla="*/ 171632 h 192156"/>
                    <a:gd name="connsiteX12" fmla="*/ 402401 w 455781"/>
                    <a:gd name="connsiteY12" fmla="*/ 150178 h 192156"/>
                    <a:gd name="connsiteX13" fmla="*/ 450077 w 455781"/>
                    <a:gd name="connsiteY13" fmla="*/ 126340 h 192156"/>
                    <a:gd name="connsiteX14" fmla="*/ 452461 w 455781"/>
                    <a:gd name="connsiteY14" fmla="*/ 71514 h 19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455781" h="192156">
                      <a:moveTo>
                        <a:pt x="452461" y="71514"/>
                      </a:moveTo>
                      <a:cubicBezTo>
                        <a:pt x="452461" y="64362"/>
                        <a:pt x="450077" y="54827"/>
                        <a:pt x="445309" y="47676"/>
                      </a:cubicBezTo>
                      <a:cubicBezTo>
                        <a:pt x="440542" y="40524"/>
                        <a:pt x="431007" y="38141"/>
                        <a:pt x="423855" y="35757"/>
                      </a:cubicBezTo>
                      <a:cubicBezTo>
                        <a:pt x="402401" y="26222"/>
                        <a:pt x="376179" y="21454"/>
                        <a:pt x="352342" y="14303"/>
                      </a:cubicBezTo>
                      <a:cubicBezTo>
                        <a:pt x="330888" y="7151"/>
                        <a:pt x="309434" y="0"/>
                        <a:pt x="287979" y="0"/>
                      </a:cubicBezTo>
                      <a:cubicBezTo>
                        <a:pt x="266525" y="0"/>
                        <a:pt x="245071" y="0"/>
                        <a:pt x="223617" y="0"/>
                      </a:cubicBezTo>
                      <a:cubicBezTo>
                        <a:pt x="206931" y="0"/>
                        <a:pt x="192628" y="4767"/>
                        <a:pt x="175942" y="7151"/>
                      </a:cubicBezTo>
                      <a:cubicBezTo>
                        <a:pt x="125882" y="19070"/>
                        <a:pt x="56752" y="19070"/>
                        <a:pt x="23379" y="66746"/>
                      </a:cubicBezTo>
                      <a:cubicBezTo>
                        <a:pt x="13844" y="83432"/>
                        <a:pt x="6693" y="102503"/>
                        <a:pt x="4309" y="121573"/>
                      </a:cubicBezTo>
                      <a:cubicBezTo>
                        <a:pt x="1925" y="135876"/>
                        <a:pt x="-5226" y="157330"/>
                        <a:pt x="6693" y="169249"/>
                      </a:cubicBezTo>
                      <a:cubicBezTo>
                        <a:pt x="16228" y="178784"/>
                        <a:pt x="42450" y="181168"/>
                        <a:pt x="56752" y="183551"/>
                      </a:cubicBezTo>
                      <a:cubicBezTo>
                        <a:pt x="147336" y="200238"/>
                        <a:pt x="237920" y="190703"/>
                        <a:pt x="326120" y="171632"/>
                      </a:cubicBezTo>
                      <a:cubicBezTo>
                        <a:pt x="352342" y="166865"/>
                        <a:pt x="376179" y="159713"/>
                        <a:pt x="402401" y="150178"/>
                      </a:cubicBezTo>
                      <a:cubicBezTo>
                        <a:pt x="419088" y="145411"/>
                        <a:pt x="438158" y="140643"/>
                        <a:pt x="450077" y="126340"/>
                      </a:cubicBezTo>
                      <a:cubicBezTo>
                        <a:pt x="459612" y="109654"/>
                        <a:pt x="454844" y="88200"/>
                        <a:pt x="452461" y="71514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48" name="Freeform: Shape 1647">
                  <a:extLst>
                    <a:ext uri="{FF2B5EF4-FFF2-40B4-BE49-F238E27FC236}">
                      <a16:creationId xmlns:a16="http://schemas.microsoft.com/office/drawing/2014/main" id="{BF74F60A-4551-43FB-8B1B-5A6F65A26B39}"/>
                    </a:ext>
                  </a:extLst>
                </p:cNvPr>
                <p:cNvSpPr/>
                <p:nvPr/>
              </p:nvSpPr>
              <p:spPr>
                <a:xfrm>
                  <a:off x="14498061" y="8627447"/>
                  <a:ext cx="468413" cy="203681"/>
                </a:xfrm>
                <a:custGeom>
                  <a:avLst/>
                  <a:gdLst>
                    <a:gd name="connsiteX0" fmla="*/ 157926 w 468413"/>
                    <a:gd name="connsiteY0" fmla="*/ 203681 h 203681"/>
                    <a:gd name="connsiteX1" fmla="*/ 157926 w 468413"/>
                    <a:gd name="connsiteY1" fmla="*/ 203681 h 203681"/>
                    <a:gd name="connsiteX2" fmla="*/ 57807 w 468413"/>
                    <a:gd name="connsiteY2" fmla="*/ 194146 h 203681"/>
                    <a:gd name="connsiteX3" fmla="*/ 48272 w 468413"/>
                    <a:gd name="connsiteY3" fmla="*/ 191762 h 203681"/>
                    <a:gd name="connsiteX4" fmla="*/ 7747 w 468413"/>
                    <a:gd name="connsiteY4" fmla="*/ 177460 h 203681"/>
                    <a:gd name="connsiteX5" fmla="*/ 2980 w 468413"/>
                    <a:gd name="connsiteY5" fmla="*/ 134551 h 203681"/>
                    <a:gd name="connsiteX6" fmla="*/ 5364 w 468413"/>
                    <a:gd name="connsiteY6" fmla="*/ 127400 h 203681"/>
                    <a:gd name="connsiteX7" fmla="*/ 26818 w 468413"/>
                    <a:gd name="connsiteY7" fmla="*/ 70189 h 203681"/>
                    <a:gd name="connsiteX8" fmla="*/ 150774 w 468413"/>
                    <a:gd name="connsiteY8" fmla="*/ 12978 h 203681"/>
                    <a:gd name="connsiteX9" fmla="*/ 181764 w 468413"/>
                    <a:gd name="connsiteY9" fmla="*/ 8211 h 203681"/>
                    <a:gd name="connsiteX10" fmla="*/ 229439 w 468413"/>
                    <a:gd name="connsiteY10" fmla="*/ 1059 h 203681"/>
                    <a:gd name="connsiteX11" fmla="*/ 243742 w 468413"/>
                    <a:gd name="connsiteY11" fmla="*/ 1059 h 203681"/>
                    <a:gd name="connsiteX12" fmla="*/ 296185 w 468413"/>
                    <a:gd name="connsiteY12" fmla="*/ 1059 h 203681"/>
                    <a:gd name="connsiteX13" fmla="*/ 360547 w 468413"/>
                    <a:gd name="connsiteY13" fmla="*/ 15362 h 203681"/>
                    <a:gd name="connsiteX14" fmla="*/ 362931 w 468413"/>
                    <a:gd name="connsiteY14" fmla="*/ 15362 h 203681"/>
                    <a:gd name="connsiteX15" fmla="*/ 389153 w 468413"/>
                    <a:gd name="connsiteY15" fmla="*/ 22514 h 203681"/>
                    <a:gd name="connsiteX16" fmla="*/ 434445 w 468413"/>
                    <a:gd name="connsiteY16" fmla="*/ 36816 h 203681"/>
                    <a:gd name="connsiteX17" fmla="*/ 439212 w 468413"/>
                    <a:gd name="connsiteY17" fmla="*/ 39200 h 203681"/>
                    <a:gd name="connsiteX18" fmla="*/ 458283 w 468413"/>
                    <a:gd name="connsiteY18" fmla="*/ 51119 h 203681"/>
                    <a:gd name="connsiteX19" fmla="*/ 465434 w 468413"/>
                    <a:gd name="connsiteY19" fmla="*/ 72573 h 203681"/>
                    <a:gd name="connsiteX20" fmla="*/ 465434 w 468413"/>
                    <a:gd name="connsiteY20" fmla="*/ 77341 h 203681"/>
                    <a:gd name="connsiteX21" fmla="*/ 460666 w 468413"/>
                    <a:gd name="connsiteY21" fmla="*/ 134551 h 203681"/>
                    <a:gd name="connsiteX22" fmla="*/ 420142 w 468413"/>
                    <a:gd name="connsiteY22" fmla="*/ 158389 h 203681"/>
                    <a:gd name="connsiteX23" fmla="*/ 412991 w 468413"/>
                    <a:gd name="connsiteY23" fmla="*/ 160773 h 203681"/>
                    <a:gd name="connsiteX24" fmla="*/ 336710 w 468413"/>
                    <a:gd name="connsiteY24" fmla="*/ 182227 h 203681"/>
                    <a:gd name="connsiteX25" fmla="*/ 157926 w 468413"/>
                    <a:gd name="connsiteY25" fmla="*/ 203681 h 203681"/>
                    <a:gd name="connsiteX26" fmla="*/ 272347 w 468413"/>
                    <a:gd name="connsiteY26" fmla="*/ 10595 h 203681"/>
                    <a:gd name="connsiteX27" fmla="*/ 238974 w 468413"/>
                    <a:gd name="connsiteY27" fmla="*/ 10595 h 203681"/>
                    <a:gd name="connsiteX28" fmla="*/ 224672 w 468413"/>
                    <a:gd name="connsiteY28" fmla="*/ 10595 h 203681"/>
                    <a:gd name="connsiteX29" fmla="*/ 179380 w 468413"/>
                    <a:gd name="connsiteY29" fmla="*/ 17746 h 203681"/>
                    <a:gd name="connsiteX30" fmla="*/ 148391 w 468413"/>
                    <a:gd name="connsiteY30" fmla="*/ 22514 h 203681"/>
                    <a:gd name="connsiteX31" fmla="*/ 29201 w 468413"/>
                    <a:gd name="connsiteY31" fmla="*/ 74957 h 203681"/>
                    <a:gd name="connsiteX32" fmla="*/ 10131 w 468413"/>
                    <a:gd name="connsiteY32" fmla="*/ 127400 h 203681"/>
                    <a:gd name="connsiteX33" fmla="*/ 7747 w 468413"/>
                    <a:gd name="connsiteY33" fmla="*/ 134551 h 203681"/>
                    <a:gd name="connsiteX34" fmla="*/ 10131 w 468413"/>
                    <a:gd name="connsiteY34" fmla="*/ 170308 h 203681"/>
                    <a:gd name="connsiteX35" fmla="*/ 45888 w 468413"/>
                    <a:gd name="connsiteY35" fmla="*/ 182227 h 203681"/>
                    <a:gd name="connsiteX36" fmla="*/ 55423 w 468413"/>
                    <a:gd name="connsiteY36" fmla="*/ 184611 h 203681"/>
                    <a:gd name="connsiteX37" fmla="*/ 324791 w 468413"/>
                    <a:gd name="connsiteY37" fmla="*/ 172692 h 203681"/>
                    <a:gd name="connsiteX38" fmla="*/ 398688 w 468413"/>
                    <a:gd name="connsiteY38" fmla="*/ 151238 h 203681"/>
                    <a:gd name="connsiteX39" fmla="*/ 405839 w 468413"/>
                    <a:gd name="connsiteY39" fmla="*/ 148854 h 203681"/>
                    <a:gd name="connsiteX40" fmla="*/ 441596 w 468413"/>
                    <a:gd name="connsiteY40" fmla="*/ 129784 h 203681"/>
                    <a:gd name="connsiteX41" fmla="*/ 443980 w 468413"/>
                    <a:gd name="connsiteY41" fmla="*/ 79724 h 203681"/>
                    <a:gd name="connsiteX42" fmla="*/ 443980 w 468413"/>
                    <a:gd name="connsiteY42" fmla="*/ 74957 h 203681"/>
                    <a:gd name="connsiteX43" fmla="*/ 439212 w 468413"/>
                    <a:gd name="connsiteY43" fmla="*/ 58270 h 203681"/>
                    <a:gd name="connsiteX44" fmla="*/ 424910 w 468413"/>
                    <a:gd name="connsiteY44" fmla="*/ 48735 h 203681"/>
                    <a:gd name="connsiteX45" fmla="*/ 420142 w 468413"/>
                    <a:gd name="connsiteY45" fmla="*/ 46351 h 203681"/>
                    <a:gd name="connsiteX46" fmla="*/ 374850 w 468413"/>
                    <a:gd name="connsiteY46" fmla="*/ 32049 h 203681"/>
                    <a:gd name="connsiteX47" fmla="*/ 348628 w 468413"/>
                    <a:gd name="connsiteY47" fmla="*/ 24897 h 203681"/>
                    <a:gd name="connsiteX48" fmla="*/ 346245 w 468413"/>
                    <a:gd name="connsiteY48" fmla="*/ 24897 h 203681"/>
                    <a:gd name="connsiteX49" fmla="*/ 284266 w 468413"/>
                    <a:gd name="connsiteY49" fmla="*/ 10595 h 203681"/>
                    <a:gd name="connsiteX50" fmla="*/ 272347 w 468413"/>
                    <a:gd name="connsiteY50" fmla="*/ 10595 h 203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</a:cxnLst>
                  <a:rect l="l" t="t" r="r" b="b"/>
                  <a:pathLst>
                    <a:path w="468413" h="203681">
                      <a:moveTo>
                        <a:pt x="157926" y="203681"/>
                      </a:moveTo>
                      <a:lnTo>
                        <a:pt x="157926" y="203681"/>
                      </a:lnTo>
                      <a:cubicBezTo>
                        <a:pt x="124553" y="203681"/>
                        <a:pt x="88796" y="201297"/>
                        <a:pt x="57807" y="194146"/>
                      </a:cubicBezTo>
                      <a:cubicBezTo>
                        <a:pt x="55423" y="194146"/>
                        <a:pt x="50655" y="194146"/>
                        <a:pt x="48272" y="191762"/>
                      </a:cubicBezTo>
                      <a:cubicBezTo>
                        <a:pt x="33969" y="189378"/>
                        <a:pt x="14899" y="186995"/>
                        <a:pt x="7747" y="177460"/>
                      </a:cubicBezTo>
                      <a:cubicBezTo>
                        <a:pt x="-4172" y="165541"/>
                        <a:pt x="596" y="148854"/>
                        <a:pt x="2980" y="134551"/>
                      </a:cubicBezTo>
                      <a:cubicBezTo>
                        <a:pt x="2980" y="132168"/>
                        <a:pt x="2980" y="129784"/>
                        <a:pt x="5364" y="127400"/>
                      </a:cubicBezTo>
                      <a:cubicBezTo>
                        <a:pt x="7747" y="110713"/>
                        <a:pt x="14899" y="89260"/>
                        <a:pt x="26818" y="70189"/>
                      </a:cubicBezTo>
                      <a:cubicBezTo>
                        <a:pt x="53039" y="29665"/>
                        <a:pt x="105482" y="22514"/>
                        <a:pt x="150774" y="12978"/>
                      </a:cubicBezTo>
                      <a:cubicBezTo>
                        <a:pt x="160310" y="10595"/>
                        <a:pt x="172228" y="10595"/>
                        <a:pt x="181764" y="8211"/>
                      </a:cubicBezTo>
                      <a:cubicBezTo>
                        <a:pt x="196066" y="5827"/>
                        <a:pt x="212753" y="1059"/>
                        <a:pt x="229439" y="1059"/>
                      </a:cubicBezTo>
                      <a:lnTo>
                        <a:pt x="243742" y="1059"/>
                      </a:lnTo>
                      <a:cubicBezTo>
                        <a:pt x="260428" y="1059"/>
                        <a:pt x="279499" y="-1324"/>
                        <a:pt x="296185" y="1059"/>
                      </a:cubicBezTo>
                      <a:cubicBezTo>
                        <a:pt x="317639" y="3443"/>
                        <a:pt x="339093" y="8211"/>
                        <a:pt x="360547" y="15362"/>
                      </a:cubicBezTo>
                      <a:lnTo>
                        <a:pt x="362931" y="15362"/>
                      </a:lnTo>
                      <a:cubicBezTo>
                        <a:pt x="370083" y="17746"/>
                        <a:pt x="379618" y="20130"/>
                        <a:pt x="389153" y="22514"/>
                      </a:cubicBezTo>
                      <a:cubicBezTo>
                        <a:pt x="403456" y="27281"/>
                        <a:pt x="420142" y="32049"/>
                        <a:pt x="434445" y="36816"/>
                      </a:cubicBezTo>
                      <a:cubicBezTo>
                        <a:pt x="436829" y="36816"/>
                        <a:pt x="436829" y="36816"/>
                        <a:pt x="439212" y="39200"/>
                      </a:cubicBezTo>
                      <a:cubicBezTo>
                        <a:pt x="446364" y="41584"/>
                        <a:pt x="453515" y="43968"/>
                        <a:pt x="458283" y="51119"/>
                      </a:cubicBezTo>
                      <a:cubicBezTo>
                        <a:pt x="463050" y="55887"/>
                        <a:pt x="463050" y="65422"/>
                        <a:pt x="465434" y="72573"/>
                      </a:cubicBezTo>
                      <a:lnTo>
                        <a:pt x="465434" y="77341"/>
                      </a:lnTo>
                      <a:cubicBezTo>
                        <a:pt x="467818" y="96411"/>
                        <a:pt x="472585" y="115481"/>
                        <a:pt x="460666" y="134551"/>
                      </a:cubicBezTo>
                      <a:cubicBezTo>
                        <a:pt x="451131" y="148854"/>
                        <a:pt x="434445" y="153622"/>
                        <a:pt x="420142" y="158389"/>
                      </a:cubicBezTo>
                      <a:cubicBezTo>
                        <a:pt x="417758" y="158389"/>
                        <a:pt x="415374" y="160773"/>
                        <a:pt x="412991" y="160773"/>
                      </a:cubicBezTo>
                      <a:cubicBezTo>
                        <a:pt x="386769" y="170308"/>
                        <a:pt x="360547" y="175076"/>
                        <a:pt x="336710" y="182227"/>
                      </a:cubicBezTo>
                      <a:cubicBezTo>
                        <a:pt x="269964" y="196530"/>
                        <a:pt x="210369" y="203681"/>
                        <a:pt x="157926" y="203681"/>
                      </a:cubicBezTo>
                      <a:close/>
                      <a:moveTo>
                        <a:pt x="272347" y="10595"/>
                      </a:moveTo>
                      <a:cubicBezTo>
                        <a:pt x="260428" y="10595"/>
                        <a:pt x="248510" y="10595"/>
                        <a:pt x="238974" y="10595"/>
                      </a:cubicBezTo>
                      <a:lnTo>
                        <a:pt x="224672" y="10595"/>
                      </a:lnTo>
                      <a:cubicBezTo>
                        <a:pt x="210369" y="10595"/>
                        <a:pt x="193682" y="15362"/>
                        <a:pt x="179380" y="17746"/>
                      </a:cubicBezTo>
                      <a:cubicBezTo>
                        <a:pt x="169845" y="20130"/>
                        <a:pt x="160310" y="22514"/>
                        <a:pt x="148391" y="22514"/>
                      </a:cubicBezTo>
                      <a:cubicBezTo>
                        <a:pt x="105482" y="29665"/>
                        <a:pt x="55423" y="39200"/>
                        <a:pt x="29201" y="74957"/>
                      </a:cubicBezTo>
                      <a:cubicBezTo>
                        <a:pt x="19666" y="86876"/>
                        <a:pt x="12515" y="105946"/>
                        <a:pt x="10131" y="127400"/>
                      </a:cubicBezTo>
                      <a:cubicBezTo>
                        <a:pt x="10131" y="129784"/>
                        <a:pt x="10131" y="132168"/>
                        <a:pt x="7747" y="134551"/>
                      </a:cubicBezTo>
                      <a:cubicBezTo>
                        <a:pt x="5364" y="146470"/>
                        <a:pt x="2980" y="163157"/>
                        <a:pt x="10131" y="170308"/>
                      </a:cubicBezTo>
                      <a:cubicBezTo>
                        <a:pt x="17282" y="177460"/>
                        <a:pt x="33969" y="179843"/>
                        <a:pt x="45888" y="182227"/>
                      </a:cubicBezTo>
                      <a:cubicBezTo>
                        <a:pt x="50655" y="182227"/>
                        <a:pt x="53039" y="182227"/>
                        <a:pt x="55423" y="184611"/>
                      </a:cubicBezTo>
                      <a:cubicBezTo>
                        <a:pt x="136472" y="198914"/>
                        <a:pt x="227055" y="194146"/>
                        <a:pt x="324791" y="172692"/>
                      </a:cubicBezTo>
                      <a:cubicBezTo>
                        <a:pt x="348628" y="167924"/>
                        <a:pt x="372466" y="160773"/>
                        <a:pt x="398688" y="151238"/>
                      </a:cubicBezTo>
                      <a:cubicBezTo>
                        <a:pt x="401072" y="151238"/>
                        <a:pt x="403456" y="148854"/>
                        <a:pt x="405839" y="148854"/>
                      </a:cubicBezTo>
                      <a:cubicBezTo>
                        <a:pt x="420142" y="144087"/>
                        <a:pt x="434445" y="139319"/>
                        <a:pt x="441596" y="129784"/>
                      </a:cubicBezTo>
                      <a:cubicBezTo>
                        <a:pt x="451131" y="115481"/>
                        <a:pt x="448747" y="96411"/>
                        <a:pt x="443980" y="79724"/>
                      </a:cubicBezTo>
                      <a:lnTo>
                        <a:pt x="443980" y="74957"/>
                      </a:lnTo>
                      <a:cubicBezTo>
                        <a:pt x="443980" y="70189"/>
                        <a:pt x="441596" y="60654"/>
                        <a:pt x="439212" y="58270"/>
                      </a:cubicBezTo>
                      <a:cubicBezTo>
                        <a:pt x="436829" y="53503"/>
                        <a:pt x="429677" y="51119"/>
                        <a:pt x="424910" y="48735"/>
                      </a:cubicBezTo>
                      <a:cubicBezTo>
                        <a:pt x="422526" y="48735"/>
                        <a:pt x="422526" y="46351"/>
                        <a:pt x="420142" y="46351"/>
                      </a:cubicBezTo>
                      <a:cubicBezTo>
                        <a:pt x="405839" y="39200"/>
                        <a:pt x="391537" y="34432"/>
                        <a:pt x="374850" y="32049"/>
                      </a:cubicBezTo>
                      <a:cubicBezTo>
                        <a:pt x="365315" y="29665"/>
                        <a:pt x="358164" y="27281"/>
                        <a:pt x="348628" y="24897"/>
                      </a:cubicBezTo>
                      <a:lnTo>
                        <a:pt x="346245" y="24897"/>
                      </a:lnTo>
                      <a:cubicBezTo>
                        <a:pt x="324791" y="17746"/>
                        <a:pt x="305720" y="10595"/>
                        <a:pt x="284266" y="10595"/>
                      </a:cubicBezTo>
                      <a:cubicBezTo>
                        <a:pt x="284266" y="10595"/>
                        <a:pt x="279499" y="10595"/>
                        <a:pt x="272347" y="10595"/>
                      </a:cubicBezTo>
                      <a:close/>
                    </a:path>
                  </a:pathLst>
                </a:custGeom>
                <a:solidFill>
                  <a:srgbClr val="4C2C1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33" name="Freeform: Shape 1632">
                <a:extLst>
                  <a:ext uri="{FF2B5EF4-FFF2-40B4-BE49-F238E27FC236}">
                    <a16:creationId xmlns:a16="http://schemas.microsoft.com/office/drawing/2014/main" id="{6E9BCBE1-16F2-4951-8052-ED31E9D55870}"/>
                  </a:ext>
                </a:extLst>
              </p:cNvPr>
              <p:cNvSpPr/>
              <p:nvPr/>
            </p:nvSpPr>
            <p:spPr>
              <a:xfrm>
                <a:off x="14713198" y="8640425"/>
                <a:ext cx="240762" cy="152562"/>
              </a:xfrm>
              <a:custGeom>
                <a:avLst/>
                <a:gdLst>
                  <a:gd name="connsiteX0" fmla="*/ 54827 w 240762"/>
                  <a:gd name="connsiteY0" fmla="*/ 150178 h 152562"/>
                  <a:gd name="connsiteX1" fmla="*/ 128724 w 240762"/>
                  <a:gd name="connsiteY1" fmla="*/ 138260 h 152562"/>
                  <a:gd name="connsiteX2" fmla="*/ 214541 w 240762"/>
                  <a:gd name="connsiteY2" fmla="*/ 104887 h 152562"/>
                  <a:gd name="connsiteX3" fmla="*/ 240762 w 240762"/>
                  <a:gd name="connsiteY3" fmla="*/ 83432 h 152562"/>
                  <a:gd name="connsiteX4" fmla="*/ 238378 w 240762"/>
                  <a:gd name="connsiteY4" fmla="*/ 66746 h 152562"/>
                  <a:gd name="connsiteX5" fmla="*/ 231227 w 240762"/>
                  <a:gd name="connsiteY5" fmla="*/ 42908 h 152562"/>
                  <a:gd name="connsiteX6" fmla="*/ 209773 w 240762"/>
                  <a:gd name="connsiteY6" fmla="*/ 30989 h 152562"/>
                  <a:gd name="connsiteX7" fmla="*/ 138259 w 240762"/>
                  <a:gd name="connsiteY7" fmla="*/ 9535 h 152562"/>
                  <a:gd name="connsiteX8" fmla="*/ 109654 w 240762"/>
                  <a:gd name="connsiteY8" fmla="*/ 0 h 152562"/>
                  <a:gd name="connsiteX9" fmla="*/ 119189 w 240762"/>
                  <a:gd name="connsiteY9" fmla="*/ 69130 h 152562"/>
                  <a:gd name="connsiteX10" fmla="*/ 14303 w 240762"/>
                  <a:gd name="connsiteY10" fmla="*/ 76281 h 152562"/>
                  <a:gd name="connsiteX11" fmla="*/ 0 w 240762"/>
                  <a:gd name="connsiteY11" fmla="*/ 71514 h 152562"/>
                  <a:gd name="connsiteX12" fmla="*/ 40524 w 240762"/>
                  <a:gd name="connsiteY12" fmla="*/ 152562 h 152562"/>
                  <a:gd name="connsiteX13" fmla="*/ 54827 w 240762"/>
                  <a:gd name="connsiteY13" fmla="*/ 150178 h 152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0762" h="152562">
                    <a:moveTo>
                      <a:pt x="54827" y="150178"/>
                    </a:moveTo>
                    <a:cubicBezTo>
                      <a:pt x="78665" y="150178"/>
                      <a:pt x="104887" y="143027"/>
                      <a:pt x="128724" y="138260"/>
                    </a:cubicBezTo>
                    <a:cubicBezTo>
                      <a:pt x="157330" y="131108"/>
                      <a:pt x="188319" y="121573"/>
                      <a:pt x="214541" y="104887"/>
                    </a:cubicBezTo>
                    <a:cubicBezTo>
                      <a:pt x="221692" y="100119"/>
                      <a:pt x="231227" y="88200"/>
                      <a:pt x="240762" y="83432"/>
                    </a:cubicBezTo>
                    <a:cubicBezTo>
                      <a:pt x="240762" y="78665"/>
                      <a:pt x="238378" y="71514"/>
                      <a:pt x="238378" y="66746"/>
                    </a:cubicBezTo>
                    <a:cubicBezTo>
                      <a:pt x="238378" y="59595"/>
                      <a:pt x="235995" y="50059"/>
                      <a:pt x="231227" y="42908"/>
                    </a:cubicBezTo>
                    <a:cubicBezTo>
                      <a:pt x="226460" y="35757"/>
                      <a:pt x="216924" y="33373"/>
                      <a:pt x="209773" y="30989"/>
                    </a:cubicBezTo>
                    <a:cubicBezTo>
                      <a:pt x="188319" y="21454"/>
                      <a:pt x="162097" y="16687"/>
                      <a:pt x="138259" y="9535"/>
                    </a:cubicBezTo>
                    <a:cubicBezTo>
                      <a:pt x="128724" y="7151"/>
                      <a:pt x="119189" y="2384"/>
                      <a:pt x="109654" y="0"/>
                    </a:cubicBezTo>
                    <a:cubicBezTo>
                      <a:pt x="133492" y="16687"/>
                      <a:pt x="147795" y="42908"/>
                      <a:pt x="119189" y="69130"/>
                    </a:cubicBezTo>
                    <a:cubicBezTo>
                      <a:pt x="95351" y="90584"/>
                      <a:pt x="40524" y="85816"/>
                      <a:pt x="14303" y="76281"/>
                    </a:cubicBezTo>
                    <a:cubicBezTo>
                      <a:pt x="9535" y="73897"/>
                      <a:pt x="4768" y="73897"/>
                      <a:pt x="0" y="71514"/>
                    </a:cubicBezTo>
                    <a:cubicBezTo>
                      <a:pt x="21454" y="90584"/>
                      <a:pt x="33373" y="123957"/>
                      <a:pt x="40524" y="152562"/>
                    </a:cubicBezTo>
                    <a:cubicBezTo>
                      <a:pt x="45292" y="150178"/>
                      <a:pt x="50059" y="150178"/>
                      <a:pt x="54827" y="150178"/>
                    </a:cubicBezTo>
                    <a:close/>
                  </a:path>
                </a:pathLst>
              </a:custGeom>
              <a:solidFill>
                <a:srgbClr val="6E4935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634" name="Graphic 4207">
                <a:extLst>
                  <a:ext uri="{FF2B5EF4-FFF2-40B4-BE49-F238E27FC236}">
                    <a16:creationId xmlns:a16="http://schemas.microsoft.com/office/drawing/2014/main" id="{1B61DA1A-6408-4532-BD3F-C538ED3CC4BA}"/>
                  </a:ext>
                </a:extLst>
              </p:cNvPr>
              <p:cNvGrpSpPr/>
              <p:nvPr/>
            </p:nvGrpSpPr>
            <p:grpSpPr>
              <a:xfrm>
                <a:off x="14498061" y="8649960"/>
                <a:ext cx="279498" cy="181167"/>
                <a:chOff x="14498061" y="8649960"/>
                <a:chExt cx="279498" cy="181167"/>
              </a:xfrm>
            </p:grpSpPr>
            <p:sp>
              <p:nvSpPr>
                <p:cNvPr id="1644" name="Freeform: Shape 1643">
                  <a:extLst>
                    <a:ext uri="{FF2B5EF4-FFF2-40B4-BE49-F238E27FC236}">
                      <a16:creationId xmlns:a16="http://schemas.microsoft.com/office/drawing/2014/main" id="{17CC7D15-B217-4C1A-8E71-D573AC0171CD}"/>
                    </a:ext>
                  </a:extLst>
                </p:cNvPr>
                <p:cNvSpPr/>
                <p:nvPr/>
              </p:nvSpPr>
              <p:spPr>
                <a:xfrm>
                  <a:off x="14501500" y="8654728"/>
                  <a:ext cx="268909" cy="170167"/>
                </a:xfrm>
                <a:custGeom>
                  <a:avLst/>
                  <a:gdLst>
                    <a:gd name="connsiteX0" fmla="*/ 209315 w 268909"/>
                    <a:gd name="connsiteY0" fmla="*/ 54827 h 170167"/>
                    <a:gd name="connsiteX1" fmla="*/ 154488 w 268909"/>
                    <a:gd name="connsiteY1" fmla="*/ 11919 h 170167"/>
                    <a:gd name="connsiteX2" fmla="*/ 99660 w 268909"/>
                    <a:gd name="connsiteY2" fmla="*/ 0 h 170167"/>
                    <a:gd name="connsiteX3" fmla="*/ 23379 w 268909"/>
                    <a:gd name="connsiteY3" fmla="*/ 45292 h 170167"/>
                    <a:gd name="connsiteX4" fmla="*/ 4309 w 268909"/>
                    <a:gd name="connsiteY4" fmla="*/ 100119 h 170167"/>
                    <a:gd name="connsiteX5" fmla="*/ 6693 w 268909"/>
                    <a:gd name="connsiteY5" fmla="*/ 147795 h 170167"/>
                    <a:gd name="connsiteX6" fmla="*/ 56752 w 268909"/>
                    <a:gd name="connsiteY6" fmla="*/ 162097 h 170167"/>
                    <a:gd name="connsiteX7" fmla="*/ 268909 w 268909"/>
                    <a:gd name="connsiteY7" fmla="*/ 162097 h 170167"/>
                    <a:gd name="connsiteX8" fmla="*/ 209315 w 268909"/>
                    <a:gd name="connsiteY8" fmla="*/ 54827 h 170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68909" h="170167">
                      <a:moveTo>
                        <a:pt x="209315" y="54827"/>
                      </a:moveTo>
                      <a:cubicBezTo>
                        <a:pt x="192628" y="38141"/>
                        <a:pt x="175942" y="21454"/>
                        <a:pt x="154488" y="11919"/>
                      </a:cubicBezTo>
                      <a:cubicBezTo>
                        <a:pt x="135417" y="2384"/>
                        <a:pt x="118731" y="2384"/>
                        <a:pt x="99660" y="0"/>
                      </a:cubicBezTo>
                      <a:cubicBezTo>
                        <a:pt x="68671" y="7151"/>
                        <a:pt x="42450" y="19070"/>
                        <a:pt x="23379" y="45292"/>
                      </a:cubicBezTo>
                      <a:cubicBezTo>
                        <a:pt x="13844" y="61979"/>
                        <a:pt x="6693" y="81049"/>
                        <a:pt x="4309" y="100119"/>
                      </a:cubicBezTo>
                      <a:cubicBezTo>
                        <a:pt x="1925" y="114422"/>
                        <a:pt x="-5226" y="135876"/>
                        <a:pt x="6693" y="147795"/>
                      </a:cubicBezTo>
                      <a:cubicBezTo>
                        <a:pt x="16228" y="157330"/>
                        <a:pt x="42450" y="159714"/>
                        <a:pt x="56752" y="162097"/>
                      </a:cubicBezTo>
                      <a:cubicBezTo>
                        <a:pt x="125882" y="174016"/>
                        <a:pt x="197396" y="171633"/>
                        <a:pt x="268909" y="162097"/>
                      </a:cubicBezTo>
                      <a:cubicBezTo>
                        <a:pt x="254606" y="123957"/>
                        <a:pt x="237920" y="83432"/>
                        <a:pt x="209315" y="54827"/>
                      </a:cubicBezTo>
                      <a:close/>
                    </a:path>
                  </a:pathLst>
                </a:custGeom>
                <a:solidFill>
                  <a:srgbClr val="EFEAEA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45" name="Freeform: Shape 1644">
                  <a:extLst>
                    <a:ext uri="{FF2B5EF4-FFF2-40B4-BE49-F238E27FC236}">
                      <a16:creationId xmlns:a16="http://schemas.microsoft.com/office/drawing/2014/main" id="{D8E63D1B-45D6-44C1-BFE8-CCB17B8F0CC3}"/>
                    </a:ext>
                  </a:extLst>
                </p:cNvPr>
                <p:cNvSpPr/>
                <p:nvPr/>
              </p:nvSpPr>
              <p:spPr>
                <a:xfrm>
                  <a:off x="14498061" y="8649960"/>
                  <a:ext cx="279498" cy="181167"/>
                </a:xfrm>
                <a:custGeom>
                  <a:avLst/>
                  <a:gdLst>
                    <a:gd name="connsiteX0" fmla="*/ 157926 w 279498"/>
                    <a:gd name="connsiteY0" fmla="*/ 181168 h 181167"/>
                    <a:gd name="connsiteX1" fmla="*/ 57807 w 279498"/>
                    <a:gd name="connsiteY1" fmla="*/ 171632 h 181167"/>
                    <a:gd name="connsiteX2" fmla="*/ 48272 w 279498"/>
                    <a:gd name="connsiteY2" fmla="*/ 169249 h 181167"/>
                    <a:gd name="connsiteX3" fmla="*/ 7747 w 279498"/>
                    <a:gd name="connsiteY3" fmla="*/ 154946 h 181167"/>
                    <a:gd name="connsiteX4" fmla="*/ 2980 w 279498"/>
                    <a:gd name="connsiteY4" fmla="*/ 112038 h 181167"/>
                    <a:gd name="connsiteX5" fmla="*/ 5364 w 279498"/>
                    <a:gd name="connsiteY5" fmla="*/ 104887 h 181167"/>
                    <a:gd name="connsiteX6" fmla="*/ 26818 w 279498"/>
                    <a:gd name="connsiteY6" fmla="*/ 47676 h 181167"/>
                    <a:gd name="connsiteX7" fmla="*/ 105482 w 279498"/>
                    <a:gd name="connsiteY7" fmla="*/ 0 h 181167"/>
                    <a:gd name="connsiteX8" fmla="*/ 105482 w 279498"/>
                    <a:gd name="connsiteY8" fmla="*/ 0 h 181167"/>
                    <a:gd name="connsiteX9" fmla="*/ 105482 w 279498"/>
                    <a:gd name="connsiteY9" fmla="*/ 0 h 181167"/>
                    <a:gd name="connsiteX10" fmla="*/ 162693 w 279498"/>
                    <a:gd name="connsiteY10" fmla="*/ 11919 h 181167"/>
                    <a:gd name="connsiteX11" fmla="*/ 219904 w 279498"/>
                    <a:gd name="connsiteY11" fmla="*/ 54827 h 181167"/>
                    <a:gd name="connsiteX12" fmla="*/ 277115 w 279498"/>
                    <a:gd name="connsiteY12" fmla="*/ 164481 h 181167"/>
                    <a:gd name="connsiteX13" fmla="*/ 279499 w 279498"/>
                    <a:gd name="connsiteY13" fmla="*/ 169249 h 181167"/>
                    <a:gd name="connsiteX14" fmla="*/ 274731 w 279498"/>
                    <a:gd name="connsiteY14" fmla="*/ 169249 h 181167"/>
                    <a:gd name="connsiteX15" fmla="*/ 157926 w 279498"/>
                    <a:gd name="connsiteY15" fmla="*/ 181168 h 181167"/>
                    <a:gd name="connsiteX16" fmla="*/ 103099 w 279498"/>
                    <a:gd name="connsiteY16" fmla="*/ 9535 h 181167"/>
                    <a:gd name="connsiteX17" fmla="*/ 29201 w 279498"/>
                    <a:gd name="connsiteY17" fmla="*/ 52443 h 181167"/>
                    <a:gd name="connsiteX18" fmla="*/ 10131 w 279498"/>
                    <a:gd name="connsiteY18" fmla="*/ 104887 h 181167"/>
                    <a:gd name="connsiteX19" fmla="*/ 7747 w 279498"/>
                    <a:gd name="connsiteY19" fmla="*/ 112038 h 181167"/>
                    <a:gd name="connsiteX20" fmla="*/ 10131 w 279498"/>
                    <a:gd name="connsiteY20" fmla="*/ 147795 h 181167"/>
                    <a:gd name="connsiteX21" fmla="*/ 45888 w 279498"/>
                    <a:gd name="connsiteY21" fmla="*/ 159713 h 181167"/>
                    <a:gd name="connsiteX22" fmla="*/ 55423 w 279498"/>
                    <a:gd name="connsiteY22" fmla="*/ 162097 h 181167"/>
                    <a:gd name="connsiteX23" fmla="*/ 260428 w 279498"/>
                    <a:gd name="connsiteY23" fmla="*/ 162097 h 181167"/>
                    <a:gd name="connsiteX24" fmla="*/ 205601 w 279498"/>
                    <a:gd name="connsiteY24" fmla="*/ 59595 h 181167"/>
                    <a:gd name="connsiteX25" fmla="*/ 150774 w 279498"/>
                    <a:gd name="connsiteY25" fmla="*/ 19070 h 181167"/>
                    <a:gd name="connsiteX26" fmla="*/ 103099 w 279498"/>
                    <a:gd name="connsiteY26" fmla="*/ 9535 h 181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279498" h="181167">
                      <a:moveTo>
                        <a:pt x="157926" y="181168"/>
                      </a:moveTo>
                      <a:cubicBezTo>
                        <a:pt x="124553" y="181168"/>
                        <a:pt x="88796" y="178784"/>
                        <a:pt x="57807" y="171632"/>
                      </a:cubicBezTo>
                      <a:cubicBezTo>
                        <a:pt x="55423" y="171632"/>
                        <a:pt x="50655" y="171632"/>
                        <a:pt x="48272" y="169249"/>
                      </a:cubicBezTo>
                      <a:cubicBezTo>
                        <a:pt x="33969" y="166865"/>
                        <a:pt x="14899" y="164481"/>
                        <a:pt x="7747" y="154946"/>
                      </a:cubicBezTo>
                      <a:cubicBezTo>
                        <a:pt x="-4172" y="143027"/>
                        <a:pt x="596" y="126341"/>
                        <a:pt x="2980" y="112038"/>
                      </a:cubicBezTo>
                      <a:cubicBezTo>
                        <a:pt x="2980" y="109654"/>
                        <a:pt x="2980" y="107270"/>
                        <a:pt x="5364" y="104887"/>
                      </a:cubicBezTo>
                      <a:cubicBezTo>
                        <a:pt x="7747" y="88200"/>
                        <a:pt x="14899" y="66746"/>
                        <a:pt x="26818" y="47676"/>
                      </a:cubicBezTo>
                      <a:cubicBezTo>
                        <a:pt x="45888" y="19070"/>
                        <a:pt x="81645" y="7151"/>
                        <a:pt x="105482" y="0"/>
                      </a:cubicBezTo>
                      <a:lnTo>
                        <a:pt x="105482" y="0"/>
                      </a:lnTo>
                      <a:lnTo>
                        <a:pt x="105482" y="0"/>
                      </a:lnTo>
                      <a:cubicBezTo>
                        <a:pt x="124553" y="0"/>
                        <a:pt x="141239" y="2384"/>
                        <a:pt x="162693" y="11919"/>
                      </a:cubicBezTo>
                      <a:cubicBezTo>
                        <a:pt x="181764" y="21454"/>
                        <a:pt x="200834" y="35757"/>
                        <a:pt x="219904" y="54827"/>
                      </a:cubicBezTo>
                      <a:cubicBezTo>
                        <a:pt x="246126" y="81049"/>
                        <a:pt x="265196" y="119189"/>
                        <a:pt x="277115" y="164481"/>
                      </a:cubicBezTo>
                      <a:lnTo>
                        <a:pt x="279499" y="169249"/>
                      </a:lnTo>
                      <a:lnTo>
                        <a:pt x="274731" y="169249"/>
                      </a:lnTo>
                      <a:cubicBezTo>
                        <a:pt x="231823" y="178784"/>
                        <a:pt x="193682" y="181168"/>
                        <a:pt x="157926" y="181168"/>
                      </a:cubicBezTo>
                      <a:close/>
                      <a:moveTo>
                        <a:pt x="103099" y="9535"/>
                      </a:moveTo>
                      <a:cubicBezTo>
                        <a:pt x="67342" y="19070"/>
                        <a:pt x="43504" y="33373"/>
                        <a:pt x="29201" y="52443"/>
                      </a:cubicBezTo>
                      <a:cubicBezTo>
                        <a:pt x="19666" y="64362"/>
                        <a:pt x="12515" y="83432"/>
                        <a:pt x="10131" y="104887"/>
                      </a:cubicBezTo>
                      <a:cubicBezTo>
                        <a:pt x="10131" y="107270"/>
                        <a:pt x="10131" y="109654"/>
                        <a:pt x="7747" y="112038"/>
                      </a:cubicBezTo>
                      <a:cubicBezTo>
                        <a:pt x="5364" y="123957"/>
                        <a:pt x="2980" y="140643"/>
                        <a:pt x="10131" y="147795"/>
                      </a:cubicBezTo>
                      <a:cubicBezTo>
                        <a:pt x="17282" y="154946"/>
                        <a:pt x="33969" y="157330"/>
                        <a:pt x="45888" y="159713"/>
                      </a:cubicBezTo>
                      <a:cubicBezTo>
                        <a:pt x="50655" y="159713"/>
                        <a:pt x="53039" y="159713"/>
                        <a:pt x="55423" y="162097"/>
                      </a:cubicBezTo>
                      <a:cubicBezTo>
                        <a:pt x="117401" y="174016"/>
                        <a:pt x="186531" y="174016"/>
                        <a:pt x="260428" y="162097"/>
                      </a:cubicBezTo>
                      <a:cubicBezTo>
                        <a:pt x="248510" y="119189"/>
                        <a:pt x="229439" y="85816"/>
                        <a:pt x="205601" y="59595"/>
                      </a:cubicBezTo>
                      <a:cubicBezTo>
                        <a:pt x="186531" y="40524"/>
                        <a:pt x="169845" y="26222"/>
                        <a:pt x="150774" y="19070"/>
                      </a:cubicBezTo>
                      <a:cubicBezTo>
                        <a:pt x="136472" y="11919"/>
                        <a:pt x="119785" y="11919"/>
                        <a:pt x="103099" y="9535"/>
                      </a:cubicBezTo>
                      <a:close/>
                    </a:path>
                  </a:pathLst>
                </a:custGeom>
                <a:solidFill>
                  <a:srgbClr val="848181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35" name="Freeform: Shape 1634">
                <a:extLst>
                  <a:ext uri="{FF2B5EF4-FFF2-40B4-BE49-F238E27FC236}">
                    <a16:creationId xmlns:a16="http://schemas.microsoft.com/office/drawing/2014/main" id="{961156DB-087B-481D-8489-F8402280A54D}"/>
                  </a:ext>
                </a:extLst>
              </p:cNvPr>
              <p:cNvSpPr/>
              <p:nvPr/>
            </p:nvSpPr>
            <p:spPr>
              <a:xfrm>
                <a:off x="14503883" y="8721474"/>
                <a:ext cx="259374" cy="105571"/>
              </a:xfrm>
              <a:custGeom>
                <a:avLst/>
                <a:gdLst>
                  <a:gd name="connsiteX0" fmla="*/ 214082 w 259374"/>
                  <a:gd name="connsiteY0" fmla="*/ 0 h 105571"/>
                  <a:gd name="connsiteX1" fmla="*/ 78206 w 259374"/>
                  <a:gd name="connsiteY1" fmla="*/ 40524 h 105571"/>
                  <a:gd name="connsiteX2" fmla="*/ 9077 w 259374"/>
                  <a:gd name="connsiteY2" fmla="*/ 14303 h 105571"/>
                  <a:gd name="connsiteX3" fmla="*/ 4309 w 259374"/>
                  <a:gd name="connsiteY3" fmla="*/ 35757 h 105571"/>
                  <a:gd name="connsiteX4" fmla="*/ 6693 w 259374"/>
                  <a:gd name="connsiteY4" fmla="*/ 83432 h 105571"/>
                  <a:gd name="connsiteX5" fmla="*/ 54369 w 259374"/>
                  <a:gd name="connsiteY5" fmla="*/ 97735 h 105571"/>
                  <a:gd name="connsiteX6" fmla="*/ 259374 w 259374"/>
                  <a:gd name="connsiteY6" fmla="*/ 95351 h 105571"/>
                  <a:gd name="connsiteX7" fmla="*/ 214082 w 259374"/>
                  <a:gd name="connsiteY7" fmla="*/ 0 h 105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9374" h="105571">
                    <a:moveTo>
                      <a:pt x="214082" y="0"/>
                    </a:moveTo>
                    <a:cubicBezTo>
                      <a:pt x="178325" y="33373"/>
                      <a:pt x="128266" y="45292"/>
                      <a:pt x="78206" y="40524"/>
                    </a:cubicBezTo>
                    <a:cubicBezTo>
                      <a:pt x="51985" y="38141"/>
                      <a:pt x="23379" y="30989"/>
                      <a:pt x="9077" y="14303"/>
                    </a:cubicBezTo>
                    <a:cubicBezTo>
                      <a:pt x="6693" y="21454"/>
                      <a:pt x="4309" y="28605"/>
                      <a:pt x="4309" y="35757"/>
                    </a:cubicBezTo>
                    <a:cubicBezTo>
                      <a:pt x="1925" y="50059"/>
                      <a:pt x="-5226" y="71514"/>
                      <a:pt x="6693" y="83432"/>
                    </a:cubicBezTo>
                    <a:cubicBezTo>
                      <a:pt x="16228" y="92968"/>
                      <a:pt x="40066" y="95351"/>
                      <a:pt x="54369" y="97735"/>
                    </a:cubicBezTo>
                    <a:cubicBezTo>
                      <a:pt x="121115" y="109654"/>
                      <a:pt x="192628" y="107270"/>
                      <a:pt x="259374" y="95351"/>
                    </a:cubicBezTo>
                    <a:cubicBezTo>
                      <a:pt x="249839" y="61978"/>
                      <a:pt x="235536" y="26222"/>
                      <a:pt x="214082" y="0"/>
                    </a:cubicBezTo>
                    <a:close/>
                  </a:path>
                </a:pathLst>
              </a:custGeom>
              <a:solidFill>
                <a:srgbClr val="C9C7C7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636" name="Graphic 4207">
                <a:extLst>
                  <a:ext uri="{FF2B5EF4-FFF2-40B4-BE49-F238E27FC236}">
                    <a16:creationId xmlns:a16="http://schemas.microsoft.com/office/drawing/2014/main" id="{B91A5F06-81A4-44E2-82FF-C7AB0DEC532F}"/>
                  </a:ext>
                </a:extLst>
              </p:cNvPr>
              <p:cNvGrpSpPr/>
              <p:nvPr/>
            </p:nvGrpSpPr>
            <p:grpSpPr>
              <a:xfrm>
                <a:off x="14498061" y="8716706"/>
                <a:ext cx="460666" cy="114421"/>
                <a:chOff x="14498061" y="8716706"/>
                <a:chExt cx="460666" cy="114421"/>
              </a:xfrm>
            </p:grpSpPr>
            <p:sp>
              <p:nvSpPr>
                <p:cNvPr id="1642" name="Freeform: Shape 1641">
                  <a:extLst>
                    <a:ext uri="{FF2B5EF4-FFF2-40B4-BE49-F238E27FC236}">
                      <a16:creationId xmlns:a16="http://schemas.microsoft.com/office/drawing/2014/main" id="{6BB75DDD-45BF-4CD0-B200-A861620638E2}"/>
                    </a:ext>
                  </a:extLst>
                </p:cNvPr>
                <p:cNvSpPr/>
                <p:nvPr/>
              </p:nvSpPr>
              <p:spPr>
                <a:xfrm>
                  <a:off x="14500104" y="8726241"/>
                  <a:ext cx="454790" cy="101093"/>
                </a:xfrm>
                <a:custGeom>
                  <a:avLst/>
                  <a:gdLst>
                    <a:gd name="connsiteX0" fmla="*/ 453856 w 454790"/>
                    <a:gd name="connsiteY0" fmla="*/ 0 h 101093"/>
                    <a:gd name="connsiteX1" fmla="*/ 387110 w 454790"/>
                    <a:gd name="connsiteY1" fmla="*/ 35757 h 101093"/>
                    <a:gd name="connsiteX2" fmla="*/ 158267 w 454790"/>
                    <a:gd name="connsiteY2" fmla="*/ 69130 h 101093"/>
                    <a:gd name="connsiteX3" fmla="*/ 46229 w 454790"/>
                    <a:gd name="connsiteY3" fmla="*/ 61979 h 101093"/>
                    <a:gd name="connsiteX4" fmla="*/ 3321 w 454790"/>
                    <a:gd name="connsiteY4" fmla="*/ 35757 h 101093"/>
                    <a:gd name="connsiteX5" fmla="*/ 5704 w 454790"/>
                    <a:gd name="connsiteY5" fmla="*/ 78665 h 101093"/>
                    <a:gd name="connsiteX6" fmla="*/ 53380 w 454790"/>
                    <a:gd name="connsiteY6" fmla="*/ 95351 h 101093"/>
                    <a:gd name="connsiteX7" fmla="*/ 325131 w 454790"/>
                    <a:gd name="connsiteY7" fmla="*/ 78665 h 101093"/>
                    <a:gd name="connsiteX8" fmla="*/ 401413 w 454790"/>
                    <a:gd name="connsiteY8" fmla="*/ 57211 h 101093"/>
                    <a:gd name="connsiteX9" fmla="*/ 449088 w 454790"/>
                    <a:gd name="connsiteY9" fmla="*/ 33373 h 101093"/>
                    <a:gd name="connsiteX10" fmla="*/ 453856 w 454790"/>
                    <a:gd name="connsiteY10" fmla="*/ 0 h 1010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54790" h="101093">
                      <a:moveTo>
                        <a:pt x="453856" y="0"/>
                      </a:moveTo>
                      <a:cubicBezTo>
                        <a:pt x="437169" y="16687"/>
                        <a:pt x="408564" y="28606"/>
                        <a:pt x="387110" y="35757"/>
                      </a:cubicBezTo>
                      <a:cubicBezTo>
                        <a:pt x="313213" y="61979"/>
                        <a:pt x="234548" y="69130"/>
                        <a:pt x="158267" y="69130"/>
                      </a:cubicBezTo>
                      <a:cubicBezTo>
                        <a:pt x="129661" y="69130"/>
                        <a:pt x="86753" y="69130"/>
                        <a:pt x="46229" y="61979"/>
                      </a:cubicBezTo>
                      <a:cubicBezTo>
                        <a:pt x="27158" y="57211"/>
                        <a:pt x="8088" y="50060"/>
                        <a:pt x="3321" y="35757"/>
                      </a:cubicBezTo>
                      <a:cubicBezTo>
                        <a:pt x="937" y="50060"/>
                        <a:pt x="-3831" y="66746"/>
                        <a:pt x="5704" y="78665"/>
                      </a:cubicBezTo>
                      <a:cubicBezTo>
                        <a:pt x="15239" y="88200"/>
                        <a:pt x="41461" y="95351"/>
                        <a:pt x="53380" y="95351"/>
                      </a:cubicBezTo>
                      <a:cubicBezTo>
                        <a:pt x="139196" y="107270"/>
                        <a:pt x="236931" y="100119"/>
                        <a:pt x="325131" y="78665"/>
                      </a:cubicBezTo>
                      <a:cubicBezTo>
                        <a:pt x="351353" y="73897"/>
                        <a:pt x="375191" y="66746"/>
                        <a:pt x="401413" y="57211"/>
                      </a:cubicBezTo>
                      <a:cubicBezTo>
                        <a:pt x="418099" y="52443"/>
                        <a:pt x="437169" y="47676"/>
                        <a:pt x="449088" y="33373"/>
                      </a:cubicBezTo>
                      <a:cubicBezTo>
                        <a:pt x="453856" y="23838"/>
                        <a:pt x="456240" y="11919"/>
                        <a:pt x="453856" y="0"/>
                      </a:cubicBezTo>
                      <a:close/>
                    </a:path>
                  </a:pathLst>
                </a:custGeom>
                <a:solidFill>
                  <a:srgbClr val="EFEAEA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43" name="Freeform: Shape 1642">
                  <a:extLst>
                    <a:ext uri="{FF2B5EF4-FFF2-40B4-BE49-F238E27FC236}">
                      <a16:creationId xmlns:a16="http://schemas.microsoft.com/office/drawing/2014/main" id="{C4110AA5-A4FE-4C74-A378-4E70CBB1452C}"/>
                    </a:ext>
                  </a:extLst>
                </p:cNvPr>
                <p:cNvSpPr/>
                <p:nvPr/>
              </p:nvSpPr>
              <p:spPr>
                <a:xfrm>
                  <a:off x="14498061" y="8716706"/>
                  <a:ext cx="460666" cy="114421"/>
                </a:xfrm>
                <a:custGeom>
                  <a:avLst/>
                  <a:gdLst>
                    <a:gd name="connsiteX0" fmla="*/ 143623 w 460666"/>
                    <a:gd name="connsiteY0" fmla="*/ 114422 h 114421"/>
                    <a:gd name="connsiteX1" fmla="*/ 143623 w 460666"/>
                    <a:gd name="connsiteY1" fmla="*/ 114422 h 114421"/>
                    <a:gd name="connsiteX2" fmla="*/ 57807 w 460666"/>
                    <a:gd name="connsiteY2" fmla="*/ 109654 h 114421"/>
                    <a:gd name="connsiteX3" fmla="*/ 7747 w 460666"/>
                    <a:gd name="connsiteY3" fmla="*/ 90584 h 114421"/>
                    <a:gd name="connsiteX4" fmla="*/ 2980 w 460666"/>
                    <a:gd name="connsiteY4" fmla="*/ 47676 h 114421"/>
                    <a:gd name="connsiteX5" fmla="*/ 5364 w 460666"/>
                    <a:gd name="connsiteY5" fmla="*/ 30989 h 114421"/>
                    <a:gd name="connsiteX6" fmla="*/ 10131 w 460666"/>
                    <a:gd name="connsiteY6" fmla="*/ 45292 h 114421"/>
                    <a:gd name="connsiteX7" fmla="*/ 50655 w 460666"/>
                    <a:gd name="connsiteY7" fmla="*/ 69130 h 114421"/>
                    <a:gd name="connsiteX8" fmla="*/ 155542 w 460666"/>
                    <a:gd name="connsiteY8" fmla="*/ 76281 h 114421"/>
                    <a:gd name="connsiteX9" fmla="*/ 162693 w 460666"/>
                    <a:gd name="connsiteY9" fmla="*/ 76281 h 114421"/>
                    <a:gd name="connsiteX10" fmla="*/ 174612 w 460666"/>
                    <a:gd name="connsiteY10" fmla="*/ 76281 h 114421"/>
                    <a:gd name="connsiteX11" fmla="*/ 389153 w 460666"/>
                    <a:gd name="connsiteY11" fmla="*/ 42908 h 114421"/>
                    <a:gd name="connsiteX12" fmla="*/ 453515 w 460666"/>
                    <a:gd name="connsiteY12" fmla="*/ 7151 h 114421"/>
                    <a:gd name="connsiteX13" fmla="*/ 460666 w 460666"/>
                    <a:gd name="connsiteY13" fmla="*/ 0 h 114421"/>
                    <a:gd name="connsiteX14" fmla="*/ 460666 w 460666"/>
                    <a:gd name="connsiteY14" fmla="*/ 9535 h 114421"/>
                    <a:gd name="connsiteX15" fmla="*/ 453515 w 460666"/>
                    <a:gd name="connsiteY15" fmla="*/ 45292 h 114421"/>
                    <a:gd name="connsiteX16" fmla="*/ 412991 w 460666"/>
                    <a:gd name="connsiteY16" fmla="*/ 69130 h 114421"/>
                    <a:gd name="connsiteX17" fmla="*/ 405839 w 460666"/>
                    <a:gd name="connsiteY17" fmla="*/ 71514 h 114421"/>
                    <a:gd name="connsiteX18" fmla="*/ 329558 w 460666"/>
                    <a:gd name="connsiteY18" fmla="*/ 92967 h 114421"/>
                    <a:gd name="connsiteX19" fmla="*/ 143623 w 460666"/>
                    <a:gd name="connsiteY19" fmla="*/ 114422 h 114421"/>
                    <a:gd name="connsiteX20" fmla="*/ 7747 w 460666"/>
                    <a:gd name="connsiteY20" fmla="*/ 57211 h 114421"/>
                    <a:gd name="connsiteX21" fmla="*/ 12515 w 460666"/>
                    <a:gd name="connsiteY21" fmla="*/ 85816 h 114421"/>
                    <a:gd name="connsiteX22" fmla="*/ 57807 w 460666"/>
                    <a:gd name="connsiteY22" fmla="*/ 102503 h 114421"/>
                    <a:gd name="connsiteX23" fmla="*/ 327174 w 460666"/>
                    <a:gd name="connsiteY23" fmla="*/ 85816 h 114421"/>
                    <a:gd name="connsiteX24" fmla="*/ 401072 w 460666"/>
                    <a:gd name="connsiteY24" fmla="*/ 64362 h 114421"/>
                    <a:gd name="connsiteX25" fmla="*/ 408223 w 460666"/>
                    <a:gd name="connsiteY25" fmla="*/ 61978 h 114421"/>
                    <a:gd name="connsiteX26" fmla="*/ 443980 w 460666"/>
                    <a:gd name="connsiteY26" fmla="*/ 42908 h 114421"/>
                    <a:gd name="connsiteX27" fmla="*/ 451131 w 460666"/>
                    <a:gd name="connsiteY27" fmla="*/ 19070 h 114421"/>
                    <a:gd name="connsiteX28" fmla="*/ 389153 w 460666"/>
                    <a:gd name="connsiteY28" fmla="*/ 50059 h 114421"/>
                    <a:gd name="connsiteX29" fmla="*/ 169845 w 460666"/>
                    <a:gd name="connsiteY29" fmla="*/ 83432 h 114421"/>
                    <a:gd name="connsiteX30" fmla="*/ 157926 w 460666"/>
                    <a:gd name="connsiteY30" fmla="*/ 83432 h 114421"/>
                    <a:gd name="connsiteX31" fmla="*/ 150774 w 460666"/>
                    <a:gd name="connsiteY31" fmla="*/ 83432 h 114421"/>
                    <a:gd name="connsiteX32" fmla="*/ 45888 w 460666"/>
                    <a:gd name="connsiteY32" fmla="*/ 76281 h 114421"/>
                    <a:gd name="connsiteX33" fmla="*/ 7747 w 460666"/>
                    <a:gd name="connsiteY33" fmla="*/ 57211 h 114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460666" h="114421">
                      <a:moveTo>
                        <a:pt x="143623" y="114422"/>
                      </a:moveTo>
                      <a:lnTo>
                        <a:pt x="143623" y="114422"/>
                      </a:lnTo>
                      <a:cubicBezTo>
                        <a:pt x="112634" y="114422"/>
                        <a:pt x="84028" y="112038"/>
                        <a:pt x="57807" y="109654"/>
                      </a:cubicBezTo>
                      <a:cubicBezTo>
                        <a:pt x="50655" y="109654"/>
                        <a:pt x="19666" y="104886"/>
                        <a:pt x="7747" y="90584"/>
                      </a:cubicBezTo>
                      <a:cubicBezTo>
                        <a:pt x="-4172" y="78665"/>
                        <a:pt x="596" y="61978"/>
                        <a:pt x="2980" y="47676"/>
                      </a:cubicBezTo>
                      <a:lnTo>
                        <a:pt x="5364" y="30989"/>
                      </a:lnTo>
                      <a:lnTo>
                        <a:pt x="10131" y="45292"/>
                      </a:lnTo>
                      <a:cubicBezTo>
                        <a:pt x="12515" y="54827"/>
                        <a:pt x="31585" y="64362"/>
                        <a:pt x="50655" y="69130"/>
                      </a:cubicBezTo>
                      <a:cubicBezTo>
                        <a:pt x="86412" y="76281"/>
                        <a:pt x="126937" y="76281"/>
                        <a:pt x="155542" y="76281"/>
                      </a:cubicBezTo>
                      <a:lnTo>
                        <a:pt x="162693" y="76281"/>
                      </a:lnTo>
                      <a:cubicBezTo>
                        <a:pt x="167461" y="76281"/>
                        <a:pt x="172228" y="76281"/>
                        <a:pt x="174612" y="76281"/>
                      </a:cubicBezTo>
                      <a:cubicBezTo>
                        <a:pt x="255661" y="76281"/>
                        <a:pt x="324791" y="64362"/>
                        <a:pt x="389153" y="42908"/>
                      </a:cubicBezTo>
                      <a:cubicBezTo>
                        <a:pt x="410607" y="35757"/>
                        <a:pt x="436829" y="23838"/>
                        <a:pt x="453515" y="7151"/>
                      </a:cubicBezTo>
                      <a:lnTo>
                        <a:pt x="460666" y="0"/>
                      </a:lnTo>
                      <a:lnTo>
                        <a:pt x="460666" y="9535"/>
                      </a:lnTo>
                      <a:cubicBezTo>
                        <a:pt x="460666" y="23838"/>
                        <a:pt x="460666" y="35757"/>
                        <a:pt x="453515" y="45292"/>
                      </a:cubicBezTo>
                      <a:cubicBezTo>
                        <a:pt x="443980" y="59595"/>
                        <a:pt x="427293" y="64362"/>
                        <a:pt x="412991" y="69130"/>
                      </a:cubicBezTo>
                      <a:cubicBezTo>
                        <a:pt x="410607" y="69130"/>
                        <a:pt x="408223" y="71514"/>
                        <a:pt x="405839" y="71514"/>
                      </a:cubicBezTo>
                      <a:cubicBezTo>
                        <a:pt x="379618" y="81049"/>
                        <a:pt x="353396" y="85816"/>
                        <a:pt x="329558" y="92967"/>
                      </a:cubicBezTo>
                      <a:cubicBezTo>
                        <a:pt x="267580" y="107270"/>
                        <a:pt x="203218" y="114422"/>
                        <a:pt x="143623" y="114422"/>
                      </a:cubicBezTo>
                      <a:close/>
                      <a:moveTo>
                        <a:pt x="7747" y="57211"/>
                      </a:moveTo>
                      <a:cubicBezTo>
                        <a:pt x="5364" y="69130"/>
                        <a:pt x="5364" y="78665"/>
                        <a:pt x="12515" y="85816"/>
                      </a:cubicBezTo>
                      <a:cubicBezTo>
                        <a:pt x="22050" y="95351"/>
                        <a:pt x="43504" y="100119"/>
                        <a:pt x="57807" y="102503"/>
                      </a:cubicBezTo>
                      <a:cubicBezTo>
                        <a:pt x="141239" y="112038"/>
                        <a:pt x="238974" y="107270"/>
                        <a:pt x="327174" y="85816"/>
                      </a:cubicBezTo>
                      <a:cubicBezTo>
                        <a:pt x="351012" y="81049"/>
                        <a:pt x="374850" y="73897"/>
                        <a:pt x="401072" y="64362"/>
                      </a:cubicBezTo>
                      <a:cubicBezTo>
                        <a:pt x="403456" y="64362"/>
                        <a:pt x="405839" y="61978"/>
                        <a:pt x="408223" y="61978"/>
                      </a:cubicBezTo>
                      <a:cubicBezTo>
                        <a:pt x="422526" y="57211"/>
                        <a:pt x="436829" y="52443"/>
                        <a:pt x="443980" y="42908"/>
                      </a:cubicBezTo>
                      <a:cubicBezTo>
                        <a:pt x="448747" y="35757"/>
                        <a:pt x="451131" y="28605"/>
                        <a:pt x="451131" y="19070"/>
                      </a:cubicBezTo>
                      <a:cubicBezTo>
                        <a:pt x="434445" y="33373"/>
                        <a:pt x="408223" y="42908"/>
                        <a:pt x="389153" y="50059"/>
                      </a:cubicBezTo>
                      <a:cubicBezTo>
                        <a:pt x="322407" y="71514"/>
                        <a:pt x="250893" y="83432"/>
                        <a:pt x="169845" y="83432"/>
                      </a:cubicBezTo>
                      <a:cubicBezTo>
                        <a:pt x="165077" y="83432"/>
                        <a:pt x="160310" y="83432"/>
                        <a:pt x="157926" y="83432"/>
                      </a:cubicBezTo>
                      <a:lnTo>
                        <a:pt x="150774" y="83432"/>
                      </a:lnTo>
                      <a:cubicBezTo>
                        <a:pt x="122169" y="83432"/>
                        <a:pt x="81645" y="83432"/>
                        <a:pt x="45888" y="76281"/>
                      </a:cubicBezTo>
                      <a:cubicBezTo>
                        <a:pt x="33969" y="71514"/>
                        <a:pt x="17282" y="64362"/>
                        <a:pt x="7747" y="57211"/>
                      </a:cubicBezTo>
                      <a:close/>
                    </a:path>
                  </a:pathLst>
                </a:custGeom>
                <a:solidFill>
                  <a:srgbClr val="848181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37" name="Freeform: Shape 1636">
                <a:extLst>
                  <a:ext uri="{FF2B5EF4-FFF2-40B4-BE49-F238E27FC236}">
                    <a16:creationId xmlns:a16="http://schemas.microsoft.com/office/drawing/2014/main" id="{F23D055B-D1C0-4FFF-BFB7-D5AF0A5B2274}"/>
                  </a:ext>
                </a:extLst>
              </p:cNvPr>
              <p:cNvSpPr/>
              <p:nvPr/>
            </p:nvSpPr>
            <p:spPr>
              <a:xfrm>
                <a:off x="14508192" y="8726241"/>
                <a:ext cx="446661" cy="84953"/>
              </a:xfrm>
              <a:custGeom>
                <a:avLst/>
                <a:gdLst>
                  <a:gd name="connsiteX0" fmla="*/ 445768 w 446661"/>
                  <a:gd name="connsiteY0" fmla="*/ 0 h 84953"/>
                  <a:gd name="connsiteX1" fmla="*/ 379022 w 446661"/>
                  <a:gd name="connsiteY1" fmla="*/ 35757 h 84953"/>
                  <a:gd name="connsiteX2" fmla="*/ 150178 w 446661"/>
                  <a:gd name="connsiteY2" fmla="*/ 69130 h 84953"/>
                  <a:gd name="connsiteX3" fmla="*/ 38141 w 446661"/>
                  <a:gd name="connsiteY3" fmla="*/ 61979 h 84953"/>
                  <a:gd name="connsiteX4" fmla="*/ 0 w 446661"/>
                  <a:gd name="connsiteY4" fmla="*/ 42908 h 84953"/>
                  <a:gd name="connsiteX5" fmla="*/ 11919 w 446661"/>
                  <a:gd name="connsiteY5" fmla="*/ 59595 h 84953"/>
                  <a:gd name="connsiteX6" fmla="*/ 33373 w 446661"/>
                  <a:gd name="connsiteY6" fmla="*/ 69130 h 84953"/>
                  <a:gd name="connsiteX7" fmla="*/ 90584 w 446661"/>
                  <a:gd name="connsiteY7" fmla="*/ 81049 h 84953"/>
                  <a:gd name="connsiteX8" fmla="*/ 276519 w 446661"/>
                  <a:gd name="connsiteY8" fmla="*/ 71514 h 84953"/>
                  <a:gd name="connsiteX9" fmla="*/ 364719 w 446661"/>
                  <a:gd name="connsiteY9" fmla="*/ 66746 h 84953"/>
                  <a:gd name="connsiteX10" fmla="*/ 364719 w 446661"/>
                  <a:gd name="connsiteY10" fmla="*/ 69130 h 84953"/>
                  <a:gd name="connsiteX11" fmla="*/ 390941 w 446661"/>
                  <a:gd name="connsiteY11" fmla="*/ 61979 h 84953"/>
                  <a:gd name="connsiteX12" fmla="*/ 438616 w 446661"/>
                  <a:gd name="connsiteY12" fmla="*/ 38141 h 84953"/>
                  <a:gd name="connsiteX13" fmla="*/ 445768 w 446661"/>
                  <a:gd name="connsiteY13" fmla="*/ 0 h 84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46661" h="84953">
                    <a:moveTo>
                      <a:pt x="445768" y="0"/>
                    </a:moveTo>
                    <a:cubicBezTo>
                      <a:pt x="429081" y="16687"/>
                      <a:pt x="400476" y="28606"/>
                      <a:pt x="379022" y="35757"/>
                    </a:cubicBezTo>
                    <a:cubicBezTo>
                      <a:pt x="305124" y="61979"/>
                      <a:pt x="226460" y="69130"/>
                      <a:pt x="150178" y="69130"/>
                    </a:cubicBezTo>
                    <a:cubicBezTo>
                      <a:pt x="121573" y="69130"/>
                      <a:pt x="78665" y="69130"/>
                      <a:pt x="38141" y="61979"/>
                    </a:cubicBezTo>
                    <a:cubicBezTo>
                      <a:pt x="23838" y="59595"/>
                      <a:pt x="7151" y="52443"/>
                      <a:pt x="0" y="42908"/>
                    </a:cubicBezTo>
                    <a:cubicBezTo>
                      <a:pt x="4768" y="47676"/>
                      <a:pt x="7151" y="54827"/>
                      <a:pt x="11919" y="59595"/>
                    </a:cubicBezTo>
                    <a:cubicBezTo>
                      <a:pt x="19070" y="64362"/>
                      <a:pt x="26222" y="66746"/>
                      <a:pt x="33373" y="69130"/>
                    </a:cubicBezTo>
                    <a:cubicBezTo>
                      <a:pt x="52443" y="76281"/>
                      <a:pt x="71514" y="78665"/>
                      <a:pt x="90584" y="81049"/>
                    </a:cubicBezTo>
                    <a:cubicBezTo>
                      <a:pt x="152562" y="88200"/>
                      <a:pt x="200238" y="85816"/>
                      <a:pt x="276519" y="71514"/>
                    </a:cubicBezTo>
                    <a:cubicBezTo>
                      <a:pt x="312276" y="64362"/>
                      <a:pt x="362335" y="54827"/>
                      <a:pt x="364719" y="66746"/>
                    </a:cubicBezTo>
                    <a:cubicBezTo>
                      <a:pt x="364719" y="66746"/>
                      <a:pt x="364719" y="66746"/>
                      <a:pt x="364719" y="69130"/>
                    </a:cubicBezTo>
                    <a:cubicBezTo>
                      <a:pt x="374254" y="66746"/>
                      <a:pt x="381406" y="64362"/>
                      <a:pt x="390941" y="61979"/>
                    </a:cubicBezTo>
                    <a:cubicBezTo>
                      <a:pt x="407627" y="57211"/>
                      <a:pt x="426697" y="52443"/>
                      <a:pt x="438616" y="38141"/>
                    </a:cubicBezTo>
                    <a:cubicBezTo>
                      <a:pt x="445768" y="23838"/>
                      <a:pt x="448151" y="11919"/>
                      <a:pt x="445768" y="0"/>
                    </a:cubicBezTo>
                    <a:close/>
                  </a:path>
                </a:pathLst>
              </a:custGeom>
              <a:solidFill>
                <a:srgbClr val="C9C7C7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38" name="Freeform: Shape 1637">
                <a:extLst>
                  <a:ext uri="{FF2B5EF4-FFF2-40B4-BE49-F238E27FC236}">
                    <a16:creationId xmlns:a16="http://schemas.microsoft.com/office/drawing/2014/main" id="{09E9F770-A280-46EF-A3C6-3E4E2BF07A70}"/>
                  </a:ext>
                </a:extLst>
              </p:cNvPr>
              <p:cNvSpPr/>
              <p:nvPr/>
            </p:nvSpPr>
            <p:spPr>
              <a:xfrm>
                <a:off x="14709026" y="8613988"/>
                <a:ext cx="97773" cy="84179"/>
              </a:xfrm>
              <a:custGeom>
                <a:avLst/>
                <a:gdLst>
                  <a:gd name="connsiteX0" fmla="*/ 89988 w 97773"/>
                  <a:gd name="connsiteY0" fmla="*/ 57426 h 84179"/>
                  <a:gd name="connsiteX1" fmla="*/ 56615 w 97773"/>
                  <a:gd name="connsiteY1" fmla="*/ 21669 h 84179"/>
                  <a:gd name="connsiteX2" fmla="*/ 4172 w 97773"/>
                  <a:gd name="connsiteY2" fmla="*/ 2599 h 84179"/>
                  <a:gd name="connsiteX3" fmla="*/ 1788 w 97773"/>
                  <a:gd name="connsiteY3" fmla="*/ 4982 h 84179"/>
                  <a:gd name="connsiteX4" fmla="*/ 1788 w 97773"/>
                  <a:gd name="connsiteY4" fmla="*/ 12134 h 84179"/>
                  <a:gd name="connsiteX5" fmla="*/ 16091 w 97773"/>
                  <a:gd name="connsiteY5" fmla="*/ 21669 h 84179"/>
                  <a:gd name="connsiteX6" fmla="*/ 47080 w 97773"/>
                  <a:gd name="connsiteY6" fmla="*/ 50274 h 84179"/>
                  <a:gd name="connsiteX7" fmla="*/ 92372 w 97773"/>
                  <a:gd name="connsiteY7" fmla="*/ 83647 h 84179"/>
                  <a:gd name="connsiteX8" fmla="*/ 97139 w 97773"/>
                  <a:gd name="connsiteY8" fmla="*/ 78880 h 84179"/>
                  <a:gd name="connsiteX9" fmla="*/ 89988 w 97773"/>
                  <a:gd name="connsiteY9" fmla="*/ 57426 h 84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7773" h="84179">
                    <a:moveTo>
                      <a:pt x="89988" y="57426"/>
                    </a:moveTo>
                    <a:cubicBezTo>
                      <a:pt x="80453" y="45507"/>
                      <a:pt x="70918" y="31204"/>
                      <a:pt x="56615" y="21669"/>
                    </a:cubicBezTo>
                    <a:cubicBezTo>
                      <a:pt x="44696" y="12134"/>
                      <a:pt x="20858" y="-6936"/>
                      <a:pt x="4172" y="2599"/>
                    </a:cubicBezTo>
                    <a:cubicBezTo>
                      <a:pt x="4172" y="2599"/>
                      <a:pt x="1788" y="4982"/>
                      <a:pt x="1788" y="4982"/>
                    </a:cubicBezTo>
                    <a:cubicBezTo>
                      <a:pt x="-596" y="7366"/>
                      <a:pt x="-596" y="9750"/>
                      <a:pt x="1788" y="12134"/>
                    </a:cubicBezTo>
                    <a:cubicBezTo>
                      <a:pt x="4172" y="16901"/>
                      <a:pt x="11323" y="19285"/>
                      <a:pt x="16091" y="21669"/>
                    </a:cubicBezTo>
                    <a:cubicBezTo>
                      <a:pt x="28009" y="28820"/>
                      <a:pt x="37545" y="38356"/>
                      <a:pt x="47080" y="50274"/>
                    </a:cubicBezTo>
                    <a:cubicBezTo>
                      <a:pt x="56615" y="59810"/>
                      <a:pt x="75685" y="88415"/>
                      <a:pt x="92372" y="83647"/>
                    </a:cubicBezTo>
                    <a:cubicBezTo>
                      <a:pt x="94755" y="83647"/>
                      <a:pt x="97139" y="81264"/>
                      <a:pt x="97139" y="78880"/>
                    </a:cubicBezTo>
                    <a:cubicBezTo>
                      <a:pt x="99523" y="69345"/>
                      <a:pt x="94755" y="64577"/>
                      <a:pt x="89988" y="57426"/>
                    </a:cubicBezTo>
                    <a:close/>
                  </a:path>
                </a:pathLst>
              </a:custGeom>
              <a:solidFill>
                <a:srgbClr val="4C2C1E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39" name="Freeform: Shape 1638">
                <a:extLst>
                  <a:ext uri="{FF2B5EF4-FFF2-40B4-BE49-F238E27FC236}">
                    <a16:creationId xmlns:a16="http://schemas.microsoft.com/office/drawing/2014/main" id="{36FF674B-AA68-4DE0-99F6-385000CD497D}"/>
                  </a:ext>
                </a:extLst>
              </p:cNvPr>
              <p:cNvSpPr/>
              <p:nvPr/>
            </p:nvSpPr>
            <p:spPr>
              <a:xfrm>
                <a:off x="14711410" y="8616587"/>
                <a:ext cx="97139" cy="79196"/>
              </a:xfrm>
              <a:custGeom>
                <a:avLst/>
                <a:gdLst>
                  <a:gd name="connsiteX0" fmla="*/ 87604 w 97139"/>
                  <a:gd name="connsiteY0" fmla="*/ 76281 h 79196"/>
                  <a:gd name="connsiteX1" fmla="*/ 42312 w 97139"/>
                  <a:gd name="connsiteY1" fmla="*/ 33373 h 79196"/>
                  <a:gd name="connsiteX2" fmla="*/ 6555 w 97139"/>
                  <a:gd name="connsiteY2" fmla="*/ 7151 h 79196"/>
                  <a:gd name="connsiteX3" fmla="*/ 1788 w 97139"/>
                  <a:gd name="connsiteY3" fmla="*/ 0 h 79196"/>
                  <a:gd name="connsiteX4" fmla="*/ 1788 w 97139"/>
                  <a:gd name="connsiteY4" fmla="*/ 0 h 79196"/>
                  <a:gd name="connsiteX5" fmla="*/ 1788 w 97139"/>
                  <a:gd name="connsiteY5" fmla="*/ 7151 h 79196"/>
                  <a:gd name="connsiteX6" fmla="*/ 16091 w 97139"/>
                  <a:gd name="connsiteY6" fmla="*/ 16687 h 79196"/>
                  <a:gd name="connsiteX7" fmla="*/ 47080 w 97139"/>
                  <a:gd name="connsiteY7" fmla="*/ 45292 h 79196"/>
                  <a:gd name="connsiteX8" fmla="*/ 92372 w 97139"/>
                  <a:gd name="connsiteY8" fmla="*/ 78665 h 79196"/>
                  <a:gd name="connsiteX9" fmla="*/ 97139 w 97139"/>
                  <a:gd name="connsiteY9" fmla="*/ 73897 h 79196"/>
                  <a:gd name="connsiteX10" fmla="*/ 97139 w 97139"/>
                  <a:gd name="connsiteY10" fmla="*/ 73897 h 79196"/>
                  <a:gd name="connsiteX11" fmla="*/ 87604 w 97139"/>
                  <a:gd name="connsiteY11" fmla="*/ 76281 h 79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7139" h="79196">
                    <a:moveTo>
                      <a:pt x="87604" y="76281"/>
                    </a:moveTo>
                    <a:cubicBezTo>
                      <a:pt x="68534" y="69130"/>
                      <a:pt x="56615" y="47676"/>
                      <a:pt x="42312" y="33373"/>
                    </a:cubicBezTo>
                    <a:cubicBezTo>
                      <a:pt x="30393" y="21454"/>
                      <a:pt x="18474" y="16687"/>
                      <a:pt x="6555" y="7151"/>
                    </a:cubicBezTo>
                    <a:cubicBezTo>
                      <a:pt x="4172" y="4768"/>
                      <a:pt x="1788" y="2384"/>
                      <a:pt x="1788" y="0"/>
                    </a:cubicBezTo>
                    <a:cubicBezTo>
                      <a:pt x="1788" y="0"/>
                      <a:pt x="1788" y="0"/>
                      <a:pt x="1788" y="0"/>
                    </a:cubicBezTo>
                    <a:cubicBezTo>
                      <a:pt x="-596" y="2384"/>
                      <a:pt x="-596" y="4768"/>
                      <a:pt x="1788" y="7151"/>
                    </a:cubicBezTo>
                    <a:cubicBezTo>
                      <a:pt x="4172" y="11919"/>
                      <a:pt x="11323" y="14303"/>
                      <a:pt x="16091" y="16687"/>
                    </a:cubicBezTo>
                    <a:cubicBezTo>
                      <a:pt x="28009" y="23838"/>
                      <a:pt x="37545" y="33373"/>
                      <a:pt x="47080" y="45292"/>
                    </a:cubicBezTo>
                    <a:cubicBezTo>
                      <a:pt x="56615" y="54827"/>
                      <a:pt x="75685" y="83432"/>
                      <a:pt x="92372" y="78665"/>
                    </a:cubicBezTo>
                    <a:cubicBezTo>
                      <a:pt x="94755" y="78665"/>
                      <a:pt x="97139" y="76281"/>
                      <a:pt x="97139" y="73897"/>
                    </a:cubicBezTo>
                    <a:cubicBezTo>
                      <a:pt x="97139" y="73897"/>
                      <a:pt x="97139" y="73897"/>
                      <a:pt x="97139" y="73897"/>
                    </a:cubicBezTo>
                    <a:cubicBezTo>
                      <a:pt x="94755" y="76281"/>
                      <a:pt x="89988" y="78665"/>
                      <a:pt x="87604" y="76281"/>
                    </a:cubicBezTo>
                    <a:close/>
                  </a:path>
                </a:pathLst>
              </a:custGeom>
              <a:solidFill>
                <a:srgbClr val="4C2C1E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40" name="Freeform: Shape 1639">
                <a:extLst>
                  <a:ext uri="{FF2B5EF4-FFF2-40B4-BE49-F238E27FC236}">
                    <a16:creationId xmlns:a16="http://schemas.microsoft.com/office/drawing/2014/main" id="{25479083-EEEC-4578-BD41-2E42F6CC3110}"/>
                  </a:ext>
                </a:extLst>
              </p:cNvPr>
              <p:cNvSpPr/>
              <p:nvPr/>
            </p:nvSpPr>
            <p:spPr>
              <a:xfrm>
                <a:off x="14651398" y="8628506"/>
                <a:ext cx="113332" cy="82620"/>
              </a:xfrm>
              <a:custGeom>
                <a:avLst/>
                <a:gdLst>
                  <a:gd name="connsiteX0" fmla="*/ 97557 w 113332"/>
                  <a:gd name="connsiteY0" fmla="*/ 45292 h 82620"/>
                  <a:gd name="connsiteX1" fmla="*/ 61800 w 113332"/>
                  <a:gd name="connsiteY1" fmla="*/ 16687 h 82620"/>
                  <a:gd name="connsiteX2" fmla="*/ 45113 w 113332"/>
                  <a:gd name="connsiteY2" fmla="*/ 7151 h 82620"/>
                  <a:gd name="connsiteX3" fmla="*/ 23659 w 113332"/>
                  <a:gd name="connsiteY3" fmla="*/ 0 h 82620"/>
                  <a:gd name="connsiteX4" fmla="*/ 2205 w 113332"/>
                  <a:gd name="connsiteY4" fmla="*/ 7151 h 82620"/>
                  <a:gd name="connsiteX5" fmla="*/ 14124 w 113332"/>
                  <a:gd name="connsiteY5" fmla="*/ 23838 h 82620"/>
                  <a:gd name="connsiteX6" fmla="*/ 73719 w 113332"/>
                  <a:gd name="connsiteY6" fmla="*/ 54827 h 82620"/>
                  <a:gd name="connsiteX7" fmla="*/ 92789 w 113332"/>
                  <a:gd name="connsiteY7" fmla="*/ 73897 h 82620"/>
                  <a:gd name="connsiteX8" fmla="*/ 109475 w 113332"/>
                  <a:gd name="connsiteY8" fmla="*/ 81049 h 82620"/>
                  <a:gd name="connsiteX9" fmla="*/ 97557 w 113332"/>
                  <a:gd name="connsiteY9" fmla="*/ 45292 h 82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3332" h="82620">
                    <a:moveTo>
                      <a:pt x="97557" y="45292"/>
                    </a:moveTo>
                    <a:cubicBezTo>
                      <a:pt x="88021" y="33373"/>
                      <a:pt x="76102" y="23838"/>
                      <a:pt x="61800" y="16687"/>
                    </a:cubicBezTo>
                    <a:cubicBezTo>
                      <a:pt x="57032" y="14303"/>
                      <a:pt x="52265" y="9535"/>
                      <a:pt x="45113" y="7151"/>
                    </a:cubicBezTo>
                    <a:cubicBezTo>
                      <a:pt x="37962" y="4768"/>
                      <a:pt x="30811" y="2384"/>
                      <a:pt x="23659" y="0"/>
                    </a:cubicBezTo>
                    <a:cubicBezTo>
                      <a:pt x="16508" y="0"/>
                      <a:pt x="6973" y="0"/>
                      <a:pt x="2205" y="7151"/>
                    </a:cubicBezTo>
                    <a:cubicBezTo>
                      <a:pt x="-4946" y="19070"/>
                      <a:pt x="6973" y="21454"/>
                      <a:pt x="14124" y="23838"/>
                    </a:cubicBezTo>
                    <a:cubicBezTo>
                      <a:pt x="35578" y="30989"/>
                      <a:pt x="54648" y="40524"/>
                      <a:pt x="73719" y="54827"/>
                    </a:cubicBezTo>
                    <a:cubicBezTo>
                      <a:pt x="80870" y="59595"/>
                      <a:pt x="88021" y="66746"/>
                      <a:pt x="92789" y="73897"/>
                    </a:cubicBezTo>
                    <a:cubicBezTo>
                      <a:pt x="97557" y="78665"/>
                      <a:pt x="104708" y="85816"/>
                      <a:pt x="109475" y="81049"/>
                    </a:cubicBezTo>
                    <a:cubicBezTo>
                      <a:pt x="121394" y="71514"/>
                      <a:pt x="102324" y="52443"/>
                      <a:pt x="97557" y="45292"/>
                    </a:cubicBezTo>
                    <a:close/>
                  </a:path>
                </a:pathLst>
              </a:custGeom>
              <a:solidFill>
                <a:srgbClr val="4C2C1E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41" name="Freeform: Shape 1640">
                <a:extLst>
                  <a:ext uri="{FF2B5EF4-FFF2-40B4-BE49-F238E27FC236}">
                    <a16:creationId xmlns:a16="http://schemas.microsoft.com/office/drawing/2014/main" id="{1B595375-C946-4A77-A70B-E7DDEAC3DE9A}"/>
                  </a:ext>
                </a:extLst>
              </p:cNvPr>
              <p:cNvSpPr/>
              <p:nvPr/>
            </p:nvSpPr>
            <p:spPr>
              <a:xfrm>
                <a:off x="14649951" y="8635657"/>
                <a:ext cx="114365" cy="75469"/>
              </a:xfrm>
              <a:custGeom>
                <a:avLst/>
                <a:gdLst>
                  <a:gd name="connsiteX0" fmla="*/ 113306 w 114365"/>
                  <a:gd name="connsiteY0" fmla="*/ 69130 h 75469"/>
                  <a:gd name="connsiteX1" fmla="*/ 72782 w 114365"/>
                  <a:gd name="connsiteY1" fmla="*/ 38141 h 75469"/>
                  <a:gd name="connsiteX2" fmla="*/ 13187 w 114365"/>
                  <a:gd name="connsiteY2" fmla="*/ 9535 h 75469"/>
                  <a:gd name="connsiteX3" fmla="*/ 1268 w 114365"/>
                  <a:gd name="connsiteY3" fmla="*/ 0 h 75469"/>
                  <a:gd name="connsiteX4" fmla="*/ 15571 w 114365"/>
                  <a:gd name="connsiteY4" fmla="*/ 16686 h 75469"/>
                  <a:gd name="connsiteX5" fmla="*/ 75165 w 114365"/>
                  <a:gd name="connsiteY5" fmla="*/ 47676 h 75469"/>
                  <a:gd name="connsiteX6" fmla="*/ 94236 w 114365"/>
                  <a:gd name="connsiteY6" fmla="*/ 66746 h 75469"/>
                  <a:gd name="connsiteX7" fmla="*/ 110922 w 114365"/>
                  <a:gd name="connsiteY7" fmla="*/ 73897 h 75469"/>
                  <a:gd name="connsiteX8" fmla="*/ 113306 w 114365"/>
                  <a:gd name="connsiteY8" fmla="*/ 69130 h 75469"/>
                  <a:gd name="connsiteX9" fmla="*/ 113306 w 114365"/>
                  <a:gd name="connsiteY9" fmla="*/ 69130 h 75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4365" h="75469">
                    <a:moveTo>
                      <a:pt x="113306" y="69130"/>
                    </a:moveTo>
                    <a:cubicBezTo>
                      <a:pt x="96619" y="69130"/>
                      <a:pt x="84701" y="45292"/>
                      <a:pt x="72782" y="38141"/>
                    </a:cubicBezTo>
                    <a:cubicBezTo>
                      <a:pt x="53711" y="26222"/>
                      <a:pt x="34641" y="19070"/>
                      <a:pt x="13187" y="9535"/>
                    </a:cubicBezTo>
                    <a:cubicBezTo>
                      <a:pt x="8419" y="7151"/>
                      <a:pt x="6036" y="4767"/>
                      <a:pt x="1268" y="0"/>
                    </a:cubicBezTo>
                    <a:cubicBezTo>
                      <a:pt x="-3499" y="9535"/>
                      <a:pt x="6036" y="11919"/>
                      <a:pt x="15571" y="16686"/>
                    </a:cubicBezTo>
                    <a:cubicBezTo>
                      <a:pt x="37025" y="23838"/>
                      <a:pt x="56095" y="33373"/>
                      <a:pt x="75165" y="47676"/>
                    </a:cubicBezTo>
                    <a:cubicBezTo>
                      <a:pt x="82317" y="52443"/>
                      <a:pt x="89468" y="59595"/>
                      <a:pt x="94236" y="66746"/>
                    </a:cubicBezTo>
                    <a:cubicBezTo>
                      <a:pt x="99003" y="71514"/>
                      <a:pt x="106155" y="78665"/>
                      <a:pt x="110922" y="73897"/>
                    </a:cubicBezTo>
                    <a:cubicBezTo>
                      <a:pt x="113306" y="71514"/>
                      <a:pt x="115690" y="71514"/>
                      <a:pt x="113306" y="69130"/>
                    </a:cubicBezTo>
                    <a:cubicBezTo>
                      <a:pt x="115690" y="69130"/>
                      <a:pt x="113306" y="69130"/>
                      <a:pt x="113306" y="69130"/>
                    </a:cubicBezTo>
                    <a:close/>
                  </a:path>
                </a:pathLst>
              </a:custGeom>
              <a:solidFill>
                <a:srgbClr val="4C2C1E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81" name="Graphic 4207">
              <a:extLst>
                <a:ext uri="{FF2B5EF4-FFF2-40B4-BE49-F238E27FC236}">
                  <a16:creationId xmlns:a16="http://schemas.microsoft.com/office/drawing/2014/main" id="{49A2FF95-DD72-49B3-BAC0-F7F7C1E41BE2}"/>
                </a:ext>
              </a:extLst>
            </p:cNvPr>
            <p:cNvGrpSpPr/>
            <p:nvPr/>
          </p:nvGrpSpPr>
          <p:grpSpPr>
            <a:xfrm>
              <a:off x="15232863" y="8645193"/>
              <a:ext cx="351608" cy="238378"/>
              <a:chOff x="15232863" y="8645193"/>
              <a:chExt cx="351608" cy="238378"/>
            </a:xfrm>
          </p:grpSpPr>
          <p:grpSp>
            <p:nvGrpSpPr>
              <p:cNvPr id="1618" name="Graphic 4207">
                <a:extLst>
                  <a:ext uri="{FF2B5EF4-FFF2-40B4-BE49-F238E27FC236}">
                    <a16:creationId xmlns:a16="http://schemas.microsoft.com/office/drawing/2014/main" id="{ED0F8C58-2D1C-4F64-8F35-3F7A9DBD2ED0}"/>
                  </a:ext>
                </a:extLst>
              </p:cNvPr>
              <p:cNvGrpSpPr/>
              <p:nvPr/>
            </p:nvGrpSpPr>
            <p:grpSpPr>
              <a:xfrm>
                <a:off x="15233829" y="8645193"/>
                <a:ext cx="346248" cy="235994"/>
                <a:chOff x="15233829" y="8645193"/>
                <a:chExt cx="346248" cy="235994"/>
              </a:xfrm>
            </p:grpSpPr>
            <p:sp>
              <p:nvSpPr>
                <p:cNvPr id="1630" name="Freeform: Shape 1629">
                  <a:extLst>
                    <a:ext uri="{FF2B5EF4-FFF2-40B4-BE49-F238E27FC236}">
                      <a16:creationId xmlns:a16="http://schemas.microsoft.com/office/drawing/2014/main" id="{DFD0FCD2-3FCF-4D73-89D7-C40B935A0830}"/>
                    </a:ext>
                  </a:extLst>
                </p:cNvPr>
                <p:cNvSpPr/>
                <p:nvPr/>
              </p:nvSpPr>
              <p:spPr>
                <a:xfrm>
                  <a:off x="15238597" y="8647576"/>
                  <a:ext cx="340436" cy="228247"/>
                </a:xfrm>
                <a:custGeom>
                  <a:avLst/>
                  <a:gdLst>
                    <a:gd name="connsiteX0" fmla="*/ 327996 w 340436"/>
                    <a:gd name="connsiteY0" fmla="*/ 83432 h 228247"/>
                    <a:gd name="connsiteX1" fmla="*/ 297007 w 340436"/>
                    <a:gd name="connsiteY1" fmla="*/ 28605 h 228247"/>
                    <a:gd name="connsiteX2" fmla="*/ 244563 w 340436"/>
                    <a:gd name="connsiteY2" fmla="*/ 9535 h 228247"/>
                    <a:gd name="connsiteX3" fmla="*/ 156363 w 340436"/>
                    <a:gd name="connsiteY3" fmla="*/ 0 h 228247"/>
                    <a:gd name="connsiteX4" fmla="*/ 65780 w 340436"/>
                    <a:gd name="connsiteY4" fmla="*/ 9535 h 228247"/>
                    <a:gd name="connsiteX5" fmla="*/ 34790 w 340436"/>
                    <a:gd name="connsiteY5" fmla="*/ 21454 h 228247"/>
                    <a:gd name="connsiteX6" fmla="*/ 3801 w 340436"/>
                    <a:gd name="connsiteY6" fmla="*/ 90584 h 228247"/>
                    <a:gd name="connsiteX7" fmla="*/ 15720 w 340436"/>
                    <a:gd name="connsiteY7" fmla="*/ 174016 h 228247"/>
                    <a:gd name="connsiteX8" fmla="*/ 80082 w 340436"/>
                    <a:gd name="connsiteY8" fmla="*/ 219308 h 228247"/>
                    <a:gd name="connsiteX9" fmla="*/ 130142 w 340436"/>
                    <a:gd name="connsiteY9" fmla="*/ 226460 h 228247"/>
                    <a:gd name="connsiteX10" fmla="*/ 177817 w 340436"/>
                    <a:gd name="connsiteY10" fmla="*/ 226460 h 228247"/>
                    <a:gd name="connsiteX11" fmla="*/ 282704 w 340436"/>
                    <a:gd name="connsiteY11" fmla="*/ 205005 h 228247"/>
                    <a:gd name="connsiteX12" fmla="*/ 337531 w 340436"/>
                    <a:gd name="connsiteY12" fmla="*/ 162097 h 228247"/>
                    <a:gd name="connsiteX13" fmla="*/ 327996 w 340436"/>
                    <a:gd name="connsiteY13" fmla="*/ 83432 h 2282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40436" h="228247">
                      <a:moveTo>
                        <a:pt x="327996" y="83432"/>
                      </a:moveTo>
                      <a:cubicBezTo>
                        <a:pt x="323228" y="66746"/>
                        <a:pt x="301774" y="35757"/>
                        <a:pt x="297007" y="28605"/>
                      </a:cubicBezTo>
                      <a:cubicBezTo>
                        <a:pt x="297007" y="28605"/>
                        <a:pt x="266017" y="14303"/>
                        <a:pt x="244563" y="9535"/>
                      </a:cubicBezTo>
                      <a:cubicBezTo>
                        <a:pt x="215958" y="2384"/>
                        <a:pt x="184969" y="0"/>
                        <a:pt x="156363" y="0"/>
                      </a:cubicBezTo>
                      <a:cubicBezTo>
                        <a:pt x="125374" y="0"/>
                        <a:pt x="94385" y="2384"/>
                        <a:pt x="65780" y="9535"/>
                      </a:cubicBezTo>
                      <a:cubicBezTo>
                        <a:pt x="51477" y="14303"/>
                        <a:pt x="49093" y="14303"/>
                        <a:pt x="34790" y="21454"/>
                      </a:cubicBezTo>
                      <a:cubicBezTo>
                        <a:pt x="22871" y="35757"/>
                        <a:pt x="8569" y="69130"/>
                        <a:pt x="3801" y="90584"/>
                      </a:cubicBezTo>
                      <a:cubicBezTo>
                        <a:pt x="-3350" y="119189"/>
                        <a:pt x="-966" y="147795"/>
                        <a:pt x="15720" y="174016"/>
                      </a:cubicBezTo>
                      <a:cubicBezTo>
                        <a:pt x="32407" y="200238"/>
                        <a:pt x="49093" y="212157"/>
                        <a:pt x="80082" y="219308"/>
                      </a:cubicBezTo>
                      <a:cubicBezTo>
                        <a:pt x="94385" y="224076"/>
                        <a:pt x="113455" y="224076"/>
                        <a:pt x="130142" y="226460"/>
                      </a:cubicBezTo>
                      <a:cubicBezTo>
                        <a:pt x="146828" y="228843"/>
                        <a:pt x="161131" y="228843"/>
                        <a:pt x="177817" y="226460"/>
                      </a:cubicBezTo>
                      <a:cubicBezTo>
                        <a:pt x="213574" y="224076"/>
                        <a:pt x="249331" y="216924"/>
                        <a:pt x="282704" y="205005"/>
                      </a:cubicBezTo>
                      <a:cubicBezTo>
                        <a:pt x="304158" y="197854"/>
                        <a:pt x="330380" y="185935"/>
                        <a:pt x="337531" y="162097"/>
                      </a:cubicBezTo>
                      <a:cubicBezTo>
                        <a:pt x="344682" y="135876"/>
                        <a:pt x="337531" y="109654"/>
                        <a:pt x="327996" y="83432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31" name="Freeform: Shape 1630">
                  <a:extLst>
                    <a:ext uri="{FF2B5EF4-FFF2-40B4-BE49-F238E27FC236}">
                      <a16:creationId xmlns:a16="http://schemas.microsoft.com/office/drawing/2014/main" id="{2C5C9985-DBC6-4354-B5A5-2B52879AAF29}"/>
                    </a:ext>
                  </a:extLst>
                </p:cNvPr>
                <p:cNvSpPr/>
                <p:nvPr/>
              </p:nvSpPr>
              <p:spPr>
                <a:xfrm>
                  <a:off x="15233829" y="8645193"/>
                  <a:ext cx="346248" cy="235994"/>
                </a:xfrm>
                <a:custGeom>
                  <a:avLst/>
                  <a:gdLst>
                    <a:gd name="connsiteX0" fmla="*/ 158747 w 346248"/>
                    <a:gd name="connsiteY0" fmla="*/ 235995 h 235994"/>
                    <a:gd name="connsiteX1" fmla="*/ 132525 w 346248"/>
                    <a:gd name="connsiteY1" fmla="*/ 235995 h 235994"/>
                    <a:gd name="connsiteX2" fmla="*/ 130142 w 346248"/>
                    <a:gd name="connsiteY2" fmla="*/ 235995 h 235994"/>
                    <a:gd name="connsiteX3" fmla="*/ 82466 w 346248"/>
                    <a:gd name="connsiteY3" fmla="*/ 228843 h 235994"/>
                    <a:gd name="connsiteX4" fmla="*/ 15720 w 346248"/>
                    <a:gd name="connsiteY4" fmla="*/ 181168 h 235994"/>
                    <a:gd name="connsiteX5" fmla="*/ 3801 w 346248"/>
                    <a:gd name="connsiteY5" fmla="*/ 92967 h 235994"/>
                    <a:gd name="connsiteX6" fmla="*/ 34790 w 346248"/>
                    <a:gd name="connsiteY6" fmla="*/ 23838 h 235994"/>
                    <a:gd name="connsiteX7" fmla="*/ 34790 w 346248"/>
                    <a:gd name="connsiteY7" fmla="*/ 23838 h 235994"/>
                    <a:gd name="connsiteX8" fmla="*/ 41942 w 346248"/>
                    <a:gd name="connsiteY8" fmla="*/ 21454 h 235994"/>
                    <a:gd name="connsiteX9" fmla="*/ 65780 w 346248"/>
                    <a:gd name="connsiteY9" fmla="*/ 11919 h 235994"/>
                    <a:gd name="connsiteX10" fmla="*/ 156363 w 346248"/>
                    <a:gd name="connsiteY10" fmla="*/ 0 h 235994"/>
                    <a:gd name="connsiteX11" fmla="*/ 158747 w 346248"/>
                    <a:gd name="connsiteY11" fmla="*/ 0 h 235994"/>
                    <a:gd name="connsiteX12" fmla="*/ 246947 w 346248"/>
                    <a:gd name="connsiteY12" fmla="*/ 9535 h 235994"/>
                    <a:gd name="connsiteX13" fmla="*/ 301774 w 346248"/>
                    <a:gd name="connsiteY13" fmla="*/ 30989 h 235994"/>
                    <a:gd name="connsiteX14" fmla="*/ 301774 w 346248"/>
                    <a:gd name="connsiteY14" fmla="*/ 30989 h 235994"/>
                    <a:gd name="connsiteX15" fmla="*/ 332763 w 346248"/>
                    <a:gd name="connsiteY15" fmla="*/ 85816 h 235994"/>
                    <a:gd name="connsiteX16" fmla="*/ 342299 w 346248"/>
                    <a:gd name="connsiteY16" fmla="*/ 169249 h 235994"/>
                    <a:gd name="connsiteX17" fmla="*/ 285088 w 346248"/>
                    <a:gd name="connsiteY17" fmla="*/ 214541 h 235994"/>
                    <a:gd name="connsiteX18" fmla="*/ 177817 w 346248"/>
                    <a:gd name="connsiteY18" fmla="*/ 235995 h 235994"/>
                    <a:gd name="connsiteX19" fmla="*/ 158747 w 346248"/>
                    <a:gd name="connsiteY19" fmla="*/ 235995 h 235994"/>
                    <a:gd name="connsiteX20" fmla="*/ 41942 w 346248"/>
                    <a:gd name="connsiteY20" fmla="*/ 28605 h 235994"/>
                    <a:gd name="connsiteX21" fmla="*/ 13336 w 346248"/>
                    <a:gd name="connsiteY21" fmla="*/ 95351 h 235994"/>
                    <a:gd name="connsiteX22" fmla="*/ 25255 w 346248"/>
                    <a:gd name="connsiteY22" fmla="*/ 176400 h 235994"/>
                    <a:gd name="connsiteX23" fmla="*/ 87234 w 346248"/>
                    <a:gd name="connsiteY23" fmla="*/ 219308 h 235994"/>
                    <a:gd name="connsiteX24" fmla="*/ 132525 w 346248"/>
                    <a:gd name="connsiteY24" fmla="*/ 226460 h 235994"/>
                    <a:gd name="connsiteX25" fmla="*/ 134909 w 346248"/>
                    <a:gd name="connsiteY25" fmla="*/ 226460 h 235994"/>
                    <a:gd name="connsiteX26" fmla="*/ 182585 w 346248"/>
                    <a:gd name="connsiteY26" fmla="*/ 226460 h 235994"/>
                    <a:gd name="connsiteX27" fmla="*/ 287471 w 346248"/>
                    <a:gd name="connsiteY27" fmla="*/ 205005 h 235994"/>
                    <a:gd name="connsiteX28" fmla="*/ 339915 w 346248"/>
                    <a:gd name="connsiteY28" fmla="*/ 164481 h 235994"/>
                    <a:gd name="connsiteX29" fmla="*/ 330380 w 346248"/>
                    <a:gd name="connsiteY29" fmla="*/ 85816 h 235994"/>
                    <a:gd name="connsiteX30" fmla="*/ 301774 w 346248"/>
                    <a:gd name="connsiteY30" fmla="*/ 33373 h 235994"/>
                    <a:gd name="connsiteX31" fmla="*/ 251715 w 346248"/>
                    <a:gd name="connsiteY31" fmla="*/ 14303 h 235994"/>
                    <a:gd name="connsiteX32" fmla="*/ 163515 w 346248"/>
                    <a:gd name="connsiteY32" fmla="*/ 4767 h 235994"/>
                    <a:gd name="connsiteX33" fmla="*/ 161131 w 346248"/>
                    <a:gd name="connsiteY33" fmla="*/ 4767 h 235994"/>
                    <a:gd name="connsiteX34" fmla="*/ 72931 w 346248"/>
                    <a:gd name="connsiteY34" fmla="*/ 14303 h 235994"/>
                    <a:gd name="connsiteX35" fmla="*/ 49093 w 346248"/>
                    <a:gd name="connsiteY35" fmla="*/ 23838 h 235994"/>
                    <a:gd name="connsiteX36" fmla="*/ 41942 w 346248"/>
                    <a:gd name="connsiteY36" fmla="*/ 28605 h 2359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346248" h="235994">
                      <a:moveTo>
                        <a:pt x="158747" y="235995"/>
                      </a:moveTo>
                      <a:cubicBezTo>
                        <a:pt x="151596" y="235995"/>
                        <a:pt x="142061" y="235995"/>
                        <a:pt x="132525" y="235995"/>
                      </a:cubicBezTo>
                      <a:lnTo>
                        <a:pt x="130142" y="235995"/>
                      </a:lnTo>
                      <a:cubicBezTo>
                        <a:pt x="115839" y="233611"/>
                        <a:pt x="96769" y="233611"/>
                        <a:pt x="82466" y="228843"/>
                      </a:cubicBezTo>
                      <a:cubicBezTo>
                        <a:pt x="51477" y="221692"/>
                        <a:pt x="32407" y="207389"/>
                        <a:pt x="15720" y="181168"/>
                      </a:cubicBezTo>
                      <a:cubicBezTo>
                        <a:pt x="-966" y="154946"/>
                        <a:pt x="-3350" y="126340"/>
                        <a:pt x="3801" y="92967"/>
                      </a:cubicBezTo>
                      <a:cubicBezTo>
                        <a:pt x="8569" y="71514"/>
                        <a:pt x="22871" y="38141"/>
                        <a:pt x="34790" y="23838"/>
                      </a:cubicBezTo>
                      <a:lnTo>
                        <a:pt x="34790" y="23838"/>
                      </a:lnTo>
                      <a:lnTo>
                        <a:pt x="41942" y="21454"/>
                      </a:lnTo>
                      <a:cubicBezTo>
                        <a:pt x="51477" y="16686"/>
                        <a:pt x="53861" y="16686"/>
                        <a:pt x="65780" y="11919"/>
                      </a:cubicBezTo>
                      <a:cubicBezTo>
                        <a:pt x="96769" y="2384"/>
                        <a:pt x="130142" y="0"/>
                        <a:pt x="156363" y="0"/>
                      </a:cubicBezTo>
                      <a:lnTo>
                        <a:pt x="158747" y="0"/>
                      </a:lnTo>
                      <a:cubicBezTo>
                        <a:pt x="189736" y="0"/>
                        <a:pt x="220726" y="2384"/>
                        <a:pt x="246947" y="9535"/>
                      </a:cubicBezTo>
                      <a:cubicBezTo>
                        <a:pt x="256482" y="11919"/>
                        <a:pt x="294623" y="23838"/>
                        <a:pt x="301774" y="30989"/>
                      </a:cubicBezTo>
                      <a:lnTo>
                        <a:pt x="301774" y="30989"/>
                      </a:lnTo>
                      <a:cubicBezTo>
                        <a:pt x="304158" y="35757"/>
                        <a:pt x="325612" y="69130"/>
                        <a:pt x="332763" y="85816"/>
                      </a:cubicBezTo>
                      <a:cubicBezTo>
                        <a:pt x="342299" y="109654"/>
                        <a:pt x="351834" y="138259"/>
                        <a:pt x="342299" y="169249"/>
                      </a:cubicBezTo>
                      <a:cubicBezTo>
                        <a:pt x="332763" y="195470"/>
                        <a:pt x="301774" y="207389"/>
                        <a:pt x="285088" y="214541"/>
                      </a:cubicBezTo>
                      <a:cubicBezTo>
                        <a:pt x="249331" y="228843"/>
                        <a:pt x="208807" y="233611"/>
                        <a:pt x="177817" y="235995"/>
                      </a:cubicBezTo>
                      <a:cubicBezTo>
                        <a:pt x="173050" y="235995"/>
                        <a:pt x="165899" y="235995"/>
                        <a:pt x="158747" y="235995"/>
                      </a:cubicBezTo>
                      <a:close/>
                      <a:moveTo>
                        <a:pt x="41942" y="28605"/>
                      </a:moveTo>
                      <a:cubicBezTo>
                        <a:pt x="32407" y="42908"/>
                        <a:pt x="18104" y="76281"/>
                        <a:pt x="13336" y="95351"/>
                      </a:cubicBezTo>
                      <a:cubicBezTo>
                        <a:pt x="6185" y="126340"/>
                        <a:pt x="10952" y="152562"/>
                        <a:pt x="25255" y="176400"/>
                      </a:cubicBezTo>
                      <a:cubicBezTo>
                        <a:pt x="39558" y="200238"/>
                        <a:pt x="56244" y="212157"/>
                        <a:pt x="87234" y="219308"/>
                      </a:cubicBezTo>
                      <a:cubicBezTo>
                        <a:pt x="101536" y="221692"/>
                        <a:pt x="118223" y="224076"/>
                        <a:pt x="132525" y="226460"/>
                      </a:cubicBezTo>
                      <a:lnTo>
                        <a:pt x="134909" y="226460"/>
                      </a:lnTo>
                      <a:cubicBezTo>
                        <a:pt x="151596" y="228843"/>
                        <a:pt x="165899" y="228843"/>
                        <a:pt x="182585" y="226460"/>
                      </a:cubicBezTo>
                      <a:cubicBezTo>
                        <a:pt x="213574" y="224076"/>
                        <a:pt x="251715" y="219308"/>
                        <a:pt x="287471" y="205005"/>
                      </a:cubicBezTo>
                      <a:cubicBezTo>
                        <a:pt x="308926" y="197854"/>
                        <a:pt x="332763" y="185935"/>
                        <a:pt x="339915" y="164481"/>
                      </a:cubicBezTo>
                      <a:cubicBezTo>
                        <a:pt x="349450" y="135876"/>
                        <a:pt x="339915" y="109654"/>
                        <a:pt x="330380" y="85816"/>
                      </a:cubicBezTo>
                      <a:cubicBezTo>
                        <a:pt x="325612" y="71514"/>
                        <a:pt x="306542" y="40524"/>
                        <a:pt x="301774" y="33373"/>
                      </a:cubicBezTo>
                      <a:cubicBezTo>
                        <a:pt x="297007" y="30989"/>
                        <a:pt x="268401" y="19070"/>
                        <a:pt x="251715" y="14303"/>
                      </a:cubicBezTo>
                      <a:cubicBezTo>
                        <a:pt x="225493" y="9535"/>
                        <a:pt x="194504" y="4767"/>
                        <a:pt x="163515" y="4767"/>
                      </a:cubicBezTo>
                      <a:lnTo>
                        <a:pt x="161131" y="4767"/>
                      </a:lnTo>
                      <a:cubicBezTo>
                        <a:pt x="134909" y="4767"/>
                        <a:pt x="101536" y="7151"/>
                        <a:pt x="72931" y="14303"/>
                      </a:cubicBezTo>
                      <a:cubicBezTo>
                        <a:pt x="61012" y="19070"/>
                        <a:pt x="58628" y="19070"/>
                        <a:pt x="49093" y="23838"/>
                      </a:cubicBezTo>
                      <a:lnTo>
                        <a:pt x="41942" y="28605"/>
                      </a:lnTo>
                      <a:close/>
                    </a:path>
                  </a:pathLst>
                </a:custGeom>
                <a:solidFill>
                  <a:srgbClr val="4C2C1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19" name="Freeform: Shape 1618">
                <a:extLst>
                  <a:ext uri="{FF2B5EF4-FFF2-40B4-BE49-F238E27FC236}">
                    <a16:creationId xmlns:a16="http://schemas.microsoft.com/office/drawing/2014/main" id="{ACAF5001-27CF-4C8E-A418-680092E2DC51}"/>
                  </a:ext>
                </a:extLst>
              </p:cNvPr>
              <p:cNvSpPr/>
              <p:nvPr/>
            </p:nvSpPr>
            <p:spPr>
              <a:xfrm>
                <a:off x="15236213" y="8666646"/>
                <a:ext cx="342033" cy="213944"/>
              </a:xfrm>
              <a:custGeom>
                <a:avLst/>
                <a:gdLst>
                  <a:gd name="connsiteX0" fmla="*/ 330380 w 342033"/>
                  <a:gd name="connsiteY0" fmla="*/ 64362 h 213944"/>
                  <a:gd name="connsiteX1" fmla="*/ 299390 w 342033"/>
                  <a:gd name="connsiteY1" fmla="*/ 9535 h 213944"/>
                  <a:gd name="connsiteX2" fmla="*/ 273169 w 342033"/>
                  <a:gd name="connsiteY2" fmla="*/ 0 h 213944"/>
                  <a:gd name="connsiteX3" fmla="*/ 299390 w 342033"/>
                  <a:gd name="connsiteY3" fmla="*/ 90584 h 213944"/>
                  <a:gd name="connsiteX4" fmla="*/ 297007 w 342033"/>
                  <a:gd name="connsiteY4" fmla="*/ 97735 h 213944"/>
                  <a:gd name="connsiteX5" fmla="*/ 270785 w 342033"/>
                  <a:gd name="connsiteY5" fmla="*/ 102503 h 213944"/>
                  <a:gd name="connsiteX6" fmla="*/ 211190 w 342033"/>
                  <a:gd name="connsiteY6" fmla="*/ 92968 h 213944"/>
                  <a:gd name="connsiteX7" fmla="*/ 58628 w 342033"/>
                  <a:gd name="connsiteY7" fmla="*/ 88200 h 213944"/>
                  <a:gd name="connsiteX8" fmla="*/ 53861 w 342033"/>
                  <a:gd name="connsiteY8" fmla="*/ 81049 h 213944"/>
                  <a:gd name="connsiteX9" fmla="*/ 49093 w 342033"/>
                  <a:gd name="connsiteY9" fmla="*/ 0 h 213944"/>
                  <a:gd name="connsiteX10" fmla="*/ 34790 w 342033"/>
                  <a:gd name="connsiteY10" fmla="*/ 7151 h 213944"/>
                  <a:gd name="connsiteX11" fmla="*/ 3801 w 342033"/>
                  <a:gd name="connsiteY11" fmla="*/ 76281 h 213944"/>
                  <a:gd name="connsiteX12" fmla="*/ 15720 w 342033"/>
                  <a:gd name="connsiteY12" fmla="*/ 159714 h 213944"/>
                  <a:gd name="connsiteX13" fmla="*/ 80082 w 342033"/>
                  <a:gd name="connsiteY13" fmla="*/ 205006 h 213944"/>
                  <a:gd name="connsiteX14" fmla="*/ 130142 w 342033"/>
                  <a:gd name="connsiteY14" fmla="*/ 212157 h 213944"/>
                  <a:gd name="connsiteX15" fmla="*/ 177817 w 342033"/>
                  <a:gd name="connsiteY15" fmla="*/ 212157 h 213944"/>
                  <a:gd name="connsiteX16" fmla="*/ 282704 w 342033"/>
                  <a:gd name="connsiteY16" fmla="*/ 190703 h 213944"/>
                  <a:gd name="connsiteX17" fmla="*/ 337531 w 342033"/>
                  <a:gd name="connsiteY17" fmla="*/ 147795 h 213944"/>
                  <a:gd name="connsiteX18" fmla="*/ 330380 w 342033"/>
                  <a:gd name="connsiteY18" fmla="*/ 64362 h 213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42033" h="213944">
                    <a:moveTo>
                      <a:pt x="330380" y="64362"/>
                    </a:moveTo>
                    <a:cubicBezTo>
                      <a:pt x="325612" y="47676"/>
                      <a:pt x="304158" y="16687"/>
                      <a:pt x="299390" y="9535"/>
                    </a:cubicBezTo>
                    <a:cubicBezTo>
                      <a:pt x="299390" y="9535"/>
                      <a:pt x="287471" y="4768"/>
                      <a:pt x="273169" y="0"/>
                    </a:cubicBezTo>
                    <a:cubicBezTo>
                      <a:pt x="301774" y="28606"/>
                      <a:pt x="323228" y="61979"/>
                      <a:pt x="299390" y="90584"/>
                    </a:cubicBezTo>
                    <a:cubicBezTo>
                      <a:pt x="299390" y="92968"/>
                      <a:pt x="299390" y="95351"/>
                      <a:pt x="297007" y="97735"/>
                    </a:cubicBezTo>
                    <a:cubicBezTo>
                      <a:pt x="289855" y="104887"/>
                      <a:pt x="280320" y="104887"/>
                      <a:pt x="270785" y="102503"/>
                    </a:cubicBezTo>
                    <a:cubicBezTo>
                      <a:pt x="251715" y="97735"/>
                      <a:pt x="232644" y="92968"/>
                      <a:pt x="211190" y="92968"/>
                    </a:cubicBezTo>
                    <a:cubicBezTo>
                      <a:pt x="161131" y="90584"/>
                      <a:pt x="108688" y="85816"/>
                      <a:pt x="58628" y="88200"/>
                    </a:cubicBezTo>
                    <a:cubicBezTo>
                      <a:pt x="53861" y="88200"/>
                      <a:pt x="51477" y="83432"/>
                      <a:pt x="53861" y="81049"/>
                    </a:cubicBezTo>
                    <a:cubicBezTo>
                      <a:pt x="32407" y="59595"/>
                      <a:pt x="37174" y="28606"/>
                      <a:pt x="49093" y="0"/>
                    </a:cubicBezTo>
                    <a:cubicBezTo>
                      <a:pt x="44325" y="2384"/>
                      <a:pt x="41942" y="2384"/>
                      <a:pt x="34790" y="7151"/>
                    </a:cubicBezTo>
                    <a:cubicBezTo>
                      <a:pt x="22871" y="21454"/>
                      <a:pt x="8569" y="54827"/>
                      <a:pt x="3801" y="76281"/>
                    </a:cubicBezTo>
                    <a:cubicBezTo>
                      <a:pt x="-3350" y="104887"/>
                      <a:pt x="-966" y="133492"/>
                      <a:pt x="15720" y="159714"/>
                    </a:cubicBezTo>
                    <a:cubicBezTo>
                      <a:pt x="32407" y="185935"/>
                      <a:pt x="49093" y="197854"/>
                      <a:pt x="80082" y="205006"/>
                    </a:cubicBezTo>
                    <a:cubicBezTo>
                      <a:pt x="94385" y="209773"/>
                      <a:pt x="113455" y="209773"/>
                      <a:pt x="130142" y="212157"/>
                    </a:cubicBezTo>
                    <a:cubicBezTo>
                      <a:pt x="146828" y="214541"/>
                      <a:pt x="161131" y="214541"/>
                      <a:pt x="177817" y="212157"/>
                    </a:cubicBezTo>
                    <a:cubicBezTo>
                      <a:pt x="213574" y="209773"/>
                      <a:pt x="249331" y="202622"/>
                      <a:pt x="282704" y="190703"/>
                    </a:cubicBezTo>
                    <a:cubicBezTo>
                      <a:pt x="304158" y="183552"/>
                      <a:pt x="330380" y="171633"/>
                      <a:pt x="337531" y="147795"/>
                    </a:cubicBezTo>
                    <a:cubicBezTo>
                      <a:pt x="347066" y="116805"/>
                      <a:pt x="339915" y="90584"/>
                      <a:pt x="330380" y="64362"/>
                    </a:cubicBezTo>
                    <a:close/>
                  </a:path>
                </a:pathLst>
              </a:custGeom>
              <a:solidFill>
                <a:srgbClr val="6E4935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620" name="Graphic 4207">
                <a:extLst>
                  <a:ext uri="{FF2B5EF4-FFF2-40B4-BE49-F238E27FC236}">
                    <a16:creationId xmlns:a16="http://schemas.microsoft.com/office/drawing/2014/main" id="{7E4A728D-AF2D-468B-96CF-EB2D2AC108BF}"/>
                  </a:ext>
                </a:extLst>
              </p:cNvPr>
              <p:cNvGrpSpPr/>
              <p:nvPr/>
            </p:nvGrpSpPr>
            <p:grpSpPr>
              <a:xfrm>
                <a:off x="15234873" y="8687754"/>
                <a:ext cx="349597" cy="195817"/>
                <a:chOff x="15234873" y="8687754"/>
                <a:chExt cx="349597" cy="195817"/>
              </a:xfrm>
            </p:grpSpPr>
            <p:sp>
              <p:nvSpPr>
                <p:cNvPr id="1628" name="Freeform: Shape 1627">
                  <a:extLst>
                    <a:ext uri="{FF2B5EF4-FFF2-40B4-BE49-F238E27FC236}">
                      <a16:creationId xmlns:a16="http://schemas.microsoft.com/office/drawing/2014/main" id="{A8F00604-A697-409F-A094-3563F9C4B70A}"/>
                    </a:ext>
                  </a:extLst>
                </p:cNvPr>
                <p:cNvSpPr/>
                <p:nvPr/>
              </p:nvSpPr>
              <p:spPr>
                <a:xfrm>
                  <a:off x="15237257" y="8688000"/>
                  <a:ext cx="342446" cy="187823"/>
                </a:xfrm>
                <a:custGeom>
                  <a:avLst/>
                  <a:gdLst>
                    <a:gd name="connsiteX0" fmla="*/ 338871 w 342446"/>
                    <a:gd name="connsiteY0" fmla="*/ 124057 h 187823"/>
                    <a:gd name="connsiteX1" fmla="*/ 338871 w 342446"/>
                    <a:gd name="connsiteY1" fmla="*/ 76381 h 187823"/>
                    <a:gd name="connsiteX2" fmla="*/ 295963 w 342446"/>
                    <a:gd name="connsiteY2" fmla="*/ 33473 h 187823"/>
                    <a:gd name="connsiteX3" fmla="*/ 181541 w 342446"/>
                    <a:gd name="connsiteY3" fmla="*/ 100 h 187823"/>
                    <a:gd name="connsiteX4" fmla="*/ 373 w 342446"/>
                    <a:gd name="connsiteY4" fmla="*/ 78765 h 187823"/>
                    <a:gd name="connsiteX5" fmla="*/ 14676 w 342446"/>
                    <a:gd name="connsiteY5" fmla="*/ 133592 h 187823"/>
                    <a:gd name="connsiteX6" fmla="*/ 79038 w 342446"/>
                    <a:gd name="connsiteY6" fmla="*/ 178884 h 187823"/>
                    <a:gd name="connsiteX7" fmla="*/ 129098 w 342446"/>
                    <a:gd name="connsiteY7" fmla="*/ 186036 h 187823"/>
                    <a:gd name="connsiteX8" fmla="*/ 176773 w 342446"/>
                    <a:gd name="connsiteY8" fmla="*/ 186036 h 187823"/>
                    <a:gd name="connsiteX9" fmla="*/ 281660 w 342446"/>
                    <a:gd name="connsiteY9" fmla="*/ 164581 h 187823"/>
                    <a:gd name="connsiteX10" fmla="*/ 338871 w 342446"/>
                    <a:gd name="connsiteY10" fmla="*/ 124057 h 187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42446" h="187823">
                      <a:moveTo>
                        <a:pt x="338871" y="124057"/>
                      </a:moveTo>
                      <a:cubicBezTo>
                        <a:pt x="343638" y="107371"/>
                        <a:pt x="343638" y="90684"/>
                        <a:pt x="338871" y="76381"/>
                      </a:cubicBezTo>
                      <a:cubicBezTo>
                        <a:pt x="329336" y="59695"/>
                        <a:pt x="315033" y="45392"/>
                        <a:pt x="295963" y="33473"/>
                      </a:cubicBezTo>
                      <a:cubicBezTo>
                        <a:pt x="262590" y="12019"/>
                        <a:pt x="222065" y="2484"/>
                        <a:pt x="181541" y="100"/>
                      </a:cubicBezTo>
                      <a:cubicBezTo>
                        <a:pt x="100492" y="-2283"/>
                        <a:pt x="2757" y="38241"/>
                        <a:pt x="373" y="78765"/>
                      </a:cubicBezTo>
                      <a:cubicBezTo>
                        <a:pt x="-2010" y="97835"/>
                        <a:pt x="7525" y="124057"/>
                        <a:pt x="14676" y="133592"/>
                      </a:cubicBezTo>
                      <a:cubicBezTo>
                        <a:pt x="31363" y="159814"/>
                        <a:pt x="48049" y="171733"/>
                        <a:pt x="79038" y="178884"/>
                      </a:cubicBezTo>
                      <a:cubicBezTo>
                        <a:pt x="93341" y="183652"/>
                        <a:pt x="112411" y="183652"/>
                        <a:pt x="129098" y="186036"/>
                      </a:cubicBezTo>
                      <a:cubicBezTo>
                        <a:pt x="145784" y="188419"/>
                        <a:pt x="160087" y="188419"/>
                        <a:pt x="176773" y="186036"/>
                      </a:cubicBezTo>
                      <a:cubicBezTo>
                        <a:pt x="212530" y="183652"/>
                        <a:pt x="248287" y="176500"/>
                        <a:pt x="281660" y="164581"/>
                      </a:cubicBezTo>
                      <a:cubicBezTo>
                        <a:pt x="303114" y="159814"/>
                        <a:pt x="329336" y="147895"/>
                        <a:pt x="338871" y="124057"/>
                      </a:cubicBezTo>
                      <a:close/>
                    </a:path>
                  </a:pathLst>
                </a:custGeom>
                <a:solidFill>
                  <a:srgbClr val="EFEAEA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29" name="Freeform: Shape 1628">
                  <a:extLst>
                    <a:ext uri="{FF2B5EF4-FFF2-40B4-BE49-F238E27FC236}">
                      <a16:creationId xmlns:a16="http://schemas.microsoft.com/office/drawing/2014/main" id="{90199809-1741-4B16-B900-ACCDA3273D41}"/>
                    </a:ext>
                  </a:extLst>
                </p:cNvPr>
                <p:cNvSpPr/>
                <p:nvPr/>
              </p:nvSpPr>
              <p:spPr>
                <a:xfrm>
                  <a:off x="15234873" y="8687754"/>
                  <a:ext cx="349597" cy="195817"/>
                </a:xfrm>
                <a:custGeom>
                  <a:avLst/>
                  <a:gdLst>
                    <a:gd name="connsiteX0" fmla="*/ 157703 w 349597"/>
                    <a:gd name="connsiteY0" fmla="*/ 193433 h 195817"/>
                    <a:gd name="connsiteX1" fmla="*/ 131481 w 349597"/>
                    <a:gd name="connsiteY1" fmla="*/ 193433 h 195817"/>
                    <a:gd name="connsiteX2" fmla="*/ 129098 w 349597"/>
                    <a:gd name="connsiteY2" fmla="*/ 193433 h 195817"/>
                    <a:gd name="connsiteX3" fmla="*/ 81422 w 349597"/>
                    <a:gd name="connsiteY3" fmla="*/ 186282 h 195817"/>
                    <a:gd name="connsiteX4" fmla="*/ 14676 w 349597"/>
                    <a:gd name="connsiteY4" fmla="*/ 138606 h 195817"/>
                    <a:gd name="connsiteX5" fmla="*/ 373 w 349597"/>
                    <a:gd name="connsiteY5" fmla="*/ 81395 h 195817"/>
                    <a:gd name="connsiteX6" fmla="*/ 186309 w 349597"/>
                    <a:gd name="connsiteY6" fmla="*/ 347 h 195817"/>
                    <a:gd name="connsiteX7" fmla="*/ 303114 w 349597"/>
                    <a:gd name="connsiteY7" fmla="*/ 33720 h 195817"/>
                    <a:gd name="connsiteX8" fmla="*/ 346022 w 349597"/>
                    <a:gd name="connsiteY8" fmla="*/ 76628 h 195817"/>
                    <a:gd name="connsiteX9" fmla="*/ 346022 w 349597"/>
                    <a:gd name="connsiteY9" fmla="*/ 79012 h 195817"/>
                    <a:gd name="connsiteX10" fmla="*/ 346022 w 349597"/>
                    <a:gd name="connsiteY10" fmla="*/ 129071 h 195817"/>
                    <a:gd name="connsiteX11" fmla="*/ 288811 w 349597"/>
                    <a:gd name="connsiteY11" fmla="*/ 174363 h 195817"/>
                    <a:gd name="connsiteX12" fmla="*/ 181541 w 349597"/>
                    <a:gd name="connsiteY12" fmla="*/ 195817 h 195817"/>
                    <a:gd name="connsiteX13" fmla="*/ 157703 w 349597"/>
                    <a:gd name="connsiteY13" fmla="*/ 193433 h 195817"/>
                    <a:gd name="connsiteX14" fmla="*/ 174390 w 349597"/>
                    <a:gd name="connsiteY14" fmla="*/ 5114 h 195817"/>
                    <a:gd name="connsiteX15" fmla="*/ 7525 w 349597"/>
                    <a:gd name="connsiteY15" fmla="*/ 79012 h 195817"/>
                    <a:gd name="connsiteX16" fmla="*/ 21827 w 349597"/>
                    <a:gd name="connsiteY16" fmla="*/ 131455 h 195817"/>
                    <a:gd name="connsiteX17" fmla="*/ 83806 w 349597"/>
                    <a:gd name="connsiteY17" fmla="*/ 174363 h 195817"/>
                    <a:gd name="connsiteX18" fmla="*/ 129098 w 349597"/>
                    <a:gd name="connsiteY18" fmla="*/ 181514 h 195817"/>
                    <a:gd name="connsiteX19" fmla="*/ 131481 w 349597"/>
                    <a:gd name="connsiteY19" fmla="*/ 181514 h 195817"/>
                    <a:gd name="connsiteX20" fmla="*/ 179157 w 349597"/>
                    <a:gd name="connsiteY20" fmla="*/ 181514 h 195817"/>
                    <a:gd name="connsiteX21" fmla="*/ 284044 w 349597"/>
                    <a:gd name="connsiteY21" fmla="*/ 160060 h 195817"/>
                    <a:gd name="connsiteX22" fmla="*/ 336487 w 349597"/>
                    <a:gd name="connsiteY22" fmla="*/ 119536 h 195817"/>
                    <a:gd name="connsiteX23" fmla="*/ 336487 w 349597"/>
                    <a:gd name="connsiteY23" fmla="*/ 74244 h 195817"/>
                    <a:gd name="connsiteX24" fmla="*/ 295963 w 349597"/>
                    <a:gd name="connsiteY24" fmla="*/ 33720 h 195817"/>
                    <a:gd name="connsiteX25" fmla="*/ 183925 w 349597"/>
                    <a:gd name="connsiteY25" fmla="*/ 2730 h 195817"/>
                    <a:gd name="connsiteX26" fmla="*/ 174390 w 349597"/>
                    <a:gd name="connsiteY26" fmla="*/ 5114 h 195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349597" h="195817">
                      <a:moveTo>
                        <a:pt x="157703" y="193433"/>
                      </a:moveTo>
                      <a:cubicBezTo>
                        <a:pt x="150552" y="193433"/>
                        <a:pt x="141017" y="193433"/>
                        <a:pt x="131481" y="193433"/>
                      </a:cubicBezTo>
                      <a:lnTo>
                        <a:pt x="129098" y="193433"/>
                      </a:lnTo>
                      <a:cubicBezTo>
                        <a:pt x="114795" y="191049"/>
                        <a:pt x="95725" y="191049"/>
                        <a:pt x="81422" y="186282"/>
                      </a:cubicBezTo>
                      <a:cubicBezTo>
                        <a:pt x="50433" y="179131"/>
                        <a:pt x="31363" y="164828"/>
                        <a:pt x="14676" y="138606"/>
                      </a:cubicBezTo>
                      <a:cubicBezTo>
                        <a:pt x="7525" y="126687"/>
                        <a:pt x="-2010" y="100466"/>
                        <a:pt x="373" y="81395"/>
                      </a:cubicBezTo>
                      <a:cubicBezTo>
                        <a:pt x="2757" y="40871"/>
                        <a:pt x="100492" y="-4421"/>
                        <a:pt x="186309" y="347"/>
                      </a:cubicBezTo>
                      <a:cubicBezTo>
                        <a:pt x="229217" y="2730"/>
                        <a:pt x="269741" y="14649"/>
                        <a:pt x="303114" y="33720"/>
                      </a:cubicBezTo>
                      <a:cubicBezTo>
                        <a:pt x="322184" y="45639"/>
                        <a:pt x="336487" y="59941"/>
                        <a:pt x="346022" y="76628"/>
                      </a:cubicBezTo>
                      <a:lnTo>
                        <a:pt x="346022" y="79012"/>
                      </a:lnTo>
                      <a:cubicBezTo>
                        <a:pt x="350790" y="98082"/>
                        <a:pt x="350790" y="112385"/>
                        <a:pt x="346022" y="129071"/>
                      </a:cubicBezTo>
                      <a:cubicBezTo>
                        <a:pt x="336487" y="155293"/>
                        <a:pt x="305498" y="167212"/>
                        <a:pt x="288811" y="174363"/>
                      </a:cubicBezTo>
                      <a:cubicBezTo>
                        <a:pt x="253054" y="188666"/>
                        <a:pt x="212530" y="193433"/>
                        <a:pt x="181541" y="195817"/>
                      </a:cubicBezTo>
                      <a:cubicBezTo>
                        <a:pt x="172006" y="193433"/>
                        <a:pt x="164855" y="193433"/>
                        <a:pt x="157703" y="193433"/>
                      </a:cubicBezTo>
                      <a:close/>
                      <a:moveTo>
                        <a:pt x="174390" y="5114"/>
                      </a:moveTo>
                      <a:cubicBezTo>
                        <a:pt x="98108" y="5114"/>
                        <a:pt x="9908" y="43255"/>
                        <a:pt x="7525" y="79012"/>
                      </a:cubicBezTo>
                      <a:cubicBezTo>
                        <a:pt x="5141" y="98082"/>
                        <a:pt x="14676" y="121920"/>
                        <a:pt x="21827" y="131455"/>
                      </a:cubicBezTo>
                      <a:cubicBezTo>
                        <a:pt x="36130" y="155293"/>
                        <a:pt x="52817" y="167212"/>
                        <a:pt x="83806" y="174363"/>
                      </a:cubicBezTo>
                      <a:cubicBezTo>
                        <a:pt x="98108" y="176747"/>
                        <a:pt x="114795" y="179131"/>
                        <a:pt x="129098" y="181514"/>
                      </a:cubicBezTo>
                      <a:lnTo>
                        <a:pt x="131481" y="181514"/>
                      </a:lnTo>
                      <a:cubicBezTo>
                        <a:pt x="148168" y="183898"/>
                        <a:pt x="162471" y="183898"/>
                        <a:pt x="179157" y="181514"/>
                      </a:cubicBezTo>
                      <a:cubicBezTo>
                        <a:pt x="210146" y="179131"/>
                        <a:pt x="248287" y="174363"/>
                        <a:pt x="284044" y="160060"/>
                      </a:cubicBezTo>
                      <a:cubicBezTo>
                        <a:pt x="305498" y="152909"/>
                        <a:pt x="329336" y="140990"/>
                        <a:pt x="336487" y="119536"/>
                      </a:cubicBezTo>
                      <a:cubicBezTo>
                        <a:pt x="341255" y="105233"/>
                        <a:pt x="341255" y="90931"/>
                        <a:pt x="336487" y="74244"/>
                      </a:cubicBezTo>
                      <a:cubicBezTo>
                        <a:pt x="326952" y="57558"/>
                        <a:pt x="312649" y="43255"/>
                        <a:pt x="295963" y="33720"/>
                      </a:cubicBezTo>
                      <a:cubicBezTo>
                        <a:pt x="264973" y="14649"/>
                        <a:pt x="224449" y="2730"/>
                        <a:pt x="183925" y="2730"/>
                      </a:cubicBezTo>
                      <a:cubicBezTo>
                        <a:pt x="181541" y="5114"/>
                        <a:pt x="179157" y="5114"/>
                        <a:pt x="174390" y="5114"/>
                      </a:cubicBezTo>
                      <a:close/>
                    </a:path>
                  </a:pathLst>
                </a:custGeom>
                <a:solidFill>
                  <a:srgbClr val="848181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21" name="Freeform: Shape 1620">
                <a:extLst>
                  <a:ext uri="{FF2B5EF4-FFF2-40B4-BE49-F238E27FC236}">
                    <a16:creationId xmlns:a16="http://schemas.microsoft.com/office/drawing/2014/main" id="{9653C396-C991-4C11-A87F-C8CBF7DDAB3F}"/>
                  </a:ext>
                </a:extLst>
              </p:cNvPr>
              <p:cNvSpPr/>
              <p:nvPr/>
            </p:nvSpPr>
            <p:spPr>
              <a:xfrm>
                <a:off x="15239641" y="8726241"/>
                <a:ext cx="339239" cy="151966"/>
              </a:xfrm>
              <a:custGeom>
                <a:avLst/>
                <a:gdLst>
                  <a:gd name="connsiteX0" fmla="*/ 336487 w 339239"/>
                  <a:gd name="connsiteY0" fmla="*/ 38141 h 151966"/>
                  <a:gd name="connsiteX1" fmla="*/ 305498 w 339239"/>
                  <a:gd name="connsiteY1" fmla="*/ 4768 h 151966"/>
                  <a:gd name="connsiteX2" fmla="*/ 300730 w 339239"/>
                  <a:gd name="connsiteY2" fmla="*/ 69130 h 151966"/>
                  <a:gd name="connsiteX3" fmla="*/ 214914 w 339239"/>
                  <a:gd name="connsiteY3" fmla="*/ 116805 h 151966"/>
                  <a:gd name="connsiteX4" fmla="*/ 38514 w 339239"/>
                  <a:gd name="connsiteY4" fmla="*/ 38141 h 151966"/>
                  <a:gd name="connsiteX5" fmla="*/ 38514 w 339239"/>
                  <a:gd name="connsiteY5" fmla="*/ 0 h 151966"/>
                  <a:gd name="connsiteX6" fmla="*/ 373 w 339239"/>
                  <a:gd name="connsiteY6" fmla="*/ 42908 h 151966"/>
                  <a:gd name="connsiteX7" fmla="*/ 14676 w 339239"/>
                  <a:gd name="connsiteY7" fmla="*/ 97735 h 151966"/>
                  <a:gd name="connsiteX8" fmla="*/ 79038 w 339239"/>
                  <a:gd name="connsiteY8" fmla="*/ 143027 h 151966"/>
                  <a:gd name="connsiteX9" fmla="*/ 129098 w 339239"/>
                  <a:gd name="connsiteY9" fmla="*/ 150178 h 151966"/>
                  <a:gd name="connsiteX10" fmla="*/ 176773 w 339239"/>
                  <a:gd name="connsiteY10" fmla="*/ 150178 h 151966"/>
                  <a:gd name="connsiteX11" fmla="*/ 281660 w 339239"/>
                  <a:gd name="connsiteY11" fmla="*/ 128724 h 151966"/>
                  <a:gd name="connsiteX12" fmla="*/ 336487 w 339239"/>
                  <a:gd name="connsiteY12" fmla="*/ 85816 h 151966"/>
                  <a:gd name="connsiteX13" fmla="*/ 336487 w 339239"/>
                  <a:gd name="connsiteY13" fmla="*/ 38141 h 151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9239" h="151966">
                    <a:moveTo>
                      <a:pt x="336487" y="38141"/>
                    </a:moveTo>
                    <a:cubicBezTo>
                      <a:pt x="329336" y="23838"/>
                      <a:pt x="317417" y="14303"/>
                      <a:pt x="305498" y="4768"/>
                    </a:cubicBezTo>
                    <a:cubicBezTo>
                      <a:pt x="312649" y="26222"/>
                      <a:pt x="312649" y="50060"/>
                      <a:pt x="300730" y="69130"/>
                    </a:cubicBezTo>
                    <a:cubicBezTo>
                      <a:pt x="281660" y="100119"/>
                      <a:pt x="250671" y="112038"/>
                      <a:pt x="214914" y="116805"/>
                    </a:cubicBezTo>
                    <a:cubicBezTo>
                      <a:pt x="155319" y="126341"/>
                      <a:pt x="57584" y="109654"/>
                      <a:pt x="38514" y="38141"/>
                    </a:cubicBezTo>
                    <a:cubicBezTo>
                      <a:pt x="33746" y="23838"/>
                      <a:pt x="36130" y="9535"/>
                      <a:pt x="38514" y="0"/>
                    </a:cubicBezTo>
                    <a:cubicBezTo>
                      <a:pt x="17060" y="14303"/>
                      <a:pt x="2757" y="28606"/>
                      <a:pt x="373" y="42908"/>
                    </a:cubicBezTo>
                    <a:cubicBezTo>
                      <a:pt x="-2010" y="61979"/>
                      <a:pt x="7525" y="88200"/>
                      <a:pt x="14676" y="97735"/>
                    </a:cubicBezTo>
                    <a:cubicBezTo>
                      <a:pt x="31363" y="123957"/>
                      <a:pt x="48049" y="135876"/>
                      <a:pt x="79038" y="143027"/>
                    </a:cubicBezTo>
                    <a:cubicBezTo>
                      <a:pt x="93341" y="147795"/>
                      <a:pt x="112411" y="147795"/>
                      <a:pt x="129098" y="150178"/>
                    </a:cubicBezTo>
                    <a:cubicBezTo>
                      <a:pt x="145784" y="152562"/>
                      <a:pt x="160087" y="152562"/>
                      <a:pt x="176773" y="150178"/>
                    </a:cubicBezTo>
                    <a:cubicBezTo>
                      <a:pt x="212530" y="147795"/>
                      <a:pt x="248287" y="140643"/>
                      <a:pt x="281660" y="128724"/>
                    </a:cubicBezTo>
                    <a:cubicBezTo>
                      <a:pt x="303114" y="121573"/>
                      <a:pt x="329336" y="109654"/>
                      <a:pt x="336487" y="85816"/>
                    </a:cubicBezTo>
                    <a:cubicBezTo>
                      <a:pt x="341255" y="69130"/>
                      <a:pt x="338871" y="52443"/>
                      <a:pt x="336487" y="38141"/>
                    </a:cubicBezTo>
                    <a:close/>
                  </a:path>
                </a:pathLst>
              </a:custGeom>
              <a:solidFill>
                <a:srgbClr val="C9C7C7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622" name="Graphic 4207">
                <a:extLst>
                  <a:ext uri="{FF2B5EF4-FFF2-40B4-BE49-F238E27FC236}">
                    <a16:creationId xmlns:a16="http://schemas.microsoft.com/office/drawing/2014/main" id="{DDFD58A8-9ED9-498F-A73E-5B9707C93325}"/>
                  </a:ext>
                </a:extLst>
              </p:cNvPr>
              <p:cNvGrpSpPr/>
              <p:nvPr/>
            </p:nvGrpSpPr>
            <p:grpSpPr>
              <a:xfrm>
                <a:off x="15232863" y="8745311"/>
                <a:ext cx="349224" cy="135875"/>
                <a:chOff x="15232863" y="8745311"/>
                <a:chExt cx="349224" cy="135875"/>
              </a:xfrm>
            </p:grpSpPr>
            <p:sp>
              <p:nvSpPr>
                <p:cNvPr id="1626" name="Freeform: Shape 1625">
                  <a:extLst>
                    <a:ext uri="{FF2B5EF4-FFF2-40B4-BE49-F238E27FC236}">
                      <a16:creationId xmlns:a16="http://schemas.microsoft.com/office/drawing/2014/main" id="{DE64F8E5-2B36-4B42-8072-853CCED34B05}"/>
                    </a:ext>
                  </a:extLst>
                </p:cNvPr>
                <p:cNvSpPr/>
                <p:nvPr/>
              </p:nvSpPr>
              <p:spPr>
                <a:xfrm>
                  <a:off x="15240014" y="8761998"/>
                  <a:ext cx="339484" cy="116209"/>
                </a:xfrm>
                <a:custGeom>
                  <a:avLst/>
                  <a:gdLst>
                    <a:gd name="connsiteX0" fmla="*/ 336114 w 339484"/>
                    <a:gd name="connsiteY0" fmla="*/ 0 h 116209"/>
                    <a:gd name="connsiteX1" fmla="*/ 283670 w 339484"/>
                    <a:gd name="connsiteY1" fmla="*/ 54827 h 116209"/>
                    <a:gd name="connsiteX2" fmla="*/ 119189 w 339484"/>
                    <a:gd name="connsiteY2" fmla="*/ 78665 h 116209"/>
                    <a:gd name="connsiteX3" fmla="*/ 0 w 339484"/>
                    <a:gd name="connsiteY3" fmla="*/ 4768 h 116209"/>
                    <a:gd name="connsiteX4" fmla="*/ 2384 w 339484"/>
                    <a:gd name="connsiteY4" fmla="*/ 26222 h 116209"/>
                    <a:gd name="connsiteX5" fmla="*/ 16686 w 339484"/>
                    <a:gd name="connsiteY5" fmla="*/ 61979 h 116209"/>
                    <a:gd name="connsiteX6" fmla="*/ 81049 w 339484"/>
                    <a:gd name="connsiteY6" fmla="*/ 107270 h 116209"/>
                    <a:gd name="connsiteX7" fmla="*/ 131108 w 339484"/>
                    <a:gd name="connsiteY7" fmla="*/ 114422 h 116209"/>
                    <a:gd name="connsiteX8" fmla="*/ 178784 w 339484"/>
                    <a:gd name="connsiteY8" fmla="*/ 114422 h 116209"/>
                    <a:gd name="connsiteX9" fmla="*/ 283670 w 339484"/>
                    <a:gd name="connsiteY9" fmla="*/ 92968 h 116209"/>
                    <a:gd name="connsiteX10" fmla="*/ 338497 w 339484"/>
                    <a:gd name="connsiteY10" fmla="*/ 50060 h 116209"/>
                    <a:gd name="connsiteX11" fmla="*/ 336114 w 339484"/>
                    <a:gd name="connsiteY11" fmla="*/ 0 h 116209"/>
                    <a:gd name="connsiteX12" fmla="*/ 336114 w 339484"/>
                    <a:gd name="connsiteY12" fmla="*/ 0 h 1162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39484" h="116209">
                      <a:moveTo>
                        <a:pt x="336114" y="0"/>
                      </a:moveTo>
                      <a:cubicBezTo>
                        <a:pt x="336114" y="21454"/>
                        <a:pt x="307508" y="45292"/>
                        <a:pt x="283670" y="54827"/>
                      </a:cubicBezTo>
                      <a:cubicBezTo>
                        <a:pt x="233611" y="78665"/>
                        <a:pt x="174016" y="85816"/>
                        <a:pt x="119189" y="78665"/>
                      </a:cubicBezTo>
                      <a:cubicBezTo>
                        <a:pt x="81049" y="73897"/>
                        <a:pt x="9535" y="47676"/>
                        <a:pt x="0" y="4768"/>
                      </a:cubicBezTo>
                      <a:cubicBezTo>
                        <a:pt x="0" y="11919"/>
                        <a:pt x="0" y="23838"/>
                        <a:pt x="2384" y="26222"/>
                      </a:cubicBezTo>
                      <a:cubicBezTo>
                        <a:pt x="4768" y="38141"/>
                        <a:pt x="9535" y="50060"/>
                        <a:pt x="16686" y="61979"/>
                      </a:cubicBezTo>
                      <a:cubicBezTo>
                        <a:pt x="33373" y="88200"/>
                        <a:pt x="50059" y="100119"/>
                        <a:pt x="81049" y="107270"/>
                      </a:cubicBezTo>
                      <a:cubicBezTo>
                        <a:pt x="95351" y="112038"/>
                        <a:pt x="114422" y="112038"/>
                        <a:pt x="131108" y="114422"/>
                      </a:cubicBezTo>
                      <a:cubicBezTo>
                        <a:pt x="147795" y="116805"/>
                        <a:pt x="162097" y="116805"/>
                        <a:pt x="178784" y="114422"/>
                      </a:cubicBezTo>
                      <a:cubicBezTo>
                        <a:pt x="214541" y="112038"/>
                        <a:pt x="250297" y="104887"/>
                        <a:pt x="283670" y="92968"/>
                      </a:cubicBezTo>
                      <a:cubicBezTo>
                        <a:pt x="305124" y="85816"/>
                        <a:pt x="331346" y="73897"/>
                        <a:pt x="338497" y="50060"/>
                      </a:cubicBezTo>
                      <a:cubicBezTo>
                        <a:pt x="340881" y="33373"/>
                        <a:pt x="338497" y="16687"/>
                        <a:pt x="336114" y="0"/>
                      </a:cubicBezTo>
                      <a:cubicBezTo>
                        <a:pt x="336114" y="2384"/>
                        <a:pt x="336114" y="0"/>
                        <a:pt x="336114" y="0"/>
                      </a:cubicBezTo>
                      <a:close/>
                    </a:path>
                  </a:pathLst>
                </a:custGeom>
                <a:solidFill>
                  <a:srgbClr val="EFEAEA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27" name="Freeform: Shape 1626">
                  <a:extLst>
                    <a:ext uri="{FF2B5EF4-FFF2-40B4-BE49-F238E27FC236}">
                      <a16:creationId xmlns:a16="http://schemas.microsoft.com/office/drawing/2014/main" id="{DA8E173B-B47E-436E-BC52-680191BACF34}"/>
                    </a:ext>
                  </a:extLst>
                </p:cNvPr>
                <p:cNvSpPr/>
                <p:nvPr/>
              </p:nvSpPr>
              <p:spPr>
                <a:xfrm>
                  <a:off x="15232863" y="8745311"/>
                  <a:ext cx="349224" cy="135875"/>
                </a:xfrm>
                <a:custGeom>
                  <a:avLst/>
                  <a:gdLst>
                    <a:gd name="connsiteX0" fmla="*/ 159714 w 349224"/>
                    <a:gd name="connsiteY0" fmla="*/ 135876 h 135875"/>
                    <a:gd name="connsiteX1" fmla="*/ 133492 w 349224"/>
                    <a:gd name="connsiteY1" fmla="*/ 135876 h 135875"/>
                    <a:gd name="connsiteX2" fmla="*/ 131108 w 349224"/>
                    <a:gd name="connsiteY2" fmla="*/ 135876 h 135875"/>
                    <a:gd name="connsiteX3" fmla="*/ 83433 w 349224"/>
                    <a:gd name="connsiteY3" fmla="*/ 128724 h 135875"/>
                    <a:gd name="connsiteX4" fmla="*/ 16687 w 349224"/>
                    <a:gd name="connsiteY4" fmla="*/ 81049 h 135875"/>
                    <a:gd name="connsiteX5" fmla="*/ 2384 w 349224"/>
                    <a:gd name="connsiteY5" fmla="*/ 45292 h 135875"/>
                    <a:gd name="connsiteX6" fmla="*/ 2384 w 349224"/>
                    <a:gd name="connsiteY6" fmla="*/ 42908 h 135875"/>
                    <a:gd name="connsiteX7" fmla="*/ 0 w 349224"/>
                    <a:gd name="connsiteY7" fmla="*/ 21454 h 135875"/>
                    <a:gd name="connsiteX8" fmla="*/ 2384 w 349224"/>
                    <a:gd name="connsiteY8" fmla="*/ 0 h 135875"/>
                    <a:gd name="connsiteX9" fmla="*/ 7151 w 349224"/>
                    <a:gd name="connsiteY9" fmla="*/ 21454 h 135875"/>
                    <a:gd name="connsiteX10" fmla="*/ 123957 w 349224"/>
                    <a:gd name="connsiteY10" fmla="*/ 92968 h 135875"/>
                    <a:gd name="connsiteX11" fmla="*/ 164481 w 349224"/>
                    <a:gd name="connsiteY11" fmla="*/ 95351 h 135875"/>
                    <a:gd name="connsiteX12" fmla="*/ 286054 w 349224"/>
                    <a:gd name="connsiteY12" fmla="*/ 69130 h 135875"/>
                    <a:gd name="connsiteX13" fmla="*/ 336114 w 349224"/>
                    <a:gd name="connsiteY13" fmla="*/ 19070 h 135875"/>
                    <a:gd name="connsiteX14" fmla="*/ 336114 w 349224"/>
                    <a:gd name="connsiteY14" fmla="*/ 2384 h 135875"/>
                    <a:gd name="connsiteX15" fmla="*/ 345649 w 349224"/>
                    <a:gd name="connsiteY15" fmla="*/ 19070 h 135875"/>
                    <a:gd name="connsiteX16" fmla="*/ 345649 w 349224"/>
                    <a:gd name="connsiteY16" fmla="*/ 69130 h 135875"/>
                    <a:gd name="connsiteX17" fmla="*/ 288438 w 349224"/>
                    <a:gd name="connsiteY17" fmla="*/ 114422 h 135875"/>
                    <a:gd name="connsiteX18" fmla="*/ 181168 w 349224"/>
                    <a:gd name="connsiteY18" fmla="*/ 135876 h 135875"/>
                    <a:gd name="connsiteX19" fmla="*/ 159714 w 349224"/>
                    <a:gd name="connsiteY19" fmla="*/ 135876 h 135875"/>
                    <a:gd name="connsiteX20" fmla="*/ 11919 w 349224"/>
                    <a:gd name="connsiteY20" fmla="*/ 42908 h 135875"/>
                    <a:gd name="connsiteX21" fmla="*/ 23838 w 349224"/>
                    <a:gd name="connsiteY21" fmla="*/ 76281 h 135875"/>
                    <a:gd name="connsiteX22" fmla="*/ 85816 w 349224"/>
                    <a:gd name="connsiteY22" fmla="*/ 119189 h 135875"/>
                    <a:gd name="connsiteX23" fmla="*/ 131108 w 349224"/>
                    <a:gd name="connsiteY23" fmla="*/ 126341 h 135875"/>
                    <a:gd name="connsiteX24" fmla="*/ 133492 w 349224"/>
                    <a:gd name="connsiteY24" fmla="*/ 126341 h 135875"/>
                    <a:gd name="connsiteX25" fmla="*/ 181168 w 349224"/>
                    <a:gd name="connsiteY25" fmla="*/ 126341 h 135875"/>
                    <a:gd name="connsiteX26" fmla="*/ 286054 w 349224"/>
                    <a:gd name="connsiteY26" fmla="*/ 104887 h 135875"/>
                    <a:gd name="connsiteX27" fmla="*/ 338497 w 349224"/>
                    <a:gd name="connsiteY27" fmla="*/ 64362 h 135875"/>
                    <a:gd name="connsiteX28" fmla="*/ 340881 w 349224"/>
                    <a:gd name="connsiteY28" fmla="*/ 33373 h 135875"/>
                    <a:gd name="connsiteX29" fmla="*/ 290822 w 349224"/>
                    <a:gd name="connsiteY29" fmla="*/ 73897 h 135875"/>
                    <a:gd name="connsiteX30" fmla="*/ 164481 w 349224"/>
                    <a:gd name="connsiteY30" fmla="*/ 100119 h 135875"/>
                    <a:gd name="connsiteX31" fmla="*/ 123957 w 349224"/>
                    <a:gd name="connsiteY31" fmla="*/ 97735 h 135875"/>
                    <a:gd name="connsiteX32" fmla="*/ 11919 w 349224"/>
                    <a:gd name="connsiteY32" fmla="*/ 42908 h 135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349224" h="135875">
                      <a:moveTo>
                        <a:pt x="159714" y="135876"/>
                      </a:moveTo>
                      <a:cubicBezTo>
                        <a:pt x="152562" y="135876"/>
                        <a:pt x="143027" y="135876"/>
                        <a:pt x="133492" y="135876"/>
                      </a:cubicBezTo>
                      <a:lnTo>
                        <a:pt x="131108" y="135876"/>
                      </a:lnTo>
                      <a:cubicBezTo>
                        <a:pt x="116805" y="133492"/>
                        <a:pt x="97735" y="133492"/>
                        <a:pt x="83433" y="128724"/>
                      </a:cubicBezTo>
                      <a:cubicBezTo>
                        <a:pt x="52443" y="121573"/>
                        <a:pt x="33373" y="107270"/>
                        <a:pt x="16687" y="81049"/>
                      </a:cubicBezTo>
                      <a:cubicBezTo>
                        <a:pt x="9535" y="69130"/>
                        <a:pt x="4768" y="57211"/>
                        <a:pt x="2384" y="45292"/>
                      </a:cubicBezTo>
                      <a:lnTo>
                        <a:pt x="2384" y="42908"/>
                      </a:lnTo>
                      <a:cubicBezTo>
                        <a:pt x="2384" y="38141"/>
                        <a:pt x="0" y="28605"/>
                        <a:pt x="0" y="21454"/>
                      </a:cubicBezTo>
                      <a:lnTo>
                        <a:pt x="2384" y="0"/>
                      </a:lnTo>
                      <a:lnTo>
                        <a:pt x="7151" y="21454"/>
                      </a:lnTo>
                      <a:cubicBezTo>
                        <a:pt x="16687" y="59595"/>
                        <a:pt x="81049" y="85816"/>
                        <a:pt x="123957" y="92968"/>
                      </a:cubicBezTo>
                      <a:cubicBezTo>
                        <a:pt x="135876" y="95351"/>
                        <a:pt x="150178" y="95351"/>
                        <a:pt x="164481" y="95351"/>
                      </a:cubicBezTo>
                      <a:cubicBezTo>
                        <a:pt x="207389" y="95351"/>
                        <a:pt x="252681" y="85816"/>
                        <a:pt x="286054" y="69130"/>
                      </a:cubicBezTo>
                      <a:cubicBezTo>
                        <a:pt x="312276" y="59595"/>
                        <a:pt x="336114" y="38141"/>
                        <a:pt x="336114" y="19070"/>
                      </a:cubicBezTo>
                      <a:lnTo>
                        <a:pt x="336114" y="2384"/>
                      </a:lnTo>
                      <a:lnTo>
                        <a:pt x="345649" y="19070"/>
                      </a:lnTo>
                      <a:cubicBezTo>
                        <a:pt x="350416" y="38141"/>
                        <a:pt x="350416" y="52443"/>
                        <a:pt x="345649" y="69130"/>
                      </a:cubicBezTo>
                      <a:cubicBezTo>
                        <a:pt x="336114" y="95351"/>
                        <a:pt x="305124" y="107270"/>
                        <a:pt x="288438" y="114422"/>
                      </a:cubicBezTo>
                      <a:cubicBezTo>
                        <a:pt x="252681" y="128724"/>
                        <a:pt x="212157" y="133492"/>
                        <a:pt x="181168" y="135876"/>
                      </a:cubicBezTo>
                      <a:cubicBezTo>
                        <a:pt x="174016" y="135876"/>
                        <a:pt x="166865" y="135876"/>
                        <a:pt x="159714" y="135876"/>
                      </a:cubicBezTo>
                      <a:close/>
                      <a:moveTo>
                        <a:pt x="11919" y="42908"/>
                      </a:moveTo>
                      <a:cubicBezTo>
                        <a:pt x="14303" y="54827"/>
                        <a:pt x="19070" y="64362"/>
                        <a:pt x="23838" y="76281"/>
                      </a:cubicBezTo>
                      <a:cubicBezTo>
                        <a:pt x="38141" y="100119"/>
                        <a:pt x="54827" y="112038"/>
                        <a:pt x="85816" y="119189"/>
                      </a:cubicBezTo>
                      <a:cubicBezTo>
                        <a:pt x="100119" y="121573"/>
                        <a:pt x="116805" y="123957"/>
                        <a:pt x="131108" y="126341"/>
                      </a:cubicBezTo>
                      <a:lnTo>
                        <a:pt x="133492" y="126341"/>
                      </a:lnTo>
                      <a:cubicBezTo>
                        <a:pt x="150178" y="128724"/>
                        <a:pt x="164481" y="128724"/>
                        <a:pt x="181168" y="126341"/>
                      </a:cubicBezTo>
                      <a:cubicBezTo>
                        <a:pt x="212157" y="123957"/>
                        <a:pt x="250297" y="119189"/>
                        <a:pt x="286054" y="104887"/>
                      </a:cubicBezTo>
                      <a:cubicBezTo>
                        <a:pt x="307508" y="97735"/>
                        <a:pt x="331346" y="85816"/>
                        <a:pt x="338497" y="64362"/>
                      </a:cubicBezTo>
                      <a:cubicBezTo>
                        <a:pt x="340881" y="54827"/>
                        <a:pt x="343265" y="45292"/>
                        <a:pt x="340881" y="33373"/>
                      </a:cubicBezTo>
                      <a:cubicBezTo>
                        <a:pt x="331346" y="52443"/>
                        <a:pt x="307508" y="66746"/>
                        <a:pt x="290822" y="73897"/>
                      </a:cubicBezTo>
                      <a:cubicBezTo>
                        <a:pt x="255065" y="90584"/>
                        <a:pt x="209773" y="100119"/>
                        <a:pt x="164481" y="100119"/>
                      </a:cubicBezTo>
                      <a:cubicBezTo>
                        <a:pt x="150178" y="100119"/>
                        <a:pt x="135876" y="100119"/>
                        <a:pt x="123957" y="97735"/>
                      </a:cubicBezTo>
                      <a:cubicBezTo>
                        <a:pt x="95351" y="95351"/>
                        <a:pt x="35757" y="76281"/>
                        <a:pt x="11919" y="42908"/>
                      </a:cubicBezTo>
                      <a:close/>
                    </a:path>
                  </a:pathLst>
                </a:custGeom>
                <a:solidFill>
                  <a:srgbClr val="848181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23" name="Freeform: Shape 1622">
                <a:extLst>
                  <a:ext uri="{FF2B5EF4-FFF2-40B4-BE49-F238E27FC236}">
                    <a16:creationId xmlns:a16="http://schemas.microsoft.com/office/drawing/2014/main" id="{593CEC11-C226-4F0A-9C68-D2B3B2B2739A}"/>
                  </a:ext>
                </a:extLst>
              </p:cNvPr>
              <p:cNvSpPr/>
              <p:nvPr/>
            </p:nvSpPr>
            <p:spPr>
              <a:xfrm>
                <a:off x="15242398" y="8761998"/>
                <a:ext cx="338497" cy="95351"/>
              </a:xfrm>
              <a:custGeom>
                <a:avLst/>
                <a:gdLst>
                  <a:gd name="connsiteX0" fmla="*/ 45292 w 338497"/>
                  <a:gd name="connsiteY0" fmla="*/ 90584 h 95351"/>
                  <a:gd name="connsiteX1" fmla="*/ 102503 w 338497"/>
                  <a:gd name="connsiteY1" fmla="*/ 83432 h 95351"/>
                  <a:gd name="connsiteX2" fmla="*/ 250297 w 338497"/>
                  <a:gd name="connsiteY2" fmla="*/ 73897 h 95351"/>
                  <a:gd name="connsiteX3" fmla="*/ 338497 w 338497"/>
                  <a:gd name="connsiteY3" fmla="*/ 11919 h 95351"/>
                  <a:gd name="connsiteX4" fmla="*/ 336114 w 338497"/>
                  <a:gd name="connsiteY4" fmla="*/ 0 h 95351"/>
                  <a:gd name="connsiteX5" fmla="*/ 336114 w 338497"/>
                  <a:gd name="connsiteY5" fmla="*/ 0 h 95351"/>
                  <a:gd name="connsiteX6" fmla="*/ 283670 w 338497"/>
                  <a:gd name="connsiteY6" fmla="*/ 54827 h 95351"/>
                  <a:gd name="connsiteX7" fmla="*/ 119189 w 338497"/>
                  <a:gd name="connsiteY7" fmla="*/ 78665 h 95351"/>
                  <a:gd name="connsiteX8" fmla="*/ 0 w 338497"/>
                  <a:gd name="connsiteY8" fmla="*/ 4768 h 95351"/>
                  <a:gd name="connsiteX9" fmla="*/ 2384 w 338497"/>
                  <a:gd name="connsiteY9" fmla="*/ 26222 h 95351"/>
                  <a:gd name="connsiteX10" fmla="*/ 16687 w 338497"/>
                  <a:gd name="connsiteY10" fmla="*/ 61979 h 95351"/>
                  <a:gd name="connsiteX11" fmla="*/ 47676 w 338497"/>
                  <a:gd name="connsiteY11" fmla="*/ 95351 h 95351"/>
                  <a:gd name="connsiteX12" fmla="*/ 45292 w 338497"/>
                  <a:gd name="connsiteY12" fmla="*/ 90584 h 95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38497" h="95351">
                    <a:moveTo>
                      <a:pt x="45292" y="90584"/>
                    </a:moveTo>
                    <a:cubicBezTo>
                      <a:pt x="52443" y="73897"/>
                      <a:pt x="88200" y="81049"/>
                      <a:pt x="102503" y="83432"/>
                    </a:cubicBezTo>
                    <a:cubicBezTo>
                      <a:pt x="152562" y="92968"/>
                      <a:pt x="202622" y="88200"/>
                      <a:pt x="250297" y="73897"/>
                    </a:cubicBezTo>
                    <a:cubicBezTo>
                      <a:pt x="276519" y="66746"/>
                      <a:pt x="328962" y="52443"/>
                      <a:pt x="338497" y="11919"/>
                    </a:cubicBezTo>
                    <a:cubicBezTo>
                      <a:pt x="338497" y="7151"/>
                      <a:pt x="338497" y="4768"/>
                      <a:pt x="336114" y="0"/>
                    </a:cubicBezTo>
                    <a:cubicBezTo>
                      <a:pt x="336114" y="0"/>
                      <a:pt x="336114" y="0"/>
                      <a:pt x="336114" y="0"/>
                    </a:cubicBezTo>
                    <a:cubicBezTo>
                      <a:pt x="336114" y="21454"/>
                      <a:pt x="307508" y="45292"/>
                      <a:pt x="283670" y="54827"/>
                    </a:cubicBezTo>
                    <a:cubicBezTo>
                      <a:pt x="233611" y="78665"/>
                      <a:pt x="174016" y="85816"/>
                      <a:pt x="119189" y="78665"/>
                    </a:cubicBezTo>
                    <a:cubicBezTo>
                      <a:pt x="81049" y="73897"/>
                      <a:pt x="9535" y="47676"/>
                      <a:pt x="0" y="4768"/>
                    </a:cubicBezTo>
                    <a:cubicBezTo>
                      <a:pt x="0" y="11919"/>
                      <a:pt x="0" y="23838"/>
                      <a:pt x="2384" y="26222"/>
                    </a:cubicBezTo>
                    <a:cubicBezTo>
                      <a:pt x="4768" y="38141"/>
                      <a:pt x="9535" y="50060"/>
                      <a:pt x="16687" y="61979"/>
                    </a:cubicBezTo>
                    <a:cubicBezTo>
                      <a:pt x="26222" y="76281"/>
                      <a:pt x="35757" y="88200"/>
                      <a:pt x="47676" y="95351"/>
                    </a:cubicBezTo>
                    <a:cubicBezTo>
                      <a:pt x="42908" y="92968"/>
                      <a:pt x="42908" y="92968"/>
                      <a:pt x="45292" y="90584"/>
                    </a:cubicBezTo>
                    <a:close/>
                  </a:path>
                </a:pathLst>
              </a:custGeom>
              <a:solidFill>
                <a:srgbClr val="C9C7C7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24" name="Freeform: Shape 1623">
                <a:extLst>
                  <a:ext uri="{FF2B5EF4-FFF2-40B4-BE49-F238E27FC236}">
                    <a16:creationId xmlns:a16="http://schemas.microsoft.com/office/drawing/2014/main" id="{7551B2AA-8F8F-47A2-B0A6-6F0CC176D448}"/>
                  </a:ext>
                </a:extLst>
              </p:cNvPr>
              <p:cNvSpPr/>
              <p:nvPr/>
            </p:nvSpPr>
            <p:spPr>
              <a:xfrm>
                <a:off x="15310504" y="8652344"/>
                <a:ext cx="182191" cy="40832"/>
              </a:xfrm>
              <a:custGeom>
                <a:avLst/>
                <a:gdLst>
                  <a:gd name="connsiteX0" fmla="*/ 110678 w 182191"/>
                  <a:gd name="connsiteY0" fmla="*/ 0 h 40832"/>
                  <a:gd name="connsiteX1" fmla="*/ 63003 w 182191"/>
                  <a:gd name="connsiteY1" fmla="*/ 2384 h 40832"/>
                  <a:gd name="connsiteX2" fmla="*/ 8176 w 182191"/>
                  <a:gd name="connsiteY2" fmla="*/ 21454 h 40832"/>
                  <a:gd name="connsiteX3" fmla="*/ 20095 w 182191"/>
                  <a:gd name="connsiteY3" fmla="*/ 40524 h 40832"/>
                  <a:gd name="connsiteX4" fmla="*/ 141668 w 182191"/>
                  <a:gd name="connsiteY4" fmla="*/ 35757 h 40832"/>
                  <a:gd name="connsiteX5" fmla="*/ 167889 w 182191"/>
                  <a:gd name="connsiteY5" fmla="*/ 38141 h 40832"/>
                  <a:gd name="connsiteX6" fmla="*/ 182192 w 182191"/>
                  <a:gd name="connsiteY6" fmla="*/ 26222 h 40832"/>
                  <a:gd name="connsiteX7" fmla="*/ 172657 w 182191"/>
                  <a:gd name="connsiteY7" fmla="*/ 14303 h 40832"/>
                  <a:gd name="connsiteX8" fmla="*/ 134516 w 182191"/>
                  <a:gd name="connsiteY8" fmla="*/ 4768 h 40832"/>
                  <a:gd name="connsiteX9" fmla="*/ 110678 w 182191"/>
                  <a:gd name="connsiteY9" fmla="*/ 0 h 40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2191" h="40832">
                    <a:moveTo>
                      <a:pt x="110678" y="0"/>
                    </a:moveTo>
                    <a:cubicBezTo>
                      <a:pt x="101143" y="0"/>
                      <a:pt x="72538" y="0"/>
                      <a:pt x="63003" y="2384"/>
                    </a:cubicBezTo>
                    <a:cubicBezTo>
                      <a:pt x="46316" y="4768"/>
                      <a:pt x="22478" y="11919"/>
                      <a:pt x="8176" y="21454"/>
                    </a:cubicBezTo>
                    <a:cubicBezTo>
                      <a:pt x="-6127" y="30989"/>
                      <a:pt x="-1360" y="42908"/>
                      <a:pt x="20095" y="40524"/>
                    </a:cubicBezTo>
                    <a:cubicBezTo>
                      <a:pt x="60619" y="35757"/>
                      <a:pt x="98759" y="28606"/>
                      <a:pt x="141668" y="35757"/>
                    </a:cubicBezTo>
                    <a:cubicBezTo>
                      <a:pt x="151203" y="35757"/>
                      <a:pt x="158354" y="38141"/>
                      <a:pt x="167889" y="38141"/>
                    </a:cubicBezTo>
                    <a:cubicBezTo>
                      <a:pt x="175041" y="38141"/>
                      <a:pt x="182192" y="33373"/>
                      <a:pt x="182192" y="26222"/>
                    </a:cubicBezTo>
                    <a:cubicBezTo>
                      <a:pt x="182192" y="21454"/>
                      <a:pt x="177424" y="16687"/>
                      <a:pt x="172657" y="14303"/>
                    </a:cubicBezTo>
                    <a:cubicBezTo>
                      <a:pt x="160738" y="9535"/>
                      <a:pt x="146435" y="4768"/>
                      <a:pt x="134516" y="4768"/>
                    </a:cubicBezTo>
                    <a:cubicBezTo>
                      <a:pt x="124981" y="0"/>
                      <a:pt x="117830" y="0"/>
                      <a:pt x="110678" y="0"/>
                    </a:cubicBezTo>
                    <a:close/>
                  </a:path>
                </a:pathLst>
              </a:custGeom>
              <a:solidFill>
                <a:srgbClr val="4C2C1E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25" name="Freeform: Shape 1624">
                <a:extLst>
                  <a:ext uri="{FF2B5EF4-FFF2-40B4-BE49-F238E27FC236}">
                    <a16:creationId xmlns:a16="http://schemas.microsoft.com/office/drawing/2014/main" id="{23E82050-2833-4C3A-814B-3D970EF97969}"/>
                  </a:ext>
                </a:extLst>
              </p:cNvPr>
              <p:cNvSpPr/>
              <p:nvPr/>
            </p:nvSpPr>
            <p:spPr>
              <a:xfrm>
                <a:off x="15310057" y="8664263"/>
                <a:ext cx="180254" cy="26689"/>
              </a:xfrm>
              <a:custGeom>
                <a:avLst/>
                <a:gdLst>
                  <a:gd name="connsiteX0" fmla="*/ 170720 w 180254"/>
                  <a:gd name="connsiteY0" fmla="*/ 0 h 26689"/>
                  <a:gd name="connsiteX1" fmla="*/ 170720 w 180254"/>
                  <a:gd name="connsiteY1" fmla="*/ 0 h 26689"/>
                  <a:gd name="connsiteX2" fmla="*/ 165952 w 180254"/>
                  <a:gd name="connsiteY2" fmla="*/ 9535 h 26689"/>
                  <a:gd name="connsiteX3" fmla="*/ 142114 w 180254"/>
                  <a:gd name="connsiteY3" fmla="*/ 14303 h 26689"/>
                  <a:gd name="connsiteX4" fmla="*/ 68217 w 180254"/>
                  <a:gd name="connsiteY4" fmla="*/ 11919 h 26689"/>
                  <a:gd name="connsiteX5" fmla="*/ 1471 w 180254"/>
                  <a:gd name="connsiteY5" fmla="*/ 14303 h 26689"/>
                  <a:gd name="connsiteX6" fmla="*/ 18157 w 180254"/>
                  <a:gd name="connsiteY6" fmla="*/ 26222 h 26689"/>
                  <a:gd name="connsiteX7" fmla="*/ 139730 w 180254"/>
                  <a:gd name="connsiteY7" fmla="*/ 21454 h 26689"/>
                  <a:gd name="connsiteX8" fmla="*/ 165952 w 180254"/>
                  <a:gd name="connsiteY8" fmla="*/ 23838 h 26689"/>
                  <a:gd name="connsiteX9" fmla="*/ 180255 w 180254"/>
                  <a:gd name="connsiteY9" fmla="*/ 11919 h 26689"/>
                  <a:gd name="connsiteX10" fmla="*/ 170720 w 180254"/>
                  <a:gd name="connsiteY10" fmla="*/ 0 h 26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0254" h="26689">
                    <a:moveTo>
                      <a:pt x="170720" y="0"/>
                    </a:moveTo>
                    <a:cubicBezTo>
                      <a:pt x="170720" y="0"/>
                      <a:pt x="170720" y="0"/>
                      <a:pt x="170720" y="0"/>
                    </a:cubicBezTo>
                    <a:cubicBezTo>
                      <a:pt x="170720" y="2384"/>
                      <a:pt x="168336" y="7151"/>
                      <a:pt x="165952" y="9535"/>
                    </a:cubicBezTo>
                    <a:cubicBezTo>
                      <a:pt x="161184" y="16687"/>
                      <a:pt x="149266" y="14303"/>
                      <a:pt x="142114" y="14303"/>
                    </a:cubicBezTo>
                    <a:cubicBezTo>
                      <a:pt x="118276" y="14303"/>
                      <a:pt x="94438" y="11919"/>
                      <a:pt x="68217" y="11919"/>
                    </a:cubicBezTo>
                    <a:cubicBezTo>
                      <a:pt x="63449" y="11919"/>
                      <a:pt x="13390" y="26222"/>
                      <a:pt x="1471" y="14303"/>
                    </a:cubicBezTo>
                    <a:cubicBezTo>
                      <a:pt x="-3297" y="21454"/>
                      <a:pt x="3855" y="28606"/>
                      <a:pt x="18157" y="26222"/>
                    </a:cubicBezTo>
                    <a:cubicBezTo>
                      <a:pt x="58682" y="21454"/>
                      <a:pt x="96822" y="14303"/>
                      <a:pt x="139730" y="21454"/>
                    </a:cubicBezTo>
                    <a:cubicBezTo>
                      <a:pt x="149266" y="21454"/>
                      <a:pt x="156417" y="23838"/>
                      <a:pt x="165952" y="23838"/>
                    </a:cubicBezTo>
                    <a:cubicBezTo>
                      <a:pt x="173103" y="23838"/>
                      <a:pt x="180255" y="19070"/>
                      <a:pt x="180255" y="11919"/>
                    </a:cubicBezTo>
                    <a:cubicBezTo>
                      <a:pt x="180255" y="4768"/>
                      <a:pt x="175487" y="2384"/>
                      <a:pt x="170720" y="0"/>
                    </a:cubicBezTo>
                    <a:close/>
                  </a:path>
                </a:pathLst>
              </a:custGeom>
              <a:solidFill>
                <a:srgbClr val="4C2C1E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82" name="Graphic 4207">
              <a:extLst>
                <a:ext uri="{FF2B5EF4-FFF2-40B4-BE49-F238E27FC236}">
                  <a16:creationId xmlns:a16="http://schemas.microsoft.com/office/drawing/2014/main" id="{8DA704B0-DABB-488D-B738-EE28AD1406A4}"/>
                </a:ext>
              </a:extLst>
            </p:cNvPr>
            <p:cNvGrpSpPr/>
            <p:nvPr/>
          </p:nvGrpSpPr>
          <p:grpSpPr>
            <a:xfrm>
              <a:off x="14660755" y="7657318"/>
              <a:ext cx="915373" cy="1066538"/>
              <a:chOff x="14660755" y="7657318"/>
              <a:chExt cx="915373" cy="1066538"/>
            </a:xfrm>
          </p:grpSpPr>
          <p:grpSp>
            <p:nvGrpSpPr>
              <p:cNvPr id="1571" name="Graphic 4207">
                <a:extLst>
                  <a:ext uri="{FF2B5EF4-FFF2-40B4-BE49-F238E27FC236}">
                    <a16:creationId xmlns:a16="http://schemas.microsoft.com/office/drawing/2014/main" id="{141248AB-CCDD-4AE3-A01F-E5037327D567}"/>
                  </a:ext>
                </a:extLst>
              </p:cNvPr>
              <p:cNvGrpSpPr/>
              <p:nvPr/>
            </p:nvGrpSpPr>
            <p:grpSpPr>
              <a:xfrm>
                <a:off x="14677179" y="7657318"/>
                <a:ext cx="882262" cy="1042701"/>
                <a:chOff x="14677179" y="7657318"/>
                <a:chExt cx="882262" cy="1042701"/>
              </a:xfrm>
            </p:grpSpPr>
            <p:sp>
              <p:nvSpPr>
                <p:cNvPr id="1616" name="Freeform: Shape 1615">
                  <a:extLst>
                    <a:ext uri="{FF2B5EF4-FFF2-40B4-BE49-F238E27FC236}">
                      <a16:creationId xmlns:a16="http://schemas.microsoft.com/office/drawing/2014/main" id="{5DEC1EB2-EB27-479E-84E9-9864F573DD4B}"/>
                    </a:ext>
                  </a:extLst>
                </p:cNvPr>
                <p:cNvSpPr/>
                <p:nvPr/>
              </p:nvSpPr>
              <p:spPr>
                <a:xfrm>
                  <a:off x="14677179" y="7664470"/>
                  <a:ext cx="877974" cy="1031886"/>
                </a:xfrm>
                <a:custGeom>
                  <a:avLst/>
                  <a:gdLst>
                    <a:gd name="connsiteX0" fmla="*/ 870343 w 877974"/>
                    <a:gd name="connsiteY0" fmla="*/ 882988 h 1031886"/>
                    <a:gd name="connsiteX1" fmla="*/ 870343 w 877974"/>
                    <a:gd name="connsiteY1" fmla="*/ 778101 h 1031886"/>
                    <a:gd name="connsiteX2" fmla="*/ 877495 w 877974"/>
                    <a:gd name="connsiteY2" fmla="*/ 725658 h 1031886"/>
                    <a:gd name="connsiteX3" fmla="*/ 875111 w 877974"/>
                    <a:gd name="connsiteY3" fmla="*/ 677982 h 1031886"/>
                    <a:gd name="connsiteX4" fmla="*/ 867959 w 877974"/>
                    <a:gd name="connsiteY4" fmla="*/ 608852 h 1031886"/>
                    <a:gd name="connsiteX5" fmla="*/ 867959 w 877974"/>
                    <a:gd name="connsiteY5" fmla="*/ 589782 h 1031886"/>
                    <a:gd name="connsiteX6" fmla="*/ 867959 w 877974"/>
                    <a:gd name="connsiteY6" fmla="*/ 523036 h 1031886"/>
                    <a:gd name="connsiteX7" fmla="*/ 865576 w 877974"/>
                    <a:gd name="connsiteY7" fmla="*/ 456290 h 1031886"/>
                    <a:gd name="connsiteX8" fmla="*/ 865576 w 877974"/>
                    <a:gd name="connsiteY8" fmla="*/ 453906 h 1031886"/>
                    <a:gd name="connsiteX9" fmla="*/ 867959 w 877974"/>
                    <a:gd name="connsiteY9" fmla="*/ 375242 h 1031886"/>
                    <a:gd name="connsiteX10" fmla="*/ 860808 w 877974"/>
                    <a:gd name="connsiteY10" fmla="*/ 244133 h 1031886"/>
                    <a:gd name="connsiteX11" fmla="*/ 860808 w 877974"/>
                    <a:gd name="connsiteY11" fmla="*/ 115409 h 1031886"/>
                    <a:gd name="connsiteX12" fmla="*/ 853657 w 877974"/>
                    <a:gd name="connsiteY12" fmla="*/ 96339 h 1031886"/>
                    <a:gd name="connsiteX13" fmla="*/ 853657 w 877974"/>
                    <a:gd name="connsiteY13" fmla="*/ 84420 h 1031886"/>
                    <a:gd name="connsiteX14" fmla="*/ 858424 w 877974"/>
                    <a:gd name="connsiteY14" fmla="*/ 58198 h 1031886"/>
                    <a:gd name="connsiteX15" fmla="*/ 844122 w 877974"/>
                    <a:gd name="connsiteY15" fmla="*/ 36744 h 1031886"/>
                    <a:gd name="connsiteX16" fmla="*/ 829819 w 877974"/>
                    <a:gd name="connsiteY16" fmla="*/ 12906 h 1031886"/>
                    <a:gd name="connsiteX17" fmla="*/ 825051 w 877974"/>
                    <a:gd name="connsiteY17" fmla="*/ 987 h 1031886"/>
                    <a:gd name="connsiteX18" fmla="*/ 813132 w 877974"/>
                    <a:gd name="connsiteY18" fmla="*/ 3371 h 1031886"/>
                    <a:gd name="connsiteX19" fmla="*/ 665338 w 877974"/>
                    <a:gd name="connsiteY19" fmla="*/ 29593 h 1031886"/>
                    <a:gd name="connsiteX20" fmla="*/ 612894 w 877974"/>
                    <a:gd name="connsiteY20" fmla="*/ 39128 h 1031886"/>
                    <a:gd name="connsiteX21" fmla="*/ 555684 w 877974"/>
                    <a:gd name="connsiteY21" fmla="*/ 48663 h 1031886"/>
                    <a:gd name="connsiteX22" fmla="*/ 481786 w 877974"/>
                    <a:gd name="connsiteY22" fmla="*/ 51047 h 1031886"/>
                    <a:gd name="connsiteX23" fmla="*/ 407889 w 877974"/>
                    <a:gd name="connsiteY23" fmla="*/ 55814 h 1031886"/>
                    <a:gd name="connsiteX24" fmla="*/ 298235 w 877974"/>
                    <a:gd name="connsiteY24" fmla="*/ 53431 h 1031886"/>
                    <a:gd name="connsiteX25" fmla="*/ 298235 w 877974"/>
                    <a:gd name="connsiteY25" fmla="*/ 51047 h 1031886"/>
                    <a:gd name="connsiteX26" fmla="*/ 276781 w 877974"/>
                    <a:gd name="connsiteY26" fmla="*/ 46279 h 1031886"/>
                    <a:gd name="connsiteX27" fmla="*/ 257711 w 877974"/>
                    <a:gd name="connsiteY27" fmla="*/ 48663 h 1031886"/>
                    <a:gd name="connsiteX28" fmla="*/ 248175 w 877974"/>
                    <a:gd name="connsiteY28" fmla="*/ 65350 h 1031886"/>
                    <a:gd name="connsiteX29" fmla="*/ 245792 w 877974"/>
                    <a:gd name="connsiteY29" fmla="*/ 65350 h 1031886"/>
                    <a:gd name="connsiteX30" fmla="*/ 233873 w 877974"/>
                    <a:gd name="connsiteY30" fmla="*/ 74885 h 1031886"/>
                    <a:gd name="connsiteX31" fmla="*/ 241024 w 877974"/>
                    <a:gd name="connsiteY31" fmla="*/ 89188 h 1031886"/>
                    <a:gd name="connsiteX32" fmla="*/ 241024 w 877974"/>
                    <a:gd name="connsiteY32" fmla="*/ 89188 h 1031886"/>
                    <a:gd name="connsiteX33" fmla="*/ 224338 w 877974"/>
                    <a:gd name="connsiteY33" fmla="*/ 127328 h 1031886"/>
                    <a:gd name="connsiteX34" fmla="*/ 210035 w 877974"/>
                    <a:gd name="connsiteY34" fmla="*/ 160701 h 1031886"/>
                    <a:gd name="connsiteX35" fmla="*/ 186197 w 877974"/>
                    <a:gd name="connsiteY35" fmla="*/ 232215 h 1031886"/>
                    <a:gd name="connsiteX36" fmla="*/ 164743 w 877974"/>
                    <a:gd name="connsiteY36" fmla="*/ 303728 h 1031886"/>
                    <a:gd name="connsiteX37" fmla="*/ 150440 w 877974"/>
                    <a:gd name="connsiteY37" fmla="*/ 380009 h 1031886"/>
                    <a:gd name="connsiteX38" fmla="*/ 105148 w 877974"/>
                    <a:gd name="connsiteY38" fmla="*/ 508734 h 1031886"/>
                    <a:gd name="connsiteX39" fmla="*/ 81311 w 877974"/>
                    <a:gd name="connsiteY39" fmla="*/ 592166 h 1031886"/>
                    <a:gd name="connsiteX40" fmla="*/ 57473 w 877974"/>
                    <a:gd name="connsiteY40" fmla="*/ 670831 h 1031886"/>
                    <a:gd name="connsiteX41" fmla="*/ 21716 w 877974"/>
                    <a:gd name="connsiteY41" fmla="*/ 842463 h 1031886"/>
                    <a:gd name="connsiteX42" fmla="*/ 16948 w 877974"/>
                    <a:gd name="connsiteY42" fmla="*/ 863917 h 1031886"/>
                    <a:gd name="connsiteX43" fmla="*/ 14565 w 877974"/>
                    <a:gd name="connsiteY43" fmla="*/ 871069 h 1031886"/>
                    <a:gd name="connsiteX44" fmla="*/ 262 w 877974"/>
                    <a:gd name="connsiteY44" fmla="*/ 947350 h 1031886"/>
                    <a:gd name="connsiteX45" fmla="*/ 26483 w 877974"/>
                    <a:gd name="connsiteY45" fmla="*/ 968804 h 1031886"/>
                    <a:gd name="connsiteX46" fmla="*/ 52705 w 877974"/>
                    <a:gd name="connsiteY46" fmla="*/ 968804 h 1031886"/>
                    <a:gd name="connsiteX47" fmla="*/ 162359 w 877974"/>
                    <a:gd name="connsiteY47" fmla="*/ 995026 h 1031886"/>
                    <a:gd name="connsiteX48" fmla="*/ 221954 w 877974"/>
                    <a:gd name="connsiteY48" fmla="*/ 1018863 h 1031886"/>
                    <a:gd name="connsiteX49" fmla="*/ 264862 w 877974"/>
                    <a:gd name="connsiteY49" fmla="*/ 1030782 h 1031886"/>
                    <a:gd name="connsiteX50" fmla="*/ 276781 w 877974"/>
                    <a:gd name="connsiteY50" fmla="*/ 1009328 h 1031886"/>
                    <a:gd name="connsiteX51" fmla="*/ 286316 w 877974"/>
                    <a:gd name="connsiteY51" fmla="*/ 990258 h 1031886"/>
                    <a:gd name="connsiteX52" fmla="*/ 305386 w 877974"/>
                    <a:gd name="connsiteY52" fmla="*/ 923512 h 1031886"/>
                    <a:gd name="connsiteX53" fmla="*/ 345911 w 877974"/>
                    <a:gd name="connsiteY53" fmla="*/ 787636 h 1031886"/>
                    <a:gd name="connsiteX54" fmla="*/ 398354 w 877974"/>
                    <a:gd name="connsiteY54" fmla="*/ 656528 h 1031886"/>
                    <a:gd name="connsiteX55" fmla="*/ 412657 w 877974"/>
                    <a:gd name="connsiteY55" fmla="*/ 601701 h 1031886"/>
                    <a:gd name="connsiteX56" fmla="*/ 412657 w 877974"/>
                    <a:gd name="connsiteY56" fmla="*/ 570712 h 1031886"/>
                    <a:gd name="connsiteX57" fmla="*/ 417424 w 877974"/>
                    <a:gd name="connsiteY57" fmla="*/ 563561 h 1031886"/>
                    <a:gd name="connsiteX58" fmla="*/ 448413 w 877974"/>
                    <a:gd name="connsiteY58" fmla="*/ 532571 h 1031886"/>
                    <a:gd name="connsiteX59" fmla="*/ 441262 w 877974"/>
                    <a:gd name="connsiteY59" fmla="*/ 475361 h 1031886"/>
                    <a:gd name="connsiteX60" fmla="*/ 484170 w 877974"/>
                    <a:gd name="connsiteY60" fmla="*/ 353788 h 1031886"/>
                    <a:gd name="connsiteX61" fmla="*/ 505624 w 877974"/>
                    <a:gd name="connsiteY61" fmla="*/ 284658 h 1031886"/>
                    <a:gd name="connsiteX62" fmla="*/ 517543 w 877974"/>
                    <a:gd name="connsiteY62" fmla="*/ 308496 h 1031886"/>
                    <a:gd name="connsiteX63" fmla="*/ 524694 w 877974"/>
                    <a:gd name="connsiteY63" fmla="*/ 363323 h 1031886"/>
                    <a:gd name="connsiteX64" fmla="*/ 534230 w 877974"/>
                    <a:gd name="connsiteY64" fmla="*/ 470593 h 1031886"/>
                    <a:gd name="connsiteX65" fmla="*/ 550916 w 877974"/>
                    <a:gd name="connsiteY65" fmla="*/ 573096 h 1031886"/>
                    <a:gd name="connsiteX66" fmla="*/ 550916 w 877974"/>
                    <a:gd name="connsiteY66" fmla="*/ 575480 h 1031886"/>
                    <a:gd name="connsiteX67" fmla="*/ 548532 w 877974"/>
                    <a:gd name="connsiteY67" fmla="*/ 637458 h 1031886"/>
                    <a:gd name="connsiteX68" fmla="*/ 546149 w 877974"/>
                    <a:gd name="connsiteY68" fmla="*/ 759031 h 1031886"/>
                    <a:gd name="connsiteX69" fmla="*/ 546149 w 877974"/>
                    <a:gd name="connsiteY69" fmla="*/ 882988 h 1031886"/>
                    <a:gd name="connsiteX70" fmla="*/ 558067 w 877974"/>
                    <a:gd name="connsiteY70" fmla="*/ 995026 h 1031886"/>
                    <a:gd name="connsiteX71" fmla="*/ 579521 w 877974"/>
                    <a:gd name="connsiteY71" fmla="*/ 1006944 h 1031886"/>
                    <a:gd name="connsiteX72" fmla="*/ 598592 w 877974"/>
                    <a:gd name="connsiteY72" fmla="*/ 1002177 h 1031886"/>
                    <a:gd name="connsiteX73" fmla="*/ 636732 w 877974"/>
                    <a:gd name="connsiteY73" fmla="*/ 992642 h 1031886"/>
                    <a:gd name="connsiteX74" fmla="*/ 758305 w 877974"/>
                    <a:gd name="connsiteY74" fmla="*/ 978339 h 1031886"/>
                    <a:gd name="connsiteX75" fmla="*/ 815516 w 877974"/>
                    <a:gd name="connsiteY75" fmla="*/ 995026 h 1031886"/>
                    <a:gd name="connsiteX76" fmla="*/ 860808 w 877974"/>
                    <a:gd name="connsiteY76" fmla="*/ 1004561 h 1031886"/>
                    <a:gd name="connsiteX77" fmla="*/ 865576 w 877974"/>
                    <a:gd name="connsiteY77" fmla="*/ 980723 h 1031886"/>
                    <a:gd name="connsiteX78" fmla="*/ 870343 w 877974"/>
                    <a:gd name="connsiteY78" fmla="*/ 882988 h 1031886"/>
                    <a:gd name="connsiteX79" fmla="*/ 16948 w 877974"/>
                    <a:gd name="connsiteY79" fmla="*/ 940198 h 1031886"/>
                    <a:gd name="connsiteX80" fmla="*/ 16948 w 877974"/>
                    <a:gd name="connsiteY80" fmla="*/ 940198 h 1031886"/>
                    <a:gd name="connsiteX81" fmla="*/ 21716 w 877974"/>
                    <a:gd name="connsiteY81" fmla="*/ 956885 h 1031886"/>
                    <a:gd name="connsiteX82" fmla="*/ 16948 w 877974"/>
                    <a:gd name="connsiteY82" fmla="*/ 940198 h 1031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</a:cxnLst>
                  <a:rect l="l" t="t" r="r" b="b"/>
                  <a:pathLst>
                    <a:path w="877974" h="1031886">
                      <a:moveTo>
                        <a:pt x="870343" y="882988"/>
                      </a:moveTo>
                      <a:cubicBezTo>
                        <a:pt x="865576" y="847231"/>
                        <a:pt x="863192" y="813858"/>
                        <a:pt x="870343" y="778101"/>
                      </a:cubicBezTo>
                      <a:cubicBezTo>
                        <a:pt x="872727" y="761415"/>
                        <a:pt x="879878" y="744728"/>
                        <a:pt x="877495" y="725658"/>
                      </a:cubicBezTo>
                      <a:cubicBezTo>
                        <a:pt x="877495" y="708971"/>
                        <a:pt x="875111" y="694669"/>
                        <a:pt x="875111" y="677982"/>
                      </a:cubicBezTo>
                      <a:cubicBezTo>
                        <a:pt x="875111" y="654144"/>
                        <a:pt x="870343" y="630306"/>
                        <a:pt x="867959" y="608852"/>
                      </a:cubicBezTo>
                      <a:cubicBezTo>
                        <a:pt x="867959" y="601701"/>
                        <a:pt x="867959" y="594550"/>
                        <a:pt x="867959" y="589782"/>
                      </a:cubicBezTo>
                      <a:cubicBezTo>
                        <a:pt x="867959" y="568328"/>
                        <a:pt x="870343" y="544490"/>
                        <a:pt x="867959" y="523036"/>
                      </a:cubicBezTo>
                      <a:cubicBezTo>
                        <a:pt x="865576" y="501582"/>
                        <a:pt x="865576" y="477744"/>
                        <a:pt x="865576" y="456290"/>
                      </a:cubicBezTo>
                      <a:cubicBezTo>
                        <a:pt x="865576" y="456290"/>
                        <a:pt x="865576" y="453906"/>
                        <a:pt x="865576" y="453906"/>
                      </a:cubicBezTo>
                      <a:cubicBezTo>
                        <a:pt x="870343" y="427685"/>
                        <a:pt x="867959" y="401463"/>
                        <a:pt x="867959" y="375242"/>
                      </a:cubicBezTo>
                      <a:cubicBezTo>
                        <a:pt x="867959" y="360939"/>
                        <a:pt x="863192" y="272739"/>
                        <a:pt x="860808" y="244133"/>
                      </a:cubicBezTo>
                      <a:cubicBezTo>
                        <a:pt x="856040" y="201225"/>
                        <a:pt x="863192" y="158317"/>
                        <a:pt x="860808" y="115409"/>
                      </a:cubicBezTo>
                      <a:cubicBezTo>
                        <a:pt x="860808" y="108258"/>
                        <a:pt x="856040" y="101106"/>
                        <a:pt x="853657" y="96339"/>
                      </a:cubicBezTo>
                      <a:cubicBezTo>
                        <a:pt x="851273" y="91571"/>
                        <a:pt x="851273" y="86804"/>
                        <a:pt x="853657" y="84420"/>
                      </a:cubicBezTo>
                      <a:cubicBezTo>
                        <a:pt x="858424" y="77269"/>
                        <a:pt x="860808" y="67733"/>
                        <a:pt x="858424" y="58198"/>
                      </a:cubicBezTo>
                      <a:cubicBezTo>
                        <a:pt x="856040" y="48663"/>
                        <a:pt x="848889" y="41512"/>
                        <a:pt x="844122" y="36744"/>
                      </a:cubicBezTo>
                      <a:cubicBezTo>
                        <a:pt x="836970" y="29593"/>
                        <a:pt x="832203" y="20058"/>
                        <a:pt x="829819" y="12906"/>
                      </a:cubicBezTo>
                      <a:cubicBezTo>
                        <a:pt x="829819" y="8139"/>
                        <a:pt x="829819" y="3371"/>
                        <a:pt x="825051" y="987"/>
                      </a:cubicBezTo>
                      <a:cubicBezTo>
                        <a:pt x="820284" y="-1396"/>
                        <a:pt x="817900" y="987"/>
                        <a:pt x="813132" y="3371"/>
                      </a:cubicBezTo>
                      <a:cubicBezTo>
                        <a:pt x="767840" y="22441"/>
                        <a:pt x="715397" y="22441"/>
                        <a:pt x="665338" y="29593"/>
                      </a:cubicBezTo>
                      <a:cubicBezTo>
                        <a:pt x="648651" y="31977"/>
                        <a:pt x="629581" y="34360"/>
                        <a:pt x="612894" y="39128"/>
                      </a:cubicBezTo>
                      <a:cubicBezTo>
                        <a:pt x="593824" y="41512"/>
                        <a:pt x="574754" y="46279"/>
                        <a:pt x="555684" y="48663"/>
                      </a:cubicBezTo>
                      <a:cubicBezTo>
                        <a:pt x="531846" y="53431"/>
                        <a:pt x="508008" y="55814"/>
                        <a:pt x="481786" y="51047"/>
                      </a:cubicBezTo>
                      <a:cubicBezTo>
                        <a:pt x="457948" y="48663"/>
                        <a:pt x="431727" y="55814"/>
                        <a:pt x="407889" y="55814"/>
                      </a:cubicBezTo>
                      <a:cubicBezTo>
                        <a:pt x="372132" y="55814"/>
                        <a:pt x="333992" y="55814"/>
                        <a:pt x="298235" y="53431"/>
                      </a:cubicBezTo>
                      <a:cubicBezTo>
                        <a:pt x="298235" y="53431"/>
                        <a:pt x="298235" y="53431"/>
                        <a:pt x="298235" y="51047"/>
                      </a:cubicBezTo>
                      <a:cubicBezTo>
                        <a:pt x="291084" y="48663"/>
                        <a:pt x="283932" y="46279"/>
                        <a:pt x="276781" y="46279"/>
                      </a:cubicBezTo>
                      <a:cubicBezTo>
                        <a:pt x="269629" y="46279"/>
                        <a:pt x="264862" y="43896"/>
                        <a:pt x="257711" y="48663"/>
                      </a:cubicBezTo>
                      <a:cubicBezTo>
                        <a:pt x="248175" y="53431"/>
                        <a:pt x="248175" y="60582"/>
                        <a:pt x="248175" y="65350"/>
                      </a:cubicBezTo>
                      <a:cubicBezTo>
                        <a:pt x="248175" y="65350"/>
                        <a:pt x="245792" y="65350"/>
                        <a:pt x="245792" y="65350"/>
                      </a:cubicBezTo>
                      <a:cubicBezTo>
                        <a:pt x="241024" y="65350"/>
                        <a:pt x="233873" y="67733"/>
                        <a:pt x="233873" y="74885"/>
                      </a:cubicBezTo>
                      <a:cubicBezTo>
                        <a:pt x="233873" y="82036"/>
                        <a:pt x="236257" y="84420"/>
                        <a:pt x="241024" y="89188"/>
                      </a:cubicBezTo>
                      <a:cubicBezTo>
                        <a:pt x="241024" y="89188"/>
                        <a:pt x="241024" y="89188"/>
                        <a:pt x="241024" y="89188"/>
                      </a:cubicBezTo>
                      <a:cubicBezTo>
                        <a:pt x="238640" y="103490"/>
                        <a:pt x="229105" y="117793"/>
                        <a:pt x="224338" y="127328"/>
                      </a:cubicBezTo>
                      <a:cubicBezTo>
                        <a:pt x="219570" y="139247"/>
                        <a:pt x="214802" y="151166"/>
                        <a:pt x="210035" y="160701"/>
                      </a:cubicBezTo>
                      <a:cubicBezTo>
                        <a:pt x="200500" y="184539"/>
                        <a:pt x="195732" y="208377"/>
                        <a:pt x="186197" y="232215"/>
                      </a:cubicBezTo>
                      <a:cubicBezTo>
                        <a:pt x="179046" y="256052"/>
                        <a:pt x="171894" y="279890"/>
                        <a:pt x="164743" y="303728"/>
                      </a:cubicBezTo>
                      <a:cubicBezTo>
                        <a:pt x="157592" y="327566"/>
                        <a:pt x="150440" y="353788"/>
                        <a:pt x="150440" y="380009"/>
                      </a:cubicBezTo>
                      <a:cubicBezTo>
                        <a:pt x="133754" y="422917"/>
                        <a:pt x="117067" y="465825"/>
                        <a:pt x="105148" y="508734"/>
                      </a:cubicBezTo>
                      <a:cubicBezTo>
                        <a:pt x="97997" y="537339"/>
                        <a:pt x="93229" y="565944"/>
                        <a:pt x="81311" y="592166"/>
                      </a:cubicBezTo>
                      <a:cubicBezTo>
                        <a:pt x="71775" y="618388"/>
                        <a:pt x="64624" y="644609"/>
                        <a:pt x="57473" y="670831"/>
                      </a:cubicBezTo>
                      <a:cubicBezTo>
                        <a:pt x="43170" y="728042"/>
                        <a:pt x="33635" y="785252"/>
                        <a:pt x="21716" y="842463"/>
                      </a:cubicBezTo>
                      <a:cubicBezTo>
                        <a:pt x="19332" y="849615"/>
                        <a:pt x="19332" y="856766"/>
                        <a:pt x="16948" y="863917"/>
                      </a:cubicBezTo>
                      <a:cubicBezTo>
                        <a:pt x="16948" y="866301"/>
                        <a:pt x="14565" y="868685"/>
                        <a:pt x="14565" y="871069"/>
                      </a:cubicBezTo>
                      <a:cubicBezTo>
                        <a:pt x="9797" y="897290"/>
                        <a:pt x="2646" y="921128"/>
                        <a:pt x="262" y="947350"/>
                      </a:cubicBezTo>
                      <a:cubicBezTo>
                        <a:pt x="-2122" y="964036"/>
                        <a:pt x="12181" y="966420"/>
                        <a:pt x="26483" y="968804"/>
                      </a:cubicBezTo>
                      <a:cubicBezTo>
                        <a:pt x="36019" y="971188"/>
                        <a:pt x="43170" y="968804"/>
                        <a:pt x="52705" y="968804"/>
                      </a:cubicBezTo>
                      <a:cubicBezTo>
                        <a:pt x="88462" y="975955"/>
                        <a:pt x="126602" y="985490"/>
                        <a:pt x="162359" y="995026"/>
                      </a:cubicBezTo>
                      <a:cubicBezTo>
                        <a:pt x="183813" y="1002177"/>
                        <a:pt x="202884" y="1009328"/>
                        <a:pt x="221954" y="1018863"/>
                      </a:cubicBezTo>
                      <a:cubicBezTo>
                        <a:pt x="231489" y="1023631"/>
                        <a:pt x="252943" y="1035550"/>
                        <a:pt x="264862" y="1030782"/>
                      </a:cubicBezTo>
                      <a:cubicBezTo>
                        <a:pt x="272013" y="1028399"/>
                        <a:pt x="274397" y="1018863"/>
                        <a:pt x="276781" y="1009328"/>
                      </a:cubicBezTo>
                      <a:cubicBezTo>
                        <a:pt x="281548" y="1002177"/>
                        <a:pt x="283932" y="995026"/>
                        <a:pt x="286316" y="990258"/>
                      </a:cubicBezTo>
                      <a:cubicBezTo>
                        <a:pt x="293467" y="968804"/>
                        <a:pt x="298235" y="944966"/>
                        <a:pt x="305386" y="923512"/>
                      </a:cubicBezTo>
                      <a:cubicBezTo>
                        <a:pt x="317305" y="878220"/>
                        <a:pt x="331608" y="832928"/>
                        <a:pt x="345911" y="787636"/>
                      </a:cubicBezTo>
                      <a:cubicBezTo>
                        <a:pt x="362597" y="742344"/>
                        <a:pt x="381667" y="699436"/>
                        <a:pt x="398354" y="656528"/>
                      </a:cubicBezTo>
                      <a:cubicBezTo>
                        <a:pt x="405505" y="637458"/>
                        <a:pt x="412657" y="620771"/>
                        <a:pt x="412657" y="601701"/>
                      </a:cubicBezTo>
                      <a:cubicBezTo>
                        <a:pt x="412657" y="592166"/>
                        <a:pt x="412657" y="580247"/>
                        <a:pt x="412657" y="570712"/>
                      </a:cubicBezTo>
                      <a:cubicBezTo>
                        <a:pt x="415040" y="568328"/>
                        <a:pt x="415040" y="565944"/>
                        <a:pt x="417424" y="563561"/>
                      </a:cubicBezTo>
                      <a:cubicBezTo>
                        <a:pt x="426959" y="551642"/>
                        <a:pt x="441262" y="546874"/>
                        <a:pt x="448413" y="532571"/>
                      </a:cubicBezTo>
                      <a:cubicBezTo>
                        <a:pt x="457948" y="513501"/>
                        <a:pt x="434111" y="494431"/>
                        <a:pt x="441262" y="475361"/>
                      </a:cubicBezTo>
                      <a:cubicBezTo>
                        <a:pt x="457948" y="434836"/>
                        <a:pt x="472251" y="394312"/>
                        <a:pt x="484170" y="353788"/>
                      </a:cubicBezTo>
                      <a:cubicBezTo>
                        <a:pt x="491321" y="329950"/>
                        <a:pt x="500857" y="308496"/>
                        <a:pt x="505624" y="284658"/>
                      </a:cubicBezTo>
                      <a:cubicBezTo>
                        <a:pt x="512776" y="289425"/>
                        <a:pt x="515159" y="298960"/>
                        <a:pt x="517543" y="308496"/>
                      </a:cubicBezTo>
                      <a:cubicBezTo>
                        <a:pt x="522311" y="327566"/>
                        <a:pt x="522311" y="344252"/>
                        <a:pt x="524694" y="363323"/>
                      </a:cubicBezTo>
                      <a:cubicBezTo>
                        <a:pt x="529462" y="399079"/>
                        <a:pt x="531846" y="434836"/>
                        <a:pt x="534230" y="470593"/>
                      </a:cubicBezTo>
                      <a:cubicBezTo>
                        <a:pt x="536613" y="506350"/>
                        <a:pt x="534230" y="539723"/>
                        <a:pt x="550916" y="573096"/>
                      </a:cubicBezTo>
                      <a:cubicBezTo>
                        <a:pt x="550916" y="573096"/>
                        <a:pt x="550916" y="573096"/>
                        <a:pt x="550916" y="575480"/>
                      </a:cubicBezTo>
                      <a:cubicBezTo>
                        <a:pt x="553300" y="594550"/>
                        <a:pt x="550916" y="616004"/>
                        <a:pt x="548532" y="637458"/>
                      </a:cubicBezTo>
                      <a:cubicBezTo>
                        <a:pt x="543765" y="677982"/>
                        <a:pt x="546149" y="718507"/>
                        <a:pt x="546149" y="759031"/>
                      </a:cubicBezTo>
                      <a:cubicBezTo>
                        <a:pt x="546149" y="799555"/>
                        <a:pt x="543765" y="842463"/>
                        <a:pt x="546149" y="882988"/>
                      </a:cubicBezTo>
                      <a:cubicBezTo>
                        <a:pt x="548532" y="921128"/>
                        <a:pt x="548532" y="959269"/>
                        <a:pt x="558067" y="995026"/>
                      </a:cubicBezTo>
                      <a:cubicBezTo>
                        <a:pt x="560451" y="1004561"/>
                        <a:pt x="572370" y="1006944"/>
                        <a:pt x="579521" y="1006944"/>
                      </a:cubicBezTo>
                      <a:cubicBezTo>
                        <a:pt x="586673" y="1006944"/>
                        <a:pt x="591440" y="1004561"/>
                        <a:pt x="598592" y="1002177"/>
                      </a:cubicBezTo>
                      <a:cubicBezTo>
                        <a:pt x="610511" y="997409"/>
                        <a:pt x="624813" y="995026"/>
                        <a:pt x="636732" y="992642"/>
                      </a:cubicBezTo>
                      <a:cubicBezTo>
                        <a:pt x="677257" y="985490"/>
                        <a:pt x="717781" y="971188"/>
                        <a:pt x="758305" y="978339"/>
                      </a:cubicBezTo>
                      <a:cubicBezTo>
                        <a:pt x="777376" y="980723"/>
                        <a:pt x="796446" y="990258"/>
                        <a:pt x="815516" y="995026"/>
                      </a:cubicBezTo>
                      <a:cubicBezTo>
                        <a:pt x="827435" y="999793"/>
                        <a:pt x="846505" y="1009328"/>
                        <a:pt x="860808" y="1004561"/>
                      </a:cubicBezTo>
                      <a:cubicBezTo>
                        <a:pt x="870343" y="1002177"/>
                        <a:pt x="870343" y="992642"/>
                        <a:pt x="865576" y="980723"/>
                      </a:cubicBezTo>
                      <a:cubicBezTo>
                        <a:pt x="875111" y="947350"/>
                        <a:pt x="875111" y="913977"/>
                        <a:pt x="870343" y="882988"/>
                      </a:cubicBezTo>
                      <a:close/>
                      <a:moveTo>
                        <a:pt x="16948" y="940198"/>
                      </a:moveTo>
                      <a:cubicBezTo>
                        <a:pt x="16948" y="940198"/>
                        <a:pt x="16948" y="940198"/>
                        <a:pt x="16948" y="940198"/>
                      </a:cubicBezTo>
                      <a:cubicBezTo>
                        <a:pt x="16948" y="947350"/>
                        <a:pt x="19332" y="952117"/>
                        <a:pt x="21716" y="956885"/>
                      </a:cubicBezTo>
                      <a:cubicBezTo>
                        <a:pt x="16948" y="954501"/>
                        <a:pt x="16948" y="947350"/>
                        <a:pt x="16948" y="940198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17" name="Freeform: Shape 1616">
                  <a:extLst>
                    <a:ext uri="{FF2B5EF4-FFF2-40B4-BE49-F238E27FC236}">
                      <a16:creationId xmlns:a16="http://schemas.microsoft.com/office/drawing/2014/main" id="{7599DA87-2ED7-4289-A89C-5EB5400876DD}"/>
                    </a:ext>
                  </a:extLst>
                </p:cNvPr>
                <p:cNvSpPr/>
                <p:nvPr/>
              </p:nvSpPr>
              <p:spPr>
                <a:xfrm>
                  <a:off x="14677237" y="7657318"/>
                  <a:ext cx="882204" cy="1042701"/>
                </a:xfrm>
                <a:custGeom>
                  <a:avLst/>
                  <a:gdLst>
                    <a:gd name="connsiteX0" fmla="*/ 262420 w 882204"/>
                    <a:gd name="connsiteY0" fmla="*/ 1042701 h 1042701"/>
                    <a:gd name="connsiteX1" fmla="*/ 226663 w 882204"/>
                    <a:gd name="connsiteY1" fmla="*/ 1030782 h 1042701"/>
                    <a:gd name="connsiteX2" fmla="*/ 224280 w 882204"/>
                    <a:gd name="connsiteY2" fmla="*/ 1028398 h 1042701"/>
                    <a:gd name="connsiteX3" fmla="*/ 164685 w 882204"/>
                    <a:gd name="connsiteY3" fmla="*/ 1004561 h 1042701"/>
                    <a:gd name="connsiteX4" fmla="*/ 55031 w 882204"/>
                    <a:gd name="connsiteY4" fmla="*/ 978339 h 1042701"/>
                    <a:gd name="connsiteX5" fmla="*/ 55031 w 882204"/>
                    <a:gd name="connsiteY5" fmla="*/ 978339 h 1042701"/>
                    <a:gd name="connsiteX6" fmla="*/ 28809 w 882204"/>
                    <a:gd name="connsiteY6" fmla="*/ 978339 h 1042701"/>
                    <a:gd name="connsiteX7" fmla="*/ 204 w 882204"/>
                    <a:gd name="connsiteY7" fmla="*/ 952117 h 1042701"/>
                    <a:gd name="connsiteX8" fmla="*/ 9739 w 882204"/>
                    <a:gd name="connsiteY8" fmla="*/ 899674 h 1042701"/>
                    <a:gd name="connsiteX9" fmla="*/ 14507 w 882204"/>
                    <a:gd name="connsiteY9" fmla="*/ 875836 h 1042701"/>
                    <a:gd name="connsiteX10" fmla="*/ 16890 w 882204"/>
                    <a:gd name="connsiteY10" fmla="*/ 868685 h 1042701"/>
                    <a:gd name="connsiteX11" fmla="*/ 19274 w 882204"/>
                    <a:gd name="connsiteY11" fmla="*/ 851998 h 1042701"/>
                    <a:gd name="connsiteX12" fmla="*/ 19274 w 882204"/>
                    <a:gd name="connsiteY12" fmla="*/ 849615 h 1042701"/>
                    <a:gd name="connsiteX13" fmla="*/ 28809 w 882204"/>
                    <a:gd name="connsiteY13" fmla="*/ 799555 h 1042701"/>
                    <a:gd name="connsiteX14" fmla="*/ 55031 w 882204"/>
                    <a:gd name="connsiteY14" fmla="*/ 677982 h 1042701"/>
                    <a:gd name="connsiteX15" fmla="*/ 78869 w 882204"/>
                    <a:gd name="connsiteY15" fmla="*/ 599317 h 1042701"/>
                    <a:gd name="connsiteX16" fmla="*/ 95555 w 882204"/>
                    <a:gd name="connsiteY16" fmla="*/ 542106 h 1042701"/>
                    <a:gd name="connsiteX17" fmla="*/ 102707 w 882204"/>
                    <a:gd name="connsiteY17" fmla="*/ 515885 h 1042701"/>
                    <a:gd name="connsiteX18" fmla="*/ 136080 w 882204"/>
                    <a:gd name="connsiteY18" fmla="*/ 418150 h 1042701"/>
                    <a:gd name="connsiteX19" fmla="*/ 147999 w 882204"/>
                    <a:gd name="connsiteY19" fmla="*/ 387160 h 1042701"/>
                    <a:gd name="connsiteX20" fmla="*/ 159917 w 882204"/>
                    <a:gd name="connsiteY20" fmla="*/ 322798 h 1042701"/>
                    <a:gd name="connsiteX21" fmla="*/ 162301 w 882204"/>
                    <a:gd name="connsiteY21" fmla="*/ 310879 h 1042701"/>
                    <a:gd name="connsiteX22" fmla="*/ 183755 w 882204"/>
                    <a:gd name="connsiteY22" fmla="*/ 239366 h 1042701"/>
                    <a:gd name="connsiteX23" fmla="*/ 190907 w 882204"/>
                    <a:gd name="connsiteY23" fmla="*/ 217912 h 1042701"/>
                    <a:gd name="connsiteX24" fmla="*/ 207593 w 882204"/>
                    <a:gd name="connsiteY24" fmla="*/ 167852 h 1042701"/>
                    <a:gd name="connsiteX25" fmla="*/ 212361 w 882204"/>
                    <a:gd name="connsiteY25" fmla="*/ 155933 h 1042701"/>
                    <a:gd name="connsiteX26" fmla="*/ 221896 w 882204"/>
                    <a:gd name="connsiteY26" fmla="*/ 134479 h 1042701"/>
                    <a:gd name="connsiteX27" fmla="*/ 226663 w 882204"/>
                    <a:gd name="connsiteY27" fmla="*/ 124944 h 1042701"/>
                    <a:gd name="connsiteX28" fmla="*/ 236199 w 882204"/>
                    <a:gd name="connsiteY28" fmla="*/ 98723 h 1042701"/>
                    <a:gd name="connsiteX29" fmla="*/ 229047 w 882204"/>
                    <a:gd name="connsiteY29" fmla="*/ 82036 h 1042701"/>
                    <a:gd name="connsiteX30" fmla="*/ 243350 w 882204"/>
                    <a:gd name="connsiteY30" fmla="*/ 70117 h 1042701"/>
                    <a:gd name="connsiteX31" fmla="*/ 250501 w 882204"/>
                    <a:gd name="connsiteY31" fmla="*/ 55814 h 1042701"/>
                    <a:gd name="connsiteX32" fmla="*/ 269572 w 882204"/>
                    <a:gd name="connsiteY32" fmla="*/ 51047 h 1042701"/>
                    <a:gd name="connsiteX33" fmla="*/ 274339 w 882204"/>
                    <a:gd name="connsiteY33" fmla="*/ 51047 h 1042701"/>
                    <a:gd name="connsiteX34" fmla="*/ 298177 w 882204"/>
                    <a:gd name="connsiteY34" fmla="*/ 55814 h 1042701"/>
                    <a:gd name="connsiteX35" fmla="*/ 300561 w 882204"/>
                    <a:gd name="connsiteY35" fmla="*/ 55814 h 1042701"/>
                    <a:gd name="connsiteX36" fmla="*/ 336317 w 882204"/>
                    <a:gd name="connsiteY36" fmla="*/ 55814 h 1042701"/>
                    <a:gd name="connsiteX37" fmla="*/ 405447 w 882204"/>
                    <a:gd name="connsiteY37" fmla="*/ 55814 h 1042701"/>
                    <a:gd name="connsiteX38" fmla="*/ 407831 w 882204"/>
                    <a:gd name="connsiteY38" fmla="*/ 55814 h 1042701"/>
                    <a:gd name="connsiteX39" fmla="*/ 438820 w 882204"/>
                    <a:gd name="connsiteY39" fmla="*/ 53431 h 1042701"/>
                    <a:gd name="connsiteX40" fmla="*/ 481728 w 882204"/>
                    <a:gd name="connsiteY40" fmla="*/ 51047 h 1042701"/>
                    <a:gd name="connsiteX41" fmla="*/ 553242 w 882204"/>
                    <a:gd name="connsiteY41" fmla="*/ 48663 h 1042701"/>
                    <a:gd name="connsiteX42" fmla="*/ 591382 w 882204"/>
                    <a:gd name="connsiteY42" fmla="*/ 41512 h 1042701"/>
                    <a:gd name="connsiteX43" fmla="*/ 612836 w 882204"/>
                    <a:gd name="connsiteY43" fmla="*/ 39128 h 1042701"/>
                    <a:gd name="connsiteX44" fmla="*/ 665280 w 882204"/>
                    <a:gd name="connsiteY44" fmla="*/ 29593 h 1042701"/>
                    <a:gd name="connsiteX45" fmla="*/ 703420 w 882204"/>
                    <a:gd name="connsiteY45" fmla="*/ 24825 h 1042701"/>
                    <a:gd name="connsiteX46" fmla="*/ 810691 w 882204"/>
                    <a:gd name="connsiteY46" fmla="*/ 3371 h 1042701"/>
                    <a:gd name="connsiteX47" fmla="*/ 827377 w 882204"/>
                    <a:gd name="connsiteY47" fmla="*/ 987 h 1042701"/>
                    <a:gd name="connsiteX48" fmla="*/ 834528 w 882204"/>
                    <a:gd name="connsiteY48" fmla="*/ 17674 h 1042701"/>
                    <a:gd name="connsiteX49" fmla="*/ 848831 w 882204"/>
                    <a:gd name="connsiteY49" fmla="*/ 39128 h 1042701"/>
                    <a:gd name="connsiteX50" fmla="*/ 863134 w 882204"/>
                    <a:gd name="connsiteY50" fmla="*/ 62966 h 1042701"/>
                    <a:gd name="connsiteX51" fmla="*/ 855983 w 882204"/>
                    <a:gd name="connsiteY51" fmla="*/ 91571 h 1042701"/>
                    <a:gd name="connsiteX52" fmla="*/ 855983 w 882204"/>
                    <a:gd name="connsiteY52" fmla="*/ 101106 h 1042701"/>
                    <a:gd name="connsiteX53" fmla="*/ 858366 w 882204"/>
                    <a:gd name="connsiteY53" fmla="*/ 105874 h 1042701"/>
                    <a:gd name="connsiteX54" fmla="*/ 863134 w 882204"/>
                    <a:gd name="connsiteY54" fmla="*/ 120177 h 1042701"/>
                    <a:gd name="connsiteX55" fmla="*/ 863134 w 882204"/>
                    <a:gd name="connsiteY55" fmla="*/ 186922 h 1042701"/>
                    <a:gd name="connsiteX56" fmla="*/ 863134 w 882204"/>
                    <a:gd name="connsiteY56" fmla="*/ 248901 h 1042701"/>
                    <a:gd name="connsiteX57" fmla="*/ 870285 w 882204"/>
                    <a:gd name="connsiteY57" fmla="*/ 380009 h 1042701"/>
                    <a:gd name="connsiteX58" fmla="*/ 870285 w 882204"/>
                    <a:gd name="connsiteY58" fmla="*/ 406231 h 1042701"/>
                    <a:gd name="connsiteX59" fmla="*/ 867901 w 882204"/>
                    <a:gd name="connsiteY59" fmla="*/ 461058 h 1042701"/>
                    <a:gd name="connsiteX60" fmla="*/ 867901 w 882204"/>
                    <a:gd name="connsiteY60" fmla="*/ 463442 h 1042701"/>
                    <a:gd name="connsiteX61" fmla="*/ 870285 w 882204"/>
                    <a:gd name="connsiteY61" fmla="*/ 530187 h 1042701"/>
                    <a:gd name="connsiteX62" fmla="*/ 870285 w 882204"/>
                    <a:gd name="connsiteY62" fmla="*/ 573096 h 1042701"/>
                    <a:gd name="connsiteX63" fmla="*/ 870285 w 882204"/>
                    <a:gd name="connsiteY63" fmla="*/ 596933 h 1042701"/>
                    <a:gd name="connsiteX64" fmla="*/ 870285 w 882204"/>
                    <a:gd name="connsiteY64" fmla="*/ 616004 h 1042701"/>
                    <a:gd name="connsiteX65" fmla="*/ 877437 w 882204"/>
                    <a:gd name="connsiteY65" fmla="*/ 685133 h 1042701"/>
                    <a:gd name="connsiteX66" fmla="*/ 879820 w 882204"/>
                    <a:gd name="connsiteY66" fmla="*/ 704204 h 1042701"/>
                    <a:gd name="connsiteX67" fmla="*/ 882204 w 882204"/>
                    <a:gd name="connsiteY67" fmla="*/ 732809 h 1042701"/>
                    <a:gd name="connsiteX68" fmla="*/ 877437 w 882204"/>
                    <a:gd name="connsiteY68" fmla="*/ 773334 h 1042701"/>
                    <a:gd name="connsiteX69" fmla="*/ 875053 w 882204"/>
                    <a:gd name="connsiteY69" fmla="*/ 785252 h 1042701"/>
                    <a:gd name="connsiteX70" fmla="*/ 875053 w 882204"/>
                    <a:gd name="connsiteY70" fmla="*/ 887755 h 1042701"/>
                    <a:gd name="connsiteX71" fmla="*/ 877437 w 882204"/>
                    <a:gd name="connsiteY71" fmla="*/ 983106 h 1042701"/>
                    <a:gd name="connsiteX72" fmla="*/ 877437 w 882204"/>
                    <a:gd name="connsiteY72" fmla="*/ 1004561 h 1042701"/>
                    <a:gd name="connsiteX73" fmla="*/ 867901 w 882204"/>
                    <a:gd name="connsiteY73" fmla="*/ 1011712 h 1042701"/>
                    <a:gd name="connsiteX74" fmla="*/ 832145 w 882204"/>
                    <a:gd name="connsiteY74" fmla="*/ 1004561 h 1042701"/>
                    <a:gd name="connsiteX75" fmla="*/ 820226 w 882204"/>
                    <a:gd name="connsiteY75" fmla="*/ 999793 h 1042701"/>
                    <a:gd name="connsiteX76" fmla="*/ 801155 w 882204"/>
                    <a:gd name="connsiteY76" fmla="*/ 992642 h 1042701"/>
                    <a:gd name="connsiteX77" fmla="*/ 765399 w 882204"/>
                    <a:gd name="connsiteY77" fmla="*/ 983106 h 1042701"/>
                    <a:gd name="connsiteX78" fmla="*/ 741561 w 882204"/>
                    <a:gd name="connsiteY78" fmla="*/ 980723 h 1042701"/>
                    <a:gd name="connsiteX79" fmla="*/ 667664 w 882204"/>
                    <a:gd name="connsiteY79" fmla="*/ 990258 h 1042701"/>
                    <a:gd name="connsiteX80" fmla="*/ 643826 w 882204"/>
                    <a:gd name="connsiteY80" fmla="*/ 995025 h 1042701"/>
                    <a:gd name="connsiteX81" fmla="*/ 605685 w 882204"/>
                    <a:gd name="connsiteY81" fmla="*/ 1004561 h 1042701"/>
                    <a:gd name="connsiteX82" fmla="*/ 600918 w 882204"/>
                    <a:gd name="connsiteY82" fmla="*/ 1006944 h 1042701"/>
                    <a:gd name="connsiteX83" fmla="*/ 586615 w 882204"/>
                    <a:gd name="connsiteY83" fmla="*/ 1009328 h 1042701"/>
                    <a:gd name="connsiteX84" fmla="*/ 560393 w 882204"/>
                    <a:gd name="connsiteY84" fmla="*/ 995025 h 1042701"/>
                    <a:gd name="connsiteX85" fmla="*/ 548474 w 882204"/>
                    <a:gd name="connsiteY85" fmla="*/ 890139 h 1042701"/>
                    <a:gd name="connsiteX86" fmla="*/ 548474 w 882204"/>
                    <a:gd name="connsiteY86" fmla="*/ 880604 h 1042701"/>
                    <a:gd name="connsiteX87" fmla="*/ 548474 w 882204"/>
                    <a:gd name="connsiteY87" fmla="*/ 799555 h 1042701"/>
                    <a:gd name="connsiteX88" fmla="*/ 548474 w 882204"/>
                    <a:gd name="connsiteY88" fmla="*/ 756647 h 1042701"/>
                    <a:gd name="connsiteX89" fmla="*/ 548474 w 882204"/>
                    <a:gd name="connsiteY89" fmla="*/ 730425 h 1042701"/>
                    <a:gd name="connsiteX90" fmla="*/ 550858 w 882204"/>
                    <a:gd name="connsiteY90" fmla="*/ 635074 h 1042701"/>
                    <a:gd name="connsiteX91" fmla="*/ 550858 w 882204"/>
                    <a:gd name="connsiteY91" fmla="*/ 632690 h 1042701"/>
                    <a:gd name="connsiteX92" fmla="*/ 553242 w 882204"/>
                    <a:gd name="connsiteY92" fmla="*/ 575479 h 1042701"/>
                    <a:gd name="connsiteX93" fmla="*/ 536555 w 882204"/>
                    <a:gd name="connsiteY93" fmla="*/ 489663 h 1042701"/>
                    <a:gd name="connsiteX94" fmla="*/ 536555 w 882204"/>
                    <a:gd name="connsiteY94" fmla="*/ 472977 h 1042701"/>
                    <a:gd name="connsiteX95" fmla="*/ 527020 w 882204"/>
                    <a:gd name="connsiteY95" fmla="*/ 368090 h 1042701"/>
                    <a:gd name="connsiteX96" fmla="*/ 527020 w 882204"/>
                    <a:gd name="connsiteY96" fmla="*/ 363323 h 1042701"/>
                    <a:gd name="connsiteX97" fmla="*/ 524636 w 882204"/>
                    <a:gd name="connsiteY97" fmla="*/ 349020 h 1042701"/>
                    <a:gd name="connsiteX98" fmla="*/ 519869 w 882204"/>
                    <a:gd name="connsiteY98" fmla="*/ 308496 h 1042701"/>
                    <a:gd name="connsiteX99" fmla="*/ 512718 w 882204"/>
                    <a:gd name="connsiteY99" fmla="*/ 291809 h 1042701"/>
                    <a:gd name="connsiteX100" fmla="*/ 498415 w 882204"/>
                    <a:gd name="connsiteY100" fmla="*/ 337101 h 1042701"/>
                    <a:gd name="connsiteX101" fmla="*/ 491263 w 882204"/>
                    <a:gd name="connsiteY101" fmla="*/ 356171 h 1042701"/>
                    <a:gd name="connsiteX102" fmla="*/ 448355 w 882204"/>
                    <a:gd name="connsiteY102" fmla="*/ 477744 h 1042701"/>
                    <a:gd name="connsiteX103" fmla="*/ 450739 w 882204"/>
                    <a:gd name="connsiteY103" fmla="*/ 503966 h 1042701"/>
                    <a:gd name="connsiteX104" fmla="*/ 453123 w 882204"/>
                    <a:gd name="connsiteY104" fmla="*/ 534955 h 1042701"/>
                    <a:gd name="connsiteX105" fmla="*/ 434053 w 882204"/>
                    <a:gd name="connsiteY105" fmla="*/ 556409 h 1042701"/>
                    <a:gd name="connsiteX106" fmla="*/ 422134 w 882204"/>
                    <a:gd name="connsiteY106" fmla="*/ 568328 h 1042701"/>
                    <a:gd name="connsiteX107" fmla="*/ 417366 w 882204"/>
                    <a:gd name="connsiteY107" fmla="*/ 573096 h 1042701"/>
                    <a:gd name="connsiteX108" fmla="*/ 417366 w 882204"/>
                    <a:gd name="connsiteY108" fmla="*/ 601701 h 1042701"/>
                    <a:gd name="connsiteX109" fmla="*/ 403063 w 882204"/>
                    <a:gd name="connsiteY109" fmla="*/ 658912 h 1042701"/>
                    <a:gd name="connsiteX110" fmla="*/ 381609 w 882204"/>
                    <a:gd name="connsiteY110" fmla="*/ 711355 h 1042701"/>
                    <a:gd name="connsiteX111" fmla="*/ 350620 w 882204"/>
                    <a:gd name="connsiteY111" fmla="*/ 790020 h 1042701"/>
                    <a:gd name="connsiteX112" fmla="*/ 312480 w 882204"/>
                    <a:gd name="connsiteY112" fmla="*/ 916361 h 1042701"/>
                    <a:gd name="connsiteX113" fmla="*/ 310096 w 882204"/>
                    <a:gd name="connsiteY113" fmla="*/ 925896 h 1042701"/>
                    <a:gd name="connsiteX114" fmla="*/ 305328 w 882204"/>
                    <a:gd name="connsiteY114" fmla="*/ 949733 h 1042701"/>
                    <a:gd name="connsiteX115" fmla="*/ 293409 w 882204"/>
                    <a:gd name="connsiteY115" fmla="*/ 995025 h 1042701"/>
                    <a:gd name="connsiteX116" fmla="*/ 283874 w 882204"/>
                    <a:gd name="connsiteY116" fmla="*/ 1014096 h 1042701"/>
                    <a:gd name="connsiteX117" fmla="*/ 269572 w 882204"/>
                    <a:gd name="connsiteY117" fmla="*/ 1037934 h 1042701"/>
                    <a:gd name="connsiteX118" fmla="*/ 262420 w 882204"/>
                    <a:gd name="connsiteY118" fmla="*/ 1042701 h 1042701"/>
                    <a:gd name="connsiteX119" fmla="*/ 57415 w 882204"/>
                    <a:gd name="connsiteY119" fmla="*/ 973571 h 1042701"/>
                    <a:gd name="connsiteX120" fmla="*/ 167069 w 882204"/>
                    <a:gd name="connsiteY120" fmla="*/ 999793 h 1042701"/>
                    <a:gd name="connsiteX121" fmla="*/ 226663 w 882204"/>
                    <a:gd name="connsiteY121" fmla="*/ 1023631 h 1042701"/>
                    <a:gd name="connsiteX122" fmla="*/ 229047 w 882204"/>
                    <a:gd name="connsiteY122" fmla="*/ 1026015 h 1042701"/>
                    <a:gd name="connsiteX123" fmla="*/ 260036 w 882204"/>
                    <a:gd name="connsiteY123" fmla="*/ 1035550 h 1042701"/>
                    <a:gd name="connsiteX124" fmla="*/ 264804 w 882204"/>
                    <a:gd name="connsiteY124" fmla="*/ 1035550 h 1042701"/>
                    <a:gd name="connsiteX125" fmla="*/ 274339 w 882204"/>
                    <a:gd name="connsiteY125" fmla="*/ 1016479 h 1042701"/>
                    <a:gd name="connsiteX126" fmla="*/ 274339 w 882204"/>
                    <a:gd name="connsiteY126" fmla="*/ 1014096 h 1042701"/>
                    <a:gd name="connsiteX127" fmla="*/ 283874 w 882204"/>
                    <a:gd name="connsiteY127" fmla="*/ 995025 h 1042701"/>
                    <a:gd name="connsiteX128" fmla="*/ 295793 w 882204"/>
                    <a:gd name="connsiteY128" fmla="*/ 952117 h 1042701"/>
                    <a:gd name="connsiteX129" fmla="*/ 302944 w 882204"/>
                    <a:gd name="connsiteY129" fmla="*/ 928280 h 1042701"/>
                    <a:gd name="connsiteX130" fmla="*/ 305328 w 882204"/>
                    <a:gd name="connsiteY130" fmla="*/ 918744 h 1042701"/>
                    <a:gd name="connsiteX131" fmla="*/ 343469 w 882204"/>
                    <a:gd name="connsiteY131" fmla="*/ 792404 h 1042701"/>
                    <a:gd name="connsiteX132" fmla="*/ 374458 w 882204"/>
                    <a:gd name="connsiteY132" fmla="*/ 713739 h 1042701"/>
                    <a:gd name="connsiteX133" fmla="*/ 395912 w 882204"/>
                    <a:gd name="connsiteY133" fmla="*/ 661296 h 1042701"/>
                    <a:gd name="connsiteX134" fmla="*/ 410215 w 882204"/>
                    <a:gd name="connsiteY134" fmla="*/ 606469 h 1042701"/>
                    <a:gd name="connsiteX135" fmla="*/ 410215 w 882204"/>
                    <a:gd name="connsiteY135" fmla="*/ 575479 h 1042701"/>
                    <a:gd name="connsiteX136" fmla="*/ 410215 w 882204"/>
                    <a:gd name="connsiteY136" fmla="*/ 573096 h 1042701"/>
                    <a:gd name="connsiteX137" fmla="*/ 410215 w 882204"/>
                    <a:gd name="connsiteY137" fmla="*/ 573096 h 1042701"/>
                    <a:gd name="connsiteX138" fmla="*/ 414982 w 882204"/>
                    <a:gd name="connsiteY138" fmla="*/ 565944 h 1042701"/>
                    <a:gd name="connsiteX139" fmla="*/ 426901 w 882204"/>
                    <a:gd name="connsiteY139" fmla="*/ 554025 h 1042701"/>
                    <a:gd name="connsiteX140" fmla="*/ 443588 w 882204"/>
                    <a:gd name="connsiteY140" fmla="*/ 534955 h 1042701"/>
                    <a:gd name="connsiteX141" fmla="*/ 441204 w 882204"/>
                    <a:gd name="connsiteY141" fmla="*/ 508733 h 1042701"/>
                    <a:gd name="connsiteX142" fmla="*/ 438820 w 882204"/>
                    <a:gd name="connsiteY142" fmla="*/ 477744 h 1042701"/>
                    <a:gd name="connsiteX143" fmla="*/ 481728 w 882204"/>
                    <a:gd name="connsiteY143" fmla="*/ 356171 h 1042701"/>
                    <a:gd name="connsiteX144" fmla="*/ 488880 w 882204"/>
                    <a:gd name="connsiteY144" fmla="*/ 337101 h 1042701"/>
                    <a:gd name="connsiteX145" fmla="*/ 505566 w 882204"/>
                    <a:gd name="connsiteY145" fmla="*/ 287042 h 1042701"/>
                    <a:gd name="connsiteX146" fmla="*/ 507950 w 882204"/>
                    <a:gd name="connsiteY146" fmla="*/ 282274 h 1042701"/>
                    <a:gd name="connsiteX147" fmla="*/ 512718 w 882204"/>
                    <a:gd name="connsiteY147" fmla="*/ 284658 h 1042701"/>
                    <a:gd name="connsiteX148" fmla="*/ 527020 w 882204"/>
                    <a:gd name="connsiteY148" fmla="*/ 310879 h 1042701"/>
                    <a:gd name="connsiteX149" fmla="*/ 531788 w 882204"/>
                    <a:gd name="connsiteY149" fmla="*/ 351404 h 1042701"/>
                    <a:gd name="connsiteX150" fmla="*/ 534172 w 882204"/>
                    <a:gd name="connsiteY150" fmla="*/ 365706 h 1042701"/>
                    <a:gd name="connsiteX151" fmla="*/ 534172 w 882204"/>
                    <a:gd name="connsiteY151" fmla="*/ 370474 h 1042701"/>
                    <a:gd name="connsiteX152" fmla="*/ 543707 w 882204"/>
                    <a:gd name="connsiteY152" fmla="*/ 475361 h 1042701"/>
                    <a:gd name="connsiteX153" fmla="*/ 543707 w 882204"/>
                    <a:gd name="connsiteY153" fmla="*/ 492047 h 1042701"/>
                    <a:gd name="connsiteX154" fmla="*/ 558009 w 882204"/>
                    <a:gd name="connsiteY154" fmla="*/ 575479 h 1042701"/>
                    <a:gd name="connsiteX155" fmla="*/ 558009 w 882204"/>
                    <a:gd name="connsiteY155" fmla="*/ 577863 h 1042701"/>
                    <a:gd name="connsiteX156" fmla="*/ 558009 w 882204"/>
                    <a:gd name="connsiteY156" fmla="*/ 580247 h 1042701"/>
                    <a:gd name="connsiteX157" fmla="*/ 555626 w 882204"/>
                    <a:gd name="connsiteY157" fmla="*/ 639841 h 1042701"/>
                    <a:gd name="connsiteX158" fmla="*/ 555626 w 882204"/>
                    <a:gd name="connsiteY158" fmla="*/ 642225 h 1042701"/>
                    <a:gd name="connsiteX159" fmla="*/ 553242 w 882204"/>
                    <a:gd name="connsiteY159" fmla="*/ 737577 h 1042701"/>
                    <a:gd name="connsiteX160" fmla="*/ 553242 w 882204"/>
                    <a:gd name="connsiteY160" fmla="*/ 763798 h 1042701"/>
                    <a:gd name="connsiteX161" fmla="*/ 553242 w 882204"/>
                    <a:gd name="connsiteY161" fmla="*/ 806706 h 1042701"/>
                    <a:gd name="connsiteX162" fmla="*/ 553242 w 882204"/>
                    <a:gd name="connsiteY162" fmla="*/ 887755 h 1042701"/>
                    <a:gd name="connsiteX163" fmla="*/ 553242 w 882204"/>
                    <a:gd name="connsiteY163" fmla="*/ 897290 h 1042701"/>
                    <a:gd name="connsiteX164" fmla="*/ 565161 w 882204"/>
                    <a:gd name="connsiteY164" fmla="*/ 999793 h 1042701"/>
                    <a:gd name="connsiteX165" fmla="*/ 584231 w 882204"/>
                    <a:gd name="connsiteY165" fmla="*/ 1009328 h 1042701"/>
                    <a:gd name="connsiteX166" fmla="*/ 584231 w 882204"/>
                    <a:gd name="connsiteY166" fmla="*/ 1009328 h 1042701"/>
                    <a:gd name="connsiteX167" fmla="*/ 598534 w 882204"/>
                    <a:gd name="connsiteY167" fmla="*/ 1006944 h 1042701"/>
                    <a:gd name="connsiteX168" fmla="*/ 603301 w 882204"/>
                    <a:gd name="connsiteY168" fmla="*/ 1004561 h 1042701"/>
                    <a:gd name="connsiteX169" fmla="*/ 641442 w 882204"/>
                    <a:gd name="connsiteY169" fmla="*/ 995025 h 1042701"/>
                    <a:gd name="connsiteX170" fmla="*/ 665280 w 882204"/>
                    <a:gd name="connsiteY170" fmla="*/ 990258 h 1042701"/>
                    <a:gd name="connsiteX171" fmla="*/ 739177 w 882204"/>
                    <a:gd name="connsiteY171" fmla="*/ 978339 h 1042701"/>
                    <a:gd name="connsiteX172" fmla="*/ 763015 w 882204"/>
                    <a:gd name="connsiteY172" fmla="*/ 980723 h 1042701"/>
                    <a:gd name="connsiteX173" fmla="*/ 801155 w 882204"/>
                    <a:gd name="connsiteY173" fmla="*/ 990258 h 1042701"/>
                    <a:gd name="connsiteX174" fmla="*/ 820226 w 882204"/>
                    <a:gd name="connsiteY174" fmla="*/ 995025 h 1042701"/>
                    <a:gd name="connsiteX175" fmla="*/ 832145 w 882204"/>
                    <a:gd name="connsiteY175" fmla="*/ 999793 h 1042701"/>
                    <a:gd name="connsiteX176" fmla="*/ 863134 w 882204"/>
                    <a:gd name="connsiteY176" fmla="*/ 1006944 h 1042701"/>
                    <a:gd name="connsiteX177" fmla="*/ 867901 w 882204"/>
                    <a:gd name="connsiteY177" fmla="*/ 1004561 h 1042701"/>
                    <a:gd name="connsiteX178" fmla="*/ 865518 w 882204"/>
                    <a:gd name="connsiteY178" fmla="*/ 987874 h 1042701"/>
                    <a:gd name="connsiteX179" fmla="*/ 865518 w 882204"/>
                    <a:gd name="connsiteY179" fmla="*/ 987874 h 1042701"/>
                    <a:gd name="connsiteX180" fmla="*/ 865518 w 882204"/>
                    <a:gd name="connsiteY180" fmla="*/ 987874 h 1042701"/>
                    <a:gd name="connsiteX181" fmla="*/ 863134 w 882204"/>
                    <a:gd name="connsiteY181" fmla="*/ 892523 h 1042701"/>
                    <a:gd name="connsiteX182" fmla="*/ 863134 w 882204"/>
                    <a:gd name="connsiteY182" fmla="*/ 787636 h 1042701"/>
                    <a:gd name="connsiteX183" fmla="*/ 865518 w 882204"/>
                    <a:gd name="connsiteY183" fmla="*/ 775717 h 1042701"/>
                    <a:gd name="connsiteX184" fmla="*/ 870285 w 882204"/>
                    <a:gd name="connsiteY184" fmla="*/ 737577 h 1042701"/>
                    <a:gd name="connsiteX185" fmla="*/ 867901 w 882204"/>
                    <a:gd name="connsiteY185" fmla="*/ 708971 h 1042701"/>
                    <a:gd name="connsiteX186" fmla="*/ 865518 w 882204"/>
                    <a:gd name="connsiteY186" fmla="*/ 689901 h 1042701"/>
                    <a:gd name="connsiteX187" fmla="*/ 858366 w 882204"/>
                    <a:gd name="connsiteY187" fmla="*/ 620771 h 1042701"/>
                    <a:gd name="connsiteX188" fmla="*/ 858366 w 882204"/>
                    <a:gd name="connsiteY188" fmla="*/ 599317 h 1042701"/>
                    <a:gd name="connsiteX189" fmla="*/ 858366 w 882204"/>
                    <a:gd name="connsiteY189" fmla="*/ 575479 h 1042701"/>
                    <a:gd name="connsiteX190" fmla="*/ 858366 w 882204"/>
                    <a:gd name="connsiteY190" fmla="*/ 532571 h 1042701"/>
                    <a:gd name="connsiteX191" fmla="*/ 855983 w 882204"/>
                    <a:gd name="connsiteY191" fmla="*/ 465825 h 1042701"/>
                    <a:gd name="connsiteX192" fmla="*/ 855983 w 882204"/>
                    <a:gd name="connsiteY192" fmla="*/ 461058 h 1042701"/>
                    <a:gd name="connsiteX193" fmla="*/ 858366 w 882204"/>
                    <a:gd name="connsiteY193" fmla="*/ 408614 h 1042701"/>
                    <a:gd name="connsiteX194" fmla="*/ 858366 w 882204"/>
                    <a:gd name="connsiteY194" fmla="*/ 382393 h 1042701"/>
                    <a:gd name="connsiteX195" fmla="*/ 851215 w 882204"/>
                    <a:gd name="connsiteY195" fmla="*/ 253668 h 1042701"/>
                    <a:gd name="connsiteX196" fmla="*/ 851215 w 882204"/>
                    <a:gd name="connsiteY196" fmla="*/ 191690 h 1042701"/>
                    <a:gd name="connsiteX197" fmla="*/ 851215 w 882204"/>
                    <a:gd name="connsiteY197" fmla="*/ 124944 h 1042701"/>
                    <a:gd name="connsiteX198" fmla="*/ 846447 w 882204"/>
                    <a:gd name="connsiteY198" fmla="*/ 110641 h 1042701"/>
                    <a:gd name="connsiteX199" fmla="*/ 844064 w 882204"/>
                    <a:gd name="connsiteY199" fmla="*/ 103490 h 1042701"/>
                    <a:gd name="connsiteX200" fmla="*/ 844064 w 882204"/>
                    <a:gd name="connsiteY200" fmla="*/ 89187 h 1042701"/>
                    <a:gd name="connsiteX201" fmla="*/ 844064 w 882204"/>
                    <a:gd name="connsiteY201" fmla="*/ 89187 h 1042701"/>
                    <a:gd name="connsiteX202" fmla="*/ 848831 w 882204"/>
                    <a:gd name="connsiteY202" fmla="*/ 65349 h 1042701"/>
                    <a:gd name="connsiteX203" fmla="*/ 836912 w 882204"/>
                    <a:gd name="connsiteY203" fmla="*/ 46279 h 1042701"/>
                    <a:gd name="connsiteX204" fmla="*/ 820226 w 882204"/>
                    <a:gd name="connsiteY204" fmla="*/ 20058 h 1042701"/>
                    <a:gd name="connsiteX205" fmla="*/ 820226 w 882204"/>
                    <a:gd name="connsiteY205" fmla="*/ 17674 h 1042701"/>
                    <a:gd name="connsiteX206" fmla="*/ 820226 w 882204"/>
                    <a:gd name="connsiteY206" fmla="*/ 15290 h 1042701"/>
                    <a:gd name="connsiteX207" fmla="*/ 817842 w 882204"/>
                    <a:gd name="connsiteY207" fmla="*/ 8139 h 1042701"/>
                    <a:gd name="connsiteX208" fmla="*/ 810691 w 882204"/>
                    <a:gd name="connsiteY208" fmla="*/ 10523 h 1042701"/>
                    <a:gd name="connsiteX209" fmla="*/ 701037 w 882204"/>
                    <a:gd name="connsiteY209" fmla="*/ 34360 h 1042701"/>
                    <a:gd name="connsiteX210" fmla="*/ 662896 w 882204"/>
                    <a:gd name="connsiteY210" fmla="*/ 39128 h 1042701"/>
                    <a:gd name="connsiteX211" fmla="*/ 610453 w 882204"/>
                    <a:gd name="connsiteY211" fmla="*/ 48663 h 1042701"/>
                    <a:gd name="connsiteX212" fmla="*/ 588999 w 882204"/>
                    <a:gd name="connsiteY212" fmla="*/ 51047 h 1042701"/>
                    <a:gd name="connsiteX213" fmla="*/ 550858 w 882204"/>
                    <a:gd name="connsiteY213" fmla="*/ 58198 h 1042701"/>
                    <a:gd name="connsiteX214" fmla="*/ 498415 w 882204"/>
                    <a:gd name="connsiteY214" fmla="*/ 62966 h 1042701"/>
                    <a:gd name="connsiteX215" fmla="*/ 476961 w 882204"/>
                    <a:gd name="connsiteY215" fmla="*/ 60582 h 1042701"/>
                    <a:gd name="connsiteX216" fmla="*/ 436436 w 882204"/>
                    <a:gd name="connsiteY216" fmla="*/ 62966 h 1042701"/>
                    <a:gd name="connsiteX217" fmla="*/ 405447 w 882204"/>
                    <a:gd name="connsiteY217" fmla="*/ 65349 h 1042701"/>
                    <a:gd name="connsiteX218" fmla="*/ 403063 w 882204"/>
                    <a:gd name="connsiteY218" fmla="*/ 65349 h 1042701"/>
                    <a:gd name="connsiteX219" fmla="*/ 333934 w 882204"/>
                    <a:gd name="connsiteY219" fmla="*/ 65349 h 1042701"/>
                    <a:gd name="connsiteX220" fmla="*/ 295793 w 882204"/>
                    <a:gd name="connsiteY220" fmla="*/ 65349 h 1042701"/>
                    <a:gd name="connsiteX221" fmla="*/ 293409 w 882204"/>
                    <a:gd name="connsiteY221" fmla="*/ 65349 h 1042701"/>
                    <a:gd name="connsiteX222" fmla="*/ 293409 w 882204"/>
                    <a:gd name="connsiteY222" fmla="*/ 62966 h 1042701"/>
                    <a:gd name="connsiteX223" fmla="*/ 274339 w 882204"/>
                    <a:gd name="connsiteY223" fmla="*/ 60582 h 1042701"/>
                    <a:gd name="connsiteX224" fmla="*/ 269572 w 882204"/>
                    <a:gd name="connsiteY224" fmla="*/ 60582 h 1042701"/>
                    <a:gd name="connsiteX225" fmla="*/ 255269 w 882204"/>
                    <a:gd name="connsiteY225" fmla="*/ 62966 h 1042701"/>
                    <a:gd name="connsiteX226" fmla="*/ 250501 w 882204"/>
                    <a:gd name="connsiteY226" fmla="*/ 74885 h 1042701"/>
                    <a:gd name="connsiteX227" fmla="*/ 250501 w 882204"/>
                    <a:gd name="connsiteY227" fmla="*/ 79652 h 1042701"/>
                    <a:gd name="connsiteX228" fmla="*/ 243350 w 882204"/>
                    <a:gd name="connsiteY228" fmla="*/ 79652 h 1042701"/>
                    <a:gd name="connsiteX229" fmla="*/ 233815 w 882204"/>
                    <a:gd name="connsiteY229" fmla="*/ 84420 h 1042701"/>
                    <a:gd name="connsiteX230" fmla="*/ 238582 w 882204"/>
                    <a:gd name="connsiteY230" fmla="*/ 96339 h 1042701"/>
                    <a:gd name="connsiteX231" fmla="*/ 240966 w 882204"/>
                    <a:gd name="connsiteY231" fmla="*/ 98723 h 1042701"/>
                    <a:gd name="connsiteX232" fmla="*/ 240966 w 882204"/>
                    <a:gd name="connsiteY232" fmla="*/ 101106 h 1042701"/>
                    <a:gd name="connsiteX233" fmla="*/ 229047 w 882204"/>
                    <a:gd name="connsiteY233" fmla="*/ 129712 h 1042701"/>
                    <a:gd name="connsiteX234" fmla="*/ 224280 w 882204"/>
                    <a:gd name="connsiteY234" fmla="*/ 139247 h 1042701"/>
                    <a:gd name="connsiteX235" fmla="*/ 217128 w 882204"/>
                    <a:gd name="connsiteY235" fmla="*/ 160701 h 1042701"/>
                    <a:gd name="connsiteX236" fmla="*/ 212361 w 882204"/>
                    <a:gd name="connsiteY236" fmla="*/ 175004 h 1042701"/>
                    <a:gd name="connsiteX237" fmla="*/ 195674 w 882204"/>
                    <a:gd name="connsiteY237" fmla="*/ 225063 h 1042701"/>
                    <a:gd name="connsiteX238" fmla="*/ 188523 w 882204"/>
                    <a:gd name="connsiteY238" fmla="*/ 246517 h 1042701"/>
                    <a:gd name="connsiteX239" fmla="*/ 167069 w 882204"/>
                    <a:gd name="connsiteY239" fmla="*/ 318031 h 1042701"/>
                    <a:gd name="connsiteX240" fmla="*/ 164685 w 882204"/>
                    <a:gd name="connsiteY240" fmla="*/ 329950 h 1042701"/>
                    <a:gd name="connsiteX241" fmla="*/ 152766 w 882204"/>
                    <a:gd name="connsiteY241" fmla="*/ 394312 h 1042701"/>
                    <a:gd name="connsiteX242" fmla="*/ 152766 w 882204"/>
                    <a:gd name="connsiteY242" fmla="*/ 396696 h 1042701"/>
                    <a:gd name="connsiteX243" fmla="*/ 140847 w 882204"/>
                    <a:gd name="connsiteY243" fmla="*/ 430069 h 1042701"/>
                    <a:gd name="connsiteX244" fmla="*/ 107474 w 882204"/>
                    <a:gd name="connsiteY244" fmla="*/ 527804 h 1042701"/>
                    <a:gd name="connsiteX245" fmla="*/ 100323 w 882204"/>
                    <a:gd name="connsiteY245" fmla="*/ 554025 h 1042701"/>
                    <a:gd name="connsiteX246" fmla="*/ 83636 w 882204"/>
                    <a:gd name="connsiteY246" fmla="*/ 613620 h 1042701"/>
                    <a:gd name="connsiteX247" fmla="*/ 59798 w 882204"/>
                    <a:gd name="connsiteY247" fmla="*/ 689901 h 1042701"/>
                    <a:gd name="connsiteX248" fmla="*/ 33577 w 882204"/>
                    <a:gd name="connsiteY248" fmla="*/ 811474 h 1042701"/>
                    <a:gd name="connsiteX249" fmla="*/ 24042 w 882204"/>
                    <a:gd name="connsiteY249" fmla="*/ 861534 h 1042701"/>
                    <a:gd name="connsiteX250" fmla="*/ 24042 w 882204"/>
                    <a:gd name="connsiteY250" fmla="*/ 863917 h 1042701"/>
                    <a:gd name="connsiteX251" fmla="*/ 21658 w 882204"/>
                    <a:gd name="connsiteY251" fmla="*/ 882988 h 1042701"/>
                    <a:gd name="connsiteX252" fmla="*/ 19274 w 882204"/>
                    <a:gd name="connsiteY252" fmla="*/ 890139 h 1042701"/>
                    <a:gd name="connsiteX253" fmla="*/ 14507 w 882204"/>
                    <a:gd name="connsiteY253" fmla="*/ 916361 h 1042701"/>
                    <a:gd name="connsiteX254" fmla="*/ 9739 w 882204"/>
                    <a:gd name="connsiteY254" fmla="*/ 956885 h 1042701"/>
                    <a:gd name="connsiteX255" fmla="*/ 26425 w 882204"/>
                    <a:gd name="connsiteY255" fmla="*/ 973571 h 1042701"/>
                    <a:gd name="connsiteX256" fmla="*/ 19274 w 882204"/>
                    <a:gd name="connsiteY256" fmla="*/ 968804 h 1042701"/>
                    <a:gd name="connsiteX257" fmla="*/ 14507 w 882204"/>
                    <a:gd name="connsiteY257" fmla="*/ 947350 h 1042701"/>
                    <a:gd name="connsiteX258" fmla="*/ 16890 w 882204"/>
                    <a:gd name="connsiteY258" fmla="*/ 923512 h 1042701"/>
                    <a:gd name="connsiteX259" fmla="*/ 21658 w 882204"/>
                    <a:gd name="connsiteY259" fmla="*/ 947350 h 1042701"/>
                    <a:gd name="connsiteX260" fmla="*/ 21658 w 882204"/>
                    <a:gd name="connsiteY260" fmla="*/ 949733 h 1042701"/>
                    <a:gd name="connsiteX261" fmla="*/ 24042 w 882204"/>
                    <a:gd name="connsiteY261" fmla="*/ 964036 h 1042701"/>
                    <a:gd name="connsiteX262" fmla="*/ 31193 w 882204"/>
                    <a:gd name="connsiteY262" fmla="*/ 975955 h 1042701"/>
                    <a:gd name="connsiteX263" fmla="*/ 31193 w 882204"/>
                    <a:gd name="connsiteY263" fmla="*/ 975955 h 1042701"/>
                    <a:gd name="connsiteX264" fmla="*/ 57415 w 882204"/>
                    <a:gd name="connsiteY264" fmla="*/ 973571 h 1042701"/>
                    <a:gd name="connsiteX265" fmla="*/ 57415 w 882204"/>
                    <a:gd name="connsiteY265" fmla="*/ 973571 h 10427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</a:cxnLst>
                  <a:rect l="l" t="t" r="r" b="b"/>
                  <a:pathLst>
                    <a:path w="882204" h="1042701">
                      <a:moveTo>
                        <a:pt x="262420" y="1042701"/>
                      </a:moveTo>
                      <a:cubicBezTo>
                        <a:pt x="250501" y="1042701"/>
                        <a:pt x="236199" y="1035550"/>
                        <a:pt x="226663" y="1030782"/>
                      </a:cubicBezTo>
                      <a:lnTo>
                        <a:pt x="224280" y="1028398"/>
                      </a:lnTo>
                      <a:cubicBezTo>
                        <a:pt x="202826" y="1018863"/>
                        <a:pt x="183755" y="1011712"/>
                        <a:pt x="164685" y="1004561"/>
                      </a:cubicBezTo>
                      <a:cubicBezTo>
                        <a:pt x="131312" y="995025"/>
                        <a:pt x="95555" y="985490"/>
                        <a:pt x="55031" y="978339"/>
                      </a:cubicBezTo>
                      <a:lnTo>
                        <a:pt x="55031" y="978339"/>
                      </a:lnTo>
                      <a:cubicBezTo>
                        <a:pt x="45496" y="978339"/>
                        <a:pt x="35961" y="978339"/>
                        <a:pt x="28809" y="978339"/>
                      </a:cubicBezTo>
                      <a:cubicBezTo>
                        <a:pt x="16890" y="975955"/>
                        <a:pt x="-2180" y="973571"/>
                        <a:pt x="204" y="952117"/>
                      </a:cubicBezTo>
                      <a:cubicBezTo>
                        <a:pt x="2588" y="935431"/>
                        <a:pt x="4971" y="916361"/>
                        <a:pt x="9739" y="899674"/>
                      </a:cubicBezTo>
                      <a:cubicBezTo>
                        <a:pt x="12123" y="892523"/>
                        <a:pt x="14507" y="882988"/>
                        <a:pt x="14507" y="875836"/>
                      </a:cubicBezTo>
                      <a:cubicBezTo>
                        <a:pt x="14507" y="873452"/>
                        <a:pt x="14507" y="871069"/>
                        <a:pt x="16890" y="868685"/>
                      </a:cubicBezTo>
                      <a:cubicBezTo>
                        <a:pt x="16890" y="863917"/>
                        <a:pt x="19274" y="856766"/>
                        <a:pt x="19274" y="851998"/>
                      </a:cubicBezTo>
                      <a:lnTo>
                        <a:pt x="19274" y="849615"/>
                      </a:lnTo>
                      <a:cubicBezTo>
                        <a:pt x="21658" y="832928"/>
                        <a:pt x="26425" y="816242"/>
                        <a:pt x="28809" y="799555"/>
                      </a:cubicBezTo>
                      <a:cubicBezTo>
                        <a:pt x="35961" y="759031"/>
                        <a:pt x="43112" y="718506"/>
                        <a:pt x="55031" y="677982"/>
                      </a:cubicBezTo>
                      <a:cubicBezTo>
                        <a:pt x="62182" y="654144"/>
                        <a:pt x="69334" y="627923"/>
                        <a:pt x="78869" y="599317"/>
                      </a:cubicBezTo>
                      <a:cubicBezTo>
                        <a:pt x="86020" y="580247"/>
                        <a:pt x="90788" y="561177"/>
                        <a:pt x="95555" y="542106"/>
                      </a:cubicBezTo>
                      <a:cubicBezTo>
                        <a:pt x="97939" y="532571"/>
                        <a:pt x="100323" y="525420"/>
                        <a:pt x="102707" y="515885"/>
                      </a:cubicBezTo>
                      <a:cubicBezTo>
                        <a:pt x="112242" y="482512"/>
                        <a:pt x="124161" y="449139"/>
                        <a:pt x="136080" y="418150"/>
                      </a:cubicBezTo>
                      <a:cubicBezTo>
                        <a:pt x="140847" y="408614"/>
                        <a:pt x="143231" y="396696"/>
                        <a:pt x="147999" y="387160"/>
                      </a:cubicBezTo>
                      <a:cubicBezTo>
                        <a:pt x="147999" y="365706"/>
                        <a:pt x="155150" y="344252"/>
                        <a:pt x="159917" y="322798"/>
                      </a:cubicBezTo>
                      <a:cubicBezTo>
                        <a:pt x="159917" y="318031"/>
                        <a:pt x="162301" y="315647"/>
                        <a:pt x="162301" y="310879"/>
                      </a:cubicBezTo>
                      <a:cubicBezTo>
                        <a:pt x="169453" y="287042"/>
                        <a:pt x="176604" y="260820"/>
                        <a:pt x="183755" y="239366"/>
                      </a:cubicBezTo>
                      <a:cubicBezTo>
                        <a:pt x="186139" y="232214"/>
                        <a:pt x="188523" y="225063"/>
                        <a:pt x="190907" y="217912"/>
                      </a:cubicBezTo>
                      <a:cubicBezTo>
                        <a:pt x="195674" y="201225"/>
                        <a:pt x="200442" y="184539"/>
                        <a:pt x="207593" y="167852"/>
                      </a:cubicBezTo>
                      <a:cubicBezTo>
                        <a:pt x="209977" y="163085"/>
                        <a:pt x="209977" y="158317"/>
                        <a:pt x="212361" y="155933"/>
                      </a:cubicBezTo>
                      <a:cubicBezTo>
                        <a:pt x="214744" y="148782"/>
                        <a:pt x="217128" y="141631"/>
                        <a:pt x="221896" y="134479"/>
                      </a:cubicBezTo>
                      <a:cubicBezTo>
                        <a:pt x="224280" y="132096"/>
                        <a:pt x="224280" y="129712"/>
                        <a:pt x="226663" y="124944"/>
                      </a:cubicBezTo>
                      <a:cubicBezTo>
                        <a:pt x="231431" y="117793"/>
                        <a:pt x="236199" y="108258"/>
                        <a:pt x="236199" y="98723"/>
                      </a:cubicBezTo>
                      <a:cubicBezTo>
                        <a:pt x="231431" y="93955"/>
                        <a:pt x="229047" y="89187"/>
                        <a:pt x="229047" y="82036"/>
                      </a:cubicBezTo>
                      <a:cubicBezTo>
                        <a:pt x="229047" y="77268"/>
                        <a:pt x="231431" y="72501"/>
                        <a:pt x="243350" y="70117"/>
                      </a:cubicBezTo>
                      <a:cubicBezTo>
                        <a:pt x="243350" y="62966"/>
                        <a:pt x="245734" y="58198"/>
                        <a:pt x="250501" y="55814"/>
                      </a:cubicBezTo>
                      <a:cubicBezTo>
                        <a:pt x="257653" y="51047"/>
                        <a:pt x="262420" y="51047"/>
                        <a:pt x="269572" y="51047"/>
                      </a:cubicBezTo>
                      <a:cubicBezTo>
                        <a:pt x="269572" y="51047"/>
                        <a:pt x="271955" y="51047"/>
                        <a:pt x="274339" y="51047"/>
                      </a:cubicBezTo>
                      <a:cubicBezTo>
                        <a:pt x="281490" y="51047"/>
                        <a:pt x="291026" y="53431"/>
                        <a:pt x="298177" y="55814"/>
                      </a:cubicBezTo>
                      <a:cubicBezTo>
                        <a:pt x="298177" y="55814"/>
                        <a:pt x="300561" y="55814"/>
                        <a:pt x="300561" y="55814"/>
                      </a:cubicBezTo>
                      <a:cubicBezTo>
                        <a:pt x="312480" y="55814"/>
                        <a:pt x="324399" y="55814"/>
                        <a:pt x="336317" y="55814"/>
                      </a:cubicBezTo>
                      <a:cubicBezTo>
                        <a:pt x="360155" y="55814"/>
                        <a:pt x="381609" y="55814"/>
                        <a:pt x="405447" y="55814"/>
                      </a:cubicBezTo>
                      <a:lnTo>
                        <a:pt x="407831" y="55814"/>
                      </a:lnTo>
                      <a:cubicBezTo>
                        <a:pt x="417366" y="55814"/>
                        <a:pt x="429285" y="53431"/>
                        <a:pt x="438820" y="53431"/>
                      </a:cubicBezTo>
                      <a:cubicBezTo>
                        <a:pt x="453123" y="51047"/>
                        <a:pt x="467426" y="48663"/>
                        <a:pt x="481728" y="51047"/>
                      </a:cubicBezTo>
                      <a:cubicBezTo>
                        <a:pt x="505566" y="53431"/>
                        <a:pt x="531788" y="51047"/>
                        <a:pt x="553242" y="48663"/>
                      </a:cubicBezTo>
                      <a:cubicBezTo>
                        <a:pt x="565161" y="46279"/>
                        <a:pt x="577080" y="43895"/>
                        <a:pt x="591382" y="41512"/>
                      </a:cubicBezTo>
                      <a:cubicBezTo>
                        <a:pt x="598534" y="39128"/>
                        <a:pt x="605685" y="39128"/>
                        <a:pt x="612836" y="39128"/>
                      </a:cubicBezTo>
                      <a:cubicBezTo>
                        <a:pt x="629523" y="36744"/>
                        <a:pt x="646209" y="31976"/>
                        <a:pt x="665280" y="29593"/>
                      </a:cubicBezTo>
                      <a:cubicBezTo>
                        <a:pt x="677199" y="27209"/>
                        <a:pt x="691501" y="27209"/>
                        <a:pt x="703420" y="24825"/>
                      </a:cubicBezTo>
                      <a:cubicBezTo>
                        <a:pt x="739177" y="20058"/>
                        <a:pt x="777318" y="17674"/>
                        <a:pt x="810691" y="3371"/>
                      </a:cubicBezTo>
                      <a:cubicBezTo>
                        <a:pt x="815458" y="987"/>
                        <a:pt x="822609" y="-1396"/>
                        <a:pt x="827377" y="987"/>
                      </a:cubicBezTo>
                      <a:cubicBezTo>
                        <a:pt x="834528" y="3371"/>
                        <a:pt x="836912" y="10523"/>
                        <a:pt x="834528" y="17674"/>
                      </a:cubicBezTo>
                      <a:cubicBezTo>
                        <a:pt x="836912" y="24825"/>
                        <a:pt x="841680" y="31976"/>
                        <a:pt x="848831" y="39128"/>
                      </a:cubicBezTo>
                      <a:cubicBezTo>
                        <a:pt x="855983" y="46279"/>
                        <a:pt x="863134" y="53431"/>
                        <a:pt x="863134" y="62966"/>
                      </a:cubicBezTo>
                      <a:cubicBezTo>
                        <a:pt x="865518" y="72501"/>
                        <a:pt x="863134" y="79652"/>
                        <a:pt x="855983" y="91571"/>
                      </a:cubicBezTo>
                      <a:cubicBezTo>
                        <a:pt x="855983" y="93955"/>
                        <a:pt x="855983" y="96339"/>
                        <a:pt x="855983" y="101106"/>
                      </a:cubicBezTo>
                      <a:cubicBezTo>
                        <a:pt x="855983" y="103490"/>
                        <a:pt x="858366" y="105874"/>
                        <a:pt x="858366" y="105874"/>
                      </a:cubicBezTo>
                      <a:cubicBezTo>
                        <a:pt x="860750" y="110641"/>
                        <a:pt x="860750" y="115409"/>
                        <a:pt x="863134" y="120177"/>
                      </a:cubicBezTo>
                      <a:cubicBezTo>
                        <a:pt x="865518" y="141631"/>
                        <a:pt x="865518" y="165469"/>
                        <a:pt x="863134" y="186922"/>
                      </a:cubicBezTo>
                      <a:cubicBezTo>
                        <a:pt x="863134" y="205993"/>
                        <a:pt x="860750" y="227447"/>
                        <a:pt x="863134" y="248901"/>
                      </a:cubicBezTo>
                      <a:cubicBezTo>
                        <a:pt x="865518" y="275123"/>
                        <a:pt x="870285" y="365706"/>
                        <a:pt x="870285" y="380009"/>
                      </a:cubicBezTo>
                      <a:cubicBezTo>
                        <a:pt x="870285" y="389544"/>
                        <a:pt x="870285" y="396696"/>
                        <a:pt x="870285" y="406231"/>
                      </a:cubicBezTo>
                      <a:cubicBezTo>
                        <a:pt x="870285" y="425301"/>
                        <a:pt x="870285" y="441987"/>
                        <a:pt x="867901" y="461058"/>
                      </a:cubicBezTo>
                      <a:lnTo>
                        <a:pt x="867901" y="463442"/>
                      </a:lnTo>
                      <a:cubicBezTo>
                        <a:pt x="867901" y="484895"/>
                        <a:pt x="870285" y="506350"/>
                        <a:pt x="870285" y="530187"/>
                      </a:cubicBezTo>
                      <a:cubicBezTo>
                        <a:pt x="870285" y="544490"/>
                        <a:pt x="870285" y="558793"/>
                        <a:pt x="870285" y="573096"/>
                      </a:cubicBezTo>
                      <a:cubicBezTo>
                        <a:pt x="870285" y="580247"/>
                        <a:pt x="870285" y="589782"/>
                        <a:pt x="870285" y="596933"/>
                      </a:cubicBezTo>
                      <a:cubicBezTo>
                        <a:pt x="870285" y="604085"/>
                        <a:pt x="870285" y="611236"/>
                        <a:pt x="870285" y="616004"/>
                      </a:cubicBezTo>
                      <a:cubicBezTo>
                        <a:pt x="875053" y="642225"/>
                        <a:pt x="877437" y="663679"/>
                        <a:pt x="877437" y="685133"/>
                      </a:cubicBezTo>
                      <a:cubicBezTo>
                        <a:pt x="877437" y="692285"/>
                        <a:pt x="877437" y="697052"/>
                        <a:pt x="879820" y="704204"/>
                      </a:cubicBezTo>
                      <a:cubicBezTo>
                        <a:pt x="879820" y="713739"/>
                        <a:pt x="882204" y="723274"/>
                        <a:pt x="882204" y="732809"/>
                      </a:cubicBezTo>
                      <a:cubicBezTo>
                        <a:pt x="882204" y="747112"/>
                        <a:pt x="879820" y="761415"/>
                        <a:pt x="877437" y="773334"/>
                      </a:cubicBezTo>
                      <a:cubicBezTo>
                        <a:pt x="877437" y="778101"/>
                        <a:pt x="875053" y="780485"/>
                        <a:pt x="875053" y="785252"/>
                      </a:cubicBezTo>
                      <a:cubicBezTo>
                        <a:pt x="867901" y="823393"/>
                        <a:pt x="870285" y="859150"/>
                        <a:pt x="875053" y="887755"/>
                      </a:cubicBezTo>
                      <a:cubicBezTo>
                        <a:pt x="879820" y="921128"/>
                        <a:pt x="879820" y="952117"/>
                        <a:pt x="877437" y="983106"/>
                      </a:cubicBezTo>
                      <a:cubicBezTo>
                        <a:pt x="879820" y="992642"/>
                        <a:pt x="879820" y="999793"/>
                        <a:pt x="877437" y="1004561"/>
                      </a:cubicBezTo>
                      <a:cubicBezTo>
                        <a:pt x="875053" y="1006944"/>
                        <a:pt x="872669" y="1009328"/>
                        <a:pt x="867901" y="1011712"/>
                      </a:cubicBezTo>
                      <a:cubicBezTo>
                        <a:pt x="858366" y="1014096"/>
                        <a:pt x="844064" y="1009328"/>
                        <a:pt x="832145" y="1004561"/>
                      </a:cubicBezTo>
                      <a:cubicBezTo>
                        <a:pt x="827377" y="1002177"/>
                        <a:pt x="824993" y="1002177"/>
                        <a:pt x="820226" y="999793"/>
                      </a:cubicBezTo>
                      <a:cubicBezTo>
                        <a:pt x="813074" y="997409"/>
                        <a:pt x="808307" y="995025"/>
                        <a:pt x="801155" y="992642"/>
                      </a:cubicBezTo>
                      <a:cubicBezTo>
                        <a:pt x="789237" y="987874"/>
                        <a:pt x="777318" y="985490"/>
                        <a:pt x="765399" y="983106"/>
                      </a:cubicBezTo>
                      <a:cubicBezTo>
                        <a:pt x="758247" y="980723"/>
                        <a:pt x="751096" y="980723"/>
                        <a:pt x="741561" y="980723"/>
                      </a:cubicBezTo>
                      <a:cubicBezTo>
                        <a:pt x="717723" y="980723"/>
                        <a:pt x="691501" y="985490"/>
                        <a:pt x="667664" y="990258"/>
                      </a:cubicBezTo>
                      <a:cubicBezTo>
                        <a:pt x="660512" y="992642"/>
                        <a:pt x="650977" y="995025"/>
                        <a:pt x="643826" y="995025"/>
                      </a:cubicBezTo>
                      <a:cubicBezTo>
                        <a:pt x="631907" y="997409"/>
                        <a:pt x="619988" y="999793"/>
                        <a:pt x="605685" y="1004561"/>
                      </a:cubicBezTo>
                      <a:lnTo>
                        <a:pt x="600918" y="1006944"/>
                      </a:lnTo>
                      <a:cubicBezTo>
                        <a:pt x="596150" y="1009328"/>
                        <a:pt x="591382" y="1009328"/>
                        <a:pt x="586615" y="1009328"/>
                      </a:cubicBezTo>
                      <a:cubicBezTo>
                        <a:pt x="572312" y="1009328"/>
                        <a:pt x="562777" y="1004561"/>
                        <a:pt x="560393" y="995025"/>
                      </a:cubicBezTo>
                      <a:cubicBezTo>
                        <a:pt x="550858" y="959269"/>
                        <a:pt x="550858" y="923512"/>
                        <a:pt x="548474" y="890139"/>
                      </a:cubicBezTo>
                      <a:lnTo>
                        <a:pt x="548474" y="880604"/>
                      </a:lnTo>
                      <a:cubicBezTo>
                        <a:pt x="548474" y="851998"/>
                        <a:pt x="548474" y="825777"/>
                        <a:pt x="548474" y="799555"/>
                      </a:cubicBezTo>
                      <a:cubicBezTo>
                        <a:pt x="548474" y="785252"/>
                        <a:pt x="548474" y="770950"/>
                        <a:pt x="548474" y="756647"/>
                      </a:cubicBezTo>
                      <a:cubicBezTo>
                        <a:pt x="548474" y="749496"/>
                        <a:pt x="548474" y="739961"/>
                        <a:pt x="548474" y="730425"/>
                      </a:cubicBezTo>
                      <a:cubicBezTo>
                        <a:pt x="548474" y="699436"/>
                        <a:pt x="548474" y="666063"/>
                        <a:pt x="550858" y="635074"/>
                      </a:cubicBezTo>
                      <a:lnTo>
                        <a:pt x="550858" y="632690"/>
                      </a:lnTo>
                      <a:cubicBezTo>
                        <a:pt x="553242" y="613620"/>
                        <a:pt x="555626" y="594550"/>
                        <a:pt x="553242" y="575479"/>
                      </a:cubicBezTo>
                      <a:cubicBezTo>
                        <a:pt x="541323" y="546874"/>
                        <a:pt x="538939" y="518269"/>
                        <a:pt x="536555" y="489663"/>
                      </a:cubicBezTo>
                      <a:cubicBezTo>
                        <a:pt x="536555" y="484895"/>
                        <a:pt x="536555" y="477744"/>
                        <a:pt x="536555" y="472977"/>
                      </a:cubicBezTo>
                      <a:cubicBezTo>
                        <a:pt x="534172" y="437220"/>
                        <a:pt x="531788" y="403847"/>
                        <a:pt x="527020" y="368090"/>
                      </a:cubicBezTo>
                      <a:lnTo>
                        <a:pt x="527020" y="363323"/>
                      </a:lnTo>
                      <a:cubicBezTo>
                        <a:pt x="527020" y="358555"/>
                        <a:pt x="527020" y="353787"/>
                        <a:pt x="524636" y="349020"/>
                      </a:cubicBezTo>
                      <a:cubicBezTo>
                        <a:pt x="524636" y="334717"/>
                        <a:pt x="522253" y="322798"/>
                        <a:pt x="519869" y="308496"/>
                      </a:cubicBezTo>
                      <a:cubicBezTo>
                        <a:pt x="517485" y="301344"/>
                        <a:pt x="517485" y="296577"/>
                        <a:pt x="512718" y="291809"/>
                      </a:cubicBezTo>
                      <a:cubicBezTo>
                        <a:pt x="507950" y="306112"/>
                        <a:pt x="503182" y="322798"/>
                        <a:pt x="498415" y="337101"/>
                      </a:cubicBezTo>
                      <a:cubicBezTo>
                        <a:pt x="496031" y="344252"/>
                        <a:pt x="493647" y="349020"/>
                        <a:pt x="491263" y="356171"/>
                      </a:cubicBezTo>
                      <a:cubicBezTo>
                        <a:pt x="479345" y="391928"/>
                        <a:pt x="465042" y="437220"/>
                        <a:pt x="448355" y="477744"/>
                      </a:cubicBezTo>
                      <a:cubicBezTo>
                        <a:pt x="445972" y="484895"/>
                        <a:pt x="448355" y="494431"/>
                        <a:pt x="450739" y="503966"/>
                      </a:cubicBezTo>
                      <a:cubicBezTo>
                        <a:pt x="455507" y="513501"/>
                        <a:pt x="457890" y="525420"/>
                        <a:pt x="453123" y="534955"/>
                      </a:cubicBezTo>
                      <a:cubicBezTo>
                        <a:pt x="448355" y="544490"/>
                        <a:pt x="441204" y="551642"/>
                        <a:pt x="434053" y="556409"/>
                      </a:cubicBezTo>
                      <a:cubicBezTo>
                        <a:pt x="429285" y="558793"/>
                        <a:pt x="424517" y="563560"/>
                        <a:pt x="422134" y="568328"/>
                      </a:cubicBezTo>
                      <a:cubicBezTo>
                        <a:pt x="419750" y="570712"/>
                        <a:pt x="419750" y="570712"/>
                        <a:pt x="417366" y="573096"/>
                      </a:cubicBezTo>
                      <a:cubicBezTo>
                        <a:pt x="417366" y="582631"/>
                        <a:pt x="417366" y="592166"/>
                        <a:pt x="417366" y="601701"/>
                      </a:cubicBezTo>
                      <a:cubicBezTo>
                        <a:pt x="417366" y="623155"/>
                        <a:pt x="410215" y="639841"/>
                        <a:pt x="403063" y="658912"/>
                      </a:cubicBezTo>
                      <a:cubicBezTo>
                        <a:pt x="395912" y="675598"/>
                        <a:pt x="388761" y="694669"/>
                        <a:pt x="381609" y="711355"/>
                      </a:cubicBezTo>
                      <a:cubicBezTo>
                        <a:pt x="372074" y="737577"/>
                        <a:pt x="360155" y="763798"/>
                        <a:pt x="350620" y="790020"/>
                      </a:cubicBezTo>
                      <a:cubicBezTo>
                        <a:pt x="336317" y="830544"/>
                        <a:pt x="324399" y="875836"/>
                        <a:pt x="312480" y="916361"/>
                      </a:cubicBezTo>
                      <a:lnTo>
                        <a:pt x="310096" y="925896"/>
                      </a:lnTo>
                      <a:cubicBezTo>
                        <a:pt x="307712" y="933047"/>
                        <a:pt x="305328" y="940198"/>
                        <a:pt x="305328" y="949733"/>
                      </a:cubicBezTo>
                      <a:cubicBezTo>
                        <a:pt x="302944" y="964036"/>
                        <a:pt x="298177" y="980723"/>
                        <a:pt x="293409" y="995025"/>
                      </a:cubicBezTo>
                      <a:cubicBezTo>
                        <a:pt x="291026" y="1002177"/>
                        <a:pt x="288642" y="1009328"/>
                        <a:pt x="283874" y="1014096"/>
                      </a:cubicBezTo>
                      <a:cubicBezTo>
                        <a:pt x="281490" y="1026015"/>
                        <a:pt x="276723" y="1035550"/>
                        <a:pt x="269572" y="1037934"/>
                      </a:cubicBezTo>
                      <a:cubicBezTo>
                        <a:pt x="269572" y="1042701"/>
                        <a:pt x="264804" y="1042701"/>
                        <a:pt x="262420" y="1042701"/>
                      </a:cubicBezTo>
                      <a:close/>
                      <a:moveTo>
                        <a:pt x="57415" y="973571"/>
                      </a:moveTo>
                      <a:cubicBezTo>
                        <a:pt x="97939" y="980723"/>
                        <a:pt x="133696" y="990258"/>
                        <a:pt x="167069" y="999793"/>
                      </a:cubicBezTo>
                      <a:cubicBezTo>
                        <a:pt x="188523" y="1006944"/>
                        <a:pt x="207593" y="1014096"/>
                        <a:pt x="226663" y="1023631"/>
                      </a:cubicBezTo>
                      <a:lnTo>
                        <a:pt x="229047" y="1026015"/>
                      </a:lnTo>
                      <a:cubicBezTo>
                        <a:pt x="238582" y="1030782"/>
                        <a:pt x="250501" y="1035550"/>
                        <a:pt x="260036" y="1035550"/>
                      </a:cubicBezTo>
                      <a:cubicBezTo>
                        <a:pt x="262420" y="1035550"/>
                        <a:pt x="264804" y="1035550"/>
                        <a:pt x="264804" y="1035550"/>
                      </a:cubicBezTo>
                      <a:cubicBezTo>
                        <a:pt x="269572" y="1033166"/>
                        <a:pt x="271955" y="1028398"/>
                        <a:pt x="274339" y="1016479"/>
                      </a:cubicBezTo>
                      <a:lnTo>
                        <a:pt x="274339" y="1014096"/>
                      </a:lnTo>
                      <a:cubicBezTo>
                        <a:pt x="276723" y="1006944"/>
                        <a:pt x="281490" y="999793"/>
                        <a:pt x="283874" y="995025"/>
                      </a:cubicBezTo>
                      <a:cubicBezTo>
                        <a:pt x="288642" y="980723"/>
                        <a:pt x="293409" y="966420"/>
                        <a:pt x="295793" y="952117"/>
                      </a:cubicBezTo>
                      <a:cubicBezTo>
                        <a:pt x="298177" y="944966"/>
                        <a:pt x="300561" y="935431"/>
                        <a:pt x="302944" y="928280"/>
                      </a:cubicBezTo>
                      <a:lnTo>
                        <a:pt x="305328" y="918744"/>
                      </a:lnTo>
                      <a:cubicBezTo>
                        <a:pt x="317247" y="875836"/>
                        <a:pt x="329166" y="832928"/>
                        <a:pt x="343469" y="792404"/>
                      </a:cubicBezTo>
                      <a:cubicBezTo>
                        <a:pt x="353004" y="766182"/>
                        <a:pt x="364923" y="739961"/>
                        <a:pt x="374458" y="713739"/>
                      </a:cubicBezTo>
                      <a:cubicBezTo>
                        <a:pt x="381609" y="697052"/>
                        <a:pt x="388761" y="677982"/>
                        <a:pt x="395912" y="661296"/>
                      </a:cubicBezTo>
                      <a:cubicBezTo>
                        <a:pt x="403063" y="642225"/>
                        <a:pt x="410215" y="625539"/>
                        <a:pt x="410215" y="606469"/>
                      </a:cubicBezTo>
                      <a:cubicBezTo>
                        <a:pt x="410215" y="596933"/>
                        <a:pt x="410215" y="585015"/>
                        <a:pt x="410215" y="575479"/>
                      </a:cubicBezTo>
                      <a:lnTo>
                        <a:pt x="410215" y="573096"/>
                      </a:lnTo>
                      <a:lnTo>
                        <a:pt x="410215" y="573096"/>
                      </a:lnTo>
                      <a:cubicBezTo>
                        <a:pt x="412599" y="570712"/>
                        <a:pt x="412599" y="568328"/>
                        <a:pt x="414982" y="565944"/>
                      </a:cubicBezTo>
                      <a:cubicBezTo>
                        <a:pt x="419750" y="561177"/>
                        <a:pt x="424517" y="558793"/>
                        <a:pt x="426901" y="554025"/>
                      </a:cubicBezTo>
                      <a:cubicBezTo>
                        <a:pt x="434053" y="549258"/>
                        <a:pt x="438820" y="542106"/>
                        <a:pt x="443588" y="534955"/>
                      </a:cubicBezTo>
                      <a:cubicBezTo>
                        <a:pt x="448355" y="527804"/>
                        <a:pt x="443588" y="518269"/>
                        <a:pt x="441204" y="508733"/>
                      </a:cubicBezTo>
                      <a:cubicBezTo>
                        <a:pt x="436436" y="499198"/>
                        <a:pt x="434053" y="487279"/>
                        <a:pt x="438820" y="477744"/>
                      </a:cubicBezTo>
                      <a:cubicBezTo>
                        <a:pt x="455507" y="437220"/>
                        <a:pt x="469809" y="394312"/>
                        <a:pt x="481728" y="356171"/>
                      </a:cubicBezTo>
                      <a:cubicBezTo>
                        <a:pt x="484112" y="349020"/>
                        <a:pt x="486496" y="344252"/>
                        <a:pt x="488880" y="337101"/>
                      </a:cubicBezTo>
                      <a:cubicBezTo>
                        <a:pt x="493647" y="320415"/>
                        <a:pt x="500799" y="303728"/>
                        <a:pt x="505566" y="287042"/>
                      </a:cubicBezTo>
                      <a:lnTo>
                        <a:pt x="507950" y="282274"/>
                      </a:lnTo>
                      <a:lnTo>
                        <a:pt x="512718" y="284658"/>
                      </a:lnTo>
                      <a:cubicBezTo>
                        <a:pt x="522253" y="291809"/>
                        <a:pt x="524636" y="301344"/>
                        <a:pt x="527020" y="310879"/>
                      </a:cubicBezTo>
                      <a:cubicBezTo>
                        <a:pt x="529404" y="325182"/>
                        <a:pt x="531788" y="337101"/>
                        <a:pt x="531788" y="351404"/>
                      </a:cubicBezTo>
                      <a:cubicBezTo>
                        <a:pt x="531788" y="356171"/>
                        <a:pt x="531788" y="360939"/>
                        <a:pt x="534172" y="365706"/>
                      </a:cubicBezTo>
                      <a:lnTo>
                        <a:pt x="534172" y="370474"/>
                      </a:lnTo>
                      <a:cubicBezTo>
                        <a:pt x="536555" y="403847"/>
                        <a:pt x="541323" y="439604"/>
                        <a:pt x="543707" y="475361"/>
                      </a:cubicBezTo>
                      <a:cubicBezTo>
                        <a:pt x="543707" y="480128"/>
                        <a:pt x="543707" y="487279"/>
                        <a:pt x="543707" y="492047"/>
                      </a:cubicBezTo>
                      <a:cubicBezTo>
                        <a:pt x="546091" y="520652"/>
                        <a:pt x="546091" y="549258"/>
                        <a:pt x="558009" y="575479"/>
                      </a:cubicBezTo>
                      <a:cubicBezTo>
                        <a:pt x="558009" y="575479"/>
                        <a:pt x="558009" y="575479"/>
                        <a:pt x="558009" y="577863"/>
                      </a:cubicBezTo>
                      <a:lnTo>
                        <a:pt x="558009" y="580247"/>
                      </a:lnTo>
                      <a:cubicBezTo>
                        <a:pt x="560393" y="599317"/>
                        <a:pt x="558009" y="620771"/>
                        <a:pt x="555626" y="639841"/>
                      </a:cubicBezTo>
                      <a:lnTo>
                        <a:pt x="555626" y="642225"/>
                      </a:lnTo>
                      <a:cubicBezTo>
                        <a:pt x="550858" y="673215"/>
                        <a:pt x="553242" y="706588"/>
                        <a:pt x="553242" y="737577"/>
                      </a:cubicBezTo>
                      <a:cubicBezTo>
                        <a:pt x="553242" y="747112"/>
                        <a:pt x="553242" y="754263"/>
                        <a:pt x="553242" y="763798"/>
                      </a:cubicBezTo>
                      <a:cubicBezTo>
                        <a:pt x="553242" y="778101"/>
                        <a:pt x="553242" y="792404"/>
                        <a:pt x="553242" y="806706"/>
                      </a:cubicBezTo>
                      <a:cubicBezTo>
                        <a:pt x="553242" y="832928"/>
                        <a:pt x="553242" y="861534"/>
                        <a:pt x="553242" y="887755"/>
                      </a:cubicBezTo>
                      <a:lnTo>
                        <a:pt x="553242" y="897290"/>
                      </a:lnTo>
                      <a:cubicBezTo>
                        <a:pt x="553242" y="930663"/>
                        <a:pt x="555626" y="966420"/>
                        <a:pt x="565161" y="999793"/>
                      </a:cubicBezTo>
                      <a:cubicBezTo>
                        <a:pt x="565161" y="1004561"/>
                        <a:pt x="569928" y="1009328"/>
                        <a:pt x="584231" y="1009328"/>
                      </a:cubicBezTo>
                      <a:lnTo>
                        <a:pt x="584231" y="1009328"/>
                      </a:lnTo>
                      <a:cubicBezTo>
                        <a:pt x="588999" y="1009328"/>
                        <a:pt x="593766" y="1006944"/>
                        <a:pt x="598534" y="1006944"/>
                      </a:cubicBezTo>
                      <a:cubicBezTo>
                        <a:pt x="600918" y="1006944"/>
                        <a:pt x="600918" y="1006944"/>
                        <a:pt x="603301" y="1004561"/>
                      </a:cubicBezTo>
                      <a:cubicBezTo>
                        <a:pt x="617604" y="999793"/>
                        <a:pt x="629523" y="997409"/>
                        <a:pt x="641442" y="995025"/>
                      </a:cubicBezTo>
                      <a:cubicBezTo>
                        <a:pt x="648593" y="992642"/>
                        <a:pt x="658128" y="992642"/>
                        <a:pt x="665280" y="990258"/>
                      </a:cubicBezTo>
                      <a:cubicBezTo>
                        <a:pt x="689118" y="985490"/>
                        <a:pt x="715339" y="978339"/>
                        <a:pt x="739177" y="978339"/>
                      </a:cubicBezTo>
                      <a:cubicBezTo>
                        <a:pt x="748712" y="978339"/>
                        <a:pt x="755864" y="978339"/>
                        <a:pt x="763015" y="980723"/>
                      </a:cubicBezTo>
                      <a:cubicBezTo>
                        <a:pt x="774934" y="983106"/>
                        <a:pt x="789237" y="987874"/>
                        <a:pt x="801155" y="990258"/>
                      </a:cubicBezTo>
                      <a:cubicBezTo>
                        <a:pt x="808307" y="992642"/>
                        <a:pt x="813074" y="995025"/>
                        <a:pt x="820226" y="995025"/>
                      </a:cubicBezTo>
                      <a:cubicBezTo>
                        <a:pt x="822609" y="995025"/>
                        <a:pt x="827377" y="997409"/>
                        <a:pt x="832145" y="999793"/>
                      </a:cubicBezTo>
                      <a:cubicBezTo>
                        <a:pt x="841680" y="1004561"/>
                        <a:pt x="855983" y="1006944"/>
                        <a:pt x="863134" y="1006944"/>
                      </a:cubicBezTo>
                      <a:cubicBezTo>
                        <a:pt x="865518" y="1006944"/>
                        <a:pt x="867901" y="1004561"/>
                        <a:pt x="867901" y="1004561"/>
                      </a:cubicBezTo>
                      <a:cubicBezTo>
                        <a:pt x="870285" y="1002177"/>
                        <a:pt x="870285" y="997409"/>
                        <a:pt x="865518" y="987874"/>
                      </a:cubicBezTo>
                      <a:lnTo>
                        <a:pt x="865518" y="987874"/>
                      </a:lnTo>
                      <a:lnTo>
                        <a:pt x="865518" y="987874"/>
                      </a:lnTo>
                      <a:cubicBezTo>
                        <a:pt x="870285" y="956885"/>
                        <a:pt x="867901" y="923512"/>
                        <a:pt x="863134" y="892523"/>
                      </a:cubicBezTo>
                      <a:cubicBezTo>
                        <a:pt x="858366" y="861534"/>
                        <a:pt x="855983" y="825777"/>
                        <a:pt x="863134" y="787636"/>
                      </a:cubicBezTo>
                      <a:cubicBezTo>
                        <a:pt x="863134" y="782869"/>
                        <a:pt x="865518" y="780485"/>
                        <a:pt x="865518" y="775717"/>
                      </a:cubicBezTo>
                      <a:cubicBezTo>
                        <a:pt x="867901" y="761415"/>
                        <a:pt x="870285" y="749496"/>
                        <a:pt x="870285" y="737577"/>
                      </a:cubicBezTo>
                      <a:cubicBezTo>
                        <a:pt x="870285" y="728042"/>
                        <a:pt x="870285" y="718506"/>
                        <a:pt x="867901" y="708971"/>
                      </a:cubicBezTo>
                      <a:cubicBezTo>
                        <a:pt x="867901" y="701820"/>
                        <a:pt x="867901" y="697052"/>
                        <a:pt x="865518" y="689901"/>
                      </a:cubicBezTo>
                      <a:cubicBezTo>
                        <a:pt x="865518" y="668447"/>
                        <a:pt x="860750" y="646993"/>
                        <a:pt x="858366" y="620771"/>
                      </a:cubicBezTo>
                      <a:cubicBezTo>
                        <a:pt x="858366" y="613620"/>
                        <a:pt x="858366" y="606469"/>
                        <a:pt x="858366" y="599317"/>
                      </a:cubicBezTo>
                      <a:cubicBezTo>
                        <a:pt x="858366" y="592166"/>
                        <a:pt x="858366" y="582631"/>
                        <a:pt x="858366" y="575479"/>
                      </a:cubicBezTo>
                      <a:cubicBezTo>
                        <a:pt x="858366" y="561177"/>
                        <a:pt x="858366" y="546874"/>
                        <a:pt x="858366" y="532571"/>
                      </a:cubicBezTo>
                      <a:cubicBezTo>
                        <a:pt x="855983" y="511117"/>
                        <a:pt x="855983" y="487279"/>
                        <a:pt x="855983" y="465825"/>
                      </a:cubicBezTo>
                      <a:lnTo>
                        <a:pt x="855983" y="461058"/>
                      </a:lnTo>
                      <a:cubicBezTo>
                        <a:pt x="858366" y="444371"/>
                        <a:pt x="858366" y="425301"/>
                        <a:pt x="858366" y="408614"/>
                      </a:cubicBezTo>
                      <a:cubicBezTo>
                        <a:pt x="858366" y="399079"/>
                        <a:pt x="858366" y="391928"/>
                        <a:pt x="858366" y="382393"/>
                      </a:cubicBezTo>
                      <a:cubicBezTo>
                        <a:pt x="858366" y="368090"/>
                        <a:pt x="853599" y="279890"/>
                        <a:pt x="851215" y="253668"/>
                      </a:cubicBezTo>
                      <a:cubicBezTo>
                        <a:pt x="848831" y="232214"/>
                        <a:pt x="851215" y="210760"/>
                        <a:pt x="851215" y="191690"/>
                      </a:cubicBezTo>
                      <a:cubicBezTo>
                        <a:pt x="851215" y="170236"/>
                        <a:pt x="853599" y="146398"/>
                        <a:pt x="851215" y="124944"/>
                      </a:cubicBezTo>
                      <a:cubicBezTo>
                        <a:pt x="851215" y="120177"/>
                        <a:pt x="848831" y="115409"/>
                        <a:pt x="846447" y="110641"/>
                      </a:cubicBezTo>
                      <a:cubicBezTo>
                        <a:pt x="846447" y="108258"/>
                        <a:pt x="844064" y="105874"/>
                        <a:pt x="844064" y="103490"/>
                      </a:cubicBezTo>
                      <a:cubicBezTo>
                        <a:pt x="841680" y="96339"/>
                        <a:pt x="841680" y="93955"/>
                        <a:pt x="844064" y="89187"/>
                      </a:cubicBezTo>
                      <a:lnTo>
                        <a:pt x="844064" y="89187"/>
                      </a:lnTo>
                      <a:cubicBezTo>
                        <a:pt x="848831" y="79652"/>
                        <a:pt x="851215" y="72501"/>
                        <a:pt x="848831" y="65349"/>
                      </a:cubicBezTo>
                      <a:cubicBezTo>
                        <a:pt x="846447" y="58198"/>
                        <a:pt x="841680" y="51047"/>
                        <a:pt x="836912" y="46279"/>
                      </a:cubicBezTo>
                      <a:cubicBezTo>
                        <a:pt x="829761" y="36744"/>
                        <a:pt x="824993" y="27209"/>
                        <a:pt x="820226" y="20058"/>
                      </a:cubicBezTo>
                      <a:lnTo>
                        <a:pt x="820226" y="17674"/>
                      </a:lnTo>
                      <a:lnTo>
                        <a:pt x="820226" y="15290"/>
                      </a:lnTo>
                      <a:cubicBezTo>
                        <a:pt x="820226" y="10523"/>
                        <a:pt x="820226" y="10523"/>
                        <a:pt x="817842" y="8139"/>
                      </a:cubicBezTo>
                      <a:cubicBezTo>
                        <a:pt x="815458" y="8139"/>
                        <a:pt x="813074" y="8139"/>
                        <a:pt x="810691" y="10523"/>
                      </a:cubicBezTo>
                      <a:cubicBezTo>
                        <a:pt x="774934" y="24825"/>
                        <a:pt x="736793" y="29593"/>
                        <a:pt x="701037" y="34360"/>
                      </a:cubicBezTo>
                      <a:cubicBezTo>
                        <a:pt x="689118" y="36744"/>
                        <a:pt x="674815" y="36744"/>
                        <a:pt x="662896" y="39128"/>
                      </a:cubicBezTo>
                      <a:cubicBezTo>
                        <a:pt x="643826" y="41512"/>
                        <a:pt x="624755" y="43895"/>
                        <a:pt x="610453" y="48663"/>
                      </a:cubicBezTo>
                      <a:cubicBezTo>
                        <a:pt x="603301" y="48663"/>
                        <a:pt x="596150" y="51047"/>
                        <a:pt x="588999" y="51047"/>
                      </a:cubicBezTo>
                      <a:cubicBezTo>
                        <a:pt x="577080" y="53431"/>
                        <a:pt x="565161" y="55814"/>
                        <a:pt x="550858" y="58198"/>
                      </a:cubicBezTo>
                      <a:cubicBezTo>
                        <a:pt x="536555" y="60582"/>
                        <a:pt x="517485" y="62966"/>
                        <a:pt x="498415" y="62966"/>
                      </a:cubicBezTo>
                      <a:cubicBezTo>
                        <a:pt x="491263" y="62966"/>
                        <a:pt x="484112" y="62966"/>
                        <a:pt x="476961" y="60582"/>
                      </a:cubicBezTo>
                      <a:cubicBezTo>
                        <a:pt x="462658" y="58198"/>
                        <a:pt x="448355" y="60582"/>
                        <a:pt x="436436" y="62966"/>
                      </a:cubicBezTo>
                      <a:cubicBezTo>
                        <a:pt x="426901" y="65349"/>
                        <a:pt x="414982" y="65349"/>
                        <a:pt x="405447" y="65349"/>
                      </a:cubicBezTo>
                      <a:lnTo>
                        <a:pt x="403063" y="65349"/>
                      </a:lnTo>
                      <a:cubicBezTo>
                        <a:pt x="379226" y="65349"/>
                        <a:pt x="355388" y="65349"/>
                        <a:pt x="333934" y="65349"/>
                      </a:cubicBezTo>
                      <a:cubicBezTo>
                        <a:pt x="322015" y="65349"/>
                        <a:pt x="307712" y="65349"/>
                        <a:pt x="295793" y="65349"/>
                      </a:cubicBezTo>
                      <a:lnTo>
                        <a:pt x="293409" y="65349"/>
                      </a:lnTo>
                      <a:lnTo>
                        <a:pt x="293409" y="62966"/>
                      </a:lnTo>
                      <a:cubicBezTo>
                        <a:pt x="286258" y="60582"/>
                        <a:pt x="281490" y="60582"/>
                        <a:pt x="274339" y="60582"/>
                      </a:cubicBezTo>
                      <a:cubicBezTo>
                        <a:pt x="271955" y="60582"/>
                        <a:pt x="271955" y="60582"/>
                        <a:pt x="269572" y="60582"/>
                      </a:cubicBezTo>
                      <a:cubicBezTo>
                        <a:pt x="264804" y="60582"/>
                        <a:pt x="260036" y="60582"/>
                        <a:pt x="255269" y="62966"/>
                      </a:cubicBezTo>
                      <a:cubicBezTo>
                        <a:pt x="252885" y="65349"/>
                        <a:pt x="250501" y="67733"/>
                        <a:pt x="250501" y="74885"/>
                      </a:cubicBezTo>
                      <a:lnTo>
                        <a:pt x="250501" y="79652"/>
                      </a:lnTo>
                      <a:lnTo>
                        <a:pt x="243350" y="79652"/>
                      </a:lnTo>
                      <a:cubicBezTo>
                        <a:pt x="240966" y="79652"/>
                        <a:pt x="233815" y="82036"/>
                        <a:pt x="233815" y="84420"/>
                      </a:cubicBezTo>
                      <a:cubicBezTo>
                        <a:pt x="233815" y="89187"/>
                        <a:pt x="233815" y="91571"/>
                        <a:pt x="238582" y="96339"/>
                      </a:cubicBezTo>
                      <a:lnTo>
                        <a:pt x="240966" y="98723"/>
                      </a:lnTo>
                      <a:lnTo>
                        <a:pt x="240966" y="101106"/>
                      </a:lnTo>
                      <a:cubicBezTo>
                        <a:pt x="238582" y="110641"/>
                        <a:pt x="233815" y="122560"/>
                        <a:pt x="229047" y="129712"/>
                      </a:cubicBezTo>
                      <a:cubicBezTo>
                        <a:pt x="226663" y="132096"/>
                        <a:pt x="226663" y="136863"/>
                        <a:pt x="224280" y="139247"/>
                      </a:cubicBezTo>
                      <a:cubicBezTo>
                        <a:pt x="221896" y="146398"/>
                        <a:pt x="219512" y="153550"/>
                        <a:pt x="217128" y="160701"/>
                      </a:cubicBezTo>
                      <a:cubicBezTo>
                        <a:pt x="214744" y="165469"/>
                        <a:pt x="214744" y="170236"/>
                        <a:pt x="212361" y="175004"/>
                      </a:cubicBezTo>
                      <a:cubicBezTo>
                        <a:pt x="205209" y="191690"/>
                        <a:pt x="200442" y="208377"/>
                        <a:pt x="195674" y="225063"/>
                      </a:cubicBezTo>
                      <a:cubicBezTo>
                        <a:pt x="193290" y="232214"/>
                        <a:pt x="190907" y="239366"/>
                        <a:pt x="188523" y="246517"/>
                      </a:cubicBezTo>
                      <a:cubicBezTo>
                        <a:pt x="181371" y="267971"/>
                        <a:pt x="174220" y="294193"/>
                        <a:pt x="167069" y="318031"/>
                      </a:cubicBezTo>
                      <a:cubicBezTo>
                        <a:pt x="167069" y="322798"/>
                        <a:pt x="164685" y="325182"/>
                        <a:pt x="164685" y="329950"/>
                      </a:cubicBezTo>
                      <a:cubicBezTo>
                        <a:pt x="159917" y="351404"/>
                        <a:pt x="152766" y="372858"/>
                        <a:pt x="152766" y="394312"/>
                      </a:cubicBezTo>
                      <a:lnTo>
                        <a:pt x="152766" y="396696"/>
                      </a:lnTo>
                      <a:cubicBezTo>
                        <a:pt x="147999" y="408614"/>
                        <a:pt x="145615" y="418150"/>
                        <a:pt x="140847" y="430069"/>
                      </a:cubicBezTo>
                      <a:cubicBezTo>
                        <a:pt x="128928" y="461058"/>
                        <a:pt x="117009" y="494431"/>
                        <a:pt x="107474" y="527804"/>
                      </a:cubicBezTo>
                      <a:cubicBezTo>
                        <a:pt x="105090" y="537339"/>
                        <a:pt x="102707" y="544490"/>
                        <a:pt x="100323" y="554025"/>
                      </a:cubicBezTo>
                      <a:cubicBezTo>
                        <a:pt x="95555" y="573096"/>
                        <a:pt x="90788" y="594550"/>
                        <a:pt x="83636" y="613620"/>
                      </a:cubicBezTo>
                      <a:cubicBezTo>
                        <a:pt x="74101" y="639841"/>
                        <a:pt x="66950" y="666063"/>
                        <a:pt x="59798" y="689901"/>
                      </a:cubicBezTo>
                      <a:cubicBezTo>
                        <a:pt x="50263" y="730425"/>
                        <a:pt x="40728" y="770950"/>
                        <a:pt x="33577" y="811474"/>
                      </a:cubicBezTo>
                      <a:cubicBezTo>
                        <a:pt x="31193" y="828160"/>
                        <a:pt x="26425" y="844847"/>
                        <a:pt x="24042" y="861534"/>
                      </a:cubicBezTo>
                      <a:lnTo>
                        <a:pt x="24042" y="863917"/>
                      </a:lnTo>
                      <a:cubicBezTo>
                        <a:pt x="24042" y="868685"/>
                        <a:pt x="21658" y="875836"/>
                        <a:pt x="21658" y="882988"/>
                      </a:cubicBezTo>
                      <a:cubicBezTo>
                        <a:pt x="21658" y="885371"/>
                        <a:pt x="19274" y="887755"/>
                        <a:pt x="19274" y="890139"/>
                      </a:cubicBezTo>
                      <a:cubicBezTo>
                        <a:pt x="16890" y="899674"/>
                        <a:pt x="16890" y="906825"/>
                        <a:pt x="14507" y="916361"/>
                      </a:cubicBezTo>
                      <a:cubicBezTo>
                        <a:pt x="14507" y="921128"/>
                        <a:pt x="9739" y="940198"/>
                        <a:pt x="9739" y="956885"/>
                      </a:cubicBezTo>
                      <a:cubicBezTo>
                        <a:pt x="9739" y="966420"/>
                        <a:pt x="14507" y="971188"/>
                        <a:pt x="26425" y="973571"/>
                      </a:cubicBezTo>
                      <a:lnTo>
                        <a:pt x="19274" y="968804"/>
                      </a:lnTo>
                      <a:cubicBezTo>
                        <a:pt x="14507" y="964036"/>
                        <a:pt x="12123" y="956885"/>
                        <a:pt x="14507" y="947350"/>
                      </a:cubicBezTo>
                      <a:lnTo>
                        <a:pt x="16890" y="923512"/>
                      </a:lnTo>
                      <a:lnTo>
                        <a:pt x="21658" y="947350"/>
                      </a:lnTo>
                      <a:cubicBezTo>
                        <a:pt x="21658" y="947350"/>
                        <a:pt x="21658" y="949733"/>
                        <a:pt x="21658" y="949733"/>
                      </a:cubicBezTo>
                      <a:cubicBezTo>
                        <a:pt x="21658" y="954501"/>
                        <a:pt x="24042" y="959269"/>
                        <a:pt x="24042" y="964036"/>
                      </a:cubicBezTo>
                      <a:lnTo>
                        <a:pt x="31193" y="975955"/>
                      </a:lnTo>
                      <a:cubicBezTo>
                        <a:pt x="31193" y="975955"/>
                        <a:pt x="31193" y="975955"/>
                        <a:pt x="31193" y="975955"/>
                      </a:cubicBezTo>
                      <a:cubicBezTo>
                        <a:pt x="38344" y="973571"/>
                        <a:pt x="47880" y="973571"/>
                        <a:pt x="57415" y="973571"/>
                      </a:cubicBezTo>
                      <a:lnTo>
                        <a:pt x="57415" y="973571"/>
                      </a:ln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72" name="Freeform: Shape 1571">
                <a:extLst>
                  <a:ext uri="{FF2B5EF4-FFF2-40B4-BE49-F238E27FC236}">
                    <a16:creationId xmlns:a16="http://schemas.microsoft.com/office/drawing/2014/main" id="{CE60A5AA-073E-4DCA-B461-D849CD99613A}"/>
                  </a:ext>
                </a:extLst>
              </p:cNvPr>
              <p:cNvSpPr/>
              <p:nvPr/>
            </p:nvSpPr>
            <p:spPr>
              <a:xfrm>
                <a:off x="14772793" y="7860928"/>
                <a:ext cx="626935" cy="837812"/>
              </a:xfrm>
              <a:custGeom>
                <a:avLst/>
                <a:gdLst>
                  <a:gd name="connsiteX0" fmla="*/ 517281 w 626935"/>
                  <a:gd name="connsiteY0" fmla="*/ 731822 h 837812"/>
                  <a:gd name="connsiteX1" fmla="*/ 505362 w 626935"/>
                  <a:gd name="connsiteY1" fmla="*/ 641238 h 837812"/>
                  <a:gd name="connsiteX2" fmla="*/ 491060 w 626935"/>
                  <a:gd name="connsiteY2" fmla="*/ 514897 h 837812"/>
                  <a:gd name="connsiteX3" fmla="*/ 502979 w 626935"/>
                  <a:gd name="connsiteY3" fmla="*/ 443384 h 837812"/>
                  <a:gd name="connsiteX4" fmla="*/ 495827 w 626935"/>
                  <a:gd name="connsiteY4" fmla="*/ 362335 h 837812"/>
                  <a:gd name="connsiteX5" fmla="*/ 481524 w 626935"/>
                  <a:gd name="connsiteY5" fmla="*/ 231227 h 837812"/>
                  <a:gd name="connsiteX6" fmla="*/ 481524 w 626935"/>
                  <a:gd name="connsiteY6" fmla="*/ 88200 h 837812"/>
                  <a:gd name="connsiteX7" fmla="*/ 507746 w 626935"/>
                  <a:gd name="connsiteY7" fmla="*/ 19070 h 837812"/>
                  <a:gd name="connsiteX8" fmla="*/ 467222 w 626935"/>
                  <a:gd name="connsiteY8" fmla="*/ 45292 h 837812"/>
                  <a:gd name="connsiteX9" fmla="*/ 464838 w 626935"/>
                  <a:gd name="connsiteY9" fmla="*/ 47676 h 837812"/>
                  <a:gd name="connsiteX10" fmla="*/ 462454 w 626935"/>
                  <a:gd name="connsiteY10" fmla="*/ 50059 h 837812"/>
                  <a:gd name="connsiteX11" fmla="*/ 402860 w 626935"/>
                  <a:gd name="connsiteY11" fmla="*/ 64362 h 837812"/>
                  <a:gd name="connsiteX12" fmla="*/ 338497 w 626935"/>
                  <a:gd name="connsiteY12" fmla="*/ 30989 h 837812"/>
                  <a:gd name="connsiteX13" fmla="*/ 281287 w 626935"/>
                  <a:gd name="connsiteY13" fmla="*/ 2384 h 837812"/>
                  <a:gd name="connsiteX14" fmla="*/ 274135 w 626935"/>
                  <a:gd name="connsiteY14" fmla="*/ 0 h 837812"/>
                  <a:gd name="connsiteX15" fmla="*/ 266984 w 626935"/>
                  <a:gd name="connsiteY15" fmla="*/ 0 h 837812"/>
                  <a:gd name="connsiteX16" fmla="*/ 324195 w 626935"/>
                  <a:gd name="connsiteY16" fmla="*/ 47676 h 837812"/>
                  <a:gd name="connsiteX17" fmla="*/ 300357 w 626935"/>
                  <a:gd name="connsiteY17" fmla="*/ 178784 h 837812"/>
                  <a:gd name="connsiteX18" fmla="*/ 281287 w 626935"/>
                  <a:gd name="connsiteY18" fmla="*/ 262216 h 837812"/>
                  <a:gd name="connsiteX19" fmla="*/ 286054 w 626935"/>
                  <a:gd name="connsiteY19" fmla="*/ 307508 h 837812"/>
                  <a:gd name="connsiteX20" fmla="*/ 233611 w 626935"/>
                  <a:gd name="connsiteY20" fmla="*/ 383789 h 837812"/>
                  <a:gd name="connsiteX21" fmla="*/ 240762 w 626935"/>
                  <a:gd name="connsiteY21" fmla="*/ 433849 h 837812"/>
                  <a:gd name="connsiteX22" fmla="*/ 214541 w 626935"/>
                  <a:gd name="connsiteY22" fmla="*/ 493443 h 837812"/>
                  <a:gd name="connsiteX23" fmla="*/ 154946 w 626935"/>
                  <a:gd name="connsiteY23" fmla="*/ 657924 h 837812"/>
                  <a:gd name="connsiteX24" fmla="*/ 76281 w 626935"/>
                  <a:gd name="connsiteY24" fmla="*/ 762811 h 837812"/>
                  <a:gd name="connsiteX25" fmla="*/ 0 w 626935"/>
                  <a:gd name="connsiteY25" fmla="*/ 781881 h 837812"/>
                  <a:gd name="connsiteX26" fmla="*/ 71514 w 626935"/>
                  <a:gd name="connsiteY26" fmla="*/ 800952 h 837812"/>
                  <a:gd name="connsiteX27" fmla="*/ 131108 w 626935"/>
                  <a:gd name="connsiteY27" fmla="*/ 824789 h 837812"/>
                  <a:gd name="connsiteX28" fmla="*/ 174016 w 626935"/>
                  <a:gd name="connsiteY28" fmla="*/ 836708 h 837812"/>
                  <a:gd name="connsiteX29" fmla="*/ 185935 w 626935"/>
                  <a:gd name="connsiteY29" fmla="*/ 815254 h 837812"/>
                  <a:gd name="connsiteX30" fmla="*/ 195470 w 626935"/>
                  <a:gd name="connsiteY30" fmla="*/ 796184 h 837812"/>
                  <a:gd name="connsiteX31" fmla="*/ 214541 w 626935"/>
                  <a:gd name="connsiteY31" fmla="*/ 729438 h 837812"/>
                  <a:gd name="connsiteX32" fmla="*/ 255065 w 626935"/>
                  <a:gd name="connsiteY32" fmla="*/ 593562 h 837812"/>
                  <a:gd name="connsiteX33" fmla="*/ 307508 w 626935"/>
                  <a:gd name="connsiteY33" fmla="*/ 462454 h 837812"/>
                  <a:gd name="connsiteX34" fmla="*/ 321811 w 626935"/>
                  <a:gd name="connsiteY34" fmla="*/ 407627 h 837812"/>
                  <a:gd name="connsiteX35" fmla="*/ 321811 w 626935"/>
                  <a:gd name="connsiteY35" fmla="*/ 376638 h 837812"/>
                  <a:gd name="connsiteX36" fmla="*/ 326578 w 626935"/>
                  <a:gd name="connsiteY36" fmla="*/ 369487 h 837812"/>
                  <a:gd name="connsiteX37" fmla="*/ 357568 w 626935"/>
                  <a:gd name="connsiteY37" fmla="*/ 338497 h 837812"/>
                  <a:gd name="connsiteX38" fmla="*/ 350416 w 626935"/>
                  <a:gd name="connsiteY38" fmla="*/ 281286 h 837812"/>
                  <a:gd name="connsiteX39" fmla="*/ 393324 w 626935"/>
                  <a:gd name="connsiteY39" fmla="*/ 159713 h 837812"/>
                  <a:gd name="connsiteX40" fmla="*/ 414779 w 626935"/>
                  <a:gd name="connsiteY40" fmla="*/ 90584 h 837812"/>
                  <a:gd name="connsiteX41" fmla="*/ 426697 w 626935"/>
                  <a:gd name="connsiteY41" fmla="*/ 114422 h 837812"/>
                  <a:gd name="connsiteX42" fmla="*/ 433849 w 626935"/>
                  <a:gd name="connsiteY42" fmla="*/ 169249 h 837812"/>
                  <a:gd name="connsiteX43" fmla="*/ 443384 w 626935"/>
                  <a:gd name="connsiteY43" fmla="*/ 276519 h 837812"/>
                  <a:gd name="connsiteX44" fmla="*/ 460070 w 626935"/>
                  <a:gd name="connsiteY44" fmla="*/ 379022 h 837812"/>
                  <a:gd name="connsiteX45" fmla="*/ 460070 w 626935"/>
                  <a:gd name="connsiteY45" fmla="*/ 381406 h 837812"/>
                  <a:gd name="connsiteX46" fmla="*/ 457687 w 626935"/>
                  <a:gd name="connsiteY46" fmla="*/ 443384 h 837812"/>
                  <a:gd name="connsiteX47" fmla="*/ 455303 w 626935"/>
                  <a:gd name="connsiteY47" fmla="*/ 564957 h 837812"/>
                  <a:gd name="connsiteX48" fmla="*/ 455303 w 626935"/>
                  <a:gd name="connsiteY48" fmla="*/ 688914 h 837812"/>
                  <a:gd name="connsiteX49" fmla="*/ 467222 w 626935"/>
                  <a:gd name="connsiteY49" fmla="*/ 800952 h 837812"/>
                  <a:gd name="connsiteX50" fmla="*/ 488676 w 626935"/>
                  <a:gd name="connsiteY50" fmla="*/ 812870 h 837812"/>
                  <a:gd name="connsiteX51" fmla="*/ 507746 w 626935"/>
                  <a:gd name="connsiteY51" fmla="*/ 808103 h 837812"/>
                  <a:gd name="connsiteX52" fmla="*/ 545887 w 626935"/>
                  <a:gd name="connsiteY52" fmla="*/ 798568 h 837812"/>
                  <a:gd name="connsiteX53" fmla="*/ 626935 w 626935"/>
                  <a:gd name="connsiteY53" fmla="*/ 784265 h 837812"/>
                  <a:gd name="connsiteX54" fmla="*/ 517281 w 626935"/>
                  <a:gd name="connsiteY54" fmla="*/ 731822 h 837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626935" h="837812">
                    <a:moveTo>
                      <a:pt x="517281" y="731822"/>
                    </a:moveTo>
                    <a:cubicBezTo>
                      <a:pt x="495827" y="707984"/>
                      <a:pt x="502979" y="669843"/>
                      <a:pt x="505362" y="641238"/>
                    </a:cubicBezTo>
                    <a:cubicBezTo>
                      <a:pt x="507746" y="598330"/>
                      <a:pt x="488676" y="557806"/>
                      <a:pt x="491060" y="514897"/>
                    </a:cubicBezTo>
                    <a:cubicBezTo>
                      <a:pt x="493443" y="491060"/>
                      <a:pt x="502979" y="467222"/>
                      <a:pt x="502979" y="443384"/>
                    </a:cubicBezTo>
                    <a:cubicBezTo>
                      <a:pt x="502979" y="417162"/>
                      <a:pt x="500595" y="388557"/>
                      <a:pt x="495827" y="362335"/>
                    </a:cubicBezTo>
                    <a:cubicBezTo>
                      <a:pt x="488676" y="319427"/>
                      <a:pt x="483908" y="274135"/>
                      <a:pt x="481524" y="231227"/>
                    </a:cubicBezTo>
                    <a:cubicBezTo>
                      <a:pt x="479141" y="185935"/>
                      <a:pt x="476757" y="135876"/>
                      <a:pt x="481524" y="88200"/>
                    </a:cubicBezTo>
                    <a:cubicBezTo>
                      <a:pt x="483908" y="61978"/>
                      <a:pt x="495827" y="40524"/>
                      <a:pt x="507746" y="19070"/>
                    </a:cubicBezTo>
                    <a:cubicBezTo>
                      <a:pt x="493443" y="26222"/>
                      <a:pt x="481524" y="35757"/>
                      <a:pt x="467222" y="45292"/>
                    </a:cubicBezTo>
                    <a:cubicBezTo>
                      <a:pt x="467222" y="45292"/>
                      <a:pt x="464838" y="47676"/>
                      <a:pt x="464838" y="47676"/>
                    </a:cubicBezTo>
                    <a:cubicBezTo>
                      <a:pt x="464838" y="50059"/>
                      <a:pt x="462454" y="50059"/>
                      <a:pt x="462454" y="50059"/>
                    </a:cubicBezTo>
                    <a:cubicBezTo>
                      <a:pt x="443384" y="61978"/>
                      <a:pt x="424314" y="69130"/>
                      <a:pt x="402860" y="64362"/>
                    </a:cubicBezTo>
                    <a:cubicBezTo>
                      <a:pt x="379022" y="59595"/>
                      <a:pt x="359951" y="42908"/>
                      <a:pt x="338497" y="30989"/>
                    </a:cubicBezTo>
                    <a:cubicBezTo>
                      <a:pt x="319427" y="19070"/>
                      <a:pt x="300357" y="11919"/>
                      <a:pt x="281287" y="2384"/>
                    </a:cubicBezTo>
                    <a:cubicBezTo>
                      <a:pt x="278903" y="2384"/>
                      <a:pt x="276519" y="0"/>
                      <a:pt x="274135" y="0"/>
                    </a:cubicBezTo>
                    <a:cubicBezTo>
                      <a:pt x="271751" y="0"/>
                      <a:pt x="269368" y="0"/>
                      <a:pt x="266984" y="0"/>
                    </a:cubicBezTo>
                    <a:cubicBezTo>
                      <a:pt x="288438" y="11919"/>
                      <a:pt x="317043" y="23838"/>
                      <a:pt x="324195" y="47676"/>
                    </a:cubicBezTo>
                    <a:cubicBezTo>
                      <a:pt x="333730" y="90584"/>
                      <a:pt x="307508" y="138259"/>
                      <a:pt x="300357" y="178784"/>
                    </a:cubicBezTo>
                    <a:cubicBezTo>
                      <a:pt x="295589" y="200238"/>
                      <a:pt x="274135" y="240762"/>
                      <a:pt x="281287" y="262216"/>
                    </a:cubicBezTo>
                    <a:cubicBezTo>
                      <a:pt x="286054" y="276519"/>
                      <a:pt x="293205" y="293205"/>
                      <a:pt x="286054" y="307508"/>
                    </a:cubicBezTo>
                    <a:cubicBezTo>
                      <a:pt x="274135" y="336114"/>
                      <a:pt x="238378" y="355184"/>
                      <a:pt x="233611" y="383789"/>
                    </a:cubicBezTo>
                    <a:cubicBezTo>
                      <a:pt x="228843" y="402860"/>
                      <a:pt x="243146" y="414779"/>
                      <a:pt x="240762" y="433849"/>
                    </a:cubicBezTo>
                    <a:cubicBezTo>
                      <a:pt x="238378" y="455303"/>
                      <a:pt x="224076" y="476757"/>
                      <a:pt x="214541" y="493443"/>
                    </a:cubicBezTo>
                    <a:cubicBezTo>
                      <a:pt x="188319" y="545887"/>
                      <a:pt x="174016" y="603097"/>
                      <a:pt x="154946" y="657924"/>
                    </a:cubicBezTo>
                    <a:cubicBezTo>
                      <a:pt x="140643" y="700833"/>
                      <a:pt x="116805" y="741357"/>
                      <a:pt x="76281" y="762811"/>
                    </a:cubicBezTo>
                    <a:cubicBezTo>
                      <a:pt x="52443" y="774730"/>
                      <a:pt x="26222" y="779497"/>
                      <a:pt x="0" y="781881"/>
                    </a:cubicBezTo>
                    <a:cubicBezTo>
                      <a:pt x="23838" y="786649"/>
                      <a:pt x="47676" y="793800"/>
                      <a:pt x="71514" y="800952"/>
                    </a:cubicBezTo>
                    <a:cubicBezTo>
                      <a:pt x="92968" y="808103"/>
                      <a:pt x="112038" y="815254"/>
                      <a:pt x="131108" y="824789"/>
                    </a:cubicBezTo>
                    <a:cubicBezTo>
                      <a:pt x="140643" y="829557"/>
                      <a:pt x="162097" y="841476"/>
                      <a:pt x="174016" y="836708"/>
                    </a:cubicBezTo>
                    <a:cubicBezTo>
                      <a:pt x="181168" y="834325"/>
                      <a:pt x="183551" y="824789"/>
                      <a:pt x="185935" y="815254"/>
                    </a:cubicBezTo>
                    <a:cubicBezTo>
                      <a:pt x="190703" y="808103"/>
                      <a:pt x="193087" y="800952"/>
                      <a:pt x="195470" y="796184"/>
                    </a:cubicBezTo>
                    <a:cubicBezTo>
                      <a:pt x="202622" y="774730"/>
                      <a:pt x="207389" y="750892"/>
                      <a:pt x="214541" y="729438"/>
                    </a:cubicBezTo>
                    <a:cubicBezTo>
                      <a:pt x="226460" y="684146"/>
                      <a:pt x="240762" y="638854"/>
                      <a:pt x="255065" y="593562"/>
                    </a:cubicBezTo>
                    <a:cubicBezTo>
                      <a:pt x="271751" y="548270"/>
                      <a:pt x="290822" y="505362"/>
                      <a:pt x="307508" y="462454"/>
                    </a:cubicBezTo>
                    <a:cubicBezTo>
                      <a:pt x="314660" y="443384"/>
                      <a:pt x="321811" y="426697"/>
                      <a:pt x="321811" y="407627"/>
                    </a:cubicBezTo>
                    <a:cubicBezTo>
                      <a:pt x="321811" y="398092"/>
                      <a:pt x="321811" y="386173"/>
                      <a:pt x="321811" y="376638"/>
                    </a:cubicBezTo>
                    <a:cubicBezTo>
                      <a:pt x="324195" y="374254"/>
                      <a:pt x="324195" y="371870"/>
                      <a:pt x="326578" y="369487"/>
                    </a:cubicBezTo>
                    <a:cubicBezTo>
                      <a:pt x="336114" y="357568"/>
                      <a:pt x="350416" y="352800"/>
                      <a:pt x="357568" y="338497"/>
                    </a:cubicBezTo>
                    <a:cubicBezTo>
                      <a:pt x="367103" y="319427"/>
                      <a:pt x="343265" y="300357"/>
                      <a:pt x="350416" y="281286"/>
                    </a:cubicBezTo>
                    <a:cubicBezTo>
                      <a:pt x="367103" y="240762"/>
                      <a:pt x="381406" y="200238"/>
                      <a:pt x="393324" y="159713"/>
                    </a:cubicBezTo>
                    <a:cubicBezTo>
                      <a:pt x="400476" y="135876"/>
                      <a:pt x="410011" y="114422"/>
                      <a:pt x="414779" y="90584"/>
                    </a:cubicBezTo>
                    <a:cubicBezTo>
                      <a:pt x="421930" y="95351"/>
                      <a:pt x="424314" y="104887"/>
                      <a:pt x="426697" y="114422"/>
                    </a:cubicBezTo>
                    <a:cubicBezTo>
                      <a:pt x="431465" y="133492"/>
                      <a:pt x="431465" y="150178"/>
                      <a:pt x="433849" y="169249"/>
                    </a:cubicBezTo>
                    <a:cubicBezTo>
                      <a:pt x="438616" y="205005"/>
                      <a:pt x="441000" y="240762"/>
                      <a:pt x="443384" y="276519"/>
                    </a:cubicBezTo>
                    <a:cubicBezTo>
                      <a:pt x="445768" y="312276"/>
                      <a:pt x="443384" y="345649"/>
                      <a:pt x="460070" y="379022"/>
                    </a:cubicBezTo>
                    <a:cubicBezTo>
                      <a:pt x="460070" y="379022"/>
                      <a:pt x="460070" y="379022"/>
                      <a:pt x="460070" y="381406"/>
                    </a:cubicBezTo>
                    <a:cubicBezTo>
                      <a:pt x="462454" y="400476"/>
                      <a:pt x="460070" y="421930"/>
                      <a:pt x="457687" y="443384"/>
                    </a:cubicBezTo>
                    <a:cubicBezTo>
                      <a:pt x="452919" y="483908"/>
                      <a:pt x="455303" y="524433"/>
                      <a:pt x="455303" y="564957"/>
                    </a:cubicBezTo>
                    <a:cubicBezTo>
                      <a:pt x="455303" y="605481"/>
                      <a:pt x="452919" y="648389"/>
                      <a:pt x="455303" y="688914"/>
                    </a:cubicBezTo>
                    <a:cubicBezTo>
                      <a:pt x="457687" y="727054"/>
                      <a:pt x="457687" y="765195"/>
                      <a:pt x="467222" y="800952"/>
                    </a:cubicBezTo>
                    <a:cubicBezTo>
                      <a:pt x="469606" y="810487"/>
                      <a:pt x="481524" y="812870"/>
                      <a:pt x="488676" y="812870"/>
                    </a:cubicBezTo>
                    <a:cubicBezTo>
                      <a:pt x="495827" y="812870"/>
                      <a:pt x="500595" y="810487"/>
                      <a:pt x="507746" y="808103"/>
                    </a:cubicBezTo>
                    <a:cubicBezTo>
                      <a:pt x="519665" y="803335"/>
                      <a:pt x="533968" y="800952"/>
                      <a:pt x="545887" y="798568"/>
                    </a:cubicBezTo>
                    <a:cubicBezTo>
                      <a:pt x="572108" y="793800"/>
                      <a:pt x="600714" y="786649"/>
                      <a:pt x="626935" y="784265"/>
                    </a:cubicBezTo>
                    <a:cubicBezTo>
                      <a:pt x="600714" y="750892"/>
                      <a:pt x="545887" y="762811"/>
                      <a:pt x="517281" y="73182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73" name="Freeform: Shape 1572">
                <a:extLst>
                  <a:ext uri="{FF2B5EF4-FFF2-40B4-BE49-F238E27FC236}">
                    <a16:creationId xmlns:a16="http://schemas.microsoft.com/office/drawing/2014/main" id="{F21F1BBC-A2D2-45DD-B056-5B91103087D1}"/>
                  </a:ext>
                </a:extLst>
              </p:cNvPr>
              <p:cNvSpPr/>
              <p:nvPr/>
            </p:nvSpPr>
            <p:spPr>
              <a:xfrm>
                <a:off x="14877679" y="7664470"/>
                <a:ext cx="658911" cy="189306"/>
              </a:xfrm>
              <a:custGeom>
                <a:avLst/>
                <a:gdLst>
                  <a:gd name="connsiteX0" fmla="*/ 657925 w 658911"/>
                  <a:gd name="connsiteY0" fmla="*/ 115409 h 189306"/>
                  <a:gd name="connsiteX1" fmla="*/ 650773 w 658911"/>
                  <a:gd name="connsiteY1" fmla="*/ 96339 h 189306"/>
                  <a:gd name="connsiteX2" fmla="*/ 650773 w 658911"/>
                  <a:gd name="connsiteY2" fmla="*/ 84420 h 189306"/>
                  <a:gd name="connsiteX3" fmla="*/ 655541 w 658911"/>
                  <a:gd name="connsiteY3" fmla="*/ 58198 h 189306"/>
                  <a:gd name="connsiteX4" fmla="*/ 641238 w 658911"/>
                  <a:gd name="connsiteY4" fmla="*/ 36744 h 189306"/>
                  <a:gd name="connsiteX5" fmla="*/ 626935 w 658911"/>
                  <a:gd name="connsiteY5" fmla="*/ 12906 h 189306"/>
                  <a:gd name="connsiteX6" fmla="*/ 622168 w 658911"/>
                  <a:gd name="connsiteY6" fmla="*/ 987 h 189306"/>
                  <a:gd name="connsiteX7" fmla="*/ 610249 w 658911"/>
                  <a:gd name="connsiteY7" fmla="*/ 3371 h 189306"/>
                  <a:gd name="connsiteX8" fmla="*/ 462454 w 658911"/>
                  <a:gd name="connsiteY8" fmla="*/ 29593 h 189306"/>
                  <a:gd name="connsiteX9" fmla="*/ 410011 w 658911"/>
                  <a:gd name="connsiteY9" fmla="*/ 39128 h 189306"/>
                  <a:gd name="connsiteX10" fmla="*/ 352800 w 658911"/>
                  <a:gd name="connsiteY10" fmla="*/ 48663 h 189306"/>
                  <a:gd name="connsiteX11" fmla="*/ 278903 w 658911"/>
                  <a:gd name="connsiteY11" fmla="*/ 51047 h 189306"/>
                  <a:gd name="connsiteX12" fmla="*/ 205005 w 658911"/>
                  <a:gd name="connsiteY12" fmla="*/ 55814 h 189306"/>
                  <a:gd name="connsiteX13" fmla="*/ 95351 w 658911"/>
                  <a:gd name="connsiteY13" fmla="*/ 53431 h 189306"/>
                  <a:gd name="connsiteX14" fmla="*/ 95351 w 658911"/>
                  <a:gd name="connsiteY14" fmla="*/ 51047 h 189306"/>
                  <a:gd name="connsiteX15" fmla="*/ 73897 w 658911"/>
                  <a:gd name="connsiteY15" fmla="*/ 46279 h 189306"/>
                  <a:gd name="connsiteX16" fmla="*/ 54827 w 658911"/>
                  <a:gd name="connsiteY16" fmla="*/ 48663 h 189306"/>
                  <a:gd name="connsiteX17" fmla="*/ 47676 w 658911"/>
                  <a:gd name="connsiteY17" fmla="*/ 65350 h 189306"/>
                  <a:gd name="connsiteX18" fmla="*/ 45292 w 658911"/>
                  <a:gd name="connsiteY18" fmla="*/ 65350 h 189306"/>
                  <a:gd name="connsiteX19" fmla="*/ 33373 w 658911"/>
                  <a:gd name="connsiteY19" fmla="*/ 74885 h 189306"/>
                  <a:gd name="connsiteX20" fmla="*/ 40524 w 658911"/>
                  <a:gd name="connsiteY20" fmla="*/ 89188 h 189306"/>
                  <a:gd name="connsiteX21" fmla="*/ 40524 w 658911"/>
                  <a:gd name="connsiteY21" fmla="*/ 89188 h 189306"/>
                  <a:gd name="connsiteX22" fmla="*/ 23838 w 658911"/>
                  <a:gd name="connsiteY22" fmla="*/ 127328 h 189306"/>
                  <a:gd name="connsiteX23" fmla="*/ 9535 w 658911"/>
                  <a:gd name="connsiteY23" fmla="*/ 160701 h 189306"/>
                  <a:gd name="connsiteX24" fmla="*/ 0 w 658911"/>
                  <a:gd name="connsiteY24" fmla="*/ 186923 h 189306"/>
                  <a:gd name="connsiteX25" fmla="*/ 81049 w 658911"/>
                  <a:gd name="connsiteY25" fmla="*/ 113025 h 189306"/>
                  <a:gd name="connsiteX26" fmla="*/ 119189 w 658911"/>
                  <a:gd name="connsiteY26" fmla="*/ 101106 h 189306"/>
                  <a:gd name="connsiteX27" fmla="*/ 119189 w 658911"/>
                  <a:gd name="connsiteY27" fmla="*/ 101106 h 189306"/>
                  <a:gd name="connsiteX28" fmla="*/ 150178 w 658911"/>
                  <a:gd name="connsiteY28" fmla="*/ 89188 h 189306"/>
                  <a:gd name="connsiteX29" fmla="*/ 195470 w 658911"/>
                  <a:gd name="connsiteY29" fmla="*/ 84420 h 189306"/>
                  <a:gd name="connsiteX30" fmla="*/ 269368 w 658911"/>
                  <a:gd name="connsiteY30" fmla="*/ 89188 h 189306"/>
                  <a:gd name="connsiteX31" fmla="*/ 274135 w 658911"/>
                  <a:gd name="connsiteY31" fmla="*/ 93955 h 189306"/>
                  <a:gd name="connsiteX32" fmla="*/ 324195 w 658911"/>
                  <a:gd name="connsiteY32" fmla="*/ 108258 h 189306"/>
                  <a:gd name="connsiteX33" fmla="*/ 386173 w 658911"/>
                  <a:gd name="connsiteY33" fmla="*/ 101106 h 189306"/>
                  <a:gd name="connsiteX34" fmla="*/ 429081 w 658911"/>
                  <a:gd name="connsiteY34" fmla="*/ 86804 h 189306"/>
                  <a:gd name="connsiteX35" fmla="*/ 441000 w 658911"/>
                  <a:gd name="connsiteY35" fmla="*/ 72501 h 189306"/>
                  <a:gd name="connsiteX36" fmla="*/ 519665 w 658911"/>
                  <a:gd name="connsiteY36" fmla="*/ 60582 h 189306"/>
                  <a:gd name="connsiteX37" fmla="*/ 550654 w 658911"/>
                  <a:gd name="connsiteY37" fmla="*/ 65350 h 189306"/>
                  <a:gd name="connsiteX38" fmla="*/ 555422 w 658911"/>
                  <a:gd name="connsiteY38" fmla="*/ 77269 h 189306"/>
                  <a:gd name="connsiteX39" fmla="*/ 574492 w 658911"/>
                  <a:gd name="connsiteY39" fmla="*/ 84420 h 189306"/>
                  <a:gd name="connsiteX40" fmla="*/ 655541 w 658911"/>
                  <a:gd name="connsiteY40" fmla="*/ 189306 h 189306"/>
                  <a:gd name="connsiteX41" fmla="*/ 657925 w 658911"/>
                  <a:gd name="connsiteY41" fmla="*/ 115409 h 189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658911" h="189306">
                    <a:moveTo>
                      <a:pt x="657925" y="115409"/>
                    </a:moveTo>
                    <a:cubicBezTo>
                      <a:pt x="657925" y="108258"/>
                      <a:pt x="653157" y="101106"/>
                      <a:pt x="650773" y="96339"/>
                    </a:cubicBezTo>
                    <a:cubicBezTo>
                      <a:pt x="648389" y="91571"/>
                      <a:pt x="648389" y="86804"/>
                      <a:pt x="650773" y="84420"/>
                    </a:cubicBezTo>
                    <a:cubicBezTo>
                      <a:pt x="655541" y="77269"/>
                      <a:pt x="657925" y="67733"/>
                      <a:pt x="655541" y="58198"/>
                    </a:cubicBezTo>
                    <a:cubicBezTo>
                      <a:pt x="653157" y="48663"/>
                      <a:pt x="646006" y="41512"/>
                      <a:pt x="641238" y="36744"/>
                    </a:cubicBezTo>
                    <a:cubicBezTo>
                      <a:pt x="634087" y="29593"/>
                      <a:pt x="629319" y="20058"/>
                      <a:pt x="626935" y="12906"/>
                    </a:cubicBezTo>
                    <a:cubicBezTo>
                      <a:pt x="626935" y="8139"/>
                      <a:pt x="626935" y="3371"/>
                      <a:pt x="622168" y="987"/>
                    </a:cubicBezTo>
                    <a:cubicBezTo>
                      <a:pt x="617400" y="-1396"/>
                      <a:pt x="615016" y="987"/>
                      <a:pt x="610249" y="3371"/>
                    </a:cubicBezTo>
                    <a:cubicBezTo>
                      <a:pt x="564957" y="22441"/>
                      <a:pt x="512514" y="22441"/>
                      <a:pt x="462454" y="29593"/>
                    </a:cubicBezTo>
                    <a:cubicBezTo>
                      <a:pt x="445768" y="31977"/>
                      <a:pt x="426697" y="34360"/>
                      <a:pt x="410011" y="39128"/>
                    </a:cubicBezTo>
                    <a:cubicBezTo>
                      <a:pt x="390941" y="41512"/>
                      <a:pt x="371870" y="46279"/>
                      <a:pt x="352800" y="48663"/>
                    </a:cubicBezTo>
                    <a:cubicBezTo>
                      <a:pt x="328962" y="53431"/>
                      <a:pt x="305124" y="55814"/>
                      <a:pt x="278903" y="51047"/>
                    </a:cubicBezTo>
                    <a:cubicBezTo>
                      <a:pt x="255065" y="48663"/>
                      <a:pt x="228843" y="55814"/>
                      <a:pt x="205005" y="55814"/>
                    </a:cubicBezTo>
                    <a:cubicBezTo>
                      <a:pt x="169249" y="55814"/>
                      <a:pt x="131108" y="55814"/>
                      <a:pt x="95351" y="53431"/>
                    </a:cubicBezTo>
                    <a:cubicBezTo>
                      <a:pt x="95351" y="53431"/>
                      <a:pt x="95351" y="53431"/>
                      <a:pt x="95351" y="51047"/>
                    </a:cubicBezTo>
                    <a:cubicBezTo>
                      <a:pt x="88200" y="48663"/>
                      <a:pt x="81049" y="46279"/>
                      <a:pt x="73897" y="46279"/>
                    </a:cubicBezTo>
                    <a:cubicBezTo>
                      <a:pt x="66746" y="46279"/>
                      <a:pt x="61978" y="43896"/>
                      <a:pt x="54827" y="48663"/>
                    </a:cubicBezTo>
                    <a:cubicBezTo>
                      <a:pt x="47676" y="53431"/>
                      <a:pt x="47676" y="60582"/>
                      <a:pt x="47676" y="65350"/>
                    </a:cubicBezTo>
                    <a:cubicBezTo>
                      <a:pt x="47676" y="65350"/>
                      <a:pt x="45292" y="65350"/>
                      <a:pt x="45292" y="65350"/>
                    </a:cubicBezTo>
                    <a:cubicBezTo>
                      <a:pt x="40524" y="65350"/>
                      <a:pt x="33373" y="67733"/>
                      <a:pt x="33373" y="74885"/>
                    </a:cubicBezTo>
                    <a:cubicBezTo>
                      <a:pt x="33373" y="82036"/>
                      <a:pt x="35757" y="84420"/>
                      <a:pt x="40524" y="89188"/>
                    </a:cubicBezTo>
                    <a:cubicBezTo>
                      <a:pt x="40524" y="89188"/>
                      <a:pt x="40524" y="89188"/>
                      <a:pt x="40524" y="89188"/>
                    </a:cubicBezTo>
                    <a:cubicBezTo>
                      <a:pt x="38141" y="103490"/>
                      <a:pt x="28605" y="117793"/>
                      <a:pt x="23838" y="127328"/>
                    </a:cubicBezTo>
                    <a:cubicBezTo>
                      <a:pt x="19070" y="139247"/>
                      <a:pt x="14303" y="151166"/>
                      <a:pt x="9535" y="160701"/>
                    </a:cubicBezTo>
                    <a:cubicBezTo>
                      <a:pt x="7151" y="170236"/>
                      <a:pt x="2384" y="179771"/>
                      <a:pt x="0" y="186923"/>
                    </a:cubicBezTo>
                    <a:cubicBezTo>
                      <a:pt x="35757" y="186923"/>
                      <a:pt x="57211" y="134479"/>
                      <a:pt x="81049" y="113025"/>
                    </a:cubicBezTo>
                    <a:cubicBezTo>
                      <a:pt x="90584" y="105874"/>
                      <a:pt x="104887" y="101106"/>
                      <a:pt x="119189" y="101106"/>
                    </a:cubicBezTo>
                    <a:cubicBezTo>
                      <a:pt x="119189" y="101106"/>
                      <a:pt x="119189" y="101106"/>
                      <a:pt x="119189" y="101106"/>
                    </a:cubicBezTo>
                    <a:cubicBezTo>
                      <a:pt x="133492" y="98723"/>
                      <a:pt x="138259" y="96339"/>
                      <a:pt x="150178" y="89188"/>
                    </a:cubicBezTo>
                    <a:cubicBezTo>
                      <a:pt x="162097" y="82036"/>
                      <a:pt x="181168" y="84420"/>
                      <a:pt x="195470" y="84420"/>
                    </a:cubicBezTo>
                    <a:cubicBezTo>
                      <a:pt x="219308" y="84420"/>
                      <a:pt x="245530" y="86804"/>
                      <a:pt x="269368" y="89188"/>
                    </a:cubicBezTo>
                    <a:cubicBezTo>
                      <a:pt x="271751" y="89188"/>
                      <a:pt x="274135" y="91571"/>
                      <a:pt x="274135" y="93955"/>
                    </a:cubicBezTo>
                    <a:cubicBezTo>
                      <a:pt x="278903" y="108258"/>
                      <a:pt x="302741" y="108258"/>
                      <a:pt x="324195" y="108258"/>
                    </a:cubicBezTo>
                    <a:cubicBezTo>
                      <a:pt x="345649" y="105874"/>
                      <a:pt x="367103" y="103490"/>
                      <a:pt x="386173" y="101106"/>
                    </a:cubicBezTo>
                    <a:cubicBezTo>
                      <a:pt x="400476" y="98723"/>
                      <a:pt x="424314" y="101106"/>
                      <a:pt x="429081" y="86804"/>
                    </a:cubicBezTo>
                    <a:cubicBezTo>
                      <a:pt x="431465" y="79652"/>
                      <a:pt x="433849" y="74885"/>
                      <a:pt x="441000" y="72501"/>
                    </a:cubicBezTo>
                    <a:cubicBezTo>
                      <a:pt x="464838" y="62966"/>
                      <a:pt x="495827" y="62966"/>
                      <a:pt x="519665" y="60582"/>
                    </a:cubicBezTo>
                    <a:cubicBezTo>
                      <a:pt x="531584" y="60582"/>
                      <a:pt x="541119" y="60582"/>
                      <a:pt x="550654" y="65350"/>
                    </a:cubicBezTo>
                    <a:cubicBezTo>
                      <a:pt x="555422" y="67733"/>
                      <a:pt x="555422" y="72501"/>
                      <a:pt x="555422" y="77269"/>
                    </a:cubicBezTo>
                    <a:cubicBezTo>
                      <a:pt x="562573" y="79652"/>
                      <a:pt x="569725" y="82036"/>
                      <a:pt x="574492" y="84420"/>
                    </a:cubicBezTo>
                    <a:cubicBezTo>
                      <a:pt x="598330" y="96339"/>
                      <a:pt x="610249" y="177387"/>
                      <a:pt x="655541" y="189306"/>
                    </a:cubicBezTo>
                    <a:cubicBezTo>
                      <a:pt x="657925" y="163085"/>
                      <a:pt x="660308" y="139247"/>
                      <a:pt x="657925" y="115409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74" name="Freeform: Shape 1573">
                <a:extLst>
                  <a:ext uri="{FF2B5EF4-FFF2-40B4-BE49-F238E27FC236}">
                    <a16:creationId xmlns:a16="http://schemas.microsoft.com/office/drawing/2014/main" id="{59247A5A-1B6F-48B2-800D-4F9DC3EBAE4F}"/>
                  </a:ext>
                </a:extLst>
              </p:cNvPr>
              <p:cNvSpPr/>
              <p:nvPr/>
            </p:nvSpPr>
            <p:spPr>
              <a:xfrm>
                <a:off x="15441959" y="8033927"/>
                <a:ext cx="107947" cy="289454"/>
              </a:xfrm>
              <a:custGeom>
                <a:avLst/>
                <a:gdLst>
                  <a:gd name="connsiteX0" fmla="*/ 100796 w 107947"/>
                  <a:gd name="connsiteY0" fmla="*/ 5784 h 289454"/>
                  <a:gd name="connsiteX1" fmla="*/ 10212 w 107947"/>
                  <a:gd name="connsiteY1" fmla="*/ 39157 h 289454"/>
                  <a:gd name="connsiteX2" fmla="*/ 3060 w 107947"/>
                  <a:gd name="connsiteY2" fmla="*/ 144044 h 289454"/>
                  <a:gd name="connsiteX3" fmla="*/ 36433 w 107947"/>
                  <a:gd name="connsiteY3" fmla="*/ 287071 h 289454"/>
                  <a:gd name="connsiteX4" fmla="*/ 107947 w 107947"/>
                  <a:gd name="connsiteY4" fmla="*/ 289455 h 289454"/>
                  <a:gd name="connsiteX5" fmla="*/ 100796 w 107947"/>
                  <a:gd name="connsiteY5" fmla="*/ 237011 h 289454"/>
                  <a:gd name="connsiteX6" fmla="*/ 100796 w 107947"/>
                  <a:gd name="connsiteY6" fmla="*/ 217941 h 289454"/>
                  <a:gd name="connsiteX7" fmla="*/ 100796 w 107947"/>
                  <a:gd name="connsiteY7" fmla="*/ 151195 h 289454"/>
                  <a:gd name="connsiteX8" fmla="*/ 98412 w 107947"/>
                  <a:gd name="connsiteY8" fmla="*/ 84449 h 289454"/>
                  <a:gd name="connsiteX9" fmla="*/ 98412 w 107947"/>
                  <a:gd name="connsiteY9" fmla="*/ 82065 h 289454"/>
                  <a:gd name="connsiteX10" fmla="*/ 100796 w 107947"/>
                  <a:gd name="connsiteY10" fmla="*/ 5784 h 289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7947" h="289454">
                    <a:moveTo>
                      <a:pt x="100796" y="5784"/>
                    </a:moveTo>
                    <a:cubicBezTo>
                      <a:pt x="62655" y="-1367"/>
                      <a:pt x="19747" y="-10902"/>
                      <a:pt x="10212" y="39157"/>
                    </a:cubicBezTo>
                    <a:cubicBezTo>
                      <a:pt x="3060" y="72530"/>
                      <a:pt x="3060" y="110671"/>
                      <a:pt x="3060" y="144044"/>
                    </a:cubicBezTo>
                    <a:cubicBezTo>
                      <a:pt x="677" y="179801"/>
                      <a:pt x="-11242" y="279920"/>
                      <a:pt x="36433" y="287071"/>
                    </a:cubicBezTo>
                    <a:cubicBezTo>
                      <a:pt x="60271" y="291839"/>
                      <a:pt x="84109" y="287071"/>
                      <a:pt x="107947" y="289455"/>
                    </a:cubicBezTo>
                    <a:cubicBezTo>
                      <a:pt x="105563" y="272768"/>
                      <a:pt x="103179" y="256082"/>
                      <a:pt x="100796" y="237011"/>
                    </a:cubicBezTo>
                    <a:cubicBezTo>
                      <a:pt x="100796" y="229860"/>
                      <a:pt x="100796" y="222709"/>
                      <a:pt x="100796" y="217941"/>
                    </a:cubicBezTo>
                    <a:cubicBezTo>
                      <a:pt x="100796" y="196487"/>
                      <a:pt x="103179" y="172649"/>
                      <a:pt x="100796" y="151195"/>
                    </a:cubicBezTo>
                    <a:cubicBezTo>
                      <a:pt x="98412" y="129741"/>
                      <a:pt x="98412" y="105903"/>
                      <a:pt x="98412" y="84449"/>
                    </a:cubicBezTo>
                    <a:cubicBezTo>
                      <a:pt x="98412" y="84449"/>
                      <a:pt x="98412" y="82065"/>
                      <a:pt x="98412" y="82065"/>
                    </a:cubicBezTo>
                    <a:cubicBezTo>
                      <a:pt x="103179" y="58228"/>
                      <a:pt x="100796" y="32006"/>
                      <a:pt x="100796" y="5784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75" name="Freeform: Shape 1574">
                <a:extLst>
                  <a:ext uri="{FF2B5EF4-FFF2-40B4-BE49-F238E27FC236}">
                    <a16:creationId xmlns:a16="http://schemas.microsoft.com/office/drawing/2014/main" id="{1197393A-4B45-46E4-8EB1-866E98FAD800}"/>
                  </a:ext>
                </a:extLst>
              </p:cNvPr>
              <p:cNvSpPr/>
              <p:nvPr/>
            </p:nvSpPr>
            <p:spPr>
              <a:xfrm>
                <a:off x="14756106" y="7989652"/>
                <a:ext cx="152234" cy="290821"/>
              </a:xfrm>
              <a:custGeom>
                <a:avLst/>
                <a:gdLst>
                  <a:gd name="connsiteX0" fmla="*/ 61978 w 152234"/>
                  <a:gd name="connsiteY0" fmla="*/ 290822 h 290821"/>
                  <a:gd name="connsiteX1" fmla="*/ 116805 w 152234"/>
                  <a:gd name="connsiteY1" fmla="*/ 269368 h 290821"/>
                  <a:gd name="connsiteX2" fmla="*/ 128724 w 152234"/>
                  <a:gd name="connsiteY2" fmla="*/ 214541 h 290821"/>
                  <a:gd name="connsiteX3" fmla="*/ 150178 w 152234"/>
                  <a:gd name="connsiteY3" fmla="*/ 78665 h 290821"/>
                  <a:gd name="connsiteX4" fmla="*/ 133492 w 152234"/>
                  <a:gd name="connsiteY4" fmla="*/ 14303 h 290821"/>
                  <a:gd name="connsiteX5" fmla="*/ 78665 w 152234"/>
                  <a:gd name="connsiteY5" fmla="*/ 0 h 290821"/>
                  <a:gd name="connsiteX6" fmla="*/ 69130 w 152234"/>
                  <a:gd name="connsiteY6" fmla="*/ 54827 h 290821"/>
                  <a:gd name="connsiteX7" fmla="*/ 23838 w 152234"/>
                  <a:gd name="connsiteY7" fmla="*/ 183551 h 290821"/>
                  <a:gd name="connsiteX8" fmla="*/ 0 w 152234"/>
                  <a:gd name="connsiteY8" fmla="*/ 266984 h 290821"/>
                  <a:gd name="connsiteX9" fmla="*/ 2384 w 152234"/>
                  <a:gd name="connsiteY9" fmla="*/ 281286 h 290821"/>
                  <a:gd name="connsiteX10" fmla="*/ 61978 w 152234"/>
                  <a:gd name="connsiteY10" fmla="*/ 290822 h 290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2234" h="290821">
                    <a:moveTo>
                      <a:pt x="61978" y="290822"/>
                    </a:moveTo>
                    <a:cubicBezTo>
                      <a:pt x="81049" y="290822"/>
                      <a:pt x="107270" y="290822"/>
                      <a:pt x="116805" y="269368"/>
                    </a:cubicBezTo>
                    <a:cubicBezTo>
                      <a:pt x="123957" y="252681"/>
                      <a:pt x="126341" y="233611"/>
                      <a:pt x="128724" y="214541"/>
                    </a:cubicBezTo>
                    <a:cubicBezTo>
                      <a:pt x="133492" y="169249"/>
                      <a:pt x="145411" y="123957"/>
                      <a:pt x="150178" y="78665"/>
                    </a:cubicBezTo>
                    <a:cubicBezTo>
                      <a:pt x="152562" y="57211"/>
                      <a:pt x="157330" y="26222"/>
                      <a:pt x="133492" y="14303"/>
                    </a:cubicBezTo>
                    <a:cubicBezTo>
                      <a:pt x="116805" y="7151"/>
                      <a:pt x="97735" y="2384"/>
                      <a:pt x="78665" y="0"/>
                    </a:cubicBezTo>
                    <a:cubicBezTo>
                      <a:pt x="73897" y="19070"/>
                      <a:pt x="69130" y="35757"/>
                      <a:pt x="69130" y="54827"/>
                    </a:cubicBezTo>
                    <a:cubicBezTo>
                      <a:pt x="52443" y="97735"/>
                      <a:pt x="35757" y="140643"/>
                      <a:pt x="23838" y="183551"/>
                    </a:cubicBezTo>
                    <a:cubicBezTo>
                      <a:pt x="16687" y="212157"/>
                      <a:pt x="11919" y="240762"/>
                      <a:pt x="0" y="266984"/>
                    </a:cubicBezTo>
                    <a:cubicBezTo>
                      <a:pt x="4768" y="274135"/>
                      <a:pt x="2384" y="278903"/>
                      <a:pt x="2384" y="281286"/>
                    </a:cubicBezTo>
                    <a:cubicBezTo>
                      <a:pt x="21454" y="286054"/>
                      <a:pt x="42908" y="290822"/>
                      <a:pt x="61978" y="29082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76" name="Graphic 4207">
                <a:extLst>
                  <a:ext uri="{FF2B5EF4-FFF2-40B4-BE49-F238E27FC236}">
                    <a16:creationId xmlns:a16="http://schemas.microsoft.com/office/drawing/2014/main" id="{1805CC85-3A4B-4C97-8DAD-E562AB88C5D1}"/>
                  </a:ext>
                </a:extLst>
              </p:cNvPr>
              <p:cNvGrpSpPr/>
              <p:nvPr/>
            </p:nvGrpSpPr>
            <p:grpSpPr>
              <a:xfrm>
                <a:off x="14879124" y="7686911"/>
                <a:ext cx="658045" cy="852070"/>
                <a:chOff x="14879124" y="7686911"/>
                <a:chExt cx="658045" cy="852070"/>
              </a:xfrm>
              <a:solidFill>
                <a:srgbClr val="A0988B"/>
              </a:solidFill>
            </p:grpSpPr>
            <p:grpSp>
              <p:nvGrpSpPr>
                <p:cNvPr id="1601" name="Graphic 4207">
                  <a:extLst>
                    <a:ext uri="{FF2B5EF4-FFF2-40B4-BE49-F238E27FC236}">
                      <a16:creationId xmlns:a16="http://schemas.microsoft.com/office/drawing/2014/main" id="{CECA761D-3E78-47A2-8DC5-9E73D98534AF}"/>
                    </a:ext>
                  </a:extLst>
                </p:cNvPr>
                <p:cNvGrpSpPr/>
                <p:nvPr/>
              </p:nvGrpSpPr>
              <p:grpSpPr>
                <a:xfrm>
                  <a:off x="14958728" y="7744718"/>
                  <a:ext cx="409414" cy="794263"/>
                  <a:chOff x="14958728" y="7744718"/>
                  <a:chExt cx="409414" cy="794263"/>
                </a:xfrm>
                <a:solidFill>
                  <a:srgbClr val="A0988B"/>
                </a:solidFill>
              </p:grpSpPr>
              <p:sp>
                <p:nvSpPr>
                  <p:cNvPr id="1605" name="Freeform: Shape 1604">
                    <a:extLst>
                      <a:ext uri="{FF2B5EF4-FFF2-40B4-BE49-F238E27FC236}">
                        <a16:creationId xmlns:a16="http://schemas.microsoft.com/office/drawing/2014/main" id="{778F150C-0B55-4ACF-A1CD-26F32E866543}"/>
                      </a:ext>
                    </a:extLst>
                  </p:cNvPr>
                  <p:cNvSpPr/>
                  <p:nvPr/>
                </p:nvSpPr>
                <p:spPr>
                  <a:xfrm>
                    <a:off x="15231969" y="8202405"/>
                    <a:ext cx="31883" cy="156733"/>
                  </a:xfrm>
                  <a:custGeom>
                    <a:avLst/>
                    <a:gdLst>
                      <a:gd name="connsiteX0" fmla="*/ 5662 w 31883"/>
                      <a:gd name="connsiteY0" fmla="*/ 30393 h 156733"/>
                      <a:gd name="connsiteX1" fmla="*/ 3278 w 31883"/>
                      <a:gd name="connsiteY1" fmla="*/ 1788 h 156733"/>
                      <a:gd name="connsiteX2" fmla="*/ 894 w 31883"/>
                      <a:gd name="connsiteY2" fmla="*/ 1788 h 156733"/>
                      <a:gd name="connsiteX3" fmla="*/ 8045 w 31883"/>
                      <a:gd name="connsiteY3" fmla="*/ 70918 h 156733"/>
                      <a:gd name="connsiteX4" fmla="*/ 27116 w 31883"/>
                      <a:gd name="connsiteY4" fmla="*/ 156734 h 156733"/>
                      <a:gd name="connsiteX5" fmla="*/ 29499 w 31883"/>
                      <a:gd name="connsiteY5" fmla="*/ 156734 h 156733"/>
                      <a:gd name="connsiteX6" fmla="*/ 15197 w 31883"/>
                      <a:gd name="connsiteY6" fmla="*/ 78069 h 156733"/>
                      <a:gd name="connsiteX7" fmla="*/ 8045 w 31883"/>
                      <a:gd name="connsiteY7" fmla="*/ 51847 h 156733"/>
                      <a:gd name="connsiteX8" fmla="*/ 31883 w 31883"/>
                      <a:gd name="connsiteY8" fmla="*/ 101907 h 156733"/>
                      <a:gd name="connsiteX9" fmla="*/ 31883 w 31883"/>
                      <a:gd name="connsiteY9" fmla="*/ 101907 h 156733"/>
                      <a:gd name="connsiteX10" fmla="*/ 5662 w 31883"/>
                      <a:gd name="connsiteY10" fmla="*/ 30393 h 1567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1883" h="156733">
                        <a:moveTo>
                          <a:pt x="5662" y="30393"/>
                        </a:moveTo>
                        <a:cubicBezTo>
                          <a:pt x="5662" y="20858"/>
                          <a:pt x="3278" y="11323"/>
                          <a:pt x="3278" y="1788"/>
                        </a:cubicBezTo>
                        <a:cubicBezTo>
                          <a:pt x="3278" y="-596"/>
                          <a:pt x="894" y="-596"/>
                          <a:pt x="894" y="1788"/>
                        </a:cubicBezTo>
                        <a:cubicBezTo>
                          <a:pt x="-1490" y="28010"/>
                          <a:pt x="894" y="47080"/>
                          <a:pt x="8045" y="70918"/>
                        </a:cubicBezTo>
                        <a:cubicBezTo>
                          <a:pt x="17580" y="99523"/>
                          <a:pt x="22348" y="128128"/>
                          <a:pt x="27116" y="156734"/>
                        </a:cubicBezTo>
                        <a:cubicBezTo>
                          <a:pt x="27116" y="156734"/>
                          <a:pt x="29499" y="156734"/>
                          <a:pt x="29499" y="156734"/>
                        </a:cubicBezTo>
                        <a:cubicBezTo>
                          <a:pt x="27116" y="130512"/>
                          <a:pt x="22348" y="104291"/>
                          <a:pt x="15197" y="78069"/>
                        </a:cubicBezTo>
                        <a:cubicBezTo>
                          <a:pt x="12813" y="68534"/>
                          <a:pt x="10429" y="61383"/>
                          <a:pt x="8045" y="51847"/>
                        </a:cubicBezTo>
                        <a:cubicBezTo>
                          <a:pt x="15197" y="68534"/>
                          <a:pt x="27116" y="85220"/>
                          <a:pt x="31883" y="101907"/>
                        </a:cubicBezTo>
                        <a:cubicBezTo>
                          <a:pt x="31883" y="101907"/>
                          <a:pt x="31883" y="101907"/>
                          <a:pt x="31883" y="101907"/>
                        </a:cubicBezTo>
                        <a:cubicBezTo>
                          <a:pt x="24732" y="78069"/>
                          <a:pt x="12813" y="56615"/>
                          <a:pt x="5662" y="30393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06" name="Freeform: Shape 1605">
                    <a:extLst>
                      <a:ext uri="{FF2B5EF4-FFF2-40B4-BE49-F238E27FC236}">
                        <a16:creationId xmlns:a16="http://schemas.microsoft.com/office/drawing/2014/main" id="{69963773-875B-47F2-A165-A7EC089A7B09}"/>
                      </a:ext>
                    </a:extLst>
                  </p:cNvPr>
                  <p:cNvSpPr/>
                  <p:nvPr/>
                </p:nvSpPr>
                <p:spPr>
                  <a:xfrm>
                    <a:off x="15163733" y="7745446"/>
                    <a:ext cx="11918" cy="176863"/>
                  </a:xfrm>
                  <a:custGeom>
                    <a:avLst/>
                    <a:gdLst>
                      <a:gd name="connsiteX0" fmla="*/ 7151 w 11918"/>
                      <a:gd name="connsiteY0" fmla="*/ 89260 h 176863"/>
                      <a:gd name="connsiteX1" fmla="*/ 7151 w 11918"/>
                      <a:gd name="connsiteY1" fmla="*/ 46351 h 176863"/>
                      <a:gd name="connsiteX2" fmla="*/ 11919 w 11918"/>
                      <a:gd name="connsiteY2" fmla="*/ 1059 h 176863"/>
                      <a:gd name="connsiteX3" fmla="*/ 9535 w 11918"/>
                      <a:gd name="connsiteY3" fmla="*/ 1059 h 176863"/>
                      <a:gd name="connsiteX4" fmla="*/ 0 w 11918"/>
                      <a:gd name="connsiteY4" fmla="*/ 86876 h 176863"/>
                      <a:gd name="connsiteX5" fmla="*/ 7151 w 11918"/>
                      <a:gd name="connsiteY5" fmla="*/ 175076 h 176863"/>
                      <a:gd name="connsiteX6" fmla="*/ 9535 w 11918"/>
                      <a:gd name="connsiteY6" fmla="*/ 175076 h 176863"/>
                      <a:gd name="connsiteX7" fmla="*/ 7151 w 11918"/>
                      <a:gd name="connsiteY7" fmla="*/ 129784 h 176863"/>
                      <a:gd name="connsiteX8" fmla="*/ 7151 w 11918"/>
                      <a:gd name="connsiteY8" fmla="*/ 89260 h 176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918" h="176863">
                        <a:moveTo>
                          <a:pt x="7151" y="89260"/>
                        </a:moveTo>
                        <a:cubicBezTo>
                          <a:pt x="7151" y="74957"/>
                          <a:pt x="7151" y="60654"/>
                          <a:pt x="7151" y="46351"/>
                        </a:cubicBezTo>
                        <a:cubicBezTo>
                          <a:pt x="7151" y="32049"/>
                          <a:pt x="11919" y="15362"/>
                          <a:pt x="11919" y="1059"/>
                        </a:cubicBezTo>
                        <a:cubicBezTo>
                          <a:pt x="11919" y="1059"/>
                          <a:pt x="9535" y="-1324"/>
                          <a:pt x="9535" y="1059"/>
                        </a:cubicBezTo>
                        <a:cubicBezTo>
                          <a:pt x="4768" y="29665"/>
                          <a:pt x="0" y="58270"/>
                          <a:pt x="0" y="86876"/>
                        </a:cubicBezTo>
                        <a:cubicBezTo>
                          <a:pt x="0" y="117865"/>
                          <a:pt x="0" y="146470"/>
                          <a:pt x="7151" y="175076"/>
                        </a:cubicBezTo>
                        <a:cubicBezTo>
                          <a:pt x="7151" y="177460"/>
                          <a:pt x="9535" y="177460"/>
                          <a:pt x="9535" y="175076"/>
                        </a:cubicBezTo>
                        <a:cubicBezTo>
                          <a:pt x="9535" y="160773"/>
                          <a:pt x="7151" y="144087"/>
                          <a:pt x="7151" y="129784"/>
                        </a:cubicBezTo>
                        <a:cubicBezTo>
                          <a:pt x="7151" y="117865"/>
                          <a:pt x="7151" y="103562"/>
                          <a:pt x="7151" y="8926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07" name="Freeform: Shape 1606">
                    <a:extLst>
                      <a:ext uri="{FF2B5EF4-FFF2-40B4-BE49-F238E27FC236}">
                        <a16:creationId xmlns:a16="http://schemas.microsoft.com/office/drawing/2014/main" id="{417B6409-C233-4CA6-B607-BC2D024A060F}"/>
                      </a:ext>
                    </a:extLst>
                  </p:cNvPr>
                  <p:cNvSpPr/>
                  <p:nvPr/>
                </p:nvSpPr>
                <p:spPr>
                  <a:xfrm>
                    <a:off x="15169897" y="7744718"/>
                    <a:ext cx="12906" cy="147198"/>
                  </a:xfrm>
                  <a:custGeom>
                    <a:avLst/>
                    <a:gdLst>
                      <a:gd name="connsiteX0" fmla="*/ 12906 w 12906"/>
                      <a:gd name="connsiteY0" fmla="*/ 1788 h 147198"/>
                      <a:gd name="connsiteX1" fmla="*/ 12906 w 12906"/>
                      <a:gd name="connsiteY1" fmla="*/ 1788 h 147198"/>
                      <a:gd name="connsiteX2" fmla="*/ 987 w 12906"/>
                      <a:gd name="connsiteY2" fmla="*/ 68534 h 147198"/>
                      <a:gd name="connsiteX3" fmla="*/ 3371 w 12906"/>
                      <a:gd name="connsiteY3" fmla="*/ 147199 h 147198"/>
                      <a:gd name="connsiteX4" fmla="*/ 5755 w 12906"/>
                      <a:gd name="connsiteY4" fmla="*/ 147199 h 147198"/>
                      <a:gd name="connsiteX5" fmla="*/ 5755 w 12906"/>
                      <a:gd name="connsiteY5" fmla="*/ 75685 h 147198"/>
                      <a:gd name="connsiteX6" fmla="*/ 12906 w 12906"/>
                      <a:gd name="connsiteY6" fmla="*/ 1788 h 1471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906" h="147198">
                        <a:moveTo>
                          <a:pt x="12906" y="1788"/>
                        </a:moveTo>
                        <a:cubicBezTo>
                          <a:pt x="12906" y="-596"/>
                          <a:pt x="10523" y="-596"/>
                          <a:pt x="12906" y="1788"/>
                        </a:cubicBezTo>
                        <a:cubicBezTo>
                          <a:pt x="3371" y="23242"/>
                          <a:pt x="5755" y="47080"/>
                          <a:pt x="987" y="68534"/>
                        </a:cubicBezTo>
                        <a:cubicBezTo>
                          <a:pt x="-1396" y="94755"/>
                          <a:pt x="987" y="120977"/>
                          <a:pt x="3371" y="147199"/>
                        </a:cubicBezTo>
                        <a:cubicBezTo>
                          <a:pt x="3371" y="147199"/>
                          <a:pt x="5755" y="147199"/>
                          <a:pt x="5755" y="147199"/>
                        </a:cubicBezTo>
                        <a:cubicBezTo>
                          <a:pt x="5755" y="123361"/>
                          <a:pt x="5755" y="99523"/>
                          <a:pt x="5755" y="75685"/>
                        </a:cubicBezTo>
                        <a:cubicBezTo>
                          <a:pt x="8139" y="49463"/>
                          <a:pt x="12906" y="25626"/>
                          <a:pt x="12906" y="1788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08" name="Freeform: Shape 1607">
                    <a:extLst>
                      <a:ext uri="{FF2B5EF4-FFF2-40B4-BE49-F238E27FC236}">
                        <a16:creationId xmlns:a16="http://schemas.microsoft.com/office/drawing/2014/main" id="{77A81B04-E627-4344-B4BD-3033BD63BE9B}"/>
                      </a:ext>
                    </a:extLst>
                  </p:cNvPr>
                  <p:cNvSpPr/>
                  <p:nvPr/>
                </p:nvSpPr>
                <p:spPr>
                  <a:xfrm>
                    <a:off x="15240014" y="7841857"/>
                    <a:ext cx="128128" cy="81048"/>
                  </a:xfrm>
                  <a:custGeom>
                    <a:avLst/>
                    <a:gdLst>
                      <a:gd name="connsiteX0" fmla="*/ 126341 w 128128"/>
                      <a:gd name="connsiteY0" fmla="*/ 0 h 81048"/>
                      <a:gd name="connsiteX1" fmla="*/ 54827 w 128128"/>
                      <a:gd name="connsiteY1" fmla="*/ 30989 h 81048"/>
                      <a:gd name="connsiteX2" fmla="*/ 0 w 128128"/>
                      <a:gd name="connsiteY2" fmla="*/ 78665 h 81048"/>
                      <a:gd name="connsiteX3" fmla="*/ 2384 w 128128"/>
                      <a:gd name="connsiteY3" fmla="*/ 81049 h 81048"/>
                      <a:gd name="connsiteX4" fmla="*/ 52443 w 128128"/>
                      <a:gd name="connsiteY4" fmla="*/ 38141 h 81048"/>
                      <a:gd name="connsiteX5" fmla="*/ 126341 w 128128"/>
                      <a:gd name="connsiteY5" fmla="*/ 0 h 81048"/>
                      <a:gd name="connsiteX6" fmla="*/ 126341 w 128128"/>
                      <a:gd name="connsiteY6" fmla="*/ 0 h 810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8128" h="81048">
                        <a:moveTo>
                          <a:pt x="126341" y="0"/>
                        </a:moveTo>
                        <a:cubicBezTo>
                          <a:pt x="97735" y="0"/>
                          <a:pt x="78665" y="16687"/>
                          <a:pt x="54827" y="30989"/>
                        </a:cubicBezTo>
                        <a:cubicBezTo>
                          <a:pt x="35757" y="42908"/>
                          <a:pt x="16686" y="61978"/>
                          <a:pt x="0" y="78665"/>
                        </a:cubicBezTo>
                        <a:cubicBezTo>
                          <a:pt x="0" y="78665"/>
                          <a:pt x="0" y="81049"/>
                          <a:pt x="2384" y="81049"/>
                        </a:cubicBezTo>
                        <a:cubicBezTo>
                          <a:pt x="19070" y="66746"/>
                          <a:pt x="35757" y="50059"/>
                          <a:pt x="52443" y="38141"/>
                        </a:cubicBezTo>
                        <a:cubicBezTo>
                          <a:pt x="73897" y="19070"/>
                          <a:pt x="100119" y="7151"/>
                          <a:pt x="126341" y="0"/>
                        </a:cubicBezTo>
                        <a:cubicBezTo>
                          <a:pt x="128724" y="0"/>
                          <a:pt x="128724" y="0"/>
                          <a:pt x="126341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09" name="Freeform: Shape 1608">
                    <a:extLst>
                      <a:ext uri="{FF2B5EF4-FFF2-40B4-BE49-F238E27FC236}">
                        <a16:creationId xmlns:a16="http://schemas.microsoft.com/office/drawing/2014/main" id="{B4DA2609-77B7-4C70-9C67-E621CC2EB92B}"/>
                      </a:ext>
                    </a:extLst>
                  </p:cNvPr>
                  <p:cNvSpPr/>
                  <p:nvPr/>
                </p:nvSpPr>
                <p:spPr>
                  <a:xfrm>
                    <a:off x="15094603" y="7899068"/>
                    <a:ext cx="23837" cy="23837"/>
                  </a:xfrm>
                  <a:custGeom>
                    <a:avLst/>
                    <a:gdLst>
                      <a:gd name="connsiteX0" fmla="*/ 0 w 23837"/>
                      <a:gd name="connsiteY0" fmla="*/ 0 h 23837"/>
                      <a:gd name="connsiteX1" fmla="*/ 0 w 23837"/>
                      <a:gd name="connsiteY1" fmla="*/ 0 h 23837"/>
                      <a:gd name="connsiteX2" fmla="*/ 0 w 23837"/>
                      <a:gd name="connsiteY2" fmla="*/ 0 h 23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3837" h="23837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10" name="Freeform: Shape 1609">
                    <a:extLst>
                      <a:ext uri="{FF2B5EF4-FFF2-40B4-BE49-F238E27FC236}">
                        <a16:creationId xmlns:a16="http://schemas.microsoft.com/office/drawing/2014/main" id="{F98D75D2-4C99-42E7-9081-E18C8C13115B}"/>
                      </a:ext>
                    </a:extLst>
                  </p:cNvPr>
                  <p:cNvSpPr/>
                  <p:nvPr/>
                </p:nvSpPr>
                <p:spPr>
                  <a:xfrm>
                    <a:off x="15031566" y="7851392"/>
                    <a:ext cx="120248" cy="86184"/>
                  </a:xfrm>
                  <a:custGeom>
                    <a:avLst/>
                    <a:gdLst>
                      <a:gd name="connsiteX0" fmla="*/ 120249 w 120248"/>
                      <a:gd name="connsiteY0" fmla="*/ 83432 h 86184"/>
                      <a:gd name="connsiteX1" fmla="*/ 60654 w 120248"/>
                      <a:gd name="connsiteY1" fmla="*/ 35757 h 86184"/>
                      <a:gd name="connsiteX2" fmla="*/ 1059 w 120248"/>
                      <a:gd name="connsiteY2" fmla="*/ 0 h 86184"/>
                      <a:gd name="connsiteX3" fmla="*/ 1059 w 120248"/>
                      <a:gd name="connsiteY3" fmla="*/ 2384 h 86184"/>
                      <a:gd name="connsiteX4" fmla="*/ 120249 w 120248"/>
                      <a:gd name="connsiteY4" fmla="*/ 83432 h 86184"/>
                      <a:gd name="connsiteX5" fmla="*/ 120249 w 120248"/>
                      <a:gd name="connsiteY5" fmla="*/ 83432 h 86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0248" h="86184">
                        <a:moveTo>
                          <a:pt x="120249" y="83432"/>
                        </a:moveTo>
                        <a:cubicBezTo>
                          <a:pt x="101178" y="66746"/>
                          <a:pt x="79724" y="50059"/>
                          <a:pt x="60654" y="35757"/>
                        </a:cubicBezTo>
                        <a:cubicBezTo>
                          <a:pt x="41584" y="21454"/>
                          <a:pt x="24897" y="4767"/>
                          <a:pt x="1059" y="0"/>
                        </a:cubicBezTo>
                        <a:cubicBezTo>
                          <a:pt x="1059" y="0"/>
                          <a:pt x="-1324" y="2384"/>
                          <a:pt x="1059" y="2384"/>
                        </a:cubicBezTo>
                        <a:cubicBezTo>
                          <a:pt x="46351" y="19070"/>
                          <a:pt x="77341" y="59595"/>
                          <a:pt x="120249" y="83432"/>
                        </a:cubicBezTo>
                        <a:cubicBezTo>
                          <a:pt x="120249" y="88200"/>
                          <a:pt x="120249" y="85816"/>
                          <a:pt x="120249" y="83432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11" name="Freeform: Shape 1610">
                    <a:extLst>
                      <a:ext uri="{FF2B5EF4-FFF2-40B4-BE49-F238E27FC236}">
                        <a16:creationId xmlns:a16="http://schemas.microsoft.com/office/drawing/2014/main" id="{F455BC42-8C23-4588-BBF4-7FFBF989AD7B}"/>
                      </a:ext>
                    </a:extLst>
                  </p:cNvPr>
                  <p:cNvSpPr/>
                  <p:nvPr/>
                </p:nvSpPr>
                <p:spPr>
                  <a:xfrm>
                    <a:off x="14958728" y="7937209"/>
                    <a:ext cx="42312" cy="7532"/>
                  </a:xfrm>
                  <a:custGeom>
                    <a:avLst/>
                    <a:gdLst>
                      <a:gd name="connsiteX0" fmla="*/ 40524 w 42312"/>
                      <a:gd name="connsiteY0" fmla="*/ 0 h 7532"/>
                      <a:gd name="connsiteX1" fmla="*/ 0 w 42312"/>
                      <a:gd name="connsiteY1" fmla="*/ 4768 h 7532"/>
                      <a:gd name="connsiteX2" fmla="*/ 0 w 42312"/>
                      <a:gd name="connsiteY2" fmla="*/ 7151 h 7532"/>
                      <a:gd name="connsiteX3" fmla="*/ 40524 w 42312"/>
                      <a:gd name="connsiteY3" fmla="*/ 2384 h 7532"/>
                      <a:gd name="connsiteX4" fmla="*/ 40524 w 42312"/>
                      <a:gd name="connsiteY4" fmla="*/ 0 h 7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12" h="7532">
                        <a:moveTo>
                          <a:pt x="40524" y="0"/>
                        </a:moveTo>
                        <a:cubicBezTo>
                          <a:pt x="26222" y="2384"/>
                          <a:pt x="14303" y="4768"/>
                          <a:pt x="0" y="4768"/>
                        </a:cubicBezTo>
                        <a:cubicBezTo>
                          <a:pt x="0" y="4768"/>
                          <a:pt x="0" y="7151"/>
                          <a:pt x="0" y="7151"/>
                        </a:cubicBezTo>
                        <a:cubicBezTo>
                          <a:pt x="14303" y="7151"/>
                          <a:pt x="28605" y="9535"/>
                          <a:pt x="40524" y="2384"/>
                        </a:cubicBezTo>
                        <a:cubicBezTo>
                          <a:pt x="42908" y="2384"/>
                          <a:pt x="42908" y="0"/>
                          <a:pt x="40524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12" name="Freeform: Shape 1611">
                    <a:extLst>
                      <a:ext uri="{FF2B5EF4-FFF2-40B4-BE49-F238E27FC236}">
                        <a16:creationId xmlns:a16="http://schemas.microsoft.com/office/drawing/2014/main" id="{B249A194-5741-4271-AC23-4FE719046CAF}"/>
                      </a:ext>
                    </a:extLst>
                  </p:cNvPr>
                  <p:cNvSpPr/>
                  <p:nvPr/>
                </p:nvSpPr>
                <p:spPr>
                  <a:xfrm>
                    <a:off x="15075533" y="7841857"/>
                    <a:ext cx="19070" cy="19070"/>
                  </a:xfrm>
                  <a:custGeom>
                    <a:avLst/>
                    <a:gdLst>
                      <a:gd name="connsiteX0" fmla="*/ 19070 w 19070"/>
                      <a:gd name="connsiteY0" fmla="*/ 16687 h 19070"/>
                      <a:gd name="connsiteX1" fmla="*/ 2384 w 19070"/>
                      <a:gd name="connsiteY1" fmla="*/ 0 h 19070"/>
                      <a:gd name="connsiteX2" fmla="*/ 0 w 19070"/>
                      <a:gd name="connsiteY2" fmla="*/ 2384 h 19070"/>
                      <a:gd name="connsiteX3" fmla="*/ 14303 w 19070"/>
                      <a:gd name="connsiteY3" fmla="*/ 19070 h 19070"/>
                      <a:gd name="connsiteX4" fmla="*/ 19070 w 19070"/>
                      <a:gd name="connsiteY4" fmla="*/ 16687 h 19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70" h="19070">
                        <a:moveTo>
                          <a:pt x="19070" y="16687"/>
                        </a:moveTo>
                        <a:cubicBezTo>
                          <a:pt x="14303" y="11919"/>
                          <a:pt x="9535" y="4768"/>
                          <a:pt x="2384" y="0"/>
                        </a:cubicBezTo>
                        <a:cubicBezTo>
                          <a:pt x="0" y="0"/>
                          <a:pt x="0" y="0"/>
                          <a:pt x="0" y="2384"/>
                        </a:cubicBezTo>
                        <a:cubicBezTo>
                          <a:pt x="4768" y="7151"/>
                          <a:pt x="9535" y="14303"/>
                          <a:pt x="14303" y="19070"/>
                        </a:cubicBezTo>
                        <a:cubicBezTo>
                          <a:pt x="19070" y="19070"/>
                          <a:pt x="19070" y="16687"/>
                          <a:pt x="19070" y="16687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13" name="Freeform: Shape 1612">
                    <a:extLst>
                      <a:ext uri="{FF2B5EF4-FFF2-40B4-BE49-F238E27FC236}">
                        <a16:creationId xmlns:a16="http://schemas.microsoft.com/office/drawing/2014/main" id="{55B339FF-4B8E-4032-B535-8E126049DFB8}"/>
                      </a:ext>
                    </a:extLst>
                  </p:cNvPr>
                  <p:cNvSpPr/>
                  <p:nvPr/>
                </p:nvSpPr>
                <p:spPr>
                  <a:xfrm>
                    <a:off x="15049312" y="8213727"/>
                    <a:ext cx="62347" cy="65421"/>
                  </a:xfrm>
                  <a:custGeom>
                    <a:avLst/>
                    <a:gdLst>
                      <a:gd name="connsiteX0" fmla="*/ 59595 w 62347"/>
                      <a:gd name="connsiteY0" fmla="*/ 0 h 65421"/>
                      <a:gd name="connsiteX1" fmla="*/ 26222 w 62347"/>
                      <a:gd name="connsiteY1" fmla="*/ 26222 h 65421"/>
                      <a:gd name="connsiteX2" fmla="*/ 0 w 62347"/>
                      <a:gd name="connsiteY2" fmla="*/ 64362 h 65421"/>
                      <a:gd name="connsiteX3" fmla="*/ 0 w 62347"/>
                      <a:gd name="connsiteY3" fmla="*/ 64362 h 65421"/>
                      <a:gd name="connsiteX4" fmla="*/ 28605 w 62347"/>
                      <a:gd name="connsiteY4" fmla="*/ 28606 h 65421"/>
                      <a:gd name="connsiteX5" fmla="*/ 59595 w 62347"/>
                      <a:gd name="connsiteY5" fmla="*/ 0 h 65421"/>
                      <a:gd name="connsiteX6" fmla="*/ 59595 w 62347"/>
                      <a:gd name="connsiteY6" fmla="*/ 0 h 654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2347" h="65421">
                        <a:moveTo>
                          <a:pt x="59595" y="0"/>
                        </a:moveTo>
                        <a:cubicBezTo>
                          <a:pt x="47676" y="7151"/>
                          <a:pt x="35757" y="16687"/>
                          <a:pt x="26222" y="26222"/>
                        </a:cubicBezTo>
                        <a:cubicBezTo>
                          <a:pt x="14303" y="38141"/>
                          <a:pt x="9535" y="52443"/>
                          <a:pt x="0" y="64362"/>
                        </a:cubicBezTo>
                        <a:cubicBezTo>
                          <a:pt x="0" y="64362"/>
                          <a:pt x="0" y="66746"/>
                          <a:pt x="0" y="64362"/>
                        </a:cubicBezTo>
                        <a:cubicBezTo>
                          <a:pt x="11919" y="54827"/>
                          <a:pt x="16686" y="38141"/>
                          <a:pt x="28605" y="28606"/>
                        </a:cubicBezTo>
                        <a:cubicBezTo>
                          <a:pt x="40524" y="21454"/>
                          <a:pt x="52443" y="11919"/>
                          <a:pt x="59595" y="0"/>
                        </a:cubicBezTo>
                        <a:cubicBezTo>
                          <a:pt x="64362" y="0"/>
                          <a:pt x="61978" y="0"/>
                          <a:pt x="59595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14" name="Freeform: Shape 1613">
                    <a:extLst>
                      <a:ext uri="{FF2B5EF4-FFF2-40B4-BE49-F238E27FC236}">
                        <a16:creationId xmlns:a16="http://schemas.microsoft.com/office/drawing/2014/main" id="{7C03F752-15ED-438B-B9EF-F04DCFB67F73}"/>
                      </a:ext>
                    </a:extLst>
                  </p:cNvPr>
                  <p:cNvSpPr/>
                  <p:nvPr/>
                </p:nvSpPr>
                <p:spPr>
                  <a:xfrm>
                    <a:off x="15225062" y="8343048"/>
                    <a:ext cx="26871" cy="185339"/>
                  </a:xfrm>
                  <a:custGeom>
                    <a:avLst/>
                    <a:gdLst>
                      <a:gd name="connsiteX0" fmla="*/ 12569 w 26871"/>
                      <a:gd name="connsiteY0" fmla="*/ 94755 h 185339"/>
                      <a:gd name="connsiteX1" fmla="*/ 3033 w 26871"/>
                      <a:gd name="connsiteY1" fmla="*/ 1788 h 185339"/>
                      <a:gd name="connsiteX2" fmla="*/ 650 w 26871"/>
                      <a:gd name="connsiteY2" fmla="*/ 1788 h 185339"/>
                      <a:gd name="connsiteX3" fmla="*/ 5417 w 26871"/>
                      <a:gd name="connsiteY3" fmla="*/ 89988 h 185339"/>
                      <a:gd name="connsiteX4" fmla="*/ 24488 w 26871"/>
                      <a:gd name="connsiteY4" fmla="*/ 185339 h 185339"/>
                      <a:gd name="connsiteX5" fmla="*/ 26871 w 26871"/>
                      <a:gd name="connsiteY5" fmla="*/ 185339 h 185339"/>
                      <a:gd name="connsiteX6" fmla="*/ 12569 w 26871"/>
                      <a:gd name="connsiteY6" fmla="*/ 94755 h 1853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871" h="185339">
                        <a:moveTo>
                          <a:pt x="12569" y="94755"/>
                        </a:moveTo>
                        <a:cubicBezTo>
                          <a:pt x="10185" y="63766"/>
                          <a:pt x="7801" y="32777"/>
                          <a:pt x="3033" y="1788"/>
                        </a:cubicBezTo>
                        <a:cubicBezTo>
                          <a:pt x="3033" y="-596"/>
                          <a:pt x="650" y="-596"/>
                          <a:pt x="650" y="1788"/>
                        </a:cubicBezTo>
                        <a:cubicBezTo>
                          <a:pt x="-1734" y="30393"/>
                          <a:pt x="3033" y="61382"/>
                          <a:pt x="5417" y="89988"/>
                        </a:cubicBezTo>
                        <a:cubicBezTo>
                          <a:pt x="10185" y="120977"/>
                          <a:pt x="14952" y="154350"/>
                          <a:pt x="24488" y="185339"/>
                        </a:cubicBezTo>
                        <a:cubicBezTo>
                          <a:pt x="24488" y="185339"/>
                          <a:pt x="26871" y="185339"/>
                          <a:pt x="26871" y="185339"/>
                        </a:cubicBezTo>
                        <a:cubicBezTo>
                          <a:pt x="22104" y="154350"/>
                          <a:pt x="14952" y="123361"/>
                          <a:pt x="12569" y="94755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15" name="Freeform: Shape 1614">
                    <a:extLst>
                      <a:ext uri="{FF2B5EF4-FFF2-40B4-BE49-F238E27FC236}">
                        <a16:creationId xmlns:a16="http://schemas.microsoft.com/office/drawing/2014/main" id="{87214CAE-A78A-4E07-9563-75EA5ADF51B6}"/>
                      </a:ext>
                    </a:extLst>
                  </p:cNvPr>
                  <p:cNvSpPr/>
                  <p:nvPr/>
                </p:nvSpPr>
                <p:spPr>
                  <a:xfrm>
                    <a:off x="14982566" y="8405026"/>
                    <a:ext cx="62645" cy="133955"/>
                  </a:xfrm>
                  <a:custGeom>
                    <a:avLst/>
                    <a:gdLst>
                      <a:gd name="connsiteX0" fmla="*/ 59595 w 62645"/>
                      <a:gd name="connsiteY0" fmla="*/ 1788 h 133955"/>
                      <a:gd name="connsiteX1" fmla="*/ 0 w 62645"/>
                      <a:gd name="connsiteY1" fmla="*/ 132896 h 133955"/>
                      <a:gd name="connsiteX2" fmla="*/ 2384 w 62645"/>
                      <a:gd name="connsiteY2" fmla="*/ 132896 h 133955"/>
                      <a:gd name="connsiteX3" fmla="*/ 35757 w 62645"/>
                      <a:gd name="connsiteY3" fmla="*/ 66150 h 133955"/>
                      <a:gd name="connsiteX4" fmla="*/ 61978 w 62645"/>
                      <a:gd name="connsiteY4" fmla="*/ 1788 h 133955"/>
                      <a:gd name="connsiteX5" fmla="*/ 59595 w 62645"/>
                      <a:gd name="connsiteY5" fmla="*/ 1788 h 133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645" h="133955">
                        <a:moveTo>
                          <a:pt x="59595" y="1788"/>
                        </a:moveTo>
                        <a:cubicBezTo>
                          <a:pt x="40524" y="47080"/>
                          <a:pt x="19070" y="89988"/>
                          <a:pt x="0" y="132896"/>
                        </a:cubicBezTo>
                        <a:cubicBezTo>
                          <a:pt x="0" y="132896"/>
                          <a:pt x="0" y="135280"/>
                          <a:pt x="2384" y="132896"/>
                        </a:cubicBezTo>
                        <a:cubicBezTo>
                          <a:pt x="14303" y="111442"/>
                          <a:pt x="26222" y="87604"/>
                          <a:pt x="35757" y="66150"/>
                        </a:cubicBezTo>
                        <a:cubicBezTo>
                          <a:pt x="45292" y="47080"/>
                          <a:pt x="57211" y="23242"/>
                          <a:pt x="61978" y="1788"/>
                        </a:cubicBezTo>
                        <a:cubicBezTo>
                          <a:pt x="64362" y="-596"/>
                          <a:pt x="59595" y="-596"/>
                          <a:pt x="59595" y="1788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602" name="Graphic 4207">
                  <a:extLst>
                    <a:ext uri="{FF2B5EF4-FFF2-40B4-BE49-F238E27FC236}">
                      <a16:creationId xmlns:a16="http://schemas.microsoft.com/office/drawing/2014/main" id="{C3F40B6A-EB85-49DE-9524-239CCAC5CD63}"/>
                    </a:ext>
                  </a:extLst>
                </p:cNvPr>
                <p:cNvGrpSpPr/>
                <p:nvPr/>
              </p:nvGrpSpPr>
              <p:grpSpPr>
                <a:xfrm>
                  <a:off x="14879124" y="7686911"/>
                  <a:ext cx="658045" cy="166864"/>
                  <a:chOff x="14879124" y="7686911"/>
                  <a:chExt cx="658045" cy="166864"/>
                </a:xfrm>
                <a:solidFill>
                  <a:srgbClr val="A0988B"/>
                </a:solidFill>
              </p:grpSpPr>
              <p:sp>
                <p:nvSpPr>
                  <p:cNvPr id="1603" name="Freeform: Shape 1602">
                    <a:extLst>
                      <a:ext uri="{FF2B5EF4-FFF2-40B4-BE49-F238E27FC236}">
                        <a16:creationId xmlns:a16="http://schemas.microsoft.com/office/drawing/2014/main" id="{31D58F1E-98B8-45BB-ACBA-92DDA8CCCD43}"/>
                      </a:ext>
                    </a:extLst>
                  </p:cNvPr>
                  <p:cNvSpPr/>
                  <p:nvPr/>
                </p:nvSpPr>
                <p:spPr>
                  <a:xfrm>
                    <a:off x="15465486" y="7686911"/>
                    <a:ext cx="71682" cy="166864"/>
                  </a:xfrm>
                  <a:custGeom>
                    <a:avLst/>
                    <a:gdLst>
                      <a:gd name="connsiteX0" fmla="*/ 70117 w 71682"/>
                      <a:gd name="connsiteY0" fmla="*/ 159714 h 166864"/>
                      <a:gd name="connsiteX1" fmla="*/ 15290 w 71682"/>
                      <a:gd name="connsiteY1" fmla="*/ 88200 h 166864"/>
                      <a:gd name="connsiteX2" fmla="*/ 987 w 71682"/>
                      <a:gd name="connsiteY2" fmla="*/ 0 h 166864"/>
                      <a:gd name="connsiteX3" fmla="*/ 987 w 71682"/>
                      <a:gd name="connsiteY3" fmla="*/ 0 h 166864"/>
                      <a:gd name="connsiteX4" fmla="*/ 3371 w 71682"/>
                      <a:gd name="connsiteY4" fmla="*/ 47676 h 166864"/>
                      <a:gd name="connsiteX5" fmla="*/ 12906 w 71682"/>
                      <a:gd name="connsiteY5" fmla="*/ 95351 h 166864"/>
                      <a:gd name="connsiteX6" fmla="*/ 67733 w 71682"/>
                      <a:gd name="connsiteY6" fmla="*/ 166865 h 166864"/>
                      <a:gd name="connsiteX7" fmla="*/ 70117 w 71682"/>
                      <a:gd name="connsiteY7" fmla="*/ 159714 h 1668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1682" h="166864">
                        <a:moveTo>
                          <a:pt x="70117" y="159714"/>
                        </a:moveTo>
                        <a:cubicBezTo>
                          <a:pt x="39128" y="147795"/>
                          <a:pt x="27209" y="116805"/>
                          <a:pt x="15290" y="88200"/>
                        </a:cubicBezTo>
                        <a:cubicBezTo>
                          <a:pt x="3371" y="59595"/>
                          <a:pt x="5755" y="28606"/>
                          <a:pt x="987" y="0"/>
                        </a:cubicBezTo>
                        <a:cubicBezTo>
                          <a:pt x="987" y="0"/>
                          <a:pt x="987" y="0"/>
                          <a:pt x="987" y="0"/>
                        </a:cubicBezTo>
                        <a:cubicBezTo>
                          <a:pt x="-1396" y="16687"/>
                          <a:pt x="987" y="30989"/>
                          <a:pt x="3371" y="47676"/>
                        </a:cubicBezTo>
                        <a:cubicBezTo>
                          <a:pt x="3371" y="64362"/>
                          <a:pt x="8139" y="81049"/>
                          <a:pt x="12906" y="95351"/>
                        </a:cubicBezTo>
                        <a:cubicBezTo>
                          <a:pt x="22441" y="121573"/>
                          <a:pt x="39128" y="159714"/>
                          <a:pt x="67733" y="166865"/>
                        </a:cubicBezTo>
                        <a:cubicBezTo>
                          <a:pt x="72501" y="166865"/>
                          <a:pt x="72501" y="159714"/>
                          <a:pt x="70117" y="159714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04" name="Freeform: Shape 1603">
                    <a:extLst>
                      <a:ext uri="{FF2B5EF4-FFF2-40B4-BE49-F238E27FC236}">
                        <a16:creationId xmlns:a16="http://schemas.microsoft.com/office/drawing/2014/main" id="{2C5E1A9F-AA7E-4602-B7FC-208839509750}"/>
                      </a:ext>
                    </a:extLst>
                  </p:cNvPr>
                  <p:cNvSpPr/>
                  <p:nvPr/>
                </p:nvSpPr>
                <p:spPr>
                  <a:xfrm>
                    <a:off x="14879124" y="7722668"/>
                    <a:ext cx="80663" cy="126723"/>
                  </a:xfrm>
                  <a:custGeom>
                    <a:avLst/>
                    <a:gdLst>
                      <a:gd name="connsiteX0" fmla="*/ 79604 w 80663"/>
                      <a:gd name="connsiteY0" fmla="*/ 0 h 126723"/>
                      <a:gd name="connsiteX1" fmla="*/ 3323 w 80663"/>
                      <a:gd name="connsiteY1" fmla="*/ 119189 h 126723"/>
                      <a:gd name="connsiteX2" fmla="*/ 5706 w 80663"/>
                      <a:gd name="connsiteY2" fmla="*/ 126341 h 126723"/>
                      <a:gd name="connsiteX3" fmla="*/ 60534 w 80663"/>
                      <a:gd name="connsiteY3" fmla="*/ 81049 h 126723"/>
                      <a:gd name="connsiteX4" fmla="*/ 79604 w 80663"/>
                      <a:gd name="connsiteY4" fmla="*/ 0 h 126723"/>
                      <a:gd name="connsiteX5" fmla="*/ 79604 w 80663"/>
                      <a:gd name="connsiteY5" fmla="*/ 0 h 12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0663" h="126723">
                        <a:moveTo>
                          <a:pt x="79604" y="0"/>
                        </a:moveTo>
                        <a:cubicBezTo>
                          <a:pt x="67685" y="40524"/>
                          <a:pt x="58150" y="114422"/>
                          <a:pt x="3323" y="119189"/>
                        </a:cubicBezTo>
                        <a:cubicBezTo>
                          <a:pt x="-1445" y="119189"/>
                          <a:pt x="-1445" y="128724"/>
                          <a:pt x="5706" y="126341"/>
                        </a:cubicBezTo>
                        <a:cubicBezTo>
                          <a:pt x="31928" y="123957"/>
                          <a:pt x="48615" y="104887"/>
                          <a:pt x="60534" y="81049"/>
                        </a:cubicBezTo>
                        <a:cubicBezTo>
                          <a:pt x="70069" y="57211"/>
                          <a:pt x="79604" y="30989"/>
                          <a:pt x="79604" y="0"/>
                        </a:cubicBezTo>
                        <a:cubicBezTo>
                          <a:pt x="81988" y="0"/>
                          <a:pt x="79604" y="0"/>
                          <a:pt x="79604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577" name="Graphic 4207">
                <a:extLst>
                  <a:ext uri="{FF2B5EF4-FFF2-40B4-BE49-F238E27FC236}">
                    <a16:creationId xmlns:a16="http://schemas.microsoft.com/office/drawing/2014/main" id="{94AE2B8B-BBC0-4F46-9823-A4C42835F616}"/>
                  </a:ext>
                </a:extLst>
              </p:cNvPr>
              <p:cNvGrpSpPr/>
              <p:nvPr/>
            </p:nvGrpSpPr>
            <p:grpSpPr>
              <a:xfrm>
                <a:off x="15459322" y="8082619"/>
                <a:ext cx="109918" cy="228843"/>
                <a:chOff x="15459322" y="8082619"/>
                <a:chExt cx="109918" cy="228843"/>
              </a:xfrm>
            </p:grpSpPr>
            <p:sp>
              <p:nvSpPr>
                <p:cNvPr id="1599" name="Freeform: Shape 1598">
                  <a:extLst>
                    <a:ext uri="{FF2B5EF4-FFF2-40B4-BE49-F238E27FC236}">
                      <a16:creationId xmlns:a16="http://schemas.microsoft.com/office/drawing/2014/main" id="{56A3B2B8-0B0C-464B-867C-8BA1CAC6BB79}"/>
                    </a:ext>
                  </a:extLst>
                </p:cNvPr>
                <p:cNvSpPr/>
                <p:nvPr/>
              </p:nvSpPr>
              <p:spPr>
                <a:xfrm>
                  <a:off x="15466474" y="8087308"/>
                  <a:ext cx="102767" cy="219504"/>
                </a:xfrm>
                <a:custGeom>
                  <a:avLst/>
                  <a:gdLst>
                    <a:gd name="connsiteX0" fmla="*/ 88200 w 102767"/>
                    <a:gd name="connsiteY0" fmla="*/ 42987 h 219504"/>
                    <a:gd name="connsiteX1" fmla="*/ 78665 w 102767"/>
                    <a:gd name="connsiteY1" fmla="*/ 19149 h 219504"/>
                    <a:gd name="connsiteX2" fmla="*/ 9535 w 102767"/>
                    <a:gd name="connsiteY2" fmla="*/ 79 h 219504"/>
                    <a:gd name="connsiteX3" fmla="*/ 7151 w 102767"/>
                    <a:gd name="connsiteY3" fmla="*/ 4846 h 219504"/>
                    <a:gd name="connsiteX4" fmla="*/ 2384 w 102767"/>
                    <a:gd name="connsiteY4" fmla="*/ 147873 h 219504"/>
                    <a:gd name="connsiteX5" fmla="*/ 0 w 102767"/>
                    <a:gd name="connsiteY5" fmla="*/ 205084 h 219504"/>
                    <a:gd name="connsiteX6" fmla="*/ 38141 w 102767"/>
                    <a:gd name="connsiteY6" fmla="*/ 219387 h 219504"/>
                    <a:gd name="connsiteX7" fmla="*/ 76281 w 102767"/>
                    <a:gd name="connsiteY7" fmla="*/ 217003 h 219504"/>
                    <a:gd name="connsiteX8" fmla="*/ 95351 w 102767"/>
                    <a:gd name="connsiteY8" fmla="*/ 214619 h 219504"/>
                    <a:gd name="connsiteX9" fmla="*/ 102503 w 102767"/>
                    <a:gd name="connsiteY9" fmla="*/ 166944 h 219504"/>
                    <a:gd name="connsiteX10" fmla="*/ 88200 w 102767"/>
                    <a:gd name="connsiteY10" fmla="*/ 42987 h 219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2767" h="219504">
                      <a:moveTo>
                        <a:pt x="88200" y="42987"/>
                      </a:moveTo>
                      <a:cubicBezTo>
                        <a:pt x="88200" y="33452"/>
                        <a:pt x="85816" y="26300"/>
                        <a:pt x="78665" y="19149"/>
                      </a:cubicBezTo>
                      <a:cubicBezTo>
                        <a:pt x="59595" y="-2305"/>
                        <a:pt x="35757" y="79"/>
                        <a:pt x="9535" y="79"/>
                      </a:cubicBezTo>
                      <a:cubicBezTo>
                        <a:pt x="7151" y="79"/>
                        <a:pt x="4768" y="2463"/>
                        <a:pt x="7151" y="4846"/>
                      </a:cubicBezTo>
                      <a:cubicBezTo>
                        <a:pt x="2384" y="52522"/>
                        <a:pt x="2384" y="100198"/>
                        <a:pt x="2384" y="147873"/>
                      </a:cubicBezTo>
                      <a:cubicBezTo>
                        <a:pt x="2384" y="166944"/>
                        <a:pt x="0" y="186014"/>
                        <a:pt x="0" y="205084"/>
                      </a:cubicBezTo>
                      <a:cubicBezTo>
                        <a:pt x="0" y="221771"/>
                        <a:pt x="28605" y="219387"/>
                        <a:pt x="38141" y="219387"/>
                      </a:cubicBezTo>
                      <a:cubicBezTo>
                        <a:pt x="50059" y="219387"/>
                        <a:pt x="64362" y="217003"/>
                        <a:pt x="76281" y="217003"/>
                      </a:cubicBezTo>
                      <a:cubicBezTo>
                        <a:pt x="83432" y="217003"/>
                        <a:pt x="90584" y="219387"/>
                        <a:pt x="95351" y="214619"/>
                      </a:cubicBezTo>
                      <a:cubicBezTo>
                        <a:pt x="104886" y="205084"/>
                        <a:pt x="102503" y="178863"/>
                        <a:pt x="102503" y="166944"/>
                      </a:cubicBezTo>
                      <a:cubicBezTo>
                        <a:pt x="102503" y="145490"/>
                        <a:pt x="100119" y="62057"/>
                        <a:pt x="88200" y="42987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00" name="Freeform: Shape 1599">
                  <a:extLst>
                    <a:ext uri="{FF2B5EF4-FFF2-40B4-BE49-F238E27FC236}">
                      <a16:creationId xmlns:a16="http://schemas.microsoft.com/office/drawing/2014/main" id="{70AA03DF-A0FF-49A4-914C-549C348DD40E}"/>
                    </a:ext>
                  </a:extLst>
                </p:cNvPr>
                <p:cNvSpPr/>
                <p:nvPr/>
              </p:nvSpPr>
              <p:spPr>
                <a:xfrm>
                  <a:off x="15459322" y="8082619"/>
                  <a:ext cx="109654" cy="228843"/>
                </a:xfrm>
                <a:custGeom>
                  <a:avLst/>
                  <a:gdLst>
                    <a:gd name="connsiteX0" fmla="*/ 35757 w 109654"/>
                    <a:gd name="connsiteY0" fmla="*/ 228843 h 228843"/>
                    <a:gd name="connsiteX1" fmla="*/ 0 w 109654"/>
                    <a:gd name="connsiteY1" fmla="*/ 209773 h 228843"/>
                    <a:gd name="connsiteX2" fmla="*/ 0 w 109654"/>
                    <a:gd name="connsiteY2" fmla="*/ 169249 h 228843"/>
                    <a:gd name="connsiteX3" fmla="*/ 0 w 109654"/>
                    <a:gd name="connsiteY3" fmla="*/ 152562 h 228843"/>
                    <a:gd name="connsiteX4" fmla="*/ 0 w 109654"/>
                    <a:gd name="connsiteY4" fmla="*/ 109654 h 228843"/>
                    <a:gd name="connsiteX5" fmla="*/ 4767 w 109654"/>
                    <a:gd name="connsiteY5" fmla="*/ 9535 h 228843"/>
                    <a:gd name="connsiteX6" fmla="*/ 4767 w 109654"/>
                    <a:gd name="connsiteY6" fmla="*/ 4768 h 228843"/>
                    <a:gd name="connsiteX7" fmla="*/ 11919 w 109654"/>
                    <a:gd name="connsiteY7" fmla="*/ 0 h 228843"/>
                    <a:gd name="connsiteX8" fmla="*/ 26222 w 109654"/>
                    <a:gd name="connsiteY8" fmla="*/ 0 h 228843"/>
                    <a:gd name="connsiteX9" fmla="*/ 85816 w 109654"/>
                    <a:gd name="connsiteY9" fmla="*/ 21454 h 228843"/>
                    <a:gd name="connsiteX10" fmla="*/ 97735 w 109654"/>
                    <a:gd name="connsiteY10" fmla="*/ 47676 h 228843"/>
                    <a:gd name="connsiteX11" fmla="*/ 109654 w 109654"/>
                    <a:gd name="connsiteY11" fmla="*/ 171633 h 228843"/>
                    <a:gd name="connsiteX12" fmla="*/ 109654 w 109654"/>
                    <a:gd name="connsiteY12" fmla="*/ 178784 h 228843"/>
                    <a:gd name="connsiteX13" fmla="*/ 100119 w 109654"/>
                    <a:gd name="connsiteY13" fmla="*/ 221692 h 228843"/>
                    <a:gd name="connsiteX14" fmla="*/ 81049 w 109654"/>
                    <a:gd name="connsiteY14" fmla="*/ 226460 h 228843"/>
                    <a:gd name="connsiteX15" fmla="*/ 78665 w 109654"/>
                    <a:gd name="connsiteY15" fmla="*/ 226460 h 228843"/>
                    <a:gd name="connsiteX16" fmla="*/ 57211 w 109654"/>
                    <a:gd name="connsiteY16" fmla="*/ 226460 h 228843"/>
                    <a:gd name="connsiteX17" fmla="*/ 40524 w 109654"/>
                    <a:gd name="connsiteY17" fmla="*/ 226460 h 228843"/>
                    <a:gd name="connsiteX18" fmla="*/ 38141 w 109654"/>
                    <a:gd name="connsiteY18" fmla="*/ 226460 h 228843"/>
                    <a:gd name="connsiteX19" fmla="*/ 35757 w 109654"/>
                    <a:gd name="connsiteY19" fmla="*/ 228843 h 228843"/>
                    <a:gd name="connsiteX20" fmla="*/ 14303 w 109654"/>
                    <a:gd name="connsiteY20" fmla="*/ 9535 h 228843"/>
                    <a:gd name="connsiteX21" fmla="*/ 14303 w 109654"/>
                    <a:gd name="connsiteY21" fmla="*/ 9535 h 228843"/>
                    <a:gd name="connsiteX22" fmla="*/ 11919 w 109654"/>
                    <a:gd name="connsiteY22" fmla="*/ 112038 h 228843"/>
                    <a:gd name="connsiteX23" fmla="*/ 11919 w 109654"/>
                    <a:gd name="connsiteY23" fmla="*/ 154946 h 228843"/>
                    <a:gd name="connsiteX24" fmla="*/ 11919 w 109654"/>
                    <a:gd name="connsiteY24" fmla="*/ 171633 h 228843"/>
                    <a:gd name="connsiteX25" fmla="*/ 11919 w 109654"/>
                    <a:gd name="connsiteY25" fmla="*/ 209773 h 228843"/>
                    <a:gd name="connsiteX26" fmla="*/ 38141 w 109654"/>
                    <a:gd name="connsiteY26" fmla="*/ 221692 h 228843"/>
                    <a:gd name="connsiteX27" fmla="*/ 45292 w 109654"/>
                    <a:gd name="connsiteY27" fmla="*/ 221692 h 228843"/>
                    <a:gd name="connsiteX28" fmla="*/ 47676 w 109654"/>
                    <a:gd name="connsiteY28" fmla="*/ 221692 h 228843"/>
                    <a:gd name="connsiteX29" fmla="*/ 64362 w 109654"/>
                    <a:gd name="connsiteY29" fmla="*/ 221692 h 228843"/>
                    <a:gd name="connsiteX30" fmla="*/ 85816 w 109654"/>
                    <a:gd name="connsiteY30" fmla="*/ 221692 h 228843"/>
                    <a:gd name="connsiteX31" fmla="*/ 90584 w 109654"/>
                    <a:gd name="connsiteY31" fmla="*/ 221692 h 228843"/>
                    <a:gd name="connsiteX32" fmla="*/ 102503 w 109654"/>
                    <a:gd name="connsiteY32" fmla="*/ 219308 h 228843"/>
                    <a:gd name="connsiteX33" fmla="*/ 109654 w 109654"/>
                    <a:gd name="connsiteY33" fmla="*/ 183552 h 228843"/>
                    <a:gd name="connsiteX34" fmla="*/ 109654 w 109654"/>
                    <a:gd name="connsiteY34" fmla="*/ 176400 h 228843"/>
                    <a:gd name="connsiteX35" fmla="*/ 97735 w 109654"/>
                    <a:gd name="connsiteY35" fmla="*/ 54827 h 228843"/>
                    <a:gd name="connsiteX36" fmla="*/ 97735 w 109654"/>
                    <a:gd name="connsiteY36" fmla="*/ 52443 h 228843"/>
                    <a:gd name="connsiteX37" fmla="*/ 88200 w 109654"/>
                    <a:gd name="connsiteY37" fmla="*/ 30989 h 228843"/>
                    <a:gd name="connsiteX38" fmla="*/ 35757 w 109654"/>
                    <a:gd name="connsiteY38" fmla="*/ 14303 h 228843"/>
                    <a:gd name="connsiteX39" fmla="*/ 14303 w 109654"/>
                    <a:gd name="connsiteY39" fmla="*/ 9535 h 2288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09654" h="228843">
                      <a:moveTo>
                        <a:pt x="35757" y="228843"/>
                      </a:moveTo>
                      <a:cubicBezTo>
                        <a:pt x="14303" y="228843"/>
                        <a:pt x="2384" y="221692"/>
                        <a:pt x="0" y="209773"/>
                      </a:cubicBezTo>
                      <a:cubicBezTo>
                        <a:pt x="0" y="195470"/>
                        <a:pt x="0" y="183552"/>
                        <a:pt x="0" y="169249"/>
                      </a:cubicBezTo>
                      <a:cubicBezTo>
                        <a:pt x="0" y="164481"/>
                        <a:pt x="0" y="157330"/>
                        <a:pt x="0" y="152562"/>
                      </a:cubicBezTo>
                      <a:cubicBezTo>
                        <a:pt x="0" y="138260"/>
                        <a:pt x="0" y="123957"/>
                        <a:pt x="0" y="109654"/>
                      </a:cubicBezTo>
                      <a:cubicBezTo>
                        <a:pt x="0" y="76281"/>
                        <a:pt x="2384" y="42908"/>
                        <a:pt x="4767" y="9535"/>
                      </a:cubicBezTo>
                      <a:cubicBezTo>
                        <a:pt x="4767" y="7151"/>
                        <a:pt x="4767" y="4768"/>
                        <a:pt x="4767" y="4768"/>
                      </a:cubicBezTo>
                      <a:cubicBezTo>
                        <a:pt x="7151" y="2384"/>
                        <a:pt x="9535" y="0"/>
                        <a:pt x="11919" y="0"/>
                      </a:cubicBezTo>
                      <a:cubicBezTo>
                        <a:pt x="16686" y="0"/>
                        <a:pt x="21454" y="0"/>
                        <a:pt x="26222" y="0"/>
                      </a:cubicBezTo>
                      <a:cubicBezTo>
                        <a:pt x="47676" y="0"/>
                        <a:pt x="69130" y="0"/>
                        <a:pt x="85816" y="21454"/>
                      </a:cubicBezTo>
                      <a:cubicBezTo>
                        <a:pt x="92968" y="30989"/>
                        <a:pt x="95351" y="38141"/>
                        <a:pt x="97735" y="47676"/>
                      </a:cubicBezTo>
                      <a:cubicBezTo>
                        <a:pt x="109654" y="69130"/>
                        <a:pt x="109654" y="157330"/>
                        <a:pt x="109654" y="171633"/>
                      </a:cubicBezTo>
                      <a:cubicBezTo>
                        <a:pt x="109654" y="174016"/>
                        <a:pt x="109654" y="176400"/>
                        <a:pt x="109654" y="178784"/>
                      </a:cubicBezTo>
                      <a:cubicBezTo>
                        <a:pt x="109654" y="193087"/>
                        <a:pt x="109654" y="214541"/>
                        <a:pt x="100119" y="221692"/>
                      </a:cubicBezTo>
                      <a:cubicBezTo>
                        <a:pt x="95351" y="226460"/>
                        <a:pt x="88200" y="226460"/>
                        <a:pt x="81049" y="226460"/>
                      </a:cubicBezTo>
                      <a:cubicBezTo>
                        <a:pt x="81049" y="226460"/>
                        <a:pt x="78665" y="226460"/>
                        <a:pt x="78665" y="226460"/>
                      </a:cubicBezTo>
                      <a:cubicBezTo>
                        <a:pt x="71514" y="226460"/>
                        <a:pt x="64362" y="226460"/>
                        <a:pt x="57211" y="226460"/>
                      </a:cubicBezTo>
                      <a:cubicBezTo>
                        <a:pt x="52443" y="226460"/>
                        <a:pt x="45292" y="226460"/>
                        <a:pt x="40524" y="226460"/>
                      </a:cubicBezTo>
                      <a:lnTo>
                        <a:pt x="38141" y="226460"/>
                      </a:lnTo>
                      <a:cubicBezTo>
                        <a:pt x="40524" y="228843"/>
                        <a:pt x="38141" y="228843"/>
                        <a:pt x="35757" y="228843"/>
                      </a:cubicBezTo>
                      <a:close/>
                      <a:moveTo>
                        <a:pt x="14303" y="9535"/>
                      </a:moveTo>
                      <a:lnTo>
                        <a:pt x="14303" y="9535"/>
                      </a:lnTo>
                      <a:cubicBezTo>
                        <a:pt x="11919" y="45292"/>
                        <a:pt x="11919" y="78665"/>
                        <a:pt x="11919" y="112038"/>
                      </a:cubicBezTo>
                      <a:cubicBezTo>
                        <a:pt x="11919" y="126341"/>
                        <a:pt x="11919" y="140643"/>
                        <a:pt x="11919" y="154946"/>
                      </a:cubicBezTo>
                      <a:cubicBezTo>
                        <a:pt x="11919" y="159714"/>
                        <a:pt x="11919" y="166865"/>
                        <a:pt x="11919" y="171633"/>
                      </a:cubicBezTo>
                      <a:cubicBezTo>
                        <a:pt x="11919" y="183552"/>
                        <a:pt x="9535" y="197854"/>
                        <a:pt x="11919" y="209773"/>
                      </a:cubicBezTo>
                      <a:cubicBezTo>
                        <a:pt x="11919" y="216925"/>
                        <a:pt x="21454" y="221692"/>
                        <a:pt x="38141" y="221692"/>
                      </a:cubicBezTo>
                      <a:cubicBezTo>
                        <a:pt x="40524" y="221692"/>
                        <a:pt x="42908" y="221692"/>
                        <a:pt x="45292" y="221692"/>
                      </a:cubicBezTo>
                      <a:lnTo>
                        <a:pt x="47676" y="221692"/>
                      </a:lnTo>
                      <a:cubicBezTo>
                        <a:pt x="52443" y="221692"/>
                        <a:pt x="59595" y="221692"/>
                        <a:pt x="64362" y="221692"/>
                      </a:cubicBezTo>
                      <a:cubicBezTo>
                        <a:pt x="71514" y="221692"/>
                        <a:pt x="78665" y="221692"/>
                        <a:pt x="85816" y="221692"/>
                      </a:cubicBezTo>
                      <a:cubicBezTo>
                        <a:pt x="88200" y="221692"/>
                        <a:pt x="88200" y="221692"/>
                        <a:pt x="90584" y="221692"/>
                      </a:cubicBezTo>
                      <a:cubicBezTo>
                        <a:pt x="95351" y="221692"/>
                        <a:pt x="100119" y="221692"/>
                        <a:pt x="102503" y="219308"/>
                      </a:cubicBezTo>
                      <a:cubicBezTo>
                        <a:pt x="109654" y="214541"/>
                        <a:pt x="109654" y="195470"/>
                        <a:pt x="109654" y="183552"/>
                      </a:cubicBezTo>
                      <a:cubicBezTo>
                        <a:pt x="109654" y="181168"/>
                        <a:pt x="109654" y="178784"/>
                        <a:pt x="109654" y="176400"/>
                      </a:cubicBezTo>
                      <a:cubicBezTo>
                        <a:pt x="109654" y="147795"/>
                        <a:pt x="107270" y="69130"/>
                        <a:pt x="97735" y="54827"/>
                      </a:cubicBezTo>
                      <a:lnTo>
                        <a:pt x="97735" y="52443"/>
                      </a:lnTo>
                      <a:cubicBezTo>
                        <a:pt x="97735" y="42908"/>
                        <a:pt x="95351" y="38141"/>
                        <a:pt x="88200" y="30989"/>
                      </a:cubicBezTo>
                      <a:cubicBezTo>
                        <a:pt x="73897" y="14303"/>
                        <a:pt x="54827" y="14303"/>
                        <a:pt x="35757" y="14303"/>
                      </a:cubicBezTo>
                      <a:cubicBezTo>
                        <a:pt x="23838" y="9535"/>
                        <a:pt x="19070" y="9535"/>
                        <a:pt x="14303" y="9535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78" name="Freeform: Shape 1577">
                <a:extLst>
                  <a:ext uri="{FF2B5EF4-FFF2-40B4-BE49-F238E27FC236}">
                    <a16:creationId xmlns:a16="http://schemas.microsoft.com/office/drawing/2014/main" id="{BB0F7E0C-E5F2-4BB1-BA97-68B7AF578C5B}"/>
                  </a:ext>
                </a:extLst>
              </p:cNvPr>
              <p:cNvSpPr/>
              <p:nvPr/>
            </p:nvSpPr>
            <p:spPr>
              <a:xfrm>
                <a:off x="15466474" y="8087308"/>
                <a:ext cx="102502" cy="219504"/>
              </a:xfrm>
              <a:custGeom>
                <a:avLst/>
                <a:gdLst>
                  <a:gd name="connsiteX0" fmla="*/ 71514 w 102502"/>
                  <a:gd name="connsiteY0" fmla="*/ 209852 h 219504"/>
                  <a:gd name="connsiteX1" fmla="*/ 21454 w 102502"/>
                  <a:gd name="connsiteY1" fmla="*/ 171711 h 219504"/>
                  <a:gd name="connsiteX2" fmla="*/ 28605 w 102502"/>
                  <a:gd name="connsiteY2" fmla="*/ 88279 h 219504"/>
                  <a:gd name="connsiteX3" fmla="*/ 95351 w 102502"/>
                  <a:gd name="connsiteY3" fmla="*/ 73976 h 219504"/>
                  <a:gd name="connsiteX4" fmla="*/ 88200 w 102502"/>
                  <a:gd name="connsiteY4" fmla="*/ 42987 h 219504"/>
                  <a:gd name="connsiteX5" fmla="*/ 78665 w 102502"/>
                  <a:gd name="connsiteY5" fmla="*/ 19149 h 219504"/>
                  <a:gd name="connsiteX6" fmla="*/ 9535 w 102502"/>
                  <a:gd name="connsiteY6" fmla="*/ 79 h 219504"/>
                  <a:gd name="connsiteX7" fmla="*/ 7151 w 102502"/>
                  <a:gd name="connsiteY7" fmla="*/ 4846 h 219504"/>
                  <a:gd name="connsiteX8" fmla="*/ 2384 w 102502"/>
                  <a:gd name="connsiteY8" fmla="*/ 147873 h 219504"/>
                  <a:gd name="connsiteX9" fmla="*/ 0 w 102502"/>
                  <a:gd name="connsiteY9" fmla="*/ 205084 h 219504"/>
                  <a:gd name="connsiteX10" fmla="*/ 38141 w 102502"/>
                  <a:gd name="connsiteY10" fmla="*/ 219387 h 219504"/>
                  <a:gd name="connsiteX11" fmla="*/ 76281 w 102502"/>
                  <a:gd name="connsiteY11" fmla="*/ 217003 h 219504"/>
                  <a:gd name="connsiteX12" fmla="*/ 95351 w 102502"/>
                  <a:gd name="connsiteY12" fmla="*/ 214619 h 219504"/>
                  <a:gd name="connsiteX13" fmla="*/ 102503 w 102502"/>
                  <a:gd name="connsiteY13" fmla="*/ 197933 h 219504"/>
                  <a:gd name="connsiteX14" fmla="*/ 71514 w 102502"/>
                  <a:gd name="connsiteY14" fmla="*/ 209852 h 219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02502" h="219504">
                    <a:moveTo>
                      <a:pt x="71514" y="209852"/>
                    </a:moveTo>
                    <a:cubicBezTo>
                      <a:pt x="42908" y="209852"/>
                      <a:pt x="19070" y="202700"/>
                      <a:pt x="21454" y="171711"/>
                    </a:cubicBezTo>
                    <a:cubicBezTo>
                      <a:pt x="23838" y="147873"/>
                      <a:pt x="14303" y="109733"/>
                      <a:pt x="28605" y="88279"/>
                    </a:cubicBezTo>
                    <a:cubicBezTo>
                      <a:pt x="42908" y="66825"/>
                      <a:pt x="73897" y="81128"/>
                      <a:pt x="95351" y="73976"/>
                    </a:cubicBezTo>
                    <a:cubicBezTo>
                      <a:pt x="92968" y="59673"/>
                      <a:pt x="90584" y="47754"/>
                      <a:pt x="88200" y="42987"/>
                    </a:cubicBezTo>
                    <a:cubicBezTo>
                      <a:pt x="88200" y="33452"/>
                      <a:pt x="85816" y="26300"/>
                      <a:pt x="78665" y="19149"/>
                    </a:cubicBezTo>
                    <a:cubicBezTo>
                      <a:pt x="59595" y="-2305"/>
                      <a:pt x="35757" y="79"/>
                      <a:pt x="9535" y="79"/>
                    </a:cubicBezTo>
                    <a:cubicBezTo>
                      <a:pt x="7151" y="79"/>
                      <a:pt x="4768" y="2463"/>
                      <a:pt x="7151" y="4846"/>
                    </a:cubicBezTo>
                    <a:cubicBezTo>
                      <a:pt x="2384" y="52522"/>
                      <a:pt x="2384" y="100198"/>
                      <a:pt x="2384" y="147873"/>
                    </a:cubicBezTo>
                    <a:cubicBezTo>
                      <a:pt x="2384" y="166944"/>
                      <a:pt x="0" y="186014"/>
                      <a:pt x="0" y="205084"/>
                    </a:cubicBezTo>
                    <a:cubicBezTo>
                      <a:pt x="0" y="221771"/>
                      <a:pt x="28605" y="219387"/>
                      <a:pt x="38141" y="219387"/>
                    </a:cubicBezTo>
                    <a:cubicBezTo>
                      <a:pt x="50059" y="219387"/>
                      <a:pt x="64362" y="217003"/>
                      <a:pt x="76281" y="217003"/>
                    </a:cubicBezTo>
                    <a:cubicBezTo>
                      <a:pt x="83432" y="217003"/>
                      <a:pt x="90584" y="219387"/>
                      <a:pt x="95351" y="214619"/>
                    </a:cubicBezTo>
                    <a:cubicBezTo>
                      <a:pt x="100119" y="212236"/>
                      <a:pt x="102503" y="205084"/>
                      <a:pt x="102503" y="197933"/>
                    </a:cubicBezTo>
                    <a:cubicBezTo>
                      <a:pt x="95351" y="205084"/>
                      <a:pt x="85816" y="209852"/>
                      <a:pt x="71514" y="20985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79" name="Graphic 4207">
                <a:extLst>
                  <a:ext uri="{FF2B5EF4-FFF2-40B4-BE49-F238E27FC236}">
                    <a16:creationId xmlns:a16="http://schemas.microsoft.com/office/drawing/2014/main" id="{DF4EAC7F-851F-4247-A60D-90246141CEB4}"/>
                  </a:ext>
                </a:extLst>
              </p:cNvPr>
              <p:cNvGrpSpPr/>
              <p:nvPr/>
            </p:nvGrpSpPr>
            <p:grpSpPr>
              <a:xfrm>
                <a:off x="14757298" y="8071296"/>
                <a:ext cx="125148" cy="197258"/>
                <a:chOff x="14757298" y="8071296"/>
                <a:chExt cx="125148" cy="197258"/>
              </a:xfrm>
            </p:grpSpPr>
            <p:sp>
              <p:nvSpPr>
                <p:cNvPr id="1597" name="Freeform: Shape 1596">
                  <a:extLst>
                    <a:ext uri="{FF2B5EF4-FFF2-40B4-BE49-F238E27FC236}">
                      <a16:creationId xmlns:a16="http://schemas.microsoft.com/office/drawing/2014/main" id="{99467F0F-2C20-49D6-A856-64894F604557}"/>
                    </a:ext>
                  </a:extLst>
                </p:cNvPr>
                <p:cNvSpPr/>
                <p:nvPr/>
              </p:nvSpPr>
              <p:spPr>
                <a:xfrm>
                  <a:off x="14762339" y="8075733"/>
                  <a:ext cx="117723" cy="190437"/>
                </a:xfrm>
                <a:custGeom>
                  <a:avLst/>
                  <a:gdLst>
                    <a:gd name="connsiteX0" fmla="*/ 115340 w 117723"/>
                    <a:gd name="connsiteY0" fmla="*/ 11654 h 190437"/>
                    <a:gd name="connsiteX1" fmla="*/ 115340 w 117723"/>
                    <a:gd name="connsiteY1" fmla="*/ 11654 h 190437"/>
                    <a:gd name="connsiteX2" fmla="*/ 115340 w 117723"/>
                    <a:gd name="connsiteY2" fmla="*/ 11654 h 190437"/>
                    <a:gd name="connsiteX3" fmla="*/ 115340 w 117723"/>
                    <a:gd name="connsiteY3" fmla="*/ 4503 h 190437"/>
                    <a:gd name="connsiteX4" fmla="*/ 110572 w 117723"/>
                    <a:gd name="connsiteY4" fmla="*/ 2119 h 190437"/>
                    <a:gd name="connsiteX5" fmla="*/ 53361 w 117723"/>
                    <a:gd name="connsiteY5" fmla="*/ 2119 h 190437"/>
                    <a:gd name="connsiteX6" fmla="*/ 27140 w 117723"/>
                    <a:gd name="connsiteY6" fmla="*/ 52178 h 190437"/>
                    <a:gd name="connsiteX7" fmla="*/ 5686 w 117723"/>
                    <a:gd name="connsiteY7" fmla="*/ 130843 h 190437"/>
                    <a:gd name="connsiteX8" fmla="*/ 10453 w 117723"/>
                    <a:gd name="connsiteY8" fmla="*/ 178519 h 190437"/>
                    <a:gd name="connsiteX9" fmla="*/ 70048 w 117723"/>
                    <a:gd name="connsiteY9" fmla="*/ 190438 h 190437"/>
                    <a:gd name="connsiteX10" fmla="*/ 93886 w 117723"/>
                    <a:gd name="connsiteY10" fmla="*/ 164216 h 190437"/>
                    <a:gd name="connsiteX11" fmla="*/ 105805 w 117723"/>
                    <a:gd name="connsiteY11" fmla="*/ 87935 h 190437"/>
                    <a:gd name="connsiteX12" fmla="*/ 117724 w 117723"/>
                    <a:gd name="connsiteY12" fmla="*/ 16422 h 190437"/>
                    <a:gd name="connsiteX13" fmla="*/ 115340 w 117723"/>
                    <a:gd name="connsiteY13" fmla="*/ 11654 h 1904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7723" h="190437">
                      <a:moveTo>
                        <a:pt x="115340" y="11654"/>
                      </a:moveTo>
                      <a:cubicBezTo>
                        <a:pt x="115340" y="9270"/>
                        <a:pt x="115340" y="9270"/>
                        <a:pt x="115340" y="11654"/>
                      </a:cubicBezTo>
                      <a:cubicBezTo>
                        <a:pt x="115340" y="9270"/>
                        <a:pt x="115340" y="9270"/>
                        <a:pt x="115340" y="11654"/>
                      </a:cubicBezTo>
                      <a:cubicBezTo>
                        <a:pt x="115340" y="9270"/>
                        <a:pt x="115340" y="6886"/>
                        <a:pt x="115340" y="4503"/>
                      </a:cubicBezTo>
                      <a:cubicBezTo>
                        <a:pt x="115340" y="2119"/>
                        <a:pt x="112956" y="2119"/>
                        <a:pt x="110572" y="2119"/>
                      </a:cubicBezTo>
                      <a:cubicBezTo>
                        <a:pt x="91502" y="2119"/>
                        <a:pt x="72432" y="-2649"/>
                        <a:pt x="53361" y="2119"/>
                      </a:cubicBezTo>
                      <a:cubicBezTo>
                        <a:pt x="36675" y="4503"/>
                        <a:pt x="29524" y="40259"/>
                        <a:pt x="27140" y="52178"/>
                      </a:cubicBezTo>
                      <a:cubicBezTo>
                        <a:pt x="19988" y="78400"/>
                        <a:pt x="12837" y="104622"/>
                        <a:pt x="5686" y="130843"/>
                      </a:cubicBezTo>
                      <a:cubicBezTo>
                        <a:pt x="918" y="145146"/>
                        <a:pt x="-6233" y="168984"/>
                        <a:pt x="10453" y="178519"/>
                      </a:cubicBezTo>
                      <a:cubicBezTo>
                        <a:pt x="24756" y="188054"/>
                        <a:pt x="53361" y="190438"/>
                        <a:pt x="70048" y="190438"/>
                      </a:cubicBezTo>
                      <a:cubicBezTo>
                        <a:pt x="86734" y="190438"/>
                        <a:pt x="91502" y="178519"/>
                        <a:pt x="93886" y="164216"/>
                      </a:cubicBezTo>
                      <a:cubicBezTo>
                        <a:pt x="98653" y="137995"/>
                        <a:pt x="103421" y="114157"/>
                        <a:pt x="105805" y="87935"/>
                      </a:cubicBezTo>
                      <a:cubicBezTo>
                        <a:pt x="108189" y="64097"/>
                        <a:pt x="115340" y="40259"/>
                        <a:pt x="117724" y="16422"/>
                      </a:cubicBezTo>
                      <a:cubicBezTo>
                        <a:pt x="115340" y="11654"/>
                        <a:pt x="115340" y="11654"/>
                        <a:pt x="115340" y="11654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98" name="Freeform: Shape 1597">
                  <a:extLst>
                    <a:ext uri="{FF2B5EF4-FFF2-40B4-BE49-F238E27FC236}">
                      <a16:creationId xmlns:a16="http://schemas.microsoft.com/office/drawing/2014/main" id="{ED3987BB-1300-44DE-A979-0D7414850484}"/>
                    </a:ext>
                  </a:extLst>
                </p:cNvPr>
                <p:cNvSpPr/>
                <p:nvPr/>
              </p:nvSpPr>
              <p:spPr>
                <a:xfrm>
                  <a:off x="14757298" y="8071296"/>
                  <a:ext cx="125148" cy="197258"/>
                </a:xfrm>
                <a:custGeom>
                  <a:avLst/>
                  <a:gdLst>
                    <a:gd name="connsiteX0" fmla="*/ 72705 w 125148"/>
                    <a:gd name="connsiteY0" fmla="*/ 197258 h 197258"/>
                    <a:gd name="connsiteX1" fmla="*/ 72705 w 125148"/>
                    <a:gd name="connsiteY1" fmla="*/ 197258 h 197258"/>
                    <a:gd name="connsiteX2" fmla="*/ 72705 w 125148"/>
                    <a:gd name="connsiteY2" fmla="*/ 197258 h 197258"/>
                    <a:gd name="connsiteX3" fmla="*/ 10727 w 125148"/>
                    <a:gd name="connsiteY3" fmla="*/ 185339 h 197258"/>
                    <a:gd name="connsiteX4" fmla="*/ 3576 w 125148"/>
                    <a:gd name="connsiteY4" fmla="*/ 135280 h 197258"/>
                    <a:gd name="connsiteX5" fmla="*/ 3576 w 125148"/>
                    <a:gd name="connsiteY5" fmla="*/ 132896 h 197258"/>
                    <a:gd name="connsiteX6" fmla="*/ 10727 w 125148"/>
                    <a:gd name="connsiteY6" fmla="*/ 104291 h 197258"/>
                    <a:gd name="connsiteX7" fmla="*/ 25030 w 125148"/>
                    <a:gd name="connsiteY7" fmla="*/ 54231 h 197258"/>
                    <a:gd name="connsiteX8" fmla="*/ 27414 w 125148"/>
                    <a:gd name="connsiteY8" fmla="*/ 47080 h 197258"/>
                    <a:gd name="connsiteX9" fmla="*/ 56019 w 125148"/>
                    <a:gd name="connsiteY9" fmla="*/ 1788 h 197258"/>
                    <a:gd name="connsiteX10" fmla="*/ 94159 w 125148"/>
                    <a:gd name="connsiteY10" fmla="*/ 1788 h 197258"/>
                    <a:gd name="connsiteX11" fmla="*/ 113230 w 125148"/>
                    <a:gd name="connsiteY11" fmla="*/ 1788 h 197258"/>
                    <a:gd name="connsiteX12" fmla="*/ 115614 w 125148"/>
                    <a:gd name="connsiteY12" fmla="*/ 1788 h 197258"/>
                    <a:gd name="connsiteX13" fmla="*/ 125149 w 125148"/>
                    <a:gd name="connsiteY13" fmla="*/ 8939 h 197258"/>
                    <a:gd name="connsiteX14" fmla="*/ 125149 w 125148"/>
                    <a:gd name="connsiteY14" fmla="*/ 13707 h 197258"/>
                    <a:gd name="connsiteX15" fmla="*/ 125149 w 125148"/>
                    <a:gd name="connsiteY15" fmla="*/ 16091 h 197258"/>
                    <a:gd name="connsiteX16" fmla="*/ 125149 w 125148"/>
                    <a:gd name="connsiteY16" fmla="*/ 16091 h 197258"/>
                    <a:gd name="connsiteX17" fmla="*/ 125149 w 125148"/>
                    <a:gd name="connsiteY17" fmla="*/ 18474 h 197258"/>
                    <a:gd name="connsiteX18" fmla="*/ 117997 w 125148"/>
                    <a:gd name="connsiteY18" fmla="*/ 61383 h 197258"/>
                    <a:gd name="connsiteX19" fmla="*/ 113230 w 125148"/>
                    <a:gd name="connsiteY19" fmla="*/ 89988 h 197258"/>
                    <a:gd name="connsiteX20" fmla="*/ 106078 w 125148"/>
                    <a:gd name="connsiteY20" fmla="*/ 130512 h 197258"/>
                    <a:gd name="connsiteX21" fmla="*/ 98927 w 125148"/>
                    <a:gd name="connsiteY21" fmla="*/ 166269 h 197258"/>
                    <a:gd name="connsiteX22" fmla="*/ 72705 w 125148"/>
                    <a:gd name="connsiteY22" fmla="*/ 197258 h 197258"/>
                    <a:gd name="connsiteX23" fmla="*/ 72705 w 125148"/>
                    <a:gd name="connsiteY23" fmla="*/ 8939 h 197258"/>
                    <a:gd name="connsiteX24" fmla="*/ 56019 w 125148"/>
                    <a:gd name="connsiteY24" fmla="*/ 11323 h 197258"/>
                    <a:gd name="connsiteX25" fmla="*/ 34565 w 125148"/>
                    <a:gd name="connsiteY25" fmla="*/ 51847 h 197258"/>
                    <a:gd name="connsiteX26" fmla="*/ 32181 w 125148"/>
                    <a:gd name="connsiteY26" fmla="*/ 58999 h 197258"/>
                    <a:gd name="connsiteX27" fmla="*/ 17878 w 125148"/>
                    <a:gd name="connsiteY27" fmla="*/ 109058 h 197258"/>
                    <a:gd name="connsiteX28" fmla="*/ 10727 w 125148"/>
                    <a:gd name="connsiteY28" fmla="*/ 137664 h 197258"/>
                    <a:gd name="connsiteX29" fmla="*/ 10727 w 125148"/>
                    <a:gd name="connsiteY29" fmla="*/ 140047 h 197258"/>
                    <a:gd name="connsiteX30" fmla="*/ 13111 w 125148"/>
                    <a:gd name="connsiteY30" fmla="*/ 180572 h 197258"/>
                    <a:gd name="connsiteX31" fmla="*/ 70322 w 125148"/>
                    <a:gd name="connsiteY31" fmla="*/ 192491 h 197258"/>
                    <a:gd name="connsiteX32" fmla="*/ 70322 w 125148"/>
                    <a:gd name="connsiteY32" fmla="*/ 197258 h 197258"/>
                    <a:gd name="connsiteX33" fmla="*/ 70322 w 125148"/>
                    <a:gd name="connsiteY33" fmla="*/ 192491 h 197258"/>
                    <a:gd name="connsiteX34" fmla="*/ 89392 w 125148"/>
                    <a:gd name="connsiteY34" fmla="*/ 171037 h 197258"/>
                    <a:gd name="connsiteX35" fmla="*/ 96543 w 125148"/>
                    <a:gd name="connsiteY35" fmla="*/ 135280 h 197258"/>
                    <a:gd name="connsiteX36" fmla="*/ 103695 w 125148"/>
                    <a:gd name="connsiteY36" fmla="*/ 94755 h 197258"/>
                    <a:gd name="connsiteX37" fmla="*/ 108462 w 125148"/>
                    <a:gd name="connsiteY37" fmla="*/ 63766 h 197258"/>
                    <a:gd name="connsiteX38" fmla="*/ 115614 w 125148"/>
                    <a:gd name="connsiteY38" fmla="*/ 20858 h 197258"/>
                    <a:gd name="connsiteX39" fmla="*/ 115614 w 125148"/>
                    <a:gd name="connsiteY39" fmla="*/ 18474 h 197258"/>
                    <a:gd name="connsiteX40" fmla="*/ 115614 w 125148"/>
                    <a:gd name="connsiteY40" fmla="*/ 18474 h 197258"/>
                    <a:gd name="connsiteX41" fmla="*/ 115614 w 125148"/>
                    <a:gd name="connsiteY41" fmla="*/ 18474 h 197258"/>
                    <a:gd name="connsiteX42" fmla="*/ 115614 w 125148"/>
                    <a:gd name="connsiteY42" fmla="*/ 13707 h 197258"/>
                    <a:gd name="connsiteX43" fmla="*/ 115614 w 125148"/>
                    <a:gd name="connsiteY43" fmla="*/ 13707 h 197258"/>
                    <a:gd name="connsiteX44" fmla="*/ 113230 w 125148"/>
                    <a:gd name="connsiteY44" fmla="*/ 13707 h 197258"/>
                    <a:gd name="connsiteX45" fmla="*/ 94159 w 125148"/>
                    <a:gd name="connsiteY45" fmla="*/ 13707 h 197258"/>
                    <a:gd name="connsiteX46" fmla="*/ 72705 w 125148"/>
                    <a:gd name="connsiteY46" fmla="*/ 8939 h 1972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</a:cxnLst>
                  <a:rect l="l" t="t" r="r" b="b"/>
                  <a:pathLst>
                    <a:path w="125148" h="197258">
                      <a:moveTo>
                        <a:pt x="72705" y="197258"/>
                      </a:moveTo>
                      <a:lnTo>
                        <a:pt x="72705" y="197258"/>
                      </a:lnTo>
                      <a:lnTo>
                        <a:pt x="72705" y="197258"/>
                      </a:lnTo>
                      <a:cubicBezTo>
                        <a:pt x="58403" y="197258"/>
                        <a:pt x="27414" y="194874"/>
                        <a:pt x="10727" y="185339"/>
                      </a:cubicBezTo>
                      <a:cubicBezTo>
                        <a:pt x="-5959" y="173420"/>
                        <a:pt x="1192" y="149583"/>
                        <a:pt x="3576" y="135280"/>
                      </a:cubicBezTo>
                      <a:lnTo>
                        <a:pt x="3576" y="132896"/>
                      </a:lnTo>
                      <a:cubicBezTo>
                        <a:pt x="5959" y="123361"/>
                        <a:pt x="8343" y="113826"/>
                        <a:pt x="10727" y="104291"/>
                      </a:cubicBezTo>
                      <a:cubicBezTo>
                        <a:pt x="15495" y="87604"/>
                        <a:pt x="20262" y="70918"/>
                        <a:pt x="25030" y="54231"/>
                      </a:cubicBezTo>
                      <a:cubicBezTo>
                        <a:pt x="25030" y="51847"/>
                        <a:pt x="25030" y="49464"/>
                        <a:pt x="27414" y="47080"/>
                      </a:cubicBezTo>
                      <a:cubicBezTo>
                        <a:pt x="32181" y="30393"/>
                        <a:pt x="39332" y="4172"/>
                        <a:pt x="56019" y="1788"/>
                      </a:cubicBezTo>
                      <a:cubicBezTo>
                        <a:pt x="67938" y="-596"/>
                        <a:pt x="79857" y="-596"/>
                        <a:pt x="94159" y="1788"/>
                      </a:cubicBezTo>
                      <a:cubicBezTo>
                        <a:pt x="101311" y="1788"/>
                        <a:pt x="106078" y="1788"/>
                        <a:pt x="113230" y="1788"/>
                      </a:cubicBezTo>
                      <a:lnTo>
                        <a:pt x="115614" y="1788"/>
                      </a:lnTo>
                      <a:cubicBezTo>
                        <a:pt x="120381" y="1788"/>
                        <a:pt x="122765" y="4172"/>
                        <a:pt x="125149" y="8939"/>
                      </a:cubicBezTo>
                      <a:cubicBezTo>
                        <a:pt x="125149" y="11323"/>
                        <a:pt x="125149" y="11323"/>
                        <a:pt x="125149" y="13707"/>
                      </a:cubicBezTo>
                      <a:lnTo>
                        <a:pt x="125149" y="16091"/>
                      </a:lnTo>
                      <a:lnTo>
                        <a:pt x="125149" y="16091"/>
                      </a:lnTo>
                      <a:cubicBezTo>
                        <a:pt x="125149" y="16091"/>
                        <a:pt x="125149" y="18474"/>
                        <a:pt x="125149" y="18474"/>
                      </a:cubicBezTo>
                      <a:cubicBezTo>
                        <a:pt x="125149" y="32777"/>
                        <a:pt x="120381" y="49464"/>
                        <a:pt x="117997" y="61383"/>
                      </a:cubicBezTo>
                      <a:cubicBezTo>
                        <a:pt x="115614" y="70918"/>
                        <a:pt x="113230" y="80453"/>
                        <a:pt x="113230" y="89988"/>
                      </a:cubicBezTo>
                      <a:cubicBezTo>
                        <a:pt x="110846" y="104291"/>
                        <a:pt x="108462" y="118593"/>
                        <a:pt x="106078" y="130512"/>
                      </a:cubicBezTo>
                      <a:cubicBezTo>
                        <a:pt x="103695" y="142431"/>
                        <a:pt x="101311" y="154350"/>
                        <a:pt x="98927" y="166269"/>
                      </a:cubicBezTo>
                      <a:cubicBezTo>
                        <a:pt x="96543" y="180572"/>
                        <a:pt x="91776" y="197258"/>
                        <a:pt x="72705" y="197258"/>
                      </a:cubicBezTo>
                      <a:close/>
                      <a:moveTo>
                        <a:pt x="72705" y="8939"/>
                      </a:moveTo>
                      <a:cubicBezTo>
                        <a:pt x="65554" y="8939"/>
                        <a:pt x="60787" y="8939"/>
                        <a:pt x="56019" y="11323"/>
                      </a:cubicBezTo>
                      <a:cubicBezTo>
                        <a:pt x="44100" y="13707"/>
                        <a:pt x="36949" y="37545"/>
                        <a:pt x="34565" y="51847"/>
                      </a:cubicBezTo>
                      <a:cubicBezTo>
                        <a:pt x="34565" y="54231"/>
                        <a:pt x="32181" y="56615"/>
                        <a:pt x="32181" y="58999"/>
                      </a:cubicBezTo>
                      <a:cubicBezTo>
                        <a:pt x="27414" y="75685"/>
                        <a:pt x="22646" y="92372"/>
                        <a:pt x="17878" y="109058"/>
                      </a:cubicBezTo>
                      <a:cubicBezTo>
                        <a:pt x="15495" y="118593"/>
                        <a:pt x="13111" y="128128"/>
                        <a:pt x="10727" y="137664"/>
                      </a:cubicBezTo>
                      <a:lnTo>
                        <a:pt x="10727" y="140047"/>
                      </a:lnTo>
                      <a:cubicBezTo>
                        <a:pt x="8343" y="154350"/>
                        <a:pt x="1192" y="173420"/>
                        <a:pt x="13111" y="180572"/>
                      </a:cubicBezTo>
                      <a:cubicBezTo>
                        <a:pt x="27414" y="190107"/>
                        <a:pt x="60787" y="192491"/>
                        <a:pt x="70322" y="192491"/>
                      </a:cubicBezTo>
                      <a:lnTo>
                        <a:pt x="70322" y="197258"/>
                      </a:lnTo>
                      <a:lnTo>
                        <a:pt x="70322" y="192491"/>
                      </a:lnTo>
                      <a:cubicBezTo>
                        <a:pt x="82241" y="192491"/>
                        <a:pt x="87008" y="185339"/>
                        <a:pt x="89392" y="171037"/>
                      </a:cubicBezTo>
                      <a:cubicBezTo>
                        <a:pt x="91776" y="159118"/>
                        <a:pt x="94159" y="147199"/>
                        <a:pt x="96543" y="135280"/>
                      </a:cubicBezTo>
                      <a:cubicBezTo>
                        <a:pt x="98927" y="120977"/>
                        <a:pt x="101311" y="109058"/>
                        <a:pt x="103695" y="94755"/>
                      </a:cubicBezTo>
                      <a:cubicBezTo>
                        <a:pt x="106078" y="85220"/>
                        <a:pt x="106078" y="75685"/>
                        <a:pt x="108462" y="63766"/>
                      </a:cubicBezTo>
                      <a:cubicBezTo>
                        <a:pt x="110846" y="49464"/>
                        <a:pt x="113230" y="35161"/>
                        <a:pt x="115614" y="20858"/>
                      </a:cubicBezTo>
                      <a:cubicBezTo>
                        <a:pt x="115614" y="18474"/>
                        <a:pt x="115614" y="18474"/>
                        <a:pt x="115614" y="18474"/>
                      </a:cubicBezTo>
                      <a:lnTo>
                        <a:pt x="115614" y="18474"/>
                      </a:lnTo>
                      <a:lnTo>
                        <a:pt x="115614" y="18474"/>
                      </a:lnTo>
                      <a:cubicBezTo>
                        <a:pt x="115614" y="16091"/>
                        <a:pt x="115614" y="16091"/>
                        <a:pt x="115614" y="13707"/>
                      </a:cubicBezTo>
                      <a:cubicBezTo>
                        <a:pt x="115614" y="13707"/>
                        <a:pt x="115614" y="13707"/>
                        <a:pt x="115614" y="13707"/>
                      </a:cubicBezTo>
                      <a:lnTo>
                        <a:pt x="113230" y="13707"/>
                      </a:lnTo>
                      <a:cubicBezTo>
                        <a:pt x="106078" y="13707"/>
                        <a:pt x="98927" y="13707"/>
                        <a:pt x="94159" y="13707"/>
                      </a:cubicBezTo>
                      <a:cubicBezTo>
                        <a:pt x="87008" y="8939"/>
                        <a:pt x="79857" y="8939"/>
                        <a:pt x="72705" y="8939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80" name="Freeform: Shape 1579">
                <a:extLst>
                  <a:ext uri="{FF2B5EF4-FFF2-40B4-BE49-F238E27FC236}">
                    <a16:creationId xmlns:a16="http://schemas.microsoft.com/office/drawing/2014/main" id="{9B912237-03F2-4435-8874-F48F494EE319}"/>
                  </a:ext>
                </a:extLst>
              </p:cNvPr>
              <p:cNvSpPr/>
              <p:nvPr/>
            </p:nvSpPr>
            <p:spPr>
              <a:xfrm>
                <a:off x="14760874" y="8075733"/>
                <a:ext cx="116805" cy="188054"/>
              </a:xfrm>
              <a:custGeom>
                <a:avLst/>
                <a:gdLst>
                  <a:gd name="connsiteX0" fmla="*/ 116805 w 116805"/>
                  <a:gd name="connsiteY0" fmla="*/ 9270 h 188054"/>
                  <a:gd name="connsiteX1" fmla="*/ 116805 w 116805"/>
                  <a:gd name="connsiteY1" fmla="*/ 4503 h 188054"/>
                  <a:gd name="connsiteX2" fmla="*/ 112038 w 116805"/>
                  <a:gd name="connsiteY2" fmla="*/ 2119 h 188054"/>
                  <a:gd name="connsiteX3" fmla="*/ 54827 w 116805"/>
                  <a:gd name="connsiteY3" fmla="*/ 2119 h 188054"/>
                  <a:gd name="connsiteX4" fmla="*/ 35757 w 116805"/>
                  <a:gd name="connsiteY4" fmla="*/ 25957 h 188054"/>
                  <a:gd name="connsiteX5" fmla="*/ 81049 w 116805"/>
                  <a:gd name="connsiteY5" fmla="*/ 37876 h 188054"/>
                  <a:gd name="connsiteX6" fmla="*/ 90584 w 116805"/>
                  <a:gd name="connsiteY6" fmla="*/ 54562 h 188054"/>
                  <a:gd name="connsiteX7" fmla="*/ 81049 w 116805"/>
                  <a:gd name="connsiteY7" fmla="*/ 114157 h 188054"/>
                  <a:gd name="connsiteX8" fmla="*/ 66746 w 116805"/>
                  <a:gd name="connsiteY8" fmla="*/ 171368 h 188054"/>
                  <a:gd name="connsiteX9" fmla="*/ 7151 w 116805"/>
                  <a:gd name="connsiteY9" fmla="*/ 164216 h 188054"/>
                  <a:gd name="connsiteX10" fmla="*/ 0 w 116805"/>
                  <a:gd name="connsiteY10" fmla="*/ 152297 h 188054"/>
                  <a:gd name="connsiteX11" fmla="*/ 9535 w 116805"/>
                  <a:gd name="connsiteY11" fmla="*/ 176135 h 188054"/>
                  <a:gd name="connsiteX12" fmla="*/ 69130 w 116805"/>
                  <a:gd name="connsiteY12" fmla="*/ 188054 h 188054"/>
                  <a:gd name="connsiteX13" fmla="*/ 92968 w 116805"/>
                  <a:gd name="connsiteY13" fmla="*/ 161832 h 188054"/>
                  <a:gd name="connsiteX14" fmla="*/ 104887 w 116805"/>
                  <a:gd name="connsiteY14" fmla="*/ 85551 h 188054"/>
                  <a:gd name="connsiteX15" fmla="*/ 116805 w 116805"/>
                  <a:gd name="connsiteY15" fmla="*/ 14038 h 188054"/>
                  <a:gd name="connsiteX16" fmla="*/ 116805 w 116805"/>
                  <a:gd name="connsiteY16" fmla="*/ 9270 h 188054"/>
                  <a:gd name="connsiteX17" fmla="*/ 116805 w 116805"/>
                  <a:gd name="connsiteY17" fmla="*/ 9270 h 188054"/>
                  <a:gd name="connsiteX18" fmla="*/ 116805 w 116805"/>
                  <a:gd name="connsiteY18" fmla="*/ 9270 h 188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6805" h="188054">
                    <a:moveTo>
                      <a:pt x="116805" y="9270"/>
                    </a:moveTo>
                    <a:cubicBezTo>
                      <a:pt x="116805" y="6886"/>
                      <a:pt x="116805" y="6886"/>
                      <a:pt x="116805" y="4503"/>
                    </a:cubicBezTo>
                    <a:cubicBezTo>
                      <a:pt x="116805" y="2119"/>
                      <a:pt x="114422" y="2119"/>
                      <a:pt x="112038" y="2119"/>
                    </a:cubicBezTo>
                    <a:cubicBezTo>
                      <a:pt x="92968" y="2119"/>
                      <a:pt x="73897" y="-2649"/>
                      <a:pt x="54827" y="2119"/>
                    </a:cubicBezTo>
                    <a:cubicBezTo>
                      <a:pt x="45292" y="4503"/>
                      <a:pt x="40524" y="14038"/>
                      <a:pt x="35757" y="25957"/>
                    </a:cubicBezTo>
                    <a:cubicBezTo>
                      <a:pt x="50059" y="33108"/>
                      <a:pt x="66746" y="30724"/>
                      <a:pt x="81049" y="37876"/>
                    </a:cubicBezTo>
                    <a:cubicBezTo>
                      <a:pt x="88200" y="42643"/>
                      <a:pt x="90584" y="45027"/>
                      <a:pt x="90584" y="54562"/>
                    </a:cubicBezTo>
                    <a:cubicBezTo>
                      <a:pt x="90584" y="73632"/>
                      <a:pt x="85816" y="95087"/>
                      <a:pt x="81049" y="114157"/>
                    </a:cubicBezTo>
                    <a:cubicBezTo>
                      <a:pt x="76281" y="133227"/>
                      <a:pt x="76281" y="154681"/>
                      <a:pt x="66746" y="171368"/>
                    </a:cubicBezTo>
                    <a:cubicBezTo>
                      <a:pt x="59595" y="183286"/>
                      <a:pt x="14303" y="173751"/>
                      <a:pt x="7151" y="164216"/>
                    </a:cubicBezTo>
                    <a:cubicBezTo>
                      <a:pt x="4768" y="159449"/>
                      <a:pt x="2384" y="157065"/>
                      <a:pt x="0" y="152297"/>
                    </a:cubicBezTo>
                    <a:cubicBezTo>
                      <a:pt x="0" y="161832"/>
                      <a:pt x="0" y="171368"/>
                      <a:pt x="9535" y="176135"/>
                    </a:cubicBezTo>
                    <a:cubicBezTo>
                      <a:pt x="23838" y="185670"/>
                      <a:pt x="52443" y="188054"/>
                      <a:pt x="69130" y="188054"/>
                    </a:cubicBezTo>
                    <a:cubicBezTo>
                      <a:pt x="85816" y="188054"/>
                      <a:pt x="90584" y="176135"/>
                      <a:pt x="92968" y="161832"/>
                    </a:cubicBezTo>
                    <a:cubicBezTo>
                      <a:pt x="97735" y="135611"/>
                      <a:pt x="102503" y="111773"/>
                      <a:pt x="104887" y="85551"/>
                    </a:cubicBezTo>
                    <a:cubicBezTo>
                      <a:pt x="107270" y="61713"/>
                      <a:pt x="114422" y="37876"/>
                      <a:pt x="116805" y="14038"/>
                    </a:cubicBezTo>
                    <a:cubicBezTo>
                      <a:pt x="116805" y="11654"/>
                      <a:pt x="116805" y="11654"/>
                      <a:pt x="116805" y="9270"/>
                    </a:cubicBezTo>
                    <a:cubicBezTo>
                      <a:pt x="116805" y="9270"/>
                      <a:pt x="116805" y="9270"/>
                      <a:pt x="116805" y="9270"/>
                    </a:cubicBezTo>
                    <a:cubicBezTo>
                      <a:pt x="116805" y="9270"/>
                      <a:pt x="116805" y="9270"/>
                      <a:pt x="116805" y="9270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81" name="Graphic 4207">
                <a:extLst>
                  <a:ext uri="{FF2B5EF4-FFF2-40B4-BE49-F238E27FC236}">
                    <a16:creationId xmlns:a16="http://schemas.microsoft.com/office/drawing/2014/main" id="{B005BAB8-A753-4BEE-BEC1-000701020DB4}"/>
                  </a:ext>
                </a:extLst>
              </p:cNvPr>
              <p:cNvGrpSpPr/>
              <p:nvPr/>
            </p:nvGrpSpPr>
            <p:grpSpPr>
              <a:xfrm>
                <a:off x="15466474" y="8039711"/>
                <a:ext cx="109654" cy="119189"/>
                <a:chOff x="15466474" y="8039711"/>
                <a:chExt cx="109654" cy="119189"/>
              </a:xfrm>
            </p:grpSpPr>
            <p:sp>
              <p:nvSpPr>
                <p:cNvPr id="1595" name="Freeform: Shape 1594">
                  <a:extLst>
                    <a:ext uri="{FF2B5EF4-FFF2-40B4-BE49-F238E27FC236}">
                      <a16:creationId xmlns:a16="http://schemas.microsoft.com/office/drawing/2014/main" id="{8061710B-885A-4194-A553-3A0A4E872BDA}"/>
                    </a:ext>
                  </a:extLst>
                </p:cNvPr>
                <p:cNvSpPr/>
                <p:nvPr/>
              </p:nvSpPr>
              <p:spPr>
                <a:xfrm>
                  <a:off x="15470254" y="8040293"/>
                  <a:ext cx="101106" cy="111455"/>
                </a:xfrm>
                <a:custGeom>
                  <a:avLst/>
                  <a:gdLst>
                    <a:gd name="connsiteX0" fmla="*/ 101106 w 101106"/>
                    <a:gd name="connsiteY0" fmla="*/ 73315 h 111455"/>
                    <a:gd name="connsiteX1" fmla="*/ 96339 w 101106"/>
                    <a:gd name="connsiteY1" fmla="*/ 25640 h 111455"/>
                    <a:gd name="connsiteX2" fmla="*/ 53431 w 101106"/>
                    <a:gd name="connsiteY2" fmla="*/ 1802 h 111455"/>
                    <a:gd name="connsiteX3" fmla="*/ 3371 w 101106"/>
                    <a:gd name="connsiteY3" fmla="*/ 11337 h 111455"/>
                    <a:gd name="connsiteX4" fmla="*/ 987 w 101106"/>
                    <a:gd name="connsiteY4" fmla="*/ 78083 h 111455"/>
                    <a:gd name="connsiteX5" fmla="*/ 41512 w 101106"/>
                    <a:gd name="connsiteY5" fmla="*/ 111456 h 111455"/>
                    <a:gd name="connsiteX6" fmla="*/ 77268 w 101106"/>
                    <a:gd name="connsiteY6" fmla="*/ 111456 h 111455"/>
                    <a:gd name="connsiteX7" fmla="*/ 101106 w 101106"/>
                    <a:gd name="connsiteY7" fmla="*/ 104305 h 111455"/>
                    <a:gd name="connsiteX8" fmla="*/ 101106 w 101106"/>
                    <a:gd name="connsiteY8" fmla="*/ 73315 h 1114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1106" h="111455">
                      <a:moveTo>
                        <a:pt x="101106" y="73315"/>
                      </a:moveTo>
                      <a:cubicBezTo>
                        <a:pt x="101106" y="56629"/>
                        <a:pt x="98723" y="42326"/>
                        <a:pt x="96339" y="25640"/>
                      </a:cubicBezTo>
                      <a:cubicBezTo>
                        <a:pt x="93955" y="6569"/>
                        <a:pt x="67733" y="4186"/>
                        <a:pt x="53431" y="1802"/>
                      </a:cubicBezTo>
                      <a:cubicBezTo>
                        <a:pt x="41512" y="-582"/>
                        <a:pt x="10523" y="-2966"/>
                        <a:pt x="3371" y="11337"/>
                      </a:cubicBezTo>
                      <a:cubicBezTo>
                        <a:pt x="987" y="20872"/>
                        <a:pt x="-1396" y="66164"/>
                        <a:pt x="987" y="78083"/>
                      </a:cubicBezTo>
                      <a:cubicBezTo>
                        <a:pt x="3371" y="99537"/>
                        <a:pt x="20058" y="111456"/>
                        <a:pt x="41512" y="111456"/>
                      </a:cubicBezTo>
                      <a:cubicBezTo>
                        <a:pt x="53431" y="111456"/>
                        <a:pt x="65350" y="111456"/>
                        <a:pt x="77268" y="111456"/>
                      </a:cubicBezTo>
                      <a:cubicBezTo>
                        <a:pt x="84420" y="111456"/>
                        <a:pt x="96339" y="111456"/>
                        <a:pt x="101106" y="104305"/>
                      </a:cubicBezTo>
                      <a:cubicBezTo>
                        <a:pt x="101106" y="97153"/>
                        <a:pt x="98723" y="82851"/>
                        <a:pt x="101106" y="73315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96" name="Freeform: Shape 1595">
                  <a:extLst>
                    <a:ext uri="{FF2B5EF4-FFF2-40B4-BE49-F238E27FC236}">
                      <a16:creationId xmlns:a16="http://schemas.microsoft.com/office/drawing/2014/main" id="{1D6A359B-48EF-428B-BB52-C80E93CCBD45}"/>
                    </a:ext>
                  </a:extLst>
                </p:cNvPr>
                <p:cNvSpPr/>
                <p:nvPr/>
              </p:nvSpPr>
              <p:spPr>
                <a:xfrm>
                  <a:off x="15466474" y="8039711"/>
                  <a:ext cx="109654" cy="119189"/>
                </a:xfrm>
                <a:custGeom>
                  <a:avLst/>
                  <a:gdLst>
                    <a:gd name="connsiteX0" fmla="*/ 59595 w 109654"/>
                    <a:gd name="connsiteY0" fmla="*/ 119189 h 119189"/>
                    <a:gd name="connsiteX1" fmla="*/ 59595 w 109654"/>
                    <a:gd name="connsiteY1" fmla="*/ 119189 h 119189"/>
                    <a:gd name="connsiteX2" fmla="*/ 50059 w 109654"/>
                    <a:gd name="connsiteY2" fmla="*/ 119189 h 119189"/>
                    <a:gd name="connsiteX3" fmla="*/ 42908 w 109654"/>
                    <a:gd name="connsiteY3" fmla="*/ 119189 h 119189"/>
                    <a:gd name="connsiteX4" fmla="*/ 0 w 109654"/>
                    <a:gd name="connsiteY4" fmla="*/ 83432 h 119189"/>
                    <a:gd name="connsiteX5" fmla="*/ 4768 w 109654"/>
                    <a:gd name="connsiteY5" fmla="*/ 14303 h 119189"/>
                    <a:gd name="connsiteX6" fmla="*/ 38141 w 109654"/>
                    <a:gd name="connsiteY6" fmla="*/ 0 h 119189"/>
                    <a:gd name="connsiteX7" fmla="*/ 57211 w 109654"/>
                    <a:gd name="connsiteY7" fmla="*/ 2384 h 119189"/>
                    <a:gd name="connsiteX8" fmla="*/ 59595 w 109654"/>
                    <a:gd name="connsiteY8" fmla="*/ 2384 h 119189"/>
                    <a:gd name="connsiteX9" fmla="*/ 102503 w 109654"/>
                    <a:gd name="connsiteY9" fmla="*/ 28605 h 119189"/>
                    <a:gd name="connsiteX10" fmla="*/ 104886 w 109654"/>
                    <a:gd name="connsiteY10" fmla="*/ 38141 h 119189"/>
                    <a:gd name="connsiteX11" fmla="*/ 109654 w 109654"/>
                    <a:gd name="connsiteY11" fmla="*/ 76281 h 119189"/>
                    <a:gd name="connsiteX12" fmla="*/ 109654 w 109654"/>
                    <a:gd name="connsiteY12" fmla="*/ 83432 h 119189"/>
                    <a:gd name="connsiteX13" fmla="*/ 107270 w 109654"/>
                    <a:gd name="connsiteY13" fmla="*/ 109654 h 119189"/>
                    <a:gd name="connsiteX14" fmla="*/ 85816 w 109654"/>
                    <a:gd name="connsiteY14" fmla="*/ 119189 h 119189"/>
                    <a:gd name="connsiteX15" fmla="*/ 81049 w 109654"/>
                    <a:gd name="connsiteY15" fmla="*/ 119189 h 119189"/>
                    <a:gd name="connsiteX16" fmla="*/ 59595 w 109654"/>
                    <a:gd name="connsiteY16" fmla="*/ 119189 h 119189"/>
                    <a:gd name="connsiteX17" fmla="*/ 35757 w 109654"/>
                    <a:gd name="connsiteY17" fmla="*/ 7151 h 119189"/>
                    <a:gd name="connsiteX18" fmla="*/ 9535 w 109654"/>
                    <a:gd name="connsiteY18" fmla="*/ 16686 h 119189"/>
                    <a:gd name="connsiteX19" fmla="*/ 7151 w 109654"/>
                    <a:gd name="connsiteY19" fmla="*/ 81049 h 119189"/>
                    <a:gd name="connsiteX20" fmla="*/ 42908 w 109654"/>
                    <a:gd name="connsiteY20" fmla="*/ 109654 h 119189"/>
                    <a:gd name="connsiteX21" fmla="*/ 50059 w 109654"/>
                    <a:gd name="connsiteY21" fmla="*/ 109654 h 119189"/>
                    <a:gd name="connsiteX22" fmla="*/ 59595 w 109654"/>
                    <a:gd name="connsiteY22" fmla="*/ 109654 h 119189"/>
                    <a:gd name="connsiteX23" fmla="*/ 59595 w 109654"/>
                    <a:gd name="connsiteY23" fmla="*/ 109654 h 119189"/>
                    <a:gd name="connsiteX24" fmla="*/ 78665 w 109654"/>
                    <a:gd name="connsiteY24" fmla="*/ 109654 h 119189"/>
                    <a:gd name="connsiteX25" fmla="*/ 83432 w 109654"/>
                    <a:gd name="connsiteY25" fmla="*/ 109654 h 119189"/>
                    <a:gd name="connsiteX26" fmla="*/ 97735 w 109654"/>
                    <a:gd name="connsiteY26" fmla="*/ 104887 h 119189"/>
                    <a:gd name="connsiteX27" fmla="*/ 100119 w 109654"/>
                    <a:gd name="connsiteY27" fmla="*/ 83432 h 119189"/>
                    <a:gd name="connsiteX28" fmla="*/ 100119 w 109654"/>
                    <a:gd name="connsiteY28" fmla="*/ 73897 h 119189"/>
                    <a:gd name="connsiteX29" fmla="*/ 95351 w 109654"/>
                    <a:gd name="connsiteY29" fmla="*/ 38141 h 119189"/>
                    <a:gd name="connsiteX30" fmla="*/ 92968 w 109654"/>
                    <a:gd name="connsiteY30" fmla="*/ 28605 h 119189"/>
                    <a:gd name="connsiteX31" fmla="*/ 54827 w 109654"/>
                    <a:gd name="connsiteY31" fmla="*/ 9535 h 119189"/>
                    <a:gd name="connsiteX32" fmla="*/ 52443 w 109654"/>
                    <a:gd name="connsiteY32" fmla="*/ 9535 h 119189"/>
                    <a:gd name="connsiteX33" fmla="*/ 35757 w 109654"/>
                    <a:gd name="connsiteY33" fmla="*/ 7151 h 1191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09654" h="119189">
                      <a:moveTo>
                        <a:pt x="59595" y="119189"/>
                      </a:moveTo>
                      <a:lnTo>
                        <a:pt x="59595" y="119189"/>
                      </a:lnTo>
                      <a:cubicBezTo>
                        <a:pt x="57211" y="119189"/>
                        <a:pt x="52443" y="119189"/>
                        <a:pt x="50059" y="119189"/>
                      </a:cubicBezTo>
                      <a:lnTo>
                        <a:pt x="42908" y="119189"/>
                      </a:lnTo>
                      <a:cubicBezTo>
                        <a:pt x="16687" y="119189"/>
                        <a:pt x="0" y="104887"/>
                        <a:pt x="0" y="83432"/>
                      </a:cubicBezTo>
                      <a:cubicBezTo>
                        <a:pt x="0" y="71514"/>
                        <a:pt x="0" y="23838"/>
                        <a:pt x="4768" y="14303"/>
                      </a:cubicBezTo>
                      <a:cubicBezTo>
                        <a:pt x="9535" y="4767"/>
                        <a:pt x="19070" y="0"/>
                        <a:pt x="38141" y="0"/>
                      </a:cubicBezTo>
                      <a:cubicBezTo>
                        <a:pt x="45292" y="0"/>
                        <a:pt x="52443" y="0"/>
                        <a:pt x="57211" y="2384"/>
                      </a:cubicBezTo>
                      <a:lnTo>
                        <a:pt x="59595" y="2384"/>
                      </a:lnTo>
                      <a:cubicBezTo>
                        <a:pt x="73897" y="4767"/>
                        <a:pt x="100119" y="7151"/>
                        <a:pt x="102503" y="28605"/>
                      </a:cubicBezTo>
                      <a:cubicBezTo>
                        <a:pt x="102503" y="30989"/>
                        <a:pt x="104886" y="35757"/>
                        <a:pt x="104886" y="38141"/>
                      </a:cubicBezTo>
                      <a:cubicBezTo>
                        <a:pt x="107270" y="50059"/>
                        <a:pt x="109654" y="61978"/>
                        <a:pt x="109654" y="76281"/>
                      </a:cubicBezTo>
                      <a:cubicBezTo>
                        <a:pt x="109654" y="78665"/>
                        <a:pt x="109654" y="81049"/>
                        <a:pt x="109654" y="83432"/>
                      </a:cubicBezTo>
                      <a:cubicBezTo>
                        <a:pt x="109654" y="92968"/>
                        <a:pt x="109654" y="102503"/>
                        <a:pt x="107270" y="109654"/>
                      </a:cubicBezTo>
                      <a:cubicBezTo>
                        <a:pt x="102503" y="119189"/>
                        <a:pt x="92968" y="119189"/>
                        <a:pt x="85816" y="119189"/>
                      </a:cubicBezTo>
                      <a:cubicBezTo>
                        <a:pt x="83432" y="119189"/>
                        <a:pt x="83432" y="119189"/>
                        <a:pt x="81049" y="119189"/>
                      </a:cubicBezTo>
                      <a:cubicBezTo>
                        <a:pt x="73897" y="119189"/>
                        <a:pt x="66746" y="119189"/>
                        <a:pt x="59595" y="119189"/>
                      </a:cubicBezTo>
                      <a:close/>
                      <a:moveTo>
                        <a:pt x="35757" y="7151"/>
                      </a:moveTo>
                      <a:cubicBezTo>
                        <a:pt x="26222" y="7151"/>
                        <a:pt x="11919" y="9535"/>
                        <a:pt x="9535" y="16686"/>
                      </a:cubicBezTo>
                      <a:cubicBezTo>
                        <a:pt x="7151" y="23838"/>
                        <a:pt x="4768" y="69130"/>
                        <a:pt x="7151" y="81049"/>
                      </a:cubicBezTo>
                      <a:cubicBezTo>
                        <a:pt x="9535" y="107270"/>
                        <a:pt x="35757" y="109654"/>
                        <a:pt x="42908" y="109654"/>
                      </a:cubicBezTo>
                      <a:cubicBezTo>
                        <a:pt x="45292" y="109654"/>
                        <a:pt x="47676" y="109654"/>
                        <a:pt x="50059" y="109654"/>
                      </a:cubicBezTo>
                      <a:cubicBezTo>
                        <a:pt x="52443" y="109654"/>
                        <a:pt x="57211" y="109654"/>
                        <a:pt x="59595" y="109654"/>
                      </a:cubicBezTo>
                      <a:lnTo>
                        <a:pt x="59595" y="109654"/>
                      </a:lnTo>
                      <a:cubicBezTo>
                        <a:pt x="66746" y="109654"/>
                        <a:pt x="71514" y="109654"/>
                        <a:pt x="78665" y="109654"/>
                      </a:cubicBezTo>
                      <a:cubicBezTo>
                        <a:pt x="81049" y="109654"/>
                        <a:pt x="81049" y="109654"/>
                        <a:pt x="83432" y="109654"/>
                      </a:cubicBezTo>
                      <a:cubicBezTo>
                        <a:pt x="90584" y="109654"/>
                        <a:pt x="95351" y="109654"/>
                        <a:pt x="97735" y="104887"/>
                      </a:cubicBezTo>
                      <a:cubicBezTo>
                        <a:pt x="100119" y="97735"/>
                        <a:pt x="100119" y="90584"/>
                        <a:pt x="100119" y="83432"/>
                      </a:cubicBezTo>
                      <a:cubicBezTo>
                        <a:pt x="100119" y="81049"/>
                        <a:pt x="100119" y="76281"/>
                        <a:pt x="100119" y="73897"/>
                      </a:cubicBezTo>
                      <a:cubicBezTo>
                        <a:pt x="100119" y="61978"/>
                        <a:pt x="97735" y="50059"/>
                        <a:pt x="95351" y="38141"/>
                      </a:cubicBezTo>
                      <a:cubicBezTo>
                        <a:pt x="95351" y="35757"/>
                        <a:pt x="92968" y="30989"/>
                        <a:pt x="92968" y="28605"/>
                      </a:cubicBezTo>
                      <a:cubicBezTo>
                        <a:pt x="90584" y="14303"/>
                        <a:pt x="73897" y="11919"/>
                        <a:pt x="54827" y="9535"/>
                      </a:cubicBezTo>
                      <a:lnTo>
                        <a:pt x="52443" y="9535"/>
                      </a:lnTo>
                      <a:cubicBezTo>
                        <a:pt x="50059" y="7151"/>
                        <a:pt x="42908" y="7151"/>
                        <a:pt x="35757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82" name="Freeform: Shape 1581">
                <a:extLst>
                  <a:ext uri="{FF2B5EF4-FFF2-40B4-BE49-F238E27FC236}">
                    <a16:creationId xmlns:a16="http://schemas.microsoft.com/office/drawing/2014/main" id="{CC855566-B333-48AE-98F8-31995B989770}"/>
                  </a:ext>
                </a:extLst>
              </p:cNvPr>
              <p:cNvSpPr/>
              <p:nvPr/>
            </p:nvSpPr>
            <p:spPr>
              <a:xfrm>
                <a:off x="15467870" y="8042677"/>
                <a:ext cx="103490" cy="111455"/>
              </a:xfrm>
              <a:custGeom>
                <a:avLst/>
                <a:gdLst>
                  <a:gd name="connsiteX0" fmla="*/ 17674 w 103490"/>
                  <a:gd name="connsiteY0" fmla="*/ 75699 h 111455"/>
                  <a:gd name="connsiteX1" fmla="*/ 24825 w 103490"/>
                  <a:gd name="connsiteY1" fmla="*/ 8953 h 111455"/>
                  <a:gd name="connsiteX2" fmla="*/ 58198 w 103490"/>
                  <a:gd name="connsiteY2" fmla="*/ 1802 h 111455"/>
                  <a:gd name="connsiteX3" fmla="*/ 58198 w 103490"/>
                  <a:gd name="connsiteY3" fmla="*/ 1802 h 111455"/>
                  <a:gd name="connsiteX4" fmla="*/ 53431 w 103490"/>
                  <a:gd name="connsiteY4" fmla="*/ 1802 h 111455"/>
                  <a:gd name="connsiteX5" fmla="*/ 3371 w 103490"/>
                  <a:gd name="connsiteY5" fmla="*/ 11337 h 111455"/>
                  <a:gd name="connsiteX6" fmla="*/ 987 w 103490"/>
                  <a:gd name="connsiteY6" fmla="*/ 78083 h 111455"/>
                  <a:gd name="connsiteX7" fmla="*/ 41512 w 103490"/>
                  <a:gd name="connsiteY7" fmla="*/ 111456 h 111455"/>
                  <a:gd name="connsiteX8" fmla="*/ 77269 w 103490"/>
                  <a:gd name="connsiteY8" fmla="*/ 111456 h 111455"/>
                  <a:gd name="connsiteX9" fmla="*/ 101106 w 103490"/>
                  <a:gd name="connsiteY9" fmla="*/ 104305 h 111455"/>
                  <a:gd name="connsiteX10" fmla="*/ 103490 w 103490"/>
                  <a:gd name="connsiteY10" fmla="*/ 97153 h 111455"/>
                  <a:gd name="connsiteX11" fmla="*/ 84420 w 103490"/>
                  <a:gd name="connsiteY11" fmla="*/ 104305 h 111455"/>
                  <a:gd name="connsiteX12" fmla="*/ 17674 w 103490"/>
                  <a:gd name="connsiteY12" fmla="*/ 75699 h 111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490" h="111455">
                    <a:moveTo>
                      <a:pt x="17674" y="75699"/>
                    </a:moveTo>
                    <a:cubicBezTo>
                      <a:pt x="15290" y="56629"/>
                      <a:pt x="5755" y="23256"/>
                      <a:pt x="24825" y="8953"/>
                    </a:cubicBezTo>
                    <a:cubicBezTo>
                      <a:pt x="34360" y="1802"/>
                      <a:pt x="46279" y="1802"/>
                      <a:pt x="58198" y="1802"/>
                    </a:cubicBezTo>
                    <a:cubicBezTo>
                      <a:pt x="58198" y="1802"/>
                      <a:pt x="58198" y="1802"/>
                      <a:pt x="58198" y="1802"/>
                    </a:cubicBezTo>
                    <a:cubicBezTo>
                      <a:pt x="55814" y="1802"/>
                      <a:pt x="55814" y="1802"/>
                      <a:pt x="53431" y="1802"/>
                    </a:cubicBezTo>
                    <a:cubicBezTo>
                      <a:pt x="41512" y="-582"/>
                      <a:pt x="10523" y="-2966"/>
                      <a:pt x="3371" y="11337"/>
                    </a:cubicBezTo>
                    <a:cubicBezTo>
                      <a:pt x="987" y="20872"/>
                      <a:pt x="-1396" y="66164"/>
                      <a:pt x="987" y="78083"/>
                    </a:cubicBezTo>
                    <a:cubicBezTo>
                      <a:pt x="3371" y="99537"/>
                      <a:pt x="20058" y="111456"/>
                      <a:pt x="41512" y="111456"/>
                    </a:cubicBezTo>
                    <a:cubicBezTo>
                      <a:pt x="53431" y="111456"/>
                      <a:pt x="65350" y="111456"/>
                      <a:pt x="77269" y="111456"/>
                    </a:cubicBezTo>
                    <a:cubicBezTo>
                      <a:pt x="84420" y="111456"/>
                      <a:pt x="96339" y="111456"/>
                      <a:pt x="101106" y="104305"/>
                    </a:cubicBezTo>
                    <a:cubicBezTo>
                      <a:pt x="101106" y="101921"/>
                      <a:pt x="103490" y="99537"/>
                      <a:pt x="103490" y="97153"/>
                    </a:cubicBezTo>
                    <a:cubicBezTo>
                      <a:pt x="98723" y="101921"/>
                      <a:pt x="91571" y="104305"/>
                      <a:pt x="84420" y="104305"/>
                    </a:cubicBezTo>
                    <a:cubicBezTo>
                      <a:pt x="60582" y="104305"/>
                      <a:pt x="22441" y="104305"/>
                      <a:pt x="17674" y="75699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83" name="Graphic 4207">
                <a:extLst>
                  <a:ext uri="{FF2B5EF4-FFF2-40B4-BE49-F238E27FC236}">
                    <a16:creationId xmlns:a16="http://schemas.microsoft.com/office/drawing/2014/main" id="{00739BB8-435A-4DB1-967D-4DF2530E73AB}"/>
                  </a:ext>
                </a:extLst>
              </p:cNvPr>
              <p:cNvGrpSpPr/>
              <p:nvPr/>
            </p:nvGrpSpPr>
            <p:grpSpPr>
              <a:xfrm>
                <a:off x="14791494" y="7994419"/>
                <a:ext cx="115159" cy="114421"/>
                <a:chOff x="14791494" y="7994419"/>
                <a:chExt cx="115159" cy="114421"/>
              </a:xfrm>
            </p:grpSpPr>
            <p:sp>
              <p:nvSpPr>
                <p:cNvPr id="1593" name="Freeform: Shape 1592">
                  <a:extLst>
                    <a:ext uri="{FF2B5EF4-FFF2-40B4-BE49-F238E27FC236}">
                      <a16:creationId xmlns:a16="http://schemas.microsoft.com/office/drawing/2014/main" id="{408BDDCE-0B67-4F38-8B4B-61FF5CED1B19}"/>
                    </a:ext>
                  </a:extLst>
                </p:cNvPr>
                <p:cNvSpPr/>
                <p:nvPr/>
              </p:nvSpPr>
              <p:spPr>
                <a:xfrm>
                  <a:off x="14793878" y="7999079"/>
                  <a:ext cx="107374" cy="108067"/>
                </a:xfrm>
                <a:custGeom>
                  <a:avLst/>
                  <a:gdLst>
                    <a:gd name="connsiteX0" fmla="*/ 105255 w 107374"/>
                    <a:gd name="connsiteY0" fmla="*/ 21561 h 108067"/>
                    <a:gd name="connsiteX1" fmla="*/ 59963 w 107374"/>
                    <a:gd name="connsiteY1" fmla="*/ 2491 h 108067"/>
                    <a:gd name="connsiteX2" fmla="*/ 12288 w 107374"/>
                    <a:gd name="connsiteY2" fmla="*/ 21561 h 108067"/>
                    <a:gd name="connsiteX3" fmla="*/ 2753 w 107374"/>
                    <a:gd name="connsiteY3" fmla="*/ 59702 h 108067"/>
                    <a:gd name="connsiteX4" fmla="*/ 2753 w 107374"/>
                    <a:gd name="connsiteY4" fmla="*/ 90691 h 108067"/>
                    <a:gd name="connsiteX5" fmla="*/ 19439 w 107374"/>
                    <a:gd name="connsiteY5" fmla="*/ 100226 h 108067"/>
                    <a:gd name="connsiteX6" fmla="*/ 40893 w 107374"/>
                    <a:gd name="connsiteY6" fmla="*/ 104994 h 108067"/>
                    <a:gd name="connsiteX7" fmla="*/ 95720 w 107374"/>
                    <a:gd name="connsiteY7" fmla="*/ 93075 h 108067"/>
                    <a:gd name="connsiteX8" fmla="*/ 105255 w 107374"/>
                    <a:gd name="connsiteY8" fmla="*/ 54935 h 108067"/>
                    <a:gd name="connsiteX9" fmla="*/ 105255 w 107374"/>
                    <a:gd name="connsiteY9" fmla="*/ 21561 h 1080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7374" h="108067">
                      <a:moveTo>
                        <a:pt x="105255" y="21561"/>
                      </a:moveTo>
                      <a:cubicBezTo>
                        <a:pt x="100488" y="9643"/>
                        <a:pt x="71882" y="4875"/>
                        <a:pt x="59963" y="2491"/>
                      </a:cubicBezTo>
                      <a:cubicBezTo>
                        <a:pt x="38509" y="-2276"/>
                        <a:pt x="21823" y="-2276"/>
                        <a:pt x="12288" y="21561"/>
                      </a:cubicBezTo>
                      <a:cubicBezTo>
                        <a:pt x="7520" y="33480"/>
                        <a:pt x="5136" y="47783"/>
                        <a:pt x="2753" y="59702"/>
                      </a:cubicBezTo>
                      <a:cubicBezTo>
                        <a:pt x="369" y="69237"/>
                        <a:pt x="-2015" y="81156"/>
                        <a:pt x="2753" y="90691"/>
                      </a:cubicBezTo>
                      <a:cubicBezTo>
                        <a:pt x="5136" y="97843"/>
                        <a:pt x="12288" y="100226"/>
                        <a:pt x="19439" y="100226"/>
                      </a:cubicBezTo>
                      <a:cubicBezTo>
                        <a:pt x="24207" y="102610"/>
                        <a:pt x="31358" y="102610"/>
                        <a:pt x="40893" y="104994"/>
                      </a:cubicBezTo>
                      <a:cubicBezTo>
                        <a:pt x="59963" y="107378"/>
                        <a:pt x="86185" y="114529"/>
                        <a:pt x="95720" y="93075"/>
                      </a:cubicBezTo>
                      <a:cubicBezTo>
                        <a:pt x="100488" y="81156"/>
                        <a:pt x="102871" y="66853"/>
                        <a:pt x="105255" y="54935"/>
                      </a:cubicBezTo>
                      <a:cubicBezTo>
                        <a:pt x="105255" y="43016"/>
                        <a:pt x="110023" y="28713"/>
                        <a:pt x="105255" y="21561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94" name="Freeform: Shape 1593">
                  <a:extLst>
                    <a:ext uri="{FF2B5EF4-FFF2-40B4-BE49-F238E27FC236}">
                      <a16:creationId xmlns:a16="http://schemas.microsoft.com/office/drawing/2014/main" id="{44D806D5-1938-428B-A16E-656957EBA3C5}"/>
                    </a:ext>
                  </a:extLst>
                </p:cNvPr>
                <p:cNvSpPr/>
                <p:nvPr/>
              </p:nvSpPr>
              <p:spPr>
                <a:xfrm>
                  <a:off x="14791494" y="7994419"/>
                  <a:ext cx="115159" cy="114421"/>
                </a:xfrm>
                <a:custGeom>
                  <a:avLst/>
                  <a:gdLst>
                    <a:gd name="connsiteX0" fmla="*/ 69499 w 115159"/>
                    <a:gd name="connsiteY0" fmla="*/ 114422 h 114421"/>
                    <a:gd name="connsiteX1" fmla="*/ 69499 w 115159"/>
                    <a:gd name="connsiteY1" fmla="*/ 114422 h 114421"/>
                    <a:gd name="connsiteX2" fmla="*/ 48044 w 115159"/>
                    <a:gd name="connsiteY2" fmla="*/ 112038 h 114421"/>
                    <a:gd name="connsiteX3" fmla="*/ 43277 w 115159"/>
                    <a:gd name="connsiteY3" fmla="*/ 112038 h 114421"/>
                    <a:gd name="connsiteX4" fmla="*/ 21823 w 115159"/>
                    <a:gd name="connsiteY4" fmla="*/ 107270 h 114421"/>
                    <a:gd name="connsiteX5" fmla="*/ 2753 w 115159"/>
                    <a:gd name="connsiteY5" fmla="*/ 95351 h 114421"/>
                    <a:gd name="connsiteX6" fmla="*/ 2753 w 115159"/>
                    <a:gd name="connsiteY6" fmla="*/ 64362 h 114421"/>
                    <a:gd name="connsiteX7" fmla="*/ 5136 w 115159"/>
                    <a:gd name="connsiteY7" fmla="*/ 57211 h 114421"/>
                    <a:gd name="connsiteX8" fmla="*/ 12288 w 115159"/>
                    <a:gd name="connsiteY8" fmla="*/ 23838 h 114421"/>
                    <a:gd name="connsiteX9" fmla="*/ 43277 w 115159"/>
                    <a:gd name="connsiteY9" fmla="*/ 0 h 114421"/>
                    <a:gd name="connsiteX10" fmla="*/ 62347 w 115159"/>
                    <a:gd name="connsiteY10" fmla="*/ 2384 h 114421"/>
                    <a:gd name="connsiteX11" fmla="*/ 64731 w 115159"/>
                    <a:gd name="connsiteY11" fmla="*/ 2384 h 114421"/>
                    <a:gd name="connsiteX12" fmla="*/ 112407 w 115159"/>
                    <a:gd name="connsiteY12" fmla="*/ 23838 h 114421"/>
                    <a:gd name="connsiteX13" fmla="*/ 112407 w 115159"/>
                    <a:gd name="connsiteY13" fmla="*/ 54827 h 114421"/>
                    <a:gd name="connsiteX14" fmla="*/ 110023 w 115159"/>
                    <a:gd name="connsiteY14" fmla="*/ 64362 h 114421"/>
                    <a:gd name="connsiteX15" fmla="*/ 100488 w 115159"/>
                    <a:gd name="connsiteY15" fmla="*/ 97735 h 114421"/>
                    <a:gd name="connsiteX16" fmla="*/ 69499 w 115159"/>
                    <a:gd name="connsiteY16" fmla="*/ 114422 h 114421"/>
                    <a:gd name="connsiteX17" fmla="*/ 43277 w 115159"/>
                    <a:gd name="connsiteY17" fmla="*/ 7151 h 114421"/>
                    <a:gd name="connsiteX18" fmla="*/ 19439 w 115159"/>
                    <a:gd name="connsiteY18" fmla="*/ 26222 h 114421"/>
                    <a:gd name="connsiteX19" fmla="*/ 12288 w 115159"/>
                    <a:gd name="connsiteY19" fmla="*/ 57211 h 114421"/>
                    <a:gd name="connsiteX20" fmla="*/ 12288 w 115159"/>
                    <a:gd name="connsiteY20" fmla="*/ 64362 h 114421"/>
                    <a:gd name="connsiteX21" fmla="*/ 12288 w 115159"/>
                    <a:gd name="connsiteY21" fmla="*/ 92968 h 114421"/>
                    <a:gd name="connsiteX22" fmla="*/ 26590 w 115159"/>
                    <a:gd name="connsiteY22" fmla="*/ 100119 h 114421"/>
                    <a:gd name="connsiteX23" fmla="*/ 48044 w 115159"/>
                    <a:gd name="connsiteY23" fmla="*/ 104887 h 114421"/>
                    <a:gd name="connsiteX24" fmla="*/ 52812 w 115159"/>
                    <a:gd name="connsiteY24" fmla="*/ 104887 h 114421"/>
                    <a:gd name="connsiteX25" fmla="*/ 74266 w 115159"/>
                    <a:gd name="connsiteY25" fmla="*/ 107270 h 114421"/>
                    <a:gd name="connsiteX26" fmla="*/ 74266 w 115159"/>
                    <a:gd name="connsiteY26" fmla="*/ 107270 h 114421"/>
                    <a:gd name="connsiteX27" fmla="*/ 98104 w 115159"/>
                    <a:gd name="connsiteY27" fmla="*/ 95351 h 114421"/>
                    <a:gd name="connsiteX28" fmla="*/ 107639 w 115159"/>
                    <a:gd name="connsiteY28" fmla="*/ 64362 h 114421"/>
                    <a:gd name="connsiteX29" fmla="*/ 110023 w 115159"/>
                    <a:gd name="connsiteY29" fmla="*/ 57211 h 114421"/>
                    <a:gd name="connsiteX30" fmla="*/ 110023 w 115159"/>
                    <a:gd name="connsiteY30" fmla="*/ 30989 h 114421"/>
                    <a:gd name="connsiteX31" fmla="*/ 69499 w 115159"/>
                    <a:gd name="connsiteY31" fmla="*/ 14303 h 114421"/>
                    <a:gd name="connsiteX32" fmla="*/ 67115 w 115159"/>
                    <a:gd name="connsiteY32" fmla="*/ 14303 h 114421"/>
                    <a:gd name="connsiteX33" fmla="*/ 43277 w 115159"/>
                    <a:gd name="connsiteY33" fmla="*/ 7151 h 114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15159" h="114421">
                      <a:moveTo>
                        <a:pt x="69499" y="114422"/>
                      </a:moveTo>
                      <a:lnTo>
                        <a:pt x="69499" y="114422"/>
                      </a:lnTo>
                      <a:cubicBezTo>
                        <a:pt x="62347" y="114422"/>
                        <a:pt x="55196" y="112038"/>
                        <a:pt x="48044" y="112038"/>
                      </a:cubicBezTo>
                      <a:lnTo>
                        <a:pt x="43277" y="112038"/>
                      </a:lnTo>
                      <a:cubicBezTo>
                        <a:pt x="36126" y="109654"/>
                        <a:pt x="26590" y="109654"/>
                        <a:pt x="21823" y="107270"/>
                      </a:cubicBezTo>
                      <a:cubicBezTo>
                        <a:pt x="12288" y="104887"/>
                        <a:pt x="5136" y="102503"/>
                        <a:pt x="2753" y="95351"/>
                      </a:cubicBezTo>
                      <a:cubicBezTo>
                        <a:pt x="-2015" y="85816"/>
                        <a:pt x="369" y="73897"/>
                        <a:pt x="2753" y="64362"/>
                      </a:cubicBezTo>
                      <a:lnTo>
                        <a:pt x="5136" y="57211"/>
                      </a:lnTo>
                      <a:cubicBezTo>
                        <a:pt x="7520" y="45292"/>
                        <a:pt x="9904" y="35757"/>
                        <a:pt x="12288" y="23838"/>
                      </a:cubicBezTo>
                      <a:cubicBezTo>
                        <a:pt x="17055" y="7151"/>
                        <a:pt x="28974" y="0"/>
                        <a:pt x="43277" y="0"/>
                      </a:cubicBezTo>
                      <a:cubicBezTo>
                        <a:pt x="50428" y="0"/>
                        <a:pt x="57580" y="2384"/>
                        <a:pt x="62347" y="2384"/>
                      </a:cubicBezTo>
                      <a:lnTo>
                        <a:pt x="64731" y="2384"/>
                      </a:lnTo>
                      <a:cubicBezTo>
                        <a:pt x="83801" y="4767"/>
                        <a:pt x="105255" y="11919"/>
                        <a:pt x="112407" y="23838"/>
                      </a:cubicBezTo>
                      <a:cubicBezTo>
                        <a:pt x="117174" y="33373"/>
                        <a:pt x="114790" y="45292"/>
                        <a:pt x="112407" y="54827"/>
                      </a:cubicBezTo>
                      <a:lnTo>
                        <a:pt x="110023" y="64362"/>
                      </a:lnTo>
                      <a:cubicBezTo>
                        <a:pt x="107639" y="76281"/>
                        <a:pt x="105255" y="88200"/>
                        <a:pt x="100488" y="97735"/>
                      </a:cubicBezTo>
                      <a:cubicBezTo>
                        <a:pt x="95720" y="109654"/>
                        <a:pt x="83801" y="114422"/>
                        <a:pt x="69499" y="114422"/>
                      </a:cubicBezTo>
                      <a:close/>
                      <a:moveTo>
                        <a:pt x="43277" y="7151"/>
                      </a:moveTo>
                      <a:cubicBezTo>
                        <a:pt x="31358" y="7151"/>
                        <a:pt x="24207" y="11919"/>
                        <a:pt x="19439" y="26222"/>
                      </a:cubicBezTo>
                      <a:cubicBezTo>
                        <a:pt x="17055" y="35757"/>
                        <a:pt x="14671" y="47676"/>
                        <a:pt x="12288" y="57211"/>
                      </a:cubicBezTo>
                      <a:lnTo>
                        <a:pt x="12288" y="64362"/>
                      </a:lnTo>
                      <a:cubicBezTo>
                        <a:pt x="9904" y="73897"/>
                        <a:pt x="7520" y="83432"/>
                        <a:pt x="12288" y="92968"/>
                      </a:cubicBezTo>
                      <a:cubicBezTo>
                        <a:pt x="14671" y="97735"/>
                        <a:pt x="19439" y="100119"/>
                        <a:pt x="26590" y="100119"/>
                      </a:cubicBezTo>
                      <a:cubicBezTo>
                        <a:pt x="33742" y="102503"/>
                        <a:pt x="40893" y="104887"/>
                        <a:pt x="48044" y="104887"/>
                      </a:cubicBezTo>
                      <a:lnTo>
                        <a:pt x="52812" y="104887"/>
                      </a:lnTo>
                      <a:cubicBezTo>
                        <a:pt x="59963" y="104887"/>
                        <a:pt x="67115" y="107270"/>
                        <a:pt x="74266" y="107270"/>
                      </a:cubicBezTo>
                      <a:lnTo>
                        <a:pt x="74266" y="107270"/>
                      </a:lnTo>
                      <a:cubicBezTo>
                        <a:pt x="86185" y="107270"/>
                        <a:pt x="93336" y="102503"/>
                        <a:pt x="98104" y="95351"/>
                      </a:cubicBezTo>
                      <a:cubicBezTo>
                        <a:pt x="102872" y="85816"/>
                        <a:pt x="105255" y="73897"/>
                        <a:pt x="107639" y="64362"/>
                      </a:cubicBezTo>
                      <a:lnTo>
                        <a:pt x="110023" y="57211"/>
                      </a:lnTo>
                      <a:cubicBezTo>
                        <a:pt x="112407" y="50059"/>
                        <a:pt x="114790" y="35757"/>
                        <a:pt x="110023" y="30989"/>
                      </a:cubicBezTo>
                      <a:cubicBezTo>
                        <a:pt x="105255" y="21454"/>
                        <a:pt x="81417" y="16686"/>
                        <a:pt x="69499" y="14303"/>
                      </a:cubicBezTo>
                      <a:lnTo>
                        <a:pt x="67115" y="14303"/>
                      </a:lnTo>
                      <a:cubicBezTo>
                        <a:pt x="55196" y="9535"/>
                        <a:pt x="48044" y="7151"/>
                        <a:pt x="43277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84" name="Freeform: Shape 1583">
                <a:extLst>
                  <a:ext uri="{FF2B5EF4-FFF2-40B4-BE49-F238E27FC236}">
                    <a16:creationId xmlns:a16="http://schemas.microsoft.com/office/drawing/2014/main" id="{5C294963-B44F-4969-A68C-4EFBD56F965D}"/>
                  </a:ext>
                </a:extLst>
              </p:cNvPr>
              <p:cNvSpPr/>
              <p:nvPr/>
            </p:nvSpPr>
            <p:spPr>
              <a:xfrm>
                <a:off x="14794843" y="7999187"/>
                <a:ext cx="106409" cy="105576"/>
              </a:xfrm>
              <a:custGeom>
                <a:avLst/>
                <a:gdLst>
                  <a:gd name="connsiteX0" fmla="*/ 104291 w 106409"/>
                  <a:gd name="connsiteY0" fmla="*/ 21454 h 105576"/>
                  <a:gd name="connsiteX1" fmla="*/ 58999 w 106409"/>
                  <a:gd name="connsiteY1" fmla="*/ 2384 h 105576"/>
                  <a:gd name="connsiteX2" fmla="*/ 23242 w 106409"/>
                  <a:gd name="connsiteY2" fmla="*/ 4768 h 105576"/>
                  <a:gd name="connsiteX3" fmla="*/ 23242 w 106409"/>
                  <a:gd name="connsiteY3" fmla="*/ 4768 h 105576"/>
                  <a:gd name="connsiteX4" fmla="*/ 70918 w 106409"/>
                  <a:gd name="connsiteY4" fmla="*/ 14303 h 105576"/>
                  <a:gd name="connsiteX5" fmla="*/ 82837 w 106409"/>
                  <a:gd name="connsiteY5" fmla="*/ 66746 h 105576"/>
                  <a:gd name="connsiteX6" fmla="*/ 39928 w 106409"/>
                  <a:gd name="connsiteY6" fmla="*/ 92968 h 105576"/>
                  <a:gd name="connsiteX7" fmla="*/ 1788 w 106409"/>
                  <a:gd name="connsiteY7" fmla="*/ 61978 h 105576"/>
                  <a:gd name="connsiteX8" fmla="*/ 1788 w 106409"/>
                  <a:gd name="connsiteY8" fmla="*/ 88200 h 105576"/>
                  <a:gd name="connsiteX9" fmla="*/ 18474 w 106409"/>
                  <a:gd name="connsiteY9" fmla="*/ 97735 h 105576"/>
                  <a:gd name="connsiteX10" fmla="*/ 39928 w 106409"/>
                  <a:gd name="connsiteY10" fmla="*/ 102503 h 105576"/>
                  <a:gd name="connsiteX11" fmla="*/ 94755 w 106409"/>
                  <a:gd name="connsiteY11" fmla="*/ 90584 h 105576"/>
                  <a:gd name="connsiteX12" fmla="*/ 104291 w 106409"/>
                  <a:gd name="connsiteY12" fmla="*/ 52443 h 105576"/>
                  <a:gd name="connsiteX13" fmla="*/ 104291 w 106409"/>
                  <a:gd name="connsiteY13" fmla="*/ 21454 h 105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06409" h="105576">
                    <a:moveTo>
                      <a:pt x="104291" y="21454"/>
                    </a:moveTo>
                    <a:cubicBezTo>
                      <a:pt x="99523" y="9535"/>
                      <a:pt x="70918" y="4768"/>
                      <a:pt x="58999" y="2384"/>
                    </a:cubicBezTo>
                    <a:cubicBezTo>
                      <a:pt x="44696" y="0"/>
                      <a:pt x="32777" y="-2384"/>
                      <a:pt x="23242" y="4768"/>
                    </a:cubicBezTo>
                    <a:cubicBezTo>
                      <a:pt x="23242" y="4768"/>
                      <a:pt x="23242" y="4768"/>
                      <a:pt x="23242" y="4768"/>
                    </a:cubicBezTo>
                    <a:cubicBezTo>
                      <a:pt x="39928" y="7151"/>
                      <a:pt x="56615" y="7151"/>
                      <a:pt x="70918" y="14303"/>
                    </a:cubicBezTo>
                    <a:cubicBezTo>
                      <a:pt x="94755" y="23838"/>
                      <a:pt x="85220" y="47676"/>
                      <a:pt x="82837" y="66746"/>
                    </a:cubicBezTo>
                    <a:cubicBezTo>
                      <a:pt x="78069" y="90584"/>
                      <a:pt x="63766" y="97735"/>
                      <a:pt x="39928" y="92968"/>
                    </a:cubicBezTo>
                    <a:cubicBezTo>
                      <a:pt x="18474" y="88200"/>
                      <a:pt x="6555" y="78665"/>
                      <a:pt x="1788" y="61978"/>
                    </a:cubicBezTo>
                    <a:cubicBezTo>
                      <a:pt x="-596" y="71513"/>
                      <a:pt x="-596" y="81049"/>
                      <a:pt x="1788" y="88200"/>
                    </a:cubicBezTo>
                    <a:cubicBezTo>
                      <a:pt x="4172" y="95351"/>
                      <a:pt x="11323" y="97735"/>
                      <a:pt x="18474" y="97735"/>
                    </a:cubicBezTo>
                    <a:cubicBezTo>
                      <a:pt x="23242" y="100119"/>
                      <a:pt x="30393" y="100119"/>
                      <a:pt x="39928" y="102503"/>
                    </a:cubicBezTo>
                    <a:cubicBezTo>
                      <a:pt x="58999" y="104887"/>
                      <a:pt x="85220" y="112038"/>
                      <a:pt x="94755" y="90584"/>
                    </a:cubicBezTo>
                    <a:cubicBezTo>
                      <a:pt x="99523" y="78665"/>
                      <a:pt x="101907" y="64362"/>
                      <a:pt x="104291" y="52443"/>
                    </a:cubicBezTo>
                    <a:cubicBezTo>
                      <a:pt x="104291" y="42908"/>
                      <a:pt x="109058" y="28605"/>
                      <a:pt x="104291" y="21454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85" name="Graphic 4207">
                <a:extLst>
                  <a:ext uri="{FF2B5EF4-FFF2-40B4-BE49-F238E27FC236}">
                    <a16:creationId xmlns:a16="http://schemas.microsoft.com/office/drawing/2014/main" id="{9568C220-F279-41C8-806B-3BC492785421}"/>
                  </a:ext>
                </a:extLst>
              </p:cNvPr>
              <p:cNvGrpSpPr/>
              <p:nvPr/>
            </p:nvGrpSpPr>
            <p:grpSpPr>
              <a:xfrm>
                <a:off x="15226523" y="8595133"/>
                <a:ext cx="344725" cy="102502"/>
                <a:chOff x="15226523" y="8595133"/>
                <a:chExt cx="344725" cy="102502"/>
              </a:xfrm>
            </p:grpSpPr>
            <p:sp>
              <p:nvSpPr>
                <p:cNvPr id="1591" name="Freeform: Shape 1590">
                  <a:extLst>
                    <a:ext uri="{FF2B5EF4-FFF2-40B4-BE49-F238E27FC236}">
                      <a16:creationId xmlns:a16="http://schemas.microsoft.com/office/drawing/2014/main" id="{032639C7-847A-4567-86C6-7B531F22A5F9}"/>
                    </a:ext>
                  </a:extLst>
                </p:cNvPr>
                <p:cNvSpPr/>
                <p:nvPr/>
              </p:nvSpPr>
              <p:spPr>
                <a:xfrm>
                  <a:off x="15231768" y="8597517"/>
                  <a:ext cx="337399" cy="95351"/>
                </a:xfrm>
                <a:custGeom>
                  <a:avLst/>
                  <a:gdLst>
                    <a:gd name="connsiteX0" fmla="*/ 332441 w 337399"/>
                    <a:gd name="connsiteY0" fmla="*/ 45292 h 95351"/>
                    <a:gd name="connsiteX1" fmla="*/ 218019 w 337399"/>
                    <a:gd name="connsiteY1" fmla="*/ 2384 h 95351"/>
                    <a:gd name="connsiteX2" fmla="*/ 182262 w 337399"/>
                    <a:gd name="connsiteY2" fmla="*/ 0 h 95351"/>
                    <a:gd name="connsiteX3" fmla="*/ 55922 w 337399"/>
                    <a:gd name="connsiteY3" fmla="*/ 26222 h 95351"/>
                    <a:gd name="connsiteX4" fmla="*/ 29700 w 337399"/>
                    <a:gd name="connsiteY4" fmla="*/ 35757 h 95351"/>
                    <a:gd name="connsiteX5" fmla="*/ 1095 w 337399"/>
                    <a:gd name="connsiteY5" fmla="*/ 50059 h 95351"/>
                    <a:gd name="connsiteX6" fmla="*/ 15398 w 337399"/>
                    <a:gd name="connsiteY6" fmla="*/ 95351 h 95351"/>
                    <a:gd name="connsiteX7" fmla="*/ 48771 w 337399"/>
                    <a:gd name="connsiteY7" fmla="*/ 85816 h 95351"/>
                    <a:gd name="connsiteX8" fmla="*/ 167960 w 337399"/>
                    <a:gd name="connsiteY8" fmla="*/ 54827 h 95351"/>
                    <a:gd name="connsiteX9" fmla="*/ 215635 w 337399"/>
                    <a:gd name="connsiteY9" fmla="*/ 54827 h 95351"/>
                    <a:gd name="connsiteX10" fmla="*/ 275230 w 337399"/>
                    <a:gd name="connsiteY10" fmla="*/ 69130 h 95351"/>
                    <a:gd name="connsiteX11" fmla="*/ 306219 w 337399"/>
                    <a:gd name="connsiteY11" fmla="*/ 83432 h 95351"/>
                    <a:gd name="connsiteX12" fmla="*/ 330057 w 337399"/>
                    <a:gd name="connsiteY12" fmla="*/ 92967 h 95351"/>
                    <a:gd name="connsiteX13" fmla="*/ 334825 w 337399"/>
                    <a:gd name="connsiteY13" fmla="*/ 90584 h 95351"/>
                    <a:gd name="connsiteX14" fmla="*/ 332441 w 337399"/>
                    <a:gd name="connsiteY14" fmla="*/ 45292 h 95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37399" h="95351">
                      <a:moveTo>
                        <a:pt x="332441" y="45292"/>
                      </a:moveTo>
                      <a:cubicBezTo>
                        <a:pt x="299068" y="26222"/>
                        <a:pt x="258544" y="9535"/>
                        <a:pt x="218019" y="2384"/>
                      </a:cubicBezTo>
                      <a:cubicBezTo>
                        <a:pt x="206100" y="0"/>
                        <a:pt x="194181" y="0"/>
                        <a:pt x="182262" y="0"/>
                      </a:cubicBezTo>
                      <a:cubicBezTo>
                        <a:pt x="136971" y="0"/>
                        <a:pt x="94062" y="7151"/>
                        <a:pt x="55922" y="26222"/>
                      </a:cubicBezTo>
                      <a:cubicBezTo>
                        <a:pt x="46387" y="28605"/>
                        <a:pt x="39235" y="33373"/>
                        <a:pt x="29700" y="35757"/>
                      </a:cubicBezTo>
                      <a:cubicBezTo>
                        <a:pt x="22549" y="38141"/>
                        <a:pt x="5862" y="42908"/>
                        <a:pt x="1095" y="50059"/>
                      </a:cubicBezTo>
                      <a:cubicBezTo>
                        <a:pt x="-3673" y="57211"/>
                        <a:pt x="8246" y="95351"/>
                        <a:pt x="15398" y="95351"/>
                      </a:cubicBezTo>
                      <a:cubicBezTo>
                        <a:pt x="27316" y="95351"/>
                        <a:pt x="39235" y="90584"/>
                        <a:pt x="48771" y="85816"/>
                      </a:cubicBezTo>
                      <a:cubicBezTo>
                        <a:pt x="86911" y="71514"/>
                        <a:pt x="127435" y="59595"/>
                        <a:pt x="167960" y="54827"/>
                      </a:cubicBezTo>
                      <a:cubicBezTo>
                        <a:pt x="184646" y="52443"/>
                        <a:pt x="198949" y="54827"/>
                        <a:pt x="215635" y="54827"/>
                      </a:cubicBezTo>
                      <a:cubicBezTo>
                        <a:pt x="237089" y="57211"/>
                        <a:pt x="256160" y="61978"/>
                        <a:pt x="275230" y="69130"/>
                      </a:cubicBezTo>
                      <a:cubicBezTo>
                        <a:pt x="287149" y="73897"/>
                        <a:pt x="296684" y="78665"/>
                        <a:pt x="306219" y="83432"/>
                      </a:cubicBezTo>
                      <a:cubicBezTo>
                        <a:pt x="313371" y="85816"/>
                        <a:pt x="322906" y="92967"/>
                        <a:pt x="330057" y="92967"/>
                      </a:cubicBezTo>
                      <a:cubicBezTo>
                        <a:pt x="332441" y="92967"/>
                        <a:pt x="334825" y="90584"/>
                        <a:pt x="334825" y="90584"/>
                      </a:cubicBezTo>
                      <a:cubicBezTo>
                        <a:pt x="334825" y="85816"/>
                        <a:pt x="341976" y="52443"/>
                        <a:pt x="332441" y="45292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92" name="Freeform: Shape 1591">
                  <a:extLst>
                    <a:ext uri="{FF2B5EF4-FFF2-40B4-BE49-F238E27FC236}">
                      <a16:creationId xmlns:a16="http://schemas.microsoft.com/office/drawing/2014/main" id="{F6C9CB02-BE53-4B7F-A986-2B0CAE9DF6BD}"/>
                    </a:ext>
                  </a:extLst>
                </p:cNvPr>
                <p:cNvSpPr/>
                <p:nvPr/>
              </p:nvSpPr>
              <p:spPr>
                <a:xfrm>
                  <a:off x="15226523" y="8595133"/>
                  <a:ext cx="344725" cy="102502"/>
                </a:xfrm>
                <a:custGeom>
                  <a:avLst/>
                  <a:gdLst>
                    <a:gd name="connsiteX0" fmla="*/ 20643 w 344725"/>
                    <a:gd name="connsiteY0" fmla="*/ 102503 h 102502"/>
                    <a:gd name="connsiteX1" fmla="*/ 20643 w 344725"/>
                    <a:gd name="connsiteY1" fmla="*/ 102503 h 102502"/>
                    <a:gd name="connsiteX2" fmla="*/ 8724 w 344725"/>
                    <a:gd name="connsiteY2" fmla="*/ 90584 h 102502"/>
                    <a:gd name="connsiteX3" fmla="*/ 1572 w 344725"/>
                    <a:gd name="connsiteY3" fmla="*/ 50060 h 102502"/>
                    <a:gd name="connsiteX4" fmla="*/ 25410 w 344725"/>
                    <a:gd name="connsiteY4" fmla="*/ 38141 h 102502"/>
                    <a:gd name="connsiteX5" fmla="*/ 32561 w 344725"/>
                    <a:gd name="connsiteY5" fmla="*/ 35757 h 102502"/>
                    <a:gd name="connsiteX6" fmla="*/ 58783 w 344725"/>
                    <a:gd name="connsiteY6" fmla="*/ 26222 h 102502"/>
                    <a:gd name="connsiteX7" fmla="*/ 187507 w 344725"/>
                    <a:gd name="connsiteY7" fmla="*/ 0 h 102502"/>
                    <a:gd name="connsiteX8" fmla="*/ 189891 w 344725"/>
                    <a:gd name="connsiteY8" fmla="*/ 0 h 102502"/>
                    <a:gd name="connsiteX9" fmla="*/ 223264 w 344725"/>
                    <a:gd name="connsiteY9" fmla="*/ 2384 h 102502"/>
                    <a:gd name="connsiteX10" fmla="*/ 337686 w 344725"/>
                    <a:gd name="connsiteY10" fmla="*/ 45292 h 102502"/>
                    <a:gd name="connsiteX11" fmla="*/ 340070 w 344725"/>
                    <a:gd name="connsiteY11" fmla="*/ 95351 h 102502"/>
                    <a:gd name="connsiteX12" fmla="*/ 332918 w 344725"/>
                    <a:gd name="connsiteY12" fmla="*/ 102503 h 102502"/>
                    <a:gd name="connsiteX13" fmla="*/ 330535 w 344725"/>
                    <a:gd name="connsiteY13" fmla="*/ 102503 h 102502"/>
                    <a:gd name="connsiteX14" fmla="*/ 311464 w 344725"/>
                    <a:gd name="connsiteY14" fmla="*/ 95351 h 102502"/>
                    <a:gd name="connsiteX15" fmla="*/ 306697 w 344725"/>
                    <a:gd name="connsiteY15" fmla="*/ 92968 h 102502"/>
                    <a:gd name="connsiteX16" fmla="*/ 297162 w 344725"/>
                    <a:gd name="connsiteY16" fmla="*/ 88200 h 102502"/>
                    <a:gd name="connsiteX17" fmla="*/ 275708 w 344725"/>
                    <a:gd name="connsiteY17" fmla="*/ 78665 h 102502"/>
                    <a:gd name="connsiteX18" fmla="*/ 216113 w 344725"/>
                    <a:gd name="connsiteY18" fmla="*/ 64362 h 102502"/>
                    <a:gd name="connsiteX19" fmla="*/ 170821 w 344725"/>
                    <a:gd name="connsiteY19" fmla="*/ 64362 h 102502"/>
                    <a:gd name="connsiteX20" fmla="*/ 51632 w 344725"/>
                    <a:gd name="connsiteY20" fmla="*/ 95351 h 102502"/>
                    <a:gd name="connsiteX21" fmla="*/ 44480 w 344725"/>
                    <a:gd name="connsiteY21" fmla="*/ 97735 h 102502"/>
                    <a:gd name="connsiteX22" fmla="*/ 20643 w 344725"/>
                    <a:gd name="connsiteY22" fmla="*/ 102503 h 102502"/>
                    <a:gd name="connsiteX23" fmla="*/ 192275 w 344725"/>
                    <a:gd name="connsiteY23" fmla="*/ 7151 h 102502"/>
                    <a:gd name="connsiteX24" fmla="*/ 189891 w 344725"/>
                    <a:gd name="connsiteY24" fmla="*/ 7151 h 102502"/>
                    <a:gd name="connsiteX25" fmla="*/ 63551 w 344725"/>
                    <a:gd name="connsiteY25" fmla="*/ 30989 h 102502"/>
                    <a:gd name="connsiteX26" fmla="*/ 37329 w 344725"/>
                    <a:gd name="connsiteY26" fmla="*/ 40524 h 102502"/>
                    <a:gd name="connsiteX27" fmla="*/ 27794 w 344725"/>
                    <a:gd name="connsiteY27" fmla="*/ 42908 h 102502"/>
                    <a:gd name="connsiteX28" fmla="*/ 8724 w 344725"/>
                    <a:gd name="connsiteY28" fmla="*/ 52443 h 102502"/>
                    <a:gd name="connsiteX29" fmla="*/ 13491 w 344725"/>
                    <a:gd name="connsiteY29" fmla="*/ 76281 h 102502"/>
                    <a:gd name="connsiteX30" fmla="*/ 20643 w 344725"/>
                    <a:gd name="connsiteY30" fmla="*/ 90584 h 102502"/>
                    <a:gd name="connsiteX31" fmla="*/ 20643 w 344725"/>
                    <a:gd name="connsiteY31" fmla="*/ 90584 h 102502"/>
                    <a:gd name="connsiteX32" fmla="*/ 44480 w 344725"/>
                    <a:gd name="connsiteY32" fmla="*/ 83432 h 102502"/>
                    <a:gd name="connsiteX33" fmla="*/ 51632 w 344725"/>
                    <a:gd name="connsiteY33" fmla="*/ 81049 h 102502"/>
                    <a:gd name="connsiteX34" fmla="*/ 170821 w 344725"/>
                    <a:gd name="connsiteY34" fmla="*/ 50060 h 102502"/>
                    <a:gd name="connsiteX35" fmla="*/ 218497 w 344725"/>
                    <a:gd name="connsiteY35" fmla="*/ 50060 h 102502"/>
                    <a:gd name="connsiteX36" fmla="*/ 280475 w 344725"/>
                    <a:gd name="connsiteY36" fmla="*/ 64362 h 102502"/>
                    <a:gd name="connsiteX37" fmla="*/ 301929 w 344725"/>
                    <a:gd name="connsiteY37" fmla="*/ 73897 h 102502"/>
                    <a:gd name="connsiteX38" fmla="*/ 311464 w 344725"/>
                    <a:gd name="connsiteY38" fmla="*/ 78665 h 102502"/>
                    <a:gd name="connsiteX39" fmla="*/ 318616 w 344725"/>
                    <a:gd name="connsiteY39" fmla="*/ 81049 h 102502"/>
                    <a:gd name="connsiteX40" fmla="*/ 332918 w 344725"/>
                    <a:gd name="connsiteY40" fmla="*/ 85816 h 102502"/>
                    <a:gd name="connsiteX41" fmla="*/ 335302 w 344725"/>
                    <a:gd name="connsiteY41" fmla="*/ 85816 h 102502"/>
                    <a:gd name="connsiteX42" fmla="*/ 337686 w 344725"/>
                    <a:gd name="connsiteY42" fmla="*/ 45292 h 102502"/>
                    <a:gd name="connsiteX43" fmla="*/ 225648 w 344725"/>
                    <a:gd name="connsiteY43" fmla="*/ 2384 h 102502"/>
                    <a:gd name="connsiteX44" fmla="*/ 192275 w 344725"/>
                    <a:gd name="connsiteY44" fmla="*/ 7151 h 102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344725" h="102502">
                      <a:moveTo>
                        <a:pt x="20643" y="102503"/>
                      </a:moveTo>
                      <a:lnTo>
                        <a:pt x="20643" y="102503"/>
                      </a:lnTo>
                      <a:cubicBezTo>
                        <a:pt x="15875" y="102503"/>
                        <a:pt x="11107" y="97735"/>
                        <a:pt x="8724" y="90584"/>
                      </a:cubicBezTo>
                      <a:cubicBezTo>
                        <a:pt x="3956" y="81049"/>
                        <a:pt x="-3195" y="57211"/>
                        <a:pt x="1572" y="50060"/>
                      </a:cubicBezTo>
                      <a:cubicBezTo>
                        <a:pt x="6340" y="45292"/>
                        <a:pt x="15875" y="40524"/>
                        <a:pt x="25410" y="38141"/>
                      </a:cubicBezTo>
                      <a:cubicBezTo>
                        <a:pt x="27794" y="38141"/>
                        <a:pt x="30178" y="35757"/>
                        <a:pt x="32561" y="35757"/>
                      </a:cubicBezTo>
                      <a:cubicBezTo>
                        <a:pt x="42097" y="30989"/>
                        <a:pt x="49248" y="28606"/>
                        <a:pt x="58783" y="26222"/>
                      </a:cubicBezTo>
                      <a:cubicBezTo>
                        <a:pt x="94540" y="9535"/>
                        <a:pt x="137448" y="2384"/>
                        <a:pt x="187507" y="0"/>
                      </a:cubicBezTo>
                      <a:lnTo>
                        <a:pt x="189891" y="0"/>
                      </a:lnTo>
                      <a:cubicBezTo>
                        <a:pt x="199426" y="0"/>
                        <a:pt x="211345" y="0"/>
                        <a:pt x="223264" y="2384"/>
                      </a:cubicBezTo>
                      <a:cubicBezTo>
                        <a:pt x="259021" y="7151"/>
                        <a:pt x="299545" y="23838"/>
                        <a:pt x="337686" y="45292"/>
                      </a:cubicBezTo>
                      <a:cubicBezTo>
                        <a:pt x="351989" y="52443"/>
                        <a:pt x="340070" y="95351"/>
                        <a:pt x="340070" y="95351"/>
                      </a:cubicBezTo>
                      <a:cubicBezTo>
                        <a:pt x="340070" y="97735"/>
                        <a:pt x="335302" y="102503"/>
                        <a:pt x="332918" y="102503"/>
                      </a:cubicBezTo>
                      <a:cubicBezTo>
                        <a:pt x="332918" y="102503"/>
                        <a:pt x="332918" y="102503"/>
                        <a:pt x="330535" y="102503"/>
                      </a:cubicBezTo>
                      <a:cubicBezTo>
                        <a:pt x="323383" y="102503"/>
                        <a:pt x="318616" y="100119"/>
                        <a:pt x="311464" y="95351"/>
                      </a:cubicBezTo>
                      <a:cubicBezTo>
                        <a:pt x="309080" y="95351"/>
                        <a:pt x="306697" y="92968"/>
                        <a:pt x="306697" y="92968"/>
                      </a:cubicBezTo>
                      <a:cubicBezTo>
                        <a:pt x="304313" y="90584"/>
                        <a:pt x="299545" y="90584"/>
                        <a:pt x="297162" y="88200"/>
                      </a:cubicBezTo>
                      <a:cubicBezTo>
                        <a:pt x="290010" y="85816"/>
                        <a:pt x="282859" y="81049"/>
                        <a:pt x="275708" y="78665"/>
                      </a:cubicBezTo>
                      <a:cubicBezTo>
                        <a:pt x="254253" y="71514"/>
                        <a:pt x="235183" y="66746"/>
                        <a:pt x="216113" y="64362"/>
                      </a:cubicBezTo>
                      <a:cubicBezTo>
                        <a:pt x="201810" y="61979"/>
                        <a:pt x="185124" y="61979"/>
                        <a:pt x="170821" y="64362"/>
                      </a:cubicBezTo>
                      <a:cubicBezTo>
                        <a:pt x="130297" y="69130"/>
                        <a:pt x="92156" y="81049"/>
                        <a:pt x="51632" y="95351"/>
                      </a:cubicBezTo>
                      <a:cubicBezTo>
                        <a:pt x="49248" y="95351"/>
                        <a:pt x="46864" y="97735"/>
                        <a:pt x="44480" y="97735"/>
                      </a:cubicBezTo>
                      <a:cubicBezTo>
                        <a:pt x="37329" y="100119"/>
                        <a:pt x="27794" y="102503"/>
                        <a:pt x="20643" y="102503"/>
                      </a:cubicBezTo>
                      <a:close/>
                      <a:moveTo>
                        <a:pt x="192275" y="7151"/>
                      </a:moveTo>
                      <a:lnTo>
                        <a:pt x="189891" y="7151"/>
                      </a:lnTo>
                      <a:cubicBezTo>
                        <a:pt x="139832" y="7151"/>
                        <a:pt x="99307" y="16687"/>
                        <a:pt x="63551" y="30989"/>
                      </a:cubicBezTo>
                      <a:cubicBezTo>
                        <a:pt x="54016" y="33373"/>
                        <a:pt x="46864" y="38141"/>
                        <a:pt x="37329" y="40524"/>
                      </a:cubicBezTo>
                      <a:cubicBezTo>
                        <a:pt x="34945" y="40524"/>
                        <a:pt x="32561" y="42908"/>
                        <a:pt x="27794" y="42908"/>
                      </a:cubicBezTo>
                      <a:cubicBezTo>
                        <a:pt x="20643" y="45292"/>
                        <a:pt x="11107" y="50060"/>
                        <a:pt x="8724" y="52443"/>
                      </a:cubicBezTo>
                      <a:cubicBezTo>
                        <a:pt x="6340" y="54827"/>
                        <a:pt x="8724" y="64362"/>
                        <a:pt x="13491" y="76281"/>
                      </a:cubicBezTo>
                      <a:cubicBezTo>
                        <a:pt x="15875" y="85816"/>
                        <a:pt x="20643" y="90584"/>
                        <a:pt x="20643" y="90584"/>
                      </a:cubicBezTo>
                      <a:lnTo>
                        <a:pt x="20643" y="90584"/>
                      </a:lnTo>
                      <a:cubicBezTo>
                        <a:pt x="27794" y="90584"/>
                        <a:pt x="37329" y="88200"/>
                        <a:pt x="44480" y="83432"/>
                      </a:cubicBezTo>
                      <a:cubicBezTo>
                        <a:pt x="46864" y="83432"/>
                        <a:pt x="49248" y="81049"/>
                        <a:pt x="51632" y="81049"/>
                      </a:cubicBezTo>
                      <a:cubicBezTo>
                        <a:pt x="89772" y="66746"/>
                        <a:pt x="130297" y="54827"/>
                        <a:pt x="170821" y="50060"/>
                      </a:cubicBezTo>
                      <a:cubicBezTo>
                        <a:pt x="187507" y="47676"/>
                        <a:pt x="201810" y="50060"/>
                        <a:pt x="218497" y="50060"/>
                      </a:cubicBezTo>
                      <a:cubicBezTo>
                        <a:pt x="237567" y="52443"/>
                        <a:pt x="259021" y="57211"/>
                        <a:pt x="280475" y="64362"/>
                      </a:cubicBezTo>
                      <a:cubicBezTo>
                        <a:pt x="287626" y="66746"/>
                        <a:pt x="294778" y="71514"/>
                        <a:pt x="301929" y="73897"/>
                      </a:cubicBezTo>
                      <a:cubicBezTo>
                        <a:pt x="304313" y="76281"/>
                        <a:pt x="309080" y="76281"/>
                        <a:pt x="311464" y="78665"/>
                      </a:cubicBezTo>
                      <a:cubicBezTo>
                        <a:pt x="313848" y="78665"/>
                        <a:pt x="316232" y="81049"/>
                        <a:pt x="318616" y="81049"/>
                      </a:cubicBezTo>
                      <a:cubicBezTo>
                        <a:pt x="323383" y="83432"/>
                        <a:pt x="328151" y="85816"/>
                        <a:pt x="332918" y="85816"/>
                      </a:cubicBezTo>
                      <a:cubicBezTo>
                        <a:pt x="332918" y="85816"/>
                        <a:pt x="335302" y="85816"/>
                        <a:pt x="335302" y="85816"/>
                      </a:cubicBezTo>
                      <a:cubicBezTo>
                        <a:pt x="340070" y="71514"/>
                        <a:pt x="342453" y="47676"/>
                        <a:pt x="337686" y="45292"/>
                      </a:cubicBezTo>
                      <a:cubicBezTo>
                        <a:pt x="299545" y="23838"/>
                        <a:pt x="261405" y="9535"/>
                        <a:pt x="225648" y="2384"/>
                      </a:cubicBezTo>
                      <a:cubicBezTo>
                        <a:pt x="211345" y="7151"/>
                        <a:pt x="201810" y="7151"/>
                        <a:pt x="192275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86" name="Freeform: Shape 1585">
                <a:extLst>
                  <a:ext uri="{FF2B5EF4-FFF2-40B4-BE49-F238E27FC236}">
                    <a16:creationId xmlns:a16="http://schemas.microsoft.com/office/drawing/2014/main" id="{14262DCB-DA60-4EC0-8DD5-F54391FFF219}"/>
                  </a:ext>
                </a:extLst>
              </p:cNvPr>
              <p:cNvSpPr/>
              <p:nvPr/>
            </p:nvSpPr>
            <p:spPr>
              <a:xfrm>
                <a:off x="15229384" y="8623738"/>
                <a:ext cx="339643" cy="66745"/>
              </a:xfrm>
              <a:custGeom>
                <a:avLst/>
                <a:gdLst>
                  <a:gd name="connsiteX0" fmla="*/ 334825 w 339643"/>
                  <a:gd name="connsiteY0" fmla="*/ 19070 h 66745"/>
                  <a:gd name="connsiteX1" fmla="*/ 296684 w 339643"/>
                  <a:gd name="connsiteY1" fmla="*/ 0 h 66745"/>
                  <a:gd name="connsiteX2" fmla="*/ 306219 w 339643"/>
                  <a:gd name="connsiteY2" fmla="*/ 33373 h 66745"/>
                  <a:gd name="connsiteX3" fmla="*/ 270462 w 339643"/>
                  <a:gd name="connsiteY3" fmla="*/ 30989 h 66745"/>
                  <a:gd name="connsiteX4" fmla="*/ 182262 w 339643"/>
                  <a:gd name="connsiteY4" fmla="*/ 9535 h 66745"/>
                  <a:gd name="connsiteX5" fmla="*/ 89295 w 339643"/>
                  <a:gd name="connsiteY5" fmla="*/ 28605 h 66745"/>
                  <a:gd name="connsiteX6" fmla="*/ 53538 w 339643"/>
                  <a:gd name="connsiteY6" fmla="*/ 23838 h 66745"/>
                  <a:gd name="connsiteX7" fmla="*/ 51154 w 339643"/>
                  <a:gd name="connsiteY7" fmla="*/ 0 h 66745"/>
                  <a:gd name="connsiteX8" fmla="*/ 29700 w 339643"/>
                  <a:gd name="connsiteY8" fmla="*/ 7151 h 66745"/>
                  <a:gd name="connsiteX9" fmla="*/ 1095 w 339643"/>
                  <a:gd name="connsiteY9" fmla="*/ 21454 h 66745"/>
                  <a:gd name="connsiteX10" fmla="*/ 15398 w 339643"/>
                  <a:gd name="connsiteY10" fmla="*/ 66746 h 66745"/>
                  <a:gd name="connsiteX11" fmla="*/ 48770 w 339643"/>
                  <a:gd name="connsiteY11" fmla="*/ 57211 h 66745"/>
                  <a:gd name="connsiteX12" fmla="*/ 167960 w 339643"/>
                  <a:gd name="connsiteY12" fmla="*/ 26222 h 66745"/>
                  <a:gd name="connsiteX13" fmla="*/ 215635 w 339643"/>
                  <a:gd name="connsiteY13" fmla="*/ 26222 h 66745"/>
                  <a:gd name="connsiteX14" fmla="*/ 275230 w 339643"/>
                  <a:gd name="connsiteY14" fmla="*/ 40524 h 66745"/>
                  <a:gd name="connsiteX15" fmla="*/ 306219 w 339643"/>
                  <a:gd name="connsiteY15" fmla="*/ 54827 h 66745"/>
                  <a:gd name="connsiteX16" fmla="*/ 330057 w 339643"/>
                  <a:gd name="connsiteY16" fmla="*/ 64362 h 66745"/>
                  <a:gd name="connsiteX17" fmla="*/ 334825 w 339643"/>
                  <a:gd name="connsiteY17" fmla="*/ 61978 h 66745"/>
                  <a:gd name="connsiteX18" fmla="*/ 334825 w 339643"/>
                  <a:gd name="connsiteY18" fmla="*/ 19070 h 66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39643" h="66745">
                    <a:moveTo>
                      <a:pt x="334825" y="19070"/>
                    </a:moveTo>
                    <a:cubicBezTo>
                      <a:pt x="322906" y="11919"/>
                      <a:pt x="310987" y="4767"/>
                      <a:pt x="296684" y="0"/>
                    </a:cubicBezTo>
                    <a:cubicBezTo>
                      <a:pt x="308603" y="9535"/>
                      <a:pt x="315754" y="21454"/>
                      <a:pt x="306219" y="33373"/>
                    </a:cubicBezTo>
                    <a:cubicBezTo>
                      <a:pt x="296684" y="42908"/>
                      <a:pt x="279998" y="35757"/>
                      <a:pt x="270462" y="30989"/>
                    </a:cubicBezTo>
                    <a:cubicBezTo>
                      <a:pt x="241857" y="19070"/>
                      <a:pt x="215635" y="7151"/>
                      <a:pt x="182262" y="9535"/>
                    </a:cubicBezTo>
                    <a:cubicBezTo>
                      <a:pt x="148889" y="11919"/>
                      <a:pt x="122668" y="23838"/>
                      <a:pt x="89295" y="28605"/>
                    </a:cubicBezTo>
                    <a:cubicBezTo>
                      <a:pt x="77376" y="30989"/>
                      <a:pt x="63073" y="33373"/>
                      <a:pt x="53538" y="23838"/>
                    </a:cubicBezTo>
                    <a:cubicBezTo>
                      <a:pt x="46387" y="16686"/>
                      <a:pt x="46387" y="7151"/>
                      <a:pt x="51154" y="0"/>
                    </a:cubicBezTo>
                    <a:cubicBezTo>
                      <a:pt x="44003" y="2384"/>
                      <a:pt x="36852" y="4767"/>
                      <a:pt x="29700" y="7151"/>
                    </a:cubicBezTo>
                    <a:cubicBezTo>
                      <a:pt x="22549" y="9535"/>
                      <a:pt x="5862" y="14303"/>
                      <a:pt x="1095" y="21454"/>
                    </a:cubicBezTo>
                    <a:cubicBezTo>
                      <a:pt x="-3673" y="28605"/>
                      <a:pt x="8246" y="66746"/>
                      <a:pt x="15398" y="66746"/>
                    </a:cubicBezTo>
                    <a:cubicBezTo>
                      <a:pt x="27316" y="66746"/>
                      <a:pt x="39235" y="61978"/>
                      <a:pt x="48770" y="57211"/>
                    </a:cubicBezTo>
                    <a:cubicBezTo>
                      <a:pt x="86911" y="42908"/>
                      <a:pt x="127435" y="30989"/>
                      <a:pt x="167960" y="26222"/>
                    </a:cubicBezTo>
                    <a:cubicBezTo>
                      <a:pt x="184646" y="23838"/>
                      <a:pt x="198949" y="26222"/>
                      <a:pt x="215635" y="26222"/>
                    </a:cubicBezTo>
                    <a:cubicBezTo>
                      <a:pt x="237090" y="28605"/>
                      <a:pt x="256160" y="33373"/>
                      <a:pt x="275230" y="40524"/>
                    </a:cubicBezTo>
                    <a:cubicBezTo>
                      <a:pt x="287149" y="45292"/>
                      <a:pt x="296684" y="50059"/>
                      <a:pt x="306219" y="54827"/>
                    </a:cubicBezTo>
                    <a:cubicBezTo>
                      <a:pt x="313371" y="57211"/>
                      <a:pt x="322906" y="64362"/>
                      <a:pt x="330057" y="64362"/>
                    </a:cubicBezTo>
                    <a:cubicBezTo>
                      <a:pt x="332441" y="64362"/>
                      <a:pt x="334825" y="61978"/>
                      <a:pt x="334825" y="61978"/>
                    </a:cubicBezTo>
                    <a:cubicBezTo>
                      <a:pt x="337208" y="59595"/>
                      <a:pt x="344360" y="26222"/>
                      <a:pt x="334825" y="19070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87" name="Graphic 4207">
                <a:extLst>
                  <a:ext uri="{FF2B5EF4-FFF2-40B4-BE49-F238E27FC236}">
                    <a16:creationId xmlns:a16="http://schemas.microsoft.com/office/drawing/2014/main" id="{36CD2DD2-2C99-4450-B4FD-DAA5802E9637}"/>
                  </a:ext>
                </a:extLst>
              </p:cNvPr>
              <p:cNvGrpSpPr/>
              <p:nvPr/>
            </p:nvGrpSpPr>
            <p:grpSpPr>
              <a:xfrm>
                <a:off x="14660755" y="8582155"/>
                <a:ext cx="318031" cy="141702"/>
                <a:chOff x="14660755" y="8582155"/>
                <a:chExt cx="318031" cy="141702"/>
              </a:xfrm>
            </p:grpSpPr>
            <p:sp>
              <p:nvSpPr>
                <p:cNvPr id="1589" name="Freeform: Shape 1588">
                  <a:extLst>
                    <a:ext uri="{FF2B5EF4-FFF2-40B4-BE49-F238E27FC236}">
                      <a16:creationId xmlns:a16="http://schemas.microsoft.com/office/drawing/2014/main" id="{1FBFBFDE-3CF4-4D49-BDFF-1BDF83168001}"/>
                    </a:ext>
                  </a:extLst>
                </p:cNvPr>
                <p:cNvSpPr/>
                <p:nvPr/>
              </p:nvSpPr>
              <p:spPr>
                <a:xfrm>
                  <a:off x="14665370" y="8584611"/>
                  <a:ext cx="307047" cy="135074"/>
                </a:xfrm>
                <a:custGeom>
                  <a:avLst/>
                  <a:gdLst>
                    <a:gd name="connsiteX0" fmla="*/ 302893 w 307047"/>
                    <a:gd name="connsiteY0" fmla="*/ 84420 h 135074"/>
                    <a:gd name="connsiteX1" fmla="*/ 257601 w 307047"/>
                    <a:gd name="connsiteY1" fmla="*/ 60582 h 135074"/>
                    <a:gd name="connsiteX2" fmla="*/ 183703 w 307047"/>
                    <a:gd name="connsiteY2" fmla="*/ 36744 h 135074"/>
                    <a:gd name="connsiteX3" fmla="*/ 102655 w 307047"/>
                    <a:gd name="connsiteY3" fmla="*/ 15290 h 135074"/>
                    <a:gd name="connsiteX4" fmla="*/ 50212 w 307047"/>
                    <a:gd name="connsiteY4" fmla="*/ 3371 h 135074"/>
                    <a:gd name="connsiteX5" fmla="*/ 19222 w 307047"/>
                    <a:gd name="connsiteY5" fmla="*/ 987 h 135074"/>
                    <a:gd name="connsiteX6" fmla="*/ 152 w 307047"/>
                    <a:gd name="connsiteY6" fmla="*/ 41512 h 135074"/>
                    <a:gd name="connsiteX7" fmla="*/ 38293 w 307047"/>
                    <a:gd name="connsiteY7" fmla="*/ 60582 h 135074"/>
                    <a:gd name="connsiteX8" fmla="*/ 112190 w 307047"/>
                    <a:gd name="connsiteY8" fmla="*/ 70117 h 135074"/>
                    <a:gd name="connsiteX9" fmla="*/ 245682 w 307047"/>
                    <a:gd name="connsiteY9" fmla="*/ 117793 h 135074"/>
                    <a:gd name="connsiteX10" fmla="*/ 279055 w 307047"/>
                    <a:gd name="connsiteY10" fmla="*/ 132096 h 135074"/>
                    <a:gd name="connsiteX11" fmla="*/ 300509 w 307047"/>
                    <a:gd name="connsiteY11" fmla="*/ 124944 h 135074"/>
                    <a:gd name="connsiteX12" fmla="*/ 302893 w 307047"/>
                    <a:gd name="connsiteY12" fmla="*/ 84420 h 13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07047" h="135074">
                      <a:moveTo>
                        <a:pt x="302893" y="84420"/>
                      </a:moveTo>
                      <a:cubicBezTo>
                        <a:pt x="290974" y="72501"/>
                        <a:pt x="271904" y="67733"/>
                        <a:pt x="257601" y="60582"/>
                      </a:cubicBezTo>
                      <a:cubicBezTo>
                        <a:pt x="233763" y="51047"/>
                        <a:pt x="207541" y="43895"/>
                        <a:pt x="183703" y="36744"/>
                      </a:cubicBezTo>
                      <a:cubicBezTo>
                        <a:pt x="157482" y="29593"/>
                        <a:pt x="131260" y="22441"/>
                        <a:pt x="102655" y="15290"/>
                      </a:cubicBezTo>
                      <a:cubicBezTo>
                        <a:pt x="83585" y="10522"/>
                        <a:pt x="66898" y="8139"/>
                        <a:pt x="50212" y="3371"/>
                      </a:cubicBezTo>
                      <a:cubicBezTo>
                        <a:pt x="40676" y="987"/>
                        <a:pt x="26374" y="-1396"/>
                        <a:pt x="19222" y="987"/>
                      </a:cubicBezTo>
                      <a:cubicBezTo>
                        <a:pt x="7303" y="5755"/>
                        <a:pt x="2536" y="29593"/>
                        <a:pt x="152" y="41512"/>
                      </a:cubicBezTo>
                      <a:cubicBezTo>
                        <a:pt x="-2232" y="62966"/>
                        <a:pt x="23990" y="60582"/>
                        <a:pt x="38293" y="60582"/>
                      </a:cubicBezTo>
                      <a:cubicBezTo>
                        <a:pt x="62130" y="60582"/>
                        <a:pt x="85968" y="65350"/>
                        <a:pt x="112190" y="70117"/>
                      </a:cubicBezTo>
                      <a:cubicBezTo>
                        <a:pt x="159866" y="79652"/>
                        <a:pt x="202774" y="98723"/>
                        <a:pt x="245682" y="117793"/>
                      </a:cubicBezTo>
                      <a:cubicBezTo>
                        <a:pt x="257601" y="122560"/>
                        <a:pt x="267136" y="127328"/>
                        <a:pt x="279055" y="132096"/>
                      </a:cubicBezTo>
                      <a:cubicBezTo>
                        <a:pt x="290974" y="136863"/>
                        <a:pt x="295741" y="136863"/>
                        <a:pt x="300509" y="124944"/>
                      </a:cubicBezTo>
                      <a:cubicBezTo>
                        <a:pt x="302893" y="115409"/>
                        <a:pt x="312428" y="93955"/>
                        <a:pt x="302893" y="8442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90" name="Freeform: Shape 1589">
                  <a:extLst>
                    <a:ext uri="{FF2B5EF4-FFF2-40B4-BE49-F238E27FC236}">
                      <a16:creationId xmlns:a16="http://schemas.microsoft.com/office/drawing/2014/main" id="{F6F22F8D-2092-4684-B20A-8B7B30C53B14}"/>
                    </a:ext>
                  </a:extLst>
                </p:cNvPr>
                <p:cNvSpPr/>
                <p:nvPr/>
              </p:nvSpPr>
              <p:spPr>
                <a:xfrm>
                  <a:off x="14660755" y="8582155"/>
                  <a:ext cx="318031" cy="141702"/>
                </a:xfrm>
                <a:custGeom>
                  <a:avLst/>
                  <a:gdLst>
                    <a:gd name="connsiteX0" fmla="*/ 293206 w 318031"/>
                    <a:gd name="connsiteY0" fmla="*/ 141703 h 141702"/>
                    <a:gd name="connsiteX1" fmla="*/ 281287 w 318031"/>
                    <a:gd name="connsiteY1" fmla="*/ 139319 h 141702"/>
                    <a:gd name="connsiteX2" fmla="*/ 245530 w 318031"/>
                    <a:gd name="connsiteY2" fmla="*/ 125016 h 141702"/>
                    <a:gd name="connsiteX3" fmla="*/ 112038 w 318031"/>
                    <a:gd name="connsiteY3" fmla="*/ 77341 h 141702"/>
                    <a:gd name="connsiteX4" fmla="*/ 40524 w 318031"/>
                    <a:gd name="connsiteY4" fmla="*/ 67805 h 141702"/>
                    <a:gd name="connsiteX5" fmla="*/ 35757 w 318031"/>
                    <a:gd name="connsiteY5" fmla="*/ 67805 h 141702"/>
                    <a:gd name="connsiteX6" fmla="*/ 4768 w 318031"/>
                    <a:gd name="connsiteY6" fmla="*/ 60654 h 141702"/>
                    <a:gd name="connsiteX7" fmla="*/ 0 w 318031"/>
                    <a:gd name="connsiteY7" fmla="*/ 46351 h 141702"/>
                    <a:gd name="connsiteX8" fmla="*/ 21454 w 318031"/>
                    <a:gd name="connsiteY8" fmla="*/ 1059 h 141702"/>
                    <a:gd name="connsiteX9" fmla="*/ 52443 w 318031"/>
                    <a:gd name="connsiteY9" fmla="*/ 1059 h 141702"/>
                    <a:gd name="connsiteX10" fmla="*/ 54827 w 318031"/>
                    <a:gd name="connsiteY10" fmla="*/ 1059 h 141702"/>
                    <a:gd name="connsiteX11" fmla="*/ 95351 w 318031"/>
                    <a:gd name="connsiteY11" fmla="*/ 8211 h 141702"/>
                    <a:gd name="connsiteX12" fmla="*/ 109654 w 318031"/>
                    <a:gd name="connsiteY12" fmla="*/ 10595 h 141702"/>
                    <a:gd name="connsiteX13" fmla="*/ 190703 w 318031"/>
                    <a:gd name="connsiteY13" fmla="*/ 32049 h 141702"/>
                    <a:gd name="connsiteX14" fmla="*/ 207389 w 318031"/>
                    <a:gd name="connsiteY14" fmla="*/ 36816 h 141702"/>
                    <a:gd name="connsiteX15" fmla="*/ 264600 w 318031"/>
                    <a:gd name="connsiteY15" fmla="*/ 55887 h 141702"/>
                    <a:gd name="connsiteX16" fmla="*/ 266984 w 318031"/>
                    <a:gd name="connsiteY16" fmla="*/ 55887 h 141702"/>
                    <a:gd name="connsiteX17" fmla="*/ 312276 w 318031"/>
                    <a:gd name="connsiteY17" fmla="*/ 79724 h 141702"/>
                    <a:gd name="connsiteX18" fmla="*/ 309892 w 318031"/>
                    <a:gd name="connsiteY18" fmla="*/ 122633 h 141702"/>
                    <a:gd name="connsiteX19" fmla="*/ 309892 w 318031"/>
                    <a:gd name="connsiteY19" fmla="*/ 125016 h 141702"/>
                    <a:gd name="connsiteX20" fmla="*/ 293206 w 318031"/>
                    <a:gd name="connsiteY20" fmla="*/ 141703 h 141702"/>
                    <a:gd name="connsiteX21" fmla="*/ 30989 w 318031"/>
                    <a:gd name="connsiteY21" fmla="*/ 8211 h 141702"/>
                    <a:gd name="connsiteX22" fmla="*/ 21454 w 318031"/>
                    <a:gd name="connsiteY22" fmla="*/ 10595 h 141702"/>
                    <a:gd name="connsiteX23" fmla="*/ 7151 w 318031"/>
                    <a:gd name="connsiteY23" fmla="*/ 48735 h 141702"/>
                    <a:gd name="connsiteX24" fmla="*/ 9535 w 318031"/>
                    <a:gd name="connsiteY24" fmla="*/ 58270 h 141702"/>
                    <a:gd name="connsiteX25" fmla="*/ 35757 w 318031"/>
                    <a:gd name="connsiteY25" fmla="*/ 63038 h 141702"/>
                    <a:gd name="connsiteX26" fmla="*/ 40524 w 318031"/>
                    <a:gd name="connsiteY26" fmla="*/ 63038 h 141702"/>
                    <a:gd name="connsiteX27" fmla="*/ 114422 w 318031"/>
                    <a:gd name="connsiteY27" fmla="*/ 72573 h 141702"/>
                    <a:gd name="connsiteX28" fmla="*/ 250297 w 318031"/>
                    <a:gd name="connsiteY28" fmla="*/ 120249 h 141702"/>
                    <a:gd name="connsiteX29" fmla="*/ 283670 w 318031"/>
                    <a:gd name="connsiteY29" fmla="*/ 134552 h 141702"/>
                    <a:gd name="connsiteX30" fmla="*/ 293206 w 318031"/>
                    <a:gd name="connsiteY30" fmla="*/ 136935 h 141702"/>
                    <a:gd name="connsiteX31" fmla="*/ 300357 w 318031"/>
                    <a:gd name="connsiteY31" fmla="*/ 129784 h 141702"/>
                    <a:gd name="connsiteX32" fmla="*/ 300357 w 318031"/>
                    <a:gd name="connsiteY32" fmla="*/ 127400 h 141702"/>
                    <a:gd name="connsiteX33" fmla="*/ 305124 w 318031"/>
                    <a:gd name="connsiteY33" fmla="*/ 94027 h 141702"/>
                    <a:gd name="connsiteX34" fmla="*/ 262216 w 318031"/>
                    <a:gd name="connsiteY34" fmla="*/ 72573 h 141702"/>
                    <a:gd name="connsiteX35" fmla="*/ 259832 w 318031"/>
                    <a:gd name="connsiteY35" fmla="*/ 72573 h 141702"/>
                    <a:gd name="connsiteX36" fmla="*/ 202622 w 318031"/>
                    <a:gd name="connsiteY36" fmla="*/ 53503 h 141702"/>
                    <a:gd name="connsiteX37" fmla="*/ 185935 w 318031"/>
                    <a:gd name="connsiteY37" fmla="*/ 48735 h 141702"/>
                    <a:gd name="connsiteX38" fmla="*/ 104887 w 318031"/>
                    <a:gd name="connsiteY38" fmla="*/ 27281 h 141702"/>
                    <a:gd name="connsiteX39" fmla="*/ 90584 w 318031"/>
                    <a:gd name="connsiteY39" fmla="*/ 24897 h 141702"/>
                    <a:gd name="connsiteX40" fmla="*/ 50059 w 318031"/>
                    <a:gd name="connsiteY40" fmla="*/ 17746 h 141702"/>
                    <a:gd name="connsiteX41" fmla="*/ 47676 w 318031"/>
                    <a:gd name="connsiteY41" fmla="*/ 17746 h 141702"/>
                    <a:gd name="connsiteX42" fmla="*/ 30989 w 318031"/>
                    <a:gd name="connsiteY42" fmla="*/ 8211 h 141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318031" h="141702">
                      <a:moveTo>
                        <a:pt x="293206" y="141703"/>
                      </a:moveTo>
                      <a:cubicBezTo>
                        <a:pt x="290822" y="141703"/>
                        <a:pt x="286054" y="139319"/>
                        <a:pt x="281287" y="139319"/>
                      </a:cubicBezTo>
                      <a:cubicBezTo>
                        <a:pt x="269368" y="134552"/>
                        <a:pt x="257449" y="129784"/>
                        <a:pt x="245530" y="125016"/>
                      </a:cubicBezTo>
                      <a:cubicBezTo>
                        <a:pt x="205005" y="105946"/>
                        <a:pt x="159714" y="86876"/>
                        <a:pt x="112038" y="77341"/>
                      </a:cubicBezTo>
                      <a:cubicBezTo>
                        <a:pt x="88200" y="72573"/>
                        <a:pt x="64362" y="70189"/>
                        <a:pt x="40524" y="67805"/>
                      </a:cubicBezTo>
                      <a:cubicBezTo>
                        <a:pt x="38141" y="67805"/>
                        <a:pt x="38141" y="67805"/>
                        <a:pt x="35757" y="67805"/>
                      </a:cubicBezTo>
                      <a:cubicBezTo>
                        <a:pt x="26222" y="67805"/>
                        <a:pt x="11919" y="67805"/>
                        <a:pt x="4768" y="60654"/>
                      </a:cubicBezTo>
                      <a:cubicBezTo>
                        <a:pt x="2384" y="55887"/>
                        <a:pt x="0" y="51119"/>
                        <a:pt x="0" y="46351"/>
                      </a:cubicBezTo>
                      <a:cubicBezTo>
                        <a:pt x="0" y="36816"/>
                        <a:pt x="4768" y="8211"/>
                        <a:pt x="21454" y="1059"/>
                      </a:cubicBezTo>
                      <a:cubicBezTo>
                        <a:pt x="30989" y="-1324"/>
                        <a:pt x="42908" y="1059"/>
                        <a:pt x="52443" y="1059"/>
                      </a:cubicBezTo>
                      <a:lnTo>
                        <a:pt x="54827" y="1059"/>
                      </a:lnTo>
                      <a:cubicBezTo>
                        <a:pt x="69130" y="3443"/>
                        <a:pt x="81049" y="5827"/>
                        <a:pt x="95351" y="8211"/>
                      </a:cubicBezTo>
                      <a:lnTo>
                        <a:pt x="109654" y="10595"/>
                      </a:lnTo>
                      <a:cubicBezTo>
                        <a:pt x="140643" y="17746"/>
                        <a:pt x="166865" y="24897"/>
                        <a:pt x="190703" y="32049"/>
                      </a:cubicBezTo>
                      <a:cubicBezTo>
                        <a:pt x="195470" y="34432"/>
                        <a:pt x="202622" y="34432"/>
                        <a:pt x="207389" y="36816"/>
                      </a:cubicBezTo>
                      <a:cubicBezTo>
                        <a:pt x="226460" y="41584"/>
                        <a:pt x="245530" y="48735"/>
                        <a:pt x="264600" y="55887"/>
                      </a:cubicBezTo>
                      <a:lnTo>
                        <a:pt x="266984" y="55887"/>
                      </a:lnTo>
                      <a:cubicBezTo>
                        <a:pt x="281287" y="60654"/>
                        <a:pt x="297973" y="67805"/>
                        <a:pt x="312276" y="79724"/>
                      </a:cubicBezTo>
                      <a:cubicBezTo>
                        <a:pt x="324195" y="89260"/>
                        <a:pt x="314660" y="110714"/>
                        <a:pt x="309892" y="122633"/>
                      </a:cubicBezTo>
                      <a:lnTo>
                        <a:pt x="309892" y="125016"/>
                      </a:lnTo>
                      <a:cubicBezTo>
                        <a:pt x="305124" y="136935"/>
                        <a:pt x="300357" y="141703"/>
                        <a:pt x="293206" y="141703"/>
                      </a:cubicBezTo>
                      <a:close/>
                      <a:moveTo>
                        <a:pt x="30989" y="8211"/>
                      </a:moveTo>
                      <a:cubicBezTo>
                        <a:pt x="28605" y="8211"/>
                        <a:pt x="23838" y="8211"/>
                        <a:pt x="21454" y="10595"/>
                      </a:cubicBezTo>
                      <a:cubicBezTo>
                        <a:pt x="11919" y="12978"/>
                        <a:pt x="7151" y="34432"/>
                        <a:pt x="7151" y="48735"/>
                      </a:cubicBezTo>
                      <a:cubicBezTo>
                        <a:pt x="7151" y="53503"/>
                        <a:pt x="7151" y="55887"/>
                        <a:pt x="9535" y="58270"/>
                      </a:cubicBezTo>
                      <a:cubicBezTo>
                        <a:pt x="14303" y="63038"/>
                        <a:pt x="26222" y="63038"/>
                        <a:pt x="35757" y="63038"/>
                      </a:cubicBezTo>
                      <a:cubicBezTo>
                        <a:pt x="38141" y="63038"/>
                        <a:pt x="40524" y="63038"/>
                        <a:pt x="40524" y="63038"/>
                      </a:cubicBezTo>
                      <a:cubicBezTo>
                        <a:pt x="66746" y="63038"/>
                        <a:pt x="90584" y="67805"/>
                        <a:pt x="114422" y="72573"/>
                      </a:cubicBezTo>
                      <a:cubicBezTo>
                        <a:pt x="162097" y="82108"/>
                        <a:pt x="207389" y="101178"/>
                        <a:pt x="250297" y="120249"/>
                      </a:cubicBezTo>
                      <a:cubicBezTo>
                        <a:pt x="259832" y="125016"/>
                        <a:pt x="271751" y="129784"/>
                        <a:pt x="283670" y="134552"/>
                      </a:cubicBezTo>
                      <a:cubicBezTo>
                        <a:pt x="288438" y="136935"/>
                        <a:pt x="290822" y="136935"/>
                        <a:pt x="293206" y="136935"/>
                      </a:cubicBezTo>
                      <a:cubicBezTo>
                        <a:pt x="295589" y="136935"/>
                        <a:pt x="295589" y="136935"/>
                        <a:pt x="300357" y="129784"/>
                      </a:cubicBezTo>
                      <a:lnTo>
                        <a:pt x="300357" y="127400"/>
                      </a:lnTo>
                      <a:cubicBezTo>
                        <a:pt x="302741" y="120249"/>
                        <a:pt x="312276" y="98795"/>
                        <a:pt x="305124" y="94027"/>
                      </a:cubicBezTo>
                      <a:cubicBezTo>
                        <a:pt x="293206" y="84492"/>
                        <a:pt x="276519" y="77341"/>
                        <a:pt x="262216" y="72573"/>
                      </a:cubicBezTo>
                      <a:lnTo>
                        <a:pt x="259832" y="72573"/>
                      </a:lnTo>
                      <a:cubicBezTo>
                        <a:pt x="240762" y="65422"/>
                        <a:pt x="221692" y="58270"/>
                        <a:pt x="202622" y="53503"/>
                      </a:cubicBezTo>
                      <a:cubicBezTo>
                        <a:pt x="197854" y="51119"/>
                        <a:pt x="190703" y="51119"/>
                        <a:pt x="185935" y="48735"/>
                      </a:cubicBezTo>
                      <a:cubicBezTo>
                        <a:pt x="162097" y="41584"/>
                        <a:pt x="135876" y="34432"/>
                        <a:pt x="104887" y="27281"/>
                      </a:cubicBezTo>
                      <a:lnTo>
                        <a:pt x="90584" y="24897"/>
                      </a:lnTo>
                      <a:cubicBezTo>
                        <a:pt x="78665" y="22514"/>
                        <a:pt x="64362" y="20130"/>
                        <a:pt x="50059" y="17746"/>
                      </a:cubicBezTo>
                      <a:lnTo>
                        <a:pt x="47676" y="17746"/>
                      </a:lnTo>
                      <a:cubicBezTo>
                        <a:pt x="45292" y="10595"/>
                        <a:pt x="38141" y="8211"/>
                        <a:pt x="30989" y="821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88" name="Freeform: Shape 1587">
                <a:extLst>
                  <a:ext uri="{FF2B5EF4-FFF2-40B4-BE49-F238E27FC236}">
                    <a16:creationId xmlns:a16="http://schemas.microsoft.com/office/drawing/2014/main" id="{1FEA3DFE-1C4A-4E4C-9653-B8DEC874ABF3}"/>
                  </a:ext>
                </a:extLst>
              </p:cNvPr>
              <p:cNvSpPr/>
              <p:nvPr/>
            </p:nvSpPr>
            <p:spPr>
              <a:xfrm>
                <a:off x="14662986" y="8585598"/>
                <a:ext cx="309356" cy="136470"/>
              </a:xfrm>
              <a:custGeom>
                <a:avLst/>
                <a:gdLst>
                  <a:gd name="connsiteX0" fmla="*/ 305276 w 309356"/>
                  <a:gd name="connsiteY0" fmla="*/ 83432 h 136470"/>
                  <a:gd name="connsiteX1" fmla="*/ 259985 w 309356"/>
                  <a:gd name="connsiteY1" fmla="*/ 59595 h 136470"/>
                  <a:gd name="connsiteX2" fmla="*/ 245682 w 309356"/>
                  <a:gd name="connsiteY2" fmla="*/ 54827 h 136470"/>
                  <a:gd name="connsiteX3" fmla="*/ 245682 w 309356"/>
                  <a:gd name="connsiteY3" fmla="*/ 73897 h 136470"/>
                  <a:gd name="connsiteX4" fmla="*/ 193239 w 309356"/>
                  <a:gd name="connsiteY4" fmla="*/ 78665 h 136470"/>
                  <a:gd name="connsiteX5" fmla="*/ 107422 w 309356"/>
                  <a:gd name="connsiteY5" fmla="*/ 57211 h 136470"/>
                  <a:gd name="connsiteX6" fmla="*/ 35909 w 309356"/>
                  <a:gd name="connsiteY6" fmla="*/ 33373 h 136470"/>
                  <a:gd name="connsiteX7" fmla="*/ 28757 w 309356"/>
                  <a:gd name="connsiteY7" fmla="*/ 0 h 136470"/>
                  <a:gd name="connsiteX8" fmla="*/ 19222 w 309356"/>
                  <a:gd name="connsiteY8" fmla="*/ 2384 h 136470"/>
                  <a:gd name="connsiteX9" fmla="*/ 152 w 309356"/>
                  <a:gd name="connsiteY9" fmla="*/ 42908 h 136470"/>
                  <a:gd name="connsiteX10" fmla="*/ 38293 w 309356"/>
                  <a:gd name="connsiteY10" fmla="*/ 61978 h 136470"/>
                  <a:gd name="connsiteX11" fmla="*/ 112190 w 309356"/>
                  <a:gd name="connsiteY11" fmla="*/ 71514 h 136470"/>
                  <a:gd name="connsiteX12" fmla="*/ 245682 w 309356"/>
                  <a:gd name="connsiteY12" fmla="*/ 119189 h 136470"/>
                  <a:gd name="connsiteX13" fmla="*/ 279055 w 309356"/>
                  <a:gd name="connsiteY13" fmla="*/ 133492 h 136470"/>
                  <a:gd name="connsiteX14" fmla="*/ 300509 w 309356"/>
                  <a:gd name="connsiteY14" fmla="*/ 126340 h 136470"/>
                  <a:gd name="connsiteX15" fmla="*/ 305276 w 309356"/>
                  <a:gd name="connsiteY15" fmla="*/ 83432 h 136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09356" h="136470">
                    <a:moveTo>
                      <a:pt x="305276" y="83432"/>
                    </a:moveTo>
                    <a:cubicBezTo>
                      <a:pt x="293358" y="71514"/>
                      <a:pt x="274287" y="66746"/>
                      <a:pt x="259985" y="59595"/>
                    </a:cubicBezTo>
                    <a:cubicBezTo>
                      <a:pt x="255217" y="57211"/>
                      <a:pt x="250449" y="57211"/>
                      <a:pt x="245682" y="54827"/>
                    </a:cubicBezTo>
                    <a:cubicBezTo>
                      <a:pt x="248066" y="59595"/>
                      <a:pt x="248066" y="66746"/>
                      <a:pt x="245682" y="73897"/>
                    </a:cubicBezTo>
                    <a:cubicBezTo>
                      <a:pt x="238531" y="95351"/>
                      <a:pt x="207541" y="83432"/>
                      <a:pt x="193239" y="78665"/>
                    </a:cubicBezTo>
                    <a:cubicBezTo>
                      <a:pt x="164633" y="69130"/>
                      <a:pt x="136028" y="59595"/>
                      <a:pt x="107422" y="57211"/>
                    </a:cubicBezTo>
                    <a:cubicBezTo>
                      <a:pt x="83585" y="54827"/>
                      <a:pt x="52595" y="57211"/>
                      <a:pt x="35909" y="33373"/>
                    </a:cubicBezTo>
                    <a:cubicBezTo>
                      <a:pt x="28757" y="21454"/>
                      <a:pt x="26374" y="9535"/>
                      <a:pt x="28757" y="0"/>
                    </a:cubicBezTo>
                    <a:cubicBezTo>
                      <a:pt x="23990" y="0"/>
                      <a:pt x="21606" y="0"/>
                      <a:pt x="19222" y="2384"/>
                    </a:cubicBezTo>
                    <a:cubicBezTo>
                      <a:pt x="7303" y="7151"/>
                      <a:pt x="2536" y="30989"/>
                      <a:pt x="152" y="42908"/>
                    </a:cubicBezTo>
                    <a:cubicBezTo>
                      <a:pt x="-2232" y="64362"/>
                      <a:pt x="23990" y="61978"/>
                      <a:pt x="38293" y="61978"/>
                    </a:cubicBezTo>
                    <a:cubicBezTo>
                      <a:pt x="62130" y="61978"/>
                      <a:pt x="85968" y="66746"/>
                      <a:pt x="112190" y="71514"/>
                    </a:cubicBezTo>
                    <a:cubicBezTo>
                      <a:pt x="159866" y="81049"/>
                      <a:pt x="202774" y="100119"/>
                      <a:pt x="245682" y="119189"/>
                    </a:cubicBezTo>
                    <a:cubicBezTo>
                      <a:pt x="257601" y="123957"/>
                      <a:pt x="267136" y="128724"/>
                      <a:pt x="279055" y="133492"/>
                    </a:cubicBezTo>
                    <a:cubicBezTo>
                      <a:pt x="290974" y="138259"/>
                      <a:pt x="295741" y="138259"/>
                      <a:pt x="300509" y="126340"/>
                    </a:cubicBezTo>
                    <a:cubicBezTo>
                      <a:pt x="305276" y="114422"/>
                      <a:pt x="314812" y="92967"/>
                      <a:pt x="305276" y="8343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83" name="Graphic 4207">
              <a:extLst>
                <a:ext uri="{FF2B5EF4-FFF2-40B4-BE49-F238E27FC236}">
                  <a16:creationId xmlns:a16="http://schemas.microsoft.com/office/drawing/2014/main" id="{D78AE787-6B29-4991-8CAF-D2F7B712E1C4}"/>
                </a:ext>
              </a:extLst>
            </p:cNvPr>
            <p:cNvGrpSpPr/>
            <p:nvPr/>
          </p:nvGrpSpPr>
          <p:grpSpPr>
            <a:xfrm>
              <a:off x="14917761" y="7589994"/>
              <a:ext cx="608676" cy="161279"/>
              <a:chOff x="14917761" y="7589994"/>
              <a:chExt cx="608676" cy="161279"/>
            </a:xfrm>
          </p:grpSpPr>
          <p:grpSp>
            <p:nvGrpSpPr>
              <p:cNvPr id="1563" name="Graphic 4207">
                <a:extLst>
                  <a:ext uri="{FF2B5EF4-FFF2-40B4-BE49-F238E27FC236}">
                    <a16:creationId xmlns:a16="http://schemas.microsoft.com/office/drawing/2014/main" id="{CE2EFC78-3957-4B39-BE6A-AF89502E38F3}"/>
                  </a:ext>
                </a:extLst>
              </p:cNvPr>
              <p:cNvGrpSpPr/>
              <p:nvPr/>
            </p:nvGrpSpPr>
            <p:grpSpPr>
              <a:xfrm>
                <a:off x="14917761" y="7589994"/>
                <a:ext cx="608676" cy="150073"/>
                <a:chOff x="14917761" y="7589994"/>
                <a:chExt cx="608676" cy="150073"/>
              </a:xfrm>
            </p:grpSpPr>
            <p:sp>
              <p:nvSpPr>
                <p:cNvPr id="1569" name="Freeform: Shape 1568">
                  <a:extLst>
                    <a:ext uri="{FF2B5EF4-FFF2-40B4-BE49-F238E27FC236}">
                      <a16:creationId xmlns:a16="http://schemas.microsoft.com/office/drawing/2014/main" id="{175D4896-6919-4805-9053-9B9EADB491A3}"/>
                    </a:ext>
                  </a:extLst>
                </p:cNvPr>
                <p:cNvSpPr/>
                <p:nvPr/>
              </p:nvSpPr>
              <p:spPr>
                <a:xfrm>
                  <a:off x="14924908" y="7594762"/>
                  <a:ext cx="594009" cy="145305"/>
                </a:xfrm>
                <a:custGeom>
                  <a:avLst/>
                  <a:gdLst>
                    <a:gd name="connsiteX0" fmla="*/ 586858 w 594009"/>
                    <a:gd name="connsiteY0" fmla="*/ 54009 h 145305"/>
                    <a:gd name="connsiteX1" fmla="*/ 577323 w 594009"/>
                    <a:gd name="connsiteY1" fmla="*/ 3950 h 145305"/>
                    <a:gd name="connsiteX2" fmla="*/ 574939 w 594009"/>
                    <a:gd name="connsiteY2" fmla="*/ 1566 h 145305"/>
                    <a:gd name="connsiteX3" fmla="*/ 565404 w 594009"/>
                    <a:gd name="connsiteY3" fmla="*/ 3950 h 145305"/>
                    <a:gd name="connsiteX4" fmla="*/ 510577 w 594009"/>
                    <a:gd name="connsiteY4" fmla="*/ 23020 h 145305"/>
                    <a:gd name="connsiteX5" fmla="*/ 434296 w 594009"/>
                    <a:gd name="connsiteY5" fmla="*/ 32555 h 145305"/>
                    <a:gd name="connsiteX6" fmla="*/ 293652 w 594009"/>
                    <a:gd name="connsiteY6" fmla="*/ 46858 h 145305"/>
                    <a:gd name="connsiteX7" fmla="*/ 145858 w 594009"/>
                    <a:gd name="connsiteY7" fmla="*/ 49242 h 145305"/>
                    <a:gd name="connsiteX8" fmla="*/ 76728 w 594009"/>
                    <a:gd name="connsiteY8" fmla="*/ 49242 h 145305"/>
                    <a:gd name="connsiteX9" fmla="*/ 43355 w 594009"/>
                    <a:gd name="connsiteY9" fmla="*/ 51625 h 145305"/>
                    <a:gd name="connsiteX10" fmla="*/ 7598 w 594009"/>
                    <a:gd name="connsiteY10" fmla="*/ 51625 h 145305"/>
                    <a:gd name="connsiteX11" fmla="*/ 5215 w 594009"/>
                    <a:gd name="connsiteY11" fmla="*/ 58777 h 145305"/>
                    <a:gd name="connsiteX12" fmla="*/ 5215 w 594009"/>
                    <a:gd name="connsiteY12" fmla="*/ 58777 h 145305"/>
                    <a:gd name="connsiteX13" fmla="*/ 447 w 594009"/>
                    <a:gd name="connsiteY13" fmla="*/ 108836 h 145305"/>
                    <a:gd name="connsiteX14" fmla="*/ 21901 w 594009"/>
                    <a:gd name="connsiteY14" fmla="*/ 139825 h 145305"/>
                    <a:gd name="connsiteX15" fmla="*/ 36204 w 594009"/>
                    <a:gd name="connsiteY15" fmla="*/ 142209 h 145305"/>
                    <a:gd name="connsiteX16" fmla="*/ 195917 w 594009"/>
                    <a:gd name="connsiteY16" fmla="*/ 139825 h 145305"/>
                    <a:gd name="connsiteX17" fmla="*/ 281734 w 594009"/>
                    <a:gd name="connsiteY17" fmla="*/ 132674 h 145305"/>
                    <a:gd name="connsiteX18" fmla="*/ 305571 w 594009"/>
                    <a:gd name="connsiteY18" fmla="*/ 135058 h 145305"/>
                    <a:gd name="connsiteX19" fmla="*/ 322258 w 594009"/>
                    <a:gd name="connsiteY19" fmla="*/ 135058 h 145305"/>
                    <a:gd name="connsiteX20" fmla="*/ 360398 w 594009"/>
                    <a:gd name="connsiteY20" fmla="*/ 132674 h 145305"/>
                    <a:gd name="connsiteX21" fmla="*/ 417609 w 594009"/>
                    <a:gd name="connsiteY21" fmla="*/ 127906 h 145305"/>
                    <a:gd name="connsiteX22" fmla="*/ 565404 w 594009"/>
                    <a:gd name="connsiteY22" fmla="*/ 104069 h 145305"/>
                    <a:gd name="connsiteX23" fmla="*/ 594009 w 594009"/>
                    <a:gd name="connsiteY23" fmla="*/ 89766 h 145305"/>
                    <a:gd name="connsiteX24" fmla="*/ 586858 w 594009"/>
                    <a:gd name="connsiteY24" fmla="*/ 54009 h 1453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594009" h="145305">
                      <a:moveTo>
                        <a:pt x="586858" y="54009"/>
                      </a:moveTo>
                      <a:cubicBezTo>
                        <a:pt x="584474" y="37323"/>
                        <a:pt x="579707" y="20636"/>
                        <a:pt x="577323" y="3950"/>
                      </a:cubicBezTo>
                      <a:cubicBezTo>
                        <a:pt x="577323" y="3950"/>
                        <a:pt x="574939" y="1566"/>
                        <a:pt x="574939" y="1566"/>
                      </a:cubicBezTo>
                      <a:cubicBezTo>
                        <a:pt x="572555" y="-818"/>
                        <a:pt x="567788" y="-818"/>
                        <a:pt x="565404" y="3950"/>
                      </a:cubicBezTo>
                      <a:cubicBezTo>
                        <a:pt x="553485" y="15869"/>
                        <a:pt x="524880" y="18252"/>
                        <a:pt x="510577" y="23020"/>
                      </a:cubicBezTo>
                      <a:cubicBezTo>
                        <a:pt x="486739" y="27787"/>
                        <a:pt x="460517" y="30171"/>
                        <a:pt x="434296" y="32555"/>
                      </a:cubicBezTo>
                      <a:cubicBezTo>
                        <a:pt x="386620" y="37323"/>
                        <a:pt x="341328" y="42090"/>
                        <a:pt x="293652" y="46858"/>
                      </a:cubicBezTo>
                      <a:cubicBezTo>
                        <a:pt x="245977" y="51625"/>
                        <a:pt x="195917" y="49242"/>
                        <a:pt x="145858" y="49242"/>
                      </a:cubicBezTo>
                      <a:cubicBezTo>
                        <a:pt x="122020" y="49242"/>
                        <a:pt x="100566" y="46858"/>
                        <a:pt x="76728" y="49242"/>
                      </a:cubicBezTo>
                      <a:cubicBezTo>
                        <a:pt x="64809" y="49242"/>
                        <a:pt x="52890" y="49242"/>
                        <a:pt x="43355" y="51625"/>
                      </a:cubicBezTo>
                      <a:cubicBezTo>
                        <a:pt x="31436" y="51625"/>
                        <a:pt x="19517" y="54009"/>
                        <a:pt x="7598" y="51625"/>
                      </a:cubicBezTo>
                      <a:cubicBezTo>
                        <a:pt x="2831" y="51625"/>
                        <a:pt x="2831" y="56393"/>
                        <a:pt x="5215" y="58777"/>
                      </a:cubicBezTo>
                      <a:cubicBezTo>
                        <a:pt x="5215" y="58777"/>
                        <a:pt x="5215" y="58777"/>
                        <a:pt x="5215" y="58777"/>
                      </a:cubicBezTo>
                      <a:cubicBezTo>
                        <a:pt x="447" y="73079"/>
                        <a:pt x="447" y="92150"/>
                        <a:pt x="447" y="108836"/>
                      </a:cubicBezTo>
                      <a:cubicBezTo>
                        <a:pt x="-1937" y="125523"/>
                        <a:pt x="5215" y="135058"/>
                        <a:pt x="21901" y="139825"/>
                      </a:cubicBezTo>
                      <a:cubicBezTo>
                        <a:pt x="26669" y="142209"/>
                        <a:pt x="31436" y="142209"/>
                        <a:pt x="36204" y="142209"/>
                      </a:cubicBezTo>
                      <a:cubicBezTo>
                        <a:pt x="57658" y="149360"/>
                        <a:pt x="164928" y="142209"/>
                        <a:pt x="195917" y="139825"/>
                      </a:cubicBezTo>
                      <a:cubicBezTo>
                        <a:pt x="224523" y="137442"/>
                        <a:pt x="253128" y="139825"/>
                        <a:pt x="281734" y="132674"/>
                      </a:cubicBezTo>
                      <a:cubicBezTo>
                        <a:pt x="288885" y="135058"/>
                        <a:pt x="298420" y="135058"/>
                        <a:pt x="305571" y="135058"/>
                      </a:cubicBezTo>
                      <a:cubicBezTo>
                        <a:pt x="310339" y="135058"/>
                        <a:pt x="317490" y="137442"/>
                        <a:pt x="322258" y="135058"/>
                      </a:cubicBezTo>
                      <a:cubicBezTo>
                        <a:pt x="334177" y="135058"/>
                        <a:pt x="348479" y="132674"/>
                        <a:pt x="360398" y="132674"/>
                      </a:cubicBezTo>
                      <a:cubicBezTo>
                        <a:pt x="379469" y="130290"/>
                        <a:pt x="398539" y="130290"/>
                        <a:pt x="417609" y="127906"/>
                      </a:cubicBezTo>
                      <a:cubicBezTo>
                        <a:pt x="453366" y="123139"/>
                        <a:pt x="551101" y="106452"/>
                        <a:pt x="565404" y="104069"/>
                      </a:cubicBezTo>
                      <a:cubicBezTo>
                        <a:pt x="574939" y="101685"/>
                        <a:pt x="589242" y="99301"/>
                        <a:pt x="594009" y="89766"/>
                      </a:cubicBezTo>
                      <a:cubicBezTo>
                        <a:pt x="594009" y="75463"/>
                        <a:pt x="589242" y="61161"/>
                        <a:pt x="586858" y="54009"/>
                      </a:cubicBezTo>
                      <a:close/>
                    </a:path>
                  </a:pathLst>
                </a:custGeom>
                <a:solidFill>
                  <a:srgbClr val="9C8D6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70" name="Freeform: Shape 1569">
                  <a:extLst>
                    <a:ext uri="{FF2B5EF4-FFF2-40B4-BE49-F238E27FC236}">
                      <a16:creationId xmlns:a16="http://schemas.microsoft.com/office/drawing/2014/main" id="{8A61B944-9812-411C-82C9-00198F4786E6}"/>
                    </a:ext>
                  </a:extLst>
                </p:cNvPr>
                <p:cNvSpPr/>
                <p:nvPr/>
              </p:nvSpPr>
              <p:spPr>
                <a:xfrm>
                  <a:off x="14917761" y="7589994"/>
                  <a:ext cx="608676" cy="149360"/>
                </a:xfrm>
                <a:custGeom>
                  <a:avLst/>
                  <a:gdLst>
                    <a:gd name="connsiteX0" fmla="*/ 83875 w 608676"/>
                    <a:gd name="connsiteY0" fmla="*/ 149361 h 149360"/>
                    <a:gd name="connsiteX1" fmla="*/ 38583 w 608676"/>
                    <a:gd name="connsiteY1" fmla="*/ 146977 h 149360"/>
                    <a:gd name="connsiteX2" fmla="*/ 24280 w 608676"/>
                    <a:gd name="connsiteY2" fmla="*/ 144593 h 149360"/>
                    <a:gd name="connsiteX3" fmla="*/ 442 w 608676"/>
                    <a:gd name="connsiteY3" fmla="*/ 108836 h 149360"/>
                    <a:gd name="connsiteX4" fmla="*/ 442 w 608676"/>
                    <a:gd name="connsiteY4" fmla="*/ 94533 h 149360"/>
                    <a:gd name="connsiteX5" fmla="*/ 5210 w 608676"/>
                    <a:gd name="connsiteY5" fmla="*/ 61160 h 149360"/>
                    <a:gd name="connsiteX6" fmla="*/ 5210 w 608676"/>
                    <a:gd name="connsiteY6" fmla="*/ 54009 h 149360"/>
                    <a:gd name="connsiteX7" fmla="*/ 12361 w 608676"/>
                    <a:gd name="connsiteY7" fmla="*/ 49241 h 149360"/>
                    <a:gd name="connsiteX8" fmla="*/ 14745 w 608676"/>
                    <a:gd name="connsiteY8" fmla="*/ 49241 h 149360"/>
                    <a:gd name="connsiteX9" fmla="*/ 40967 w 608676"/>
                    <a:gd name="connsiteY9" fmla="*/ 49241 h 149360"/>
                    <a:gd name="connsiteX10" fmla="*/ 50502 w 608676"/>
                    <a:gd name="connsiteY10" fmla="*/ 49241 h 149360"/>
                    <a:gd name="connsiteX11" fmla="*/ 52886 w 608676"/>
                    <a:gd name="connsiteY11" fmla="*/ 49241 h 149360"/>
                    <a:gd name="connsiteX12" fmla="*/ 83875 w 608676"/>
                    <a:gd name="connsiteY12" fmla="*/ 46858 h 149360"/>
                    <a:gd name="connsiteX13" fmla="*/ 129167 w 608676"/>
                    <a:gd name="connsiteY13" fmla="*/ 46858 h 149360"/>
                    <a:gd name="connsiteX14" fmla="*/ 153005 w 608676"/>
                    <a:gd name="connsiteY14" fmla="*/ 46858 h 149360"/>
                    <a:gd name="connsiteX15" fmla="*/ 157772 w 608676"/>
                    <a:gd name="connsiteY15" fmla="*/ 46858 h 149360"/>
                    <a:gd name="connsiteX16" fmla="*/ 198297 w 608676"/>
                    <a:gd name="connsiteY16" fmla="*/ 46858 h 149360"/>
                    <a:gd name="connsiteX17" fmla="*/ 238821 w 608676"/>
                    <a:gd name="connsiteY17" fmla="*/ 46858 h 149360"/>
                    <a:gd name="connsiteX18" fmla="*/ 303183 w 608676"/>
                    <a:gd name="connsiteY18" fmla="*/ 44474 h 149360"/>
                    <a:gd name="connsiteX19" fmla="*/ 372313 w 608676"/>
                    <a:gd name="connsiteY19" fmla="*/ 37323 h 149360"/>
                    <a:gd name="connsiteX20" fmla="*/ 443826 w 608676"/>
                    <a:gd name="connsiteY20" fmla="*/ 30171 h 149360"/>
                    <a:gd name="connsiteX21" fmla="*/ 465280 w 608676"/>
                    <a:gd name="connsiteY21" fmla="*/ 27787 h 149360"/>
                    <a:gd name="connsiteX22" fmla="*/ 520107 w 608676"/>
                    <a:gd name="connsiteY22" fmla="*/ 20636 h 149360"/>
                    <a:gd name="connsiteX23" fmla="*/ 532026 w 608676"/>
                    <a:gd name="connsiteY23" fmla="*/ 18252 h 149360"/>
                    <a:gd name="connsiteX24" fmla="*/ 574934 w 608676"/>
                    <a:gd name="connsiteY24" fmla="*/ 3950 h 149360"/>
                    <a:gd name="connsiteX25" fmla="*/ 586853 w 608676"/>
                    <a:gd name="connsiteY25" fmla="*/ 1566 h 149360"/>
                    <a:gd name="connsiteX26" fmla="*/ 591621 w 608676"/>
                    <a:gd name="connsiteY26" fmla="*/ 6333 h 149360"/>
                    <a:gd name="connsiteX27" fmla="*/ 598772 w 608676"/>
                    <a:gd name="connsiteY27" fmla="*/ 37323 h 149360"/>
                    <a:gd name="connsiteX28" fmla="*/ 603540 w 608676"/>
                    <a:gd name="connsiteY28" fmla="*/ 56393 h 149360"/>
                    <a:gd name="connsiteX29" fmla="*/ 605924 w 608676"/>
                    <a:gd name="connsiteY29" fmla="*/ 61160 h 149360"/>
                    <a:gd name="connsiteX30" fmla="*/ 605924 w 608676"/>
                    <a:gd name="connsiteY30" fmla="*/ 89766 h 149360"/>
                    <a:gd name="connsiteX31" fmla="*/ 577318 w 608676"/>
                    <a:gd name="connsiteY31" fmla="*/ 104069 h 149360"/>
                    <a:gd name="connsiteX32" fmla="*/ 574934 w 608676"/>
                    <a:gd name="connsiteY32" fmla="*/ 104069 h 149360"/>
                    <a:gd name="connsiteX33" fmla="*/ 424756 w 608676"/>
                    <a:gd name="connsiteY33" fmla="*/ 127906 h 149360"/>
                    <a:gd name="connsiteX34" fmla="*/ 367545 w 608676"/>
                    <a:gd name="connsiteY34" fmla="*/ 132674 h 149360"/>
                    <a:gd name="connsiteX35" fmla="*/ 355626 w 608676"/>
                    <a:gd name="connsiteY35" fmla="*/ 132674 h 149360"/>
                    <a:gd name="connsiteX36" fmla="*/ 327021 w 608676"/>
                    <a:gd name="connsiteY36" fmla="*/ 135058 h 149360"/>
                    <a:gd name="connsiteX37" fmla="*/ 324637 w 608676"/>
                    <a:gd name="connsiteY37" fmla="*/ 135058 h 149360"/>
                    <a:gd name="connsiteX38" fmla="*/ 315102 w 608676"/>
                    <a:gd name="connsiteY38" fmla="*/ 135058 h 149360"/>
                    <a:gd name="connsiteX39" fmla="*/ 310334 w 608676"/>
                    <a:gd name="connsiteY39" fmla="*/ 135058 h 149360"/>
                    <a:gd name="connsiteX40" fmla="*/ 286497 w 608676"/>
                    <a:gd name="connsiteY40" fmla="*/ 132674 h 149360"/>
                    <a:gd name="connsiteX41" fmla="*/ 222134 w 608676"/>
                    <a:gd name="connsiteY41" fmla="*/ 139825 h 149360"/>
                    <a:gd name="connsiteX42" fmla="*/ 203064 w 608676"/>
                    <a:gd name="connsiteY42" fmla="*/ 139825 h 149360"/>
                    <a:gd name="connsiteX43" fmla="*/ 83875 w 608676"/>
                    <a:gd name="connsiteY43" fmla="*/ 149361 h 149360"/>
                    <a:gd name="connsiteX44" fmla="*/ 12361 w 608676"/>
                    <a:gd name="connsiteY44" fmla="*/ 56393 h 149360"/>
                    <a:gd name="connsiteX45" fmla="*/ 14745 w 608676"/>
                    <a:gd name="connsiteY45" fmla="*/ 58777 h 149360"/>
                    <a:gd name="connsiteX46" fmla="*/ 14745 w 608676"/>
                    <a:gd name="connsiteY46" fmla="*/ 58777 h 149360"/>
                    <a:gd name="connsiteX47" fmla="*/ 9978 w 608676"/>
                    <a:gd name="connsiteY47" fmla="*/ 92150 h 149360"/>
                    <a:gd name="connsiteX48" fmla="*/ 9978 w 608676"/>
                    <a:gd name="connsiteY48" fmla="*/ 108836 h 149360"/>
                    <a:gd name="connsiteX49" fmla="*/ 29048 w 608676"/>
                    <a:gd name="connsiteY49" fmla="*/ 135058 h 149360"/>
                    <a:gd name="connsiteX50" fmla="*/ 43351 w 608676"/>
                    <a:gd name="connsiteY50" fmla="*/ 137442 h 149360"/>
                    <a:gd name="connsiteX51" fmla="*/ 86259 w 608676"/>
                    <a:gd name="connsiteY51" fmla="*/ 139825 h 149360"/>
                    <a:gd name="connsiteX52" fmla="*/ 200680 w 608676"/>
                    <a:gd name="connsiteY52" fmla="*/ 135058 h 149360"/>
                    <a:gd name="connsiteX53" fmla="*/ 222134 w 608676"/>
                    <a:gd name="connsiteY53" fmla="*/ 135058 h 149360"/>
                    <a:gd name="connsiteX54" fmla="*/ 286497 w 608676"/>
                    <a:gd name="connsiteY54" fmla="*/ 127906 h 149360"/>
                    <a:gd name="connsiteX55" fmla="*/ 286497 w 608676"/>
                    <a:gd name="connsiteY55" fmla="*/ 127906 h 149360"/>
                    <a:gd name="connsiteX56" fmla="*/ 286497 w 608676"/>
                    <a:gd name="connsiteY56" fmla="*/ 127906 h 149360"/>
                    <a:gd name="connsiteX57" fmla="*/ 307951 w 608676"/>
                    <a:gd name="connsiteY57" fmla="*/ 130290 h 149360"/>
                    <a:gd name="connsiteX58" fmla="*/ 312718 w 608676"/>
                    <a:gd name="connsiteY58" fmla="*/ 130290 h 149360"/>
                    <a:gd name="connsiteX59" fmla="*/ 322253 w 608676"/>
                    <a:gd name="connsiteY59" fmla="*/ 130290 h 149360"/>
                    <a:gd name="connsiteX60" fmla="*/ 327021 w 608676"/>
                    <a:gd name="connsiteY60" fmla="*/ 130290 h 149360"/>
                    <a:gd name="connsiteX61" fmla="*/ 348475 w 608676"/>
                    <a:gd name="connsiteY61" fmla="*/ 127906 h 149360"/>
                    <a:gd name="connsiteX62" fmla="*/ 360394 w 608676"/>
                    <a:gd name="connsiteY62" fmla="*/ 127906 h 149360"/>
                    <a:gd name="connsiteX63" fmla="*/ 417605 w 608676"/>
                    <a:gd name="connsiteY63" fmla="*/ 123139 h 149360"/>
                    <a:gd name="connsiteX64" fmla="*/ 565399 w 608676"/>
                    <a:gd name="connsiteY64" fmla="*/ 99301 h 149360"/>
                    <a:gd name="connsiteX65" fmla="*/ 567783 w 608676"/>
                    <a:gd name="connsiteY65" fmla="*/ 99301 h 149360"/>
                    <a:gd name="connsiteX66" fmla="*/ 591621 w 608676"/>
                    <a:gd name="connsiteY66" fmla="*/ 87382 h 149360"/>
                    <a:gd name="connsiteX67" fmla="*/ 591621 w 608676"/>
                    <a:gd name="connsiteY67" fmla="*/ 65928 h 149360"/>
                    <a:gd name="connsiteX68" fmla="*/ 589237 w 608676"/>
                    <a:gd name="connsiteY68" fmla="*/ 61160 h 149360"/>
                    <a:gd name="connsiteX69" fmla="*/ 584470 w 608676"/>
                    <a:gd name="connsiteY69" fmla="*/ 42090 h 149360"/>
                    <a:gd name="connsiteX70" fmla="*/ 579702 w 608676"/>
                    <a:gd name="connsiteY70" fmla="*/ 13485 h 149360"/>
                    <a:gd name="connsiteX71" fmla="*/ 579702 w 608676"/>
                    <a:gd name="connsiteY71" fmla="*/ 13485 h 149360"/>
                    <a:gd name="connsiteX72" fmla="*/ 579702 w 608676"/>
                    <a:gd name="connsiteY72" fmla="*/ 13485 h 149360"/>
                    <a:gd name="connsiteX73" fmla="*/ 574934 w 608676"/>
                    <a:gd name="connsiteY73" fmla="*/ 13485 h 149360"/>
                    <a:gd name="connsiteX74" fmla="*/ 527259 w 608676"/>
                    <a:gd name="connsiteY74" fmla="*/ 30171 h 149360"/>
                    <a:gd name="connsiteX75" fmla="*/ 515340 w 608676"/>
                    <a:gd name="connsiteY75" fmla="*/ 32555 h 149360"/>
                    <a:gd name="connsiteX76" fmla="*/ 460513 w 608676"/>
                    <a:gd name="connsiteY76" fmla="*/ 39706 h 149360"/>
                    <a:gd name="connsiteX77" fmla="*/ 439059 w 608676"/>
                    <a:gd name="connsiteY77" fmla="*/ 42090 h 149360"/>
                    <a:gd name="connsiteX78" fmla="*/ 367545 w 608676"/>
                    <a:gd name="connsiteY78" fmla="*/ 49241 h 149360"/>
                    <a:gd name="connsiteX79" fmla="*/ 298415 w 608676"/>
                    <a:gd name="connsiteY79" fmla="*/ 56393 h 149360"/>
                    <a:gd name="connsiteX80" fmla="*/ 234053 w 608676"/>
                    <a:gd name="connsiteY80" fmla="*/ 58777 h 149360"/>
                    <a:gd name="connsiteX81" fmla="*/ 193529 w 608676"/>
                    <a:gd name="connsiteY81" fmla="*/ 58777 h 149360"/>
                    <a:gd name="connsiteX82" fmla="*/ 153005 w 608676"/>
                    <a:gd name="connsiteY82" fmla="*/ 58777 h 149360"/>
                    <a:gd name="connsiteX83" fmla="*/ 150621 w 608676"/>
                    <a:gd name="connsiteY83" fmla="*/ 58777 h 149360"/>
                    <a:gd name="connsiteX84" fmla="*/ 150621 w 608676"/>
                    <a:gd name="connsiteY84" fmla="*/ 58777 h 149360"/>
                    <a:gd name="connsiteX85" fmla="*/ 124399 w 608676"/>
                    <a:gd name="connsiteY85" fmla="*/ 58777 h 149360"/>
                    <a:gd name="connsiteX86" fmla="*/ 81491 w 608676"/>
                    <a:gd name="connsiteY86" fmla="*/ 58777 h 149360"/>
                    <a:gd name="connsiteX87" fmla="*/ 50502 w 608676"/>
                    <a:gd name="connsiteY87" fmla="*/ 61160 h 149360"/>
                    <a:gd name="connsiteX88" fmla="*/ 48118 w 608676"/>
                    <a:gd name="connsiteY88" fmla="*/ 61160 h 149360"/>
                    <a:gd name="connsiteX89" fmla="*/ 38583 w 608676"/>
                    <a:gd name="connsiteY89" fmla="*/ 61160 h 149360"/>
                    <a:gd name="connsiteX90" fmla="*/ 12361 w 608676"/>
                    <a:gd name="connsiteY90" fmla="*/ 56393 h 1493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</a:cxnLst>
                  <a:rect l="l" t="t" r="r" b="b"/>
                  <a:pathLst>
                    <a:path w="608676" h="149360">
                      <a:moveTo>
                        <a:pt x="83875" y="149361"/>
                      </a:moveTo>
                      <a:cubicBezTo>
                        <a:pt x="60037" y="149361"/>
                        <a:pt x="45734" y="149361"/>
                        <a:pt x="38583" y="146977"/>
                      </a:cubicBezTo>
                      <a:cubicBezTo>
                        <a:pt x="33815" y="146977"/>
                        <a:pt x="29048" y="144593"/>
                        <a:pt x="24280" y="144593"/>
                      </a:cubicBezTo>
                      <a:cubicBezTo>
                        <a:pt x="5210" y="139825"/>
                        <a:pt x="-1941" y="127906"/>
                        <a:pt x="442" y="108836"/>
                      </a:cubicBezTo>
                      <a:cubicBezTo>
                        <a:pt x="442" y="104069"/>
                        <a:pt x="442" y="99301"/>
                        <a:pt x="442" y="94533"/>
                      </a:cubicBezTo>
                      <a:cubicBezTo>
                        <a:pt x="442" y="82614"/>
                        <a:pt x="442" y="70696"/>
                        <a:pt x="5210" y="61160"/>
                      </a:cubicBezTo>
                      <a:cubicBezTo>
                        <a:pt x="5210" y="58777"/>
                        <a:pt x="5210" y="56393"/>
                        <a:pt x="5210" y="54009"/>
                      </a:cubicBezTo>
                      <a:cubicBezTo>
                        <a:pt x="7594" y="51625"/>
                        <a:pt x="9978" y="49241"/>
                        <a:pt x="12361" y="49241"/>
                      </a:cubicBezTo>
                      <a:lnTo>
                        <a:pt x="14745" y="49241"/>
                      </a:lnTo>
                      <a:cubicBezTo>
                        <a:pt x="21896" y="51625"/>
                        <a:pt x="31432" y="49241"/>
                        <a:pt x="40967" y="49241"/>
                      </a:cubicBezTo>
                      <a:cubicBezTo>
                        <a:pt x="43351" y="49241"/>
                        <a:pt x="48118" y="49241"/>
                        <a:pt x="50502" y="49241"/>
                      </a:cubicBezTo>
                      <a:lnTo>
                        <a:pt x="52886" y="49241"/>
                      </a:lnTo>
                      <a:cubicBezTo>
                        <a:pt x="62421" y="49241"/>
                        <a:pt x="74340" y="49241"/>
                        <a:pt x="83875" y="46858"/>
                      </a:cubicBezTo>
                      <a:cubicBezTo>
                        <a:pt x="95794" y="46858"/>
                        <a:pt x="112480" y="46858"/>
                        <a:pt x="129167" y="46858"/>
                      </a:cubicBezTo>
                      <a:cubicBezTo>
                        <a:pt x="136318" y="46858"/>
                        <a:pt x="145853" y="46858"/>
                        <a:pt x="153005" y="46858"/>
                      </a:cubicBezTo>
                      <a:lnTo>
                        <a:pt x="157772" y="46858"/>
                      </a:lnTo>
                      <a:cubicBezTo>
                        <a:pt x="172075" y="46858"/>
                        <a:pt x="183994" y="46858"/>
                        <a:pt x="198297" y="46858"/>
                      </a:cubicBezTo>
                      <a:cubicBezTo>
                        <a:pt x="212599" y="46858"/>
                        <a:pt x="224518" y="46858"/>
                        <a:pt x="238821" y="46858"/>
                      </a:cubicBezTo>
                      <a:cubicBezTo>
                        <a:pt x="265042" y="46858"/>
                        <a:pt x="284113" y="46858"/>
                        <a:pt x="303183" y="44474"/>
                      </a:cubicBezTo>
                      <a:cubicBezTo>
                        <a:pt x="327021" y="42090"/>
                        <a:pt x="348475" y="39706"/>
                        <a:pt x="372313" y="37323"/>
                      </a:cubicBezTo>
                      <a:cubicBezTo>
                        <a:pt x="396151" y="34939"/>
                        <a:pt x="419988" y="32555"/>
                        <a:pt x="443826" y="30171"/>
                      </a:cubicBezTo>
                      <a:cubicBezTo>
                        <a:pt x="450978" y="30171"/>
                        <a:pt x="458129" y="27787"/>
                        <a:pt x="465280" y="27787"/>
                      </a:cubicBezTo>
                      <a:cubicBezTo>
                        <a:pt x="484351" y="25404"/>
                        <a:pt x="501037" y="25404"/>
                        <a:pt x="520107" y="20636"/>
                      </a:cubicBezTo>
                      <a:cubicBezTo>
                        <a:pt x="522491" y="20636"/>
                        <a:pt x="527259" y="18252"/>
                        <a:pt x="532026" y="18252"/>
                      </a:cubicBezTo>
                      <a:cubicBezTo>
                        <a:pt x="546329" y="15868"/>
                        <a:pt x="567783" y="11101"/>
                        <a:pt x="574934" y="3950"/>
                      </a:cubicBezTo>
                      <a:cubicBezTo>
                        <a:pt x="577318" y="-818"/>
                        <a:pt x="584470" y="-818"/>
                        <a:pt x="586853" y="1566"/>
                      </a:cubicBezTo>
                      <a:cubicBezTo>
                        <a:pt x="589237" y="1566"/>
                        <a:pt x="591621" y="3950"/>
                        <a:pt x="591621" y="6333"/>
                      </a:cubicBezTo>
                      <a:cubicBezTo>
                        <a:pt x="594005" y="15868"/>
                        <a:pt x="596389" y="25404"/>
                        <a:pt x="598772" y="37323"/>
                      </a:cubicBezTo>
                      <a:cubicBezTo>
                        <a:pt x="601156" y="44474"/>
                        <a:pt x="601156" y="51625"/>
                        <a:pt x="603540" y="56393"/>
                      </a:cubicBezTo>
                      <a:cubicBezTo>
                        <a:pt x="603540" y="58777"/>
                        <a:pt x="603540" y="58777"/>
                        <a:pt x="605924" y="61160"/>
                      </a:cubicBezTo>
                      <a:cubicBezTo>
                        <a:pt x="608307" y="70696"/>
                        <a:pt x="610691" y="82614"/>
                        <a:pt x="605924" y="89766"/>
                      </a:cubicBezTo>
                      <a:cubicBezTo>
                        <a:pt x="598772" y="99301"/>
                        <a:pt x="586853" y="101685"/>
                        <a:pt x="577318" y="104069"/>
                      </a:cubicBezTo>
                      <a:lnTo>
                        <a:pt x="574934" y="104069"/>
                      </a:lnTo>
                      <a:cubicBezTo>
                        <a:pt x="560632" y="108836"/>
                        <a:pt x="460513" y="125523"/>
                        <a:pt x="424756" y="127906"/>
                      </a:cubicBezTo>
                      <a:cubicBezTo>
                        <a:pt x="408070" y="130290"/>
                        <a:pt x="388999" y="132674"/>
                        <a:pt x="367545" y="132674"/>
                      </a:cubicBezTo>
                      <a:cubicBezTo>
                        <a:pt x="365161" y="132674"/>
                        <a:pt x="360394" y="132674"/>
                        <a:pt x="355626" y="132674"/>
                      </a:cubicBezTo>
                      <a:cubicBezTo>
                        <a:pt x="346091" y="132674"/>
                        <a:pt x="336556" y="135058"/>
                        <a:pt x="327021" y="135058"/>
                      </a:cubicBezTo>
                      <a:cubicBezTo>
                        <a:pt x="327021" y="135058"/>
                        <a:pt x="324637" y="135058"/>
                        <a:pt x="324637" y="135058"/>
                      </a:cubicBezTo>
                      <a:cubicBezTo>
                        <a:pt x="322253" y="135058"/>
                        <a:pt x="319870" y="135058"/>
                        <a:pt x="315102" y="135058"/>
                      </a:cubicBezTo>
                      <a:cubicBezTo>
                        <a:pt x="312718" y="135058"/>
                        <a:pt x="312718" y="135058"/>
                        <a:pt x="310334" y="135058"/>
                      </a:cubicBezTo>
                      <a:cubicBezTo>
                        <a:pt x="303183" y="135058"/>
                        <a:pt x="296032" y="135058"/>
                        <a:pt x="286497" y="132674"/>
                      </a:cubicBezTo>
                      <a:cubicBezTo>
                        <a:pt x="265042" y="137442"/>
                        <a:pt x="243588" y="139825"/>
                        <a:pt x="222134" y="139825"/>
                      </a:cubicBezTo>
                      <a:cubicBezTo>
                        <a:pt x="214983" y="139825"/>
                        <a:pt x="207832" y="139825"/>
                        <a:pt x="203064" y="139825"/>
                      </a:cubicBezTo>
                      <a:cubicBezTo>
                        <a:pt x="174459" y="144593"/>
                        <a:pt x="122015" y="149361"/>
                        <a:pt x="83875" y="149361"/>
                      </a:cubicBezTo>
                      <a:close/>
                      <a:moveTo>
                        <a:pt x="12361" y="56393"/>
                      </a:moveTo>
                      <a:lnTo>
                        <a:pt x="14745" y="58777"/>
                      </a:lnTo>
                      <a:lnTo>
                        <a:pt x="14745" y="58777"/>
                      </a:lnTo>
                      <a:cubicBezTo>
                        <a:pt x="12361" y="68312"/>
                        <a:pt x="9978" y="80231"/>
                        <a:pt x="9978" y="92150"/>
                      </a:cubicBezTo>
                      <a:cubicBezTo>
                        <a:pt x="9978" y="96917"/>
                        <a:pt x="9978" y="104069"/>
                        <a:pt x="9978" y="108836"/>
                      </a:cubicBezTo>
                      <a:cubicBezTo>
                        <a:pt x="7594" y="123139"/>
                        <a:pt x="12361" y="130290"/>
                        <a:pt x="29048" y="135058"/>
                      </a:cubicBezTo>
                      <a:cubicBezTo>
                        <a:pt x="33815" y="135058"/>
                        <a:pt x="38583" y="137442"/>
                        <a:pt x="43351" y="137442"/>
                      </a:cubicBezTo>
                      <a:cubicBezTo>
                        <a:pt x="48118" y="139825"/>
                        <a:pt x="57653" y="139825"/>
                        <a:pt x="86259" y="139825"/>
                      </a:cubicBezTo>
                      <a:cubicBezTo>
                        <a:pt x="124399" y="139825"/>
                        <a:pt x="176842" y="137442"/>
                        <a:pt x="200680" y="135058"/>
                      </a:cubicBezTo>
                      <a:cubicBezTo>
                        <a:pt x="207832" y="135058"/>
                        <a:pt x="214983" y="135058"/>
                        <a:pt x="222134" y="135058"/>
                      </a:cubicBezTo>
                      <a:cubicBezTo>
                        <a:pt x="243588" y="135058"/>
                        <a:pt x="265042" y="132674"/>
                        <a:pt x="286497" y="127906"/>
                      </a:cubicBezTo>
                      <a:lnTo>
                        <a:pt x="286497" y="127906"/>
                      </a:lnTo>
                      <a:lnTo>
                        <a:pt x="286497" y="127906"/>
                      </a:lnTo>
                      <a:cubicBezTo>
                        <a:pt x="293648" y="130290"/>
                        <a:pt x="303183" y="130290"/>
                        <a:pt x="307951" y="130290"/>
                      </a:cubicBezTo>
                      <a:cubicBezTo>
                        <a:pt x="310334" y="130290"/>
                        <a:pt x="310334" y="130290"/>
                        <a:pt x="312718" y="130290"/>
                      </a:cubicBezTo>
                      <a:cubicBezTo>
                        <a:pt x="315102" y="130290"/>
                        <a:pt x="319870" y="130290"/>
                        <a:pt x="322253" y="130290"/>
                      </a:cubicBezTo>
                      <a:cubicBezTo>
                        <a:pt x="324637" y="130290"/>
                        <a:pt x="324637" y="130290"/>
                        <a:pt x="327021" y="130290"/>
                      </a:cubicBezTo>
                      <a:cubicBezTo>
                        <a:pt x="334172" y="130290"/>
                        <a:pt x="341324" y="130290"/>
                        <a:pt x="348475" y="127906"/>
                      </a:cubicBezTo>
                      <a:cubicBezTo>
                        <a:pt x="353243" y="127906"/>
                        <a:pt x="355626" y="127906"/>
                        <a:pt x="360394" y="127906"/>
                      </a:cubicBezTo>
                      <a:cubicBezTo>
                        <a:pt x="381848" y="125523"/>
                        <a:pt x="400918" y="125523"/>
                        <a:pt x="417605" y="123139"/>
                      </a:cubicBezTo>
                      <a:cubicBezTo>
                        <a:pt x="453361" y="118371"/>
                        <a:pt x="551097" y="101685"/>
                        <a:pt x="565399" y="99301"/>
                      </a:cubicBezTo>
                      <a:lnTo>
                        <a:pt x="567783" y="99301"/>
                      </a:lnTo>
                      <a:cubicBezTo>
                        <a:pt x="574934" y="96917"/>
                        <a:pt x="586853" y="94533"/>
                        <a:pt x="591621" y="87382"/>
                      </a:cubicBezTo>
                      <a:cubicBezTo>
                        <a:pt x="594005" y="82614"/>
                        <a:pt x="591621" y="73079"/>
                        <a:pt x="591621" y="65928"/>
                      </a:cubicBezTo>
                      <a:cubicBezTo>
                        <a:pt x="591621" y="63544"/>
                        <a:pt x="591621" y="61160"/>
                        <a:pt x="589237" y="61160"/>
                      </a:cubicBezTo>
                      <a:cubicBezTo>
                        <a:pt x="586853" y="54009"/>
                        <a:pt x="586853" y="49241"/>
                        <a:pt x="584470" y="42090"/>
                      </a:cubicBezTo>
                      <a:cubicBezTo>
                        <a:pt x="582086" y="32555"/>
                        <a:pt x="579702" y="23020"/>
                        <a:pt x="579702" y="13485"/>
                      </a:cubicBezTo>
                      <a:lnTo>
                        <a:pt x="579702" y="13485"/>
                      </a:lnTo>
                      <a:lnTo>
                        <a:pt x="579702" y="13485"/>
                      </a:lnTo>
                      <a:cubicBezTo>
                        <a:pt x="577318" y="13485"/>
                        <a:pt x="577318" y="13485"/>
                        <a:pt x="574934" y="13485"/>
                      </a:cubicBezTo>
                      <a:cubicBezTo>
                        <a:pt x="565399" y="23020"/>
                        <a:pt x="543945" y="27787"/>
                        <a:pt x="527259" y="30171"/>
                      </a:cubicBezTo>
                      <a:cubicBezTo>
                        <a:pt x="522491" y="30171"/>
                        <a:pt x="520107" y="32555"/>
                        <a:pt x="515340" y="32555"/>
                      </a:cubicBezTo>
                      <a:cubicBezTo>
                        <a:pt x="496270" y="37323"/>
                        <a:pt x="477199" y="37323"/>
                        <a:pt x="460513" y="39706"/>
                      </a:cubicBezTo>
                      <a:cubicBezTo>
                        <a:pt x="453361" y="39706"/>
                        <a:pt x="446210" y="42090"/>
                        <a:pt x="439059" y="42090"/>
                      </a:cubicBezTo>
                      <a:cubicBezTo>
                        <a:pt x="415221" y="44474"/>
                        <a:pt x="391383" y="46858"/>
                        <a:pt x="367545" y="49241"/>
                      </a:cubicBezTo>
                      <a:cubicBezTo>
                        <a:pt x="343707" y="51625"/>
                        <a:pt x="322253" y="54009"/>
                        <a:pt x="298415" y="56393"/>
                      </a:cubicBezTo>
                      <a:cubicBezTo>
                        <a:pt x="279345" y="58777"/>
                        <a:pt x="260275" y="58777"/>
                        <a:pt x="234053" y="58777"/>
                      </a:cubicBezTo>
                      <a:cubicBezTo>
                        <a:pt x="219751" y="58777"/>
                        <a:pt x="207832" y="58777"/>
                        <a:pt x="193529" y="58777"/>
                      </a:cubicBezTo>
                      <a:cubicBezTo>
                        <a:pt x="179226" y="58777"/>
                        <a:pt x="167307" y="58777"/>
                        <a:pt x="153005" y="58777"/>
                      </a:cubicBezTo>
                      <a:lnTo>
                        <a:pt x="150621" y="58777"/>
                      </a:lnTo>
                      <a:lnTo>
                        <a:pt x="150621" y="58777"/>
                      </a:lnTo>
                      <a:cubicBezTo>
                        <a:pt x="141086" y="58777"/>
                        <a:pt x="133934" y="58777"/>
                        <a:pt x="124399" y="58777"/>
                      </a:cubicBezTo>
                      <a:cubicBezTo>
                        <a:pt x="110096" y="58777"/>
                        <a:pt x="93410" y="58777"/>
                        <a:pt x="81491" y="58777"/>
                      </a:cubicBezTo>
                      <a:cubicBezTo>
                        <a:pt x="71956" y="58777"/>
                        <a:pt x="60037" y="58777"/>
                        <a:pt x="50502" y="61160"/>
                      </a:cubicBezTo>
                      <a:lnTo>
                        <a:pt x="48118" y="61160"/>
                      </a:lnTo>
                      <a:cubicBezTo>
                        <a:pt x="45734" y="61160"/>
                        <a:pt x="40967" y="61160"/>
                        <a:pt x="38583" y="61160"/>
                      </a:cubicBezTo>
                      <a:cubicBezTo>
                        <a:pt x="29048" y="56393"/>
                        <a:pt x="19513" y="56393"/>
                        <a:pt x="12361" y="56393"/>
                      </a:cubicBezTo>
                      <a:close/>
                    </a:path>
                  </a:pathLst>
                </a:custGeom>
                <a:solidFill>
                  <a:srgbClr val="7F6F53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64" name="Freeform: Shape 1563">
                <a:extLst>
                  <a:ext uri="{FF2B5EF4-FFF2-40B4-BE49-F238E27FC236}">
                    <a16:creationId xmlns:a16="http://schemas.microsoft.com/office/drawing/2014/main" id="{AFA44966-91EA-4840-B560-6499E33C9E8E}"/>
                  </a:ext>
                </a:extLst>
              </p:cNvPr>
              <p:cNvSpPr/>
              <p:nvPr/>
            </p:nvSpPr>
            <p:spPr>
              <a:xfrm>
                <a:off x="14925355" y="7594762"/>
                <a:ext cx="586410" cy="144592"/>
              </a:xfrm>
              <a:custGeom>
                <a:avLst/>
                <a:gdLst>
                  <a:gd name="connsiteX0" fmla="*/ 586411 w 586410"/>
                  <a:gd name="connsiteY0" fmla="*/ 56393 h 144592"/>
                  <a:gd name="connsiteX1" fmla="*/ 586411 w 586410"/>
                  <a:gd name="connsiteY1" fmla="*/ 54009 h 144592"/>
                  <a:gd name="connsiteX2" fmla="*/ 576876 w 586410"/>
                  <a:gd name="connsiteY2" fmla="*/ 3950 h 144592"/>
                  <a:gd name="connsiteX3" fmla="*/ 574492 w 586410"/>
                  <a:gd name="connsiteY3" fmla="*/ 1566 h 144592"/>
                  <a:gd name="connsiteX4" fmla="*/ 564957 w 586410"/>
                  <a:gd name="connsiteY4" fmla="*/ 3950 h 144592"/>
                  <a:gd name="connsiteX5" fmla="*/ 510130 w 586410"/>
                  <a:gd name="connsiteY5" fmla="*/ 23020 h 144592"/>
                  <a:gd name="connsiteX6" fmla="*/ 433849 w 586410"/>
                  <a:gd name="connsiteY6" fmla="*/ 32555 h 144592"/>
                  <a:gd name="connsiteX7" fmla="*/ 293205 w 586410"/>
                  <a:gd name="connsiteY7" fmla="*/ 46858 h 144592"/>
                  <a:gd name="connsiteX8" fmla="*/ 145411 w 586410"/>
                  <a:gd name="connsiteY8" fmla="*/ 49242 h 144592"/>
                  <a:gd name="connsiteX9" fmla="*/ 76281 w 586410"/>
                  <a:gd name="connsiteY9" fmla="*/ 49242 h 144592"/>
                  <a:gd name="connsiteX10" fmla="*/ 42908 w 586410"/>
                  <a:gd name="connsiteY10" fmla="*/ 51625 h 144592"/>
                  <a:gd name="connsiteX11" fmla="*/ 7151 w 586410"/>
                  <a:gd name="connsiteY11" fmla="*/ 51625 h 144592"/>
                  <a:gd name="connsiteX12" fmla="*/ 4768 w 586410"/>
                  <a:gd name="connsiteY12" fmla="*/ 58777 h 144592"/>
                  <a:gd name="connsiteX13" fmla="*/ 4768 w 586410"/>
                  <a:gd name="connsiteY13" fmla="*/ 58777 h 144592"/>
                  <a:gd name="connsiteX14" fmla="*/ 0 w 586410"/>
                  <a:gd name="connsiteY14" fmla="*/ 92150 h 144592"/>
                  <a:gd name="connsiteX15" fmla="*/ 28605 w 586410"/>
                  <a:gd name="connsiteY15" fmla="*/ 113604 h 144592"/>
                  <a:gd name="connsiteX16" fmla="*/ 42908 w 586410"/>
                  <a:gd name="connsiteY16" fmla="*/ 125523 h 144592"/>
                  <a:gd name="connsiteX17" fmla="*/ 47676 w 586410"/>
                  <a:gd name="connsiteY17" fmla="*/ 144593 h 144592"/>
                  <a:gd name="connsiteX18" fmla="*/ 95351 w 586410"/>
                  <a:gd name="connsiteY18" fmla="*/ 144593 h 144592"/>
                  <a:gd name="connsiteX19" fmla="*/ 97735 w 586410"/>
                  <a:gd name="connsiteY19" fmla="*/ 127906 h 144592"/>
                  <a:gd name="connsiteX20" fmla="*/ 102503 w 586410"/>
                  <a:gd name="connsiteY20" fmla="*/ 123139 h 144592"/>
                  <a:gd name="connsiteX21" fmla="*/ 164481 w 586410"/>
                  <a:gd name="connsiteY21" fmla="*/ 120755 h 144592"/>
                  <a:gd name="connsiteX22" fmla="*/ 207389 w 586410"/>
                  <a:gd name="connsiteY22" fmla="*/ 118371 h 144592"/>
                  <a:gd name="connsiteX23" fmla="*/ 219308 w 586410"/>
                  <a:gd name="connsiteY23" fmla="*/ 137442 h 144592"/>
                  <a:gd name="connsiteX24" fmla="*/ 278903 w 586410"/>
                  <a:gd name="connsiteY24" fmla="*/ 130290 h 144592"/>
                  <a:gd name="connsiteX25" fmla="*/ 302741 w 586410"/>
                  <a:gd name="connsiteY25" fmla="*/ 132674 h 144592"/>
                  <a:gd name="connsiteX26" fmla="*/ 319427 w 586410"/>
                  <a:gd name="connsiteY26" fmla="*/ 132674 h 144592"/>
                  <a:gd name="connsiteX27" fmla="*/ 357568 w 586410"/>
                  <a:gd name="connsiteY27" fmla="*/ 130290 h 144592"/>
                  <a:gd name="connsiteX28" fmla="*/ 393324 w 586410"/>
                  <a:gd name="connsiteY28" fmla="*/ 127906 h 144592"/>
                  <a:gd name="connsiteX29" fmla="*/ 395708 w 586410"/>
                  <a:gd name="connsiteY29" fmla="*/ 108836 h 144592"/>
                  <a:gd name="connsiteX30" fmla="*/ 400476 w 586410"/>
                  <a:gd name="connsiteY30" fmla="*/ 101685 h 144592"/>
                  <a:gd name="connsiteX31" fmla="*/ 455303 w 586410"/>
                  <a:gd name="connsiteY31" fmla="*/ 96917 h 144592"/>
                  <a:gd name="connsiteX32" fmla="*/ 493443 w 586410"/>
                  <a:gd name="connsiteY32" fmla="*/ 92150 h 144592"/>
                  <a:gd name="connsiteX33" fmla="*/ 510130 w 586410"/>
                  <a:gd name="connsiteY33" fmla="*/ 111220 h 144592"/>
                  <a:gd name="connsiteX34" fmla="*/ 553038 w 586410"/>
                  <a:gd name="connsiteY34" fmla="*/ 104069 h 144592"/>
                  <a:gd name="connsiteX35" fmla="*/ 557806 w 586410"/>
                  <a:gd name="connsiteY35" fmla="*/ 82614 h 144592"/>
                  <a:gd name="connsiteX36" fmla="*/ 586411 w 586410"/>
                  <a:gd name="connsiteY36" fmla="*/ 56393 h 144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586410" h="144592">
                    <a:moveTo>
                      <a:pt x="586411" y="56393"/>
                    </a:moveTo>
                    <a:cubicBezTo>
                      <a:pt x="586411" y="56393"/>
                      <a:pt x="586411" y="54009"/>
                      <a:pt x="586411" y="54009"/>
                    </a:cubicBezTo>
                    <a:cubicBezTo>
                      <a:pt x="584027" y="37323"/>
                      <a:pt x="579260" y="20636"/>
                      <a:pt x="576876" y="3950"/>
                    </a:cubicBezTo>
                    <a:cubicBezTo>
                      <a:pt x="576876" y="3950"/>
                      <a:pt x="574492" y="1566"/>
                      <a:pt x="574492" y="1566"/>
                    </a:cubicBezTo>
                    <a:cubicBezTo>
                      <a:pt x="572108" y="-818"/>
                      <a:pt x="567341" y="-818"/>
                      <a:pt x="564957" y="3950"/>
                    </a:cubicBezTo>
                    <a:cubicBezTo>
                      <a:pt x="553038" y="15869"/>
                      <a:pt x="524433" y="18252"/>
                      <a:pt x="510130" y="23020"/>
                    </a:cubicBezTo>
                    <a:cubicBezTo>
                      <a:pt x="486292" y="27787"/>
                      <a:pt x="460070" y="30171"/>
                      <a:pt x="433849" y="32555"/>
                    </a:cubicBezTo>
                    <a:cubicBezTo>
                      <a:pt x="386173" y="37323"/>
                      <a:pt x="340881" y="42090"/>
                      <a:pt x="293205" y="46858"/>
                    </a:cubicBezTo>
                    <a:cubicBezTo>
                      <a:pt x="245530" y="51625"/>
                      <a:pt x="195470" y="49242"/>
                      <a:pt x="145411" y="49242"/>
                    </a:cubicBezTo>
                    <a:cubicBezTo>
                      <a:pt x="121573" y="49242"/>
                      <a:pt x="100119" y="46858"/>
                      <a:pt x="76281" y="49242"/>
                    </a:cubicBezTo>
                    <a:cubicBezTo>
                      <a:pt x="64362" y="49242"/>
                      <a:pt x="52443" y="49242"/>
                      <a:pt x="42908" y="51625"/>
                    </a:cubicBezTo>
                    <a:cubicBezTo>
                      <a:pt x="30989" y="51625"/>
                      <a:pt x="19070" y="54009"/>
                      <a:pt x="7151" y="51625"/>
                    </a:cubicBezTo>
                    <a:cubicBezTo>
                      <a:pt x="2384" y="51625"/>
                      <a:pt x="2384" y="56393"/>
                      <a:pt x="4768" y="58777"/>
                    </a:cubicBezTo>
                    <a:cubicBezTo>
                      <a:pt x="4768" y="58777"/>
                      <a:pt x="4768" y="58777"/>
                      <a:pt x="4768" y="58777"/>
                    </a:cubicBezTo>
                    <a:cubicBezTo>
                      <a:pt x="2384" y="68312"/>
                      <a:pt x="0" y="82614"/>
                      <a:pt x="0" y="92150"/>
                    </a:cubicBezTo>
                    <a:cubicBezTo>
                      <a:pt x="7151" y="101685"/>
                      <a:pt x="16687" y="108836"/>
                      <a:pt x="28605" y="113604"/>
                    </a:cubicBezTo>
                    <a:cubicBezTo>
                      <a:pt x="33373" y="115987"/>
                      <a:pt x="40524" y="118371"/>
                      <a:pt x="42908" y="125523"/>
                    </a:cubicBezTo>
                    <a:cubicBezTo>
                      <a:pt x="45292" y="132674"/>
                      <a:pt x="47676" y="137442"/>
                      <a:pt x="47676" y="144593"/>
                    </a:cubicBezTo>
                    <a:cubicBezTo>
                      <a:pt x="59595" y="144593"/>
                      <a:pt x="76281" y="144593"/>
                      <a:pt x="95351" y="144593"/>
                    </a:cubicBezTo>
                    <a:cubicBezTo>
                      <a:pt x="95351" y="139825"/>
                      <a:pt x="95351" y="135058"/>
                      <a:pt x="97735" y="127906"/>
                    </a:cubicBezTo>
                    <a:cubicBezTo>
                      <a:pt x="97735" y="125523"/>
                      <a:pt x="100119" y="123139"/>
                      <a:pt x="102503" y="123139"/>
                    </a:cubicBezTo>
                    <a:cubicBezTo>
                      <a:pt x="123957" y="123139"/>
                      <a:pt x="143027" y="120755"/>
                      <a:pt x="164481" y="120755"/>
                    </a:cubicBezTo>
                    <a:cubicBezTo>
                      <a:pt x="178784" y="120755"/>
                      <a:pt x="193087" y="118371"/>
                      <a:pt x="207389" y="118371"/>
                    </a:cubicBezTo>
                    <a:cubicBezTo>
                      <a:pt x="216924" y="120755"/>
                      <a:pt x="219308" y="127906"/>
                      <a:pt x="219308" y="137442"/>
                    </a:cubicBezTo>
                    <a:cubicBezTo>
                      <a:pt x="238378" y="137442"/>
                      <a:pt x="259833" y="135058"/>
                      <a:pt x="278903" y="130290"/>
                    </a:cubicBezTo>
                    <a:cubicBezTo>
                      <a:pt x="286054" y="132674"/>
                      <a:pt x="295589" y="132674"/>
                      <a:pt x="302741" y="132674"/>
                    </a:cubicBezTo>
                    <a:cubicBezTo>
                      <a:pt x="307508" y="132674"/>
                      <a:pt x="314660" y="135058"/>
                      <a:pt x="319427" y="132674"/>
                    </a:cubicBezTo>
                    <a:cubicBezTo>
                      <a:pt x="331346" y="132674"/>
                      <a:pt x="345649" y="130290"/>
                      <a:pt x="357568" y="130290"/>
                    </a:cubicBezTo>
                    <a:cubicBezTo>
                      <a:pt x="369487" y="130290"/>
                      <a:pt x="381406" y="127906"/>
                      <a:pt x="393324" y="127906"/>
                    </a:cubicBezTo>
                    <a:cubicBezTo>
                      <a:pt x="395708" y="120755"/>
                      <a:pt x="395708" y="115987"/>
                      <a:pt x="395708" y="108836"/>
                    </a:cubicBezTo>
                    <a:cubicBezTo>
                      <a:pt x="395708" y="106452"/>
                      <a:pt x="398092" y="104069"/>
                      <a:pt x="400476" y="101685"/>
                    </a:cubicBezTo>
                    <a:cubicBezTo>
                      <a:pt x="419546" y="99301"/>
                      <a:pt x="436233" y="96917"/>
                      <a:pt x="455303" y="96917"/>
                    </a:cubicBezTo>
                    <a:cubicBezTo>
                      <a:pt x="467222" y="96917"/>
                      <a:pt x="479141" y="92150"/>
                      <a:pt x="493443" y="92150"/>
                    </a:cubicBezTo>
                    <a:cubicBezTo>
                      <a:pt x="502979" y="92150"/>
                      <a:pt x="507746" y="101685"/>
                      <a:pt x="510130" y="111220"/>
                    </a:cubicBezTo>
                    <a:cubicBezTo>
                      <a:pt x="526816" y="108836"/>
                      <a:pt x="541119" y="106452"/>
                      <a:pt x="553038" y="104069"/>
                    </a:cubicBezTo>
                    <a:cubicBezTo>
                      <a:pt x="550654" y="96917"/>
                      <a:pt x="553038" y="87382"/>
                      <a:pt x="557806" y="82614"/>
                    </a:cubicBezTo>
                    <a:cubicBezTo>
                      <a:pt x="560189" y="68312"/>
                      <a:pt x="576876" y="65928"/>
                      <a:pt x="586411" y="56393"/>
                    </a:cubicBezTo>
                    <a:close/>
                  </a:path>
                </a:pathLst>
              </a:custGeom>
              <a:solidFill>
                <a:srgbClr val="9C8D6E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65" name="Graphic 4207">
                <a:extLst>
                  <a:ext uri="{FF2B5EF4-FFF2-40B4-BE49-F238E27FC236}">
                    <a16:creationId xmlns:a16="http://schemas.microsoft.com/office/drawing/2014/main" id="{234AEC35-43CD-4953-A686-2B452DF36470}"/>
                  </a:ext>
                </a:extLst>
              </p:cNvPr>
              <p:cNvGrpSpPr/>
              <p:nvPr/>
            </p:nvGrpSpPr>
            <p:grpSpPr>
              <a:xfrm>
                <a:off x="15141292" y="7636852"/>
                <a:ext cx="164872" cy="114421"/>
                <a:chOff x="15141292" y="7636852"/>
                <a:chExt cx="164872" cy="114421"/>
              </a:xfrm>
            </p:grpSpPr>
            <p:sp>
              <p:nvSpPr>
                <p:cNvPr id="1567" name="Freeform: Shape 1566">
                  <a:extLst>
                    <a:ext uri="{FF2B5EF4-FFF2-40B4-BE49-F238E27FC236}">
                      <a16:creationId xmlns:a16="http://schemas.microsoft.com/office/drawing/2014/main" id="{6866114B-5899-440F-B314-F8EC8EE12D8E}"/>
                    </a:ext>
                  </a:extLst>
                </p:cNvPr>
                <p:cNvSpPr/>
                <p:nvPr/>
              </p:nvSpPr>
              <p:spPr>
                <a:xfrm>
                  <a:off x="15146059" y="7640632"/>
                  <a:ext cx="160105" cy="109194"/>
                </a:xfrm>
                <a:custGeom>
                  <a:avLst/>
                  <a:gdLst>
                    <a:gd name="connsiteX0" fmla="*/ 158317 w 160105"/>
                    <a:gd name="connsiteY0" fmla="*/ 65350 h 109194"/>
                    <a:gd name="connsiteX1" fmla="*/ 148782 w 160105"/>
                    <a:gd name="connsiteY1" fmla="*/ 17674 h 109194"/>
                    <a:gd name="connsiteX2" fmla="*/ 127328 w 160105"/>
                    <a:gd name="connsiteY2" fmla="*/ 987 h 109194"/>
                    <a:gd name="connsiteX3" fmla="*/ 89187 w 160105"/>
                    <a:gd name="connsiteY3" fmla="*/ 3371 h 109194"/>
                    <a:gd name="connsiteX4" fmla="*/ 34360 w 160105"/>
                    <a:gd name="connsiteY4" fmla="*/ 8139 h 109194"/>
                    <a:gd name="connsiteX5" fmla="*/ 3371 w 160105"/>
                    <a:gd name="connsiteY5" fmla="*/ 20058 h 109194"/>
                    <a:gd name="connsiteX6" fmla="*/ 987 w 160105"/>
                    <a:gd name="connsiteY6" fmla="*/ 41512 h 109194"/>
                    <a:gd name="connsiteX7" fmla="*/ 20058 w 160105"/>
                    <a:gd name="connsiteY7" fmla="*/ 105874 h 109194"/>
                    <a:gd name="connsiteX8" fmla="*/ 113025 w 160105"/>
                    <a:gd name="connsiteY8" fmla="*/ 103490 h 109194"/>
                    <a:gd name="connsiteX9" fmla="*/ 158317 w 160105"/>
                    <a:gd name="connsiteY9" fmla="*/ 84420 h 109194"/>
                    <a:gd name="connsiteX10" fmla="*/ 158317 w 160105"/>
                    <a:gd name="connsiteY10" fmla="*/ 65350 h 109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60105" h="109194">
                      <a:moveTo>
                        <a:pt x="158317" y="65350"/>
                      </a:moveTo>
                      <a:cubicBezTo>
                        <a:pt x="158317" y="62966"/>
                        <a:pt x="153550" y="29593"/>
                        <a:pt x="148782" y="17674"/>
                      </a:cubicBezTo>
                      <a:cubicBezTo>
                        <a:pt x="146398" y="5755"/>
                        <a:pt x="139247" y="3371"/>
                        <a:pt x="127328" y="987"/>
                      </a:cubicBezTo>
                      <a:cubicBezTo>
                        <a:pt x="115409" y="-1396"/>
                        <a:pt x="101106" y="987"/>
                        <a:pt x="89187" y="3371"/>
                      </a:cubicBezTo>
                      <a:cubicBezTo>
                        <a:pt x="70117" y="5755"/>
                        <a:pt x="53431" y="5755"/>
                        <a:pt x="34360" y="8139"/>
                      </a:cubicBezTo>
                      <a:cubicBezTo>
                        <a:pt x="24825" y="8139"/>
                        <a:pt x="8139" y="10523"/>
                        <a:pt x="3371" y="20058"/>
                      </a:cubicBezTo>
                      <a:cubicBezTo>
                        <a:pt x="987" y="24825"/>
                        <a:pt x="-1396" y="34360"/>
                        <a:pt x="987" y="41512"/>
                      </a:cubicBezTo>
                      <a:cubicBezTo>
                        <a:pt x="3371" y="67733"/>
                        <a:pt x="3371" y="101106"/>
                        <a:pt x="20058" y="105874"/>
                      </a:cubicBezTo>
                      <a:cubicBezTo>
                        <a:pt x="29593" y="108258"/>
                        <a:pt x="53431" y="113025"/>
                        <a:pt x="113025" y="103490"/>
                      </a:cubicBezTo>
                      <a:cubicBezTo>
                        <a:pt x="127328" y="101106"/>
                        <a:pt x="148782" y="98723"/>
                        <a:pt x="158317" y="84420"/>
                      </a:cubicBezTo>
                      <a:cubicBezTo>
                        <a:pt x="160701" y="77269"/>
                        <a:pt x="160701" y="72501"/>
                        <a:pt x="158317" y="65350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68" name="Freeform: Shape 1567">
                  <a:extLst>
                    <a:ext uri="{FF2B5EF4-FFF2-40B4-BE49-F238E27FC236}">
                      <a16:creationId xmlns:a16="http://schemas.microsoft.com/office/drawing/2014/main" id="{2491B58F-2FAB-44C3-9CFE-FE2DDAD3DEEE}"/>
                    </a:ext>
                  </a:extLst>
                </p:cNvPr>
                <p:cNvSpPr/>
                <p:nvPr/>
              </p:nvSpPr>
              <p:spPr>
                <a:xfrm>
                  <a:off x="15141292" y="7636852"/>
                  <a:ext cx="164872" cy="114421"/>
                </a:xfrm>
                <a:custGeom>
                  <a:avLst/>
                  <a:gdLst>
                    <a:gd name="connsiteX0" fmla="*/ 55814 w 164872"/>
                    <a:gd name="connsiteY0" fmla="*/ 114422 h 114421"/>
                    <a:gd name="connsiteX1" fmla="*/ 24825 w 164872"/>
                    <a:gd name="connsiteY1" fmla="*/ 109654 h 114421"/>
                    <a:gd name="connsiteX2" fmla="*/ 3371 w 164872"/>
                    <a:gd name="connsiteY2" fmla="*/ 59595 h 114421"/>
                    <a:gd name="connsiteX3" fmla="*/ 987 w 164872"/>
                    <a:gd name="connsiteY3" fmla="*/ 42908 h 114421"/>
                    <a:gd name="connsiteX4" fmla="*/ 3371 w 164872"/>
                    <a:gd name="connsiteY4" fmla="*/ 19070 h 114421"/>
                    <a:gd name="connsiteX5" fmla="*/ 36744 w 164872"/>
                    <a:gd name="connsiteY5" fmla="*/ 7151 h 114421"/>
                    <a:gd name="connsiteX6" fmla="*/ 65350 w 164872"/>
                    <a:gd name="connsiteY6" fmla="*/ 4767 h 114421"/>
                    <a:gd name="connsiteX7" fmla="*/ 91571 w 164872"/>
                    <a:gd name="connsiteY7" fmla="*/ 2384 h 114421"/>
                    <a:gd name="connsiteX8" fmla="*/ 96339 w 164872"/>
                    <a:gd name="connsiteY8" fmla="*/ 2384 h 114421"/>
                    <a:gd name="connsiteX9" fmla="*/ 129712 w 164872"/>
                    <a:gd name="connsiteY9" fmla="*/ 0 h 114421"/>
                    <a:gd name="connsiteX10" fmla="*/ 153550 w 164872"/>
                    <a:gd name="connsiteY10" fmla="*/ 19070 h 114421"/>
                    <a:gd name="connsiteX11" fmla="*/ 163085 w 164872"/>
                    <a:gd name="connsiteY11" fmla="*/ 66746 h 114421"/>
                    <a:gd name="connsiteX12" fmla="*/ 163085 w 164872"/>
                    <a:gd name="connsiteY12" fmla="*/ 85816 h 114421"/>
                    <a:gd name="connsiteX13" fmla="*/ 117793 w 164872"/>
                    <a:gd name="connsiteY13" fmla="*/ 107270 h 114421"/>
                    <a:gd name="connsiteX14" fmla="*/ 115409 w 164872"/>
                    <a:gd name="connsiteY14" fmla="*/ 107270 h 114421"/>
                    <a:gd name="connsiteX15" fmla="*/ 55814 w 164872"/>
                    <a:gd name="connsiteY15" fmla="*/ 114422 h 114421"/>
                    <a:gd name="connsiteX16" fmla="*/ 124944 w 164872"/>
                    <a:gd name="connsiteY16" fmla="*/ 9535 h 114421"/>
                    <a:gd name="connsiteX17" fmla="*/ 101106 w 164872"/>
                    <a:gd name="connsiteY17" fmla="*/ 11919 h 114421"/>
                    <a:gd name="connsiteX18" fmla="*/ 96339 w 164872"/>
                    <a:gd name="connsiteY18" fmla="*/ 11919 h 114421"/>
                    <a:gd name="connsiteX19" fmla="*/ 67733 w 164872"/>
                    <a:gd name="connsiteY19" fmla="*/ 14303 h 114421"/>
                    <a:gd name="connsiteX20" fmla="*/ 39128 w 164872"/>
                    <a:gd name="connsiteY20" fmla="*/ 16686 h 114421"/>
                    <a:gd name="connsiteX21" fmla="*/ 10523 w 164872"/>
                    <a:gd name="connsiteY21" fmla="*/ 26222 h 114421"/>
                    <a:gd name="connsiteX22" fmla="*/ 8139 w 164872"/>
                    <a:gd name="connsiteY22" fmla="*/ 42908 h 114421"/>
                    <a:gd name="connsiteX23" fmla="*/ 10523 w 164872"/>
                    <a:gd name="connsiteY23" fmla="*/ 59595 h 114421"/>
                    <a:gd name="connsiteX24" fmla="*/ 24825 w 164872"/>
                    <a:gd name="connsiteY24" fmla="*/ 104887 h 114421"/>
                    <a:gd name="connsiteX25" fmla="*/ 53431 w 164872"/>
                    <a:gd name="connsiteY25" fmla="*/ 107270 h 114421"/>
                    <a:gd name="connsiteX26" fmla="*/ 115409 w 164872"/>
                    <a:gd name="connsiteY26" fmla="*/ 102503 h 114421"/>
                    <a:gd name="connsiteX27" fmla="*/ 117793 w 164872"/>
                    <a:gd name="connsiteY27" fmla="*/ 102503 h 114421"/>
                    <a:gd name="connsiteX28" fmla="*/ 155933 w 164872"/>
                    <a:gd name="connsiteY28" fmla="*/ 85816 h 114421"/>
                    <a:gd name="connsiteX29" fmla="*/ 155933 w 164872"/>
                    <a:gd name="connsiteY29" fmla="*/ 71514 h 114421"/>
                    <a:gd name="connsiteX30" fmla="*/ 155933 w 164872"/>
                    <a:gd name="connsiteY30" fmla="*/ 71514 h 114421"/>
                    <a:gd name="connsiteX31" fmla="*/ 155933 w 164872"/>
                    <a:gd name="connsiteY31" fmla="*/ 71514 h 114421"/>
                    <a:gd name="connsiteX32" fmla="*/ 146398 w 164872"/>
                    <a:gd name="connsiteY32" fmla="*/ 23838 h 114421"/>
                    <a:gd name="connsiteX33" fmla="*/ 129712 w 164872"/>
                    <a:gd name="connsiteY33" fmla="*/ 9535 h 114421"/>
                    <a:gd name="connsiteX34" fmla="*/ 124944 w 164872"/>
                    <a:gd name="connsiteY34" fmla="*/ 9535 h 114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64872" h="114421">
                      <a:moveTo>
                        <a:pt x="55814" y="114422"/>
                      </a:moveTo>
                      <a:cubicBezTo>
                        <a:pt x="36744" y="114422"/>
                        <a:pt x="29593" y="112038"/>
                        <a:pt x="24825" y="109654"/>
                      </a:cubicBezTo>
                      <a:cubicBezTo>
                        <a:pt x="8139" y="107270"/>
                        <a:pt x="5755" y="83432"/>
                        <a:pt x="3371" y="59595"/>
                      </a:cubicBezTo>
                      <a:cubicBezTo>
                        <a:pt x="3371" y="54827"/>
                        <a:pt x="3371" y="47676"/>
                        <a:pt x="987" y="42908"/>
                      </a:cubicBezTo>
                      <a:cubicBezTo>
                        <a:pt x="-1396" y="35757"/>
                        <a:pt x="987" y="26222"/>
                        <a:pt x="3371" y="19070"/>
                      </a:cubicBezTo>
                      <a:cubicBezTo>
                        <a:pt x="8139" y="9535"/>
                        <a:pt x="24825" y="7151"/>
                        <a:pt x="36744" y="7151"/>
                      </a:cubicBezTo>
                      <a:cubicBezTo>
                        <a:pt x="46279" y="4767"/>
                        <a:pt x="55814" y="4767"/>
                        <a:pt x="65350" y="4767"/>
                      </a:cubicBezTo>
                      <a:cubicBezTo>
                        <a:pt x="74885" y="4767"/>
                        <a:pt x="84420" y="4767"/>
                        <a:pt x="91571" y="2384"/>
                      </a:cubicBezTo>
                      <a:lnTo>
                        <a:pt x="96339" y="2384"/>
                      </a:lnTo>
                      <a:cubicBezTo>
                        <a:pt x="108258" y="0"/>
                        <a:pt x="122560" y="0"/>
                        <a:pt x="129712" y="0"/>
                      </a:cubicBezTo>
                      <a:cubicBezTo>
                        <a:pt x="141631" y="2384"/>
                        <a:pt x="148782" y="4767"/>
                        <a:pt x="153550" y="19070"/>
                      </a:cubicBezTo>
                      <a:cubicBezTo>
                        <a:pt x="158317" y="30989"/>
                        <a:pt x="163085" y="61978"/>
                        <a:pt x="163085" y="66746"/>
                      </a:cubicBezTo>
                      <a:cubicBezTo>
                        <a:pt x="165469" y="71514"/>
                        <a:pt x="165469" y="81049"/>
                        <a:pt x="163085" y="85816"/>
                      </a:cubicBezTo>
                      <a:cubicBezTo>
                        <a:pt x="155933" y="102503"/>
                        <a:pt x="134479" y="104887"/>
                        <a:pt x="117793" y="107270"/>
                      </a:cubicBezTo>
                      <a:lnTo>
                        <a:pt x="115409" y="107270"/>
                      </a:lnTo>
                      <a:cubicBezTo>
                        <a:pt x="93955" y="114422"/>
                        <a:pt x="72501" y="114422"/>
                        <a:pt x="55814" y="114422"/>
                      </a:cubicBezTo>
                      <a:close/>
                      <a:moveTo>
                        <a:pt x="124944" y="9535"/>
                      </a:moveTo>
                      <a:cubicBezTo>
                        <a:pt x="117793" y="9535"/>
                        <a:pt x="108258" y="9535"/>
                        <a:pt x="101106" y="11919"/>
                      </a:cubicBezTo>
                      <a:lnTo>
                        <a:pt x="96339" y="11919"/>
                      </a:lnTo>
                      <a:cubicBezTo>
                        <a:pt x="86804" y="11919"/>
                        <a:pt x="77268" y="14303"/>
                        <a:pt x="67733" y="14303"/>
                      </a:cubicBezTo>
                      <a:cubicBezTo>
                        <a:pt x="58198" y="14303"/>
                        <a:pt x="48663" y="14303"/>
                        <a:pt x="39128" y="16686"/>
                      </a:cubicBezTo>
                      <a:cubicBezTo>
                        <a:pt x="31977" y="16686"/>
                        <a:pt x="15290" y="19070"/>
                        <a:pt x="10523" y="26222"/>
                      </a:cubicBezTo>
                      <a:cubicBezTo>
                        <a:pt x="8139" y="30989"/>
                        <a:pt x="5755" y="38141"/>
                        <a:pt x="8139" y="42908"/>
                      </a:cubicBezTo>
                      <a:cubicBezTo>
                        <a:pt x="8139" y="50059"/>
                        <a:pt x="10523" y="54827"/>
                        <a:pt x="10523" y="59595"/>
                      </a:cubicBezTo>
                      <a:cubicBezTo>
                        <a:pt x="12906" y="81049"/>
                        <a:pt x="15290" y="100119"/>
                        <a:pt x="24825" y="104887"/>
                      </a:cubicBezTo>
                      <a:cubicBezTo>
                        <a:pt x="27209" y="107270"/>
                        <a:pt x="36744" y="107270"/>
                        <a:pt x="53431" y="107270"/>
                      </a:cubicBezTo>
                      <a:cubicBezTo>
                        <a:pt x="70117" y="107270"/>
                        <a:pt x="91571" y="104887"/>
                        <a:pt x="115409" y="102503"/>
                      </a:cubicBezTo>
                      <a:lnTo>
                        <a:pt x="117793" y="102503"/>
                      </a:lnTo>
                      <a:cubicBezTo>
                        <a:pt x="132096" y="100119"/>
                        <a:pt x="151166" y="97735"/>
                        <a:pt x="155933" y="85816"/>
                      </a:cubicBezTo>
                      <a:cubicBezTo>
                        <a:pt x="158317" y="83432"/>
                        <a:pt x="155933" y="78665"/>
                        <a:pt x="155933" y="71514"/>
                      </a:cubicBezTo>
                      <a:lnTo>
                        <a:pt x="155933" y="71514"/>
                      </a:lnTo>
                      <a:lnTo>
                        <a:pt x="155933" y="71514"/>
                      </a:lnTo>
                      <a:cubicBezTo>
                        <a:pt x="155933" y="69130"/>
                        <a:pt x="151166" y="38141"/>
                        <a:pt x="146398" y="23838"/>
                      </a:cubicBezTo>
                      <a:cubicBezTo>
                        <a:pt x="144014" y="14303"/>
                        <a:pt x="139247" y="11919"/>
                        <a:pt x="129712" y="9535"/>
                      </a:cubicBezTo>
                      <a:cubicBezTo>
                        <a:pt x="129712" y="9535"/>
                        <a:pt x="127328" y="9535"/>
                        <a:pt x="124944" y="9535"/>
                      </a:cubicBezTo>
                      <a:close/>
                    </a:path>
                  </a:pathLst>
                </a:custGeom>
                <a:solidFill>
                  <a:srgbClr val="4C2C1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66" name="Freeform: Shape 1565">
                <a:extLst>
                  <a:ext uri="{FF2B5EF4-FFF2-40B4-BE49-F238E27FC236}">
                    <a16:creationId xmlns:a16="http://schemas.microsoft.com/office/drawing/2014/main" id="{6CCA603F-A99E-40B2-92B6-8C14A75FB854}"/>
                  </a:ext>
                </a:extLst>
              </p:cNvPr>
              <p:cNvSpPr/>
              <p:nvPr/>
            </p:nvSpPr>
            <p:spPr>
              <a:xfrm>
                <a:off x="15146059" y="7640632"/>
                <a:ext cx="160105" cy="108257"/>
              </a:xfrm>
              <a:custGeom>
                <a:avLst/>
                <a:gdLst>
                  <a:gd name="connsiteX0" fmla="*/ 158317 w 160105"/>
                  <a:gd name="connsiteY0" fmla="*/ 65350 h 108257"/>
                  <a:gd name="connsiteX1" fmla="*/ 148782 w 160105"/>
                  <a:gd name="connsiteY1" fmla="*/ 17674 h 108257"/>
                  <a:gd name="connsiteX2" fmla="*/ 127328 w 160105"/>
                  <a:gd name="connsiteY2" fmla="*/ 987 h 108257"/>
                  <a:gd name="connsiteX3" fmla="*/ 89187 w 160105"/>
                  <a:gd name="connsiteY3" fmla="*/ 3371 h 108257"/>
                  <a:gd name="connsiteX4" fmla="*/ 34360 w 160105"/>
                  <a:gd name="connsiteY4" fmla="*/ 8139 h 108257"/>
                  <a:gd name="connsiteX5" fmla="*/ 3371 w 160105"/>
                  <a:gd name="connsiteY5" fmla="*/ 20058 h 108257"/>
                  <a:gd name="connsiteX6" fmla="*/ 987 w 160105"/>
                  <a:gd name="connsiteY6" fmla="*/ 41512 h 108257"/>
                  <a:gd name="connsiteX7" fmla="*/ 20058 w 160105"/>
                  <a:gd name="connsiteY7" fmla="*/ 105874 h 108257"/>
                  <a:gd name="connsiteX8" fmla="*/ 29593 w 160105"/>
                  <a:gd name="connsiteY8" fmla="*/ 108258 h 108257"/>
                  <a:gd name="connsiteX9" fmla="*/ 22441 w 160105"/>
                  <a:gd name="connsiteY9" fmla="*/ 98723 h 108257"/>
                  <a:gd name="connsiteX10" fmla="*/ 65350 w 160105"/>
                  <a:gd name="connsiteY10" fmla="*/ 74885 h 108257"/>
                  <a:gd name="connsiteX11" fmla="*/ 127328 w 160105"/>
                  <a:gd name="connsiteY11" fmla="*/ 70117 h 108257"/>
                  <a:gd name="connsiteX12" fmla="*/ 146398 w 160105"/>
                  <a:gd name="connsiteY12" fmla="*/ 84420 h 108257"/>
                  <a:gd name="connsiteX13" fmla="*/ 144014 w 160105"/>
                  <a:gd name="connsiteY13" fmla="*/ 98723 h 108257"/>
                  <a:gd name="connsiteX14" fmla="*/ 158317 w 160105"/>
                  <a:gd name="connsiteY14" fmla="*/ 86804 h 108257"/>
                  <a:gd name="connsiteX15" fmla="*/ 158317 w 160105"/>
                  <a:gd name="connsiteY15" fmla="*/ 65350 h 108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60105" h="108257">
                    <a:moveTo>
                      <a:pt x="158317" y="65350"/>
                    </a:moveTo>
                    <a:cubicBezTo>
                      <a:pt x="158317" y="62966"/>
                      <a:pt x="153550" y="29593"/>
                      <a:pt x="148782" y="17674"/>
                    </a:cubicBezTo>
                    <a:cubicBezTo>
                      <a:pt x="146398" y="5755"/>
                      <a:pt x="139247" y="3371"/>
                      <a:pt x="127328" y="987"/>
                    </a:cubicBezTo>
                    <a:cubicBezTo>
                      <a:pt x="115409" y="-1396"/>
                      <a:pt x="101106" y="987"/>
                      <a:pt x="89187" y="3371"/>
                    </a:cubicBezTo>
                    <a:cubicBezTo>
                      <a:pt x="70117" y="5755"/>
                      <a:pt x="53431" y="5755"/>
                      <a:pt x="34360" y="8139"/>
                    </a:cubicBezTo>
                    <a:cubicBezTo>
                      <a:pt x="24825" y="8139"/>
                      <a:pt x="8139" y="10523"/>
                      <a:pt x="3371" y="20058"/>
                    </a:cubicBezTo>
                    <a:cubicBezTo>
                      <a:pt x="987" y="24825"/>
                      <a:pt x="-1396" y="34360"/>
                      <a:pt x="987" y="41512"/>
                    </a:cubicBezTo>
                    <a:cubicBezTo>
                      <a:pt x="3371" y="67733"/>
                      <a:pt x="3371" y="101106"/>
                      <a:pt x="20058" y="105874"/>
                    </a:cubicBezTo>
                    <a:cubicBezTo>
                      <a:pt x="22441" y="105874"/>
                      <a:pt x="24825" y="108258"/>
                      <a:pt x="29593" y="108258"/>
                    </a:cubicBezTo>
                    <a:cubicBezTo>
                      <a:pt x="27209" y="105874"/>
                      <a:pt x="24825" y="103490"/>
                      <a:pt x="22441" y="98723"/>
                    </a:cubicBezTo>
                    <a:cubicBezTo>
                      <a:pt x="10523" y="74885"/>
                      <a:pt x="53431" y="74885"/>
                      <a:pt x="65350" y="74885"/>
                    </a:cubicBezTo>
                    <a:cubicBezTo>
                      <a:pt x="86804" y="74885"/>
                      <a:pt x="108258" y="67733"/>
                      <a:pt x="127328" y="70117"/>
                    </a:cubicBezTo>
                    <a:cubicBezTo>
                      <a:pt x="134479" y="70117"/>
                      <a:pt x="144014" y="74885"/>
                      <a:pt x="146398" y="84420"/>
                    </a:cubicBezTo>
                    <a:cubicBezTo>
                      <a:pt x="146398" y="89188"/>
                      <a:pt x="146398" y="93955"/>
                      <a:pt x="144014" y="98723"/>
                    </a:cubicBezTo>
                    <a:cubicBezTo>
                      <a:pt x="148782" y="96339"/>
                      <a:pt x="155933" y="91571"/>
                      <a:pt x="158317" y="86804"/>
                    </a:cubicBezTo>
                    <a:cubicBezTo>
                      <a:pt x="160701" y="77269"/>
                      <a:pt x="160701" y="72501"/>
                      <a:pt x="158317" y="65350"/>
                    </a:cubicBezTo>
                    <a:close/>
                  </a:path>
                </a:pathLst>
              </a:custGeom>
              <a:solidFill>
                <a:srgbClr val="6E4935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84" name="Graphic 4207">
              <a:extLst>
                <a:ext uri="{FF2B5EF4-FFF2-40B4-BE49-F238E27FC236}">
                  <a16:creationId xmlns:a16="http://schemas.microsoft.com/office/drawing/2014/main" id="{33B9D339-1C0C-4040-A534-F5FB5126662E}"/>
                </a:ext>
              </a:extLst>
            </p:cNvPr>
            <p:cNvGrpSpPr/>
            <p:nvPr/>
          </p:nvGrpSpPr>
          <p:grpSpPr>
            <a:xfrm>
              <a:off x="14971243" y="7628508"/>
              <a:ext cx="501945" cy="127532"/>
              <a:chOff x="14971243" y="7628508"/>
              <a:chExt cx="501945" cy="127532"/>
            </a:xfrm>
          </p:grpSpPr>
          <p:grpSp>
            <p:nvGrpSpPr>
              <p:cNvPr id="1557" name="Graphic 4207">
                <a:extLst>
                  <a:ext uri="{FF2B5EF4-FFF2-40B4-BE49-F238E27FC236}">
                    <a16:creationId xmlns:a16="http://schemas.microsoft.com/office/drawing/2014/main" id="{2267B98B-4C50-4ACD-9C81-0E8F241F3FF1}"/>
                  </a:ext>
                </a:extLst>
              </p:cNvPr>
              <p:cNvGrpSpPr/>
              <p:nvPr/>
            </p:nvGrpSpPr>
            <p:grpSpPr>
              <a:xfrm>
                <a:off x="15418798" y="7628508"/>
                <a:ext cx="54389" cy="107318"/>
                <a:chOff x="15418798" y="7628508"/>
                <a:chExt cx="54389" cy="107318"/>
              </a:xfrm>
            </p:grpSpPr>
            <p:sp>
              <p:nvSpPr>
                <p:cNvPr id="1561" name="Freeform: Shape 1560">
                  <a:extLst>
                    <a:ext uri="{FF2B5EF4-FFF2-40B4-BE49-F238E27FC236}">
                      <a16:creationId xmlns:a16="http://schemas.microsoft.com/office/drawing/2014/main" id="{8FC5F450-F7B3-46FB-A22A-DEA1A8BCE3A3}"/>
                    </a:ext>
                  </a:extLst>
                </p:cNvPr>
                <p:cNvSpPr/>
                <p:nvPr/>
              </p:nvSpPr>
              <p:spPr>
                <a:xfrm>
                  <a:off x="15424384" y="7634099"/>
                  <a:ext cx="42090" cy="101727"/>
                </a:xfrm>
                <a:custGeom>
                  <a:avLst/>
                  <a:gdLst>
                    <a:gd name="connsiteX0" fmla="*/ 39706 w 42090"/>
                    <a:gd name="connsiteY0" fmla="*/ 71882 h 101727"/>
                    <a:gd name="connsiteX1" fmla="*/ 18252 w 42090"/>
                    <a:gd name="connsiteY1" fmla="*/ 2753 h 101727"/>
                    <a:gd name="connsiteX2" fmla="*/ 11101 w 42090"/>
                    <a:gd name="connsiteY2" fmla="*/ 2753 h 101727"/>
                    <a:gd name="connsiteX3" fmla="*/ 3950 w 42090"/>
                    <a:gd name="connsiteY3" fmla="*/ 5136 h 101727"/>
                    <a:gd name="connsiteX4" fmla="*/ 1566 w 42090"/>
                    <a:gd name="connsiteY4" fmla="*/ 12288 h 101727"/>
                    <a:gd name="connsiteX5" fmla="*/ 15868 w 42090"/>
                    <a:gd name="connsiteY5" fmla="*/ 81417 h 101727"/>
                    <a:gd name="connsiteX6" fmla="*/ 37323 w 42090"/>
                    <a:gd name="connsiteY6" fmla="*/ 100488 h 101727"/>
                    <a:gd name="connsiteX7" fmla="*/ 39706 w 42090"/>
                    <a:gd name="connsiteY7" fmla="*/ 71882 h 101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2090" h="101727">
                      <a:moveTo>
                        <a:pt x="39706" y="71882"/>
                      </a:moveTo>
                      <a:cubicBezTo>
                        <a:pt x="34939" y="48044"/>
                        <a:pt x="30171" y="24207"/>
                        <a:pt x="18252" y="2753"/>
                      </a:cubicBezTo>
                      <a:cubicBezTo>
                        <a:pt x="15868" y="-2015"/>
                        <a:pt x="11101" y="369"/>
                        <a:pt x="11101" y="2753"/>
                      </a:cubicBezTo>
                      <a:cubicBezTo>
                        <a:pt x="8717" y="2753"/>
                        <a:pt x="6333" y="5136"/>
                        <a:pt x="3950" y="5136"/>
                      </a:cubicBezTo>
                      <a:cubicBezTo>
                        <a:pt x="-818" y="5136"/>
                        <a:pt x="-818" y="9904"/>
                        <a:pt x="1566" y="12288"/>
                      </a:cubicBezTo>
                      <a:cubicBezTo>
                        <a:pt x="8717" y="33742"/>
                        <a:pt x="11101" y="57580"/>
                        <a:pt x="15868" y="81417"/>
                      </a:cubicBezTo>
                      <a:cubicBezTo>
                        <a:pt x="18252" y="95720"/>
                        <a:pt x="20636" y="105255"/>
                        <a:pt x="37323" y="100488"/>
                      </a:cubicBezTo>
                      <a:cubicBezTo>
                        <a:pt x="44474" y="93336"/>
                        <a:pt x="42090" y="79034"/>
                        <a:pt x="39706" y="71882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62" name="Freeform: Shape 1561">
                  <a:extLst>
                    <a:ext uri="{FF2B5EF4-FFF2-40B4-BE49-F238E27FC236}">
                      <a16:creationId xmlns:a16="http://schemas.microsoft.com/office/drawing/2014/main" id="{2C76A984-E590-4665-8A25-4AA1BB7739B8}"/>
                    </a:ext>
                  </a:extLst>
                </p:cNvPr>
                <p:cNvSpPr/>
                <p:nvPr/>
              </p:nvSpPr>
              <p:spPr>
                <a:xfrm>
                  <a:off x="15418798" y="7628508"/>
                  <a:ext cx="54389" cy="106078"/>
                </a:xfrm>
                <a:custGeom>
                  <a:avLst/>
                  <a:gdLst>
                    <a:gd name="connsiteX0" fmla="*/ 30989 w 54389"/>
                    <a:gd name="connsiteY0" fmla="*/ 106078 h 106078"/>
                    <a:gd name="connsiteX1" fmla="*/ 14303 w 54389"/>
                    <a:gd name="connsiteY1" fmla="*/ 84624 h 106078"/>
                    <a:gd name="connsiteX2" fmla="*/ 14303 w 54389"/>
                    <a:gd name="connsiteY2" fmla="*/ 82241 h 106078"/>
                    <a:gd name="connsiteX3" fmla="*/ 11919 w 54389"/>
                    <a:gd name="connsiteY3" fmla="*/ 63170 h 106078"/>
                    <a:gd name="connsiteX4" fmla="*/ 2384 w 54389"/>
                    <a:gd name="connsiteY4" fmla="*/ 15495 h 106078"/>
                    <a:gd name="connsiteX5" fmla="*/ 0 w 54389"/>
                    <a:gd name="connsiteY5" fmla="*/ 8343 h 106078"/>
                    <a:gd name="connsiteX6" fmla="*/ 7151 w 54389"/>
                    <a:gd name="connsiteY6" fmla="*/ 3576 h 106078"/>
                    <a:gd name="connsiteX7" fmla="*/ 9535 w 54389"/>
                    <a:gd name="connsiteY7" fmla="*/ 3576 h 106078"/>
                    <a:gd name="connsiteX8" fmla="*/ 9535 w 54389"/>
                    <a:gd name="connsiteY8" fmla="*/ 3576 h 106078"/>
                    <a:gd name="connsiteX9" fmla="*/ 14303 w 54389"/>
                    <a:gd name="connsiteY9" fmla="*/ 3576 h 106078"/>
                    <a:gd name="connsiteX10" fmla="*/ 28605 w 54389"/>
                    <a:gd name="connsiteY10" fmla="*/ 3576 h 106078"/>
                    <a:gd name="connsiteX11" fmla="*/ 50059 w 54389"/>
                    <a:gd name="connsiteY11" fmla="*/ 65554 h 106078"/>
                    <a:gd name="connsiteX12" fmla="*/ 52443 w 54389"/>
                    <a:gd name="connsiteY12" fmla="*/ 77473 h 106078"/>
                    <a:gd name="connsiteX13" fmla="*/ 45292 w 54389"/>
                    <a:gd name="connsiteY13" fmla="*/ 106078 h 106078"/>
                    <a:gd name="connsiteX14" fmla="*/ 30989 w 54389"/>
                    <a:gd name="connsiteY14" fmla="*/ 106078 h 106078"/>
                    <a:gd name="connsiteX15" fmla="*/ 9535 w 54389"/>
                    <a:gd name="connsiteY15" fmla="*/ 13111 h 106078"/>
                    <a:gd name="connsiteX16" fmla="*/ 9535 w 54389"/>
                    <a:gd name="connsiteY16" fmla="*/ 13111 h 106078"/>
                    <a:gd name="connsiteX17" fmla="*/ 21454 w 54389"/>
                    <a:gd name="connsiteY17" fmla="*/ 63170 h 106078"/>
                    <a:gd name="connsiteX18" fmla="*/ 23838 w 54389"/>
                    <a:gd name="connsiteY18" fmla="*/ 82241 h 106078"/>
                    <a:gd name="connsiteX19" fmla="*/ 23838 w 54389"/>
                    <a:gd name="connsiteY19" fmla="*/ 84624 h 106078"/>
                    <a:gd name="connsiteX20" fmla="*/ 30989 w 54389"/>
                    <a:gd name="connsiteY20" fmla="*/ 98927 h 106078"/>
                    <a:gd name="connsiteX21" fmla="*/ 38141 w 54389"/>
                    <a:gd name="connsiteY21" fmla="*/ 96543 h 106078"/>
                    <a:gd name="connsiteX22" fmla="*/ 40524 w 54389"/>
                    <a:gd name="connsiteY22" fmla="*/ 77473 h 106078"/>
                    <a:gd name="connsiteX23" fmla="*/ 38141 w 54389"/>
                    <a:gd name="connsiteY23" fmla="*/ 67938 h 106078"/>
                    <a:gd name="connsiteX24" fmla="*/ 19070 w 54389"/>
                    <a:gd name="connsiteY24" fmla="*/ 8343 h 106078"/>
                    <a:gd name="connsiteX25" fmla="*/ 19070 w 54389"/>
                    <a:gd name="connsiteY25" fmla="*/ 10727 h 106078"/>
                    <a:gd name="connsiteX26" fmla="*/ 16687 w 54389"/>
                    <a:gd name="connsiteY26" fmla="*/ 10727 h 106078"/>
                    <a:gd name="connsiteX27" fmla="*/ 9535 w 54389"/>
                    <a:gd name="connsiteY27" fmla="*/ 13111 h 106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54389" h="106078">
                      <a:moveTo>
                        <a:pt x="30989" y="106078"/>
                      </a:moveTo>
                      <a:cubicBezTo>
                        <a:pt x="19070" y="106078"/>
                        <a:pt x="16687" y="96543"/>
                        <a:pt x="14303" y="84624"/>
                      </a:cubicBezTo>
                      <a:lnTo>
                        <a:pt x="14303" y="82241"/>
                      </a:lnTo>
                      <a:cubicBezTo>
                        <a:pt x="14303" y="75089"/>
                        <a:pt x="11919" y="70322"/>
                        <a:pt x="11919" y="63170"/>
                      </a:cubicBezTo>
                      <a:cubicBezTo>
                        <a:pt x="9535" y="46484"/>
                        <a:pt x="7151" y="29797"/>
                        <a:pt x="2384" y="15495"/>
                      </a:cubicBezTo>
                      <a:cubicBezTo>
                        <a:pt x="0" y="13111"/>
                        <a:pt x="0" y="10727"/>
                        <a:pt x="0" y="8343"/>
                      </a:cubicBezTo>
                      <a:cubicBezTo>
                        <a:pt x="0" y="5960"/>
                        <a:pt x="2384" y="3576"/>
                        <a:pt x="7151" y="3576"/>
                      </a:cubicBezTo>
                      <a:lnTo>
                        <a:pt x="9535" y="3576"/>
                      </a:lnTo>
                      <a:lnTo>
                        <a:pt x="9535" y="3576"/>
                      </a:lnTo>
                      <a:cubicBezTo>
                        <a:pt x="11919" y="3576"/>
                        <a:pt x="11919" y="3576"/>
                        <a:pt x="14303" y="3576"/>
                      </a:cubicBezTo>
                      <a:cubicBezTo>
                        <a:pt x="16687" y="-1192"/>
                        <a:pt x="26222" y="-1192"/>
                        <a:pt x="28605" y="3576"/>
                      </a:cubicBezTo>
                      <a:cubicBezTo>
                        <a:pt x="40524" y="22646"/>
                        <a:pt x="45292" y="44100"/>
                        <a:pt x="50059" y="65554"/>
                      </a:cubicBezTo>
                      <a:lnTo>
                        <a:pt x="52443" y="77473"/>
                      </a:lnTo>
                      <a:cubicBezTo>
                        <a:pt x="54827" y="87008"/>
                        <a:pt x="57211" y="101311"/>
                        <a:pt x="45292" y="106078"/>
                      </a:cubicBezTo>
                      <a:cubicBezTo>
                        <a:pt x="38141" y="106078"/>
                        <a:pt x="33373" y="106078"/>
                        <a:pt x="30989" y="106078"/>
                      </a:cubicBezTo>
                      <a:close/>
                      <a:moveTo>
                        <a:pt x="9535" y="13111"/>
                      </a:moveTo>
                      <a:lnTo>
                        <a:pt x="9535" y="13111"/>
                      </a:lnTo>
                      <a:cubicBezTo>
                        <a:pt x="14303" y="29797"/>
                        <a:pt x="19070" y="46484"/>
                        <a:pt x="21454" y="63170"/>
                      </a:cubicBezTo>
                      <a:cubicBezTo>
                        <a:pt x="21454" y="70322"/>
                        <a:pt x="23838" y="75089"/>
                        <a:pt x="23838" y="82241"/>
                      </a:cubicBezTo>
                      <a:lnTo>
                        <a:pt x="23838" y="84624"/>
                      </a:lnTo>
                      <a:cubicBezTo>
                        <a:pt x="26222" y="96543"/>
                        <a:pt x="26222" y="98927"/>
                        <a:pt x="30989" y="98927"/>
                      </a:cubicBezTo>
                      <a:cubicBezTo>
                        <a:pt x="33373" y="98927"/>
                        <a:pt x="35757" y="98927"/>
                        <a:pt x="38141" y="96543"/>
                      </a:cubicBezTo>
                      <a:cubicBezTo>
                        <a:pt x="42908" y="94159"/>
                        <a:pt x="42908" y="89392"/>
                        <a:pt x="40524" y="77473"/>
                      </a:cubicBezTo>
                      <a:lnTo>
                        <a:pt x="38141" y="67938"/>
                      </a:lnTo>
                      <a:cubicBezTo>
                        <a:pt x="33373" y="48868"/>
                        <a:pt x="28605" y="27414"/>
                        <a:pt x="19070" y="8343"/>
                      </a:cubicBezTo>
                      <a:lnTo>
                        <a:pt x="19070" y="10727"/>
                      </a:lnTo>
                      <a:lnTo>
                        <a:pt x="16687" y="10727"/>
                      </a:lnTo>
                      <a:cubicBezTo>
                        <a:pt x="11919" y="10727"/>
                        <a:pt x="11919" y="13111"/>
                        <a:pt x="9535" y="1311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58" name="Graphic 4207">
                <a:extLst>
                  <a:ext uri="{FF2B5EF4-FFF2-40B4-BE49-F238E27FC236}">
                    <a16:creationId xmlns:a16="http://schemas.microsoft.com/office/drawing/2014/main" id="{E96976F8-FA27-4A58-B898-76C9EE06DFAE}"/>
                  </a:ext>
                </a:extLst>
              </p:cNvPr>
              <p:cNvGrpSpPr/>
              <p:nvPr/>
            </p:nvGrpSpPr>
            <p:grpSpPr>
              <a:xfrm>
                <a:off x="14971243" y="7672609"/>
                <a:ext cx="40987" cy="83432"/>
                <a:chOff x="14971243" y="7672609"/>
                <a:chExt cx="40987" cy="83432"/>
              </a:xfrm>
            </p:grpSpPr>
            <p:sp>
              <p:nvSpPr>
                <p:cNvPr id="1559" name="Freeform: Shape 1558">
                  <a:extLst>
                    <a:ext uri="{FF2B5EF4-FFF2-40B4-BE49-F238E27FC236}">
                      <a16:creationId xmlns:a16="http://schemas.microsoft.com/office/drawing/2014/main" id="{5A4662F9-CCA6-46D9-A5D4-F8455492EFAE}"/>
                    </a:ext>
                  </a:extLst>
                </p:cNvPr>
                <p:cNvSpPr/>
                <p:nvPr/>
              </p:nvSpPr>
              <p:spPr>
                <a:xfrm>
                  <a:off x="14974765" y="7674343"/>
                  <a:ext cx="35082" cy="74546"/>
                </a:xfrm>
                <a:custGeom>
                  <a:avLst/>
                  <a:gdLst>
                    <a:gd name="connsiteX0" fmla="*/ 26871 w 35082"/>
                    <a:gd name="connsiteY0" fmla="*/ 7801 h 74546"/>
                    <a:gd name="connsiteX1" fmla="*/ 26871 w 35082"/>
                    <a:gd name="connsiteY1" fmla="*/ 7801 h 74546"/>
                    <a:gd name="connsiteX2" fmla="*/ 24488 w 35082"/>
                    <a:gd name="connsiteY2" fmla="*/ 3033 h 74546"/>
                    <a:gd name="connsiteX3" fmla="*/ 19720 w 35082"/>
                    <a:gd name="connsiteY3" fmla="*/ 650 h 74546"/>
                    <a:gd name="connsiteX4" fmla="*/ 12569 w 35082"/>
                    <a:gd name="connsiteY4" fmla="*/ 650 h 74546"/>
                    <a:gd name="connsiteX5" fmla="*/ 5417 w 35082"/>
                    <a:gd name="connsiteY5" fmla="*/ 650 h 74546"/>
                    <a:gd name="connsiteX6" fmla="*/ 650 w 35082"/>
                    <a:gd name="connsiteY6" fmla="*/ 5417 h 74546"/>
                    <a:gd name="connsiteX7" fmla="*/ 3033 w 35082"/>
                    <a:gd name="connsiteY7" fmla="*/ 5417 h 74546"/>
                    <a:gd name="connsiteX8" fmla="*/ 7801 w 35082"/>
                    <a:gd name="connsiteY8" fmla="*/ 69779 h 74546"/>
                    <a:gd name="connsiteX9" fmla="*/ 12569 w 35082"/>
                    <a:gd name="connsiteY9" fmla="*/ 74547 h 74546"/>
                    <a:gd name="connsiteX10" fmla="*/ 31639 w 35082"/>
                    <a:gd name="connsiteY10" fmla="*/ 72163 h 74546"/>
                    <a:gd name="connsiteX11" fmla="*/ 34023 w 35082"/>
                    <a:gd name="connsiteY11" fmla="*/ 69779 h 74546"/>
                    <a:gd name="connsiteX12" fmla="*/ 34023 w 35082"/>
                    <a:gd name="connsiteY12" fmla="*/ 45942 h 74546"/>
                    <a:gd name="connsiteX13" fmla="*/ 26871 w 35082"/>
                    <a:gd name="connsiteY13" fmla="*/ 7801 h 745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5082" h="74546">
                      <a:moveTo>
                        <a:pt x="26871" y="7801"/>
                      </a:moveTo>
                      <a:cubicBezTo>
                        <a:pt x="26871" y="5417"/>
                        <a:pt x="26871" y="5417"/>
                        <a:pt x="26871" y="7801"/>
                      </a:cubicBezTo>
                      <a:cubicBezTo>
                        <a:pt x="26871" y="5417"/>
                        <a:pt x="26871" y="3033"/>
                        <a:pt x="24488" y="3033"/>
                      </a:cubicBezTo>
                      <a:cubicBezTo>
                        <a:pt x="24488" y="3033"/>
                        <a:pt x="22104" y="650"/>
                        <a:pt x="19720" y="650"/>
                      </a:cubicBezTo>
                      <a:cubicBezTo>
                        <a:pt x="17336" y="650"/>
                        <a:pt x="14952" y="650"/>
                        <a:pt x="12569" y="650"/>
                      </a:cubicBezTo>
                      <a:cubicBezTo>
                        <a:pt x="10185" y="650"/>
                        <a:pt x="7801" y="650"/>
                        <a:pt x="5417" y="650"/>
                      </a:cubicBezTo>
                      <a:cubicBezTo>
                        <a:pt x="3033" y="-1734"/>
                        <a:pt x="-1734" y="3033"/>
                        <a:pt x="650" y="5417"/>
                      </a:cubicBezTo>
                      <a:cubicBezTo>
                        <a:pt x="650" y="5417"/>
                        <a:pt x="650" y="5417"/>
                        <a:pt x="3033" y="5417"/>
                      </a:cubicBezTo>
                      <a:cubicBezTo>
                        <a:pt x="7801" y="26871"/>
                        <a:pt x="5417" y="48325"/>
                        <a:pt x="7801" y="69779"/>
                      </a:cubicBezTo>
                      <a:cubicBezTo>
                        <a:pt x="7801" y="72163"/>
                        <a:pt x="10185" y="74547"/>
                        <a:pt x="12569" y="74547"/>
                      </a:cubicBezTo>
                      <a:cubicBezTo>
                        <a:pt x="19720" y="74547"/>
                        <a:pt x="24488" y="72163"/>
                        <a:pt x="31639" y="72163"/>
                      </a:cubicBezTo>
                      <a:cubicBezTo>
                        <a:pt x="34023" y="72163"/>
                        <a:pt x="34023" y="69779"/>
                        <a:pt x="34023" y="69779"/>
                      </a:cubicBezTo>
                      <a:cubicBezTo>
                        <a:pt x="36406" y="62628"/>
                        <a:pt x="34023" y="53093"/>
                        <a:pt x="34023" y="45942"/>
                      </a:cubicBezTo>
                      <a:cubicBezTo>
                        <a:pt x="34023" y="31639"/>
                        <a:pt x="34023" y="19720"/>
                        <a:pt x="26871" y="7801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60" name="Freeform: Shape 1559">
                  <a:extLst>
                    <a:ext uri="{FF2B5EF4-FFF2-40B4-BE49-F238E27FC236}">
                      <a16:creationId xmlns:a16="http://schemas.microsoft.com/office/drawing/2014/main" id="{855311B2-3AB5-4A7B-A44A-A6C3C01B01F6}"/>
                    </a:ext>
                  </a:extLst>
                </p:cNvPr>
                <p:cNvSpPr/>
                <p:nvPr/>
              </p:nvSpPr>
              <p:spPr>
                <a:xfrm>
                  <a:off x="14971243" y="7672609"/>
                  <a:ext cx="40987" cy="83432"/>
                </a:xfrm>
                <a:custGeom>
                  <a:avLst/>
                  <a:gdLst>
                    <a:gd name="connsiteX0" fmla="*/ 16091 w 40987"/>
                    <a:gd name="connsiteY0" fmla="*/ 83432 h 83432"/>
                    <a:gd name="connsiteX1" fmla="*/ 6555 w 40987"/>
                    <a:gd name="connsiteY1" fmla="*/ 76281 h 83432"/>
                    <a:gd name="connsiteX2" fmla="*/ 6555 w 40987"/>
                    <a:gd name="connsiteY2" fmla="*/ 54827 h 83432"/>
                    <a:gd name="connsiteX3" fmla="*/ 1788 w 40987"/>
                    <a:gd name="connsiteY3" fmla="*/ 11919 h 83432"/>
                    <a:gd name="connsiteX4" fmla="*/ 1788 w 40987"/>
                    <a:gd name="connsiteY4" fmla="*/ 11919 h 83432"/>
                    <a:gd name="connsiteX5" fmla="*/ 1788 w 40987"/>
                    <a:gd name="connsiteY5" fmla="*/ 4767 h 83432"/>
                    <a:gd name="connsiteX6" fmla="*/ 11323 w 40987"/>
                    <a:gd name="connsiteY6" fmla="*/ 0 h 83432"/>
                    <a:gd name="connsiteX7" fmla="*/ 13707 w 40987"/>
                    <a:gd name="connsiteY7" fmla="*/ 0 h 83432"/>
                    <a:gd name="connsiteX8" fmla="*/ 16091 w 40987"/>
                    <a:gd name="connsiteY8" fmla="*/ 0 h 83432"/>
                    <a:gd name="connsiteX9" fmla="*/ 20858 w 40987"/>
                    <a:gd name="connsiteY9" fmla="*/ 0 h 83432"/>
                    <a:gd name="connsiteX10" fmla="*/ 28009 w 40987"/>
                    <a:gd name="connsiteY10" fmla="*/ 2384 h 83432"/>
                    <a:gd name="connsiteX11" fmla="*/ 30393 w 40987"/>
                    <a:gd name="connsiteY11" fmla="*/ 7151 h 83432"/>
                    <a:gd name="connsiteX12" fmla="*/ 30393 w 40987"/>
                    <a:gd name="connsiteY12" fmla="*/ 7151 h 83432"/>
                    <a:gd name="connsiteX13" fmla="*/ 39928 w 40987"/>
                    <a:gd name="connsiteY13" fmla="*/ 47676 h 83432"/>
                    <a:gd name="connsiteX14" fmla="*/ 39928 w 40987"/>
                    <a:gd name="connsiteY14" fmla="*/ 54827 h 83432"/>
                    <a:gd name="connsiteX15" fmla="*/ 39928 w 40987"/>
                    <a:gd name="connsiteY15" fmla="*/ 76281 h 83432"/>
                    <a:gd name="connsiteX16" fmla="*/ 32777 w 40987"/>
                    <a:gd name="connsiteY16" fmla="*/ 81049 h 83432"/>
                    <a:gd name="connsiteX17" fmla="*/ 25626 w 40987"/>
                    <a:gd name="connsiteY17" fmla="*/ 83432 h 83432"/>
                    <a:gd name="connsiteX18" fmla="*/ 16091 w 40987"/>
                    <a:gd name="connsiteY18" fmla="*/ 83432 h 83432"/>
                    <a:gd name="connsiteX19" fmla="*/ 16091 w 40987"/>
                    <a:gd name="connsiteY19" fmla="*/ 83432 h 83432"/>
                    <a:gd name="connsiteX20" fmla="*/ 16091 w 40987"/>
                    <a:gd name="connsiteY20" fmla="*/ 73897 h 83432"/>
                    <a:gd name="connsiteX21" fmla="*/ 16091 w 40987"/>
                    <a:gd name="connsiteY21" fmla="*/ 78665 h 83432"/>
                    <a:gd name="connsiteX22" fmla="*/ 16091 w 40987"/>
                    <a:gd name="connsiteY22" fmla="*/ 73897 h 83432"/>
                    <a:gd name="connsiteX23" fmla="*/ 25626 w 40987"/>
                    <a:gd name="connsiteY23" fmla="*/ 71514 h 83432"/>
                    <a:gd name="connsiteX24" fmla="*/ 35161 w 40987"/>
                    <a:gd name="connsiteY24" fmla="*/ 69130 h 83432"/>
                    <a:gd name="connsiteX25" fmla="*/ 35161 w 40987"/>
                    <a:gd name="connsiteY25" fmla="*/ 52443 h 83432"/>
                    <a:gd name="connsiteX26" fmla="*/ 35161 w 40987"/>
                    <a:gd name="connsiteY26" fmla="*/ 45292 h 83432"/>
                    <a:gd name="connsiteX27" fmla="*/ 25626 w 40987"/>
                    <a:gd name="connsiteY27" fmla="*/ 7151 h 83432"/>
                    <a:gd name="connsiteX28" fmla="*/ 25626 w 40987"/>
                    <a:gd name="connsiteY28" fmla="*/ 9535 h 83432"/>
                    <a:gd name="connsiteX29" fmla="*/ 25626 w 40987"/>
                    <a:gd name="connsiteY29" fmla="*/ 7151 h 83432"/>
                    <a:gd name="connsiteX30" fmla="*/ 25626 w 40987"/>
                    <a:gd name="connsiteY30" fmla="*/ 7151 h 83432"/>
                    <a:gd name="connsiteX31" fmla="*/ 20858 w 40987"/>
                    <a:gd name="connsiteY31" fmla="*/ 7151 h 83432"/>
                    <a:gd name="connsiteX32" fmla="*/ 18474 w 40987"/>
                    <a:gd name="connsiteY32" fmla="*/ 7151 h 83432"/>
                    <a:gd name="connsiteX33" fmla="*/ 11323 w 40987"/>
                    <a:gd name="connsiteY33" fmla="*/ 7151 h 83432"/>
                    <a:gd name="connsiteX34" fmla="*/ 11323 w 40987"/>
                    <a:gd name="connsiteY34" fmla="*/ 9535 h 83432"/>
                    <a:gd name="connsiteX35" fmla="*/ 16091 w 40987"/>
                    <a:gd name="connsiteY35" fmla="*/ 54827 h 83432"/>
                    <a:gd name="connsiteX36" fmla="*/ 16091 w 40987"/>
                    <a:gd name="connsiteY36" fmla="*/ 73897 h 83432"/>
                    <a:gd name="connsiteX37" fmla="*/ 16091 w 40987"/>
                    <a:gd name="connsiteY37" fmla="*/ 73897 h 83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0987" h="83432">
                      <a:moveTo>
                        <a:pt x="16091" y="83432"/>
                      </a:moveTo>
                      <a:cubicBezTo>
                        <a:pt x="11323" y="83432"/>
                        <a:pt x="8939" y="81049"/>
                        <a:pt x="6555" y="76281"/>
                      </a:cubicBezTo>
                      <a:cubicBezTo>
                        <a:pt x="6555" y="69130"/>
                        <a:pt x="6555" y="61978"/>
                        <a:pt x="6555" y="54827"/>
                      </a:cubicBezTo>
                      <a:cubicBezTo>
                        <a:pt x="6555" y="40524"/>
                        <a:pt x="6555" y="26222"/>
                        <a:pt x="1788" y="11919"/>
                      </a:cubicBezTo>
                      <a:cubicBezTo>
                        <a:pt x="1788" y="11919"/>
                        <a:pt x="1788" y="11919"/>
                        <a:pt x="1788" y="11919"/>
                      </a:cubicBezTo>
                      <a:cubicBezTo>
                        <a:pt x="-596" y="9535"/>
                        <a:pt x="-596" y="7151"/>
                        <a:pt x="1788" y="4767"/>
                      </a:cubicBezTo>
                      <a:cubicBezTo>
                        <a:pt x="4172" y="0"/>
                        <a:pt x="8939" y="0"/>
                        <a:pt x="11323" y="0"/>
                      </a:cubicBezTo>
                      <a:cubicBezTo>
                        <a:pt x="11323" y="0"/>
                        <a:pt x="13707" y="0"/>
                        <a:pt x="13707" y="0"/>
                      </a:cubicBezTo>
                      <a:lnTo>
                        <a:pt x="16091" y="0"/>
                      </a:lnTo>
                      <a:cubicBezTo>
                        <a:pt x="18474" y="0"/>
                        <a:pt x="20858" y="0"/>
                        <a:pt x="20858" y="0"/>
                      </a:cubicBezTo>
                      <a:cubicBezTo>
                        <a:pt x="23242" y="0"/>
                        <a:pt x="25626" y="0"/>
                        <a:pt x="28009" y="2384"/>
                      </a:cubicBezTo>
                      <a:cubicBezTo>
                        <a:pt x="30393" y="2384"/>
                        <a:pt x="30393" y="4767"/>
                        <a:pt x="30393" y="7151"/>
                      </a:cubicBezTo>
                      <a:cubicBezTo>
                        <a:pt x="30393" y="7151"/>
                        <a:pt x="30393" y="7151"/>
                        <a:pt x="30393" y="7151"/>
                      </a:cubicBezTo>
                      <a:cubicBezTo>
                        <a:pt x="37545" y="21454"/>
                        <a:pt x="39928" y="35757"/>
                        <a:pt x="39928" y="47676"/>
                      </a:cubicBezTo>
                      <a:cubicBezTo>
                        <a:pt x="39928" y="50059"/>
                        <a:pt x="39928" y="52443"/>
                        <a:pt x="39928" y="54827"/>
                      </a:cubicBezTo>
                      <a:cubicBezTo>
                        <a:pt x="39928" y="61978"/>
                        <a:pt x="42312" y="69130"/>
                        <a:pt x="39928" y="76281"/>
                      </a:cubicBezTo>
                      <a:cubicBezTo>
                        <a:pt x="39928" y="78665"/>
                        <a:pt x="35161" y="81049"/>
                        <a:pt x="32777" y="81049"/>
                      </a:cubicBezTo>
                      <a:cubicBezTo>
                        <a:pt x="30393" y="81049"/>
                        <a:pt x="28009" y="81049"/>
                        <a:pt x="25626" y="83432"/>
                      </a:cubicBezTo>
                      <a:cubicBezTo>
                        <a:pt x="25626" y="81049"/>
                        <a:pt x="20858" y="83432"/>
                        <a:pt x="16091" y="83432"/>
                      </a:cubicBezTo>
                      <a:lnTo>
                        <a:pt x="16091" y="83432"/>
                      </a:lnTo>
                      <a:close/>
                      <a:moveTo>
                        <a:pt x="16091" y="73897"/>
                      </a:moveTo>
                      <a:lnTo>
                        <a:pt x="16091" y="78665"/>
                      </a:lnTo>
                      <a:lnTo>
                        <a:pt x="16091" y="73897"/>
                      </a:lnTo>
                      <a:cubicBezTo>
                        <a:pt x="18474" y="73897"/>
                        <a:pt x="23242" y="73897"/>
                        <a:pt x="25626" y="71514"/>
                      </a:cubicBezTo>
                      <a:cubicBezTo>
                        <a:pt x="28009" y="71514"/>
                        <a:pt x="32777" y="69130"/>
                        <a:pt x="35161" y="69130"/>
                      </a:cubicBezTo>
                      <a:cubicBezTo>
                        <a:pt x="37545" y="64362"/>
                        <a:pt x="35161" y="57211"/>
                        <a:pt x="35161" y="52443"/>
                      </a:cubicBezTo>
                      <a:cubicBezTo>
                        <a:pt x="35161" y="50059"/>
                        <a:pt x="35161" y="47676"/>
                        <a:pt x="35161" y="45292"/>
                      </a:cubicBezTo>
                      <a:cubicBezTo>
                        <a:pt x="35161" y="33373"/>
                        <a:pt x="32777" y="21454"/>
                        <a:pt x="25626" y="7151"/>
                      </a:cubicBezTo>
                      <a:lnTo>
                        <a:pt x="25626" y="9535"/>
                      </a:lnTo>
                      <a:lnTo>
                        <a:pt x="25626" y="7151"/>
                      </a:lnTo>
                      <a:lnTo>
                        <a:pt x="25626" y="7151"/>
                      </a:lnTo>
                      <a:cubicBezTo>
                        <a:pt x="23242" y="7151"/>
                        <a:pt x="20858" y="7151"/>
                        <a:pt x="20858" y="7151"/>
                      </a:cubicBezTo>
                      <a:lnTo>
                        <a:pt x="18474" y="7151"/>
                      </a:lnTo>
                      <a:cubicBezTo>
                        <a:pt x="16091" y="7151"/>
                        <a:pt x="13707" y="7151"/>
                        <a:pt x="11323" y="7151"/>
                      </a:cubicBezTo>
                      <a:lnTo>
                        <a:pt x="11323" y="9535"/>
                      </a:lnTo>
                      <a:cubicBezTo>
                        <a:pt x="13707" y="23838"/>
                        <a:pt x="13707" y="40524"/>
                        <a:pt x="16091" y="54827"/>
                      </a:cubicBezTo>
                      <a:cubicBezTo>
                        <a:pt x="16091" y="61978"/>
                        <a:pt x="16091" y="69130"/>
                        <a:pt x="16091" y="73897"/>
                      </a:cubicBezTo>
                      <a:lnTo>
                        <a:pt x="16091" y="73897"/>
                      </a:ln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285" name="Graphic 4207">
              <a:extLst>
                <a:ext uri="{FF2B5EF4-FFF2-40B4-BE49-F238E27FC236}">
                  <a16:creationId xmlns:a16="http://schemas.microsoft.com/office/drawing/2014/main" id="{A7DF34CD-2A3A-4548-A6F5-3AC66D48489D}"/>
                </a:ext>
              </a:extLst>
            </p:cNvPr>
            <p:cNvGrpSpPr/>
            <p:nvPr/>
          </p:nvGrpSpPr>
          <p:grpSpPr>
            <a:xfrm>
              <a:off x="14733207" y="7255446"/>
              <a:ext cx="202542" cy="269367"/>
              <a:chOff x="14733207" y="7255446"/>
              <a:chExt cx="202542" cy="269367"/>
            </a:xfrm>
          </p:grpSpPr>
          <p:grpSp>
            <p:nvGrpSpPr>
              <p:cNvPr id="1550" name="Graphic 4207">
                <a:extLst>
                  <a:ext uri="{FF2B5EF4-FFF2-40B4-BE49-F238E27FC236}">
                    <a16:creationId xmlns:a16="http://schemas.microsoft.com/office/drawing/2014/main" id="{DAB3AD11-96C6-41CA-B800-D6486112C2CD}"/>
                  </a:ext>
                </a:extLst>
              </p:cNvPr>
              <p:cNvGrpSpPr/>
              <p:nvPr/>
            </p:nvGrpSpPr>
            <p:grpSpPr>
              <a:xfrm>
                <a:off x="14733207" y="7255446"/>
                <a:ext cx="202542" cy="269367"/>
                <a:chOff x="14733207" y="7255446"/>
                <a:chExt cx="202542" cy="269367"/>
              </a:xfrm>
            </p:grpSpPr>
            <p:sp>
              <p:nvSpPr>
                <p:cNvPr id="1555" name="Freeform: Shape 1554">
                  <a:extLst>
                    <a:ext uri="{FF2B5EF4-FFF2-40B4-BE49-F238E27FC236}">
                      <a16:creationId xmlns:a16="http://schemas.microsoft.com/office/drawing/2014/main" id="{94A1350D-B15E-4155-8730-CC6FFE7303D5}"/>
                    </a:ext>
                  </a:extLst>
                </p:cNvPr>
                <p:cNvSpPr/>
                <p:nvPr/>
              </p:nvSpPr>
              <p:spPr>
                <a:xfrm>
                  <a:off x="14735465" y="7260214"/>
                  <a:ext cx="193133" cy="260808"/>
                </a:xfrm>
                <a:custGeom>
                  <a:avLst/>
                  <a:gdLst>
                    <a:gd name="connsiteX0" fmla="*/ 182739 w 193133"/>
                    <a:gd name="connsiteY0" fmla="*/ 40524 h 260808"/>
                    <a:gd name="connsiteX1" fmla="*/ 175587 w 193133"/>
                    <a:gd name="connsiteY1" fmla="*/ 40524 h 260808"/>
                    <a:gd name="connsiteX2" fmla="*/ 123144 w 193133"/>
                    <a:gd name="connsiteY2" fmla="*/ 14303 h 260808"/>
                    <a:gd name="connsiteX3" fmla="*/ 58782 w 193133"/>
                    <a:gd name="connsiteY3" fmla="*/ 0 h 260808"/>
                    <a:gd name="connsiteX4" fmla="*/ 56398 w 193133"/>
                    <a:gd name="connsiteY4" fmla="*/ 4768 h 260808"/>
                    <a:gd name="connsiteX5" fmla="*/ 27793 w 193133"/>
                    <a:gd name="connsiteY5" fmla="*/ 50059 h 260808"/>
                    <a:gd name="connsiteX6" fmla="*/ 1571 w 193133"/>
                    <a:gd name="connsiteY6" fmla="*/ 133492 h 260808"/>
                    <a:gd name="connsiteX7" fmla="*/ 63549 w 193133"/>
                    <a:gd name="connsiteY7" fmla="*/ 257449 h 260808"/>
                    <a:gd name="connsiteX8" fmla="*/ 125528 w 193133"/>
                    <a:gd name="connsiteY8" fmla="*/ 247914 h 260808"/>
                    <a:gd name="connsiteX9" fmla="*/ 154133 w 193133"/>
                    <a:gd name="connsiteY9" fmla="*/ 228843 h 260808"/>
                    <a:gd name="connsiteX10" fmla="*/ 173203 w 193133"/>
                    <a:gd name="connsiteY10" fmla="*/ 197854 h 260808"/>
                    <a:gd name="connsiteX11" fmla="*/ 192274 w 193133"/>
                    <a:gd name="connsiteY11" fmla="*/ 121573 h 260808"/>
                    <a:gd name="connsiteX12" fmla="*/ 182739 w 193133"/>
                    <a:gd name="connsiteY12" fmla="*/ 40524 h 260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93133" h="260808">
                      <a:moveTo>
                        <a:pt x="182739" y="40524"/>
                      </a:moveTo>
                      <a:cubicBezTo>
                        <a:pt x="180355" y="35757"/>
                        <a:pt x="175587" y="38141"/>
                        <a:pt x="175587" y="40524"/>
                      </a:cubicBezTo>
                      <a:cubicBezTo>
                        <a:pt x="158901" y="30989"/>
                        <a:pt x="142214" y="21454"/>
                        <a:pt x="123144" y="14303"/>
                      </a:cubicBezTo>
                      <a:cubicBezTo>
                        <a:pt x="101690" y="4768"/>
                        <a:pt x="80236" y="4768"/>
                        <a:pt x="58782" y="0"/>
                      </a:cubicBezTo>
                      <a:cubicBezTo>
                        <a:pt x="56398" y="0"/>
                        <a:pt x="54014" y="4768"/>
                        <a:pt x="56398" y="4768"/>
                      </a:cubicBezTo>
                      <a:cubicBezTo>
                        <a:pt x="46863" y="21454"/>
                        <a:pt x="34944" y="33373"/>
                        <a:pt x="27793" y="50059"/>
                      </a:cubicBezTo>
                      <a:cubicBezTo>
                        <a:pt x="15874" y="76281"/>
                        <a:pt x="6339" y="104886"/>
                        <a:pt x="1571" y="133492"/>
                      </a:cubicBezTo>
                      <a:cubicBezTo>
                        <a:pt x="-5580" y="183551"/>
                        <a:pt x="11106" y="243146"/>
                        <a:pt x="63549" y="257449"/>
                      </a:cubicBezTo>
                      <a:cubicBezTo>
                        <a:pt x="85003" y="264600"/>
                        <a:pt x="106457" y="259832"/>
                        <a:pt x="125528" y="247914"/>
                      </a:cubicBezTo>
                      <a:cubicBezTo>
                        <a:pt x="137447" y="243146"/>
                        <a:pt x="146982" y="235995"/>
                        <a:pt x="154133" y="228843"/>
                      </a:cubicBezTo>
                      <a:cubicBezTo>
                        <a:pt x="163668" y="219308"/>
                        <a:pt x="166052" y="209773"/>
                        <a:pt x="173203" y="197854"/>
                      </a:cubicBezTo>
                      <a:cubicBezTo>
                        <a:pt x="185122" y="176400"/>
                        <a:pt x="189890" y="145411"/>
                        <a:pt x="192274" y="121573"/>
                      </a:cubicBezTo>
                      <a:cubicBezTo>
                        <a:pt x="194657" y="95351"/>
                        <a:pt x="192274" y="64362"/>
                        <a:pt x="182739" y="40524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56" name="Freeform: Shape 1555">
                  <a:extLst>
                    <a:ext uri="{FF2B5EF4-FFF2-40B4-BE49-F238E27FC236}">
                      <a16:creationId xmlns:a16="http://schemas.microsoft.com/office/drawing/2014/main" id="{3C547804-27E7-4804-ABFD-4A865C78A6A0}"/>
                    </a:ext>
                  </a:extLst>
                </p:cNvPr>
                <p:cNvSpPr/>
                <p:nvPr/>
              </p:nvSpPr>
              <p:spPr>
                <a:xfrm>
                  <a:off x="14733207" y="7255446"/>
                  <a:ext cx="202542" cy="269367"/>
                </a:xfrm>
                <a:custGeom>
                  <a:avLst/>
                  <a:gdLst>
                    <a:gd name="connsiteX0" fmla="*/ 87261 w 202542"/>
                    <a:gd name="connsiteY0" fmla="*/ 269368 h 269367"/>
                    <a:gd name="connsiteX1" fmla="*/ 87261 w 202542"/>
                    <a:gd name="connsiteY1" fmla="*/ 269368 h 269367"/>
                    <a:gd name="connsiteX2" fmla="*/ 65807 w 202542"/>
                    <a:gd name="connsiteY2" fmla="*/ 266984 h 269367"/>
                    <a:gd name="connsiteX3" fmla="*/ 1445 w 202542"/>
                    <a:gd name="connsiteY3" fmla="*/ 138259 h 269367"/>
                    <a:gd name="connsiteX4" fmla="*/ 27667 w 202542"/>
                    <a:gd name="connsiteY4" fmla="*/ 54827 h 269367"/>
                    <a:gd name="connsiteX5" fmla="*/ 46737 w 202542"/>
                    <a:gd name="connsiteY5" fmla="*/ 23838 h 269367"/>
                    <a:gd name="connsiteX6" fmla="*/ 56272 w 202542"/>
                    <a:gd name="connsiteY6" fmla="*/ 9535 h 269367"/>
                    <a:gd name="connsiteX7" fmla="*/ 56272 w 202542"/>
                    <a:gd name="connsiteY7" fmla="*/ 4768 h 269367"/>
                    <a:gd name="connsiteX8" fmla="*/ 63424 w 202542"/>
                    <a:gd name="connsiteY8" fmla="*/ 0 h 269367"/>
                    <a:gd name="connsiteX9" fmla="*/ 65807 w 202542"/>
                    <a:gd name="connsiteY9" fmla="*/ 0 h 269367"/>
                    <a:gd name="connsiteX10" fmla="*/ 82494 w 202542"/>
                    <a:gd name="connsiteY10" fmla="*/ 2384 h 269367"/>
                    <a:gd name="connsiteX11" fmla="*/ 130169 w 202542"/>
                    <a:gd name="connsiteY11" fmla="*/ 14303 h 269367"/>
                    <a:gd name="connsiteX12" fmla="*/ 180229 w 202542"/>
                    <a:gd name="connsiteY12" fmla="*/ 40524 h 269367"/>
                    <a:gd name="connsiteX13" fmla="*/ 192148 w 202542"/>
                    <a:gd name="connsiteY13" fmla="*/ 42908 h 269367"/>
                    <a:gd name="connsiteX14" fmla="*/ 201683 w 202542"/>
                    <a:gd name="connsiteY14" fmla="*/ 126341 h 269367"/>
                    <a:gd name="connsiteX15" fmla="*/ 201683 w 202542"/>
                    <a:gd name="connsiteY15" fmla="*/ 128724 h 269367"/>
                    <a:gd name="connsiteX16" fmla="*/ 182613 w 202542"/>
                    <a:gd name="connsiteY16" fmla="*/ 202622 h 269367"/>
                    <a:gd name="connsiteX17" fmla="*/ 177845 w 202542"/>
                    <a:gd name="connsiteY17" fmla="*/ 212157 h 269367"/>
                    <a:gd name="connsiteX18" fmla="*/ 163542 w 202542"/>
                    <a:gd name="connsiteY18" fmla="*/ 233611 h 269367"/>
                    <a:gd name="connsiteX19" fmla="*/ 132553 w 202542"/>
                    <a:gd name="connsiteY19" fmla="*/ 255065 h 269367"/>
                    <a:gd name="connsiteX20" fmla="*/ 87261 w 202542"/>
                    <a:gd name="connsiteY20" fmla="*/ 269368 h 269367"/>
                    <a:gd name="connsiteX21" fmla="*/ 63424 w 202542"/>
                    <a:gd name="connsiteY21" fmla="*/ 7151 h 269367"/>
                    <a:gd name="connsiteX22" fmla="*/ 63424 w 202542"/>
                    <a:gd name="connsiteY22" fmla="*/ 7151 h 269367"/>
                    <a:gd name="connsiteX23" fmla="*/ 63424 w 202542"/>
                    <a:gd name="connsiteY23" fmla="*/ 9535 h 269367"/>
                    <a:gd name="connsiteX24" fmla="*/ 51505 w 202542"/>
                    <a:gd name="connsiteY24" fmla="*/ 26222 h 269367"/>
                    <a:gd name="connsiteX25" fmla="*/ 34818 w 202542"/>
                    <a:gd name="connsiteY25" fmla="*/ 54827 h 269367"/>
                    <a:gd name="connsiteX26" fmla="*/ 8596 w 202542"/>
                    <a:gd name="connsiteY26" fmla="*/ 135876 h 269367"/>
                    <a:gd name="connsiteX27" fmla="*/ 68191 w 202542"/>
                    <a:gd name="connsiteY27" fmla="*/ 255065 h 269367"/>
                    <a:gd name="connsiteX28" fmla="*/ 87261 w 202542"/>
                    <a:gd name="connsiteY28" fmla="*/ 257449 h 269367"/>
                    <a:gd name="connsiteX29" fmla="*/ 87261 w 202542"/>
                    <a:gd name="connsiteY29" fmla="*/ 257449 h 269367"/>
                    <a:gd name="connsiteX30" fmla="*/ 127786 w 202542"/>
                    <a:gd name="connsiteY30" fmla="*/ 245530 h 269367"/>
                    <a:gd name="connsiteX31" fmla="*/ 156391 w 202542"/>
                    <a:gd name="connsiteY31" fmla="*/ 226460 h 269367"/>
                    <a:gd name="connsiteX32" fmla="*/ 168310 w 202542"/>
                    <a:gd name="connsiteY32" fmla="*/ 207389 h 269367"/>
                    <a:gd name="connsiteX33" fmla="*/ 173078 w 202542"/>
                    <a:gd name="connsiteY33" fmla="*/ 195470 h 269367"/>
                    <a:gd name="connsiteX34" fmla="*/ 192148 w 202542"/>
                    <a:gd name="connsiteY34" fmla="*/ 123957 h 269367"/>
                    <a:gd name="connsiteX35" fmla="*/ 192148 w 202542"/>
                    <a:gd name="connsiteY35" fmla="*/ 121573 h 269367"/>
                    <a:gd name="connsiteX36" fmla="*/ 182613 w 202542"/>
                    <a:gd name="connsiteY36" fmla="*/ 40524 h 269367"/>
                    <a:gd name="connsiteX37" fmla="*/ 180229 w 202542"/>
                    <a:gd name="connsiteY37" fmla="*/ 45292 h 269367"/>
                    <a:gd name="connsiteX38" fmla="*/ 175461 w 202542"/>
                    <a:gd name="connsiteY38" fmla="*/ 42908 h 269367"/>
                    <a:gd name="connsiteX39" fmla="*/ 123018 w 202542"/>
                    <a:gd name="connsiteY39" fmla="*/ 16687 h 269367"/>
                    <a:gd name="connsiteX40" fmla="*/ 75342 w 202542"/>
                    <a:gd name="connsiteY40" fmla="*/ 4768 h 269367"/>
                    <a:gd name="connsiteX41" fmla="*/ 63424 w 202542"/>
                    <a:gd name="connsiteY41" fmla="*/ 7151 h 2693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202542" h="269367">
                      <a:moveTo>
                        <a:pt x="87261" y="269368"/>
                      </a:moveTo>
                      <a:lnTo>
                        <a:pt x="87261" y="269368"/>
                      </a:lnTo>
                      <a:cubicBezTo>
                        <a:pt x="80110" y="269368"/>
                        <a:pt x="72959" y="269368"/>
                        <a:pt x="65807" y="266984"/>
                      </a:cubicBezTo>
                      <a:cubicBezTo>
                        <a:pt x="13364" y="250297"/>
                        <a:pt x="-5706" y="190703"/>
                        <a:pt x="1445" y="138259"/>
                      </a:cubicBezTo>
                      <a:cubicBezTo>
                        <a:pt x="6213" y="109654"/>
                        <a:pt x="13364" y="83432"/>
                        <a:pt x="27667" y="54827"/>
                      </a:cubicBezTo>
                      <a:cubicBezTo>
                        <a:pt x="32434" y="42908"/>
                        <a:pt x="39586" y="33373"/>
                        <a:pt x="46737" y="23838"/>
                      </a:cubicBezTo>
                      <a:cubicBezTo>
                        <a:pt x="49121" y="19070"/>
                        <a:pt x="53888" y="14303"/>
                        <a:pt x="56272" y="9535"/>
                      </a:cubicBezTo>
                      <a:cubicBezTo>
                        <a:pt x="56272" y="7151"/>
                        <a:pt x="56272" y="4768"/>
                        <a:pt x="56272" y="4768"/>
                      </a:cubicBezTo>
                      <a:cubicBezTo>
                        <a:pt x="56272" y="2384"/>
                        <a:pt x="58656" y="0"/>
                        <a:pt x="63424" y="0"/>
                      </a:cubicBezTo>
                      <a:lnTo>
                        <a:pt x="65807" y="0"/>
                      </a:lnTo>
                      <a:cubicBezTo>
                        <a:pt x="70575" y="0"/>
                        <a:pt x="75342" y="2384"/>
                        <a:pt x="82494" y="2384"/>
                      </a:cubicBezTo>
                      <a:cubicBezTo>
                        <a:pt x="99180" y="4768"/>
                        <a:pt x="115867" y="7151"/>
                        <a:pt x="130169" y="14303"/>
                      </a:cubicBezTo>
                      <a:cubicBezTo>
                        <a:pt x="144472" y="21454"/>
                        <a:pt x="161159" y="28605"/>
                        <a:pt x="180229" y="40524"/>
                      </a:cubicBezTo>
                      <a:cubicBezTo>
                        <a:pt x="184997" y="38141"/>
                        <a:pt x="189764" y="38141"/>
                        <a:pt x="192148" y="42908"/>
                      </a:cubicBezTo>
                      <a:cubicBezTo>
                        <a:pt x="201683" y="71514"/>
                        <a:pt x="204067" y="102503"/>
                        <a:pt x="201683" y="126341"/>
                      </a:cubicBezTo>
                      <a:lnTo>
                        <a:pt x="201683" y="128724"/>
                      </a:lnTo>
                      <a:cubicBezTo>
                        <a:pt x="199299" y="152562"/>
                        <a:pt x="194532" y="181168"/>
                        <a:pt x="182613" y="202622"/>
                      </a:cubicBezTo>
                      <a:cubicBezTo>
                        <a:pt x="180229" y="207389"/>
                        <a:pt x="177845" y="209773"/>
                        <a:pt x="177845" y="212157"/>
                      </a:cubicBezTo>
                      <a:cubicBezTo>
                        <a:pt x="175461" y="219308"/>
                        <a:pt x="170694" y="226460"/>
                        <a:pt x="163542" y="233611"/>
                      </a:cubicBezTo>
                      <a:cubicBezTo>
                        <a:pt x="154007" y="240762"/>
                        <a:pt x="144472" y="247914"/>
                        <a:pt x="132553" y="255065"/>
                      </a:cubicBezTo>
                      <a:cubicBezTo>
                        <a:pt x="115867" y="264600"/>
                        <a:pt x="99180" y="269368"/>
                        <a:pt x="87261" y="269368"/>
                      </a:cubicBezTo>
                      <a:close/>
                      <a:moveTo>
                        <a:pt x="63424" y="7151"/>
                      </a:moveTo>
                      <a:lnTo>
                        <a:pt x="63424" y="7151"/>
                      </a:lnTo>
                      <a:lnTo>
                        <a:pt x="63424" y="9535"/>
                      </a:lnTo>
                      <a:cubicBezTo>
                        <a:pt x="61040" y="14303"/>
                        <a:pt x="56272" y="21454"/>
                        <a:pt x="51505" y="26222"/>
                      </a:cubicBezTo>
                      <a:cubicBezTo>
                        <a:pt x="44353" y="35757"/>
                        <a:pt x="39586" y="45292"/>
                        <a:pt x="34818" y="54827"/>
                      </a:cubicBezTo>
                      <a:cubicBezTo>
                        <a:pt x="22899" y="83432"/>
                        <a:pt x="13364" y="109654"/>
                        <a:pt x="8596" y="135876"/>
                      </a:cubicBezTo>
                      <a:cubicBezTo>
                        <a:pt x="1445" y="183551"/>
                        <a:pt x="18132" y="240762"/>
                        <a:pt x="68191" y="255065"/>
                      </a:cubicBezTo>
                      <a:cubicBezTo>
                        <a:pt x="72959" y="257449"/>
                        <a:pt x="80110" y="257449"/>
                        <a:pt x="87261" y="257449"/>
                      </a:cubicBezTo>
                      <a:lnTo>
                        <a:pt x="87261" y="257449"/>
                      </a:lnTo>
                      <a:cubicBezTo>
                        <a:pt x="99180" y="257449"/>
                        <a:pt x="113483" y="255065"/>
                        <a:pt x="127786" y="245530"/>
                      </a:cubicBezTo>
                      <a:cubicBezTo>
                        <a:pt x="139705" y="240762"/>
                        <a:pt x="146856" y="233611"/>
                        <a:pt x="156391" y="226460"/>
                      </a:cubicBezTo>
                      <a:cubicBezTo>
                        <a:pt x="161159" y="221692"/>
                        <a:pt x="165926" y="214541"/>
                        <a:pt x="168310" y="207389"/>
                      </a:cubicBezTo>
                      <a:cubicBezTo>
                        <a:pt x="170694" y="202622"/>
                        <a:pt x="170694" y="200238"/>
                        <a:pt x="173078" y="195470"/>
                      </a:cubicBezTo>
                      <a:cubicBezTo>
                        <a:pt x="184997" y="176400"/>
                        <a:pt x="187380" y="147795"/>
                        <a:pt x="192148" y="123957"/>
                      </a:cubicBezTo>
                      <a:lnTo>
                        <a:pt x="192148" y="121573"/>
                      </a:lnTo>
                      <a:cubicBezTo>
                        <a:pt x="194532" y="97735"/>
                        <a:pt x="192148" y="66746"/>
                        <a:pt x="182613" y="40524"/>
                      </a:cubicBezTo>
                      <a:lnTo>
                        <a:pt x="180229" y="45292"/>
                      </a:lnTo>
                      <a:lnTo>
                        <a:pt x="175461" y="42908"/>
                      </a:lnTo>
                      <a:cubicBezTo>
                        <a:pt x="156391" y="30989"/>
                        <a:pt x="139705" y="23838"/>
                        <a:pt x="123018" y="16687"/>
                      </a:cubicBezTo>
                      <a:cubicBezTo>
                        <a:pt x="108715" y="9535"/>
                        <a:pt x="92029" y="7151"/>
                        <a:pt x="75342" y="4768"/>
                      </a:cubicBezTo>
                      <a:cubicBezTo>
                        <a:pt x="72959" y="9535"/>
                        <a:pt x="68191" y="9535"/>
                        <a:pt x="63424" y="7151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51" name="Freeform: Shape 1550">
                <a:extLst>
                  <a:ext uri="{FF2B5EF4-FFF2-40B4-BE49-F238E27FC236}">
                    <a16:creationId xmlns:a16="http://schemas.microsoft.com/office/drawing/2014/main" id="{CEBC5905-E94D-4052-858C-55CC119B47E6}"/>
                  </a:ext>
                </a:extLst>
              </p:cNvPr>
              <p:cNvSpPr/>
              <p:nvPr/>
            </p:nvSpPr>
            <p:spPr>
              <a:xfrm>
                <a:off x="14758490" y="7260214"/>
                <a:ext cx="171632" cy="256041"/>
              </a:xfrm>
              <a:custGeom>
                <a:avLst/>
                <a:gdLst>
                  <a:gd name="connsiteX0" fmla="*/ 159714 w 171632"/>
                  <a:gd name="connsiteY0" fmla="*/ 40524 h 256041"/>
                  <a:gd name="connsiteX1" fmla="*/ 152562 w 171632"/>
                  <a:gd name="connsiteY1" fmla="*/ 40524 h 256041"/>
                  <a:gd name="connsiteX2" fmla="*/ 100119 w 171632"/>
                  <a:gd name="connsiteY2" fmla="*/ 14303 h 256041"/>
                  <a:gd name="connsiteX3" fmla="*/ 35757 w 171632"/>
                  <a:gd name="connsiteY3" fmla="*/ 0 h 256041"/>
                  <a:gd name="connsiteX4" fmla="*/ 33373 w 171632"/>
                  <a:gd name="connsiteY4" fmla="*/ 4768 h 256041"/>
                  <a:gd name="connsiteX5" fmla="*/ 4768 w 171632"/>
                  <a:gd name="connsiteY5" fmla="*/ 50059 h 256041"/>
                  <a:gd name="connsiteX6" fmla="*/ 0 w 171632"/>
                  <a:gd name="connsiteY6" fmla="*/ 59595 h 256041"/>
                  <a:gd name="connsiteX7" fmla="*/ 50059 w 171632"/>
                  <a:gd name="connsiteY7" fmla="*/ 47676 h 256041"/>
                  <a:gd name="connsiteX8" fmla="*/ 50059 w 171632"/>
                  <a:gd name="connsiteY8" fmla="*/ 78665 h 256041"/>
                  <a:gd name="connsiteX9" fmla="*/ 19070 w 171632"/>
                  <a:gd name="connsiteY9" fmla="*/ 135876 h 256041"/>
                  <a:gd name="connsiteX10" fmla="*/ 57211 w 171632"/>
                  <a:gd name="connsiteY10" fmla="*/ 152562 h 256041"/>
                  <a:gd name="connsiteX11" fmla="*/ 61978 w 171632"/>
                  <a:gd name="connsiteY11" fmla="*/ 238378 h 256041"/>
                  <a:gd name="connsiteX12" fmla="*/ 2384 w 171632"/>
                  <a:gd name="connsiteY12" fmla="*/ 226460 h 256041"/>
                  <a:gd name="connsiteX13" fmla="*/ 42908 w 171632"/>
                  <a:gd name="connsiteY13" fmla="*/ 252681 h 256041"/>
                  <a:gd name="connsiteX14" fmla="*/ 104887 w 171632"/>
                  <a:gd name="connsiteY14" fmla="*/ 243146 h 256041"/>
                  <a:gd name="connsiteX15" fmla="*/ 133492 w 171632"/>
                  <a:gd name="connsiteY15" fmla="*/ 224076 h 256041"/>
                  <a:gd name="connsiteX16" fmla="*/ 152562 w 171632"/>
                  <a:gd name="connsiteY16" fmla="*/ 193086 h 256041"/>
                  <a:gd name="connsiteX17" fmla="*/ 171633 w 171632"/>
                  <a:gd name="connsiteY17" fmla="*/ 116805 h 256041"/>
                  <a:gd name="connsiteX18" fmla="*/ 159714 w 171632"/>
                  <a:gd name="connsiteY18" fmla="*/ 40524 h 256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71632" h="256041">
                    <a:moveTo>
                      <a:pt x="159714" y="40524"/>
                    </a:moveTo>
                    <a:cubicBezTo>
                      <a:pt x="157330" y="35757"/>
                      <a:pt x="152562" y="38141"/>
                      <a:pt x="152562" y="40524"/>
                    </a:cubicBezTo>
                    <a:cubicBezTo>
                      <a:pt x="135876" y="30989"/>
                      <a:pt x="119189" y="21454"/>
                      <a:pt x="100119" y="14303"/>
                    </a:cubicBezTo>
                    <a:cubicBezTo>
                      <a:pt x="78665" y="4768"/>
                      <a:pt x="57211" y="4768"/>
                      <a:pt x="35757" y="0"/>
                    </a:cubicBezTo>
                    <a:cubicBezTo>
                      <a:pt x="33373" y="0"/>
                      <a:pt x="30989" y="4768"/>
                      <a:pt x="33373" y="4768"/>
                    </a:cubicBezTo>
                    <a:cubicBezTo>
                      <a:pt x="23838" y="21454"/>
                      <a:pt x="11919" y="33373"/>
                      <a:pt x="4768" y="50059"/>
                    </a:cubicBezTo>
                    <a:cubicBezTo>
                      <a:pt x="2384" y="52443"/>
                      <a:pt x="2384" y="57211"/>
                      <a:pt x="0" y="59595"/>
                    </a:cubicBezTo>
                    <a:cubicBezTo>
                      <a:pt x="16686" y="47676"/>
                      <a:pt x="38141" y="42908"/>
                      <a:pt x="50059" y="47676"/>
                    </a:cubicBezTo>
                    <a:cubicBezTo>
                      <a:pt x="64362" y="54827"/>
                      <a:pt x="59595" y="69130"/>
                      <a:pt x="50059" y="78665"/>
                    </a:cubicBezTo>
                    <a:cubicBezTo>
                      <a:pt x="35757" y="92968"/>
                      <a:pt x="23838" y="114422"/>
                      <a:pt x="19070" y="135876"/>
                    </a:cubicBezTo>
                    <a:cubicBezTo>
                      <a:pt x="11919" y="176400"/>
                      <a:pt x="45292" y="150178"/>
                      <a:pt x="57211" y="152562"/>
                    </a:cubicBezTo>
                    <a:cubicBezTo>
                      <a:pt x="97735" y="157330"/>
                      <a:pt x="100119" y="226460"/>
                      <a:pt x="61978" y="238378"/>
                    </a:cubicBezTo>
                    <a:cubicBezTo>
                      <a:pt x="35757" y="245530"/>
                      <a:pt x="16686" y="240762"/>
                      <a:pt x="2384" y="226460"/>
                    </a:cubicBezTo>
                    <a:cubicBezTo>
                      <a:pt x="11919" y="238378"/>
                      <a:pt x="26222" y="247914"/>
                      <a:pt x="42908" y="252681"/>
                    </a:cubicBezTo>
                    <a:cubicBezTo>
                      <a:pt x="64362" y="259832"/>
                      <a:pt x="85816" y="255065"/>
                      <a:pt x="104887" y="243146"/>
                    </a:cubicBezTo>
                    <a:cubicBezTo>
                      <a:pt x="116805" y="238378"/>
                      <a:pt x="126341" y="231227"/>
                      <a:pt x="133492" y="224076"/>
                    </a:cubicBezTo>
                    <a:cubicBezTo>
                      <a:pt x="143027" y="214541"/>
                      <a:pt x="145411" y="205005"/>
                      <a:pt x="152562" y="193086"/>
                    </a:cubicBezTo>
                    <a:cubicBezTo>
                      <a:pt x="164481" y="171632"/>
                      <a:pt x="169249" y="140643"/>
                      <a:pt x="171633" y="116805"/>
                    </a:cubicBezTo>
                    <a:cubicBezTo>
                      <a:pt x="171633" y="95351"/>
                      <a:pt x="169249" y="64362"/>
                      <a:pt x="159714" y="40524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52" name="Freeform: Shape 1551">
                <a:extLst>
                  <a:ext uri="{FF2B5EF4-FFF2-40B4-BE49-F238E27FC236}">
                    <a16:creationId xmlns:a16="http://schemas.microsoft.com/office/drawing/2014/main" id="{C81B4B19-5CE2-4E00-8F7B-5605310124EA}"/>
                  </a:ext>
                </a:extLst>
              </p:cNvPr>
              <p:cNvSpPr/>
              <p:nvPr/>
            </p:nvSpPr>
            <p:spPr>
              <a:xfrm>
                <a:off x="14763257" y="7260214"/>
                <a:ext cx="166864" cy="257448"/>
              </a:xfrm>
              <a:custGeom>
                <a:avLst/>
                <a:gdLst>
                  <a:gd name="connsiteX0" fmla="*/ 154946 w 166864"/>
                  <a:gd name="connsiteY0" fmla="*/ 40524 h 257448"/>
                  <a:gd name="connsiteX1" fmla="*/ 147795 w 166864"/>
                  <a:gd name="connsiteY1" fmla="*/ 40524 h 257448"/>
                  <a:gd name="connsiteX2" fmla="*/ 95351 w 166864"/>
                  <a:gd name="connsiteY2" fmla="*/ 14303 h 257448"/>
                  <a:gd name="connsiteX3" fmla="*/ 30989 w 166864"/>
                  <a:gd name="connsiteY3" fmla="*/ 0 h 257448"/>
                  <a:gd name="connsiteX4" fmla="*/ 28605 w 166864"/>
                  <a:gd name="connsiteY4" fmla="*/ 4768 h 257448"/>
                  <a:gd name="connsiteX5" fmla="*/ 0 w 166864"/>
                  <a:gd name="connsiteY5" fmla="*/ 50059 h 257448"/>
                  <a:gd name="connsiteX6" fmla="*/ 0 w 166864"/>
                  <a:gd name="connsiteY6" fmla="*/ 52443 h 257448"/>
                  <a:gd name="connsiteX7" fmla="*/ 14303 w 166864"/>
                  <a:gd name="connsiteY7" fmla="*/ 45292 h 257448"/>
                  <a:gd name="connsiteX8" fmla="*/ 47676 w 166864"/>
                  <a:gd name="connsiteY8" fmla="*/ 40524 h 257448"/>
                  <a:gd name="connsiteX9" fmla="*/ 71514 w 166864"/>
                  <a:gd name="connsiteY9" fmla="*/ 59595 h 257448"/>
                  <a:gd name="connsiteX10" fmla="*/ 59595 w 166864"/>
                  <a:gd name="connsiteY10" fmla="*/ 100119 h 257448"/>
                  <a:gd name="connsiteX11" fmla="*/ 61978 w 166864"/>
                  <a:gd name="connsiteY11" fmla="*/ 100119 h 257448"/>
                  <a:gd name="connsiteX12" fmla="*/ 112038 w 166864"/>
                  <a:gd name="connsiteY12" fmla="*/ 171632 h 257448"/>
                  <a:gd name="connsiteX13" fmla="*/ 102503 w 166864"/>
                  <a:gd name="connsiteY13" fmla="*/ 235995 h 257448"/>
                  <a:gd name="connsiteX14" fmla="*/ 97735 w 166864"/>
                  <a:gd name="connsiteY14" fmla="*/ 243146 h 257448"/>
                  <a:gd name="connsiteX15" fmla="*/ 78665 w 166864"/>
                  <a:gd name="connsiteY15" fmla="*/ 257449 h 257448"/>
                  <a:gd name="connsiteX16" fmla="*/ 100119 w 166864"/>
                  <a:gd name="connsiteY16" fmla="*/ 247914 h 257448"/>
                  <a:gd name="connsiteX17" fmla="*/ 128724 w 166864"/>
                  <a:gd name="connsiteY17" fmla="*/ 228843 h 257448"/>
                  <a:gd name="connsiteX18" fmla="*/ 147795 w 166864"/>
                  <a:gd name="connsiteY18" fmla="*/ 197854 h 257448"/>
                  <a:gd name="connsiteX19" fmla="*/ 166865 w 166864"/>
                  <a:gd name="connsiteY19" fmla="*/ 121573 h 257448"/>
                  <a:gd name="connsiteX20" fmla="*/ 154946 w 166864"/>
                  <a:gd name="connsiteY20" fmla="*/ 40524 h 257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66864" h="257448">
                    <a:moveTo>
                      <a:pt x="154946" y="40524"/>
                    </a:moveTo>
                    <a:cubicBezTo>
                      <a:pt x="152562" y="35757"/>
                      <a:pt x="147795" y="38141"/>
                      <a:pt x="147795" y="40524"/>
                    </a:cubicBezTo>
                    <a:cubicBezTo>
                      <a:pt x="131108" y="30989"/>
                      <a:pt x="114422" y="21454"/>
                      <a:pt x="95351" y="14303"/>
                    </a:cubicBezTo>
                    <a:cubicBezTo>
                      <a:pt x="73897" y="4768"/>
                      <a:pt x="52443" y="4768"/>
                      <a:pt x="30989" y="0"/>
                    </a:cubicBezTo>
                    <a:cubicBezTo>
                      <a:pt x="28605" y="0"/>
                      <a:pt x="26222" y="4768"/>
                      <a:pt x="28605" y="4768"/>
                    </a:cubicBezTo>
                    <a:cubicBezTo>
                      <a:pt x="19070" y="21454"/>
                      <a:pt x="7151" y="33373"/>
                      <a:pt x="0" y="50059"/>
                    </a:cubicBezTo>
                    <a:cubicBezTo>
                      <a:pt x="0" y="50059"/>
                      <a:pt x="0" y="50059"/>
                      <a:pt x="0" y="52443"/>
                    </a:cubicBezTo>
                    <a:cubicBezTo>
                      <a:pt x="4768" y="50059"/>
                      <a:pt x="9535" y="47676"/>
                      <a:pt x="14303" y="45292"/>
                    </a:cubicBezTo>
                    <a:cubicBezTo>
                      <a:pt x="23838" y="40524"/>
                      <a:pt x="35757" y="38141"/>
                      <a:pt x="47676" y="40524"/>
                    </a:cubicBezTo>
                    <a:cubicBezTo>
                      <a:pt x="57211" y="40524"/>
                      <a:pt x="69130" y="47676"/>
                      <a:pt x="71514" y="59595"/>
                    </a:cubicBezTo>
                    <a:cubicBezTo>
                      <a:pt x="73897" y="73897"/>
                      <a:pt x="69130" y="88200"/>
                      <a:pt x="59595" y="100119"/>
                    </a:cubicBezTo>
                    <a:cubicBezTo>
                      <a:pt x="59595" y="100119"/>
                      <a:pt x="59595" y="100119"/>
                      <a:pt x="61978" y="100119"/>
                    </a:cubicBezTo>
                    <a:cubicBezTo>
                      <a:pt x="97735" y="88200"/>
                      <a:pt x="107270" y="147795"/>
                      <a:pt x="112038" y="171632"/>
                    </a:cubicBezTo>
                    <a:cubicBezTo>
                      <a:pt x="116805" y="193086"/>
                      <a:pt x="119189" y="219308"/>
                      <a:pt x="102503" y="235995"/>
                    </a:cubicBezTo>
                    <a:cubicBezTo>
                      <a:pt x="100119" y="238378"/>
                      <a:pt x="100119" y="240762"/>
                      <a:pt x="97735" y="243146"/>
                    </a:cubicBezTo>
                    <a:cubicBezTo>
                      <a:pt x="92968" y="250297"/>
                      <a:pt x="85816" y="252681"/>
                      <a:pt x="78665" y="257449"/>
                    </a:cubicBezTo>
                    <a:cubicBezTo>
                      <a:pt x="85816" y="255065"/>
                      <a:pt x="92968" y="252681"/>
                      <a:pt x="100119" y="247914"/>
                    </a:cubicBezTo>
                    <a:cubicBezTo>
                      <a:pt x="112038" y="243146"/>
                      <a:pt x="121573" y="235995"/>
                      <a:pt x="128724" y="228843"/>
                    </a:cubicBezTo>
                    <a:cubicBezTo>
                      <a:pt x="138260" y="219308"/>
                      <a:pt x="140643" y="209773"/>
                      <a:pt x="147795" y="197854"/>
                    </a:cubicBezTo>
                    <a:cubicBezTo>
                      <a:pt x="159714" y="176400"/>
                      <a:pt x="164481" y="145411"/>
                      <a:pt x="166865" y="121573"/>
                    </a:cubicBezTo>
                    <a:cubicBezTo>
                      <a:pt x="166865" y="95351"/>
                      <a:pt x="164481" y="64362"/>
                      <a:pt x="154946" y="40524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53" name="Freeform: Shape 1552">
                <a:extLst>
                  <a:ext uri="{FF2B5EF4-FFF2-40B4-BE49-F238E27FC236}">
                    <a16:creationId xmlns:a16="http://schemas.microsoft.com/office/drawing/2014/main" id="{BF943EE3-2472-4F4F-B72B-A86DA608EA4A}"/>
                  </a:ext>
                </a:extLst>
              </p:cNvPr>
              <p:cNvSpPr/>
              <p:nvPr/>
            </p:nvSpPr>
            <p:spPr>
              <a:xfrm>
                <a:off x="14853841" y="7393706"/>
                <a:ext cx="7151" cy="30989"/>
              </a:xfrm>
              <a:custGeom>
                <a:avLst/>
                <a:gdLst>
                  <a:gd name="connsiteX0" fmla="*/ 4768 w 7151"/>
                  <a:gd name="connsiteY0" fmla="*/ 26222 h 30989"/>
                  <a:gd name="connsiteX1" fmla="*/ 7151 w 7151"/>
                  <a:gd name="connsiteY1" fmla="*/ 30989 h 30989"/>
                  <a:gd name="connsiteX2" fmla="*/ 0 w 7151"/>
                  <a:gd name="connsiteY2" fmla="*/ 0 h 30989"/>
                  <a:gd name="connsiteX3" fmla="*/ 4768 w 7151"/>
                  <a:gd name="connsiteY3" fmla="*/ 26222 h 30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51" h="30989">
                    <a:moveTo>
                      <a:pt x="4768" y="26222"/>
                    </a:moveTo>
                    <a:cubicBezTo>
                      <a:pt x="4768" y="28605"/>
                      <a:pt x="4768" y="30989"/>
                      <a:pt x="7151" y="30989"/>
                    </a:cubicBezTo>
                    <a:cubicBezTo>
                      <a:pt x="4768" y="23838"/>
                      <a:pt x="2384" y="11919"/>
                      <a:pt x="0" y="0"/>
                    </a:cubicBezTo>
                    <a:cubicBezTo>
                      <a:pt x="0" y="7151"/>
                      <a:pt x="2384" y="16687"/>
                      <a:pt x="4768" y="26222"/>
                    </a:cubicBezTo>
                    <a:close/>
                  </a:path>
                </a:pathLst>
              </a:custGeom>
              <a:solidFill>
                <a:srgbClr val="FBC7A0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54" name="Freeform: Shape 1553">
                <a:extLst>
                  <a:ext uri="{FF2B5EF4-FFF2-40B4-BE49-F238E27FC236}">
                    <a16:creationId xmlns:a16="http://schemas.microsoft.com/office/drawing/2014/main" id="{207B1273-5EC0-43AD-8C7D-D71F24F02400}"/>
                  </a:ext>
                </a:extLst>
              </p:cNvPr>
              <p:cNvSpPr/>
              <p:nvPr/>
            </p:nvSpPr>
            <p:spPr>
              <a:xfrm>
                <a:off x="14796630" y="7321543"/>
                <a:ext cx="66745" cy="76930"/>
              </a:xfrm>
              <a:custGeom>
                <a:avLst/>
                <a:gdLst>
                  <a:gd name="connsiteX0" fmla="*/ 61978 w 66745"/>
                  <a:gd name="connsiteY0" fmla="*/ 650 h 76930"/>
                  <a:gd name="connsiteX1" fmla="*/ 0 w 66745"/>
                  <a:gd name="connsiteY1" fmla="*/ 74547 h 76930"/>
                  <a:gd name="connsiteX2" fmla="*/ 2384 w 66745"/>
                  <a:gd name="connsiteY2" fmla="*/ 76931 h 76930"/>
                  <a:gd name="connsiteX3" fmla="*/ 26222 w 66745"/>
                  <a:gd name="connsiteY3" fmla="*/ 43558 h 76930"/>
                  <a:gd name="connsiteX4" fmla="*/ 66746 w 66745"/>
                  <a:gd name="connsiteY4" fmla="*/ 5417 h 76930"/>
                  <a:gd name="connsiteX5" fmla="*/ 61978 w 66745"/>
                  <a:gd name="connsiteY5" fmla="*/ 650 h 76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745" h="76930">
                    <a:moveTo>
                      <a:pt x="61978" y="650"/>
                    </a:moveTo>
                    <a:cubicBezTo>
                      <a:pt x="35757" y="19720"/>
                      <a:pt x="16686" y="45942"/>
                      <a:pt x="0" y="74547"/>
                    </a:cubicBezTo>
                    <a:cubicBezTo>
                      <a:pt x="0" y="76931"/>
                      <a:pt x="2384" y="76931"/>
                      <a:pt x="2384" y="76931"/>
                    </a:cubicBezTo>
                    <a:cubicBezTo>
                      <a:pt x="11919" y="67396"/>
                      <a:pt x="16686" y="55477"/>
                      <a:pt x="26222" y="43558"/>
                    </a:cubicBezTo>
                    <a:cubicBezTo>
                      <a:pt x="38141" y="29255"/>
                      <a:pt x="52443" y="17336"/>
                      <a:pt x="66746" y="5417"/>
                    </a:cubicBezTo>
                    <a:cubicBezTo>
                      <a:pt x="66746" y="3034"/>
                      <a:pt x="64362" y="-1734"/>
                      <a:pt x="61978" y="650"/>
                    </a:cubicBezTo>
                    <a:close/>
                  </a:path>
                </a:pathLst>
              </a:custGeom>
              <a:solidFill>
                <a:srgbClr val="B75D2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86" name="Graphic 4207">
              <a:extLst>
                <a:ext uri="{FF2B5EF4-FFF2-40B4-BE49-F238E27FC236}">
                  <a16:creationId xmlns:a16="http://schemas.microsoft.com/office/drawing/2014/main" id="{00DC0FBD-7C8D-4F16-A278-D125882B9A9D}"/>
                </a:ext>
              </a:extLst>
            </p:cNvPr>
            <p:cNvGrpSpPr/>
            <p:nvPr/>
          </p:nvGrpSpPr>
          <p:grpSpPr>
            <a:xfrm>
              <a:off x="14750397" y="6949387"/>
              <a:ext cx="890743" cy="758978"/>
              <a:chOff x="14750397" y="6949387"/>
              <a:chExt cx="890743" cy="758978"/>
            </a:xfrm>
          </p:grpSpPr>
          <p:grpSp>
            <p:nvGrpSpPr>
              <p:cNvPr id="1526" name="Graphic 4207">
                <a:extLst>
                  <a:ext uri="{FF2B5EF4-FFF2-40B4-BE49-F238E27FC236}">
                    <a16:creationId xmlns:a16="http://schemas.microsoft.com/office/drawing/2014/main" id="{65356682-11A4-4286-8580-01E2DBCA047B}"/>
                  </a:ext>
                </a:extLst>
              </p:cNvPr>
              <p:cNvGrpSpPr/>
              <p:nvPr/>
            </p:nvGrpSpPr>
            <p:grpSpPr>
              <a:xfrm>
                <a:off x="14777560" y="6949387"/>
                <a:ext cx="863579" cy="758978"/>
                <a:chOff x="14777560" y="6949387"/>
                <a:chExt cx="863579" cy="758978"/>
              </a:xfrm>
            </p:grpSpPr>
            <p:sp>
              <p:nvSpPr>
                <p:cNvPr id="1548" name="Freeform: Shape 1547">
                  <a:extLst>
                    <a:ext uri="{FF2B5EF4-FFF2-40B4-BE49-F238E27FC236}">
                      <a16:creationId xmlns:a16="http://schemas.microsoft.com/office/drawing/2014/main" id="{9AFC9C08-DFE4-406F-8392-371C521F0AEB}"/>
                    </a:ext>
                  </a:extLst>
                </p:cNvPr>
                <p:cNvSpPr/>
                <p:nvPr/>
              </p:nvSpPr>
              <p:spPr>
                <a:xfrm>
                  <a:off x="14782328" y="6954102"/>
                  <a:ext cx="851011" cy="749495"/>
                </a:xfrm>
                <a:custGeom>
                  <a:avLst/>
                  <a:gdLst>
                    <a:gd name="connsiteX0" fmla="*/ 851011 w 851011"/>
                    <a:gd name="connsiteY0" fmla="*/ 175004 h 749495"/>
                    <a:gd name="connsiteX1" fmla="*/ 841476 w 851011"/>
                    <a:gd name="connsiteY1" fmla="*/ 146398 h 749495"/>
                    <a:gd name="connsiteX2" fmla="*/ 843860 w 851011"/>
                    <a:gd name="connsiteY2" fmla="*/ 144014 h 749495"/>
                    <a:gd name="connsiteX3" fmla="*/ 827173 w 851011"/>
                    <a:gd name="connsiteY3" fmla="*/ 74885 h 749495"/>
                    <a:gd name="connsiteX4" fmla="*/ 810487 w 851011"/>
                    <a:gd name="connsiteY4" fmla="*/ 3371 h 749495"/>
                    <a:gd name="connsiteX5" fmla="*/ 805719 w 851011"/>
                    <a:gd name="connsiteY5" fmla="*/ 987 h 749495"/>
                    <a:gd name="connsiteX6" fmla="*/ 722287 w 851011"/>
                    <a:gd name="connsiteY6" fmla="*/ 39128 h 749495"/>
                    <a:gd name="connsiteX7" fmla="*/ 676995 w 851011"/>
                    <a:gd name="connsiteY7" fmla="*/ 67733 h 749495"/>
                    <a:gd name="connsiteX8" fmla="*/ 662692 w 851011"/>
                    <a:gd name="connsiteY8" fmla="*/ 79652 h 749495"/>
                    <a:gd name="connsiteX9" fmla="*/ 626935 w 851011"/>
                    <a:gd name="connsiteY9" fmla="*/ 91571 h 749495"/>
                    <a:gd name="connsiteX10" fmla="*/ 526816 w 851011"/>
                    <a:gd name="connsiteY10" fmla="*/ 113025 h 749495"/>
                    <a:gd name="connsiteX11" fmla="*/ 417162 w 851011"/>
                    <a:gd name="connsiteY11" fmla="*/ 108258 h 749495"/>
                    <a:gd name="connsiteX12" fmla="*/ 364719 w 851011"/>
                    <a:gd name="connsiteY12" fmla="*/ 103490 h 749495"/>
                    <a:gd name="connsiteX13" fmla="*/ 312276 w 851011"/>
                    <a:gd name="connsiteY13" fmla="*/ 96339 h 749495"/>
                    <a:gd name="connsiteX14" fmla="*/ 274135 w 851011"/>
                    <a:gd name="connsiteY14" fmla="*/ 86804 h 749495"/>
                    <a:gd name="connsiteX15" fmla="*/ 224076 w 851011"/>
                    <a:gd name="connsiteY15" fmla="*/ 77268 h 749495"/>
                    <a:gd name="connsiteX16" fmla="*/ 152562 w 851011"/>
                    <a:gd name="connsiteY16" fmla="*/ 101106 h 749495"/>
                    <a:gd name="connsiteX17" fmla="*/ 123957 w 851011"/>
                    <a:gd name="connsiteY17" fmla="*/ 134479 h 749495"/>
                    <a:gd name="connsiteX18" fmla="*/ 112038 w 851011"/>
                    <a:gd name="connsiteY18" fmla="*/ 151166 h 749495"/>
                    <a:gd name="connsiteX19" fmla="*/ 95351 w 851011"/>
                    <a:gd name="connsiteY19" fmla="*/ 170236 h 749495"/>
                    <a:gd name="connsiteX20" fmla="*/ 52443 w 851011"/>
                    <a:gd name="connsiteY20" fmla="*/ 225063 h 749495"/>
                    <a:gd name="connsiteX21" fmla="*/ 21454 w 851011"/>
                    <a:gd name="connsiteY21" fmla="*/ 275123 h 749495"/>
                    <a:gd name="connsiteX22" fmla="*/ 0 w 851011"/>
                    <a:gd name="connsiteY22" fmla="*/ 318031 h 749495"/>
                    <a:gd name="connsiteX23" fmla="*/ 2384 w 851011"/>
                    <a:gd name="connsiteY23" fmla="*/ 320414 h 749495"/>
                    <a:gd name="connsiteX24" fmla="*/ 21454 w 851011"/>
                    <a:gd name="connsiteY24" fmla="*/ 325182 h 749495"/>
                    <a:gd name="connsiteX25" fmla="*/ 64362 w 851011"/>
                    <a:gd name="connsiteY25" fmla="*/ 329950 h 749495"/>
                    <a:gd name="connsiteX26" fmla="*/ 104887 w 851011"/>
                    <a:gd name="connsiteY26" fmla="*/ 337101 h 749495"/>
                    <a:gd name="connsiteX27" fmla="*/ 147795 w 851011"/>
                    <a:gd name="connsiteY27" fmla="*/ 353787 h 749495"/>
                    <a:gd name="connsiteX28" fmla="*/ 135876 w 851011"/>
                    <a:gd name="connsiteY28" fmla="*/ 408615 h 749495"/>
                    <a:gd name="connsiteX29" fmla="*/ 119189 w 851011"/>
                    <a:gd name="connsiteY29" fmla="*/ 532571 h 749495"/>
                    <a:gd name="connsiteX30" fmla="*/ 119189 w 851011"/>
                    <a:gd name="connsiteY30" fmla="*/ 646993 h 749495"/>
                    <a:gd name="connsiteX31" fmla="*/ 164481 w 851011"/>
                    <a:gd name="connsiteY31" fmla="*/ 728042 h 749495"/>
                    <a:gd name="connsiteX32" fmla="*/ 264600 w 851011"/>
                    <a:gd name="connsiteY32" fmla="*/ 749496 h 749495"/>
                    <a:gd name="connsiteX33" fmla="*/ 376638 w 851011"/>
                    <a:gd name="connsiteY33" fmla="*/ 744728 h 749495"/>
                    <a:gd name="connsiteX34" fmla="*/ 500595 w 851011"/>
                    <a:gd name="connsiteY34" fmla="*/ 725658 h 749495"/>
                    <a:gd name="connsiteX35" fmla="*/ 502979 w 851011"/>
                    <a:gd name="connsiteY35" fmla="*/ 725658 h 749495"/>
                    <a:gd name="connsiteX36" fmla="*/ 610249 w 851011"/>
                    <a:gd name="connsiteY36" fmla="*/ 723274 h 749495"/>
                    <a:gd name="connsiteX37" fmla="*/ 707984 w 851011"/>
                    <a:gd name="connsiteY37" fmla="*/ 699436 h 749495"/>
                    <a:gd name="connsiteX38" fmla="*/ 750892 w 851011"/>
                    <a:gd name="connsiteY38" fmla="*/ 630307 h 749495"/>
                    <a:gd name="connsiteX39" fmla="*/ 748508 w 851011"/>
                    <a:gd name="connsiteY39" fmla="*/ 530187 h 749495"/>
                    <a:gd name="connsiteX40" fmla="*/ 734206 w 851011"/>
                    <a:gd name="connsiteY40" fmla="*/ 418150 h 749495"/>
                    <a:gd name="connsiteX41" fmla="*/ 712752 w 851011"/>
                    <a:gd name="connsiteY41" fmla="*/ 306112 h 749495"/>
                    <a:gd name="connsiteX42" fmla="*/ 707984 w 851011"/>
                    <a:gd name="connsiteY42" fmla="*/ 284658 h 749495"/>
                    <a:gd name="connsiteX43" fmla="*/ 755660 w 851011"/>
                    <a:gd name="connsiteY43" fmla="*/ 253669 h 749495"/>
                    <a:gd name="connsiteX44" fmla="*/ 822406 w 851011"/>
                    <a:gd name="connsiteY44" fmla="*/ 208377 h 749495"/>
                    <a:gd name="connsiteX45" fmla="*/ 846244 w 851011"/>
                    <a:gd name="connsiteY45" fmla="*/ 191690 h 749495"/>
                    <a:gd name="connsiteX46" fmla="*/ 848627 w 851011"/>
                    <a:gd name="connsiteY46" fmla="*/ 189306 h 749495"/>
                    <a:gd name="connsiteX47" fmla="*/ 848627 w 851011"/>
                    <a:gd name="connsiteY47" fmla="*/ 189306 h 749495"/>
                    <a:gd name="connsiteX48" fmla="*/ 848627 w 851011"/>
                    <a:gd name="connsiteY48" fmla="*/ 189306 h 749495"/>
                    <a:gd name="connsiteX49" fmla="*/ 851011 w 851011"/>
                    <a:gd name="connsiteY49" fmla="*/ 175004 h 7494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851011" h="749495">
                      <a:moveTo>
                        <a:pt x="851011" y="175004"/>
                      </a:moveTo>
                      <a:cubicBezTo>
                        <a:pt x="848627" y="165468"/>
                        <a:pt x="843860" y="155933"/>
                        <a:pt x="841476" y="146398"/>
                      </a:cubicBezTo>
                      <a:cubicBezTo>
                        <a:pt x="841476" y="146398"/>
                        <a:pt x="843860" y="144014"/>
                        <a:pt x="843860" y="144014"/>
                      </a:cubicBezTo>
                      <a:cubicBezTo>
                        <a:pt x="841476" y="120177"/>
                        <a:pt x="831941" y="98723"/>
                        <a:pt x="827173" y="74885"/>
                      </a:cubicBezTo>
                      <a:cubicBezTo>
                        <a:pt x="822406" y="51047"/>
                        <a:pt x="817638" y="27209"/>
                        <a:pt x="810487" y="3371"/>
                      </a:cubicBezTo>
                      <a:cubicBezTo>
                        <a:pt x="810487" y="987"/>
                        <a:pt x="808103" y="-1396"/>
                        <a:pt x="805719" y="987"/>
                      </a:cubicBezTo>
                      <a:cubicBezTo>
                        <a:pt x="777114" y="10523"/>
                        <a:pt x="748508" y="22441"/>
                        <a:pt x="722287" y="39128"/>
                      </a:cubicBezTo>
                      <a:cubicBezTo>
                        <a:pt x="707984" y="48663"/>
                        <a:pt x="691298" y="55814"/>
                        <a:pt x="676995" y="67733"/>
                      </a:cubicBezTo>
                      <a:cubicBezTo>
                        <a:pt x="672227" y="72501"/>
                        <a:pt x="667460" y="74885"/>
                        <a:pt x="662692" y="79652"/>
                      </a:cubicBezTo>
                      <a:cubicBezTo>
                        <a:pt x="650773" y="84420"/>
                        <a:pt x="638854" y="86804"/>
                        <a:pt x="626935" y="91571"/>
                      </a:cubicBezTo>
                      <a:cubicBezTo>
                        <a:pt x="593562" y="101106"/>
                        <a:pt x="560189" y="110641"/>
                        <a:pt x="526816" y="113025"/>
                      </a:cubicBezTo>
                      <a:cubicBezTo>
                        <a:pt x="491060" y="115409"/>
                        <a:pt x="455303" y="110641"/>
                        <a:pt x="417162" y="108258"/>
                      </a:cubicBezTo>
                      <a:cubicBezTo>
                        <a:pt x="400476" y="108258"/>
                        <a:pt x="381406" y="105874"/>
                        <a:pt x="364719" y="103490"/>
                      </a:cubicBezTo>
                      <a:cubicBezTo>
                        <a:pt x="345649" y="101106"/>
                        <a:pt x="328962" y="101106"/>
                        <a:pt x="312276" y="96339"/>
                      </a:cubicBezTo>
                      <a:cubicBezTo>
                        <a:pt x="300357" y="91571"/>
                        <a:pt x="286054" y="89187"/>
                        <a:pt x="274135" y="86804"/>
                      </a:cubicBezTo>
                      <a:cubicBezTo>
                        <a:pt x="257449" y="84420"/>
                        <a:pt x="240762" y="77268"/>
                        <a:pt x="224076" y="77268"/>
                      </a:cubicBezTo>
                      <a:cubicBezTo>
                        <a:pt x="200238" y="77268"/>
                        <a:pt x="169249" y="84420"/>
                        <a:pt x="152562" y="101106"/>
                      </a:cubicBezTo>
                      <a:cubicBezTo>
                        <a:pt x="143027" y="110641"/>
                        <a:pt x="133492" y="122560"/>
                        <a:pt x="123957" y="134479"/>
                      </a:cubicBezTo>
                      <a:cubicBezTo>
                        <a:pt x="119189" y="139247"/>
                        <a:pt x="116805" y="144014"/>
                        <a:pt x="112038" y="151166"/>
                      </a:cubicBezTo>
                      <a:cubicBezTo>
                        <a:pt x="107270" y="155933"/>
                        <a:pt x="100119" y="163085"/>
                        <a:pt x="95351" y="170236"/>
                      </a:cubicBezTo>
                      <a:cubicBezTo>
                        <a:pt x="81049" y="189306"/>
                        <a:pt x="66746" y="205993"/>
                        <a:pt x="52443" y="225063"/>
                      </a:cubicBezTo>
                      <a:cubicBezTo>
                        <a:pt x="42908" y="241750"/>
                        <a:pt x="30989" y="258436"/>
                        <a:pt x="21454" y="275123"/>
                      </a:cubicBezTo>
                      <a:cubicBezTo>
                        <a:pt x="14303" y="289425"/>
                        <a:pt x="2384" y="301344"/>
                        <a:pt x="0" y="318031"/>
                      </a:cubicBezTo>
                      <a:cubicBezTo>
                        <a:pt x="0" y="320414"/>
                        <a:pt x="0" y="320414"/>
                        <a:pt x="2384" y="320414"/>
                      </a:cubicBezTo>
                      <a:cubicBezTo>
                        <a:pt x="7151" y="325182"/>
                        <a:pt x="16686" y="322798"/>
                        <a:pt x="21454" y="325182"/>
                      </a:cubicBezTo>
                      <a:cubicBezTo>
                        <a:pt x="35757" y="327566"/>
                        <a:pt x="50059" y="329950"/>
                        <a:pt x="64362" y="329950"/>
                      </a:cubicBezTo>
                      <a:cubicBezTo>
                        <a:pt x="78665" y="332333"/>
                        <a:pt x="92968" y="334717"/>
                        <a:pt x="104887" y="337101"/>
                      </a:cubicBezTo>
                      <a:cubicBezTo>
                        <a:pt x="119189" y="339485"/>
                        <a:pt x="133492" y="349020"/>
                        <a:pt x="147795" y="353787"/>
                      </a:cubicBezTo>
                      <a:cubicBezTo>
                        <a:pt x="143027" y="372858"/>
                        <a:pt x="138259" y="389544"/>
                        <a:pt x="135876" y="408615"/>
                      </a:cubicBezTo>
                      <a:cubicBezTo>
                        <a:pt x="128724" y="449139"/>
                        <a:pt x="123957" y="489663"/>
                        <a:pt x="119189" y="532571"/>
                      </a:cubicBezTo>
                      <a:cubicBezTo>
                        <a:pt x="114422" y="570712"/>
                        <a:pt x="112038" y="611236"/>
                        <a:pt x="119189" y="646993"/>
                      </a:cubicBezTo>
                      <a:cubicBezTo>
                        <a:pt x="123957" y="675598"/>
                        <a:pt x="138259" y="711355"/>
                        <a:pt x="164481" y="728042"/>
                      </a:cubicBezTo>
                      <a:cubicBezTo>
                        <a:pt x="193087" y="747112"/>
                        <a:pt x="231227" y="749496"/>
                        <a:pt x="264600" y="749496"/>
                      </a:cubicBezTo>
                      <a:cubicBezTo>
                        <a:pt x="302741" y="749496"/>
                        <a:pt x="338497" y="747112"/>
                        <a:pt x="376638" y="744728"/>
                      </a:cubicBezTo>
                      <a:cubicBezTo>
                        <a:pt x="419546" y="742344"/>
                        <a:pt x="460070" y="737577"/>
                        <a:pt x="500595" y="725658"/>
                      </a:cubicBezTo>
                      <a:cubicBezTo>
                        <a:pt x="500595" y="725658"/>
                        <a:pt x="502979" y="725658"/>
                        <a:pt x="502979" y="725658"/>
                      </a:cubicBezTo>
                      <a:cubicBezTo>
                        <a:pt x="538735" y="728042"/>
                        <a:pt x="574492" y="725658"/>
                        <a:pt x="610249" y="723274"/>
                      </a:cubicBezTo>
                      <a:cubicBezTo>
                        <a:pt x="641238" y="720890"/>
                        <a:pt x="679379" y="716123"/>
                        <a:pt x="707984" y="699436"/>
                      </a:cubicBezTo>
                      <a:cubicBezTo>
                        <a:pt x="734206" y="682750"/>
                        <a:pt x="748508" y="661296"/>
                        <a:pt x="750892" y="630307"/>
                      </a:cubicBezTo>
                      <a:cubicBezTo>
                        <a:pt x="755660" y="596934"/>
                        <a:pt x="750892" y="563561"/>
                        <a:pt x="748508" y="530187"/>
                      </a:cubicBezTo>
                      <a:cubicBezTo>
                        <a:pt x="746125" y="492047"/>
                        <a:pt x="743741" y="456290"/>
                        <a:pt x="734206" y="418150"/>
                      </a:cubicBezTo>
                      <a:cubicBezTo>
                        <a:pt x="727054" y="380009"/>
                        <a:pt x="719903" y="344252"/>
                        <a:pt x="712752" y="306112"/>
                      </a:cubicBezTo>
                      <a:cubicBezTo>
                        <a:pt x="710368" y="298960"/>
                        <a:pt x="710368" y="291809"/>
                        <a:pt x="707984" y="284658"/>
                      </a:cubicBezTo>
                      <a:cubicBezTo>
                        <a:pt x="724671" y="275123"/>
                        <a:pt x="738973" y="265587"/>
                        <a:pt x="755660" y="253669"/>
                      </a:cubicBezTo>
                      <a:cubicBezTo>
                        <a:pt x="779498" y="239366"/>
                        <a:pt x="800952" y="222679"/>
                        <a:pt x="822406" y="208377"/>
                      </a:cubicBezTo>
                      <a:cubicBezTo>
                        <a:pt x="829557" y="203609"/>
                        <a:pt x="839092" y="198842"/>
                        <a:pt x="846244" y="191690"/>
                      </a:cubicBezTo>
                      <a:cubicBezTo>
                        <a:pt x="846244" y="191690"/>
                        <a:pt x="848627" y="189306"/>
                        <a:pt x="848627" y="189306"/>
                      </a:cubicBezTo>
                      <a:cubicBezTo>
                        <a:pt x="848627" y="189306"/>
                        <a:pt x="848627" y="189306"/>
                        <a:pt x="848627" y="189306"/>
                      </a:cubicBezTo>
                      <a:cubicBezTo>
                        <a:pt x="848627" y="189306"/>
                        <a:pt x="848627" y="189306"/>
                        <a:pt x="848627" y="189306"/>
                      </a:cubicBezTo>
                      <a:cubicBezTo>
                        <a:pt x="848627" y="186923"/>
                        <a:pt x="851011" y="179771"/>
                        <a:pt x="851011" y="175004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49" name="Freeform: Shape 1548">
                  <a:extLst>
                    <a:ext uri="{FF2B5EF4-FFF2-40B4-BE49-F238E27FC236}">
                      <a16:creationId xmlns:a16="http://schemas.microsoft.com/office/drawing/2014/main" id="{CCEB50BF-96B0-40C7-B861-E0175956CDB7}"/>
                    </a:ext>
                  </a:extLst>
                </p:cNvPr>
                <p:cNvSpPr/>
                <p:nvPr/>
              </p:nvSpPr>
              <p:spPr>
                <a:xfrm>
                  <a:off x="14777560" y="6949387"/>
                  <a:ext cx="863579" cy="758978"/>
                </a:xfrm>
                <a:custGeom>
                  <a:avLst/>
                  <a:gdLst>
                    <a:gd name="connsiteX0" fmla="*/ 266984 w 863579"/>
                    <a:gd name="connsiteY0" fmla="*/ 758979 h 758978"/>
                    <a:gd name="connsiteX1" fmla="*/ 164481 w 863579"/>
                    <a:gd name="connsiteY1" fmla="*/ 735141 h 758978"/>
                    <a:gd name="connsiteX2" fmla="*/ 116805 w 863579"/>
                    <a:gd name="connsiteY2" fmla="*/ 651708 h 758978"/>
                    <a:gd name="connsiteX3" fmla="*/ 116805 w 863579"/>
                    <a:gd name="connsiteY3" fmla="*/ 534903 h 758978"/>
                    <a:gd name="connsiteX4" fmla="*/ 116805 w 863579"/>
                    <a:gd name="connsiteY4" fmla="*/ 532519 h 758978"/>
                    <a:gd name="connsiteX5" fmla="*/ 133492 w 863579"/>
                    <a:gd name="connsiteY5" fmla="*/ 410946 h 758978"/>
                    <a:gd name="connsiteX6" fmla="*/ 145411 w 863579"/>
                    <a:gd name="connsiteY6" fmla="*/ 358503 h 758978"/>
                    <a:gd name="connsiteX7" fmla="*/ 138260 w 863579"/>
                    <a:gd name="connsiteY7" fmla="*/ 353735 h 758978"/>
                    <a:gd name="connsiteX8" fmla="*/ 107270 w 863579"/>
                    <a:gd name="connsiteY8" fmla="*/ 341816 h 758978"/>
                    <a:gd name="connsiteX9" fmla="*/ 66746 w 863579"/>
                    <a:gd name="connsiteY9" fmla="*/ 334665 h 758978"/>
                    <a:gd name="connsiteX10" fmla="*/ 50059 w 863579"/>
                    <a:gd name="connsiteY10" fmla="*/ 332281 h 758978"/>
                    <a:gd name="connsiteX11" fmla="*/ 23838 w 863579"/>
                    <a:gd name="connsiteY11" fmla="*/ 329897 h 758978"/>
                    <a:gd name="connsiteX12" fmla="*/ 19070 w 863579"/>
                    <a:gd name="connsiteY12" fmla="*/ 329897 h 758978"/>
                    <a:gd name="connsiteX13" fmla="*/ 2384 w 863579"/>
                    <a:gd name="connsiteY13" fmla="*/ 325130 h 758978"/>
                    <a:gd name="connsiteX14" fmla="*/ 0 w 863579"/>
                    <a:gd name="connsiteY14" fmla="*/ 317979 h 758978"/>
                    <a:gd name="connsiteX15" fmla="*/ 14303 w 863579"/>
                    <a:gd name="connsiteY15" fmla="*/ 286989 h 758978"/>
                    <a:gd name="connsiteX16" fmla="*/ 21454 w 863579"/>
                    <a:gd name="connsiteY16" fmla="*/ 275070 h 758978"/>
                    <a:gd name="connsiteX17" fmla="*/ 50059 w 863579"/>
                    <a:gd name="connsiteY17" fmla="*/ 227395 h 758978"/>
                    <a:gd name="connsiteX18" fmla="*/ 52443 w 863579"/>
                    <a:gd name="connsiteY18" fmla="*/ 225011 h 758978"/>
                    <a:gd name="connsiteX19" fmla="*/ 92968 w 863579"/>
                    <a:gd name="connsiteY19" fmla="*/ 170184 h 758978"/>
                    <a:gd name="connsiteX20" fmla="*/ 95351 w 863579"/>
                    <a:gd name="connsiteY20" fmla="*/ 167800 h 758978"/>
                    <a:gd name="connsiteX21" fmla="*/ 112038 w 863579"/>
                    <a:gd name="connsiteY21" fmla="*/ 148730 h 758978"/>
                    <a:gd name="connsiteX22" fmla="*/ 121573 w 863579"/>
                    <a:gd name="connsiteY22" fmla="*/ 134427 h 758978"/>
                    <a:gd name="connsiteX23" fmla="*/ 150178 w 863579"/>
                    <a:gd name="connsiteY23" fmla="*/ 101054 h 758978"/>
                    <a:gd name="connsiteX24" fmla="*/ 221692 w 863579"/>
                    <a:gd name="connsiteY24" fmla="*/ 74832 h 758978"/>
                    <a:gd name="connsiteX25" fmla="*/ 226460 w 863579"/>
                    <a:gd name="connsiteY25" fmla="*/ 74832 h 758978"/>
                    <a:gd name="connsiteX26" fmla="*/ 257449 w 863579"/>
                    <a:gd name="connsiteY26" fmla="*/ 79600 h 758978"/>
                    <a:gd name="connsiteX27" fmla="*/ 276519 w 863579"/>
                    <a:gd name="connsiteY27" fmla="*/ 84368 h 758978"/>
                    <a:gd name="connsiteX28" fmla="*/ 314660 w 863579"/>
                    <a:gd name="connsiteY28" fmla="*/ 93903 h 758978"/>
                    <a:gd name="connsiteX29" fmla="*/ 317043 w 863579"/>
                    <a:gd name="connsiteY29" fmla="*/ 93903 h 758978"/>
                    <a:gd name="connsiteX30" fmla="*/ 359951 w 863579"/>
                    <a:gd name="connsiteY30" fmla="*/ 101054 h 758978"/>
                    <a:gd name="connsiteX31" fmla="*/ 369487 w 863579"/>
                    <a:gd name="connsiteY31" fmla="*/ 101054 h 758978"/>
                    <a:gd name="connsiteX32" fmla="*/ 388557 w 863579"/>
                    <a:gd name="connsiteY32" fmla="*/ 103438 h 758978"/>
                    <a:gd name="connsiteX33" fmla="*/ 421930 w 863579"/>
                    <a:gd name="connsiteY33" fmla="*/ 105822 h 758978"/>
                    <a:gd name="connsiteX34" fmla="*/ 441000 w 863579"/>
                    <a:gd name="connsiteY34" fmla="*/ 108205 h 758978"/>
                    <a:gd name="connsiteX35" fmla="*/ 507746 w 863579"/>
                    <a:gd name="connsiteY35" fmla="*/ 110589 h 758978"/>
                    <a:gd name="connsiteX36" fmla="*/ 531584 w 863579"/>
                    <a:gd name="connsiteY36" fmla="*/ 110589 h 758978"/>
                    <a:gd name="connsiteX37" fmla="*/ 631703 w 863579"/>
                    <a:gd name="connsiteY37" fmla="*/ 89135 h 758978"/>
                    <a:gd name="connsiteX38" fmla="*/ 636470 w 863579"/>
                    <a:gd name="connsiteY38" fmla="*/ 86751 h 758978"/>
                    <a:gd name="connsiteX39" fmla="*/ 665076 w 863579"/>
                    <a:gd name="connsiteY39" fmla="*/ 77216 h 758978"/>
                    <a:gd name="connsiteX40" fmla="*/ 679379 w 863579"/>
                    <a:gd name="connsiteY40" fmla="*/ 65297 h 758978"/>
                    <a:gd name="connsiteX41" fmla="*/ 707984 w 863579"/>
                    <a:gd name="connsiteY41" fmla="*/ 48611 h 758978"/>
                    <a:gd name="connsiteX42" fmla="*/ 724671 w 863579"/>
                    <a:gd name="connsiteY42" fmla="*/ 39076 h 758978"/>
                    <a:gd name="connsiteX43" fmla="*/ 808103 w 863579"/>
                    <a:gd name="connsiteY43" fmla="*/ 935 h 758978"/>
                    <a:gd name="connsiteX44" fmla="*/ 820022 w 863579"/>
                    <a:gd name="connsiteY44" fmla="*/ 5703 h 758978"/>
                    <a:gd name="connsiteX45" fmla="*/ 836708 w 863579"/>
                    <a:gd name="connsiteY45" fmla="*/ 77216 h 758978"/>
                    <a:gd name="connsiteX46" fmla="*/ 843860 w 863579"/>
                    <a:gd name="connsiteY46" fmla="*/ 103438 h 758978"/>
                    <a:gd name="connsiteX47" fmla="*/ 853395 w 863579"/>
                    <a:gd name="connsiteY47" fmla="*/ 143962 h 758978"/>
                    <a:gd name="connsiteX48" fmla="*/ 853395 w 863579"/>
                    <a:gd name="connsiteY48" fmla="*/ 148730 h 758978"/>
                    <a:gd name="connsiteX49" fmla="*/ 862930 w 863579"/>
                    <a:gd name="connsiteY49" fmla="*/ 174951 h 758978"/>
                    <a:gd name="connsiteX50" fmla="*/ 858162 w 863579"/>
                    <a:gd name="connsiteY50" fmla="*/ 194022 h 758978"/>
                    <a:gd name="connsiteX51" fmla="*/ 855779 w 863579"/>
                    <a:gd name="connsiteY51" fmla="*/ 196406 h 758978"/>
                    <a:gd name="connsiteX52" fmla="*/ 853395 w 863579"/>
                    <a:gd name="connsiteY52" fmla="*/ 198789 h 758978"/>
                    <a:gd name="connsiteX53" fmla="*/ 829557 w 863579"/>
                    <a:gd name="connsiteY53" fmla="*/ 215476 h 758978"/>
                    <a:gd name="connsiteX54" fmla="*/ 815254 w 863579"/>
                    <a:gd name="connsiteY54" fmla="*/ 225011 h 758978"/>
                    <a:gd name="connsiteX55" fmla="*/ 762811 w 863579"/>
                    <a:gd name="connsiteY55" fmla="*/ 260768 h 758978"/>
                    <a:gd name="connsiteX56" fmla="*/ 731822 w 863579"/>
                    <a:gd name="connsiteY56" fmla="*/ 279838 h 758978"/>
                    <a:gd name="connsiteX57" fmla="*/ 717519 w 863579"/>
                    <a:gd name="connsiteY57" fmla="*/ 289373 h 758978"/>
                    <a:gd name="connsiteX58" fmla="*/ 722287 w 863579"/>
                    <a:gd name="connsiteY58" fmla="*/ 308443 h 758978"/>
                    <a:gd name="connsiteX59" fmla="*/ 729438 w 863579"/>
                    <a:gd name="connsiteY59" fmla="*/ 348968 h 758978"/>
                    <a:gd name="connsiteX60" fmla="*/ 743741 w 863579"/>
                    <a:gd name="connsiteY60" fmla="*/ 420481 h 758978"/>
                    <a:gd name="connsiteX61" fmla="*/ 755660 w 863579"/>
                    <a:gd name="connsiteY61" fmla="*/ 522984 h 758978"/>
                    <a:gd name="connsiteX62" fmla="*/ 758043 w 863579"/>
                    <a:gd name="connsiteY62" fmla="*/ 542054 h 758978"/>
                    <a:gd name="connsiteX63" fmla="*/ 760427 w 863579"/>
                    <a:gd name="connsiteY63" fmla="*/ 635022 h 758978"/>
                    <a:gd name="connsiteX64" fmla="*/ 715135 w 863579"/>
                    <a:gd name="connsiteY64" fmla="*/ 706535 h 758978"/>
                    <a:gd name="connsiteX65" fmla="*/ 615016 w 863579"/>
                    <a:gd name="connsiteY65" fmla="*/ 730373 h 758978"/>
                    <a:gd name="connsiteX66" fmla="*/ 538735 w 863579"/>
                    <a:gd name="connsiteY66" fmla="*/ 732757 h 758978"/>
                    <a:gd name="connsiteX67" fmla="*/ 538735 w 863579"/>
                    <a:gd name="connsiteY67" fmla="*/ 732757 h 758978"/>
                    <a:gd name="connsiteX68" fmla="*/ 507746 w 863579"/>
                    <a:gd name="connsiteY68" fmla="*/ 732757 h 758978"/>
                    <a:gd name="connsiteX69" fmla="*/ 505362 w 863579"/>
                    <a:gd name="connsiteY69" fmla="*/ 732757 h 758978"/>
                    <a:gd name="connsiteX70" fmla="*/ 381406 w 863579"/>
                    <a:gd name="connsiteY70" fmla="*/ 751827 h 758978"/>
                    <a:gd name="connsiteX71" fmla="*/ 352800 w 863579"/>
                    <a:gd name="connsiteY71" fmla="*/ 754211 h 758978"/>
                    <a:gd name="connsiteX72" fmla="*/ 266984 w 863579"/>
                    <a:gd name="connsiteY72" fmla="*/ 758979 h 758978"/>
                    <a:gd name="connsiteX73" fmla="*/ 221692 w 863579"/>
                    <a:gd name="connsiteY73" fmla="*/ 84368 h 758978"/>
                    <a:gd name="connsiteX74" fmla="*/ 157330 w 863579"/>
                    <a:gd name="connsiteY74" fmla="*/ 108205 h 758978"/>
                    <a:gd name="connsiteX75" fmla="*/ 128724 w 863579"/>
                    <a:gd name="connsiteY75" fmla="*/ 139195 h 758978"/>
                    <a:gd name="connsiteX76" fmla="*/ 116805 w 863579"/>
                    <a:gd name="connsiteY76" fmla="*/ 153497 h 758978"/>
                    <a:gd name="connsiteX77" fmla="*/ 100119 w 863579"/>
                    <a:gd name="connsiteY77" fmla="*/ 172568 h 758978"/>
                    <a:gd name="connsiteX78" fmla="*/ 97735 w 863579"/>
                    <a:gd name="connsiteY78" fmla="*/ 174951 h 758978"/>
                    <a:gd name="connsiteX79" fmla="*/ 57211 w 863579"/>
                    <a:gd name="connsiteY79" fmla="*/ 227395 h 758978"/>
                    <a:gd name="connsiteX80" fmla="*/ 54827 w 863579"/>
                    <a:gd name="connsiteY80" fmla="*/ 229778 h 758978"/>
                    <a:gd name="connsiteX81" fmla="*/ 26222 w 863579"/>
                    <a:gd name="connsiteY81" fmla="*/ 277454 h 758978"/>
                    <a:gd name="connsiteX82" fmla="*/ 19070 w 863579"/>
                    <a:gd name="connsiteY82" fmla="*/ 289373 h 758978"/>
                    <a:gd name="connsiteX83" fmla="*/ 4768 w 863579"/>
                    <a:gd name="connsiteY83" fmla="*/ 317979 h 758978"/>
                    <a:gd name="connsiteX84" fmla="*/ 16686 w 863579"/>
                    <a:gd name="connsiteY84" fmla="*/ 320362 h 758978"/>
                    <a:gd name="connsiteX85" fmla="*/ 23838 w 863579"/>
                    <a:gd name="connsiteY85" fmla="*/ 320362 h 758978"/>
                    <a:gd name="connsiteX86" fmla="*/ 50059 w 863579"/>
                    <a:gd name="connsiteY86" fmla="*/ 322746 h 758978"/>
                    <a:gd name="connsiteX87" fmla="*/ 66746 w 863579"/>
                    <a:gd name="connsiteY87" fmla="*/ 325130 h 758978"/>
                    <a:gd name="connsiteX88" fmla="*/ 107270 w 863579"/>
                    <a:gd name="connsiteY88" fmla="*/ 332281 h 758978"/>
                    <a:gd name="connsiteX89" fmla="*/ 140643 w 863579"/>
                    <a:gd name="connsiteY89" fmla="*/ 344200 h 758978"/>
                    <a:gd name="connsiteX90" fmla="*/ 150178 w 863579"/>
                    <a:gd name="connsiteY90" fmla="*/ 348968 h 758978"/>
                    <a:gd name="connsiteX91" fmla="*/ 152562 w 863579"/>
                    <a:gd name="connsiteY91" fmla="*/ 351352 h 758978"/>
                    <a:gd name="connsiteX92" fmla="*/ 152562 w 863579"/>
                    <a:gd name="connsiteY92" fmla="*/ 353735 h 758978"/>
                    <a:gd name="connsiteX93" fmla="*/ 140643 w 863579"/>
                    <a:gd name="connsiteY93" fmla="*/ 408562 h 758978"/>
                    <a:gd name="connsiteX94" fmla="*/ 123957 w 863579"/>
                    <a:gd name="connsiteY94" fmla="*/ 530135 h 758978"/>
                    <a:gd name="connsiteX95" fmla="*/ 123957 w 863579"/>
                    <a:gd name="connsiteY95" fmla="*/ 532519 h 758978"/>
                    <a:gd name="connsiteX96" fmla="*/ 123957 w 863579"/>
                    <a:gd name="connsiteY96" fmla="*/ 646941 h 758978"/>
                    <a:gd name="connsiteX97" fmla="*/ 166865 w 863579"/>
                    <a:gd name="connsiteY97" fmla="*/ 725606 h 758978"/>
                    <a:gd name="connsiteX98" fmla="*/ 264600 w 863579"/>
                    <a:gd name="connsiteY98" fmla="*/ 747060 h 758978"/>
                    <a:gd name="connsiteX99" fmla="*/ 348033 w 863579"/>
                    <a:gd name="connsiteY99" fmla="*/ 744676 h 758978"/>
                    <a:gd name="connsiteX100" fmla="*/ 376638 w 863579"/>
                    <a:gd name="connsiteY100" fmla="*/ 742292 h 758978"/>
                    <a:gd name="connsiteX101" fmla="*/ 500595 w 863579"/>
                    <a:gd name="connsiteY101" fmla="*/ 723222 h 758978"/>
                    <a:gd name="connsiteX102" fmla="*/ 500595 w 863579"/>
                    <a:gd name="connsiteY102" fmla="*/ 723222 h 758978"/>
                    <a:gd name="connsiteX103" fmla="*/ 500595 w 863579"/>
                    <a:gd name="connsiteY103" fmla="*/ 723222 h 758978"/>
                    <a:gd name="connsiteX104" fmla="*/ 502979 w 863579"/>
                    <a:gd name="connsiteY104" fmla="*/ 723222 h 758978"/>
                    <a:gd name="connsiteX105" fmla="*/ 533968 w 863579"/>
                    <a:gd name="connsiteY105" fmla="*/ 723222 h 758978"/>
                    <a:gd name="connsiteX106" fmla="*/ 533968 w 863579"/>
                    <a:gd name="connsiteY106" fmla="*/ 723222 h 758978"/>
                    <a:gd name="connsiteX107" fmla="*/ 607865 w 863579"/>
                    <a:gd name="connsiteY107" fmla="*/ 720838 h 758978"/>
                    <a:gd name="connsiteX108" fmla="*/ 703216 w 863579"/>
                    <a:gd name="connsiteY108" fmla="*/ 699384 h 758978"/>
                    <a:gd name="connsiteX109" fmla="*/ 743741 w 863579"/>
                    <a:gd name="connsiteY109" fmla="*/ 632638 h 758978"/>
                    <a:gd name="connsiteX110" fmla="*/ 741357 w 863579"/>
                    <a:gd name="connsiteY110" fmla="*/ 542054 h 758978"/>
                    <a:gd name="connsiteX111" fmla="*/ 738973 w 863579"/>
                    <a:gd name="connsiteY111" fmla="*/ 522984 h 758978"/>
                    <a:gd name="connsiteX112" fmla="*/ 727054 w 863579"/>
                    <a:gd name="connsiteY112" fmla="*/ 420481 h 758978"/>
                    <a:gd name="connsiteX113" fmla="*/ 712752 w 863579"/>
                    <a:gd name="connsiteY113" fmla="*/ 348968 h 758978"/>
                    <a:gd name="connsiteX114" fmla="*/ 705600 w 863579"/>
                    <a:gd name="connsiteY114" fmla="*/ 308443 h 758978"/>
                    <a:gd name="connsiteX115" fmla="*/ 700833 w 863579"/>
                    <a:gd name="connsiteY115" fmla="*/ 286989 h 758978"/>
                    <a:gd name="connsiteX116" fmla="*/ 700833 w 863579"/>
                    <a:gd name="connsiteY116" fmla="*/ 284605 h 758978"/>
                    <a:gd name="connsiteX117" fmla="*/ 719903 w 863579"/>
                    <a:gd name="connsiteY117" fmla="*/ 272687 h 758978"/>
                    <a:gd name="connsiteX118" fmla="*/ 750892 w 863579"/>
                    <a:gd name="connsiteY118" fmla="*/ 253616 h 758978"/>
                    <a:gd name="connsiteX119" fmla="*/ 803335 w 863579"/>
                    <a:gd name="connsiteY119" fmla="*/ 217860 h 758978"/>
                    <a:gd name="connsiteX120" fmla="*/ 817638 w 863579"/>
                    <a:gd name="connsiteY120" fmla="*/ 208324 h 758978"/>
                    <a:gd name="connsiteX121" fmla="*/ 839092 w 863579"/>
                    <a:gd name="connsiteY121" fmla="*/ 191638 h 758978"/>
                    <a:gd name="connsiteX122" fmla="*/ 841476 w 863579"/>
                    <a:gd name="connsiteY122" fmla="*/ 191638 h 758978"/>
                    <a:gd name="connsiteX123" fmla="*/ 841476 w 863579"/>
                    <a:gd name="connsiteY123" fmla="*/ 191638 h 758978"/>
                    <a:gd name="connsiteX124" fmla="*/ 843860 w 863579"/>
                    <a:gd name="connsiteY124" fmla="*/ 189254 h 758978"/>
                    <a:gd name="connsiteX125" fmla="*/ 848627 w 863579"/>
                    <a:gd name="connsiteY125" fmla="*/ 179719 h 758978"/>
                    <a:gd name="connsiteX126" fmla="*/ 839092 w 863579"/>
                    <a:gd name="connsiteY126" fmla="*/ 151114 h 758978"/>
                    <a:gd name="connsiteX127" fmla="*/ 839092 w 863579"/>
                    <a:gd name="connsiteY127" fmla="*/ 148730 h 758978"/>
                    <a:gd name="connsiteX128" fmla="*/ 841476 w 863579"/>
                    <a:gd name="connsiteY128" fmla="*/ 148730 h 758978"/>
                    <a:gd name="connsiteX129" fmla="*/ 831941 w 863579"/>
                    <a:gd name="connsiteY129" fmla="*/ 110589 h 758978"/>
                    <a:gd name="connsiteX130" fmla="*/ 824789 w 863579"/>
                    <a:gd name="connsiteY130" fmla="*/ 84368 h 758978"/>
                    <a:gd name="connsiteX131" fmla="*/ 808103 w 863579"/>
                    <a:gd name="connsiteY131" fmla="*/ 12854 h 758978"/>
                    <a:gd name="connsiteX132" fmla="*/ 727054 w 863579"/>
                    <a:gd name="connsiteY132" fmla="*/ 50995 h 758978"/>
                    <a:gd name="connsiteX133" fmla="*/ 710368 w 863579"/>
                    <a:gd name="connsiteY133" fmla="*/ 62914 h 758978"/>
                    <a:gd name="connsiteX134" fmla="*/ 684146 w 863579"/>
                    <a:gd name="connsiteY134" fmla="*/ 79600 h 758978"/>
                    <a:gd name="connsiteX135" fmla="*/ 667460 w 863579"/>
                    <a:gd name="connsiteY135" fmla="*/ 91519 h 758978"/>
                    <a:gd name="connsiteX136" fmla="*/ 636470 w 863579"/>
                    <a:gd name="connsiteY136" fmla="*/ 101054 h 758978"/>
                    <a:gd name="connsiteX137" fmla="*/ 631703 w 863579"/>
                    <a:gd name="connsiteY137" fmla="*/ 103438 h 758978"/>
                    <a:gd name="connsiteX138" fmla="*/ 529200 w 863579"/>
                    <a:gd name="connsiteY138" fmla="*/ 124892 h 758978"/>
                    <a:gd name="connsiteX139" fmla="*/ 505362 w 863579"/>
                    <a:gd name="connsiteY139" fmla="*/ 124892 h 758978"/>
                    <a:gd name="connsiteX140" fmla="*/ 438616 w 863579"/>
                    <a:gd name="connsiteY140" fmla="*/ 122508 h 758978"/>
                    <a:gd name="connsiteX141" fmla="*/ 419546 w 863579"/>
                    <a:gd name="connsiteY141" fmla="*/ 120124 h 758978"/>
                    <a:gd name="connsiteX142" fmla="*/ 386173 w 863579"/>
                    <a:gd name="connsiteY142" fmla="*/ 117741 h 758978"/>
                    <a:gd name="connsiteX143" fmla="*/ 367103 w 863579"/>
                    <a:gd name="connsiteY143" fmla="*/ 115357 h 758978"/>
                    <a:gd name="connsiteX144" fmla="*/ 357568 w 863579"/>
                    <a:gd name="connsiteY144" fmla="*/ 115357 h 758978"/>
                    <a:gd name="connsiteX145" fmla="*/ 312276 w 863579"/>
                    <a:gd name="connsiteY145" fmla="*/ 108205 h 758978"/>
                    <a:gd name="connsiteX146" fmla="*/ 309892 w 863579"/>
                    <a:gd name="connsiteY146" fmla="*/ 108205 h 758978"/>
                    <a:gd name="connsiteX147" fmla="*/ 274135 w 863579"/>
                    <a:gd name="connsiteY147" fmla="*/ 98670 h 758978"/>
                    <a:gd name="connsiteX148" fmla="*/ 252681 w 863579"/>
                    <a:gd name="connsiteY148" fmla="*/ 93903 h 758978"/>
                    <a:gd name="connsiteX149" fmla="*/ 221692 w 863579"/>
                    <a:gd name="connsiteY149" fmla="*/ 89135 h 758978"/>
                    <a:gd name="connsiteX150" fmla="*/ 221692 w 863579"/>
                    <a:gd name="connsiteY150" fmla="*/ 84368 h 7589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</a:cxnLst>
                  <a:rect l="l" t="t" r="r" b="b"/>
                  <a:pathLst>
                    <a:path w="863579" h="758978">
                      <a:moveTo>
                        <a:pt x="266984" y="758979"/>
                      </a:moveTo>
                      <a:cubicBezTo>
                        <a:pt x="221692" y="758979"/>
                        <a:pt x="188319" y="751827"/>
                        <a:pt x="164481" y="735141"/>
                      </a:cubicBezTo>
                      <a:cubicBezTo>
                        <a:pt x="131108" y="713687"/>
                        <a:pt x="121573" y="670779"/>
                        <a:pt x="116805" y="651708"/>
                      </a:cubicBezTo>
                      <a:cubicBezTo>
                        <a:pt x="109654" y="613568"/>
                        <a:pt x="112038" y="570660"/>
                        <a:pt x="116805" y="534903"/>
                      </a:cubicBezTo>
                      <a:lnTo>
                        <a:pt x="116805" y="532519"/>
                      </a:lnTo>
                      <a:cubicBezTo>
                        <a:pt x="121573" y="491995"/>
                        <a:pt x="126341" y="451470"/>
                        <a:pt x="133492" y="410946"/>
                      </a:cubicBezTo>
                      <a:cubicBezTo>
                        <a:pt x="135876" y="394260"/>
                        <a:pt x="140643" y="375189"/>
                        <a:pt x="145411" y="358503"/>
                      </a:cubicBezTo>
                      <a:cubicBezTo>
                        <a:pt x="143027" y="358503"/>
                        <a:pt x="140643" y="356119"/>
                        <a:pt x="138260" y="353735"/>
                      </a:cubicBezTo>
                      <a:cubicBezTo>
                        <a:pt x="128724" y="348968"/>
                        <a:pt x="116805" y="344200"/>
                        <a:pt x="107270" y="341816"/>
                      </a:cubicBezTo>
                      <a:cubicBezTo>
                        <a:pt x="92968" y="339433"/>
                        <a:pt x="81049" y="337049"/>
                        <a:pt x="66746" y="334665"/>
                      </a:cubicBezTo>
                      <a:cubicBezTo>
                        <a:pt x="61978" y="334665"/>
                        <a:pt x="54827" y="332281"/>
                        <a:pt x="50059" y="332281"/>
                      </a:cubicBezTo>
                      <a:cubicBezTo>
                        <a:pt x="40524" y="332281"/>
                        <a:pt x="33373" y="329897"/>
                        <a:pt x="23838" y="329897"/>
                      </a:cubicBezTo>
                      <a:cubicBezTo>
                        <a:pt x="21454" y="329897"/>
                        <a:pt x="21454" y="329897"/>
                        <a:pt x="19070" y="329897"/>
                      </a:cubicBezTo>
                      <a:cubicBezTo>
                        <a:pt x="14303" y="329897"/>
                        <a:pt x="7151" y="329897"/>
                        <a:pt x="2384" y="325130"/>
                      </a:cubicBezTo>
                      <a:cubicBezTo>
                        <a:pt x="0" y="322746"/>
                        <a:pt x="0" y="320362"/>
                        <a:pt x="0" y="317979"/>
                      </a:cubicBezTo>
                      <a:cubicBezTo>
                        <a:pt x="2384" y="306060"/>
                        <a:pt x="9535" y="296524"/>
                        <a:pt x="14303" y="286989"/>
                      </a:cubicBezTo>
                      <a:cubicBezTo>
                        <a:pt x="16686" y="282222"/>
                        <a:pt x="19070" y="279838"/>
                        <a:pt x="21454" y="275070"/>
                      </a:cubicBezTo>
                      <a:cubicBezTo>
                        <a:pt x="30989" y="258384"/>
                        <a:pt x="40524" y="241697"/>
                        <a:pt x="50059" y="227395"/>
                      </a:cubicBezTo>
                      <a:lnTo>
                        <a:pt x="52443" y="225011"/>
                      </a:lnTo>
                      <a:cubicBezTo>
                        <a:pt x="64362" y="205941"/>
                        <a:pt x="78665" y="189254"/>
                        <a:pt x="92968" y="170184"/>
                      </a:cubicBezTo>
                      <a:lnTo>
                        <a:pt x="95351" y="167800"/>
                      </a:lnTo>
                      <a:cubicBezTo>
                        <a:pt x="100119" y="160649"/>
                        <a:pt x="107270" y="155881"/>
                        <a:pt x="112038" y="148730"/>
                      </a:cubicBezTo>
                      <a:cubicBezTo>
                        <a:pt x="114422" y="143962"/>
                        <a:pt x="119189" y="139195"/>
                        <a:pt x="121573" y="134427"/>
                      </a:cubicBezTo>
                      <a:cubicBezTo>
                        <a:pt x="131108" y="122508"/>
                        <a:pt x="138260" y="112973"/>
                        <a:pt x="150178" y="101054"/>
                      </a:cubicBezTo>
                      <a:cubicBezTo>
                        <a:pt x="169249" y="81984"/>
                        <a:pt x="200238" y="74832"/>
                        <a:pt x="221692" y="74832"/>
                      </a:cubicBezTo>
                      <a:cubicBezTo>
                        <a:pt x="224076" y="74832"/>
                        <a:pt x="224076" y="74832"/>
                        <a:pt x="226460" y="74832"/>
                      </a:cubicBezTo>
                      <a:cubicBezTo>
                        <a:pt x="238378" y="74832"/>
                        <a:pt x="247914" y="77216"/>
                        <a:pt x="257449" y="79600"/>
                      </a:cubicBezTo>
                      <a:cubicBezTo>
                        <a:pt x="264600" y="81984"/>
                        <a:pt x="271751" y="81984"/>
                        <a:pt x="276519" y="84368"/>
                      </a:cubicBezTo>
                      <a:cubicBezTo>
                        <a:pt x="290822" y="86751"/>
                        <a:pt x="300357" y="89135"/>
                        <a:pt x="314660" y="93903"/>
                      </a:cubicBezTo>
                      <a:lnTo>
                        <a:pt x="317043" y="93903"/>
                      </a:lnTo>
                      <a:cubicBezTo>
                        <a:pt x="331346" y="98670"/>
                        <a:pt x="345649" y="98670"/>
                        <a:pt x="359951" y="101054"/>
                      </a:cubicBezTo>
                      <a:lnTo>
                        <a:pt x="369487" y="101054"/>
                      </a:lnTo>
                      <a:cubicBezTo>
                        <a:pt x="376638" y="101054"/>
                        <a:pt x="383789" y="103438"/>
                        <a:pt x="388557" y="103438"/>
                      </a:cubicBezTo>
                      <a:cubicBezTo>
                        <a:pt x="400476" y="103438"/>
                        <a:pt x="410011" y="105822"/>
                        <a:pt x="421930" y="105822"/>
                      </a:cubicBezTo>
                      <a:cubicBezTo>
                        <a:pt x="429081" y="105822"/>
                        <a:pt x="433849" y="105822"/>
                        <a:pt x="441000" y="108205"/>
                      </a:cubicBezTo>
                      <a:cubicBezTo>
                        <a:pt x="462454" y="110589"/>
                        <a:pt x="483908" y="110589"/>
                        <a:pt x="507746" y="110589"/>
                      </a:cubicBezTo>
                      <a:cubicBezTo>
                        <a:pt x="514897" y="110589"/>
                        <a:pt x="524433" y="110589"/>
                        <a:pt x="531584" y="110589"/>
                      </a:cubicBezTo>
                      <a:cubicBezTo>
                        <a:pt x="567341" y="108205"/>
                        <a:pt x="603097" y="98670"/>
                        <a:pt x="631703" y="89135"/>
                      </a:cubicBezTo>
                      <a:lnTo>
                        <a:pt x="636470" y="86751"/>
                      </a:lnTo>
                      <a:cubicBezTo>
                        <a:pt x="646006" y="84368"/>
                        <a:pt x="655541" y="79600"/>
                        <a:pt x="665076" y="77216"/>
                      </a:cubicBezTo>
                      <a:lnTo>
                        <a:pt x="679379" y="65297"/>
                      </a:lnTo>
                      <a:cubicBezTo>
                        <a:pt x="688914" y="58146"/>
                        <a:pt x="698449" y="53378"/>
                        <a:pt x="707984" y="48611"/>
                      </a:cubicBezTo>
                      <a:cubicBezTo>
                        <a:pt x="712752" y="46227"/>
                        <a:pt x="719903" y="41460"/>
                        <a:pt x="724671" y="39076"/>
                      </a:cubicBezTo>
                      <a:cubicBezTo>
                        <a:pt x="750892" y="22389"/>
                        <a:pt x="781881" y="10470"/>
                        <a:pt x="808103" y="935"/>
                      </a:cubicBezTo>
                      <a:cubicBezTo>
                        <a:pt x="812871" y="-1449"/>
                        <a:pt x="817638" y="935"/>
                        <a:pt x="820022" y="5703"/>
                      </a:cubicBezTo>
                      <a:cubicBezTo>
                        <a:pt x="827173" y="31924"/>
                        <a:pt x="831941" y="58146"/>
                        <a:pt x="836708" y="77216"/>
                      </a:cubicBezTo>
                      <a:cubicBezTo>
                        <a:pt x="839092" y="86751"/>
                        <a:pt x="841476" y="93903"/>
                        <a:pt x="843860" y="103438"/>
                      </a:cubicBezTo>
                      <a:cubicBezTo>
                        <a:pt x="846243" y="117741"/>
                        <a:pt x="851011" y="132043"/>
                        <a:pt x="853395" y="143962"/>
                      </a:cubicBezTo>
                      <a:cubicBezTo>
                        <a:pt x="853395" y="146346"/>
                        <a:pt x="853395" y="146346"/>
                        <a:pt x="853395" y="148730"/>
                      </a:cubicBezTo>
                      <a:cubicBezTo>
                        <a:pt x="855779" y="158265"/>
                        <a:pt x="860546" y="167800"/>
                        <a:pt x="862930" y="174951"/>
                      </a:cubicBezTo>
                      <a:cubicBezTo>
                        <a:pt x="865314" y="182103"/>
                        <a:pt x="860546" y="189254"/>
                        <a:pt x="858162" y="194022"/>
                      </a:cubicBezTo>
                      <a:cubicBezTo>
                        <a:pt x="858162" y="194022"/>
                        <a:pt x="858162" y="196406"/>
                        <a:pt x="855779" y="196406"/>
                      </a:cubicBezTo>
                      <a:lnTo>
                        <a:pt x="853395" y="198789"/>
                      </a:lnTo>
                      <a:cubicBezTo>
                        <a:pt x="846243" y="203557"/>
                        <a:pt x="839092" y="210708"/>
                        <a:pt x="829557" y="215476"/>
                      </a:cubicBezTo>
                      <a:lnTo>
                        <a:pt x="815254" y="225011"/>
                      </a:lnTo>
                      <a:cubicBezTo>
                        <a:pt x="798568" y="236930"/>
                        <a:pt x="781881" y="248849"/>
                        <a:pt x="762811" y="260768"/>
                      </a:cubicBezTo>
                      <a:cubicBezTo>
                        <a:pt x="753276" y="267919"/>
                        <a:pt x="741357" y="272687"/>
                        <a:pt x="731822" y="279838"/>
                      </a:cubicBezTo>
                      <a:lnTo>
                        <a:pt x="717519" y="289373"/>
                      </a:lnTo>
                      <a:cubicBezTo>
                        <a:pt x="719903" y="296524"/>
                        <a:pt x="719903" y="301292"/>
                        <a:pt x="722287" y="308443"/>
                      </a:cubicBezTo>
                      <a:cubicBezTo>
                        <a:pt x="724671" y="322746"/>
                        <a:pt x="727054" y="337049"/>
                        <a:pt x="729438" y="348968"/>
                      </a:cubicBezTo>
                      <a:cubicBezTo>
                        <a:pt x="734206" y="372806"/>
                        <a:pt x="738973" y="396643"/>
                        <a:pt x="743741" y="420481"/>
                      </a:cubicBezTo>
                      <a:cubicBezTo>
                        <a:pt x="750892" y="453854"/>
                        <a:pt x="753276" y="489611"/>
                        <a:pt x="755660" y="522984"/>
                      </a:cubicBezTo>
                      <a:lnTo>
                        <a:pt x="758043" y="542054"/>
                      </a:lnTo>
                      <a:cubicBezTo>
                        <a:pt x="760427" y="573043"/>
                        <a:pt x="762811" y="604033"/>
                        <a:pt x="760427" y="635022"/>
                      </a:cubicBezTo>
                      <a:cubicBezTo>
                        <a:pt x="755660" y="668395"/>
                        <a:pt x="743741" y="689849"/>
                        <a:pt x="715135" y="706535"/>
                      </a:cubicBezTo>
                      <a:cubicBezTo>
                        <a:pt x="686530" y="723222"/>
                        <a:pt x="648389" y="727989"/>
                        <a:pt x="615016" y="730373"/>
                      </a:cubicBezTo>
                      <a:cubicBezTo>
                        <a:pt x="593562" y="732757"/>
                        <a:pt x="567341" y="732757"/>
                        <a:pt x="538735" y="732757"/>
                      </a:cubicBezTo>
                      <a:lnTo>
                        <a:pt x="538735" y="732757"/>
                      </a:lnTo>
                      <a:cubicBezTo>
                        <a:pt x="526816" y="732757"/>
                        <a:pt x="517281" y="732757"/>
                        <a:pt x="507746" y="732757"/>
                      </a:cubicBezTo>
                      <a:cubicBezTo>
                        <a:pt x="507746" y="732757"/>
                        <a:pt x="505362" y="732757"/>
                        <a:pt x="505362" y="732757"/>
                      </a:cubicBezTo>
                      <a:cubicBezTo>
                        <a:pt x="467222" y="742292"/>
                        <a:pt x="424314" y="749443"/>
                        <a:pt x="381406" y="751827"/>
                      </a:cubicBezTo>
                      <a:cubicBezTo>
                        <a:pt x="371870" y="751827"/>
                        <a:pt x="362335" y="751827"/>
                        <a:pt x="352800" y="754211"/>
                      </a:cubicBezTo>
                      <a:cubicBezTo>
                        <a:pt x="321811" y="756595"/>
                        <a:pt x="295589" y="758979"/>
                        <a:pt x="266984" y="758979"/>
                      </a:cubicBezTo>
                      <a:close/>
                      <a:moveTo>
                        <a:pt x="221692" y="84368"/>
                      </a:moveTo>
                      <a:cubicBezTo>
                        <a:pt x="202622" y="84368"/>
                        <a:pt x="174016" y="91519"/>
                        <a:pt x="157330" y="108205"/>
                      </a:cubicBezTo>
                      <a:cubicBezTo>
                        <a:pt x="145411" y="120124"/>
                        <a:pt x="138260" y="129659"/>
                        <a:pt x="128724" y="139195"/>
                      </a:cubicBezTo>
                      <a:cubicBezTo>
                        <a:pt x="123957" y="143962"/>
                        <a:pt x="121573" y="148730"/>
                        <a:pt x="116805" y="153497"/>
                      </a:cubicBezTo>
                      <a:cubicBezTo>
                        <a:pt x="112038" y="160649"/>
                        <a:pt x="104887" y="165416"/>
                        <a:pt x="100119" y="172568"/>
                      </a:cubicBezTo>
                      <a:lnTo>
                        <a:pt x="97735" y="174951"/>
                      </a:lnTo>
                      <a:cubicBezTo>
                        <a:pt x="83432" y="191638"/>
                        <a:pt x="69130" y="208324"/>
                        <a:pt x="57211" y="227395"/>
                      </a:cubicBezTo>
                      <a:lnTo>
                        <a:pt x="54827" y="229778"/>
                      </a:lnTo>
                      <a:cubicBezTo>
                        <a:pt x="45292" y="244081"/>
                        <a:pt x="35757" y="260768"/>
                        <a:pt x="26222" y="277454"/>
                      </a:cubicBezTo>
                      <a:cubicBezTo>
                        <a:pt x="23838" y="282222"/>
                        <a:pt x="21454" y="286989"/>
                        <a:pt x="19070" y="289373"/>
                      </a:cubicBezTo>
                      <a:cubicBezTo>
                        <a:pt x="14303" y="298908"/>
                        <a:pt x="7151" y="308443"/>
                        <a:pt x="4768" y="317979"/>
                      </a:cubicBezTo>
                      <a:cubicBezTo>
                        <a:pt x="7151" y="320362"/>
                        <a:pt x="11919" y="320362"/>
                        <a:pt x="16686" y="320362"/>
                      </a:cubicBezTo>
                      <a:cubicBezTo>
                        <a:pt x="19070" y="320362"/>
                        <a:pt x="21454" y="320362"/>
                        <a:pt x="23838" y="320362"/>
                      </a:cubicBezTo>
                      <a:cubicBezTo>
                        <a:pt x="33373" y="322746"/>
                        <a:pt x="40524" y="322746"/>
                        <a:pt x="50059" y="322746"/>
                      </a:cubicBezTo>
                      <a:cubicBezTo>
                        <a:pt x="54827" y="322746"/>
                        <a:pt x="61978" y="325130"/>
                        <a:pt x="66746" y="325130"/>
                      </a:cubicBezTo>
                      <a:cubicBezTo>
                        <a:pt x="81049" y="327514"/>
                        <a:pt x="95351" y="329897"/>
                        <a:pt x="107270" y="332281"/>
                      </a:cubicBezTo>
                      <a:cubicBezTo>
                        <a:pt x="119189" y="334665"/>
                        <a:pt x="131108" y="339433"/>
                        <a:pt x="140643" y="344200"/>
                      </a:cubicBezTo>
                      <a:cubicBezTo>
                        <a:pt x="143027" y="346584"/>
                        <a:pt x="147795" y="346584"/>
                        <a:pt x="150178" y="348968"/>
                      </a:cubicBezTo>
                      <a:lnTo>
                        <a:pt x="152562" y="351352"/>
                      </a:lnTo>
                      <a:lnTo>
                        <a:pt x="152562" y="353735"/>
                      </a:lnTo>
                      <a:cubicBezTo>
                        <a:pt x="147795" y="370422"/>
                        <a:pt x="143027" y="389492"/>
                        <a:pt x="140643" y="408562"/>
                      </a:cubicBezTo>
                      <a:cubicBezTo>
                        <a:pt x="133492" y="449087"/>
                        <a:pt x="128724" y="489611"/>
                        <a:pt x="123957" y="530135"/>
                      </a:cubicBezTo>
                      <a:lnTo>
                        <a:pt x="123957" y="532519"/>
                      </a:lnTo>
                      <a:cubicBezTo>
                        <a:pt x="119189" y="568276"/>
                        <a:pt x="116805" y="608800"/>
                        <a:pt x="123957" y="646941"/>
                      </a:cubicBezTo>
                      <a:cubicBezTo>
                        <a:pt x="126341" y="663627"/>
                        <a:pt x="138260" y="706535"/>
                        <a:pt x="166865" y="725606"/>
                      </a:cubicBezTo>
                      <a:cubicBezTo>
                        <a:pt x="190703" y="739908"/>
                        <a:pt x="221692" y="747060"/>
                        <a:pt x="264600" y="747060"/>
                      </a:cubicBezTo>
                      <a:cubicBezTo>
                        <a:pt x="293206" y="747060"/>
                        <a:pt x="319427" y="744676"/>
                        <a:pt x="348033" y="744676"/>
                      </a:cubicBezTo>
                      <a:cubicBezTo>
                        <a:pt x="357568" y="744676"/>
                        <a:pt x="367103" y="742292"/>
                        <a:pt x="376638" y="742292"/>
                      </a:cubicBezTo>
                      <a:cubicBezTo>
                        <a:pt x="421930" y="739908"/>
                        <a:pt x="462454" y="732757"/>
                        <a:pt x="500595" y="723222"/>
                      </a:cubicBezTo>
                      <a:lnTo>
                        <a:pt x="500595" y="723222"/>
                      </a:lnTo>
                      <a:lnTo>
                        <a:pt x="500595" y="723222"/>
                      </a:lnTo>
                      <a:cubicBezTo>
                        <a:pt x="500595" y="723222"/>
                        <a:pt x="502979" y="723222"/>
                        <a:pt x="502979" y="723222"/>
                      </a:cubicBezTo>
                      <a:cubicBezTo>
                        <a:pt x="512514" y="723222"/>
                        <a:pt x="524433" y="723222"/>
                        <a:pt x="533968" y="723222"/>
                      </a:cubicBezTo>
                      <a:lnTo>
                        <a:pt x="533968" y="723222"/>
                      </a:lnTo>
                      <a:cubicBezTo>
                        <a:pt x="562573" y="723222"/>
                        <a:pt x="588795" y="720838"/>
                        <a:pt x="607865" y="720838"/>
                      </a:cubicBezTo>
                      <a:cubicBezTo>
                        <a:pt x="631703" y="718454"/>
                        <a:pt x="674611" y="716070"/>
                        <a:pt x="703216" y="699384"/>
                      </a:cubicBezTo>
                      <a:cubicBezTo>
                        <a:pt x="729438" y="682698"/>
                        <a:pt x="741357" y="663627"/>
                        <a:pt x="743741" y="632638"/>
                      </a:cubicBezTo>
                      <a:cubicBezTo>
                        <a:pt x="746125" y="604033"/>
                        <a:pt x="743741" y="573043"/>
                        <a:pt x="741357" y="542054"/>
                      </a:cubicBezTo>
                      <a:lnTo>
                        <a:pt x="738973" y="522984"/>
                      </a:lnTo>
                      <a:cubicBezTo>
                        <a:pt x="736589" y="489611"/>
                        <a:pt x="734206" y="453854"/>
                        <a:pt x="727054" y="420481"/>
                      </a:cubicBezTo>
                      <a:cubicBezTo>
                        <a:pt x="722287" y="396643"/>
                        <a:pt x="717519" y="372806"/>
                        <a:pt x="712752" y="348968"/>
                      </a:cubicBezTo>
                      <a:cubicBezTo>
                        <a:pt x="710368" y="334665"/>
                        <a:pt x="707984" y="320362"/>
                        <a:pt x="705600" y="308443"/>
                      </a:cubicBezTo>
                      <a:cubicBezTo>
                        <a:pt x="703216" y="301292"/>
                        <a:pt x="703216" y="294141"/>
                        <a:pt x="700833" y="286989"/>
                      </a:cubicBezTo>
                      <a:lnTo>
                        <a:pt x="700833" y="284605"/>
                      </a:lnTo>
                      <a:lnTo>
                        <a:pt x="719903" y="272687"/>
                      </a:lnTo>
                      <a:cubicBezTo>
                        <a:pt x="729438" y="265535"/>
                        <a:pt x="741357" y="258384"/>
                        <a:pt x="750892" y="253616"/>
                      </a:cubicBezTo>
                      <a:cubicBezTo>
                        <a:pt x="767579" y="241697"/>
                        <a:pt x="786649" y="229778"/>
                        <a:pt x="803335" y="217860"/>
                      </a:cubicBezTo>
                      <a:lnTo>
                        <a:pt x="817638" y="208324"/>
                      </a:lnTo>
                      <a:cubicBezTo>
                        <a:pt x="827173" y="203557"/>
                        <a:pt x="834325" y="198789"/>
                        <a:pt x="839092" y="191638"/>
                      </a:cubicBezTo>
                      <a:lnTo>
                        <a:pt x="841476" y="191638"/>
                      </a:lnTo>
                      <a:lnTo>
                        <a:pt x="841476" y="191638"/>
                      </a:lnTo>
                      <a:lnTo>
                        <a:pt x="843860" y="189254"/>
                      </a:lnTo>
                      <a:cubicBezTo>
                        <a:pt x="846243" y="186870"/>
                        <a:pt x="848627" y="182103"/>
                        <a:pt x="848627" y="179719"/>
                      </a:cubicBezTo>
                      <a:cubicBezTo>
                        <a:pt x="846243" y="170184"/>
                        <a:pt x="841476" y="160649"/>
                        <a:pt x="839092" y="151114"/>
                      </a:cubicBezTo>
                      <a:lnTo>
                        <a:pt x="839092" y="148730"/>
                      </a:lnTo>
                      <a:lnTo>
                        <a:pt x="841476" y="148730"/>
                      </a:lnTo>
                      <a:cubicBezTo>
                        <a:pt x="839092" y="134427"/>
                        <a:pt x="836708" y="122508"/>
                        <a:pt x="831941" y="110589"/>
                      </a:cubicBezTo>
                      <a:cubicBezTo>
                        <a:pt x="829557" y="101054"/>
                        <a:pt x="827173" y="91519"/>
                        <a:pt x="824789" y="84368"/>
                      </a:cubicBezTo>
                      <a:cubicBezTo>
                        <a:pt x="820022" y="65297"/>
                        <a:pt x="815254" y="39076"/>
                        <a:pt x="808103" y="12854"/>
                      </a:cubicBezTo>
                      <a:cubicBezTo>
                        <a:pt x="781881" y="22389"/>
                        <a:pt x="753276" y="34308"/>
                        <a:pt x="727054" y="50995"/>
                      </a:cubicBezTo>
                      <a:cubicBezTo>
                        <a:pt x="722287" y="55762"/>
                        <a:pt x="715135" y="58146"/>
                        <a:pt x="710368" y="62914"/>
                      </a:cubicBezTo>
                      <a:cubicBezTo>
                        <a:pt x="700833" y="67681"/>
                        <a:pt x="691298" y="74832"/>
                        <a:pt x="684146" y="79600"/>
                      </a:cubicBezTo>
                      <a:lnTo>
                        <a:pt x="667460" y="91519"/>
                      </a:lnTo>
                      <a:cubicBezTo>
                        <a:pt x="657925" y="96287"/>
                        <a:pt x="648389" y="98670"/>
                        <a:pt x="636470" y="101054"/>
                      </a:cubicBezTo>
                      <a:lnTo>
                        <a:pt x="631703" y="103438"/>
                      </a:lnTo>
                      <a:cubicBezTo>
                        <a:pt x="603097" y="112973"/>
                        <a:pt x="567341" y="122508"/>
                        <a:pt x="529200" y="124892"/>
                      </a:cubicBezTo>
                      <a:cubicBezTo>
                        <a:pt x="522049" y="124892"/>
                        <a:pt x="514897" y="124892"/>
                        <a:pt x="505362" y="124892"/>
                      </a:cubicBezTo>
                      <a:cubicBezTo>
                        <a:pt x="483908" y="124892"/>
                        <a:pt x="460070" y="122508"/>
                        <a:pt x="438616" y="122508"/>
                      </a:cubicBezTo>
                      <a:cubicBezTo>
                        <a:pt x="431465" y="122508"/>
                        <a:pt x="426697" y="122508"/>
                        <a:pt x="419546" y="120124"/>
                      </a:cubicBezTo>
                      <a:cubicBezTo>
                        <a:pt x="407627" y="120124"/>
                        <a:pt x="398092" y="117741"/>
                        <a:pt x="386173" y="117741"/>
                      </a:cubicBezTo>
                      <a:cubicBezTo>
                        <a:pt x="379022" y="117741"/>
                        <a:pt x="371870" y="115357"/>
                        <a:pt x="367103" y="115357"/>
                      </a:cubicBezTo>
                      <a:lnTo>
                        <a:pt x="357568" y="115357"/>
                      </a:lnTo>
                      <a:cubicBezTo>
                        <a:pt x="343265" y="115357"/>
                        <a:pt x="326578" y="112973"/>
                        <a:pt x="312276" y="108205"/>
                      </a:cubicBezTo>
                      <a:lnTo>
                        <a:pt x="309892" y="108205"/>
                      </a:lnTo>
                      <a:cubicBezTo>
                        <a:pt x="297973" y="103438"/>
                        <a:pt x="286054" y="101054"/>
                        <a:pt x="274135" y="98670"/>
                      </a:cubicBezTo>
                      <a:cubicBezTo>
                        <a:pt x="266984" y="98670"/>
                        <a:pt x="259833" y="96287"/>
                        <a:pt x="252681" y="93903"/>
                      </a:cubicBezTo>
                      <a:cubicBezTo>
                        <a:pt x="243146" y="91519"/>
                        <a:pt x="233611" y="89135"/>
                        <a:pt x="221692" y="89135"/>
                      </a:cubicBezTo>
                      <a:cubicBezTo>
                        <a:pt x="224076" y="84368"/>
                        <a:pt x="221692" y="84368"/>
                        <a:pt x="221692" y="84368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27" name="Freeform: Shape 1526">
                <a:extLst>
                  <a:ext uri="{FF2B5EF4-FFF2-40B4-BE49-F238E27FC236}">
                    <a16:creationId xmlns:a16="http://schemas.microsoft.com/office/drawing/2014/main" id="{C343F6B2-4030-437A-92C2-FDDCCDD720A2}"/>
                  </a:ext>
                </a:extLst>
              </p:cNvPr>
              <p:cNvSpPr/>
              <p:nvPr/>
            </p:nvSpPr>
            <p:spPr>
              <a:xfrm>
                <a:off x="14784711" y="6954102"/>
                <a:ext cx="848627" cy="749495"/>
              </a:xfrm>
              <a:custGeom>
                <a:avLst/>
                <a:gdLst>
                  <a:gd name="connsiteX0" fmla="*/ 848627 w 848627"/>
                  <a:gd name="connsiteY0" fmla="*/ 175004 h 749495"/>
                  <a:gd name="connsiteX1" fmla="*/ 839092 w 848627"/>
                  <a:gd name="connsiteY1" fmla="*/ 146398 h 749495"/>
                  <a:gd name="connsiteX2" fmla="*/ 841476 w 848627"/>
                  <a:gd name="connsiteY2" fmla="*/ 144014 h 749495"/>
                  <a:gd name="connsiteX3" fmla="*/ 824789 w 848627"/>
                  <a:gd name="connsiteY3" fmla="*/ 74885 h 749495"/>
                  <a:gd name="connsiteX4" fmla="*/ 808103 w 848627"/>
                  <a:gd name="connsiteY4" fmla="*/ 3371 h 749495"/>
                  <a:gd name="connsiteX5" fmla="*/ 803335 w 848627"/>
                  <a:gd name="connsiteY5" fmla="*/ 987 h 749495"/>
                  <a:gd name="connsiteX6" fmla="*/ 777114 w 848627"/>
                  <a:gd name="connsiteY6" fmla="*/ 10523 h 749495"/>
                  <a:gd name="connsiteX7" fmla="*/ 760427 w 848627"/>
                  <a:gd name="connsiteY7" fmla="*/ 53431 h 749495"/>
                  <a:gd name="connsiteX8" fmla="*/ 758044 w 848627"/>
                  <a:gd name="connsiteY8" fmla="*/ 115409 h 749495"/>
                  <a:gd name="connsiteX9" fmla="*/ 762811 w 848627"/>
                  <a:gd name="connsiteY9" fmla="*/ 155933 h 749495"/>
                  <a:gd name="connsiteX10" fmla="*/ 698449 w 848627"/>
                  <a:gd name="connsiteY10" fmla="*/ 210760 h 749495"/>
                  <a:gd name="connsiteX11" fmla="*/ 648389 w 848627"/>
                  <a:gd name="connsiteY11" fmla="*/ 98723 h 749495"/>
                  <a:gd name="connsiteX12" fmla="*/ 653157 w 848627"/>
                  <a:gd name="connsiteY12" fmla="*/ 79652 h 749495"/>
                  <a:gd name="connsiteX13" fmla="*/ 626935 w 848627"/>
                  <a:gd name="connsiteY13" fmla="*/ 89187 h 749495"/>
                  <a:gd name="connsiteX14" fmla="*/ 526816 w 848627"/>
                  <a:gd name="connsiteY14" fmla="*/ 110641 h 749495"/>
                  <a:gd name="connsiteX15" fmla="*/ 417162 w 848627"/>
                  <a:gd name="connsiteY15" fmla="*/ 105874 h 749495"/>
                  <a:gd name="connsiteX16" fmla="*/ 364719 w 848627"/>
                  <a:gd name="connsiteY16" fmla="*/ 101106 h 749495"/>
                  <a:gd name="connsiteX17" fmla="*/ 312276 w 848627"/>
                  <a:gd name="connsiteY17" fmla="*/ 93955 h 749495"/>
                  <a:gd name="connsiteX18" fmla="*/ 274135 w 848627"/>
                  <a:gd name="connsiteY18" fmla="*/ 84420 h 749495"/>
                  <a:gd name="connsiteX19" fmla="*/ 224076 w 848627"/>
                  <a:gd name="connsiteY19" fmla="*/ 74885 h 749495"/>
                  <a:gd name="connsiteX20" fmla="*/ 152562 w 848627"/>
                  <a:gd name="connsiteY20" fmla="*/ 98723 h 749495"/>
                  <a:gd name="connsiteX21" fmla="*/ 123957 w 848627"/>
                  <a:gd name="connsiteY21" fmla="*/ 132096 h 749495"/>
                  <a:gd name="connsiteX22" fmla="*/ 112038 w 848627"/>
                  <a:gd name="connsiteY22" fmla="*/ 148782 h 749495"/>
                  <a:gd name="connsiteX23" fmla="*/ 95351 w 848627"/>
                  <a:gd name="connsiteY23" fmla="*/ 167852 h 749495"/>
                  <a:gd name="connsiteX24" fmla="*/ 90584 w 848627"/>
                  <a:gd name="connsiteY24" fmla="*/ 172620 h 749495"/>
                  <a:gd name="connsiteX25" fmla="*/ 145411 w 848627"/>
                  <a:gd name="connsiteY25" fmla="*/ 163085 h 749495"/>
                  <a:gd name="connsiteX26" fmla="*/ 178784 w 848627"/>
                  <a:gd name="connsiteY26" fmla="*/ 146398 h 749495"/>
                  <a:gd name="connsiteX27" fmla="*/ 171632 w 848627"/>
                  <a:gd name="connsiteY27" fmla="*/ 194074 h 749495"/>
                  <a:gd name="connsiteX28" fmla="*/ 102503 w 848627"/>
                  <a:gd name="connsiteY28" fmla="*/ 284658 h 749495"/>
                  <a:gd name="connsiteX29" fmla="*/ 61978 w 848627"/>
                  <a:gd name="connsiteY29" fmla="*/ 291809 h 749495"/>
                  <a:gd name="connsiteX30" fmla="*/ 14303 w 848627"/>
                  <a:gd name="connsiteY30" fmla="*/ 287042 h 749495"/>
                  <a:gd name="connsiteX31" fmla="*/ 0 w 848627"/>
                  <a:gd name="connsiteY31" fmla="*/ 318031 h 749495"/>
                  <a:gd name="connsiteX32" fmla="*/ 2384 w 848627"/>
                  <a:gd name="connsiteY32" fmla="*/ 320414 h 749495"/>
                  <a:gd name="connsiteX33" fmla="*/ 21454 w 848627"/>
                  <a:gd name="connsiteY33" fmla="*/ 325182 h 749495"/>
                  <a:gd name="connsiteX34" fmla="*/ 64362 w 848627"/>
                  <a:gd name="connsiteY34" fmla="*/ 329950 h 749495"/>
                  <a:gd name="connsiteX35" fmla="*/ 104887 w 848627"/>
                  <a:gd name="connsiteY35" fmla="*/ 337101 h 749495"/>
                  <a:gd name="connsiteX36" fmla="*/ 147795 w 848627"/>
                  <a:gd name="connsiteY36" fmla="*/ 353787 h 749495"/>
                  <a:gd name="connsiteX37" fmla="*/ 135876 w 848627"/>
                  <a:gd name="connsiteY37" fmla="*/ 408615 h 749495"/>
                  <a:gd name="connsiteX38" fmla="*/ 119189 w 848627"/>
                  <a:gd name="connsiteY38" fmla="*/ 532571 h 749495"/>
                  <a:gd name="connsiteX39" fmla="*/ 119189 w 848627"/>
                  <a:gd name="connsiteY39" fmla="*/ 646993 h 749495"/>
                  <a:gd name="connsiteX40" fmla="*/ 164481 w 848627"/>
                  <a:gd name="connsiteY40" fmla="*/ 728042 h 749495"/>
                  <a:gd name="connsiteX41" fmla="*/ 264600 w 848627"/>
                  <a:gd name="connsiteY41" fmla="*/ 749496 h 749495"/>
                  <a:gd name="connsiteX42" fmla="*/ 376638 w 848627"/>
                  <a:gd name="connsiteY42" fmla="*/ 744728 h 749495"/>
                  <a:gd name="connsiteX43" fmla="*/ 500595 w 848627"/>
                  <a:gd name="connsiteY43" fmla="*/ 725658 h 749495"/>
                  <a:gd name="connsiteX44" fmla="*/ 502979 w 848627"/>
                  <a:gd name="connsiteY44" fmla="*/ 725658 h 749495"/>
                  <a:gd name="connsiteX45" fmla="*/ 610249 w 848627"/>
                  <a:gd name="connsiteY45" fmla="*/ 723274 h 749495"/>
                  <a:gd name="connsiteX46" fmla="*/ 707984 w 848627"/>
                  <a:gd name="connsiteY46" fmla="*/ 699436 h 749495"/>
                  <a:gd name="connsiteX47" fmla="*/ 750892 w 848627"/>
                  <a:gd name="connsiteY47" fmla="*/ 630307 h 749495"/>
                  <a:gd name="connsiteX48" fmla="*/ 748508 w 848627"/>
                  <a:gd name="connsiteY48" fmla="*/ 530187 h 749495"/>
                  <a:gd name="connsiteX49" fmla="*/ 734206 w 848627"/>
                  <a:gd name="connsiteY49" fmla="*/ 418150 h 749495"/>
                  <a:gd name="connsiteX50" fmla="*/ 712752 w 848627"/>
                  <a:gd name="connsiteY50" fmla="*/ 306112 h 749495"/>
                  <a:gd name="connsiteX51" fmla="*/ 707984 w 848627"/>
                  <a:gd name="connsiteY51" fmla="*/ 284658 h 749495"/>
                  <a:gd name="connsiteX52" fmla="*/ 755660 w 848627"/>
                  <a:gd name="connsiteY52" fmla="*/ 253669 h 749495"/>
                  <a:gd name="connsiteX53" fmla="*/ 822406 w 848627"/>
                  <a:gd name="connsiteY53" fmla="*/ 208377 h 749495"/>
                  <a:gd name="connsiteX54" fmla="*/ 846243 w 848627"/>
                  <a:gd name="connsiteY54" fmla="*/ 191690 h 749495"/>
                  <a:gd name="connsiteX55" fmla="*/ 848627 w 848627"/>
                  <a:gd name="connsiteY55" fmla="*/ 189306 h 749495"/>
                  <a:gd name="connsiteX56" fmla="*/ 848627 w 848627"/>
                  <a:gd name="connsiteY56" fmla="*/ 189306 h 749495"/>
                  <a:gd name="connsiteX57" fmla="*/ 848627 w 848627"/>
                  <a:gd name="connsiteY57" fmla="*/ 189306 h 749495"/>
                  <a:gd name="connsiteX58" fmla="*/ 848627 w 848627"/>
                  <a:gd name="connsiteY58" fmla="*/ 175004 h 749495"/>
                  <a:gd name="connsiteX59" fmla="*/ 350416 w 848627"/>
                  <a:gd name="connsiteY59" fmla="*/ 687517 h 749495"/>
                  <a:gd name="connsiteX60" fmla="*/ 300357 w 848627"/>
                  <a:gd name="connsiteY60" fmla="*/ 694669 h 749495"/>
                  <a:gd name="connsiteX61" fmla="*/ 278903 w 848627"/>
                  <a:gd name="connsiteY61" fmla="*/ 692285 h 749495"/>
                  <a:gd name="connsiteX62" fmla="*/ 269368 w 848627"/>
                  <a:gd name="connsiteY62" fmla="*/ 701820 h 749495"/>
                  <a:gd name="connsiteX63" fmla="*/ 238378 w 848627"/>
                  <a:gd name="connsiteY63" fmla="*/ 728042 h 749495"/>
                  <a:gd name="connsiteX64" fmla="*/ 128724 w 848627"/>
                  <a:gd name="connsiteY64" fmla="*/ 654144 h 749495"/>
                  <a:gd name="connsiteX65" fmla="*/ 162097 w 848627"/>
                  <a:gd name="connsiteY65" fmla="*/ 568328 h 749495"/>
                  <a:gd name="connsiteX66" fmla="*/ 288438 w 848627"/>
                  <a:gd name="connsiteY66" fmla="*/ 561177 h 749495"/>
                  <a:gd name="connsiteX67" fmla="*/ 336114 w 848627"/>
                  <a:gd name="connsiteY67" fmla="*/ 523036 h 749495"/>
                  <a:gd name="connsiteX68" fmla="*/ 364719 w 848627"/>
                  <a:gd name="connsiteY68" fmla="*/ 616004 h 749495"/>
                  <a:gd name="connsiteX69" fmla="*/ 350416 w 848627"/>
                  <a:gd name="connsiteY69" fmla="*/ 687517 h 749495"/>
                  <a:gd name="connsiteX70" fmla="*/ 703216 w 848627"/>
                  <a:gd name="connsiteY70" fmla="*/ 482512 h 749495"/>
                  <a:gd name="connsiteX71" fmla="*/ 719903 w 848627"/>
                  <a:gd name="connsiteY71" fmla="*/ 499198 h 749495"/>
                  <a:gd name="connsiteX72" fmla="*/ 722287 w 848627"/>
                  <a:gd name="connsiteY72" fmla="*/ 554025 h 749495"/>
                  <a:gd name="connsiteX73" fmla="*/ 722287 w 848627"/>
                  <a:gd name="connsiteY73" fmla="*/ 616004 h 749495"/>
                  <a:gd name="connsiteX74" fmla="*/ 667460 w 848627"/>
                  <a:gd name="connsiteY74" fmla="*/ 689901 h 749495"/>
                  <a:gd name="connsiteX75" fmla="*/ 634087 w 848627"/>
                  <a:gd name="connsiteY75" fmla="*/ 699436 h 749495"/>
                  <a:gd name="connsiteX76" fmla="*/ 615016 w 848627"/>
                  <a:gd name="connsiteY76" fmla="*/ 697052 h 749495"/>
                  <a:gd name="connsiteX77" fmla="*/ 612633 w 848627"/>
                  <a:gd name="connsiteY77" fmla="*/ 682750 h 749495"/>
                  <a:gd name="connsiteX78" fmla="*/ 574492 w 848627"/>
                  <a:gd name="connsiteY78" fmla="*/ 680366 h 749495"/>
                  <a:gd name="connsiteX79" fmla="*/ 514897 w 848627"/>
                  <a:gd name="connsiteY79" fmla="*/ 694669 h 749495"/>
                  <a:gd name="connsiteX80" fmla="*/ 488676 w 848627"/>
                  <a:gd name="connsiteY80" fmla="*/ 632690 h 749495"/>
                  <a:gd name="connsiteX81" fmla="*/ 498211 w 848627"/>
                  <a:gd name="connsiteY81" fmla="*/ 594550 h 749495"/>
                  <a:gd name="connsiteX82" fmla="*/ 545887 w 848627"/>
                  <a:gd name="connsiteY82" fmla="*/ 582631 h 749495"/>
                  <a:gd name="connsiteX83" fmla="*/ 603098 w 848627"/>
                  <a:gd name="connsiteY83" fmla="*/ 544490 h 749495"/>
                  <a:gd name="connsiteX84" fmla="*/ 662692 w 848627"/>
                  <a:gd name="connsiteY84" fmla="*/ 501582 h 749495"/>
                  <a:gd name="connsiteX85" fmla="*/ 703216 w 848627"/>
                  <a:gd name="connsiteY85" fmla="*/ 482512 h 749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848627" h="749495">
                    <a:moveTo>
                      <a:pt x="848627" y="175004"/>
                    </a:moveTo>
                    <a:cubicBezTo>
                      <a:pt x="846243" y="165468"/>
                      <a:pt x="841476" y="155933"/>
                      <a:pt x="839092" y="146398"/>
                    </a:cubicBezTo>
                    <a:cubicBezTo>
                      <a:pt x="839092" y="146398"/>
                      <a:pt x="841476" y="144014"/>
                      <a:pt x="841476" y="144014"/>
                    </a:cubicBezTo>
                    <a:cubicBezTo>
                      <a:pt x="839092" y="120177"/>
                      <a:pt x="829557" y="98723"/>
                      <a:pt x="824789" y="74885"/>
                    </a:cubicBezTo>
                    <a:cubicBezTo>
                      <a:pt x="820022" y="51047"/>
                      <a:pt x="815254" y="27209"/>
                      <a:pt x="808103" y="3371"/>
                    </a:cubicBezTo>
                    <a:cubicBezTo>
                      <a:pt x="808103" y="987"/>
                      <a:pt x="805719" y="-1396"/>
                      <a:pt x="803335" y="987"/>
                    </a:cubicBezTo>
                    <a:cubicBezTo>
                      <a:pt x="793800" y="3371"/>
                      <a:pt x="786649" y="8139"/>
                      <a:pt x="777114" y="10523"/>
                    </a:cubicBezTo>
                    <a:cubicBezTo>
                      <a:pt x="767579" y="22441"/>
                      <a:pt x="762811" y="36744"/>
                      <a:pt x="760427" y="53431"/>
                    </a:cubicBezTo>
                    <a:cubicBezTo>
                      <a:pt x="758044" y="72501"/>
                      <a:pt x="755660" y="93955"/>
                      <a:pt x="758044" y="115409"/>
                    </a:cubicBezTo>
                    <a:cubicBezTo>
                      <a:pt x="760427" y="127328"/>
                      <a:pt x="762811" y="144014"/>
                      <a:pt x="762811" y="155933"/>
                    </a:cubicBezTo>
                    <a:cubicBezTo>
                      <a:pt x="762811" y="189306"/>
                      <a:pt x="731822" y="217912"/>
                      <a:pt x="698449" y="210760"/>
                    </a:cubicBezTo>
                    <a:cubicBezTo>
                      <a:pt x="660308" y="201225"/>
                      <a:pt x="646006" y="132096"/>
                      <a:pt x="648389" y="98723"/>
                    </a:cubicBezTo>
                    <a:cubicBezTo>
                      <a:pt x="648389" y="91571"/>
                      <a:pt x="650773" y="86804"/>
                      <a:pt x="653157" y="79652"/>
                    </a:cubicBezTo>
                    <a:cubicBezTo>
                      <a:pt x="643622" y="82036"/>
                      <a:pt x="634087" y="84420"/>
                      <a:pt x="626935" y="89187"/>
                    </a:cubicBezTo>
                    <a:cubicBezTo>
                      <a:pt x="593562" y="98723"/>
                      <a:pt x="560189" y="108258"/>
                      <a:pt x="526816" y="110641"/>
                    </a:cubicBezTo>
                    <a:cubicBezTo>
                      <a:pt x="491060" y="113025"/>
                      <a:pt x="455303" y="108258"/>
                      <a:pt x="417162" y="105874"/>
                    </a:cubicBezTo>
                    <a:cubicBezTo>
                      <a:pt x="400476" y="105874"/>
                      <a:pt x="381406" y="103490"/>
                      <a:pt x="364719" y="101106"/>
                    </a:cubicBezTo>
                    <a:cubicBezTo>
                      <a:pt x="345649" y="98723"/>
                      <a:pt x="328962" y="98723"/>
                      <a:pt x="312276" y="93955"/>
                    </a:cubicBezTo>
                    <a:cubicBezTo>
                      <a:pt x="300357" y="89187"/>
                      <a:pt x="286054" y="86804"/>
                      <a:pt x="274135" y="84420"/>
                    </a:cubicBezTo>
                    <a:cubicBezTo>
                      <a:pt x="257449" y="82036"/>
                      <a:pt x="240762" y="74885"/>
                      <a:pt x="224076" y="74885"/>
                    </a:cubicBezTo>
                    <a:cubicBezTo>
                      <a:pt x="200238" y="74885"/>
                      <a:pt x="169249" y="82036"/>
                      <a:pt x="152562" y="98723"/>
                    </a:cubicBezTo>
                    <a:cubicBezTo>
                      <a:pt x="143027" y="108258"/>
                      <a:pt x="133492" y="120177"/>
                      <a:pt x="123957" y="132096"/>
                    </a:cubicBezTo>
                    <a:cubicBezTo>
                      <a:pt x="119189" y="136863"/>
                      <a:pt x="116805" y="141631"/>
                      <a:pt x="112038" y="148782"/>
                    </a:cubicBezTo>
                    <a:cubicBezTo>
                      <a:pt x="107270" y="153550"/>
                      <a:pt x="100119" y="160701"/>
                      <a:pt x="95351" y="167852"/>
                    </a:cubicBezTo>
                    <a:cubicBezTo>
                      <a:pt x="92968" y="170236"/>
                      <a:pt x="92968" y="170236"/>
                      <a:pt x="90584" y="172620"/>
                    </a:cubicBezTo>
                    <a:cubicBezTo>
                      <a:pt x="109654" y="175004"/>
                      <a:pt x="128724" y="172620"/>
                      <a:pt x="145411" y="163085"/>
                    </a:cubicBezTo>
                    <a:cubicBezTo>
                      <a:pt x="157330" y="155933"/>
                      <a:pt x="164481" y="146398"/>
                      <a:pt x="178784" y="146398"/>
                    </a:cubicBezTo>
                    <a:cubicBezTo>
                      <a:pt x="202622" y="146398"/>
                      <a:pt x="174016" y="189306"/>
                      <a:pt x="171632" y="194074"/>
                    </a:cubicBezTo>
                    <a:cubicBezTo>
                      <a:pt x="154946" y="225063"/>
                      <a:pt x="135876" y="270355"/>
                      <a:pt x="102503" y="284658"/>
                    </a:cubicBezTo>
                    <a:cubicBezTo>
                      <a:pt x="88200" y="291809"/>
                      <a:pt x="76281" y="294193"/>
                      <a:pt x="61978" y="291809"/>
                    </a:cubicBezTo>
                    <a:cubicBezTo>
                      <a:pt x="45292" y="289425"/>
                      <a:pt x="30989" y="287042"/>
                      <a:pt x="14303" y="287042"/>
                    </a:cubicBezTo>
                    <a:cubicBezTo>
                      <a:pt x="7151" y="296577"/>
                      <a:pt x="2384" y="306112"/>
                      <a:pt x="0" y="318031"/>
                    </a:cubicBezTo>
                    <a:cubicBezTo>
                      <a:pt x="0" y="320414"/>
                      <a:pt x="0" y="320414"/>
                      <a:pt x="2384" y="320414"/>
                    </a:cubicBezTo>
                    <a:cubicBezTo>
                      <a:pt x="7151" y="325182"/>
                      <a:pt x="16686" y="322798"/>
                      <a:pt x="21454" y="325182"/>
                    </a:cubicBezTo>
                    <a:cubicBezTo>
                      <a:pt x="35757" y="327566"/>
                      <a:pt x="50059" y="329950"/>
                      <a:pt x="64362" y="329950"/>
                    </a:cubicBezTo>
                    <a:cubicBezTo>
                      <a:pt x="78665" y="332333"/>
                      <a:pt x="92968" y="334717"/>
                      <a:pt x="104887" y="337101"/>
                    </a:cubicBezTo>
                    <a:cubicBezTo>
                      <a:pt x="119189" y="339485"/>
                      <a:pt x="133492" y="349020"/>
                      <a:pt x="147795" y="353787"/>
                    </a:cubicBezTo>
                    <a:cubicBezTo>
                      <a:pt x="143027" y="372858"/>
                      <a:pt x="138259" y="389544"/>
                      <a:pt x="135876" y="408615"/>
                    </a:cubicBezTo>
                    <a:cubicBezTo>
                      <a:pt x="128724" y="449139"/>
                      <a:pt x="123957" y="489663"/>
                      <a:pt x="119189" y="532571"/>
                    </a:cubicBezTo>
                    <a:cubicBezTo>
                      <a:pt x="114422" y="570712"/>
                      <a:pt x="112038" y="611236"/>
                      <a:pt x="119189" y="646993"/>
                    </a:cubicBezTo>
                    <a:cubicBezTo>
                      <a:pt x="123957" y="675598"/>
                      <a:pt x="138259" y="711355"/>
                      <a:pt x="164481" y="728042"/>
                    </a:cubicBezTo>
                    <a:cubicBezTo>
                      <a:pt x="193087" y="747112"/>
                      <a:pt x="231227" y="749496"/>
                      <a:pt x="264600" y="749496"/>
                    </a:cubicBezTo>
                    <a:cubicBezTo>
                      <a:pt x="302741" y="749496"/>
                      <a:pt x="338497" y="747112"/>
                      <a:pt x="376638" y="744728"/>
                    </a:cubicBezTo>
                    <a:cubicBezTo>
                      <a:pt x="419546" y="742344"/>
                      <a:pt x="460070" y="737577"/>
                      <a:pt x="500595" y="725658"/>
                    </a:cubicBezTo>
                    <a:cubicBezTo>
                      <a:pt x="500595" y="725658"/>
                      <a:pt x="502979" y="725658"/>
                      <a:pt x="502979" y="725658"/>
                    </a:cubicBezTo>
                    <a:cubicBezTo>
                      <a:pt x="538735" y="728042"/>
                      <a:pt x="574492" y="725658"/>
                      <a:pt x="610249" y="723274"/>
                    </a:cubicBezTo>
                    <a:cubicBezTo>
                      <a:pt x="641238" y="720890"/>
                      <a:pt x="679379" y="716123"/>
                      <a:pt x="707984" y="699436"/>
                    </a:cubicBezTo>
                    <a:cubicBezTo>
                      <a:pt x="734206" y="682750"/>
                      <a:pt x="748508" y="661296"/>
                      <a:pt x="750892" y="630307"/>
                    </a:cubicBezTo>
                    <a:cubicBezTo>
                      <a:pt x="755660" y="596934"/>
                      <a:pt x="750892" y="563561"/>
                      <a:pt x="748508" y="530187"/>
                    </a:cubicBezTo>
                    <a:cubicBezTo>
                      <a:pt x="746125" y="492047"/>
                      <a:pt x="743741" y="456290"/>
                      <a:pt x="734206" y="418150"/>
                    </a:cubicBezTo>
                    <a:cubicBezTo>
                      <a:pt x="727054" y="380009"/>
                      <a:pt x="719903" y="344252"/>
                      <a:pt x="712752" y="306112"/>
                    </a:cubicBezTo>
                    <a:cubicBezTo>
                      <a:pt x="710368" y="298960"/>
                      <a:pt x="710368" y="291809"/>
                      <a:pt x="707984" y="284658"/>
                    </a:cubicBezTo>
                    <a:cubicBezTo>
                      <a:pt x="724671" y="275123"/>
                      <a:pt x="738973" y="265587"/>
                      <a:pt x="755660" y="253669"/>
                    </a:cubicBezTo>
                    <a:cubicBezTo>
                      <a:pt x="779498" y="239366"/>
                      <a:pt x="800952" y="222679"/>
                      <a:pt x="822406" y="208377"/>
                    </a:cubicBezTo>
                    <a:cubicBezTo>
                      <a:pt x="829557" y="203609"/>
                      <a:pt x="839092" y="198842"/>
                      <a:pt x="846243" y="191690"/>
                    </a:cubicBezTo>
                    <a:cubicBezTo>
                      <a:pt x="846243" y="191690"/>
                      <a:pt x="848627" y="189306"/>
                      <a:pt x="848627" y="189306"/>
                    </a:cubicBezTo>
                    <a:cubicBezTo>
                      <a:pt x="848627" y="189306"/>
                      <a:pt x="848627" y="189306"/>
                      <a:pt x="848627" y="189306"/>
                    </a:cubicBezTo>
                    <a:cubicBezTo>
                      <a:pt x="848627" y="189306"/>
                      <a:pt x="848627" y="189306"/>
                      <a:pt x="848627" y="189306"/>
                    </a:cubicBezTo>
                    <a:cubicBezTo>
                      <a:pt x="846243" y="186923"/>
                      <a:pt x="848627" y="179771"/>
                      <a:pt x="848627" y="175004"/>
                    </a:cubicBezTo>
                    <a:close/>
                    <a:moveTo>
                      <a:pt x="350416" y="687517"/>
                    </a:moveTo>
                    <a:cubicBezTo>
                      <a:pt x="338497" y="699436"/>
                      <a:pt x="314660" y="697052"/>
                      <a:pt x="300357" y="694669"/>
                    </a:cubicBezTo>
                    <a:cubicBezTo>
                      <a:pt x="293205" y="694669"/>
                      <a:pt x="286054" y="692285"/>
                      <a:pt x="278903" y="692285"/>
                    </a:cubicBezTo>
                    <a:cubicBezTo>
                      <a:pt x="271751" y="692285"/>
                      <a:pt x="271751" y="694669"/>
                      <a:pt x="269368" y="701820"/>
                    </a:cubicBezTo>
                    <a:cubicBezTo>
                      <a:pt x="266984" y="718506"/>
                      <a:pt x="255065" y="725658"/>
                      <a:pt x="238378" y="728042"/>
                    </a:cubicBezTo>
                    <a:cubicBezTo>
                      <a:pt x="188319" y="732809"/>
                      <a:pt x="138259" y="706588"/>
                      <a:pt x="128724" y="654144"/>
                    </a:cubicBezTo>
                    <a:cubicBezTo>
                      <a:pt x="123957" y="630307"/>
                      <a:pt x="112038" y="544490"/>
                      <a:pt x="162097" y="568328"/>
                    </a:cubicBezTo>
                    <a:cubicBezTo>
                      <a:pt x="202622" y="587398"/>
                      <a:pt x="250297" y="589782"/>
                      <a:pt x="288438" y="561177"/>
                    </a:cubicBezTo>
                    <a:cubicBezTo>
                      <a:pt x="300357" y="551642"/>
                      <a:pt x="319427" y="520652"/>
                      <a:pt x="336114" y="523036"/>
                    </a:cubicBezTo>
                    <a:cubicBezTo>
                      <a:pt x="371870" y="525420"/>
                      <a:pt x="362335" y="592166"/>
                      <a:pt x="364719" y="616004"/>
                    </a:cubicBezTo>
                    <a:cubicBezTo>
                      <a:pt x="364719" y="642225"/>
                      <a:pt x="369487" y="670831"/>
                      <a:pt x="350416" y="687517"/>
                    </a:cubicBezTo>
                    <a:close/>
                    <a:moveTo>
                      <a:pt x="703216" y="482512"/>
                    </a:moveTo>
                    <a:cubicBezTo>
                      <a:pt x="710368" y="482512"/>
                      <a:pt x="717519" y="487279"/>
                      <a:pt x="719903" y="499198"/>
                    </a:cubicBezTo>
                    <a:cubicBezTo>
                      <a:pt x="724671" y="518269"/>
                      <a:pt x="722287" y="537339"/>
                      <a:pt x="722287" y="554025"/>
                    </a:cubicBezTo>
                    <a:cubicBezTo>
                      <a:pt x="724671" y="575479"/>
                      <a:pt x="724671" y="594550"/>
                      <a:pt x="722287" y="616004"/>
                    </a:cubicBezTo>
                    <a:cubicBezTo>
                      <a:pt x="717519" y="649377"/>
                      <a:pt x="698449" y="677982"/>
                      <a:pt x="667460" y="689901"/>
                    </a:cubicBezTo>
                    <a:cubicBezTo>
                      <a:pt x="655541" y="694669"/>
                      <a:pt x="646006" y="697052"/>
                      <a:pt x="634087" y="699436"/>
                    </a:cubicBezTo>
                    <a:cubicBezTo>
                      <a:pt x="626935" y="701820"/>
                      <a:pt x="619784" y="699436"/>
                      <a:pt x="615016" y="697052"/>
                    </a:cubicBezTo>
                    <a:cubicBezTo>
                      <a:pt x="612633" y="694669"/>
                      <a:pt x="612633" y="687517"/>
                      <a:pt x="612633" y="682750"/>
                    </a:cubicBezTo>
                    <a:cubicBezTo>
                      <a:pt x="612633" y="666063"/>
                      <a:pt x="581643" y="677982"/>
                      <a:pt x="574492" y="680366"/>
                    </a:cubicBezTo>
                    <a:cubicBezTo>
                      <a:pt x="555422" y="687517"/>
                      <a:pt x="536351" y="697052"/>
                      <a:pt x="514897" y="694669"/>
                    </a:cubicBezTo>
                    <a:cubicBezTo>
                      <a:pt x="488676" y="692285"/>
                      <a:pt x="488676" y="649377"/>
                      <a:pt x="488676" y="632690"/>
                    </a:cubicBezTo>
                    <a:cubicBezTo>
                      <a:pt x="488676" y="618388"/>
                      <a:pt x="488676" y="606469"/>
                      <a:pt x="498211" y="594550"/>
                    </a:cubicBezTo>
                    <a:cubicBezTo>
                      <a:pt x="507746" y="582631"/>
                      <a:pt x="533968" y="587398"/>
                      <a:pt x="545887" y="582631"/>
                    </a:cubicBezTo>
                    <a:cubicBezTo>
                      <a:pt x="567341" y="575479"/>
                      <a:pt x="584027" y="558793"/>
                      <a:pt x="603098" y="544490"/>
                    </a:cubicBezTo>
                    <a:cubicBezTo>
                      <a:pt x="622168" y="530187"/>
                      <a:pt x="641238" y="513501"/>
                      <a:pt x="662692" y="501582"/>
                    </a:cubicBezTo>
                    <a:cubicBezTo>
                      <a:pt x="672227" y="496815"/>
                      <a:pt x="691297" y="482512"/>
                      <a:pt x="703216" y="48251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28" name="Freeform: Shape 1527">
                <a:extLst>
                  <a:ext uri="{FF2B5EF4-FFF2-40B4-BE49-F238E27FC236}">
                    <a16:creationId xmlns:a16="http://schemas.microsoft.com/office/drawing/2014/main" id="{254FD229-1C72-4332-8B7D-A9ACF5EFBBAD}"/>
                  </a:ext>
                </a:extLst>
              </p:cNvPr>
              <p:cNvSpPr/>
              <p:nvPr/>
            </p:nvSpPr>
            <p:spPr>
              <a:xfrm>
                <a:off x="14872911" y="7033754"/>
                <a:ext cx="567340" cy="195843"/>
              </a:xfrm>
              <a:custGeom>
                <a:avLst/>
                <a:gdLst>
                  <a:gd name="connsiteX0" fmla="*/ 52443 w 567340"/>
                  <a:gd name="connsiteY0" fmla="*/ 81049 h 195843"/>
                  <a:gd name="connsiteX1" fmla="*/ 85816 w 567340"/>
                  <a:gd name="connsiteY1" fmla="*/ 64362 h 195843"/>
                  <a:gd name="connsiteX2" fmla="*/ 95351 w 567340"/>
                  <a:gd name="connsiteY2" fmla="*/ 71514 h 195843"/>
                  <a:gd name="connsiteX3" fmla="*/ 128724 w 567340"/>
                  <a:gd name="connsiteY3" fmla="*/ 85816 h 195843"/>
                  <a:gd name="connsiteX4" fmla="*/ 255065 w 567340"/>
                  <a:gd name="connsiteY4" fmla="*/ 145411 h 195843"/>
                  <a:gd name="connsiteX5" fmla="*/ 398092 w 567340"/>
                  <a:gd name="connsiteY5" fmla="*/ 181168 h 195843"/>
                  <a:gd name="connsiteX6" fmla="*/ 522049 w 567340"/>
                  <a:gd name="connsiteY6" fmla="*/ 195470 h 195843"/>
                  <a:gd name="connsiteX7" fmla="*/ 567341 w 567340"/>
                  <a:gd name="connsiteY7" fmla="*/ 85816 h 195843"/>
                  <a:gd name="connsiteX8" fmla="*/ 557806 w 567340"/>
                  <a:gd name="connsiteY8" fmla="*/ 23838 h 195843"/>
                  <a:gd name="connsiteX9" fmla="*/ 562573 w 567340"/>
                  <a:gd name="connsiteY9" fmla="*/ 4768 h 195843"/>
                  <a:gd name="connsiteX10" fmla="*/ 536352 w 567340"/>
                  <a:gd name="connsiteY10" fmla="*/ 14303 h 195843"/>
                  <a:gd name="connsiteX11" fmla="*/ 436233 w 567340"/>
                  <a:gd name="connsiteY11" fmla="*/ 35757 h 195843"/>
                  <a:gd name="connsiteX12" fmla="*/ 326578 w 567340"/>
                  <a:gd name="connsiteY12" fmla="*/ 30989 h 195843"/>
                  <a:gd name="connsiteX13" fmla="*/ 274135 w 567340"/>
                  <a:gd name="connsiteY13" fmla="*/ 26222 h 195843"/>
                  <a:gd name="connsiteX14" fmla="*/ 221692 w 567340"/>
                  <a:gd name="connsiteY14" fmla="*/ 19070 h 195843"/>
                  <a:gd name="connsiteX15" fmla="*/ 183551 w 567340"/>
                  <a:gd name="connsiteY15" fmla="*/ 9535 h 195843"/>
                  <a:gd name="connsiteX16" fmla="*/ 133492 w 567340"/>
                  <a:gd name="connsiteY16" fmla="*/ 0 h 195843"/>
                  <a:gd name="connsiteX17" fmla="*/ 61978 w 567340"/>
                  <a:gd name="connsiteY17" fmla="*/ 23838 h 195843"/>
                  <a:gd name="connsiteX18" fmla="*/ 33373 w 567340"/>
                  <a:gd name="connsiteY18" fmla="*/ 57211 h 195843"/>
                  <a:gd name="connsiteX19" fmla="*/ 21454 w 567340"/>
                  <a:gd name="connsiteY19" fmla="*/ 73897 h 195843"/>
                  <a:gd name="connsiteX20" fmla="*/ 4768 w 567340"/>
                  <a:gd name="connsiteY20" fmla="*/ 92968 h 195843"/>
                  <a:gd name="connsiteX21" fmla="*/ 0 w 567340"/>
                  <a:gd name="connsiteY21" fmla="*/ 97735 h 195843"/>
                  <a:gd name="connsiteX22" fmla="*/ 52443 w 567340"/>
                  <a:gd name="connsiteY22" fmla="*/ 81049 h 19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67340" h="195843">
                    <a:moveTo>
                      <a:pt x="52443" y="81049"/>
                    </a:moveTo>
                    <a:cubicBezTo>
                      <a:pt x="64362" y="73897"/>
                      <a:pt x="71514" y="64362"/>
                      <a:pt x="85816" y="64362"/>
                    </a:cubicBezTo>
                    <a:cubicBezTo>
                      <a:pt x="90584" y="64362"/>
                      <a:pt x="95351" y="66746"/>
                      <a:pt x="95351" y="71514"/>
                    </a:cubicBezTo>
                    <a:cubicBezTo>
                      <a:pt x="107270" y="71514"/>
                      <a:pt x="116805" y="78665"/>
                      <a:pt x="128724" y="85816"/>
                    </a:cubicBezTo>
                    <a:cubicBezTo>
                      <a:pt x="169249" y="107270"/>
                      <a:pt x="212157" y="131108"/>
                      <a:pt x="255065" y="145411"/>
                    </a:cubicBezTo>
                    <a:cubicBezTo>
                      <a:pt x="302741" y="162097"/>
                      <a:pt x="350416" y="171632"/>
                      <a:pt x="398092" y="181168"/>
                    </a:cubicBezTo>
                    <a:cubicBezTo>
                      <a:pt x="438616" y="188319"/>
                      <a:pt x="481524" y="197854"/>
                      <a:pt x="522049" y="195470"/>
                    </a:cubicBezTo>
                    <a:cubicBezTo>
                      <a:pt x="533968" y="157330"/>
                      <a:pt x="550654" y="121573"/>
                      <a:pt x="567341" y="85816"/>
                    </a:cubicBezTo>
                    <a:cubicBezTo>
                      <a:pt x="560189" y="64362"/>
                      <a:pt x="555422" y="38141"/>
                      <a:pt x="557806" y="23838"/>
                    </a:cubicBezTo>
                    <a:cubicBezTo>
                      <a:pt x="557806" y="16687"/>
                      <a:pt x="560189" y="11919"/>
                      <a:pt x="562573" y="4768"/>
                    </a:cubicBezTo>
                    <a:cubicBezTo>
                      <a:pt x="553038" y="7151"/>
                      <a:pt x="543503" y="9535"/>
                      <a:pt x="536352" y="14303"/>
                    </a:cubicBezTo>
                    <a:cubicBezTo>
                      <a:pt x="502979" y="23838"/>
                      <a:pt x="469606" y="33373"/>
                      <a:pt x="436233" y="35757"/>
                    </a:cubicBezTo>
                    <a:cubicBezTo>
                      <a:pt x="400476" y="38141"/>
                      <a:pt x="364719" y="33373"/>
                      <a:pt x="326578" y="30989"/>
                    </a:cubicBezTo>
                    <a:cubicBezTo>
                      <a:pt x="309892" y="30989"/>
                      <a:pt x="290822" y="28605"/>
                      <a:pt x="274135" y="26222"/>
                    </a:cubicBezTo>
                    <a:cubicBezTo>
                      <a:pt x="255065" y="23838"/>
                      <a:pt x="238378" y="23838"/>
                      <a:pt x="221692" y="19070"/>
                    </a:cubicBezTo>
                    <a:cubicBezTo>
                      <a:pt x="209773" y="14303"/>
                      <a:pt x="195470" y="11919"/>
                      <a:pt x="183551" y="9535"/>
                    </a:cubicBezTo>
                    <a:cubicBezTo>
                      <a:pt x="166865" y="7151"/>
                      <a:pt x="150178" y="0"/>
                      <a:pt x="133492" y="0"/>
                    </a:cubicBezTo>
                    <a:cubicBezTo>
                      <a:pt x="109654" y="0"/>
                      <a:pt x="78665" y="7151"/>
                      <a:pt x="61978" y="23838"/>
                    </a:cubicBezTo>
                    <a:cubicBezTo>
                      <a:pt x="52443" y="33373"/>
                      <a:pt x="42908" y="45292"/>
                      <a:pt x="33373" y="57211"/>
                    </a:cubicBezTo>
                    <a:cubicBezTo>
                      <a:pt x="28605" y="61978"/>
                      <a:pt x="26222" y="66746"/>
                      <a:pt x="21454" y="73897"/>
                    </a:cubicBezTo>
                    <a:cubicBezTo>
                      <a:pt x="16686" y="78665"/>
                      <a:pt x="9535" y="85816"/>
                      <a:pt x="4768" y="92968"/>
                    </a:cubicBezTo>
                    <a:cubicBezTo>
                      <a:pt x="2384" y="95351"/>
                      <a:pt x="2384" y="95351"/>
                      <a:pt x="0" y="97735"/>
                    </a:cubicBezTo>
                    <a:cubicBezTo>
                      <a:pt x="16686" y="95351"/>
                      <a:pt x="35757" y="92968"/>
                      <a:pt x="52443" y="81049"/>
                    </a:cubicBezTo>
                    <a:close/>
                  </a:path>
                </a:pathLst>
              </a:custGeom>
              <a:solidFill>
                <a:srgbClr val="A38F77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29" name="Graphic 4207">
                <a:extLst>
                  <a:ext uri="{FF2B5EF4-FFF2-40B4-BE49-F238E27FC236}">
                    <a16:creationId xmlns:a16="http://schemas.microsoft.com/office/drawing/2014/main" id="{3D31FABD-7E17-4FB8-BAE1-41EBA344F2C7}"/>
                  </a:ext>
                </a:extLst>
              </p:cNvPr>
              <p:cNvGrpSpPr/>
              <p:nvPr/>
            </p:nvGrpSpPr>
            <p:grpSpPr>
              <a:xfrm>
                <a:off x="14750397" y="7240929"/>
                <a:ext cx="209761" cy="152777"/>
                <a:chOff x="14750397" y="7240929"/>
                <a:chExt cx="209761" cy="152777"/>
              </a:xfrm>
            </p:grpSpPr>
            <p:sp>
              <p:nvSpPr>
                <p:cNvPr id="1546" name="Freeform: Shape 1545">
                  <a:extLst>
                    <a:ext uri="{FF2B5EF4-FFF2-40B4-BE49-F238E27FC236}">
                      <a16:creationId xmlns:a16="http://schemas.microsoft.com/office/drawing/2014/main" id="{63DF0BF8-EE07-43F0-B267-993311CC2CCC}"/>
                    </a:ext>
                  </a:extLst>
                </p:cNvPr>
                <p:cNvSpPr/>
                <p:nvPr/>
              </p:nvSpPr>
              <p:spPr>
                <a:xfrm>
                  <a:off x="14753088" y="7243312"/>
                  <a:ext cx="207069" cy="144932"/>
                </a:xfrm>
                <a:custGeom>
                  <a:avLst/>
                  <a:gdLst>
                    <a:gd name="connsiteX0" fmla="*/ 205640 w 207069"/>
                    <a:gd name="connsiteY0" fmla="*/ 107485 h 144932"/>
                    <a:gd name="connsiteX1" fmla="*/ 174650 w 207069"/>
                    <a:gd name="connsiteY1" fmla="*/ 50274 h 144932"/>
                    <a:gd name="connsiteX2" fmla="*/ 76915 w 207069"/>
                    <a:gd name="connsiteY2" fmla="*/ 2599 h 144932"/>
                    <a:gd name="connsiteX3" fmla="*/ 22088 w 207069"/>
                    <a:gd name="connsiteY3" fmla="*/ 4983 h 144932"/>
                    <a:gd name="connsiteX4" fmla="*/ 7785 w 207069"/>
                    <a:gd name="connsiteY4" fmla="*/ 28820 h 144932"/>
                    <a:gd name="connsiteX5" fmla="*/ 634 w 207069"/>
                    <a:gd name="connsiteY5" fmla="*/ 59810 h 144932"/>
                    <a:gd name="connsiteX6" fmla="*/ 19704 w 207069"/>
                    <a:gd name="connsiteY6" fmla="*/ 57426 h 144932"/>
                    <a:gd name="connsiteX7" fmla="*/ 117439 w 207069"/>
                    <a:gd name="connsiteY7" fmla="*/ 78880 h 144932"/>
                    <a:gd name="connsiteX8" fmla="*/ 138894 w 207069"/>
                    <a:gd name="connsiteY8" fmla="*/ 97950 h 144932"/>
                    <a:gd name="connsiteX9" fmla="*/ 160348 w 207069"/>
                    <a:gd name="connsiteY9" fmla="*/ 119404 h 144932"/>
                    <a:gd name="connsiteX10" fmla="*/ 184185 w 207069"/>
                    <a:gd name="connsiteY10" fmla="*/ 143242 h 144932"/>
                    <a:gd name="connsiteX11" fmla="*/ 205640 w 207069"/>
                    <a:gd name="connsiteY11" fmla="*/ 107485 h 144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07069" h="144932">
                      <a:moveTo>
                        <a:pt x="205640" y="107485"/>
                      </a:moveTo>
                      <a:cubicBezTo>
                        <a:pt x="200872" y="88415"/>
                        <a:pt x="188953" y="66961"/>
                        <a:pt x="174650" y="50274"/>
                      </a:cubicBezTo>
                      <a:cubicBezTo>
                        <a:pt x="148429" y="26437"/>
                        <a:pt x="112672" y="9750"/>
                        <a:pt x="76915" y="2599"/>
                      </a:cubicBezTo>
                      <a:cubicBezTo>
                        <a:pt x="60229" y="-2169"/>
                        <a:pt x="38775" y="215"/>
                        <a:pt x="22088" y="4983"/>
                      </a:cubicBezTo>
                      <a:cubicBezTo>
                        <a:pt x="14937" y="7366"/>
                        <a:pt x="12553" y="16901"/>
                        <a:pt x="7785" y="28820"/>
                      </a:cubicBezTo>
                      <a:cubicBezTo>
                        <a:pt x="3018" y="40739"/>
                        <a:pt x="-1750" y="55042"/>
                        <a:pt x="634" y="59810"/>
                      </a:cubicBezTo>
                      <a:cubicBezTo>
                        <a:pt x="3018" y="66961"/>
                        <a:pt x="14937" y="59810"/>
                        <a:pt x="19704" y="57426"/>
                      </a:cubicBezTo>
                      <a:cubicBezTo>
                        <a:pt x="55461" y="43123"/>
                        <a:pt x="88834" y="57426"/>
                        <a:pt x="117439" y="78880"/>
                      </a:cubicBezTo>
                      <a:cubicBezTo>
                        <a:pt x="124591" y="83647"/>
                        <a:pt x="131742" y="90799"/>
                        <a:pt x="138894" y="97950"/>
                      </a:cubicBezTo>
                      <a:cubicBezTo>
                        <a:pt x="146045" y="105101"/>
                        <a:pt x="153196" y="112253"/>
                        <a:pt x="160348" y="119404"/>
                      </a:cubicBezTo>
                      <a:cubicBezTo>
                        <a:pt x="167499" y="126555"/>
                        <a:pt x="174650" y="138474"/>
                        <a:pt x="184185" y="143242"/>
                      </a:cubicBezTo>
                      <a:cubicBezTo>
                        <a:pt x="203256" y="152777"/>
                        <a:pt x="210407" y="119404"/>
                        <a:pt x="205640" y="107485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47" name="Freeform: Shape 1546">
                  <a:extLst>
                    <a:ext uri="{FF2B5EF4-FFF2-40B4-BE49-F238E27FC236}">
                      <a16:creationId xmlns:a16="http://schemas.microsoft.com/office/drawing/2014/main" id="{1A8F048A-679A-4774-B94E-942A8E253E0D}"/>
                    </a:ext>
                  </a:extLst>
                </p:cNvPr>
                <p:cNvSpPr/>
                <p:nvPr/>
              </p:nvSpPr>
              <p:spPr>
                <a:xfrm>
                  <a:off x="14750397" y="7240929"/>
                  <a:ext cx="209224" cy="152777"/>
                </a:xfrm>
                <a:custGeom>
                  <a:avLst/>
                  <a:gdLst>
                    <a:gd name="connsiteX0" fmla="*/ 194028 w 209224"/>
                    <a:gd name="connsiteY0" fmla="*/ 152777 h 152777"/>
                    <a:gd name="connsiteX1" fmla="*/ 194028 w 209224"/>
                    <a:gd name="connsiteY1" fmla="*/ 152777 h 152777"/>
                    <a:gd name="connsiteX2" fmla="*/ 186877 w 209224"/>
                    <a:gd name="connsiteY2" fmla="*/ 150393 h 152777"/>
                    <a:gd name="connsiteX3" fmla="*/ 167807 w 209224"/>
                    <a:gd name="connsiteY3" fmla="*/ 133707 h 152777"/>
                    <a:gd name="connsiteX4" fmla="*/ 163039 w 209224"/>
                    <a:gd name="connsiteY4" fmla="*/ 126556 h 152777"/>
                    <a:gd name="connsiteX5" fmla="*/ 141585 w 209224"/>
                    <a:gd name="connsiteY5" fmla="*/ 105101 h 152777"/>
                    <a:gd name="connsiteX6" fmla="*/ 120131 w 209224"/>
                    <a:gd name="connsiteY6" fmla="*/ 86031 h 152777"/>
                    <a:gd name="connsiteX7" fmla="*/ 24780 w 209224"/>
                    <a:gd name="connsiteY7" fmla="*/ 64577 h 152777"/>
                    <a:gd name="connsiteX8" fmla="*/ 24780 w 209224"/>
                    <a:gd name="connsiteY8" fmla="*/ 64577 h 152777"/>
                    <a:gd name="connsiteX9" fmla="*/ 10477 w 209224"/>
                    <a:gd name="connsiteY9" fmla="*/ 69345 h 152777"/>
                    <a:gd name="connsiteX10" fmla="*/ 942 w 209224"/>
                    <a:gd name="connsiteY10" fmla="*/ 64577 h 152777"/>
                    <a:gd name="connsiteX11" fmla="*/ 8093 w 209224"/>
                    <a:gd name="connsiteY11" fmla="*/ 31204 h 152777"/>
                    <a:gd name="connsiteX12" fmla="*/ 8093 w 209224"/>
                    <a:gd name="connsiteY12" fmla="*/ 28820 h 152777"/>
                    <a:gd name="connsiteX13" fmla="*/ 22396 w 209224"/>
                    <a:gd name="connsiteY13" fmla="*/ 4982 h 152777"/>
                    <a:gd name="connsiteX14" fmla="*/ 79607 w 209224"/>
                    <a:gd name="connsiteY14" fmla="*/ 2599 h 152777"/>
                    <a:gd name="connsiteX15" fmla="*/ 177342 w 209224"/>
                    <a:gd name="connsiteY15" fmla="*/ 50274 h 152777"/>
                    <a:gd name="connsiteX16" fmla="*/ 208331 w 209224"/>
                    <a:gd name="connsiteY16" fmla="*/ 107485 h 152777"/>
                    <a:gd name="connsiteX17" fmla="*/ 201180 w 209224"/>
                    <a:gd name="connsiteY17" fmla="*/ 145626 h 152777"/>
                    <a:gd name="connsiteX18" fmla="*/ 194028 w 209224"/>
                    <a:gd name="connsiteY18" fmla="*/ 152777 h 152777"/>
                    <a:gd name="connsiteX19" fmla="*/ 55769 w 209224"/>
                    <a:gd name="connsiteY19" fmla="*/ 52658 h 152777"/>
                    <a:gd name="connsiteX20" fmla="*/ 127282 w 209224"/>
                    <a:gd name="connsiteY20" fmla="*/ 81264 h 152777"/>
                    <a:gd name="connsiteX21" fmla="*/ 148736 w 209224"/>
                    <a:gd name="connsiteY21" fmla="*/ 100334 h 152777"/>
                    <a:gd name="connsiteX22" fmla="*/ 170190 w 209224"/>
                    <a:gd name="connsiteY22" fmla="*/ 121788 h 152777"/>
                    <a:gd name="connsiteX23" fmla="*/ 177342 w 209224"/>
                    <a:gd name="connsiteY23" fmla="*/ 128939 h 152777"/>
                    <a:gd name="connsiteX24" fmla="*/ 194028 w 209224"/>
                    <a:gd name="connsiteY24" fmla="*/ 143242 h 152777"/>
                    <a:gd name="connsiteX25" fmla="*/ 196412 w 209224"/>
                    <a:gd name="connsiteY25" fmla="*/ 143242 h 152777"/>
                    <a:gd name="connsiteX26" fmla="*/ 196412 w 209224"/>
                    <a:gd name="connsiteY26" fmla="*/ 143242 h 152777"/>
                    <a:gd name="connsiteX27" fmla="*/ 201180 w 209224"/>
                    <a:gd name="connsiteY27" fmla="*/ 140858 h 152777"/>
                    <a:gd name="connsiteX28" fmla="*/ 205947 w 209224"/>
                    <a:gd name="connsiteY28" fmla="*/ 109869 h 152777"/>
                    <a:gd name="connsiteX29" fmla="*/ 174958 w 209224"/>
                    <a:gd name="connsiteY29" fmla="*/ 55042 h 152777"/>
                    <a:gd name="connsiteX30" fmla="*/ 79607 w 209224"/>
                    <a:gd name="connsiteY30" fmla="*/ 9750 h 152777"/>
                    <a:gd name="connsiteX31" fmla="*/ 27163 w 209224"/>
                    <a:gd name="connsiteY31" fmla="*/ 12134 h 152777"/>
                    <a:gd name="connsiteX32" fmla="*/ 17628 w 209224"/>
                    <a:gd name="connsiteY32" fmla="*/ 31204 h 152777"/>
                    <a:gd name="connsiteX33" fmla="*/ 17628 w 209224"/>
                    <a:gd name="connsiteY33" fmla="*/ 33588 h 152777"/>
                    <a:gd name="connsiteX34" fmla="*/ 10477 w 209224"/>
                    <a:gd name="connsiteY34" fmla="*/ 59810 h 152777"/>
                    <a:gd name="connsiteX35" fmla="*/ 12861 w 209224"/>
                    <a:gd name="connsiteY35" fmla="*/ 59810 h 152777"/>
                    <a:gd name="connsiteX36" fmla="*/ 22396 w 209224"/>
                    <a:gd name="connsiteY36" fmla="*/ 57426 h 152777"/>
                    <a:gd name="connsiteX37" fmla="*/ 22396 w 209224"/>
                    <a:gd name="connsiteY37" fmla="*/ 57426 h 152777"/>
                    <a:gd name="connsiteX38" fmla="*/ 55769 w 209224"/>
                    <a:gd name="connsiteY38" fmla="*/ 52658 h 152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209224" h="152777">
                      <a:moveTo>
                        <a:pt x="194028" y="152777"/>
                      </a:moveTo>
                      <a:lnTo>
                        <a:pt x="194028" y="152777"/>
                      </a:lnTo>
                      <a:cubicBezTo>
                        <a:pt x="191645" y="152777"/>
                        <a:pt x="189261" y="152777"/>
                        <a:pt x="186877" y="150393"/>
                      </a:cubicBezTo>
                      <a:cubicBezTo>
                        <a:pt x="179726" y="148010"/>
                        <a:pt x="172574" y="138474"/>
                        <a:pt x="167807" y="133707"/>
                      </a:cubicBezTo>
                      <a:cubicBezTo>
                        <a:pt x="165423" y="131323"/>
                        <a:pt x="163039" y="128939"/>
                        <a:pt x="163039" y="126556"/>
                      </a:cubicBezTo>
                      <a:cubicBezTo>
                        <a:pt x="155888" y="119404"/>
                        <a:pt x="148736" y="112253"/>
                        <a:pt x="141585" y="105101"/>
                      </a:cubicBezTo>
                      <a:cubicBezTo>
                        <a:pt x="136817" y="100334"/>
                        <a:pt x="127282" y="93183"/>
                        <a:pt x="120131" y="86031"/>
                      </a:cubicBezTo>
                      <a:cubicBezTo>
                        <a:pt x="84374" y="59810"/>
                        <a:pt x="53385" y="52658"/>
                        <a:pt x="24780" y="64577"/>
                      </a:cubicBezTo>
                      <a:lnTo>
                        <a:pt x="24780" y="64577"/>
                      </a:lnTo>
                      <a:cubicBezTo>
                        <a:pt x="22396" y="66961"/>
                        <a:pt x="15244" y="69345"/>
                        <a:pt x="10477" y="69345"/>
                      </a:cubicBezTo>
                      <a:cubicBezTo>
                        <a:pt x="5709" y="69345"/>
                        <a:pt x="3326" y="66961"/>
                        <a:pt x="942" y="64577"/>
                      </a:cubicBezTo>
                      <a:cubicBezTo>
                        <a:pt x="942" y="62193"/>
                        <a:pt x="-3826" y="57426"/>
                        <a:pt x="8093" y="31204"/>
                      </a:cubicBezTo>
                      <a:lnTo>
                        <a:pt x="8093" y="28820"/>
                      </a:lnTo>
                      <a:cubicBezTo>
                        <a:pt x="12861" y="16901"/>
                        <a:pt x="15244" y="7366"/>
                        <a:pt x="22396" y="4982"/>
                      </a:cubicBezTo>
                      <a:cubicBezTo>
                        <a:pt x="39082" y="215"/>
                        <a:pt x="62920" y="-2169"/>
                        <a:pt x="79607" y="2599"/>
                      </a:cubicBezTo>
                      <a:cubicBezTo>
                        <a:pt x="108212" y="9750"/>
                        <a:pt x="148736" y="21669"/>
                        <a:pt x="177342" y="50274"/>
                      </a:cubicBezTo>
                      <a:cubicBezTo>
                        <a:pt x="194028" y="66961"/>
                        <a:pt x="203563" y="90799"/>
                        <a:pt x="208331" y="107485"/>
                      </a:cubicBezTo>
                      <a:cubicBezTo>
                        <a:pt x="210715" y="114637"/>
                        <a:pt x="208331" y="133707"/>
                        <a:pt x="201180" y="145626"/>
                      </a:cubicBezTo>
                      <a:cubicBezTo>
                        <a:pt x="201180" y="152777"/>
                        <a:pt x="198796" y="152777"/>
                        <a:pt x="194028" y="152777"/>
                      </a:cubicBezTo>
                      <a:close/>
                      <a:moveTo>
                        <a:pt x="55769" y="52658"/>
                      </a:moveTo>
                      <a:cubicBezTo>
                        <a:pt x="77223" y="52658"/>
                        <a:pt x="101061" y="62193"/>
                        <a:pt x="127282" y="81264"/>
                      </a:cubicBezTo>
                      <a:cubicBezTo>
                        <a:pt x="136817" y="88415"/>
                        <a:pt x="143969" y="95566"/>
                        <a:pt x="148736" y="100334"/>
                      </a:cubicBezTo>
                      <a:cubicBezTo>
                        <a:pt x="155888" y="107485"/>
                        <a:pt x="163039" y="114637"/>
                        <a:pt x="170190" y="121788"/>
                      </a:cubicBezTo>
                      <a:cubicBezTo>
                        <a:pt x="172574" y="124172"/>
                        <a:pt x="174958" y="126556"/>
                        <a:pt x="177342" y="128939"/>
                      </a:cubicBezTo>
                      <a:cubicBezTo>
                        <a:pt x="182109" y="136091"/>
                        <a:pt x="186877" y="140858"/>
                        <a:pt x="194028" y="143242"/>
                      </a:cubicBezTo>
                      <a:cubicBezTo>
                        <a:pt x="194028" y="143242"/>
                        <a:pt x="196412" y="143242"/>
                        <a:pt x="196412" y="143242"/>
                      </a:cubicBezTo>
                      <a:lnTo>
                        <a:pt x="196412" y="143242"/>
                      </a:lnTo>
                      <a:cubicBezTo>
                        <a:pt x="196412" y="143242"/>
                        <a:pt x="198796" y="143242"/>
                        <a:pt x="201180" y="140858"/>
                      </a:cubicBezTo>
                      <a:cubicBezTo>
                        <a:pt x="205947" y="133707"/>
                        <a:pt x="208331" y="117020"/>
                        <a:pt x="205947" y="109869"/>
                      </a:cubicBezTo>
                      <a:cubicBezTo>
                        <a:pt x="201180" y="93183"/>
                        <a:pt x="191645" y="71729"/>
                        <a:pt x="174958" y="55042"/>
                      </a:cubicBezTo>
                      <a:cubicBezTo>
                        <a:pt x="146353" y="28820"/>
                        <a:pt x="108212" y="14518"/>
                        <a:pt x="79607" y="9750"/>
                      </a:cubicBezTo>
                      <a:cubicBezTo>
                        <a:pt x="62920" y="7366"/>
                        <a:pt x="43850" y="7366"/>
                        <a:pt x="27163" y="12134"/>
                      </a:cubicBezTo>
                      <a:cubicBezTo>
                        <a:pt x="22396" y="12134"/>
                        <a:pt x="20012" y="21669"/>
                        <a:pt x="17628" y="31204"/>
                      </a:cubicBezTo>
                      <a:lnTo>
                        <a:pt x="17628" y="33588"/>
                      </a:lnTo>
                      <a:cubicBezTo>
                        <a:pt x="10477" y="50274"/>
                        <a:pt x="10477" y="59810"/>
                        <a:pt x="10477" y="59810"/>
                      </a:cubicBezTo>
                      <a:cubicBezTo>
                        <a:pt x="10477" y="59810"/>
                        <a:pt x="10477" y="59810"/>
                        <a:pt x="12861" y="59810"/>
                      </a:cubicBezTo>
                      <a:cubicBezTo>
                        <a:pt x="15244" y="59810"/>
                        <a:pt x="20012" y="57426"/>
                        <a:pt x="22396" y="57426"/>
                      </a:cubicBezTo>
                      <a:lnTo>
                        <a:pt x="22396" y="57426"/>
                      </a:lnTo>
                      <a:cubicBezTo>
                        <a:pt x="34315" y="55042"/>
                        <a:pt x="43850" y="52658"/>
                        <a:pt x="55769" y="52658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30" name="Freeform: Shape 1529">
                <a:extLst>
                  <a:ext uri="{FF2B5EF4-FFF2-40B4-BE49-F238E27FC236}">
                    <a16:creationId xmlns:a16="http://schemas.microsoft.com/office/drawing/2014/main" id="{5F2F4D12-E5CF-4376-9173-EA4AF271B275}"/>
                  </a:ext>
                </a:extLst>
              </p:cNvPr>
              <p:cNvSpPr/>
              <p:nvPr/>
            </p:nvSpPr>
            <p:spPr>
              <a:xfrm>
                <a:off x="14752735" y="7243312"/>
                <a:ext cx="207423" cy="146619"/>
              </a:xfrm>
              <a:custGeom>
                <a:avLst/>
                <a:gdLst>
                  <a:gd name="connsiteX0" fmla="*/ 205993 w 207423"/>
                  <a:gd name="connsiteY0" fmla="*/ 107485 h 146619"/>
                  <a:gd name="connsiteX1" fmla="*/ 175004 w 207423"/>
                  <a:gd name="connsiteY1" fmla="*/ 50274 h 146619"/>
                  <a:gd name="connsiteX2" fmla="*/ 77269 w 207423"/>
                  <a:gd name="connsiteY2" fmla="*/ 2599 h 146619"/>
                  <a:gd name="connsiteX3" fmla="*/ 22441 w 207423"/>
                  <a:gd name="connsiteY3" fmla="*/ 4983 h 146619"/>
                  <a:gd name="connsiteX4" fmla="*/ 12906 w 207423"/>
                  <a:gd name="connsiteY4" fmla="*/ 19285 h 146619"/>
                  <a:gd name="connsiteX5" fmla="*/ 48663 w 207423"/>
                  <a:gd name="connsiteY5" fmla="*/ 12134 h 146619"/>
                  <a:gd name="connsiteX6" fmla="*/ 96339 w 207423"/>
                  <a:gd name="connsiteY6" fmla="*/ 28820 h 146619"/>
                  <a:gd name="connsiteX7" fmla="*/ 84420 w 207423"/>
                  <a:gd name="connsiteY7" fmla="*/ 43123 h 146619"/>
                  <a:gd name="connsiteX8" fmla="*/ 60582 w 207423"/>
                  <a:gd name="connsiteY8" fmla="*/ 40739 h 146619"/>
                  <a:gd name="connsiteX9" fmla="*/ 29593 w 207423"/>
                  <a:gd name="connsiteY9" fmla="*/ 47891 h 146619"/>
                  <a:gd name="connsiteX10" fmla="*/ 3371 w 207423"/>
                  <a:gd name="connsiteY10" fmla="*/ 45507 h 146619"/>
                  <a:gd name="connsiteX11" fmla="*/ 987 w 207423"/>
                  <a:gd name="connsiteY11" fmla="*/ 62193 h 146619"/>
                  <a:gd name="connsiteX12" fmla="*/ 20058 w 207423"/>
                  <a:gd name="connsiteY12" fmla="*/ 59810 h 146619"/>
                  <a:gd name="connsiteX13" fmla="*/ 117793 w 207423"/>
                  <a:gd name="connsiteY13" fmla="*/ 81264 h 146619"/>
                  <a:gd name="connsiteX14" fmla="*/ 139247 w 207423"/>
                  <a:gd name="connsiteY14" fmla="*/ 100334 h 146619"/>
                  <a:gd name="connsiteX15" fmla="*/ 160701 w 207423"/>
                  <a:gd name="connsiteY15" fmla="*/ 121788 h 146619"/>
                  <a:gd name="connsiteX16" fmla="*/ 184539 w 207423"/>
                  <a:gd name="connsiteY16" fmla="*/ 145626 h 146619"/>
                  <a:gd name="connsiteX17" fmla="*/ 205993 w 207423"/>
                  <a:gd name="connsiteY17" fmla="*/ 107485 h 146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07423" h="146619">
                    <a:moveTo>
                      <a:pt x="205993" y="107485"/>
                    </a:moveTo>
                    <a:cubicBezTo>
                      <a:pt x="201225" y="88415"/>
                      <a:pt x="189306" y="66961"/>
                      <a:pt x="175004" y="50274"/>
                    </a:cubicBezTo>
                    <a:cubicBezTo>
                      <a:pt x="148782" y="26437"/>
                      <a:pt x="113025" y="9750"/>
                      <a:pt x="77269" y="2599"/>
                    </a:cubicBezTo>
                    <a:cubicBezTo>
                      <a:pt x="60582" y="-2169"/>
                      <a:pt x="39128" y="215"/>
                      <a:pt x="22441" y="4983"/>
                    </a:cubicBezTo>
                    <a:cubicBezTo>
                      <a:pt x="17674" y="7366"/>
                      <a:pt x="15290" y="12134"/>
                      <a:pt x="12906" y="19285"/>
                    </a:cubicBezTo>
                    <a:cubicBezTo>
                      <a:pt x="22441" y="12134"/>
                      <a:pt x="36744" y="12134"/>
                      <a:pt x="48663" y="12134"/>
                    </a:cubicBezTo>
                    <a:cubicBezTo>
                      <a:pt x="65350" y="12134"/>
                      <a:pt x="89187" y="12134"/>
                      <a:pt x="96339" y="28820"/>
                    </a:cubicBezTo>
                    <a:cubicBezTo>
                      <a:pt x="98723" y="35972"/>
                      <a:pt x="91571" y="43123"/>
                      <a:pt x="84420" y="43123"/>
                    </a:cubicBezTo>
                    <a:cubicBezTo>
                      <a:pt x="74885" y="43123"/>
                      <a:pt x="67733" y="40739"/>
                      <a:pt x="60582" y="40739"/>
                    </a:cubicBezTo>
                    <a:cubicBezTo>
                      <a:pt x="48663" y="40739"/>
                      <a:pt x="41512" y="43123"/>
                      <a:pt x="29593" y="47891"/>
                    </a:cubicBezTo>
                    <a:cubicBezTo>
                      <a:pt x="20058" y="52658"/>
                      <a:pt x="12906" y="52658"/>
                      <a:pt x="3371" y="45507"/>
                    </a:cubicBezTo>
                    <a:cubicBezTo>
                      <a:pt x="987" y="52658"/>
                      <a:pt x="-1396" y="59810"/>
                      <a:pt x="987" y="62193"/>
                    </a:cubicBezTo>
                    <a:cubicBezTo>
                      <a:pt x="3371" y="69345"/>
                      <a:pt x="15290" y="62193"/>
                      <a:pt x="20058" y="59810"/>
                    </a:cubicBezTo>
                    <a:cubicBezTo>
                      <a:pt x="55814" y="45507"/>
                      <a:pt x="89187" y="59810"/>
                      <a:pt x="117793" y="81264"/>
                    </a:cubicBezTo>
                    <a:cubicBezTo>
                      <a:pt x="124944" y="86031"/>
                      <a:pt x="132096" y="93183"/>
                      <a:pt x="139247" y="100334"/>
                    </a:cubicBezTo>
                    <a:cubicBezTo>
                      <a:pt x="146398" y="107485"/>
                      <a:pt x="153550" y="114637"/>
                      <a:pt x="160701" y="121788"/>
                    </a:cubicBezTo>
                    <a:cubicBezTo>
                      <a:pt x="167852" y="128939"/>
                      <a:pt x="175004" y="140858"/>
                      <a:pt x="184539" y="145626"/>
                    </a:cubicBezTo>
                    <a:cubicBezTo>
                      <a:pt x="203609" y="152777"/>
                      <a:pt x="210760" y="119404"/>
                      <a:pt x="205993" y="107485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31" name="Graphic 4207">
                <a:extLst>
                  <a:ext uri="{FF2B5EF4-FFF2-40B4-BE49-F238E27FC236}">
                    <a16:creationId xmlns:a16="http://schemas.microsoft.com/office/drawing/2014/main" id="{DC217F1C-DD07-40C5-A518-99215EFB6DE4}"/>
                  </a:ext>
                </a:extLst>
              </p:cNvPr>
              <p:cNvGrpSpPr/>
              <p:nvPr/>
            </p:nvGrpSpPr>
            <p:grpSpPr>
              <a:xfrm>
                <a:off x="15292194" y="7245911"/>
                <a:ext cx="190966" cy="224075"/>
                <a:chOff x="15292194" y="7245911"/>
                <a:chExt cx="190966" cy="224075"/>
              </a:xfrm>
            </p:grpSpPr>
            <p:sp>
              <p:nvSpPr>
                <p:cNvPr id="1544" name="Freeform: Shape 1543">
                  <a:extLst>
                    <a:ext uri="{FF2B5EF4-FFF2-40B4-BE49-F238E27FC236}">
                      <a16:creationId xmlns:a16="http://schemas.microsoft.com/office/drawing/2014/main" id="{C5D1AAD5-EDCC-46B2-8509-AF1C388C17EC}"/>
                    </a:ext>
                  </a:extLst>
                </p:cNvPr>
                <p:cNvSpPr/>
                <p:nvPr/>
              </p:nvSpPr>
              <p:spPr>
                <a:xfrm>
                  <a:off x="15294841" y="7248295"/>
                  <a:ext cx="183993" cy="219687"/>
                </a:xfrm>
                <a:custGeom>
                  <a:avLst/>
                  <a:gdLst>
                    <a:gd name="connsiteX0" fmla="*/ 183551 w 183993"/>
                    <a:gd name="connsiteY0" fmla="*/ 140643 h 219687"/>
                    <a:gd name="connsiteX1" fmla="*/ 164481 w 183993"/>
                    <a:gd name="connsiteY1" fmla="*/ 4768 h 219687"/>
                    <a:gd name="connsiteX2" fmla="*/ 159714 w 183993"/>
                    <a:gd name="connsiteY2" fmla="*/ 2384 h 219687"/>
                    <a:gd name="connsiteX3" fmla="*/ 152562 w 183993"/>
                    <a:gd name="connsiteY3" fmla="*/ 0 h 219687"/>
                    <a:gd name="connsiteX4" fmla="*/ 92968 w 183993"/>
                    <a:gd name="connsiteY4" fmla="*/ 21454 h 219687"/>
                    <a:gd name="connsiteX5" fmla="*/ 26222 w 183993"/>
                    <a:gd name="connsiteY5" fmla="*/ 50059 h 219687"/>
                    <a:gd name="connsiteX6" fmla="*/ 0 w 183993"/>
                    <a:gd name="connsiteY6" fmla="*/ 69130 h 219687"/>
                    <a:gd name="connsiteX7" fmla="*/ 0 w 183993"/>
                    <a:gd name="connsiteY7" fmla="*/ 71514 h 219687"/>
                    <a:gd name="connsiteX8" fmla="*/ 2384 w 183993"/>
                    <a:gd name="connsiteY8" fmla="*/ 135876 h 219687"/>
                    <a:gd name="connsiteX9" fmla="*/ 4768 w 183993"/>
                    <a:gd name="connsiteY9" fmla="*/ 171632 h 219687"/>
                    <a:gd name="connsiteX10" fmla="*/ 9535 w 183993"/>
                    <a:gd name="connsiteY10" fmla="*/ 190703 h 219687"/>
                    <a:gd name="connsiteX11" fmla="*/ 30989 w 183993"/>
                    <a:gd name="connsiteY11" fmla="*/ 202622 h 219687"/>
                    <a:gd name="connsiteX12" fmla="*/ 59595 w 183993"/>
                    <a:gd name="connsiteY12" fmla="*/ 212157 h 219687"/>
                    <a:gd name="connsiteX13" fmla="*/ 88200 w 183993"/>
                    <a:gd name="connsiteY13" fmla="*/ 219308 h 219687"/>
                    <a:gd name="connsiteX14" fmla="*/ 107270 w 183993"/>
                    <a:gd name="connsiteY14" fmla="*/ 209773 h 219687"/>
                    <a:gd name="connsiteX15" fmla="*/ 159714 w 183993"/>
                    <a:gd name="connsiteY15" fmla="*/ 176400 h 219687"/>
                    <a:gd name="connsiteX16" fmla="*/ 183551 w 183993"/>
                    <a:gd name="connsiteY16" fmla="*/ 140643 h 219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83993" h="219687">
                      <a:moveTo>
                        <a:pt x="183551" y="140643"/>
                      </a:moveTo>
                      <a:cubicBezTo>
                        <a:pt x="181168" y="97735"/>
                        <a:pt x="181168" y="45292"/>
                        <a:pt x="164481" y="4768"/>
                      </a:cubicBezTo>
                      <a:cubicBezTo>
                        <a:pt x="164481" y="2384"/>
                        <a:pt x="162097" y="2384"/>
                        <a:pt x="159714" y="2384"/>
                      </a:cubicBezTo>
                      <a:cubicBezTo>
                        <a:pt x="157330" y="2384"/>
                        <a:pt x="154946" y="0"/>
                        <a:pt x="152562" y="0"/>
                      </a:cubicBezTo>
                      <a:cubicBezTo>
                        <a:pt x="131108" y="0"/>
                        <a:pt x="112038" y="11919"/>
                        <a:pt x="92968" y="21454"/>
                      </a:cubicBezTo>
                      <a:cubicBezTo>
                        <a:pt x="71514" y="33373"/>
                        <a:pt x="47676" y="38141"/>
                        <a:pt x="26222" y="50059"/>
                      </a:cubicBezTo>
                      <a:cubicBezTo>
                        <a:pt x="19070" y="54827"/>
                        <a:pt x="0" y="57211"/>
                        <a:pt x="0" y="69130"/>
                      </a:cubicBezTo>
                      <a:cubicBezTo>
                        <a:pt x="0" y="69130"/>
                        <a:pt x="0" y="69130"/>
                        <a:pt x="0" y="71514"/>
                      </a:cubicBezTo>
                      <a:cubicBezTo>
                        <a:pt x="2384" y="92968"/>
                        <a:pt x="2384" y="114422"/>
                        <a:pt x="2384" y="135876"/>
                      </a:cubicBezTo>
                      <a:cubicBezTo>
                        <a:pt x="2384" y="147795"/>
                        <a:pt x="4768" y="159714"/>
                        <a:pt x="4768" y="171632"/>
                      </a:cubicBezTo>
                      <a:cubicBezTo>
                        <a:pt x="4768" y="178784"/>
                        <a:pt x="4768" y="183551"/>
                        <a:pt x="9535" y="190703"/>
                      </a:cubicBezTo>
                      <a:cubicBezTo>
                        <a:pt x="14303" y="195470"/>
                        <a:pt x="23838" y="200238"/>
                        <a:pt x="30989" y="202622"/>
                      </a:cubicBezTo>
                      <a:cubicBezTo>
                        <a:pt x="40524" y="207389"/>
                        <a:pt x="50059" y="209773"/>
                        <a:pt x="59595" y="212157"/>
                      </a:cubicBezTo>
                      <a:cubicBezTo>
                        <a:pt x="69130" y="214541"/>
                        <a:pt x="78665" y="216924"/>
                        <a:pt x="88200" y="219308"/>
                      </a:cubicBezTo>
                      <a:cubicBezTo>
                        <a:pt x="95351" y="221692"/>
                        <a:pt x="104887" y="212157"/>
                        <a:pt x="107270" y="209773"/>
                      </a:cubicBezTo>
                      <a:cubicBezTo>
                        <a:pt x="126341" y="200238"/>
                        <a:pt x="143027" y="188319"/>
                        <a:pt x="159714" y="176400"/>
                      </a:cubicBezTo>
                      <a:cubicBezTo>
                        <a:pt x="178784" y="162097"/>
                        <a:pt x="185935" y="162097"/>
                        <a:pt x="183551" y="140643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45" name="Freeform: Shape 1544">
                  <a:extLst>
                    <a:ext uri="{FF2B5EF4-FFF2-40B4-BE49-F238E27FC236}">
                      <a16:creationId xmlns:a16="http://schemas.microsoft.com/office/drawing/2014/main" id="{5A47D2AA-45A7-47A0-9CC3-D34042940ADB}"/>
                    </a:ext>
                  </a:extLst>
                </p:cNvPr>
                <p:cNvSpPr/>
                <p:nvPr/>
              </p:nvSpPr>
              <p:spPr>
                <a:xfrm>
                  <a:off x="15292194" y="7245911"/>
                  <a:ext cx="190966" cy="224075"/>
                </a:xfrm>
                <a:custGeom>
                  <a:avLst/>
                  <a:gdLst>
                    <a:gd name="connsiteX0" fmla="*/ 93231 w 190966"/>
                    <a:gd name="connsiteY0" fmla="*/ 224076 h 224075"/>
                    <a:gd name="connsiteX1" fmla="*/ 93231 w 190966"/>
                    <a:gd name="connsiteY1" fmla="*/ 224076 h 224075"/>
                    <a:gd name="connsiteX2" fmla="*/ 90848 w 190966"/>
                    <a:gd name="connsiteY2" fmla="*/ 224076 h 224075"/>
                    <a:gd name="connsiteX3" fmla="*/ 62242 w 190966"/>
                    <a:gd name="connsiteY3" fmla="*/ 216924 h 224075"/>
                    <a:gd name="connsiteX4" fmla="*/ 33637 w 190966"/>
                    <a:gd name="connsiteY4" fmla="*/ 207389 h 224075"/>
                    <a:gd name="connsiteX5" fmla="*/ 28869 w 190966"/>
                    <a:gd name="connsiteY5" fmla="*/ 205006 h 224075"/>
                    <a:gd name="connsiteX6" fmla="*/ 12183 w 190966"/>
                    <a:gd name="connsiteY6" fmla="*/ 195470 h 224075"/>
                    <a:gd name="connsiteX7" fmla="*/ 7415 w 190966"/>
                    <a:gd name="connsiteY7" fmla="*/ 176400 h 224075"/>
                    <a:gd name="connsiteX8" fmla="*/ 7415 w 190966"/>
                    <a:gd name="connsiteY8" fmla="*/ 164481 h 224075"/>
                    <a:gd name="connsiteX9" fmla="*/ 5031 w 190966"/>
                    <a:gd name="connsiteY9" fmla="*/ 138260 h 224075"/>
                    <a:gd name="connsiteX10" fmla="*/ 2648 w 190966"/>
                    <a:gd name="connsiteY10" fmla="*/ 109654 h 224075"/>
                    <a:gd name="connsiteX11" fmla="*/ 264 w 190966"/>
                    <a:gd name="connsiteY11" fmla="*/ 73897 h 224075"/>
                    <a:gd name="connsiteX12" fmla="*/ 264 w 190966"/>
                    <a:gd name="connsiteY12" fmla="*/ 71514 h 224075"/>
                    <a:gd name="connsiteX13" fmla="*/ 21718 w 190966"/>
                    <a:gd name="connsiteY13" fmla="*/ 52443 h 224075"/>
                    <a:gd name="connsiteX14" fmla="*/ 28869 w 190966"/>
                    <a:gd name="connsiteY14" fmla="*/ 50060 h 224075"/>
                    <a:gd name="connsiteX15" fmla="*/ 62242 w 190966"/>
                    <a:gd name="connsiteY15" fmla="*/ 35757 h 224075"/>
                    <a:gd name="connsiteX16" fmla="*/ 95615 w 190966"/>
                    <a:gd name="connsiteY16" fmla="*/ 21454 h 224075"/>
                    <a:gd name="connsiteX17" fmla="*/ 100383 w 190966"/>
                    <a:gd name="connsiteY17" fmla="*/ 19070 h 224075"/>
                    <a:gd name="connsiteX18" fmla="*/ 157594 w 190966"/>
                    <a:gd name="connsiteY18" fmla="*/ 0 h 224075"/>
                    <a:gd name="connsiteX19" fmla="*/ 164745 w 190966"/>
                    <a:gd name="connsiteY19" fmla="*/ 2384 h 224075"/>
                    <a:gd name="connsiteX20" fmla="*/ 171896 w 190966"/>
                    <a:gd name="connsiteY20" fmla="*/ 7151 h 224075"/>
                    <a:gd name="connsiteX21" fmla="*/ 190967 w 190966"/>
                    <a:gd name="connsiteY21" fmla="*/ 135876 h 224075"/>
                    <a:gd name="connsiteX22" fmla="*/ 190967 w 190966"/>
                    <a:gd name="connsiteY22" fmla="*/ 143027 h 224075"/>
                    <a:gd name="connsiteX23" fmla="*/ 171896 w 190966"/>
                    <a:gd name="connsiteY23" fmla="*/ 176400 h 224075"/>
                    <a:gd name="connsiteX24" fmla="*/ 167129 w 190966"/>
                    <a:gd name="connsiteY24" fmla="*/ 178784 h 224075"/>
                    <a:gd name="connsiteX25" fmla="*/ 114685 w 190966"/>
                    <a:gd name="connsiteY25" fmla="*/ 212157 h 224075"/>
                    <a:gd name="connsiteX26" fmla="*/ 109918 w 190966"/>
                    <a:gd name="connsiteY26" fmla="*/ 214541 h 224075"/>
                    <a:gd name="connsiteX27" fmla="*/ 93231 w 190966"/>
                    <a:gd name="connsiteY27" fmla="*/ 224076 h 224075"/>
                    <a:gd name="connsiteX28" fmla="*/ 7415 w 190966"/>
                    <a:gd name="connsiteY28" fmla="*/ 69130 h 224075"/>
                    <a:gd name="connsiteX29" fmla="*/ 7415 w 190966"/>
                    <a:gd name="connsiteY29" fmla="*/ 69130 h 224075"/>
                    <a:gd name="connsiteX30" fmla="*/ 7415 w 190966"/>
                    <a:gd name="connsiteY30" fmla="*/ 69130 h 224075"/>
                    <a:gd name="connsiteX31" fmla="*/ 9799 w 190966"/>
                    <a:gd name="connsiteY31" fmla="*/ 107270 h 224075"/>
                    <a:gd name="connsiteX32" fmla="*/ 12183 w 190966"/>
                    <a:gd name="connsiteY32" fmla="*/ 135876 h 224075"/>
                    <a:gd name="connsiteX33" fmla="*/ 14566 w 190966"/>
                    <a:gd name="connsiteY33" fmla="*/ 162097 h 224075"/>
                    <a:gd name="connsiteX34" fmla="*/ 14566 w 190966"/>
                    <a:gd name="connsiteY34" fmla="*/ 174016 h 224075"/>
                    <a:gd name="connsiteX35" fmla="*/ 19334 w 190966"/>
                    <a:gd name="connsiteY35" fmla="*/ 188319 h 224075"/>
                    <a:gd name="connsiteX36" fmla="*/ 33637 w 190966"/>
                    <a:gd name="connsiteY36" fmla="*/ 195470 h 224075"/>
                    <a:gd name="connsiteX37" fmla="*/ 38404 w 190966"/>
                    <a:gd name="connsiteY37" fmla="*/ 197854 h 224075"/>
                    <a:gd name="connsiteX38" fmla="*/ 67010 w 190966"/>
                    <a:gd name="connsiteY38" fmla="*/ 207389 h 224075"/>
                    <a:gd name="connsiteX39" fmla="*/ 95615 w 190966"/>
                    <a:gd name="connsiteY39" fmla="*/ 214541 h 224075"/>
                    <a:gd name="connsiteX40" fmla="*/ 95615 w 190966"/>
                    <a:gd name="connsiteY40" fmla="*/ 214541 h 224075"/>
                    <a:gd name="connsiteX41" fmla="*/ 95615 w 190966"/>
                    <a:gd name="connsiteY41" fmla="*/ 214541 h 224075"/>
                    <a:gd name="connsiteX42" fmla="*/ 107534 w 190966"/>
                    <a:gd name="connsiteY42" fmla="*/ 209773 h 224075"/>
                    <a:gd name="connsiteX43" fmla="*/ 112302 w 190966"/>
                    <a:gd name="connsiteY43" fmla="*/ 207389 h 224075"/>
                    <a:gd name="connsiteX44" fmla="*/ 164745 w 190966"/>
                    <a:gd name="connsiteY44" fmla="*/ 176400 h 224075"/>
                    <a:gd name="connsiteX45" fmla="*/ 169512 w 190966"/>
                    <a:gd name="connsiteY45" fmla="*/ 174016 h 224075"/>
                    <a:gd name="connsiteX46" fmla="*/ 183815 w 190966"/>
                    <a:gd name="connsiteY46" fmla="*/ 145411 h 224075"/>
                    <a:gd name="connsiteX47" fmla="*/ 183815 w 190966"/>
                    <a:gd name="connsiteY47" fmla="*/ 138260 h 224075"/>
                    <a:gd name="connsiteX48" fmla="*/ 164745 w 190966"/>
                    <a:gd name="connsiteY48" fmla="*/ 11919 h 224075"/>
                    <a:gd name="connsiteX49" fmla="*/ 162361 w 190966"/>
                    <a:gd name="connsiteY49" fmla="*/ 11919 h 224075"/>
                    <a:gd name="connsiteX50" fmla="*/ 159977 w 190966"/>
                    <a:gd name="connsiteY50" fmla="*/ 11919 h 224075"/>
                    <a:gd name="connsiteX51" fmla="*/ 155210 w 190966"/>
                    <a:gd name="connsiteY51" fmla="*/ 9535 h 224075"/>
                    <a:gd name="connsiteX52" fmla="*/ 100383 w 190966"/>
                    <a:gd name="connsiteY52" fmla="*/ 28605 h 224075"/>
                    <a:gd name="connsiteX53" fmla="*/ 95615 w 190966"/>
                    <a:gd name="connsiteY53" fmla="*/ 30989 h 224075"/>
                    <a:gd name="connsiteX54" fmla="*/ 62242 w 190966"/>
                    <a:gd name="connsiteY54" fmla="*/ 45292 h 224075"/>
                    <a:gd name="connsiteX55" fmla="*/ 28869 w 190966"/>
                    <a:gd name="connsiteY55" fmla="*/ 59595 h 224075"/>
                    <a:gd name="connsiteX56" fmla="*/ 21718 w 190966"/>
                    <a:gd name="connsiteY56" fmla="*/ 61978 h 224075"/>
                    <a:gd name="connsiteX57" fmla="*/ 7415 w 190966"/>
                    <a:gd name="connsiteY57" fmla="*/ 69130 h 2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</a:cxnLst>
                  <a:rect l="l" t="t" r="r" b="b"/>
                  <a:pathLst>
                    <a:path w="190966" h="224075">
                      <a:moveTo>
                        <a:pt x="93231" y="224076"/>
                      </a:moveTo>
                      <a:lnTo>
                        <a:pt x="93231" y="224076"/>
                      </a:lnTo>
                      <a:cubicBezTo>
                        <a:pt x="93231" y="224076"/>
                        <a:pt x="90848" y="224076"/>
                        <a:pt x="90848" y="224076"/>
                      </a:cubicBezTo>
                      <a:cubicBezTo>
                        <a:pt x="81312" y="221692"/>
                        <a:pt x="71777" y="219308"/>
                        <a:pt x="62242" y="216924"/>
                      </a:cubicBezTo>
                      <a:cubicBezTo>
                        <a:pt x="50323" y="214541"/>
                        <a:pt x="40788" y="209773"/>
                        <a:pt x="33637" y="207389"/>
                      </a:cubicBezTo>
                      <a:cubicBezTo>
                        <a:pt x="31253" y="207389"/>
                        <a:pt x="31253" y="205006"/>
                        <a:pt x="28869" y="205006"/>
                      </a:cubicBezTo>
                      <a:cubicBezTo>
                        <a:pt x="21718" y="202622"/>
                        <a:pt x="14566" y="200238"/>
                        <a:pt x="12183" y="195470"/>
                      </a:cubicBezTo>
                      <a:cubicBezTo>
                        <a:pt x="7415" y="188319"/>
                        <a:pt x="7415" y="183551"/>
                        <a:pt x="7415" y="176400"/>
                      </a:cubicBezTo>
                      <a:lnTo>
                        <a:pt x="7415" y="164481"/>
                      </a:lnTo>
                      <a:cubicBezTo>
                        <a:pt x="7415" y="154946"/>
                        <a:pt x="7415" y="147795"/>
                        <a:pt x="5031" y="138260"/>
                      </a:cubicBezTo>
                      <a:cubicBezTo>
                        <a:pt x="5031" y="128724"/>
                        <a:pt x="5031" y="119189"/>
                        <a:pt x="2648" y="109654"/>
                      </a:cubicBezTo>
                      <a:cubicBezTo>
                        <a:pt x="2648" y="97735"/>
                        <a:pt x="2648" y="85816"/>
                        <a:pt x="264" y="73897"/>
                      </a:cubicBezTo>
                      <a:cubicBezTo>
                        <a:pt x="264" y="73897"/>
                        <a:pt x="264" y="71514"/>
                        <a:pt x="264" y="71514"/>
                      </a:cubicBezTo>
                      <a:cubicBezTo>
                        <a:pt x="-2120" y="59595"/>
                        <a:pt x="12183" y="54827"/>
                        <a:pt x="21718" y="52443"/>
                      </a:cubicBezTo>
                      <a:cubicBezTo>
                        <a:pt x="24102" y="52443"/>
                        <a:pt x="26485" y="50060"/>
                        <a:pt x="28869" y="50060"/>
                      </a:cubicBezTo>
                      <a:cubicBezTo>
                        <a:pt x="40788" y="45292"/>
                        <a:pt x="52707" y="40524"/>
                        <a:pt x="62242" y="35757"/>
                      </a:cubicBezTo>
                      <a:cubicBezTo>
                        <a:pt x="74161" y="30989"/>
                        <a:pt x="86080" y="26222"/>
                        <a:pt x="95615" y="21454"/>
                      </a:cubicBezTo>
                      <a:lnTo>
                        <a:pt x="100383" y="19070"/>
                      </a:lnTo>
                      <a:cubicBezTo>
                        <a:pt x="117069" y="9535"/>
                        <a:pt x="136139" y="0"/>
                        <a:pt x="157594" y="0"/>
                      </a:cubicBezTo>
                      <a:cubicBezTo>
                        <a:pt x="159977" y="0"/>
                        <a:pt x="162361" y="0"/>
                        <a:pt x="164745" y="2384"/>
                      </a:cubicBezTo>
                      <a:cubicBezTo>
                        <a:pt x="167129" y="2384"/>
                        <a:pt x="171896" y="4768"/>
                        <a:pt x="171896" y="7151"/>
                      </a:cubicBezTo>
                      <a:cubicBezTo>
                        <a:pt x="188583" y="47676"/>
                        <a:pt x="188583" y="95351"/>
                        <a:pt x="190967" y="135876"/>
                      </a:cubicBezTo>
                      <a:lnTo>
                        <a:pt x="190967" y="143027"/>
                      </a:lnTo>
                      <a:cubicBezTo>
                        <a:pt x="190967" y="164481"/>
                        <a:pt x="186199" y="169249"/>
                        <a:pt x="171896" y="176400"/>
                      </a:cubicBezTo>
                      <a:lnTo>
                        <a:pt x="167129" y="178784"/>
                      </a:lnTo>
                      <a:cubicBezTo>
                        <a:pt x="152826" y="188319"/>
                        <a:pt x="136139" y="200238"/>
                        <a:pt x="114685" y="212157"/>
                      </a:cubicBezTo>
                      <a:cubicBezTo>
                        <a:pt x="114685" y="212157"/>
                        <a:pt x="112302" y="214541"/>
                        <a:pt x="109918" y="214541"/>
                      </a:cubicBezTo>
                      <a:cubicBezTo>
                        <a:pt x="107534" y="219308"/>
                        <a:pt x="100383" y="224076"/>
                        <a:pt x="93231" y="224076"/>
                      </a:cubicBezTo>
                      <a:close/>
                      <a:moveTo>
                        <a:pt x="7415" y="69130"/>
                      </a:moveTo>
                      <a:lnTo>
                        <a:pt x="7415" y="69130"/>
                      </a:lnTo>
                      <a:lnTo>
                        <a:pt x="7415" y="69130"/>
                      </a:lnTo>
                      <a:cubicBezTo>
                        <a:pt x="9799" y="83432"/>
                        <a:pt x="9799" y="95351"/>
                        <a:pt x="9799" y="107270"/>
                      </a:cubicBezTo>
                      <a:cubicBezTo>
                        <a:pt x="9799" y="116805"/>
                        <a:pt x="9799" y="126341"/>
                        <a:pt x="12183" y="135876"/>
                      </a:cubicBezTo>
                      <a:cubicBezTo>
                        <a:pt x="12183" y="145411"/>
                        <a:pt x="14566" y="152562"/>
                        <a:pt x="14566" y="162097"/>
                      </a:cubicBezTo>
                      <a:lnTo>
                        <a:pt x="14566" y="174016"/>
                      </a:lnTo>
                      <a:cubicBezTo>
                        <a:pt x="14566" y="181168"/>
                        <a:pt x="14566" y="183551"/>
                        <a:pt x="19334" y="188319"/>
                      </a:cubicBezTo>
                      <a:cubicBezTo>
                        <a:pt x="21718" y="190703"/>
                        <a:pt x="28869" y="193087"/>
                        <a:pt x="33637" y="195470"/>
                      </a:cubicBezTo>
                      <a:cubicBezTo>
                        <a:pt x="36021" y="195470"/>
                        <a:pt x="38404" y="197854"/>
                        <a:pt x="38404" y="197854"/>
                      </a:cubicBezTo>
                      <a:cubicBezTo>
                        <a:pt x="45556" y="202622"/>
                        <a:pt x="55091" y="205006"/>
                        <a:pt x="67010" y="207389"/>
                      </a:cubicBezTo>
                      <a:cubicBezTo>
                        <a:pt x="76545" y="209773"/>
                        <a:pt x="86080" y="212157"/>
                        <a:pt x="95615" y="214541"/>
                      </a:cubicBezTo>
                      <a:lnTo>
                        <a:pt x="95615" y="214541"/>
                      </a:lnTo>
                      <a:lnTo>
                        <a:pt x="95615" y="214541"/>
                      </a:lnTo>
                      <a:cubicBezTo>
                        <a:pt x="97999" y="214541"/>
                        <a:pt x="105150" y="209773"/>
                        <a:pt x="107534" y="209773"/>
                      </a:cubicBezTo>
                      <a:cubicBezTo>
                        <a:pt x="109918" y="209773"/>
                        <a:pt x="109918" y="207389"/>
                        <a:pt x="112302" y="207389"/>
                      </a:cubicBezTo>
                      <a:cubicBezTo>
                        <a:pt x="131372" y="197854"/>
                        <a:pt x="150442" y="185935"/>
                        <a:pt x="164745" y="176400"/>
                      </a:cubicBezTo>
                      <a:lnTo>
                        <a:pt x="169512" y="174016"/>
                      </a:lnTo>
                      <a:cubicBezTo>
                        <a:pt x="183815" y="164481"/>
                        <a:pt x="186199" y="162097"/>
                        <a:pt x="183815" y="145411"/>
                      </a:cubicBezTo>
                      <a:lnTo>
                        <a:pt x="183815" y="138260"/>
                      </a:lnTo>
                      <a:cubicBezTo>
                        <a:pt x="181431" y="97735"/>
                        <a:pt x="181431" y="50060"/>
                        <a:pt x="164745" y="11919"/>
                      </a:cubicBezTo>
                      <a:lnTo>
                        <a:pt x="162361" y="11919"/>
                      </a:lnTo>
                      <a:lnTo>
                        <a:pt x="159977" y="11919"/>
                      </a:lnTo>
                      <a:cubicBezTo>
                        <a:pt x="157594" y="11919"/>
                        <a:pt x="157594" y="9535"/>
                        <a:pt x="155210" y="9535"/>
                      </a:cubicBezTo>
                      <a:cubicBezTo>
                        <a:pt x="136139" y="9535"/>
                        <a:pt x="117069" y="19070"/>
                        <a:pt x="100383" y="28605"/>
                      </a:cubicBezTo>
                      <a:lnTo>
                        <a:pt x="95615" y="30989"/>
                      </a:lnTo>
                      <a:cubicBezTo>
                        <a:pt x="83696" y="35757"/>
                        <a:pt x="71777" y="40524"/>
                        <a:pt x="62242" y="45292"/>
                      </a:cubicBezTo>
                      <a:cubicBezTo>
                        <a:pt x="50323" y="50060"/>
                        <a:pt x="40788" y="54827"/>
                        <a:pt x="28869" y="59595"/>
                      </a:cubicBezTo>
                      <a:cubicBezTo>
                        <a:pt x="26485" y="59595"/>
                        <a:pt x="24102" y="61978"/>
                        <a:pt x="21718" y="61978"/>
                      </a:cubicBezTo>
                      <a:cubicBezTo>
                        <a:pt x="16950" y="61978"/>
                        <a:pt x="7415" y="64362"/>
                        <a:pt x="7415" y="69130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32" name="Freeform: Shape 1531">
                <a:extLst>
                  <a:ext uri="{FF2B5EF4-FFF2-40B4-BE49-F238E27FC236}">
                    <a16:creationId xmlns:a16="http://schemas.microsoft.com/office/drawing/2014/main" id="{8A2722BE-A7EA-402C-B2A9-B636A94760FE}"/>
                  </a:ext>
                </a:extLst>
              </p:cNvPr>
              <p:cNvSpPr/>
              <p:nvPr/>
            </p:nvSpPr>
            <p:spPr>
              <a:xfrm>
                <a:off x="15297225" y="7248295"/>
                <a:ext cx="181167" cy="219687"/>
              </a:xfrm>
              <a:custGeom>
                <a:avLst/>
                <a:gdLst>
                  <a:gd name="connsiteX0" fmla="*/ 181168 w 181167"/>
                  <a:gd name="connsiteY0" fmla="*/ 121573 h 219687"/>
                  <a:gd name="connsiteX1" fmla="*/ 159714 w 181167"/>
                  <a:gd name="connsiteY1" fmla="*/ 154946 h 219687"/>
                  <a:gd name="connsiteX2" fmla="*/ 112038 w 181167"/>
                  <a:gd name="connsiteY2" fmla="*/ 159714 h 219687"/>
                  <a:gd name="connsiteX3" fmla="*/ 107270 w 181167"/>
                  <a:gd name="connsiteY3" fmla="*/ 92968 h 219687"/>
                  <a:gd name="connsiteX4" fmla="*/ 135876 w 181167"/>
                  <a:gd name="connsiteY4" fmla="*/ 78665 h 219687"/>
                  <a:gd name="connsiteX5" fmla="*/ 176400 w 181167"/>
                  <a:gd name="connsiteY5" fmla="*/ 54827 h 219687"/>
                  <a:gd name="connsiteX6" fmla="*/ 164481 w 181167"/>
                  <a:gd name="connsiteY6" fmla="*/ 4768 h 219687"/>
                  <a:gd name="connsiteX7" fmla="*/ 159714 w 181167"/>
                  <a:gd name="connsiteY7" fmla="*/ 2384 h 219687"/>
                  <a:gd name="connsiteX8" fmla="*/ 152562 w 181167"/>
                  <a:gd name="connsiteY8" fmla="*/ 0 h 219687"/>
                  <a:gd name="connsiteX9" fmla="*/ 92968 w 181167"/>
                  <a:gd name="connsiteY9" fmla="*/ 21454 h 219687"/>
                  <a:gd name="connsiteX10" fmla="*/ 26222 w 181167"/>
                  <a:gd name="connsiteY10" fmla="*/ 50059 h 219687"/>
                  <a:gd name="connsiteX11" fmla="*/ 0 w 181167"/>
                  <a:gd name="connsiteY11" fmla="*/ 69130 h 219687"/>
                  <a:gd name="connsiteX12" fmla="*/ 0 w 181167"/>
                  <a:gd name="connsiteY12" fmla="*/ 71514 h 219687"/>
                  <a:gd name="connsiteX13" fmla="*/ 2384 w 181167"/>
                  <a:gd name="connsiteY13" fmla="*/ 135876 h 219687"/>
                  <a:gd name="connsiteX14" fmla="*/ 4768 w 181167"/>
                  <a:gd name="connsiteY14" fmla="*/ 171632 h 219687"/>
                  <a:gd name="connsiteX15" fmla="*/ 9535 w 181167"/>
                  <a:gd name="connsiteY15" fmla="*/ 190703 h 219687"/>
                  <a:gd name="connsiteX16" fmla="*/ 30989 w 181167"/>
                  <a:gd name="connsiteY16" fmla="*/ 202622 h 219687"/>
                  <a:gd name="connsiteX17" fmla="*/ 59595 w 181167"/>
                  <a:gd name="connsiteY17" fmla="*/ 212157 h 219687"/>
                  <a:gd name="connsiteX18" fmla="*/ 88200 w 181167"/>
                  <a:gd name="connsiteY18" fmla="*/ 219308 h 219687"/>
                  <a:gd name="connsiteX19" fmla="*/ 107270 w 181167"/>
                  <a:gd name="connsiteY19" fmla="*/ 209773 h 219687"/>
                  <a:gd name="connsiteX20" fmla="*/ 159714 w 181167"/>
                  <a:gd name="connsiteY20" fmla="*/ 176400 h 219687"/>
                  <a:gd name="connsiteX21" fmla="*/ 181168 w 181167"/>
                  <a:gd name="connsiteY21" fmla="*/ 143027 h 219687"/>
                  <a:gd name="connsiteX22" fmla="*/ 181168 w 181167"/>
                  <a:gd name="connsiteY22" fmla="*/ 121573 h 219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81167" h="219687">
                    <a:moveTo>
                      <a:pt x="181168" y="121573"/>
                    </a:moveTo>
                    <a:cubicBezTo>
                      <a:pt x="178784" y="135876"/>
                      <a:pt x="171633" y="147795"/>
                      <a:pt x="159714" y="154946"/>
                    </a:cubicBezTo>
                    <a:cubicBezTo>
                      <a:pt x="147795" y="162097"/>
                      <a:pt x="119189" y="185935"/>
                      <a:pt x="112038" y="159714"/>
                    </a:cubicBezTo>
                    <a:cubicBezTo>
                      <a:pt x="107270" y="143027"/>
                      <a:pt x="97735" y="107270"/>
                      <a:pt x="107270" y="92968"/>
                    </a:cubicBezTo>
                    <a:cubicBezTo>
                      <a:pt x="114422" y="83432"/>
                      <a:pt x="123957" y="81049"/>
                      <a:pt x="135876" y="78665"/>
                    </a:cubicBezTo>
                    <a:cubicBezTo>
                      <a:pt x="150179" y="73897"/>
                      <a:pt x="164481" y="66746"/>
                      <a:pt x="176400" y="54827"/>
                    </a:cubicBezTo>
                    <a:cubicBezTo>
                      <a:pt x="174016" y="38141"/>
                      <a:pt x="169249" y="21454"/>
                      <a:pt x="164481" y="4768"/>
                    </a:cubicBezTo>
                    <a:cubicBezTo>
                      <a:pt x="164481" y="2384"/>
                      <a:pt x="162097" y="2384"/>
                      <a:pt x="159714" y="2384"/>
                    </a:cubicBezTo>
                    <a:cubicBezTo>
                      <a:pt x="157330" y="2384"/>
                      <a:pt x="154946" y="0"/>
                      <a:pt x="152562" y="0"/>
                    </a:cubicBezTo>
                    <a:cubicBezTo>
                      <a:pt x="131108" y="0"/>
                      <a:pt x="112038" y="11919"/>
                      <a:pt x="92968" y="21454"/>
                    </a:cubicBezTo>
                    <a:cubicBezTo>
                      <a:pt x="71514" y="33373"/>
                      <a:pt x="47676" y="38141"/>
                      <a:pt x="26222" y="50059"/>
                    </a:cubicBezTo>
                    <a:cubicBezTo>
                      <a:pt x="19070" y="54827"/>
                      <a:pt x="0" y="57211"/>
                      <a:pt x="0" y="69130"/>
                    </a:cubicBezTo>
                    <a:cubicBezTo>
                      <a:pt x="0" y="69130"/>
                      <a:pt x="0" y="69130"/>
                      <a:pt x="0" y="71514"/>
                    </a:cubicBezTo>
                    <a:cubicBezTo>
                      <a:pt x="2384" y="92968"/>
                      <a:pt x="2384" y="114422"/>
                      <a:pt x="2384" y="135876"/>
                    </a:cubicBezTo>
                    <a:cubicBezTo>
                      <a:pt x="2384" y="147795"/>
                      <a:pt x="4768" y="159714"/>
                      <a:pt x="4768" y="171632"/>
                    </a:cubicBezTo>
                    <a:cubicBezTo>
                      <a:pt x="4768" y="178784"/>
                      <a:pt x="4768" y="183551"/>
                      <a:pt x="9535" y="190703"/>
                    </a:cubicBezTo>
                    <a:cubicBezTo>
                      <a:pt x="14303" y="195470"/>
                      <a:pt x="23838" y="200238"/>
                      <a:pt x="30989" y="202622"/>
                    </a:cubicBezTo>
                    <a:cubicBezTo>
                      <a:pt x="40524" y="207389"/>
                      <a:pt x="50060" y="209773"/>
                      <a:pt x="59595" y="212157"/>
                    </a:cubicBezTo>
                    <a:cubicBezTo>
                      <a:pt x="69130" y="214541"/>
                      <a:pt x="78665" y="216924"/>
                      <a:pt x="88200" y="219308"/>
                    </a:cubicBezTo>
                    <a:cubicBezTo>
                      <a:pt x="95351" y="221692"/>
                      <a:pt x="104887" y="212157"/>
                      <a:pt x="107270" y="209773"/>
                    </a:cubicBezTo>
                    <a:cubicBezTo>
                      <a:pt x="126341" y="200238"/>
                      <a:pt x="143027" y="188319"/>
                      <a:pt x="159714" y="176400"/>
                    </a:cubicBezTo>
                    <a:cubicBezTo>
                      <a:pt x="176400" y="164481"/>
                      <a:pt x="181168" y="162097"/>
                      <a:pt x="181168" y="143027"/>
                    </a:cubicBezTo>
                    <a:cubicBezTo>
                      <a:pt x="181168" y="135876"/>
                      <a:pt x="181168" y="128724"/>
                      <a:pt x="181168" y="121573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33" name="Graphic 4207">
                <a:extLst>
                  <a:ext uri="{FF2B5EF4-FFF2-40B4-BE49-F238E27FC236}">
                    <a16:creationId xmlns:a16="http://schemas.microsoft.com/office/drawing/2014/main" id="{9AFC1C28-ECB6-4327-B825-B9D0612EE38A}"/>
                  </a:ext>
                </a:extLst>
              </p:cNvPr>
              <p:cNvGrpSpPr/>
              <p:nvPr/>
            </p:nvGrpSpPr>
            <p:grpSpPr>
              <a:xfrm>
                <a:off x="15268620" y="7210154"/>
                <a:ext cx="219571" cy="121573"/>
                <a:chOff x="15268620" y="7210154"/>
                <a:chExt cx="219571" cy="121573"/>
              </a:xfrm>
            </p:grpSpPr>
            <p:sp>
              <p:nvSpPr>
                <p:cNvPr id="1542" name="Freeform: Shape 1541">
                  <a:extLst>
                    <a:ext uri="{FF2B5EF4-FFF2-40B4-BE49-F238E27FC236}">
                      <a16:creationId xmlns:a16="http://schemas.microsoft.com/office/drawing/2014/main" id="{2DC96167-BAD5-450C-AD72-98FFDEC24D56}"/>
                    </a:ext>
                  </a:extLst>
                </p:cNvPr>
                <p:cNvSpPr/>
                <p:nvPr/>
              </p:nvSpPr>
              <p:spPr>
                <a:xfrm>
                  <a:off x="15271003" y="7219499"/>
                  <a:ext cx="207389" cy="111410"/>
                </a:xfrm>
                <a:custGeom>
                  <a:avLst/>
                  <a:gdLst>
                    <a:gd name="connsiteX0" fmla="*/ 200238 w 207389"/>
                    <a:gd name="connsiteY0" fmla="*/ 31180 h 111410"/>
                    <a:gd name="connsiteX1" fmla="*/ 195470 w 207389"/>
                    <a:gd name="connsiteY1" fmla="*/ 4958 h 111410"/>
                    <a:gd name="connsiteX2" fmla="*/ 169249 w 207389"/>
                    <a:gd name="connsiteY2" fmla="*/ 2574 h 111410"/>
                    <a:gd name="connsiteX3" fmla="*/ 102503 w 207389"/>
                    <a:gd name="connsiteY3" fmla="*/ 16877 h 111410"/>
                    <a:gd name="connsiteX4" fmla="*/ 35757 w 207389"/>
                    <a:gd name="connsiteY4" fmla="*/ 24029 h 111410"/>
                    <a:gd name="connsiteX5" fmla="*/ 4768 w 207389"/>
                    <a:gd name="connsiteY5" fmla="*/ 26412 h 111410"/>
                    <a:gd name="connsiteX6" fmla="*/ 0 w 207389"/>
                    <a:gd name="connsiteY6" fmla="*/ 40715 h 111410"/>
                    <a:gd name="connsiteX7" fmla="*/ 0 w 207389"/>
                    <a:gd name="connsiteY7" fmla="*/ 62169 h 111410"/>
                    <a:gd name="connsiteX8" fmla="*/ 0 w 207389"/>
                    <a:gd name="connsiteY8" fmla="*/ 69321 h 111410"/>
                    <a:gd name="connsiteX9" fmla="*/ 0 w 207389"/>
                    <a:gd name="connsiteY9" fmla="*/ 86007 h 111410"/>
                    <a:gd name="connsiteX10" fmla="*/ 33373 w 207389"/>
                    <a:gd name="connsiteY10" fmla="*/ 100310 h 111410"/>
                    <a:gd name="connsiteX11" fmla="*/ 95351 w 207389"/>
                    <a:gd name="connsiteY11" fmla="*/ 109845 h 111410"/>
                    <a:gd name="connsiteX12" fmla="*/ 128724 w 207389"/>
                    <a:gd name="connsiteY12" fmla="*/ 107461 h 111410"/>
                    <a:gd name="connsiteX13" fmla="*/ 181168 w 207389"/>
                    <a:gd name="connsiteY13" fmla="*/ 81239 h 111410"/>
                    <a:gd name="connsiteX14" fmla="*/ 207389 w 207389"/>
                    <a:gd name="connsiteY14" fmla="*/ 62169 h 111410"/>
                    <a:gd name="connsiteX15" fmla="*/ 200238 w 207389"/>
                    <a:gd name="connsiteY15" fmla="*/ 31180 h 1114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07389" h="111410">
                      <a:moveTo>
                        <a:pt x="200238" y="31180"/>
                      </a:moveTo>
                      <a:cubicBezTo>
                        <a:pt x="197854" y="24029"/>
                        <a:pt x="197854" y="12110"/>
                        <a:pt x="195470" y="4958"/>
                      </a:cubicBezTo>
                      <a:cubicBezTo>
                        <a:pt x="190703" y="-4577"/>
                        <a:pt x="174016" y="2574"/>
                        <a:pt x="169249" y="2574"/>
                      </a:cubicBezTo>
                      <a:cubicBezTo>
                        <a:pt x="147795" y="7342"/>
                        <a:pt x="128724" y="14493"/>
                        <a:pt x="102503" y="16877"/>
                      </a:cubicBezTo>
                      <a:cubicBezTo>
                        <a:pt x="81049" y="19261"/>
                        <a:pt x="59595" y="24029"/>
                        <a:pt x="35757" y="24029"/>
                      </a:cubicBezTo>
                      <a:cubicBezTo>
                        <a:pt x="26222" y="24029"/>
                        <a:pt x="14303" y="21645"/>
                        <a:pt x="4768" y="26412"/>
                      </a:cubicBezTo>
                      <a:cubicBezTo>
                        <a:pt x="0" y="28796"/>
                        <a:pt x="0" y="35947"/>
                        <a:pt x="0" y="40715"/>
                      </a:cubicBezTo>
                      <a:cubicBezTo>
                        <a:pt x="0" y="47866"/>
                        <a:pt x="0" y="55018"/>
                        <a:pt x="0" y="62169"/>
                      </a:cubicBezTo>
                      <a:cubicBezTo>
                        <a:pt x="0" y="64553"/>
                        <a:pt x="0" y="66937"/>
                        <a:pt x="0" y="69321"/>
                      </a:cubicBezTo>
                      <a:cubicBezTo>
                        <a:pt x="0" y="74088"/>
                        <a:pt x="0" y="78856"/>
                        <a:pt x="0" y="86007"/>
                      </a:cubicBezTo>
                      <a:cubicBezTo>
                        <a:pt x="0" y="97926"/>
                        <a:pt x="26222" y="97926"/>
                        <a:pt x="33373" y="100310"/>
                      </a:cubicBezTo>
                      <a:cubicBezTo>
                        <a:pt x="54827" y="102693"/>
                        <a:pt x="73897" y="107461"/>
                        <a:pt x="95351" y="109845"/>
                      </a:cubicBezTo>
                      <a:cubicBezTo>
                        <a:pt x="112038" y="112229"/>
                        <a:pt x="116805" y="112229"/>
                        <a:pt x="128724" y="107461"/>
                      </a:cubicBezTo>
                      <a:cubicBezTo>
                        <a:pt x="145411" y="100310"/>
                        <a:pt x="164481" y="90775"/>
                        <a:pt x="181168" y="81239"/>
                      </a:cubicBezTo>
                      <a:cubicBezTo>
                        <a:pt x="188319" y="78856"/>
                        <a:pt x="207389" y="71704"/>
                        <a:pt x="207389" y="62169"/>
                      </a:cubicBezTo>
                      <a:cubicBezTo>
                        <a:pt x="205005" y="50250"/>
                        <a:pt x="202622" y="40715"/>
                        <a:pt x="200238" y="3118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43" name="Freeform: Shape 1542">
                  <a:extLst>
                    <a:ext uri="{FF2B5EF4-FFF2-40B4-BE49-F238E27FC236}">
                      <a16:creationId xmlns:a16="http://schemas.microsoft.com/office/drawing/2014/main" id="{351F62F7-5CF5-46EC-BEEC-4F6A5F0AB883}"/>
                    </a:ext>
                  </a:extLst>
                </p:cNvPr>
                <p:cNvSpPr/>
                <p:nvPr/>
              </p:nvSpPr>
              <p:spPr>
                <a:xfrm>
                  <a:off x="15268620" y="7210154"/>
                  <a:ext cx="219571" cy="121573"/>
                </a:xfrm>
                <a:custGeom>
                  <a:avLst/>
                  <a:gdLst>
                    <a:gd name="connsiteX0" fmla="*/ 114422 w 219571"/>
                    <a:gd name="connsiteY0" fmla="*/ 121573 h 121573"/>
                    <a:gd name="connsiteX1" fmla="*/ 97735 w 219571"/>
                    <a:gd name="connsiteY1" fmla="*/ 119189 h 121573"/>
                    <a:gd name="connsiteX2" fmla="*/ 66746 w 219571"/>
                    <a:gd name="connsiteY2" fmla="*/ 114422 h 121573"/>
                    <a:gd name="connsiteX3" fmla="*/ 35757 w 219571"/>
                    <a:gd name="connsiteY3" fmla="*/ 109654 h 121573"/>
                    <a:gd name="connsiteX4" fmla="*/ 33373 w 219571"/>
                    <a:gd name="connsiteY4" fmla="*/ 109654 h 121573"/>
                    <a:gd name="connsiteX5" fmla="*/ 0 w 219571"/>
                    <a:gd name="connsiteY5" fmla="*/ 92968 h 121573"/>
                    <a:gd name="connsiteX6" fmla="*/ 0 w 219571"/>
                    <a:gd name="connsiteY6" fmla="*/ 76281 h 121573"/>
                    <a:gd name="connsiteX7" fmla="*/ 0 w 219571"/>
                    <a:gd name="connsiteY7" fmla="*/ 69130 h 121573"/>
                    <a:gd name="connsiteX8" fmla="*/ 0 w 219571"/>
                    <a:gd name="connsiteY8" fmla="*/ 47676 h 121573"/>
                    <a:gd name="connsiteX9" fmla="*/ 7151 w 219571"/>
                    <a:gd name="connsiteY9" fmla="*/ 28605 h 121573"/>
                    <a:gd name="connsiteX10" fmla="*/ 23838 w 219571"/>
                    <a:gd name="connsiteY10" fmla="*/ 26222 h 121573"/>
                    <a:gd name="connsiteX11" fmla="*/ 33373 w 219571"/>
                    <a:gd name="connsiteY11" fmla="*/ 26222 h 121573"/>
                    <a:gd name="connsiteX12" fmla="*/ 40524 w 219571"/>
                    <a:gd name="connsiteY12" fmla="*/ 26222 h 121573"/>
                    <a:gd name="connsiteX13" fmla="*/ 95351 w 219571"/>
                    <a:gd name="connsiteY13" fmla="*/ 21454 h 121573"/>
                    <a:gd name="connsiteX14" fmla="*/ 107270 w 219571"/>
                    <a:gd name="connsiteY14" fmla="*/ 19070 h 121573"/>
                    <a:gd name="connsiteX15" fmla="*/ 147795 w 219571"/>
                    <a:gd name="connsiteY15" fmla="*/ 9535 h 121573"/>
                    <a:gd name="connsiteX16" fmla="*/ 174016 w 219571"/>
                    <a:gd name="connsiteY16" fmla="*/ 2384 h 121573"/>
                    <a:gd name="connsiteX17" fmla="*/ 176400 w 219571"/>
                    <a:gd name="connsiteY17" fmla="*/ 2384 h 121573"/>
                    <a:gd name="connsiteX18" fmla="*/ 190703 w 219571"/>
                    <a:gd name="connsiteY18" fmla="*/ 0 h 121573"/>
                    <a:gd name="connsiteX19" fmla="*/ 205005 w 219571"/>
                    <a:gd name="connsiteY19" fmla="*/ 7151 h 121573"/>
                    <a:gd name="connsiteX20" fmla="*/ 209773 w 219571"/>
                    <a:gd name="connsiteY20" fmla="*/ 26222 h 121573"/>
                    <a:gd name="connsiteX21" fmla="*/ 212157 w 219571"/>
                    <a:gd name="connsiteY21" fmla="*/ 35757 h 121573"/>
                    <a:gd name="connsiteX22" fmla="*/ 214541 w 219571"/>
                    <a:gd name="connsiteY22" fmla="*/ 45292 h 121573"/>
                    <a:gd name="connsiteX23" fmla="*/ 219308 w 219571"/>
                    <a:gd name="connsiteY23" fmla="*/ 66746 h 121573"/>
                    <a:gd name="connsiteX24" fmla="*/ 197854 w 219571"/>
                    <a:gd name="connsiteY24" fmla="*/ 88200 h 121573"/>
                    <a:gd name="connsiteX25" fmla="*/ 193087 w 219571"/>
                    <a:gd name="connsiteY25" fmla="*/ 90584 h 121573"/>
                    <a:gd name="connsiteX26" fmla="*/ 140643 w 219571"/>
                    <a:gd name="connsiteY26" fmla="*/ 116805 h 121573"/>
                    <a:gd name="connsiteX27" fmla="*/ 114422 w 219571"/>
                    <a:gd name="connsiteY27" fmla="*/ 121573 h 121573"/>
                    <a:gd name="connsiteX28" fmla="*/ 21454 w 219571"/>
                    <a:gd name="connsiteY28" fmla="*/ 35757 h 121573"/>
                    <a:gd name="connsiteX29" fmla="*/ 7151 w 219571"/>
                    <a:gd name="connsiteY29" fmla="*/ 38141 h 121573"/>
                    <a:gd name="connsiteX30" fmla="*/ 4767 w 219571"/>
                    <a:gd name="connsiteY30" fmla="*/ 47676 h 121573"/>
                    <a:gd name="connsiteX31" fmla="*/ 4767 w 219571"/>
                    <a:gd name="connsiteY31" fmla="*/ 69130 h 121573"/>
                    <a:gd name="connsiteX32" fmla="*/ 4767 w 219571"/>
                    <a:gd name="connsiteY32" fmla="*/ 76281 h 121573"/>
                    <a:gd name="connsiteX33" fmla="*/ 4767 w 219571"/>
                    <a:gd name="connsiteY33" fmla="*/ 92968 h 121573"/>
                    <a:gd name="connsiteX34" fmla="*/ 30989 w 219571"/>
                    <a:gd name="connsiteY34" fmla="*/ 102503 h 121573"/>
                    <a:gd name="connsiteX35" fmla="*/ 33373 w 219571"/>
                    <a:gd name="connsiteY35" fmla="*/ 102503 h 121573"/>
                    <a:gd name="connsiteX36" fmla="*/ 64362 w 219571"/>
                    <a:gd name="connsiteY36" fmla="*/ 107270 h 121573"/>
                    <a:gd name="connsiteX37" fmla="*/ 95351 w 219571"/>
                    <a:gd name="connsiteY37" fmla="*/ 112038 h 121573"/>
                    <a:gd name="connsiteX38" fmla="*/ 109654 w 219571"/>
                    <a:gd name="connsiteY38" fmla="*/ 112038 h 121573"/>
                    <a:gd name="connsiteX39" fmla="*/ 126341 w 219571"/>
                    <a:gd name="connsiteY39" fmla="*/ 109654 h 121573"/>
                    <a:gd name="connsiteX40" fmla="*/ 178784 w 219571"/>
                    <a:gd name="connsiteY40" fmla="*/ 83432 h 121573"/>
                    <a:gd name="connsiteX41" fmla="*/ 183551 w 219571"/>
                    <a:gd name="connsiteY41" fmla="*/ 81049 h 121573"/>
                    <a:gd name="connsiteX42" fmla="*/ 200238 w 219571"/>
                    <a:gd name="connsiteY42" fmla="*/ 69130 h 121573"/>
                    <a:gd name="connsiteX43" fmla="*/ 195470 w 219571"/>
                    <a:gd name="connsiteY43" fmla="*/ 50060 h 121573"/>
                    <a:gd name="connsiteX44" fmla="*/ 193087 w 219571"/>
                    <a:gd name="connsiteY44" fmla="*/ 40524 h 121573"/>
                    <a:gd name="connsiteX45" fmla="*/ 190703 w 219571"/>
                    <a:gd name="connsiteY45" fmla="*/ 30989 h 121573"/>
                    <a:gd name="connsiteX46" fmla="*/ 188319 w 219571"/>
                    <a:gd name="connsiteY46" fmla="*/ 14303 h 121573"/>
                    <a:gd name="connsiteX47" fmla="*/ 181168 w 219571"/>
                    <a:gd name="connsiteY47" fmla="*/ 11919 h 121573"/>
                    <a:gd name="connsiteX48" fmla="*/ 166865 w 219571"/>
                    <a:gd name="connsiteY48" fmla="*/ 14303 h 121573"/>
                    <a:gd name="connsiteX49" fmla="*/ 164481 w 219571"/>
                    <a:gd name="connsiteY49" fmla="*/ 14303 h 121573"/>
                    <a:gd name="connsiteX50" fmla="*/ 140643 w 219571"/>
                    <a:gd name="connsiteY50" fmla="*/ 21454 h 121573"/>
                    <a:gd name="connsiteX51" fmla="*/ 97735 w 219571"/>
                    <a:gd name="connsiteY51" fmla="*/ 30989 h 121573"/>
                    <a:gd name="connsiteX52" fmla="*/ 95351 w 219571"/>
                    <a:gd name="connsiteY52" fmla="*/ 33373 h 121573"/>
                    <a:gd name="connsiteX53" fmla="*/ 38141 w 219571"/>
                    <a:gd name="connsiteY53" fmla="*/ 38141 h 121573"/>
                    <a:gd name="connsiteX54" fmla="*/ 30989 w 219571"/>
                    <a:gd name="connsiteY54" fmla="*/ 38141 h 121573"/>
                    <a:gd name="connsiteX55" fmla="*/ 21454 w 219571"/>
                    <a:gd name="connsiteY55" fmla="*/ 35757 h 1215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</a:cxnLst>
                  <a:rect l="l" t="t" r="r" b="b"/>
                  <a:pathLst>
                    <a:path w="219571" h="121573">
                      <a:moveTo>
                        <a:pt x="114422" y="121573"/>
                      </a:moveTo>
                      <a:cubicBezTo>
                        <a:pt x="109654" y="121573"/>
                        <a:pt x="104886" y="121573"/>
                        <a:pt x="97735" y="119189"/>
                      </a:cubicBezTo>
                      <a:cubicBezTo>
                        <a:pt x="85816" y="116805"/>
                        <a:pt x="76281" y="116805"/>
                        <a:pt x="66746" y="114422"/>
                      </a:cubicBezTo>
                      <a:cubicBezTo>
                        <a:pt x="57211" y="112038"/>
                        <a:pt x="45292" y="109654"/>
                        <a:pt x="35757" y="109654"/>
                      </a:cubicBezTo>
                      <a:lnTo>
                        <a:pt x="33373" y="109654"/>
                      </a:lnTo>
                      <a:cubicBezTo>
                        <a:pt x="21454" y="109654"/>
                        <a:pt x="0" y="107270"/>
                        <a:pt x="0" y="92968"/>
                      </a:cubicBezTo>
                      <a:cubicBezTo>
                        <a:pt x="0" y="88200"/>
                        <a:pt x="0" y="83432"/>
                        <a:pt x="0" y="76281"/>
                      </a:cubicBezTo>
                      <a:cubicBezTo>
                        <a:pt x="0" y="73897"/>
                        <a:pt x="0" y="71514"/>
                        <a:pt x="0" y="69130"/>
                      </a:cubicBezTo>
                      <a:cubicBezTo>
                        <a:pt x="0" y="61978"/>
                        <a:pt x="0" y="54827"/>
                        <a:pt x="0" y="47676"/>
                      </a:cubicBezTo>
                      <a:cubicBezTo>
                        <a:pt x="0" y="42908"/>
                        <a:pt x="0" y="33373"/>
                        <a:pt x="7151" y="28605"/>
                      </a:cubicBezTo>
                      <a:cubicBezTo>
                        <a:pt x="11919" y="26222"/>
                        <a:pt x="16686" y="26222"/>
                        <a:pt x="23838" y="26222"/>
                      </a:cubicBezTo>
                      <a:cubicBezTo>
                        <a:pt x="26222" y="26222"/>
                        <a:pt x="30989" y="26222"/>
                        <a:pt x="33373" y="26222"/>
                      </a:cubicBezTo>
                      <a:cubicBezTo>
                        <a:pt x="35757" y="26222"/>
                        <a:pt x="38141" y="26222"/>
                        <a:pt x="40524" y="26222"/>
                      </a:cubicBezTo>
                      <a:cubicBezTo>
                        <a:pt x="59595" y="26222"/>
                        <a:pt x="76281" y="23838"/>
                        <a:pt x="95351" y="21454"/>
                      </a:cubicBezTo>
                      <a:lnTo>
                        <a:pt x="107270" y="19070"/>
                      </a:lnTo>
                      <a:cubicBezTo>
                        <a:pt x="121573" y="16687"/>
                        <a:pt x="135876" y="14303"/>
                        <a:pt x="147795" y="9535"/>
                      </a:cubicBezTo>
                      <a:cubicBezTo>
                        <a:pt x="154946" y="7151"/>
                        <a:pt x="164481" y="4768"/>
                        <a:pt x="174016" y="2384"/>
                      </a:cubicBezTo>
                      <a:cubicBezTo>
                        <a:pt x="174016" y="2384"/>
                        <a:pt x="176400" y="2384"/>
                        <a:pt x="176400" y="2384"/>
                      </a:cubicBezTo>
                      <a:cubicBezTo>
                        <a:pt x="181168" y="2384"/>
                        <a:pt x="185935" y="0"/>
                        <a:pt x="190703" y="0"/>
                      </a:cubicBezTo>
                      <a:cubicBezTo>
                        <a:pt x="200238" y="0"/>
                        <a:pt x="202622" y="4768"/>
                        <a:pt x="205005" y="7151"/>
                      </a:cubicBezTo>
                      <a:cubicBezTo>
                        <a:pt x="207389" y="11919"/>
                        <a:pt x="207389" y="19070"/>
                        <a:pt x="209773" y="26222"/>
                      </a:cubicBezTo>
                      <a:cubicBezTo>
                        <a:pt x="209773" y="28605"/>
                        <a:pt x="209773" y="33373"/>
                        <a:pt x="212157" y="35757"/>
                      </a:cubicBezTo>
                      <a:cubicBezTo>
                        <a:pt x="212157" y="38141"/>
                        <a:pt x="214541" y="40524"/>
                        <a:pt x="214541" y="45292"/>
                      </a:cubicBezTo>
                      <a:cubicBezTo>
                        <a:pt x="216924" y="52443"/>
                        <a:pt x="216924" y="59595"/>
                        <a:pt x="219308" y="66746"/>
                      </a:cubicBezTo>
                      <a:cubicBezTo>
                        <a:pt x="221692" y="78665"/>
                        <a:pt x="207389" y="83432"/>
                        <a:pt x="197854" y="88200"/>
                      </a:cubicBezTo>
                      <a:cubicBezTo>
                        <a:pt x="195470" y="88200"/>
                        <a:pt x="193087" y="90584"/>
                        <a:pt x="193087" y="90584"/>
                      </a:cubicBezTo>
                      <a:cubicBezTo>
                        <a:pt x="176400" y="100119"/>
                        <a:pt x="159713" y="109654"/>
                        <a:pt x="140643" y="116805"/>
                      </a:cubicBezTo>
                      <a:cubicBezTo>
                        <a:pt x="126341" y="121573"/>
                        <a:pt x="121573" y="121573"/>
                        <a:pt x="114422" y="121573"/>
                      </a:cubicBezTo>
                      <a:close/>
                      <a:moveTo>
                        <a:pt x="21454" y="35757"/>
                      </a:moveTo>
                      <a:cubicBezTo>
                        <a:pt x="14303" y="35757"/>
                        <a:pt x="9535" y="35757"/>
                        <a:pt x="7151" y="38141"/>
                      </a:cubicBezTo>
                      <a:cubicBezTo>
                        <a:pt x="4767" y="38141"/>
                        <a:pt x="4767" y="42908"/>
                        <a:pt x="4767" y="47676"/>
                      </a:cubicBezTo>
                      <a:cubicBezTo>
                        <a:pt x="4767" y="54827"/>
                        <a:pt x="4767" y="61978"/>
                        <a:pt x="4767" y="69130"/>
                      </a:cubicBezTo>
                      <a:cubicBezTo>
                        <a:pt x="4767" y="71514"/>
                        <a:pt x="4767" y="73897"/>
                        <a:pt x="4767" y="76281"/>
                      </a:cubicBezTo>
                      <a:cubicBezTo>
                        <a:pt x="4767" y="81049"/>
                        <a:pt x="4767" y="88200"/>
                        <a:pt x="4767" y="92968"/>
                      </a:cubicBezTo>
                      <a:cubicBezTo>
                        <a:pt x="4767" y="100119"/>
                        <a:pt x="26222" y="102503"/>
                        <a:pt x="30989" y="102503"/>
                      </a:cubicBezTo>
                      <a:lnTo>
                        <a:pt x="33373" y="102503"/>
                      </a:lnTo>
                      <a:cubicBezTo>
                        <a:pt x="45292" y="104887"/>
                        <a:pt x="54827" y="104887"/>
                        <a:pt x="64362" y="107270"/>
                      </a:cubicBezTo>
                      <a:cubicBezTo>
                        <a:pt x="73897" y="109654"/>
                        <a:pt x="85816" y="112038"/>
                        <a:pt x="95351" y="112038"/>
                      </a:cubicBezTo>
                      <a:cubicBezTo>
                        <a:pt x="100119" y="112038"/>
                        <a:pt x="104886" y="112038"/>
                        <a:pt x="109654" y="112038"/>
                      </a:cubicBezTo>
                      <a:cubicBezTo>
                        <a:pt x="114422" y="112038"/>
                        <a:pt x="119189" y="112038"/>
                        <a:pt x="126341" y="109654"/>
                      </a:cubicBezTo>
                      <a:cubicBezTo>
                        <a:pt x="145411" y="102503"/>
                        <a:pt x="162097" y="92968"/>
                        <a:pt x="178784" y="83432"/>
                      </a:cubicBezTo>
                      <a:cubicBezTo>
                        <a:pt x="181168" y="83432"/>
                        <a:pt x="181168" y="81049"/>
                        <a:pt x="183551" y="81049"/>
                      </a:cubicBezTo>
                      <a:cubicBezTo>
                        <a:pt x="190703" y="78665"/>
                        <a:pt x="202622" y="73897"/>
                        <a:pt x="200238" y="69130"/>
                      </a:cubicBezTo>
                      <a:cubicBezTo>
                        <a:pt x="200238" y="61978"/>
                        <a:pt x="197854" y="57211"/>
                        <a:pt x="195470" y="50060"/>
                      </a:cubicBezTo>
                      <a:cubicBezTo>
                        <a:pt x="195470" y="47676"/>
                        <a:pt x="193087" y="42908"/>
                        <a:pt x="193087" y="40524"/>
                      </a:cubicBezTo>
                      <a:cubicBezTo>
                        <a:pt x="193087" y="38141"/>
                        <a:pt x="193087" y="33373"/>
                        <a:pt x="190703" y="30989"/>
                      </a:cubicBezTo>
                      <a:cubicBezTo>
                        <a:pt x="190703" y="26222"/>
                        <a:pt x="188319" y="19070"/>
                        <a:pt x="188319" y="14303"/>
                      </a:cubicBezTo>
                      <a:cubicBezTo>
                        <a:pt x="188319" y="14303"/>
                        <a:pt x="188319" y="11919"/>
                        <a:pt x="181168" y="11919"/>
                      </a:cubicBezTo>
                      <a:cubicBezTo>
                        <a:pt x="176400" y="11919"/>
                        <a:pt x="171632" y="14303"/>
                        <a:pt x="166865" y="14303"/>
                      </a:cubicBezTo>
                      <a:cubicBezTo>
                        <a:pt x="166865" y="14303"/>
                        <a:pt x="164481" y="14303"/>
                        <a:pt x="164481" y="14303"/>
                      </a:cubicBezTo>
                      <a:cubicBezTo>
                        <a:pt x="154946" y="16687"/>
                        <a:pt x="147795" y="19070"/>
                        <a:pt x="140643" y="21454"/>
                      </a:cubicBezTo>
                      <a:cubicBezTo>
                        <a:pt x="128724" y="26222"/>
                        <a:pt x="114422" y="28605"/>
                        <a:pt x="97735" y="30989"/>
                      </a:cubicBezTo>
                      <a:lnTo>
                        <a:pt x="95351" y="33373"/>
                      </a:lnTo>
                      <a:cubicBezTo>
                        <a:pt x="76281" y="35757"/>
                        <a:pt x="57211" y="38141"/>
                        <a:pt x="38141" y="38141"/>
                      </a:cubicBezTo>
                      <a:cubicBezTo>
                        <a:pt x="35757" y="38141"/>
                        <a:pt x="33373" y="38141"/>
                        <a:pt x="30989" y="38141"/>
                      </a:cubicBezTo>
                      <a:cubicBezTo>
                        <a:pt x="28605" y="35757"/>
                        <a:pt x="26222" y="35757"/>
                        <a:pt x="21454" y="35757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34" name="Freeform: Shape 1533">
                <a:extLst>
                  <a:ext uri="{FF2B5EF4-FFF2-40B4-BE49-F238E27FC236}">
                    <a16:creationId xmlns:a16="http://schemas.microsoft.com/office/drawing/2014/main" id="{89592F73-6CD7-4C72-9860-BACAA988DE67}"/>
                  </a:ext>
                </a:extLst>
              </p:cNvPr>
              <p:cNvSpPr/>
              <p:nvPr/>
            </p:nvSpPr>
            <p:spPr>
              <a:xfrm>
                <a:off x="15271003" y="7219689"/>
                <a:ext cx="207389" cy="108836"/>
              </a:xfrm>
              <a:custGeom>
                <a:avLst/>
                <a:gdLst>
                  <a:gd name="connsiteX0" fmla="*/ 200238 w 207389"/>
                  <a:gd name="connsiteY0" fmla="*/ 30989 h 108836"/>
                  <a:gd name="connsiteX1" fmla="*/ 195470 w 207389"/>
                  <a:gd name="connsiteY1" fmla="*/ 4768 h 108836"/>
                  <a:gd name="connsiteX2" fmla="*/ 181168 w 207389"/>
                  <a:gd name="connsiteY2" fmla="*/ 0 h 108836"/>
                  <a:gd name="connsiteX3" fmla="*/ 185935 w 207389"/>
                  <a:gd name="connsiteY3" fmla="*/ 9535 h 108836"/>
                  <a:gd name="connsiteX4" fmla="*/ 188319 w 207389"/>
                  <a:gd name="connsiteY4" fmla="*/ 52443 h 108836"/>
                  <a:gd name="connsiteX5" fmla="*/ 154946 w 207389"/>
                  <a:gd name="connsiteY5" fmla="*/ 76281 h 108836"/>
                  <a:gd name="connsiteX6" fmla="*/ 121573 w 207389"/>
                  <a:gd name="connsiteY6" fmla="*/ 54827 h 108836"/>
                  <a:gd name="connsiteX7" fmla="*/ 59595 w 207389"/>
                  <a:gd name="connsiteY7" fmla="*/ 83432 h 108836"/>
                  <a:gd name="connsiteX8" fmla="*/ 14303 w 207389"/>
                  <a:gd name="connsiteY8" fmla="*/ 71514 h 108836"/>
                  <a:gd name="connsiteX9" fmla="*/ 9535 w 207389"/>
                  <a:gd name="connsiteY9" fmla="*/ 23838 h 108836"/>
                  <a:gd name="connsiteX10" fmla="*/ 4768 w 207389"/>
                  <a:gd name="connsiteY10" fmla="*/ 23838 h 108836"/>
                  <a:gd name="connsiteX11" fmla="*/ 0 w 207389"/>
                  <a:gd name="connsiteY11" fmla="*/ 38141 h 108836"/>
                  <a:gd name="connsiteX12" fmla="*/ 0 w 207389"/>
                  <a:gd name="connsiteY12" fmla="*/ 59595 h 108836"/>
                  <a:gd name="connsiteX13" fmla="*/ 0 w 207389"/>
                  <a:gd name="connsiteY13" fmla="*/ 66746 h 108836"/>
                  <a:gd name="connsiteX14" fmla="*/ 0 w 207389"/>
                  <a:gd name="connsiteY14" fmla="*/ 83432 h 108836"/>
                  <a:gd name="connsiteX15" fmla="*/ 33373 w 207389"/>
                  <a:gd name="connsiteY15" fmla="*/ 97735 h 108836"/>
                  <a:gd name="connsiteX16" fmla="*/ 95351 w 207389"/>
                  <a:gd name="connsiteY16" fmla="*/ 107270 h 108836"/>
                  <a:gd name="connsiteX17" fmla="*/ 128724 w 207389"/>
                  <a:gd name="connsiteY17" fmla="*/ 104887 h 108836"/>
                  <a:gd name="connsiteX18" fmla="*/ 181168 w 207389"/>
                  <a:gd name="connsiteY18" fmla="*/ 78665 h 108836"/>
                  <a:gd name="connsiteX19" fmla="*/ 207389 w 207389"/>
                  <a:gd name="connsiteY19" fmla="*/ 59595 h 108836"/>
                  <a:gd name="connsiteX20" fmla="*/ 200238 w 207389"/>
                  <a:gd name="connsiteY20" fmla="*/ 30989 h 108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07389" h="108836">
                    <a:moveTo>
                      <a:pt x="200238" y="30989"/>
                    </a:moveTo>
                    <a:cubicBezTo>
                      <a:pt x="197854" y="23838"/>
                      <a:pt x="197854" y="11919"/>
                      <a:pt x="195470" y="4768"/>
                    </a:cubicBezTo>
                    <a:cubicBezTo>
                      <a:pt x="193087" y="0"/>
                      <a:pt x="188319" y="0"/>
                      <a:pt x="181168" y="0"/>
                    </a:cubicBezTo>
                    <a:cubicBezTo>
                      <a:pt x="183551" y="2384"/>
                      <a:pt x="183551" y="4768"/>
                      <a:pt x="185935" y="9535"/>
                    </a:cubicBezTo>
                    <a:cubicBezTo>
                      <a:pt x="188319" y="21454"/>
                      <a:pt x="193087" y="40524"/>
                      <a:pt x="188319" y="52443"/>
                    </a:cubicBezTo>
                    <a:cubicBezTo>
                      <a:pt x="181168" y="64362"/>
                      <a:pt x="166865" y="71514"/>
                      <a:pt x="154946" y="76281"/>
                    </a:cubicBezTo>
                    <a:cubicBezTo>
                      <a:pt x="138259" y="81049"/>
                      <a:pt x="133492" y="59595"/>
                      <a:pt x="121573" y="54827"/>
                    </a:cubicBezTo>
                    <a:cubicBezTo>
                      <a:pt x="90584" y="40524"/>
                      <a:pt x="85816" y="81049"/>
                      <a:pt x="59595" y="83432"/>
                    </a:cubicBezTo>
                    <a:cubicBezTo>
                      <a:pt x="45292" y="85816"/>
                      <a:pt x="23838" y="78665"/>
                      <a:pt x="14303" y="71514"/>
                    </a:cubicBezTo>
                    <a:cubicBezTo>
                      <a:pt x="0" y="61978"/>
                      <a:pt x="2384" y="40524"/>
                      <a:pt x="9535" y="23838"/>
                    </a:cubicBezTo>
                    <a:cubicBezTo>
                      <a:pt x="7151" y="23838"/>
                      <a:pt x="7151" y="23838"/>
                      <a:pt x="4768" y="23838"/>
                    </a:cubicBezTo>
                    <a:cubicBezTo>
                      <a:pt x="0" y="26222"/>
                      <a:pt x="0" y="33373"/>
                      <a:pt x="0" y="38141"/>
                    </a:cubicBezTo>
                    <a:cubicBezTo>
                      <a:pt x="0" y="45292"/>
                      <a:pt x="0" y="52443"/>
                      <a:pt x="0" y="59595"/>
                    </a:cubicBezTo>
                    <a:cubicBezTo>
                      <a:pt x="0" y="61978"/>
                      <a:pt x="0" y="64362"/>
                      <a:pt x="0" y="66746"/>
                    </a:cubicBezTo>
                    <a:cubicBezTo>
                      <a:pt x="0" y="71514"/>
                      <a:pt x="0" y="76281"/>
                      <a:pt x="0" y="83432"/>
                    </a:cubicBezTo>
                    <a:cubicBezTo>
                      <a:pt x="0" y="95351"/>
                      <a:pt x="26222" y="95351"/>
                      <a:pt x="33373" y="97735"/>
                    </a:cubicBezTo>
                    <a:cubicBezTo>
                      <a:pt x="54827" y="100119"/>
                      <a:pt x="73897" y="104887"/>
                      <a:pt x="95351" y="107270"/>
                    </a:cubicBezTo>
                    <a:cubicBezTo>
                      <a:pt x="112038" y="109654"/>
                      <a:pt x="116805" y="109654"/>
                      <a:pt x="128724" y="104887"/>
                    </a:cubicBezTo>
                    <a:cubicBezTo>
                      <a:pt x="145411" y="97735"/>
                      <a:pt x="164481" y="88200"/>
                      <a:pt x="181168" y="78665"/>
                    </a:cubicBezTo>
                    <a:cubicBezTo>
                      <a:pt x="188319" y="76281"/>
                      <a:pt x="207389" y="69130"/>
                      <a:pt x="207389" y="59595"/>
                    </a:cubicBezTo>
                    <a:cubicBezTo>
                      <a:pt x="205005" y="50059"/>
                      <a:pt x="202622" y="40524"/>
                      <a:pt x="200238" y="30989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35" name="Freeform: Shape 1534">
                <a:extLst>
                  <a:ext uri="{FF2B5EF4-FFF2-40B4-BE49-F238E27FC236}">
                    <a16:creationId xmlns:a16="http://schemas.microsoft.com/office/drawing/2014/main" id="{25E01AA6-1752-4B00-AE3E-516F9E8E6F0A}"/>
                  </a:ext>
                </a:extLst>
              </p:cNvPr>
              <p:cNvSpPr/>
              <p:nvPr/>
            </p:nvSpPr>
            <p:spPr>
              <a:xfrm>
                <a:off x="14911052" y="7132814"/>
                <a:ext cx="72572" cy="190365"/>
              </a:xfrm>
              <a:custGeom>
                <a:avLst/>
                <a:gdLst>
                  <a:gd name="connsiteX0" fmla="*/ 71514 w 72572"/>
                  <a:gd name="connsiteY0" fmla="*/ 1059 h 190365"/>
                  <a:gd name="connsiteX1" fmla="*/ 33373 w 72572"/>
                  <a:gd name="connsiteY1" fmla="*/ 89259 h 190365"/>
                  <a:gd name="connsiteX2" fmla="*/ 0 w 72572"/>
                  <a:gd name="connsiteY2" fmla="*/ 186995 h 190365"/>
                  <a:gd name="connsiteX3" fmla="*/ 4768 w 72572"/>
                  <a:gd name="connsiteY3" fmla="*/ 189378 h 190365"/>
                  <a:gd name="connsiteX4" fmla="*/ 40524 w 72572"/>
                  <a:gd name="connsiteY4" fmla="*/ 94027 h 190365"/>
                  <a:gd name="connsiteX5" fmla="*/ 71514 w 72572"/>
                  <a:gd name="connsiteY5" fmla="*/ 1059 h 190365"/>
                  <a:gd name="connsiteX6" fmla="*/ 71514 w 72572"/>
                  <a:gd name="connsiteY6" fmla="*/ 1059 h 190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2572" h="190365">
                    <a:moveTo>
                      <a:pt x="71514" y="1059"/>
                    </a:moveTo>
                    <a:cubicBezTo>
                      <a:pt x="57211" y="29665"/>
                      <a:pt x="45292" y="60654"/>
                      <a:pt x="33373" y="89259"/>
                    </a:cubicBezTo>
                    <a:cubicBezTo>
                      <a:pt x="21454" y="120249"/>
                      <a:pt x="7151" y="153622"/>
                      <a:pt x="0" y="186995"/>
                    </a:cubicBezTo>
                    <a:cubicBezTo>
                      <a:pt x="0" y="189378"/>
                      <a:pt x="4768" y="191762"/>
                      <a:pt x="4768" y="189378"/>
                    </a:cubicBezTo>
                    <a:cubicBezTo>
                      <a:pt x="21454" y="158389"/>
                      <a:pt x="30989" y="125016"/>
                      <a:pt x="40524" y="94027"/>
                    </a:cubicBezTo>
                    <a:cubicBezTo>
                      <a:pt x="52443" y="63038"/>
                      <a:pt x="64362" y="32049"/>
                      <a:pt x="71514" y="1059"/>
                    </a:cubicBezTo>
                    <a:cubicBezTo>
                      <a:pt x="73897" y="1059"/>
                      <a:pt x="71514" y="-1324"/>
                      <a:pt x="71514" y="1059"/>
                    </a:cubicBezTo>
                    <a:close/>
                  </a:path>
                </a:pathLst>
              </a:custGeom>
              <a:solidFill>
                <a:srgbClr val="A0988B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36" name="Freeform: Shape 1535">
                <a:extLst>
                  <a:ext uri="{FF2B5EF4-FFF2-40B4-BE49-F238E27FC236}">
                    <a16:creationId xmlns:a16="http://schemas.microsoft.com/office/drawing/2014/main" id="{33877F5F-25D0-4934-909B-330CA0ABEDC6}"/>
                  </a:ext>
                </a:extLst>
              </p:cNvPr>
              <p:cNvSpPr/>
              <p:nvPr/>
            </p:nvSpPr>
            <p:spPr>
              <a:xfrm>
                <a:off x="15442636" y="7126722"/>
                <a:ext cx="50059" cy="131108"/>
              </a:xfrm>
              <a:custGeom>
                <a:avLst/>
                <a:gdLst>
                  <a:gd name="connsiteX0" fmla="*/ 0 w 50059"/>
                  <a:gd name="connsiteY0" fmla="*/ 0 h 131108"/>
                  <a:gd name="connsiteX1" fmla="*/ 0 w 50059"/>
                  <a:gd name="connsiteY1" fmla="*/ 0 h 131108"/>
                  <a:gd name="connsiteX2" fmla="*/ 23838 w 50059"/>
                  <a:gd name="connsiteY2" fmla="*/ 66746 h 131108"/>
                  <a:gd name="connsiteX3" fmla="*/ 47676 w 50059"/>
                  <a:gd name="connsiteY3" fmla="*/ 131108 h 131108"/>
                  <a:gd name="connsiteX4" fmla="*/ 50059 w 50059"/>
                  <a:gd name="connsiteY4" fmla="*/ 131108 h 131108"/>
                  <a:gd name="connsiteX5" fmla="*/ 0 w 50059"/>
                  <a:gd name="connsiteY5" fmla="*/ 0 h 131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059" h="131108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7151" y="23838"/>
                      <a:pt x="16687" y="42908"/>
                      <a:pt x="23838" y="66746"/>
                    </a:cubicBezTo>
                    <a:cubicBezTo>
                      <a:pt x="30989" y="88200"/>
                      <a:pt x="38141" y="109654"/>
                      <a:pt x="47676" y="131108"/>
                    </a:cubicBezTo>
                    <a:cubicBezTo>
                      <a:pt x="47676" y="131108"/>
                      <a:pt x="50059" y="131108"/>
                      <a:pt x="50059" y="131108"/>
                    </a:cubicBezTo>
                    <a:cubicBezTo>
                      <a:pt x="38141" y="85816"/>
                      <a:pt x="23838" y="42908"/>
                      <a:pt x="0" y="0"/>
                    </a:cubicBezTo>
                    <a:close/>
                  </a:path>
                </a:pathLst>
              </a:custGeom>
              <a:solidFill>
                <a:srgbClr val="A0988B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37" name="Freeform: Shape 1536">
                <a:extLst>
                  <a:ext uri="{FF2B5EF4-FFF2-40B4-BE49-F238E27FC236}">
                    <a16:creationId xmlns:a16="http://schemas.microsoft.com/office/drawing/2014/main" id="{9C8A52AA-972C-4D02-9FF3-EEB3C00BB1D4}"/>
                  </a:ext>
                </a:extLst>
              </p:cNvPr>
              <p:cNvSpPr/>
              <p:nvPr/>
            </p:nvSpPr>
            <p:spPr>
              <a:xfrm>
                <a:off x="15073149" y="7644003"/>
                <a:ext cx="306912" cy="52647"/>
              </a:xfrm>
              <a:custGeom>
                <a:avLst/>
                <a:gdLst>
                  <a:gd name="connsiteX0" fmla="*/ 305124 w 306912"/>
                  <a:gd name="connsiteY0" fmla="*/ 0 h 52647"/>
                  <a:gd name="connsiteX1" fmla="*/ 159714 w 306912"/>
                  <a:gd name="connsiteY1" fmla="*/ 45292 h 52647"/>
                  <a:gd name="connsiteX2" fmla="*/ 0 w 306912"/>
                  <a:gd name="connsiteY2" fmla="*/ 23838 h 52647"/>
                  <a:gd name="connsiteX3" fmla="*/ 0 w 306912"/>
                  <a:gd name="connsiteY3" fmla="*/ 23838 h 52647"/>
                  <a:gd name="connsiteX4" fmla="*/ 159714 w 306912"/>
                  <a:gd name="connsiteY4" fmla="*/ 52443 h 52647"/>
                  <a:gd name="connsiteX5" fmla="*/ 305124 w 306912"/>
                  <a:gd name="connsiteY5" fmla="*/ 2384 h 52647"/>
                  <a:gd name="connsiteX6" fmla="*/ 305124 w 306912"/>
                  <a:gd name="connsiteY6" fmla="*/ 0 h 52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6912" h="52647">
                    <a:moveTo>
                      <a:pt x="305124" y="0"/>
                    </a:moveTo>
                    <a:cubicBezTo>
                      <a:pt x="257449" y="14303"/>
                      <a:pt x="212157" y="40524"/>
                      <a:pt x="159714" y="45292"/>
                    </a:cubicBezTo>
                    <a:cubicBezTo>
                      <a:pt x="107270" y="47676"/>
                      <a:pt x="52443" y="28605"/>
                      <a:pt x="0" y="23838"/>
                    </a:cubicBezTo>
                    <a:cubicBezTo>
                      <a:pt x="0" y="23838"/>
                      <a:pt x="0" y="23838"/>
                      <a:pt x="0" y="23838"/>
                    </a:cubicBezTo>
                    <a:cubicBezTo>
                      <a:pt x="52443" y="35757"/>
                      <a:pt x="107270" y="54827"/>
                      <a:pt x="159714" y="52443"/>
                    </a:cubicBezTo>
                    <a:cubicBezTo>
                      <a:pt x="209773" y="50059"/>
                      <a:pt x="257449" y="21454"/>
                      <a:pt x="305124" y="2384"/>
                    </a:cubicBezTo>
                    <a:cubicBezTo>
                      <a:pt x="307508" y="2384"/>
                      <a:pt x="307508" y="0"/>
                      <a:pt x="305124" y="0"/>
                    </a:cubicBezTo>
                    <a:close/>
                  </a:path>
                </a:pathLst>
              </a:custGeom>
              <a:solidFill>
                <a:srgbClr val="A0988B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38" name="Graphic 4207">
                <a:extLst>
                  <a:ext uri="{FF2B5EF4-FFF2-40B4-BE49-F238E27FC236}">
                    <a16:creationId xmlns:a16="http://schemas.microsoft.com/office/drawing/2014/main" id="{606B02F8-98DC-489A-A183-F46129870341}"/>
                  </a:ext>
                </a:extLst>
              </p:cNvPr>
              <p:cNvGrpSpPr/>
              <p:nvPr/>
            </p:nvGrpSpPr>
            <p:grpSpPr>
              <a:xfrm>
                <a:off x="15144663" y="7074279"/>
                <a:ext cx="131108" cy="629319"/>
                <a:chOff x="15144663" y="7074279"/>
                <a:chExt cx="131108" cy="629319"/>
              </a:xfrm>
            </p:grpSpPr>
            <p:sp>
              <p:nvSpPr>
                <p:cNvPr id="1540" name="Freeform: Shape 1539">
                  <a:extLst>
                    <a:ext uri="{FF2B5EF4-FFF2-40B4-BE49-F238E27FC236}">
                      <a16:creationId xmlns:a16="http://schemas.microsoft.com/office/drawing/2014/main" id="{FD0FB505-BDCA-49D8-8912-A210EF3F8CCB}"/>
                    </a:ext>
                  </a:extLst>
                </p:cNvPr>
                <p:cNvSpPr/>
                <p:nvPr/>
              </p:nvSpPr>
              <p:spPr>
                <a:xfrm>
                  <a:off x="15149430" y="7081353"/>
                  <a:ext cx="119488" cy="619860"/>
                </a:xfrm>
                <a:custGeom>
                  <a:avLst/>
                  <a:gdLst>
                    <a:gd name="connsiteX0" fmla="*/ 119189 w 119488"/>
                    <a:gd name="connsiteY0" fmla="*/ 598407 h 619860"/>
                    <a:gd name="connsiteX1" fmla="*/ 104887 w 119488"/>
                    <a:gd name="connsiteY1" fmla="*/ 512591 h 619860"/>
                    <a:gd name="connsiteX2" fmla="*/ 95351 w 119488"/>
                    <a:gd name="connsiteY2" fmla="*/ 433926 h 619860"/>
                    <a:gd name="connsiteX3" fmla="*/ 83432 w 119488"/>
                    <a:gd name="connsiteY3" fmla="*/ 252758 h 619860"/>
                    <a:gd name="connsiteX4" fmla="*/ 76281 w 119488"/>
                    <a:gd name="connsiteY4" fmla="*/ 124034 h 619860"/>
                    <a:gd name="connsiteX5" fmla="*/ 73897 w 119488"/>
                    <a:gd name="connsiteY5" fmla="*/ 45369 h 619860"/>
                    <a:gd name="connsiteX6" fmla="*/ 50059 w 119488"/>
                    <a:gd name="connsiteY6" fmla="*/ 4845 h 619860"/>
                    <a:gd name="connsiteX7" fmla="*/ 4768 w 119488"/>
                    <a:gd name="connsiteY7" fmla="*/ 16764 h 619860"/>
                    <a:gd name="connsiteX8" fmla="*/ 0 w 119488"/>
                    <a:gd name="connsiteY8" fmla="*/ 104964 h 619860"/>
                    <a:gd name="connsiteX9" fmla="*/ 14303 w 119488"/>
                    <a:gd name="connsiteY9" fmla="*/ 402937 h 619860"/>
                    <a:gd name="connsiteX10" fmla="*/ 52443 w 119488"/>
                    <a:gd name="connsiteY10" fmla="*/ 605558 h 619860"/>
                    <a:gd name="connsiteX11" fmla="*/ 85816 w 119488"/>
                    <a:gd name="connsiteY11" fmla="*/ 619861 h 619860"/>
                    <a:gd name="connsiteX12" fmla="*/ 119189 w 119488"/>
                    <a:gd name="connsiteY12" fmla="*/ 598407 h 6198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19488" h="619860">
                      <a:moveTo>
                        <a:pt x="119189" y="598407"/>
                      </a:moveTo>
                      <a:cubicBezTo>
                        <a:pt x="114422" y="579337"/>
                        <a:pt x="114422" y="572185"/>
                        <a:pt x="104887" y="512591"/>
                      </a:cubicBezTo>
                      <a:cubicBezTo>
                        <a:pt x="102503" y="493520"/>
                        <a:pt x="95351" y="452996"/>
                        <a:pt x="95351" y="433926"/>
                      </a:cubicBezTo>
                      <a:cubicBezTo>
                        <a:pt x="88200" y="374331"/>
                        <a:pt x="88200" y="312353"/>
                        <a:pt x="83432" y="252758"/>
                      </a:cubicBezTo>
                      <a:cubicBezTo>
                        <a:pt x="81049" y="209850"/>
                        <a:pt x="78665" y="166942"/>
                        <a:pt x="76281" y="124034"/>
                      </a:cubicBezTo>
                      <a:cubicBezTo>
                        <a:pt x="76281" y="97812"/>
                        <a:pt x="76281" y="71591"/>
                        <a:pt x="73897" y="45369"/>
                      </a:cubicBezTo>
                      <a:cubicBezTo>
                        <a:pt x="73897" y="26299"/>
                        <a:pt x="71514" y="9612"/>
                        <a:pt x="50059" y="4845"/>
                      </a:cubicBezTo>
                      <a:cubicBezTo>
                        <a:pt x="33373" y="77"/>
                        <a:pt x="9535" y="-7074"/>
                        <a:pt x="4768" y="16764"/>
                      </a:cubicBezTo>
                      <a:cubicBezTo>
                        <a:pt x="0" y="45369"/>
                        <a:pt x="0" y="76358"/>
                        <a:pt x="0" y="104964"/>
                      </a:cubicBezTo>
                      <a:cubicBezTo>
                        <a:pt x="0" y="205083"/>
                        <a:pt x="4768" y="305201"/>
                        <a:pt x="14303" y="402937"/>
                      </a:cubicBezTo>
                      <a:cubicBezTo>
                        <a:pt x="19070" y="469683"/>
                        <a:pt x="26222" y="541196"/>
                        <a:pt x="52443" y="605558"/>
                      </a:cubicBezTo>
                      <a:cubicBezTo>
                        <a:pt x="59595" y="619861"/>
                        <a:pt x="71514" y="619861"/>
                        <a:pt x="85816" y="619861"/>
                      </a:cubicBezTo>
                      <a:cubicBezTo>
                        <a:pt x="109654" y="615093"/>
                        <a:pt x="121573" y="612710"/>
                        <a:pt x="119189" y="598407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41" name="Freeform: Shape 1540">
                  <a:extLst>
                    <a:ext uri="{FF2B5EF4-FFF2-40B4-BE49-F238E27FC236}">
                      <a16:creationId xmlns:a16="http://schemas.microsoft.com/office/drawing/2014/main" id="{868DD6E1-8B00-49D9-B465-1FEF89A81992}"/>
                    </a:ext>
                  </a:extLst>
                </p:cNvPr>
                <p:cNvSpPr/>
                <p:nvPr/>
              </p:nvSpPr>
              <p:spPr>
                <a:xfrm>
                  <a:off x="15144663" y="7074279"/>
                  <a:ext cx="131108" cy="629319"/>
                </a:xfrm>
                <a:custGeom>
                  <a:avLst/>
                  <a:gdLst>
                    <a:gd name="connsiteX0" fmla="*/ 81049 w 131108"/>
                    <a:gd name="connsiteY0" fmla="*/ 629319 h 629319"/>
                    <a:gd name="connsiteX1" fmla="*/ 52443 w 131108"/>
                    <a:gd name="connsiteY1" fmla="*/ 612633 h 629319"/>
                    <a:gd name="connsiteX2" fmla="*/ 14303 w 131108"/>
                    <a:gd name="connsiteY2" fmla="*/ 417162 h 629319"/>
                    <a:gd name="connsiteX3" fmla="*/ 14303 w 131108"/>
                    <a:gd name="connsiteY3" fmla="*/ 410011 h 629319"/>
                    <a:gd name="connsiteX4" fmla="*/ 0 w 131108"/>
                    <a:gd name="connsiteY4" fmla="*/ 109654 h 629319"/>
                    <a:gd name="connsiteX5" fmla="*/ 4768 w 131108"/>
                    <a:gd name="connsiteY5" fmla="*/ 19070 h 629319"/>
                    <a:gd name="connsiteX6" fmla="*/ 28605 w 131108"/>
                    <a:gd name="connsiteY6" fmla="*/ 0 h 629319"/>
                    <a:gd name="connsiteX7" fmla="*/ 50059 w 131108"/>
                    <a:gd name="connsiteY7" fmla="*/ 2384 h 629319"/>
                    <a:gd name="connsiteX8" fmla="*/ 54827 w 131108"/>
                    <a:gd name="connsiteY8" fmla="*/ 2384 h 629319"/>
                    <a:gd name="connsiteX9" fmla="*/ 81049 w 131108"/>
                    <a:gd name="connsiteY9" fmla="*/ 47676 h 629319"/>
                    <a:gd name="connsiteX10" fmla="*/ 83432 w 131108"/>
                    <a:gd name="connsiteY10" fmla="*/ 100119 h 629319"/>
                    <a:gd name="connsiteX11" fmla="*/ 83432 w 131108"/>
                    <a:gd name="connsiteY11" fmla="*/ 126341 h 629319"/>
                    <a:gd name="connsiteX12" fmla="*/ 90584 w 131108"/>
                    <a:gd name="connsiteY12" fmla="*/ 255065 h 629319"/>
                    <a:gd name="connsiteX13" fmla="*/ 95351 w 131108"/>
                    <a:gd name="connsiteY13" fmla="*/ 319427 h 629319"/>
                    <a:gd name="connsiteX14" fmla="*/ 104887 w 131108"/>
                    <a:gd name="connsiteY14" fmla="*/ 436233 h 629319"/>
                    <a:gd name="connsiteX15" fmla="*/ 114422 w 131108"/>
                    <a:gd name="connsiteY15" fmla="*/ 514897 h 629319"/>
                    <a:gd name="connsiteX16" fmla="*/ 126341 w 131108"/>
                    <a:gd name="connsiteY16" fmla="*/ 576876 h 629319"/>
                    <a:gd name="connsiteX17" fmla="*/ 131108 w 131108"/>
                    <a:gd name="connsiteY17" fmla="*/ 600714 h 629319"/>
                    <a:gd name="connsiteX18" fmla="*/ 128724 w 131108"/>
                    <a:gd name="connsiteY18" fmla="*/ 612633 h 629319"/>
                    <a:gd name="connsiteX19" fmla="*/ 90584 w 131108"/>
                    <a:gd name="connsiteY19" fmla="*/ 624551 h 629319"/>
                    <a:gd name="connsiteX20" fmla="*/ 81049 w 131108"/>
                    <a:gd name="connsiteY20" fmla="*/ 629319 h 629319"/>
                    <a:gd name="connsiteX21" fmla="*/ 28605 w 131108"/>
                    <a:gd name="connsiteY21" fmla="*/ 11919 h 629319"/>
                    <a:gd name="connsiteX22" fmla="*/ 14303 w 131108"/>
                    <a:gd name="connsiteY22" fmla="*/ 23838 h 629319"/>
                    <a:gd name="connsiteX23" fmla="*/ 9535 w 131108"/>
                    <a:gd name="connsiteY23" fmla="*/ 112038 h 629319"/>
                    <a:gd name="connsiteX24" fmla="*/ 23838 w 131108"/>
                    <a:gd name="connsiteY24" fmla="*/ 410011 h 629319"/>
                    <a:gd name="connsiteX25" fmla="*/ 23838 w 131108"/>
                    <a:gd name="connsiteY25" fmla="*/ 417162 h 629319"/>
                    <a:gd name="connsiteX26" fmla="*/ 61978 w 131108"/>
                    <a:gd name="connsiteY26" fmla="*/ 610249 h 629319"/>
                    <a:gd name="connsiteX27" fmla="*/ 83432 w 131108"/>
                    <a:gd name="connsiteY27" fmla="*/ 622168 h 629319"/>
                    <a:gd name="connsiteX28" fmla="*/ 90584 w 131108"/>
                    <a:gd name="connsiteY28" fmla="*/ 622168 h 629319"/>
                    <a:gd name="connsiteX29" fmla="*/ 121573 w 131108"/>
                    <a:gd name="connsiteY29" fmla="*/ 612633 h 629319"/>
                    <a:gd name="connsiteX30" fmla="*/ 121573 w 131108"/>
                    <a:gd name="connsiteY30" fmla="*/ 605481 h 629319"/>
                    <a:gd name="connsiteX31" fmla="*/ 116805 w 131108"/>
                    <a:gd name="connsiteY31" fmla="*/ 581643 h 629319"/>
                    <a:gd name="connsiteX32" fmla="*/ 104887 w 131108"/>
                    <a:gd name="connsiteY32" fmla="*/ 519665 h 629319"/>
                    <a:gd name="connsiteX33" fmla="*/ 95351 w 131108"/>
                    <a:gd name="connsiteY33" fmla="*/ 438616 h 629319"/>
                    <a:gd name="connsiteX34" fmla="*/ 85816 w 131108"/>
                    <a:gd name="connsiteY34" fmla="*/ 321811 h 629319"/>
                    <a:gd name="connsiteX35" fmla="*/ 81049 w 131108"/>
                    <a:gd name="connsiteY35" fmla="*/ 257449 h 629319"/>
                    <a:gd name="connsiteX36" fmla="*/ 73897 w 131108"/>
                    <a:gd name="connsiteY36" fmla="*/ 128724 h 629319"/>
                    <a:gd name="connsiteX37" fmla="*/ 73897 w 131108"/>
                    <a:gd name="connsiteY37" fmla="*/ 102503 h 629319"/>
                    <a:gd name="connsiteX38" fmla="*/ 71514 w 131108"/>
                    <a:gd name="connsiteY38" fmla="*/ 50059 h 629319"/>
                    <a:gd name="connsiteX39" fmla="*/ 50059 w 131108"/>
                    <a:gd name="connsiteY39" fmla="*/ 11919 h 629319"/>
                    <a:gd name="connsiteX40" fmla="*/ 45292 w 131108"/>
                    <a:gd name="connsiteY40" fmla="*/ 11919 h 629319"/>
                    <a:gd name="connsiteX41" fmla="*/ 28605 w 131108"/>
                    <a:gd name="connsiteY41" fmla="*/ 11919 h 6293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31108" h="629319">
                      <a:moveTo>
                        <a:pt x="81049" y="629319"/>
                      </a:moveTo>
                      <a:cubicBezTo>
                        <a:pt x="66746" y="629319"/>
                        <a:pt x="57211" y="624551"/>
                        <a:pt x="52443" y="612633"/>
                      </a:cubicBezTo>
                      <a:cubicBezTo>
                        <a:pt x="26222" y="550654"/>
                        <a:pt x="19070" y="483908"/>
                        <a:pt x="14303" y="417162"/>
                      </a:cubicBezTo>
                      <a:lnTo>
                        <a:pt x="14303" y="410011"/>
                      </a:lnTo>
                      <a:cubicBezTo>
                        <a:pt x="4768" y="300357"/>
                        <a:pt x="0" y="202622"/>
                        <a:pt x="0" y="109654"/>
                      </a:cubicBezTo>
                      <a:cubicBezTo>
                        <a:pt x="0" y="81049"/>
                        <a:pt x="0" y="47676"/>
                        <a:pt x="4768" y="19070"/>
                      </a:cubicBezTo>
                      <a:cubicBezTo>
                        <a:pt x="7151" y="7151"/>
                        <a:pt x="14303" y="0"/>
                        <a:pt x="28605" y="0"/>
                      </a:cubicBezTo>
                      <a:cubicBezTo>
                        <a:pt x="35757" y="0"/>
                        <a:pt x="42908" y="2384"/>
                        <a:pt x="50059" y="2384"/>
                      </a:cubicBezTo>
                      <a:lnTo>
                        <a:pt x="54827" y="2384"/>
                      </a:lnTo>
                      <a:cubicBezTo>
                        <a:pt x="81049" y="7151"/>
                        <a:pt x="81049" y="33373"/>
                        <a:pt x="81049" y="47676"/>
                      </a:cubicBezTo>
                      <a:cubicBezTo>
                        <a:pt x="81049" y="64362"/>
                        <a:pt x="81049" y="81049"/>
                        <a:pt x="83432" y="100119"/>
                      </a:cubicBezTo>
                      <a:cubicBezTo>
                        <a:pt x="83432" y="109654"/>
                        <a:pt x="83432" y="119189"/>
                        <a:pt x="83432" y="126341"/>
                      </a:cubicBezTo>
                      <a:cubicBezTo>
                        <a:pt x="83432" y="169249"/>
                        <a:pt x="88200" y="214541"/>
                        <a:pt x="90584" y="255065"/>
                      </a:cubicBezTo>
                      <a:cubicBezTo>
                        <a:pt x="92968" y="276519"/>
                        <a:pt x="92968" y="297973"/>
                        <a:pt x="95351" y="319427"/>
                      </a:cubicBezTo>
                      <a:cubicBezTo>
                        <a:pt x="97735" y="357568"/>
                        <a:pt x="100119" y="395708"/>
                        <a:pt x="104887" y="436233"/>
                      </a:cubicBezTo>
                      <a:cubicBezTo>
                        <a:pt x="107270" y="457687"/>
                        <a:pt x="112038" y="498211"/>
                        <a:pt x="114422" y="514897"/>
                      </a:cubicBezTo>
                      <a:cubicBezTo>
                        <a:pt x="121573" y="548270"/>
                        <a:pt x="123957" y="564957"/>
                        <a:pt x="126341" y="576876"/>
                      </a:cubicBezTo>
                      <a:cubicBezTo>
                        <a:pt x="128724" y="586411"/>
                        <a:pt x="128724" y="591178"/>
                        <a:pt x="131108" y="600714"/>
                      </a:cubicBezTo>
                      <a:cubicBezTo>
                        <a:pt x="131108" y="605481"/>
                        <a:pt x="131108" y="610249"/>
                        <a:pt x="128724" y="612633"/>
                      </a:cubicBezTo>
                      <a:cubicBezTo>
                        <a:pt x="123957" y="619784"/>
                        <a:pt x="112038" y="622168"/>
                        <a:pt x="90584" y="624551"/>
                      </a:cubicBezTo>
                      <a:cubicBezTo>
                        <a:pt x="85816" y="629319"/>
                        <a:pt x="83432" y="629319"/>
                        <a:pt x="81049" y="629319"/>
                      </a:cubicBezTo>
                      <a:close/>
                      <a:moveTo>
                        <a:pt x="28605" y="11919"/>
                      </a:moveTo>
                      <a:cubicBezTo>
                        <a:pt x="19070" y="11919"/>
                        <a:pt x="14303" y="16686"/>
                        <a:pt x="14303" y="23838"/>
                      </a:cubicBezTo>
                      <a:cubicBezTo>
                        <a:pt x="9535" y="52443"/>
                        <a:pt x="9535" y="83432"/>
                        <a:pt x="9535" y="112038"/>
                      </a:cubicBezTo>
                      <a:cubicBezTo>
                        <a:pt x="9535" y="205005"/>
                        <a:pt x="14303" y="300357"/>
                        <a:pt x="23838" y="410011"/>
                      </a:cubicBezTo>
                      <a:lnTo>
                        <a:pt x="23838" y="417162"/>
                      </a:lnTo>
                      <a:cubicBezTo>
                        <a:pt x="28605" y="481524"/>
                        <a:pt x="35757" y="550654"/>
                        <a:pt x="61978" y="610249"/>
                      </a:cubicBezTo>
                      <a:cubicBezTo>
                        <a:pt x="64362" y="617400"/>
                        <a:pt x="71514" y="622168"/>
                        <a:pt x="83432" y="622168"/>
                      </a:cubicBezTo>
                      <a:cubicBezTo>
                        <a:pt x="85816" y="622168"/>
                        <a:pt x="88200" y="622168"/>
                        <a:pt x="90584" y="622168"/>
                      </a:cubicBezTo>
                      <a:cubicBezTo>
                        <a:pt x="104887" y="619784"/>
                        <a:pt x="119189" y="619784"/>
                        <a:pt x="121573" y="612633"/>
                      </a:cubicBezTo>
                      <a:cubicBezTo>
                        <a:pt x="121573" y="612633"/>
                        <a:pt x="123957" y="610249"/>
                        <a:pt x="121573" y="605481"/>
                      </a:cubicBezTo>
                      <a:cubicBezTo>
                        <a:pt x="119189" y="595946"/>
                        <a:pt x="119189" y="591178"/>
                        <a:pt x="116805" y="581643"/>
                      </a:cubicBezTo>
                      <a:cubicBezTo>
                        <a:pt x="114422" y="569725"/>
                        <a:pt x="112038" y="553038"/>
                        <a:pt x="104887" y="519665"/>
                      </a:cubicBezTo>
                      <a:cubicBezTo>
                        <a:pt x="100119" y="500595"/>
                        <a:pt x="95351" y="460070"/>
                        <a:pt x="95351" y="438616"/>
                      </a:cubicBezTo>
                      <a:cubicBezTo>
                        <a:pt x="90584" y="400476"/>
                        <a:pt x="88200" y="359951"/>
                        <a:pt x="85816" y="321811"/>
                      </a:cubicBezTo>
                      <a:cubicBezTo>
                        <a:pt x="83432" y="300357"/>
                        <a:pt x="83432" y="278903"/>
                        <a:pt x="81049" y="257449"/>
                      </a:cubicBezTo>
                      <a:cubicBezTo>
                        <a:pt x="78665" y="216924"/>
                        <a:pt x="76281" y="174016"/>
                        <a:pt x="73897" y="128724"/>
                      </a:cubicBezTo>
                      <a:cubicBezTo>
                        <a:pt x="73897" y="119189"/>
                        <a:pt x="73897" y="109654"/>
                        <a:pt x="73897" y="102503"/>
                      </a:cubicBezTo>
                      <a:cubicBezTo>
                        <a:pt x="73897" y="85816"/>
                        <a:pt x="73897" y="69130"/>
                        <a:pt x="71514" y="50059"/>
                      </a:cubicBezTo>
                      <a:cubicBezTo>
                        <a:pt x="71514" y="28605"/>
                        <a:pt x="66746" y="16686"/>
                        <a:pt x="50059" y="11919"/>
                      </a:cubicBezTo>
                      <a:lnTo>
                        <a:pt x="45292" y="11919"/>
                      </a:lnTo>
                      <a:cubicBezTo>
                        <a:pt x="42908" y="11919"/>
                        <a:pt x="35757" y="11919"/>
                        <a:pt x="28605" y="11919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39" name="Freeform: Shape 1538">
                <a:extLst>
                  <a:ext uri="{FF2B5EF4-FFF2-40B4-BE49-F238E27FC236}">
                    <a16:creationId xmlns:a16="http://schemas.microsoft.com/office/drawing/2014/main" id="{9B5816D8-BCD7-47E8-9E17-5E6AABDE84A2}"/>
                  </a:ext>
                </a:extLst>
              </p:cNvPr>
              <p:cNvSpPr/>
              <p:nvPr/>
            </p:nvSpPr>
            <p:spPr>
              <a:xfrm>
                <a:off x="15149430" y="7081353"/>
                <a:ext cx="119487" cy="617477"/>
              </a:xfrm>
              <a:custGeom>
                <a:avLst/>
                <a:gdLst>
                  <a:gd name="connsiteX0" fmla="*/ 119189 w 119487"/>
                  <a:gd name="connsiteY0" fmla="*/ 598407 h 617477"/>
                  <a:gd name="connsiteX1" fmla="*/ 104887 w 119487"/>
                  <a:gd name="connsiteY1" fmla="*/ 512591 h 617477"/>
                  <a:gd name="connsiteX2" fmla="*/ 95351 w 119487"/>
                  <a:gd name="connsiteY2" fmla="*/ 433926 h 617477"/>
                  <a:gd name="connsiteX3" fmla="*/ 83432 w 119487"/>
                  <a:gd name="connsiteY3" fmla="*/ 252758 h 617477"/>
                  <a:gd name="connsiteX4" fmla="*/ 76281 w 119487"/>
                  <a:gd name="connsiteY4" fmla="*/ 124034 h 617477"/>
                  <a:gd name="connsiteX5" fmla="*/ 73897 w 119487"/>
                  <a:gd name="connsiteY5" fmla="*/ 45369 h 617477"/>
                  <a:gd name="connsiteX6" fmla="*/ 50059 w 119487"/>
                  <a:gd name="connsiteY6" fmla="*/ 4845 h 617477"/>
                  <a:gd name="connsiteX7" fmla="*/ 4768 w 119487"/>
                  <a:gd name="connsiteY7" fmla="*/ 16764 h 617477"/>
                  <a:gd name="connsiteX8" fmla="*/ 0 w 119487"/>
                  <a:gd name="connsiteY8" fmla="*/ 104964 h 617477"/>
                  <a:gd name="connsiteX9" fmla="*/ 0 w 119487"/>
                  <a:gd name="connsiteY9" fmla="*/ 126418 h 617477"/>
                  <a:gd name="connsiteX10" fmla="*/ 38141 w 119487"/>
                  <a:gd name="connsiteY10" fmla="*/ 138337 h 617477"/>
                  <a:gd name="connsiteX11" fmla="*/ 50059 w 119487"/>
                  <a:gd name="connsiteY11" fmla="*/ 212234 h 617477"/>
                  <a:gd name="connsiteX12" fmla="*/ 64362 w 119487"/>
                  <a:gd name="connsiteY12" fmla="*/ 364796 h 617477"/>
                  <a:gd name="connsiteX13" fmla="*/ 92968 w 119487"/>
                  <a:gd name="connsiteY13" fmla="*/ 557883 h 617477"/>
                  <a:gd name="connsiteX14" fmla="*/ 57211 w 119487"/>
                  <a:gd name="connsiteY14" fmla="*/ 581720 h 617477"/>
                  <a:gd name="connsiteX15" fmla="*/ 33373 w 119487"/>
                  <a:gd name="connsiteY15" fmla="*/ 560266 h 617477"/>
                  <a:gd name="connsiteX16" fmla="*/ 50059 w 119487"/>
                  <a:gd name="connsiteY16" fmla="*/ 603175 h 617477"/>
                  <a:gd name="connsiteX17" fmla="*/ 83432 w 119487"/>
                  <a:gd name="connsiteY17" fmla="*/ 617477 h 617477"/>
                  <a:gd name="connsiteX18" fmla="*/ 119189 w 119487"/>
                  <a:gd name="connsiteY18" fmla="*/ 598407 h 617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9487" h="617477">
                    <a:moveTo>
                      <a:pt x="119189" y="598407"/>
                    </a:moveTo>
                    <a:cubicBezTo>
                      <a:pt x="114422" y="579337"/>
                      <a:pt x="114422" y="572185"/>
                      <a:pt x="104887" y="512591"/>
                    </a:cubicBezTo>
                    <a:cubicBezTo>
                      <a:pt x="102503" y="493520"/>
                      <a:pt x="95351" y="452996"/>
                      <a:pt x="95351" y="433926"/>
                    </a:cubicBezTo>
                    <a:cubicBezTo>
                      <a:pt x="88200" y="374331"/>
                      <a:pt x="88200" y="312353"/>
                      <a:pt x="83432" y="252758"/>
                    </a:cubicBezTo>
                    <a:cubicBezTo>
                      <a:pt x="81049" y="209850"/>
                      <a:pt x="78665" y="166942"/>
                      <a:pt x="76281" y="124034"/>
                    </a:cubicBezTo>
                    <a:cubicBezTo>
                      <a:pt x="76281" y="97812"/>
                      <a:pt x="76281" y="71591"/>
                      <a:pt x="73897" y="45369"/>
                    </a:cubicBezTo>
                    <a:cubicBezTo>
                      <a:pt x="73897" y="26299"/>
                      <a:pt x="71514" y="9612"/>
                      <a:pt x="50059" y="4845"/>
                    </a:cubicBezTo>
                    <a:cubicBezTo>
                      <a:pt x="33373" y="77"/>
                      <a:pt x="9535" y="-7074"/>
                      <a:pt x="4768" y="16764"/>
                    </a:cubicBezTo>
                    <a:cubicBezTo>
                      <a:pt x="0" y="45369"/>
                      <a:pt x="0" y="76358"/>
                      <a:pt x="0" y="104964"/>
                    </a:cubicBezTo>
                    <a:cubicBezTo>
                      <a:pt x="0" y="112115"/>
                      <a:pt x="0" y="119266"/>
                      <a:pt x="0" y="126418"/>
                    </a:cubicBezTo>
                    <a:cubicBezTo>
                      <a:pt x="14303" y="116882"/>
                      <a:pt x="30989" y="121650"/>
                      <a:pt x="38141" y="138337"/>
                    </a:cubicBezTo>
                    <a:cubicBezTo>
                      <a:pt x="47676" y="162174"/>
                      <a:pt x="50059" y="188396"/>
                      <a:pt x="50059" y="212234"/>
                    </a:cubicBezTo>
                    <a:cubicBezTo>
                      <a:pt x="52443" y="262293"/>
                      <a:pt x="59595" y="314737"/>
                      <a:pt x="64362" y="364796"/>
                    </a:cubicBezTo>
                    <a:cubicBezTo>
                      <a:pt x="71514" y="426774"/>
                      <a:pt x="85816" y="498288"/>
                      <a:pt x="92968" y="557883"/>
                    </a:cubicBezTo>
                    <a:cubicBezTo>
                      <a:pt x="95351" y="572185"/>
                      <a:pt x="83432" y="596023"/>
                      <a:pt x="57211" y="581720"/>
                    </a:cubicBezTo>
                    <a:cubicBezTo>
                      <a:pt x="47676" y="576953"/>
                      <a:pt x="40524" y="569802"/>
                      <a:pt x="33373" y="560266"/>
                    </a:cubicBezTo>
                    <a:cubicBezTo>
                      <a:pt x="38141" y="574569"/>
                      <a:pt x="42908" y="588872"/>
                      <a:pt x="50059" y="603175"/>
                    </a:cubicBezTo>
                    <a:cubicBezTo>
                      <a:pt x="57211" y="617477"/>
                      <a:pt x="69130" y="617477"/>
                      <a:pt x="83432" y="617477"/>
                    </a:cubicBezTo>
                    <a:cubicBezTo>
                      <a:pt x="109654" y="615093"/>
                      <a:pt x="121573" y="612710"/>
                      <a:pt x="119189" y="598407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87" name="Graphic 4207">
              <a:extLst>
                <a:ext uri="{FF2B5EF4-FFF2-40B4-BE49-F238E27FC236}">
                  <a16:creationId xmlns:a16="http://schemas.microsoft.com/office/drawing/2014/main" id="{F69A8080-B8CC-4A23-BC32-DEC286542FA4}"/>
                </a:ext>
              </a:extLst>
            </p:cNvPr>
            <p:cNvGrpSpPr/>
            <p:nvPr/>
          </p:nvGrpSpPr>
          <p:grpSpPr>
            <a:xfrm>
              <a:off x="15151814" y="7172014"/>
              <a:ext cx="252681" cy="502978"/>
              <a:chOff x="15151814" y="7172014"/>
              <a:chExt cx="252681" cy="502978"/>
            </a:xfrm>
          </p:grpSpPr>
          <p:grpSp>
            <p:nvGrpSpPr>
              <p:cNvPr id="1510" name="Graphic 4207">
                <a:extLst>
                  <a:ext uri="{FF2B5EF4-FFF2-40B4-BE49-F238E27FC236}">
                    <a16:creationId xmlns:a16="http://schemas.microsoft.com/office/drawing/2014/main" id="{F0FF9077-3F35-42CC-8136-81085588F82B}"/>
                  </a:ext>
                </a:extLst>
              </p:cNvPr>
              <p:cNvGrpSpPr/>
              <p:nvPr/>
            </p:nvGrpSpPr>
            <p:grpSpPr>
              <a:xfrm>
                <a:off x="15199490" y="7627317"/>
                <a:ext cx="47675" cy="47675"/>
                <a:chOff x="15199490" y="7627317"/>
                <a:chExt cx="47675" cy="47675"/>
              </a:xfrm>
            </p:grpSpPr>
            <p:sp>
              <p:nvSpPr>
                <p:cNvPr id="1524" name="Freeform: Shape 1523">
                  <a:extLst>
                    <a:ext uri="{FF2B5EF4-FFF2-40B4-BE49-F238E27FC236}">
                      <a16:creationId xmlns:a16="http://schemas.microsoft.com/office/drawing/2014/main" id="{902C0A5C-017D-43F4-99B0-55B12D5B01E6}"/>
                    </a:ext>
                  </a:extLst>
                </p:cNvPr>
                <p:cNvSpPr/>
                <p:nvPr/>
              </p:nvSpPr>
              <p:spPr>
                <a:xfrm>
                  <a:off x="15204258" y="7632084"/>
                  <a:ext cx="38597" cy="38140"/>
                </a:xfrm>
                <a:custGeom>
                  <a:avLst/>
                  <a:gdLst>
                    <a:gd name="connsiteX0" fmla="*/ 21454 w 38597"/>
                    <a:gd name="connsiteY0" fmla="*/ 0 h 38140"/>
                    <a:gd name="connsiteX1" fmla="*/ 7151 w 38597"/>
                    <a:gd name="connsiteY1" fmla="*/ 4767 h 38140"/>
                    <a:gd name="connsiteX2" fmla="*/ 0 w 38597"/>
                    <a:gd name="connsiteY2" fmla="*/ 16686 h 38140"/>
                    <a:gd name="connsiteX3" fmla="*/ 16686 w 38597"/>
                    <a:gd name="connsiteY3" fmla="*/ 38141 h 38140"/>
                    <a:gd name="connsiteX4" fmla="*/ 30989 w 38597"/>
                    <a:gd name="connsiteY4" fmla="*/ 33373 h 38140"/>
                    <a:gd name="connsiteX5" fmla="*/ 38141 w 38597"/>
                    <a:gd name="connsiteY5" fmla="*/ 21454 h 38140"/>
                    <a:gd name="connsiteX6" fmla="*/ 21454 w 38597"/>
                    <a:gd name="connsiteY6" fmla="*/ 0 h 3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97" h="38140">
                      <a:moveTo>
                        <a:pt x="21454" y="0"/>
                      </a:moveTo>
                      <a:cubicBezTo>
                        <a:pt x="16686" y="0"/>
                        <a:pt x="11919" y="0"/>
                        <a:pt x="7151" y="4767"/>
                      </a:cubicBezTo>
                      <a:cubicBezTo>
                        <a:pt x="2384" y="7151"/>
                        <a:pt x="0" y="11919"/>
                        <a:pt x="0" y="16686"/>
                      </a:cubicBezTo>
                      <a:cubicBezTo>
                        <a:pt x="0" y="26222"/>
                        <a:pt x="7151" y="38141"/>
                        <a:pt x="16686" y="38141"/>
                      </a:cubicBezTo>
                      <a:cubicBezTo>
                        <a:pt x="21454" y="38141"/>
                        <a:pt x="26222" y="38141"/>
                        <a:pt x="30989" y="33373"/>
                      </a:cubicBezTo>
                      <a:cubicBezTo>
                        <a:pt x="35757" y="30989"/>
                        <a:pt x="38141" y="26222"/>
                        <a:pt x="38141" y="21454"/>
                      </a:cubicBezTo>
                      <a:cubicBezTo>
                        <a:pt x="40524" y="11919"/>
                        <a:pt x="33373" y="0"/>
                        <a:pt x="21454" y="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5" name="Freeform: Shape 1524">
                  <a:extLst>
                    <a:ext uri="{FF2B5EF4-FFF2-40B4-BE49-F238E27FC236}">
                      <a16:creationId xmlns:a16="http://schemas.microsoft.com/office/drawing/2014/main" id="{558160B0-FBDB-428E-8276-B8908E9BBBBB}"/>
                    </a:ext>
                  </a:extLst>
                </p:cNvPr>
                <p:cNvSpPr/>
                <p:nvPr/>
              </p:nvSpPr>
              <p:spPr>
                <a:xfrm>
                  <a:off x="15199490" y="7627317"/>
                  <a:ext cx="47675" cy="47675"/>
                </a:xfrm>
                <a:custGeom>
                  <a:avLst/>
                  <a:gdLst>
                    <a:gd name="connsiteX0" fmla="*/ 21454 w 47675"/>
                    <a:gd name="connsiteY0" fmla="*/ 47676 h 47675"/>
                    <a:gd name="connsiteX1" fmla="*/ 7151 w 47675"/>
                    <a:gd name="connsiteY1" fmla="*/ 40524 h 47675"/>
                    <a:gd name="connsiteX2" fmla="*/ 0 w 47675"/>
                    <a:gd name="connsiteY2" fmla="*/ 21454 h 47675"/>
                    <a:gd name="connsiteX3" fmla="*/ 9535 w 47675"/>
                    <a:gd name="connsiteY3" fmla="*/ 4768 h 47675"/>
                    <a:gd name="connsiteX4" fmla="*/ 26222 w 47675"/>
                    <a:gd name="connsiteY4" fmla="*/ 0 h 47675"/>
                    <a:gd name="connsiteX5" fmla="*/ 40524 w 47675"/>
                    <a:gd name="connsiteY5" fmla="*/ 7151 h 47675"/>
                    <a:gd name="connsiteX6" fmla="*/ 47676 w 47675"/>
                    <a:gd name="connsiteY6" fmla="*/ 26222 h 47675"/>
                    <a:gd name="connsiteX7" fmla="*/ 38141 w 47675"/>
                    <a:gd name="connsiteY7" fmla="*/ 42908 h 47675"/>
                    <a:gd name="connsiteX8" fmla="*/ 21454 w 47675"/>
                    <a:gd name="connsiteY8" fmla="*/ 47676 h 47675"/>
                    <a:gd name="connsiteX9" fmla="*/ 26222 w 47675"/>
                    <a:gd name="connsiteY9" fmla="*/ 7151 h 47675"/>
                    <a:gd name="connsiteX10" fmla="*/ 14303 w 47675"/>
                    <a:gd name="connsiteY10" fmla="*/ 9535 h 47675"/>
                    <a:gd name="connsiteX11" fmla="*/ 9535 w 47675"/>
                    <a:gd name="connsiteY11" fmla="*/ 19070 h 47675"/>
                    <a:gd name="connsiteX12" fmla="*/ 14303 w 47675"/>
                    <a:gd name="connsiteY12" fmla="*/ 30989 h 47675"/>
                    <a:gd name="connsiteX13" fmla="*/ 23838 w 47675"/>
                    <a:gd name="connsiteY13" fmla="*/ 35757 h 47675"/>
                    <a:gd name="connsiteX14" fmla="*/ 35757 w 47675"/>
                    <a:gd name="connsiteY14" fmla="*/ 33373 h 47675"/>
                    <a:gd name="connsiteX15" fmla="*/ 40524 w 47675"/>
                    <a:gd name="connsiteY15" fmla="*/ 23838 h 47675"/>
                    <a:gd name="connsiteX16" fmla="*/ 35757 w 47675"/>
                    <a:gd name="connsiteY16" fmla="*/ 11919 h 47675"/>
                    <a:gd name="connsiteX17" fmla="*/ 26222 w 47675"/>
                    <a:gd name="connsiteY17" fmla="*/ 7151 h 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675" h="47675">
                      <a:moveTo>
                        <a:pt x="21454" y="47676"/>
                      </a:moveTo>
                      <a:cubicBezTo>
                        <a:pt x="16687" y="47676"/>
                        <a:pt x="9535" y="45292"/>
                        <a:pt x="7151" y="40524"/>
                      </a:cubicBezTo>
                      <a:cubicBezTo>
                        <a:pt x="2384" y="35757"/>
                        <a:pt x="0" y="28606"/>
                        <a:pt x="0" y="21454"/>
                      </a:cubicBezTo>
                      <a:cubicBezTo>
                        <a:pt x="0" y="14303"/>
                        <a:pt x="4768" y="9535"/>
                        <a:pt x="9535" y="4768"/>
                      </a:cubicBezTo>
                      <a:cubicBezTo>
                        <a:pt x="14303" y="0"/>
                        <a:pt x="21454" y="0"/>
                        <a:pt x="26222" y="0"/>
                      </a:cubicBezTo>
                      <a:cubicBezTo>
                        <a:pt x="30989" y="0"/>
                        <a:pt x="35757" y="2384"/>
                        <a:pt x="40524" y="7151"/>
                      </a:cubicBezTo>
                      <a:cubicBezTo>
                        <a:pt x="45292" y="11919"/>
                        <a:pt x="47676" y="19070"/>
                        <a:pt x="47676" y="26222"/>
                      </a:cubicBezTo>
                      <a:cubicBezTo>
                        <a:pt x="47676" y="33373"/>
                        <a:pt x="42908" y="38141"/>
                        <a:pt x="38141" y="42908"/>
                      </a:cubicBezTo>
                      <a:cubicBezTo>
                        <a:pt x="33373" y="47676"/>
                        <a:pt x="26222" y="47676"/>
                        <a:pt x="21454" y="47676"/>
                      </a:cubicBezTo>
                      <a:close/>
                      <a:moveTo>
                        <a:pt x="26222" y="7151"/>
                      </a:moveTo>
                      <a:cubicBezTo>
                        <a:pt x="21454" y="7151"/>
                        <a:pt x="16687" y="7151"/>
                        <a:pt x="14303" y="9535"/>
                      </a:cubicBezTo>
                      <a:cubicBezTo>
                        <a:pt x="11919" y="11919"/>
                        <a:pt x="9535" y="16687"/>
                        <a:pt x="9535" y="19070"/>
                      </a:cubicBezTo>
                      <a:cubicBezTo>
                        <a:pt x="9535" y="23838"/>
                        <a:pt x="11919" y="28606"/>
                        <a:pt x="14303" y="30989"/>
                      </a:cubicBezTo>
                      <a:cubicBezTo>
                        <a:pt x="16687" y="33373"/>
                        <a:pt x="19070" y="35757"/>
                        <a:pt x="23838" y="35757"/>
                      </a:cubicBezTo>
                      <a:cubicBezTo>
                        <a:pt x="28605" y="35757"/>
                        <a:pt x="33373" y="35757"/>
                        <a:pt x="35757" y="33373"/>
                      </a:cubicBezTo>
                      <a:cubicBezTo>
                        <a:pt x="38141" y="30989"/>
                        <a:pt x="40524" y="26222"/>
                        <a:pt x="40524" y="23838"/>
                      </a:cubicBezTo>
                      <a:cubicBezTo>
                        <a:pt x="40524" y="19070"/>
                        <a:pt x="38141" y="14303"/>
                        <a:pt x="35757" y="11919"/>
                      </a:cubicBezTo>
                      <a:cubicBezTo>
                        <a:pt x="33373" y="9535"/>
                        <a:pt x="30989" y="7151"/>
                        <a:pt x="26222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11" name="Freeform: Shape 1510">
                <a:extLst>
                  <a:ext uri="{FF2B5EF4-FFF2-40B4-BE49-F238E27FC236}">
                    <a16:creationId xmlns:a16="http://schemas.microsoft.com/office/drawing/2014/main" id="{B31A204A-4A5C-4B6D-BC1A-F08A94A9E282}"/>
                  </a:ext>
                </a:extLst>
              </p:cNvPr>
              <p:cNvSpPr/>
              <p:nvPr/>
            </p:nvSpPr>
            <p:spPr>
              <a:xfrm>
                <a:off x="15204258" y="7632084"/>
                <a:ext cx="38597" cy="38140"/>
              </a:xfrm>
              <a:custGeom>
                <a:avLst/>
                <a:gdLst>
                  <a:gd name="connsiteX0" fmla="*/ 21454 w 38597"/>
                  <a:gd name="connsiteY0" fmla="*/ 0 h 38140"/>
                  <a:gd name="connsiteX1" fmla="*/ 7151 w 38597"/>
                  <a:gd name="connsiteY1" fmla="*/ 4767 h 38140"/>
                  <a:gd name="connsiteX2" fmla="*/ 0 w 38597"/>
                  <a:gd name="connsiteY2" fmla="*/ 16686 h 38140"/>
                  <a:gd name="connsiteX3" fmla="*/ 16686 w 38597"/>
                  <a:gd name="connsiteY3" fmla="*/ 38141 h 38140"/>
                  <a:gd name="connsiteX4" fmla="*/ 30989 w 38597"/>
                  <a:gd name="connsiteY4" fmla="*/ 33373 h 38140"/>
                  <a:gd name="connsiteX5" fmla="*/ 38141 w 38597"/>
                  <a:gd name="connsiteY5" fmla="*/ 21454 h 38140"/>
                  <a:gd name="connsiteX6" fmla="*/ 21454 w 38597"/>
                  <a:gd name="connsiteY6" fmla="*/ 0 h 38140"/>
                  <a:gd name="connsiteX7" fmla="*/ 16686 w 38597"/>
                  <a:gd name="connsiteY7" fmla="*/ 26222 h 38140"/>
                  <a:gd name="connsiteX8" fmla="*/ 16686 w 38597"/>
                  <a:gd name="connsiteY8" fmla="*/ 26222 h 38140"/>
                  <a:gd name="connsiteX9" fmla="*/ 9535 w 38597"/>
                  <a:gd name="connsiteY9" fmla="*/ 21454 h 38140"/>
                  <a:gd name="connsiteX10" fmla="*/ 7151 w 38597"/>
                  <a:gd name="connsiteY10" fmla="*/ 19070 h 38140"/>
                  <a:gd name="connsiteX11" fmla="*/ 7151 w 38597"/>
                  <a:gd name="connsiteY11" fmla="*/ 14303 h 38140"/>
                  <a:gd name="connsiteX12" fmla="*/ 9535 w 38597"/>
                  <a:gd name="connsiteY12" fmla="*/ 9535 h 38140"/>
                  <a:gd name="connsiteX13" fmla="*/ 23838 w 38597"/>
                  <a:gd name="connsiteY13" fmla="*/ 2384 h 38140"/>
                  <a:gd name="connsiteX14" fmla="*/ 33373 w 38597"/>
                  <a:gd name="connsiteY14" fmla="*/ 14303 h 38140"/>
                  <a:gd name="connsiteX15" fmla="*/ 30989 w 38597"/>
                  <a:gd name="connsiteY15" fmla="*/ 19070 h 38140"/>
                  <a:gd name="connsiteX16" fmla="*/ 28605 w 38597"/>
                  <a:gd name="connsiteY16" fmla="*/ 21454 h 38140"/>
                  <a:gd name="connsiteX17" fmla="*/ 16686 w 38597"/>
                  <a:gd name="connsiteY17" fmla="*/ 26222 h 38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8597" h="38140">
                    <a:moveTo>
                      <a:pt x="21454" y="0"/>
                    </a:moveTo>
                    <a:cubicBezTo>
                      <a:pt x="16686" y="0"/>
                      <a:pt x="11919" y="0"/>
                      <a:pt x="7151" y="4767"/>
                    </a:cubicBezTo>
                    <a:cubicBezTo>
                      <a:pt x="2384" y="7151"/>
                      <a:pt x="0" y="11919"/>
                      <a:pt x="0" y="16686"/>
                    </a:cubicBezTo>
                    <a:cubicBezTo>
                      <a:pt x="0" y="26222"/>
                      <a:pt x="7151" y="38141"/>
                      <a:pt x="16686" y="38141"/>
                    </a:cubicBezTo>
                    <a:cubicBezTo>
                      <a:pt x="21454" y="38141"/>
                      <a:pt x="26222" y="38141"/>
                      <a:pt x="30989" y="33373"/>
                    </a:cubicBezTo>
                    <a:cubicBezTo>
                      <a:pt x="35757" y="30989"/>
                      <a:pt x="38141" y="26222"/>
                      <a:pt x="38141" y="21454"/>
                    </a:cubicBezTo>
                    <a:cubicBezTo>
                      <a:pt x="40524" y="11919"/>
                      <a:pt x="33373" y="0"/>
                      <a:pt x="21454" y="0"/>
                    </a:cubicBezTo>
                    <a:close/>
                    <a:moveTo>
                      <a:pt x="16686" y="26222"/>
                    </a:moveTo>
                    <a:cubicBezTo>
                      <a:pt x="16686" y="26222"/>
                      <a:pt x="14303" y="26222"/>
                      <a:pt x="16686" y="26222"/>
                    </a:cubicBezTo>
                    <a:cubicBezTo>
                      <a:pt x="11919" y="26222"/>
                      <a:pt x="9535" y="23838"/>
                      <a:pt x="9535" y="21454"/>
                    </a:cubicBezTo>
                    <a:cubicBezTo>
                      <a:pt x="9535" y="21454"/>
                      <a:pt x="7151" y="19070"/>
                      <a:pt x="7151" y="19070"/>
                    </a:cubicBezTo>
                    <a:cubicBezTo>
                      <a:pt x="7151" y="19070"/>
                      <a:pt x="7151" y="16686"/>
                      <a:pt x="7151" y="14303"/>
                    </a:cubicBezTo>
                    <a:cubicBezTo>
                      <a:pt x="7151" y="11919"/>
                      <a:pt x="7151" y="11919"/>
                      <a:pt x="9535" y="9535"/>
                    </a:cubicBezTo>
                    <a:cubicBezTo>
                      <a:pt x="11919" y="2384"/>
                      <a:pt x="19070" y="0"/>
                      <a:pt x="23838" y="2384"/>
                    </a:cubicBezTo>
                    <a:cubicBezTo>
                      <a:pt x="28605" y="4767"/>
                      <a:pt x="33373" y="9535"/>
                      <a:pt x="33373" y="14303"/>
                    </a:cubicBezTo>
                    <a:cubicBezTo>
                      <a:pt x="33373" y="16686"/>
                      <a:pt x="33373" y="16686"/>
                      <a:pt x="30989" y="19070"/>
                    </a:cubicBezTo>
                    <a:cubicBezTo>
                      <a:pt x="30989" y="19070"/>
                      <a:pt x="30989" y="21454"/>
                      <a:pt x="28605" y="21454"/>
                    </a:cubicBezTo>
                    <a:cubicBezTo>
                      <a:pt x="26222" y="26222"/>
                      <a:pt x="21454" y="28605"/>
                      <a:pt x="16686" y="26222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12" name="Graphic 4207">
                <a:extLst>
                  <a:ext uri="{FF2B5EF4-FFF2-40B4-BE49-F238E27FC236}">
                    <a16:creationId xmlns:a16="http://schemas.microsoft.com/office/drawing/2014/main" id="{0FF1E7E1-DAB7-4ED3-9EE9-68F867B80714}"/>
                  </a:ext>
                </a:extLst>
              </p:cNvPr>
              <p:cNvGrpSpPr/>
              <p:nvPr/>
            </p:nvGrpSpPr>
            <p:grpSpPr>
              <a:xfrm>
                <a:off x="15180420" y="7500976"/>
                <a:ext cx="47675" cy="47675"/>
                <a:chOff x="15180420" y="7500976"/>
                <a:chExt cx="47675" cy="47675"/>
              </a:xfrm>
            </p:grpSpPr>
            <p:sp>
              <p:nvSpPr>
                <p:cNvPr id="1522" name="Freeform: Shape 1521">
                  <a:extLst>
                    <a:ext uri="{FF2B5EF4-FFF2-40B4-BE49-F238E27FC236}">
                      <a16:creationId xmlns:a16="http://schemas.microsoft.com/office/drawing/2014/main" id="{0BAA8866-8292-4B06-B0B7-C2F0A1AA61D4}"/>
                    </a:ext>
                  </a:extLst>
                </p:cNvPr>
                <p:cNvSpPr/>
                <p:nvPr/>
              </p:nvSpPr>
              <p:spPr>
                <a:xfrm>
                  <a:off x="15184817" y="7505744"/>
                  <a:ext cx="38511" cy="38140"/>
                </a:xfrm>
                <a:custGeom>
                  <a:avLst/>
                  <a:gdLst>
                    <a:gd name="connsiteX0" fmla="*/ 21825 w 38511"/>
                    <a:gd name="connsiteY0" fmla="*/ 0 h 38140"/>
                    <a:gd name="connsiteX1" fmla="*/ 7522 w 38511"/>
                    <a:gd name="connsiteY1" fmla="*/ 4768 h 38140"/>
                    <a:gd name="connsiteX2" fmla="*/ 370 w 38511"/>
                    <a:gd name="connsiteY2" fmla="*/ 16687 h 38140"/>
                    <a:gd name="connsiteX3" fmla="*/ 17057 w 38511"/>
                    <a:gd name="connsiteY3" fmla="*/ 38141 h 38140"/>
                    <a:gd name="connsiteX4" fmla="*/ 31360 w 38511"/>
                    <a:gd name="connsiteY4" fmla="*/ 33373 h 38140"/>
                    <a:gd name="connsiteX5" fmla="*/ 38511 w 38511"/>
                    <a:gd name="connsiteY5" fmla="*/ 21454 h 38140"/>
                    <a:gd name="connsiteX6" fmla="*/ 21825 w 38511"/>
                    <a:gd name="connsiteY6" fmla="*/ 0 h 3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11" h="38140">
                      <a:moveTo>
                        <a:pt x="21825" y="0"/>
                      </a:moveTo>
                      <a:cubicBezTo>
                        <a:pt x="17057" y="0"/>
                        <a:pt x="12289" y="0"/>
                        <a:pt x="7522" y="4768"/>
                      </a:cubicBezTo>
                      <a:cubicBezTo>
                        <a:pt x="2754" y="7151"/>
                        <a:pt x="370" y="11919"/>
                        <a:pt x="370" y="16687"/>
                      </a:cubicBezTo>
                      <a:cubicBezTo>
                        <a:pt x="-2013" y="26222"/>
                        <a:pt x="7522" y="38141"/>
                        <a:pt x="17057" y="38141"/>
                      </a:cubicBezTo>
                      <a:cubicBezTo>
                        <a:pt x="21825" y="38141"/>
                        <a:pt x="26592" y="38141"/>
                        <a:pt x="31360" y="33373"/>
                      </a:cubicBezTo>
                      <a:cubicBezTo>
                        <a:pt x="36127" y="30989"/>
                        <a:pt x="38511" y="26222"/>
                        <a:pt x="38511" y="21454"/>
                      </a:cubicBezTo>
                      <a:cubicBezTo>
                        <a:pt x="38511" y="11919"/>
                        <a:pt x="31360" y="0"/>
                        <a:pt x="21825" y="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3" name="Freeform: Shape 1522">
                  <a:extLst>
                    <a:ext uri="{FF2B5EF4-FFF2-40B4-BE49-F238E27FC236}">
                      <a16:creationId xmlns:a16="http://schemas.microsoft.com/office/drawing/2014/main" id="{C94FFC11-21FA-4C6E-B259-1154947E2C42}"/>
                    </a:ext>
                  </a:extLst>
                </p:cNvPr>
                <p:cNvSpPr/>
                <p:nvPr/>
              </p:nvSpPr>
              <p:spPr>
                <a:xfrm>
                  <a:off x="15180420" y="7500976"/>
                  <a:ext cx="47675" cy="47675"/>
                </a:xfrm>
                <a:custGeom>
                  <a:avLst/>
                  <a:gdLst>
                    <a:gd name="connsiteX0" fmla="*/ 21454 w 47675"/>
                    <a:gd name="connsiteY0" fmla="*/ 47676 h 47675"/>
                    <a:gd name="connsiteX1" fmla="*/ 7151 w 47675"/>
                    <a:gd name="connsiteY1" fmla="*/ 40524 h 47675"/>
                    <a:gd name="connsiteX2" fmla="*/ 0 w 47675"/>
                    <a:gd name="connsiteY2" fmla="*/ 21454 h 47675"/>
                    <a:gd name="connsiteX3" fmla="*/ 9535 w 47675"/>
                    <a:gd name="connsiteY3" fmla="*/ 4768 h 47675"/>
                    <a:gd name="connsiteX4" fmla="*/ 26222 w 47675"/>
                    <a:gd name="connsiteY4" fmla="*/ 0 h 47675"/>
                    <a:gd name="connsiteX5" fmla="*/ 40524 w 47675"/>
                    <a:gd name="connsiteY5" fmla="*/ 7151 h 47675"/>
                    <a:gd name="connsiteX6" fmla="*/ 47676 w 47675"/>
                    <a:gd name="connsiteY6" fmla="*/ 26222 h 47675"/>
                    <a:gd name="connsiteX7" fmla="*/ 38141 w 47675"/>
                    <a:gd name="connsiteY7" fmla="*/ 42908 h 47675"/>
                    <a:gd name="connsiteX8" fmla="*/ 21454 w 47675"/>
                    <a:gd name="connsiteY8" fmla="*/ 47676 h 47675"/>
                    <a:gd name="connsiteX9" fmla="*/ 26222 w 47675"/>
                    <a:gd name="connsiteY9" fmla="*/ 7151 h 47675"/>
                    <a:gd name="connsiteX10" fmla="*/ 14303 w 47675"/>
                    <a:gd name="connsiteY10" fmla="*/ 9535 h 47675"/>
                    <a:gd name="connsiteX11" fmla="*/ 9535 w 47675"/>
                    <a:gd name="connsiteY11" fmla="*/ 19070 h 47675"/>
                    <a:gd name="connsiteX12" fmla="*/ 14303 w 47675"/>
                    <a:gd name="connsiteY12" fmla="*/ 30989 h 47675"/>
                    <a:gd name="connsiteX13" fmla="*/ 23838 w 47675"/>
                    <a:gd name="connsiteY13" fmla="*/ 35757 h 47675"/>
                    <a:gd name="connsiteX14" fmla="*/ 35757 w 47675"/>
                    <a:gd name="connsiteY14" fmla="*/ 33373 h 47675"/>
                    <a:gd name="connsiteX15" fmla="*/ 40524 w 47675"/>
                    <a:gd name="connsiteY15" fmla="*/ 23838 h 47675"/>
                    <a:gd name="connsiteX16" fmla="*/ 35757 w 47675"/>
                    <a:gd name="connsiteY16" fmla="*/ 11919 h 47675"/>
                    <a:gd name="connsiteX17" fmla="*/ 26222 w 47675"/>
                    <a:gd name="connsiteY17" fmla="*/ 7151 h 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675" h="47675">
                      <a:moveTo>
                        <a:pt x="21454" y="47676"/>
                      </a:moveTo>
                      <a:cubicBezTo>
                        <a:pt x="16686" y="47676"/>
                        <a:pt x="11919" y="45292"/>
                        <a:pt x="7151" y="40524"/>
                      </a:cubicBezTo>
                      <a:cubicBezTo>
                        <a:pt x="2384" y="35757"/>
                        <a:pt x="0" y="28605"/>
                        <a:pt x="0" y="21454"/>
                      </a:cubicBezTo>
                      <a:cubicBezTo>
                        <a:pt x="0" y="14303"/>
                        <a:pt x="4768" y="9535"/>
                        <a:pt x="9535" y="4768"/>
                      </a:cubicBezTo>
                      <a:cubicBezTo>
                        <a:pt x="14303" y="0"/>
                        <a:pt x="21454" y="0"/>
                        <a:pt x="26222" y="0"/>
                      </a:cubicBezTo>
                      <a:cubicBezTo>
                        <a:pt x="30989" y="0"/>
                        <a:pt x="35757" y="2384"/>
                        <a:pt x="40524" y="7151"/>
                      </a:cubicBezTo>
                      <a:cubicBezTo>
                        <a:pt x="45292" y="11919"/>
                        <a:pt x="47676" y="19070"/>
                        <a:pt x="47676" y="26222"/>
                      </a:cubicBezTo>
                      <a:cubicBezTo>
                        <a:pt x="47676" y="33373"/>
                        <a:pt x="42908" y="38141"/>
                        <a:pt x="38141" y="42908"/>
                      </a:cubicBezTo>
                      <a:cubicBezTo>
                        <a:pt x="30989" y="47676"/>
                        <a:pt x="26222" y="47676"/>
                        <a:pt x="21454" y="47676"/>
                      </a:cubicBezTo>
                      <a:close/>
                      <a:moveTo>
                        <a:pt x="26222" y="7151"/>
                      </a:moveTo>
                      <a:cubicBezTo>
                        <a:pt x="21454" y="7151"/>
                        <a:pt x="16686" y="7151"/>
                        <a:pt x="14303" y="9535"/>
                      </a:cubicBezTo>
                      <a:cubicBezTo>
                        <a:pt x="11919" y="11919"/>
                        <a:pt x="9535" y="16687"/>
                        <a:pt x="9535" y="19070"/>
                      </a:cubicBezTo>
                      <a:cubicBezTo>
                        <a:pt x="9535" y="23838"/>
                        <a:pt x="11919" y="28605"/>
                        <a:pt x="14303" y="30989"/>
                      </a:cubicBezTo>
                      <a:cubicBezTo>
                        <a:pt x="16686" y="33373"/>
                        <a:pt x="19070" y="35757"/>
                        <a:pt x="23838" y="35757"/>
                      </a:cubicBezTo>
                      <a:cubicBezTo>
                        <a:pt x="28605" y="35757"/>
                        <a:pt x="33373" y="35757"/>
                        <a:pt x="35757" y="33373"/>
                      </a:cubicBezTo>
                      <a:cubicBezTo>
                        <a:pt x="38141" y="30989"/>
                        <a:pt x="40524" y="26222"/>
                        <a:pt x="40524" y="23838"/>
                      </a:cubicBezTo>
                      <a:cubicBezTo>
                        <a:pt x="40524" y="19070"/>
                        <a:pt x="38141" y="14303"/>
                        <a:pt x="35757" y="11919"/>
                      </a:cubicBezTo>
                      <a:cubicBezTo>
                        <a:pt x="30989" y="9535"/>
                        <a:pt x="28605" y="7151"/>
                        <a:pt x="26222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13" name="Freeform: Shape 1512">
                <a:extLst>
                  <a:ext uri="{FF2B5EF4-FFF2-40B4-BE49-F238E27FC236}">
                    <a16:creationId xmlns:a16="http://schemas.microsoft.com/office/drawing/2014/main" id="{AC64BDFF-C34D-4F6A-899D-6CA275671413}"/>
                  </a:ext>
                </a:extLst>
              </p:cNvPr>
              <p:cNvSpPr/>
              <p:nvPr/>
            </p:nvSpPr>
            <p:spPr>
              <a:xfrm>
                <a:off x="15182433" y="7505744"/>
                <a:ext cx="39131" cy="38140"/>
              </a:xfrm>
              <a:custGeom>
                <a:avLst/>
                <a:gdLst>
                  <a:gd name="connsiteX0" fmla="*/ 28976 w 39131"/>
                  <a:gd name="connsiteY0" fmla="*/ 0 h 38140"/>
                  <a:gd name="connsiteX1" fmla="*/ 31360 w 39131"/>
                  <a:gd name="connsiteY1" fmla="*/ 21454 h 38140"/>
                  <a:gd name="connsiteX2" fmla="*/ 14673 w 39131"/>
                  <a:gd name="connsiteY2" fmla="*/ 26222 h 38140"/>
                  <a:gd name="connsiteX3" fmla="*/ 12289 w 39131"/>
                  <a:gd name="connsiteY3" fmla="*/ 26222 h 38140"/>
                  <a:gd name="connsiteX4" fmla="*/ 7522 w 39131"/>
                  <a:gd name="connsiteY4" fmla="*/ 7151 h 38140"/>
                  <a:gd name="connsiteX5" fmla="*/ 12289 w 39131"/>
                  <a:gd name="connsiteY5" fmla="*/ 2384 h 38140"/>
                  <a:gd name="connsiteX6" fmla="*/ 7522 w 39131"/>
                  <a:gd name="connsiteY6" fmla="*/ 4768 h 38140"/>
                  <a:gd name="connsiteX7" fmla="*/ 370 w 39131"/>
                  <a:gd name="connsiteY7" fmla="*/ 16687 h 38140"/>
                  <a:gd name="connsiteX8" fmla="*/ 17057 w 39131"/>
                  <a:gd name="connsiteY8" fmla="*/ 38141 h 38140"/>
                  <a:gd name="connsiteX9" fmla="*/ 31360 w 39131"/>
                  <a:gd name="connsiteY9" fmla="*/ 33373 h 38140"/>
                  <a:gd name="connsiteX10" fmla="*/ 38511 w 39131"/>
                  <a:gd name="connsiteY10" fmla="*/ 21454 h 38140"/>
                  <a:gd name="connsiteX11" fmla="*/ 28976 w 39131"/>
                  <a:gd name="connsiteY11" fmla="*/ 0 h 38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9131" h="38140">
                    <a:moveTo>
                      <a:pt x="28976" y="0"/>
                    </a:moveTo>
                    <a:cubicBezTo>
                      <a:pt x="36127" y="4768"/>
                      <a:pt x="38511" y="14303"/>
                      <a:pt x="31360" y="21454"/>
                    </a:cubicBezTo>
                    <a:cubicBezTo>
                      <a:pt x="26592" y="26222"/>
                      <a:pt x="19441" y="28605"/>
                      <a:pt x="14673" y="26222"/>
                    </a:cubicBezTo>
                    <a:cubicBezTo>
                      <a:pt x="14673" y="26222"/>
                      <a:pt x="12289" y="26222"/>
                      <a:pt x="12289" y="26222"/>
                    </a:cubicBezTo>
                    <a:cubicBezTo>
                      <a:pt x="5138" y="23838"/>
                      <a:pt x="2754" y="11919"/>
                      <a:pt x="7522" y="7151"/>
                    </a:cubicBezTo>
                    <a:cubicBezTo>
                      <a:pt x="9906" y="4768"/>
                      <a:pt x="9906" y="4768"/>
                      <a:pt x="12289" y="2384"/>
                    </a:cubicBezTo>
                    <a:cubicBezTo>
                      <a:pt x="9906" y="2384"/>
                      <a:pt x="9906" y="4768"/>
                      <a:pt x="7522" y="4768"/>
                    </a:cubicBezTo>
                    <a:cubicBezTo>
                      <a:pt x="2754" y="7151"/>
                      <a:pt x="370" y="11919"/>
                      <a:pt x="370" y="16687"/>
                    </a:cubicBezTo>
                    <a:cubicBezTo>
                      <a:pt x="-2013" y="26222"/>
                      <a:pt x="7522" y="38141"/>
                      <a:pt x="17057" y="38141"/>
                    </a:cubicBezTo>
                    <a:cubicBezTo>
                      <a:pt x="21825" y="38141"/>
                      <a:pt x="26592" y="38141"/>
                      <a:pt x="31360" y="33373"/>
                    </a:cubicBezTo>
                    <a:cubicBezTo>
                      <a:pt x="36127" y="30989"/>
                      <a:pt x="38511" y="26222"/>
                      <a:pt x="38511" y="21454"/>
                    </a:cubicBezTo>
                    <a:cubicBezTo>
                      <a:pt x="40895" y="14303"/>
                      <a:pt x="36127" y="4768"/>
                      <a:pt x="28976" y="0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14" name="Graphic 4207">
                <a:extLst>
                  <a:ext uri="{FF2B5EF4-FFF2-40B4-BE49-F238E27FC236}">
                    <a16:creationId xmlns:a16="http://schemas.microsoft.com/office/drawing/2014/main" id="{F36B90A0-422B-47B5-8534-DCEA7A6692C3}"/>
                  </a:ext>
                </a:extLst>
              </p:cNvPr>
              <p:cNvGrpSpPr/>
              <p:nvPr/>
            </p:nvGrpSpPr>
            <p:grpSpPr>
              <a:xfrm>
                <a:off x="15356820" y="7272133"/>
                <a:ext cx="47675" cy="47675"/>
                <a:chOff x="15356820" y="7272133"/>
                <a:chExt cx="47675" cy="47675"/>
              </a:xfrm>
            </p:grpSpPr>
            <p:sp>
              <p:nvSpPr>
                <p:cNvPr id="1520" name="Freeform: Shape 1519">
                  <a:extLst>
                    <a:ext uri="{FF2B5EF4-FFF2-40B4-BE49-F238E27FC236}">
                      <a16:creationId xmlns:a16="http://schemas.microsoft.com/office/drawing/2014/main" id="{84EE8684-7FF2-4527-9694-C439A9D68B17}"/>
                    </a:ext>
                  </a:extLst>
                </p:cNvPr>
                <p:cNvSpPr/>
                <p:nvPr/>
              </p:nvSpPr>
              <p:spPr>
                <a:xfrm>
                  <a:off x="15361587" y="7276900"/>
                  <a:ext cx="38597" cy="38140"/>
                </a:xfrm>
                <a:custGeom>
                  <a:avLst/>
                  <a:gdLst>
                    <a:gd name="connsiteX0" fmla="*/ 21454 w 38597"/>
                    <a:gd name="connsiteY0" fmla="*/ 0 h 38140"/>
                    <a:gd name="connsiteX1" fmla="*/ 7151 w 38597"/>
                    <a:gd name="connsiteY1" fmla="*/ 4767 h 38140"/>
                    <a:gd name="connsiteX2" fmla="*/ 0 w 38597"/>
                    <a:gd name="connsiteY2" fmla="*/ 16686 h 38140"/>
                    <a:gd name="connsiteX3" fmla="*/ 16687 w 38597"/>
                    <a:gd name="connsiteY3" fmla="*/ 38141 h 38140"/>
                    <a:gd name="connsiteX4" fmla="*/ 30989 w 38597"/>
                    <a:gd name="connsiteY4" fmla="*/ 33373 h 38140"/>
                    <a:gd name="connsiteX5" fmla="*/ 38141 w 38597"/>
                    <a:gd name="connsiteY5" fmla="*/ 19070 h 38140"/>
                    <a:gd name="connsiteX6" fmla="*/ 21454 w 38597"/>
                    <a:gd name="connsiteY6" fmla="*/ 0 h 3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97" h="38140">
                      <a:moveTo>
                        <a:pt x="21454" y="0"/>
                      </a:moveTo>
                      <a:cubicBezTo>
                        <a:pt x="16687" y="0"/>
                        <a:pt x="11919" y="0"/>
                        <a:pt x="7151" y="4767"/>
                      </a:cubicBezTo>
                      <a:cubicBezTo>
                        <a:pt x="2384" y="7151"/>
                        <a:pt x="0" y="11919"/>
                        <a:pt x="0" y="16686"/>
                      </a:cubicBezTo>
                      <a:cubicBezTo>
                        <a:pt x="0" y="26222"/>
                        <a:pt x="7151" y="38141"/>
                        <a:pt x="16687" y="38141"/>
                      </a:cubicBezTo>
                      <a:cubicBezTo>
                        <a:pt x="21454" y="38141"/>
                        <a:pt x="26222" y="38141"/>
                        <a:pt x="30989" y="33373"/>
                      </a:cubicBezTo>
                      <a:cubicBezTo>
                        <a:pt x="35757" y="30989"/>
                        <a:pt x="38141" y="26222"/>
                        <a:pt x="38141" y="19070"/>
                      </a:cubicBezTo>
                      <a:cubicBezTo>
                        <a:pt x="40524" y="11919"/>
                        <a:pt x="33373" y="0"/>
                        <a:pt x="21454" y="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1" name="Freeform: Shape 1520">
                  <a:extLst>
                    <a:ext uri="{FF2B5EF4-FFF2-40B4-BE49-F238E27FC236}">
                      <a16:creationId xmlns:a16="http://schemas.microsoft.com/office/drawing/2014/main" id="{13BA4C25-DD33-40B0-BF39-C9A5D49BA875}"/>
                    </a:ext>
                  </a:extLst>
                </p:cNvPr>
                <p:cNvSpPr/>
                <p:nvPr/>
              </p:nvSpPr>
              <p:spPr>
                <a:xfrm>
                  <a:off x="15356820" y="7272133"/>
                  <a:ext cx="47675" cy="47675"/>
                </a:xfrm>
                <a:custGeom>
                  <a:avLst/>
                  <a:gdLst>
                    <a:gd name="connsiteX0" fmla="*/ 21454 w 47675"/>
                    <a:gd name="connsiteY0" fmla="*/ 47676 h 47675"/>
                    <a:gd name="connsiteX1" fmla="*/ 7151 w 47675"/>
                    <a:gd name="connsiteY1" fmla="*/ 40524 h 47675"/>
                    <a:gd name="connsiteX2" fmla="*/ 0 w 47675"/>
                    <a:gd name="connsiteY2" fmla="*/ 21454 h 47675"/>
                    <a:gd name="connsiteX3" fmla="*/ 9535 w 47675"/>
                    <a:gd name="connsiteY3" fmla="*/ 4768 h 47675"/>
                    <a:gd name="connsiteX4" fmla="*/ 26222 w 47675"/>
                    <a:gd name="connsiteY4" fmla="*/ 0 h 47675"/>
                    <a:gd name="connsiteX5" fmla="*/ 40524 w 47675"/>
                    <a:gd name="connsiteY5" fmla="*/ 7151 h 47675"/>
                    <a:gd name="connsiteX6" fmla="*/ 47676 w 47675"/>
                    <a:gd name="connsiteY6" fmla="*/ 26222 h 47675"/>
                    <a:gd name="connsiteX7" fmla="*/ 38141 w 47675"/>
                    <a:gd name="connsiteY7" fmla="*/ 42908 h 47675"/>
                    <a:gd name="connsiteX8" fmla="*/ 21454 w 47675"/>
                    <a:gd name="connsiteY8" fmla="*/ 47676 h 47675"/>
                    <a:gd name="connsiteX9" fmla="*/ 26222 w 47675"/>
                    <a:gd name="connsiteY9" fmla="*/ 7151 h 47675"/>
                    <a:gd name="connsiteX10" fmla="*/ 14303 w 47675"/>
                    <a:gd name="connsiteY10" fmla="*/ 9535 h 47675"/>
                    <a:gd name="connsiteX11" fmla="*/ 9535 w 47675"/>
                    <a:gd name="connsiteY11" fmla="*/ 19070 h 47675"/>
                    <a:gd name="connsiteX12" fmla="*/ 14303 w 47675"/>
                    <a:gd name="connsiteY12" fmla="*/ 30989 h 47675"/>
                    <a:gd name="connsiteX13" fmla="*/ 23838 w 47675"/>
                    <a:gd name="connsiteY13" fmla="*/ 35757 h 47675"/>
                    <a:gd name="connsiteX14" fmla="*/ 35757 w 47675"/>
                    <a:gd name="connsiteY14" fmla="*/ 33373 h 47675"/>
                    <a:gd name="connsiteX15" fmla="*/ 40524 w 47675"/>
                    <a:gd name="connsiteY15" fmla="*/ 23838 h 47675"/>
                    <a:gd name="connsiteX16" fmla="*/ 35757 w 47675"/>
                    <a:gd name="connsiteY16" fmla="*/ 11919 h 47675"/>
                    <a:gd name="connsiteX17" fmla="*/ 26222 w 47675"/>
                    <a:gd name="connsiteY17" fmla="*/ 7151 h 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675" h="47675">
                      <a:moveTo>
                        <a:pt x="21454" y="47676"/>
                      </a:moveTo>
                      <a:cubicBezTo>
                        <a:pt x="16687" y="47676"/>
                        <a:pt x="9535" y="45292"/>
                        <a:pt x="7151" y="40524"/>
                      </a:cubicBezTo>
                      <a:cubicBezTo>
                        <a:pt x="2384" y="35757"/>
                        <a:pt x="0" y="28605"/>
                        <a:pt x="0" y="21454"/>
                      </a:cubicBezTo>
                      <a:cubicBezTo>
                        <a:pt x="0" y="14303"/>
                        <a:pt x="4768" y="9535"/>
                        <a:pt x="9535" y="4768"/>
                      </a:cubicBezTo>
                      <a:cubicBezTo>
                        <a:pt x="14303" y="0"/>
                        <a:pt x="21454" y="0"/>
                        <a:pt x="26222" y="0"/>
                      </a:cubicBezTo>
                      <a:cubicBezTo>
                        <a:pt x="30989" y="0"/>
                        <a:pt x="35757" y="2384"/>
                        <a:pt x="40524" y="7151"/>
                      </a:cubicBezTo>
                      <a:cubicBezTo>
                        <a:pt x="45292" y="11919"/>
                        <a:pt x="47676" y="19070"/>
                        <a:pt x="47676" y="26222"/>
                      </a:cubicBezTo>
                      <a:cubicBezTo>
                        <a:pt x="47676" y="33373"/>
                        <a:pt x="42908" y="38141"/>
                        <a:pt x="38141" y="42908"/>
                      </a:cubicBezTo>
                      <a:cubicBezTo>
                        <a:pt x="33373" y="45292"/>
                        <a:pt x="28605" y="47676"/>
                        <a:pt x="21454" y="47676"/>
                      </a:cubicBezTo>
                      <a:close/>
                      <a:moveTo>
                        <a:pt x="26222" y="7151"/>
                      </a:moveTo>
                      <a:cubicBezTo>
                        <a:pt x="21454" y="7151"/>
                        <a:pt x="16687" y="7151"/>
                        <a:pt x="14303" y="9535"/>
                      </a:cubicBezTo>
                      <a:cubicBezTo>
                        <a:pt x="11919" y="11919"/>
                        <a:pt x="9535" y="16687"/>
                        <a:pt x="9535" y="19070"/>
                      </a:cubicBezTo>
                      <a:cubicBezTo>
                        <a:pt x="9535" y="23838"/>
                        <a:pt x="11919" y="28605"/>
                        <a:pt x="14303" y="30989"/>
                      </a:cubicBezTo>
                      <a:cubicBezTo>
                        <a:pt x="16687" y="33373"/>
                        <a:pt x="19070" y="35757"/>
                        <a:pt x="23838" y="35757"/>
                      </a:cubicBezTo>
                      <a:cubicBezTo>
                        <a:pt x="28605" y="35757"/>
                        <a:pt x="33373" y="35757"/>
                        <a:pt x="35757" y="33373"/>
                      </a:cubicBezTo>
                      <a:cubicBezTo>
                        <a:pt x="38141" y="30989"/>
                        <a:pt x="40524" y="26222"/>
                        <a:pt x="40524" y="23838"/>
                      </a:cubicBezTo>
                      <a:cubicBezTo>
                        <a:pt x="40524" y="19070"/>
                        <a:pt x="38141" y="14303"/>
                        <a:pt x="35757" y="11919"/>
                      </a:cubicBezTo>
                      <a:cubicBezTo>
                        <a:pt x="33373" y="9535"/>
                        <a:pt x="30989" y="7151"/>
                        <a:pt x="26222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15" name="Freeform: Shape 1514">
                <a:extLst>
                  <a:ext uri="{FF2B5EF4-FFF2-40B4-BE49-F238E27FC236}">
                    <a16:creationId xmlns:a16="http://schemas.microsoft.com/office/drawing/2014/main" id="{E43BEE09-F9B4-483F-B3AC-C5D2F58CDE96}"/>
                  </a:ext>
                </a:extLst>
              </p:cNvPr>
              <p:cNvSpPr/>
              <p:nvPr/>
            </p:nvSpPr>
            <p:spPr>
              <a:xfrm>
                <a:off x="15361587" y="7276900"/>
                <a:ext cx="38597" cy="38140"/>
              </a:xfrm>
              <a:custGeom>
                <a:avLst/>
                <a:gdLst>
                  <a:gd name="connsiteX0" fmla="*/ 21454 w 38597"/>
                  <a:gd name="connsiteY0" fmla="*/ 0 h 38140"/>
                  <a:gd name="connsiteX1" fmla="*/ 7151 w 38597"/>
                  <a:gd name="connsiteY1" fmla="*/ 4767 h 38140"/>
                  <a:gd name="connsiteX2" fmla="*/ 0 w 38597"/>
                  <a:gd name="connsiteY2" fmla="*/ 16686 h 38140"/>
                  <a:gd name="connsiteX3" fmla="*/ 16687 w 38597"/>
                  <a:gd name="connsiteY3" fmla="*/ 38141 h 38140"/>
                  <a:gd name="connsiteX4" fmla="*/ 30989 w 38597"/>
                  <a:gd name="connsiteY4" fmla="*/ 33373 h 38140"/>
                  <a:gd name="connsiteX5" fmla="*/ 38141 w 38597"/>
                  <a:gd name="connsiteY5" fmla="*/ 19070 h 38140"/>
                  <a:gd name="connsiteX6" fmla="*/ 21454 w 38597"/>
                  <a:gd name="connsiteY6" fmla="*/ 0 h 38140"/>
                  <a:gd name="connsiteX7" fmla="*/ 30989 w 38597"/>
                  <a:gd name="connsiteY7" fmla="*/ 23838 h 38140"/>
                  <a:gd name="connsiteX8" fmla="*/ 21454 w 38597"/>
                  <a:gd name="connsiteY8" fmla="*/ 26222 h 38140"/>
                  <a:gd name="connsiteX9" fmla="*/ 16687 w 38597"/>
                  <a:gd name="connsiteY9" fmla="*/ 26222 h 38140"/>
                  <a:gd name="connsiteX10" fmla="*/ 4768 w 38597"/>
                  <a:gd name="connsiteY10" fmla="*/ 16686 h 38140"/>
                  <a:gd name="connsiteX11" fmla="*/ 11919 w 38597"/>
                  <a:gd name="connsiteY11" fmla="*/ 4767 h 38140"/>
                  <a:gd name="connsiteX12" fmla="*/ 14303 w 38597"/>
                  <a:gd name="connsiteY12" fmla="*/ 2384 h 38140"/>
                  <a:gd name="connsiteX13" fmla="*/ 26222 w 38597"/>
                  <a:gd name="connsiteY13" fmla="*/ 2384 h 38140"/>
                  <a:gd name="connsiteX14" fmla="*/ 30989 w 38597"/>
                  <a:gd name="connsiteY14" fmla="*/ 7151 h 38140"/>
                  <a:gd name="connsiteX15" fmla="*/ 30989 w 38597"/>
                  <a:gd name="connsiteY15" fmla="*/ 9535 h 38140"/>
                  <a:gd name="connsiteX16" fmla="*/ 30989 w 38597"/>
                  <a:gd name="connsiteY16" fmla="*/ 9535 h 38140"/>
                  <a:gd name="connsiteX17" fmla="*/ 30989 w 38597"/>
                  <a:gd name="connsiteY17" fmla="*/ 23838 h 38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8597" h="38140">
                    <a:moveTo>
                      <a:pt x="21454" y="0"/>
                    </a:moveTo>
                    <a:cubicBezTo>
                      <a:pt x="16687" y="0"/>
                      <a:pt x="11919" y="0"/>
                      <a:pt x="7151" y="4767"/>
                    </a:cubicBezTo>
                    <a:cubicBezTo>
                      <a:pt x="2384" y="7151"/>
                      <a:pt x="0" y="11919"/>
                      <a:pt x="0" y="16686"/>
                    </a:cubicBezTo>
                    <a:cubicBezTo>
                      <a:pt x="0" y="26222"/>
                      <a:pt x="7151" y="38141"/>
                      <a:pt x="16687" y="38141"/>
                    </a:cubicBezTo>
                    <a:cubicBezTo>
                      <a:pt x="21454" y="38141"/>
                      <a:pt x="26222" y="38141"/>
                      <a:pt x="30989" y="33373"/>
                    </a:cubicBezTo>
                    <a:cubicBezTo>
                      <a:pt x="35757" y="30989"/>
                      <a:pt x="38141" y="26222"/>
                      <a:pt x="38141" y="19070"/>
                    </a:cubicBezTo>
                    <a:cubicBezTo>
                      <a:pt x="40524" y="11919"/>
                      <a:pt x="33373" y="0"/>
                      <a:pt x="21454" y="0"/>
                    </a:cubicBezTo>
                    <a:close/>
                    <a:moveTo>
                      <a:pt x="30989" y="23838"/>
                    </a:moveTo>
                    <a:cubicBezTo>
                      <a:pt x="28605" y="26222"/>
                      <a:pt x="23838" y="26222"/>
                      <a:pt x="21454" y="26222"/>
                    </a:cubicBezTo>
                    <a:cubicBezTo>
                      <a:pt x="19070" y="26222"/>
                      <a:pt x="19070" y="26222"/>
                      <a:pt x="16687" y="26222"/>
                    </a:cubicBezTo>
                    <a:cubicBezTo>
                      <a:pt x="11919" y="26222"/>
                      <a:pt x="4768" y="21454"/>
                      <a:pt x="4768" y="16686"/>
                    </a:cubicBezTo>
                    <a:cubicBezTo>
                      <a:pt x="2384" y="11919"/>
                      <a:pt x="7151" y="7151"/>
                      <a:pt x="11919" y="4767"/>
                    </a:cubicBezTo>
                    <a:cubicBezTo>
                      <a:pt x="11919" y="4767"/>
                      <a:pt x="14303" y="4767"/>
                      <a:pt x="14303" y="2384"/>
                    </a:cubicBezTo>
                    <a:cubicBezTo>
                      <a:pt x="19070" y="0"/>
                      <a:pt x="23838" y="0"/>
                      <a:pt x="26222" y="2384"/>
                    </a:cubicBezTo>
                    <a:cubicBezTo>
                      <a:pt x="28605" y="2384"/>
                      <a:pt x="28605" y="4767"/>
                      <a:pt x="30989" y="7151"/>
                    </a:cubicBezTo>
                    <a:cubicBezTo>
                      <a:pt x="30989" y="7151"/>
                      <a:pt x="30989" y="9535"/>
                      <a:pt x="30989" y="9535"/>
                    </a:cubicBezTo>
                    <a:cubicBezTo>
                      <a:pt x="30989" y="9535"/>
                      <a:pt x="30989" y="9535"/>
                      <a:pt x="30989" y="9535"/>
                    </a:cubicBezTo>
                    <a:cubicBezTo>
                      <a:pt x="33373" y="11919"/>
                      <a:pt x="35757" y="21454"/>
                      <a:pt x="30989" y="23838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16" name="Graphic 4207">
                <a:extLst>
                  <a:ext uri="{FF2B5EF4-FFF2-40B4-BE49-F238E27FC236}">
                    <a16:creationId xmlns:a16="http://schemas.microsoft.com/office/drawing/2014/main" id="{E2A73D18-B5C2-4603-8E4C-00E0DC55A22D}"/>
                  </a:ext>
                </a:extLst>
              </p:cNvPr>
              <p:cNvGrpSpPr/>
              <p:nvPr/>
            </p:nvGrpSpPr>
            <p:grpSpPr>
              <a:xfrm>
                <a:off x="15151814" y="7172014"/>
                <a:ext cx="47675" cy="47675"/>
                <a:chOff x="15151814" y="7172014"/>
                <a:chExt cx="47675" cy="47675"/>
              </a:xfrm>
            </p:grpSpPr>
            <p:sp>
              <p:nvSpPr>
                <p:cNvPr id="1518" name="Freeform: Shape 1517">
                  <a:extLst>
                    <a:ext uri="{FF2B5EF4-FFF2-40B4-BE49-F238E27FC236}">
                      <a16:creationId xmlns:a16="http://schemas.microsoft.com/office/drawing/2014/main" id="{2D2EF7BD-BDF6-449E-9EDE-114C67B2C736}"/>
                    </a:ext>
                  </a:extLst>
                </p:cNvPr>
                <p:cNvSpPr/>
                <p:nvPr/>
              </p:nvSpPr>
              <p:spPr>
                <a:xfrm>
                  <a:off x="15156582" y="7176781"/>
                  <a:ext cx="38597" cy="38140"/>
                </a:xfrm>
                <a:custGeom>
                  <a:avLst/>
                  <a:gdLst>
                    <a:gd name="connsiteX0" fmla="*/ 21454 w 38597"/>
                    <a:gd name="connsiteY0" fmla="*/ 0 h 38140"/>
                    <a:gd name="connsiteX1" fmla="*/ 7151 w 38597"/>
                    <a:gd name="connsiteY1" fmla="*/ 4768 h 38140"/>
                    <a:gd name="connsiteX2" fmla="*/ 0 w 38597"/>
                    <a:gd name="connsiteY2" fmla="*/ 16687 h 38140"/>
                    <a:gd name="connsiteX3" fmla="*/ 16686 w 38597"/>
                    <a:gd name="connsiteY3" fmla="*/ 38141 h 38140"/>
                    <a:gd name="connsiteX4" fmla="*/ 30989 w 38597"/>
                    <a:gd name="connsiteY4" fmla="*/ 33373 h 38140"/>
                    <a:gd name="connsiteX5" fmla="*/ 38141 w 38597"/>
                    <a:gd name="connsiteY5" fmla="*/ 21454 h 38140"/>
                    <a:gd name="connsiteX6" fmla="*/ 21454 w 38597"/>
                    <a:gd name="connsiteY6" fmla="*/ 0 h 3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97" h="38140">
                      <a:moveTo>
                        <a:pt x="21454" y="0"/>
                      </a:moveTo>
                      <a:cubicBezTo>
                        <a:pt x="16686" y="0"/>
                        <a:pt x="11919" y="0"/>
                        <a:pt x="7151" y="4768"/>
                      </a:cubicBezTo>
                      <a:cubicBezTo>
                        <a:pt x="2384" y="7151"/>
                        <a:pt x="0" y="11919"/>
                        <a:pt x="0" y="16687"/>
                      </a:cubicBezTo>
                      <a:cubicBezTo>
                        <a:pt x="0" y="26222"/>
                        <a:pt x="7151" y="38141"/>
                        <a:pt x="16686" y="38141"/>
                      </a:cubicBezTo>
                      <a:cubicBezTo>
                        <a:pt x="21454" y="38141"/>
                        <a:pt x="26222" y="38141"/>
                        <a:pt x="30989" y="33373"/>
                      </a:cubicBezTo>
                      <a:cubicBezTo>
                        <a:pt x="35757" y="30989"/>
                        <a:pt x="38141" y="26222"/>
                        <a:pt x="38141" y="21454"/>
                      </a:cubicBezTo>
                      <a:cubicBezTo>
                        <a:pt x="40524" y="11919"/>
                        <a:pt x="33373" y="0"/>
                        <a:pt x="21454" y="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19" name="Freeform: Shape 1518">
                  <a:extLst>
                    <a:ext uri="{FF2B5EF4-FFF2-40B4-BE49-F238E27FC236}">
                      <a16:creationId xmlns:a16="http://schemas.microsoft.com/office/drawing/2014/main" id="{6156CAE0-919D-4355-9A1B-78128507CCD7}"/>
                    </a:ext>
                  </a:extLst>
                </p:cNvPr>
                <p:cNvSpPr/>
                <p:nvPr/>
              </p:nvSpPr>
              <p:spPr>
                <a:xfrm>
                  <a:off x="15151814" y="7172014"/>
                  <a:ext cx="47675" cy="47675"/>
                </a:xfrm>
                <a:custGeom>
                  <a:avLst/>
                  <a:gdLst>
                    <a:gd name="connsiteX0" fmla="*/ 21454 w 47675"/>
                    <a:gd name="connsiteY0" fmla="*/ 47676 h 47675"/>
                    <a:gd name="connsiteX1" fmla="*/ 7151 w 47675"/>
                    <a:gd name="connsiteY1" fmla="*/ 40524 h 47675"/>
                    <a:gd name="connsiteX2" fmla="*/ 0 w 47675"/>
                    <a:gd name="connsiteY2" fmla="*/ 21454 h 47675"/>
                    <a:gd name="connsiteX3" fmla="*/ 9535 w 47675"/>
                    <a:gd name="connsiteY3" fmla="*/ 4768 h 47675"/>
                    <a:gd name="connsiteX4" fmla="*/ 26222 w 47675"/>
                    <a:gd name="connsiteY4" fmla="*/ 0 h 47675"/>
                    <a:gd name="connsiteX5" fmla="*/ 40524 w 47675"/>
                    <a:gd name="connsiteY5" fmla="*/ 7151 h 47675"/>
                    <a:gd name="connsiteX6" fmla="*/ 47676 w 47675"/>
                    <a:gd name="connsiteY6" fmla="*/ 26222 h 47675"/>
                    <a:gd name="connsiteX7" fmla="*/ 38141 w 47675"/>
                    <a:gd name="connsiteY7" fmla="*/ 42908 h 47675"/>
                    <a:gd name="connsiteX8" fmla="*/ 21454 w 47675"/>
                    <a:gd name="connsiteY8" fmla="*/ 47676 h 47675"/>
                    <a:gd name="connsiteX9" fmla="*/ 26222 w 47675"/>
                    <a:gd name="connsiteY9" fmla="*/ 9535 h 47675"/>
                    <a:gd name="connsiteX10" fmla="*/ 14303 w 47675"/>
                    <a:gd name="connsiteY10" fmla="*/ 11919 h 47675"/>
                    <a:gd name="connsiteX11" fmla="*/ 9535 w 47675"/>
                    <a:gd name="connsiteY11" fmla="*/ 21454 h 47675"/>
                    <a:gd name="connsiteX12" fmla="*/ 14303 w 47675"/>
                    <a:gd name="connsiteY12" fmla="*/ 33373 h 47675"/>
                    <a:gd name="connsiteX13" fmla="*/ 23838 w 47675"/>
                    <a:gd name="connsiteY13" fmla="*/ 38141 h 47675"/>
                    <a:gd name="connsiteX14" fmla="*/ 35757 w 47675"/>
                    <a:gd name="connsiteY14" fmla="*/ 35757 h 47675"/>
                    <a:gd name="connsiteX15" fmla="*/ 40524 w 47675"/>
                    <a:gd name="connsiteY15" fmla="*/ 26222 h 47675"/>
                    <a:gd name="connsiteX16" fmla="*/ 35757 w 47675"/>
                    <a:gd name="connsiteY16" fmla="*/ 14303 h 47675"/>
                    <a:gd name="connsiteX17" fmla="*/ 26222 w 47675"/>
                    <a:gd name="connsiteY17" fmla="*/ 9535 h 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675" h="47675">
                      <a:moveTo>
                        <a:pt x="21454" y="47676"/>
                      </a:moveTo>
                      <a:cubicBezTo>
                        <a:pt x="16687" y="47676"/>
                        <a:pt x="9535" y="45292"/>
                        <a:pt x="7151" y="40524"/>
                      </a:cubicBezTo>
                      <a:cubicBezTo>
                        <a:pt x="2384" y="35757"/>
                        <a:pt x="0" y="28605"/>
                        <a:pt x="0" y="21454"/>
                      </a:cubicBezTo>
                      <a:cubicBezTo>
                        <a:pt x="0" y="14303"/>
                        <a:pt x="4768" y="9535"/>
                        <a:pt x="9535" y="4768"/>
                      </a:cubicBezTo>
                      <a:cubicBezTo>
                        <a:pt x="14303" y="0"/>
                        <a:pt x="19070" y="0"/>
                        <a:pt x="26222" y="0"/>
                      </a:cubicBezTo>
                      <a:cubicBezTo>
                        <a:pt x="30989" y="0"/>
                        <a:pt x="38141" y="2384"/>
                        <a:pt x="40524" y="7151"/>
                      </a:cubicBezTo>
                      <a:cubicBezTo>
                        <a:pt x="45292" y="11919"/>
                        <a:pt x="47676" y="19070"/>
                        <a:pt x="47676" y="26222"/>
                      </a:cubicBezTo>
                      <a:cubicBezTo>
                        <a:pt x="47676" y="33373"/>
                        <a:pt x="42908" y="38141"/>
                        <a:pt x="38141" y="42908"/>
                      </a:cubicBezTo>
                      <a:cubicBezTo>
                        <a:pt x="33373" y="47676"/>
                        <a:pt x="28605" y="47676"/>
                        <a:pt x="21454" y="47676"/>
                      </a:cubicBezTo>
                      <a:close/>
                      <a:moveTo>
                        <a:pt x="26222" y="9535"/>
                      </a:moveTo>
                      <a:cubicBezTo>
                        <a:pt x="21454" y="9535"/>
                        <a:pt x="16687" y="9535"/>
                        <a:pt x="14303" y="11919"/>
                      </a:cubicBezTo>
                      <a:cubicBezTo>
                        <a:pt x="11919" y="14303"/>
                        <a:pt x="9535" y="19070"/>
                        <a:pt x="9535" y="21454"/>
                      </a:cubicBezTo>
                      <a:cubicBezTo>
                        <a:pt x="9535" y="26222"/>
                        <a:pt x="11919" y="30989"/>
                        <a:pt x="14303" y="33373"/>
                      </a:cubicBezTo>
                      <a:cubicBezTo>
                        <a:pt x="16687" y="35757"/>
                        <a:pt x="19070" y="38141"/>
                        <a:pt x="23838" y="38141"/>
                      </a:cubicBezTo>
                      <a:cubicBezTo>
                        <a:pt x="28605" y="38141"/>
                        <a:pt x="33373" y="38141"/>
                        <a:pt x="35757" y="35757"/>
                      </a:cubicBezTo>
                      <a:cubicBezTo>
                        <a:pt x="38141" y="33373"/>
                        <a:pt x="40524" y="28605"/>
                        <a:pt x="40524" y="26222"/>
                      </a:cubicBezTo>
                      <a:cubicBezTo>
                        <a:pt x="40524" y="21454"/>
                        <a:pt x="38141" y="16687"/>
                        <a:pt x="35757" y="14303"/>
                      </a:cubicBezTo>
                      <a:cubicBezTo>
                        <a:pt x="33373" y="11919"/>
                        <a:pt x="30989" y="9535"/>
                        <a:pt x="26222" y="9535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17" name="Freeform: Shape 1516">
                <a:extLst>
                  <a:ext uri="{FF2B5EF4-FFF2-40B4-BE49-F238E27FC236}">
                    <a16:creationId xmlns:a16="http://schemas.microsoft.com/office/drawing/2014/main" id="{11BF1908-A0A6-406B-8C60-E0E30DF1E1DC}"/>
                  </a:ext>
                </a:extLst>
              </p:cNvPr>
              <p:cNvSpPr/>
              <p:nvPr/>
            </p:nvSpPr>
            <p:spPr>
              <a:xfrm>
                <a:off x="15158966" y="7176781"/>
                <a:ext cx="38140" cy="35756"/>
              </a:xfrm>
              <a:custGeom>
                <a:avLst/>
                <a:gdLst>
                  <a:gd name="connsiteX0" fmla="*/ 19070 w 38140"/>
                  <a:gd name="connsiteY0" fmla="*/ 0 h 35756"/>
                  <a:gd name="connsiteX1" fmla="*/ 19070 w 38140"/>
                  <a:gd name="connsiteY1" fmla="*/ 0 h 35756"/>
                  <a:gd name="connsiteX2" fmla="*/ 19070 w 38140"/>
                  <a:gd name="connsiteY2" fmla="*/ 0 h 35756"/>
                  <a:gd name="connsiteX3" fmla="*/ 23838 w 38140"/>
                  <a:gd name="connsiteY3" fmla="*/ 0 h 35756"/>
                  <a:gd name="connsiteX4" fmla="*/ 30989 w 38140"/>
                  <a:gd name="connsiteY4" fmla="*/ 16687 h 35756"/>
                  <a:gd name="connsiteX5" fmla="*/ 28605 w 38140"/>
                  <a:gd name="connsiteY5" fmla="*/ 21454 h 35756"/>
                  <a:gd name="connsiteX6" fmla="*/ 16687 w 38140"/>
                  <a:gd name="connsiteY6" fmla="*/ 23838 h 35756"/>
                  <a:gd name="connsiteX7" fmla="*/ 16687 w 38140"/>
                  <a:gd name="connsiteY7" fmla="*/ 23838 h 35756"/>
                  <a:gd name="connsiteX8" fmla="*/ 4768 w 38140"/>
                  <a:gd name="connsiteY8" fmla="*/ 9535 h 35756"/>
                  <a:gd name="connsiteX9" fmla="*/ 11919 w 38140"/>
                  <a:gd name="connsiteY9" fmla="*/ 0 h 35756"/>
                  <a:gd name="connsiteX10" fmla="*/ 7151 w 38140"/>
                  <a:gd name="connsiteY10" fmla="*/ 2384 h 35756"/>
                  <a:gd name="connsiteX11" fmla="*/ 0 w 38140"/>
                  <a:gd name="connsiteY11" fmla="*/ 14303 h 35756"/>
                  <a:gd name="connsiteX12" fmla="*/ 16687 w 38140"/>
                  <a:gd name="connsiteY12" fmla="*/ 35757 h 35756"/>
                  <a:gd name="connsiteX13" fmla="*/ 30989 w 38140"/>
                  <a:gd name="connsiteY13" fmla="*/ 30989 h 35756"/>
                  <a:gd name="connsiteX14" fmla="*/ 38141 w 38140"/>
                  <a:gd name="connsiteY14" fmla="*/ 19070 h 35756"/>
                  <a:gd name="connsiteX15" fmla="*/ 19070 w 38140"/>
                  <a:gd name="connsiteY15" fmla="*/ 0 h 35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8140" h="35756">
                    <a:moveTo>
                      <a:pt x="19070" y="0"/>
                    </a:moveTo>
                    <a:cubicBezTo>
                      <a:pt x="19070" y="0"/>
                      <a:pt x="19070" y="0"/>
                      <a:pt x="19070" y="0"/>
                    </a:cubicBezTo>
                    <a:cubicBezTo>
                      <a:pt x="19070" y="0"/>
                      <a:pt x="19070" y="0"/>
                      <a:pt x="19070" y="0"/>
                    </a:cubicBezTo>
                    <a:cubicBezTo>
                      <a:pt x="21454" y="0"/>
                      <a:pt x="21454" y="0"/>
                      <a:pt x="23838" y="0"/>
                    </a:cubicBezTo>
                    <a:cubicBezTo>
                      <a:pt x="30989" y="2384"/>
                      <a:pt x="33373" y="9535"/>
                      <a:pt x="30989" y="16687"/>
                    </a:cubicBezTo>
                    <a:cubicBezTo>
                      <a:pt x="30989" y="19070"/>
                      <a:pt x="28605" y="21454"/>
                      <a:pt x="28605" y="21454"/>
                    </a:cubicBezTo>
                    <a:cubicBezTo>
                      <a:pt x="26222" y="23838"/>
                      <a:pt x="19070" y="26222"/>
                      <a:pt x="16687" y="23838"/>
                    </a:cubicBezTo>
                    <a:cubicBezTo>
                      <a:pt x="16687" y="23838"/>
                      <a:pt x="16687" y="23838"/>
                      <a:pt x="16687" y="23838"/>
                    </a:cubicBezTo>
                    <a:cubicBezTo>
                      <a:pt x="9535" y="23838"/>
                      <a:pt x="4768" y="16687"/>
                      <a:pt x="4768" y="9535"/>
                    </a:cubicBezTo>
                    <a:cubicBezTo>
                      <a:pt x="4768" y="4768"/>
                      <a:pt x="7151" y="0"/>
                      <a:pt x="11919" y="0"/>
                    </a:cubicBezTo>
                    <a:cubicBezTo>
                      <a:pt x="9535" y="0"/>
                      <a:pt x="9535" y="2384"/>
                      <a:pt x="7151" y="2384"/>
                    </a:cubicBezTo>
                    <a:cubicBezTo>
                      <a:pt x="2384" y="4768"/>
                      <a:pt x="0" y="9535"/>
                      <a:pt x="0" y="14303"/>
                    </a:cubicBezTo>
                    <a:cubicBezTo>
                      <a:pt x="0" y="23838"/>
                      <a:pt x="7151" y="35757"/>
                      <a:pt x="16687" y="35757"/>
                    </a:cubicBezTo>
                    <a:cubicBezTo>
                      <a:pt x="21454" y="35757"/>
                      <a:pt x="26222" y="35757"/>
                      <a:pt x="30989" y="30989"/>
                    </a:cubicBezTo>
                    <a:cubicBezTo>
                      <a:pt x="35757" y="28605"/>
                      <a:pt x="38141" y="23838"/>
                      <a:pt x="38141" y="19070"/>
                    </a:cubicBezTo>
                    <a:cubicBezTo>
                      <a:pt x="38141" y="11919"/>
                      <a:pt x="30989" y="0"/>
                      <a:pt x="19070" y="0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88" name="Graphic 4207">
              <a:extLst>
                <a:ext uri="{FF2B5EF4-FFF2-40B4-BE49-F238E27FC236}">
                  <a16:creationId xmlns:a16="http://schemas.microsoft.com/office/drawing/2014/main" id="{3A087A12-4107-454A-BA2C-110DB8600409}"/>
                </a:ext>
              </a:extLst>
            </p:cNvPr>
            <p:cNvGrpSpPr/>
            <p:nvPr/>
          </p:nvGrpSpPr>
          <p:grpSpPr>
            <a:xfrm>
              <a:off x="14758275" y="6936019"/>
              <a:ext cx="751107" cy="281286"/>
              <a:chOff x="14758275" y="6936019"/>
              <a:chExt cx="751107" cy="281286"/>
            </a:xfrm>
          </p:grpSpPr>
          <p:grpSp>
            <p:nvGrpSpPr>
              <p:cNvPr id="1490" name="Graphic 4207">
                <a:extLst>
                  <a:ext uri="{FF2B5EF4-FFF2-40B4-BE49-F238E27FC236}">
                    <a16:creationId xmlns:a16="http://schemas.microsoft.com/office/drawing/2014/main" id="{77F3D7C5-A370-4554-BB37-77ED30E7CB12}"/>
                  </a:ext>
                </a:extLst>
              </p:cNvPr>
              <p:cNvGrpSpPr/>
              <p:nvPr/>
            </p:nvGrpSpPr>
            <p:grpSpPr>
              <a:xfrm>
                <a:off x="14758275" y="6940787"/>
                <a:ext cx="197879" cy="116805"/>
                <a:chOff x="14758275" y="6940787"/>
                <a:chExt cx="197879" cy="116805"/>
              </a:xfrm>
            </p:grpSpPr>
            <p:sp>
              <p:nvSpPr>
                <p:cNvPr id="1508" name="Freeform: Shape 1507">
                  <a:extLst>
                    <a:ext uri="{FF2B5EF4-FFF2-40B4-BE49-F238E27FC236}">
                      <a16:creationId xmlns:a16="http://schemas.microsoft.com/office/drawing/2014/main" id="{310BC22D-3D50-4EFB-A18E-F1F84E4372D2}"/>
                    </a:ext>
                  </a:extLst>
                </p:cNvPr>
                <p:cNvSpPr/>
                <p:nvPr/>
              </p:nvSpPr>
              <p:spPr>
                <a:xfrm>
                  <a:off x="14763601" y="6943171"/>
                  <a:ext cx="190818" cy="108827"/>
                </a:xfrm>
                <a:custGeom>
                  <a:avLst/>
                  <a:gdLst>
                    <a:gd name="connsiteX0" fmla="*/ 149835 w 190818"/>
                    <a:gd name="connsiteY0" fmla="*/ 21454 h 108827"/>
                    <a:gd name="connsiteX1" fmla="*/ 28262 w 190818"/>
                    <a:gd name="connsiteY1" fmla="*/ 9535 h 108827"/>
                    <a:gd name="connsiteX2" fmla="*/ 2040 w 190818"/>
                    <a:gd name="connsiteY2" fmla="*/ 0 h 108827"/>
                    <a:gd name="connsiteX3" fmla="*/ 4424 w 190818"/>
                    <a:gd name="connsiteY3" fmla="*/ 26222 h 108827"/>
                    <a:gd name="connsiteX4" fmla="*/ 44948 w 190818"/>
                    <a:gd name="connsiteY4" fmla="*/ 73897 h 108827"/>
                    <a:gd name="connsiteX5" fmla="*/ 135532 w 190818"/>
                    <a:gd name="connsiteY5" fmla="*/ 107270 h 108827"/>
                    <a:gd name="connsiteX6" fmla="*/ 173672 w 190818"/>
                    <a:gd name="connsiteY6" fmla="*/ 104886 h 108827"/>
                    <a:gd name="connsiteX7" fmla="*/ 185591 w 190818"/>
                    <a:gd name="connsiteY7" fmla="*/ 90584 h 108827"/>
                    <a:gd name="connsiteX8" fmla="*/ 176056 w 190818"/>
                    <a:gd name="connsiteY8" fmla="*/ 45292 h 108827"/>
                    <a:gd name="connsiteX9" fmla="*/ 149835 w 190818"/>
                    <a:gd name="connsiteY9" fmla="*/ 21454 h 108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0818" h="108827">
                      <a:moveTo>
                        <a:pt x="149835" y="21454"/>
                      </a:moveTo>
                      <a:cubicBezTo>
                        <a:pt x="114078" y="-4768"/>
                        <a:pt x="68786" y="16686"/>
                        <a:pt x="28262" y="9535"/>
                      </a:cubicBezTo>
                      <a:cubicBezTo>
                        <a:pt x="18726" y="7151"/>
                        <a:pt x="9191" y="4767"/>
                        <a:pt x="2040" y="0"/>
                      </a:cubicBezTo>
                      <a:cubicBezTo>
                        <a:pt x="-2728" y="7151"/>
                        <a:pt x="2040" y="19070"/>
                        <a:pt x="4424" y="26222"/>
                      </a:cubicBezTo>
                      <a:cubicBezTo>
                        <a:pt x="11575" y="45292"/>
                        <a:pt x="28262" y="61978"/>
                        <a:pt x="44948" y="73897"/>
                      </a:cubicBezTo>
                      <a:cubicBezTo>
                        <a:pt x="71170" y="92968"/>
                        <a:pt x="104543" y="104886"/>
                        <a:pt x="135532" y="107270"/>
                      </a:cubicBezTo>
                      <a:cubicBezTo>
                        <a:pt x="147451" y="107270"/>
                        <a:pt x="161753" y="112038"/>
                        <a:pt x="173672" y="104886"/>
                      </a:cubicBezTo>
                      <a:cubicBezTo>
                        <a:pt x="178440" y="102503"/>
                        <a:pt x="183208" y="97735"/>
                        <a:pt x="185591" y="90584"/>
                      </a:cubicBezTo>
                      <a:cubicBezTo>
                        <a:pt x="199894" y="78665"/>
                        <a:pt x="180824" y="54827"/>
                        <a:pt x="176056" y="45292"/>
                      </a:cubicBezTo>
                      <a:cubicBezTo>
                        <a:pt x="166521" y="35757"/>
                        <a:pt x="159370" y="28605"/>
                        <a:pt x="149835" y="21454"/>
                      </a:cubicBezTo>
                      <a:close/>
                    </a:path>
                  </a:pathLst>
                </a:custGeom>
                <a:solidFill>
                  <a:srgbClr val="E5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09" name="Freeform: Shape 1508">
                  <a:extLst>
                    <a:ext uri="{FF2B5EF4-FFF2-40B4-BE49-F238E27FC236}">
                      <a16:creationId xmlns:a16="http://schemas.microsoft.com/office/drawing/2014/main" id="{D610AECB-FE77-42BC-8DD7-EE084597D7B3}"/>
                    </a:ext>
                  </a:extLst>
                </p:cNvPr>
                <p:cNvSpPr/>
                <p:nvPr/>
              </p:nvSpPr>
              <p:spPr>
                <a:xfrm>
                  <a:off x="14758275" y="6940787"/>
                  <a:ext cx="197879" cy="116805"/>
                </a:xfrm>
                <a:custGeom>
                  <a:avLst/>
                  <a:gdLst>
                    <a:gd name="connsiteX0" fmla="*/ 159929 w 197879"/>
                    <a:gd name="connsiteY0" fmla="*/ 116805 h 116805"/>
                    <a:gd name="connsiteX1" fmla="*/ 148010 w 197879"/>
                    <a:gd name="connsiteY1" fmla="*/ 116805 h 116805"/>
                    <a:gd name="connsiteX2" fmla="*/ 138474 w 197879"/>
                    <a:gd name="connsiteY2" fmla="*/ 116805 h 116805"/>
                    <a:gd name="connsiteX3" fmla="*/ 45507 w 197879"/>
                    <a:gd name="connsiteY3" fmla="*/ 83432 h 116805"/>
                    <a:gd name="connsiteX4" fmla="*/ 4983 w 197879"/>
                    <a:gd name="connsiteY4" fmla="*/ 33373 h 116805"/>
                    <a:gd name="connsiteX5" fmla="*/ 2599 w 197879"/>
                    <a:gd name="connsiteY5" fmla="*/ 2384 h 116805"/>
                    <a:gd name="connsiteX6" fmla="*/ 4983 w 197879"/>
                    <a:gd name="connsiteY6" fmla="*/ 0 h 116805"/>
                    <a:gd name="connsiteX7" fmla="*/ 7366 w 197879"/>
                    <a:gd name="connsiteY7" fmla="*/ 0 h 116805"/>
                    <a:gd name="connsiteX8" fmla="*/ 33588 w 197879"/>
                    <a:gd name="connsiteY8" fmla="*/ 7151 h 116805"/>
                    <a:gd name="connsiteX9" fmla="*/ 78880 w 197879"/>
                    <a:gd name="connsiteY9" fmla="*/ 7151 h 116805"/>
                    <a:gd name="connsiteX10" fmla="*/ 107485 w 197879"/>
                    <a:gd name="connsiteY10" fmla="*/ 4768 h 116805"/>
                    <a:gd name="connsiteX11" fmla="*/ 157545 w 197879"/>
                    <a:gd name="connsiteY11" fmla="*/ 19070 h 116805"/>
                    <a:gd name="connsiteX12" fmla="*/ 181383 w 197879"/>
                    <a:gd name="connsiteY12" fmla="*/ 45292 h 116805"/>
                    <a:gd name="connsiteX13" fmla="*/ 183766 w 197879"/>
                    <a:gd name="connsiteY13" fmla="*/ 47676 h 116805"/>
                    <a:gd name="connsiteX14" fmla="*/ 193302 w 197879"/>
                    <a:gd name="connsiteY14" fmla="*/ 95351 h 116805"/>
                    <a:gd name="connsiteX15" fmla="*/ 181383 w 197879"/>
                    <a:gd name="connsiteY15" fmla="*/ 109654 h 116805"/>
                    <a:gd name="connsiteX16" fmla="*/ 159929 w 197879"/>
                    <a:gd name="connsiteY16" fmla="*/ 116805 h 116805"/>
                    <a:gd name="connsiteX17" fmla="*/ 9750 w 197879"/>
                    <a:gd name="connsiteY17" fmla="*/ 9535 h 116805"/>
                    <a:gd name="connsiteX18" fmla="*/ 14518 w 197879"/>
                    <a:gd name="connsiteY18" fmla="*/ 28605 h 116805"/>
                    <a:gd name="connsiteX19" fmla="*/ 52658 w 197879"/>
                    <a:gd name="connsiteY19" fmla="*/ 76281 h 116805"/>
                    <a:gd name="connsiteX20" fmla="*/ 140858 w 197879"/>
                    <a:gd name="connsiteY20" fmla="*/ 107270 h 116805"/>
                    <a:gd name="connsiteX21" fmla="*/ 150393 w 197879"/>
                    <a:gd name="connsiteY21" fmla="*/ 107270 h 116805"/>
                    <a:gd name="connsiteX22" fmla="*/ 159929 w 197879"/>
                    <a:gd name="connsiteY22" fmla="*/ 107270 h 116805"/>
                    <a:gd name="connsiteX23" fmla="*/ 174231 w 197879"/>
                    <a:gd name="connsiteY23" fmla="*/ 102503 h 116805"/>
                    <a:gd name="connsiteX24" fmla="*/ 183766 w 197879"/>
                    <a:gd name="connsiteY24" fmla="*/ 90584 h 116805"/>
                    <a:gd name="connsiteX25" fmla="*/ 186150 w 197879"/>
                    <a:gd name="connsiteY25" fmla="*/ 88200 h 116805"/>
                    <a:gd name="connsiteX26" fmla="*/ 176615 w 197879"/>
                    <a:gd name="connsiteY26" fmla="*/ 52443 h 116805"/>
                    <a:gd name="connsiteX27" fmla="*/ 174231 w 197879"/>
                    <a:gd name="connsiteY27" fmla="*/ 50060 h 116805"/>
                    <a:gd name="connsiteX28" fmla="*/ 152777 w 197879"/>
                    <a:gd name="connsiteY28" fmla="*/ 26222 h 116805"/>
                    <a:gd name="connsiteX29" fmla="*/ 107485 w 197879"/>
                    <a:gd name="connsiteY29" fmla="*/ 14303 h 116805"/>
                    <a:gd name="connsiteX30" fmla="*/ 81264 w 197879"/>
                    <a:gd name="connsiteY30" fmla="*/ 16687 h 116805"/>
                    <a:gd name="connsiteX31" fmla="*/ 33588 w 197879"/>
                    <a:gd name="connsiteY31" fmla="*/ 16687 h 116805"/>
                    <a:gd name="connsiteX32" fmla="*/ 9750 w 197879"/>
                    <a:gd name="connsiteY32" fmla="*/ 9535 h 1168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97879" h="116805">
                      <a:moveTo>
                        <a:pt x="159929" y="116805"/>
                      </a:moveTo>
                      <a:cubicBezTo>
                        <a:pt x="155161" y="116805"/>
                        <a:pt x="152777" y="116805"/>
                        <a:pt x="148010" y="116805"/>
                      </a:cubicBezTo>
                      <a:cubicBezTo>
                        <a:pt x="145626" y="116805"/>
                        <a:pt x="140858" y="116805"/>
                        <a:pt x="138474" y="116805"/>
                      </a:cubicBezTo>
                      <a:cubicBezTo>
                        <a:pt x="105101" y="116805"/>
                        <a:pt x="71728" y="104887"/>
                        <a:pt x="45507" y="83432"/>
                      </a:cubicBezTo>
                      <a:cubicBezTo>
                        <a:pt x="24053" y="66746"/>
                        <a:pt x="12134" y="50060"/>
                        <a:pt x="4983" y="33373"/>
                      </a:cubicBezTo>
                      <a:cubicBezTo>
                        <a:pt x="215" y="23838"/>
                        <a:pt x="-2169" y="11919"/>
                        <a:pt x="2599" y="2384"/>
                      </a:cubicBezTo>
                      <a:cubicBezTo>
                        <a:pt x="2599" y="2384"/>
                        <a:pt x="4983" y="0"/>
                        <a:pt x="4983" y="0"/>
                      </a:cubicBezTo>
                      <a:cubicBezTo>
                        <a:pt x="4983" y="0"/>
                        <a:pt x="7366" y="0"/>
                        <a:pt x="7366" y="0"/>
                      </a:cubicBezTo>
                      <a:cubicBezTo>
                        <a:pt x="14518" y="4768"/>
                        <a:pt x="24053" y="7151"/>
                        <a:pt x="33588" y="7151"/>
                      </a:cubicBezTo>
                      <a:cubicBezTo>
                        <a:pt x="45507" y="9535"/>
                        <a:pt x="64577" y="9535"/>
                        <a:pt x="78880" y="7151"/>
                      </a:cubicBezTo>
                      <a:cubicBezTo>
                        <a:pt x="88415" y="7151"/>
                        <a:pt x="97950" y="4768"/>
                        <a:pt x="107485" y="4768"/>
                      </a:cubicBezTo>
                      <a:cubicBezTo>
                        <a:pt x="128939" y="4768"/>
                        <a:pt x="145626" y="9535"/>
                        <a:pt x="157545" y="19070"/>
                      </a:cubicBezTo>
                      <a:cubicBezTo>
                        <a:pt x="167080" y="26222"/>
                        <a:pt x="174231" y="33373"/>
                        <a:pt x="181383" y="45292"/>
                      </a:cubicBezTo>
                      <a:lnTo>
                        <a:pt x="183766" y="47676"/>
                      </a:lnTo>
                      <a:cubicBezTo>
                        <a:pt x="190918" y="59595"/>
                        <a:pt x="205220" y="81049"/>
                        <a:pt x="193302" y="95351"/>
                      </a:cubicBezTo>
                      <a:cubicBezTo>
                        <a:pt x="190918" y="100119"/>
                        <a:pt x="186150" y="104887"/>
                        <a:pt x="181383" y="109654"/>
                      </a:cubicBezTo>
                      <a:cubicBezTo>
                        <a:pt x="174231" y="114422"/>
                        <a:pt x="169464" y="116805"/>
                        <a:pt x="159929" y="116805"/>
                      </a:cubicBezTo>
                      <a:close/>
                      <a:moveTo>
                        <a:pt x="9750" y="9535"/>
                      </a:moveTo>
                      <a:cubicBezTo>
                        <a:pt x="9750" y="14303"/>
                        <a:pt x="12134" y="21454"/>
                        <a:pt x="14518" y="28605"/>
                      </a:cubicBezTo>
                      <a:cubicBezTo>
                        <a:pt x="21669" y="45292"/>
                        <a:pt x="33588" y="59595"/>
                        <a:pt x="52658" y="76281"/>
                      </a:cubicBezTo>
                      <a:cubicBezTo>
                        <a:pt x="78880" y="95351"/>
                        <a:pt x="109869" y="107270"/>
                        <a:pt x="140858" y="107270"/>
                      </a:cubicBezTo>
                      <a:cubicBezTo>
                        <a:pt x="143242" y="107270"/>
                        <a:pt x="148010" y="107270"/>
                        <a:pt x="150393" y="107270"/>
                      </a:cubicBezTo>
                      <a:cubicBezTo>
                        <a:pt x="152777" y="107270"/>
                        <a:pt x="157545" y="107270"/>
                        <a:pt x="159929" y="107270"/>
                      </a:cubicBezTo>
                      <a:cubicBezTo>
                        <a:pt x="167080" y="107270"/>
                        <a:pt x="169464" y="104887"/>
                        <a:pt x="174231" y="102503"/>
                      </a:cubicBezTo>
                      <a:cubicBezTo>
                        <a:pt x="178999" y="100119"/>
                        <a:pt x="181383" y="95351"/>
                        <a:pt x="183766" y="90584"/>
                      </a:cubicBezTo>
                      <a:cubicBezTo>
                        <a:pt x="183766" y="90584"/>
                        <a:pt x="183766" y="88200"/>
                        <a:pt x="186150" y="88200"/>
                      </a:cubicBezTo>
                      <a:cubicBezTo>
                        <a:pt x="195685" y="81049"/>
                        <a:pt x="183766" y="59595"/>
                        <a:pt x="176615" y="52443"/>
                      </a:cubicBezTo>
                      <a:lnTo>
                        <a:pt x="174231" y="50060"/>
                      </a:lnTo>
                      <a:cubicBezTo>
                        <a:pt x="167080" y="38141"/>
                        <a:pt x="159929" y="30989"/>
                        <a:pt x="152777" y="26222"/>
                      </a:cubicBezTo>
                      <a:cubicBezTo>
                        <a:pt x="140858" y="16687"/>
                        <a:pt x="126556" y="14303"/>
                        <a:pt x="107485" y="14303"/>
                      </a:cubicBezTo>
                      <a:cubicBezTo>
                        <a:pt x="97950" y="14303"/>
                        <a:pt x="88415" y="14303"/>
                        <a:pt x="81264" y="16687"/>
                      </a:cubicBezTo>
                      <a:cubicBezTo>
                        <a:pt x="64577" y="19070"/>
                        <a:pt x="47891" y="19070"/>
                        <a:pt x="33588" y="16687"/>
                      </a:cubicBezTo>
                      <a:cubicBezTo>
                        <a:pt x="28820" y="14303"/>
                        <a:pt x="19285" y="11919"/>
                        <a:pt x="9750" y="9535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91" name="Freeform: Shape 1490">
                <a:extLst>
                  <a:ext uri="{FF2B5EF4-FFF2-40B4-BE49-F238E27FC236}">
                    <a16:creationId xmlns:a16="http://schemas.microsoft.com/office/drawing/2014/main" id="{17E8C761-BD1B-49C4-867E-CC70D2F5EC1F}"/>
                  </a:ext>
                </a:extLst>
              </p:cNvPr>
              <p:cNvSpPr/>
              <p:nvPr/>
            </p:nvSpPr>
            <p:spPr>
              <a:xfrm>
                <a:off x="14863376" y="6992932"/>
                <a:ext cx="81048" cy="37842"/>
              </a:xfrm>
              <a:custGeom>
                <a:avLst/>
                <a:gdLst>
                  <a:gd name="connsiteX0" fmla="*/ 81049 w 81048"/>
                  <a:gd name="connsiteY0" fmla="*/ 36055 h 37842"/>
                  <a:gd name="connsiteX1" fmla="*/ 0 w 81048"/>
                  <a:gd name="connsiteY1" fmla="*/ 298 h 37842"/>
                  <a:gd name="connsiteX2" fmla="*/ 0 w 81048"/>
                  <a:gd name="connsiteY2" fmla="*/ 2682 h 37842"/>
                  <a:gd name="connsiteX3" fmla="*/ 42908 w 81048"/>
                  <a:gd name="connsiteY3" fmla="*/ 14601 h 37842"/>
                  <a:gd name="connsiteX4" fmla="*/ 81049 w 81048"/>
                  <a:gd name="connsiteY4" fmla="*/ 36055 h 37842"/>
                  <a:gd name="connsiteX5" fmla="*/ 81049 w 81048"/>
                  <a:gd name="connsiteY5" fmla="*/ 36055 h 37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1048" h="37842">
                    <a:moveTo>
                      <a:pt x="81049" y="36055"/>
                    </a:moveTo>
                    <a:cubicBezTo>
                      <a:pt x="69130" y="9833"/>
                      <a:pt x="26222" y="-2086"/>
                      <a:pt x="0" y="298"/>
                    </a:cubicBezTo>
                    <a:cubicBezTo>
                      <a:pt x="0" y="298"/>
                      <a:pt x="0" y="2682"/>
                      <a:pt x="0" y="2682"/>
                    </a:cubicBezTo>
                    <a:cubicBezTo>
                      <a:pt x="14303" y="5066"/>
                      <a:pt x="28605" y="7449"/>
                      <a:pt x="42908" y="14601"/>
                    </a:cubicBezTo>
                    <a:cubicBezTo>
                      <a:pt x="57211" y="19368"/>
                      <a:pt x="66746" y="28903"/>
                      <a:pt x="81049" y="36055"/>
                    </a:cubicBezTo>
                    <a:cubicBezTo>
                      <a:pt x="81049" y="38438"/>
                      <a:pt x="81049" y="38438"/>
                      <a:pt x="81049" y="36055"/>
                    </a:cubicBezTo>
                    <a:close/>
                  </a:path>
                </a:pathLst>
              </a:custGeom>
              <a:solidFill>
                <a:srgbClr val="C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92" name="Freeform: Shape 1491">
                <a:extLst>
                  <a:ext uri="{FF2B5EF4-FFF2-40B4-BE49-F238E27FC236}">
                    <a16:creationId xmlns:a16="http://schemas.microsoft.com/office/drawing/2014/main" id="{4CA9038B-8760-421C-9991-810F79D34552}"/>
                  </a:ext>
                </a:extLst>
              </p:cNvPr>
              <p:cNvSpPr/>
              <p:nvPr/>
            </p:nvSpPr>
            <p:spPr>
              <a:xfrm>
                <a:off x="14764991" y="6950322"/>
                <a:ext cx="189217" cy="106443"/>
              </a:xfrm>
              <a:custGeom>
                <a:avLst/>
                <a:gdLst>
                  <a:gd name="connsiteX0" fmla="*/ 172282 w 189217"/>
                  <a:gd name="connsiteY0" fmla="*/ 40524 h 106443"/>
                  <a:gd name="connsiteX1" fmla="*/ 157979 w 189217"/>
                  <a:gd name="connsiteY1" fmla="*/ 21454 h 106443"/>
                  <a:gd name="connsiteX2" fmla="*/ 160363 w 189217"/>
                  <a:gd name="connsiteY2" fmla="*/ 35757 h 106443"/>
                  <a:gd name="connsiteX3" fmla="*/ 74547 w 189217"/>
                  <a:gd name="connsiteY3" fmla="*/ 47676 h 106443"/>
                  <a:gd name="connsiteX4" fmla="*/ 72163 w 189217"/>
                  <a:gd name="connsiteY4" fmla="*/ 52443 h 106443"/>
                  <a:gd name="connsiteX5" fmla="*/ 29255 w 189217"/>
                  <a:gd name="connsiteY5" fmla="*/ 40524 h 106443"/>
                  <a:gd name="connsiteX6" fmla="*/ 650 w 189217"/>
                  <a:gd name="connsiteY6" fmla="*/ 0 h 106443"/>
                  <a:gd name="connsiteX7" fmla="*/ 5417 w 189217"/>
                  <a:gd name="connsiteY7" fmla="*/ 23838 h 106443"/>
                  <a:gd name="connsiteX8" fmla="*/ 45942 w 189217"/>
                  <a:gd name="connsiteY8" fmla="*/ 71514 h 106443"/>
                  <a:gd name="connsiteX9" fmla="*/ 136525 w 189217"/>
                  <a:gd name="connsiteY9" fmla="*/ 104886 h 106443"/>
                  <a:gd name="connsiteX10" fmla="*/ 174666 w 189217"/>
                  <a:gd name="connsiteY10" fmla="*/ 102503 h 106443"/>
                  <a:gd name="connsiteX11" fmla="*/ 186585 w 189217"/>
                  <a:gd name="connsiteY11" fmla="*/ 88200 h 106443"/>
                  <a:gd name="connsiteX12" fmla="*/ 172282 w 189217"/>
                  <a:gd name="connsiteY12" fmla="*/ 40524 h 106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9217" h="106443">
                    <a:moveTo>
                      <a:pt x="172282" y="40524"/>
                    </a:moveTo>
                    <a:cubicBezTo>
                      <a:pt x="167515" y="33373"/>
                      <a:pt x="162747" y="26222"/>
                      <a:pt x="157979" y="21454"/>
                    </a:cubicBezTo>
                    <a:cubicBezTo>
                      <a:pt x="160363" y="26222"/>
                      <a:pt x="160363" y="30989"/>
                      <a:pt x="160363" y="35757"/>
                    </a:cubicBezTo>
                    <a:cubicBezTo>
                      <a:pt x="160363" y="76281"/>
                      <a:pt x="69779" y="0"/>
                      <a:pt x="74547" y="47676"/>
                    </a:cubicBezTo>
                    <a:cubicBezTo>
                      <a:pt x="74547" y="50059"/>
                      <a:pt x="72163" y="52443"/>
                      <a:pt x="72163" y="52443"/>
                    </a:cubicBezTo>
                    <a:cubicBezTo>
                      <a:pt x="60244" y="61978"/>
                      <a:pt x="38790" y="47676"/>
                      <a:pt x="29255" y="40524"/>
                    </a:cubicBezTo>
                    <a:cubicBezTo>
                      <a:pt x="14952" y="28605"/>
                      <a:pt x="5417" y="14303"/>
                      <a:pt x="650" y="0"/>
                    </a:cubicBezTo>
                    <a:cubicBezTo>
                      <a:pt x="-1734" y="7151"/>
                      <a:pt x="3033" y="16687"/>
                      <a:pt x="5417" y="23838"/>
                    </a:cubicBezTo>
                    <a:cubicBezTo>
                      <a:pt x="12569" y="42908"/>
                      <a:pt x="29255" y="59595"/>
                      <a:pt x="45942" y="71514"/>
                    </a:cubicBezTo>
                    <a:cubicBezTo>
                      <a:pt x="72163" y="90584"/>
                      <a:pt x="105536" y="102503"/>
                      <a:pt x="136525" y="104886"/>
                    </a:cubicBezTo>
                    <a:cubicBezTo>
                      <a:pt x="148444" y="104886"/>
                      <a:pt x="162747" y="109654"/>
                      <a:pt x="174666" y="102503"/>
                    </a:cubicBezTo>
                    <a:cubicBezTo>
                      <a:pt x="179434" y="100119"/>
                      <a:pt x="184201" y="95351"/>
                      <a:pt x="186585" y="88200"/>
                    </a:cubicBezTo>
                    <a:cubicBezTo>
                      <a:pt x="196120" y="73897"/>
                      <a:pt x="177050" y="50059"/>
                      <a:pt x="172282" y="40524"/>
                    </a:cubicBezTo>
                    <a:close/>
                  </a:path>
                </a:pathLst>
              </a:custGeom>
              <a:solidFill>
                <a:srgbClr val="C00000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93" name="Freeform: Shape 1492">
                <a:extLst>
                  <a:ext uri="{FF2B5EF4-FFF2-40B4-BE49-F238E27FC236}">
                    <a16:creationId xmlns:a16="http://schemas.microsoft.com/office/drawing/2014/main" id="{10D74FAB-1566-4ACA-A61B-96519D0F46C4}"/>
                  </a:ext>
                </a:extLst>
              </p:cNvPr>
              <p:cNvSpPr/>
              <p:nvPr/>
            </p:nvSpPr>
            <p:spPr>
              <a:xfrm>
                <a:off x="14801398" y="7012300"/>
                <a:ext cx="152562" cy="42081"/>
              </a:xfrm>
              <a:custGeom>
                <a:avLst/>
                <a:gdLst>
                  <a:gd name="connsiteX0" fmla="*/ 0 w 152562"/>
                  <a:gd name="connsiteY0" fmla="*/ 0 h 42081"/>
                  <a:gd name="connsiteX1" fmla="*/ 7151 w 152562"/>
                  <a:gd name="connsiteY1" fmla="*/ 7151 h 42081"/>
                  <a:gd name="connsiteX2" fmla="*/ 97735 w 152562"/>
                  <a:gd name="connsiteY2" fmla="*/ 40524 h 42081"/>
                  <a:gd name="connsiteX3" fmla="*/ 135876 w 152562"/>
                  <a:gd name="connsiteY3" fmla="*/ 38141 h 42081"/>
                  <a:gd name="connsiteX4" fmla="*/ 147795 w 152562"/>
                  <a:gd name="connsiteY4" fmla="*/ 23838 h 42081"/>
                  <a:gd name="connsiteX5" fmla="*/ 152562 w 152562"/>
                  <a:gd name="connsiteY5" fmla="*/ 11919 h 42081"/>
                  <a:gd name="connsiteX6" fmla="*/ 0 w 152562"/>
                  <a:gd name="connsiteY6" fmla="*/ 0 h 4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2562" h="42081">
                    <a:moveTo>
                      <a:pt x="0" y="0"/>
                    </a:moveTo>
                    <a:cubicBezTo>
                      <a:pt x="2384" y="2384"/>
                      <a:pt x="4768" y="4768"/>
                      <a:pt x="7151" y="7151"/>
                    </a:cubicBezTo>
                    <a:cubicBezTo>
                      <a:pt x="33373" y="26222"/>
                      <a:pt x="66746" y="38141"/>
                      <a:pt x="97735" y="40524"/>
                    </a:cubicBezTo>
                    <a:cubicBezTo>
                      <a:pt x="109654" y="40524"/>
                      <a:pt x="123957" y="45292"/>
                      <a:pt x="135876" y="38141"/>
                    </a:cubicBezTo>
                    <a:cubicBezTo>
                      <a:pt x="140643" y="35757"/>
                      <a:pt x="145411" y="30989"/>
                      <a:pt x="147795" y="23838"/>
                    </a:cubicBezTo>
                    <a:cubicBezTo>
                      <a:pt x="152562" y="21454"/>
                      <a:pt x="152562" y="16687"/>
                      <a:pt x="152562" y="11919"/>
                    </a:cubicBezTo>
                    <a:cubicBezTo>
                      <a:pt x="104887" y="-14303"/>
                      <a:pt x="47676" y="28605"/>
                      <a:pt x="0" y="0"/>
                    </a:cubicBezTo>
                    <a:close/>
                  </a:path>
                </a:pathLst>
              </a:custGeom>
              <a:solidFill>
                <a:srgbClr val="C00000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494" name="Graphic 4207">
                <a:extLst>
                  <a:ext uri="{FF2B5EF4-FFF2-40B4-BE49-F238E27FC236}">
                    <a16:creationId xmlns:a16="http://schemas.microsoft.com/office/drawing/2014/main" id="{20E87F3F-2243-4173-978A-98D01695DF29}"/>
                  </a:ext>
                </a:extLst>
              </p:cNvPr>
              <p:cNvGrpSpPr/>
              <p:nvPr/>
            </p:nvGrpSpPr>
            <p:grpSpPr>
              <a:xfrm>
                <a:off x="14784711" y="7017068"/>
                <a:ext cx="195654" cy="109654"/>
                <a:chOff x="14784711" y="7017068"/>
                <a:chExt cx="195654" cy="109654"/>
              </a:xfrm>
            </p:grpSpPr>
            <p:grpSp>
              <p:nvGrpSpPr>
                <p:cNvPr id="1503" name="Graphic 4207">
                  <a:extLst>
                    <a:ext uri="{FF2B5EF4-FFF2-40B4-BE49-F238E27FC236}">
                      <a16:creationId xmlns:a16="http://schemas.microsoft.com/office/drawing/2014/main" id="{6A91EF3B-C421-48FD-8017-FAF180303B4F}"/>
                    </a:ext>
                  </a:extLst>
                </p:cNvPr>
                <p:cNvGrpSpPr/>
                <p:nvPr/>
              </p:nvGrpSpPr>
              <p:grpSpPr>
                <a:xfrm>
                  <a:off x="14784711" y="7017068"/>
                  <a:ext cx="195654" cy="109654"/>
                  <a:chOff x="14784711" y="7017068"/>
                  <a:chExt cx="195654" cy="109654"/>
                </a:xfrm>
              </p:grpSpPr>
              <p:sp>
                <p:nvSpPr>
                  <p:cNvPr id="1506" name="Freeform: Shape 1505">
                    <a:extLst>
                      <a:ext uri="{FF2B5EF4-FFF2-40B4-BE49-F238E27FC236}">
                        <a16:creationId xmlns:a16="http://schemas.microsoft.com/office/drawing/2014/main" id="{092AF13B-CA6F-44C9-99C7-D263A0236875}"/>
                      </a:ext>
                    </a:extLst>
                  </p:cNvPr>
                  <p:cNvSpPr/>
                  <p:nvPr/>
                </p:nvSpPr>
                <p:spPr>
                  <a:xfrm>
                    <a:off x="14784711" y="7026141"/>
                    <a:ext cx="183781" cy="98151"/>
                  </a:xfrm>
                  <a:custGeom>
                    <a:avLst/>
                    <a:gdLst>
                      <a:gd name="connsiteX0" fmla="*/ 135876 w 183781"/>
                      <a:gd name="connsiteY0" fmla="*/ 462 h 98151"/>
                      <a:gd name="connsiteX1" fmla="*/ 47676 w 183781"/>
                      <a:gd name="connsiteY1" fmla="*/ 31451 h 98151"/>
                      <a:gd name="connsiteX2" fmla="*/ 0 w 183781"/>
                      <a:gd name="connsiteY2" fmla="*/ 50521 h 98151"/>
                      <a:gd name="connsiteX3" fmla="*/ 11919 w 183781"/>
                      <a:gd name="connsiteY3" fmla="*/ 64824 h 98151"/>
                      <a:gd name="connsiteX4" fmla="*/ 123957 w 183781"/>
                      <a:gd name="connsiteY4" fmla="*/ 91046 h 98151"/>
                      <a:gd name="connsiteX5" fmla="*/ 159714 w 183781"/>
                      <a:gd name="connsiteY5" fmla="*/ 67208 h 98151"/>
                      <a:gd name="connsiteX6" fmla="*/ 183551 w 183781"/>
                      <a:gd name="connsiteY6" fmla="*/ 14765 h 98151"/>
                      <a:gd name="connsiteX7" fmla="*/ 135876 w 183781"/>
                      <a:gd name="connsiteY7" fmla="*/ 462 h 98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3781" h="98151">
                        <a:moveTo>
                          <a:pt x="135876" y="462"/>
                        </a:moveTo>
                        <a:cubicBezTo>
                          <a:pt x="102503" y="2846"/>
                          <a:pt x="76281" y="12381"/>
                          <a:pt x="47676" y="31451"/>
                        </a:cubicBezTo>
                        <a:cubicBezTo>
                          <a:pt x="38141" y="38603"/>
                          <a:pt x="16686" y="48138"/>
                          <a:pt x="0" y="50521"/>
                        </a:cubicBezTo>
                        <a:cubicBezTo>
                          <a:pt x="2384" y="50521"/>
                          <a:pt x="9535" y="62440"/>
                          <a:pt x="11919" y="64824"/>
                        </a:cubicBezTo>
                        <a:cubicBezTo>
                          <a:pt x="40524" y="93430"/>
                          <a:pt x="85816" y="107732"/>
                          <a:pt x="123957" y="91046"/>
                        </a:cubicBezTo>
                        <a:cubicBezTo>
                          <a:pt x="135876" y="86278"/>
                          <a:pt x="150178" y="76743"/>
                          <a:pt x="159714" y="67208"/>
                        </a:cubicBezTo>
                        <a:cubicBezTo>
                          <a:pt x="169249" y="57673"/>
                          <a:pt x="185935" y="33835"/>
                          <a:pt x="183551" y="14765"/>
                        </a:cubicBezTo>
                        <a:cubicBezTo>
                          <a:pt x="171632" y="5230"/>
                          <a:pt x="157330" y="-1922"/>
                          <a:pt x="135876" y="462"/>
                        </a:cubicBezTo>
                        <a:close/>
                      </a:path>
                    </a:pathLst>
                  </a:custGeom>
                  <a:solidFill>
                    <a:srgbClr val="FF0000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07" name="Freeform: Shape 1506">
                    <a:extLst>
                      <a:ext uri="{FF2B5EF4-FFF2-40B4-BE49-F238E27FC236}">
                        <a16:creationId xmlns:a16="http://schemas.microsoft.com/office/drawing/2014/main" id="{7CA49746-CBEA-4BC1-817B-50A406D8A659}"/>
                      </a:ext>
                    </a:extLst>
                  </p:cNvPr>
                  <p:cNvSpPr/>
                  <p:nvPr/>
                </p:nvSpPr>
                <p:spPr>
                  <a:xfrm>
                    <a:off x="14784711" y="7017068"/>
                    <a:ext cx="195654" cy="109654"/>
                  </a:xfrm>
                  <a:custGeom>
                    <a:avLst/>
                    <a:gdLst>
                      <a:gd name="connsiteX0" fmla="*/ 92968 w 195654"/>
                      <a:gd name="connsiteY0" fmla="*/ 109654 h 109654"/>
                      <a:gd name="connsiteX1" fmla="*/ 11919 w 195654"/>
                      <a:gd name="connsiteY1" fmla="*/ 73897 h 109654"/>
                      <a:gd name="connsiteX2" fmla="*/ 9535 w 195654"/>
                      <a:gd name="connsiteY2" fmla="*/ 69130 h 109654"/>
                      <a:gd name="connsiteX3" fmla="*/ 2384 w 195654"/>
                      <a:gd name="connsiteY3" fmla="*/ 59595 h 109654"/>
                      <a:gd name="connsiteX4" fmla="*/ 0 w 195654"/>
                      <a:gd name="connsiteY4" fmla="*/ 54827 h 109654"/>
                      <a:gd name="connsiteX5" fmla="*/ 4768 w 195654"/>
                      <a:gd name="connsiteY5" fmla="*/ 50059 h 109654"/>
                      <a:gd name="connsiteX6" fmla="*/ 4768 w 195654"/>
                      <a:gd name="connsiteY6" fmla="*/ 50059 h 109654"/>
                      <a:gd name="connsiteX7" fmla="*/ 4768 w 195654"/>
                      <a:gd name="connsiteY7" fmla="*/ 50059 h 109654"/>
                      <a:gd name="connsiteX8" fmla="*/ 4768 w 195654"/>
                      <a:gd name="connsiteY8" fmla="*/ 50059 h 109654"/>
                      <a:gd name="connsiteX9" fmla="*/ 50059 w 195654"/>
                      <a:gd name="connsiteY9" fmla="*/ 30989 h 109654"/>
                      <a:gd name="connsiteX10" fmla="*/ 140643 w 195654"/>
                      <a:gd name="connsiteY10" fmla="*/ 0 h 109654"/>
                      <a:gd name="connsiteX11" fmla="*/ 193087 w 195654"/>
                      <a:gd name="connsiteY11" fmla="*/ 16687 h 109654"/>
                      <a:gd name="connsiteX12" fmla="*/ 195470 w 195654"/>
                      <a:gd name="connsiteY12" fmla="*/ 19070 h 109654"/>
                      <a:gd name="connsiteX13" fmla="*/ 169249 w 195654"/>
                      <a:gd name="connsiteY13" fmla="*/ 73897 h 109654"/>
                      <a:gd name="connsiteX14" fmla="*/ 133492 w 195654"/>
                      <a:gd name="connsiteY14" fmla="*/ 97735 h 109654"/>
                      <a:gd name="connsiteX15" fmla="*/ 92968 w 195654"/>
                      <a:gd name="connsiteY15" fmla="*/ 109654 h 109654"/>
                      <a:gd name="connsiteX16" fmla="*/ 11919 w 195654"/>
                      <a:gd name="connsiteY16" fmla="*/ 61978 h 109654"/>
                      <a:gd name="connsiteX17" fmla="*/ 16686 w 195654"/>
                      <a:gd name="connsiteY17" fmla="*/ 66746 h 109654"/>
                      <a:gd name="connsiteX18" fmla="*/ 19070 w 195654"/>
                      <a:gd name="connsiteY18" fmla="*/ 69130 h 109654"/>
                      <a:gd name="connsiteX19" fmla="*/ 126341 w 195654"/>
                      <a:gd name="connsiteY19" fmla="*/ 95351 h 109654"/>
                      <a:gd name="connsiteX20" fmla="*/ 159714 w 195654"/>
                      <a:gd name="connsiteY20" fmla="*/ 73897 h 109654"/>
                      <a:gd name="connsiteX21" fmla="*/ 183551 w 195654"/>
                      <a:gd name="connsiteY21" fmla="*/ 26222 h 109654"/>
                      <a:gd name="connsiteX22" fmla="*/ 138259 w 195654"/>
                      <a:gd name="connsiteY22" fmla="*/ 11919 h 109654"/>
                      <a:gd name="connsiteX23" fmla="*/ 52443 w 195654"/>
                      <a:gd name="connsiteY23" fmla="*/ 42908 h 109654"/>
                      <a:gd name="connsiteX24" fmla="*/ 11919 w 195654"/>
                      <a:gd name="connsiteY24" fmla="*/ 61978 h 109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195654" h="109654">
                        <a:moveTo>
                          <a:pt x="92968" y="109654"/>
                        </a:moveTo>
                        <a:cubicBezTo>
                          <a:pt x="64362" y="109654"/>
                          <a:pt x="33373" y="95351"/>
                          <a:pt x="11919" y="73897"/>
                        </a:cubicBezTo>
                        <a:cubicBezTo>
                          <a:pt x="11919" y="73897"/>
                          <a:pt x="9535" y="71514"/>
                          <a:pt x="9535" y="69130"/>
                        </a:cubicBezTo>
                        <a:cubicBezTo>
                          <a:pt x="7151" y="66746"/>
                          <a:pt x="4768" y="61978"/>
                          <a:pt x="2384" y="59595"/>
                        </a:cubicBezTo>
                        <a:cubicBezTo>
                          <a:pt x="0" y="59595"/>
                          <a:pt x="0" y="57211"/>
                          <a:pt x="0" y="54827"/>
                        </a:cubicBezTo>
                        <a:cubicBezTo>
                          <a:pt x="0" y="52443"/>
                          <a:pt x="2384" y="50059"/>
                          <a:pt x="4768" y="50059"/>
                        </a:cubicBezTo>
                        <a:lnTo>
                          <a:pt x="4768" y="50059"/>
                        </a:lnTo>
                        <a:lnTo>
                          <a:pt x="4768" y="50059"/>
                        </a:lnTo>
                        <a:lnTo>
                          <a:pt x="4768" y="50059"/>
                        </a:lnTo>
                        <a:cubicBezTo>
                          <a:pt x="21454" y="50059"/>
                          <a:pt x="40524" y="38141"/>
                          <a:pt x="50059" y="30989"/>
                        </a:cubicBezTo>
                        <a:cubicBezTo>
                          <a:pt x="78665" y="11919"/>
                          <a:pt x="107270" y="0"/>
                          <a:pt x="140643" y="0"/>
                        </a:cubicBezTo>
                        <a:cubicBezTo>
                          <a:pt x="159714" y="0"/>
                          <a:pt x="176400" y="4768"/>
                          <a:pt x="193087" y="16687"/>
                        </a:cubicBezTo>
                        <a:cubicBezTo>
                          <a:pt x="193087" y="16687"/>
                          <a:pt x="195470" y="19070"/>
                          <a:pt x="195470" y="19070"/>
                        </a:cubicBezTo>
                        <a:cubicBezTo>
                          <a:pt x="197854" y="38141"/>
                          <a:pt x="176400" y="66746"/>
                          <a:pt x="169249" y="73897"/>
                        </a:cubicBezTo>
                        <a:cubicBezTo>
                          <a:pt x="159714" y="83432"/>
                          <a:pt x="147795" y="92968"/>
                          <a:pt x="133492" y="97735"/>
                        </a:cubicBezTo>
                        <a:cubicBezTo>
                          <a:pt x="116805" y="107270"/>
                          <a:pt x="104887" y="109654"/>
                          <a:pt x="92968" y="109654"/>
                        </a:cubicBezTo>
                        <a:close/>
                        <a:moveTo>
                          <a:pt x="11919" y="61978"/>
                        </a:moveTo>
                        <a:cubicBezTo>
                          <a:pt x="11919" y="64362"/>
                          <a:pt x="14303" y="64362"/>
                          <a:pt x="16686" y="66746"/>
                        </a:cubicBezTo>
                        <a:cubicBezTo>
                          <a:pt x="16686" y="69130"/>
                          <a:pt x="19070" y="69130"/>
                          <a:pt x="19070" y="69130"/>
                        </a:cubicBezTo>
                        <a:cubicBezTo>
                          <a:pt x="47676" y="97735"/>
                          <a:pt x="92968" y="109654"/>
                          <a:pt x="126341" y="95351"/>
                        </a:cubicBezTo>
                        <a:cubicBezTo>
                          <a:pt x="140643" y="90584"/>
                          <a:pt x="150178" y="81049"/>
                          <a:pt x="159714" y="73897"/>
                        </a:cubicBezTo>
                        <a:cubicBezTo>
                          <a:pt x="166865" y="64362"/>
                          <a:pt x="183551" y="42908"/>
                          <a:pt x="183551" y="26222"/>
                        </a:cubicBezTo>
                        <a:cubicBezTo>
                          <a:pt x="169249" y="16687"/>
                          <a:pt x="154946" y="11919"/>
                          <a:pt x="138259" y="11919"/>
                        </a:cubicBezTo>
                        <a:cubicBezTo>
                          <a:pt x="107270" y="14303"/>
                          <a:pt x="81049" y="23838"/>
                          <a:pt x="52443" y="42908"/>
                        </a:cubicBezTo>
                        <a:cubicBezTo>
                          <a:pt x="42908" y="50059"/>
                          <a:pt x="26222" y="59595"/>
                          <a:pt x="11919" y="61978"/>
                        </a:cubicBezTo>
                        <a:close/>
                      </a:path>
                    </a:pathLst>
                  </a:custGeom>
                  <a:solidFill>
                    <a:srgbClr val="C00000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504" name="Freeform: Shape 1503">
                  <a:extLst>
                    <a:ext uri="{FF2B5EF4-FFF2-40B4-BE49-F238E27FC236}">
                      <a16:creationId xmlns:a16="http://schemas.microsoft.com/office/drawing/2014/main" id="{B1B42EA5-6B70-4EAB-B672-8D37DEDAF800}"/>
                    </a:ext>
                  </a:extLst>
                </p:cNvPr>
                <p:cNvSpPr/>
                <p:nvPr/>
              </p:nvSpPr>
              <p:spPr>
                <a:xfrm>
                  <a:off x="14891982" y="7040906"/>
                  <a:ext cx="70117" cy="29820"/>
                </a:xfrm>
                <a:custGeom>
                  <a:avLst/>
                  <a:gdLst>
                    <a:gd name="connsiteX0" fmla="*/ 66746 w 70117"/>
                    <a:gd name="connsiteY0" fmla="*/ 0 h 29820"/>
                    <a:gd name="connsiteX1" fmla="*/ 38141 w 70117"/>
                    <a:gd name="connsiteY1" fmla="*/ 16687 h 29820"/>
                    <a:gd name="connsiteX2" fmla="*/ 0 w 70117"/>
                    <a:gd name="connsiteY2" fmla="*/ 26222 h 29820"/>
                    <a:gd name="connsiteX3" fmla="*/ 0 w 70117"/>
                    <a:gd name="connsiteY3" fmla="*/ 28605 h 29820"/>
                    <a:gd name="connsiteX4" fmla="*/ 69130 w 70117"/>
                    <a:gd name="connsiteY4" fmla="*/ 4768 h 29820"/>
                    <a:gd name="connsiteX5" fmla="*/ 66746 w 70117"/>
                    <a:gd name="connsiteY5" fmla="*/ 0 h 29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0117" h="29820">
                      <a:moveTo>
                        <a:pt x="66746" y="0"/>
                      </a:moveTo>
                      <a:cubicBezTo>
                        <a:pt x="57211" y="2384"/>
                        <a:pt x="47676" y="9535"/>
                        <a:pt x="38141" y="16687"/>
                      </a:cubicBezTo>
                      <a:cubicBezTo>
                        <a:pt x="26222" y="23838"/>
                        <a:pt x="11919" y="26222"/>
                        <a:pt x="0" y="26222"/>
                      </a:cubicBezTo>
                      <a:cubicBezTo>
                        <a:pt x="0" y="26222"/>
                        <a:pt x="0" y="26222"/>
                        <a:pt x="0" y="28605"/>
                      </a:cubicBezTo>
                      <a:cubicBezTo>
                        <a:pt x="23838" y="33373"/>
                        <a:pt x="52443" y="23838"/>
                        <a:pt x="69130" y="4768"/>
                      </a:cubicBezTo>
                      <a:cubicBezTo>
                        <a:pt x="71514" y="2384"/>
                        <a:pt x="69130" y="0"/>
                        <a:pt x="66746" y="0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05" name="Freeform: Shape 1504">
                  <a:extLst>
                    <a:ext uri="{FF2B5EF4-FFF2-40B4-BE49-F238E27FC236}">
                      <a16:creationId xmlns:a16="http://schemas.microsoft.com/office/drawing/2014/main" id="{FAC18544-4E5C-41F8-9504-FBE2B30DDC29}"/>
                    </a:ext>
                  </a:extLst>
                </p:cNvPr>
                <p:cNvSpPr/>
                <p:nvPr/>
              </p:nvSpPr>
              <p:spPr>
                <a:xfrm>
                  <a:off x="14789479" y="7033754"/>
                  <a:ext cx="181398" cy="90538"/>
                </a:xfrm>
                <a:custGeom>
                  <a:avLst/>
                  <a:gdLst>
                    <a:gd name="connsiteX0" fmla="*/ 181168 w 181398"/>
                    <a:gd name="connsiteY0" fmla="*/ 9535 h 90538"/>
                    <a:gd name="connsiteX1" fmla="*/ 166865 w 181398"/>
                    <a:gd name="connsiteY1" fmla="*/ 0 h 90538"/>
                    <a:gd name="connsiteX2" fmla="*/ 164481 w 181398"/>
                    <a:gd name="connsiteY2" fmla="*/ 2384 h 90538"/>
                    <a:gd name="connsiteX3" fmla="*/ 128724 w 181398"/>
                    <a:gd name="connsiteY3" fmla="*/ 21454 h 90538"/>
                    <a:gd name="connsiteX4" fmla="*/ 95351 w 181398"/>
                    <a:gd name="connsiteY4" fmla="*/ 38141 h 90538"/>
                    <a:gd name="connsiteX5" fmla="*/ 102503 w 181398"/>
                    <a:gd name="connsiteY5" fmla="*/ 50059 h 90538"/>
                    <a:gd name="connsiteX6" fmla="*/ 66746 w 181398"/>
                    <a:gd name="connsiteY6" fmla="*/ 71514 h 90538"/>
                    <a:gd name="connsiteX7" fmla="*/ 2384 w 181398"/>
                    <a:gd name="connsiteY7" fmla="*/ 42908 h 90538"/>
                    <a:gd name="connsiteX8" fmla="*/ 0 w 181398"/>
                    <a:gd name="connsiteY8" fmla="*/ 42908 h 90538"/>
                    <a:gd name="connsiteX9" fmla="*/ 11919 w 181398"/>
                    <a:gd name="connsiteY9" fmla="*/ 57211 h 90538"/>
                    <a:gd name="connsiteX10" fmla="*/ 123957 w 181398"/>
                    <a:gd name="connsiteY10" fmla="*/ 83432 h 90538"/>
                    <a:gd name="connsiteX11" fmla="*/ 159714 w 181398"/>
                    <a:gd name="connsiteY11" fmla="*/ 59595 h 90538"/>
                    <a:gd name="connsiteX12" fmla="*/ 181168 w 181398"/>
                    <a:gd name="connsiteY12" fmla="*/ 9535 h 90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81398" h="90538">
                      <a:moveTo>
                        <a:pt x="181168" y="9535"/>
                      </a:moveTo>
                      <a:cubicBezTo>
                        <a:pt x="176400" y="4768"/>
                        <a:pt x="171632" y="2384"/>
                        <a:pt x="166865" y="0"/>
                      </a:cubicBezTo>
                      <a:cubicBezTo>
                        <a:pt x="166865" y="0"/>
                        <a:pt x="164481" y="2384"/>
                        <a:pt x="164481" y="2384"/>
                      </a:cubicBezTo>
                      <a:cubicBezTo>
                        <a:pt x="154946" y="11919"/>
                        <a:pt x="143027" y="19070"/>
                        <a:pt x="128724" y="21454"/>
                      </a:cubicBezTo>
                      <a:cubicBezTo>
                        <a:pt x="123957" y="21454"/>
                        <a:pt x="81049" y="21454"/>
                        <a:pt x="95351" y="38141"/>
                      </a:cubicBezTo>
                      <a:cubicBezTo>
                        <a:pt x="97735" y="42908"/>
                        <a:pt x="100119" y="45292"/>
                        <a:pt x="102503" y="50059"/>
                      </a:cubicBezTo>
                      <a:cubicBezTo>
                        <a:pt x="109654" y="73897"/>
                        <a:pt x="81049" y="73897"/>
                        <a:pt x="66746" y="71514"/>
                      </a:cubicBezTo>
                      <a:cubicBezTo>
                        <a:pt x="42908" y="69130"/>
                        <a:pt x="21454" y="57211"/>
                        <a:pt x="2384" y="42908"/>
                      </a:cubicBezTo>
                      <a:cubicBezTo>
                        <a:pt x="2384" y="42908"/>
                        <a:pt x="2384" y="42908"/>
                        <a:pt x="0" y="42908"/>
                      </a:cubicBezTo>
                      <a:cubicBezTo>
                        <a:pt x="2384" y="42908"/>
                        <a:pt x="9535" y="54827"/>
                        <a:pt x="11919" y="57211"/>
                      </a:cubicBezTo>
                      <a:cubicBezTo>
                        <a:pt x="40524" y="85816"/>
                        <a:pt x="85816" y="100119"/>
                        <a:pt x="123957" y="83432"/>
                      </a:cubicBezTo>
                      <a:cubicBezTo>
                        <a:pt x="135876" y="78665"/>
                        <a:pt x="147795" y="69130"/>
                        <a:pt x="159714" y="59595"/>
                      </a:cubicBezTo>
                      <a:cubicBezTo>
                        <a:pt x="166865" y="50059"/>
                        <a:pt x="183551" y="26222"/>
                        <a:pt x="181168" y="9535"/>
                      </a:cubicBezTo>
                      <a:close/>
                    </a:path>
                  </a:pathLst>
                </a:custGeom>
                <a:solidFill>
                  <a:srgbClr val="C00000">
                    <a:alpha val="6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95" name="Graphic 4207">
                <a:extLst>
                  <a:ext uri="{FF2B5EF4-FFF2-40B4-BE49-F238E27FC236}">
                    <a16:creationId xmlns:a16="http://schemas.microsoft.com/office/drawing/2014/main" id="{A775D4FF-6B17-40BF-A291-8664882DD8DC}"/>
                  </a:ext>
                </a:extLst>
              </p:cNvPr>
              <p:cNvGrpSpPr/>
              <p:nvPr/>
            </p:nvGrpSpPr>
            <p:grpSpPr>
              <a:xfrm>
                <a:off x="14941407" y="6936019"/>
                <a:ext cx="567974" cy="281286"/>
                <a:chOff x="14941407" y="6936019"/>
                <a:chExt cx="567974" cy="281286"/>
              </a:xfrm>
            </p:grpSpPr>
            <p:sp>
              <p:nvSpPr>
                <p:cNvPr id="1501" name="Freeform: Shape 1500">
                  <a:extLst>
                    <a:ext uri="{FF2B5EF4-FFF2-40B4-BE49-F238E27FC236}">
                      <a16:creationId xmlns:a16="http://schemas.microsoft.com/office/drawing/2014/main" id="{53DC9564-FEC3-4A40-8279-536DC237545D}"/>
                    </a:ext>
                  </a:extLst>
                </p:cNvPr>
                <p:cNvSpPr/>
                <p:nvPr/>
              </p:nvSpPr>
              <p:spPr>
                <a:xfrm>
                  <a:off x="14942940" y="6938403"/>
                  <a:ext cx="562041" cy="267971"/>
                </a:xfrm>
                <a:custGeom>
                  <a:avLst/>
                  <a:gdLst>
                    <a:gd name="connsiteX0" fmla="*/ 561674 w 562041"/>
                    <a:gd name="connsiteY0" fmla="*/ 23838 h 267971"/>
                    <a:gd name="connsiteX1" fmla="*/ 485393 w 562041"/>
                    <a:gd name="connsiteY1" fmla="*/ 0 h 267971"/>
                    <a:gd name="connsiteX2" fmla="*/ 380506 w 562041"/>
                    <a:gd name="connsiteY2" fmla="*/ 40524 h 267971"/>
                    <a:gd name="connsiteX3" fmla="*/ 237479 w 562041"/>
                    <a:gd name="connsiteY3" fmla="*/ 76281 h 267971"/>
                    <a:gd name="connsiteX4" fmla="*/ 192187 w 562041"/>
                    <a:gd name="connsiteY4" fmla="*/ 73897 h 267971"/>
                    <a:gd name="connsiteX5" fmla="*/ 163582 w 562041"/>
                    <a:gd name="connsiteY5" fmla="*/ 71514 h 267971"/>
                    <a:gd name="connsiteX6" fmla="*/ 134976 w 562041"/>
                    <a:gd name="connsiteY6" fmla="*/ 64362 h 267971"/>
                    <a:gd name="connsiteX7" fmla="*/ 89685 w 562041"/>
                    <a:gd name="connsiteY7" fmla="*/ 57211 h 267971"/>
                    <a:gd name="connsiteX8" fmla="*/ 53928 w 562041"/>
                    <a:gd name="connsiteY8" fmla="*/ 47676 h 267971"/>
                    <a:gd name="connsiteX9" fmla="*/ 13403 w 562041"/>
                    <a:gd name="connsiteY9" fmla="*/ 54827 h 267971"/>
                    <a:gd name="connsiteX10" fmla="*/ 8636 w 562041"/>
                    <a:gd name="connsiteY10" fmla="*/ 90584 h 267971"/>
                    <a:gd name="connsiteX11" fmla="*/ 8636 w 562041"/>
                    <a:gd name="connsiteY11" fmla="*/ 112038 h 267971"/>
                    <a:gd name="connsiteX12" fmla="*/ 44393 w 562041"/>
                    <a:gd name="connsiteY12" fmla="*/ 150178 h 267971"/>
                    <a:gd name="connsiteX13" fmla="*/ 168349 w 562041"/>
                    <a:gd name="connsiteY13" fmla="*/ 209773 h 267971"/>
                    <a:gd name="connsiteX14" fmla="*/ 313760 w 562041"/>
                    <a:gd name="connsiteY14" fmla="*/ 245530 h 267971"/>
                    <a:gd name="connsiteX15" fmla="*/ 394809 w 562041"/>
                    <a:gd name="connsiteY15" fmla="*/ 257449 h 267971"/>
                    <a:gd name="connsiteX16" fmla="*/ 423414 w 562041"/>
                    <a:gd name="connsiteY16" fmla="*/ 264600 h 267971"/>
                    <a:gd name="connsiteX17" fmla="*/ 435333 w 562041"/>
                    <a:gd name="connsiteY17" fmla="*/ 266984 h 267971"/>
                    <a:gd name="connsiteX18" fmla="*/ 437717 w 562041"/>
                    <a:gd name="connsiteY18" fmla="*/ 262216 h 267971"/>
                    <a:gd name="connsiteX19" fmla="*/ 468706 w 562041"/>
                    <a:gd name="connsiteY19" fmla="*/ 185935 h 267971"/>
                    <a:gd name="connsiteX20" fmla="*/ 542604 w 562041"/>
                    <a:gd name="connsiteY20" fmla="*/ 64362 h 267971"/>
                    <a:gd name="connsiteX21" fmla="*/ 561674 w 562041"/>
                    <a:gd name="connsiteY21" fmla="*/ 23838 h 2679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562041" h="267971">
                      <a:moveTo>
                        <a:pt x="561674" y="23838"/>
                      </a:moveTo>
                      <a:cubicBezTo>
                        <a:pt x="559290" y="2384"/>
                        <a:pt x="504463" y="0"/>
                        <a:pt x="485393" y="0"/>
                      </a:cubicBezTo>
                      <a:cubicBezTo>
                        <a:pt x="437717" y="0"/>
                        <a:pt x="425798" y="23838"/>
                        <a:pt x="380506" y="40524"/>
                      </a:cubicBezTo>
                      <a:cubicBezTo>
                        <a:pt x="335214" y="57211"/>
                        <a:pt x="287539" y="78665"/>
                        <a:pt x="237479" y="76281"/>
                      </a:cubicBezTo>
                      <a:cubicBezTo>
                        <a:pt x="225560" y="76281"/>
                        <a:pt x="206490" y="76281"/>
                        <a:pt x="192187" y="73897"/>
                      </a:cubicBezTo>
                      <a:cubicBezTo>
                        <a:pt x="182652" y="73897"/>
                        <a:pt x="173117" y="73897"/>
                        <a:pt x="163582" y="71514"/>
                      </a:cubicBezTo>
                      <a:cubicBezTo>
                        <a:pt x="154047" y="69130"/>
                        <a:pt x="144512" y="66746"/>
                        <a:pt x="134976" y="64362"/>
                      </a:cubicBezTo>
                      <a:cubicBezTo>
                        <a:pt x="120674" y="64362"/>
                        <a:pt x="106371" y="61978"/>
                        <a:pt x="89685" y="57211"/>
                      </a:cubicBezTo>
                      <a:cubicBezTo>
                        <a:pt x="77766" y="54827"/>
                        <a:pt x="65847" y="50059"/>
                        <a:pt x="53928" y="47676"/>
                      </a:cubicBezTo>
                      <a:cubicBezTo>
                        <a:pt x="42009" y="45292"/>
                        <a:pt x="20555" y="42908"/>
                        <a:pt x="13403" y="54827"/>
                      </a:cubicBezTo>
                      <a:cubicBezTo>
                        <a:pt x="-899" y="76281"/>
                        <a:pt x="-5667" y="81049"/>
                        <a:pt x="8636" y="90584"/>
                      </a:cubicBezTo>
                      <a:cubicBezTo>
                        <a:pt x="8636" y="97735"/>
                        <a:pt x="8636" y="107270"/>
                        <a:pt x="8636" y="112038"/>
                      </a:cubicBezTo>
                      <a:cubicBezTo>
                        <a:pt x="13403" y="126341"/>
                        <a:pt x="32474" y="140643"/>
                        <a:pt x="44393" y="150178"/>
                      </a:cubicBezTo>
                      <a:cubicBezTo>
                        <a:pt x="80149" y="178784"/>
                        <a:pt x="125441" y="195470"/>
                        <a:pt x="168349" y="209773"/>
                      </a:cubicBezTo>
                      <a:cubicBezTo>
                        <a:pt x="216025" y="226460"/>
                        <a:pt x="263701" y="238378"/>
                        <a:pt x="313760" y="245530"/>
                      </a:cubicBezTo>
                      <a:cubicBezTo>
                        <a:pt x="339982" y="250297"/>
                        <a:pt x="368587" y="252681"/>
                        <a:pt x="394809" y="257449"/>
                      </a:cubicBezTo>
                      <a:cubicBezTo>
                        <a:pt x="404344" y="259832"/>
                        <a:pt x="413879" y="262216"/>
                        <a:pt x="423414" y="264600"/>
                      </a:cubicBezTo>
                      <a:cubicBezTo>
                        <a:pt x="428182" y="266984"/>
                        <a:pt x="430566" y="269368"/>
                        <a:pt x="435333" y="266984"/>
                      </a:cubicBezTo>
                      <a:cubicBezTo>
                        <a:pt x="437717" y="266984"/>
                        <a:pt x="437717" y="264600"/>
                        <a:pt x="437717" y="262216"/>
                      </a:cubicBezTo>
                      <a:cubicBezTo>
                        <a:pt x="442485" y="235995"/>
                        <a:pt x="456787" y="209773"/>
                        <a:pt x="468706" y="185935"/>
                      </a:cubicBezTo>
                      <a:cubicBezTo>
                        <a:pt x="494928" y="145411"/>
                        <a:pt x="523533" y="107270"/>
                        <a:pt x="542604" y="64362"/>
                      </a:cubicBezTo>
                      <a:cubicBezTo>
                        <a:pt x="554523" y="54827"/>
                        <a:pt x="564058" y="40524"/>
                        <a:pt x="561674" y="23838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02" name="Freeform: Shape 1501">
                  <a:extLst>
                    <a:ext uri="{FF2B5EF4-FFF2-40B4-BE49-F238E27FC236}">
                      <a16:creationId xmlns:a16="http://schemas.microsoft.com/office/drawing/2014/main" id="{E714C4F5-0106-4D07-BEE5-F43B43639325}"/>
                    </a:ext>
                  </a:extLst>
                </p:cNvPr>
                <p:cNvSpPr/>
                <p:nvPr/>
              </p:nvSpPr>
              <p:spPr>
                <a:xfrm>
                  <a:off x="14941407" y="6936019"/>
                  <a:ext cx="567974" cy="281286"/>
                </a:xfrm>
                <a:custGeom>
                  <a:avLst/>
                  <a:gdLst>
                    <a:gd name="connsiteX0" fmla="*/ 436867 w 567974"/>
                    <a:gd name="connsiteY0" fmla="*/ 276519 h 281286"/>
                    <a:gd name="connsiteX1" fmla="*/ 429715 w 567974"/>
                    <a:gd name="connsiteY1" fmla="*/ 274135 h 281286"/>
                    <a:gd name="connsiteX2" fmla="*/ 427331 w 567974"/>
                    <a:gd name="connsiteY2" fmla="*/ 274135 h 281286"/>
                    <a:gd name="connsiteX3" fmla="*/ 422564 w 567974"/>
                    <a:gd name="connsiteY3" fmla="*/ 274135 h 281286"/>
                    <a:gd name="connsiteX4" fmla="*/ 398726 w 567974"/>
                    <a:gd name="connsiteY4" fmla="*/ 266984 h 281286"/>
                    <a:gd name="connsiteX5" fmla="*/ 351050 w 567974"/>
                    <a:gd name="connsiteY5" fmla="*/ 259833 h 281286"/>
                    <a:gd name="connsiteX6" fmla="*/ 317677 w 567974"/>
                    <a:gd name="connsiteY6" fmla="*/ 255065 h 281286"/>
                    <a:gd name="connsiteX7" fmla="*/ 172267 w 567974"/>
                    <a:gd name="connsiteY7" fmla="*/ 216924 h 281286"/>
                    <a:gd name="connsiteX8" fmla="*/ 48310 w 567974"/>
                    <a:gd name="connsiteY8" fmla="*/ 154946 h 281286"/>
                    <a:gd name="connsiteX9" fmla="*/ 43542 w 567974"/>
                    <a:gd name="connsiteY9" fmla="*/ 150178 h 281286"/>
                    <a:gd name="connsiteX10" fmla="*/ 12553 w 567974"/>
                    <a:gd name="connsiteY10" fmla="*/ 114422 h 281286"/>
                    <a:gd name="connsiteX11" fmla="*/ 10169 w 567974"/>
                    <a:gd name="connsiteY11" fmla="*/ 92968 h 281286"/>
                    <a:gd name="connsiteX12" fmla="*/ 634 w 567974"/>
                    <a:gd name="connsiteY12" fmla="*/ 83432 h 281286"/>
                    <a:gd name="connsiteX13" fmla="*/ 7785 w 567974"/>
                    <a:gd name="connsiteY13" fmla="*/ 64362 h 281286"/>
                    <a:gd name="connsiteX14" fmla="*/ 12553 w 567974"/>
                    <a:gd name="connsiteY14" fmla="*/ 54827 h 281286"/>
                    <a:gd name="connsiteX15" fmla="*/ 38775 w 567974"/>
                    <a:gd name="connsiteY15" fmla="*/ 45292 h 281286"/>
                    <a:gd name="connsiteX16" fmla="*/ 57845 w 567974"/>
                    <a:gd name="connsiteY16" fmla="*/ 47676 h 281286"/>
                    <a:gd name="connsiteX17" fmla="*/ 84067 w 567974"/>
                    <a:gd name="connsiteY17" fmla="*/ 54827 h 281286"/>
                    <a:gd name="connsiteX18" fmla="*/ 93602 w 567974"/>
                    <a:gd name="connsiteY18" fmla="*/ 57211 h 281286"/>
                    <a:gd name="connsiteX19" fmla="*/ 136510 w 567974"/>
                    <a:gd name="connsiteY19" fmla="*/ 64362 h 281286"/>
                    <a:gd name="connsiteX20" fmla="*/ 167499 w 567974"/>
                    <a:gd name="connsiteY20" fmla="*/ 71514 h 281286"/>
                    <a:gd name="connsiteX21" fmla="*/ 193721 w 567974"/>
                    <a:gd name="connsiteY21" fmla="*/ 73897 h 281286"/>
                    <a:gd name="connsiteX22" fmla="*/ 193721 w 567974"/>
                    <a:gd name="connsiteY22" fmla="*/ 73897 h 281286"/>
                    <a:gd name="connsiteX23" fmla="*/ 227094 w 567974"/>
                    <a:gd name="connsiteY23" fmla="*/ 76281 h 281286"/>
                    <a:gd name="connsiteX24" fmla="*/ 231861 w 567974"/>
                    <a:gd name="connsiteY24" fmla="*/ 76281 h 281286"/>
                    <a:gd name="connsiteX25" fmla="*/ 239013 w 567974"/>
                    <a:gd name="connsiteY25" fmla="*/ 76281 h 281286"/>
                    <a:gd name="connsiteX26" fmla="*/ 243780 w 567974"/>
                    <a:gd name="connsiteY26" fmla="*/ 76281 h 281286"/>
                    <a:gd name="connsiteX27" fmla="*/ 358202 w 567974"/>
                    <a:gd name="connsiteY27" fmla="*/ 47676 h 281286"/>
                    <a:gd name="connsiteX28" fmla="*/ 379656 w 567974"/>
                    <a:gd name="connsiteY28" fmla="*/ 40524 h 281286"/>
                    <a:gd name="connsiteX29" fmla="*/ 420180 w 567974"/>
                    <a:gd name="connsiteY29" fmla="*/ 21454 h 281286"/>
                    <a:gd name="connsiteX30" fmla="*/ 486926 w 567974"/>
                    <a:gd name="connsiteY30" fmla="*/ 0 h 281286"/>
                    <a:gd name="connsiteX31" fmla="*/ 567975 w 567974"/>
                    <a:gd name="connsiteY31" fmla="*/ 28605 h 281286"/>
                    <a:gd name="connsiteX32" fmla="*/ 558440 w 567974"/>
                    <a:gd name="connsiteY32" fmla="*/ 66746 h 281286"/>
                    <a:gd name="connsiteX33" fmla="*/ 556056 w 567974"/>
                    <a:gd name="connsiteY33" fmla="*/ 73897 h 281286"/>
                    <a:gd name="connsiteX34" fmla="*/ 501229 w 567974"/>
                    <a:gd name="connsiteY34" fmla="*/ 166865 h 281286"/>
                    <a:gd name="connsiteX35" fmla="*/ 479775 w 567974"/>
                    <a:gd name="connsiteY35" fmla="*/ 197854 h 281286"/>
                    <a:gd name="connsiteX36" fmla="*/ 479775 w 567974"/>
                    <a:gd name="connsiteY36" fmla="*/ 200238 h 281286"/>
                    <a:gd name="connsiteX37" fmla="*/ 448786 w 567974"/>
                    <a:gd name="connsiteY37" fmla="*/ 274135 h 281286"/>
                    <a:gd name="connsiteX38" fmla="*/ 444018 w 567974"/>
                    <a:gd name="connsiteY38" fmla="*/ 281287 h 281286"/>
                    <a:gd name="connsiteX39" fmla="*/ 436867 w 567974"/>
                    <a:gd name="connsiteY39" fmla="*/ 276519 h 281286"/>
                    <a:gd name="connsiteX40" fmla="*/ 41158 w 567974"/>
                    <a:gd name="connsiteY40" fmla="*/ 52443 h 281286"/>
                    <a:gd name="connsiteX41" fmla="*/ 22088 w 567974"/>
                    <a:gd name="connsiteY41" fmla="*/ 59595 h 281286"/>
                    <a:gd name="connsiteX42" fmla="*/ 14937 w 567974"/>
                    <a:gd name="connsiteY42" fmla="*/ 69130 h 281286"/>
                    <a:gd name="connsiteX43" fmla="*/ 7785 w 567974"/>
                    <a:gd name="connsiteY43" fmla="*/ 83432 h 281286"/>
                    <a:gd name="connsiteX44" fmla="*/ 14937 w 567974"/>
                    <a:gd name="connsiteY44" fmla="*/ 90584 h 281286"/>
                    <a:gd name="connsiteX45" fmla="*/ 17321 w 567974"/>
                    <a:gd name="connsiteY45" fmla="*/ 95351 h 281286"/>
                    <a:gd name="connsiteX46" fmla="*/ 17321 w 567974"/>
                    <a:gd name="connsiteY46" fmla="*/ 116805 h 281286"/>
                    <a:gd name="connsiteX47" fmla="*/ 45926 w 567974"/>
                    <a:gd name="connsiteY47" fmla="*/ 147795 h 281286"/>
                    <a:gd name="connsiteX48" fmla="*/ 50694 w 567974"/>
                    <a:gd name="connsiteY48" fmla="*/ 152562 h 281286"/>
                    <a:gd name="connsiteX49" fmla="*/ 172267 w 567974"/>
                    <a:gd name="connsiteY49" fmla="*/ 212157 h 281286"/>
                    <a:gd name="connsiteX50" fmla="*/ 315294 w 567974"/>
                    <a:gd name="connsiteY50" fmla="*/ 247914 h 281286"/>
                    <a:gd name="connsiteX51" fmla="*/ 348667 w 567974"/>
                    <a:gd name="connsiteY51" fmla="*/ 252681 h 281286"/>
                    <a:gd name="connsiteX52" fmla="*/ 396342 w 567974"/>
                    <a:gd name="connsiteY52" fmla="*/ 259833 h 281286"/>
                    <a:gd name="connsiteX53" fmla="*/ 420180 w 567974"/>
                    <a:gd name="connsiteY53" fmla="*/ 266984 h 281286"/>
                    <a:gd name="connsiteX54" fmla="*/ 424948 w 567974"/>
                    <a:gd name="connsiteY54" fmla="*/ 266984 h 281286"/>
                    <a:gd name="connsiteX55" fmla="*/ 429715 w 567974"/>
                    <a:gd name="connsiteY55" fmla="*/ 269368 h 281286"/>
                    <a:gd name="connsiteX56" fmla="*/ 434483 w 567974"/>
                    <a:gd name="connsiteY56" fmla="*/ 269368 h 281286"/>
                    <a:gd name="connsiteX57" fmla="*/ 434483 w 567974"/>
                    <a:gd name="connsiteY57" fmla="*/ 269368 h 281286"/>
                    <a:gd name="connsiteX58" fmla="*/ 465472 w 567974"/>
                    <a:gd name="connsiteY58" fmla="*/ 193087 h 281286"/>
                    <a:gd name="connsiteX59" fmla="*/ 465472 w 567974"/>
                    <a:gd name="connsiteY59" fmla="*/ 190703 h 281286"/>
                    <a:gd name="connsiteX60" fmla="*/ 486926 w 567974"/>
                    <a:gd name="connsiteY60" fmla="*/ 159714 h 281286"/>
                    <a:gd name="connsiteX61" fmla="*/ 541753 w 567974"/>
                    <a:gd name="connsiteY61" fmla="*/ 69130 h 281286"/>
                    <a:gd name="connsiteX62" fmla="*/ 544137 w 567974"/>
                    <a:gd name="connsiteY62" fmla="*/ 61978 h 281286"/>
                    <a:gd name="connsiteX63" fmla="*/ 553672 w 567974"/>
                    <a:gd name="connsiteY63" fmla="*/ 28605 h 281286"/>
                    <a:gd name="connsiteX64" fmla="*/ 482159 w 567974"/>
                    <a:gd name="connsiteY64" fmla="*/ 7151 h 281286"/>
                    <a:gd name="connsiteX65" fmla="*/ 420180 w 567974"/>
                    <a:gd name="connsiteY65" fmla="*/ 26222 h 281286"/>
                    <a:gd name="connsiteX66" fmla="*/ 379656 w 567974"/>
                    <a:gd name="connsiteY66" fmla="*/ 45292 h 281286"/>
                    <a:gd name="connsiteX67" fmla="*/ 358202 w 567974"/>
                    <a:gd name="connsiteY67" fmla="*/ 52443 h 281286"/>
                    <a:gd name="connsiteX68" fmla="*/ 239013 w 567974"/>
                    <a:gd name="connsiteY68" fmla="*/ 81049 h 281286"/>
                    <a:gd name="connsiteX69" fmla="*/ 234245 w 567974"/>
                    <a:gd name="connsiteY69" fmla="*/ 81049 h 281286"/>
                    <a:gd name="connsiteX70" fmla="*/ 227094 w 567974"/>
                    <a:gd name="connsiteY70" fmla="*/ 81049 h 281286"/>
                    <a:gd name="connsiteX71" fmla="*/ 222326 w 567974"/>
                    <a:gd name="connsiteY71" fmla="*/ 81049 h 281286"/>
                    <a:gd name="connsiteX72" fmla="*/ 186569 w 567974"/>
                    <a:gd name="connsiteY72" fmla="*/ 78665 h 281286"/>
                    <a:gd name="connsiteX73" fmla="*/ 157964 w 567974"/>
                    <a:gd name="connsiteY73" fmla="*/ 76281 h 281286"/>
                    <a:gd name="connsiteX74" fmla="*/ 126975 w 567974"/>
                    <a:gd name="connsiteY74" fmla="*/ 69130 h 281286"/>
                    <a:gd name="connsiteX75" fmla="*/ 84067 w 567974"/>
                    <a:gd name="connsiteY75" fmla="*/ 61978 h 281286"/>
                    <a:gd name="connsiteX76" fmla="*/ 74531 w 567974"/>
                    <a:gd name="connsiteY76" fmla="*/ 59595 h 281286"/>
                    <a:gd name="connsiteX77" fmla="*/ 50694 w 567974"/>
                    <a:gd name="connsiteY77" fmla="*/ 54827 h 281286"/>
                    <a:gd name="connsiteX78" fmla="*/ 41158 w 567974"/>
                    <a:gd name="connsiteY78" fmla="*/ 52443 h 281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</a:cxnLst>
                  <a:rect l="l" t="t" r="r" b="b"/>
                  <a:pathLst>
                    <a:path w="567974" h="281286">
                      <a:moveTo>
                        <a:pt x="436867" y="276519"/>
                      </a:moveTo>
                      <a:cubicBezTo>
                        <a:pt x="434483" y="276519"/>
                        <a:pt x="432099" y="276519"/>
                        <a:pt x="429715" y="274135"/>
                      </a:cubicBezTo>
                      <a:cubicBezTo>
                        <a:pt x="429715" y="274135"/>
                        <a:pt x="427331" y="274135"/>
                        <a:pt x="427331" y="274135"/>
                      </a:cubicBezTo>
                      <a:lnTo>
                        <a:pt x="422564" y="274135"/>
                      </a:lnTo>
                      <a:cubicBezTo>
                        <a:pt x="415413" y="271751"/>
                        <a:pt x="405877" y="269368"/>
                        <a:pt x="398726" y="266984"/>
                      </a:cubicBezTo>
                      <a:cubicBezTo>
                        <a:pt x="382040" y="264600"/>
                        <a:pt x="365353" y="262216"/>
                        <a:pt x="351050" y="259833"/>
                      </a:cubicBezTo>
                      <a:cubicBezTo>
                        <a:pt x="339131" y="257449"/>
                        <a:pt x="329596" y="257449"/>
                        <a:pt x="317677" y="255065"/>
                      </a:cubicBezTo>
                      <a:cubicBezTo>
                        <a:pt x="265234" y="245530"/>
                        <a:pt x="217558" y="233611"/>
                        <a:pt x="172267" y="216924"/>
                      </a:cubicBezTo>
                      <a:cubicBezTo>
                        <a:pt x="126975" y="200238"/>
                        <a:pt x="84067" y="183551"/>
                        <a:pt x="48310" y="154946"/>
                      </a:cubicBezTo>
                      <a:cubicBezTo>
                        <a:pt x="45926" y="152562"/>
                        <a:pt x="43542" y="152562"/>
                        <a:pt x="43542" y="150178"/>
                      </a:cubicBezTo>
                      <a:cubicBezTo>
                        <a:pt x="31623" y="140643"/>
                        <a:pt x="14937" y="128724"/>
                        <a:pt x="12553" y="114422"/>
                      </a:cubicBezTo>
                      <a:cubicBezTo>
                        <a:pt x="10169" y="107270"/>
                        <a:pt x="10169" y="100119"/>
                        <a:pt x="10169" y="92968"/>
                      </a:cubicBezTo>
                      <a:cubicBezTo>
                        <a:pt x="5402" y="90584"/>
                        <a:pt x="3018" y="85816"/>
                        <a:pt x="634" y="83432"/>
                      </a:cubicBezTo>
                      <a:cubicBezTo>
                        <a:pt x="-1750" y="78665"/>
                        <a:pt x="3018" y="73897"/>
                        <a:pt x="7785" y="64362"/>
                      </a:cubicBezTo>
                      <a:cubicBezTo>
                        <a:pt x="10169" y="61978"/>
                        <a:pt x="12553" y="59595"/>
                        <a:pt x="12553" y="54827"/>
                      </a:cubicBezTo>
                      <a:cubicBezTo>
                        <a:pt x="17321" y="47676"/>
                        <a:pt x="24472" y="45292"/>
                        <a:pt x="38775" y="45292"/>
                      </a:cubicBezTo>
                      <a:cubicBezTo>
                        <a:pt x="45926" y="45292"/>
                        <a:pt x="50694" y="45292"/>
                        <a:pt x="57845" y="47676"/>
                      </a:cubicBezTo>
                      <a:cubicBezTo>
                        <a:pt x="67380" y="50060"/>
                        <a:pt x="74531" y="52443"/>
                        <a:pt x="84067" y="54827"/>
                      </a:cubicBezTo>
                      <a:cubicBezTo>
                        <a:pt x="86450" y="54827"/>
                        <a:pt x="91218" y="57211"/>
                        <a:pt x="93602" y="57211"/>
                      </a:cubicBezTo>
                      <a:cubicBezTo>
                        <a:pt x="107904" y="59595"/>
                        <a:pt x="122207" y="61978"/>
                        <a:pt x="136510" y="64362"/>
                      </a:cubicBezTo>
                      <a:cubicBezTo>
                        <a:pt x="148429" y="69130"/>
                        <a:pt x="157964" y="71514"/>
                        <a:pt x="167499" y="71514"/>
                      </a:cubicBezTo>
                      <a:cubicBezTo>
                        <a:pt x="177034" y="73897"/>
                        <a:pt x="184185" y="73897"/>
                        <a:pt x="193721" y="73897"/>
                      </a:cubicBezTo>
                      <a:cubicBezTo>
                        <a:pt x="193721" y="73897"/>
                        <a:pt x="193721" y="73897"/>
                        <a:pt x="193721" y="73897"/>
                      </a:cubicBezTo>
                      <a:cubicBezTo>
                        <a:pt x="203256" y="76281"/>
                        <a:pt x="215175" y="76281"/>
                        <a:pt x="227094" y="76281"/>
                      </a:cubicBezTo>
                      <a:lnTo>
                        <a:pt x="231861" y="76281"/>
                      </a:lnTo>
                      <a:cubicBezTo>
                        <a:pt x="234245" y="76281"/>
                        <a:pt x="236629" y="76281"/>
                        <a:pt x="239013" y="76281"/>
                      </a:cubicBezTo>
                      <a:lnTo>
                        <a:pt x="243780" y="76281"/>
                      </a:lnTo>
                      <a:cubicBezTo>
                        <a:pt x="281921" y="76281"/>
                        <a:pt x="322445" y="61978"/>
                        <a:pt x="358202" y="47676"/>
                      </a:cubicBezTo>
                      <a:cubicBezTo>
                        <a:pt x="365353" y="45292"/>
                        <a:pt x="372504" y="42908"/>
                        <a:pt x="379656" y="40524"/>
                      </a:cubicBezTo>
                      <a:cubicBezTo>
                        <a:pt x="396342" y="35757"/>
                        <a:pt x="408261" y="28605"/>
                        <a:pt x="420180" y="21454"/>
                      </a:cubicBezTo>
                      <a:cubicBezTo>
                        <a:pt x="439250" y="9535"/>
                        <a:pt x="455937" y="0"/>
                        <a:pt x="486926" y="0"/>
                      </a:cubicBezTo>
                      <a:cubicBezTo>
                        <a:pt x="501229" y="0"/>
                        <a:pt x="565591" y="2384"/>
                        <a:pt x="567975" y="28605"/>
                      </a:cubicBezTo>
                      <a:cubicBezTo>
                        <a:pt x="567975" y="42908"/>
                        <a:pt x="563207" y="54827"/>
                        <a:pt x="558440" y="66746"/>
                      </a:cubicBezTo>
                      <a:cubicBezTo>
                        <a:pt x="558440" y="69130"/>
                        <a:pt x="556056" y="71514"/>
                        <a:pt x="556056" y="73897"/>
                      </a:cubicBezTo>
                      <a:cubicBezTo>
                        <a:pt x="541753" y="107270"/>
                        <a:pt x="520299" y="135876"/>
                        <a:pt x="501229" y="166865"/>
                      </a:cubicBezTo>
                      <a:cubicBezTo>
                        <a:pt x="494077" y="176400"/>
                        <a:pt x="486926" y="185935"/>
                        <a:pt x="479775" y="197854"/>
                      </a:cubicBezTo>
                      <a:lnTo>
                        <a:pt x="479775" y="200238"/>
                      </a:lnTo>
                      <a:cubicBezTo>
                        <a:pt x="467856" y="224076"/>
                        <a:pt x="453553" y="247914"/>
                        <a:pt x="448786" y="274135"/>
                      </a:cubicBezTo>
                      <a:cubicBezTo>
                        <a:pt x="448786" y="276519"/>
                        <a:pt x="446402" y="281287"/>
                        <a:pt x="444018" y="281287"/>
                      </a:cubicBezTo>
                      <a:cubicBezTo>
                        <a:pt x="439250" y="276519"/>
                        <a:pt x="439250" y="276519"/>
                        <a:pt x="436867" y="276519"/>
                      </a:cubicBezTo>
                      <a:close/>
                      <a:moveTo>
                        <a:pt x="41158" y="52443"/>
                      </a:moveTo>
                      <a:cubicBezTo>
                        <a:pt x="31623" y="52443"/>
                        <a:pt x="26856" y="54827"/>
                        <a:pt x="22088" y="59595"/>
                      </a:cubicBezTo>
                      <a:cubicBezTo>
                        <a:pt x="19704" y="61978"/>
                        <a:pt x="17321" y="66746"/>
                        <a:pt x="14937" y="69130"/>
                      </a:cubicBezTo>
                      <a:cubicBezTo>
                        <a:pt x="10169" y="76281"/>
                        <a:pt x="7785" y="81049"/>
                        <a:pt x="7785" y="83432"/>
                      </a:cubicBezTo>
                      <a:cubicBezTo>
                        <a:pt x="7785" y="85816"/>
                        <a:pt x="10169" y="88200"/>
                        <a:pt x="14937" y="90584"/>
                      </a:cubicBezTo>
                      <a:cubicBezTo>
                        <a:pt x="17321" y="90584"/>
                        <a:pt x="17321" y="92968"/>
                        <a:pt x="17321" y="95351"/>
                      </a:cubicBezTo>
                      <a:cubicBezTo>
                        <a:pt x="17321" y="102503"/>
                        <a:pt x="17321" y="109654"/>
                        <a:pt x="17321" y="116805"/>
                      </a:cubicBezTo>
                      <a:cubicBezTo>
                        <a:pt x="19704" y="128724"/>
                        <a:pt x="34007" y="140643"/>
                        <a:pt x="45926" y="147795"/>
                      </a:cubicBezTo>
                      <a:cubicBezTo>
                        <a:pt x="48310" y="150178"/>
                        <a:pt x="50694" y="150178"/>
                        <a:pt x="50694" y="152562"/>
                      </a:cubicBezTo>
                      <a:cubicBezTo>
                        <a:pt x="86450" y="181168"/>
                        <a:pt x="129358" y="197854"/>
                        <a:pt x="172267" y="212157"/>
                      </a:cubicBezTo>
                      <a:cubicBezTo>
                        <a:pt x="217558" y="228843"/>
                        <a:pt x="265234" y="240762"/>
                        <a:pt x="315294" y="247914"/>
                      </a:cubicBezTo>
                      <a:cubicBezTo>
                        <a:pt x="327213" y="250297"/>
                        <a:pt x="336748" y="250297"/>
                        <a:pt x="348667" y="252681"/>
                      </a:cubicBezTo>
                      <a:cubicBezTo>
                        <a:pt x="365353" y="255065"/>
                        <a:pt x="382040" y="257449"/>
                        <a:pt x="396342" y="259833"/>
                      </a:cubicBezTo>
                      <a:cubicBezTo>
                        <a:pt x="405877" y="262216"/>
                        <a:pt x="413029" y="264600"/>
                        <a:pt x="420180" y="266984"/>
                      </a:cubicBezTo>
                      <a:lnTo>
                        <a:pt x="424948" y="266984"/>
                      </a:lnTo>
                      <a:cubicBezTo>
                        <a:pt x="427331" y="266984"/>
                        <a:pt x="427331" y="266984"/>
                        <a:pt x="429715" y="269368"/>
                      </a:cubicBezTo>
                      <a:cubicBezTo>
                        <a:pt x="432099" y="269368"/>
                        <a:pt x="432099" y="271751"/>
                        <a:pt x="434483" y="269368"/>
                      </a:cubicBezTo>
                      <a:cubicBezTo>
                        <a:pt x="434483" y="269368"/>
                        <a:pt x="434483" y="269368"/>
                        <a:pt x="434483" y="269368"/>
                      </a:cubicBezTo>
                      <a:cubicBezTo>
                        <a:pt x="439250" y="243146"/>
                        <a:pt x="453553" y="216924"/>
                        <a:pt x="465472" y="193087"/>
                      </a:cubicBezTo>
                      <a:lnTo>
                        <a:pt x="465472" y="190703"/>
                      </a:lnTo>
                      <a:cubicBezTo>
                        <a:pt x="472623" y="181168"/>
                        <a:pt x="479775" y="169249"/>
                        <a:pt x="486926" y="159714"/>
                      </a:cubicBezTo>
                      <a:cubicBezTo>
                        <a:pt x="505996" y="131108"/>
                        <a:pt x="527450" y="100119"/>
                        <a:pt x="541753" y="69130"/>
                      </a:cubicBezTo>
                      <a:cubicBezTo>
                        <a:pt x="541753" y="66746"/>
                        <a:pt x="544137" y="64362"/>
                        <a:pt x="544137" y="61978"/>
                      </a:cubicBezTo>
                      <a:cubicBezTo>
                        <a:pt x="548905" y="50060"/>
                        <a:pt x="556056" y="40524"/>
                        <a:pt x="553672" y="28605"/>
                      </a:cubicBezTo>
                      <a:cubicBezTo>
                        <a:pt x="551288" y="14303"/>
                        <a:pt x="508380" y="7151"/>
                        <a:pt x="482159" y="7151"/>
                      </a:cubicBezTo>
                      <a:cubicBezTo>
                        <a:pt x="453553" y="7151"/>
                        <a:pt x="439250" y="16687"/>
                        <a:pt x="420180" y="26222"/>
                      </a:cubicBezTo>
                      <a:cubicBezTo>
                        <a:pt x="408261" y="33373"/>
                        <a:pt x="396342" y="40524"/>
                        <a:pt x="379656" y="45292"/>
                      </a:cubicBezTo>
                      <a:cubicBezTo>
                        <a:pt x="372504" y="47676"/>
                        <a:pt x="365353" y="50060"/>
                        <a:pt x="358202" y="52443"/>
                      </a:cubicBezTo>
                      <a:cubicBezTo>
                        <a:pt x="320061" y="66746"/>
                        <a:pt x="279537" y="81049"/>
                        <a:pt x="239013" y="81049"/>
                      </a:cubicBezTo>
                      <a:lnTo>
                        <a:pt x="234245" y="81049"/>
                      </a:lnTo>
                      <a:cubicBezTo>
                        <a:pt x="231861" y="81049"/>
                        <a:pt x="229477" y="81049"/>
                        <a:pt x="227094" y="81049"/>
                      </a:cubicBezTo>
                      <a:lnTo>
                        <a:pt x="222326" y="81049"/>
                      </a:lnTo>
                      <a:cubicBezTo>
                        <a:pt x="210407" y="81049"/>
                        <a:pt x="198488" y="81049"/>
                        <a:pt x="186569" y="78665"/>
                      </a:cubicBezTo>
                      <a:cubicBezTo>
                        <a:pt x="177034" y="78665"/>
                        <a:pt x="167499" y="78665"/>
                        <a:pt x="157964" y="76281"/>
                      </a:cubicBezTo>
                      <a:cubicBezTo>
                        <a:pt x="148429" y="73897"/>
                        <a:pt x="138894" y="71514"/>
                        <a:pt x="126975" y="69130"/>
                      </a:cubicBezTo>
                      <a:cubicBezTo>
                        <a:pt x="112672" y="69130"/>
                        <a:pt x="95985" y="66746"/>
                        <a:pt x="84067" y="61978"/>
                      </a:cubicBezTo>
                      <a:cubicBezTo>
                        <a:pt x="81683" y="61978"/>
                        <a:pt x="76915" y="59595"/>
                        <a:pt x="74531" y="59595"/>
                      </a:cubicBezTo>
                      <a:cubicBezTo>
                        <a:pt x="67380" y="57211"/>
                        <a:pt x="57845" y="54827"/>
                        <a:pt x="50694" y="54827"/>
                      </a:cubicBezTo>
                      <a:cubicBezTo>
                        <a:pt x="53077" y="54827"/>
                        <a:pt x="48310" y="52443"/>
                        <a:pt x="41158" y="52443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96" name="Freeform: Shape 1495">
                <a:extLst>
                  <a:ext uri="{FF2B5EF4-FFF2-40B4-BE49-F238E27FC236}">
                    <a16:creationId xmlns:a16="http://schemas.microsoft.com/office/drawing/2014/main" id="{3B53C5C5-4E8A-4363-932B-24F82F1ABC5F}"/>
                  </a:ext>
                </a:extLst>
              </p:cNvPr>
              <p:cNvSpPr/>
              <p:nvPr/>
            </p:nvSpPr>
            <p:spPr>
              <a:xfrm>
                <a:off x="15189955" y="7033754"/>
                <a:ext cx="180571" cy="46559"/>
              </a:xfrm>
              <a:custGeom>
                <a:avLst/>
                <a:gdLst>
                  <a:gd name="connsiteX0" fmla="*/ 178784 w 180571"/>
                  <a:gd name="connsiteY0" fmla="*/ 0 h 46559"/>
                  <a:gd name="connsiteX1" fmla="*/ 97735 w 180571"/>
                  <a:gd name="connsiteY1" fmla="*/ 38141 h 46559"/>
                  <a:gd name="connsiteX2" fmla="*/ 0 w 180571"/>
                  <a:gd name="connsiteY2" fmla="*/ 30989 h 46559"/>
                  <a:gd name="connsiteX3" fmla="*/ 0 w 180571"/>
                  <a:gd name="connsiteY3" fmla="*/ 30989 h 46559"/>
                  <a:gd name="connsiteX4" fmla="*/ 97735 w 180571"/>
                  <a:gd name="connsiteY4" fmla="*/ 45292 h 46559"/>
                  <a:gd name="connsiteX5" fmla="*/ 178784 w 180571"/>
                  <a:gd name="connsiteY5" fmla="*/ 0 h 46559"/>
                  <a:gd name="connsiteX6" fmla="*/ 178784 w 180571"/>
                  <a:gd name="connsiteY6" fmla="*/ 0 h 46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0571" h="46559">
                    <a:moveTo>
                      <a:pt x="178784" y="0"/>
                    </a:moveTo>
                    <a:cubicBezTo>
                      <a:pt x="152562" y="16687"/>
                      <a:pt x="128724" y="30989"/>
                      <a:pt x="97735" y="38141"/>
                    </a:cubicBezTo>
                    <a:cubicBezTo>
                      <a:pt x="66746" y="45292"/>
                      <a:pt x="30989" y="38141"/>
                      <a:pt x="0" y="30989"/>
                    </a:cubicBezTo>
                    <a:cubicBezTo>
                      <a:pt x="0" y="30989"/>
                      <a:pt x="0" y="30989"/>
                      <a:pt x="0" y="30989"/>
                    </a:cubicBezTo>
                    <a:cubicBezTo>
                      <a:pt x="30989" y="40524"/>
                      <a:pt x="66746" y="50059"/>
                      <a:pt x="97735" y="45292"/>
                    </a:cubicBezTo>
                    <a:cubicBezTo>
                      <a:pt x="128724" y="40524"/>
                      <a:pt x="159714" y="23838"/>
                      <a:pt x="178784" y="0"/>
                    </a:cubicBezTo>
                    <a:cubicBezTo>
                      <a:pt x="181168" y="0"/>
                      <a:pt x="181168" y="0"/>
                      <a:pt x="178784" y="0"/>
                    </a:cubicBezTo>
                    <a:close/>
                  </a:path>
                </a:pathLst>
              </a:custGeom>
              <a:solidFill>
                <a:srgbClr val="C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97" name="Freeform: Shape 1496">
                <a:extLst>
                  <a:ext uri="{FF2B5EF4-FFF2-40B4-BE49-F238E27FC236}">
                    <a16:creationId xmlns:a16="http://schemas.microsoft.com/office/drawing/2014/main" id="{F965371B-CF8B-4EE0-8BDD-6A89F451DB90}"/>
                  </a:ext>
                </a:extLst>
              </p:cNvPr>
              <p:cNvSpPr/>
              <p:nvPr/>
            </p:nvSpPr>
            <p:spPr>
              <a:xfrm>
                <a:off x="15105463" y="7074279"/>
                <a:ext cx="223810" cy="55256"/>
              </a:xfrm>
              <a:custGeom>
                <a:avLst/>
                <a:gdLst>
                  <a:gd name="connsiteX0" fmla="*/ 222751 w 223810"/>
                  <a:gd name="connsiteY0" fmla="*/ 19070 h 55256"/>
                  <a:gd name="connsiteX1" fmla="*/ 222751 w 223810"/>
                  <a:gd name="connsiteY1" fmla="*/ 19070 h 55256"/>
                  <a:gd name="connsiteX2" fmla="*/ 105946 w 223810"/>
                  <a:gd name="connsiteY2" fmla="*/ 40524 h 55256"/>
                  <a:gd name="connsiteX3" fmla="*/ 1059 w 223810"/>
                  <a:gd name="connsiteY3" fmla="*/ 0 h 55256"/>
                  <a:gd name="connsiteX4" fmla="*/ 1059 w 223810"/>
                  <a:gd name="connsiteY4" fmla="*/ 2384 h 55256"/>
                  <a:gd name="connsiteX5" fmla="*/ 103562 w 223810"/>
                  <a:gd name="connsiteY5" fmla="*/ 45292 h 55256"/>
                  <a:gd name="connsiteX6" fmla="*/ 208449 w 223810"/>
                  <a:gd name="connsiteY6" fmla="*/ 50059 h 55256"/>
                  <a:gd name="connsiteX7" fmla="*/ 208449 w 223810"/>
                  <a:gd name="connsiteY7" fmla="*/ 47676 h 55256"/>
                  <a:gd name="connsiteX8" fmla="*/ 134551 w 223810"/>
                  <a:gd name="connsiteY8" fmla="*/ 47676 h 55256"/>
                  <a:gd name="connsiteX9" fmla="*/ 222751 w 223810"/>
                  <a:gd name="connsiteY9" fmla="*/ 19070 h 55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3810" h="55256">
                    <a:moveTo>
                      <a:pt x="222751" y="19070"/>
                    </a:moveTo>
                    <a:cubicBezTo>
                      <a:pt x="225135" y="19070"/>
                      <a:pt x="222751" y="16686"/>
                      <a:pt x="222751" y="19070"/>
                    </a:cubicBezTo>
                    <a:cubicBezTo>
                      <a:pt x="184611" y="35757"/>
                      <a:pt x="146470" y="45292"/>
                      <a:pt x="105946" y="40524"/>
                    </a:cubicBezTo>
                    <a:cubicBezTo>
                      <a:pt x="70189" y="30989"/>
                      <a:pt x="36816" y="16686"/>
                      <a:pt x="1059" y="0"/>
                    </a:cubicBezTo>
                    <a:cubicBezTo>
                      <a:pt x="1059" y="0"/>
                      <a:pt x="-1324" y="0"/>
                      <a:pt x="1059" y="2384"/>
                    </a:cubicBezTo>
                    <a:cubicBezTo>
                      <a:pt x="32049" y="21454"/>
                      <a:pt x="67805" y="35757"/>
                      <a:pt x="103562" y="45292"/>
                    </a:cubicBezTo>
                    <a:cubicBezTo>
                      <a:pt x="139319" y="54827"/>
                      <a:pt x="172692" y="59595"/>
                      <a:pt x="208449" y="50059"/>
                    </a:cubicBezTo>
                    <a:cubicBezTo>
                      <a:pt x="210833" y="50059"/>
                      <a:pt x="208449" y="47676"/>
                      <a:pt x="208449" y="47676"/>
                    </a:cubicBezTo>
                    <a:cubicBezTo>
                      <a:pt x="182227" y="52443"/>
                      <a:pt x="158389" y="52443"/>
                      <a:pt x="134551" y="47676"/>
                    </a:cubicBezTo>
                    <a:cubicBezTo>
                      <a:pt x="167924" y="45292"/>
                      <a:pt x="201297" y="38141"/>
                      <a:pt x="222751" y="19070"/>
                    </a:cubicBezTo>
                    <a:close/>
                  </a:path>
                </a:pathLst>
              </a:custGeom>
              <a:solidFill>
                <a:srgbClr val="C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98" name="Freeform: Shape 1497">
                <a:extLst>
                  <a:ext uri="{FF2B5EF4-FFF2-40B4-BE49-F238E27FC236}">
                    <a16:creationId xmlns:a16="http://schemas.microsoft.com/office/drawing/2014/main" id="{21E6077E-F561-4388-BB6C-25B1FA234215}"/>
                  </a:ext>
                </a:extLst>
              </p:cNvPr>
              <p:cNvSpPr/>
              <p:nvPr/>
            </p:nvSpPr>
            <p:spPr>
              <a:xfrm>
                <a:off x="14949193" y="7021835"/>
                <a:ext cx="84491" cy="34432"/>
              </a:xfrm>
              <a:custGeom>
                <a:avLst/>
                <a:gdLst>
                  <a:gd name="connsiteX0" fmla="*/ 83432 w 84491"/>
                  <a:gd name="connsiteY0" fmla="*/ 33373 h 34432"/>
                  <a:gd name="connsiteX1" fmla="*/ 2384 w 84491"/>
                  <a:gd name="connsiteY1" fmla="*/ 0 h 34432"/>
                  <a:gd name="connsiteX2" fmla="*/ 0 w 84491"/>
                  <a:gd name="connsiteY2" fmla="*/ 2384 h 34432"/>
                  <a:gd name="connsiteX3" fmla="*/ 33373 w 84491"/>
                  <a:gd name="connsiteY3" fmla="*/ 21454 h 34432"/>
                  <a:gd name="connsiteX4" fmla="*/ 83432 w 84491"/>
                  <a:gd name="connsiteY4" fmla="*/ 33373 h 34432"/>
                  <a:gd name="connsiteX5" fmla="*/ 83432 w 84491"/>
                  <a:gd name="connsiteY5" fmla="*/ 33373 h 34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491" h="34432">
                    <a:moveTo>
                      <a:pt x="83432" y="33373"/>
                    </a:moveTo>
                    <a:cubicBezTo>
                      <a:pt x="54827" y="26222"/>
                      <a:pt x="28605" y="11919"/>
                      <a:pt x="2384" y="0"/>
                    </a:cubicBezTo>
                    <a:cubicBezTo>
                      <a:pt x="2384" y="0"/>
                      <a:pt x="0" y="0"/>
                      <a:pt x="0" y="2384"/>
                    </a:cubicBezTo>
                    <a:cubicBezTo>
                      <a:pt x="9535" y="11919"/>
                      <a:pt x="21454" y="16687"/>
                      <a:pt x="33373" y="21454"/>
                    </a:cubicBezTo>
                    <a:cubicBezTo>
                      <a:pt x="50059" y="26222"/>
                      <a:pt x="66746" y="33373"/>
                      <a:pt x="83432" y="33373"/>
                    </a:cubicBezTo>
                    <a:cubicBezTo>
                      <a:pt x="83432" y="35757"/>
                      <a:pt x="85816" y="33373"/>
                      <a:pt x="83432" y="33373"/>
                    </a:cubicBezTo>
                    <a:close/>
                  </a:path>
                </a:pathLst>
              </a:custGeom>
              <a:solidFill>
                <a:srgbClr val="C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99" name="Freeform: Shape 1498">
                <a:extLst>
                  <a:ext uri="{FF2B5EF4-FFF2-40B4-BE49-F238E27FC236}">
                    <a16:creationId xmlns:a16="http://schemas.microsoft.com/office/drawing/2014/main" id="{0C15BBDD-A64A-46FF-B7D9-E179F40E1D63}"/>
                  </a:ext>
                </a:extLst>
              </p:cNvPr>
              <p:cNvSpPr/>
              <p:nvPr/>
            </p:nvSpPr>
            <p:spPr>
              <a:xfrm>
                <a:off x="14942940" y="6938403"/>
                <a:ext cx="521149" cy="267971"/>
              </a:xfrm>
              <a:custGeom>
                <a:avLst/>
                <a:gdLst>
                  <a:gd name="connsiteX0" fmla="*/ 411496 w 521149"/>
                  <a:gd name="connsiteY0" fmla="*/ 121573 h 267971"/>
                  <a:gd name="connsiteX1" fmla="*/ 447252 w 521149"/>
                  <a:gd name="connsiteY1" fmla="*/ 83432 h 267971"/>
                  <a:gd name="connsiteX2" fmla="*/ 306609 w 521149"/>
                  <a:gd name="connsiteY2" fmla="*/ 133492 h 267971"/>
                  <a:gd name="connsiteX3" fmla="*/ 275620 w 521149"/>
                  <a:gd name="connsiteY3" fmla="*/ 121573 h 267971"/>
                  <a:gd name="connsiteX4" fmla="*/ 473474 w 521149"/>
                  <a:gd name="connsiteY4" fmla="*/ 38141 h 267971"/>
                  <a:gd name="connsiteX5" fmla="*/ 521150 w 521149"/>
                  <a:gd name="connsiteY5" fmla="*/ 2384 h 267971"/>
                  <a:gd name="connsiteX6" fmla="*/ 485393 w 521149"/>
                  <a:gd name="connsiteY6" fmla="*/ 0 h 267971"/>
                  <a:gd name="connsiteX7" fmla="*/ 380506 w 521149"/>
                  <a:gd name="connsiteY7" fmla="*/ 40524 h 267971"/>
                  <a:gd name="connsiteX8" fmla="*/ 237479 w 521149"/>
                  <a:gd name="connsiteY8" fmla="*/ 76281 h 267971"/>
                  <a:gd name="connsiteX9" fmla="*/ 192187 w 521149"/>
                  <a:gd name="connsiteY9" fmla="*/ 73897 h 267971"/>
                  <a:gd name="connsiteX10" fmla="*/ 163582 w 521149"/>
                  <a:gd name="connsiteY10" fmla="*/ 71514 h 267971"/>
                  <a:gd name="connsiteX11" fmla="*/ 134976 w 521149"/>
                  <a:gd name="connsiteY11" fmla="*/ 64362 h 267971"/>
                  <a:gd name="connsiteX12" fmla="*/ 89685 w 521149"/>
                  <a:gd name="connsiteY12" fmla="*/ 57211 h 267971"/>
                  <a:gd name="connsiteX13" fmla="*/ 53928 w 521149"/>
                  <a:gd name="connsiteY13" fmla="*/ 47676 h 267971"/>
                  <a:gd name="connsiteX14" fmla="*/ 13403 w 521149"/>
                  <a:gd name="connsiteY14" fmla="*/ 54827 h 267971"/>
                  <a:gd name="connsiteX15" fmla="*/ 8636 w 521149"/>
                  <a:gd name="connsiteY15" fmla="*/ 90584 h 267971"/>
                  <a:gd name="connsiteX16" fmla="*/ 8636 w 521149"/>
                  <a:gd name="connsiteY16" fmla="*/ 112038 h 267971"/>
                  <a:gd name="connsiteX17" fmla="*/ 44393 w 521149"/>
                  <a:gd name="connsiteY17" fmla="*/ 150178 h 267971"/>
                  <a:gd name="connsiteX18" fmla="*/ 168349 w 521149"/>
                  <a:gd name="connsiteY18" fmla="*/ 209773 h 267971"/>
                  <a:gd name="connsiteX19" fmla="*/ 313760 w 521149"/>
                  <a:gd name="connsiteY19" fmla="*/ 245530 h 267971"/>
                  <a:gd name="connsiteX20" fmla="*/ 394809 w 521149"/>
                  <a:gd name="connsiteY20" fmla="*/ 257449 h 267971"/>
                  <a:gd name="connsiteX21" fmla="*/ 423414 w 521149"/>
                  <a:gd name="connsiteY21" fmla="*/ 264600 h 267971"/>
                  <a:gd name="connsiteX22" fmla="*/ 435333 w 521149"/>
                  <a:gd name="connsiteY22" fmla="*/ 266984 h 267971"/>
                  <a:gd name="connsiteX23" fmla="*/ 437717 w 521149"/>
                  <a:gd name="connsiteY23" fmla="*/ 262216 h 267971"/>
                  <a:gd name="connsiteX24" fmla="*/ 442485 w 521149"/>
                  <a:gd name="connsiteY24" fmla="*/ 245530 h 267971"/>
                  <a:gd name="connsiteX25" fmla="*/ 435333 w 521149"/>
                  <a:gd name="connsiteY25" fmla="*/ 250297 h 267971"/>
                  <a:gd name="connsiteX26" fmla="*/ 385274 w 521149"/>
                  <a:gd name="connsiteY26" fmla="*/ 245530 h 267971"/>
                  <a:gd name="connsiteX27" fmla="*/ 223177 w 521149"/>
                  <a:gd name="connsiteY27" fmla="*/ 205005 h 267971"/>
                  <a:gd name="connsiteX28" fmla="*/ 218409 w 521149"/>
                  <a:gd name="connsiteY28" fmla="*/ 188319 h 267971"/>
                  <a:gd name="connsiteX29" fmla="*/ 266085 w 521149"/>
                  <a:gd name="connsiteY29" fmla="*/ 183551 h 267971"/>
                  <a:gd name="connsiteX30" fmla="*/ 370971 w 521149"/>
                  <a:gd name="connsiteY30" fmla="*/ 185935 h 267971"/>
                  <a:gd name="connsiteX31" fmla="*/ 409112 w 521149"/>
                  <a:gd name="connsiteY31" fmla="*/ 157330 h 267971"/>
                  <a:gd name="connsiteX32" fmla="*/ 394809 w 521149"/>
                  <a:gd name="connsiteY32" fmla="*/ 150178 h 267971"/>
                  <a:gd name="connsiteX33" fmla="*/ 390041 w 521149"/>
                  <a:gd name="connsiteY33" fmla="*/ 143027 h 267971"/>
                  <a:gd name="connsiteX34" fmla="*/ 411496 w 521149"/>
                  <a:gd name="connsiteY34" fmla="*/ 121573 h 267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521149" h="267971">
                    <a:moveTo>
                      <a:pt x="411496" y="121573"/>
                    </a:moveTo>
                    <a:cubicBezTo>
                      <a:pt x="425798" y="109654"/>
                      <a:pt x="437717" y="97735"/>
                      <a:pt x="447252" y="83432"/>
                    </a:cubicBezTo>
                    <a:cubicBezTo>
                      <a:pt x="409112" y="114422"/>
                      <a:pt x="356668" y="138259"/>
                      <a:pt x="306609" y="133492"/>
                    </a:cubicBezTo>
                    <a:cubicBezTo>
                      <a:pt x="299458" y="133492"/>
                      <a:pt x="282771" y="128724"/>
                      <a:pt x="275620" y="121573"/>
                    </a:cubicBezTo>
                    <a:cubicBezTo>
                      <a:pt x="261317" y="107270"/>
                      <a:pt x="347133" y="119189"/>
                      <a:pt x="473474" y="38141"/>
                    </a:cubicBezTo>
                    <a:cubicBezTo>
                      <a:pt x="490160" y="28605"/>
                      <a:pt x="509231" y="19070"/>
                      <a:pt x="521150" y="2384"/>
                    </a:cubicBezTo>
                    <a:cubicBezTo>
                      <a:pt x="506847" y="0"/>
                      <a:pt x="492544" y="0"/>
                      <a:pt x="485393" y="0"/>
                    </a:cubicBezTo>
                    <a:cubicBezTo>
                      <a:pt x="437717" y="0"/>
                      <a:pt x="425798" y="23838"/>
                      <a:pt x="380506" y="40524"/>
                    </a:cubicBezTo>
                    <a:cubicBezTo>
                      <a:pt x="335214" y="57211"/>
                      <a:pt x="287539" y="78665"/>
                      <a:pt x="237479" y="76281"/>
                    </a:cubicBezTo>
                    <a:cubicBezTo>
                      <a:pt x="225560" y="76281"/>
                      <a:pt x="206490" y="76281"/>
                      <a:pt x="192187" y="73897"/>
                    </a:cubicBezTo>
                    <a:cubicBezTo>
                      <a:pt x="182652" y="73897"/>
                      <a:pt x="173117" y="73897"/>
                      <a:pt x="163582" y="71514"/>
                    </a:cubicBezTo>
                    <a:cubicBezTo>
                      <a:pt x="154047" y="69130"/>
                      <a:pt x="144512" y="66746"/>
                      <a:pt x="134976" y="64362"/>
                    </a:cubicBezTo>
                    <a:cubicBezTo>
                      <a:pt x="120674" y="64362"/>
                      <a:pt x="106371" y="61978"/>
                      <a:pt x="89685" y="57211"/>
                    </a:cubicBezTo>
                    <a:cubicBezTo>
                      <a:pt x="77766" y="54827"/>
                      <a:pt x="65847" y="50059"/>
                      <a:pt x="53928" y="47676"/>
                    </a:cubicBezTo>
                    <a:cubicBezTo>
                      <a:pt x="42009" y="45292"/>
                      <a:pt x="20555" y="42908"/>
                      <a:pt x="13403" y="54827"/>
                    </a:cubicBezTo>
                    <a:cubicBezTo>
                      <a:pt x="-899" y="76281"/>
                      <a:pt x="-5667" y="81049"/>
                      <a:pt x="8636" y="90584"/>
                    </a:cubicBezTo>
                    <a:cubicBezTo>
                      <a:pt x="8636" y="97735"/>
                      <a:pt x="8636" y="107270"/>
                      <a:pt x="8636" y="112038"/>
                    </a:cubicBezTo>
                    <a:cubicBezTo>
                      <a:pt x="13403" y="126341"/>
                      <a:pt x="32474" y="140643"/>
                      <a:pt x="44393" y="150178"/>
                    </a:cubicBezTo>
                    <a:cubicBezTo>
                      <a:pt x="80149" y="178784"/>
                      <a:pt x="125441" y="195470"/>
                      <a:pt x="168349" y="209773"/>
                    </a:cubicBezTo>
                    <a:cubicBezTo>
                      <a:pt x="216025" y="226460"/>
                      <a:pt x="263701" y="238378"/>
                      <a:pt x="313760" y="245530"/>
                    </a:cubicBezTo>
                    <a:cubicBezTo>
                      <a:pt x="339982" y="250297"/>
                      <a:pt x="368587" y="252681"/>
                      <a:pt x="394809" y="257449"/>
                    </a:cubicBezTo>
                    <a:cubicBezTo>
                      <a:pt x="404344" y="259832"/>
                      <a:pt x="413879" y="262216"/>
                      <a:pt x="423414" y="264600"/>
                    </a:cubicBezTo>
                    <a:cubicBezTo>
                      <a:pt x="428182" y="266984"/>
                      <a:pt x="430566" y="269368"/>
                      <a:pt x="435333" y="266984"/>
                    </a:cubicBezTo>
                    <a:cubicBezTo>
                      <a:pt x="437717" y="266984"/>
                      <a:pt x="437717" y="264600"/>
                      <a:pt x="437717" y="262216"/>
                    </a:cubicBezTo>
                    <a:cubicBezTo>
                      <a:pt x="437717" y="257449"/>
                      <a:pt x="440101" y="250297"/>
                      <a:pt x="442485" y="245530"/>
                    </a:cubicBezTo>
                    <a:cubicBezTo>
                      <a:pt x="440101" y="247914"/>
                      <a:pt x="437717" y="250297"/>
                      <a:pt x="435333" y="250297"/>
                    </a:cubicBezTo>
                    <a:cubicBezTo>
                      <a:pt x="416263" y="259832"/>
                      <a:pt x="404344" y="250297"/>
                      <a:pt x="385274" y="245530"/>
                    </a:cubicBezTo>
                    <a:cubicBezTo>
                      <a:pt x="332831" y="231227"/>
                      <a:pt x="270852" y="228843"/>
                      <a:pt x="223177" y="205005"/>
                    </a:cubicBezTo>
                    <a:cubicBezTo>
                      <a:pt x="218409" y="202622"/>
                      <a:pt x="213641" y="193086"/>
                      <a:pt x="218409" y="188319"/>
                    </a:cubicBezTo>
                    <a:cubicBezTo>
                      <a:pt x="230328" y="176400"/>
                      <a:pt x="254166" y="181168"/>
                      <a:pt x="266085" y="183551"/>
                    </a:cubicBezTo>
                    <a:cubicBezTo>
                      <a:pt x="297074" y="188319"/>
                      <a:pt x="339982" y="197854"/>
                      <a:pt x="370971" y="185935"/>
                    </a:cubicBezTo>
                    <a:cubicBezTo>
                      <a:pt x="385274" y="181168"/>
                      <a:pt x="401960" y="171632"/>
                      <a:pt x="409112" y="157330"/>
                    </a:cubicBezTo>
                    <a:cubicBezTo>
                      <a:pt x="411496" y="150178"/>
                      <a:pt x="397193" y="150178"/>
                      <a:pt x="394809" y="150178"/>
                    </a:cubicBezTo>
                    <a:cubicBezTo>
                      <a:pt x="392425" y="150178"/>
                      <a:pt x="390041" y="147795"/>
                      <a:pt x="390041" y="143027"/>
                    </a:cubicBezTo>
                    <a:cubicBezTo>
                      <a:pt x="392425" y="135876"/>
                      <a:pt x="404344" y="126341"/>
                      <a:pt x="411496" y="121573"/>
                    </a:cubicBezTo>
                    <a:close/>
                  </a:path>
                </a:pathLst>
              </a:custGeom>
              <a:solidFill>
                <a:srgbClr val="C00000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00" name="Freeform: Shape 1499">
                <a:extLst>
                  <a:ext uri="{FF2B5EF4-FFF2-40B4-BE49-F238E27FC236}">
                    <a16:creationId xmlns:a16="http://schemas.microsoft.com/office/drawing/2014/main" id="{2F3CDE1A-EECE-4336-B521-62CC06598773}"/>
                  </a:ext>
                </a:extLst>
              </p:cNvPr>
              <p:cNvSpPr/>
              <p:nvPr/>
            </p:nvSpPr>
            <p:spPr>
              <a:xfrm>
                <a:off x="14942940" y="6940787"/>
                <a:ext cx="511614" cy="135875"/>
              </a:xfrm>
              <a:custGeom>
                <a:avLst/>
                <a:gdLst>
                  <a:gd name="connsiteX0" fmla="*/ 65847 w 511614"/>
                  <a:gd name="connsiteY0" fmla="*/ 119189 h 135875"/>
                  <a:gd name="connsiteX1" fmla="*/ 101604 w 511614"/>
                  <a:gd name="connsiteY1" fmla="*/ 119189 h 135875"/>
                  <a:gd name="connsiteX2" fmla="*/ 65847 w 511614"/>
                  <a:gd name="connsiteY2" fmla="*/ 92968 h 135875"/>
                  <a:gd name="connsiteX3" fmla="*/ 68231 w 511614"/>
                  <a:gd name="connsiteY3" fmla="*/ 88200 h 135875"/>
                  <a:gd name="connsiteX4" fmla="*/ 249398 w 511614"/>
                  <a:gd name="connsiteY4" fmla="*/ 107270 h 135875"/>
                  <a:gd name="connsiteX5" fmla="*/ 354285 w 511614"/>
                  <a:gd name="connsiteY5" fmla="*/ 85816 h 135875"/>
                  <a:gd name="connsiteX6" fmla="*/ 480625 w 511614"/>
                  <a:gd name="connsiteY6" fmla="*/ 26222 h 135875"/>
                  <a:gd name="connsiteX7" fmla="*/ 511614 w 511614"/>
                  <a:gd name="connsiteY7" fmla="*/ 2384 h 135875"/>
                  <a:gd name="connsiteX8" fmla="*/ 485393 w 511614"/>
                  <a:gd name="connsiteY8" fmla="*/ 0 h 135875"/>
                  <a:gd name="connsiteX9" fmla="*/ 380506 w 511614"/>
                  <a:gd name="connsiteY9" fmla="*/ 40524 h 135875"/>
                  <a:gd name="connsiteX10" fmla="*/ 237479 w 511614"/>
                  <a:gd name="connsiteY10" fmla="*/ 76281 h 135875"/>
                  <a:gd name="connsiteX11" fmla="*/ 192187 w 511614"/>
                  <a:gd name="connsiteY11" fmla="*/ 73897 h 135875"/>
                  <a:gd name="connsiteX12" fmla="*/ 163582 w 511614"/>
                  <a:gd name="connsiteY12" fmla="*/ 71514 h 135875"/>
                  <a:gd name="connsiteX13" fmla="*/ 134976 w 511614"/>
                  <a:gd name="connsiteY13" fmla="*/ 64362 h 135875"/>
                  <a:gd name="connsiteX14" fmla="*/ 89685 w 511614"/>
                  <a:gd name="connsiteY14" fmla="*/ 57211 h 135875"/>
                  <a:gd name="connsiteX15" fmla="*/ 53928 w 511614"/>
                  <a:gd name="connsiteY15" fmla="*/ 47676 h 135875"/>
                  <a:gd name="connsiteX16" fmla="*/ 13403 w 511614"/>
                  <a:gd name="connsiteY16" fmla="*/ 54827 h 135875"/>
                  <a:gd name="connsiteX17" fmla="*/ 8636 w 511614"/>
                  <a:gd name="connsiteY17" fmla="*/ 90584 h 135875"/>
                  <a:gd name="connsiteX18" fmla="*/ 8636 w 511614"/>
                  <a:gd name="connsiteY18" fmla="*/ 112038 h 135875"/>
                  <a:gd name="connsiteX19" fmla="*/ 27706 w 511614"/>
                  <a:gd name="connsiteY19" fmla="*/ 135876 h 135875"/>
                  <a:gd name="connsiteX20" fmla="*/ 27706 w 511614"/>
                  <a:gd name="connsiteY20" fmla="*/ 133492 h 135875"/>
                  <a:gd name="connsiteX21" fmla="*/ 65847 w 511614"/>
                  <a:gd name="connsiteY21" fmla="*/ 119189 h 135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11614" h="135875">
                    <a:moveTo>
                      <a:pt x="65847" y="119189"/>
                    </a:moveTo>
                    <a:cubicBezTo>
                      <a:pt x="77766" y="121573"/>
                      <a:pt x="89685" y="121573"/>
                      <a:pt x="101604" y="119189"/>
                    </a:cubicBezTo>
                    <a:cubicBezTo>
                      <a:pt x="84917" y="114422"/>
                      <a:pt x="65847" y="107270"/>
                      <a:pt x="65847" y="92968"/>
                    </a:cubicBezTo>
                    <a:cubicBezTo>
                      <a:pt x="65847" y="90584"/>
                      <a:pt x="68231" y="88200"/>
                      <a:pt x="68231" y="88200"/>
                    </a:cubicBezTo>
                    <a:cubicBezTo>
                      <a:pt x="77766" y="83432"/>
                      <a:pt x="146895" y="119189"/>
                      <a:pt x="249398" y="107270"/>
                    </a:cubicBezTo>
                    <a:cubicBezTo>
                      <a:pt x="282771" y="104887"/>
                      <a:pt x="316144" y="95351"/>
                      <a:pt x="354285" y="85816"/>
                    </a:cubicBezTo>
                    <a:cubicBezTo>
                      <a:pt x="394809" y="73897"/>
                      <a:pt x="444869" y="47676"/>
                      <a:pt x="480625" y="26222"/>
                    </a:cubicBezTo>
                    <a:cubicBezTo>
                      <a:pt x="492544" y="19070"/>
                      <a:pt x="499696" y="16687"/>
                      <a:pt x="511614" y="2384"/>
                    </a:cubicBezTo>
                    <a:cubicBezTo>
                      <a:pt x="502079" y="2384"/>
                      <a:pt x="492544" y="0"/>
                      <a:pt x="485393" y="0"/>
                    </a:cubicBezTo>
                    <a:cubicBezTo>
                      <a:pt x="437717" y="0"/>
                      <a:pt x="425798" y="23838"/>
                      <a:pt x="380506" y="40524"/>
                    </a:cubicBezTo>
                    <a:cubicBezTo>
                      <a:pt x="335214" y="57211"/>
                      <a:pt x="287539" y="78665"/>
                      <a:pt x="237479" y="76281"/>
                    </a:cubicBezTo>
                    <a:cubicBezTo>
                      <a:pt x="225560" y="76281"/>
                      <a:pt x="206490" y="76281"/>
                      <a:pt x="192187" y="73897"/>
                    </a:cubicBezTo>
                    <a:cubicBezTo>
                      <a:pt x="182652" y="73897"/>
                      <a:pt x="173117" y="73897"/>
                      <a:pt x="163582" y="71514"/>
                    </a:cubicBezTo>
                    <a:cubicBezTo>
                      <a:pt x="154047" y="69130"/>
                      <a:pt x="144512" y="66746"/>
                      <a:pt x="134976" y="64362"/>
                    </a:cubicBezTo>
                    <a:cubicBezTo>
                      <a:pt x="120674" y="64362"/>
                      <a:pt x="106371" y="61978"/>
                      <a:pt x="89685" y="57211"/>
                    </a:cubicBezTo>
                    <a:cubicBezTo>
                      <a:pt x="77766" y="54827"/>
                      <a:pt x="65847" y="50060"/>
                      <a:pt x="53928" y="47676"/>
                    </a:cubicBezTo>
                    <a:cubicBezTo>
                      <a:pt x="42009" y="45292"/>
                      <a:pt x="20555" y="42908"/>
                      <a:pt x="13403" y="54827"/>
                    </a:cubicBezTo>
                    <a:cubicBezTo>
                      <a:pt x="-899" y="76281"/>
                      <a:pt x="-5667" y="81049"/>
                      <a:pt x="8636" y="90584"/>
                    </a:cubicBezTo>
                    <a:cubicBezTo>
                      <a:pt x="8636" y="97735"/>
                      <a:pt x="8636" y="107270"/>
                      <a:pt x="8636" y="112038"/>
                    </a:cubicBezTo>
                    <a:cubicBezTo>
                      <a:pt x="11020" y="121573"/>
                      <a:pt x="18171" y="128724"/>
                      <a:pt x="27706" y="135876"/>
                    </a:cubicBezTo>
                    <a:cubicBezTo>
                      <a:pt x="27706" y="133492"/>
                      <a:pt x="27706" y="133492"/>
                      <a:pt x="27706" y="133492"/>
                    </a:cubicBezTo>
                    <a:cubicBezTo>
                      <a:pt x="39625" y="116805"/>
                      <a:pt x="53928" y="116805"/>
                      <a:pt x="65847" y="119189"/>
                    </a:cubicBezTo>
                    <a:close/>
                  </a:path>
                </a:pathLst>
              </a:custGeom>
              <a:solidFill>
                <a:srgbClr val="C00000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89" name="Graphic 4207">
              <a:extLst>
                <a:ext uri="{FF2B5EF4-FFF2-40B4-BE49-F238E27FC236}">
                  <a16:creationId xmlns:a16="http://schemas.microsoft.com/office/drawing/2014/main" id="{1FD5D99B-0A25-453A-BE03-F2E090A21A16}"/>
                </a:ext>
              </a:extLst>
            </p:cNvPr>
            <p:cNvGrpSpPr/>
            <p:nvPr/>
          </p:nvGrpSpPr>
          <p:grpSpPr>
            <a:xfrm>
              <a:off x="14591625" y="6001576"/>
              <a:ext cx="1200723" cy="1015646"/>
              <a:chOff x="14591625" y="6001576"/>
              <a:chExt cx="1200723" cy="1015646"/>
            </a:xfrm>
          </p:grpSpPr>
          <p:grpSp>
            <p:nvGrpSpPr>
              <p:cNvPr id="1394" name="Graphic 4207">
                <a:extLst>
                  <a:ext uri="{FF2B5EF4-FFF2-40B4-BE49-F238E27FC236}">
                    <a16:creationId xmlns:a16="http://schemas.microsoft.com/office/drawing/2014/main" id="{04B83CF9-AEC5-40C4-972D-4D033DE9342D}"/>
                  </a:ext>
                </a:extLst>
              </p:cNvPr>
              <p:cNvGrpSpPr/>
              <p:nvPr/>
            </p:nvGrpSpPr>
            <p:grpSpPr>
              <a:xfrm>
                <a:off x="14803782" y="6290014"/>
                <a:ext cx="800951" cy="727208"/>
                <a:chOff x="14803782" y="6290014"/>
                <a:chExt cx="800951" cy="727208"/>
              </a:xfrm>
            </p:grpSpPr>
            <p:sp>
              <p:nvSpPr>
                <p:cNvPr id="1488" name="Freeform: Shape 1487">
                  <a:extLst>
                    <a:ext uri="{FF2B5EF4-FFF2-40B4-BE49-F238E27FC236}">
                      <a16:creationId xmlns:a16="http://schemas.microsoft.com/office/drawing/2014/main" id="{50D6111C-D357-4D0E-AB0D-889CBD94D985}"/>
                    </a:ext>
                  </a:extLst>
                </p:cNvPr>
                <p:cNvSpPr/>
                <p:nvPr/>
              </p:nvSpPr>
              <p:spPr>
                <a:xfrm>
                  <a:off x="14806064" y="6297451"/>
                  <a:ext cx="793901" cy="719771"/>
                </a:xfrm>
                <a:custGeom>
                  <a:avLst/>
                  <a:gdLst>
                    <a:gd name="connsiteX0" fmla="*/ 774831 w 793901"/>
                    <a:gd name="connsiteY0" fmla="*/ 362049 h 719771"/>
                    <a:gd name="connsiteX1" fmla="*/ 793901 w 793901"/>
                    <a:gd name="connsiteY1" fmla="*/ 192800 h 719771"/>
                    <a:gd name="connsiteX2" fmla="*/ 750993 w 793901"/>
                    <a:gd name="connsiteY2" fmla="*/ 223790 h 719771"/>
                    <a:gd name="connsiteX3" fmla="*/ 760529 w 793901"/>
                    <a:gd name="connsiteY3" fmla="*/ 128438 h 719771"/>
                    <a:gd name="connsiteX4" fmla="*/ 715237 w 793901"/>
                    <a:gd name="connsiteY4" fmla="*/ 240476 h 719771"/>
                    <a:gd name="connsiteX5" fmla="*/ 655642 w 793901"/>
                    <a:gd name="connsiteY5" fmla="*/ 2098 h 719771"/>
                    <a:gd name="connsiteX6" fmla="*/ 586512 w 793901"/>
                    <a:gd name="connsiteY6" fmla="*/ 25936 h 719771"/>
                    <a:gd name="connsiteX7" fmla="*/ 495928 w 793901"/>
                    <a:gd name="connsiteY7" fmla="*/ 28319 h 719771"/>
                    <a:gd name="connsiteX8" fmla="*/ 410112 w 793901"/>
                    <a:gd name="connsiteY8" fmla="*/ 233325 h 719771"/>
                    <a:gd name="connsiteX9" fmla="*/ 343366 w 793901"/>
                    <a:gd name="connsiteY9" fmla="*/ 238092 h 719771"/>
                    <a:gd name="connsiteX10" fmla="*/ 348134 w 793901"/>
                    <a:gd name="connsiteY10" fmla="*/ 180882 h 719771"/>
                    <a:gd name="connsiteX11" fmla="*/ 307609 w 793901"/>
                    <a:gd name="connsiteY11" fmla="*/ 238092 h 719771"/>
                    <a:gd name="connsiteX12" fmla="*/ 329063 w 793901"/>
                    <a:gd name="connsiteY12" fmla="*/ 142741 h 719771"/>
                    <a:gd name="connsiteX13" fmla="*/ 283772 w 793901"/>
                    <a:gd name="connsiteY13" fmla="*/ 240476 h 719771"/>
                    <a:gd name="connsiteX14" fmla="*/ 224177 w 793901"/>
                    <a:gd name="connsiteY14" fmla="*/ 254779 h 719771"/>
                    <a:gd name="connsiteX15" fmla="*/ 245631 w 793901"/>
                    <a:gd name="connsiteY15" fmla="*/ 161811 h 719771"/>
                    <a:gd name="connsiteX16" fmla="*/ 178885 w 793901"/>
                    <a:gd name="connsiteY16" fmla="*/ 259546 h 719771"/>
                    <a:gd name="connsiteX17" fmla="*/ 69231 w 793901"/>
                    <a:gd name="connsiteY17" fmla="*/ 278617 h 719771"/>
                    <a:gd name="connsiteX18" fmla="*/ 81150 w 793901"/>
                    <a:gd name="connsiteY18" fmla="*/ 197568 h 719771"/>
                    <a:gd name="connsiteX19" fmla="*/ 28707 w 793901"/>
                    <a:gd name="connsiteY19" fmla="*/ 290536 h 719771"/>
                    <a:gd name="connsiteX20" fmla="*/ 38242 w 793901"/>
                    <a:gd name="connsiteY20" fmla="*/ 202336 h 719771"/>
                    <a:gd name="connsiteX21" fmla="*/ 101 w 793901"/>
                    <a:gd name="connsiteY21" fmla="*/ 307222 h 719771"/>
                    <a:gd name="connsiteX22" fmla="*/ 101 w 793901"/>
                    <a:gd name="connsiteY22" fmla="*/ 481238 h 719771"/>
                    <a:gd name="connsiteX23" fmla="*/ 124058 w 793901"/>
                    <a:gd name="connsiteY23" fmla="*/ 662406 h 719771"/>
                    <a:gd name="connsiteX24" fmla="*/ 407728 w 793901"/>
                    <a:gd name="connsiteY24" fmla="*/ 714849 h 719771"/>
                    <a:gd name="connsiteX25" fmla="*/ 779599 w 793901"/>
                    <a:gd name="connsiteY25" fmla="*/ 455017 h 719771"/>
                    <a:gd name="connsiteX26" fmla="*/ 774831 w 793901"/>
                    <a:gd name="connsiteY26" fmla="*/ 362049 h 71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793901" h="719771">
                      <a:moveTo>
                        <a:pt x="774831" y="362049"/>
                      </a:moveTo>
                      <a:cubicBezTo>
                        <a:pt x="777215" y="300071"/>
                        <a:pt x="774831" y="269082"/>
                        <a:pt x="793901" y="192800"/>
                      </a:cubicBezTo>
                      <a:cubicBezTo>
                        <a:pt x="779599" y="211871"/>
                        <a:pt x="750993" y="223790"/>
                        <a:pt x="750993" y="223790"/>
                      </a:cubicBezTo>
                      <a:cubicBezTo>
                        <a:pt x="750993" y="223790"/>
                        <a:pt x="760529" y="171346"/>
                        <a:pt x="760529" y="128438"/>
                      </a:cubicBezTo>
                      <a:cubicBezTo>
                        <a:pt x="755761" y="164195"/>
                        <a:pt x="736691" y="216638"/>
                        <a:pt x="715237" y="240476"/>
                      </a:cubicBezTo>
                      <a:cubicBezTo>
                        <a:pt x="753377" y="80763"/>
                        <a:pt x="662793" y="6865"/>
                        <a:pt x="655642" y="2098"/>
                      </a:cubicBezTo>
                      <a:cubicBezTo>
                        <a:pt x="648491" y="-5054"/>
                        <a:pt x="610350" y="6865"/>
                        <a:pt x="586512" y="25936"/>
                      </a:cubicBezTo>
                      <a:cubicBezTo>
                        <a:pt x="576977" y="11633"/>
                        <a:pt x="507847" y="18784"/>
                        <a:pt x="495928" y="28319"/>
                      </a:cubicBezTo>
                      <a:cubicBezTo>
                        <a:pt x="445869" y="111752"/>
                        <a:pt x="410112" y="233325"/>
                        <a:pt x="410112" y="233325"/>
                      </a:cubicBezTo>
                      <a:cubicBezTo>
                        <a:pt x="410112" y="233325"/>
                        <a:pt x="383891" y="250011"/>
                        <a:pt x="343366" y="238092"/>
                      </a:cubicBezTo>
                      <a:cubicBezTo>
                        <a:pt x="340982" y="214255"/>
                        <a:pt x="348134" y="180882"/>
                        <a:pt x="348134" y="180882"/>
                      </a:cubicBezTo>
                      <a:cubicBezTo>
                        <a:pt x="348134" y="180882"/>
                        <a:pt x="321912" y="204719"/>
                        <a:pt x="307609" y="238092"/>
                      </a:cubicBezTo>
                      <a:cubicBezTo>
                        <a:pt x="305226" y="209487"/>
                        <a:pt x="329063" y="142741"/>
                        <a:pt x="329063" y="142741"/>
                      </a:cubicBezTo>
                      <a:cubicBezTo>
                        <a:pt x="329063" y="142741"/>
                        <a:pt x="300458" y="180882"/>
                        <a:pt x="283772" y="240476"/>
                      </a:cubicBezTo>
                      <a:cubicBezTo>
                        <a:pt x="262317" y="254779"/>
                        <a:pt x="224177" y="254779"/>
                        <a:pt x="224177" y="254779"/>
                      </a:cubicBezTo>
                      <a:cubicBezTo>
                        <a:pt x="224177" y="254779"/>
                        <a:pt x="212258" y="230941"/>
                        <a:pt x="245631" y="161811"/>
                      </a:cubicBezTo>
                      <a:cubicBezTo>
                        <a:pt x="207490" y="188033"/>
                        <a:pt x="178885" y="259546"/>
                        <a:pt x="178885" y="259546"/>
                      </a:cubicBezTo>
                      <a:cubicBezTo>
                        <a:pt x="178885" y="259546"/>
                        <a:pt x="131209" y="285768"/>
                        <a:pt x="69231" y="278617"/>
                      </a:cubicBezTo>
                      <a:cubicBezTo>
                        <a:pt x="64463" y="247628"/>
                        <a:pt x="81150" y="197568"/>
                        <a:pt x="81150" y="197568"/>
                      </a:cubicBezTo>
                      <a:cubicBezTo>
                        <a:pt x="81150" y="197568"/>
                        <a:pt x="45393" y="245244"/>
                        <a:pt x="28707" y="290536"/>
                      </a:cubicBezTo>
                      <a:cubicBezTo>
                        <a:pt x="19171" y="257163"/>
                        <a:pt x="38242" y="202336"/>
                        <a:pt x="38242" y="202336"/>
                      </a:cubicBezTo>
                      <a:cubicBezTo>
                        <a:pt x="38242" y="202336"/>
                        <a:pt x="-2283" y="278617"/>
                        <a:pt x="101" y="307222"/>
                      </a:cubicBezTo>
                      <a:cubicBezTo>
                        <a:pt x="16788" y="354898"/>
                        <a:pt x="4869" y="419260"/>
                        <a:pt x="101" y="481238"/>
                      </a:cubicBezTo>
                      <a:cubicBezTo>
                        <a:pt x="2485" y="531298"/>
                        <a:pt x="7253" y="612347"/>
                        <a:pt x="124058" y="662406"/>
                      </a:cubicBezTo>
                      <a:cubicBezTo>
                        <a:pt x="240863" y="712466"/>
                        <a:pt x="300458" y="729152"/>
                        <a:pt x="407728" y="714849"/>
                      </a:cubicBezTo>
                      <a:cubicBezTo>
                        <a:pt x="691399" y="671941"/>
                        <a:pt x="758145" y="581357"/>
                        <a:pt x="779599" y="455017"/>
                      </a:cubicBezTo>
                      <a:cubicBezTo>
                        <a:pt x="777215" y="452633"/>
                        <a:pt x="774831" y="426411"/>
                        <a:pt x="774831" y="362049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89" name="Freeform: Shape 1488">
                  <a:extLst>
                    <a:ext uri="{FF2B5EF4-FFF2-40B4-BE49-F238E27FC236}">
                      <a16:creationId xmlns:a16="http://schemas.microsoft.com/office/drawing/2014/main" id="{94551A03-BC25-4F93-8C2E-68DBA3590790}"/>
                    </a:ext>
                  </a:extLst>
                </p:cNvPr>
                <p:cNvSpPr/>
                <p:nvPr/>
              </p:nvSpPr>
              <p:spPr>
                <a:xfrm>
                  <a:off x="14803782" y="6290014"/>
                  <a:ext cx="800951" cy="727054"/>
                </a:xfrm>
                <a:custGeom>
                  <a:avLst/>
                  <a:gdLst>
                    <a:gd name="connsiteX0" fmla="*/ 340881 w 800951"/>
                    <a:gd name="connsiteY0" fmla="*/ 727054 h 727054"/>
                    <a:gd name="connsiteX1" fmla="*/ 340881 w 800951"/>
                    <a:gd name="connsiteY1" fmla="*/ 727054 h 727054"/>
                    <a:gd name="connsiteX2" fmla="*/ 123957 w 800951"/>
                    <a:gd name="connsiteY2" fmla="*/ 669843 h 727054"/>
                    <a:gd name="connsiteX3" fmla="*/ 0 w 800951"/>
                    <a:gd name="connsiteY3" fmla="*/ 486292 h 727054"/>
                    <a:gd name="connsiteX4" fmla="*/ 4768 w 800951"/>
                    <a:gd name="connsiteY4" fmla="*/ 445768 h 727054"/>
                    <a:gd name="connsiteX5" fmla="*/ 2384 w 800951"/>
                    <a:gd name="connsiteY5" fmla="*/ 314660 h 727054"/>
                    <a:gd name="connsiteX6" fmla="*/ 2384 w 800951"/>
                    <a:gd name="connsiteY6" fmla="*/ 314660 h 727054"/>
                    <a:gd name="connsiteX7" fmla="*/ 40524 w 800951"/>
                    <a:gd name="connsiteY7" fmla="*/ 207389 h 727054"/>
                    <a:gd name="connsiteX8" fmla="*/ 45292 w 800951"/>
                    <a:gd name="connsiteY8" fmla="*/ 205005 h 727054"/>
                    <a:gd name="connsiteX9" fmla="*/ 47676 w 800951"/>
                    <a:gd name="connsiteY9" fmla="*/ 207389 h 727054"/>
                    <a:gd name="connsiteX10" fmla="*/ 35757 w 800951"/>
                    <a:gd name="connsiteY10" fmla="*/ 283670 h 727054"/>
                    <a:gd name="connsiteX11" fmla="*/ 85816 w 800951"/>
                    <a:gd name="connsiteY11" fmla="*/ 197854 h 727054"/>
                    <a:gd name="connsiteX12" fmla="*/ 88200 w 800951"/>
                    <a:gd name="connsiteY12" fmla="*/ 197854 h 727054"/>
                    <a:gd name="connsiteX13" fmla="*/ 90584 w 800951"/>
                    <a:gd name="connsiteY13" fmla="*/ 200238 h 727054"/>
                    <a:gd name="connsiteX14" fmla="*/ 78665 w 800951"/>
                    <a:gd name="connsiteY14" fmla="*/ 278903 h 727054"/>
                    <a:gd name="connsiteX15" fmla="*/ 100119 w 800951"/>
                    <a:gd name="connsiteY15" fmla="*/ 278903 h 727054"/>
                    <a:gd name="connsiteX16" fmla="*/ 183551 w 800951"/>
                    <a:gd name="connsiteY16" fmla="*/ 259832 h 727054"/>
                    <a:gd name="connsiteX17" fmla="*/ 252681 w 800951"/>
                    <a:gd name="connsiteY17" fmla="*/ 162097 h 727054"/>
                    <a:gd name="connsiteX18" fmla="*/ 255065 w 800951"/>
                    <a:gd name="connsiteY18" fmla="*/ 162097 h 727054"/>
                    <a:gd name="connsiteX19" fmla="*/ 255065 w 800951"/>
                    <a:gd name="connsiteY19" fmla="*/ 164481 h 727054"/>
                    <a:gd name="connsiteX20" fmla="*/ 233611 w 800951"/>
                    <a:gd name="connsiteY20" fmla="*/ 255065 h 727054"/>
                    <a:gd name="connsiteX21" fmla="*/ 288438 w 800951"/>
                    <a:gd name="connsiteY21" fmla="*/ 243146 h 727054"/>
                    <a:gd name="connsiteX22" fmla="*/ 333730 w 800951"/>
                    <a:gd name="connsiteY22" fmla="*/ 145411 h 727054"/>
                    <a:gd name="connsiteX23" fmla="*/ 336114 w 800951"/>
                    <a:gd name="connsiteY23" fmla="*/ 145411 h 727054"/>
                    <a:gd name="connsiteX24" fmla="*/ 338497 w 800951"/>
                    <a:gd name="connsiteY24" fmla="*/ 147795 h 727054"/>
                    <a:gd name="connsiteX25" fmla="*/ 317043 w 800951"/>
                    <a:gd name="connsiteY25" fmla="*/ 231227 h 727054"/>
                    <a:gd name="connsiteX26" fmla="*/ 352800 w 800951"/>
                    <a:gd name="connsiteY26" fmla="*/ 183551 h 727054"/>
                    <a:gd name="connsiteX27" fmla="*/ 355184 w 800951"/>
                    <a:gd name="connsiteY27" fmla="*/ 183551 h 727054"/>
                    <a:gd name="connsiteX28" fmla="*/ 357568 w 800951"/>
                    <a:gd name="connsiteY28" fmla="*/ 185935 h 727054"/>
                    <a:gd name="connsiteX29" fmla="*/ 352800 w 800951"/>
                    <a:gd name="connsiteY29" fmla="*/ 240762 h 727054"/>
                    <a:gd name="connsiteX30" fmla="*/ 376638 w 800951"/>
                    <a:gd name="connsiteY30" fmla="*/ 243146 h 727054"/>
                    <a:gd name="connsiteX31" fmla="*/ 412395 w 800951"/>
                    <a:gd name="connsiteY31" fmla="*/ 233611 h 727054"/>
                    <a:gd name="connsiteX32" fmla="*/ 498211 w 800951"/>
                    <a:gd name="connsiteY32" fmla="*/ 28605 h 727054"/>
                    <a:gd name="connsiteX33" fmla="*/ 498211 w 800951"/>
                    <a:gd name="connsiteY33" fmla="*/ 28605 h 727054"/>
                    <a:gd name="connsiteX34" fmla="*/ 555422 w 800951"/>
                    <a:gd name="connsiteY34" fmla="*/ 16686 h 727054"/>
                    <a:gd name="connsiteX35" fmla="*/ 588795 w 800951"/>
                    <a:gd name="connsiteY35" fmla="*/ 23838 h 727054"/>
                    <a:gd name="connsiteX36" fmla="*/ 650773 w 800951"/>
                    <a:gd name="connsiteY36" fmla="*/ 0 h 727054"/>
                    <a:gd name="connsiteX37" fmla="*/ 660308 w 800951"/>
                    <a:gd name="connsiteY37" fmla="*/ 2384 h 727054"/>
                    <a:gd name="connsiteX38" fmla="*/ 662692 w 800951"/>
                    <a:gd name="connsiteY38" fmla="*/ 4768 h 727054"/>
                    <a:gd name="connsiteX39" fmla="*/ 722287 w 800951"/>
                    <a:gd name="connsiteY39" fmla="*/ 235995 h 727054"/>
                    <a:gd name="connsiteX40" fmla="*/ 760427 w 800951"/>
                    <a:gd name="connsiteY40" fmla="*/ 133492 h 727054"/>
                    <a:gd name="connsiteX41" fmla="*/ 762811 w 800951"/>
                    <a:gd name="connsiteY41" fmla="*/ 131108 h 727054"/>
                    <a:gd name="connsiteX42" fmla="*/ 765195 w 800951"/>
                    <a:gd name="connsiteY42" fmla="*/ 133492 h 727054"/>
                    <a:gd name="connsiteX43" fmla="*/ 758044 w 800951"/>
                    <a:gd name="connsiteY43" fmla="*/ 224076 h 727054"/>
                    <a:gd name="connsiteX44" fmla="*/ 796184 w 800951"/>
                    <a:gd name="connsiteY44" fmla="*/ 195470 h 727054"/>
                    <a:gd name="connsiteX45" fmla="*/ 798568 w 800951"/>
                    <a:gd name="connsiteY45" fmla="*/ 195470 h 727054"/>
                    <a:gd name="connsiteX46" fmla="*/ 800952 w 800951"/>
                    <a:gd name="connsiteY46" fmla="*/ 197854 h 727054"/>
                    <a:gd name="connsiteX47" fmla="*/ 781881 w 800951"/>
                    <a:gd name="connsiteY47" fmla="*/ 350416 h 727054"/>
                    <a:gd name="connsiteX48" fmla="*/ 781881 w 800951"/>
                    <a:gd name="connsiteY48" fmla="*/ 367103 h 727054"/>
                    <a:gd name="connsiteX49" fmla="*/ 784265 w 800951"/>
                    <a:gd name="connsiteY49" fmla="*/ 455303 h 727054"/>
                    <a:gd name="connsiteX50" fmla="*/ 784265 w 800951"/>
                    <a:gd name="connsiteY50" fmla="*/ 455303 h 727054"/>
                    <a:gd name="connsiteX51" fmla="*/ 410011 w 800951"/>
                    <a:gd name="connsiteY51" fmla="*/ 717519 h 727054"/>
                    <a:gd name="connsiteX52" fmla="*/ 340881 w 800951"/>
                    <a:gd name="connsiteY52" fmla="*/ 727054 h 727054"/>
                    <a:gd name="connsiteX53" fmla="*/ 4768 w 800951"/>
                    <a:gd name="connsiteY53" fmla="*/ 314660 h 727054"/>
                    <a:gd name="connsiteX54" fmla="*/ 9535 w 800951"/>
                    <a:gd name="connsiteY54" fmla="*/ 448151 h 727054"/>
                    <a:gd name="connsiteX55" fmla="*/ 4768 w 800951"/>
                    <a:gd name="connsiteY55" fmla="*/ 488676 h 727054"/>
                    <a:gd name="connsiteX56" fmla="*/ 126341 w 800951"/>
                    <a:gd name="connsiteY56" fmla="*/ 667460 h 727054"/>
                    <a:gd name="connsiteX57" fmla="*/ 340881 w 800951"/>
                    <a:gd name="connsiteY57" fmla="*/ 724670 h 727054"/>
                    <a:gd name="connsiteX58" fmla="*/ 340881 w 800951"/>
                    <a:gd name="connsiteY58" fmla="*/ 724670 h 727054"/>
                    <a:gd name="connsiteX59" fmla="*/ 410011 w 800951"/>
                    <a:gd name="connsiteY59" fmla="*/ 719903 h 727054"/>
                    <a:gd name="connsiteX60" fmla="*/ 779498 w 800951"/>
                    <a:gd name="connsiteY60" fmla="*/ 462454 h 727054"/>
                    <a:gd name="connsiteX61" fmla="*/ 777114 w 800951"/>
                    <a:gd name="connsiteY61" fmla="*/ 371870 h 727054"/>
                    <a:gd name="connsiteX62" fmla="*/ 777114 w 800951"/>
                    <a:gd name="connsiteY62" fmla="*/ 355184 h 727054"/>
                    <a:gd name="connsiteX63" fmla="*/ 791416 w 800951"/>
                    <a:gd name="connsiteY63" fmla="*/ 214541 h 727054"/>
                    <a:gd name="connsiteX64" fmla="*/ 753276 w 800951"/>
                    <a:gd name="connsiteY64" fmla="*/ 238378 h 727054"/>
                    <a:gd name="connsiteX65" fmla="*/ 750892 w 800951"/>
                    <a:gd name="connsiteY65" fmla="*/ 238378 h 727054"/>
                    <a:gd name="connsiteX66" fmla="*/ 750892 w 800951"/>
                    <a:gd name="connsiteY66" fmla="*/ 235995 h 727054"/>
                    <a:gd name="connsiteX67" fmla="*/ 758044 w 800951"/>
                    <a:gd name="connsiteY67" fmla="*/ 176400 h 727054"/>
                    <a:gd name="connsiteX68" fmla="*/ 717519 w 800951"/>
                    <a:gd name="connsiteY68" fmla="*/ 255065 h 727054"/>
                    <a:gd name="connsiteX69" fmla="*/ 715135 w 800951"/>
                    <a:gd name="connsiteY69" fmla="*/ 255065 h 727054"/>
                    <a:gd name="connsiteX70" fmla="*/ 712752 w 800951"/>
                    <a:gd name="connsiteY70" fmla="*/ 252681 h 727054"/>
                    <a:gd name="connsiteX71" fmla="*/ 655541 w 800951"/>
                    <a:gd name="connsiteY71" fmla="*/ 16686 h 727054"/>
                    <a:gd name="connsiteX72" fmla="*/ 653157 w 800951"/>
                    <a:gd name="connsiteY72" fmla="*/ 14303 h 727054"/>
                    <a:gd name="connsiteX73" fmla="*/ 648389 w 800951"/>
                    <a:gd name="connsiteY73" fmla="*/ 14303 h 727054"/>
                    <a:gd name="connsiteX74" fmla="*/ 586411 w 800951"/>
                    <a:gd name="connsiteY74" fmla="*/ 38141 h 727054"/>
                    <a:gd name="connsiteX75" fmla="*/ 584027 w 800951"/>
                    <a:gd name="connsiteY75" fmla="*/ 38141 h 727054"/>
                    <a:gd name="connsiteX76" fmla="*/ 581643 w 800951"/>
                    <a:gd name="connsiteY76" fmla="*/ 35757 h 727054"/>
                    <a:gd name="connsiteX77" fmla="*/ 550654 w 800951"/>
                    <a:gd name="connsiteY77" fmla="*/ 28605 h 727054"/>
                    <a:gd name="connsiteX78" fmla="*/ 495827 w 800951"/>
                    <a:gd name="connsiteY78" fmla="*/ 38141 h 727054"/>
                    <a:gd name="connsiteX79" fmla="*/ 412395 w 800951"/>
                    <a:gd name="connsiteY79" fmla="*/ 243146 h 727054"/>
                    <a:gd name="connsiteX80" fmla="*/ 412395 w 800951"/>
                    <a:gd name="connsiteY80" fmla="*/ 245530 h 727054"/>
                    <a:gd name="connsiteX81" fmla="*/ 371870 w 800951"/>
                    <a:gd name="connsiteY81" fmla="*/ 255065 h 727054"/>
                    <a:gd name="connsiteX82" fmla="*/ 343265 w 800951"/>
                    <a:gd name="connsiteY82" fmla="*/ 250297 h 727054"/>
                    <a:gd name="connsiteX83" fmla="*/ 340881 w 800951"/>
                    <a:gd name="connsiteY83" fmla="*/ 247914 h 727054"/>
                    <a:gd name="connsiteX84" fmla="*/ 345649 w 800951"/>
                    <a:gd name="connsiteY84" fmla="*/ 197854 h 727054"/>
                    <a:gd name="connsiteX85" fmla="*/ 312276 w 800951"/>
                    <a:gd name="connsiteY85" fmla="*/ 247914 h 727054"/>
                    <a:gd name="connsiteX86" fmla="*/ 309892 w 800951"/>
                    <a:gd name="connsiteY86" fmla="*/ 250297 h 727054"/>
                    <a:gd name="connsiteX87" fmla="*/ 307508 w 800951"/>
                    <a:gd name="connsiteY87" fmla="*/ 247914 h 727054"/>
                    <a:gd name="connsiteX88" fmla="*/ 321811 w 800951"/>
                    <a:gd name="connsiteY88" fmla="*/ 171632 h 727054"/>
                    <a:gd name="connsiteX89" fmla="*/ 288438 w 800951"/>
                    <a:gd name="connsiteY89" fmla="*/ 250297 h 727054"/>
                    <a:gd name="connsiteX90" fmla="*/ 286054 w 800951"/>
                    <a:gd name="connsiteY90" fmla="*/ 252681 h 727054"/>
                    <a:gd name="connsiteX91" fmla="*/ 224076 w 800951"/>
                    <a:gd name="connsiteY91" fmla="*/ 264600 h 727054"/>
                    <a:gd name="connsiteX92" fmla="*/ 221692 w 800951"/>
                    <a:gd name="connsiteY92" fmla="*/ 262216 h 727054"/>
                    <a:gd name="connsiteX93" fmla="*/ 238378 w 800951"/>
                    <a:gd name="connsiteY93" fmla="*/ 176400 h 727054"/>
                    <a:gd name="connsiteX94" fmla="*/ 181168 w 800951"/>
                    <a:gd name="connsiteY94" fmla="*/ 264600 h 727054"/>
                    <a:gd name="connsiteX95" fmla="*/ 181168 w 800951"/>
                    <a:gd name="connsiteY95" fmla="*/ 266984 h 727054"/>
                    <a:gd name="connsiteX96" fmla="*/ 92968 w 800951"/>
                    <a:gd name="connsiteY96" fmla="*/ 288438 h 727054"/>
                    <a:gd name="connsiteX97" fmla="*/ 69130 w 800951"/>
                    <a:gd name="connsiteY97" fmla="*/ 286054 h 727054"/>
                    <a:gd name="connsiteX98" fmla="*/ 66746 w 800951"/>
                    <a:gd name="connsiteY98" fmla="*/ 283670 h 727054"/>
                    <a:gd name="connsiteX99" fmla="*/ 73897 w 800951"/>
                    <a:gd name="connsiteY99" fmla="*/ 216924 h 727054"/>
                    <a:gd name="connsiteX100" fmla="*/ 30989 w 800951"/>
                    <a:gd name="connsiteY100" fmla="*/ 297973 h 727054"/>
                    <a:gd name="connsiteX101" fmla="*/ 28605 w 800951"/>
                    <a:gd name="connsiteY101" fmla="*/ 300357 h 727054"/>
                    <a:gd name="connsiteX102" fmla="*/ 26222 w 800951"/>
                    <a:gd name="connsiteY102" fmla="*/ 297973 h 727054"/>
                    <a:gd name="connsiteX103" fmla="*/ 28605 w 800951"/>
                    <a:gd name="connsiteY103" fmla="*/ 238378 h 727054"/>
                    <a:gd name="connsiteX104" fmla="*/ 4768 w 800951"/>
                    <a:gd name="connsiteY104" fmla="*/ 314660 h 727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</a:cxnLst>
                  <a:rect l="l" t="t" r="r" b="b"/>
                  <a:pathLst>
                    <a:path w="800951" h="727054">
                      <a:moveTo>
                        <a:pt x="340881" y="727054"/>
                      </a:moveTo>
                      <a:lnTo>
                        <a:pt x="340881" y="727054"/>
                      </a:lnTo>
                      <a:cubicBezTo>
                        <a:pt x="271751" y="727054"/>
                        <a:pt x="216924" y="707984"/>
                        <a:pt x="123957" y="669843"/>
                      </a:cubicBezTo>
                      <a:cubicBezTo>
                        <a:pt x="2384" y="617400"/>
                        <a:pt x="0" y="529200"/>
                        <a:pt x="0" y="486292"/>
                      </a:cubicBezTo>
                      <a:cubicBezTo>
                        <a:pt x="0" y="471989"/>
                        <a:pt x="2384" y="457687"/>
                        <a:pt x="4768" y="445768"/>
                      </a:cubicBezTo>
                      <a:cubicBezTo>
                        <a:pt x="9535" y="398092"/>
                        <a:pt x="14303" y="352800"/>
                        <a:pt x="2384" y="314660"/>
                      </a:cubicBezTo>
                      <a:cubicBezTo>
                        <a:pt x="2384" y="314660"/>
                        <a:pt x="2384" y="314660"/>
                        <a:pt x="2384" y="314660"/>
                      </a:cubicBezTo>
                      <a:cubicBezTo>
                        <a:pt x="0" y="286054"/>
                        <a:pt x="38141" y="209773"/>
                        <a:pt x="40524" y="207389"/>
                      </a:cubicBezTo>
                      <a:cubicBezTo>
                        <a:pt x="40524" y="205005"/>
                        <a:pt x="42908" y="205005"/>
                        <a:pt x="45292" y="205005"/>
                      </a:cubicBezTo>
                      <a:cubicBezTo>
                        <a:pt x="47676" y="205005"/>
                        <a:pt x="47676" y="207389"/>
                        <a:pt x="47676" y="207389"/>
                      </a:cubicBezTo>
                      <a:cubicBezTo>
                        <a:pt x="47676" y="207389"/>
                        <a:pt x="33373" y="252681"/>
                        <a:pt x="35757" y="283670"/>
                      </a:cubicBezTo>
                      <a:cubicBezTo>
                        <a:pt x="52443" y="240762"/>
                        <a:pt x="85816" y="197854"/>
                        <a:pt x="85816" y="197854"/>
                      </a:cubicBezTo>
                      <a:cubicBezTo>
                        <a:pt x="85816" y="197854"/>
                        <a:pt x="88200" y="195470"/>
                        <a:pt x="88200" y="197854"/>
                      </a:cubicBezTo>
                      <a:cubicBezTo>
                        <a:pt x="88200" y="197854"/>
                        <a:pt x="90584" y="200238"/>
                        <a:pt x="90584" y="200238"/>
                      </a:cubicBezTo>
                      <a:cubicBezTo>
                        <a:pt x="90584" y="200238"/>
                        <a:pt x="76281" y="247914"/>
                        <a:pt x="78665" y="278903"/>
                      </a:cubicBezTo>
                      <a:cubicBezTo>
                        <a:pt x="85816" y="278903"/>
                        <a:pt x="92968" y="278903"/>
                        <a:pt x="100119" y="278903"/>
                      </a:cubicBezTo>
                      <a:cubicBezTo>
                        <a:pt x="145411" y="278903"/>
                        <a:pt x="178784" y="262216"/>
                        <a:pt x="183551" y="259832"/>
                      </a:cubicBezTo>
                      <a:cubicBezTo>
                        <a:pt x="188319" y="250297"/>
                        <a:pt x="214541" y="188319"/>
                        <a:pt x="252681" y="162097"/>
                      </a:cubicBezTo>
                      <a:cubicBezTo>
                        <a:pt x="252681" y="162097"/>
                        <a:pt x="255065" y="162097"/>
                        <a:pt x="255065" y="162097"/>
                      </a:cubicBezTo>
                      <a:cubicBezTo>
                        <a:pt x="255065" y="162097"/>
                        <a:pt x="257449" y="164481"/>
                        <a:pt x="255065" y="164481"/>
                      </a:cubicBezTo>
                      <a:cubicBezTo>
                        <a:pt x="226460" y="221692"/>
                        <a:pt x="231227" y="247914"/>
                        <a:pt x="233611" y="255065"/>
                      </a:cubicBezTo>
                      <a:cubicBezTo>
                        <a:pt x="240762" y="255065"/>
                        <a:pt x="271751" y="252681"/>
                        <a:pt x="288438" y="243146"/>
                      </a:cubicBezTo>
                      <a:cubicBezTo>
                        <a:pt x="302741" y="183551"/>
                        <a:pt x="333730" y="145411"/>
                        <a:pt x="333730" y="145411"/>
                      </a:cubicBezTo>
                      <a:cubicBezTo>
                        <a:pt x="333730" y="145411"/>
                        <a:pt x="336114" y="143027"/>
                        <a:pt x="336114" y="145411"/>
                      </a:cubicBezTo>
                      <a:cubicBezTo>
                        <a:pt x="336114" y="145411"/>
                        <a:pt x="338497" y="147795"/>
                        <a:pt x="338497" y="147795"/>
                      </a:cubicBezTo>
                      <a:cubicBezTo>
                        <a:pt x="338497" y="147795"/>
                        <a:pt x="319427" y="197854"/>
                        <a:pt x="317043" y="231227"/>
                      </a:cubicBezTo>
                      <a:cubicBezTo>
                        <a:pt x="333730" y="202622"/>
                        <a:pt x="352800" y="183551"/>
                        <a:pt x="352800" y="183551"/>
                      </a:cubicBezTo>
                      <a:cubicBezTo>
                        <a:pt x="352800" y="183551"/>
                        <a:pt x="355184" y="183551"/>
                        <a:pt x="355184" y="183551"/>
                      </a:cubicBezTo>
                      <a:cubicBezTo>
                        <a:pt x="355184" y="183551"/>
                        <a:pt x="357568" y="185935"/>
                        <a:pt x="357568" y="185935"/>
                      </a:cubicBezTo>
                      <a:cubicBezTo>
                        <a:pt x="357568" y="185935"/>
                        <a:pt x="350416" y="216924"/>
                        <a:pt x="352800" y="240762"/>
                      </a:cubicBezTo>
                      <a:cubicBezTo>
                        <a:pt x="359951" y="243146"/>
                        <a:pt x="369487" y="243146"/>
                        <a:pt x="376638" y="243146"/>
                      </a:cubicBezTo>
                      <a:cubicBezTo>
                        <a:pt x="395708" y="243146"/>
                        <a:pt x="410011" y="235995"/>
                        <a:pt x="412395" y="233611"/>
                      </a:cubicBezTo>
                      <a:cubicBezTo>
                        <a:pt x="414779" y="221692"/>
                        <a:pt x="448152" y="107270"/>
                        <a:pt x="498211" y="28605"/>
                      </a:cubicBezTo>
                      <a:cubicBezTo>
                        <a:pt x="498211" y="28605"/>
                        <a:pt x="498211" y="28605"/>
                        <a:pt x="498211" y="28605"/>
                      </a:cubicBezTo>
                      <a:cubicBezTo>
                        <a:pt x="505362" y="21454"/>
                        <a:pt x="533968" y="16686"/>
                        <a:pt x="555422" y="16686"/>
                      </a:cubicBezTo>
                      <a:cubicBezTo>
                        <a:pt x="567341" y="16686"/>
                        <a:pt x="581643" y="19070"/>
                        <a:pt x="588795" y="23838"/>
                      </a:cubicBezTo>
                      <a:cubicBezTo>
                        <a:pt x="607865" y="9535"/>
                        <a:pt x="636470" y="0"/>
                        <a:pt x="650773" y="0"/>
                      </a:cubicBezTo>
                      <a:cubicBezTo>
                        <a:pt x="655541" y="0"/>
                        <a:pt x="657925" y="0"/>
                        <a:pt x="660308" y="2384"/>
                      </a:cubicBezTo>
                      <a:lnTo>
                        <a:pt x="662692" y="4768"/>
                      </a:lnTo>
                      <a:cubicBezTo>
                        <a:pt x="691298" y="30989"/>
                        <a:pt x="750892" y="102503"/>
                        <a:pt x="722287" y="235995"/>
                      </a:cubicBezTo>
                      <a:cubicBezTo>
                        <a:pt x="741357" y="209773"/>
                        <a:pt x="758044" y="164481"/>
                        <a:pt x="760427" y="133492"/>
                      </a:cubicBezTo>
                      <a:cubicBezTo>
                        <a:pt x="760427" y="131108"/>
                        <a:pt x="762811" y="131108"/>
                        <a:pt x="762811" y="131108"/>
                      </a:cubicBezTo>
                      <a:cubicBezTo>
                        <a:pt x="765195" y="131108"/>
                        <a:pt x="765195" y="133492"/>
                        <a:pt x="765195" y="133492"/>
                      </a:cubicBezTo>
                      <a:cubicBezTo>
                        <a:pt x="765195" y="169249"/>
                        <a:pt x="760427" y="209773"/>
                        <a:pt x="758044" y="224076"/>
                      </a:cubicBezTo>
                      <a:cubicBezTo>
                        <a:pt x="767579" y="219308"/>
                        <a:pt x="786649" y="209773"/>
                        <a:pt x="796184" y="195470"/>
                      </a:cubicBezTo>
                      <a:cubicBezTo>
                        <a:pt x="796184" y="193087"/>
                        <a:pt x="798568" y="193087"/>
                        <a:pt x="798568" y="195470"/>
                      </a:cubicBezTo>
                      <a:cubicBezTo>
                        <a:pt x="800952" y="195470"/>
                        <a:pt x="800952" y="197854"/>
                        <a:pt x="800952" y="197854"/>
                      </a:cubicBezTo>
                      <a:cubicBezTo>
                        <a:pt x="784265" y="266984"/>
                        <a:pt x="784265" y="297973"/>
                        <a:pt x="781881" y="350416"/>
                      </a:cubicBezTo>
                      <a:lnTo>
                        <a:pt x="781881" y="367103"/>
                      </a:lnTo>
                      <a:cubicBezTo>
                        <a:pt x="779498" y="429081"/>
                        <a:pt x="784265" y="455303"/>
                        <a:pt x="784265" y="455303"/>
                      </a:cubicBezTo>
                      <a:cubicBezTo>
                        <a:pt x="784265" y="455303"/>
                        <a:pt x="784265" y="455303"/>
                        <a:pt x="784265" y="455303"/>
                      </a:cubicBezTo>
                      <a:cubicBezTo>
                        <a:pt x="762811" y="584027"/>
                        <a:pt x="693681" y="674611"/>
                        <a:pt x="410011" y="717519"/>
                      </a:cubicBezTo>
                      <a:cubicBezTo>
                        <a:pt x="383789" y="727054"/>
                        <a:pt x="359951" y="727054"/>
                        <a:pt x="340881" y="727054"/>
                      </a:cubicBezTo>
                      <a:close/>
                      <a:moveTo>
                        <a:pt x="4768" y="314660"/>
                      </a:moveTo>
                      <a:cubicBezTo>
                        <a:pt x="19070" y="352800"/>
                        <a:pt x="14303" y="398092"/>
                        <a:pt x="9535" y="448151"/>
                      </a:cubicBezTo>
                      <a:cubicBezTo>
                        <a:pt x="7151" y="462454"/>
                        <a:pt x="7151" y="474373"/>
                        <a:pt x="4768" y="488676"/>
                      </a:cubicBezTo>
                      <a:cubicBezTo>
                        <a:pt x="4768" y="533968"/>
                        <a:pt x="7151" y="617400"/>
                        <a:pt x="126341" y="667460"/>
                      </a:cubicBezTo>
                      <a:cubicBezTo>
                        <a:pt x="216924" y="705600"/>
                        <a:pt x="271751" y="724670"/>
                        <a:pt x="340881" y="724670"/>
                      </a:cubicBezTo>
                      <a:lnTo>
                        <a:pt x="340881" y="724670"/>
                      </a:lnTo>
                      <a:cubicBezTo>
                        <a:pt x="362335" y="724670"/>
                        <a:pt x="383789" y="722287"/>
                        <a:pt x="410011" y="719903"/>
                      </a:cubicBezTo>
                      <a:cubicBezTo>
                        <a:pt x="688914" y="676995"/>
                        <a:pt x="758044" y="588795"/>
                        <a:pt x="779498" y="462454"/>
                      </a:cubicBezTo>
                      <a:cubicBezTo>
                        <a:pt x="779498" y="457687"/>
                        <a:pt x="777114" y="431465"/>
                        <a:pt x="777114" y="371870"/>
                      </a:cubicBezTo>
                      <a:lnTo>
                        <a:pt x="777114" y="355184"/>
                      </a:lnTo>
                      <a:cubicBezTo>
                        <a:pt x="777114" y="305124"/>
                        <a:pt x="779498" y="274135"/>
                        <a:pt x="791416" y="214541"/>
                      </a:cubicBezTo>
                      <a:cubicBezTo>
                        <a:pt x="777114" y="228843"/>
                        <a:pt x="755660" y="235995"/>
                        <a:pt x="753276" y="238378"/>
                      </a:cubicBezTo>
                      <a:cubicBezTo>
                        <a:pt x="753276" y="238378"/>
                        <a:pt x="750892" y="238378"/>
                        <a:pt x="750892" y="238378"/>
                      </a:cubicBezTo>
                      <a:cubicBezTo>
                        <a:pt x="750892" y="238378"/>
                        <a:pt x="750892" y="235995"/>
                        <a:pt x="750892" y="235995"/>
                      </a:cubicBezTo>
                      <a:cubicBezTo>
                        <a:pt x="750892" y="235995"/>
                        <a:pt x="755660" y="207389"/>
                        <a:pt x="758044" y="176400"/>
                      </a:cubicBezTo>
                      <a:cubicBezTo>
                        <a:pt x="748508" y="205005"/>
                        <a:pt x="734206" y="238378"/>
                        <a:pt x="717519" y="255065"/>
                      </a:cubicBezTo>
                      <a:cubicBezTo>
                        <a:pt x="717519" y="255065"/>
                        <a:pt x="715135" y="255065"/>
                        <a:pt x="715135" y="255065"/>
                      </a:cubicBezTo>
                      <a:cubicBezTo>
                        <a:pt x="715135" y="255065"/>
                        <a:pt x="712752" y="252681"/>
                        <a:pt x="712752" y="252681"/>
                      </a:cubicBezTo>
                      <a:cubicBezTo>
                        <a:pt x="746125" y="116805"/>
                        <a:pt x="684146" y="42908"/>
                        <a:pt x="655541" y="16686"/>
                      </a:cubicBezTo>
                      <a:cubicBezTo>
                        <a:pt x="655541" y="16686"/>
                        <a:pt x="655541" y="16686"/>
                        <a:pt x="653157" y="14303"/>
                      </a:cubicBezTo>
                      <a:cubicBezTo>
                        <a:pt x="653157" y="14303"/>
                        <a:pt x="653157" y="14303"/>
                        <a:pt x="648389" y="14303"/>
                      </a:cubicBezTo>
                      <a:cubicBezTo>
                        <a:pt x="636470" y="14303"/>
                        <a:pt x="605481" y="23838"/>
                        <a:pt x="586411" y="38141"/>
                      </a:cubicBezTo>
                      <a:cubicBezTo>
                        <a:pt x="586411" y="38141"/>
                        <a:pt x="584027" y="38141"/>
                        <a:pt x="584027" y="38141"/>
                      </a:cubicBezTo>
                      <a:cubicBezTo>
                        <a:pt x="584027" y="38141"/>
                        <a:pt x="581643" y="38141"/>
                        <a:pt x="581643" y="35757"/>
                      </a:cubicBezTo>
                      <a:cubicBezTo>
                        <a:pt x="579260" y="30989"/>
                        <a:pt x="567341" y="28605"/>
                        <a:pt x="550654" y="28605"/>
                      </a:cubicBezTo>
                      <a:cubicBezTo>
                        <a:pt x="526816" y="28605"/>
                        <a:pt x="502979" y="33373"/>
                        <a:pt x="495827" y="38141"/>
                      </a:cubicBezTo>
                      <a:cubicBezTo>
                        <a:pt x="445768" y="119189"/>
                        <a:pt x="412395" y="240762"/>
                        <a:pt x="412395" y="243146"/>
                      </a:cubicBezTo>
                      <a:cubicBezTo>
                        <a:pt x="412395" y="243146"/>
                        <a:pt x="412395" y="245530"/>
                        <a:pt x="412395" y="245530"/>
                      </a:cubicBezTo>
                      <a:cubicBezTo>
                        <a:pt x="412395" y="245530"/>
                        <a:pt x="395708" y="255065"/>
                        <a:pt x="371870" y="255065"/>
                      </a:cubicBezTo>
                      <a:cubicBezTo>
                        <a:pt x="362335" y="255065"/>
                        <a:pt x="352800" y="252681"/>
                        <a:pt x="343265" y="250297"/>
                      </a:cubicBezTo>
                      <a:cubicBezTo>
                        <a:pt x="343265" y="250297"/>
                        <a:pt x="340881" y="247914"/>
                        <a:pt x="340881" y="247914"/>
                      </a:cubicBezTo>
                      <a:cubicBezTo>
                        <a:pt x="338497" y="231227"/>
                        <a:pt x="343265" y="209773"/>
                        <a:pt x="345649" y="197854"/>
                      </a:cubicBezTo>
                      <a:cubicBezTo>
                        <a:pt x="336114" y="207389"/>
                        <a:pt x="321811" y="226460"/>
                        <a:pt x="312276" y="247914"/>
                      </a:cubicBezTo>
                      <a:cubicBezTo>
                        <a:pt x="312276" y="247914"/>
                        <a:pt x="309892" y="250297"/>
                        <a:pt x="309892" y="250297"/>
                      </a:cubicBezTo>
                      <a:cubicBezTo>
                        <a:pt x="307508" y="250297"/>
                        <a:pt x="307508" y="247914"/>
                        <a:pt x="307508" y="247914"/>
                      </a:cubicBezTo>
                      <a:cubicBezTo>
                        <a:pt x="305124" y="228843"/>
                        <a:pt x="314660" y="193087"/>
                        <a:pt x="321811" y="171632"/>
                      </a:cubicBezTo>
                      <a:cubicBezTo>
                        <a:pt x="312276" y="188319"/>
                        <a:pt x="297973" y="214541"/>
                        <a:pt x="288438" y="250297"/>
                      </a:cubicBezTo>
                      <a:cubicBezTo>
                        <a:pt x="288438" y="250297"/>
                        <a:pt x="288438" y="252681"/>
                        <a:pt x="286054" y="252681"/>
                      </a:cubicBezTo>
                      <a:cubicBezTo>
                        <a:pt x="264600" y="264600"/>
                        <a:pt x="226460" y="264600"/>
                        <a:pt x="224076" y="264600"/>
                      </a:cubicBezTo>
                      <a:cubicBezTo>
                        <a:pt x="224076" y="264600"/>
                        <a:pt x="221692" y="264600"/>
                        <a:pt x="221692" y="262216"/>
                      </a:cubicBezTo>
                      <a:cubicBezTo>
                        <a:pt x="221692" y="262216"/>
                        <a:pt x="209773" y="238378"/>
                        <a:pt x="238378" y="176400"/>
                      </a:cubicBezTo>
                      <a:cubicBezTo>
                        <a:pt x="205005" y="207389"/>
                        <a:pt x="181168" y="264600"/>
                        <a:pt x="181168" y="264600"/>
                      </a:cubicBezTo>
                      <a:cubicBezTo>
                        <a:pt x="181168" y="264600"/>
                        <a:pt x="181168" y="264600"/>
                        <a:pt x="181168" y="266984"/>
                      </a:cubicBezTo>
                      <a:cubicBezTo>
                        <a:pt x="178784" y="266984"/>
                        <a:pt x="143027" y="288438"/>
                        <a:pt x="92968" y="288438"/>
                      </a:cubicBezTo>
                      <a:cubicBezTo>
                        <a:pt x="85816" y="288438"/>
                        <a:pt x="76281" y="288438"/>
                        <a:pt x="69130" y="286054"/>
                      </a:cubicBezTo>
                      <a:cubicBezTo>
                        <a:pt x="66746" y="286054"/>
                        <a:pt x="66746" y="286054"/>
                        <a:pt x="66746" y="283670"/>
                      </a:cubicBezTo>
                      <a:cubicBezTo>
                        <a:pt x="61978" y="262216"/>
                        <a:pt x="69130" y="233611"/>
                        <a:pt x="73897" y="216924"/>
                      </a:cubicBezTo>
                      <a:cubicBezTo>
                        <a:pt x="61978" y="233611"/>
                        <a:pt x="42908" y="266984"/>
                        <a:pt x="30989" y="297973"/>
                      </a:cubicBezTo>
                      <a:cubicBezTo>
                        <a:pt x="30989" y="297973"/>
                        <a:pt x="28605" y="300357"/>
                        <a:pt x="28605" y="300357"/>
                      </a:cubicBezTo>
                      <a:cubicBezTo>
                        <a:pt x="26222" y="300357"/>
                        <a:pt x="26222" y="300357"/>
                        <a:pt x="26222" y="297973"/>
                      </a:cubicBezTo>
                      <a:cubicBezTo>
                        <a:pt x="21454" y="281287"/>
                        <a:pt x="23838" y="257449"/>
                        <a:pt x="28605" y="238378"/>
                      </a:cubicBezTo>
                      <a:cubicBezTo>
                        <a:pt x="16687" y="262216"/>
                        <a:pt x="4768" y="297973"/>
                        <a:pt x="4768" y="314660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395" name="Freeform: Shape 1394">
                <a:extLst>
                  <a:ext uri="{FF2B5EF4-FFF2-40B4-BE49-F238E27FC236}">
                    <a16:creationId xmlns:a16="http://schemas.microsoft.com/office/drawing/2014/main" id="{B5952FA8-8445-4068-BE9D-1C8F6192763B}"/>
                  </a:ext>
                </a:extLst>
              </p:cNvPr>
              <p:cNvSpPr/>
              <p:nvPr/>
            </p:nvSpPr>
            <p:spPr>
              <a:xfrm>
                <a:off x="15249192" y="6566351"/>
                <a:ext cx="193644" cy="57145"/>
              </a:xfrm>
              <a:custGeom>
                <a:avLst/>
                <a:gdLst>
                  <a:gd name="connsiteX0" fmla="*/ 28963 w 193644"/>
                  <a:gd name="connsiteY0" fmla="*/ 28787 h 57145"/>
                  <a:gd name="connsiteX1" fmla="*/ 358 w 193644"/>
                  <a:gd name="connsiteY1" fmla="*/ 50241 h 57145"/>
                  <a:gd name="connsiteX2" fmla="*/ 28963 w 193644"/>
                  <a:gd name="connsiteY2" fmla="*/ 45474 h 57145"/>
                  <a:gd name="connsiteX3" fmla="*/ 143385 w 193644"/>
                  <a:gd name="connsiteY3" fmla="*/ 24020 h 57145"/>
                  <a:gd name="connsiteX4" fmla="*/ 193444 w 193644"/>
                  <a:gd name="connsiteY4" fmla="*/ 31171 h 57145"/>
                  <a:gd name="connsiteX5" fmla="*/ 28963 w 193644"/>
                  <a:gd name="connsiteY5" fmla="*/ 28787 h 57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3644" h="57145">
                    <a:moveTo>
                      <a:pt x="28963" y="28787"/>
                    </a:moveTo>
                    <a:cubicBezTo>
                      <a:pt x="28963" y="28787"/>
                      <a:pt x="2741" y="38322"/>
                      <a:pt x="358" y="50241"/>
                    </a:cubicBezTo>
                    <a:cubicBezTo>
                      <a:pt x="-2026" y="62160"/>
                      <a:pt x="7509" y="57393"/>
                      <a:pt x="28963" y="45474"/>
                    </a:cubicBezTo>
                    <a:cubicBezTo>
                      <a:pt x="50417" y="31171"/>
                      <a:pt x="110012" y="12101"/>
                      <a:pt x="143385" y="24020"/>
                    </a:cubicBezTo>
                    <a:cubicBezTo>
                      <a:pt x="176758" y="35939"/>
                      <a:pt x="195828" y="50241"/>
                      <a:pt x="193444" y="31171"/>
                    </a:cubicBezTo>
                    <a:cubicBezTo>
                      <a:pt x="193444" y="14484"/>
                      <a:pt x="119547" y="-28424"/>
                      <a:pt x="28963" y="28787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96" name="Freeform: Shape 1395">
                <a:extLst>
                  <a:ext uri="{FF2B5EF4-FFF2-40B4-BE49-F238E27FC236}">
                    <a16:creationId xmlns:a16="http://schemas.microsoft.com/office/drawing/2014/main" id="{9704B15C-5178-434E-BC8F-00B723D40291}"/>
                  </a:ext>
                </a:extLst>
              </p:cNvPr>
              <p:cNvSpPr/>
              <p:nvPr/>
            </p:nvSpPr>
            <p:spPr>
              <a:xfrm>
                <a:off x="14900321" y="6606390"/>
                <a:ext cx="144071" cy="46493"/>
              </a:xfrm>
              <a:custGeom>
                <a:avLst/>
                <a:gdLst>
                  <a:gd name="connsiteX0" fmla="*/ 3580 w 144071"/>
                  <a:gd name="connsiteY0" fmla="*/ 43575 h 46493"/>
                  <a:gd name="connsiteX1" fmla="*/ 75093 w 144071"/>
                  <a:gd name="connsiteY1" fmla="*/ 19737 h 46493"/>
                  <a:gd name="connsiteX2" fmla="*/ 141839 w 144071"/>
                  <a:gd name="connsiteY2" fmla="*/ 45959 h 46493"/>
                  <a:gd name="connsiteX3" fmla="*/ 106082 w 144071"/>
                  <a:gd name="connsiteY3" fmla="*/ 3050 h 46493"/>
                  <a:gd name="connsiteX4" fmla="*/ 3580 w 144071"/>
                  <a:gd name="connsiteY4" fmla="*/ 43575 h 46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071" h="46493">
                    <a:moveTo>
                      <a:pt x="3580" y="43575"/>
                    </a:moveTo>
                    <a:cubicBezTo>
                      <a:pt x="3580" y="43575"/>
                      <a:pt x="39336" y="17353"/>
                      <a:pt x="75093" y="19737"/>
                    </a:cubicBezTo>
                    <a:cubicBezTo>
                      <a:pt x="110850" y="22121"/>
                      <a:pt x="132304" y="50726"/>
                      <a:pt x="141839" y="45959"/>
                    </a:cubicBezTo>
                    <a:cubicBezTo>
                      <a:pt x="148991" y="41191"/>
                      <a:pt x="139455" y="10202"/>
                      <a:pt x="106082" y="3050"/>
                    </a:cubicBezTo>
                    <a:cubicBezTo>
                      <a:pt x="29801" y="-13636"/>
                      <a:pt x="-13107" y="43575"/>
                      <a:pt x="3580" y="43575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97" name="Freeform: Shape 1396">
                <a:extLst>
                  <a:ext uri="{FF2B5EF4-FFF2-40B4-BE49-F238E27FC236}">
                    <a16:creationId xmlns:a16="http://schemas.microsoft.com/office/drawing/2014/main" id="{D1CD75F9-9C50-4150-A2A1-20EE215C0597}"/>
                  </a:ext>
                </a:extLst>
              </p:cNvPr>
              <p:cNvSpPr/>
              <p:nvPr/>
            </p:nvSpPr>
            <p:spPr>
              <a:xfrm>
                <a:off x="14806064" y="6297451"/>
                <a:ext cx="793901" cy="719771"/>
              </a:xfrm>
              <a:custGeom>
                <a:avLst/>
                <a:gdLst>
                  <a:gd name="connsiteX0" fmla="*/ 774831 w 793901"/>
                  <a:gd name="connsiteY0" fmla="*/ 362049 h 719771"/>
                  <a:gd name="connsiteX1" fmla="*/ 793901 w 793901"/>
                  <a:gd name="connsiteY1" fmla="*/ 192800 h 719771"/>
                  <a:gd name="connsiteX2" fmla="*/ 750993 w 793901"/>
                  <a:gd name="connsiteY2" fmla="*/ 223790 h 719771"/>
                  <a:gd name="connsiteX3" fmla="*/ 760529 w 793901"/>
                  <a:gd name="connsiteY3" fmla="*/ 128438 h 719771"/>
                  <a:gd name="connsiteX4" fmla="*/ 715237 w 793901"/>
                  <a:gd name="connsiteY4" fmla="*/ 240476 h 719771"/>
                  <a:gd name="connsiteX5" fmla="*/ 655642 w 793901"/>
                  <a:gd name="connsiteY5" fmla="*/ 2098 h 719771"/>
                  <a:gd name="connsiteX6" fmla="*/ 586512 w 793901"/>
                  <a:gd name="connsiteY6" fmla="*/ 25936 h 719771"/>
                  <a:gd name="connsiteX7" fmla="*/ 495928 w 793901"/>
                  <a:gd name="connsiteY7" fmla="*/ 28319 h 719771"/>
                  <a:gd name="connsiteX8" fmla="*/ 410112 w 793901"/>
                  <a:gd name="connsiteY8" fmla="*/ 233325 h 719771"/>
                  <a:gd name="connsiteX9" fmla="*/ 343366 w 793901"/>
                  <a:gd name="connsiteY9" fmla="*/ 238092 h 719771"/>
                  <a:gd name="connsiteX10" fmla="*/ 348134 w 793901"/>
                  <a:gd name="connsiteY10" fmla="*/ 180882 h 719771"/>
                  <a:gd name="connsiteX11" fmla="*/ 307609 w 793901"/>
                  <a:gd name="connsiteY11" fmla="*/ 238092 h 719771"/>
                  <a:gd name="connsiteX12" fmla="*/ 329063 w 793901"/>
                  <a:gd name="connsiteY12" fmla="*/ 142741 h 719771"/>
                  <a:gd name="connsiteX13" fmla="*/ 283772 w 793901"/>
                  <a:gd name="connsiteY13" fmla="*/ 240476 h 719771"/>
                  <a:gd name="connsiteX14" fmla="*/ 224177 w 793901"/>
                  <a:gd name="connsiteY14" fmla="*/ 254779 h 719771"/>
                  <a:gd name="connsiteX15" fmla="*/ 245631 w 793901"/>
                  <a:gd name="connsiteY15" fmla="*/ 161811 h 719771"/>
                  <a:gd name="connsiteX16" fmla="*/ 178885 w 793901"/>
                  <a:gd name="connsiteY16" fmla="*/ 259546 h 719771"/>
                  <a:gd name="connsiteX17" fmla="*/ 69231 w 793901"/>
                  <a:gd name="connsiteY17" fmla="*/ 278617 h 719771"/>
                  <a:gd name="connsiteX18" fmla="*/ 81150 w 793901"/>
                  <a:gd name="connsiteY18" fmla="*/ 197568 h 719771"/>
                  <a:gd name="connsiteX19" fmla="*/ 28707 w 793901"/>
                  <a:gd name="connsiteY19" fmla="*/ 290536 h 719771"/>
                  <a:gd name="connsiteX20" fmla="*/ 38242 w 793901"/>
                  <a:gd name="connsiteY20" fmla="*/ 202336 h 719771"/>
                  <a:gd name="connsiteX21" fmla="*/ 101 w 793901"/>
                  <a:gd name="connsiteY21" fmla="*/ 307222 h 719771"/>
                  <a:gd name="connsiteX22" fmla="*/ 101 w 793901"/>
                  <a:gd name="connsiteY22" fmla="*/ 481238 h 719771"/>
                  <a:gd name="connsiteX23" fmla="*/ 124058 w 793901"/>
                  <a:gd name="connsiteY23" fmla="*/ 662406 h 719771"/>
                  <a:gd name="connsiteX24" fmla="*/ 407728 w 793901"/>
                  <a:gd name="connsiteY24" fmla="*/ 714849 h 719771"/>
                  <a:gd name="connsiteX25" fmla="*/ 779599 w 793901"/>
                  <a:gd name="connsiteY25" fmla="*/ 455017 h 719771"/>
                  <a:gd name="connsiteX26" fmla="*/ 774831 w 793901"/>
                  <a:gd name="connsiteY26" fmla="*/ 362049 h 719771"/>
                  <a:gd name="connsiteX27" fmla="*/ 596047 w 793901"/>
                  <a:gd name="connsiteY27" fmla="*/ 629033 h 719771"/>
                  <a:gd name="connsiteX28" fmla="*/ 209874 w 793901"/>
                  <a:gd name="connsiteY28" fmla="*/ 671941 h 719771"/>
                  <a:gd name="connsiteX29" fmla="*/ 31090 w 793901"/>
                  <a:gd name="connsiteY29" fmla="*/ 466936 h 719771"/>
                  <a:gd name="connsiteX30" fmla="*/ 35858 w 793901"/>
                  <a:gd name="connsiteY30" fmla="*/ 326292 h 719771"/>
                  <a:gd name="connsiteX31" fmla="*/ 188420 w 793901"/>
                  <a:gd name="connsiteY31" fmla="*/ 281001 h 719771"/>
                  <a:gd name="connsiteX32" fmla="*/ 207490 w 793901"/>
                  <a:gd name="connsiteY32" fmla="*/ 242860 h 719771"/>
                  <a:gd name="connsiteX33" fmla="*/ 212258 w 793901"/>
                  <a:gd name="connsiteY33" fmla="*/ 281001 h 719771"/>
                  <a:gd name="connsiteX34" fmla="*/ 319528 w 793901"/>
                  <a:gd name="connsiteY34" fmla="*/ 273849 h 719771"/>
                  <a:gd name="connsiteX35" fmla="*/ 331447 w 793901"/>
                  <a:gd name="connsiteY35" fmla="*/ 238092 h 719771"/>
                  <a:gd name="connsiteX36" fmla="*/ 340982 w 793901"/>
                  <a:gd name="connsiteY36" fmla="*/ 269082 h 719771"/>
                  <a:gd name="connsiteX37" fmla="*/ 429182 w 793901"/>
                  <a:gd name="connsiteY37" fmla="*/ 264314 h 719771"/>
                  <a:gd name="connsiteX38" fmla="*/ 476858 w 793901"/>
                  <a:gd name="connsiteY38" fmla="*/ 130822 h 719771"/>
                  <a:gd name="connsiteX39" fmla="*/ 600815 w 793901"/>
                  <a:gd name="connsiteY39" fmla="*/ 85530 h 719771"/>
                  <a:gd name="connsiteX40" fmla="*/ 691399 w 793901"/>
                  <a:gd name="connsiteY40" fmla="*/ 302455 h 719771"/>
                  <a:gd name="connsiteX41" fmla="*/ 734307 w 793901"/>
                  <a:gd name="connsiteY41" fmla="*/ 266698 h 719771"/>
                  <a:gd name="connsiteX42" fmla="*/ 746226 w 793901"/>
                  <a:gd name="connsiteY42" fmla="*/ 385887 h 719771"/>
                  <a:gd name="connsiteX43" fmla="*/ 596047 w 793901"/>
                  <a:gd name="connsiteY43" fmla="*/ 629033 h 71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793901" h="719771">
                    <a:moveTo>
                      <a:pt x="774831" y="362049"/>
                    </a:moveTo>
                    <a:cubicBezTo>
                      <a:pt x="777215" y="300071"/>
                      <a:pt x="774831" y="269082"/>
                      <a:pt x="793901" y="192800"/>
                    </a:cubicBezTo>
                    <a:cubicBezTo>
                      <a:pt x="779599" y="211871"/>
                      <a:pt x="750993" y="223790"/>
                      <a:pt x="750993" y="223790"/>
                    </a:cubicBezTo>
                    <a:cubicBezTo>
                      <a:pt x="750993" y="223790"/>
                      <a:pt x="760529" y="171346"/>
                      <a:pt x="760529" y="128438"/>
                    </a:cubicBezTo>
                    <a:cubicBezTo>
                      <a:pt x="755761" y="164195"/>
                      <a:pt x="736691" y="216638"/>
                      <a:pt x="715237" y="240476"/>
                    </a:cubicBezTo>
                    <a:cubicBezTo>
                      <a:pt x="753377" y="80763"/>
                      <a:pt x="662793" y="6865"/>
                      <a:pt x="655642" y="2098"/>
                    </a:cubicBezTo>
                    <a:cubicBezTo>
                      <a:pt x="648491" y="-5054"/>
                      <a:pt x="610350" y="6865"/>
                      <a:pt x="586512" y="25936"/>
                    </a:cubicBezTo>
                    <a:cubicBezTo>
                      <a:pt x="576977" y="11633"/>
                      <a:pt x="507847" y="18784"/>
                      <a:pt x="495928" y="28319"/>
                    </a:cubicBezTo>
                    <a:cubicBezTo>
                      <a:pt x="445869" y="111752"/>
                      <a:pt x="410112" y="233325"/>
                      <a:pt x="410112" y="233325"/>
                    </a:cubicBezTo>
                    <a:cubicBezTo>
                      <a:pt x="410112" y="233325"/>
                      <a:pt x="383891" y="250011"/>
                      <a:pt x="343366" y="238092"/>
                    </a:cubicBezTo>
                    <a:cubicBezTo>
                      <a:pt x="340982" y="214255"/>
                      <a:pt x="348134" y="180882"/>
                      <a:pt x="348134" y="180882"/>
                    </a:cubicBezTo>
                    <a:cubicBezTo>
                      <a:pt x="348134" y="180882"/>
                      <a:pt x="321912" y="204719"/>
                      <a:pt x="307609" y="238092"/>
                    </a:cubicBezTo>
                    <a:cubicBezTo>
                      <a:pt x="305226" y="209487"/>
                      <a:pt x="329063" y="142741"/>
                      <a:pt x="329063" y="142741"/>
                    </a:cubicBezTo>
                    <a:cubicBezTo>
                      <a:pt x="329063" y="142741"/>
                      <a:pt x="300458" y="180882"/>
                      <a:pt x="283772" y="240476"/>
                    </a:cubicBezTo>
                    <a:cubicBezTo>
                      <a:pt x="262317" y="254779"/>
                      <a:pt x="224177" y="254779"/>
                      <a:pt x="224177" y="254779"/>
                    </a:cubicBezTo>
                    <a:cubicBezTo>
                      <a:pt x="224177" y="254779"/>
                      <a:pt x="212258" y="230941"/>
                      <a:pt x="245631" y="161811"/>
                    </a:cubicBezTo>
                    <a:cubicBezTo>
                      <a:pt x="207490" y="188033"/>
                      <a:pt x="178885" y="259546"/>
                      <a:pt x="178885" y="259546"/>
                    </a:cubicBezTo>
                    <a:cubicBezTo>
                      <a:pt x="178885" y="259546"/>
                      <a:pt x="131209" y="285768"/>
                      <a:pt x="69231" y="278617"/>
                    </a:cubicBezTo>
                    <a:cubicBezTo>
                      <a:pt x="64463" y="247628"/>
                      <a:pt x="81150" y="197568"/>
                      <a:pt x="81150" y="197568"/>
                    </a:cubicBezTo>
                    <a:cubicBezTo>
                      <a:pt x="81150" y="197568"/>
                      <a:pt x="45393" y="245244"/>
                      <a:pt x="28707" y="290536"/>
                    </a:cubicBezTo>
                    <a:cubicBezTo>
                      <a:pt x="19171" y="257163"/>
                      <a:pt x="38242" y="202336"/>
                      <a:pt x="38242" y="202336"/>
                    </a:cubicBezTo>
                    <a:cubicBezTo>
                      <a:pt x="38242" y="202336"/>
                      <a:pt x="-2283" y="278617"/>
                      <a:pt x="101" y="307222"/>
                    </a:cubicBezTo>
                    <a:cubicBezTo>
                      <a:pt x="16788" y="354898"/>
                      <a:pt x="4869" y="419260"/>
                      <a:pt x="101" y="481238"/>
                    </a:cubicBezTo>
                    <a:cubicBezTo>
                      <a:pt x="2485" y="531298"/>
                      <a:pt x="7253" y="612347"/>
                      <a:pt x="124058" y="662406"/>
                    </a:cubicBezTo>
                    <a:cubicBezTo>
                      <a:pt x="240863" y="712466"/>
                      <a:pt x="300458" y="729152"/>
                      <a:pt x="407728" y="714849"/>
                    </a:cubicBezTo>
                    <a:cubicBezTo>
                      <a:pt x="691399" y="671941"/>
                      <a:pt x="758145" y="581357"/>
                      <a:pt x="779599" y="455017"/>
                    </a:cubicBezTo>
                    <a:cubicBezTo>
                      <a:pt x="777215" y="452633"/>
                      <a:pt x="774831" y="426411"/>
                      <a:pt x="774831" y="362049"/>
                    </a:cubicBezTo>
                    <a:close/>
                    <a:moveTo>
                      <a:pt x="596047" y="629033"/>
                    </a:moveTo>
                    <a:cubicBezTo>
                      <a:pt x="457788" y="693395"/>
                      <a:pt x="338599" y="724384"/>
                      <a:pt x="209874" y="671941"/>
                    </a:cubicBezTo>
                    <a:cubicBezTo>
                      <a:pt x="35858" y="598044"/>
                      <a:pt x="19171" y="543217"/>
                      <a:pt x="31090" y="466936"/>
                    </a:cubicBezTo>
                    <a:cubicBezTo>
                      <a:pt x="43009" y="390655"/>
                      <a:pt x="35858" y="326292"/>
                      <a:pt x="35858" y="326292"/>
                    </a:cubicBezTo>
                    <a:cubicBezTo>
                      <a:pt x="102604" y="311990"/>
                      <a:pt x="188420" y="281001"/>
                      <a:pt x="188420" y="281001"/>
                    </a:cubicBezTo>
                    <a:cubicBezTo>
                      <a:pt x="188420" y="281001"/>
                      <a:pt x="193188" y="269082"/>
                      <a:pt x="207490" y="242860"/>
                    </a:cubicBezTo>
                    <a:cubicBezTo>
                      <a:pt x="202723" y="261930"/>
                      <a:pt x="212258" y="281001"/>
                      <a:pt x="212258" y="281001"/>
                    </a:cubicBezTo>
                    <a:cubicBezTo>
                      <a:pt x="264701" y="290536"/>
                      <a:pt x="319528" y="273849"/>
                      <a:pt x="319528" y="273849"/>
                    </a:cubicBezTo>
                    <a:lnTo>
                      <a:pt x="331447" y="238092"/>
                    </a:lnTo>
                    <a:cubicBezTo>
                      <a:pt x="331447" y="238092"/>
                      <a:pt x="331447" y="264314"/>
                      <a:pt x="340982" y="269082"/>
                    </a:cubicBezTo>
                    <a:cubicBezTo>
                      <a:pt x="364820" y="276233"/>
                      <a:pt x="429182" y="264314"/>
                      <a:pt x="429182" y="264314"/>
                    </a:cubicBezTo>
                    <a:cubicBezTo>
                      <a:pt x="429182" y="264314"/>
                      <a:pt x="448253" y="211871"/>
                      <a:pt x="476858" y="130822"/>
                    </a:cubicBezTo>
                    <a:cubicBezTo>
                      <a:pt x="505464" y="49773"/>
                      <a:pt x="562674" y="33087"/>
                      <a:pt x="600815" y="85530"/>
                    </a:cubicBezTo>
                    <a:cubicBezTo>
                      <a:pt x="724772" y="-7437"/>
                      <a:pt x="710469" y="264314"/>
                      <a:pt x="691399" y="302455"/>
                    </a:cubicBezTo>
                    <a:cubicBezTo>
                      <a:pt x="710469" y="288152"/>
                      <a:pt x="734307" y="266698"/>
                      <a:pt x="734307" y="266698"/>
                    </a:cubicBezTo>
                    <a:cubicBezTo>
                      <a:pt x="734307" y="266698"/>
                      <a:pt x="739074" y="297687"/>
                      <a:pt x="746226" y="385887"/>
                    </a:cubicBezTo>
                    <a:cubicBezTo>
                      <a:pt x="753377" y="474087"/>
                      <a:pt x="727155" y="564671"/>
                      <a:pt x="596047" y="629033"/>
                    </a:cubicBezTo>
                    <a:close/>
                  </a:path>
                </a:pathLst>
              </a:custGeom>
              <a:solidFill>
                <a:srgbClr val="EECEB6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98" name="Freeform: Shape 1397">
                <a:extLst>
                  <a:ext uri="{FF2B5EF4-FFF2-40B4-BE49-F238E27FC236}">
                    <a16:creationId xmlns:a16="http://schemas.microsoft.com/office/drawing/2014/main" id="{604E9EA9-B3C1-4023-A848-6BE2950D8DE5}"/>
                  </a:ext>
                </a:extLst>
              </p:cNvPr>
              <p:cNvSpPr/>
              <p:nvPr/>
            </p:nvSpPr>
            <p:spPr>
              <a:xfrm>
                <a:off x="15251992" y="6614100"/>
                <a:ext cx="200179" cy="212264"/>
              </a:xfrm>
              <a:custGeom>
                <a:avLst/>
                <a:gdLst>
                  <a:gd name="connsiteX0" fmla="*/ 95293 w 200179"/>
                  <a:gd name="connsiteY0" fmla="*/ 212265 h 212264"/>
                  <a:gd name="connsiteX1" fmla="*/ 200179 w 200179"/>
                  <a:gd name="connsiteY1" fmla="*/ 166973 h 212264"/>
                  <a:gd name="connsiteX2" fmla="*/ 157271 w 200179"/>
                  <a:gd name="connsiteY2" fmla="*/ 150286 h 212264"/>
                  <a:gd name="connsiteX3" fmla="*/ 80990 w 200179"/>
                  <a:gd name="connsiteY3" fmla="*/ 108 h 212264"/>
                  <a:gd name="connsiteX4" fmla="*/ 2325 w 200179"/>
                  <a:gd name="connsiteY4" fmla="*/ 138367 h 212264"/>
                  <a:gd name="connsiteX5" fmla="*/ 97676 w 200179"/>
                  <a:gd name="connsiteY5" fmla="*/ 186043 h 212264"/>
                  <a:gd name="connsiteX6" fmla="*/ 95293 w 200179"/>
                  <a:gd name="connsiteY6" fmla="*/ 212265 h 212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0179" h="212264">
                    <a:moveTo>
                      <a:pt x="95293" y="212265"/>
                    </a:moveTo>
                    <a:cubicBezTo>
                      <a:pt x="95293" y="212265"/>
                      <a:pt x="131049" y="155054"/>
                      <a:pt x="200179" y="166973"/>
                    </a:cubicBezTo>
                    <a:cubicBezTo>
                      <a:pt x="188260" y="150286"/>
                      <a:pt x="157271" y="150286"/>
                      <a:pt x="157271" y="150286"/>
                    </a:cubicBezTo>
                    <a:cubicBezTo>
                      <a:pt x="157271" y="150286"/>
                      <a:pt x="193028" y="-4660"/>
                      <a:pt x="80990" y="108"/>
                    </a:cubicBezTo>
                    <a:cubicBezTo>
                      <a:pt x="42849" y="108"/>
                      <a:pt x="-11978" y="40632"/>
                      <a:pt x="2325" y="138367"/>
                    </a:cubicBezTo>
                    <a:cubicBezTo>
                      <a:pt x="21395" y="202729"/>
                      <a:pt x="80990" y="197962"/>
                      <a:pt x="97676" y="186043"/>
                    </a:cubicBezTo>
                    <a:cubicBezTo>
                      <a:pt x="90525" y="205113"/>
                      <a:pt x="95293" y="212265"/>
                      <a:pt x="95293" y="212265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99" name="Freeform: Shape 1398">
                <a:extLst>
                  <a:ext uri="{FF2B5EF4-FFF2-40B4-BE49-F238E27FC236}">
                    <a16:creationId xmlns:a16="http://schemas.microsoft.com/office/drawing/2014/main" id="{68253850-BED5-416B-9399-CEF97261BFDD}"/>
                  </a:ext>
                </a:extLst>
              </p:cNvPr>
              <p:cNvSpPr/>
              <p:nvPr/>
            </p:nvSpPr>
            <p:spPr>
              <a:xfrm>
                <a:off x="14884830" y="6640764"/>
                <a:ext cx="166923" cy="209438"/>
              </a:xfrm>
              <a:custGeom>
                <a:avLst/>
                <a:gdLst>
                  <a:gd name="connsiteX0" fmla="*/ 0 w 166923"/>
                  <a:gd name="connsiteY0" fmla="*/ 173682 h 209438"/>
                  <a:gd name="connsiteX1" fmla="*/ 112038 w 166923"/>
                  <a:gd name="connsiteY1" fmla="*/ 209439 h 209438"/>
                  <a:gd name="connsiteX2" fmla="*/ 97735 w 166923"/>
                  <a:gd name="connsiteY2" fmla="*/ 180833 h 209438"/>
                  <a:gd name="connsiteX3" fmla="*/ 166865 w 166923"/>
                  <a:gd name="connsiteY3" fmla="*/ 111704 h 209438"/>
                  <a:gd name="connsiteX4" fmla="*/ 71514 w 166923"/>
                  <a:gd name="connsiteY4" fmla="*/ 2049 h 209438"/>
                  <a:gd name="connsiteX5" fmla="*/ 28605 w 166923"/>
                  <a:gd name="connsiteY5" fmla="*/ 154612 h 209438"/>
                  <a:gd name="connsiteX6" fmla="*/ 0 w 166923"/>
                  <a:gd name="connsiteY6" fmla="*/ 173682 h 209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923" h="209438">
                    <a:moveTo>
                      <a:pt x="0" y="173682"/>
                    </a:moveTo>
                    <a:cubicBezTo>
                      <a:pt x="0" y="173682"/>
                      <a:pt x="61978" y="152228"/>
                      <a:pt x="112038" y="209439"/>
                    </a:cubicBezTo>
                    <a:cubicBezTo>
                      <a:pt x="112038" y="197520"/>
                      <a:pt x="97735" y="180833"/>
                      <a:pt x="97735" y="180833"/>
                    </a:cubicBezTo>
                    <a:cubicBezTo>
                      <a:pt x="97735" y="180833"/>
                      <a:pt x="169249" y="192752"/>
                      <a:pt x="166865" y="111704"/>
                    </a:cubicBezTo>
                    <a:cubicBezTo>
                      <a:pt x="164481" y="30655"/>
                      <a:pt x="123957" y="-9869"/>
                      <a:pt x="71514" y="2049"/>
                    </a:cubicBezTo>
                    <a:cubicBezTo>
                      <a:pt x="19070" y="13968"/>
                      <a:pt x="-4768" y="109320"/>
                      <a:pt x="28605" y="154612"/>
                    </a:cubicBezTo>
                    <a:cubicBezTo>
                      <a:pt x="14303" y="149844"/>
                      <a:pt x="0" y="173682"/>
                      <a:pt x="0" y="173682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00" name="Freeform: Shape 1399">
                <a:extLst>
                  <a:ext uri="{FF2B5EF4-FFF2-40B4-BE49-F238E27FC236}">
                    <a16:creationId xmlns:a16="http://schemas.microsoft.com/office/drawing/2014/main" id="{5597EF49-F655-4F8A-AE6C-0E14A314953F}"/>
                  </a:ext>
                </a:extLst>
              </p:cNvPr>
              <p:cNvSpPr/>
              <p:nvPr/>
            </p:nvSpPr>
            <p:spPr>
              <a:xfrm>
                <a:off x="15035009" y="6833516"/>
                <a:ext cx="262216" cy="144183"/>
              </a:xfrm>
              <a:custGeom>
                <a:avLst/>
                <a:gdLst>
                  <a:gd name="connsiteX0" fmla="*/ 0 w 262216"/>
                  <a:gd name="connsiteY0" fmla="*/ 40524 h 144183"/>
                  <a:gd name="connsiteX1" fmla="*/ 262216 w 262216"/>
                  <a:gd name="connsiteY1" fmla="*/ 0 h 144183"/>
                  <a:gd name="connsiteX2" fmla="*/ 150178 w 262216"/>
                  <a:gd name="connsiteY2" fmla="*/ 143027 h 144183"/>
                  <a:gd name="connsiteX3" fmla="*/ 0 w 262216"/>
                  <a:gd name="connsiteY3" fmla="*/ 40524 h 144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2216" h="144183">
                    <a:moveTo>
                      <a:pt x="0" y="40524"/>
                    </a:moveTo>
                    <a:cubicBezTo>
                      <a:pt x="0" y="40524"/>
                      <a:pt x="100119" y="92968"/>
                      <a:pt x="262216" y="0"/>
                    </a:cubicBezTo>
                    <a:cubicBezTo>
                      <a:pt x="250297" y="52443"/>
                      <a:pt x="224076" y="133492"/>
                      <a:pt x="150178" y="143027"/>
                    </a:cubicBezTo>
                    <a:cubicBezTo>
                      <a:pt x="69130" y="154946"/>
                      <a:pt x="50059" y="71514"/>
                      <a:pt x="0" y="40524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401" name="Graphic 4207">
                <a:extLst>
                  <a:ext uri="{FF2B5EF4-FFF2-40B4-BE49-F238E27FC236}">
                    <a16:creationId xmlns:a16="http://schemas.microsoft.com/office/drawing/2014/main" id="{0C4FFF48-B6E5-4601-AA02-F130E228798E}"/>
                  </a:ext>
                </a:extLst>
              </p:cNvPr>
              <p:cNvGrpSpPr/>
              <p:nvPr/>
            </p:nvGrpSpPr>
            <p:grpSpPr>
              <a:xfrm>
                <a:off x="14907102" y="6649965"/>
                <a:ext cx="139825" cy="164481"/>
                <a:chOff x="14907102" y="6649965"/>
                <a:chExt cx="139825" cy="164481"/>
              </a:xfrm>
            </p:grpSpPr>
            <p:sp>
              <p:nvSpPr>
                <p:cNvPr id="1486" name="Freeform: Shape 1485">
                  <a:extLst>
                    <a:ext uri="{FF2B5EF4-FFF2-40B4-BE49-F238E27FC236}">
                      <a16:creationId xmlns:a16="http://schemas.microsoft.com/office/drawing/2014/main" id="{2D26A04D-F971-4E27-8EBE-7DFEFEAD5E68}"/>
                    </a:ext>
                  </a:extLst>
                </p:cNvPr>
                <p:cNvSpPr/>
                <p:nvPr/>
              </p:nvSpPr>
              <p:spPr>
                <a:xfrm>
                  <a:off x="14910889" y="6649965"/>
                  <a:ext cx="133654" cy="164481"/>
                </a:xfrm>
                <a:custGeom>
                  <a:avLst/>
                  <a:gdLst>
                    <a:gd name="connsiteX0" fmla="*/ 133655 w 133654"/>
                    <a:gd name="connsiteY0" fmla="*/ 92968 h 164481"/>
                    <a:gd name="connsiteX1" fmla="*/ 69293 w 133654"/>
                    <a:gd name="connsiteY1" fmla="*/ 164481 h 164481"/>
                    <a:gd name="connsiteX2" fmla="*/ 163 w 133654"/>
                    <a:gd name="connsiteY2" fmla="*/ 92968 h 164481"/>
                    <a:gd name="connsiteX3" fmla="*/ 62141 w 133654"/>
                    <a:gd name="connsiteY3" fmla="*/ 0 h 164481"/>
                    <a:gd name="connsiteX4" fmla="*/ 133655 w 133654"/>
                    <a:gd name="connsiteY4" fmla="*/ 92968 h 164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3654" h="164481">
                      <a:moveTo>
                        <a:pt x="133655" y="92968"/>
                      </a:moveTo>
                      <a:cubicBezTo>
                        <a:pt x="133655" y="138260"/>
                        <a:pt x="119352" y="164481"/>
                        <a:pt x="69293" y="164481"/>
                      </a:cubicBezTo>
                      <a:cubicBezTo>
                        <a:pt x="21617" y="164481"/>
                        <a:pt x="-2221" y="138260"/>
                        <a:pt x="163" y="92968"/>
                      </a:cubicBezTo>
                      <a:cubicBezTo>
                        <a:pt x="2547" y="38141"/>
                        <a:pt x="28768" y="0"/>
                        <a:pt x="62141" y="0"/>
                      </a:cubicBezTo>
                      <a:cubicBezTo>
                        <a:pt x="112201" y="0"/>
                        <a:pt x="133655" y="47676"/>
                        <a:pt x="133655" y="9296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87" name="Freeform: Shape 1486">
                  <a:extLst>
                    <a:ext uri="{FF2B5EF4-FFF2-40B4-BE49-F238E27FC236}">
                      <a16:creationId xmlns:a16="http://schemas.microsoft.com/office/drawing/2014/main" id="{C681F5BA-207A-4D9E-8049-6D4A3469E874}"/>
                    </a:ext>
                  </a:extLst>
                </p:cNvPr>
                <p:cNvSpPr/>
                <p:nvPr/>
              </p:nvSpPr>
              <p:spPr>
                <a:xfrm>
                  <a:off x="14907102" y="6649965"/>
                  <a:ext cx="139825" cy="164481"/>
                </a:xfrm>
                <a:custGeom>
                  <a:avLst/>
                  <a:gdLst>
                    <a:gd name="connsiteX0" fmla="*/ 137442 w 139825"/>
                    <a:gd name="connsiteY0" fmla="*/ 92968 h 164481"/>
                    <a:gd name="connsiteX1" fmla="*/ 137442 w 139825"/>
                    <a:gd name="connsiteY1" fmla="*/ 97735 h 164481"/>
                    <a:gd name="connsiteX2" fmla="*/ 137442 w 139825"/>
                    <a:gd name="connsiteY2" fmla="*/ 112038 h 164481"/>
                    <a:gd name="connsiteX3" fmla="*/ 130290 w 139825"/>
                    <a:gd name="connsiteY3" fmla="*/ 135876 h 164481"/>
                    <a:gd name="connsiteX4" fmla="*/ 108836 w 139825"/>
                    <a:gd name="connsiteY4" fmla="*/ 157330 h 164481"/>
                    <a:gd name="connsiteX5" fmla="*/ 73079 w 139825"/>
                    <a:gd name="connsiteY5" fmla="*/ 164481 h 164481"/>
                    <a:gd name="connsiteX6" fmla="*/ 32555 w 139825"/>
                    <a:gd name="connsiteY6" fmla="*/ 157330 h 164481"/>
                    <a:gd name="connsiteX7" fmla="*/ 3950 w 139825"/>
                    <a:gd name="connsiteY7" fmla="*/ 123957 h 164481"/>
                    <a:gd name="connsiteX8" fmla="*/ 1566 w 139825"/>
                    <a:gd name="connsiteY8" fmla="*/ 78665 h 164481"/>
                    <a:gd name="connsiteX9" fmla="*/ 13485 w 139825"/>
                    <a:gd name="connsiteY9" fmla="*/ 35757 h 164481"/>
                    <a:gd name="connsiteX10" fmla="*/ 44474 w 139825"/>
                    <a:gd name="connsiteY10" fmla="*/ 4768 h 164481"/>
                    <a:gd name="connsiteX11" fmla="*/ 65928 w 139825"/>
                    <a:gd name="connsiteY11" fmla="*/ 0 h 164481"/>
                    <a:gd name="connsiteX12" fmla="*/ 84998 w 139825"/>
                    <a:gd name="connsiteY12" fmla="*/ 2384 h 164481"/>
                    <a:gd name="connsiteX13" fmla="*/ 113604 w 139825"/>
                    <a:gd name="connsiteY13" fmla="*/ 23838 h 164481"/>
                    <a:gd name="connsiteX14" fmla="*/ 127906 w 139825"/>
                    <a:gd name="connsiteY14" fmla="*/ 50059 h 164481"/>
                    <a:gd name="connsiteX15" fmla="*/ 132674 w 139825"/>
                    <a:gd name="connsiteY15" fmla="*/ 73897 h 164481"/>
                    <a:gd name="connsiteX16" fmla="*/ 135058 w 139825"/>
                    <a:gd name="connsiteY16" fmla="*/ 88200 h 164481"/>
                    <a:gd name="connsiteX17" fmla="*/ 137442 w 139825"/>
                    <a:gd name="connsiteY17" fmla="*/ 92968 h 164481"/>
                    <a:gd name="connsiteX18" fmla="*/ 137442 w 139825"/>
                    <a:gd name="connsiteY18" fmla="*/ 92968 h 164481"/>
                    <a:gd name="connsiteX19" fmla="*/ 137442 w 139825"/>
                    <a:gd name="connsiteY19" fmla="*/ 88200 h 164481"/>
                    <a:gd name="connsiteX20" fmla="*/ 135058 w 139825"/>
                    <a:gd name="connsiteY20" fmla="*/ 73897 h 164481"/>
                    <a:gd name="connsiteX21" fmla="*/ 130290 w 139825"/>
                    <a:gd name="connsiteY21" fmla="*/ 50059 h 164481"/>
                    <a:gd name="connsiteX22" fmla="*/ 115987 w 139825"/>
                    <a:gd name="connsiteY22" fmla="*/ 23838 h 164481"/>
                    <a:gd name="connsiteX23" fmla="*/ 87382 w 139825"/>
                    <a:gd name="connsiteY23" fmla="*/ 4768 h 164481"/>
                    <a:gd name="connsiteX24" fmla="*/ 49241 w 139825"/>
                    <a:gd name="connsiteY24" fmla="*/ 7151 h 164481"/>
                    <a:gd name="connsiteX25" fmla="*/ 20636 w 139825"/>
                    <a:gd name="connsiteY25" fmla="*/ 38141 h 164481"/>
                    <a:gd name="connsiteX26" fmla="*/ 8717 w 139825"/>
                    <a:gd name="connsiteY26" fmla="*/ 81049 h 164481"/>
                    <a:gd name="connsiteX27" fmla="*/ 11101 w 139825"/>
                    <a:gd name="connsiteY27" fmla="*/ 123957 h 164481"/>
                    <a:gd name="connsiteX28" fmla="*/ 34939 w 139825"/>
                    <a:gd name="connsiteY28" fmla="*/ 154946 h 164481"/>
                    <a:gd name="connsiteX29" fmla="*/ 73079 w 139825"/>
                    <a:gd name="connsiteY29" fmla="*/ 164481 h 164481"/>
                    <a:gd name="connsiteX30" fmla="*/ 108836 w 139825"/>
                    <a:gd name="connsiteY30" fmla="*/ 157330 h 164481"/>
                    <a:gd name="connsiteX31" fmla="*/ 130290 w 139825"/>
                    <a:gd name="connsiteY31" fmla="*/ 135876 h 164481"/>
                    <a:gd name="connsiteX32" fmla="*/ 137442 w 139825"/>
                    <a:gd name="connsiteY32" fmla="*/ 114422 h 164481"/>
                    <a:gd name="connsiteX33" fmla="*/ 139825 w 139825"/>
                    <a:gd name="connsiteY33" fmla="*/ 100119 h 164481"/>
                    <a:gd name="connsiteX34" fmla="*/ 137442 w 139825"/>
                    <a:gd name="connsiteY34" fmla="*/ 92968 h 164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39825" h="164481">
                      <a:moveTo>
                        <a:pt x="137442" y="92968"/>
                      </a:moveTo>
                      <a:cubicBezTo>
                        <a:pt x="137442" y="92968"/>
                        <a:pt x="137442" y="95351"/>
                        <a:pt x="137442" y="97735"/>
                      </a:cubicBezTo>
                      <a:cubicBezTo>
                        <a:pt x="137442" y="100119"/>
                        <a:pt x="137442" y="107270"/>
                        <a:pt x="137442" y="112038"/>
                      </a:cubicBezTo>
                      <a:cubicBezTo>
                        <a:pt x="137442" y="119189"/>
                        <a:pt x="135058" y="126341"/>
                        <a:pt x="130290" y="135876"/>
                      </a:cubicBezTo>
                      <a:cubicBezTo>
                        <a:pt x="125523" y="143027"/>
                        <a:pt x="118371" y="152562"/>
                        <a:pt x="108836" y="157330"/>
                      </a:cubicBezTo>
                      <a:cubicBezTo>
                        <a:pt x="99301" y="162097"/>
                        <a:pt x="84998" y="164481"/>
                        <a:pt x="73079" y="164481"/>
                      </a:cubicBezTo>
                      <a:cubicBezTo>
                        <a:pt x="61160" y="164481"/>
                        <a:pt x="46858" y="162097"/>
                        <a:pt x="32555" y="157330"/>
                      </a:cubicBezTo>
                      <a:cubicBezTo>
                        <a:pt x="18252" y="150178"/>
                        <a:pt x="8717" y="138260"/>
                        <a:pt x="3950" y="123957"/>
                      </a:cubicBezTo>
                      <a:cubicBezTo>
                        <a:pt x="-818" y="109654"/>
                        <a:pt x="-818" y="92968"/>
                        <a:pt x="1566" y="78665"/>
                      </a:cubicBezTo>
                      <a:cubicBezTo>
                        <a:pt x="3950" y="64362"/>
                        <a:pt x="6333" y="47676"/>
                        <a:pt x="13485" y="35757"/>
                      </a:cubicBezTo>
                      <a:cubicBezTo>
                        <a:pt x="20636" y="21454"/>
                        <a:pt x="30171" y="9535"/>
                        <a:pt x="44474" y="4768"/>
                      </a:cubicBezTo>
                      <a:cubicBezTo>
                        <a:pt x="51625" y="2384"/>
                        <a:pt x="58777" y="0"/>
                        <a:pt x="65928" y="0"/>
                      </a:cubicBezTo>
                      <a:cubicBezTo>
                        <a:pt x="73079" y="0"/>
                        <a:pt x="80231" y="0"/>
                        <a:pt x="84998" y="2384"/>
                      </a:cubicBezTo>
                      <a:cubicBezTo>
                        <a:pt x="96917" y="7151"/>
                        <a:pt x="106452" y="14303"/>
                        <a:pt x="113604" y="23838"/>
                      </a:cubicBezTo>
                      <a:cubicBezTo>
                        <a:pt x="120755" y="33373"/>
                        <a:pt x="125523" y="42908"/>
                        <a:pt x="127906" y="50059"/>
                      </a:cubicBezTo>
                      <a:cubicBezTo>
                        <a:pt x="130290" y="59595"/>
                        <a:pt x="132674" y="66746"/>
                        <a:pt x="132674" y="73897"/>
                      </a:cubicBezTo>
                      <a:cubicBezTo>
                        <a:pt x="132674" y="81049"/>
                        <a:pt x="132674" y="85816"/>
                        <a:pt x="135058" y="88200"/>
                      </a:cubicBezTo>
                      <a:cubicBezTo>
                        <a:pt x="137442" y="90584"/>
                        <a:pt x="137442" y="92968"/>
                        <a:pt x="137442" y="92968"/>
                      </a:cubicBezTo>
                      <a:close/>
                      <a:moveTo>
                        <a:pt x="137442" y="92968"/>
                      </a:moveTo>
                      <a:cubicBezTo>
                        <a:pt x="137442" y="92968"/>
                        <a:pt x="137442" y="90584"/>
                        <a:pt x="137442" y="88200"/>
                      </a:cubicBezTo>
                      <a:cubicBezTo>
                        <a:pt x="137442" y="83432"/>
                        <a:pt x="137442" y="78665"/>
                        <a:pt x="135058" y="73897"/>
                      </a:cubicBezTo>
                      <a:cubicBezTo>
                        <a:pt x="135058" y="66746"/>
                        <a:pt x="132674" y="59595"/>
                        <a:pt x="130290" y="50059"/>
                      </a:cubicBezTo>
                      <a:cubicBezTo>
                        <a:pt x="127906" y="40524"/>
                        <a:pt x="123139" y="30989"/>
                        <a:pt x="115987" y="23838"/>
                      </a:cubicBezTo>
                      <a:cubicBezTo>
                        <a:pt x="108836" y="14303"/>
                        <a:pt x="99301" y="7151"/>
                        <a:pt x="87382" y="4768"/>
                      </a:cubicBezTo>
                      <a:cubicBezTo>
                        <a:pt x="75463" y="2384"/>
                        <a:pt x="61160" y="0"/>
                        <a:pt x="49241" y="7151"/>
                      </a:cubicBezTo>
                      <a:cubicBezTo>
                        <a:pt x="37323" y="14303"/>
                        <a:pt x="27787" y="26222"/>
                        <a:pt x="20636" y="38141"/>
                      </a:cubicBezTo>
                      <a:cubicBezTo>
                        <a:pt x="13485" y="50059"/>
                        <a:pt x="11101" y="64362"/>
                        <a:pt x="8717" y="81049"/>
                      </a:cubicBezTo>
                      <a:cubicBezTo>
                        <a:pt x="6333" y="95351"/>
                        <a:pt x="6333" y="109654"/>
                        <a:pt x="11101" y="123957"/>
                      </a:cubicBezTo>
                      <a:cubicBezTo>
                        <a:pt x="15868" y="138260"/>
                        <a:pt x="23020" y="150178"/>
                        <a:pt x="34939" y="154946"/>
                      </a:cubicBezTo>
                      <a:cubicBezTo>
                        <a:pt x="46858" y="162097"/>
                        <a:pt x="61160" y="164481"/>
                        <a:pt x="73079" y="164481"/>
                      </a:cubicBezTo>
                      <a:cubicBezTo>
                        <a:pt x="84998" y="164481"/>
                        <a:pt x="96917" y="162097"/>
                        <a:pt x="108836" y="157330"/>
                      </a:cubicBezTo>
                      <a:cubicBezTo>
                        <a:pt x="118371" y="152562"/>
                        <a:pt x="125523" y="145411"/>
                        <a:pt x="130290" y="135876"/>
                      </a:cubicBezTo>
                      <a:cubicBezTo>
                        <a:pt x="135058" y="128724"/>
                        <a:pt x="135058" y="119189"/>
                        <a:pt x="137442" y="114422"/>
                      </a:cubicBezTo>
                      <a:cubicBezTo>
                        <a:pt x="137442" y="107270"/>
                        <a:pt x="139825" y="102503"/>
                        <a:pt x="139825" y="100119"/>
                      </a:cubicBezTo>
                      <a:cubicBezTo>
                        <a:pt x="137442" y="95351"/>
                        <a:pt x="137442" y="92968"/>
                        <a:pt x="137442" y="92968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2" name="Graphic 4207">
                <a:extLst>
                  <a:ext uri="{FF2B5EF4-FFF2-40B4-BE49-F238E27FC236}">
                    <a16:creationId xmlns:a16="http://schemas.microsoft.com/office/drawing/2014/main" id="{C38A6B2C-D90B-43C6-B952-4F1255A76A6D}"/>
                  </a:ext>
                </a:extLst>
              </p:cNvPr>
              <p:cNvGrpSpPr/>
              <p:nvPr/>
            </p:nvGrpSpPr>
            <p:grpSpPr>
              <a:xfrm>
                <a:off x="15255766" y="6618976"/>
                <a:ext cx="151113" cy="176528"/>
                <a:chOff x="15255766" y="6618976"/>
                <a:chExt cx="151113" cy="176528"/>
              </a:xfrm>
            </p:grpSpPr>
            <p:sp>
              <p:nvSpPr>
                <p:cNvPr id="1484" name="Freeform: Shape 1483">
                  <a:extLst>
                    <a:ext uri="{FF2B5EF4-FFF2-40B4-BE49-F238E27FC236}">
                      <a16:creationId xmlns:a16="http://schemas.microsoft.com/office/drawing/2014/main" id="{C23C434E-78D0-4785-9638-192240DCA971}"/>
                    </a:ext>
                  </a:extLst>
                </p:cNvPr>
                <p:cNvSpPr/>
                <p:nvPr/>
              </p:nvSpPr>
              <p:spPr>
                <a:xfrm>
                  <a:off x="15258956" y="6621360"/>
                  <a:ext cx="147923" cy="174144"/>
                </a:xfrm>
                <a:custGeom>
                  <a:avLst/>
                  <a:gdLst>
                    <a:gd name="connsiteX0" fmla="*/ 147923 w 147923"/>
                    <a:gd name="connsiteY0" fmla="*/ 97735 h 174144"/>
                    <a:gd name="connsiteX1" fmla="*/ 76410 w 147923"/>
                    <a:gd name="connsiteY1" fmla="*/ 174016 h 174144"/>
                    <a:gd name="connsiteX2" fmla="*/ 128 w 147923"/>
                    <a:gd name="connsiteY2" fmla="*/ 95351 h 174144"/>
                    <a:gd name="connsiteX3" fmla="*/ 71642 w 147923"/>
                    <a:gd name="connsiteY3" fmla="*/ 0 h 174144"/>
                    <a:gd name="connsiteX4" fmla="*/ 147923 w 147923"/>
                    <a:gd name="connsiteY4" fmla="*/ 97735 h 174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7923" h="174144">
                      <a:moveTo>
                        <a:pt x="147923" y="97735"/>
                      </a:moveTo>
                      <a:cubicBezTo>
                        <a:pt x="147923" y="145411"/>
                        <a:pt x="126469" y="171632"/>
                        <a:pt x="76410" y="174016"/>
                      </a:cubicBezTo>
                      <a:cubicBezTo>
                        <a:pt x="28734" y="176400"/>
                        <a:pt x="-2255" y="145411"/>
                        <a:pt x="128" y="95351"/>
                      </a:cubicBezTo>
                      <a:cubicBezTo>
                        <a:pt x="2512" y="35757"/>
                        <a:pt x="35885" y="0"/>
                        <a:pt x="71642" y="0"/>
                      </a:cubicBezTo>
                      <a:cubicBezTo>
                        <a:pt x="126469" y="2384"/>
                        <a:pt x="147923" y="50059"/>
                        <a:pt x="147923" y="977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85" name="Freeform: Shape 1484">
                  <a:extLst>
                    <a:ext uri="{FF2B5EF4-FFF2-40B4-BE49-F238E27FC236}">
                      <a16:creationId xmlns:a16="http://schemas.microsoft.com/office/drawing/2014/main" id="{879DA0F3-5296-43E5-A39B-2F421295302A}"/>
                    </a:ext>
                  </a:extLst>
                </p:cNvPr>
                <p:cNvSpPr/>
                <p:nvPr/>
              </p:nvSpPr>
              <p:spPr>
                <a:xfrm>
                  <a:off x="15255766" y="6618976"/>
                  <a:ext cx="151113" cy="176400"/>
                </a:xfrm>
                <a:custGeom>
                  <a:avLst/>
                  <a:gdLst>
                    <a:gd name="connsiteX0" fmla="*/ 151114 w 151113"/>
                    <a:gd name="connsiteY0" fmla="*/ 100119 h 176400"/>
                    <a:gd name="connsiteX1" fmla="*/ 151114 w 151113"/>
                    <a:gd name="connsiteY1" fmla="*/ 104887 h 176400"/>
                    <a:gd name="connsiteX2" fmla="*/ 148730 w 151113"/>
                    <a:gd name="connsiteY2" fmla="*/ 121573 h 176400"/>
                    <a:gd name="connsiteX3" fmla="*/ 141578 w 151113"/>
                    <a:gd name="connsiteY3" fmla="*/ 145411 h 176400"/>
                    <a:gd name="connsiteX4" fmla="*/ 117741 w 151113"/>
                    <a:gd name="connsiteY4" fmla="*/ 166865 h 176400"/>
                    <a:gd name="connsiteX5" fmla="*/ 79600 w 151113"/>
                    <a:gd name="connsiteY5" fmla="*/ 176400 h 176400"/>
                    <a:gd name="connsiteX6" fmla="*/ 36692 w 151113"/>
                    <a:gd name="connsiteY6" fmla="*/ 166865 h 176400"/>
                    <a:gd name="connsiteX7" fmla="*/ 5703 w 151113"/>
                    <a:gd name="connsiteY7" fmla="*/ 131108 h 176400"/>
                    <a:gd name="connsiteX8" fmla="*/ 935 w 151113"/>
                    <a:gd name="connsiteY8" fmla="*/ 83432 h 176400"/>
                    <a:gd name="connsiteX9" fmla="*/ 15238 w 151113"/>
                    <a:gd name="connsiteY9" fmla="*/ 38141 h 176400"/>
                    <a:gd name="connsiteX10" fmla="*/ 48611 w 151113"/>
                    <a:gd name="connsiteY10" fmla="*/ 4768 h 176400"/>
                    <a:gd name="connsiteX11" fmla="*/ 70065 w 151113"/>
                    <a:gd name="connsiteY11" fmla="*/ 0 h 176400"/>
                    <a:gd name="connsiteX12" fmla="*/ 91519 w 151113"/>
                    <a:gd name="connsiteY12" fmla="*/ 2384 h 176400"/>
                    <a:gd name="connsiteX13" fmla="*/ 124892 w 151113"/>
                    <a:gd name="connsiteY13" fmla="*/ 23838 h 176400"/>
                    <a:gd name="connsiteX14" fmla="*/ 141578 w 151113"/>
                    <a:gd name="connsiteY14" fmla="*/ 52443 h 176400"/>
                    <a:gd name="connsiteX15" fmla="*/ 146346 w 151113"/>
                    <a:gd name="connsiteY15" fmla="*/ 76281 h 176400"/>
                    <a:gd name="connsiteX16" fmla="*/ 148730 w 151113"/>
                    <a:gd name="connsiteY16" fmla="*/ 92968 h 176400"/>
                    <a:gd name="connsiteX17" fmla="*/ 151114 w 151113"/>
                    <a:gd name="connsiteY17" fmla="*/ 100119 h 176400"/>
                    <a:gd name="connsiteX18" fmla="*/ 151114 w 151113"/>
                    <a:gd name="connsiteY18" fmla="*/ 100119 h 176400"/>
                    <a:gd name="connsiteX19" fmla="*/ 151114 w 151113"/>
                    <a:gd name="connsiteY19" fmla="*/ 95351 h 176400"/>
                    <a:gd name="connsiteX20" fmla="*/ 148730 w 151113"/>
                    <a:gd name="connsiteY20" fmla="*/ 78665 h 176400"/>
                    <a:gd name="connsiteX21" fmla="*/ 141578 w 151113"/>
                    <a:gd name="connsiteY21" fmla="*/ 54827 h 176400"/>
                    <a:gd name="connsiteX22" fmla="*/ 124892 w 151113"/>
                    <a:gd name="connsiteY22" fmla="*/ 26222 h 176400"/>
                    <a:gd name="connsiteX23" fmla="*/ 91519 w 151113"/>
                    <a:gd name="connsiteY23" fmla="*/ 7151 h 176400"/>
                    <a:gd name="connsiteX24" fmla="*/ 50995 w 151113"/>
                    <a:gd name="connsiteY24" fmla="*/ 11919 h 176400"/>
                    <a:gd name="connsiteX25" fmla="*/ 20005 w 151113"/>
                    <a:gd name="connsiteY25" fmla="*/ 42908 h 176400"/>
                    <a:gd name="connsiteX26" fmla="*/ 5703 w 151113"/>
                    <a:gd name="connsiteY26" fmla="*/ 88200 h 176400"/>
                    <a:gd name="connsiteX27" fmla="*/ 8087 w 151113"/>
                    <a:gd name="connsiteY27" fmla="*/ 133492 h 176400"/>
                    <a:gd name="connsiteX28" fmla="*/ 36692 w 151113"/>
                    <a:gd name="connsiteY28" fmla="*/ 166865 h 176400"/>
                    <a:gd name="connsiteX29" fmla="*/ 77216 w 151113"/>
                    <a:gd name="connsiteY29" fmla="*/ 176400 h 176400"/>
                    <a:gd name="connsiteX30" fmla="*/ 115357 w 151113"/>
                    <a:gd name="connsiteY30" fmla="*/ 169249 h 176400"/>
                    <a:gd name="connsiteX31" fmla="*/ 139195 w 151113"/>
                    <a:gd name="connsiteY31" fmla="*/ 147795 h 176400"/>
                    <a:gd name="connsiteX32" fmla="*/ 148730 w 151113"/>
                    <a:gd name="connsiteY32" fmla="*/ 123957 h 176400"/>
                    <a:gd name="connsiteX33" fmla="*/ 151114 w 151113"/>
                    <a:gd name="connsiteY33" fmla="*/ 107270 h 176400"/>
                    <a:gd name="connsiteX34" fmla="*/ 151114 w 151113"/>
                    <a:gd name="connsiteY34" fmla="*/ 100119 h 176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51113" h="176400">
                      <a:moveTo>
                        <a:pt x="151114" y="100119"/>
                      </a:moveTo>
                      <a:cubicBezTo>
                        <a:pt x="151114" y="100119"/>
                        <a:pt x="151114" y="102503"/>
                        <a:pt x="151114" y="104887"/>
                      </a:cubicBezTo>
                      <a:cubicBezTo>
                        <a:pt x="151114" y="109654"/>
                        <a:pt x="151114" y="114422"/>
                        <a:pt x="148730" y="121573"/>
                      </a:cubicBezTo>
                      <a:cubicBezTo>
                        <a:pt x="148730" y="128724"/>
                        <a:pt x="146346" y="135876"/>
                        <a:pt x="141578" y="145411"/>
                      </a:cubicBezTo>
                      <a:cubicBezTo>
                        <a:pt x="136811" y="154946"/>
                        <a:pt x="129660" y="162097"/>
                        <a:pt x="117741" y="166865"/>
                      </a:cubicBezTo>
                      <a:cubicBezTo>
                        <a:pt x="105822" y="171632"/>
                        <a:pt x="93903" y="176400"/>
                        <a:pt x="79600" y="176400"/>
                      </a:cubicBezTo>
                      <a:cubicBezTo>
                        <a:pt x="65297" y="176400"/>
                        <a:pt x="50995" y="176400"/>
                        <a:pt x="36692" y="166865"/>
                      </a:cubicBezTo>
                      <a:cubicBezTo>
                        <a:pt x="22389" y="159714"/>
                        <a:pt x="12854" y="145411"/>
                        <a:pt x="5703" y="131108"/>
                      </a:cubicBezTo>
                      <a:cubicBezTo>
                        <a:pt x="935" y="116805"/>
                        <a:pt x="-1449" y="97735"/>
                        <a:pt x="935" y="83432"/>
                      </a:cubicBezTo>
                      <a:cubicBezTo>
                        <a:pt x="3319" y="66746"/>
                        <a:pt x="8087" y="50059"/>
                        <a:pt x="15238" y="38141"/>
                      </a:cubicBezTo>
                      <a:cubicBezTo>
                        <a:pt x="22389" y="23838"/>
                        <a:pt x="34308" y="11919"/>
                        <a:pt x="48611" y="4768"/>
                      </a:cubicBezTo>
                      <a:cubicBezTo>
                        <a:pt x="55762" y="2384"/>
                        <a:pt x="62914" y="0"/>
                        <a:pt x="70065" y="0"/>
                      </a:cubicBezTo>
                      <a:cubicBezTo>
                        <a:pt x="77216" y="0"/>
                        <a:pt x="84368" y="0"/>
                        <a:pt x="91519" y="2384"/>
                      </a:cubicBezTo>
                      <a:cubicBezTo>
                        <a:pt x="105822" y="4768"/>
                        <a:pt x="115357" y="14303"/>
                        <a:pt x="124892" y="23838"/>
                      </a:cubicBezTo>
                      <a:cubicBezTo>
                        <a:pt x="132043" y="33373"/>
                        <a:pt x="136811" y="42908"/>
                        <a:pt x="141578" y="52443"/>
                      </a:cubicBezTo>
                      <a:cubicBezTo>
                        <a:pt x="143962" y="61978"/>
                        <a:pt x="146346" y="69130"/>
                        <a:pt x="146346" y="76281"/>
                      </a:cubicBezTo>
                      <a:cubicBezTo>
                        <a:pt x="146346" y="83432"/>
                        <a:pt x="148730" y="88200"/>
                        <a:pt x="148730" y="92968"/>
                      </a:cubicBezTo>
                      <a:cubicBezTo>
                        <a:pt x="151114" y="97735"/>
                        <a:pt x="151114" y="100119"/>
                        <a:pt x="151114" y="100119"/>
                      </a:cubicBezTo>
                      <a:close/>
                      <a:moveTo>
                        <a:pt x="151114" y="100119"/>
                      </a:moveTo>
                      <a:cubicBezTo>
                        <a:pt x="151114" y="100119"/>
                        <a:pt x="151114" y="97735"/>
                        <a:pt x="151114" y="95351"/>
                      </a:cubicBezTo>
                      <a:cubicBezTo>
                        <a:pt x="151114" y="90584"/>
                        <a:pt x="151114" y="85816"/>
                        <a:pt x="148730" y="78665"/>
                      </a:cubicBezTo>
                      <a:cubicBezTo>
                        <a:pt x="148730" y="71514"/>
                        <a:pt x="146346" y="64362"/>
                        <a:pt x="141578" y="54827"/>
                      </a:cubicBezTo>
                      <a:cubicBezTo>
                        <a:pt x="139195" y="45292"/>
                        <a:pt x="134427" y="35757"/>
                        <a:pt x="124892" y="26222"/>
                      </a:cubicBezTo>
                      <a:cubicBezTo>
                        <a:pt x="117741" y="16687"/>
                        <a:pt x="105822" y="9535"/>
                        <a:pt x="91519" y="7151"/>
                      </a:cubicBezTo>
                      <a:cubicBezTo>
                        <a:pt x="79600" y="4768"/>
                        <a:pt x="62914" y="4768"/>
                        <a:pt x="50995" y="11919"/>
                      </a:cubicBezTo>
                      <a:cubicBezTo>
                        <a:pt x="36692" y="19070"/>
                        <a:pt x="27157" y="30989"/>
                        <a:pt x="20005" y="42908"/>
                      </a:cubicBezTo>
                      <a:cubicBezTo>
                        <a:pt x="12854" y="57211"/>
                        <a:pt x="8087" y="71514"/>
                        <a:pt x="5703" y="88200"/>
                      </a:cubicBezTo>
                      <a:cubicBezTo>
                        <a:pt x="3319" y="104887"/>
                        <a:pt x="3319" y="119189"/>
                        <a:pt x="8087" y="133492"/>
                      </a:cubicBezTo>
                      <a:cubicBezTo>
                        <a:pt x="12854" y="147795"/>
                        <a:pt x="22389" y="159714"/>
                        <a:pt x="36692" y="166865"/>
                      </a:cubicBezTo>
                      <a:cubicBezTo>
                        <a:pt x="48611" y="174016"/>
                        <a:pt x="62914" y="176400"/>
                        <a:pt x="77216" y="176400"/>
                      </a:cubicBezTo>
                      <a:cubicBezTo>
                        <a:pt x="91519" y="176400"/>
                        <a:pt x="103438" y="174016"/>
                        <a:pt x="115357" y="169249"/>
                      </a:cubicBezTo>
                      <a:cubicBezTo>
                        <a:pt x="127276" y="164481"/>
                        <a:pt x="134427" y="157330"/>
                        <a:pt x="139195" y="147795"/>
                      </a:cubicBezTo>
                      <a:cubicBezTo>
                        <a:pt x="143962" y="138260"/>
                        <a:pt x="146346" y="131108"/>
                        <a:pt x="148730" y="123957"/>
                      </a:cubicBezTo>
                      <a:cubicBezTo>
                        <a:pt x="151114" y="116805"/>
                        <a:pt x="151114" y="112038"/>
                        <a:pt x="151114" y="107270"/>
                      </a:cubicBezTo>
                      <a:cubicBezTo>
                        <a:pt x="151114" y="102503"/>
                        <a:pt x="151114" y="100119"/>
                        <a:pt x="151114" y="100119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3" name="Graphic 4207">
                <a:extLst>
                  <a:ext uri="{FF2B5EF4-FFF2-40B4-BE49-F238E27FC236}">
                    <a16:creationId xmlns:a16="http://schemas.microsoft.com/office/drawing/2014/main" id="{E116FD90-6CBE-4848-BA6A-A4A8B98EC193}"/>
                  </a:ext>
                </a:extLst>
              </p:cNvPr>
              <p:cNvGrpSpPr/>
              <p:nvPr/>
            </p:nvGrpSpPr>
            <p:grpSpPr>
              <a:xfrm>
                <a:off x="14934689" y="6666513"/>
                <a:ext cx="93369" cy="133769"/>
                <a:chOff x="14934689" y="6666513"/>
                <a:chExt cx="93369" cy="133769"/>
              </a:xfrm>
            </p:grpSpPr>
            <p:sp>
              <p:nvSpPr>
                <p:cNvPr id="1478" name="Freeform: Shape 1477">
                  <a:extLst>
                    <a:ext uri="{FF2B5EF4-FFF2-40B4-BE49-F238E27FC236}">
                      <a16:creationId xmlns:a16="http://schemas.microsoft.com/office/drawing/2014/main" id="{ADCB13DC-43B3-4F61-AEA3-2D957F14ED82}"/>
                    </a:ext>
                  </a:extLst>
                </p:cNvPr>
                <p:cNvSpPr/>
                <p:nvPr/>
              </p:nvSpPr>
              <p:spPr>
                <a:xfrm>
                  <a:off x="14934689" y="6666513"/>
                  <a:ext cx="93369" cy="133769"/>
                </a:xfrm>
                <a:custGeom>
                  <a:avLst/>
                  <a:gdLst>
                    <a:gd name="connsiteX0" fmla="*/ 93169 w 93369"/>
                    <a:gd name="connsiteY0" fmla="*/ 64501 h 133769"/>
                    <a:gd name="connsiteX1" fmla="*/ 50261 w 93369"/>
                    <a:gd name="connsiteY1" fmla="*/ 133631 h 133769"/>
                    <a:gd name="connsiteX2" fmla="*/ 201 w 93369"/>
                    <a:gd name="connsiteY2" fmla="*/ 69269 h 133769"/>
                    <a:gd name="connsiteX3" fmla="*/ 43109 w 93369"/>
                    <a:gd name="connsiteY3" fmla="*/ 139 h 133769"/>
                    <a:gd name="connsiteX4" fmla="*/ 93169 w 93369"/>
                    <a:gd name="connsiteY4" fmla="*/ 64501 h 133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69" h="133769">
                      <a:moveTo>
                        <a:pt x="93169" y="64501"/>
                      </a:moveTo>
                      <a:cubicBezTo>
                        <a:pt x="95553" y="102641"/>
                        <a:pt x="76482" y="133631"/>
                        <a:pt x="50261" y="133631"/>
                      </a:cubicBezTo>
                      <a:cubicBezTo>
                        <a:pt x="24039" y="136014"/>
                        <a:pt x="2585" y="107409"/>
                        <a:pt x="201" y="69269"/>
                      </a:cubicBezTo>
                      <a:cubicBezTo>
                        <a:pt x="-2183" y="31128"/>
                        <a:pt x="16888" y="139"/>
                        <a:pt x="43109" y="139"/>
                      </a:cubicBezTo>
                      <a:cubicBezTo>
                        <a:pt x="69331" y="-2245"/>
                        <a:pt x="90785" y="26360"/>
                        <a:pt x="93169" y="64501"/>
                      </a:cubicBezTo>
                      <a:close/>
                    </a:path>
                  </a:pathLst>
                </a:custGeom>
                <a:solidFill>
                  <a:srgbClr val="687F9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9" name="Freeform: Shape 1478">
                  <a:extLst>
                    <a:ext uri="{FF2B5EF4-FFF2-40B4-BE49-F238E27FC236}">
                      <a16:creationId xmlns:a16="http://schemas.microsoft.com/office/drawing/2014/main" id="{4842CC1B-955D-4784-BDC5-9CB8BCDED63C}"/>
                    </a:ext>
                  </a:extLst>
                </p:cNvPr>
                <p:cNvSpPr/>
                <p:nvPr/>
              </p:nvSpPr>
              <p:spPr>
                <a:xfrm>
                  <a:off x="14934689" y="6666513"/>
                  <a:ext cx="93369" cy="133769"/>
                </a:xfrm>
                <a:custGeom>
                  <a:avLst/>
                  <a:gdLst>
                    <a:gd name="connsiteX0" fmla="*/ 93169 w 93369"/>
                    <a:gd name="connsiteY0" fmla="*/ 64501 h 133769"/>
                    <a:gd name="connsiteX1" fmla="*/ 50261 w 93369"/>
                    <a:gd name="connsiteY1" fmla="*/ 133631 h 133769"/>
                    <a:gd name="connsiteX2" fmla="*/ 201 w 93369"/>
                    <a:gd name="connsiteY2" fmla="*/ 69269 h 133769"/>
                    <a:gd name="connsiteX3" fmla="*/ 43109 w 93369"/>
                    <a:gd name="connsiteY3" fmla="*/ 139 h 133769"/>
                    <a:gd name="connsiteX4" fmla="*/ 93169 w 93369"/>
                    <a:gd name="connsiteY4" fmla="*/ 64501 h 133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69" h="133769">
                      <a:moveTo>
                        <a:pt x="93169" y="64501"/>
                      </a:moveTo>
                      <a:cubicBezTo>
                        <a:pt x="95553" y="102641"/>
                        <a:pt x="76482" y="133631"/>
                        <a:pt x="50261" y="133631"/>
                      </a:cubicBezTo>
                      <a:cubicBezTo>
                        <a:pt x="24039" y="136014"/>
                        <a:pt x="2585" y="107409"/>
                        <a:pt x="201" y="69269"/>
                      </a:cubicBezTo>
                      <a:cubicBezTo>
                        <a:pt x="-2183" y="31128"/>
                        <a:pt x="16888" y="139"/>
                        <a:pt x="43109" y="139"/>
                      </a:cubicBezTo>
                      <a:cubicBezTo>
                        <a:pt x="69331" y="-2245"/>
                        <a:pt x="90785" y="26360"/>
                        <a:pt x="93169" y="64501"/>
                      </a:cubicBezTo>
                      <a:close/>
                    </a:path>
                  </a:pathLst>
                </a:custGeom>
                <a:solidFill>
                  <a:srgbClr val="BEAD8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80" name="Freeform: Shape 1479">
                  <a:extLst>
                    <a:ext uri="{FF2B5EF4-FFF2-40B4-BE49-F238E27FC236}">
                      <a16:creationId xmlns:a16="http://schemas.microsoft.com/office/drawing/2014/main" id="{B901BC1D-4667-4318-9DBC-A6BBF37745D2}"/>
                    </a:ext>
                  </a:extLst>
                </p:cNvPr>
                <p:cNvSpPr/>
                <p:nvPr/>
              </p:nvSpPr>
              <p:spPr>
                <a:xfrm>
                  <a:off x="14946550" y="6683338"/>
                  <a:ext cx="72031" cy="102502"/>
                </a:xfrm>
                <a:custGeom>
                  <a:avLst/>
                  <a:gdLst>
                    <a:gd name="connsiteX0" fmla="*/ 71773 w 72031"/>
                    <a:gd name="connsiteY0" fmla="*/ 50059 h 102502"/>
                    <a:gd name="connsiteX1" fmla="*/ 38400 w 72031"/>
                    <a:gd name="connsiteY1" fmla="*/ 102503 h 102502"/>
                    <a:gd name="connsiteX2" fmla="*/ 259 w 72031"/>
                    <a:gd name="connsiteY2" fmla="*/ 52443 h 102502"/>
                    <a:gd name="connsiteX3" fmla="*/ 33632 w 72031"/>
                    <a:gd name="connsiteY3" fmla="*/ 0 h 102502"/>
                    <a:gd name="connsiteX4" fmla="*/ 71773 w 72031"/>
                    <a:gd name="connsiteY4" fmla="*/ 50059 h 102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031" h="102502">
                      <a:moveTo>
                        <a:pt x="71773" y="50059"/>
                      </a:moveTo>
                      <a:cubicBezTo>
                        <a:pt x="74156" y="78665"/>
                        <a:pt x="59854" y="102503"/>
                        <a:pt x="38400" y="102503"/>
                      </a:cubicBezTo>
                      <a:cubicBezTo>
                        <a:pt x="19329" y="102503"/>
                        <a:pt x="2643" y="81049"/>
                        <a:pt x="259" y="52443"/>
                      </a:cubicBezTo>
                      <a:cubicBezTo>
                        <a:pt x="-2125" y="23838"/>
                        <a:pt x="12178" y="0"/>
                        <a:pt x="33632" y="0"/>
                      </a:cubicBezTo>
                      <a:cubicBezTo>
                        <a:pt x="52702" y="0"/>
                        <a:pt x="69389" y="21454"/>
                        <a:pt x="71773" y="50059"/>
                      </a:cubicBezTo>
                      <a:close/>
                    </a:path>
                  </a:pathLst>
                </a:custGeom>
                <a:solidFill>
                  <a:srgbClr val="524D4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81" name="Freeform: Shape 1480">
                  <a:extLst>
                    <a:ext uri="{FF2B5EF4-FFF2-40B4-BE49-F238E27FC236}">
                      <a16:creationId xmlns:a16="http://schemas.microsoft.com/office/drawing/2014/main" id="{906F2966-7FC9-4801-9A38-8C2E6FDD1E46}"/>
                    </a:ext>
                  </a:extLst>
                </p:cNvPr>
                <p:cNvSpPr/>
                <p:nvPr/>
              </p:nvSpPr>
              <p:spPr>
                <a:xfrm>
                  <a:off x="14953656" y="6692671"/>
                  <a:ext cx="57818" cy="81250"/>
                </a:xfrm>
                <a:custGeom>
                  <a:avLst/>
                  <a:gdLst>
                    <a:gd name="connsiteX0" fmla="*/ 57515 w 57818"/>
                    <a:gd name="connsiteY0" fmla="*/ 38343 h 81250"/>
                    <a:gd name="connsiteX1" fmla="*/ 31293 w 57818"/>
                    <a:gd name="connsiteY1" fmla="*/ 81251 h 81250"/>
                    <a:gd name="connsiteX2" fmla="*/ 304 w 57818"/>
                    <a:gd name="connsiteY2" fmla="*/ 43110 h 81250"/>
                    <a:gd name="connsiteX3" fmla="*/ 26525 w 57818"/>
                    <a:gd name="connsiteY3" fmla="*/ 202 h 81250"/>
                    <a:gd name="connsiteX4" fmla="*/ 57515 w 57818"/>
                    <a:gd name="connsiteY4" fmla="*/ 38343 h 81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818" h="81250">
                      <a:moveTo>
                        <a:pt x="57515" y="38343"/>
                      </a:moveTo>
                      <a:cubicBezTo>
                        <a:pt x="59898" y="59797"/>
                        <a:pt x="47979" y="78867"/>
                        <a:pt x="31293" y="81251"/>
                      </a:cubicBezTo>
                      <a:cubicBezTo>
                        <a:pt x="14606" y="81251"/>
                        <a:pt x="2687" y="64564"/>
                        <a:pt x="304" y="43110"/>
                      </a:cubicBezTo>
                      <a:cubicBezTo>
                        <a:pt x="-2080" y="21656"/>
                        <a:pt x="9839" y="2586"/>
                        <a:pt x="26525" y="202"/>
                      </a:cubicBezTo>
                      <a:cubicBezTo>
                        <a:pt x="43212" y="-2182"/>
                        <a:pt x="57515" y="16889"/>
                        <a:pt x="57515" y="38343"/>
                      </a:cubicBezTo>
                      <a:close/>
                    </a:path>
                  </a:pathLst>
                </a:custGeom>
                <a:solidFill>
                  <a:srgbClr val="1D1C1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82" name="Freeform: Shape 1481">
                  <a:extLst>
                    <a:ext uri="{FF2B5EF4-FFF2-40B4-BE49-F238E27FC236}">
                      <a16:creationId xmlns:a16="http://schemas.microsoft.com/office/drawing/2014/main" id="{6F6F01D8-E268-4826-A365-0902F1056D5A}"/>
                    </a:ext>
                  </a:extLst>
                </p:cNvPr>
                <p:cNvSpPr/>
                <p:nvPr/>
              </p:nvSpPr>
              <p:spPr>
                <a:xfrm>
                  <a:off x="14946809" y="6692873"/>
                  <a:ext cx="28605" cy="43275"/>
                </a:xfrm>
                <a:custGeom>
                  <a:avLst/>
                  <a:gdLst>
                    <a:gd name="connsiteX0" fmla="*/ 28605 w 28605"/>
                    <a:gd name="connsiteY0" fmla="*/ 23838 h 43275"/>
                    <a:gd name="connsiteX1" fmla="*/ 14303 w 28605"/>
                    <a:gd name="connsiteY1" fmla="*/ 42908 h 43275"/>
                    <a:gd name="connsiteX2" fmla="*/ 0 w 28605"/>
                    <a:gd name="connsiteY2" fmla="*/ 21454 h 43275"/>
                    <a:gd name="connsiteX3" fmla="*/ 14303 w 28605"/>
                    <a:gd name="connsiteY3" fmla="*/ 0 h 43275"/>
                    <a:gd name="connsiteX4" fmla="*/ 28605 w 28605"/>
                    <a:gd name="connsiteY4" fmla="*/ 23838 h 43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605" h="43275">
                      <a:moveTo>
                        <a:pt x="28605" y="23838"/>
                      </a:moveTo>
                      <a:cubicBezTo>
                        <a:pt x="28605" y="35757"/>
                        <a:pt x="21454" y="45292"/>
                        <a:pt x="14303" y="42908"/>
                      </a:cubicBezTo>
                      <a:cubicBezTo>
                        <a:pt x="7151" y="42908"/>
                        <a:pt x="0" y="33373"/>
                        <a:pt x="0" y="21454"/>
                      </a:cubicBezTo>
                      <a:cubicBezTo>
                        <a:pt x="0" y="9535"/>
                        <a:pt x="7151" y="0"/>
                        <a:pt x="14303" y="0"/>
                      </a:cubicBezTo>
                      <a:cubicBezTo>
                        <a:pt x="21454" y="2384"/>
                        <a:pt x="28605" y="11919"/>
                        <a:pt x="28605" y="2383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83" name="Freeform: Shape 1482">
                  <a:extLst>
                    <a:ext uri="{FF2B5EF4-FFF2-40B4-BE49-F238E27FC236}">
                      <a16:creationId xmlns:a16="http://schemas.microsoft.com/office/drawing/2014/main" id="{397385A0-C457-4AEE-8E96-D2E73B5407E9}"/>
                    </a:ext>
                  </a:extLst>
                </p:cNvPr>
                <p:cNvSpPr/>
                <p:nvPr/>
              </p:nvSpPr>
              <p:spPr>
                <a:xfrm>
                  <a:off x="14953960" y="6742933"/>
                  <a:ext cx="14302" cy="19070"/>
                </a:xfrm>
                <a:custGeom>
                  <a:avLst/>
                  <a:gdLst>
                    <a:gd name="connsiteX0" fmla="*/ 14303 w 14302"/>
                    <a:gd name="connsiteY0" fmla="*/ 9535 h 19070"/>
                    <a:gd name="connsiteX1" fmla="*/ 7151 w 14302"/>
                    <a:gd name="connsiteY1" fmla="*/ 19070 h 19070"/>
                    <a:gd name="connsiteX2" fmla="*/ 0 w 14302"/>
                    <a:gd name="connsiteY2" fmla="*/ 9535 h 19070"/>
                    <a:gd name="connsiteX3" fmla="*/ 7151 w 14302"/>
                    <a:gd name="connsiteY3" fmla="*/ 0 h 19070"/>
                    <a:gd name="connsiteX4" fmla="*/ 14303 w 14302"/>
                    <a:gd name="connsiteY4" fmla="*/ 9535 h 19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302" h="19070">
                      <a:moveTo>
                        <a:pt x="14303" y="9535"/>
                      </a:moveTo>
                      <a:cubicBezTo>
                        <a:pt x="14303" y="14303"/>
                        <a:pt x="11919" y="19070"/>
                        <a:pt x="7151" y="19070"/>
                      </a:cubicBezTo>
                      <a:cubicBezTo>
                        <a:pt x="2384" y="19070"/>
                        <a:pt x="0" y="14303"/>
                        <a:pt x="0" y="9535"/>
                      </a:cubicBezTo>
                      <a:cubicBezTo>
                        <a:pt x="0" y="4768"/>
                        <a:pt x="2384" y="0"/>
                        <a:pt x="7151" y="0"/>
                      </a:cubicBezTo>
                      <a:cubicBezTo>
                        <a:pt x="11919" y="0"/>
                        <a:pt x="14303" y="4768"/>
                        <a:pt x="14303" y="95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4" name="Graphic 4207">
                <a:extLst>
                  <a:ext uri="{FF2B5EF4-FFF2-40B4-BE49-F238E27FC236}">
                    <a16:creationId xmlns:a16="http://schemas.microsoft.com/office/drawing/2014/main" id="{37E68063-2BB9-4CF5-95BF-5F15E1D92B9E}"/>
                  </a:ext>
                </a:extLst>
              </p:cNvPr>
              <p:cNvGrpSpPr/>
              <p:nvPr/>
            </p:nvGrpSpPr>
            <p:grpSpPr>
              <a:xfrm>
                <a:off x="15289873" y="6645197"/>
                <a:ext cx="93369" cy="133630"/>
                <a:chOff x="15289873" y="6645197"/>
                <a:chExt cx="93369" cy="133630"/>
              </a:xfrm>
            </p:grpSpPr>
            <p:sp>
              <p:nvSpPr>
                <p:cNvPr id="1472" name="Freeform: Shape 1471">
                  <a:extLst>
                    <a:ext uri="{FF2B5EF4-FFF2-40B4-BE49-F238E27FC236}">
                      <a16:creationId xmlns:a16="http://schemas.microsoft.com/office/drawing/2014/main" id="{A865F1DD-0719-4FA3-8C39-1EF77F92CFD2}"/>
                    </a:ext>
                  </a:extLst>
                </p:cNvPr>
                <p:cNvSpPr/>
                <p:nvPr/>
              </p:nvSpPr>
              <p:spPr>
                <a:xfrm>
                  <a:off x="15289873" y="6645197"/>
                  <a:ext cx="93369" cy="133630"/>
                </a:xfrm>
                <a:custGeom>
                  <a:avLst/>
                  <a:gdLst>
                    <a:gd name="connsiteX0" fmla="*/ 93169 w 93369"/>
                    <a:gd name="connsiteY0" fmla="*/ 64362 h 133630"/>
                    <a:gd name="connsiteX1" fmla="*/ 50261 w 93369"/>
                    <a:gd name="connsiteY1" fmla="*/ 133492 h 133630"/>
                    <a:gd name="connsiteX2" fmla="*/ 201 w 93369"/>
                    <a:gd name="connsiteY2" fmla="*/ 69130 h 133630"/>
                    <a:gd name="connsiteX3" fmla="*/ 43109 w 93369"/>
                    <a:gd name="connsiteY3" fmla="*/ 0 h 133630"/>
                    <a:gd name="connsiteX4" fmla="*/ 93169 w 93369"/>
                    <a:gd name="connsiteY4" fmla="*/ 64362 h 1336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69" h="133630">
                      <a:moveTo>
                        <a:pt x="93169" y="64362"/>
                      </a:moveTo>
                      <a:cubicBezTo>
                        <a:pt x="95553" y="102503"/>
                        <a:pt x="76482" y="133492"/>
                        <a:pt x="50261" y="133492"/>
                      </a:cubicBezTo>
                      <a:cubicBezTo>
                        <a:pt x="24039" y="135876"/>
                        <a:pt x="2585" y="107270"/>
                        <a:pt x="201" y="69130"/>
                      </a:cubicBezTo>
                      <a:cubicBezTo>
                        <a:pt x="-2183" y="30989"/>
                        <a:pt x="16888" y="0"/>
                        <a:pt x="43109" y="0"/>
                      </a:cubicBezTo>
                      <a:cubicBezTo>
                        <a:pt x="69331" y="0"/>
                        <a:pt x="90785" y="28605"/>
                        <a:pt x="93169" y="64362"/>
                      </a:cubicBezTo>
                      <a:close/>
                    </a:path>
                  </a:pathLst>
                </a:custGeom>
                <a:solidFill>
                  <a:srgbClr val="687F9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3" name="Freeform: Shape 1472">
                  <a:extLst>
                    <a:ext uri="{FF2B5EF4-FFF2-40B4-BE49-F238E27FC236}">
                      <a16:creationId xmlns:a16="http://schemas.microsoft.com/office/drawing/2014/main" id="{0A46717D-790F-4163-8268-D1498B1DFD18}"/>
                    </a:ext>
                  </a:extLst>
                </p:cNvPr>
                <p:cNvSpPr/>
                <p:nvPr/>
              </p:nvSpPr>
              <p:spPr>
                <a:xfrm>
                  <a:off x="15289873" y="6645197"/>
                  <a:ext cx="93369" cy="133630"/>
                </a:xfrm>
                <a:custGeom>
                  <a:avLst/>
                  <a:gdLst>
                    <a:gd name="connsiteX0" fmla="*/ 93169 w 93369"/>
                    <a:gd name="connsiteY0" fmla="*/ 64362 h 133630"/>
                    <a:gd name="connsiteX1" fmla="*/ 50261 w 93369"/>
                    <a:gd name="connsiteY1" fmla="*/ 133492 h 133630"/>
                    <a:gd name="connsiteX2" fmla="*/ 201 w 93369"/>
                    <a:gd name="connsiteY2" fmla="*/ 69130 h 133630"/>
                    <a:gd name="connsiteX3" fmla="*/ 43109 w 93369"/>
                    <a:gd name="connsiteY3" fmla="*/ 0 h 133630"/>
                    <a:gd name="connsiteX4" fmla="*/ 93169 w 93369"/>
                    <a:gd name="connsiteY4" fmla="*/ 64362 h 1336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69" h="133630">
                      <a:moveTo>
                        <a:pt x="93169" y="64362"/>
                      </a:moveTo>
                      <a:cubicBezTo>
                        <a:pt x="95553" y="102503"/>
                        <a:pt x="76482" y="133492"/>
                        <a:pt x="50261" y="133492"/>
                      </a:cubicBezTo>
                      <a:cubicBezTo>
                        <a:pt x="24039" y="135876"/>
                        <a:pt x="2585" y="107270"/>
                        <a:pt x="201" y="69130"/>
                      </a:cubicBezTo>
                      <a:cubicBezTo>
                        <a:pt x="-2183" y="30989"/>
                        <a:pt x="16888" y="0"/>
                        <a:pt x="43109" y="0"/>
                      </a:cubicBezTo>
                      <a:cubicBezTo>
                        <a:pt x="69331" y="0"/>
                        <a:pt x="90785" y="28605"/>
                        <a:pt x="93169" y="64362"/>
                      </a:cubicBezTo>
                      <a:close/>
                    </a:path>
                  </a:pathLst>
                </a:custGeom>
                <a:solidFill>
                  <a:srgbClr val="BEAD8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4" name="Freeform: Shape 1473">
                  <a:extLst>
                    <a:ext uri="{FF2B5EF4-FFF2-40B4-BE49-F238E27FC236}">
                      <a16:creationId xmlns:a16="http://schemas.microsoft.com/office/drawing/2014/main" id="{CD1F3129-21B3-4A27-B556-9DF3E2FA8E04}"/>
                    </a:ext>
                  </a:extLst>
                </p:cNvPr>
                <p:cNvSpPr/>
                <p:nvPr/>
              </p:nvSpPr>
              <p:spPr>
                <a:xfrm>
                  <a:off x="15299350" y="6661884"/>
                  <a:ext cx="72031" cy="102502"/>
                </a:xfrm>
                <a:custGeom>
                  <a:avLst/>
                  <a:gdLst>
                    <a:gd name="connsiteX0" fmla="*/ 71773 w 72031"/>
                    <a:gd name="connsiteY0" fmla="*/ 50059 h 102502"/>
                    <a:gd name="connsiteX1" fmla="*/ 38400 w 72031"/>
                    <a:gd name="connsiteY1" fmla="*/ 102503 h 102502"/>
                    <a:gd name="connsiteX2" fmla="*/ 259 w 72031"/>
                    <a:gd name="connsiteY2" fmla="*/ 52443 h 102502"/>
                    <a:gd name="connsiteX3" fmla="*/ 33632 w 72031"/>
                    <a:gd name="connsiteY3" fmla="*/ 0 h 102502"/>
                    <a:gd name="connsiteX4" fmla="*/ 71773 w 72031"/>
                    <a:gd name="connsiteY4" fmla="*/ 50059 h 102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031" h="102502">
                      <a:moveTo>
                        <a:pt x="71773" y="50059"/>
                      </a:moveTo>
                      <a:cubicBezTo>
                        <a:pt x="74156" y="78665"/>
                        <a:pt x="59854" y="102503"/>
                        <a:pt x="38400" y="102503"/>
                      </a:cubicBezTo>
                      <a:cubicBezTo>
                        <a:pt x="19329" y="102503"/>
                        <a:pt x="2643" y="81049"/>
                        <a:pt x="259" y="52443"/>
                      </a:cubicBezTo>
                      <a:cubicBezTo>
                        <a:pt x="-2125" y="23838"/>
                        <a:pt x="12178" y="0"/>
                        <a:pt x="33632" y="0"/>
                      </a:cubicBezTo>
                      <a:cubicBezTo>
                        <a:pt x="52702" y="0"/>
                        <a:pt x="71773" y="23838"/>
                        <a:pt x="71773" y="50059"/>
                      </a:cubicBezTo>
                      <a:close/>
                    </a:path>
                  </a:pathLst>
                </a:custGeom>
                <a:solidFill>
                  <a:srgbClr val="524D4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5" name="Freeform: Shape 1474">
                  <a:extLst>
                    <a:ext uri="{FF2B5EF4-FFF2-40B4-BE49-F238E27FC236}">
                      <a16:creationId xmlns:a16="http://schemas.microsoft.com/office/drawing/2014/main" id="{C60901D1-97C2-4A9D-89CA-131838D14E5F}"/>
                    </a:ext>
                  </a:extLst>
                </p:cNvPr>
                <p:cNvSpPr/>
                <p:nvPr/>
              </p:nvSpPr>
              <p:spPr>
                <a:xfrm>
                  <a:off x="15308840" y="6673576"/>
                  <a:ext cx="57514" cy="81275"/>
                </a:xfrm>
                <a:custGeom>
                  <a:avLst/>
                  <a:gdLst>
                    <a:gd name="connsiteX0" fmla="*/ 57515 w 57514"/>
                    <a:gd name="connsiteY0" fmla="*/ 38367 h 81275"/>
                    <a:gd name="connsiteX1" fmla="*/ 31293 w 57514"/>
                    <a:gd name="connsiteY1" fmla="*/ 81275 h 81275"/>
                    <a:gd name="connsiteX2" fmla="*/ 304 w 57514"/>
                    <a:gd name="connsiteY2" fmla="*/ 43135 h 81275"/>
                    <a:gd name="connsiteX3" fmla="*/ 26525 w 57514"/>
                    <a:gd name="connsiteY3" fmla="*/ 226 h 81275"/>
                    <a:gd name="connsiteX4" fmla="*/ 57515 w 57514"/>
                    <a:gd name="connsiteY4" fmla="*/ 38367 h 81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514" h="81275">
                      <a:moveTo>
                        <a:pt x="57515" y="38367"/>
                      </a:moveTo>
                      <a:cubicBezTo>
                        <a:pt x="57515" y="59821"/>
                        <a:pt x="47979" y="78891"/>
                        <a:pt x="31293" y="81275"/>
                      </a:cubicBezTo>
                      <a:cubicBezTo>
                        <a:pt x="16990" y="81275"/>
                        <a:pt x="2688" y="64589"/>
                        <a:pt x="304" y="43135"/>
                      </a:cubicBezTo>
                      <a:cubicBezTo>
                        <a:pt x="-2080" y="21681"/>
                        <a:pt x="9839" y="2610"/>
                        <a:pt x="26525" y="226"/>
                      </a:cubicBezTo>
                      <a:cubicBezTo>
                        <a:pt x="43212" y="-2157"/>
                        <a:pt x="55131" y="14529"/>
                        <a:pt x="57515" y="38367"/>
                      </a:cubicBezTo>
                      <a:close/>
                    </a:path>
                  </a:pathLst>
                </a:custGeom>
                <a:solidFill>
                  <a:srgbClr val="1D1C1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6" name="Freeform: Shape 1475">
                  <a:extLst>
                    <a:ext uri="{FF2B5EF4-FFF2-40B4-BE49-F238E27FC236}">
                      <a16:creationId xmlns:a16="http://schemas.microsoft.com/office/drawing/2014/main" id="{574C9AC7-109B-4CE4-B62E-DD08441CEBAC}"/>
                    </a:ext>
                  </a:extLst>
                </p:cNvPr>
                <p:cNvSpPr/>
                <p:nvPr/>
              </p:nvSpPr>
              <p:spPr>
                <a:xfrm>
                  <a:off x="15299609" y="6673803"/>
                  <a:ext cx="28605" cy="43275"/>
                </a:xfrm>
                <a:custGeom>
                  <a:avLst/>
                  <a:gdLst>
                    <a:gd name="connsiteX0" fmla="*/ 28605 w 28605"/>
                    <a:gd name="connsiteY0" fmla="*/ 23838 h 43275"/>
                    <a:gd name="connsiteX1" fmla="*/ 14303 w 28605"/>
                    <a:gd name="connsiteY1" fmla="*/ 42908 h 43275"/>
                    <a:gd name="connsiteX2" fmla="*/ 0 w 28605"/>
                    <a:gd name="connsiteY2" fmla="*/ 21454 h 43275"/>
                    <a:gd name="connsiteX3" fmla="*/ 14303 w 28605"/>
                    <a:gd name="connsiteY3" fmla="*/ 0 h 43275"/>
                    <a:gd name="connsiteX4" fmla="*/ 28605 w 28605"/>
                    <a:gd name="connsiteY4" fmla="*/ 23838 h 43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605" h="43275">
                      <a:moveTo>
                        <a:pt x="28605" y="23838"/>
                      </a:moveTo>
                      <a:cubicBezTo>
                        <a:pt x="28605" y="35757"/>
                        <a:pt x="21454" y="45292"/>
                        <a:pt x="14303" y="42908"/>
                      </a:cubicBezTo>
                      <a:cubicBezTo>
                        <a:pt x="7151" y="42908"/>
                        <a:pt x="0" y="33373"/>
                        <a:pt x="0" y="21454"/>
                      </a:cubicBezTo>
                      <a:cubicBezTo>
                        <a:pt x="0" y="9535"/>
                        <a:pt x="7151" y="0"/>
                        <a:pt x="14303" y="0"/>
                      </a:cubicBezTo>
                      <a:cubicBezTo>
                        <a:pt x="23838" y="2384"/>
                        <a:pt x="28605" y="11919"/>
                        <a:pt x="28605" y="2383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7" name="Freeform: Shape 1476">
                  <a:extLst>
                    <a:ext uri="{FF2B5EF4-FFF2-40B4-BE49-F238E27FC236}">
                      <a16:creationId xmlns:a16="http://schemas.microsoft.com/office/drawing/2014/main" id="{B8A19135-F92B-4DA4-8596-F999B1FBCA6B}"/>
                    </a:ext>
                  </a:extLst>
                </p:cNvPr>
                <p:cNvSpPr/>
                <p:nvPr/>
              </p:nvSpPr>
              <p:spPr>
                <a:xfrm>
                  <a:off x="15306760" y="6723862"/>
                  <a:ext cx="14936" cy="19070"/>
                </a:xfrm>
                <a:custGeom>
                  <a:avLst/>
                  <a:gdLst>
                    <a:gd name="connsiteX0" fmla="*/ 14303 w 14936"/>
                    <a:gd name="connsiteY0" fmla="*/ 9535 h 19070"/>
                    <a:gd name="connsiteX1" fmla="*/ 7151 w 14936"/>
                    <a:gd name="connsiteY1" fmla="*/ 19070 h 19070"/>
                    <a:gd name="connsiteX2" fmla="*/ 0 w 14936"/>
                    <a:gd name="connsiteY2" fmla="*/ 9535 h 19070"/>
                    <a:gd name="connsiteX3" fmla="*/ 7151 w 14936"/>
                    <a:gd name="connsiteY3" fmla="*/ 0 h 19070"/>
                    <a:gd name="connsiteX4" fmla="*/ 14303 w 14936"/>
                    <a:gd name="connsiteY4" fmla="*/ 9535 h 19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36" h="19070">
                      <a:moveTo>
                        <a:pt x="14303" y="9535"/>
                      </a:moveTo>
                      <a:cubicBezTo>
                        <a:pt x="14303" y="14303"/>
                        <a:pt x="11919" y="19070"/>
                        <a:pt x="7151" y="19070"/>
                      </a:cubicBezTo>
                      <a:cubicBezTo>
                        <a:pt x="2384" y="19070"/>
                        <a:pt x="0" y="14303"/>
                        <a:pt x="0" y="9535"/>
                      </a:cubicBezTo>
                      <a:cubicBezTo>
                        <a:pt x="0" y="4768"/>
                        <a:pt x="2384" y="0"/>
                        <a:pt x="7151" y="0"/>
                      </a:cubicBezTo>
                      <a:cubicBezTo>
                        <a:pt x="11919" y="0"/>
                        <a:pt x="16687" y="4768"/>
                        <a:pt x="14303" y="95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5" name="Graphic 4207">
                <a:extLst>
                  <a:ext uri="{FF2B5EF4-FFF2-40B4-BE49-F238E27FC236}">
                    <a16:creationId xmlns:a16="http://schemas.microsoft.com/office/drawing/2014/main" id="{E1F664D2-9D3D-4D74-9B13-1D7DF66B28B2}"/>
                  </a:ext>
                </a:extLst>
              </p:cNvPr>
              <p:cNvGrpSpPr/>
              <p:nvPr/>
            </p:nvGrpSpPr>
            <p:grpSpPr>
              <a:xfrm>
                <a:off x="14591625" y="6001576"/>
                <a:ext cx="1200723" cy="779497"/>
                <a:chOff x="14591625" y="6001576"/>
                <a:chExt cx="1200723" cy="779497"/>
              </a:xfrm>
            </p:grpSpPr>
            <p:grpSp>
              <p:nvGrpSpPr>
                <p:cNvPr id="1462" name="Graphic 4207">
                  <a:extLst>
                    <a:ext uri="{FF2B5EF4-FFF2-40B4-BE49-F238E27FC236}">
                      <a16:creationId xmlns:a16="http://schemas.microsoft.com/office/drawing/2014/main" id="{BD0DED37-C674-431A-81DC-5026308614F7}"/>
                    </a:ext>
                  </a:extLst>
                </p:cNvPr>
                <p:cNvGrpSpPr/>
                <p:nvPr/>
              </p:nvGrpSpPr>
              <p:grpSpPr>
                <a:xfrm>
                  <a:off x="15297225" y="6272887"/>
                  <a:ext cx="95351" cy="55266"/>
                  <a:chOff x="15297225" y="6272887"/>
                  <a:chExt cx="95351" cy="55266"/>
                </a:xfrm>
              </p:grpSpPr>
              <p:sp>
                <p:nvSpPr>
                  <p:cNvPr id="1470" name="Freeform: Shape 1469">
                    <a:extLst>
                      <a:ext uri="{FF2B5EF4-FFF2-40B4-BE49-F238E27FC236}">
                        <a16:creationId xmlns:a16="http://schemas.microsoft.com/office/drawing/2014/main" id="{FD5CB83E-DD89-44CF-9DDD-8BE93E404854}"/>
                      </a:ext>
                    </a:extLst>
                  </p:cNvPr>
                  <p:cNvSpPr/>
                  <p:nvPr/>
                </p:nvSpPr>
                <p:spPr>
                  <a:xfrm>
                    <a:off x="15301993" y="6276142"/>
                    <a:ext cx="90583" cy="49628"/>
                  </a:xfrm>
                  <a:custGeom>
                    <a:avLst/>
                    <a:gdLst>
                      <a:gd name="connsiteX0" fmla="*/ 47676 w 90583"/>
                      <a:gd name="connsiteY0" fmla="*/ 1953 h 49628"/>
                      <a:gd name="connsiteX1" fmla="*/ 0 w 90583"/>
                      <a:gd name="connsiteY1" fmla="*/ 49628 h 49628"/>
                      <a:gd name="connsiteX2" fmla="*/ 90584 w 90583"/>
                      <a:gd name="connsiteY2" fmla="*/ 47244 h 49628"/>
                      <a:gd name="connsiteX3" fmla="*/ 47676 w 90583"/>
                      <a:gd name="connsiteY3" fmla="*/ 1953 h 49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0583" h="49628">
                        <a:moveTo>
                          <a:pt x="47676" y="1953"/>
                        </a:moveTo>
                        <a:cubicBezTo>
                          <a:pt x="26222" y="11488"/>
                          <a:pt x="0" y="49628"/>
                          <a:pt x="0" y="49628"/>
                        </a:cubicBezTo>
                        <a:cubicBezTo>
                          <a:pt x="11919" y="40093"/>
                          <a:pt x="81049" y="32942"/>
                          <a:pt x="90584" y="47244"/>
                        </a:cubicBezTo>
                        <a:cubicBezTo>
                          <a:pt x="81049" y="6720"/>
                          <a:pt x="69130" y="-5199"/>
                          <a:pt x="47676" y="1953"/>
                        </a:cubicBezTo>
                        <a:close/>
                      </a:path>
                    </a:pathLst>
                  </a:custGeom>
                  <a:solidFill>
                    <a:srgbClr val="A57A41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71" name="Freeform: Shape 1470">
                    <a:extLst>
                      <a:ext uri="{FF2B5EF4-FFF2-40B4-BE49-F238E27FC236}">
                        <a16:creationId xmlns:a16="http://schemas.microsoft.com/office/drawing/2014/main" id="{033D3CC7-F9BA-4767-874A-B6536414B9CF}"/>
                      </a:ext>
                    </a:extLst>
                  </p:cNvPr>
                  <p:cNvSpPr/>
                  <p:nvPr/>
                </p:nvSpPr>
                <p:spPr>
                  <a:xfrm>
                    <a:off x="15297225" y="6272887"/>
                    <a:ext cx="95351" cy="55266"/>
                  </a:xfrm>
                  <a:custGeom>
                    <a:avLst/>
                    <a:gdLst>
                      <a:gd name="connsiteX0" fmla="*/ 2384 w 95351"/>
                      <a:gd name="connsiteY0" fmla="*/ 55267 h 55266"/>
                      <a:gd name="connsiteX1" fmla="*/ 2384 w 95351"/>
                      <a:gd name="connsiteY1" fmla="*/ 55267 h 55266"/>
                      <a:gd name="connsiteX2" fmla="*/ 0 w 95351"/>
                      <a:gd name="connsiteY2" fmla="*/ 50499 h 55266"/>
                      <a:gd name="connsiteX3" fmla="*/ 50060 w 95351"/>
                      <a:gd name="connsiteY3" fmla="*/ 2823 h 55266"/>
                      <a:gd name="connsiteX4" fmla="*/ 95351 w 95351"/>
                      <a:gd name="connsiteY4" fmla="*/ 50499 h 55266"/>
                      <a:gd name="connsiteX5" fmla="*/ 92968 w 95351"/>
                      <a:gd name="connsiteY5" fmla="*/ 52883 h 55266"/>
                      <a:gd name="connsiteX6" fmla="*/ 90584 w 95351"/>
                      <a:gd name="connsiteY6" fmla="*/ 52883 h 55266"/>
                      <a:gd name="connsiteX7" fmla="*/ 59595 w 95351"/>
                      <a:gd name="connsiteY7" fmla="*/ 45732 h 55266"/>
                      <a:gd name="connsiteX8" fmla="*/ 2384 w 95351"/>
                      <a:gd name="connsiteY8" fmla="*/ 55267 h 55266"/>
                      <a:gd name="connsiteX9" fmla="*/ 2384 w 95351"/>
                      <a:gd name="connsiteY9" fmla="*/ 55267 h 55266"/>
                      <a:gd name="connsiteX10" fmla="*/ 64362 w 95351"/>
                      <a:gd name="connsiteY10" fmla="*/ 5207 h 55266"/>
                      <a:gd name="connsiteX11" fmla="*/ 52443 w 95351"/>
                      <a:gd name="connsiteY11" fmla="*/ 7591 h 55266"/>
                      <a:gd name="connsiteX12" fmla="*/ 11919 w 95351"/>
                      <a:gd name="connsiteY12" fmla="*/ 45732 h 55266"/>
                      <a:gd name="connsiteX13" fmla="*/ 59595 w 95351"/>
                      <a:gd name="connsiteY13" fmla="*/ 38580 h 55266"/>
                      <a:gd name="connsiteX14" fmla="*/ 88200 w 95351"/>
                      <a:gd name="connsiteY14" fmla="*/ 43348 h 55266"/>
                      <a:gd name="connsiteX15" fmla="*/ 64362 w 95351"/>
                      <a:gd name="connsiteY15" fmla="*/ 5207 h 552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95351" h="55266">
                        <a:moveTo>
                          <a:pt x="2384" y="55267"/>
                        </a:moveTo>
                        <a:cubicBezTo>
                          <a:pt x="2384" y="55267"/>
                          <a:pt x="2384" y="55267"/>
                          <a:pt x="2384" y="55267"/>
                        </a:cubicBezTo>
                        <a:cubicBezTo>
                          <a:pt x="0" y="52883"/>
                          <a:pt x="0" y="52883"/>
                          <a:pt x="0" y="50499"/>
                        </a:cubicBezTo>
                        <a:cubicBezTo>
                          <a:pt x="0" y="48115"/>
                          <a:pt x="28605" y="12359"/>
                          <a:pt x="50060" y="2823"/>
                        </a:cubicBezTo>
                        <a:cubicBezTo>
                          <a:pt x="73897" y="-6712"/>
                          <a:pt x="88200" y="7591"/>
                          <a:pt x="95351" y="50499"/>
                        </a:cubicBezTo>
                        <a:cubicBezTo>
                          <a:pt x="95351" y="52883"/>
                          <a:pt x="95351" y="52883"/>
                          <a:pt x="92968" y="52883"/>
                        </a:cubicBezTo>
                        <a:cubicBezTo>
                          <a:pt x="90584" y="52883"/>
                          <a:pt x="90584" y="52883"/>
                          <a:pt x="90584" y="52883"/>
                        </a:cubicBezTo>
                        <a:cubicBezTo>
                          <a:pt x="88200" y="48115"/>
                          <a:pt x="76281" y="45732"/>
                          <a:pt x="59595" y="45732"/>
                        </a:cubicBezTo>
                        <a:cubicBezTo>
                          <a:pt x="35757" y="45732"/>
                          <a:pt x="9535" y="50499"/>
                          <a:pt x="2384" y="55267"/>
                        </a:cubicBezTo>
                        <a:cubicBezTo>
                          <a:pt x="4768" y="55267"/>
                          <a:pt x="2384" y="55267"/>
                          <a:pt x="2384" y="55267"/>
                        </a:cubicBezTo>
                        <a:close/>
                        <a:moveTo>
                          <a:pt x="64362" y="5207"/>
                        </a:moveTo>
                        <a:cubicBezTo>
                          <a:pt x="61978" y="5207"/>
                          <a:pt x="57211" y="5207"/>
                          <a:pt x="52443" y="7591"/>
                        </a:cubicBezTo>
                        <a:cubicBezTo>
                          <a:pt x="38141" y="14742"/>
                          <a:pt x="21454" y="33813"/>
                          <a:pt x="11919" y="45732"/>
                        </a:cubicBezTo>
                        <a:cubicBezTo>
                          <a:pt x="23838" y="40964"/>
                          <a:pt x="42908" y="38580"/>
                          <a:pt x="59595" y="38580"/>
                        </a:cubicBezTo>
                        <a:cubicBezTo>
                          <a:pt x="69130" y="38580"/>
                          <a:pt x="81049" y="38580"/>
                          <a:pt x="88200" y="43348"/>
                        </a:cubicBezTo>
                        <a:cubicBezTo>
                          <a:pt x="83432" y="19510"/>
                          <a:pt x="76281" y="5207"/>
                          <a:pt x="64362" y="5207"/>
                        </a:cubicBezTo>
                        <a:close/>
                      </a:path>
                    </a:pathLst>
                  </a:custGeom>
                  <a:solidFill>
                    <a:srgbClr val="A26D2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63" name="Graphic 4207">
                  <a:extLst>
                    <a:ext uri="{FF2B5EF4-FFF2-40B4-BE49-F238E27FC236}">
                      <a16:creationId xmlns:a16="http://schemas.microsoft.com/office/drawing/2014/main" id="{D1098802-BC75-45E5-B6D6-7ED466694D80}"/>
                    </a:ext>
                  </a:extLst>
                </p:cNvPr>
                <p:cNvGrpSpPr/>
                <p:nvPr/>
              </p:nvGrpSpPr>
              <p:grpSpPr>
                <a:xfrm>
                  <a:off x="14591625" y="6001576"/>
                  <a:ext cx="1200723" cy="779497"/>
                  <a:chOff x="14591625" y="6001576"/>
                  <a:chExt cx="1200723" cy="779497"/>
                </a:xfrm>
              </p:grpSpPr>
              <p:sp>
                <p:nvSpPr>
                  <p:cNvPr id="1468" name="Freeform: Shape 1467">
                    <a:extLst>
                      <a:ext uri="{FF2B5EF4-FFF2-40B4-BE49-F238E27FC236}">
                        <a16:creationId xmlns:a16="http://schemas.microsoft.com/office/drawing/2014/main" id="{F703D553-A292-40B0-B97F-EB8D99080CC2}"/>
                      </a:ext>
                    </a:extLst>
                  </p:cNvPr>
                  <p:cNvSpPr/>
                  <p:nvPr/>
                </p:nvSpPr>
                <p:spPr>
                  <a:xfrm>
                    <a:off x="14596392" y="6006245"/>
                    <a:ext cx="1192257" cy="770060"/>
                  </a:xfrm>
                  <a:custGeom>
                    <a:avLst/>
                    <a:gdLst>
                      <a:gd name="connsiteX0" fmla="*/ 1144217 w 1192257"/>
                      <a:gd name="connsiteY0" fmla="*/ 207487 h 770060"/>
                      <a:gd name="connsiteX1" fmla="*/ 824789 w 1192257"/>
                      <a:gd name="connsiteY1" fmla="*/ 69228 h 770060"/>
                      <a:gd name="connsiteX2" fmla="*/ 610249 w 1192257"/>
                      <a:gd name="connsiteY2" fmla="*/ 98 h 770060"/>
                      <a:gd name="connsiteX3" fmla="*/ 166865 w 1192257"/>
                      <a:gd name="connsiteY3" fmla="*/ 188417 h 770060"/>
                      <a:gd name="connsiteX4" fmla="*/ 0 w 1192257"/>
                      <a:gd name="connsiteY4" fmla="*/ 486390 h 770060"/>
                      <a:gd name="connsiteX5" fmla="*/ 26222 w 1192257"/>
                      <a:gd name="connsiteY5" fmla="*/ 460168 h 770060"/>
                      <a:gd name="connsiteX6" fmla="*/ 9535 w 1192257"/>
                      <a:gd name="connsiteY6" fmla="*/ 534066 h 770060"/>
                      <a:gd name="connsiteX7" fmla="*/ 42908 w 1192257"/>
                      <a:gd name="connsiteY7" fmla="*/ 495925 h 770060"/>
                      <a:gd name="connsiteX8" fmla="*/ 16686 w 1192257"/>
                      <a:gd name="connsiteY8" fmla="*/ 567439 h 770060"/>
                      <a:gd name="connsiteX9" fmla="*/ 97735 w 1192257"/>
                      <a:gd name="connsiteY9" fmla="*/ 684244 h 770060"/>
                      <a:gd name="connsiteX10" fmla="*/ 209773 w 1192257"/>
                      <a:gd name="connsiteY10" fmla="*/ 770060 h 770060"/>
                      <a:gd name="connsiteX11" fmla="*/ 209773 w 1192257"/>
                      <a:gd name="connsiteY11" fmla="*/ 596044 h 770060"/>
                      <a:gd name="connsiteX12" fmla="*/ 247914 w 1192257"/>
                      <a:gd name="connsiteY12" fmla="*/ 488774 h 770060"/>
                      <a:gd name="connsiteX13" fmla="*/ 238378 w 1192257"/>
                      <a:gd name="connsiteY13" fmla="*/ 576974 h 770060"/>
                      <a:gd name="connsiteX14" fmla="*/ 290822 w 1192257"/>
                      <a:gd name="connsiteY14" fmla="*/ 484006 h 770060"/>
                      <a:gd name="connsiteX15" fmla="*/ 278903 w 1192257"/>
                      <a:gd name="connsiteY15" fmla="*/ 565055 h 770060"/>
                      <a:gd name="connsiteX16" fmla="*/ 388557 w 1192257"/>
                      <a:gd name="connsiteY16" fmla="*/ 545985 h 770060"/>
                      <a:gd name="connsiteX17" fmla="*/ 455303 w 1192257"/>
                      <a:gd name="connsiteY17" fmla="*/ 448249 h 770060"/>
                      <a:gd name="connsiteX18" fmla="*/ 433849 w 1192257"/>
                      <a:gd name="connsiteY18" fmla="*/ 541217 h 770060"/>
                      <a:gd name="connsiteX19" fmla="*/ 493443 w 1192257"/>
                      <a:gd name="connsiteY19" fmla="*/ 529298 h 770060"/>
                      <a:gd name="connsiteX20" fmla="*/ 538735 w 1192257"/>
                      <a:gd name="connsiteY20" fmla="*/ 431563 h 770060"/>
                      <a:gd name="connsiteX21" fmla="*/ 517281 w 1192257"/>
                      <a:gd name="connsiteY21" fmla="*/ 526914 h 770060"/>
                      <a:gd name="connsiteX22" fmla="*/ 557806 w 1192257"/>
                      <a:gd name="connsiteY22" fmla="*/ 469703 h 770060"/>
                      <a:gd name="connsiteX23" fmla="*/ 553038 w 1192257"/>
                      <a:gd name="connsiteY23" fmla="*/ 526914 h 770060"/>
                      <a:gd name="connsiteX24" fmla="*/ 619784 w 1192257"/>
                      <a:gd name="connsiteY24" fmla="*/ 522147 h 770060"/>
                      <a:gd name="connsiteX25" fmla="*/ 705600 w 1192257"/>
                      <a:gd name="connsiteY25" fmla="*/ 317141 h 770060"/>
                      <a:gd name="connsiteX26" fmla="*/ 753276 w 1192257"/>
                      <a:gd name="connsiteY26" fmla="*/ 269466 h 770060"/>
                      <a:gd name="connsiteX27" fmla="*/ 793800 w 1192257"/>
                      <a:gd name="connsiteY27" fmla="*/ 314757 h 770060"/>
                      <a:gd name="connsiteX28" fmla="*/ 848627 w 1192257"/>
                      <a:gd name="connsiteY28" fmla="*/ 271849 h 770060"/>
                      <a:gd name="connsiteX29" fmla="*/ 860546 w 1192257"/>
                      <a:gd name="connsiteY29" fmla="*/ 290920 h 770060"/>
                      <a:gd name="connsiteX30" fmla="*/ 862930 w 1192257"/>
                      <a:gd name="connsiteY30" fmla="*/ 293303 h 770060"/>
                      <a:gd name="connsiteX31" fmla="*/ 922525 w 1192257"/>
                      <a:gd name="connsiteY31" fmla="*/ 531682 h 770060"/>
                      <a:gd name="connsiteX32" fmla="*/ 967817 w 1192257"/>
                      <a:gd name="connsiteY32" fmla="*/ 419644 h 770060"/>
                      <a:gd name="connsiteX33" fmla="*/ 958281 w 1192257"/>
                      <a:gd name="connsiteY33" fmla="*/ 514995 h 770060"/>
                      <a:gd name="connsiteX34" fmla="*/ 1001190 w 1192257"/>
                      <a:gd name="connsiteY34" fmla="*/ 484006 h 770060"/>
                      <a:gd name="connsiteX35" fmla="*/ 982119 w 1192257"/>
                      <a:gd name="connsiteY35" fmla="*/ 653255 h 770060"/>
                      <a:gd name="connsiteX36" fmla="*/ 984503 w 1192257"/>
                      <a:gd name="connsiteY36" fmla="*/ 743839 h 770060"/>
                      <a:gd name="connsiteX37" fmla="*/ 1122763 w 1192257"/>
                      <a:gd name="connsiteY37" fmla="*/ 581741 h 770060"/>
                      <a:gd name="connsiteX38" fmla="*/ 1132298 w 1192257"/>
                      <a:gd name="connsiteY38" fmla="*/ 448249 h 770060"/>
                      <a:gd name="connsiteX39" fmla="*/ 1160903 w 1192257"/>
                      <a:gd name="connsiteY39" fmla="*/ 491158 h 770060"/>
                      <a:gd name="connsiteX40" fmla="*/ 1156136 w 1192257"/>
                      <a:gd name="connsiteY40" fmla="*/ 410109 h 770060"/>
                      <a:gd name="connsiteX41" fmla="*/ 1184741 w 1192257"/>
                      <a:gd name="connsiteY41" fmla="*/ 438714 h 770060"/>
                      <a:gd name="connsiteX42" fmla="*/ 1144217 w 1192257"/>
                      <a:gd name="connsiteY42" fmla="*/ 207487 h 7700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1192257" h="770060">
                        <a:moveTo>
                          <a:pt x="1144217" y="207487"/>
                        </a:moveTo>
                        <a:cubicBezTo>
                          <a:pt x="1067936" y="104984"/>
                          <a:pt x="901071" y="47774"/>
                          <a:pt x="824789" y="69228"/>
                        </a:cubicBezTo>
                        <a:cubicBezTo>
                          <a:pt x="805719" y="35855"/>
                          <a:pt x="731822" y="2482"/>
                          <a:pt x="610249" y="98"/>
                        </a:cubicBezTo>
                        <a:cubicBezTo>
                          <a:pt x="448152" y="-2286"/>
                          <a:pt x="309892" y="38238"/>
                          <a:pt x="166865" y="188417"/>
                        </a:cubicBezTo>
                        <a:cubicBezTo>
                          <a:pt x="4768" y="364817"/>
                          <a:pt x="0" y="486390"/>
                          <a:pt x="0" y="486390"/>
                        </a:cubicBezTo>
                        <a:cubicBezTo>
                          <a:pt x="0" y="486390"/>
                          <a:pt x="0" y="481622"/>
                          <a:pt x="26222" y="460168"/>
                        </a:cubicBezTo>
                        <a:cubicBezTo>
                          <a:pt x="9535" y="486390"/>
                          <a:pt x="9535" y="534066"/>
                          <a:pt x="9535" y="534066"/>
                        </a:cubicBezTo>
                        <a:lnTo>
                          <a:pt x="42908" y="495925"/>
                        </a:lnTo>
                        <a:cubicBezTo>
                          <a:pt x="42908" y="495925"/>
                          <a:pt x="26222" y="517379"/>
                          <a:pt x="16686" y="567439"/>
                        </a:cubicBezTo>
                        <a:cubicBezTo>
                          <a:pt x="7151" y="615114"/>
                          <a:pt x="45292" y="627033"/>
                          <a:pt x="97735" y="684244"/>
                        </a:cubicBezTo>
                        <a:cubicBezTo>
                          <a:pt x="150178" y="741455"/>
                          <a:pt x="209773" y="770060"/>
                          <a:pt x="209773" y="770060"/>
                        </a:cubicBezTo>
                        <a:cubicBezTo>
                          <a:pt x="214541" y="708082"/>
                          <a:pt x="228843" y="646104"/>
                          <a:pt x="209773" y="596044"/>
                        </a:cubicBezTo>
                        <a:cubicBezTo>
                          <a:pt x="207389" y="567439"/>
                          <a:pt x="247914" y="488774"/>
                          <a:pt x="247914" y="488774"/>
                        </a:cubicBezTo>
                        <a:cubicBezTo>
                          <a:pt x="247914" y="488774"/>
                          <a:pt x="228843" y="543601"/>
                          <a:pt x="238378" y="576974"/>
                        </a:cubicBezTo>
                        <a:cubicBezTo>
                          <a:pt x="255065" y="531682"/>
                          <a:pt x="290822" y="484006"/>
                          <a:pt x="290822" y="484006"/>
                        </a:cubicBezTo>
                        <a:cubicBezTo>
                          <a:pt x="290822" y="484006"/>
                          <a:pt x="274135" y="534066"/>
                          <a:pt x="278903" y="565055"/>
                        </a:cubicBezTo>
                        <a:cubicBezTo>
                          <a:pt x="340881" y="572206"/>
                          <a:pt x="388557" y="545985"/>
                          <a:pt x="388557" y="545985"/>
                        </a:cubicBezTo>
                        <a:cubicBezTo>
                          <a:pt x="388557" y="545985"/>
                          <a:pt x="417162" y="476855"/>
                          <a:pt x="455303" y="448249"/>
                        </a:cubicBezTo>
                        <a:cubicBezTo>
                          <a:pt x="421930" y="517379"/>
                          <a:pt x="433849" y="541217"/>
                          <a:pt x="433849" y="541217"/>
                        </a:cubicBezTo>
                        <a:cubicBezTo>
                          <a:pt x="433849" y="541217"/>
                          <a:pt x="471989" y="541217"/>
                          <a:pt x="493443" y="529298"/>
                        </a:cubicBezTo>
                        <a:cubicBezTo>
                          <a:pt x="507746" y="469703"/>
                          <a:pt x="538735" y="431563"/>
                          <a:pt x="538735" y="431563"/>
                        </a:cubicBezTo>
                        <a:cubicBezTo>
                          <a:pt x="538735" y="431563"/>
                          <a:pt x="514897" y="495925"/>
                          <a:pt x="517281" y="526914"/>
                        </a:cubicBezTo>
                        <a:cubicBezTo>
                          <a:pt x="533968" y="493541"/>
                          <a:pt x="557806" y="469703"/>
                          <a:pt x="557806" y="469703"/>
                        </a:cubicBezTo>
                        <a:cubicBezTo>
                          <a:pt x="557806" y="469703"/>
                          <a:pt x="550654" y="503076"/>
                          <a:pt x="553038" y="526914"/>
                        </a:cubicBezTo>
                        <a:cubicBezTo>
                          <a:pt x="591179" y="538833"/>
                          <a:pt x="619784" y="522147"/>
                          <a:pt x="619784" y="522147"/>
                        </a:cubicBezTo>
                        <a:cubicBezTo>
                          <a:pt x="619784" y="522147"/>
                          <a:pt x="653157" y="400574"/>
                          <a:pt x="705600" y="317141"/>
                        </a:cubicBezTo>
                        <a:cubicBezTo>
                          <a:pt x="705600" y="317141"/>
                          <a:pt x="731822" y="279001"/>
                          <a:pt x="753276" y="269466"/>
                        </a:cubicBezTo>
                        <a:cubicBezTo>
                          <a:pt x="774730" y="259930"/>
                          <a:pt x="789033" y="274233"/>
                          <a:pt x="793800" y="314757"/>
                        </a:cubicBezTo>
                        <a:cubicBezTo>
                          <a:pt x="829557" y="269466"/>
                          <a:pt x="841476" y="259930"/>
                          <a:pt x="848627" y="271849"/>
                        </a:cubicBezTo>
                        <a:cubicBezTo>
                          <a:pt x="851011" y="276617"/>
                          <a:pt x="855779" y="283768"/>
                          <a:pt x="860546" y="290920"/>
                        </a:cubicBezTo>
                        <a:cubicBezTo>
                          <a:pt x="860546" y="290920"/>
                          <a:pt x="862930" y="290920"/>
                          <a:pt x="862930" y="293303"/>
                        </a:cubicBezTo>
                        <a:cubicBezTo>
                          <a:pt x="870081" y="300455"/>
                          <a:pt x="958281" y="374352"/>
                          <a:pt x="922525" y="531682"/>
                        </a:cubicBezTo>
                        <a:cubicBezTo>
                          <a:pt x="946363" y="507844"/>
                          <a:pt x="965433" y="455401"/>
                          <a:pt x="967817" y="419644"/>
                        </a:cubicBezTo>
                        <a:cubicBezTo>
                          <a:pt x="967817" y="462552"/>
                          <a:pt x="958281" y="514995"/>
                          <a:pt x="958281" y="514995"/>
                        </a:cubicBezTo>
                        <a:cubicBezTo>
                          <a:pt x="958281" y="514995"/>
                          <a:pt x="989271" y="503076"/>
                          <a:pt x="1001190" y="484006"/>
                        </a:cubicBezTo>
                        <a:cubicBezTo>
                          <a:pt x="982119" y="560287"/>
                          <a:pt x="984503" y="591276"/>
                          <a:pt x="982119" y="653255"/>
                        </a:cubicBezTo>
                        <a:cubicBezTo>
                          <a:pt x="982119" y="715233"/>
                          <a:pt x="984503" y="743839"/>
                          <a:pt x="984503" y="743839"/>
                        </a:cubicBezTo>
                        <a:cubicBezTo>
                          <a:pt x="1053633" y="684244"/>
                          <a:pt x="1094157" y="615114"/>
                          <a:pt x="1122763" y="581741"/>
                        </a:cubicBezTo>
                        <a:cubicBezTo>
                          <a:pt x="1151368" y="548368"/>
                          <a:pt x="1153752" y="512612"/>
                          <a:pt x="1132298" y="448249"/>
                        </a:cubicBezTo>
                        <a:cubicBezTo>
                          <a:pt x="1144217" y="464936"/>
                          <a:pt x="1160903" y="491158"/>
                          <a:pt x="1160903" y="491158"/>
                        </a:cubicBezTo>
                        <a:cubicBezTo>
                          <a:pt x="1160903" y="491158"/>
                          <a:pt x="1177590" y="455401"/>
                          <a:pt x="1156136" y="410109"/>
                        </a:cubicBezTo>
                        <a:cubicBezTo>
                          <a:pt x="1168054" y="426795"/>
                          <a:pt x="1184741" y="438714"/>
                          <a:pt x="1184741" y="438714"/>
                        </a:cubicBezTo>
                        <a:cubicBezTo>
                          <a:pt x="1184741" y="438714"/>
                          <a:pt x="1218114" y="321909"/>
                          <a:pt x="1144217" y="207487"/>
                        </a:cubicBezTo>
                        <a:close/>
                      </a:path>
                    </a:pathLst>
                  </a:custGeom>
                  <a:solidFill>
                    <a:srgbClr val="C59E64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69" name="Freeform: Shape 1468">
                    <a:extLst>
                      <a:ext uri="{FF2B5EF4-FFF2-40B4-BE49-F238E27FC236}">
                        <a16:creationId xmlns:a16="http://schemas.microsoft.com/office/drawing/2014/main" id="{03942E7A-3E5F-4676-B22C-781DBA9C71AA}"/>
                      </a:ext>
                    </a:extLst>
                  </p:cNvPr>
                  <p:cNvSpPr/>
                  <p:nvPr/>
                </p:nvSpPr>
                <p:spPr>
                  <a:xfrm>
                    <a:off x="14591625" y="6001576"/>
                    <a:ext cx="1200723" cy="779497"/>
                  </a:xfrm>
                  <a:custGeom>
                    <a:avLst/>
                    <a:gdLst>
                      <a:gd name="connsiteX0" fmla="*/ 214541 w 1200723"/>
                      <a:gd name="connsiteY0" fmla="*/ 779497 h 779497"/>
                      <a:gd name="connsiteX1" fmla="*/ 214541 w 1200723"/>
                      <a:gd name="connsiteY1" fmla="*/ 779497 h 779497"/>
                      <a:gd name="connsiteX2" fmla="*/ 100119 w 1200723"/>
                      <a:gd name="connsiteY2" fmla="*/ 691297 h 779497"/>
                      <a:gd name="connsiteX3" fmla="*/ 59595 w 1200723"/>
                      <a:gd name="connsiteY3" fmla="*/ 650773 h 779497"/>
                      <a:gd name="connsiteX4" fmla="*/ 16686 w 1200723"/>
                      <a:gd name="connsiteY4" fmla="*/ 569724 h 779497"/>
                      <a:gd name="connsiteX5" fmla="*/ 33373 w 1200723"/>
                      <a:gd name="connsiteY5" fmla="*/ 517281 h 779497"/>
                      <a:gd name="connsiteX6" fmla="*/ 14303 w 1200723"/>
                      <a:gd name="connsiteY6" fmla="*/ 536351 h 779497"/>
                      <a:gd name="connsiteX7" fmla="*/ 11919 w 1200723"/>
                      <a:gd name="connsiteY7" fmla="*/ 536351 h 779497"/>
                      <a:gd name="connsiteX8" fmla="*/ 9535 w 1200723"/>
                      <a:gd name="connsiteY8" fmla="*/ 533968 h 779497"/>
                      <a:gd name="connsiteX9" fmla="*/ 19070 w 1200723"/>
                      <a:gd name="connsiteY9" fmla="*/ 471989 h 779497"/>
                      <a:gd name="connsiteX10" fmla="*/ 4768 w 1200723"/>
                      <a:gd name="connsiteY10" fmla="*/ 488676 h 779497"/>
                      <a:gd name="connsiteX11" fmla="*/ 2384 w 1200723"/>
                      <a:gd name="connsiteY11" fmla="*/ 491060 h 779497"/>
                      <a:gd name="connsiteX12" fmla="*/ 0 w 1200723"/>
                      <a:gd name="connsiteY12" fmla="*/ 491060 h 779497"/>
                      <a:gd name="connsiteX13" fmla="*/ 169249 w 1200723"/>
                      <a:gd name="connsiteY13" fmla="*/ 190703 h 779497"/>
                      <a:gd name="connsiteX14" fmla="*/ 598330 w 1200723"/>
                      <a:gd name="connsiteY14" fmla="*/ 0 h 779497"/>
                      <a:gd name="connsiteX15" fmla="*/ 617400 w 1200723"/>
                      <a:gd name="connsiteY15" fmla="*/ 0 h 779497"/>
                      <a:gd name="connsiteX16" fmla="*/ 831941 w 1200723"/>
                      <a:gd name="connsiteY16" fmla="*/ 69130 h 779497"/>
                      <a:gd name="connsiteX17" fmla="*/ 867698 w 1200723"/>
                      <a:gd name="connsiteY17" fmla="*/ 64362 h 779497"/>
                      <a:gd name="connsiteX18" fmla="*/ 1151368 w 1200723"/>
                      <a:gd name="connsiteY18" fmla="*/ 207389 h 779497"/>
                      <a:gd name="connsiteX19" fmla="*/ 1194276 w 1200723"/>
                      <a:gd name="connsiteY19" fmla="*/ 441000 h 779497"/>
                      <a:gd name="connsiteX20" fmla="*/ 1191892 w 1200723"/>
                      <a:gd name="connsiteY20" fmla="*/ 443384 h 779497"/>
                      <a:gd name="connsiteX21" fmla="*/ 1189509 w 1200723"/>
                      <a:gd name="connsiteY21" fmla="*/ 443384 h 779497"/>
                      <a:gd name="connsiteX22" fmla="*/ 1172822 w 1200723"/>
                      <a:gd name="connsiteY22" fmla="*/ 429081 h 779497"/>
                      <a:gd name="connsiteX23" fmla="*/ 1170438 w 1200723"/>
                      <a:gd name="connsiteY23" fmla="*/ 495827 h 779497"/>
                      <a:gd name="connsiteX24" fmla="*/ 1168054 w 1200723"/>
                      <a:gd name="connsiteY24" fmla="*/ 498211 h 779497"/>
                      <a:gd name="connsiteX25" fmla="*/ 1165671 w 1200723"/>
                      <a:gd name="connsiteY25" fmla="*/ 495827 h 779497"/>
                      <a:gd name="connsiteX26" fmla="*/ 1148984 w 1200723"/>
                      <a:gd name="connsiteY26" fmla="*/ 469606 h 779497"/>
                      <a:gd name="connsiteX27" fmla="*/ 1132298 w 1200723"/>
                      <a:gd name="connsiteY27" fmla="*/ 586411 h 779497"/>
                      <a:gd name="connsiteX28" fmla="*/ 1101309 w 1200723"/>
                      <a:gd name="connsiteY28" fmla="*/ 624552 h 779497"/>
                      <a:gd name="connsiteX29" fmla="*/ 991654 w 1200723"/>
                      <a:gd name="connsiteY29" fmla="*/ 748508 h 779497"/>
                      <a:gd name="connsiteX30" fmla="*/ 989271 w 1200723"/>
                      <a:gd name="connsiteY30" fmla="*/ 748508 h 779497"/>
                      <a:gd name="connsiteX31" fmla="*/ 986887 w 1200723"/>
                      <a:gd name="connsiteY31" fmla="*/ 746125 h 779497"/>
                      <a:gd name="connsiteX32" fmla="*/ 984503 w 1200723"/>
                      <a:gd name="connsiteY32" fmla="*/ 655541 h 779497"/>
                      <a:gd name="connsiteX33" fmla="*/ 984503 w 1200723"/>
                      <a:gd name="connsiteY33" fmla="*/ 638854 h 779497"/>
                      <a:gd name="connsiteX34" fmla="*/ 998806 w 1200723"/>
                      <a:gd name="connsiteY34" fmla="*/ 498211 h 779497"/>
                      <a:gd name="connsiteX35" fmla="*/ 960665 w 1200723"/>
                      <a:gd name="connsiteY35" fmla="*/ 522049 h 779497"/>
                      <a:gd name="connsiteX36" fmla="*/ 958281 w 1200723"/>
                      <a:gd name="connsiteY36" fmla="*/ 522049 h 779497"/>
                      <a:gd name="connsiteX37" fmla="*/ 958281 w 1200723"/>
                      <a:gd name="connsiteY37" fmla="*/ 519665 h 779497"/>
                      <a:gd name="connsiteX38" fmla="*/ 965433 w 1200723"/>
                      <a:gd name="connsiteY38" fmla="*/ 460070 h 779497"/>
                      <a:gd name="connsiteX39" fmla="*/ 924908 w 1200723"/>
                      <a:gd name="connsiteY39" fmla="*/ 538735 h 779497"/>
                      <a:gd name="connsiteX40" fmla="*/ 922525 w 1200723"/>
                      <a:gd name="connsiteY40" fmla="*/ 538735 h 779497"/>
                      <a:gd name="connsiteX41" fmla="*/ 920141 w 1200723"/>
                      <a:gd name="connsiteY41" fmla="*/ 536351 h 779497"/>
                      <a:gd name="connsiteX42" fmla="*/ 862930 w 1200723"/>
                      <a:gd name="connsiteY42" fmla="*/ 300357 h 779497"/>
                      <a:gd name="connsiteX43" fmla="*/ 860546 w 1200723"/>
                      <a:gd name="connsiteY43" fmla="*/ 297973 h 779497"/>
                      <a:gd name="connsiteX44" fmla="*/ 860546 w 1200723"/>
                      <a:gd name="connsiteY44" fmla="*/ 297973 h 779497"/>
                      <a:gd name="connsiteX45" fmla="*/ 860546 w 1200723"/>
                      <a:gd name="connsiteY45" fmla="*/ 297973 h 779497"/>
                      <a:gd name="connsiteX46" fmla="*/ 858162 w 1200723"/>
                      <a:gd name="connsiteY46" fmla="*/ 297973 h 779497"/>
                      <a:gd name="connsiteX47" fmla="*/ 846244 w 1200723"/>
                      <a:gd name="connsiteY47" fmla="*/ 278903 h 779497"/>
                      <a:gd name="connsiteX48" fmla="*/ 841476 w 1200723"/>
                      <a:gd name="connsiteY48" fmla="*/ 274135 h 779497"/>
                      <a:gd name="connsiteX49" fmla="*/ 796184 w 1200723"/>
                      <a:gd name="connsiteY49" fmla="*/ 321811 h 779497"/>
                      <a:gd name="connsiteX50" fmla="*/ 793800 w 1200723"/>
                      <a:gd name="connsiteY50" fmla="*/ 321811 h 779497"/>
                      <a:gd name="connsiteX51" fmla="*/ 791416 w 1200723"/>
                      <a:gd name="connsiteY51" fmla="*/ 319427 h 779497"/>
                      <a:gd name="connsiteX52" fmla="*/ 765195 w 1200723"/>
                      <a:gd name="connsiteY52" fmla="*/ 274135 h 779497"/>
                      <a:gd name="connsiteX53" fmla="*/ 753276 w 1200723"/>
                      <a:gd name="connsiteY53" fmla="*/ 276519 h 779497"/>
                      <a:gd name="connsiteX54" fmla="*/ 705600 w 1200723"/>
                      <a:gd name="connsiteY54" fmla="*/ 321811 h 779497"/>
                      <a:gd name="connsiteX55" fmla="*/ 622168 w 1200723"/>
                      <a:gd name="connsiteY55" fmla="*/ 526816 h 779497"/>
                      <a:gd name="connsiteX56" fmla="*/ 622168 w 1200723"/>
                      <a:gd name="connsiteY56" fmla="*/ 529200 h 779497"/>
                      <a:gd name="connsiteX57" fmla="*/ 581643 w 1200723"/>
                      <a:gd name="connsiteY57" fmla="*/ 538735 h 779497"/>
                      <a:gd name="connsiteX58" fmla="*/ 553038 w 1200723"/>
                      <a:gd name="connsiteY58" fmla="*/ 533968 h 779497"/>
                      <a:gd name="connsiteX59" fmla="*/ 550654 w 1200723"/>
                      <a:gd name="connsiteY59" fmla="*/ 531584 h 779497"/>
                      <a:gd name="connsiteX60" fmla="*/ 555422 w 1200723"/>
                      <a:gd name="connsiteY60" fmla="*/ 481524 h 779497"/>
                      <a:gd name="connsiteX61" fmla="*/ 522049 w 1200723"/>
                      <a:gd name="connsiteY61" fmla="*/ 531584 h 779497"/>
                      <a:gd name="connsiteX62" fmla="*/ 519665 w 1200723"/>
                      <a:gd name="connsiteY62" fmla="*/ 533968 h 779497"/>
                      <a:gd name="connsiteX63" fmla="*/ 517281 w 1200723"/>
                      <a:gd name="connsiteY63" fmla="*/ 531584 h 779497"/>
                      <a:gd name="connsiteX64" fmla="*/ 531584 w 1200723"/>
                      <a:gd name="connsiteY64" fmla="*/ 455303 h 779497"/>
                      <a:gd name="connsiteX65" fmla="*/ 498211 w 1200723"/>
                      <a:gd name="connsiteY65" fmla="*/ 533968 h 779497"/>
                      <a:gd name="connsiteX66" fmla="*/ 495827 w 1200723"/>
                      <a:gd name="connsiteY66" fmla="*/ 536351 h 779497"/>
                      <a:gd name="connsiteX67" fmla="*/ 433849 w 1200723"/>
                      <a:gd name="connsiteY67" fmla="*/ 548270 h 779497"/>
                      <a:gd name="connsiteX68" fmla="*/ 431465 w 1200723"/>
                      <a:gd name="connsiteY68" fmla="*/ 545887 h 779497"/>
                      <a:gd name="connsiteX69" fmla="*/ 448151 w 1200723"/>
                      <a:gd name="connsiteY69" fmla="*/ 460070 h 779497"/>
                      <a:gd name="connsiteX70" fmla="*/ 390941 w 1200723"/>
                      <a:gd name="connsiteY70" fmla="*/ 548270 h 779497"/>
                      <a:gd name="connsiteX71" fmla="*/ 390941 w 1200723"/>
                      <a:gd name="connsiteY71" fmla="*/ 550654 h 779497"/>
                      <a:gd name="connsiteX72" fmla="*/ 302741 w 1200723"/>
                      <a:gd name="connsiteY72" fmla="*/ 572108 h 779497"/>
                      <a:gd name="connsiteX73" fmla="*/ 278903 w 1200723"/>
                      <a:gd name="connsiteY73" fmla="*/ 569724 h 779497"/>
                      <a:gd name="connsiteX74" fmla="*/ 276519 w 1200723"/>
                      <a:gd name="connsiteY74" fmla="*/ 567341 h 779497"/>
                      <a:gd name="connsiteX75" fmla="*/ 283670 w 1200723"/>
                      <a:gd name="connsiteY75" fmla="*/ 500595 h 779497"/>
                      <a:gd name="connsiteX76" fmla="*/ 240762 w 1200723"/>
                      <a:gd name="connsiteY76" fmla="*/ 581643 h 779497"/>
                      <a:gd name="connsiteX77" fmla="*/ 238378 w 1200723"/>
                      <a:gd name="connsiteY77" fmla="*/ 584027 h 779497"/>
                      <a:gd name="connsiteX78" fmla="*/ 235995 w 1200723"/>
                      <a:gd name="connsiteY78" fmla="*/ 581643 h 779497"/>
                      <a:gd name="connsiteX79" fmla="*/ 238378 w 1200723"/>
                      <a:gd name="connsiteY79" fmla="*/ 522049 h 779497"/>
                      <a:gd name="connsiteX80" fmla="*/ 214541 w 1200723"/>
                      <a:gd name="connsiteY80" fmla="*/ 598330 h 779497"/>
                      <a:gd name="connsiteX81" fmla="*/ 219308 w 1200723"/>
                      <a:gd name="connsiteY81" fmla="*/ 731822 h 779497"/>
                      <a:gd name="connsiteX82" fmla="*/ 214541 w 1200723"/>
                      <a:gd name="connsiteY82" fmla="*/ 772346 h 779497"/>
                      <a:gd name="connsiteX83" fmla="*/ 214541 w 1200723"/>
                      <a:gd name="connsiteY83" fmla="*/ 779497 h 779497"/>
                      <a:gd name="connsiteX84" fmla="*/ 214541 w 1200723"/>
                      <a:gd name="connsiteY84" fmla="*/ 779497 h 779497"/>
                      <a:gd name="connsiteX85" fmla="*/ 47676 w 1200723"/>
                      <a:gd name="connsiteY85" fmla="*/ 498211 h 779497"/>
                      <a:gd name="connsiteX86" fmla="*/ 47676 w 1200723"/>
                      <a:gd name="connsiteY86" fmla="*/ 498211 h 779497"/>
                      <a:gd name="connsiteX87" fmla="*/ 50059 w 1200723"/>
                      <a:gd name="connsiteY87" fmla="*/ 502979 h 779497"/>
                      <a:gd name="connsiteX88" fmla="*/ 23838 w 1200723"/>
                      <a:gd name="connsiteY88" fmla="*/ 572108 h 779497"/>
                      <a:gd name="connsiteX89" fmla="*/ 64362 w 1200723"/>
                      <a:gd name="connsiteY89" fmla="*/ 646006 h 779497"/>
                      <a:gd name="connsiteX90" fmla="*/ 104887 w 1200723"/>
                      <a:gd name="connsiteY90" fmla="*/ 686530 h 779497"/>
                      <a:gd name="connsiteX91" fmla="*/ 212157 w 1200723"/>
                      <a:gd name="connsiteY91" fmla="*/ 769962 h 779497"/>
                      <a:gd name="connsiteX92" fmla="*/ 216924 w 1200723"/>
                      <a:gd name="connsiteY92" fmla="*/ 734206 h 779497"/>
                      <a:gd name="connsiteX93" fmla="*/ 214541 w 1200723"/>
                      <a:gd name="connsiteY93" fmla="*/ 603097 h 779497"/>
                      <a:gd name="connsiteX94" fmla="*/ 214541 w 1200723"/>
                      <a:gd name="connsiteY94" fmla="*/ 603097 h 779497"/>
                      <a:gd name="connsiteX95" fmla="*/ 252681 w 1200723"/>
                      <a:gd name="connsiteY95" fmla="*/ 495827 h 779497"/>
                      <a:gd name="connsiteX96" fmla="*/ 257449 w 1200723"/>
                      <a:gd name="connsiteY96" fmla="*/ 493443 h 779497"/>
                      <a:gd name="connsiteX97" fmla="*/ 259833 w 1200723"/>
                      <a:gd name="connsiteY97" fmla="*/ 495827 h 779497"/>
                      <a:gd name="connsiteX98" fmla="*/ 247914 w 1200723"/>
                      <a:gd name="connsiteY98" fmla="*/ 572108 h 779497"/>
                      <a:gd name="connsiteX99" fmla="*/ 297973 w 1200723"/>
                      <a:gd name="connsiteY99" fmla="*/ 486292 h 779497"/>
                      <a:gd name="connsiteX100" fmla="*/ 300357 w 1200723"/>
                      <a:gd name="connsiteY100" fmla="*/ 486292 h 779497"/>
                      <a:gd name="connsiteX101" fmla="*/ 302741 w 1200723"/>
                      <a:gd name="connsiteY101" fmla="*/ 488676 h 779497"/>
                      <a:gd name="connsiteX102" fmla="*/ 290822 w 1200723"/>
                      <a:gd name="connsiteY102" fmla="*/ 567341 h 779497"/>
                      <a:gd name="connsiteX103" fmla="*/ 312276 w 1200723"/>
                      <a:gd name="connsiteY103" fmla="*/ 567341 h 779497"/>
                      <a:gd name="connsiteX104" fmla="*/ 395708 w 1200723"/>
                      <a:gd name="connsiteY104" fmla="*/ 548270 h 779497"/>
                      <a:gd name="connsiteX105" fmla="*/ 464838 w 1200723"/>
                      <a:gd name="connsiteY105" fmla="*/ 450535 h 779497"/>
                      <a:gd name="connsiteX106" fmla="*/ 467222 w 1200723"/>
                      <a:gd name="connsiteY106" fmla="*/ 450535 h 779497"/>
                      <a:gd name="connsiteX107" fmla="*/ 467222 w 1200723"/>
                      <a:gd name="connsiteY107" fmla="*/ 452919 h 779497"/>
                      <a:gd name="connsiteX108" fmla="*/ 445768 w 1200723"/>
                      <a:gd name="connsiteY108" fmla="*/ 543503 h 779497"/>
                      <a:gd name="connsiteX109" fmla="*/ 500595 w 1200723"/>
                      <a:gd name="connsiteY109" fmla="*/ 531584 h 779497"/>
                      <a:gd name="connsiteX110" fmla="*/ 545887 w 1200723"/>
                      <a:gd name="connsiteY110" fmla="*/ 433849 h 779497"/>
                      <a:gd name="connsiteX111" fmla="*/ 548270 w 1200723"/>
                      <a:gd name="connsiteY111" fmla="*/ 433849 h 779497"/>
                      <a:gd name="connsiteX112" fmla="*/ 550654 w 1200723"/>
                      <a:gd name="connsiteY112" fmla="*/ 436233 h 779497"/>
                      <a:gd name="connsiteX113" fmla="*/ 529200 w 1200723"/>
                      <a:gd name="connsiteY113" fmla="*/ 519665 h 779497"/>
                      <a:gd name="connsiteX114" fmla="*/ 564957 w 1200723"/>
                      <a:gd name="connsiteY114" fmla="*/ 471989 h 779497"/>
                      <a:gd name="connsiteX115" fmla="*/ 567341 w 1200723"/>
                      <a:gd name="connsiteY115" fmla="*/ 471989 h 779497"/>
                      <a:gd name="connsiteX116" fmla="*/ 569725 w 1200723"/>
                      <a:gd name="connsiteY116" fmla="*/ 474373 h 779497"/>
                      <a:gd name="connsiteX117" fmla="*/ 564957 w 1200723"/>
                      <a:gd name="connsiteY117" fmla="*/ 529200 h 779497"/>
                      <a:gd name="connsiteX118" fmla="*/ 588795 w 1200723"/>
                      <a:gd name="connsiteY118" fmla="*/ 531584 h 779497"/>
                      <a:gd name="connsiteX119" fmla="*/ 624552 w 1200723"/>
                      <a:gd name="connsiteY119" fmla="*/ 522049 h 779497"/>
                      <a:gd name="connsiteX120" fmla="*/ 710368 w 1200723"/>
                      <a:gd name="connsiteY120" fmla="*/ 317043 h 779497"/>
                      <a:gd name="connsiteX121" fmla="*/ 760427 w 1200723"/>
                      <a:gd name="connsiteY121" fmla="*/ 269368 h 779497"/>
                      <a:gd name="connsiteX122" fmla="*/ 805719 w 1200723"/>
                      <a:gd name="connsiteY122" fmla="*/ 309892 h 779497"/>
                      <a:gd name="connsiteX123" fmla="*/ 851011 w 1200723"/>
                      <a:gd name="connsiteY123" fmla="*/ 264600 h 779497"/>
                      <a:gd name="connsiteX124" fmla="*/ 860546 w 1200723"/>
                      <a:gd name="connsiteY124" fmla="*/ 271751 h 779497"/>
                      <a:gd name="connsiteX125" fmla="*/ 872465 w 1200723"/>
                      <a:gd name="connsiteY125" fmla="*/ 290822 h 779497"/>
                      <a:gd name="connsiteX126" fmla="*/ 874849 w 1200723"/>
                      <a:gd name="connsiteY126" fmla="*/ 293205 h 779497"/>
                      <a:gd name="connsiteX127" fmla="*/ 877233 w 1200723"/>
                      <a:gd name="connsiteY127" fmla="*/ 295589 h 779497"/>
                      <a:gd name="connsiteX128" fmla="*/ 936827 w 1200723"/>
                      <a:gd name="connsiteY128" fmla="*/ 526816 h 779497"/>
                      <a:gd name="connsiteX129" fmla="*/ 974968 w 1200723"/>
                      <a:gd name="connsiteY129" fmla="*/ 424314 h 779497"/>
                      <a:gd name="connsiteX130" fmla="*/ 977352 w 1200723"/>
                      <a:gd name="connsiteY130" fmla="*/ 421930 h 779497"/>
                      <a:gd name="connsiteX131" fmla="*/ 979735 w 1200723"/>
                      <a:gd name="connsiteY131" fmla="*/ 424314 h 779497"/>
                      <a:gd name="connsiteX132" fmla="*/ 972584 w 1200723"/>
                      <a:gd name="connsiteY132" fmla="*/ 514897 h 779497"/>
                      <a:gd name="connsiteX133" fmla="*/ 1010725 w 1200723"/>
                      <a:gd name="connsiteY133" fmla="*/ 486292 h 779497"/>
                      <a:gd name="connsiteX134" fmla="*/ 1013108 w 1200723"/>
                      <a:gd name="connsiteY134" fmla="*/ 486292 h 779497"/>
                      <a:gd name="connsiteX135" fmla="*/ 1015492 w 1200723"/>
                      <a:gd name="connsiteY135" fmla="*/ 488676 h 779497"/>
                      <a:gd name="connsiteX136" fmla="*/ 996422 w 1200723"/>
                      <a:gd name="connsiteY136" fmla="*/ 641238 h 779497"/>
                      <a:gd name="connsiteX137" fmla="*/ 996422 w 1200723"/>
                      <a:gd name="connsiteY137" fmla="*/ 657924 h 779497"/>
                      <a:gd name="connsiteX138" fmla="*/ 998806 w 1200723"/>
                      <a:gd name="connsiteY138" fmla="*/ 741357 h 779497"/>
                      <a:gd name="connsiteX139" fmla="*/ 1103692 w 1200723"/>
                      <a:gd name="connsiteY139" fmla="*/ 622168 h 779497"/>
                      <a:gd name="connsiteX140" fmla="*/ 1134681 w 1200723"/>
                      <a:gd name="connsiteY140" fmla="*/ 584027 h 779497"/>
                      <a:gd name="connsiteX141" fmla="*/ 1144217 w 1200723"/>
                      <a:gd name="connsiteY141" fmla="*/ 452919 h 779497"/>
                      <a:gd name="connsiteX142" fmla="*/ 1146600 w 1200723"/>
                      <a:gd name="connsiteY142" fmla="*/ 450535 h 779497"/>
                      <a:gd name="connsiteX143" fmla="*/ 1148984 w 1200723"/>
                      <a:gd name="connsiteY143" fmla="*/ 450535 h 779497"/>
                      <a:gd name="connsiteX144" fmla="*/ 1172822 w 1200723"/>
                      <a:gd name="connsiteY144" fmla="*/ 488676 h 779497"/>
                      <a:gd name="connsiteX145" fmla="*/ 1165671 w 1200723"/>
                      <a:gd name="connsiteY145" fmla="*/ 414778 h 779497"/>
                      <a:gd name="connsiteX146" fmla="*/ 1165671 w 1200723"/>
                      <a:gd name="connsiteY146" fmla="*/ 410011 h 779497"/>
                      <a:gd name="connsiteX147" fmla="*/ 1170438 w 1200723"/>
                      <a:gd name="connsiteY147" fmla="*/ 410011 h 779497"/>
                      <a:gd name="connsiteX148" fmla="*/ 1194276 w 1200723"/>
                      <a:gd name="connsiteY148" fmla="*/ 433849 h 779497"/>
                      <a:gd name="connsiteX149" fmla="*/ 1151368 w 1200723"/>
                      <a:gd name="connsiteY149" fmla="*/ 209773 h 779497"/>
                      <a:gd name="connsiteX150" fmla="*/ 867698 w 1200723"/>
                      <a:gd name="connsiteY150" fmla="*/ 73897 h 779497"/>
                      <a:gd name="connsiteX151" fmla="*/ 829557 w 1200723"/>
                      <a:gd name="connsiteY151" fmla="*/ 78665 h 779497"/>
                      <a:gd name="connsiteX152" fmla="*/ 827173 w 1200723"/>
                      <a:gd name="connsiteY152" fmla="*/ 78665 h 779497"/>
                      <a:gd name="connsiteX153" fmla="*/ 615016 w 1200723"/>
                      <a:gd name="connsiteY153" fmla="*/ 9535 h 779497"/>
                      <a:gd name="connsiteX154" fmla="*/ 595946 w 1200723"/>
                      <a:gd name="connsiteY154" fmla="*/ 9535 h 779497"/>
                      <a:gd name="connsiteX155" fmla="*/ 171632 w 1200723"/>
                      <a:gd name="connsiteY155" fmla="*/ 197854 h 779497"/>
                      <a:gd name="connsiteX156" fmla="*/ 4768 w 1200723"/>
                      <a:gd name="connsiteY156" fmla="*/ 483908 h 779497"/>
                      <a:gd name="connsiteX157" fmla="*/ 26222 w 1200723"/>
                      <a:gd name="connsiteY157" fmla="*/ 462454 h 779497"/>
                      <a:gd name="connsiteX158" fmla="*/ 30989 w 1200723"/>
                      <a:gd name="connsiteY158" fmla="*/ 462454 h 779497"/>
                      <a:gd name="connsiteX159" fmla="*/ 30989 w 1200723"/>
                      <a:gd name="connsiteY159" fmla="*/ 464838 h 779497"/>
                      <a:gd name="connsiteX160" fmla="*/ 14303 w 1200723"/>
                      <a:gd name="connsiteY160" fmla="*/ 529200 h 779497"/>
                      <a:gd name="connsiteX161" fmla="*/ 47676 w 1200723"/>
                      <a:gd name="connsiteY161" fmla="*/ 498211 h 779497"/>
                      <a:gd name="connsiteX162" fmla="*/ 47676 w 1200723"/>
                      <a:gd name="connsiteY162" fmla="*/ 498211 h 779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</a:cxnLst>
                    <a:rect l="l" t="t" r="r" b="b"/>
                    <a:pathLst>
                      <a:path w="1200723" h="779497">
                        <a:moveTo>
                          <a:pt x="214541" y="779497"/>
                        </a:moveTo>
                        <a:cubicBezTo>
                          <a:pt x="214541" y="779497"/>
                          <a:pt x="212157" y="779497"/>
                          <a:pt x="214541" y="779497"/>
                        </a:cubicBezTo>
                        <a:cubicBezTo>
                          <a:pt x="212157" y="779497"/>
                          <a:pt x="152562" y="748508"/>
                          <a:pt x="100119" y="691297"/>
                        </a:cubicBezTo>
                        <a:cubicBezTo>
                          <a:pt x="85816" y="674611"/>
                          <a:pt x="71514" y="662692"/>
                          <a:pt x="59595" y="650773"/>
                        </a:cubicBezTo>
                        <a:cubicBezTo>
                          <a:pt x="28605" y="622168"/>
                          <a:pt x="9535" y="605481"/>
                          <a:pt x="16686" y="569724"/>
                        </a:cubicBezTo>
                        <a:cubicBezTo>
                          <a:pt x="21454" y="545887"/>
                          <a:pt x="28605" y="529200"/>
                          <a:pt x="33373" y="517281"/>
                        </a:cubicBezTo>
                        <a:lnTo>
                          <a:pt x="14303" y="536351"/>
                        </a:lnTo>
                        <a:cubicBezTo>
                          <a:pt x="14303" y="536351"/>
                          <a:pt x="11919" y="536351"/>
                          <a:pt x="11919" y="536351"/>
                        </a:cubicBezTo>
                        <a:cubicBezTo>
                          <a:pt x="11919" y="536351"/>
                          <a:pt x="9535" y="533968"/>
                          <a:pt x="9535" y="533968"/>
                        </a:cubicBezTo>
                        <a:cubicBezTo>
                          <a:pt x="9535" y="531584"/>
                          <a:pt x="9535" y="498211"/>
                          <a:pt x="19070" y="471989"/>
                        </a:cubicBezTo>
                        <a:cubicBezTo>
                          <a:pt x="4768" y="483908"/>
                          <a:pt x="4768" y="488676"/>
                          <a:pt x="4768" y="488676"/>
                        </a:cubicBezTo>
                        <a:cubicBezTo>
                          <a:pt x="4768" y="491060"/>
                          <a:pt x="2384" y="491060"/>
                          <a:pt x="2384" y="491060"/>
                        </a:cubicBezTo>
                        <a:cubicBezTo>
                          <a:pt x="0" y="493443"/>
                          <a:pt x="0" y="493443"/>
                          <a:pt x="0" y="491060"/>
                        </a:cubicBezTo>
                        <a:cubicBezTo>
                          <a:pt x="0" y="488676"/>
                          <a:pt x="7151" y="367103"/>
                          <a:pt x="169249" y="190703"/>
                        </a:cubicBezTo>
                        <a:cubicBezTo>
                          <a:pt x="297973" y="57211"/>
                          <a:pt x="424314" y="0"/>
                          <a:pt x="598330" y="0"/>
                        </a:cubicBezTo>
                        <a:cubicBezTo>
                          <a:pt x="605481" y="0"/>
                          <a:pt x="610249" y="0"/>
                          <a:pt x="617400" y="0"/>
                        </a:cubicBezTo>
                        <a:cubicBezTo>
                          <a:pt x="746125" y="4768"/>
                          <a:pt x="812871" y="38141"/>
                          <a:pt x="831941" y="69130"/>
                        </a:cubicBezTo>
                        <a:cubicBezTo>
                          <a:pt x="841476" y="66746"/>
                          <a:pt x="855779" y="64362"/>
                          <a:pt x="867698" y="64362"/>
                        </a:cubicBezTo>
                        <a:cubicBezTo>
                          <a:pt x="951130" y="64362"/>
                          <a:pt x="1084622" y="119189"/>
                          <a:pt x="1151368" y="207389"/>
                        </a:cubicBezTo>
                        <a:cubicBezTo>
                          <a:pt x="1225265" y="321811"/>
                          <a:pt x="1194276" y="438616"/>
                          <a:pt x="1194276" y="441000"/>
                        </a:cubicBezTo>
                        <a:cubicBezTo>
                          <a:pt x="1194276" y="441000"/>
                          <a:pt x="1194276" y="443384"/>
                          <a:pt x="1191892" y="443384"/>
                        </a:cubicBezTo>
                        <a:cubicBezTo>
                          <a:pt x="1191892" y="443384"/>
                          <a:pt x="1189509" y="443384"/>
                          <a:pt x="1189509" y="443384"/>
                        </a:cubicBezTo>
                        <a:cubicBezTo>
                          <a:pt x="1189509" y="443384"/>
                          <a:pt x="1182357" y="438616"/>
                          <a:pt x="1172822" y="429081"/>
                        </a:cubicBezTo>
                        <a:cubicBezTo>
                          <a:pt x="1184741" y="464838"/>
                          <a:pt x="1172822" y="493443"/>
                          <a:pt x="1170438" y="495827"/>
                        </a:cubicBezTo>
                        <a:cubicBezTo>
                          <a:pt x="1170438" y="495827"/>
                          <a:pt x="1168054" y="498211"/>
                          <a:pt x="1168054" y="498211"/>
                        </a:cubicBezTo>
                        <a:cubicBezTo>
                          <a:pt x="1168054" y="498211"/>
                          <a:pt x="1165671" y="498211"/>
                          <a:pt x="1165671" y="495827"/>
                        </a:cubicBezTo>
                        <a:cubicBezTo>
                          <a:pt x="1165671" y="495827"/>
                          <a:pt x="1158519" y="483908"/>
                          <a:pt x="1148984" y="469606"/>
                        </a:cubicBezTo>
                        <a:cubicBezTo>
                          <a:pt x="1165671" y="524433"/>
                          <a:pt x="1160903" y="557806"/>
                          <a:pt x="1132298" y="586411"/>
                        </a:cubicBezTo>
                        <a:cubicBezTo>
                          <a:pt x="1122763" y="595946"/>
                          <a:pt x="1113227" y="610249"/>
                          <a:pt x="1101309" y="624552"/>
                        </a:cubicBezTo>
                        <a:cubicBezTo>
                          <a:pt x="1075087" y="657924"/>
                          <a:pt x="1041714" y="705600"/>
                          <a:pt x="991654" y="748508"/>
                        </a:cubicBezTo>
                        <a:cubicBezTo>
                          <a:pt x="991654" y="748508"/>
                          <a:pt x="989271" y="748508"/>
                          <a:pt x="989271" y="748508"/>
                        </a:cubicBezTo>
                        <a:cubicBezTo>
                          <a:pt x="989271" y="748508"/>
                          <a:pt x="986887" y="746125"/>
                          <a:pt x="986887" y="746125"/>
                        </a:cubicBezTo>
                        <a:cubicBezTo>
                          <a:pt x="986887" y="746125"/>
                          <a:pt x="982119" y="717519"/>
                          <a:pt x="984503" y="655541"/>
                        </a:cubicBezTo>
                        <a:lnTo>
                          <a:pt x="984503" y="638854"/>
                        </a:lnTo>
                        <a:cubicBezTo>
                          <a:pt x="984503" y="588795"/>
                          <a:pt x="986887" y="557806"/>
                          <a:pt x="998806" y="498211"/>
                        </a:cubicBezTo>
                        <a:cubicBezTo>
                          <a:pt x="984503" y="512514"/>
                          <a:pt x="963049" y="519665"/>
                          <a:pt x="960665" y="522049"/>
                        </a:cubicBezTo>
                        <a:cubicBezTo>
                          <a:pt x="960665" y="522049"/>
                          <a:pt x="958281" y="522049"/>
                          <a:pt x="958281" y="522049"/>
                        </a:cubicBezTo>
                        <a:cubicBezTo>
                          <a:pt x="958281" y="522049"/>
                          <a:pt x="958281" y="519665"/>
                          <a:pt x="958281" y="519665"/>
                        </a:cubicBezTo>
                        <a:cubicBezTo>
                          <a:pt x="958281" y="519665"/>
                          <a:pt x="963049" y="491060"/>
                          <a:pt x="965433" y="460070"/>
                        </a:cubicBezTo>
                        <a:cubicBezTo>
                          <a:pt x="955898" y="488676"/>
                          <a:pt x="941595" y="522049"/>
                          <a:pt x="924908" y="538735"/>
                        </a:cubicBezTo>
                        <a:cubicBezTo>
                          <a:pt x="924908" y="538735"/>
                          <a:pt x="922525" y="538735"/>
                          <a:pt x="922525" y="538735"/>
                        </a:cubicBezTo>
                        <a:cubicBezTo>
                          <a:pt x="922525" y="538735"/>
                          <a:pt x="920141" y="536351"/>
                          <a:pt x="920141" y="536351"/>
                        </a:cubicBezTo>
                        <a:cubicBezTo>
                          <a:pt x="953514" y="400476"/>
                          <a:pt x="891535" y="326578"/>
                          <a:pt x="862930" y="300357"/>
                        </a:cubicBezTo>
                        <a:cubicBezTo>
                          <a:pt x="862930" y="300357"/>
                          <a:pt x="862930" y="300357"/>
                          <a:pt x="860546" y="297973"/>
                        </a:cubicBezTo>
                        <a:lnTo>
                          <a:pt x="860546" y="297973"/>
                        </a:lnTo>
                        <a:cubicBezTo>
                          <a:pt x="860546" y="297973"/>
                          <a:pt x="860546" y="297973"/>
                          <a:pt x="860546" y="297973"/>
                        </a:cubicBezTo>
                        <a:cubicBezTo>
                          <a:pt x="860546" y="297973"/>
                          <a:pt x="858162" y="297973"/>
                          <a:pt x="858162" y="297973"/>
                        </a:cubicBezTo>
                        <a:cubicBezTo>
                          <a:pt x="853395" y="288438"/>
                          <a:pt x="848627" y="283670"/>
                          <a:pt x="846244" y="278903"/>
                        </a:cubicBezTo>
                        <a:cubicBezTo>
                          <a:pt x="843860" y="274135"/>
                          <a:pt x="841476" y="274135"/>
                          <a:pt x="841476" y="274135"/>
                        </a:cubicBezTo>
                        <a:cubicBezTo>
                          <a:pt x="834325" y="274135"/>
                          <a:pt x="820022" y="290822"/>
                          <a:pt x="796184" y="321811"/>
                        </a:cubicBezTo>
                        <a:cubicBezTo>
                          <a:pt x="796184" y="321811"/>
                          <a:pt x="793800" y="324195"/>
                          <a:pt x="793800" y="321811"/>
                        </a:cubicBezTo>
                        <a:cubicBezTo>
                          <a:pt x="793800" y="321811"/>
                          <a:pt x="791416" y="321811"/>
                          <a:pt x="791416" y="319427"/>
                        </a:cubicBezTo>
                        <a:cubicBezTo>
                          <a:pt x="786649" y="288438"/>
                          <a:pt x="777114" y="274135"/>
                          <a:pt x="765195" y="274135"/>
                        </a:cubicBezTo>
                        <a:cubicBezTo>
                          <a:pt x="762811" y="274135"/>
                          <a:pt x="758043" y="274135"/>
                          <a:pt x="753276" y="276519"/>
                        </a:cubicBezTo>
                        <a:cubicBezTo>
                          <a:pt x="731822" y="286054"/>
                          <a:pt x="705600" y="321811"/>
                          <a:pt x="705600" y="321811"/>
                        </a:cubicBezTo>
                        <a:cubicBezTo>
                          <a:pt x="655541" y="402860"/>
                          <a:pt x="622168" y="524433"/>
                          <a:pt x="622168" y="526816"/>
                        </a:cubicBezTo>
                        <a:cubicBezTo>
                          <a:pt x="622168" y="526816"/>
                          <a:pt x="622168" y="529200"/>
                          <a:pt x="622168" y="529200"/>
                        </a:cubicBezTo>
                        <a:cubicBezTo>
                          <a:pt x="622168" y="529200"/>
                          <a:pt x="605481" y="538735"/>
                          <a:pt x="581643" y="538735"/>
                        </a:cubicBezTo>
                        <a:cubicBezTo>
                          <a:pt x="572108" y="538735"/>
                          <a:pt x="562573" y="536351"/>
                          <a:pt x="553038" y="533968"/>
                        </a:cubicBezTo>
                        <a:cubicBezTo>
                          <a:pt x="553038" y="533968"/>
                          <a:pt x="550654" y="531584"/>
                          <a:pt x="550654" y="531584"/>
                        </a:cubicBezTo>
                        <a:cubicBezTo>
                          <a:pt x="548270" y="514897"/>
                          <a:pt x="553038" y="493443"/>
                          <a:pt x="555422" y="481524"/>
                        </a:cubicBezTo>
                        <a:cubicBezTo>
                          <a:pt x="545887" y="491060"/>
                          <a:pt x="531584" y="510130"/>
                          <a:pt x="522049" y="531584"/>
                        </a:cubicBezTo>
                        <a:cubicBezTo>
                          <a:pt x="522049" y="531584"/>
                          <a:pt x="519665" y="533968"/>
                          <a:pt x="519665" y="533968"/>
                        </a:cubicBezTo>
                        <a:cubicBezTo>
                          <a:pt x="517281" y="533968"/>
                          <a:pt x="517281" y="531584"/>
                          <a:pt x="517281" y="531584"/>
                        </a:cubicBezTo>
                        <a:cubicBezTo>
                          <a:pt x="514897" y="512514"/>
                          <a:pt x="524433" y="476757"/>
                          <a:pt x="531584" y="455303"/>
                        </a:cubicBezTo>
                        <a:cubicBezTo>
                          <a:pt x="522049" y="471989"/>
                          <a:pt x="507746" y="498211"/>
                          <a:pt x="498211" y="533968"/>
                        </a:cubicBezTo>
                        <a:cubicBezTo>
                          <a:pt x="498211" y="533968"/>
                          <a:pt x="498211" y="536351"/>
                          <a:pt x="495827" y="536351"/>
                        </a:cubicBezTo>
                        <a:cubicBezTo>
                          <a:pt x="474373" y="548270"/>
                          <a:pt x="436233" y="548270"/>
                          <a:pt x="433849" y="548270"/>
                        </a:cubicBezTo>
                        <a:cubicBezTo>
                          <a:pt x="433849" y="548270"/>
                          <a:pt x="431465" y="548270"/>
                          <a:pt x="431465" y="545887"/>
                        </a:cubicBezTo>
                        <a:cubicBezTo>
                          <a:pt x="431465" y="545887"/>
                          <a:pt x="419546" y="522049"/>
                          <a:pt x="448151" y="460070"/>
                        </a:cubicBezTo>
                        <a:cubicBezTo>
                          <a:pt x="414779" y="491060"/>
                          <a:pt x="390941" y="548270"/>
                          <a:pt x="390941" y="548270"/>
                        </a:cubicBezTo>
                        <a:cubicBezTo>
                          <a:pt x="390941" y="548270"/>
                          <a:pt x="390941" y="548270"/>
                          <a:pt x="390941" y="550654"/>
                        </a:cubicBezTo>
                        <a:cubicBezTo>
                          <a:pt x="388557" y="550654"/>
                          <a:pt x="352800" y="572108"/>
                          <a:pt x="302741" y="572108"/>
                        </a:cubicBezTo>
                        <a:cubicBezTo>
                          <a:pt x="295589" y="572108"/>
                          <a:pt x="286054" y="572108"/>
                          <a:pt x="278903" y="569724"/>
                        </a:cubicBezTo>
                        <a:cubicBezTo>
                          <a:pt x="276519" y="569724"/>
                          <a:pt x="276519" y="569724"/>
                          <a:pt x="276519" y="567341"/>
                        </a:cubicBezTo>
                        <a:cubicBezTo>
                          <a:pt x="271751" y="545887"/>
                          <a:pt x="278903" y="517281"/>
                          <a:pt x="283670" y="500595"/>
                        </a:cubicBezTo>
                        <a:cubicBezTo>
                          <a:pt x="271751" y="517281"/>
                          <a:pt x="252681" y="550654"/>
                          <a:pt x="240762" y="581643"/>
                        </a:cubicBezTo>
                        <a:cubicBezTo>
                          <a:pt x="240762" y="581643"/>
                          <a:pt x="238378" y="584027"/>
                          <a:pt x="238378" y="584027"/>
                        </a:cubicBezTo>
                        <a:cubicBezTo>
                          <a:pt x="235995" y="584027"/>
                          <a:pt x="235995" y="584027"/>
                          <a:pt x="235995" y="581643"/>
                        </a:cubicBezTo>
                        <a:cubicBezTo>
                          <a:pt x="231227" y="564957"/>
                          <a:pt x="233611" y="541119"/>
                          <a:pt x="238378" y="522049"/>
                        </a:cubicBezTo>
                        <a:cubicBezTo>
                          <a:pt x="226460" y="545887"/>
                          <a:pt x="214541" y="581643"/>
                          <a:pt x="214541" y="598330"/>
                        </a:cubicBezTo>
                        <a:cubicBezTo>
                          <a:pt x="228843" y="636470"/>
                          <a:pt x="224076" y="681762"/>
                          <a:pt x="219308" y="731822"/>
                        </a:cubicBezTo>
                        <a:cubicBezTo>
                          <a:pt x="216924" y="746125"/>
                          <a:pt x="216924" y="758043"/>
                          <a:pt x="214541" y="772346"/>
                        </a:cubicBezTo>
                        <a:cubicBezTo>
                          <a:pt x="216924" y="777114"/>
                          <a:pt x="216924" y="777114"/>
                          <a:pt x="214541" y="779497"/>
                        </a:cubicBezTo>
                        <a:cubicBezTo>
                          <a:pt x="214541" y="779497"/>
                          <a:pt x="214541" y="779497"/>
                          <a:pt x="214541" y="779497"/>
                        </a:cubicBezTo>
                        <a:close/>
                        <a:moveTo>
                          <a:pt x="47676" y="498211"/>
                        </a:moveTo>
                        <a:cubicBezTo>
                          <a:pt x="47676" y="498211"/>
                          <a:pt x="50059" y="498211"/>
                          <a:pt x="47676" y="498211"/>
                        </a:cubicBezTo>
                        <a:cubicBezTo>
                          <a:pt x="50059" y="500595"/>
                          <a:pt x="50059" y="500595"/>
                          <a:pt x="50059" y="502979"/>
                        </a:cubicBezTo>
                        <a:cubicBezTo>
                          <a:pt x="50059" y="502979"/>
                          <a:pt x="33373" y="526816"/>
                          <a:pt x="23838" y="572108"/>
                        </a:cubicBezTo>
                        <a:cubicBezTo>
                          <a:pt x="16686" y="605481"/>
                          <a:pt x="33373" y="619784"/>
                          <a:pt x="64362" y="646006"/>
                        </a:cubicBezTo>
                        <a:cubicBezTo>
                          <a:pt x="76281" y="657924"/>
                          <a:pt x="90584" y="669843"/>
                          <a:pt x="104887" y="686530"/>
                        </a:cubicBezTo>
                        <a:cubicBezTo>
                          <a:pt x="150178" y="734206"/>
                          <a:pt x="197854" y="762811"/>
                          <a:pt x="212157" y="769962"/>
                        </a:cubicBezTo>
                        <a:cubicBezTo>
                          <a:pt x="212157" y="758043"/>
                          <a:pt x="214541" y="746125"/>
                          <a:pt x="216924" y="734206"/>
                        </a:cubicBezTo>
                        <a:cubicBezTo>
                          <a:pt x="221692" y="686530"/>
                          <a:pt x="226460" y="641238"/>
                          <a:pt x="214541" y="603097"/>
                        </a:cubicBezTo>
                        <a:cubicBezTo>
                          <a:pt x="214541" y="603097"/>
                          <a:pt x="214541" y="603097"/>
                          <a:pt x="214541" y="603097"/>
                        </a:cubicBezTo>
                        <a:cubicBezTo>
                          <a:pt x="212157" y="574492"/>
                          <a:pt x="250297" y="498211"/>
                          <a:pt x="252681" y="495827"/>
                        </a:cubicBezTo>
                        <a:cubicBezTo>
                          <a:pt x="252681" y="493443"/>
                          <a:pt x="255065" y="493443"/>
                          <a:pt x="257449" y="493443"/>
                        </a:cubicBezTo>
                        <a:cubicBezTo>
                          <a:pt x="259833" y="493443"/>
                          <a:pt x="259833" y="495827"/>
                          <a:pt x="259833" y="495827"/>
                        </a:cubicBezTo>
                        <a:cubicBezTo>
                          <a:pt x="259833" y="495827"/>
                          <a:pt x="245530" y="541119"/>
                          <a:pt x="247914" y="572108"/>
                        </a:cubicBezTo>
                        <a:cubicBezTo>
                          <a:pt x="264600" y="529200"/>
                          <a:pt x="297973" y="486292"/>
                          <a:pt x="297973" y="486292"/>
                        </a:cubicBezTo>
                        <a:cubicBezTo>
                          <a:pt x="297973" y="486292"/>
                          <a:pt x="300357" y="483908"/>
                          <a:pt x="300357" y="486292"/>
                        </a:cubicBezTo>
                        <a:cubicBezTo>
                          <a:pt x="300357" y="486292"/>
                          <a:pt x="302741" y="488676"/>
                          <a:pt x="302741" y="488676"/>
                        </a:cubicBezTo>
                        <a:cubicBezTo>
                          <a:pt x="302741" y="488676"/>
                          <a:pt x="288438" y="536351"/>
                          <a:pt x="290822" y="567341"/>
                        </a:cubicBezTo>
                        <a:cubicBezTo>
                          <a:pt x="297973" y="567341"/>
                          <a:pt x="305124" y="567341"/>
                          <a:pt x="312276" y="567341"/>
                        </a:cubicBezTo>
                        <a:cubicBezTo>
                          <a:pt x="357568" y="567341"/>
                          <a:pt x="390941" y="550654"/>
                          <a:pt x="395708" y="548270"/>
                        </a:cubicBezTo>
                        <a:cubicBezTo>
                          <a:pt x="400476" y="538735"/>
                          <a:pt x="426697" y="476757"/>
                          <a:pt x="464838" y="450535"/>
                        </a:cubicBezTo>
                        <a:cubicBezTo>
                          <a:pt x="464838" y="450535"/>
                          <a:pt x="467222" y="450535"/>
                          <a:pt x="467222" y="450535"/>
                        </a:cubicBezTo>
                        <a:cubicBezTo>
                          <a:pt x="467222" y="450535"/>
                          <a:pt x="469606" y="452919"/>
                          <a:pt x="467222" y="452919"/>
                        </a:cubicBezTo>
                        <a:cubicBezTo>
                          <a:pt x="438616" y="510130"/>
                          <a:pt x="443384" y="536351"/>
                          <a:pt x="445768" y="543503"/>
                        </a:cubicBezTo>
                        <a:cubicBezTo>
                          <a:pt x="452919" y="543503"/>
                          <a:pt x="483908" y="541119"/>
                          <a:pt x="500595" y="531584"/>
                        </a:cubicBezTo>
                        <a:cubicBezTo>
                          <a:pt x="514897" y="471989"/>
                          <a:pt x="545887" y="433849"/>
                          <a:pt x="545887" y="433849"/>
                        </a:cubicBezTo>
                        <a:cubicBezTo>
                          <a:pt x="545887" y="433849"/>
                          <a:pt x="548270" y="431465"/>
                          <a:pt x="548270" y="433849"/>
                        </a:cubicBezTo>
                        <a:cubicBezTo>
                          <a:pt x="548270" y="433849"/>
                          <a:pt x="550654" y="436233"/>
                          <a:pt x="550654" y="436233"/>
                        </a:cubicBezTo>
                        <a:cubicBezTo>
                          <a:pt x="550654" y="436233"/>
                          <a:pt x="531584" y="486292"/>
                          <a:pt x="529200" y="519665"/>
                        </a:cubicBezTo>
                        <a:cubicBezTo>
                          <a:pt x="545887" y="491060"/>
                          <a:pt x="564957" y="471989"/>
                          <a:pt x="564957" y="471989"/>
                        </a:cubicBezTo>
                        <a:cubicBezTo>
                          <a:pt x="564957" y="471989"/>
                          <a:pt x="567341" y="471989"/>
                          <a:pt x="567341" y="471989"/>
                        </a:cubicBezTo>
                        <a:cubicBezTo>
                          <a:pt x="567341" y="471989"/>
                          <a:pt x="569725" y="474373"/>
                          <a:pt x="569725" y="474373"/>
                        </a:cubicBezTo>
                        <a:cubicBezTo>
                          <a:pt x="569725" y="474373"/>
                          <a:pt x="562573" y="505362"/>
                          <a:pt x="564957" y="529200"/>
                        </a:cubicBezTo>
                        <a:cubicBezTo>
                          <a:pt x="572108" y="531584"/>
                          <a:pt x="581643" y="531584"/>
                          <a:pt x="588795" y="531584"/>
                        </a:cubicBezTo>
                        <a:cubicBezTo>
                          <a:pt x="607865" y="531584"/>
                          <a:pt x="622168" y="524433"/>
                          <a:pt x="624552" y="522049"/>
                        </a:cubicBezTo>
                        <a:cubicBezTo>
                          <a:pt x="626935" y="510130"/>
                          <a:pt x="660308" y="395708"/>
                          <a:pt x="710368" y="317043"/>
                        </a:cubicBezTo>
                        <a:cubicBezTo>
                          <a:pt x="712752" y="314660"/>
                          <a:pt x="738973" y="278903"/>
                          <a:pt x="760427" y="269368"/>
                        </a:cubicBezTo>
                        <a:cubicBezTo>
                          <a:pt x="781881" y="259833"/>
                          <a:pt x="798568" y="274135"/>
                          <a:pt x="805719" y="309892"/>
                        </a:cubicBezTo>
                        <a:cubicBezTo>
                          <a:pt x="831941" y="276519"/>
                          <a:pt x="843860" y="264600"/>
                          <a:pt x="851011" y="264600"/>
                        </a:cubicBezTo>
                        <a:cubicBezTo>
                          <a:pt x="855779" y="264600"/>
                          <a:pt x="858162" y="266984"/>
                          <a:pt x="860546" y="271751"/>
                        </a:cubicBezTo>
                        <a:cubicBezTo>
                          <a:pt x="862930" y="276519"/>
                          <a:pt x="867698" y="281287"/>
                          <a:pt x="872465" y="290822"/>
                        </a:cubicBezTo>
                        <a:cubicBezTo>
                          <a:pt x="872465" y="290822"/>
                          <a:pt x="874849" y="290822"/>
                          <a:pt x="874849" y="293205"/>
                        </a:cubicBezTo>
                        <a:lnTo>
                          <a:pt x="877233" y="295589"/>
                        </a:lnTo>
                        <a:cubicBezTo>
                          <a:pt x="905838" y="321811"/>
                          <a:pt x="965433" y="393324"/>
                          <a:pt x="936827" y="526816"/>
                        </a:cubicBezTo>
                        <a:cubicBezTo>
                          <a:pt x="955898" y="500595"/>
                          <a:pt x="972584" y="455303"/>
                          <a:pt x="974968" y="424314"/>
                        </a:cubicBezTo>
                        <a:cubicBezTo>
                          <a:pt x="974968" y="421930"/>
                          <a:pt x="977352" y="421930"/>
                          <a:pt x="977352" y="421930"/>
                        </a:cubicBezTo>
                        <a:cubicBezTo>
                          <a:pt x="979735" y="421930"/>
                          <a:pt x="979735" y="424314"/>
                          <a:pt x="979735" y="424314"/>
                        </a:cubicBezTo>
                        <a:cubicBezTo>
                          <a:pt x="979735" y="460070"/>
                          <a:pt x="974968" y="500595"/>
                          <a:pt x="972584" y="514897"/>
                        </a:cubicBezTo>
                        <a:cubicBezTo>
                          <a:pt x="982119" y="510130"/>
                          <a:pt x="1001190" y="500595"/>
                          <a:pt x="1010725" y="486292"/>
                        </a:cubicBezTo>
                        <a:cubicBezTo>
                          <a:pt x="1010725" y="483908"/>
                          <a:pt x="1013108" y="483908"/>
                          <a:pt x="1013108" y="486292"/>
                        </a:cubicBezTo>
                        <a:cubicBezTo>
                          <a:pt x="1015492" y="486292"/>
                          <a:pt x="1015492" y="488676"/>
                          <a:pt x="1015492" y="488676"/>
                        </a:cubicBezTo>
                        <a:cubicBezTo>
                          <a:pt x="998806" y="557806"/>
                          <a:pt x="998806" y="588795"/>
                          <a:pt x="996422" y="641238"/>
                        </a:cubicBezTo>
                        <a:lnTo>
                          <a:pt x="996422" y="657924"/>
                        </a:lnTo>
                        <a:cubicBezTo>
                          <a:pt x="996422" y="703216"/>
                          <a:pt x="996422" y="731822"/>
                          <a:pt x="998806" y="741357"/>
                        </a:cubicBezTo>
                        <a:cubicBezTo>
                          <a:pt x="1044098" y="700833"/>
                          <a:pt x="1077471" y="657924"/>
                          <a:pt x="1103692" y="622168"/>
                        </a:cubicBezTo>
                        <a:cubicBezTo>
                          <a:pt x="1115611" y="607865"/>
                          <a:pt x="1125146" y="593562"/>
                          <a:pt x="1134681" y="584027"/>
                        </a:cubicBezTo>
                        <a:cubicBezTo>
                          <a:pt x="1163287" y="553038"/>
                          <a:pt x="1165671" y="517281"/>
                          <a:pt x="1144217" y="452919"/>
                        </a:cubicBezTo>
                        <a:cubicBezTo>
                          <a:pt x="1144217" y="450535"/>
                          <a:pt x="1144217" y="450535"/>
                          <a:pt x="1146600" y="450535"/>
                        </a:cubicBezTo>
                        <a:cubicBezTo>
                          <a:pt x="1146600" y="450535"/>
                          <a:pt x="1148984" y="450535"/>
                          <a:pt x="1148984" y="450535"/>
                        </a:cubicBezTo>
                        <a:cubicBezTo>
                          <a:pt x="1156136" y="462454"/>
                          <a:pt x="1168054" y="479141"/>
                          <a:pt x="1172822" y="488676"/>
                        </a:cubicBezTo>
                        <a:cubicBezTo>
                          <a:pt x="1175206" y="476757"/>
                          <a:pt x="1182357" y="448151"/>
                          <a:pt x="1165671" y="414778"/>
                        </a:cubicBezTo>
                        <a:cubicBezTo>
                          <a:pt x="1165671" y="412395"/>
                          <a:pt x="1165671" y="412395"/>
                          <a:pt x="1165671" y="410011"/>
                        </a:cubicBezTo>
                        <a:cubicBezTo>
                          <a:pt x="1168054" y="410011"/>
                          <a:pt x="1168054" y="410011"/>
                          <a:pt x="1170438" y="410011"/>
                        </a:cubicBezTo>
                        <a:cubicBezTo>
                          <a:pt x="1177590" y="421930"/>
                          <a:pt x="1189509" y="429081"/>
                          <a:pt x="1194276" y="433849"/>
                        </a:cubicBezTo>
                        <a:cubicBezTo>
                          <a:pt x="1199044" y="412395"/>
                          <a:pt x="1218114" y="309892"/>
                          <a:pt x="1151368" y="209773"/>
                        </a:cubicBezTo>
                        <a:cubicBezTo>
                          <a:pt x="1079854" y="126341"/>
                          <a:pt x="951130" y="73897"/>
                          <a:pt x="867698" y="73897"/>
                        </a:cubicBezTo>
                        <a:cubicBezTo>
                          <a:pt x="853395" y="73897"/>
                          <a:pt x="841476" y="76281"/>
                          <a:pt x="829557" y="78665"/>
                        </a:cubicBezTo>
                        <a:cubicBezTo>
                          <a:pt x="829557" y="78665"/>
                          <a:pt x="827173" y="78665"/>
                          <a:pt x="827173" y="78665"/>
                        </a:cubicBezTo>
                        <a:cubicBezTo>
                          <a:pt x="810487" y="50059"/>
                          <a:pt x="743741" y="14303"/>
                          <a:pt x="615016" y="9535"/>
                        </a:cubicBezTo>
                        <a:cubicBezTo>
                          <a:pt x="607865" y="9535"/>
                          <a:pt x="603097" y="9535"/>
                          <a:pt x="595946" y="9535"/>
                        </a:cubicBezTo>
                        <a:cubicBezTo>
                          <a:pt x="426697" y="9535"/>
                          <a:pt x="297973" y="66746"/>
                          <a:pt x="171632" y="197854"/>
                        </a:cubicBezTo>
                        <a:cubicBezTo>
                          <a:pt x="35757" y="343265"/>
                          <a:pt x="9535" y="452919"/>
                          <a:pt x="4768" y="483908"/>
                        </a:cubicBezTo>
                        <a:cubicBezTo>
                          <a:pt x="9535" y="479141"/>
                          <a:pt x="16686" y="471989"/>
                          <a:pt x="26222" y="462454"/>
                        </a:cubicBezTo>
                        <a:cubicBezTo>
                          <a:pt x="26222" y="462454"/>
                          <a:pt x="28605" y="462454"/>
                          <a:pt x="30989" y="462454"/>
                        </a:cubicBezTo>
                        <a:cubicBezTo>
                          <a:pt x="30989" y="462454"/>
                          <a:pt x="33373" y="464838"/>
                          <a:pt x="30989" y="464838"/>
                        </a:cubicBezTo>
                        <a:cubicBezTo>
                          <a:pt x="19070" y="483908"/>
                          <a:pt x="14303" y="514897"/>
                          <a:pt x="14303" y="529200"/>
                        </a:cubicBezTo>
                        <a:lnTo>
                          <a:pt x="47676" y="498211"/>
                        </a:lnTo>
                        <a:cubicBezTo>
                          <a:pt x="45292" y="498211"/>
                          <a:pt x="47676" y="498211"/>
                          <a:pt x="47676" y="498211"/>
                        </a:cubicBezTo>
                        <a:close/>
                      </a:path>
                    </a:pathLst>
                  </a:custGeom>
                  <a:solidFill>
                    <a:srgbClr val="A26D2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64" name="Graphic 4207">
                  <a:extLst>
                    <a:ext uri="{FF2B5EF4-FFF2-40B4-BE49-F238E27FC236}">
                      <a16:creationId xmlns:a16="http://schemas.microsoft.com/office/drawing/2014/main" id="{6E73D2D3-50E7-4BDD-B209-3B7C62F82763}"/>
                    </a:ext>
                  </a:extLst>
                </p:cNvPr>
                <p:cNvGrpSpPr/>
                <p:nvPr/>
              </p:nvGrpSpPr>
              <p:grpSpPr>
                <a:xfrm>
                  <a:off x="15387809" y="6270943"/>
                  <a:ext cx="71513" cy="54827"/>
                  <a:chOff x="15387809" y="6270943"/>
                  <a:chExt cx="71513" cy="54827"/>
                </a:xfrm>
              </p:grpSpPr>
              <p:sp>
                <p:nvSpPr>
                  <p:cNvPr id="1466" name="Freeform: Shape 1465">
                    <a:extLst>
                      <a:ext uri="{FF2B5EF4-FFF2-40B4-BE49-F238E27FC236}">
                        <a16:creationId xmlns:a16="http://schemas.microsoft.com/office/drawing/2014/main" id="{DE2954D5-9E06-4E4A-A0E2-ED07A8493BCE}"/>
                      </a:ext>
                    </a:extLst>
                  </p:cNvPr>
                  <p:cNvSpPr/>
                  <p:nvPr/>
                </p:nvSpPr>
                <p:spPr>
                  <a:xfrm>
                    <a:off x="15390193" y="6275783"/>
                    <a:ext cx="66745" cy="47603"/>
                  </a:xfrm>
                  <a:custGeom>
                    <a:avLst/>
                    <a:gdLst>
                      <a:gd name="connsiteX0" fmla="*/ 0 w 66745"/>
                      <a:gd name="connsiteY0" fmla="*/ 47604 h 47603"/>
                      <a:gd name="connsiteX1" fmla="*/ 66746 w 66745"/>
                      <a:gd name="connsiteY1" fmla="*/ 23766 h 47603"/>
                      <a:gd name="connsiteX2" fmla="*/ 54827 w 66745"/>
                      <a:gd name="connsiteY2" fmla="*/ 4696 h 47603"/>
                      <a:gd name="connsiteX3" fmla="*/ 0 w 66745"/>
                      <a:gd name="connsiteY3" fmla="*/ 47604 h 47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745" h="47603">
                        <a:moveTo>
                          <a:pt x="0" y="47604"/>
                        </a:moveTo>
                        <a:cubicBezTo>
                          <a:pt x="21454" y="30917"/>
                          <a:pt x="57211" y="21382"/>
                          <a:pt x="66746" y="23766"/>
                        </a:cubicBezTo>
                        <a:cubicBezTo>
                          <a:pt x="61978" y="16615"/>
                          <a:pt x="57211" y="9463"/>
                          <a:pt x="54827" y="4696"/>
                        </a:cubicBezTo>
                        <a:cubicBezTo>
                          <a:pt x="47676" y="-7223"/>
                          <a:pt x="35757" y="2312"/>
                          <a:pt x="0" y="47604"/>
                        </a:cubicBezTo>
                        <a:close/>
                      </a:path>
                    </a:pathLst>
                  </a:custGeom>
                  <a:solidFill>
                    <a:srgbClr val="A57A41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67" name="Freeform: Shape 1466">
                    <a:extLst>
                      <a:ext uri="{FF2B5EF4-FFF2-40B4-BE49-F238E27FC236}">
                        <a16:creationId xmlns:a16="http://schemas.microsoft.com/office/drawing/2014/main" id="{68AA041A-792D-4EAC-9A32-2B6D3264C585}"/>
                      </a:ext>
                    </a:extLst>
                  </p:cNvPr>
                  <p:cNvSpPr/>
                  <p:nvPr/>
                </p:nvSpPr>
                <p:spPr>
                  <a:xfrm>
                    <a:off x="15387809" y="6270943"/>
                    <a:ext cx="71513" cy="54827"/>
                  </a:xfrm>
                  <a:custGeom>
                    <a:avLst/>
                    <a:gdLst>
                      <a:gd name="connsiteX0" fmla="*/ 2384 w 71513"/>
                      <a:gd name="connsiteY0" fmla="*/ 54827 h 54827"/>
                      <a:gd name="connsiteX1" fmla="*/ 2384 w 71513"/>
                      <a:gd name="connsiteY1" fmla="*/ 54827 h 54827"/>
                      <a:gd name="connsiteX2" fmla="*/ 0 w 71513"/>
                      <a:gd name="connsiteY2" fmla="*/ 50059 h 54827"/>
                      <a:gd name="connsiteX3" fmla="*/ 50059 w 71513"/>
                      <a:gd name="connsiteY3" fmla="*/ 0 h 54827"/>
                      <a:gd name="connsiteX4" fmla="*/ 59595 w 71513"/>
                      <a:gd name="connsiteY4" fmla="*/ 7151 h 54827"/>
                      <a:gd name="connsiteX5" fmla="*/ 71514 w 71513"/>
                      <a:gd name="connsiteY5" fmla="*/ 26222 h 54827"/>
                      <a:gd name="connsiteX6" fmla="*/ 71514 w 71513"/>
                      <a:gd name="connsiteY6" fmla="*/ 28605 h 54827"/>
                      <a:gd name="connsiteX7" fmla="*/ 69130 w 71513"/>
                      <a:gd name="connsiteY7" fmla="*/ 28605 h 54827"/>
                      <a:gd name="connsiteX8" fmla="*/ 64362 w 71513"/>
                      <a:gd name="connsiteY8" fmla="*/ 28605 h 54827"/>
                      <a:gd name="connsiteX9" fmla="*/ 2384 w 71513"/>
                      <a:gd name="connsiteY9" fmla="*/ 54827 h 54827"/>
                      <a:gd name="connsiteX10" fmla="*/ 2384 w 71513"/>
                      <a:gd name="connsiteY10" fmla="*/ 54827 h 54827"/>
                      <a:gd name="connsiteX11" fmla="*/ 50059 w 71513"/>
                      <a:gd name="connsiteY11" fmla="*/ 7151 h 54827"/>
                      <a:gd name="connsiteX12" fmla="*/ 14303 w 71513"/>
                      <a:gd name="connsiteY12" fmla="*/ 40524 h 54827"/>
                      <a:gd name="connsiteX13" fmla="*/ 64362 w 71513"/>
                      <a:gd name="connsiteY13" fmla="*/ 23838 h 54827"/>
                      <a:gd name="connsiteX14" fmla="*/ 54827 w 71513"/>
                      <a:gd name="connsiteY14" fmla="*/ 9535 h 54827"/>
                      <a:gd name="connsiteX15" fmla="*/ 50059 w 71513"/>
                      <a:gd name="connsiteY15" fmla="*/ 7151 h 5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71513" h="54827">
                        <a:moveTo>
                          <a:pt x="2384" y="54827"/>
                        </a:moveTo>
                        <a:cubicBezTo>
                          <a:pt x="2384" y="54827"/>
                          <a:pt x="0" y="54827"/>
                          <a:pt x="2384" y="54827"/>
                        </a:cubicBezTo>
                        <a:cubicBezTo>
                          <a:pt x="0" y="52443"/>
                          <a:pt x="0" y="52443"/>
                          <a:pt x="0" y="50059"/>
                        </a:cubicBezTo>
                        <a:cubicBezTo>
                          <a:pt x="28605" y="14303"/>
                          <a:pt x="40524" y="0"/>
                          <a:pt x="50059" y="0"/>
                        </a:cubicBezTo>
                        <a:cubicBezTo>
                          <a:pt x="54827" y="0"/>
                          <a:pt x="57211" y="2384"/>
                          <a:pt x="59595" y="7151"/>
                        </a:cubicBezTo>
                        <a:cubicBezTo>
                          <a:pt x="61978" y="11919"/>
                          <a:pt x="66746" y="16686"/>
                          <a:pt x="71514" y="26222"/>
                        </a:cubicBezTo>
                        <a:cubicBezTo>
                          <a:pt x="71514" y="26222"/>
                          <a:pt x="71514" y="28605"/>
                          <a:pt x="71514" y="28605"/>
                        </a:cubicBezTo>
                        <a:cubicBezTo>
                          <a:pt x="71514" y="28605"/>
                          <a:pt x="69130" y="30989"/>
                          <a:pt x="69130" y="28605"/>
                        </a:cubicBezTo>
                        <a:cubicBezTo>
                          <a:pt x="69130" y="28605"/>
                          <a:pt x="66746" y="28605"/>
                          <a:pt x="64362" y="28605"/>
                        </a:cubicBezTo>
                        <a:cubicBezTo>
                          <a:pt x="52443" y="30989"/>
                          <a:pt x="23838" y="40524"/>
                          <a:pt x="2384" y="54827"/>
                        </a:cubicBezTo>
                        <a:cubicBezTo>
                          <a:pt x="4767" y="54827"/>
                          <a:pt x="2384" y="54827"/>
                          <a:pt x="2384" y="54827"/>
                        </a:cubicBezTo>
                        <a:close/>
                        <a:moveTo>
                          <a:pt x="50059" y="7151"/>
                        </a:moveTo>
                        <a:cubicBezTo>
                          <a:pt x="42908" y="7151"/>
                          <a:pt x="33373" y="19070"/>
                          <a:pt x="14303" y="40524"/>
                        </a:cubicBezTo>
                        <a:cubicBezTo>
                          <a:pt x="30989" y="30989"/>
                          <a:pt x="52443" y="23838"/>
                          <a:pt x="64362" y="23838"/>
                        </a:cubicBezTo>
                        <a:cubicBezTo>
                          <a:pt x="59595" y="16686"/>
                          <a:pt x="57211" y="11919"/>
                          <a:pt x="54827" y="9535"/>
                        </a:cubicBezTo>
                        <a:cubicBezTo>
                          <a:pt x="54827" y="7151"/>
                          <a:pt x="52443" y="7151"/>
                          <a:pt x="50059" y="7151"/>
                        </a:cubicBezTo>
                        <a:close/>
                      </a:path>
                    </a:pathLst>
                  </a:custGeom>
                  <a:solidFill>
                    <a:srgbClr val="A26D2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65" name="Freeform: Shape 1464">
                  <a:extLst>
                    <a:ext uri="{FF2B5EF4-FFF2-40B4-BE49-F238E27FC236}">
                      <a16:creationId xmlns:a16="http://schemas.microsoft.com/office/drawing/2014/main" id="{0EAAEF96-E273-4C5A-A73D-F3D3DFD9280B}"/>
                    </a:ext>
                  </a:extLst>
                </p:cNvPr>
                <p:cNvSpPr/>
                <p:nvPr/>
              </p:nvSpPr>
              <p:spPr>
                <a:xfrm>
                  <a:off x="14594009" y="6204814"/>
                  <a:ext cx="1195401" cy="571492"/>
                </a:xfrm>
                <a:custGeom>
                  <a:avLst/>
                  <a:gdLst>
                    <a:gd name="connsiteX0" fmla="*/ 1194276 w 1195401"/>
                    <a:gd name="connsiteY0" fmla="*/ 137643 h 571492"/>
                    <a:gd name="connsiteX1" fmla="*/ 1175206 w 1195401"/>
                    <a:gd name="connsiteY1" fmla="*/ 142411 h 571492"/>
                    <a:gd name="connsiteX2" fmla="*/ 1103692 w 1195401"/>
                    <a:gd name="connsiteY2" fmla="*/ 54211 h 571492"/>
                    <a:gd name="connsiteX3" fmla="*/ 1120379 w 1195401"/>
                    <a:gd name="connsiteY3" fmla="*/ 211541 h 571492"/>
                    <a:gd name="connsiteX4" fmla="*/ 1058400 w 1195401"/>
                    <a:gd name="connsiteY4" fmla="*/ 123341 h 571492"/>
                    <a:gd name="connsiteX5" fmla="*/ 996422 w 1195401"/>
                    <a:gd name="connsiteY5" fmla="*/ 242530 h 571492"/>
                    <a:gd name="connsiteX6" fmla="*/ 963049 w 1195401"/>
                    <a:gd name="connsiteY6" fmla="*/ 66130 h 571492"/>
                    <a:gd name="connsiteX7" fmla="*/ 946362 w 1195401"/>
                    <a:gd name="connsiteY7" fmla="*/ 209157 h 571492"/>
                    <a:gd name="connsiteX8" fmla="*/ 796184 w 1195401"/>
                    <a:gd name="connsiteY8" fmla="*/ 58978 h 571492"/>
                    <a:gd name="connsiteX9" fmla="*/ 700833 w 1195401"/>
                    <a:gd name="connsiteY9" fmla="*/ 49443 h 571492"/>
                    <a:gd name="connsiteX10" fmla="*/ 576876 w 1195401"/>
                    <a:gd name="connsiteY10" fmla="*/ 304508 h 571492"/>
                    <a:gd name="connsiteX11" fmla="*/ 593562 w 1195401"/>
                    <a:gd name="connsiteY11" fmla="*/ 190087 h 571492"/>
                    <a:gd name="connsiteX12" fmla="*/ 553038 w 1195401"/>
                    <a:gd name="connsiteY12" fmla="*/ 237762 h 571492"/>
                    <a:gd name="connsiteX13" fmla="*/ 567341 w 1195401"/>
                    <a:gd name="connsiteY13" fmla="*/ 175784 h 571492"/>
                    <a:gd name="connsiteX14" fmla="*/ 486292 w 1195401"/>
                    <a:gd name="connsiteY14" fmla="*/ 306892 h 571492"/>
                    <a:gd name="connsiteX15" fmla="*/ 452919 w 1195401"/>
                    <a:gd name="connsiteY15" fmla="*/ 311660 h 571492"/>
                    <a:gd name="connsiteX16" fmla="*/ 495827 w 1195401"/>
                    <a:gd name="connsiteY16" fmla="*/ 192470 h 571492"/>
                    <a:gd name="connsiteX17" fmla="*/ 374254 w 1195401"/>
                    <a:gd name="connsiteY17" fmla="*/ 302124 h 571492"/>
                    <a:gd name="connsiteX18" fmla="*/ 398092 w 1195401"/>
                    <a:gd name="connsiteY18" fmla="*/ 242530 h 571492"/>
                    <a:gd name="connsiteX19" fmla="*/ 348033 w 1195401"/>
                    <a:gd name="connsiteY19" fmla="*/ 309276 h 571492"/>
                    <a:gd name="connsiteX20" fmla="*/ 297973 w 1195401"/>
                    <a:gd name="connsiteY20" fmla="*/ 314043 h 571492"/>
                    <a:gd name="connsiteX21" fmla="*/ 348033 w 1195401"/>
                    <a:gd name="connsiteY21" fmla="*/ 185319 h 571492"/>
                    <a:gd name="connsiteX22" fmla="*/ 257449 w 1195401"/>
                    <a:gd name="connsiteY22" fmla="*/ 285438 h 571492"/>
                    <a:gd name="connsiteX23" fmla="*/ 286054 w 1195401"/>
                    <a:gd name="connsiteY23" fmla="*/ 194854 h 571492"/>
                    <a:gd name="connsiteX24" fmla="*/ 207389 w 1195401"/>
                    <a:gd name="connsiteY24" fmla="*/ 311660 h 571492"/>
                    <a:gd name="connsiteX25" fmla="*/ 264600 w 1195401"/>
                    <a:gd name="connsiteY25" fmla="*/ 163865 h 571492"/>
                    <a:gd name="connsiteX26" fmla="*/ 147795 w 1195401"/>
                    <a:gd name="connsiteY26" fmla="*/ 342649 h 571492"/>
                    <a:gd name="connsiteX27" fmla="*/ 123957 w 1195401"/>
                    <a:gd name="connsiteY27" fmla="*/ 211541 h 571492"/>
                    <a:gd name="connsiteX28" fmla="*/ 50059 w 1195401"/>
                    <a:gd name="connsiteY28" fmla="*/ 268752 h 571492"/>
                    <a:gd name="connsiteX29" fmla="*/ 102503 w 1195401"/>
                    <a:gd name="connsiteY29" fmla="*/ 159097 h 571492"/>
                    <a:gd name="connsiteX30" fmla="*/ 2384 w 1195401"/>
                    <a:gd name="connsiteY30" fmla="*/ 275903 h 571492"/>
                    <a:gd name="connsiteX31" fmla="*/ 2384 w 1195401"/>
                    <a:gd name="connsiteY31" fmla="*/ 268752 h 571492"/>
                    <a:gd name="connsiteX32" fmla="*/ 0 w 1195401"/>
                    <a:gd name="connsiteY32" fmla="*/ 287822 h 571492"/>
                    <a:gd name="connsiteX33" fmla="*/ 26222 w 1195401"/>
                    <a:gd name="connsiteY33" fmla="*/ 261600 h 571492"/>
                    <a:gd name="connsiteX34" fmla="*/ 9535 w 1195401"/>
                    <a:gd name="connsiteY34" fmla="*/ 335497 h 571492"/>
                    <a:gd name="connsiteX35" fmla="*/ 45292 w 1195401"/>
                    <a:gd name="connsiteY35" fmla="*/ 297357 h 571492"/>
                    <a:gd name="connsiteX36" fmla="*/ 19070 w 1195401"/>
                    <a:gd name="connsiteY36" fmla="*/ 368870 h 571492"/>
                    <a:gd name="connsiteX37" fmla="*/ 100119 w 1195401"/>
                    <a:gd name="connsiteY37" fmla="*/ 485676 h 571492"/>
                    <a:gd name="connsiteX38" fmla="*/ 212157 w 1195401"/>
                    <a:gd name="connsiteY38" fmla="*/ 571492 h 571492"/>
                    <a:gd name="connsiteX39" fmla="*/ 212157 w 1195401"/>
                    <a:gd name="connsiteY39" fmla="*/ 397476 h 571492"/>
                    <a:gd name="connsiteX40" fmla="*/ 250297 w 1195401"/>
                    <a:gd name="connsiteY40" fmla="*/ 290206 h 571492"/>
                    <a:gd name="connsiteX41" fmla="*/ 240762 w 1195401"/>
                    <a:gd name="connsiteY41" fmla="*/ 378406 h 571492"/>
                    <a:gd name="connsiteX42" fmla="*/ 293206 w 1195401"/>
                    <a:gd name="connsiteY42" fmla="*/ 285438 h 571492"/>
                    <a:gd name="connsiteX43" fmla="*/ 281287 w 1195401"/>
                    <a:gd name="connsiteY43" fmla="*/ 366487 h 571492"/>
                    <a:gd name="connsiteX44" fmla="*/ 390941 w 1195401"/>
                    <a:gd name="connsiteY44" fmla="*/ 347416 h 571492"/>
                    <a:gd name="connsiteX45" fmla="*/ 457687 w 1195401"/>
                    <a:gd name="connsiteY45" fmla="*/ 249681 h 571492"/>
                    <a:gd name="connsiteX46" fmla="*/ 436233 w 1195401"/>
                    <a:gd name="connsiteY46" fmla="*/ 342649 h 571492"/>
                    <a:gd name="connsiteX47" fmla="*/ 495827 w 1195401"/>
                    <a:gd name="connsiteY47" fmla="*/ 330730 h 571492"/>
                    <a:gd name="connsiteX48" fmla="*/ 541119 w 1195401"/>
                    <a:gd name="connsiteY48" fmla="*/ 232995 h 571492"/>
                    <a:gd name="connsiteX49" fmla="*/ 519665 w 1195401"/>
                    <a:gd name="connsiteY49" fmla="*/ 328346 h 571492"/>
                    <a:gd name="connsiteX50" fmla="*/ 560189 w 1195401"/>
                    <a:gd name="connsiteY50" fmla="*/ 271135 h 571492"/>
                    <a:gd name="connsiteX51" fmla="*/ 555422 w 1195401"/>
                    <a:gd name="connsiteY51" fmla="*/ 328346 h 571492"/>
                    <a:gd name="connsiteX52" fmla="*/ 622168 w 1195401"/>
                    <a:gd name="connsiteY52" fmla="*/ 323579 h 571492"/>
                    <a:gd name="connsiteX53" fmla="*/ 707984 w 1195401"/>
                    <a:gd name="connsiteY53" fmla="*/ 118573 h 571492"/>
                    <a:gd name="connsiteX54" fmla="*/ 755660 w 1195401"/>
                    <a:gd name="connsiteY54" fmla="*/ 70897 h 571492"/>
                    <a:gd name="connsiteX55" fmla="*/ 796184 w 1195401"/>
                    <a:gd name="connsiteY55" fmla="*/ 116189 h 571492"/>
                    <a:gd name="connsiteX56" fmla="*/ 851011 w 1195401"/>
                    <a:gd name="connsiteY56" fmla="*/ 73281 h 571492"/>
                    <a:gd name="connsiteX57" fmla="*/ 862930 w 1195401"/>
                    <a:gd name="connsiteY57" fmla="*/ 92351 h 571492"/>
                    <a:gd name="connsiteX58" fmla="*/ 865314 w 1195401"/>
                    <a:gd name="connsiteY58" fmla="*/ 94735 h 571492"/>
                    <a:gd name="connsiteX59" fmla="*/ 924908 w 1195401"/>
                    <a:gd name="connsiteY59" fmla="*/ 333114 h 571492"/>
                    <a:gd name="connsiteX60" fmla="*/ 970200 w 1195401"/>
                    <a:gd name="connsiteY60" fmla="*/ 221076 h 571492"/>
                    <a:gd name="connsiteX61" fmla="*/ 960665 w 1195401"/>
                    <a:gd name="connsiteY61" fmla="*/ 316427 h 571492"/>
                    <a:gd name="connsiteX62" fmla="*/ 1003573 w 1195401"/>
                    <a:gd name="connsiteY62" fmla="*/ 285438 h 571492"/>
                    <a:gd name="connsiteX63" fmla="*/ 984503 w 1195401"/>
                    <a:gd name="connsiteY63" fmla="*/ 454687 h 571492"/>
                    <a:gd name="connsiteX64" fmla="*/ 986887 w 1195401"/>
                    <a:gd name="connsiteY64" fmla="*/ 545270 h 571492"/>
                    <a:gd name="connsiteX65" fmla="*/ 1125146 w 1195401"/>
                    <a:gd name="connsiteY65" fmla="*/ 383173 h 571492"/>
                    <a:gd name="connsiteX66" fmla="*/ 1134681 w 1195401"/>
                    <a:gd name="connsiteY66" fmla="*/ 249681 h 571492"/>
                    <a:gd name="connsiteX67" fmla="*/ 1163287 w 1195401"/>
                    <a:gd name="connsiteY67" fmla="*/ 292589 h 571492"/>
                    <a:gd name="connsiteX68" fmla="*/ 1158519 w 1195401"/>
                    <a:gd name="connsiteY68" fmla="*/ 211541 h 571492"/>
                    <a:gd name="connsiteX69" fmla="*/ 1187125 w 1195401"/>
                    <a:gd name="connsiteY69" fmla="*/ 240146 h 571492"/>
                    <a:gd name="connsiteX70" fmla="*/ 1194276 w 1195401"/>
                    <a:gd name="connsiteY70" fmla="*/ 137643 h 5714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</a:cxnLst>
                  <a:rect l="l" t="t" r="r" b="b"/>
                  <a:pathLst>
                    <a:path w="1195401" h="571492">
                      <a:moveTo>
                        <a:pt x="1194276" y="137643"/>
                      </a:moveTo>
                      <a:cubicBezTo>
                        <a:pt x="1189509" y="161481"/>
                        <a:pt x="1179973" y="166249"/>
                        <a:pt x="1175206" y="142411"/>
                      </a:cubicBezTo>
                      <a:cubicBezTo>
                        <a:pt x="1163287" y="82816"/>
                        <a:pt x="1103692" y="54211"/>
                        <a:pt x="1103692" y="54211"/>
                      </a:cubicBezTo>
                      <a:cubicBezTo>
                        <a:pt x="1103692" y="54211"/>
                        <a:pt x="1127530" y="92351"/>
                        <a:pt x="1120379" y="211541"/>
                      </a:cubicBezTo>
                      <a:cubicBezTo>
                        <a:pt x="1110844" y="168633"/>
                        <a:pt x="1058400" y="123341"/>
                        <a:pt x="1058400" y="123341"/>
                      </a:cubicBezTo>
                      <a:cubicBezTo>
                        <a:pt x="1058400" y="123341"/>
                        <a:pt x="1051249" y="206773"/>
                        <a:pt x="996422" y="242530"/>
                      </a:cubicBezTo>
                      <a:cubicBezTo>
                        <a:pt x="1008341" y="130492"/>
                        <a:pt x="963049" y="66130"/>
                        <a:pt x="963049" y="66130"/>
                      </a:cubicBezTo>
                      <a:cubicBezTo>
                        <a:pt x="963049" y="66130"/>
                        <a:pt x="977352" y="154330"/>
                        <a:pt x="946362" y="209157"/>
                      </a:cubicBezTo>
                      <a:cubicBezTo>
                        <a:pt x="929676" y="78049"/>
                        <a:pt x="855779" y="-38757"/>
                        <a:pt x="796184" y="58978"/>
                      </a:cubicBezTo>
                      <a:cubicBezTo>
                        <a:pt x="786649" y="44676"/>
                        <a:pt x="791416" y="-60211"/>
                        <a:pt x="700833" y="49443"/>
                      </a:cubicBezTo>
                      <a:cubicBezTo>
                        <a:pt x="610249" y="159097"/>
                        <a:pt x="576876" y="304508"/>
                        <a:pt x="576876" y="304508"/>
                      </a:cubicBezTo>
                      <a:lnTo>
                        <a:pt x="593562" y="190087"/>
                      </a:lnTo>
                      <a:lnTo>
                        <a:pt x="553038" y="237762"/>
                      </a:lnTo>
                      <a:cubicBezTo>
                        <a:pt x="553038" y="237762"/>
                        <a:pt x="560189" y="209157"/>
                        <a:pt x="567341" y="175784"/>
                      </a:cubicBezTo>
                      <a:cubicBezTo>
                        <a:pt x="493443" y="242530"/>
                        <a:pt x="486292" y="306892"/>
                        <a:pt x="486292" y="306892"/>
                      </a:cubicBezTo>
                      <a:lnTo>
                        <a:pt x="452919" y="311660"/>
                      </a:lnTo>
                      <a:cubicBezTo>
                        <a:pt x="452919" y="311660"/>
                        <a:pt x="464838" y="244914"/>
                        <a:pt x="495827" y="192470"/>
                      </a:cubicBezTo>
                      <a:cubicBezTo>
                        <a:pt x="433849" y="230611"/>
                        <a:pt x="374254" y="302124"/>
                        <a:pt x="374254" y="302124"/>
                      </a:cubicBezTo>
                      <a:lnTo>
                        <a:pt x="398092" y="242530"/>
                      </a:lnTo>
                      <a:lnTo>
                        <a:pt x="348033" y="309276"/>
                      </a:lnTo>
                      <a:cubicBezTo>
                        <a:pt x="348033" y="309276"/>
                        <a:pt x="331346" y="309276"/>
                        <a:pt x="297973" y="314043"/>
                      </a:cubicBezTo>
                      <a:cubicBezTo>
                        <a:pt x="302741" y="261600"/>
                        <a:pt x="348033" y="185319"/>
                        <a:pt x="348033" y="185319"/>
                      </a:cubicBezTo>
                      <a:cubicBezTo>
                        <a:pt x="348033" y="185319"/>
                        <a:pt x="297973" y="225843"/>
                        <a:pt x="257449" y="285438"/>
                      </a:cubicBezTo>
                      <a:cubicBezTo>
                        <a:pt x="262216" y="259216"/>
                        <a:pt x="286054" y="194854"/>
                        <a:pt x="286054" y="194854"/>
                      </a:cubicBezTo>
                      <a:cubicBezTo>
                        <a:pt x="286054" y="194854"/>
                        <a:pt x="221692" y="247297"/>
                        <a:pt x="207389" y="311660"/>
                      </a:cubicBezTo>
                      <a:cubicBezTo>
                        <a:pt x="200238" y="232995"/>
                        <a:pt x="264600" y="163865"/>
                        <a:pt x="264600" y="163865"/>
                      </a:cubicBezTo>
                      <a:cubicBezTo>
                        <a:pt x="188319" y="209157"/>
                        <a:pt x="143027" y="252065"/>
                        <a:pt x="147795" y="342649"/>
                      </a:cubicBezTo>
                      <a:cubicBezTo>
                        <a:pt x="109654" y="263984"/>
                        <a:pt x="123957" y="211541"/>
                        <a:pt x="123957" y="211541"/>
                      </a:cubicBezTo>
                      <a:cubicBezTo>
                        <a:pt x="123957" y="211541"/>
                        <a:pt x="71514" y="235378"/>
                        <a:pt x="50059" y="268752"/>
                      </a:cubicBezTo>
                      <a:cubicBezTo>
                        <a:pt x="54827" y="235378"/>
                        <a:pt x="102503" y="159097"/>
                        <a:pt x="102503" y="159097"/>
                      </a:cubicBezTo>
                      <a:cubicBezTo>
                        <a:pt x="102503" y="159097"/>
                        <a:pt x="47676" y="199622"/>
                        <a:pt x="2384" y="275903"/>
                      </a:cubicBezTo>
                      <a:cubicBezTo>
                        <a:pt x="2384" y="273519"/>
                        <a:pt x="2384" y="271135"/>
                        <a:pt x="2384" y="268752"/>
                      </a:cubicBezTo>
                      <a:cubicBezTo>
                        <a:pt x="0" y="280670"/>
                        <a:pt x="0" y="287822"/>
                        <a:pt x="0" y="287822"/>
                      </a:cubicBezTo>
                      <a:cubicBezTo>
                        <a:pt x="0" y="287822"/>
                        <a:pt x="0" y="283054"/>
                        <a:pt x="26222" y="261600"/>
                      </a:cubicBezTo>
                      <a:cubicBezTo>
                        <a:pt x="9535" y="287822"/>
                        <a:pt x="9535" y="335497"/>
                        <a:pt x="9535" y="335497"/>
                      </a:cubicBezTo>
                      <a:lnTo>
                        <a:pt x="45292" y="297357"/>
                      </a:lnTo>
                      <a:cubicBezTo>
                        <a:pt x="45292" y="297357"/>
                        <a:pt x="28605" y="318811"/>
                        <a:pt x="19070" y="368870"/>
                      </a:cubicBezTo>
                      <a:cubicBezTo>
                        <a:pt x="9535" y="416546"/>
                        <a:pt x="47676" y="428465"/>
                        <a:pt x="100119" y="485676"/>
                      </a:cubicBezTo>
                      <a:cubicBezTo>
                        <a:pt x="152562" y="542887"/>
                        <a:pt x="212157" y="571492"/>
                        <a:pt x="212157" y="571492"/>
                      </a:cubicBezTo>
                      <a:cubicBezTo>
                        <a:pt x="216924" y="509514"/>
                        <a:pt x="231227" y="447535"/>
                        <a:pt x="212157" y="397476"/>
                      </a:cubicBezTo>
                      <a:cubicBezTo>
                        <a:pt x="209773" y="368870"/>
                        <a:pt x="250297" y="290206"/>
                        <a:pt x="250297" y="290206"/>
                      </a:cubicBezTo>
                      <a:cubicBezTo>
                        <a:pt x="250297" y="290206"/>
                        <a:pt x="231227" y="345033"/>
                        <a:pt x="240762" y="378406"/>
                      </a:cubicBezTo>
                      <a:cubicBezTo>
                        <a:pt x="257449" y="333114"/>
                        <a:pt x="293206" y="285438"/>
                        <a:pt x="293206" y="285438"/>
                      </a:cubicBezTo>
                      <a:cubicBezTo>
                        <a:pt x="293206" y="285438"/>
                        <a:pt x="276519" y="335497"/>
                        <a:pt x="281287" y="366487"/>
                      </a:cubicBezTo>
                      <a:cubicBezTo>
                        <a:pt x="343265" y="373638"/>
                        <a:pt x="390941" y="347416"/>
                        <a:pt x="390941" y="347416"/>
                      </a:cubicBezTo>
                      <a:cubicBezTo>
                        <a:pt x="390941" y="347416"/>
                        <a:pt x="419546" y="278287"/>
                        <a:pt x="457687" y="249681"/>
                      </a:cubicBezTo>
                      <a:cubicBezTo>
                        <a:pt x="424314" y="318811"/>
                        <a:pt x="436233" y="342649"/>
                        <a:pt x="436233" y="342649"/>
                      </a:cubicBezTo>
                      <a:cubicBezTo>
                        <a:pt x="436233" y="342649"/>
                        <a:pt x="474373" y="342649"/>
                        <a:pt x="495827" y="330730"/>
                      </a:cubicBezTo>
                      <a:cubicBezTo>
                        <a:pt x="510130" y="271135"/>
                        <a:pt x="541119" y="232995"/>
                        <a:pt x="541119" y="232995"/>
                      </a:cubicBezTo>
                      <a:cubicBezTo>
                        <a:pt x="541119" y="232995"/>
                        <a:pt x="517281" y="297357"/>
                        <a:pt x="519665" y="328346"/>
                      </a:cubicBezTo>
                      <a:cubicBezTo>
                        <a:pt x="536352" y="294973"/>
                        <a:pt x="560189" y="271135"/>
                        <a:pt x="560189" y="271135"/>
                      </a:cubicBezTo>
                      <a:cubicBezTo>
                        <a:pt x="560189" y="271135"/>
                        <a:pt x="553038" y="304508"/>
                        <a:pt x="555422" y="328346"/>
                      </a:cubicBezTo>
                      <a:cubicBezTo>
                        <a:pt x="593562" y="340265"/>
                        <a:pt x="622168" y="323579"/>
                        <a:pt x="622168" y="323579"/>
                      </a:cubicBezTo>
                      <a:cubicBezTo>
                        <a:pt x="622168" y="323579"/>
                        <a:pt x="655541" y="202006"/>
                        <a:pt x="707984" y="118573"/>
                      </a:cubicBezTo>
                      <a:cubicBezTo>
                        <a:pt x="707984" y="118573"/>
                        <a:pt x="734206" y="80433"/>
                        <a:pt x="755660" y="70897"/>
                      </a:cubicBezTo>
                      <a:cubicBezTo>
                        <a:pt x="777114" y="61362"/>
                        <a:pt x="791416" y="75665"/>
                        <a:pt x="796184" y="116189"/>
                      </a:cubicBezTo>
                      <a:cubicBezTo>
                        <a:pt x="831941" y="70897"/>
                        <a:pt x="843860" y="61362"/>
                        <a:pt x="851011" y="73281"/>
                      </a:cubicBezTo>
                      <a:cubicBezTo>
                        <a:pt x="853395" y="78049"/>
                        <a:pt x="858162" y="85200"/>
                        <a:pt x="862930" y="92351"/>
                      </a:cubicBezTo>
                      <a:cubicBezTo>
                        <a:pt x="862930" y="92351"/>
                        <a:pt x="865314" y="92351"/>
                        <a:pt x="865314" y="94735"/>
                      </a:cubicBezTo>
                      <a:cubicBezTo>
                        <a:pt x="872465" y="101887"/>
                        <a:pt x="960665" y="175784"/>
                        <a:pt x="924908" y="333114"/>
                      </a:cubicBezTo>
                      <a:cubicBezTo>
                        <a:pt x="948746" y="309276"/>
                        <a:pt x="967817" y="256833"/>
                        <a:pt x="970200" y="221076"/>
                      </a:cubicBezTo>
                      <a:cubicBezTo>
                        <a:pt x="970200" y="263984"/>
                        <a:pt x="960665" y="316427"/>
                        <a:pt x="960665" y="316427"/>
                      </a:cubicBezTo>
                      <a:cubicBezTo>
                        <a:pt x="960665" y="316427"/>
                        <a:pt x="991654" y="304508"/>
                        <a:pt x="1003573" y="285438"/>
                      </a:cubicBezTo>
                      <a:cubicBezTo>
                        <a:pt x="984503" y="361719"/>
                        <a:pt x="986887" y="392708"/>
                        <a:pt x="984503" y="454687"/>
                      </a:cubicBezTo>
                      <a:cubicBezTo>
                        <a:pt x="984503" y="516665"/>
                        <a:pt x="986887" y="545270"/>
                        <a:pt x="986887" y="545270"/>
                      </a:cubicBezTo>
                      <a:cubicBezTo>
                        <a:pt x="1056017" y="485676"/>
                        <a:pt x="1096541" y="416546"/>
                        <a:pt x="1125146" y="383173"/>
                      </a:cubicBezTo>
                      <a:cubicBezTo>
                        <a:pt x="1153752" y="349800"/>
                        <a:pt x="1156136" y="314043"/>
                        <a:pt x="1134681" y="249681"/>
                      </a:cubicBezTo>
                      <a:cubicBezTo>
                        <a:pt x="1146600" y="266368"/>
                        <a:pt x="1163287" y="292589"/>
                        <a:pt x="1163287" y="292589"/>
                      </a:cubicBezTo>
                      <a:cubicBezTo>
                        <a:pt x="1163287" y="292589"/>
                        <a:pt x="1179973" y="256833"/>
                        <a:pt x="1158519" y="211541"/>
                      </a:cubicBezTo>
                      <a:cubicBezTo>
                        <a:pt x="1170438" y="228227"/>
                        <a:pt x="1187125" y="240146"/>
                        <a:pt x="1187125" y="240146"/>
                      </a:cubicBezTo>
                      <a:cubicBezTo>
                        <a:pt x="1187125" y="240146"/>
                        <a:pt x="1199044" y="197238"/>
                        <a:pt x="1194276" y="137643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6" name="Graphic 4207">
                <a:extLst>
                  <a:ext uri="{FF2B5EF4-FFF2-40B4-BE49-F238E27FC236}">
                    <a16:creationId xmlns:a16="http://schemas.microsoft.com/office/drawing/2014/main" id="{D8DAD123-45E6-4BC7-B662-3AE22FFF06DE}"/>
                  </a:ext>
                </a:extLst>
              </p:cNvPr>
              <p:cNvGrpSpPr/>
              <p:nvPr/>
            </p:nvGrpSpPr>
            <p:grpSpPr>
              <a:xfrm>
                <a:off x="15242398" y="6530776"/>
                <a:ext cx="205005" cy="86198"/>
                <a:chOff x="15242398" y="6530776"/>
                <a:chExt cx="205005" cy="86198"/>
              </a:xfrm>
            </p:grpSpPr>
            <p:sp>
              <p:nvSpPr>
                <p:cNvPr id="1460" name="Freeform: Shape 1459">
                  <a:extLst>
                    <a:ext uri="{FF2B5EF4-FFF2-40B4-BE49-F238E27FC236}">
                      <a16:creationId xmlns:a16="http://schemas.microsoft.com/office/drawing/2014/main" id="{CEADF310-045F-4857-A87C-80057DFFCB3C}"/>
                    </a:ext>
                  </a:extLst>
                </p:cNvPr>
                <p:cNvSpPr/>
                <p:nvPr/>
              </p:nvSpPr>
              <p:spPr>
                <a:xfrm>
                  <a:off x="15243455" y="6534964"/>
                  <a:ext cx="200373" cy="82010"/>
                </a:xfrm>
                <a:custGeom>
                  <a:avLst/>
                  <a:gdLst>
                    <a:gd name="connsiteX0" fmla="*/ 15630 w 200373"/>
                    <a:gd name="connsiteY0" fmla="*/ 81628 h 82010"/>
                    <a:gd name="connsiteX1" fmla="*/ 113365 w 200373"/>
                    <a:gd name="connsiteY1" fmla="*/ 43488 h 82010"/>
                    <a:gd name="connsiteX2" fmla="*/ 194414 w 200373"/>
                    <a:gd name="connsiteY2" fmla="*/ 62558 h 82010"/>
                    <a:gd name="connsiteX3" fmla="*/ 192030 w 200373"/>
                    <a:gd name="connsiteY3" fmla="*/ 43488 h 82010"/>
                    <a:gd name="connsiteX4" fmla="*/ 72841 w 200373"/>
                    <a:gd name="connsiteY4" fmla="*/ 14882 h 82010"/>
                    <a:gd name="connsiteX5" fmla="*/ 1327 w 200373"/>
                    <a:gd name="connsiteY5" fmla="*/ 74477 h 82010"/>
                    <a:gd name="connsiteX6" fmla="*/ 15630 w 200373"/>
                    <a:gd name="connsiteY6" fmla="*/ 81628 h 820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373" h="82010">
                      <a:moveTo>
                        <a:pt x="15630" y="81628"/>
                      </a:moveTo>
                      <a:cubicBezTo>
                        <a:pt x="15630" y="81628"/>
                        <a:pt x="60922" y="50639"/>
                        <a:pt x="113365" y="43488"/>
                      </a:cubicBezTo>
                      <a:cubicBezTo>
                        <a:pt x="165808" y="36336"/>
                        <a:pt x="175344" y="53023"/>
                        <a:pt x="194414" y="62558"/>
                      </a:cubicBezTo>
                      <a:cubicBezTo>
                        <a:pt x="201565" y="64942"/>
                        <a:pt x="203949" y="53023"/>
                        <a:pt x="192030" y="43488"/>
                      </a:cubicBezTo>
                      <a:cubicBezTo>
                        <a:pt x="151506" y="580"/>
                        <a:pt x="127668" y="-13723"/>
                        <a:pt x="72841" y="14882"/>
                      </a:cubicBezTo>
                      <a:cubicBezTo>
                        <a:pt x="15630" y="41104"/>
                        <a:pt x="-5824" y="69709"/>
                        <a:pt x="1327" y="74477"/>
                      </a:cubicBezTo>
                      <a:cubicBezTo>
                        <a:pt x="6095" y="74477"/>
                        <a:pt x="13246" y="84012"/>
                        <a:pt x="15630" y="81628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61" name="Freeform: Shape 1460">
                  <a:extLst>
                    <a:ext uri="{FF2B5EF4-FFF2-40B4-BE49-F238E27FC236}">
                      <a16:creationId xmlns:a16="http://schemas.microsoft.com/office/drawing/2014/main" id="{5FF5257C-F51B-4ADF-B02C-F93B0E953640}"/>
                    </a:ext>
                  </a:extLst>
                </p:cNvPr>
                <p:cNvSpPr/>
                <p:nvPr/>
              </p:nvSpPr>
              <p:spPr>
                <a:xfrm>
                  <a:off x="15242398" y="6530776"/>
                  <a:ext cx="205005" cy="85816"/>
                </a:xfrm>
                <a:custGeom>
                  <a:avLst/>
                  <a:gdLst>
                    <a:gd name="connsiteX0" fmla="*/ 16687 w 205005"/>
                    <a:gd name="connsiteY0" fmla="*/ 85816 h 85816"/>
                    <a:gd name="connsiteX1" fmla="*/ 38141 w 205005"/>
                    <a:gd name="connsiteY1" fmla="*/ 73897 h 85816"/>
                    <a:gd name="connsiteX2" fmla="*/ 47676 w 205005"/>
                    <a:gd name="connsiteY2" fmla="*/ 69130 h 85816"/>
                    <a:gd name="connsiteX3" fmla="*/ 59595 w 205005"/>
                    <a:gd name="connsiteY3" fmla="*/ 64362 h 85816"/>
                    <a:gd name="connsiteX4" fmla="*/ 71514 w 205005"/>
                    <a:gd name="connsiteY4" fmla="*/ 59595 h 85816"/>
                    <a:gd name="connsiteX5" fmla="*/ 83432 w 205005"/>
                    <a:gd name="connsiteY5" fmla="*/ 54827 h 85816"/>
                    <a:gd name="connsiteX6" fmla="*/ 95351 w 205005"/>
                    <a:gd name="connsiteY6" fmla="*/ 50059 h 85816"/>
                    <a:gd name="connsiteX7" fmla="*/ 107270 w 205005"/>
                    <a:gd name="connsiteY7" fmla="*/ 47676 h 85816"/>
                    <a:gd name="connsiteX8" fmla="*/ 119189 w 205005"/>
                    <a:gd name="connsiteY8" fmla="*/ 45292 h 85816"/>
                    <a:gd name="connsiteX9" fmla="*/ 131108 w 205005"/>
                    <a:gd name="connsiteY9" fmla="*/ 42908 h 85816"/>
                    <a:gd name="connsiteX10" fmla="*/ 143027 w 205005"/>
                    <a:gd name="connsiteY10" fmla="*/ 42908 h 85816"/>
                    <a:gd name="connsiteX11" fmla="*/ 150178 w 205005"/>
                    <a:gd name="connsiteY11" fmla="*/ 42908 h 85816"/>
                    <a:gd name="connsiteX12" fmla="*/ 157330 w 205005"/>
                    <a:gd name="connsiteY12" fmla="*/ 42908 h 85816"/>
                    <a:gd name="connsiteX13" fmla="*/ 164481 w 205005"/>
                    <a:gd name="connsiteY13" fmla="*/ 42908 h 85816"/>
                    <a:gd name="connsiteX14" fmla="*/ 171633 w 205005"/>
                    <a:gd name="connsiteY14" fmla="*/ 45292 h 85816"/>
                    <a:gd name="connsiteX15" fmla="*/ 183551 w 205005"/>
                    <a:gd name="connsiteY15" fmla="*/ 50059 h 85816"/>
                    <a:gd name="connsiteX16" fmla="*/ 193087 w 205005"/>
                    <a:gd name="connsiteY16" fmla="*/ 57211 h 85816"/>
                    <a:gd name="connsiteX17" fmla="*/ 202622 w 205005"/>
                    <a:gd name="connsiteY17" fmla="*/ 61978 h 85816"/>
                    <a:gd name="connsiteX18" fmla="*/ 202622 w 205005"/>
                    <a:gd name="connsiteY18" fmla="*/ 61978 h 85816"/>
                    <a:gd name="connsiteX19" fmla="*/ 205006 w 205005"/>
                    <a:gd name="connsiteY19" fmla="*/ 59595 h 85816"/>
                    <a:gd name="connsiteX20" fmla="*/ 202622 w 205005"/>
                    <a:gd name="connsiteY20" fmla="*/ 52443 h 85816"/>
                    <a:gd name="connsiteX21" fmla="*/ 190703 w 205005"/>
                    <a:gd name="connsiteY21" fmla="*/ 40524 h 85816"/>
                    <a:gd name="connsiteX22" fmla="*/ 178784 w 205005"/>
                    <a:gd name="connsiteY22" fmla="*/ 28605 h 85816"/>
                    <a:gd name="connsiteX23" fmla="*/ 166865 w 205005"/>
                    <a:gd name="connsiteY23" fmla="*/ 16686 h 85816"/>
                    <a:gd name="connsiteX24" fmla="*/ 152562 w 205005"/>
                    <a:gd name="connsiteY24" fmla="*/ 7151 h 85816"/>
                    <a:gd name="connsiteX25" fmla="*/ 135876 w 205005"/>
                    <a:gd name="connsiteY25" fmla="*/ 2384 h 85816"/>
                    <a:gd name="connsiteX26" fmla="*/ 119189 w 205005"/>
                    <a:gd name="connsiteY26" fmla="*/ 2384 h 85816"/>
                    <a:gd name="connsiteX27" fmla="*/ 102503 w 205005"/>
                    <a:gd name="connsiteY27" fmla="*/ 7151 h 85816"/>
                    <a:gd name="connsiteX28" fmla="*/ 85816 w 205005"/>
                    <a:gd name="connsiteY28" fmla="*/ 14303 h 85816"/>
                    <a:gd name="connsiteX29" fmla="*/ 69130 w 205005"/>
                    <a:gd name="connsiteY29" fmla="*/ 21454 h 85816"/>
                    <a:gd name="connsiteX30" fmla="*/ 38141 w 205005"/>
                    <a:gd name="connsiteY30" fmla="*/ 38141 h 85816"/>
                    <a:gd name="connsiteX31" fmla="*/ 11919 w 205005"/>
                    <a:gd name="connsiteY31" fmla="*/ 59595 h 85816"/>
                    <a:gd name="connsiteX32" fmla="*/ 7151 w 205005"/>
                    <a:gd name="connsiteY32" fmla="*/ 66746 h 85816"/>
                    <a:gd name="connsiteX33" fmla="*/ 4768 w 205005"/>
                    <a:gd name="connsiteY33" fmla="*/ 71514 h 85816"/>
                    <a:gd name="connsiteX34" fmla="*/ 4768 w 205005"/>
                    <a:gd name="connsiteY34" fmla="*/ 73897 h 85816"/>
                    <a:gd name="connsiteX35" fmla="*/ 7151 w 205005"/>
                    <a:gd name="connsiteY35" fmla="*/ 76281 h 85816"/>
                    <a:gd name="connsiteX36" fmla="*/ 14303 w 205005"/>
                    <a:gd name="connsiteY36" fmla="*/ 81049 h 85816"/>
                    <a:gd name="connsiteX37" fmla="*/ 16687 w 205005"/>
                    <a:gd name="connsiteY37" fmla="*/ 83432 h 85816"/>
                    <a:gd name="connsiteX38" fmla="*/ 16687 w 205005"/>
                    <a:gd name="connsiteY38" fmla="*/ 85816 h 85816"/>
                    <a:gd name="connsiteX39" fmla="*/ 16687 w 205005"/>
                    <a:gd name="connsiteY39" fmla="*/ 85816 h 85816"/>
                    <a:gd name="connsiteX40" fmla="*/ 11919 w 205005"/>
                    <a:gd name="connsiteY40" fmla="*/ 85816 h 85816"/>
                    <a:gd name="connsiteX41" fmla="*/ 9535 w 205005"/>
                    <a:gd name="connsiteY41" fmla="*/ 83432 h 85816"/>
                    <a:gd name="connsiteX42" fmla="*/ 2384 w 205005"/>
                    <a:gd name="connsiteY42" fmla="*/ 78665 h 85816"/>
                    <a:gd name="connsiteX43" fmla="*/ 0 w 205005"/>
                    <a:gd name="connsiteY43" fmla="*/ 76281 h 85816"/>
                    <a:gd name="connsiteX44" fmla="*/ 0 w 205005"/>
                    <a:gd name="connsiteY44" fmla="*/ 73897 h 85816"/>
                    <a:gd name="connsiteX45" fmla="*/ 2384 w 205005"/>
                    <a:gd name="connsiteY45" fmla="*/ 69130 h 85816"/>
                    <a:gd name="connsiteX46" fmla="*/ 7151 w 205005"/>
                    <a:gd name="connsiteY46" fmla="*/ 61978 h 85816"/>
                    <a:gd name="connsiteX47" fmla="*/ 33373 w 205005"/>
                    <a:gd name="connsiteY47" fmla="*/ 38141 h 85816"/>
                    <a:gd name="connsiteX48" fmla="*/ 61978 w 205005"/>
                    <a:gd name="connsiteY48" fmla="*/ 19070 h 85816"/>
                    <a:gd name="connsiteX49" fmla="*/ 78665 w 205005"/>
                    <a:gd name="connsiteY49" fmla="*/ 11919 h 85816"/>
                    <a:gd name="connsiteX50" fmla="*/ 95351 w 205005"/>
                    <a:gd name="connsiteY50" fmla="*/ 4768 h 85816"/>
                    <a:gd name="connsiteX51" fmla="*/ 112038 w 205005"/>
                    <a:gd name="connsiteY51" fmla="*/ 0 h 85816"/>
                    <a:gd name="connsiteX52" fmla="*/ 121573 w 205005"/>
                    <a:gd name="connsiteY52" fmla="*/ 0 h 85816"/>
                    <a:gd name="connsiteX53" fmla="*/ 131108 w 205005"/>
                    <a:gd name="connsiteY53" fmla="*/ 0 h 85816"/>
                    <a:gd name="connsiteX54" fmla="*/ 147795 w 205005"/>
                    <a:gd name="connsiteY54" fmla="*/ 4768 h 85816"/>
                    <a:gd name="connsiteX55" fmla="*/ 164481 w 205005"/>
                    <a:gd name="connsiteY55" fmla="*/ 14303 h 85816"/>
                    <a:gd name="connsiteX56" fmla="*/ 178784 w 205005"/>
                    <a:gd name="connsiteY56" fmla="*/ 26222 h 85816"/>
                    <a:gd name="connsiteX57" fmla="*/ 190703 w 205005"/>
                    <a:gd name="connsiteY57" fmla="*/ 38141 h 85816"/>
                    <a:gd name="connsiteX58" fmla="*/ 195470 w 205005"/>
                    <a:gd name="connsiteY58" fmla="*/ 45292 h 85816"/>
                    <a:gd name="connsiteX59" fmla="*/ 200238 w 205005"/>
                    <a:gd name="connsiteY59" fmla="*/ 52443 h 85816"/>
                    <a:gd name="connsiteX60" fmla="*/ 202622 w 205005"/>
                    <a:gd name="connsiteY60" fmla="*/ 61978 h 85816"/>
                    <a:gd name="connsiteX61" fmla="*/ 200238 w 205005"/>
                    <a:gd name="connsiteY61" fmla="*/ 66746 h 85816"/>
                    <a:gd name="connsiteX62" fmla="*/ 193087 w 205005"/>
                    <a:gd name="connsiteY62" fmla="*/ 66746 h 85816"/>
                    <a:gd name="connsiteX63" fmla="*/ 193087 w 205005"/>
                    <a:gd name="connsiteY63" fmla="*/ 66746 h 85816"/>
                    <a:gd name="connsiteX64" fmla="*/ 193087 w 205005"/>
                    <a:gd name="connsiteY64" fmla="*/ 66746 h 85816"/>
                    <a:gd name="connsiteX65" fmla="*/ 171633 w 205005"/>
                    <a:gd name="connsiteY65" fmla="*/ 54827 h 85816"/>
                    <a:gd name="connsiteX66" fmla="*/ 162097 w 205005"/>
                    <a:gd name="connsiteY66" fmla="*/ 50059 h 85816"/>
                    <a:gd name="connsiteX67" fmla="*/ 157330 w 205005"/>
                    <a:gd name="connsiteY67" fmla="*/ 47676 h 85816"/>
                    <a:gd name="connsiteX68" fmla="*/ 152562 w 205005"/>
                    <a:gd name="connsiteY68" fmla="*/ 47676 h 85816"/>
                    <a:gd name="connsiteX69" fmla="*/ 147795 w 205005"/>
                    <a:gd name="connsiteY69" fmla="*/ 47676 h 85816"/>
                    <a:gd name="connsiteX70" fmla="*/ 143027 w 205005"/>
                    <a:gd name="connsiteY70" fmla="*/ 47676 h 85816"/>
                    <a:gd name="connsiteX71" fmla="*/ 131108 w 205005"/>
                    <a:gd name="connsiteY71" fmla="*/ 47676 h 85816"/>
                    <a:gd name="connsiteX72" fmla="*/ 119189 w 205005"/>
                    <a:gd name="connsiteY72" fmla="*/ 47676 h 85816"/>
                    <a:gd name="connsiteX73" fmla="*/ 107270 w 205005"/>
                    <a:gd name="connsiteY73" fmla="*/ 50059 h 85816"/>
                    <a:gd name="connsiteX74" fmla="*/ 95351 w 205005"/>
                    <a:gd name="connsiteY74" fmla="*/ 52443 h 85816"/>
                    <a:gd name="connsiteX75" fmla="*/ 83432 w 205005"/>
                    <a:gd name="connsiteY75" fmla="*/ 54827 h 85816"/>
                    <a:gd name="connsiteX76" fmla="*/ 71514 w 205005"/>
                    <a:gd name="connsiteY76" fmla="*/ 59595 h 85816"/>
                    <a:gd name="connsiteX77" fmla="*/ 59595 w 205005"/>
                    <a:gd name="connsiteY77" fmla="*/ 64362 h 85816"/>
                    <a:gd name="connsiteX78" fmla="*/ 47676 w 205005"/>
                    <a:gd name="connsiteY78" fmla="*/ 69130 h 85816"/>
                    <a:gd name="connsiteX79" fmla="*/ 38141 w 205005"/>
                    <a:gd name="connsiteY79" fmla="*/ 73897 h 85816"/>
                    <a:gd name="connsiteX80" fmla="*/ 16687 w 205005"/>
                    <a:gd name="connsiteY80" fmla="*/ 85816 h 85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</a:cxnLst>
                  <a:rect l="l" t="t" r="r" b="b"/>
                  <a:pathLst>
                    <a:path w="205005" h="85816">
                      <a:moveTo>
                        <a:pt x="16687" y="85816"/>
                      </a:moveTo>
                      <a:cubicBezTo>
                        <a:pt x="23838" y="81049"/>
                        <a:pt x="30989" y="76281"/>
                        <a:pt x="38141" y="73897"/>
                      </a:cubicBezTo>
                      <a:cubicBezTo>
                        <a:pt x="42908" y="71514"/>
                        <a:pt x="45292" y="69130"/>
                        <a:pt x="47676" y="69130"/>
                      </a:cubicBezTo>
                      <a:lnTo>
                        <a:pt x="59595" y="64362"/>
                      </a:lnTo>
                      <a:cubicBezTo>
                        <a:pt x="64362" y="61978"/>
                        <a:pt x="66746" y="61978"/>
                        <a:pt x="71514" y="59595"/>
                      </a:cubicBezTo>
                      <a:cubicBezTo>
                        <a:pt x="76281" y="57211"/>
                        <a:pt x="78665" y="57211"/>
                        <a:pt x="83432" y="54827"/>
                      </a:cubicBezTo>
                      <a:lnTo>
                        <a:pt x="95351" y="50059"/>
                      </a:lnTo>
                      <a:cubicBezTo>
                        <a:pt x="100119" y="47676"/>
                        <a:pt x="102503" y="47676"/>
                        <a:pt x="107270" y="47676"/>
                      </a:cubicBezTo>
                      <a:cubicBezTo>
                        <a:pt x="112038" y="47676"/>
                        <a:pt x="114422" y="45292"/>
                        <a:pt x="119189" y="45292"/>
                      </a:cubicBezTo>
                      <a:lnTo>
                        <a:pt x="131108" y="42908"/>
                      </a:lnTo>
                      <a:cubicBezTo>
                        <a:pt x="135876" y="42908"/>
                        <a:pt x="138259" y="42908"/>
                        <a:pt x="143027" y="42908"/>
                      </a:cubicBezTo>
                      <a:cubicBezTo>
                        <a:pt x="145411" y="42908"/>
                        <a:pt x="147795" y="42908"/>
                        <a:pt x="150178" y="42908"/>
                      </a:cubicBezTo>
                      <a:lnTo>
                        <a:pt x="157330" y="42908"/>
                      </a:lnTo>
                      <a:cubicBezTo>
                        <a:pt x="159714" y="42908"/>
                        <a:pt x="162097" y="42908"/>
                        <a:pt x="164481" y="42908"/>
                      </a:cubicBezTo>
                      <a:lnTo>
                        <a:pt x="171633" y="45292"/>
                      </a:lnTo>
                      <a:cubicBezTo>
                        <a:pt x="176400" y="45292"/>
                        <a:pt x="178784" y="47676"/>
                        <a:pt x="183551" y="50059"/>
                      </a:cubicBezTo>
                      <a:cubicBezTo>
                        <a:pt x="185935" y="52443"/>
                        <a:pt x="190703" y="54827"/>
                        <a:pt x="193087" y="57211"/>
                      </a:cubicBezTo>
                      <a:cubicBezTo>
                        <a:pt x="195470" y="59595"/>
                        <a:pt x="200238" y="61978"/>
                        <a:pt x="202622" y="61978"/>
                      </a:cubicBezTo>
                      <a:lnTo>
                        <a:pt x="202622" y="61978"/>
                      </a:lnTo>
                      <a:cubicBezTo>
                        <a:pt x="205006" y="61978"/>
                        <a:pt x="205006" y="61978"/>
                        <a:pt x="205006" y="59595"/>
                      </a:cubicBezTo>
                      <a:cubicBezTo>
                        <a:pt x="205006" y="57211"/>
                        <a:pt x="205006" y="54827"/>
                        <a:pt x="202622" y="52443"/>
                      </a:cubicBezTo>
                      <a:cubicBezTo>
                        <a:pt x="200238" y="47676"/>
                        <a:pt x="195470" y="42908"/>
                        <a:pt x="190703" y="40524"/>
                      </a:cubicBezTo>
                      <a:cubicBezTo>
                        <a:pt x="185935" y="35757"/>
                        <a:pt x="183551" y="33373"/>
                        <a:pt x="178784" y="28605"/>
                      </a:cubicBezTo>
                      <a:cubicBezTo>
                        <a:pt x="174016" y="23838"/>
                        <a:pt x="169249" y="21454"/>
                        <a:pt x="166865" y="16686"/>
                      </a:cubicBezTo>
                      <a:cubicBezTo>
                        <a:pt x="162097" y="14303"/>
                        <a:pt x="157330" y="9535"/>
                        <a:pt x="152562" y="7151"/>
                      </a:cubicBezTo>
                      <a:cubicBezTo>
                        <a:pt x="147795" y="4768"/>
                        <a:pt x="143027" y="2384"/>
                        <a:pt x="135876" y="2384"/>
                      </a:cubicBezTo>
                      <a:cubicBezTo>
                        <a:pt x="131108" y="2384"/>
                        <a:pt x="123957" y="2384"/>
                        <a:pt x="119189" y="2384"/>
                      </a:cubicBezTo>
                      <a:cubicBezTo>
                        <a:pt x="114422" y="2384"/>
                        <a:pt x="107270" y="4768"/>
                        <a:pt x="102503" y="7151"/>
                      </a:cubicBezTo>
                      <a:cubicBezTo>
                        <a:pt x="97735" y="9535"/>
                        <a:pt x="90584" y="11919"/>
                        <a:pt x="85816" y="14303"/>
                      </a:cubicBezTo>
                      <a:cubicBezTo>
                        <a:pt x="81049" y="16686"/>
                        <a:pt x="76281" y="19070"/>
                        <a:pt x="69130" y="21454"/>
                      </a:cubicBezTo>
                      <a:cubicBezTo>
                        <a:pt x="59595" y="26222"/>
                        <a:pt x="47676" y="33373"/>
                        <a:pt x="38141" y="38141"/>
                      </a:cubicBezTo>
                      <a:cubicBezTo>
                        <a:pt x="28605" y="45292"/>
                        <a:pt x="19070" y="52443"/>
                        <a:pt x="11919" y="59595"/>
                      </a:cubicBezTo>
                      <a:cubicBezTo>
                        <a:pt x="9535" y="61978"/>
                        <a:pt x="7151" y="64362"/>
                        <a:pt x="7151" y="66746"/>
                      </a:cubicBezTo>
                      <a:cubicBezTo>
                        <a:pt x="7151" y="69130"/>
                        <a:pt x="4768" y="69130"/>
                        <a:pt x="4768" y="71514"/>
                      </a:cubicBezTo>
                      <a:cubicBezTo>
                        <a:pt x="4768" y="71514"/>
                        <a:pt x="4768" y="73897"/>
                        <a:pt x="4768" y="73897"/>
                      </a:cubicBezTo>
                      <a:cubicBezTo>
                        <a:pt x="4768" y="73897"/>
                        <a:pt x="4768" y="73897"/>
                        <a:pt x="7151" y="76281"/>
                      </a:cubicBezTo>
                      <a:lnTo>
                        <a:pt x="14303" y="81049"/>
                      </a:lnTo>
                      <a:cubicBezTo>
                        <a:pt x="14303" y="81049"/>
                        <a:pt x="16687" y="83432"/>
                        <a:pt x="16687" y="83432"/>
                      </a:cubicBezTo>
                      <a:cubicBezTo>
                        <a:pt x="14303" y="85816"/>
                        <a:pt x="14303" y="85816"/>
                        <a:pt x="16687" y="85816"/>
                      </a:cubicBezTo>
                      <a:close/>
                      <a:moveTo>
                        <a:pt x="16687" y="85816"/>
                      </a:moveTo>
                      <a:cubicBezTo>
                        <a:pt x="14303" y="85816"/>
                        <a:pt x="14303" y="85816"/>
                        <a:pt x="11919" y="85816"/>
                      </a:cubicBezTo>
                      <a:cubicBezTo>
                        <a:pt x="11919" y="85816"/>
                        <a:pt x="9535" y="83432"/>
                        <a:pt x="9535" y="83432"/>
                      </a:cubicBezTo>
                      <a:lnTo>
                        <a:pt x="2384" y="78665"/>
                      </a:lnTo>
                      <a:cubicBezTo>
                        <a:pt x="2384" y="78665"/>
                        <a:pt x="0" y="78665"/>
                        <a:pt x="0" y="76281"/>
                      </a:cubicBezTo>
                      <a:cubicBezTo>
                        <a:pt x="0" y="76281"/>
                        <a:pt x="0" y="73897"/>
                        <a:pt x="0" y="73897"/>
                      </a:cubicBezTo>
                      <a:cubicBezTo>
                        <a:pt x="0" y="71514"/>
                        <a:pt x="0" y="71514"/>
                        <a:pt x="2384" y="69130"/>
                      </a:cubicBezTo>
                      <a:cubicBezTo>
                        <a:pt x="4768" y="66746"/>
                        <a:pt x="4768" y="64362"/>
                        <a:pt x="7151" y="61978"/>
                      </a:cubicBezTo>
                      <a:cubicBezTo>
                        <a:pt x="14303" y="52443"/>
                        <a:pt x="23838" y="45292"/>
                        <a:pt x="33373" y="38141"/>
                      </a:cubicBezTo>
                      <a:cubicBezTo>
                        <a:pt x="42908" y="30989"/>
                        <a:pt x="52443" y="26222"/>
                        <a:pt x="61978" y="19070"/>
                      </a:cubicBezTo>
                      <a:cubicBezTo>
                        <a:pt x="66746" y="16686"/>
                        <a:pt x="71514" y="14303"/>
                        <a:pt x="78665" y="11919"/>
                      </a:cubicBezTo>
                      <a:cubicBezTo>
                        <a:pt x="83432" y="9535"/>
                        <a:pt x="88200" y="7151"/>
                        <a:pt x="95351" y="4768"/>
                      </a:cubicBezTo>
                      <a:cubicBezTo>
                        <a:pt x="100119" y="2384"/>
                        <a:pt x="107270" y="0"/>
                        <a:pt x="112038" y="0"/>
                      </a:cubicBezTo>
                      <a:cubicBezTo>
                        <a:pt x="114422" y="0"/>
                        <a:pt x="116805" y="0"/>
                        <a:pt x="121573" y="0"/>
                      </a:cubicBezTo>
                      <a:cubicBezTo>
                        <a:pt x="123957" y="0"/>
                        <a:pt x="126341" y="0"/>
                        <a:pt x="131108" y="0"/>
                      </a:cubicBezTo>
                      <a:cubicBezTo>
                        <a:pt x="138259" y="0"/>
                        <a:pt x="143027" y="2384"/>
                        <a:pt x="147795" y="4768"/>
                      </a:cubicBezTo>
                      <a:cubicBezTo>
                        <a:pt x="152562" y="7151"/>
                        <a:pt x="159714" y="9535"/>
                        <a:pt x="164481" y="14303"/>
                      </a:cubicBezTo>
                      <a:cubicBezTo>
                        <a:pt x="169249" y="16686"/>
                        <a:pt x="174016" y="21454"/>
                        <a:pt x="178784" y="26222"/>
                      </a:cubicBezTo>
                      <a:cubicBezTo>
                        <a:pt x="183551" y="30989"/>
                        <a:pt x="188319" y="33373"/>
                        <a:pt x="190703" y="38141"/>
                      </a:cubicBezTo>
                      <a:lnTo>
                        <a:pt x="195470" y="45292"/>
                      </a:lnTo>
                      <a:cubicBezTo>
                        <a:pt x="197854" y="47676"/>
                        <a:pt x="200238" y="50059"/>
                        <a:pt x="200238" y="52443"/>
                      </a:cubicBezTo>
                      <a:cubicBezTo>
                        <a:pt x="202622" y="54827"/>
                        <a:pt x="202622" y="57211"/>
                        <a:pt x="202622" y="61978"/>
                      </a:cubicBezTo>
                      <a:cubicBezTo>
                        <a:pt x="202622" y="64362"/>
                        <a:pt x="202622" y="66746"/>
                        <a:pt x="200238" y="66746"/>
                      </a:cubicBezTo>
                      <a:cubicBezTo>
                        <a:pt x="197854" y="69130"/>
                        <a:pt x="195470" y="69130"/>
                        <a:pt x="193087" y="66746"/>
                      </a:cubicBezTo>
                      <a:lnTo>
                        <a:pt x="193087" y="66746"/>
                      </a:lnTo>
                      <a:cubicBezTo>
                        <a:pt x="193087" y="66746"/>
                        <a:pt x="193087" y="66746"/>
                        <a:pt x="193087" y="66746"/>
                      </a:cubicBezTo>
                      <a:cubicBezTo>
                        <a:pt x="185935" y="61978"/>
                        <a:pt x="178784" y="57211"/>
                        <a:pt x="171633" y="54827"/>
                      </a:cubicBezTo>
                      <a:cubicBezTo>
                        <a:pt x="166865" y="52443"/>
                        <a:pt x="164481" y="50059"/>
                        <a:pt x="162097" y="50059"/>
                      </a:cubicBezTo>
                      <a:lnTo>
                        <a:pt x="157330" y="47676"/>
                      </a:lnTo>
                      <a:cubicBezTo>
                        <a:pt x="154946" y="47676"/>
                        <a:pt x="152562" y="47676"/>
                        <a:pt x="152562" y="47676"/>
                      </a:cubicBezTo>
                      <a:lnTo>
                        <a:pt x="147795" y="47676"/>
                      </a:lnTo>
                      <a:cubicBezTo>
                        <a:pt x="145411" y="47676"/>
                        <a:pt x="143027" y="47676"/>
                        <a:pt x="143027" y="47676"/>
                      </a:cubicBezTo>
                      <a:cubicBezTo>
                        <a:pt x="138259" y="47676"/>
                        <a:pt x="135876" y="47676"/>
                        <a:pt x="131108" y="47676"/>
                      </a:cubicBezTo>
                      <a:lnTo>
                        <a:pt x="119189" y="47676"/>
                      </a:lnTo>
                      <a:cubicBezTo>
                        <a:pt x="114422" y="47676"/>
                        <a:pt x="112038" y="50059"/>
                        <a:pt x="107270" y="50059"/>
                      </a:cubicBezTo>
                      <a:cubicBezTo>
                        <a:pt x="102503" y="50059"/>
                        <a:pt x="100119" y="52443"/>
                        <a:pt x="95351" y="52443"/>
                      </a:cubicBezTo>
                      <a:lnTo>
                        <a:pt x="83432" y="54827"/>
                      </a:lnTo>
                      <a:cubicBezTo>
                        <a:pt x="78665" y="54827"/>
                        <a:pt x="76281" y="57211"/>
                        <a:pt x="71514" y="59595"/>
                      </a:cubicBezTo>
                      <a:cubicBezTo>
                        <a:pt x="66746" y="61978"/>
                        <a:pt x="64362" y="61978"/>
                        <a:pt x="59595" y="64362"/>
                      </a:cubicBezTo>
                      <a:lnTo>
                        <a:pt x="47676" y="69130"/>
                      </a:lnTo>
                      <a:cubicBezTo>
                        <a:pt x="42908" y="71514"/>
                        <a:pt x="40524" y="73897"/>
                        <a:pt x="38141" y="73897"/>
                      </a:cubicBezTo>
                      <a:cubicBezTo>
                        <a:pt x="30989" y="76281"/>
                        <a:pt x="23838" y="81049"/>
                        <a:pt x="16687" y="85816"/>
                      </a:cubicBezTo>
                      <a:close/>
                    </a:path>
                  </a:pathLst>
                </a:custGeom>
                <a:solidFill>
                  <a:srgbClr val="A26D2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07" name="Freeform: Shape 1406">
                <a:extLst>
                  <a:ext uri="{FF2B5EF4-FFF2-40B4-BE49-F238E27FC236}">
                    <a16:creationId xmlns:a16="http://schemas.microsoft.com/office/drawing/2014/main" id="{8B55DF37-46D2-4175-8E02-00570D0C00AE}"/>
                  </a:ext>
                </a:extLst>
              </p:cNvPr>
              <p:cNvSpPr/>
              <p:nvPr/>
            </p:nvSpPr>
            <p:spPr>
              <a:xfrm>
                <a:off x="15244782" y="6558809"/>
                <a:ext cx="195685" cy="56033"/>
              </a:xfrm>
              <a:custGeom>
                <a:avLst/>
                <a:gdLst>
                  <a:gd name="connsiteX0" fmla="*/ 138260 w 195685"/>
                  <a:gd name="connsiteY0" fmla="*/ 7723 h 56033"/>
                  <a:gd name="connsiteX1" fmla="*/ 81049 w 195685"/>
                  <a:gd name="connsiteY1" fmla="*/ 5340 h 56033"/>
                  <a:gd name="connsiteX2" fmla="*/ 45292 w 195685"/>
                  <a:gd name="connsiteY2" fmla="*/ 26794 h 56033"/>
                  <a:gd name="connsiteX3" fmla="*/ 0 w 195685"/>
                  <a:gd name="connsiteY3" fmla="*/ 48248 h 56033"/>
                  <a:gd name="connsiteX4" fmla="*/ 11919 w 195685"/>
                  <a:gd name="connsiteY4" fmla="*/ 55399 h 56033"/>
                  <a:gd name="connsiteX5" fmla="*/ 109654 w 195685"/>
                  <a:gd name="connsiteY5" fmla="*/ 17259 h 56033"/>
                  <a:gd name="connsiteX6" fmla="*/ 190703 w 195685"/>
                  <a:gd name="connsiteY6" fmla="*/ 36329 h 56033"/>
                  <a:gd name="connsiteX7" fmla="*/ 193087 w 195685"/>
                  <a:gd name="connsiteY7" fmla="*/ 22026 h 56033"/>
                  <a:gd name="connsiteX8" fmla="*/ 138260 w 195685"/>
                  <a:gd name="connsiteY8" fmla="*/ 7723 h 56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5685" h="56033">
                    <a:moveTo>
                      <a:pt x="138260" y="7723"/>
                    </a:moveTo>
                    <a:cubicBezTo>
                      <a:pt x="119189" y="572"/>
                      <a:pt x="100119" y="-4195"/>
                      <a:pt x="81049" y="5340"/>
                    </a:cubicBezTo>
                    <a:cubicBezTo>
                      <a:pt x="69130" y="12491"/>
                      <a:pt x="57211" y="19642"/>
                      <a:pt x="45292" y="26794"/>
                    </a:cubicBezTo>
                    <a:cubicBezTo>
                      <a:pt x="30989" y="33945"/>
                      <a:pt x="16686" y="45864"/>
                      <a:pt x="0" y="48248"/>
                    </a:cubicBezTo>
                    <a:cubicBezTo>
                      <a:pt x="4768" y="53015"/>
                      <a:pt x="9535" y="57783"/>
                      <a:pt x="11919" y="55399"/>
                    </a:cubicBezTo>
                    <a:cubicBezTo>
                      <a:pt x="11919" y="55399"/>
                      <a:pt x="57211" y="24410"/>
                      <a:pt x="109654" y="17259"/>
                    </a:cubicBezTo>
                    <a:cubicBezTo>
                      <a:pt x="162097" y="10107"/>
                      <a:pt x="171632" y="26794"/>
                      <a:pt x="190703" y="36329"/>
                    </a:cubicBezTo>
                    <a:cubicBezTo>
                      <a:pt x="195470" y="36329"/>
                      <a:pt x="197854" y="31561"/>
                      <a:pt x="193087" y="22026"/>
                    </a:cubicBezTo>
                    <a:cubicBezTo>
                      <a:pt x="178784" y="26794"/>
                      <a:pt x="152562" y="12491"/>
                      <a:pt x="138260" y="7723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408" name="Graphic 4207">
                <a:extLst>
                  <a:ext uri="{FF2B5EF4-FFF2-40B4-BE49-F238E27FC236}">
                    <a16:creationId xmlns:a16="http://schemas.microsoft.com/office/drawing/2014/main" id="{95A1B885-B45E-4B13-9464-EE8D815DCAC6}"/>
                  </a:ext>
                </a:extLst>
              </p:cNvPr>
              <p:cNvGrpSpPr/>
              <p:nvPr/>
            </p:nvGrpSpPr>
            <p:grpSpPr>
              <a:xfrm>
                <a:off x="14898526" y="6580835"/>
                <a:ext cx="146705" cy="59594"/>
                <a:chOff x="14898526" y="6580835"/>
                <a:chExt cx="146705" cy="59594"/>
              </a:xfrm>
            </p:grpSpPr>
            <p:sp>
              <p:nvSpPr>
                <p:cNvPr id="1458" name="Freeform: Shape 1457">
                  <a:extLst>
                    <a:ext uri="{FF2B5EF4-FFF2-40B4-BE49-F238E27FC236}">
                      <a16:creationId xmlns:a16="http://schemas.microsoft.com/office/drawing/2014/main" id="{6FDCEB9D-77A7-4F7F-A462-4508A8F45474}"/>
                    </a:ext>
                  </a:extLst>
                </p:cNvPr>
                <p:cNvSpPr/>
                <p:nvPr/>
              </p:nvSpPr>
              <p:spPr>
                <a:xfrm>
                  <a:off x="14898526" y="6582568"/>
                  <a:ext cx="146705" cy="57862"/>
                </a:xfrm>
                <a:custGeom>
                  <a:avLst/>
                  <a:gdLst>
                    <a:gd name="connsiteX0" fmla="*/ 7759 w 146705"/>
                    <a:gd name="connsiteY0" fmla="*/ 57862 h 57862"/>
                    <a:gd name="connsiteX1" fmla="*/ 86424 w 146705"/>
                    <a:gd name="connsiteY1" fmla="*/ 34024 h 57862"/>
                    <a:gd name="connsiteX2" fmla="*/ 141251 w 146705"/>
                    <a:gd name="connsiteY2" fmla="*/ 53095 h 57862"/>
                    <a:gd name="connsiteX3" fmla="*/ 134099 w 146705"/>
                    <a:gd name="connsiteY3" fmla="*/ 29257 h 57862"/>
                    <a:gd name="connsiteX4" fmla="*/ 53051 w 146705"/>
                    <a:gd name="connsiteY4" fmla="*/ 3035 h 57862"/>
                    <a:gd name="connsiteX5" fmla="*/ 607 w 146705"/>
                    <a:gd name="connsiteY5" fmla="*/ 45943 h 57862"/>
                    <a:gd name="connsiteX6" fmla="*/ 7759 w 146705"/>
                    <a:gd name="connsiteY6" fmla="*/ 57862 h 57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6705" h="57862">
                      <a:moveTo>
                        <a:pt x="7759" y="57862"/>
                      </a:moveTo>
                      <a:cubicBezTo>
                        <a:pt x="7759" y="57862"/>
                        <a:pt x="57818" y="29257"/>
                        <a:pt x="86424" y="34024"/>
                      </a:cubicBezTo>
                      <a:cubicBezTo>
                        <a:pt x="112645" y="41176"/>
                        <a:pt x="134099" y="57862"/>
                        <a:pt x="141251" y="53095"/>
                      </a:cubicBezTo>
                      <a:cubicBezTo>
                        <a:pt x="148402" y="48327"/>
                        <a:pt x="150786" y="41176"/>
                        <a:pt x="134099" y="29257"/>
                      </a:cubicBezTo>
                      <a:cubicBezTo>
                        <a:pt x="117413" y="17338"/>
                        <a:pt x="88808" y="-8884"/>
                        <a:pt x="53051" y="3035"/>
                      </a:cubicBezTo>
                      <a:cubicBezTo>
                        <a:pt x="19678" y="14954"/>
                        <a:pt x="-4160" y="41176"/>
                        <a:pt x="607" y="45943"/>
                      </a:cubicBezTo>
                      <a:cubicBezTo>
                        <a:pt x="607" y="53095"/>
                        <a:pt x="5375" y="57862"/>
                        <a:pt x="7759" y="57862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59" name="Freeform: Shape 1458">
                  <a:extLst>
                    <a:ext uri="{FF2B5EF4-FFF2-40B4-BE49-F238E27FC236}">
                      <a16:creationId xmlns:a16="http://schemas.microsoft.com/office/drawing/2014/main" id="{C233866D-CAEA-41F2-9742-379CA82DF917}"/>
                    </a:ext>
                  </a:extLst>
                </p:cNvPr>
                <p:cNvSpPr/>
                <p:nvPr/>
              </p:nvSpPr>
              <p:spPr>
                <a:xfrm>
                  <a:off x="14899133" y="6580835"/>
                  <a:ext cx="145410" cy="59594"/>
                </a:xfrm>
                <a:custGeom>
                  <a:avLst/>
                  <a:gdLst>
                    <a:gd name="connsiteX0" fmla="*/ 7151 w 145410"/>
                    <a:gd name="connsiteY0" fmla="*/ 59595 h 59594"/>
                    <a:gd name="connsiteX1" fmla="*/ 19070 w 145410"/>
                    <a:gd name="connsiteY1" fmla="*/ 52443 h 59594"/>
                    <a:gd name="connsiteX2" fmla="*/ 54827 w 145410"/>
                    <a:gd name="connsiteY2" fmla="*/ 38141 h 59594"/>
                    <a:gd name="connsiteX3" fmla="*/ 81049 w 145410"/>
                    <a:gd name="connsiteY3" fmla="*/ 35757 h 59594"/>
                    <a:gd name="connsiteX4" fmla="*/ 109654 w 145410"/>
                    <a:gd name="connsiteY4" fmla="*/ 45292 h 59594"/>
                    <a:gd name="connsiteX5" fmla="*/ 123957 w 145410"/>
                    <a:gd name="connsiteY5" fmla="*/ 52443 h 59594"/>
                    <a:gd name="connsiteX6" fmla="*/ 131108 w 145410"/>
                    <a:gd name="connsiteY6" fmla="*/ 54827 h 59594"/>
                    <a:gd name="connsiteX7" fmla="*/ 135876 w 145410"/>
                    <a:gd name="connsiteY7" fmla="*/ 54827 h 59594"/>
                    <a:gd name="connsiteX8" fmla="*/ 128724 w 145410"/>
                    <a:gd name="connsiteY8" fmla="*/ 33373 h 59594"/>
                    <a:gd name="connsiteX9" fmla="*/ 102503 w 145410"/>
                    <a:gd name="connsiteY9" fmla="*/ 14303 h 59594"/>
                    <a:gd name="connsiteX10" fmla="*/ 73897 w 145410"/>
                    <a:gd name="connsiteY10" fmla="*/ 4768 h 59594"/>
                    <a:gd name="connsiteX11" fmla="*/ 45292 w 145410"/>
                    <a:gd name="connsiteY11" fmla="*/ 9535 h 59594"/>
                    <a:gd name="connsiteX12" fmla="*/ 21454 w 145410"/>
                    <a:gd name="connsiteY12" fmla="*/ 21454 h 59594"/>
                    <a:gd name="connsiteX13" fmla="*/ 4768 w 145410"/>
                    <a:gd name="connsiteY13" fmla="*/ 35757 h 59594"/>
                    <a:gd name="connsiteX14" fmla="*/ 2384 w 145410"/>
                    <a:gd name="connsiteY14" fmla="*/ 42908 h 59594"/>
                    <a:gd name="connsiteX15" fmla="*/ 0 w 145410"/>
                    <a:gd name="connsiteY15" fmla="*/ 50059 h 59594"/>
                    <a:gd name="connsiteX16" fmla="*/ 4768 w 145410"/>
                    <a:gd name="connsiteY16" fmla="*/ 59595 h 59594"/>
                    <a:gd name="connsiteX17" fmla="*/ 7151 w 145410"/>
                    <a:gd name="connsiteY17" fmla="*/ 59595 h 59594"/>
                    <a:gd name="connsiteX18" fmla="*/ 7151 w 145410"/>
                    <a:gd name="connsiteY18" fmla="*/ 59595 h 59594"/>
                    <a:gd name="connsiteX19" fmla="*/ 4768 w 145410"/>
                    <a:gd name="connsiteY19" fmla="*/ 57211 h 59594"/>
                    <a:gd name="connsiteX20" fmla="*/ 0 w 145410"/>
                    <a:gd name="connsiteY20" fmla="*/ 47676 h 59594"/>
                    <a:gd name="connsiteX21" fmla="*/ 2384 w 145410"/>
                    <a:gd name="connsiteY21" fmla="*/ 40524 h 59594"/>
                    <a:gd name="connsiteX22" fmla="*/ 7151 w 145410"/>
                    <a:gd name="connsiteY22" fmla="*/ 33373 h 59594"/>
                    <a:gd name="connsiteX23" fmla="*/ 23838 w 145410"/>
                    <a:gd name="connsiteY23" fmla="*/ 19070 h 59594"/>
                    <a:gd name="connsiteX24" fmla="*/ 47676 w 145410"/>
                    <a:gd name="connsiteY24" fmla="*/ 7151 h 59594"/>
                    <a:gd name="connsiteX25" fmla="*/ 76281 w 145410"/>
                    <a:gd name="connsiteY25" fmla="*/ 0 h 59594"/>
                    <a:gd name="connsiteX26" fmla="*/ 107270 w 145410"/>
                    <a:gd name="connsiteY26" fmla="*/ 9535 h 59594"/>
                    <a:gd name="connsiteX27" fmla="*/ 133492 w 145410"/>
                    <a:gd name="connsiteY27" fmla="*/ 28605 h 59594"/>
                    <a:gd name="connsiteX28" fmla="*/ 140643 w 145410"/>
                    <a:gd name="connsiteY28" fmla="*/ 33373 h 59594"/>
                    <a:gd name="connsiteX29" fmla="*/ 145411 w 145410"/>
                    <a:gd name="connsiteY29" fmla="*/ 40524 h 59594"/>
                    <a:gd name="connsiteX30" fmla="*/ 145411 w 145410"/>
                    <a:gd name="connsiteY30" fmla="*/ 50059 h 59594"/>
                    <a:gd name="connsiteX31" fmla="*/ 140643 w 145410"/>
                    <a:gd name="connsiteY31" fmla="*/ 57211 h 59594"/>
                    <a:gd name="connsiteX32" fmla="*/ 135876 w 145410"/>
                    <a:gd name="connsiteY32" fmla="*/ 57211 h 59594"/>
                    <a:gd name="connsiteX33" fmla="*/ 131108 w 145410"/>
                    <a:gd name="connsiteY33" fmla="*/ 57211 h 59594"/>
                    <a:gd name="connsiteX34" fmla="*/ 123957 w 145410"/>
                    <a:gd name="connsiteY34" fmla="*/ 54827 h 59594"/>
                    <a:gd name="connsiteX35" fmla="*/ 109654 w 145410"/>
                    <a:gd name="connsiteY35" fmla="*/ 47676 h 59594"/>
                    <a:gd name="connsiteX36" fmla="*/ 83432 w 145410"/>
                    <a:gd name="connsiteY36" fmla="*/ 38141 h 59594"/>
                    <a:gd name="connsiteX37" fmla="*/ 59595 w 145410"/>
                    <a:gd name="connsiteY37" fmla="*/ 40524 h 59594"/>
                    <a:gd name="connsiteX38" fmla="*/ 23838 w 145410"/>
                    <a:gd name="connsiteY38" fmla="*/ 54827 h 59594"/>
                    <a:gd name="connsiteX39" fmla="*/ 7151 w 145410"/>
                    <a:gd name="connsiteY39" fmla="*/ 59595 h 595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45410" h="59594">
                      <a:moveTo>
                        <a:pt x="7151" y="59595"/>
                      </a:moveTo>
                      <a:cubicBezTo>
                        <a:pt x="7151" y="59595"/>
                        <a:pt x="11919" y="57211"/>
                        <a:pt x="19070" y="52443"/>
                      </a:cubicBezTo>
                      <a:cubicBezTo>
                        <a:pt x="28605" y="47676"/>
                        <a:pt x="40524" y="42908"/>
                        <a:pt x="54827" y="38141"/>
                      </a:cubicBezTo>
                      <a:cubicBezTo>
                        <a:pt x="61978" y="35757"/>
                        <a:pt x="71514" y="33373"/>
                        <a:pt x="81049" y="35757"/>
                      </a:cubicBezTo>
                      <a:cubicBezTo>
                        <a:pt x="90584" y="38141"/>
                        <a:pt x="100119" y="40524"/>
                        <a:pt x="109654" y="45292"/>
                      </a:cubicBezTo>
                      <a:cubicBezTo>
                        <a:pt x="114422" y="47676"/>
                        <a:pt x="119189" y="50059"/>
                        <a:pt x="123957" y="52443"/>
                      </a:cubicBezTo>
                      <a:cubicBezTo>
                        <a:pt x="126341" y="52443"/>
                        <a:pt x="128724" y="54827"/>
                        <a:pt x="131108" y="54827"/>
                      </a:cubicBezTo>
                      <a:cubicBezTo>
                        <a:pt x="133492" y="54827"/>
                        <a:pt x="135876" y="54827"/>
                        <a:pt x="135876" y="54827"/>
                      </a:cubicBezTo>
                      <a:cubicBezTo>
                        <a:pt x="145411" y="50059"/>
                        <a:pt x="135876" y="40524"/>
                        <a:pt x="128724" y="33373"/>
                      </a:cubicBezTo>
                      <a:cubicBezTo>
                        <a:pt x="121573" y="26222"/>
                        <a:pt x="112038" y="19070"/>
                        <a:pt x="102503" y="14303"/>
                      </a:cubicBezTo>
                      <a:cubicBezTo>
                        <a:pt x="92968" y="9535"/>
                        <a:pt x="83432" y="4768"/>
                        <a:pt x="73897" y="4768"/>
                      </a:cubicBezTo>
                      <a:cubicBezTo>
                        <a:pt x="64362" y="4768"/>
                        <a:pt x="54827" y="7151"/>
                        <a:pt x="45292" y="9535"/>
                      </a:cubicBezTo>
                      <a:cubicBezTo>
                        <a:pt x="35757" y="11919"/>
                        <a:pt x="28605" y="16686"/>
                        <a:pt x="21454" y="21454"/>
                      </a:cubicBezTo>
                      <a:cubicBezTo>
                        <a:pt x="14303" y="26222"/>
                        <a:pt x="9535" y="30989"/>
                        <a:pt x="4768" y="35757"/>
                      </a:cubicBezTo>
                      <a:cubicBezTo>
                        <a:pt x="4768" y="38141"/>
                        <a:pt x="2384" y="40524"/>
                        <a:pt x="2384" y="42908"/>
                      </a:cubicBezTo>
                      <a:cubicBezTo>
                        <a:pt x="0" y="45292"/>
                        <a:pt x="0" y="47676"/>
                        <a:pt x="0" y="50059"/>
                      </a:cubicBezTo>
                      <a:cubicBezTo>
                        <a:pt x="2384" y="54827"/>
                        <a:pt x="2384" y="57211"/>
                        <a:pt x="4768" y="59595"/>
                      </a:cubicBezTo>
                      <a:cubicBezTo>
                        <a:pt x="4768" y="59595"/>
                        <a:pt x="7151" y="59595"/>
                        <a:pt x="7151" y="59595"/>
                      </a:cubicBezTo>
                      <a:close/>
                      <a:moveTo>
                        <a:pt x="7151" y="59595"/>
                      </a:moveTo>
                      <a:cubicBezTo>
                        <a:pt x="7151" y="59595"/>
                        <a:pt x="4768" y="59595"/>
                        <a:pt x="4768" y="57211"/>
                      </a:cubicBezTo>
                      <a:cubicBezTo>
                        <a:pt x="2384" y="54827"/>
                        <a:pt x="0" y="52443"/>
                        <a:pt x="0" y="47676"/>
                      </a:cubicBezTo>
                      <a:cubicBezTo>
                        <a:pt x="0" y="45292"/>
                        <a:pt x="2384" y="42908"/>
                        <a:pt x="2384" y="40524"/>
                      </a:cubicBezTo>
                      <a:cubicBezTo>
                        <a:pt x="4768" y="38141"/>
                        <a:pt x="4768" y="35757"/>
                        <a:pt x="7151" y="33373"/>
                      </a:cubicBezTo>
                      <a:cubicBezTo>
                        <a:pt x="11919" y="28605"/>
                        <a:pt x="16687" y="23838"/>
                        <a:pt x="23838" y="19070"/>
                      </a:cubicBezTo>
                      <a:cubicBezTo>
                        <a:pt x="30989" y="14303"/>
                        <a:pt x="38141" y="9535"/>
                        <a:pt x="47676" y="7151"/>
                      </a:cubicBezTo>
                      <a:cubicBezTo>
                        <a:pt x="57211" y="2384"/>
                        <a:pt x="66746" y="0"/>
                        <a:pt x="76281" y="0"/>
                      </a:cubicBezTo>
                      <a:cubicBezTo>
                        <a:pt x="85816" y="0"/>
                        <a:pt x="97735" y="4768"/>
                        <a:pt x="107270" y="9535"/>
                      </a:cubicBezTo>
                      <a:cubicBezTo>
                        <a:pt x="116805" y="14303"/>
                        <a:pt x="126341" y="21454"/>
                        <a:pt x="133492" y="28605"/>
                      </a:cubicBezTo>
                      <a:cubicBezTo>
                        <a:pt x="135876" y="30989"/>
                        <a:pt x="138260" y="33373"/>
                        <a:pt x="140643" y="33373"/>
                      </a:cubicBezTo>
                      <a:cubicBezTo>
                        <a:pt x="143027" y="35757"/>
                        <a:pt x="145411" y="38141"/>
                        <a:pt x="145411" y="40524"/>
                      </a:cubicBezTo>
                      <a:cubicBezTo>
                        <a:pt x="145411" y="42908"/>
                        <a:pt x="145411" y="47676"/>
                        <a:pt x="145411" y="50059"/>
                      </a:cubicBezTo>
                      <a:cubicBezTo>
                        <a:pt x="145411" y="52443"/>
                        <a:pt x="140643" y="57211"/>
                        <a:pt x="140643" y="57211"/>
                      </a:cubicBezTo>
                      <a:cubicBezTo>
                        <a:pt x="138260" y="59595"/>
                        <a:pt x="135876" y="59595"/>
                        <a:pt x="135876" y="57211"/>
                      </a:cubicBezTo>
                      <a:cubicBezTo>
                        <a:pt x="133492" y="57211"/>
                        <a:pt x="133492" y="57211"/>
                        <a:pt x="131108" y="57211"/>
                      </a:cubicBezTo>
                      <a:cubicBezTo>
                        <a:pt x="128724" y="57211"/>
                        <a:pt x="126341" y="54827"/>
                        <a:pt x="123957" y="54827"/>
                      </a:cubicBezTo>
                      <a:cubicBezTo>
                        <a:pt x="119189" y="52443"/>
                        <a:pt x="114422" y="50059"/>
                        <a:pt x="109654" y="47676"/>
                      </a:cubicBezTo>
                      <a:cubicBezTo>
                        <a:pt x="100119" y="42908"/>
                        <a:pt x="90584" y="40524"/>
                        <a:pt x="83432" y="38141"/>
                      </a:cubicBezTo>
                      <a:cubicBezTo>
                        <a:pt x="73897" y="35757"/>
                        <a:pt x="66746" y="38141"/>
                        <a:pt x="59595" y="40524"/>
                      </a:cubicBezTo>
                      <a:cubicBezTo>
                        <a:pt x="42908" y="45292"/>
                        <a:pt x="30989" y="50059"/>
                        <a:pt x="23838" y="54827"/>
                      </a:cubicBezTo>
                      <a:cubicBezTo>
                        <a:pt x="11919" y="57211"/>
                        <a:pt x="7151" y="59595"/>
                        <a:pt x="7151" y="59595"/>
                      </a:cubicBezTo>
                      <a:close/>
                    </a:path>
                  </a:pathLst>
                </a:custGeom>
                <a:solidFill>
                  <a:srgbClr val="A26D2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09" name="Freeform: Shape 1408">
                <a:extLst>
                  <a:ext uri="{FF2B5EF4-FFF2-40B4-BE49-F238E27FC236}">
                    <a16:creationId xmlns:a16="http://schemas.microsoft.com/office/drawing/2014/main" id="{3572109F-64BA-4888-81ED-8035E91A4D17}"/>
                  </a:ext>
                </a:extLst>
              </p:cNvPr>
              <p:cNvSpPr/>
              <p:nvPr/>
            </p:nvSpPr>
            <p:spPr>
              <a:xfrm>
                <a:off x="14898198" y="6604355"/>
                <a:ext cx="148729" cy="36074"/>
              </a:xfrm>
              <a:custGeom>
                <a:avLst/>
                <a:gdLst>
                  <a:gd name="connsiteX0" fmla="*/ 110589 w 148729"/>
                  <a:gd name="connsiteY0" fmla="*/ 9853 h 36074"/>
                  <a:gd name="connsiteX1" fmla="*/ 41460 w 148729"/>
                  <a:gd name="connsiteY1" fmla="*/ 9853 h 36074"/>
                  <a:gd name="connsiteX2" fmla="*/ 5703 w 148729"/>
                  <a:gd name="connsiteY2" fmla="*/ 19388 h 36074"/>
                  <a:gd name="connsiteX3" fmla="*/ 5703 w 148729"/>
                  <a:gd name="connsiteY3" fmla="*/ 17005 h 36074"/>
                  <a:gd name="connsiteX4" fmla="*/ 5703 w 148729"/>
                  <a:gd name="connsiteY4" fmla="*/ 12237 h 36074"/>
                  <a:gd name="connsiteX5" fmla="*/ 935 w 148729"/>
                  <a:gd name="connsiteY5" fmla="*/ 24156 h 36074"/>
                  <a:gd name="connsiteX6" fmla="*/ 10470 w 148729"/>
                  <a:gd name="connsiteY6" fmla="*/ 36075 h 36074"/>
                  <a:gd name="connsiteX7" fmla="*/ 89135 w 148729"/>
                  <a:gd name="connsiteY7" fmla="*/ 12237 h 36074"/>
                  <a:gd name="connsiteX8" fmla="*/ 143962 w 148729"/>
                  <a:gd name="connsiteY8" fmla="*/ 31307 h 36074"/>
                  <a:gd name="connsiteX9" fmla="*/ 148730 w 148729"/>
                  <a:gd name="connsiteY9" fmla="*/ 26540 h 36074"/>
                  <a:gd name="connsiteX10" fmla="*/ 110589 w 148729"/>
                  <a:gd name="connsiteY10" fmla="*/ 9853 h 36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8729" h="36074">
                    <a:moveTo>
                      <a:pt x="110589" y="9853"/>
                    </a:moveTo>
                    <a:cubicBezTo>
                      <a:pt x="89135" y="-4449"/>
                      <a:pt x="65297" y="-2066"/>
                      <a:pt x="41460" y="9853"/>
                    </a:cubicBezTo>
                    <a:cubicBezTo>
                      <a:pt x="29541" y="14621"/>
                      <a:pt x="17622" y="21772"/>
                      <a:pt x="5703" y="19388"/>
                    </a:cubicBezTo>
                    <a:cubicBezTo>
                      <a:pt x="3319" y="19388"/>
                      <a:pt x="3319" y="17005"/>
                      <a:pt x="5703" y="17005"/>
                    </a:cubicBezTo>
                    <a:cubicBezTo>
                      <a:pt x="5703" y="14621"/>
                      <a:pt x="5703" y="14621"/>
                      <a:pt x="5703" y="12237"/>
                    </a:cubicBezTo>
                    <a:cubicBezTo>
                      <a:pt x="935" y="17005"/>
                      <a:pt x="-1449" y="21772"/>
                      <a:pt x="935" y="24156"/>
                    </a:cubicBezTo>
                    <a:cubicBezTo>
                      <a:pt x="3319" y="28924"/>
                      <a:pt x="5703" y="36075"/>
                      <a:pt x="10470" y="36075"/>
                    </a:cubicBezTo>
                    <a:cubicBezTo>
                      <a:pt x="10470" y="36075"/>
                      <a:pt x="60530" y="7470"/>
                      <a:pt x="89135" y="12237"/>
                    </a:cubicBezTo>
                    <a:cubicBezTo>
                      <a:pt x="115357" y="19388"/>
                      <a:pt x="136811" y="36075"/>
                      <a:pt x="143962" y="31307"/>
                    </a:cubicBezTo>
                    <a:cubicBezTo>
                      <a:pt x="146346" y="28924"/>
                      <a:pt x="148730" y="28924"/>
                      <a:pt x="148730" y="26540"/>
                    </a:cubicBezTo>
                    <a:cubicBezTo>
                      <a:pt x="132043" y="24156"/>
                      <a:pt x="122508" y="17005"/>
                      <a:pt x="110589" y="9853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10" name="Freeform: Shape 1409">
                <a:extLst>
                  <a:ext uri="{FF2B5EF4-FFF2-40B4-BE49-F238E27FC236}">
                    <a16:creationId xmlns:a16="http://schemas.microsoft.com/office/drawing/2014/main" id="{BE3E1A4B-C831-46C9-9FF8-0D49BDD8A2B8}"/>
                  </a:ext>
                </a:extLst>
              </p:cNvPr>
              <p:cNvSpPr/>
              <p:nvPr/>
            </p:nvSpPr>
            <p:spPr>
              <a:xfrm>
                <a:off x="14782328" y="6413970"/>
                <a:ext cx="42908" cy="185935"/>
              </a:xfrm>
              <a:custGeom>
                <a:avLst/>
                <a:gdLst>
                  <a:gd name="connsiteX0" fmla="*/ 42908 w 42908"/>
                  <a:gd name="connsiteY0" fmla="*/ 0 h 185935"/>
                  <a:gd name="connsiteX1" fmla="*/ 38141 w 42908"/>
                  <a:gd name="connsiteY1" fmla="*/ 7151 h 185935"/>
                  <a:gd name="connsiteX2" fmla="*/ 33373 w 42908"/>
                  <a:gd name="connsiteY2" fmla="*/ 16686 h 185935"/>
                  <a:gd name="connsiteX3" fmla="*/ 26222 w 42908"/>
                  <a:gd name="connsiteY3" fmla="*/ 28605 h 185935"/>
                  <a:gd name="connsiteX4" fmla="*/ 19070 w 42908"/>
                  <a:gd name="connsiteY4" fmla="*/ 42908 h 185935"/>
                  <a:gd name="connsiteX5" fmla="*/ 11919 w 42908"/>
                  <a:gd name="connsiteY5" fmla="*/ 59595 h 185935"/>
                  <a:gd name="connsiteX6" fmla="*/ 7151 w 42908"/>
                  <a:gd name="connsiteY6" fmla="*/ 76281 h 185935"/>
                  <a:gd name="connsiteX7" fmla="*/ 4768 w 42908"/>
                  <a:gd name="connsiteY7" fmla="*/ 95351 h 185935"/>
                  <a:gd name="connsiteX8" fmla="*/ 4768 w 42908"/>
                  <a:gd name="connsiteY8" fmla="*/ 104887 h 185935"/>
                  <a:gd name="connsiteX9" fmla="*/ 4768 w 42908"/>
                  <a:gd name="connsiteY9" fmla="*/ 114422 h 185935"/>
                  <a:gd name="connsiteX10" fmla="*/ 7151 w 42908"/>
                  <a:gd name="connsiteY10" fmla="*/ 131108 h 185935"/>
                  <a:gd name="connsiteX11" fmla="*/ 7151 w 42908"/>
                  <a:gd name="connsiteY11" fmla="*/ 135876 h 185935"/>
                  <a:gd name="connsiteX12" fmla="*/ 7151 w 42908"/>
                  <a:gd name="connsiteY12" fmla="*/ 140643 h 185935"/>
                  <a:gd name="connsiteX13" fmla="*/ 9535 w 42908"/>
                  <a:gd name="connsiteY13" fmla="*/ 147795 h 185935"/>
                  <a:gd name="connsiteX14" fmla="*/ 14303 w 42908"/>
                  <a:gd name="connsiteY14" fmla="*/ 162097 h 185935"/>
                  <a:gd name="connsiteX15" fmla="*/ 19070 w 42908"/>
                  <a:gd name="connsiteY15" fmla="*/ 174016 h 185935"/>
                  <a:gd name="connsiteX16" fmla="*/ 23838 w 42908"/>
                  <a:gd name="connsiteY16" fmla="*/ 183551 h 185935"/>
                  <a:gd name="connsiteX17" fmla="*/ 23838 w 42908"/>
                  <a:gd name="connsiteY17" fmla="*/ 185935 h 185935"/>
                  <a:gd name="connsiteX18" fmla="*/ 19070 w 42908"/>
                  <a:gd name="connsiteY18" fmla="*/ 178784 h 185935"/>
                  <a:gd name="connsiteX19" fmla="*/ 14303 w 42908"/>
                  <a:gd name="connsiteY19" fmla="*/ 169249 h 185935"/>
                  <a:gd name="connsiteX20" fmla="*/ 9535 w 42908"/>
                  <a:gd name="connsiteY20" fmla="*/ 157330 h 185935"/>
                  <a:gd name="connsiteX21" fmla="*/ 4768 w 42908"/>
                  <a:gd name="connsiteY21" fmla="*/ 143027 h 185935"/>
                  <a:gd name="connsiteX22" fmla="*/ 2384 w 42908"/>
                  <a:gd name="connsiteY22" fmla="*/ 135876 h 185935"/>
                  <a:gd name="connsiteX23" fmla="*/ 2384 w 42908"/>
                  <a:gd name="connsiteY23" fmla="*/ 131108 h 185935"/>
                  <a:gd name="connsiteX24" fmla="*/ 2384 w 42908"/>
                  <a:gd name="connsiteY24" fmla="*/ 126341 h 185935"/>
                  <a:gd name="connsiteX25" fmla="*/ 0 w 42908"/>
                  <a:gd name="connsiteY25" fmla="*/ 107270 h 185935"/>
                  <a:gd name="connsiteX26" fmla="*/ 0 w 42908"/>
                  <a:gd name="connsiteY26" fmla="*/ 97735 h 185935"/>
                  <a:gd name="connsiteX27" fmla="*/ 0 w 42908"/>
                  <a:gd name="connsiteY27" fmla="*/ 88200 h 185935"/>
                  <a:gd name="connsiteX28" fmla="*/ 2384 w 42908"/>
                  <a:gd name="connsiteY28" fmla="*/ 69130 h 185935"/>
                  <a:gd name="connsiteX29" fmla="*/ 7151 w 42908"/>
                  <a:gd name="connsiteY29" fmla="*/ 52443 h 185935"/>
                  <a:gd name="connsiteX30" fmla="*/ 14303 w 42908"/>
                  <a:gd name="connsiteY30" fmla="*/ 35757 h 185935"/>
                  <a:gd name="connsiteX31" fmla="*/ 21454 w 42908"/>
                  <a:gd name="connsiteY31" fmla="*/ 21454 h 185935"/>
                  <a:gd name="connsiteX32" fmla="*/ 28605 w 42908"/>
                  <a:gd name="connsiteY32" fmla="*/ 9535 h 185935"/>
                  <a:gd name="connsiteX33" fmla="*/ 35757 w 42908"/>
                  <a:gd name="connsiteY33" fmla="*/ 2384 h 185935"/>
                  <a:gd name="connsiteX34" fmla="*/ 42908 w 42908"/>
                  <a:gd name="connsiteY34" fmla="*/ 0 h 185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42908" h="185935">
                    <a:moveTo>
                      <a:pt x="42908" y="0"/>
                    </a:moveTo>
                    <a:cubicBezTo>
                      <a:pt x="42908" y="0"/>
                      <a:pt x="40524" y="2384"/>
                      <a:pt x="38141" y="7151"/>
                    </a:cubicBezTo>
                    <a:cubicBezTo>
                      <a:pt x="35757" y="9535"/>
                      <a:pt x="35757" y="11919"/>
                      <a:pt x="33373" y="16686"/>
                    </a:cubicBezTo>
                    <a:cubicBezTo>
                      <a:pt x="30989" y="19070"/>
                      <a:pt x="28605" y="23838"/>
                      <a:pt x="26222" y="28605"/>
                    </a:cubicBezTo>
                    <a:cubicBezTo>
                      <a:pt x="23838" y="33373"/>
                      <a:pt x="21454" y="38141"/>
                      <a:pt x="19070" y="42908"/>
                    </a:cubicBezTo>
                    <a:cubicBezTo>
                      <a:pt x="16686" y="47676"/>
                      <a:pt x="14303" y="52443"/>
                      <a:pt x="11919" y="59595"/>
                    </a:cubicBezTo>
                    <a:cubicBezTo>
                      <a:pt x="9535" y="64362"/>
                      <a:pt x="7151" y="71514"/>
                      <a:pt x="7151" y="76281"/>
                    </a:cubicBezTo>
                    <a:cubicBezTo>
                      <a:pt x="4768" y="83432"/>
                      <a:pt x="4768" y="88200"/>
                      <a:pt x="4768" y="95351"/>
                    </a:cubicBezTo>
                    <a:cubicBezTo>
                      <a:pt x="4768" y="97735"/>
                      <a:pt x="4768" y="102503"/>
                      <a:pt x="4768" y="104887"/>
                    </a:cubicBezTo>
                    <a:cubicBezTo>
                      <a:pt x="4768" y="107270"/>
                      <a:pt x="4768" y="112038"/>
                      <a:pt x="4768" y="114422"/>
                    </a:cubicBezTo>
                    <a:cubicBezTo>
                      <a:pt x="4768" y="121573"/>
                      <a:pt x="4768" y="126341"/>
                      <a:pt x="7151" y="131108"/>
                    </a:cubicBezTo>
                    <a:cubicBezTo>
                      <a:pt x="7151" y="133492"/>
                      <a:pt x="7151" y="133492"/>
                      <a:pt x="7151" y="135876"/>
                    </a:cubicBezTo>
                    <a:cubicBezTo>
                      <a:pt x="7151" y="138259"/>
                      <a:pt x="7151" y="138259"/>
                      <a:pt x="7151" y="140643"/>
                    </a:cubicBezTo>
                    <a:cubicBezTo>
                      <a:pt x="7151" y="143027"/>
                      <a:pt x="7151" y="145411"/>
                      <a:pt x="9535" y="147795"/>
                    </a:cubicBezTo>
                    <a:cubicBezTo>
                      <a:pt x="9535" y="152562"/>
                      <a:pt x="11919" y="157330"/>
                      <a:pt x="14303" y="162097"/>
                    </a:cubicBezTo>
                    <a:cubicBezTo>
                      <a:pt x="16686" y="166865"/>
                      <a:pt x="16686" y="171632"/>
                      <a:pt x="19070" y="174016"/>
                    </a:cubicBezTo>
                    <a:cubicBezTo>
                      <a:pt x="21454" y="176400"/>
                      <a:pt x="21454" y="181168"/>
                      <a:pt x="23838" y="183551"/>
                    </a:cubicBezTo>
                    <a:cubicBezTo>
                      <a:pt x="23838" y="183551"/>
                      <a:pt x="23838" y="185935"/>
                      <a:pt x="23838" y="185935"/>
                    </a:cubicBezTo>
                    <a:cubicBezTo>
                      <a:pt x="23838" y="185935"/>
                      <a:pt x="21454" y="183551"/>
                      <a:pt x="19070" y="178784"/>
                    </a:cubicBezTo>
                    <a:cubicBezTo>
                      <a:pt x="16686" y="176400"/>
                      <a:pt x="16686" y="174016"/>
                      <a:pt x="14303" y="169249"/>
                    </a:cubicBezTo>
                    <a:cubicBezTo>
                      <a:pt x="11919" y="166865"/>
                      <a:pt x="11919" y="162097"/>
                      <a:pt x="9535" y="157330"/>
                    </a:cubicBezTo>
                    <a:cubicBezTo>
                      <a:pt x="7151" y="152562"/>
                      <a:pt x="4768" y="147795"/>
                      <a:pt x="4768" y="143027"/>
                    </a:cubicBezTo>
                    <a:cubicBezTo>
                      <a:pt x="4768" y="140643"/>
                      <a:pt x="2384" y="138259"/>
                      <a:pt x="2384" y="135876"/>
                    </a:cubicBezTo>
                    <a:cubicBezTo>
                      <a:pt x="2384" y="133492"/>
                      <a:pt x="2384" y="133492"/>
                      <a:pt x="2384" y="131108"/>
                    </a:cubicBezTo>
                    <a:cubicBezTo>
                      <a:pt x="2384" y="128724"/>
                      <a:pt x="2384" y="128724"/>
                      <a:pt x="2384" y="126341"/>
                    </a:cubicBezTo>
                    <a:cubicBezTo>
                      <a:pt x="2384" y="121573"/>
                      <a:pt x="0" y="114422"/>
                      <a:pt x="0" y="107270"/>
                    </a:cubicBezTo>
                    <a:cubicBezTo>
                      <a:pt x="0" y="104887"/>
                      <a:pt x="0" y="100119"/>
                      <a:pt x="0" y="97735"/>
                    </a:cubicBezTo>
                    <a:cubicBezTo>
                      <a:pt x="0" y="95351"/>
                      <a:pt x="0" y="90584"/>
                      <a:pt x="0" y="88200"/>
                    </a:cubicBezTo>
                    <a:cubicBezTo>
                      <a:pt x="0" y="81049"/>
                      <a:pt x="2384" y="76281"/>
                      <a:pt x="2384" y="69130"/>
                    </a:cubicBezTo>
                    <a:cubicBezTo>
                      <a:pt x="4768" y="61978"/>
                      <a:pt x="4768" y="57211"/>
                      <a:pt x="7151" y="52443"/>
                    </a:cubicBezTo>
                    <a:cubicBezTo>
                      <a:pt x="9535" y="47676"/>
                      <a:pt x="11919" y="40524"/>
                      <a:pt x="14303" y="35757"/>
                    </a:cubicBezTo>
                    <a:cubicBezTo>
                      <a:pt x="16686" y="30989"/>
                      <a:pt x="19070" y="26222"/>
                      <a:pt x="21454" y="21454"/>
                    </a:cubicBezTo>
                    <a:cubicBezTo>
                      <a:pt x="23838" y="16686"/>
                      <a:pt x="26222" y="14303"/>
                      <a:pt x="28605" y="9535"/>
                    </a:cubicBezTo>
                    <a:cubicBezTo>
                      <a:pt x="30989" y="7151"/>
                      <a:pt x="33373" y="4768"/>
                      <a:pt x="35757" y="2384"/>
                    </a:cubicBezTo>
                    <a:cubicBezTo>
                      <a:pt x="40524" y="2384"/>
                      <a:pt x="42908" y="0"/>
                      <a:pt x="42908" y="0"/>
                    </a:cubicBezTo>
                    <a:close/>
                  </a:path>
                </a:pathLst>
              </a:custGeom>
              <a:solidFill>
                <a:srgbClr val="A26D2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11" name="Freeform: Shape 1410">
                <a:extLst>
                  <a:ext uri="{FF2B5EF4-FFF2-40B4-BE49-F238E27FC236}">
                    <a16:creationId xmlns:a16="http://schemas.microsoft.com/office/drawing/2014/main" id="{41D4A426-CDDC-4572-B37C-2CD9B6E3EE6D}"/>
                  </a:ext>
                </a:extLst>
              </p:cNvPr>
              <p:cNvSpPr/>
              <p:nvPr/>
            </p:nvSpPr>
            <p:spPr>
              <a:xfrm>
                <a:off x="14894366" y="6800143"/>
                <a:ext cx="90583" cy="33372"/>
              </a:xfrm>
              <a:custGeom>
                <a:avLst/>
                <a:gdLst>
                  <a:gd name="connsiteX0" fmla="*/ 0 w 90583"/>
                  <a:gd name="connsiteY0" fmla="*/ 9535 h 33372"/>
                  <a:gd name="connsiteX1" fmla="*/ 14303 w 90583"/>
                  <a:gd name="connsiteY1" fmla="*/ 2384 h 33372"/>
                  <a:gd name="connsiteX2" fmla="*/ 21454 w 90583"/>
                  <a:gd name="connsiteY2" fmla="*/ 0 h 33372"/>
                  <a:gd name="connsiteX3" fmla="*/ 30989 w 90583"/>
                  <a:gd name="connsiteY3" fmla="*/ 0 h 33372"/>
                  <a:gd name="connsiteX4" fmla="*/ 40524 w 90583"/>
                  <a:gd name="connsiteY4" fmla="*/ 0 h 33372"/>
                  <a:gd name="connsiteX5" fmla="*/ 50059 w 90583"/>
                  <a:gd name="connsiteY5" fmla="*/ 2384 h 33372"/>
                  <a:gd name="connsiteX6" fmla="*/ 59595 w 90583"/>
                  <a:gd name="connsiteY6" fmla="*/ 7151 h 33372"/>
                  <a:gd name="connsiteX7" fmla="*/ 69130 w 90583"/>
                  <a:gd name="connsiteY7" fmla="*/ 11919 h 33372"/>
                  <a:gd name="connsiteX8" fmla="*/ 76281 w 90583"/>
                  <a:gd name="connsiteY8" fmla="*/ 16686 h 33372"/>
                  <a:gd name="connsiteX9" fmla="*/ 81049 w 90583"/>
                  <a:gd name="connsiteY9" fmla="*/ 21454 h 33372"/>
                  <a:gd name="connsiteX10" fmla="*/ 88200 w 90583"/>
                  <a:gd name="connsiteY10" fmla="*/ 30989 h 33372"/>
                  <a:gd name="connsiteX11" fmla="*/ 90584 w 90583"/>
                  <a:gd name="connsiteY11" fmla="*/ 33373 h 33372"/>
                  <a:gd name="connsiteX12" fmla="*/ 88200 w 90583"/>
                  <a:gd name="connsiteY12" fmla="*/ 30989 h 33372"/>
                  <a:gd name="connsiteX13" fmla="*/ 78665 w 90583"/>
                  <a:gd name="connsiteY13" fmla="*/ 23838 h 33372"/>
                  <a:gd name="connsiteX14" fmla="*/ 71514 w 90583"/>
                  <a:gd name="connsiteY14" fmla="*/ 19070 h 33372"/>
                  <a:gd name="connsiteX15" fmla="*/ 64362 w 90583"/>
                  <a:gd name="connsiteY15" fmla="*/ 14303 h 33372"/>
                  <a:gd name="connsiteX16" fmla="*/ 57211 w 90583"/>
                  <a:gd name="connsiteY16" fmla="*/ 9535 h 33372"/>
                  <a:gd name="connsiteX17" fmla="*/ 47676 w 90583"/>
                  <a:gd name="connsiteY17" fmla="*/ 7151 h 33372"/>
                  <a:gd name="connsiteX18" fmla="*/ 38141 w 90583"/>
                  <a:gd name="connsiteY18" fmla="*/ 4767 h 33372"/>
                  <a:gd name="connsiteX19" fmla="*/ 28605 w 90583"/>
                  <a:gd name="connsiteY19" fmla="*/ 2384 h 33372"/>
                  <a:gd name="connsiteX20" fmla="*/ 11919 w 90583"/>
                  <a:gd name="connsiteY20" fmla="*/ 2384 h 33372"/>
                  <a:gd name="connsiteX21" fmla="*/ 0 w 90583"/>
                  <a:gd name="connsiteY21" fmla="*/ 4767 h 33372"/>
                  <a:gd name="connsiteX22" fmla="*/ 0 w 90583"/>
                  <a:gd name="connsiteY22" fmla="*/ 9535 h 33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90583" h="33372">
                    <a:moveTo>
                      <a:pt x="0" y="9535"/>
                    </a:moveTo>
                    <a:cubicBezTo>
                      <a:pt x="0" y="9535"/>
                      <a:pt x="4768" y="4767"/>
                      <a:pt x="14303" y="2384"/>
                    </a:cubicBezTo>
                    <a:cubicBezTo>
                      <a:pt x="16686" y="2384"/>
                      <a:pt x="19070" y="2384"/>
                      <a:pt x="21454" y="0"/>
                    </a:cubicBezTo>
                    <a:cubicBezTo>
                      <a:pt x="23838" y="0"/>
                      <a:pt x="26222" y="0"/>
                      <a:pt x="30989" y="0"/>
                    </a:cubicBezTo>
                    <a:cubicBezTo>
                      <a:pt x="33373" y="0"/>
                      <a:pt x="38141" y="0"/>
                      <a:pt x="40524" y="0"/>
                    </a:cubicBezTo>
                    <a:cubicBezTo>
                      <a:pt x="42908" y="0"/>
                      <a:pt x="47676" y="2384"/>
                      <a:pt x="50059" y="2384"/>
                    </a:cubicBezTo>
                    <a:cubicBezTo>
                      <a:pt x="52443" y="4767"/>
                      <a:pt x="57211" y="4767"/>
                      <a:pt x="59595" y="7151"/>
                    </a:cubicBezTo>
                    <a:cubicBezTo>
                      <a:pt x="61978" y="9535"/>
                      <a:pt x="64362" y="9535"/>
                      <a:pt x="69130" y="11919"/>
                    </a:cubicBezTo>
                    <a:cubicBezTo>
                      <a:pt x="71514" y="14303"/>
                      <a:pt x="73897" y="14303"/>
                      <a:pt x="76281" y="16686"/>
                    </a:cubicBezTo>
                    <a:cubicBezTo>
                      <a:pt x="78665" y="19070"/>
                      <a:pt x="81049" y="21454"/>
                      <a:pt x="81049" y="21454"/>
                    </a:cubicBezTo>
                    <a:cubicBezTo>
                      <a:pt x="85816" y="23838"/>
                      <a:pt x="85816" y="28605"/>
                      <a:pt x="88200" y="30989"/>
                    </a:cubicBezTo>
                    <a:cubicBezTo>
                      <a:pt x="90584" y="33373"/>
                      <a:pt x="90584" y="33373"/>
                      <a:pt x="90584" y="33373"/>
                    </a:cubicBezTo>
                    <a:cubicBezTo>
                      <a:pt x="90584" y="33373"/>
                      <a:pt x="88200" y="33373"/>
                      <a:pt x="88200" y="30989"/>
                    </a:cubicBezTo>
                    <a:cubicBezTo>
                      <a:pt x="85816" y="28605"/>
                      <a:pt x="83432" y="26222"/>
                      <a:pt x="78665" y="23838"/>
                    </a:cubicBezTo>
                    <a:cubicBezTo>
                      <a:pt x="76281" y="21454"/>
                      <a:pt x="73897" y="21454"/>
                      <a:pt x="71514" y="19070"/>
                    </a:cubicBezTo>
                    <a:cubicBezTo>
                      <a:pt x="69130" y="16686"/>
                      <a:pt x="66746" y="16686"/>
                      <a:pt x="64362" y="14303"/>
                    </a:cubicBezTo>
                    <a:cubicBezTo>
                      <a:pt x="61978" y="11919"/>
                      <a:pt x="59595" y="11919"/>
                      <a:pt x="57211" y="9535"/>
                    </a:cubicBezTo>
                    <a:cubicBezTo>
                      <a:pt x="54827" y="9535"/>
                      <a:pt x="52443" y="7151"/>
                      <a:pt x="47676" y="7151"/>
                    </a:cubicBezTo>
                    <a:cubicBezTo>
                      <a:pt x="45292" y="7151"/>
                      <a:pt x="42908" y="4767"/>
                      <a:pt x="38141" y="4767"/>
                    </a:cubicBezTo>
                    <a:cubicBezTo>
                      <a:pt x="35757" y="4767"/>
                      <a:pt x="30989" y="2384"/>
                      <a:pt x="28605" y="2384"/>
                    </a:cubicBezTo>
                    <a:cubicBezTo>
                      <a:pt x="23838" y="2384"/>
                      <a:pt x="16686" y="2384"/>
                      <a:pt x="11919" y="2384"/>
                    </a:cubicBezTo>
                    <a:cubicBezTo>
                      <a:pt x="7151" y="2384"/>
                      <a:pt x="2384" y="2384"/>
                      <a:pt x="0" y="4767"/>
                    </a:cubicBezTo>
                    <a:cubicBezTo>
                      <a:pt x="2384" y="9535"/>
                      <a:pt x="0" y="9535"/>
                      <a:pt x="0" y="9535"/>
                    </a:cubicBezTo>
                    <a:close/>
                  </a:path>
                </a:pathLst>
              </a:custGeom>
              <a:solidFill>
                <a:srgbClr val="C1694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12" name="Freeform: Shape 1411">
                <a:extLst>
                  <a:ext uri="{FF2B5EF4-FFF2-40B4-BE49-F238E27FC236}">
                    <a16:creationId xmlns:a16="http://schemas.microsoft.com/office/drawing/2014/main" id="{C569DCDD-4DBA-4094-BAF1-41AB08C71097}"/>
                  </a:ext>
                </a:extLst>
              </p:cNvPr>
              <p:cNvSpPr/>
              <p:nvPr/>
            </p:nvSpPr>
            <p:spPr>
              <a:xfrm>
                <a:off x="15347285" y="6771538"/>
                <a:ext cx="88200" cy="47675"/>
              </a:xfrm>
              <a:custGeom>
                <a:avLst/>
                <a:gdLst>
                  <a:gd name="connsiteX0" fmla="*/ 0 w 88200"/>
                  <a:gd name="connsiteY0" fmla="*/ 47676 h 47675"/>
                  <a:gd name="connsiteX1" fmla="*/ 2384 w 88200"/>
                  <a:gd name="connsiteY1" fmla="*/ 42908 h 47675"/>
                  <a:gd name="connsiteX2" fmla="*/ 7151 w 88200"/>
                  <a:gd name="connsiteY2" fmla="*/ 33373 h 47675"/>
                  <a:gd name="connsiteX3" fmla="*/ 19070 w 88200"/>
                  <a:gd name="connsiteY3" fmla="*/ 19070 h 47675"/>
                  <a:gd name="connsiteX4" fmla="*/ 26222 w 88200"/>
                  <a:gd name="connsiteY4" fmla="*/ 11919 h 47675"/>
                  <a:gd name="connsiteX5" fmla="*/ 35757 w 88200"/>
                  <a:gd name="connsiteY5" fmla="*/ 7151 h 47675"/>
                  <a:gd name="connsiteX6" fmla="*/ 45292 w 88200"/>
                  <a:gd name="connsiteY6" fmla="*/ 2384 h 47675"/>
                  <a:gd name="connsiteX7" fmla="*/ 54827 w 88200"/>
                  <a:gd name="connsiteY7" fmla="*/ 0 h 47675"/>
                  <a:gd name="connsiteX8" fmla="*/ 64362 w 88200"/>
                  <a:gd name="connsiteY8" fmla="*/ 0 h 47675"/>
                  <a:gd name="connsiteX9" fmla="*/ 71514 w 88200"/>
                  <a:gd name="connsiteY9" fmla="*/ 0 h 47675"/>
                  <a:gd name="connsiteX10" fmla="*/ 78665 w 88200"/>
                  <a:gd name="connsiteY10" fmla="*/ 0 h 47675"/>
                  <a:gd name="connsiteX11" fmla="*/ 83432 w 88200"/>
                  <a:gd name="connsiteY11" fmla="*/ 0 h 47675"/>
                  <a:gd name="connsiteX12" fmla="*/ 88200 w 88200"/>
                  <a:gd name="connsiteY12" fmla="*/ 0 h 47675"/>
                  <a:gd name="connsiteX13" fmla="*/ 83432 w 88200"/>
                  <a:gd name="connsiteY13" fmla="*/ 0 h 47675"/>
                  <a:gd name="connsiteX14" fmla="*/ 78665 w 88200"/>
                  <a:gd name="connsiteY14" fmla="*/ 0 h 47675"/>
                  <a:gd name="connsiteX15" fmla="*/ 71514 w 88200"/>
                  <a:gd name="connsiteY15" fmla="*/ 0 h 47675"/>
                  <a:gd name="connsiteX16" fmla="*/ 64362 w 88200"/>
                  <a:gd name="connsiteY16" fmla="*/ 0 h 47675"/>
                  <a:gd name="connsiteX17" fmla="*/ 54827 w 88200"/>
                  <a:gd name="connsiteY17" fmla="*/ 2384 h 47675"/>
                  <a:gd name="connsiteX18" fmla="*/ 45292 w 88200"/>
                  <a:gd name="connsiteY18" fmla="*/ 4768 h 47675"/>
                  <a:gd name="connsiteX19" fmla="*/ 35757 w 88200"/>
                  <a:gd name="connsiteY19" fmla="*/ 9535 h 47675"/>
                  <a:gd name="connsiteX20" fmla="*/ 28605 w 88200"/>
                  <a:gd name="connsiteY20" fmla="*/ 14303 h 47675"/>
                  <a:gd name="connsiteX21" fmla="*/ 21454 w 88200"/>
                  <a:gd name="connsiteY21" fmla="*/ 19070 h 47675"/>
                  <a:gd name="connsiteX22" fmla="*/ 9535 w 88200"/>
                  <a:gd name="connsiteY22" fmla="*/ 30989 h 47675"/>
                  <a:gd name="connsiteX23" fmla="*/ 2384 w 88200"/>
                  <a:gd name="connsiteY23" fmla="*/ 40524 h 47675"/>
                  <a:gd name="connsiteX24" fmla="*/ 0 w 88200"/>
                  <a:gd name="connsiteY24" fmla="*/ 47676 h 47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88200" h="47675">
                    <a:moveTo>
                      <a:pt x="0" y="47676"/>
                    </a:moveTo>
                    <a:cubicBezTo>
                      <a:pt x="0" y="47676"/>
                      <a:pt x="0" y="45292"/>
                      <a:pt x="2384" y="42908"/>
                    </a:cubicBezTo>
                    <a:cubicBezTo>
                      <a:pt x="2384" y="40524"/>
                      <a:pt x="4768" y="35757"/>
                      <a:pt x="7151" y="33373"/>
                    </a:cubicBezTo>
                    <a:cubicBezTo>
                      <a:pt x="9535" y="28605"/>
                      <a:pt x="14303" y="23838"/>
                      <a:pt x="19070" y="19070"/>
                    </a:cubicBezTo>
                    <a:cubicBezTo>
                      <a:pt x="21454" y="16687"/>
                      <a:pt x="23838" y="14303"/>
                      <a:pt x="26222" y="11919"/>
                    </a:cubicBezTo>
                    <a:cubicBezTo>
                      <a:pt x="28605" y="9535"/>
                      <a:pt x="30989" y="7151"/>
                      <a:pt x="35757" y="7151"/>
                    </a:cubicBezTo>
                    <a:cubicBezTo>
                      <a:pt x="38141" y="4768"/>
                      <a:pt x="42908" y="4768"/>
                      <a:pt x="45292" y="2384"/>
                    </a:cubicBezTo>
                    <a:cubicBezTo>
                      <a:pt x="47676" y="2384"/>
                      <a:pt x="52443" y="0"/>
                      <a:pt x="54827" y="0"/>
                    </a:cubicBezTo>
                    <a:cubicBezTo>
                      <a:pt x="57211" y="0"/>
                      <a:pt x="61978" y="0"/>
                      <a:pt x="64362" y="0"/>
                    </a:cubicBezTo>
                    <a:cubicBezTo>
                      <a:pt x="66746" y="0"/>
                      <a:pt x="69130" y="0"/>
                      <a:pt x="71514" y="0"/>
                    </a:cubicBezTo>
                    <a:cubicBezTo>
                      <a:pt x="73897" y="0"/>
                      <a:pt x="76281" y="0"/>
                      <a:pt x="78665" y="0"/>
                    </a:cubicBezTo>
                    <a:cubicBezTo>
                      <a:pt x="81049" y="0"/>
                      <a:pt x="83432" y="0"/>
                      <a:pt x="83432" y="0"/>
                    </a:cubicBezTo>
                    <a:cubicBezTo>
                      <a:pt x="85816" y="0"/>
                      <a:pt x="88200" y="0"/>
                      <a:pt x="88200" y="0"/>
                    </a:cubicBezTo>
                    <a:cubicBezTo>
                      <a:pt x="88200" y="0"/>
                      <a:pt x="85816" y="0"/>
                      <a:pt x="83432" y="0"/>
                    </a:cubicBezTo>
                    <a:cubicBezTo>
                      <a:pt x="81049" y="0"/>
                      <a:pt x="81049" y="0"/>
                      <a:pt x="78665" y="0"/>
                    </a:cubicBezTo>
                    <a:cubicBezTo>
                      <a:pt x="76281" y="0"/>
                      <a:pt x="73897" y="0"/>
                      <a:pt x="71514" y="0"/>
                    </a:cubicBezTo>
                    <a:cubicBezTo>
                      <a:pt x="69130" y="0"/>
                      <a:pt x="66746" y="0"/>
                      <a:pt x="64362" y="0"/>
                    </a:cubicBezTo>
                    <a:cubicBezTo>
                      <a:pt x="61978" y="0"/>
                      <a:pt x="59595" y="0"/>
                      <a:pt x="54827" y="2384"/>
                    </a:cubicBezTo>
                    <a:cubicBezTo>
                      <a:pt x="52443" y="2384"/>
                      <a:pt x="50059" y="4768"/>
                      <a:pt x="45292" y="4768"/>
                    </a:cubicBezTo>
                    <a:cubicBezTo>
                      <a:pt x="42908" y="7151"/>
                      <a:pt x="40524" y="7151"/>
                      <a:pt x="35757" y="9535"/>
                    </a:cubicBezTo>
                    <a:cubicBezTo>
                      <a:pt x="33373" y="11919"/>
                      <a:pt x="30989" y="11919"/>
                      <a:pt x="28605" y="14303"/>
                    </a:cubicBezTo>
                    <a:cubicBezTo>
                      <a:pt x="26222" y="16687"/>
                      <a:pt x="23838" y="16687"/>
                      <a:pt x="21454" y="19070"/>
                    </a:cubicBezTo>
                    <a:cubicBezTo>
                      <a:pt x="16687" y="23838"/>
                      <a:pt x="11919" y="26222"/>
                      <a:pt x="9535" y="30989"/>
                    </a:cubicBezTo>
                    <a:cubicBezTo>
                      <a:pt x="7151" y="35757"/>
                      <a:pt x="4768" y="38141"/>
                      <a:pt x="2384" y="40524"/>
                    </a:cubicBezTo>
                    <a:cubicBezTo>
                      <a:pt x="0" y="45292"/>
                      <a:pt x="0" y="47676"/>
                      <a:pt x="0" y="47676"/>
                    </a:cubicBezTo>
                    <a:close/>
                  </a:path>
                </a:pathLst>
              </a:custGeom>
              <a:solidFill>
                <a:srgbClr val="C1694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413" name="Graphic 4207">
                <a:extLst>
                  <a:ext uri="{FF2B5EF4-FFF2-40B4-BE49-F238E27FC236}">
                    <a16:creationId xmlns:a16="http://schemas.microsoft.com/office/drawing/2014/main" id="{A6B727EB-8943-42E4-84DD-389E56AA9A05}"/>
                  </a:ext>
                </a:extLst>
              </p:cNvPr>
              <p:cNvGrpSpPr/>
              <p:nvPr/>
            </p:nvGrpSpPr>
            <p:grpSpPr>
              <a:xfrm>
                <a:off x="15051695" y="6847819"/>
                <a:ext cx="238378" cy="121572"/>
                <a:chOff x="15051695" y="6847819"/>
                <a:chExt cx="238378" cy="121572"/>
              </a:xfrm>
            </p:grpSpPr>
            <p:sp>
              <p:nvSpPr>
                <p:cNvPr id="1450" name="Freeform: Shape 1449">
                  <a:extLst>
                    <a:ext uri="{FF2B5EF4-FFF2-40B4-BE49-F238E27FC236}">
                      <a16:creationId xmlns:a16="http://schemas.microsoft.com/office/drawing/2014/main" id="{F902EF63-CA2E-47DB-9DDB-51F12292F90D}"/>
                    </a:ext>
                  </a:extLst>
                </p:cNvPr>
                <p:cNvSpPr/>
                <p:nvPr/>
              </p:nvSpPr>
              <p:spPr>
                <a:xfrm>
                  <a:off x="15051695" y="6850203"/>
                  <a:ext cx="231227" cy="115605"/>
                </a:xfrm>
                <a:custGeom>
                  <a:avLst/>
                  <a:gdLst>
                    <a:gd name="connsiteX0" fmla="*/ 0 w 231227"/>
                    <a:gd name="connsiteY0" fmla="*/ 35757 h 115605"/>
                    <a:gd name="connsiteX1" fmla="*/ 231227 w 231227"/>
                    <a:gd name="connsiteY1" fmla="*/ 0 h 115605"/>
                    <a:gd name="connsiteX2" fmla="*/ 140643 w 231227"/>
                    <a:gd name="connsiteY2" fmla="*/ 114422 h 115605"/>
                    <a:gd name="connsiteX3" fmla="*/ 0 w 231227"/>
                    <a:gd name="connsiteY3" fmla="*/ 35757 h 115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31227" h="115605">
                      <a:moveTo>
                        <a:pt x="0" y="35757"/>
                      </a:moveTo>
                      <a:cubicBezTo>
                        <a:pt x="0" y="35757"/>
                        <a:pt x="73897" y="76281"/>
                        <a:pt x="231227" y="0"/>
                      </a:cubicBezTo>
                      <a:cubicBezTo>
                        <a:pt x="231227" y="0"/>
                        <a:pt x="200238" y="104887"/>
                        <a:pt x="140643" y="114422"/>
                      </a:cubicBezTo>
                      <a:cubicBezTo>
                        <a:pt x="81049" y="123957"/>
                        <a:pt x="59595" y="73897"/>
                        <a:pt x="0" y="35757"/>
                      </a:cubicBezTo>
                      <a:close/>
                    </a:path>
                  </a:pathLst>
                </a:custGeom>
                <a:solidFill>
                  <a:srgbClr val="8E1F3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451" name="Graphic 4207">
                  <a:extLst>
                    <a:ext uri="{FF2B5EF4-FFF2-40B4-BE49-F238E27FC236}">
                      <a16:creationId xmlns:a16="http://schemas.microsoft.com/office/drawing/2014/main" id="{FB846AB2-300C-41D9-9ACA-4E02B10E3955}"/>
                    </a:ext>
                  </a:extLst>
                </p:cNvPr>
                <p:cNvGrpSpPr/>
                <p:nvPr/>
              </p:nvGrpSpPr>
              <p:grpSpPr>
                <a:xfrm>
                  <a:off x="15099371" y="6866889"/>
                  <a:ext cx="147794" cy="99654"/>
                  <a:chOff x="15099371" y="6866889"/>
                  <a:chExt cx="147794" cy="99654"/>
                </a:xfrm>
              </p:grpSpPr>
              <p:sp>
                <p:nvSpPr>
                  <p:cNvPr id="1456" name="Freeform: Shape 1455">
                    <a:extLst>
                      <a:ext uri="{FF2B5EF4-FFF2-40B4-BE49-F238E27FC236}">
                        <a16:creationId xmlns:a16="http://schemas.microsoft.com/office/drawing/2014/main" id="{7290E7CB-E64C-43C3-A083-662431EF55CD}"/>
                      </a:ext>
                    </a:extLst>
                  </p:cNvPr>
                  <p:cNvSpPr/>
                  <p:nvPr/>
                </p:nvSpPr>
                <p:spPr>
                  <a:xfrm>
                    <a:off x="15099371" y="6866889"/>
                    <a:ext cx="147794" cy="53278"/>
                  </a:xfrm>
                  <a:custGeom>
                    <a:avLst/>
                    <a:gdLst>
                      <a:gd name="connsiteX0" fmla="*/ 73897 w 147794"/>
                      <a:gd name="connsiteY0" fmla="*/ 52443 h 53278"/>
                      <a:gd name="connsiteX1" fmla="*/ 147795 w 147794"/>
                      <a:gd name="connsiteY1" fmla="*/ 0 h 53278"/>
                      <a:gd name="connsiteX2" fmla="*/ 0 w 147794"/>
                      <a:gd name="connsiteY2" fmla="*/ 28605 h 53278"/>
                      <a:gd name="connsiteX3" fmla="*/ 73897 w 147794"/>
                      <a:gd name="connsiteY3" fmla="*/ 52443 h 532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794" h="53278">
                        <a:moveTo>
                          <a:pt x="73897" y="52443"/>
                        </a:moveTo>
                        <a:cubicBezTo>
                          <a:pt x="119189" y="45292"/>
                          <a:pt x="135876" y="26222"/>
                          <a:pt x="147795" y="0"/>
                        </a:cubicBezTo>
                        <a:cubicBezTo>
                          <a:pt x="81049" y="26222"/>
                          <a:pt x="33373" y="30989"/>
                          <a:pt x="0" y="28605"/>
                        </a:cubicBezTo>
                        <a:cubicBezTo>
                          <a:pt x="11919" y="40524"/>
                          <a:pt x="38141" y="57211"/>
                          <a:pt x="73897" y="5244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57" name="Freeform: Shape 1456">
                    <a:extLst>
                      <a:ext uri="{FF2B5EF4-FFF2-40B4-BE49-F238E27FC236}">
                        <a16:creationId xmlns:a16="http://schemas.microsoft.com/office/drawing/2014/main" id="{D7B72B7E-41F2-4CAA-9DCA-395EE6031215}"/>
                      </a:ext>
                    </a:extLst>
                  </p:cNvPr>
                  <p:cNvSpPr/>
                  <p:nvPr/>
                </p:nvSpPr>
                <p:spPr>
                  <a:xfrm>
                    <a:off x="15142279" y="6928840"/>
                    <a:ext cx="95351" cy="37703"/>
                  </a:xfrm>
                  <a:custGeom>
                    <a:avLst/>
                    <a:gdLst>
                      <a:gd name="connsiteX0" fmla="*/ 0 w 95351"/>
                      <a:gd name="connsiteY0" fmla="*/ 28633 h 37703"/>
                      <a:gd name="connsiteX1" fmla="*/ 50059 w 95351"/>
                      <a:gd name="connsiteY1" fmla="*/ 35785 h 37703"/>
                      <a:gd name="connsiteX2" fmla="*/ 95351 w 95351"/>
                      <a:gd name="connsiteY2" fmla="*/ 9563 h 37703"/>
                      <a:gd name="connsiteX3" fmla="*/ 0 w 95351"/>
                      <a:gd name="connsiteY3" fmla="*/ 28633 h 37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351" h="37703">
                        <a:moveTo>
                          <a:pt x="0" y="28633"/>
                        </a:moveTo>
                        <a:cubicBezTo>
                          <a:pt x="14303" y="35785"/>
                          <a:pt x="30989" y="40552"/>
                          <a:pt x="50059" y="35785"/>
                        </a:cubicBezTo>
                        <a:cubicBezTo>
                          <a:pt x="66746" y="33401"/>
                          <a:pt x="81049" y="21482"/>
                          <a:pt x="95351" y="9563"/>
                        </a:cubicBezTo>
                        <a:cubicBezTo>
                          <a:pt x="40524" y="-14275"/>
                          <a:pt x="11919" y="11947"/>
                          <a:pt x="0" y="28633"/>
                        </a:cubicBezTo>
                        <a:close/>
                      </a:path>
                    </a:pathLst>
                  </a:custGeom>
                  <a:solidFill>
                    <a:srgbClr val="E041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52" name="Graphic 4207">
                  <a:extLst>
                    <a:ext uri="{FF2B5EF4-FFF2-40B4-BE49-F238E27FC236}">
                      <a16:creationId xmlns:a16="http://schemas.microsoft.com/office/drawing/2014/main" id="{7478132C-A73B-462D-8C04-55FEE38DD343}"/>
                    </a:ext>
                  </a:extLst>
                </p:cNvPr>
                <p:cNvGrpSpPr/>
                <p:nvPr/>
              </p:nvGrpSpPr>
              <p:grpSpPr>
                <a:xfrm>
                  <a:off x="15158966" y="6931252"/>
                  <a:ext cx="54827" cy="20005"/>
                  <a:chOff x="15158966" y="6931252"/>
                  <a:chExt cx="54827" cy="20005"/>
                </a:xfrm>
                <a:solidFill>
                  <a:srgbClr val="E0414F"/>
                </a:solidFill>
              </p:grpSpPr>
              <p:sp>
                <p:nvSpPr>
                  <p:cNvPr id="1454" name="Freeform: Shape 1453">
                    <a:extLst>
                      <a:ext uri="{FF2B5EF4-FFF2-40B4-BE49-F238E27FC236}">
                        <a16:creationId xmlns:a16="http://schemas.microsoft.com/office/drawing/2014/main" id="{37183694-6601-4B48-BEEC-12A745EDABF8}"/>
                      </a:ext>
                    </a:extLst>
                  </p:cNvPr>
                  <p:cNvSpPr/>
                  <p:nvPr/>
                </p:nvSpPr>
                <p:spPr>
                  <a:xfrm>
                    <a:off x="15158966" y="6933635"/>
                    <a:ext cx="35756" cy="17621"/>
                  </a:xfrm>
                  <a:custGeom>
                    <a:avLst/>
                    <a:gdLst>
                      <a:gd name="connsiteX0" fmla="*/ 35757 w 35756"/>
                      <a:gd name="connsiteY0" fmla="*/ 4768 h 17621"/>
                      <a:gd name="connsiteX1" fmla="*/ 19070 w 35756"/>
                      <a:gd name="connsiteY1" fmla="*/ 16687 h 17621"/>
                      <a:gd name="connsiteX2" fmla="*/ 0 w 35756"/>
                      <a:gd name="connsiteY2" fmla="*/ 11919 h 17621"/>
                      <a:gd name="connsiteX3" fmla="*/ 16687 w 35756"/>
                      <a:gd name="connsiteY3" fmla="*/ 0 h 17621"/>
                      <a:gd name="connsiteX4" fmla="*/ 35757 w 35756"/>
                      <a:gd name="connsiteY4" fmla="*/ 4768 h 17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56" h="17621">
                        <a:moveTo>
                          <a:pt x="35757" y="4768"/>
                        </a:moveTo>
                        <a:cubicBezTo>
                          <a:pt x="35757" y="9535"/>
                          <a:pt x="28605" y="14303"/>
                          <a:pt x="19070" y="16687"/>
                        </a:cubicBezTo>
                        <a:cubicBezTo>
                          <a:pt x="9535" y="19070"/>
                          <a:pt x="0" y="16687"/>
                          <a:pt x="0" y="11919"/>
                        </a:cubicBezTo>
                        <a:cubicBezTo>
                          <a:pt x="0" y="7151"/>
                          <a:pt x="7151" y="2384"/>
                          <a:pt x="16687" y="0"/>
                        </a:cubicBezTo>
                        <a:cubicBezTo>
                          <a:pt x="26222" y="0"/>
                          <a:pt x="35757" y="0"/>
                          <a:pt x="35757" y="4768"/>
                        </a:cubicBezTo>
                        <a:close/>
                      </a:path>
                    </a:pathLst>
                  </a:custGeom>
                  <a:solidFill>
                    <a:srgbClr val="E041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55" name="Freeform: Shape 1454">
                    <a:extLst>
                      <a:ext uri="{FF2B5EF4-FFF2-40B4-BE49-F238E27FC236}">
                        <a16:creationId xmlns:a16="http://schemas.microsoft.com/office/drawing/2014/main" id="{75C70F31-3D03-4DB9-9B4B-0717D9CF8B11}"/>
                      </a:ext>
                    </a:extLst>
                  </p:cNvPr>
                  <p:cNvSpPr/>
                  <p:nvPr/>
                </p:nvSpPr>
                <p:spPr>
                  <a:xfrm>
                    <a:off x="15204258" y="6931252"/>
                    <a:ext cx="9535" cy="9535"/>
                  </a:xfrm>
                  <a:custGeom>
                    <a:avLst/>
                    <a:gdLst>
                      <a:gd name="connsiteX0" fmla="*/ 9535 w 9535"/>
                      <a:gd name="connsiteY0" fmla="*/ 4767 h 9535"/>
                      <a:gd name="connsiteX1" fmla="*/ 4768 w 9535"/>
                      <a:gd name="connsiteY1" fmla="*/ 9535 h 9535"/>
                      <a:gd name="connsiteX2" fmla="*/ 0 w 9535"/>
                      <a:gd name="connsiteY2" fmla="*/ 4767 h 9535"/>
                      <a:gd name="connsiteX3" fmla="*/ 4768 w 9535"/>
                      <a:gd name="connsiteY3" fmla="*/ 0 h 9535"/>
                      <a:gd name="connsiteX4" fmla="*/ 9535 w 9535"/>
                      <a:gd name="connsiteY4" fmla="*/ 4767 h 9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35" h="9535">
                        <a:moveTo>
                          <a:pt x="9535" y="4767"/>
                        </a:moveTo>
                        <a:cubicBezTo>
                          <a:pt x="9535" y="7151"/>
                          <a:pt x="7151" y="9535"/>
                          <a:pt x="4768" y="9535"/>
                        </a:cubicBezTo>
                        <a:cubicBezTo>
                          <a:pt x="2384" y="9535"/>
                          <a:pt x="0" y="7151"/>
                          <a:pt x="0" y="4767"/>
                        </a:cubicBezTo>
                        <a:cubicBezTo>
                          <a:pt x="0" y="2384"/>
                          <a:pt x="2384" y="0"/>
                          <a:pt x="4768" y="0"/>
                        </a:cubicBezTo>
                        <a:cubicBezTo>
                          <a:pt x="4768" y="2384"/>
                          <a:pt x="7151" y="2384"/>
                          <a:pt x="9535" y="4767"/>
                        </a:cubicBezTo>
                        <a:close/>
                      </a:path>
                    </a:pathLst>
                  </a:custGeom>
                  <a:solidFill>
                    <a:srgbClr val="E041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53" name="Freeform: Shape 1452">
                  <a:extLst>
                    <a:ext uri="{FF2B5EF4-FFF2-40B4-BE49-F238E27FC236}">
                      <a16:creationId xmlns:a16="http://schemas.microsoft.com/office/drawing/2014/main" id="{32D12FF1-51CF-4C05-9B6C-EF72622B82E7}"/>
                    </a:ext>
                  </a:extLst>
                </p:cNvPr>
                <p:cNvSpPr/>
                <p:nvPr/>
              </p:nvSpPr>
              <p:spPr>
                <a:xfrm>
                  <a:off x="15051695" y="6847819"/>
                  <a:ext cx="238378" cy="121572"/>
                </a:xfrm>
                <a:custGeom>
                  <a:avLst/>
                  <a:gdLst>
                    <a:gd name="connsiteX0" fmla="*/ 0 w 238378"/>
                    <a:gd name="connsiteY0" fmla="*/ 38141 h 121572"/>
                    <a:gd name="connsiteX1" fmla="*/ 14303 w 238378"/>
                    <a:gd name="connsiteY1" fmla="*/ 42908 h 121572"/>
                    <a:gd name="connsiteX2" fmla="*/ 28605 w 238378"/>
                    <a:gd name="connsiteY2" fmla="*/ 45292 h 121572"/>
                    <a:gd name="connsiteX3" fmla="*/ 42908 w 238378"/>
                    <a:gd name="connsiteY3" fmla="*/ 47676 h 121572"/>
                    <a:gd name="connsiteX4" fmla="*/ 57211 w 238378"/>
                    <a:gd name="connsiteY4" fmla="*/ 47676 h 121572"/>
                    <a:gd name="connsiteX5" fmla="*/ 71514 w 238378"/>
                    <a:gd name="connsiteY5" fmla="*/ 47676 h 121572"/>
                    <a:gd name="connsiteX6" fmla="*/ 85816 w 238378"/>
                    <a:gd name="connsiteY6" fmla="*/ 45292 h 121572"/>
                    <a:gd name="connsiteX7" fmla="*/ 100119 w 238378"/>
                    <a:gd name="connsiteY7" fmla="*/ 42908 h 121572"/>
                    <a:gd name="connsiteX8" fmla="*/ 114422 w 238378"/>
                    <a:gd name="connsiteY8" fmla="*/ 40524 h 121572"/>
                    <a:gd name="connsiteX9" fmla="*/ 128724 w 238378"/>
                    <a:gd name="connsiteY9" fmla="*/ 38141 h 121572"/>
                    <a:gd name="connsiteX10" fmla="*/ 143027 w 238378"/>
                    <a:gd name="connsiteY10" fmla="*/ 33373 h 121572"/>
                    <a:gd name="connsiteX11" fmla="*/ 157330 w 238378"/>
                    <a:gd name="connsiteY11" fmla="*/ 28605 h 121572"/>
                    <a:gd name="connsiteX12" fmla="*/ 171633 w 238378"/>
                    <a:gd name="connsiteY12" fmla="*/ 23838 h 121572"/>
                    <a:gd name="connsiteX13" fmla="*/ 200238 w 238378"/>
                    <a:gd name="connsiteY13" fmla="*/ 11919 h 121572"/>
                    <a:gd name="connsiteX14" fmla="*/ 226460 w 238378"/>
                    <a:gd name="connsiteY14" fmla="*/ 0 h 121572"/>
                    <a:gd name="connsiteX15" fmla="*/ 226460 w 238378"/>
                    <a:gd name="connsiteY15" fmla="*/ 0 h 121572"/>
                    <a:gd name="connsiteX16" fmla="*/ 228843 w 238378"/>
                    <a:gd name="connsiteY16" fmla="*/ 2384 h 121572"/>
                    <a:gd name="connsiteX17" fmla="*/ 228843 w 238378"/>
                    <a:gd name="connsiteY17" fmla="*/ 4767 h 121572"/>
                    <a:gd name="connsiteX18" fmla="*/ 214541 w 238378"/>
                    <a:gd name="connsiteY18" fmla="*/ 42908 h 121572"/>
                    <a:gd name="connsiteX19" fmla="*/ 205005 w 238378"/>
                    <a:gd name="connsiteY19" fmla="*/ 59595 h 121572"/>
                    <a:gd name="connsiteX20" fmla="*/ 200238 w 238378"/>
                    <a:gd name="connsiteY20" fmla="*/ 69130 h 121572"/>
                    <a:gd name="connsiteX21" fmla="*/ 195470 w 238378"/>
                    <a:gd name="connsiteY21" fmla="*/ 78665 h 121572"/>
                    <a:gd name="connsiteX22" fmla="*/ 188319 w 238378"/>
                    <a:gd name="connsiteY22" fmla="*/ 85816 h 121572"/>
                    <a:gd name="connsiteX23" fmla="*/ 181168 w 238378"/>
                    <a:gd name="connsiteY23" fmla="*/ 92968 h 121572"/>
                    <a:gd name="connsiteX24" fmla="*/ 166865 w 238378"/>
                    <a:gd name="connsiteY24" fmla="*/ 107270 h 121572"/>
                    <a:gd name="connsiteX25" fmla="*/ 157330 w 238378"/>
                    <a:gd name="connsiteY25" fmla="*/ 112038 h 121572"/>
                    <a:gd name="connsiteX26" fmla="*/ 147795 w 238378"/>
                    <a:gd name="connsiteY26" fmla="*/ 116805 h 121572"/>
                    <a:gd name="connsiteX27" fmla="*/ 128724 w 238378"/>
                    <a:gd name="connsiteY27" fmla="*/ 121573 h 121572"/>
                    <a:gd name="connsiteX28" fmla="*/ 119189 w 238378"/>
                    <a:gd name="connsiteY28" fmla="*/ 121573 h 121572"/>
                    <a:gd name="connsiteX29" fmla="*/ 109654 w 238378"/>
                    <a:gd name="connsiteY29" fmla="*/ 121573 h 121572"/>
                    <a:gd name="connsiteX30" fmla="*/ 90584 w 238378"/>
                    <a:gd name="connsiteY30" fmla="*/ 114422 h 121572"/>
                    <a:gd name="connsiteX31" fmla="*/ 81049 w 238378"/>
                    <a:gd name="connsiteY31" fmla="*/ 109654 h 121572"/>
                    <a:gd name="connsiteX32" fmla="*/ 73897 w 238378"/>
                    <a:gd name="connsiteY32" fmla="*/ 104886 h 121572"/>
                    <a:gd name="connsiteX33" fmla="*/ 57211 w 238378"/>
                    <a:gd name="connsiteY33" fmla="*/ 92968 h 121572"/>
                    <a:gd name="connsiteX34" fmla="*/ 28605 w 238378"/>
                    <a:gd name="connsiteY34" fmla="*/ 66746 h 121572"/>
                    <a:gd name="connsiteX35" fmla="*/ 14303 w 238378"/>
                    <a:gd name="connsiteY35" fmla="*/ 54827 h 121572"/>
                    <a:gd name="connsiteX36" fmla="*/ 0 w 238378"/>
                    <a:gd name="connsiteY36" fmla="*/ 38141 h 121572"/>
                    <a:gd name="connsiteX37" fmla="*/ 0 w 238378"/>
                    <a:gd name="connsiteY37" fmla="*/ 38141 h 121572"/>
                    <a:gd name="connsiteX38" fmla="*/ 16687 w 238378"/>
                    <a:gd name="connsiteY38" fmla="*/ 50059 h 121572"/>
                    <a:gd name="connsiteX39" fmla="*/ 33373 w 238378"/>
                    <a:gd name="connsiteY39" fmla="*/ 61978 h 121572"/>
                    <a:gd name="connsiteX40" fmla="*/ 64362 w 238378"/>
                    <a:gd name="connsiteY40" fmla="*/ 88200 h 121572"/>
                    <a:gd name="connsiteX41" fmla="*/ 81049 w 238378"/>
                    <a:gd name="connsiteY41" fmla="*/ 100119 h 121572"/>
                    <a:gd name="connsiteX42" fmla="*/ 90584 w 238378"/>
                    <a:gd name="connsiteY42" fmla="*/ 104886 h 121572"/>
                    <a:gd name="connsiteX43" fmla="*/ 100119 w 238378"/>
                    <a:gd name="connsiteY43" fmla="*/ 109654 h 121572"/>
                    <a:gd name="connsiteX44" fmla="*/ 119189 w 238378"/>
                    <a:gd name="connsiteY44" fmla="*/ 114422 h 121572"/>
                    <a:gd name="connsiteX45" fmla="*/ 128724 w 238378"/>
                    <a:gd name="connsiteY45" fmla="*/ 114422 h 121572"/>
                    <a:gd name="connsiteX46" fmla="*/ 138260 w 238378"/>
                    <a:gd name="connsiteY46" fmla="*/ 114422 h 121572"/>
                    <a:gd name="connsiteX47" fmla="*/ 157330 w 238378"/>
                    <a:gd name="connsiteY47" fmla="*/ 109654 h 121572"/>
                    <a:gd name="connsiteX48" fmla="*/ 166865 w 238378"/>
                    <a:gd name="connsiteY48" fmla="*/ 104886 h 121572"/>
                    <a:gd name="connsiteX49" fmla="*/ 174016 w 238378"/>
                    <a:gd name="connsiteY49" fmla="*/ 100119 h 121572"/>
                    <a:gd name="connsiteX50" fmla="*/ 188319 w 238378"/>
                    <a:gd name="connsiteY50" fmla="*/ 85816 h 121572"/>
                    <a:gd name="connsiteX51" fmla="*/ 195470 w 238378"/>
                    <a:gd name="connsiteY51" fmla="*/ 78665 h 121572"/>
                    <a:gd name="connsiteX52" fmla="*/ 200238 w 238378"/>
                    <a:gd name="connsiteY52" fmla="*/ 71514 h 121572"/>
                    <a:gd name="connsiteX53" fmla="*/ 205005 w 238378"/>
                    <a:gd name="connsiteY53" fmla="*/ 64362 h 121572"/>
                    <a:gd name="connsiteX54" fmla="*/ 209773 w 238378"/>
                    <a:gd name="connsiteY54" fmla="*/ 54827 h 121572"/>
                    <a:gd name="connsiteX55" fmla="*/ 219308 w 238378"/>
                    <a:gd name="connsiteY55" fmla="*/ 38141 h 121572"/>
                    <a:gd name="connsiteX56" fmla="*/ 233611 w 238378"/>
                    <a:gd name="connsiteY56" fmla="*/ 2384 h 121572"/>
                    <a:gd name="connsiteX57" fmla="*/ 238378 w 238378"/>
                    <a:gd name="connsiteY57" fmla="*/ 4767 h 121572"/>
                    <a:gd name="connsiteX58" fmla="*/ 209773 w 238378"/>
                    <a:gd name="connsiteY58" fmla="*/ 16686 h 121572"/>
                    <a:gd name="connsiteX59" fmla="*/ 181168 w 238378"/>
                    <a:gd name="connsiteY59" fmla="*/ 28605 h 121572"/>
                    <a:gd name="connsiteX60" fmla="*/ 166865 w 238378"/>
                    <a:gd name="connsiteY60" fmla="*/ 33373 h 121572"/>
                    <a:gd name="connsiteX61" fmla="*/ 152562 w 238378"/>
                    <a:gd name="connsiteY61" fmla="*/ 38141 h 121572"/>
                    <a:gd name="connsiteX62" fmla="*/ 138260 w 238378"/>
                    <a:gd name="connsiteY62" fmla="*/ 42908 h 121572"/>
                    <a:gd name="connsiteX63" fmla="*/ 123957 w 238378"/>
                    <a:gd name="connsiteY63" fmla="*/ 45292 h 121572"/>
                    <a:gd name="connsiteX64" fmla="*/ 109654 w 238378"/>
                    <a:gd name="connsiteY64" fmla="*/ 47676 h 121572"/>
                    <a:gd name="connsiteX65" fmla="*/ 88200 w 238378"/>
                    <a:gd name="connsiteY65" fmla="*/ 47676 h 121572"/>
                    <a:gd name="connsiteX66" fmla="*/ 73897 w 238378"/>
                    <a:gd name="connsiteY66" fmla="*/ 47676 h 121572"/>
                    <a:gd name="connsiteX67" fmla="*/ 59595 w 238378"/>
                    <a:gd name="connsiteY67" fmla="*/ 47676 h 121572"/>
                    <a:gd name="connsiteX68" fmla="*/ 45292 w 238378"/>
                    <a:gd name="connsiteY68" fmla="*/ 47676 h 121572"/>
                    <a:gd name="connsiteX69" fmla="*/ 30989 w 238378"/>
                    <a:gd name="connsiteY69" fmla="*/ 45292 h 121572"/>
                    <a:gd name="connsiteX70" fmla="*/ 16687 w 238378"/>
                    <a:gd name="connsiteY70" fmla="*/ 42908 h 121572"/>
                    <a:gd name="connsiteX71" fmla="*/ 0 w 238378"/>
                    <a:gd name="connsiteY71" fmla="*/ 38141 h 121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</a:cxnLst>
                  <a:rect l="l" t="t" r="r" b="b"/>
                  <a:pathLst>
                    <a:path w="238378" h="121572">
                      <a:moveTo>
                        <a:pt x="0" y="38141"/>
                      </a:moveTo>
                      <a:cubicBezTo>
                        <a:pt x="4768" y="40524"/>
                        <a:pt x="9535" y="40524"/>
                        <a:pt x="14303" y="42908"/>
                      </a:cubicBezTo>
                      <a:cubicBezTo>
                        <a:pt x="19070" y="42908"/>
                        <a:pt x="23838" y="45292"/>
                        <a:pt x="28605" y="45292"/>
                      </a:cubicBezTo>
                      <a:cubicBezTo>
                        <a:pt x="33373" y="45292"/>
                        <a:pt x="38141" y="45292"/>
                        <a:pt x="42908" y="47676"/>
                      </a:cubicBezTo>
                      <a:cubicBezTo>
                        <a:pt x="47676" y="47676"/>
                        <a:pt x="52443" y="47676"/>
                        <a:pt x="57211" y="47676"/>
                      </a:cubicBezTo>
                      <a:cubicBezTo>
                        <a:pt x="61978" y="47676"/>
                        <a:pt x="66746" y="47676"/>
                        <a:pt x="71514" y="47676"/>
                      </a:cubicBezTo>
                      <a:lnTo>
                        <a:pt x="85816" y="45292"/>
                      </a:lnTo>
                      <a:lnTo>
                        <a:pt x="100119" y="42908"/>
                      </a:lnTo>
                      <a:cubicBezTo>
                        <a:pt x="104887" y="42908"/>
                        <a:pt x="109654" y="40524"/>
                        <a:pt x="114422" y="40524"/>
                      </a:cubicBezTo>
                      <a:cubicBezTo>
                        <a:pt x="119189" y="40524"/>
                        <a:pt x="123957" y="38141"/>
                        <a:pt x="128724" y="38141"/>
                      </a:cubicBezTo>
                      <a:lnTo>
                        <a:pt x="143027" y="33373"/>
                      </a:lnTo>
                      <a:cubicBezTo>
                        <a:pt x="147795" y="33373"/>
                        <a:pt x="152562" y="30989"/>
                        <a:pt x="157330" y="28605"/>
                      </a:cubicBezTo>
                      <a:lnTo>
                        <a:pt x="171633" y="23838"/>
                      </a:lnTo>
                      <a:cubicBezTo>
                        <a:pt x="181168" y="19070"/>
                        <a:pt x="190703" y="16686"/>
                        <a:pt x="200238" y="11919"/>
                      </a:cubicBezTo>
                      <a:lnTo>
                        <a:pt x="226460" y="0"/>
                      </a:lnTo>
                      <a:lnTo>
                        <a:pt x="226460" y="0"/>
                      </a:lnTo>
                      <a:cubicBezTo>
                        <a:pt x="228843" y="0"/>
                        <a:pt x="228843" y="0"/>
                        <a:pt x="228843" y="2384"/>
                      </a:cubicBezTo>
                      <a:cubicBezTo>
                        <a:pt x="228843" y="2384"/>
                        <a:pt x="228843" y="4767"/>
                        <a:pt x="228843" y="4767"/>
                      </a:cubicBezTo>
                      <a:cubicBezTo>
                        <a:pt x="224076" y="16686"/>
                        <a:pt x="219308" y="30989"/>
                        <a:pt x="214541" y="42908"/>
                      </a:cubicBezTo>
                      <a:cubicBezTo>
                        <a:pt x="212157" y="50059"/>
                        <a:pt x="207389" y="54827"/>
                        <a:pt x="205005" y="59595"/>
                      </a:cubicBezTo>
                      <a:lnTo>
                        <a:pt x="200238" y="69130"/>
                      </a:lnTo>
                      <a:lnTo>
                        <a:pt x="195470" y="78665"/>
                      </a:lnTo>
                      <a:cubicBezTo>
                        <a:pt x="193087" y="81049"/>
                        <a:pt x="190703" y="83432"/>
                        <a:pt x="188319" y="85816"/>
                      </a:cubicBezTo>
                      <a:cubicBezTo>
                        <a:pt x="185935" y="88200"/>
                        <a:pt x="183551" y="90584"/>
                        <a:pt x="181168" y="92968"/>
                      </a:cubicBezTo>
                      <a:cubicBezTo>
                        <a:pt x="176400" y="97735"/>
                        <a:pt x="171633" y="102503"/>
                        <a:pt x="166865" y="107270"/>
                      </a:cubicBezTo>
                      <a:lnTo>
                        <a:pt x="157330" y="112038"/>
                      </a:lnTo>
                      <a:lnTo>
                        <a:pt x="147795" y="116805"/>
                      </a:lnTo>
                      <a:cubicBezTo>
                        <a:pt x="140643" y="119189"/>
                        <a:pt x="133492" y="121573"/>
                        <a:pt x="128724" y="121573"/>
                      </a:cubicBezTo>
                      <a:cubicBezTo>
                        <a:pt x="126341" y="121573"/>
                        <a:pt x="121573" y="121573"/>
                        <a:pt x="119189" y="121573"/>
                      </a:cubicBezTo>
                      <a:cubicBezTo>
                        <a:pt x="116805" y="121573"/>
                        <a:pt x="112038" y="121573"/>
                        <a:pt x="109654" y="121573"/>
                      </a:cubicBezTo>
                      <a:cubicBezTo>
                        <a:pt x="102503" y="121573"/>
                        <a:pt x="95351" y="119189"/>
                        <a:pt x="90584" y="114422"/>
                      </a:cubicBezTo>
                      <a:cubicBezTo>
                        <a:pt x="88200" y="112038"/>
                        <a:pt x="85816" y="112038"/>
                        <a:pt x="81049" y="109654"/>
                      </a:cubicBezTo>
                      <a:lnTo>
                        <a:pt x="73897" y="104886"/>
                      </a:lnTo>
                      <a:cubicBezTo>
                        <a:pt x="69130" y="100119"/>
                        <a:pt x="64362" y="97735"/>
                        <a:pt x="57211" y="92968"/>
                      </a:cubicBezTo>
                      <a:cubicBezTo>
                        <a:pt x="47676" y="83432"/>
                        <a:pt x="38141" y="73897"/>
                        <a:pt x="28605" y="66746"/>
                      </a:cubicBezTo>
                      <a:cubicBezTo>
                        <a:pt x="23838" y="61978"/>
                        <a:pt x="19070" y="57211"/>
                        <a:pt x="14303" y="54827"/>
                      </a:cubicBezTo>
                      <a:cubicBezTo>
                        <a:pt x="11919" y="45292"/>
                        <a:pt x="4768" y="42908"/>
                        <a:pt x="0" y="38141"/>
                      </a:cubicBezTo>
                      <a:close/>
                      <a:moveTo>
                        <a:pt x="0" y="38141"/>
                      </a:moveTo>
                      <a:cubicBezTo>
                        <a:pt x="4768" y="42908"/>
                        <a:pt x="11919" y="45292"/>
                        <a:pt x="16687" y="50059"/>
                      </a:cubicBezTo>
                      <a:cubicBezTo>
                        <a:pt x="21454" y="54827"/>
                        <a:pt x="26222" y="57211"/>
                        <a:pt x="33373" y="61978"/>
                      </a:cubicBezTo>
                      <a:cubicBezTo>
                        <a:pt x="42908" y="71514"/>
                        <a:pt x="52443" y="78665"/>
                        <a:pt x="64362" y="88200"/>
                      </a:cubicBezTo>
                      <a:cubicBezTo>
                        <a:pt x="69130" y="92968"/>
                        <a:pt x="73897" y="95351"/>
                        <a:pt x="81049" y="100119"/>
                      </a:cubicBezTo>
                      <a:lnTo>
                        <a:pt x="90584" y="104886"/>
                      </a:lnTo>
                      <a:cubicBezTo>
                        <a:pt x="92968" y="107270"/>
                        <a:pt x="95351" y="107270"/>
                        <a:pt x="100119" y="109654"/>
                      </a:cubicBezTo>
                      <a:cubicBezTo>
                        <a:pt x="107270" y="112038"/>
                        <a:pt x="112038" y="114422"/>
                        <a:pt x="119189" y="114422"/>
                      </a:cubicBezTo>
                      <a:cubicBezTo>
                        <a:pt x="121573" y="114422"/>
                        <a:pt x="126341" y="114422"/>
                        <a:pt x="128724" y="114422"/>
                      </a:cubicBezTo>
                      <a:cubicBezTo>
                        <a:pt x="131108" y="114422"/>
                        <a:pt x="135876" y="114422"/>
                        <a:pt x="138260" y="114422"/>
                      </a:cubicBezTo>
                      <a:cubicBezTo>
                        <a:pt x="145411" y="114422"/>
                        <a:pt x="150178" y="112038"/>
                        <a:pt x="157330" y="109654"/>
                      </a:cubicBezTo>
                      <a:lnTo>
                        <a:pt x="166865" y="104886"/>
                      </a:lnTo>
                      <a:lnTo>
                        <a:pt x="174016" y="100119"/>
                      </a:lnTo>
                      <a:cubicBezTo>
                        <a:pt x="178784" y="95351"/>
                        <a:pt x="183551" y="90584"/>
                        <a:pt x="188319" y="85816"/>
                      </a:cubicBezTo>
                      <a:cubicBezTo>
                        <a:pt x="190703" y="83432"/>
                        <a:pt x="193087" y="81049"/>
                        <a:pt x="195470" y="78665"/>
                      </a:cubicBezTo>
                      <a:cubicBezTo>
                        <a:pt x="197854" y="76281"/>
                        <a:pt x="200238" y="73897"/>
                        <a:pt x="200238" y="71514"/>
                      </a:cubicBezTo>
                      <a:lnTo>
                        <a:pt x="205005" y="64362"/>
                      </a:lnTo>
                      <a:lnTo>
                        <a:pt x="209773" y="54827"/>
                      </a:lnTo>
                      <a:cubicBezTo>
                        <a:pt x="212157" y="50059"/>
                        <a:pt x="216924" y="42908"/>
                        <a:pt x="219308" y="38141"/>
                      </a:cubicBezTo>
                      <a:cubicBezTo>
                        <a:pt x="224076" y="26222"/>
                        <a:pt x="231227" y="14303"/>
                        <a:pt x="233611" y="2384"/>
                      </a:cubicBezTo>
                      <a:lnTo>
                        <a:pt x="238378" y="4767"/>
                      </a:lnTo>
                      <a:lnTo>
                        <a:pt x="209773" y="16686"/>
                      </a:lnTo>
                      <a:cubicBezTo>
                        <a:pt x="200238" y="21454"/>
                        <a:pt x="190703" y="23838"/>
                        <a:pt x="181168" y="28605"/>
                      </a:cubicBezTo>
                      <a:lnTo>
                        <a:pt x="166865" y="33373"/>
                      </a:lnTo>
                      <a:cubicBezTo>
                        <a:pt x="162097" y="35757"/>
                        <a:pt x="157330" y="35757"/>
                        <a:pt x="152562" y="38141"/>
                      </a:cubicBezTo>
                      <a:lnTo>
                        <a:pt x="138260" y="42908"/>
                      </a:lnTo>
                      <a:cubicBezTo>
                        <a:pt x="133492" y="45292"/>
                        <a:pt x="128724" y="45292"/>
                        <a:pt x="123957" y="45292"/>
                      </a:cubicBezTo>
                      <a:cubicBezTo>
                        <a:pt x="119189" y="45292"/>
                        <a:pt x="114422" y="47676"/>
                        <a:pt x="109654" y="47676"/>
                      </a:cubicBezTo>
                      <a:lnTo>
                        <a:pt x="88200" y="47676"/>
                      </a:lnTo>
                      <a:lnTo>
                        <a:pt x="73897" y="47676"/>
                      </a:lnTo>
                      <a:cubicBezTo>
                        <a:pt x="69130" y="47676"/>
                        <a:pt x="64362" y="47676"/>
                        <a:pt x="59595" y="47676"/>
                      </a:cubicBezTo>
                      <a:cubicBezTo>
                        <a:pt x="54827" y="47676"/>
                        <a:pt x="50059" y="47676"/>
                        <a:pt x="45292" y="47676"/>
                      </a:cubicBezTo>
                      <a:cubicBezTo>
                        <a:pt x="40524" y="47676"/>
                        <a:pt x="35757" y="47676"/>
                        <a:pt x="30989" y="45292"/>
                      </a:cubicBezTo>
                      <a:cubicBezTo>
                        <a:pt x="26222" y="45292"/>
                        <a:pt x="21454" y="42908"/>
                        <a:pt x="16687" y="42908"/>
                      </a:cubicBezTo>
                      <a:cubicBezTo>
                        <a:pt x="9535" y="42908"/>
                        <a:pt x="4768" y="40524"/>
                        <a:pt x="0" y="38141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14" name="Freeform: Shape 1413">
                <a:extLst>
                  <a:ext uri="{FF2B5EF4-FFF2-40B4-BE49-F238E27FC236}">
                    <a16:creationId xmlns:a16="http://schemas.microsoft.com/office/drawing/2014/main" id="{CD64ECB7-2165-4A2E-B899-ED1E1C629DF2}"/>
                  </a:ext>
                </a:extLst>
              </p:cNvPr>
              <p:cNvSpPr/>
              <p:nvPr/>
            </p:nvSpPr>
            <p:spPr>
              <a:xfrm>
                <a:off x="15324771" y="6294150"/>
                <a:ext cx="60654" cy="22085"/>
              </a:xfrm>
              <a:custGeom>
                <a:avLst/>
                <a:gdLst>
                  <a:gd name="connsiteX0" fmla="*/ 60654 w 60654"/>
                  <a:gd name="connsiteY0" fmla="*/ 17318 h 22085"/>
                  <a:gd name="connsiteX1" fmla="*/ 1059 w 60654"/>
                  <a:gd name="connsiteY1" fmla="*/ 5399 h 22085"/>
                  <a:gd name="connsiteX2" fmla="*/ 1059 w 60654"/>
                  <a:gd name="connsiteY2" fmla="*/ 7783 h 22085"/>
                  <a:gd name="connsiteX3" fmla="*/ 58270 w 60654"/>
                  <a:gd name="connsiteY3" fmla="*/ 22085 h 22085"/>
                  <a:gd name="connsiteX4" fmla="*/ 60654 w 60654"/>
                  <a:gd name="connsiteY4" fmla="*/ 17318 h 22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654" h="22085">
                    <a:moveTo>
                      <a:pt x="60654" y="17318"/>
                    </a:moveTo>
                    <a:cubicBezTo>
                      <a:pt x="43968" y="3015"/>
                      <a:pt x="20130" y="-6520"/>
                      <a:pt x="1059" y="5399"/>
                    </a:cubicBezTo>
                    <a:cubicBezTo>
                      <a:pt x="1059" y="5399"/>
                      <a:pt x="-1324" y="7783"/>
                      <a:pt x="1059" y="7783"/>
                    </a:cubicBezTo>
                    <a:cubicBezTo>
                      <a:pt x="22514" y="631"/>
                      <a:pt x="39200" y="12550"/>
                      <a:pt x="58270" y="22085"/>
                    </a:cubicBezTo>
                    <a:cubicBezTo>
                      <a:pt x="60654" y="22085"/>
                      <a:pt x="60654" y="19701"/>
                      <a:pt x="60654" y="17318"/>
                    </a:cubicBezTo>
                    <a:close/>
                  </a:path>
                </a:pathLst>
              </a:custGeom>
              <a:solidFill>
                <a:srgbClr val="A26D2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15" name="Freeform: Shape 1414">
                <a:extLst>
                  <a:ext uri="{FF2B5EF4-FFF2-40B4-BE49-F238E27FC236}">
                    <a16:creationId xmlns:a16="http://schemas.microsoft.com/office/drawing/2014/main" id="{808CC2DD-92A0-4782-BDAF-AFD967FD0519}"/>
                  </a:ext>
                </a:extLst>
              </p:cNvPr>
              <p:cNvSpPr/>
              <p:nvPr/>
            </p:nvSpPr>
            <p:spPr>
              <a:xfrm>
                <a:off x="15343841" y="6282862"/>
                <a:ext cx="43967" cy="21454"/>
              </a:xfrm>
              <a:custGeom>
                <a:avLst/>
                <a:gdLst>
                  <a:gd name="connsiteX0" fmla="*/ 43968 w 43967"/>
                  <a:gd name="connsiteY0" fmla="*/ 16686 h 21454"/>
                  <a:gd name="connsiteX1" fmla="*/ 24897 w 43967"/>
                  <a:gd name="connsiteY1" fmla="*/ 2384 h 21454"/>
                  <a:gd name="connsiteX2" fmla="*/ 15362 w 43967"/>
                  <a:gd name="connsiteY2" fmla="*/ 0 h 21454"/>
                  <a:gd name="connsiteX3" fmla="*/ 1059 w 43967"/>
                  <a:gd name="connsiteY3" fmla="*/ 0 h 21454"/>
                  <a:gd name="connsiteX4" fmla="*/ 1059 w 43967"/>
                  <a:gd name="connsiteY4" fmla="*/ 2384 h 21454"/>
                  <a:gd name="connsiteX5" fmla="*/ 10595 w 43967"/>
                  <a:gd name="connsiteY5" fmla="*/ 2384 h 21454"/>
                  <a:gd name="connsiteX6" fmla="*/ 24897 w 43967"/>
                  <a:gd name="connsiteY6" fmla="*/ 7151 h 21454"/>
                  <a:gd name="connsiteX7" fmla="*/ 43968 w 43967"/>
                  <a:gd name="connsiteY7" fmla="*/ 21454 h 21454"/>
                  <a:gd name="connsiteX8" fmla="*/ 43968 w 43967"/>
                  <a:gd name="connsiteY8" fmla="*/ 16686 h 21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967" h="21454">
                    <a:moveTo>
                      <a:pt x="43968" y="16686"/>
                    </a:moveTo>
                    <a:cubicBezTo>
                      <a:pt x="39200" y="9535"/>
                      <a:pt x="32049" y="4768"/>
                      <a:pt x="24897" y="2384"/>
                    </a:cubicBezTo>
                    <a:cubicBezTo>
                      <a:pt x="22514" y="0"/>
                      <a:pt x="17746" y="0"/>
                      <a:pt x="15362" y="0"/>
                    </a:cubicBezTo>
                    <a:cubicBezTo>
                      <a:pt x="10595" y="0"/>
                      <a:pt x="5827" y="2384"/>
                      <a:pt x="1059" y="0"/>
                    </a:cubicBezTo>
                    <a:cubicBezTo>
                      <a:pt x="1059" y="0"/>
                      <a:pt x="-1324" y="2384"/>
                      <a:pt x="1059" y="2384"/>
                    </a:cubicBezTo>
                    <a:cubicBezTo>
                      <a:pt x="3443" y="2384"/>
                      <a:pt x="8211" y="2384"/>
                      <a:pt x="10595" y="2384"/>
                    </a:cubicBezTo>
                    <a:cubicBezTo>
                      <a:pt x="15362" y="2384"/>
                      <a:pt x="20130" y="4768"/>
                      <a:pt x="24897" y="7151"/>
                    </a:cubicBezTo>
                    <a:cubicBezTo>
                      <a:pt x="32049" y="9535"/>
                      <a:pt x="36816" y="16686"/>
                      <a:pt x="43968" y="21454"/>
                    </a:cubicBezTo>
                    <a:cubicBezTo>
                      <a:pt x="41584" y="21454"/>
                      <a:pt x="43968" y="16686"/>
                      <a:pt x="43968" y="16686"/>
                    </a:cubicBezTo>
                    <a:close/>
                  </a:path>
                </a:pathLst>
              </a:custGeom>
              <a:solidFill>
                <a:srgbClr val="A26D2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16" name="Freeform: Shape 1415">
                <a:extLst>
                  <a:ext uri="{FF2B5EF4-FFF2-40B4-BE49-F238E27FC236}">
                    <a16:creationId xmlns:a16="http://schemas.microsoft.com/office/drawing/2014/main" id="{9671B2BD-0556-40DA-8273-6FEF8295A1C1}"/>
                  </a:ext>
                </a:extLst>
              </p:cNvPr>
              <p:cNvSpPr/>
              <p:nvPr/>
            </p:nvSpPr>
            <p:spPr>
              <a:xfrm>
                <a:off x="15406879" y="6282862"/>
                <a:ext cx="39127" cy="26221"/>
              </a:xfrm>
              <a:custGeom>
                <a:avLst/>
                <a:gdLst>
                  <a:gd name="connsiteX0" fmla="*/ 38141 w 39127"/>
                  <a:gd name="connsiteY0" fmla="*/ 0 h 26221"/>
                  <a:gd name="connsiteX1" fmla="*/ 16687 w 39127"/>
                  <a:gd name="connsiteY1" fmla="*/ 7151 h 26221"/>
                  <a:gd name="connsiteX2" fmla="*/ 0 w 39127"/>
                  <a:gd name="connsiteY2" fmla="*/ 23838 h 26221"/>
                  <a:gd name="connsiteX3" fmla="*/ 0 w 39127"/>
                  <a:gd name="connsiteY3" fmla="*/ 26222 h 26221"/>
                  <a:gd name="connsiteX4" fmla="*/ 14303 w 39127"/>
                  <a:gd name="connsiteY4" fmla="*/ 14303 h 26221"/>
                  <a:gd name="connsiteX5" fmla="*/ 35757 w 39127"/>
                  <a:gd name="connsiteY5" fmla="*/ 7151 h 26221"/>
                  <a:gd name="connsiteX6" fmla="*/ 38141 w 39127"/>
                  <a:gd name="connsiteY6" fmla="*/ 0 h 26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127" h="26221">
                    <a:moveTo>
                      <a:pt x="38141" y="0"/>
                    </a:moveTo>
                    <a:cubicBezTo>
                      <a:pt x="30989" y="0"/>
                      <a:pt x="23838" y="2384"/>
                      <a:pt x="16687" y="7151"/>
                    </a:cubicBezTo>
                    <a:cubicBezTo>
                      <a:pt x="9535" y="11919"/>
                      <a:pt x="4768" y="16686"/>
                      <a:pt x="0" y="23838"/>
                    </a:cubicBezTo>
                    <a:cubicBezTo>
                      <a:pt x="0" y="23838"/>
                      <a:pt x="0" y="26222"/>
                      <a:pt x="0" y="26222"/>
                    </a:cubicBezTo>
                    <a:cubicBezTo>
                      <a:pt x="4768" y="21454"/>
                      <a:pt x="9535" y="16686"/>
                      <a:pt x="14303" y="14303"/>
                    </a:cubicBezTo>
                    <a:cubicBezTo>
                      <a:pt x="21454" y="9535"/>
                      <a:pt x="28605" y="9535"/>
                      <a:pt x="35757" y="7151"/>
                    </a:cubicBezTo>
                    <a:cubicBezTo>
                      <a:pt x="38141" y="4768"/>
                      <a:pt x="40524" y="0"/>
                      <a:pt x="38141" y="0"/>
                    </a:cubicBezTo>
                    <a:close/>
                  </a:path>
                </a:pathLst>
              </a:custGeom>
              <a:solidFill>
                <a:srgbClr val="A26D2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417" name="Graphic 4207">
                <a:extLst>
                  <a:ext uri="{FF2B5EF4-FFF2-40B4-BE49-F238E27FC236}">
                    <a16:creationId xmlns:a16="http://schemas.microsoft.com/office/drawing/2014/main" id="{9B1C0BD9-A71C-4CD1-ADA6-5DA10442D806}"/>
                  </a:ext>
                </a:extLst>
              </p:cNvPr>
              <p:cNvGrpSpPr/>
              <p:nvPr/>
            </p:nvGrpSpPr>
            <p:grpSpPr>
              <a:xfrm>
                <a:off x="15113887" y="6748394"/>
                <a:ext cx="78451" cy="120878"/>
                <a:chOff x="15113887" y="6748394"/>
                <a:chExt cx="78451" cy="120878"/>
              </a:xfrm>
            </p:grpSpPr>
            <p:sp>
              <p:nvSpPr>
                <p:cNvPr id="1445" name="Freeform: Shape 1444">
                  <a:extLst>
                    <a:ext uri="{FF2B5EF4-FFF2-40B4-BE49-F238E27FC236}">
                      <a16:creationId xmlns:a16="http://schemas.microsoft.com/office/drawing/2014/main" id="{4CEFC6C4-BF02-475D-9645-9CD61106B02E}"/>
                    </a:ext>
                  </a:extLst>
                </p:cNvPr>
                <p:cNvSpPr/>
                <p:nvPr/>
              </p:nvSpPr>
              <p:spPr>
                <a:xfrm>
                  <a:off x="15121874" y="6762003"/>
                  <a:ext cx="65101" cy="99239"/>
                </a:xfrm>
                <a:custGeom>
                  <a:avLst/>
                  <a:gdLst>
                    <a:gd name="connsiteX0" fmla="*/ 63313 w 65101"/>
                    <a:gd name="connsiteY0" fmla="*/ 83432 h 99239"/>
                    <a:gd name="connsiteX1" fmla="*/ 22789 w 65101"/>
                    <a:gd name="connsiteY1" fmla="*/ 90584 h 99239"/>
                    <a:gd name="connsiteX2" fmla="*/ 8486 w 65101"/>
                    <a:gd name="connsiteY2" fmla="*/ 64362 h 99239"/>
                    <a:gd name="connsiteX3" fmla="*/ 13254 w 65101"/>
                    <a:gd name="connsiteY3" fmla="*/ 33373 h 99239"/>
                    <a:gd name="connsiteX4" fmla="*/ 20405 w 65101"/>
                    <a:gd name="connsiteY4" fmla="*/ 0 h 99239"/>
                    <a:gd name="connsiteX5" fmla="*/ 18021 w 65101"/>
                    <a:gd name="connsiteY5" fmla="*/ 0 h 99239"/>
                    <a:gd name="connsiteX6" fmla="*/ 6102 w 65101"/>
                    <a:gd name="connsiteY6" fmla="*/ 47676 h 99239"/>
                    <a:gd name="connsiteX7" fmla="*/ 1335 w 65101"/>
                    <a:gd name="connsiteY7" fmla="*/ 83432 h 99239"/>
                    <a:gd name="connsiteX8" fmla="*/ 63313 w 65101"/>
                    <a:gd name="connsiteY8" fmla="*/ 88200 h 99239"/>
                    <a:gd name="connsiteX9" fmla="*/ 63313 w 65101"/>
                    <a:gd name="connsiteY9" fmla="*/ 83432 h 992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5101" h="99239">
                      <a:moveTo>
                        <a:pt x="63313" y="83432"/>
                      </a:moveTo>
                      <a:cubicBezTo>
                        <a:pt x="49011" y="90584"/>
                        <a:pt x="39475" y="97735"/>
                        <a:pt x="22789" y="90584"/>
                      </a:cubicBezTo>
                      <a:cubicBezTo>
                        <a:pt x="10870" y="85816"/>
                        <a:pt x="3719" y="81049"/>
                        <a:pt x="8486" y="64362"/>
                      </a:cubicBezTo>
                      <a:cubicBezTo>
                        <a:pt x="10870" y="54827"/>
                        <a:pt x="10870" y="42908"/>
                        <a:pt x="13254" y="33373"/>
                      </a:cubicBezTo>
                      <a:cubicBezTo>
                        <a:pt x="15638" y="21454"/>
                        <a:pt x="18021" y="11919"/>
                        <a:pt x="20405" y="0"/>
                      </a:cubicBezTo>
                      <a:cubicBezTo>
                        <a:pt x="20405" y="0"/>
                        <a:pt x="18021" y="0"/>
                        <a:pt x="18021" y="0"/>
                      </a:cubicBezTo>
                      <a:cubicBezTo>
                        <a:pt x="15638" y="16687"/>
                        <a:pt x="8486" y="30989"/>
                        <a:pt x="6102" y="47676"/>
                      </a:cubicBezTo>
                      <a:cubicBezTo>
                        <a:pt x="6102" y="54827"/>
                        <a:pt x="-3433" y="76281"/>
                        <a:pt x="1335" y="83432"/>
                      </a:cubicBezTo>
                      <a:cubicBezTo>
                        <a:pt x="18021" y="104887"/>
                        <a:pt x="41859" y="102503"/>
                        <a:pt x="63313" y="88200"/>
                      </a:cubicBezTo>
                      <a:cubicBezTo>
                        <a:pt x="65697" y="85816"/>
                        <a:pt x="65697" y="83432"/>
                        <a:pt x="63313" y="83432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46" name="Freeform: Shape 1445">
                  <a:extLst>
                    <a:ext uri="{FF2B5EF4-FFF2-40B4-BE49-F238E27FC236}">
                      <a16:creationId xmlns:a16="http://schemas.microsoft.com/office/drawing/2014/main" id="{F0B28180-FC06-442F-87FC-9AB27301DAA2}"/>
                    </a:ext>
                  </a:extLst>
                </p:cNvPr>
                <p:cNvSpPr/>
                <p:nvPr/>
              </p:nvSpPr>
              <p:spPr>
                <a:xfrm>
                  <a:off x="15113887" y="6748394"/>
                  <a:ext cx="78451" cy="120878"/>
                </a:xfrm>
                <a:custGeom>
                  <a:avLst/>
                  <a:gdLst>
                    <a:gd name="connsiteX0" fmla="*/ 23625 w 78451"/>
                    <a:gd name="connsiteY0" fmla="*/ 4073 h 120878"/>
                    <a:gd name="connsiteX1" fmla="*/ 2171 w 78451"/>
                    <a:gd name="connsiteY1" fmla="*/ 77971 h 120878"/>
                    <a:gd name="connsiteX2" fmla="*/ 35544 w 78451"/>
                    <a:gd name="connsiteY2" fmla="*/ 120879 h 120878"/>
                    <a:gd name="connsiteX3" fmla="*/ 78452 w 78451"/>
                    <a:gd name="connsiteY3" fmla="*/ 94657 h 120878"/>
                    <a:gd name="connsiteX4" fmla="*/ 14090 w 78451"/>
                    <a:gd name="connsiteY4" fmla="*/ 75587 h 120878"/>
                    <a:gd name="connsiteX5" fmla="*/ 23625 w 78451"/>
                    <a:gd name="connsiteY5" fmla="*/ 4073 h 120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8451" h="120878">
                      <a:moveTo>
                        <a:pt x="23625" y="4073"/>
                      </a:moveTo>
                      <a:cubicBezTo>
                        <a:pt x="23625" y="4073"/>
                        <a:pt x="9322" y="49365"/>
                        <a:pt x="2171" y="77971"/>
                      </a:cubicBezTo>
                      <a:cubicBezTo>
                        <a:pt x="-7364" y="108960"/>
                        <a:pt x="16474" y="120879"/>
                        <a:pt x="35544" y="120879"/>
                      </a:cubicBezTo>
                      <a:cubicBezTo>
                        <a:pt x="54614" y="120879"/>
                        <a:pt x="73684" y="111344"/>
                        <a:pt x="78452" y="94657"/>
                      </a:cubicBezTo>
                      <a:cubicBezTo>
                        <a:pt x="40311" y="116111"/>
                        <a:pt x="6938" y="101809"/>
                        <a:pt x="14090" y="75587"/>
                      </a:cubicBezTo>
                      <a:cubicBezTo>
                        <a:pt x="23625" y="51749"/>
                        <a:pt x="35544" y="-17381"/>
                        <a:pt x="23625" y="4073"/>
                      </a:cubicBezTo>
                      <a:close/>
                    </a:path>
                  </a:pathLst>
                </a:custGeom>
                <a:solidFill>
                  <a:srgbClr val="EECEB6">
                    <a:alpha val="7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47" name="Freeform: Shape 1446">
                  <a:extLst>
                    <a:ext uri="{FF2B5EF4-FFF2-40B4-BE49-F238E27FC236}">
                      <a16:creationId xmlns:a16="http://schemas.microsoft.com/office/drawing/2014/main" id="{2E5623BC-9278-4B90-9027-8C48F170FF70}"/>
                    </a:ext>
                  </a:extLst>
                </p:cNvPr>
                <p:cNvSpPr/>
                <p:nvPr/>
              </p:nvSpPr>
              <p:spPr>
                <a:xfrm>
                  <a:off x="15130360" y="6847819"/>
                  <a:ext cx="47675" cy="19114"/>
                </a:xfrm>
                <a:custGeom>
                  <a:avLst/>
                  <a:gdLst>
                    <a:gd name="connsiteX0" fmla="*/ 0 w 47675"/>
                    <a:gd name="connsiteY0" fmla="*/ 0 h 19114"/>
                    <a:gd name="connsiteX1" fmla="*/ 47676 w 47675"/>
                    <a:gd name="connsiteY1" fmla="*/ 2384 h 19114"/>
                    <a:gd name="connsiteX2" fmla="*/ 0 w 47675"/>
                    <a:gd name="connsiteY2" fmla="*/ 0 h 191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675" h="19114">
                      <a:moveTo>
                        <a:pt x="0" y="0"/>
                      </a:moveTo>
                      <a:cubicBezTo>
                        <a:pt x="0" y="0"/>
                        <a:pt x="21454" y="21454"/>
                        <a:pt x="47676" y="2384"/>
                      </a:cubicBezTo>
                      <a:cubicBezTo>
                        <a:pt x="35757" y="21454"/>
                        <a:pt x="9535" y="28605"/>
                        <a:pt x="0" y="0"/>
                      </a:cubicBezTo>
                      <a:close/>
                    </a:path>
                  </a:pathLst>
                </a:custGeom>
                <a:solidFill>
                  <a:srgbClr val="EECEB6">
                    <a:alpha val="7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48" name="Freeform: Shape 1447">
                  <a:extLst>
                    <a:ext uri="{FF2B5EF4-FFF2-40B4-BE49-F238E27FC236}">
                      <a16:creationId xmlns:a16="http://schemas.microsoft.com/office/drawing/2014/main" id="{01991BC8-5B5A-46F4-AAD7-7E2EC726A994}"/>
                    </a:ext>
                  </a:extLst>
                </p:cNvPr>
                <p:cNvSpPr/>
                <p:nvPr/>
              </p:nvSpPr>
              <p:spPr>
                <a:xfrm>
                  <a:off x="15131807" y="6753864"/>
                  <a:ext cx="17623" cy="92205"/>
                </a:xfrm>
                <a:custGeom>
                  <a:avLst/>
                  <a:gdLst>
                    <a:gd name="connsiteX0" fmla="*/ 17623 w 17623"/>
                    <a:gd name="connsiteY0" fmla="*/ 987 h 92205"/>
                    <a:gd name="connsiteX1" fmla="*/ 12856 w 17623"/>
                    <a:gd name="connsiteY1" fmla="*/ 3371 h 92205"/>
                    <a:gd name="connsiteX2" fmla="*/ 3320 w 17623"/>
                    <a:gd name="connsiteY2" fmla="*/ 51047 h 92205"/>
                    <a:gd name="connsiteX3" fmla="*/ 5704 w 17623"/>
                    <a:gd name="connsiteY3" fmla="*/ 91571 h 92205"/>
                    <a:gd name="connsiteX4" fmla="*/ 12856 w 17623"/>
                    <a:gd name="connsiteY4" fmla="*/ 84420 h 92205"/>
                    <a:gd name="connsiteX5" fmla="*/ 17623 w 17623"/>
                    <a:gd name="connsiteY5" fmla="*/ 987 h 92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623" h="92205">
                      <a:moveTo>
                        <a:pt x="17623" y="987"/>
                      </a:moveTo>
                      <a:cubicBezTo>
                        <a:pt x="17623" y="-1396"/>
                        <a:pt x="15239" y="987"/>
                        <a:pt x="12856" y="3371"/>
                      </a:cubicBezTo>
                      <a:cubicBezTo>
                        <a:pt x="10472" y="20058"/>
                        <a:pt x="5704" y="34360"/>
                        <a:pt x="3320" y="51047"/>
                      </a:cubicBezTo>
                      <a:cubicBezTo>
                        <a:pt x="937" y="62966"/>
                        <a:pt x="-3831" y="82036"/>
                        <a:pt x="5704" y="91571"/>
                      </a:cubicBezTo>
                      <a:cubicBezTo>
                        <a:pt x="8088" y="93955"/>
                        <a:pt x="12856" y="89187"/>
                        <a:pt x="12856" y="84420"/>
                      </a:cubicBezTo>
                      <a:cubicBezTo>
                        <a:pt x="5704" y="58198"/>
                        <a:pt x="17623" y="29593"/>
                        <a:pt x="17623" y="98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49" name="Freeform: Shape 1448">
                  <a:extLst>
                    <a:ext uri="{FF2B5EF4-FFF2-40B4-BE49-F238E27FC236}">
                      <a16:creationId xmlns:a16="http://schemas.microsoft.com/office/drawing/2014/main" id="{31A19319-9752-4340-A623-AFBC888ABCDF}"/>
                    </a:ext>
                  </a:extLst>
                </p:cNvPr>
                <p:cNvSpPr/>
                <p:nvPr/>
              </p:nvSpPr>
              <p:spPr>
                <a:xfrm>
                  <a:off x="15146059" y="6847819"/>
                  <a:ext cx="13893" cy="7151"/>
                </a:xfrm>
                <a:custGeom>
                  <a:avLst/>
                  <a:gdLst>
                    <a:gd name="connsiteX0" fmla="*/ 12906 w 13893"/>
                    <a:gd name="connsiteY0" fmla="*/ 2384 h 7151"/>
                    <a:gd name="connsiteX1" fmla="*/ 3371 w 13893"/>
                    <a:gd name="connsiteY1" fmla="*/ 0 h 7151"/>
                    <a:gd name="connsiteX2" fmla="*/ 987 w 13893"/>
                    <a:gd name="connsiteY2" fmla="*/ 4767 h 7151"/>
                    <a:gd name="connsiteX3" fmla="*/ 5755 w 13893"/>
                    <a:gd name="connsiteY3" fmla="*/ 7151 h 7151"/>
                    <a:gd name="connsiteX4" fmla="*/ 10523 w 13893"/>
                    <a:gd name="connsiteY4" fmla="*/ 7151 h 7151"/>
                    <a:gd name="connsiteX5" fmla="*/ 12906 w 13893"/>
                    <a:gd name="connsiteY5" fmla="*/ 2384 h 71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893" h="7151">
                      <a:moveTo>
                        <a:pt x="12906" y="2384"/>
                      </a:moveTo>
                      <a:cubicBezTo>
                        <a:pt x="10523" y="2384"/>
                        <a:pt x="5755" y="0"/>
                        <a:pt x="3371" y="0"/>
                      </a:cubicBezTo>
                      <a:cubicBezTo>
                        <a:pt x="987" y="0"/>
                        <a:pt x="-1396" y="4767"/>
                        <a:pt x="987" y="4767"/>
                      </a:cubicBezTo>
                      <a:cubicBezTo>
                        <a:pt x="3371" y="4767"/>
                        <a:pt x="3371" y="7151"/>
                        <a:pt x="5755" y="7151"/>
                      </a:cubicBezTo>
                      <a:cubicBezTo>
                        <a:pt x="8139" y="7151"/>
                        <a:pt x="8139" y="7151"/>
                        <a:pt x="10523" y="7151"/>
                      </a:cubicBezTo>
                      <a:cubicBezTo>
                        <a:pt x="12906" y="7151"/>
                        <a:pt x="15290" y="2384"/>
                        <a:pt x="12906" y="238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18" name="Freeform: Shape 1417">
                <a:extLst>
                  <a:ext uri="{FF2B5EF4-FFF2-40B4-BE49-F238E27FC236}">
                    <a16:creationId xmlns:a16="http://schemas.microsoft.com/office/drawing/2014/main" id="{B76BDD1C-4CAC-4ADA-96B2-84CBD414BCFD}"/>
                  </a:ext>
                </a:extLst>
              </p:cNvPr>
              <p:cNvSpPr/>
              <p:nvPr/>
            </p:nvSpPr>
            <p:spPr>
              <a:xfrm>
                <a:off x="14862326" y="6812636"/>
                <a:ext cx="137243" cy="92534"/>
              </a:xfrm>
              <a:custGeom>
                <a:avLst/>
                <a:gdLst>
                  <a:gd name="connsiteX0" fmla="*/ 8201 w 137243"/>
                  <a:gd name="connsiteY0" fmla="*/ 11346 h 92534"/>
                  <a:gd name="connsiteX1" fmla="*/ 15353 w 137243"/>
                  <a:gd name="connsiteY1" fmla="*/ 39951 h 92534"/>
                  <a:gd name="connsiteX2" fmla="*/ 72564 w 137243"/>
                  <a:gd name="connsiteY2" fmla="*/ 59021 h 92534"/>
                  <a:gd name="connsiteX3" fmla="*/ 125007 w 137243"/>
                  <a:gd name="connsiteY3" fmla="*/ 92394 h 92534"/>
                  <a:gd name="connsiteX4" fmla="*/ 122623 w 137243"/>
                  <a:gd name="connsiteY4" fmla="*/ 35184 h 92534"/>
                  <a:gd name="connsiteX5" fmla="*/ 8201 w 137243"/>
                  <a:gd name="connsiteY5" fmla="*/ 11346 h 9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7243" h="92534">
                    <a:moveTo>
                      <a:pt x="8201" y="11346"/>
                    </a:moveTo>
                    <a:cubicBezTo>
                      <a:pt x="-3718" y="18497"/>
                      <a:pt x="-3718" y="30416"/>
                      <a:pt x="15353" y="39951"/>
                    </a:cubicBezTo>
                    <a:cubicBezTo>
                      <a:pt x="34423" y="49486"/>
                      <a:pt x="55877" y="49486"/>
                      <a:pt x="72564" y="59021"/>
                    </a:cubicBezTo>
                    <a:cubicBezTo>
                      <a:pt x="84482" y="66173"/>
                      <a:pt x="110704" y="94778"/>
                      <a:pt x="125007" y="92394"/>
                    </a:cubicBezTo>
                    <a:cubicBezTo>
                      <a:pt x="148845" y="85243"/>
                      <a:pt x="132158" y="47102"/>
                      <a:pt x="122623" y="35184"/>
                    </a:cubicBezTo>
                    <a:cubicBezTo>
                      <a:pt x="96401" y="-573"/>
                      <a:pt x="43958" y="-10108"/>
                      <a:pt x="8201" y="11346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  <a:alpha val="60000"/>
                </a:scheme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19" name="Freeform: Shape 1418">
                <a:extLst>
                  <a:ext uri="{FF2B5EF4-FFF2-40B4-BE49-F238E27FC236}">
                    <a16:creationId xmlns:a16="http://schemas.microsoft.com/office/drawing/2014/main" id="{871256D3-7294-4C91-9D91-B77D3B67031E}"/>
                  </a:ext>
                </a:extLst>
              </p:cNvPr>
              <p:cNvSpPr/>
              <p:nvPr/>
            </p:nvSpPr>
            <p:spPr>
              <a:xfrm>
                <a:off x="15344583" y="6782974"/>
                <a:ext cx="139626" cy="93591"/>
              </a:xfrm>
              <a:custGeom>
                <a:avLst/>
                <a:gdLst>
                  <a:gd name="connsiteX0" fmla="*/ 131425 w 139626"/>
                  <a:gd name="connsiteY0" fmla="*/ 12402 h 93591"/>
                  <a:gd name="connsiteX1" fmla="*/ 124274 w 139626"/>
                  <a:gd name="connsiteY1" fmla="*/ 41007 h 93591"/>
                  <a:gd name="connsiteX2" fmla="*/ 64680 w 139626"/>
                  <a:gd name="connsiteY2" fmla="*/ 60078 h 93591"/>
                  <a:gd name="connsiteX3" fmla="*/ 12236 w 139626"/>
                  <a:gd name="connsiteY3" fmla="*/ 93450 h 93591"/>
                  <a:gd name="connsiteX4" fmla="*/ 14620 w 139626"/>
                  <a:gd name="connsiteY4" fmla="*/ 36240 h 93591"/>
                  <a:gd name="connsiteX5" fmla="*/ 131425 w 139626"/>
                  <a:gd name="connsiteY5" fmla="*/ 12402 h 93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626" h="93591">
                    <a:moveTo>
                      <a:pt x="131425" y="12402"/>
                    </a:moveTo>
                    <a:cubicBezTo>
                      <a:pt x="143344" y="19553"/>
                      <a:pt x="143344" y="31472"/>
                      <a:pt x="124274" y="41007"/>
                    </a:cubicBezTo>
                    <a:cubicBezTo>
                      <a:pt x="105204" y="50542"/>
                      <a:pt x="83750" y="50542"/>
                      <a:pt x="64680" y="60078"/>
                    </a:cubicBezTo>
                    <a:cubicBezTo>
                      <a:pt x="52761" y="67229"/>
                      <a:pt x="26539" y="95834"/>
                      <a:pt x="12236" y="93450"/>
                    </a:cubicBezTo>
                    <a:cubicBezTo>
                      <a:pt x="-11602" y="86299"/>
                      <a:pt x="5085" y="48159"/>
                      <a:pt x="14620" y="36240"/>
                    </a:cubicBezTo>
                    <a:cubicBezTo>
                      <a:pt x="40842" y="483"/>
                      <a:pt x="93285" y="-11436"/>
                      <a:pt x="131425" y="12402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  <a:alpha val="60000"/>
                </a:scheme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20" name="Freeform: Shape 1419">
                <a:extLst>
                  <a:ext uri="{FF2B5EF4-FFF2-40B4-BE49-F238E27FC236}">
                    <a16:creationId xmlns:a16="http://schemas.microsoft.com/office/drawing/2014/main" id="{9D8F8865-9D8B-49EF-A265-451246ECA3AD}"/>
                  </a:ext>
                </a:extLst>
              </p:cNvPr>
              <p:cNvSpPr/>
              <p:nvPr/>
            </p:nvSpPr>
            <p:spPr>
              <a:xfrm>
                <a:off x="14915820" y="6590263"/>
                <a:ext cx="108836" cy="26329"/>
              </a:xfrm>
              <a:custGeom>
                <a:avLst/>
                <a:gdLst>
                  <a:gd name="connsiteX0" fmla="*/ 0 w 108836"/>
                  <a:gd name="connsiteY0" fmla="*/ 26329 h 26329"/>
                  <a:gd name="connsiteX1" fmla="*/ 100119 w 108836"/>
                  <a:gd name="connsiteY1" fmla="*/ 21562 h 26329"/>
                  <a:gd name="connsiteX2" fmla="*/ 57211 w 108836"/>
                  <a:gd name="connsiteY2" fmla="*/ 108 h 26329"/>
                  <a:gd name="connsiteX3" fmla="*/ 0 w 108836"/>
                  <a:gd name="connsiteY3" fmla="*/ 26329 h 26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836" h="26329">
                    <a:moveTo>
                      <a:pt x="0" y="26329"/>
                    </a:moveTo>
                    <a:cubicBezTo>
                      <a:pt x="0" y="26329"/>
                      <a:pt x="50059" y="-9427"/>
                      <a:pt x="100119" y="21562"/>
                    </a:cubicBezTo>
                    <a:cubicBezTo>
                      <a:pt x="123957" y="35864"/>
                      <a:pt x="95351" y="-2276"/>
                      <a:pt x="57211" y="108"/>
                    </a:cubicBezTo>
                    <a:cubicBezTo>
                      <a:pt x="16686" y="108"/>
                      <a:pt x="0" y="26329"/>
                      <a:pt x="0" y="26329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21" name="Freeform: Shape 1420">
                <a:extLst>
                  <a:ext uri="{FF2B5EF4-FFF2-40B4-BE49-F238E27FC236}">
                    <a16:creationId xmlns:a16="http://schemas.microsoft.com/office/drawing/2014/main" id="{6C2960A2-0359-4F54-9D82-9F405BF8E1A2}"/>
                  </a:ext>
                </a:extLst>
              </p:cNvPr>
              <p:cNvSpPr/>
              <p:nvPr/>
            </p:nvSpPr>
            <p:spPr>
              <a:xfrm>
                <a:off x="15261468" y="6536422"/>
                <a:ext cx="154945" cy="56332"/>
              </a:xfrm>
              <a:custGeom>
                <a:avLst/>
                <a:gdLst>
                  <a:gd name="connsiteX0" fmla="*/ 0 w 154945"/>
                  <a:gd name="connsiteY0" fmla="*/ 56333 h 56332"/>
                  <a:gd name="connsiteX1" fmla="*/ 154946 w 154945"/>
                  <a:gd name="connsiteY1" fmla="*/ 25343 h 56332"/>
                  <a:gd name="connsiteX2" fmla="*/ 0 w 154945"/>
                  <a:gd name="connsiteY2" fmla="*/ 56333 h 56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4945" h="56332">
                    <a:moveTo>
                      <a:pt x="0" y="56333"/>
                    </a:moveTo>
                    <a:cubicBezTo>
                      <a:pt x="0" y="56333"/>
                      <a:pt x="83432" y="-15181"/>
                      <a:pt x="154946" y="25343"/>
                    </a:cubicBezTo>
                    <a:cubicBezTo>
                      <a:pt x="128724" y="-10413"/>
                      <a:pt x="71514" y="-15181"/>
                      <a:pt x="0" y="56333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22" name="Freeform: Shape 1421">
                <a:extLst>
                  <a:ext uri="{FF2B5EF4-FFF2-40B4-BE49-F238E27FC236}">
                    <a16:creationId xmlns:a16="http://schemas.microsoft.com/office/drawing/2014/main" id="{AB18D811-6E09-4696-8308-3DB12F72FEB3}"/>
                  </a:ext>
                </a:extLst>
              </p:cNvPr>
              <p:cNvSpPr/>
              <p:nvPr/>
            </p:nvSpPr>
            <p:spPr>
              <a:xfrm>
                <a:off x="15201874" y="6013495"/>
                <a:ext cx="438616" cy="126340"/>
              </a:xfrm>
              <a:custGeom>
                <a:avLst/>
                <a:gdLst>
                  <a:gd name="connsiteX0" fmla="*/ 176400 w 438616"/>
                  <a:gd name="connsiteY0" fmla="*/ 61978 h 126340"/>
                  <a:gd name="connsiteX1" fmla="*/ 0 w 438616"/>
                  <a:gd name="connsiteY1" fmla="*/ 47676 h 126340"/>
                  <a:gd name="connsiteX2" fmla="*/ 188319 w 438616"/>
                  <a:gd name="connsiteY2" fmla="*/ 121573 h 126340"/>
                  <a:gd name="connsiteX3" fmla="*/ 348033 w 438616"/>
                  <a:gd name="connsiteY3" fmla="*/ 126341 h 126340"/>
                  <a:gd name="connsiteX4" fmla="*/ 433849 w 438616"/>
                  <a:gd name="connsiteY4" fmla="*/ 112038 h 126340"/>
                  <a:gd name="connsiteX5" fmla="*/ 438616 w 438616"/>
                  <a:gd name="connsiteY5" fmla="*/ 114422 h 126340"/>
                  <a:gd name="connsiteX6" fmla="*/ 219308 w 438616"/>
                  <a:gd name="connsiteY6" fmla="*/ 61978 h 126340"/>
                  <a:gd name="connsiteX7" fmla="*/ 88200 w 438616"/>
                  <a:gd name="connsiteY7" fmla="*/ 0 h 126340"/>
                  <a:gd name="connsiteX8" fmla="*/ 176400 w 438616"/>
                  <a:gd name="connsiteY8" fmla="*/ 61978 h 126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8616" h="126340">
                    <a:moveTo>
                      <a:pt x="176400" y="61978"/>
                    </a:moveTo>
                    <a:cubicBezTo>
                      <a:pt x="102503" y="19070"/>
                      <a:pt x="0" y="47676"/>
                      <a:pt x="0" y="47676"/>
                    </a:cubicBezTo>
                    <a:cubicBezTo>
                      <a:pt x="0" y="47676"/>
                      <a:pt x="123957" y="21454"/>
                      <a:pt x="188319" y="121573"/>
                    </a:cubicBezTo>
                    <a:cubicBezTo>
                      <a:pt x="226459" y="85816"/>
                      <a:pt x="271751" y="64362"/>
                      <a:pt x="348033" y="126341"/>
                    </a:cubicBezTo>
                    <a:cubicBezTo>
                      <a:pt x="333730" y="83432"/>
                      <a:pt x="381405" y="83432"/>
                      <a:pt x="433849" y="112038"/>
                    </a:cubicBezTo>
                    <a:cubicBezTo>
                      <a:pt x="436233" y="114422"/>
                      <a:pt x="438616" y="114422"/>
                      <a:pt x="438616" y="114422"/>
                    </a:cubicBezTo>
                    <a:cubicBezTo>
                      <a:pt x="362335" y="69130"/>
                      <a:pt x="271751" y="47676"/>
                      <a:pt x="219308" y="61978"/>
                    </a:cubicBezTo>
                    <a:cubicBezTo>
                      <a:pt x="205005" y="38141"/>
                      <a:pt x="159714" y="14303"/>
                      <a:pt x="88200" y="0"/>
                    </a:cubicBezTo>
                    <a:cubicBezTo>
                      <a:pt x="126341" y="14303"/>
                      <a:pt x="164481" y="33373"/>
                      <a:pt x="176400" y="61978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23" name="Freeform: Shape 1422">
                <a:extLst>
                  <a:ext uri="{FF2B5EF4-FFF2-40B4-BE49-F238E27FC236}">
                    <a16:creationId xmlns:a16="http://schemas.microsoft.com/office/drawing/2014/main" id="{2216A1EC-F371-49B7-A528-4F40E8132B8C}"/>
                  </a:ext>
                </a:extLst>
              </p:cNvPr>
              <p:cNvSpPr/>
              <p:nvPr/>
            </p:nvSpPr>
            <p:spPr>
              <a:xfrm>
                <a:off x="14932506" y="6094698"/>
                <a:ext cx="667459" cy="371716"/>
              </a:xfrm>
              <a:custGeom>
                <a:avLst/>
                <a:gdLst>
                  <a:gd name="connsiteX0" fmla="*/ 269368 w 667459"/>
                  <a:gd name="connsiteY0" fmla="*/ 278748 h 371716"/>
                  <a:gd name="connsiteX1" fmla="*/ 414779 w 667459"/>
                  <a:gd name="connsiteY1" fmla="*/ 88046 h 371716"/>
                  <a:gd name="connsiteX2" fmla="*/ 462454 w 667459"/>
                  <a:gd name="connsiteY2" fmla="*/ 130954 h 371716"/>
                  <a:gd name="connsiteX3" fmla="*/ 522049 w 667459"/>
                  <a:gd name="connsiteY3" fmla="*/ 92813 h 371716"/>
                  <a:gd name="connsiteX4" fmla="*/ 610249 w 667459"/>
                  <a:gd name="connsiteY4" fmla="*/ 247759 h 371716"/>
                  <a:gd name="connsiteX5" fmla="*/ 588795 w 667459"/>
                  <a:gd name="connsiteY5" fmla="*/ 76127 h 371716"/>
                  <a:gd name="connsiteX6" fmla="*/ 667460 w 667459"/>
                  <a:gd name="connsiteY6" fmla="*/ 216770 h 371716"/>
                  <a:gd name="connsiteX7" fmla="*/ 460070 w 667459"/>
                  <a:gd name="connsiteY7" fmla="*/ 73743 h 371716"/>
                  <a:gd name="connsiteX8" fmla="*/ 178784 w 667459"/>
                  <a:gd name="connsiteY8" fmla="*/ 107116 h 371716"/>
                  <a:gd name="connsiteX9" fmla="*/ 0 w 667459"/>
                  <a:gd name="connsiteY9" fmla="*/ 371716 h 371716"/>
                  <a:gd name="connsiteX10" fmla="*/ 9535 w 667459"/>
                  <a:gd name="connsiteY10" fmla="*/ 362181 h 371716"/>
                  <a:gd name="connsiteX11" fmla="*/ 181168 w 667459"/>
                  <a:gd name="connsiteY11" fmla="*/ 161943 h 371716"/>
                  <a:gd name="connsiteX12" fmla="*/ 97735 w 667459"/>
                  <a:gd name="connsiteY12" fmla="*/ 314505 h 371716"/>
                  <a:gd name="connsiteX13" fmla="*/ 278903 w 667459"/>
                  <a:gd name="connsiteY13" fmla="*/ 107116 h 371716"/>
                  <a:gd name="connsiteX14" fmla="*/ 164481 w 667459"/>
                  <a:gd name="connsiteY14" fmla="*/ 312121 h 371716"/>
                  <a:gd name="connsiteX15" fmla="*/ 295589 w 667459"/>
                  <a:gd name="connsiteY15" fmla="*/ 140489 h 371716"/>
                  <a:gd name="connsiteX16" fmla="*/ 269368 w 667459"/>
                  <a:gd name="connsiteY16" fmla="*/ 278748 h 371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67459" h="371716">
                    <a:moveTo>
                      <a:pt x="269368" y="278748"/>
                    </a:moveTo>
                    <a:cubicBezTo>
                      <a:pt x="269368" y="278748"/>
                      <a:pt x="340881" y="104732"/>
                      <a:pt x="414779" y="88046"/>
                    </a:cubicBezTo>
                    <a:cubicBezTo>
                      <a:pt x="455303" y="78511"/>
                      <a:pt x="462454" y="130954"/>
                      <a:pt x="462454" y="130954"/>
                    </a:cubicBezTo>
                    <a:cubicBezTo>
                      <a:pt x="462454" y="130954"/>
                      <a:pt x="486292" y="92813"/>
                      <a:pt x="522049" y="92813"/>
                    </a:cubicBezTo>
                    <a:cubicBezTo>
                      <a:pt x="557806" y="92813"/>
                      <a:pt x="603097" y="171478"/>
                      <a:pt x="610249" y="247759"/>
                    </a:cubicBezTo>
                    <a:cubicBezTo>
                      <a:pt x="617400" y="135721"/>
                      <a:pt x="598330" y="95197"/>
                      <a:pt x="588795" y="76127"/>
                    </a:cubicBezTo>
                    <a:cubicBezTo>
                      <a:pt x="579260" y="54673"/>
                      <a:pt x="653157" y="150024"/>
                      <a:pt x="667460" y="216770"/>
                    </a:cubicBezTo>
                    <a:cubicBezTo>
                      <a:pt x="648389" y="102348"/>
                      <a:pt x="567341" y="-38295"/>
                      <a:pt x="460070" y="73743"/>
                    </a:cubicBezTo>
                    <a:cubicBezTo>
                      <a:pt x="414779" y="14148"/>
                      <a:pt x="336114" y="-71668"/>
                      <a:pt x="178784" y="107116"/>
                    </a:cubicBezTo>
                    <a:cubicBezTo>
                      <a:pt x="59595" y="250143"/>
                      <a:pt x="0" y="371716"/>
                      <a:pt x="0" y="371716"/>
                    </a:cubicBezTo>
                    <a:lnTo>
                      <a:pt x="9535" y="362181"/>
                    </a:lnTo>
                    <a:cubicBezTo>
                      <a:pt x="9535" y="362181"/>
                      <a:pt x="78665" y="254911"/>
                      <a:pt x="181168" y="161943"/>
                    </a:cubicBezTo>
                    <a:cubicBezTo>
                      <a:pt x="133492" y="226305"/>
                      <a:pt x="97735" y="314505"/>
                      <a:pt x="97735" y="314505"/>
                    </a:cubicBezTo>
                    <a:cubicBezTo>
                      <a:pt x="97735" y="314505"/>
                      <a:pt x="185935" y="164327"/>
                      <a:pt x="278903" y="107116"/>
                    </a:cubicBezTo>
                    <a:cubicBezTo>
                      <a:pt x="200238" y="207235"/>
                      <a:pt x="164481" y="312121"/>
                      <a:pt x="164481" y="312121"/>
                    </a:cubicBezTo>
                    <a:cubicBezTo>
                      <a:pt x="164481" y="312121"/>
                      <a:pt x="259833" y="176246"/>
                      <a:pt x="295589" y="140489"/>
                    </a:cubicBezTo>
                    <a:cubicBezTo>
                      <a:pt x="266984" y="223921"/>
                      <a:pt x="269368" y="278748"/>
                      <a:pt x="269368" y="278748"/>
                    </a:cubicBezTo>
                    <a:close/>
                  </a:path>
                </a:pathLst>
              </a:custGeom>
              <a:solidFill>
                <a:srgbClr val="C59E64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24" name="Freeform: Shape 1423">
                <a:extLst>
                  <a:ext uri="{FF2B5EF4-FFF2-40B4-BE49-F238E27FC236}">
                    <a16:creationId xmlns:a16="http://schemas.microsoft.com/office/drawing/2014/main" id="{2B704150-4B94-4E92-896D-60CA2F4275EC}"/>
                  </a:ext>
                </a:extLst>
              </p:cNvPr>
              <p:cNvSpPr/>
              <p:nvPr/>
            </p:nvSpPr>
            <p:spPr>
              <a:xfrm>
                <a:off x="15571360" y="6115997"/>
                <a:ext cx="169248" cy="188318"/>
              </a:xfrm>
              <a:custGeom>
                <a:avLst/>
                <a:gdLst>
                  <a:gd name="connsiteX0" fmla="*/ 0 w 169248"/>
                  <a:gd name="connsiteY0" fmla="*/ 35757 h 188318"/>
                  <a:gd name="connsiteX1" fmla="*/ 95351 w 169248"/>
                  <a:gd name="connsiteY1" fmla="*/ 188319 h 188318"/>
                  <a:gd name="connsiteX2" fmla="*/ 97735 w 169248"/>
                  <a:gd name="connsiteY2" fmla="*/ 116805 h 188318"/>
                  <a:gd name="connsiteX3" fmla="*/ 107270 w 169248"/>
                  <a:gd name="connsiteY3" fmla="*/ 88200 h 188318"/>
                  <a:gd name="connsiteX4" fmla="*/ 104887 w 169248"/>
                  <a:gd name="connsiteY4" fmla="*/ 61978 h 188318"/>
                  <a:gd name="connsiteX5" fmla="*/ 169249 w 169248"/>
                  <a:gd name="connsiteY5" fmla="*/ 123957 h 188318"/>
                  <a:gd name="connsiteX6" fmla="*/ 14303 w 169248"/>
                  <a:gd name="connsiteY6" fmla="*/ 0 h 188318"/>
                  <a:gd name="connsiteX7" fmla="*/ 35757 w 169248"/>
                  <a:gd name="connsiteY7" fmla="*/ 30989 h 188318"/>
                  <a:gd name="connsiteX8" fmla="*/ 35757 w 169248"/>
                  <a:gd name="connsiteY8" fmla="*/ 54827 h 188318"/>
                  <a:gd name="connsiteX9" fmla="*/ 0 w 169248"/>
                  <a:gd name="connsiteY9" fmla="*/ 35757 h 188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9248" h="188318">
                    <a:moveTo>
                      <a:pt x="0" y="35757"/>
                    </a:moveTo>
                    <a:cubicBezTo>
                      <a:pt x="0" y="35757"/>
                      <a:pt x="57211" y="92968"/>
                      <a:pt x="95351" y="188319"/>
                    </a:cubicBezTo>
                    <a:cubicBezTo>
                      <a:pt x="81049" y="109654"/>
                      <a:pt x="76281" y="88200"/>
                      <a:pt x="97735" y="116805"/>
                    </a:cubicBezTo>
                    <a:cubicBezTo>
                      <a:pt x="119189" y="145411"/>
                      <a:pt x="76281" y="61978"/>
                      <a:pt x="107270" y="88200"/>
                    </a:cubicBezTo>
                    <a:cubicBezTo>
                      <a:pt x="138260" y="114422"/>
                      <a:pt x="126341" y="81049"/>
                      <a:pt x="104887" y="61978"/>
                    </a:cubicBezTo>
                    <a:cubicBezTo>
                      <a:pt x="83432" y="42908"/>
                      <a:pt x="131108" y="59595"/>
                      <a:pt x="169249" y="123957"/>
                    </a:cubicBezTo>
                    <a:cubicBezTo>
                      <a:pt x="128724" y="38141"/>
                      <a:pt x="54827" y="11919"/>
                      <a:pt x="14303" y="0"/>
                    </a:cubicBezTo>
                    <a:cubicBezTo>
                      <a:pt x="66746" y="26222"/>
                      <a:pt x="59595" y="45292"/>
                      <a:pt x="35757" y="30989"/>
                    </a:cubicBezTo>
                    <a:cubicBezTo>
                      <a:pt x="11919" y="16686"/>
                      <a:pt x="61978" y="85816"/>
                      <a:pt x="35757" y="54827"/>
                    </a:cubicBezTo>
                    <a:cubicBezTo>
                      <a:pt x="9535" y="26222"/>
                      <a:pt x="0" y="35757"/>
                      <a:pt x="0" y="35757"/>
                    </a:cubicBezTo>
                    <a:close/>
                  </a:path>
                </a:pathLst>
              </a:custGeom>
              <a:solidFill>
                <a:srgbClr val="C59E64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25" name="Freeform: Shape 1424">
                <a:extLst>
                  <a:ext uri="{FF2B5EF4-FFF2-40B4-BE49-F238E27FC236}">
                    <a16:creationId xmlns:a16="http://schemas.microsoft.com/office/drawing/2014/main" id="{C8F57833-8F64-485B-A76C-ED7006F439D5}"/>
                  </a:ext>
                </a:extLst>
              </p:cNvPr>
              <p:cNvSpPr/>
              <p:nvPr/>
            </p:nvSpPr>
            <p:spPr>
              <a:xfrm>
                <a:off x="14684592" y="6018042"/>
                <a:ext cx="550654" cy="376857"/>
              </a:xfrm>
              <a:custGeom>
                <a:avLst/>
                <a:gdLst>
                  <a:gd name="connsiteX0" fmla="*/ 455303 w 550654"/>
                  <a:gd name="connsiteY0" fmla="*/ 220 h 376857"/>
                  <a:gd name="connsiteX1" fmla="*/ 0 w 550654"/>
                  <a:gd name="connsiteY1" fmla="*/ 298193 h 376857"/>
                  <a:gd name="connsiteX2" fmla="*/ 138260 w 550654"/>
                  <a:gd name="connsiteY2" fmla="*/ 195690 h 376857"/>
                  <a:gd name="connsiteX3" fmla="*/ 188319 w 550654"/>
                  <a:gd name="connsiteY3" fmla="*/ 202842 h 376857"/>
                  <a:gd name="connsiteX4" fmla="*/ 207389 w 550654"/>
                  <a:gd name="connsiteY4" fmla="*/ 240982 h 376857"/>
                  <a:gd name="connsiteX5" fmla="*/ 169249 w 550654"/>
                  <a:gd name="connsiteY5" fmla="*/ 376858 h 376857"/>
                  <a:gd name="connsiteX6" fmla="*/ 550654 w 550654"/>
                  <a:gd name="connsiteY6" fmla="*/ 50279 h 376857"/>
                  <a:gd name="connsiteX7" fmla="*/ 417162 w 550654"/>
                  <a:gd name="connsiteY7" fmla="*/ 62198 h 376857"/>
                  <a:gd name="connsiteX8" fmla="*/ 374254 w 550654"/>
                  <a:gd name="connsiteY8" fmla="*/ 45512 h 376857"/>
                  <a:gd name="connsiteX9" fmla="*/ 271751 w 550654"/>
                  <a:gd name="connsiteY9" fmla="*/ 81269 h 376857"/>
                  <a:gd name="connsiteX10" fmla="*/ 455303 w 550654"/>
                  <a:gd name="connsiteY10" fmla="*/ 220 h 376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50654" h="376857">
                    <a:moveTo>
                      <a:pt x="455303" y="220"/>
                    </a:moveTo>
                    <a:cubicBezTo>
                      <a:pt x="455303" y="220"/>
                      <a:pt x="214541" y="-18850"/>
                      <a:pt x="0" y="298193"/>
                    </a:cubicBezTo>
                    <a:cubicBezTo>
                      <a:pt x="104887" y="181388"/>
                      <a:pt x="181168" y="128944"/>
                      <a:pt x="138260" y="195690"/>
                    </a:cubicBezTo>
                    <a:cubicBezTo>
                      <a:pt x="95351" y="262436"/>
                      <a:pt x="162097" y="224296"/>
                      <a:pt x="188319" y="202842"/>
                    </a:cubicBezTo>
                    <a:cubicBezTo>
                      <a:pt x="214541" y="181388"/>
                      <a:pt x="123957" y="300577"/>
                      <a:pt x="207389" y="240982"/>
                    </a:cubicBezTo>
                    <a:cubicBezTo>
                      <a:pt x="290822" y="181388"/>
                      <a:pt x="202622" y="288658"/>
                      <a:pt x="169249" y="376858"/>
                    </a:cubicBezTo>
                    <a:cubicBezTo>
                      <a:pt x="271751" y="231447"/>
                      <a:pt x="407627" y="81269"/>
                      <a:pt x="550654" y="50279"/>
                    </a:cubicBezTo>
                    <a:cubicBezTo>
                      <a:pt x="464838" y="50279"/>
                      <a:pt x="364719" y="97955"/>
                      <a:pt x="417162" y="62198"/>
                    </a:cubicBezTo>
                    <a:cubicBezTo>
                      <a:pt x="471989" y="26442"/>
                      <a:pt x="326578" y="88420"/>
                      <a:pt x="374254" y="45512"/>
                    </a:cubicBezTo>
                    <a:cubicBezTo>
                      <a:pt x="421930" y="220"/>
                      <a:pt x="314660" y="52663"/>
                      <a:pt x="271751" y="81269"/>
                    </a:cubicBezTo>
                    <a:cubicBezTo>
                      <a:pt x="231227" y="107490"/>
                      <a:pt x="235995" y="33593"/>
                      <a:pt x="455303" y="220"/>
                    </a:cubicBezTo>
                    <a:close/>
                  </a:path>
                </a:pathLst>
              </a:custGeom>
              <a:solidFill>
                <a:srgbClr val="C59E64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426" name="Graphic 4207">
                <a:extLst>
                  <a:ext uri="{FF2B5EF4-FFF2-40B4-BE49-F238E27FC236}">
                    <a16:creationId xmlns:a16="http://schemas.microsoft.com/office/drawing/2014/main" id="{47D3CCD0-5E61-43D0-8B19-B556244BB5E7}"/>
                  </a:ext>
                </a:extLst>
              </p:cNvPr>
              <p:cNvGrpSpPr/>
              <p:nvPr/>
            </p:nvGrpSpPr>
            <p:grpSpPr>
              <a:xfrm>
                <a:off x="14611613" y="6423506"/>
                <a:ext cx="1126779" cy="352800"/>
                <a:chOff x="14611613" y="6423506"/>
                <a:chExt cx="1126779" cy="352800"/>
              </a:xfrm>
              <a:solidFill>
                <a:srgbClr val="C59E64"/>
              </a:solidFill>
            </p:grpSpPr>
            <p:sp>
              <p:nvSpPr>
                <p:cNvPr id="1443" name="Freeform: Shape 1442">
                  <a:extLst>
                    <a:ext uri="{FF2B5EF4-FFF2-40B4-BE49-F238E27FC236}">
                      <a16:creationId xmlns:a16="http://schemas.microsoft.com/office/drawing/2014/main" id="{7BE8E9DE-A684-4889-8F70-BD13578D1360}"/>
                    </a:ext>
                  </a:extLst>
                </p:cNvPr>
                <p:cNvSpPr/>
                <p:nvPr/>
              </p:nvSpPr>
              <p:spPr>
                <a:xfrm>
                  <a:off x="15578512" y="6423506"/>
                  <a:ext cx="159881" cy="324194"/>
                </a:xfrm>
                <a:custGeom>
                  <a:avLst/>
                  <a:gdLst>
                    <a:gd name="connsiteX0" fmla="*/ 138259 w 159881"/>
                    <a:gd name="connsiteY0" fmla="*/ 42908 h 324194"/>
                    <a:gd name="connsiteX1" fmla="*/ 121573 w 159881"/>
                    <a:gd name="connsiteY1" fmla="*/ 119189 h 324194"/>
                    <a:gd name="connsiteX2" fmla="*/ 97735 w 159881"/>
                    <a:gd name="connsiteY2" fmla="*/ 38141 h 324194"/>
                    <a:gd name="connsiteX3" fmla="*/ 35757 w 159881"/>
                    <a:gd name="connsiteY3" fmla="*/ 119189 h 324194"/>
                    <a:gd name="connsiteX4" fmla="*/ 61978 w 159881"/>
                    <a:gd name="connsiteY4" fmla="*/ 0 h 324194"/>
                    <a:gd name="connsiteX5" fmla="*/ 16686 w 159881"/>
                    <a:gd name="connsiteY5" fmla="*/ 76281 h 324194"/>
                    <a:gd name="connsiteX6" fmla="*/ 0 w 159881"/>
                    <a:gd name="connsiteY6" fmla="*/ 233611 h 324194"/>
                    <a:gd name="connsiteX7" fmla="*/ 2384 w 159881"/>
                    <a:gd name="connsiteY7" fmla="*/ 324195 h 324194"/>
                    <a:gd name="connsiteX8" fmla="*/ 140643 w 159881"/>
                    <a:gd name="connsiteY8" fmla="*/ 162097 h 324194"/>
                    <a:gd name="connsiteX9" fmla="*/ 159713 w 159881"/>
                    <a:gd name="connsiteY9" fmla="*/ 131108 h 324194"/>
                    <a:gd name="connsiteX10" fmla="*/ 138259 w 159881"/>
                    <a:gd name="connsiteY10" fmla="*/ 42908 h 324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59881" h="324194">
                      <a:moveTo>
                        <a:pt x="138259" y="42908"/>
                      </a:moveTo>
                      <a:cubicBezTo>
                        <a:pt x="138259" y="57211"/>
                        <a:pt x="119189" y="140643"/>
                        <a:pt x="121573" y="119189"/>
                      </a:cubicBezTo>
                      <a:cubicBezTo>
                        <a:pt x="123957" y="97735"/>
                        <a:pt x="104886" y="16686"/>
                        <a:pt x="97735" y="38141"/>
                      </a:cubicBezTo>
                      <a:cubicBezTo>
                        <a:pt x="90584" y="59595"/>
                        <a:pt x="35757" y="119189"/>
                        <a:pt x="35757" y="119189"/>
                      </a:cubicBezTo>
                      <a:cubicBezTo>
                        <a:pt x="35757" y="119189"/>
                        <a:pt x="64362" y="59595"/>
                        <a:pt x="61978" y="0"/>
                      </a:cubicBezTo>
                      <a:cubicBezTo>
                        <a:pt x="47676" y="30989"/>
                        <a:pt x="30989" y="57211"/>
                        <a:pt x="16686" y="76281"/>
                      </a:cubicBezTo>
                      <a:cubicBezTo>
                        <a:pt x="0" y="145411"/>
                        <a:pt x="2384" y="174016"/>
                        <a:pt x="0" y="233611"/>
                      </a:cubicBezTo>
                      <a:cubicBezTo>
                        <a:pt x="0" y="295589"/>
                        <a:pt x="2384" y="324195"/>
                        <a:pt x="2384" y="324195"/>
                      </a:cubicBezTo>
                      <a:cubicBezTo>
                        <a:pt x="71514" y="264600"/>
                        <a:pt x="112038" y="195470"/>
                        <a:pt x="140643" y="162097"/>
                      </a:cubicBezTo>
                      <a:cubicBezTo>
                        <a:pt x="150178" y="152562"/>
                        <a:pt x="154946" y="140643"/>
                        <a:pt x="159713" y="131108"/>
                      </a:cubicBezTo>
                      <a:cubicBezTo>
                        <a:pt x="162097" y="81049"/>
                        <a:pt x="138259" y="33373"/>
                        <a:pt x="138259" y="42908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44" name="Freeform: Shape 1443">
                  <a:extLst>
                    <a:ext uri="{FF2B5EF4-FFF2-40B4-BE49-F238E27FC236}">
                      <a16:creationId xmlns:a16="http://schemas.microsoft.com/office/drawing/2014/main" id="{407B66DA-70E8-4173-B5D7-2FB3E89D1B5D}"/>
                    </a:ext>
                  </a:extLst>
                </p:cNvPr>
                <p:cNvSpPr/>
                <p:nvPr/>
              </p:nvSpPr>
              <p:spPr>
                <a:xfrm>
                  <a:off x="14611613" y="6471181"/>
                  <a:ext cx="204189" cy="305124"/>
                </a:xfrm>
                <a:custGeom>
                  <a:avLst/>
                  <a:gdLst>
                    <a:gd name="connsiteX0" fmla="*/ 180249 w 204189"/>
                    <a:gd name="connsiteY0" fmla="*/ 0 h 305124"/>
                    <a:gd name="connsiteX1" fmla="*/ 137341 w 204189"/>
                    <a:gd name="connsiteY1" fmla="*/ 128724 h 305124"/>
                    <a:gd name="connsiteX2" fmla="*/ 89666 w 204189"/>
                    <a:gd name="connsiteY2" fmla="*/ 59595 h 305124"/>
                    <a:gd name="connsiteX3" fmla="*/ 87282 w 204189"/>
                    <a:gd name="connsiteY3" fmla="*/ 128724 h 305124"/>
                    <a:gd name="connsiteX4" fmla="*/ 49141 w 204189"/>
                    <a:gd name="connsiteY4" fmla="*/ 52443 h 305124"/>
                    <a:gd name="connsiteX5" fmla="*/ 20536 w 204189"/>
                    <a:gd name="connsiteY5" fmla="*/ 123957 h 305124"/>
                    <a:gd name="connsiteX6" fmla="*/ 27687 w 204189"/>
                    <a:gd name="connsiteY6" fmla="*/ 30989 h 305124"/>
                    <a:gd name="connsiteX7" fmla="*/ 1466 w 204189"/>
                    <a:gd name="connsiteY7" fmla="*/ 102503 h 305124"/>
                    <a:gd name="connsiteX8" fmla="*/ 82514 w 204189"/>
                    <a:gd name="connsiteY8" fmla="*/ 219308 h 305124"/>
                    <a:gd name="connsiteX9" fmla="*/ 194552 w 204189"/>
                    <a:gd name="connsiteY9" fmla="*/ 305124 h 305124"/>
                    <a:gd name="connsiteX10" fmla="*/ 194552 w 204189"/>
                    <a:gd name="connsiteY10" fmla="*/ 131108 h 305124"/>
                    <a:gd name="connsiteX11" fmla="*/ 194552 w 204189"/>
                    <a:gd name="connsiteY11" fmla="*/ 126341 h 305124"/>
                    <a:gd name="connsiteX12" fmla="*/ 180249 w 204189"/>
                    <a:gd name="connsiteY12" fmla="*/ 0 h 3051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04189" h="305124">
                      <a:moveTo>
                        <a:pt x="180249" y="0"/>
                      </a:moveTo>
                      <a:cubicBezTo>
                        <a:pt x="146876" y="57211"/>
                        <a:pt x="137341" y="128724"/>
                        <a:pt x="137341" y="128724"/>
                      </a:cubicBezTo>
                      <a:lnTo>
                        <a:pt x="89666" y="59595"/>
                      </a:lnTo>
                      <a:cubicBezTo>
                        <a:pt x="89666" y="59595"/>
                        <a:pt x="77747" y="76281"/>
                        <a:pt x="87282" y="128724"/>
                      </a:cubicBezTo>
                      <a:cubicBezTo>
                        <a:pt x="65828" y="92968"/>
                        <a:pt x="49141" y="52443"/>
                        <a:pt x="49141" y="52443"/>
                      </a:cubicBezTo>
                      <a:cubicBezTo>
                        <a:pt x="49141" y="52443"/>
                        <a:pt x="27687" y="88200"/>
                        <a:pt x="20536" y="123957"/>
                      </a:cubicBezTo>
                      <a:cubicBezTo>
                        <a:pt x="1466" y="66746"/>
                        <a:pt x="27687" y="30989"/>
                        <a:pt x="27687" y="30989"/>
                      </a:cubicBezTo>
                      <a:cubicBezTo>
                        <a:pt x="27687" y="30989"/>
                        <a:pt x="11001" y="52443"/>
                        <a:pt x="1466" y="102503"/>
                      </a:cubicBezTo>
                      <a:cubicBezTo>
                        <a:pt x="-8070" y="150178"/>
                        <a:pt x="30071" y="162097"/>
                        <a:pt x="82514" y="219308"/>
                      </a:cubicBezTo>
                      <a:cubicBezTo>
                        <a:pt x="134957" y="276519"/>
                        <a:pt x="194552" y="305124"/>
                        <a:pt x="194552" y="305124"/>
                      </a:cubicBezTo>
                      <a:cubicBezTo>
                        <a:pt x="199320" y="243146"/>
                        <a:pt x="213622" y="181168"/>
                        <a:pt x="194552" y="131108"/>
                      </a:cubicBezTo>
                      <a:cubicBezTo>
                        <a:pt x="194552" y="128724"/>
                        <a:pt x="194552" y="128724"/>
                        <a:pt x="194552" y="126341"/>
                      </a:cubicBezTo>
                      <a:cubicBezTo>
                        <a:pt x="170714" y="92968"/>
                        <a:pt x="175482" y="78665"/>
                        <a:pt x="180249" y="0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27" name="Graphic 4207">
                <a:extLst>
                  <a:ext uri="{FF2B5EF4-FFF2-40B4-BE49-F238E27FC236}">
                    <a16:creationId xmlns:a16="http://schemas.microsoft.com/office/drawing/2014/main" id="{88344864-DC1C-493D-B8B6-EEFE35386758}"/>
                  </a:ext>
                </a:extLst>
              </p:cNvPr>
              <p:cNvGrpSpPr/>
              <p:nvPr/>
            </p:nvGrpSpPr>
            <p:grpSpPr>
              <a:xfrm>
                <a:off x="14711727" y="6645197"/>
                <a:ext cx="104342" cy="157329"/>
                <a:chOff x="14711727" y="6645197"/>
                <a:chExt cx="104342" cy="157329"/>
              </a:xfrm>
            </p:grpSpPr>
            <p:grpSp>
              <p:nvGrpSpPr>
                <p:cNvPr id="1436" name="Graphic 4207">
                  <a:extLst>
                    <a:ext uri="{FF2B5EF4-FFF2-40B4-BE49-F238E27FC236}">
                      <a16:creationId xmlns:a16="http://schemas.microsoft.com/office/drawing/2014/main" id="{AB3A1BFD-7B8B-4ADF-BE5A-B44600466BA9}"/>
                    </a:ext>
                  </a:extLst>
                </p:cNvPr>
                <p:cNvGrpSpPr/>
                <p:nvPr/>
              </p:nvGrpSpPr>
              <p:grpSpPr>
                <a:xfrm>
                  <a:off x="14711727" y="6645197"/>
                  <a:ext cx="104342" cy="157329"/>
                  <a:chOff x="14711727" y="6645197"/>
                  <a:chExt cx="104342" cy="157329"/>
                </a:xfrm>
              </p:grpSpPr>
              <p:sp>
                <p:nvSpPr>
                  <p:cNvPr id="1441" name="Freeform: Shape 1440">
                    <a:extLst>
                      <a:ext uri="{FF2B5EF4-FFF2-40B4-BE49-F238E27FC236}">
                        <a16:creationId xmlns:a16="http://schemas.microsoft.com/office/drawing/2014/main" id="{DC671CBF-CD2B-4CE3-9B3D-AEF085574072}"/>
                      </a:ext>
                    </a:extLst>
                  </p:cNvPr>
                  <p:cNvSpPr/>
                  <p:nvPr/>
                </p:nvSpPr>
                <p:spPr>
                  <a:xfrm>
                    <a:off x="14716676" y="6647523"/>
                    <a:ext cx="95861" cy="151141"/>
                  </a:xfrm>
                  <a:custGeom>
                    <a:avLst/>
                    <a:gdLst>
                      <a:gd name="connsiteX0" fmla="*/ 94257 w 95861"/>
                      <a:gd name="connsiteY0" fmla="*/ 26280 h 151141"/>
                      <a:gd name="connsiteX1" fmla="*/ 29895 w 95861"/>
                      <a:gd name="connsiteY1" fmla="*/ 7210 h 151141"/>
                      <a:gd name="connsiteX2" fmla="*/ 15592 w 95861"/>
                      <a:gd name="connsiteY2" fmla="*/ 126399 h 151141"/>
                      <a:gd name="connsiteX3" fmla="*/ 89490 w 95861"/>
                      <a:gd name="connsiteY3" fmla="*/ 138318 h 151141"/>
                      <a:gd name="connsiteX4" fmla="*/ 94257 w 95861"/>
                      <a:gd name="connsiteY4" fmla="*/ 26280 h 151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861" h="151141">
                        <a:moveTo>
                          <a:pt x="94257" y="26280"/>
                        </a:moveTo>
                        <a:cubicBezTo>
                          <a:pt x="94257" y="26280"/>
                          <a:pt x="68036" y="-16628"/>
                          <a:pt x="29895" y="7210"/>
                        </a:cubicBezTo>
                        <a:cubicBezTo>
                          <a:pt x="1290" y="26280"/>
                          <a:pt x="-13013" y="88259"/>
                          <a:pt x="15592" y="126399"/>
                        </a:cubicBezTo>
                        <a:cubicBezTo>
                          <a:pt x="46582" y="164540"/>
                          <a:pt x="82338" y="150237"/>
                          <a:pt x="89490" y="138318"/>
                        </a:cubicBezTo>
                        <a:cubicBezTo>
                          <a:pt x="91874" y="109713"/>
                          <a:pt x="99025" y="66805"/>
                          <a:pt x="94257" y="26280"/>
                        </a:cubicBezTo>
                        <a:close/>
                      </a:path>
                    </a:pathLst>
                  </a:custGeom>
                  <a:solidFill>
                    <a:srgbClr val="FFE3C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42" name="Freeform: Shape 1441">
                    <a:extLst>
                      <a:ext uri="{FF2B5EF4-FFF2-40B4-BE49-F238E27FC236}">
                        <a16:creationId xmlns:a16="http://schemas.microsoft.com/office/drawing/2014/main" id="{663B52F4-11D8-4F87-9ACB-71303CBC9F27}"/>
                      </a:ext>
                    </a:extLst>
                  </p:cNvPr>
                  <p:cNvSpPr/>
                  <p:nvPr/>
                </p:nvSpPr>
                <p:spPr>
                  <a:xfrm>
                    <a:off x="14711727" y="6645197"/>
                    <a:ext cx="104342" cy="157329"/>
                  </a:xfrm>
                  <a:custGeom>
                    <a:avLst/>
                    <a:gdLst>
                      <a:gd name="connsiteX0" fmla="*/ 65833 w 104342"/>
                      <a:gd name="connsiteY0" fmla="*/ 157330 h 157329"/>
                      <a:gd name="connsiteX1" fmla="*/ 65833 w 104342"/>
                      <a:gd name="connsiteY1" fmla="*/ 157330 h 157329"/>
                      <a:gd name="connsiteX2" fmla="*/ 18157 w 104342"/>
                      <a:gd name="connsiteY2" fmla="*/ 131108 h 157329"/>
                      <a:gd name="connsiteX3" fmla="*/ 1471 w 104342"/>
                      <a:gd name="connsiteY3" fmla="*/ 59595 h 157329"/>
                      <a:gd name="connsiteX4" fmla="*/ 32460 w 104342"/>
                      <a:gd name="connsiteY4" fmla="*/ 7151 h 157329"/>
                      <a:gd name="connsiteX5" fmla="*/ 58682 w 104342"/>
                      <a:gd name="connsiteY5" fmla="*/ 0 h 157329"/>
                      <a:gd name="connsiteX6" fmla="*/ 101590 w 104342"/>
                      <a:gd name="connsiteY6" fmla="*/ 28605 h 157329"/>
                      <a:gd name="connsiteX7" fmla="*/ 101590 w 104342"/>
                      <a:gd name="connsiteY7" fmla="*/ 28605 h 157329"/>
                      <a:gd name="connsiteX8" fmla="*/ 101590 w 104342"/>
                      <a:gd name="connsiteY8" fmla="*/ 112038 h 157329"/>
                      <a:gd name="connsiteX9" fmla="*/ 99206 w 104342"/>
                      <a:gd name="connsiteY9" fmla="*/ 143027 h 157329"/>
                      <a:gd name="connsiteX10" fmla="*/ 99206 w 104342"/>
                      <a:gd name="connsiteY10" fmla="*/ 145411 h 157329"/>
                      <a:gd name="connsiteX11" fmla="*/ 65833 w 104342"/>
                      <a:gd name="connsiteY11" fmla="*/ 157330 h 157329"/>
                      <a:gd name="connsiteX12" fmla="*/ 58682 w 104342"/>
                      <a:gd name="connsiteY12" fmla="*/ 4768 h 157329"/>
                      <a:gd name="connsiteX13" fmla="*/ 37228 w 104342"/>
                      <a:gd name="connsiteY13" fmla="*/ 11919 h 157329"/>
                      <a:gd name="connsiteX14" fmla="*/ 8622 w 104342"/>
                      <a:gd name="connsiteY14" fmla="*/ 61978 h 157329"/>
                      <a:gd name="connsiteX15" fmla="*/ 22925 w 104342"/>
                      <a:gd name="connsiteY15" fmla="*/ 128724 h 157329"/>
                      <a:gd name="connsiteX16" fmla="*/ 65833 w 104342"/>
                      <a:gd name="connsiteY16" fmla="*/ 152562 h 157329"/>
                      <a:gd name="connsiteX17" fmla="*/ 92055 w 104342"/>
                      <a:gd name="connsiteY17" fmla="*/ 143027 h 157329"/>
                      <a:gd name="connsiteX18" fmla="*/ 94439 w 104342"/>
                      <a:gd name="connsiteY18" fmla="*/ 112038 h 157329"/>
                      <a:gd name="connsiteX19" fmla="*/ 94439 w 104342"/>
                      <a:gd name="connsiteY19" fmla="*/ 30989 h 157329"/>
                      <a:gd name="connsiteX20" fmla="*/ 58682 w 104342"/>
                      <a:gd name="connsiteY20" fmla="*/ 4768 h 157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4342" h="157329">
                        <a:moveTo>
                          <a:pt x="65833" y="157330"/>
                        </a:moveTo>
                        <a:lnTo>
                          <a:pt x="65833" y="157330"/>
                        </a:lnTo>
                        <a:cubicBezTo>
                          <a:pt x="53914" y="157330"/>
                          <a:pt x="37228" y="152562"/>
                          <a:pt x="18157" y="131108"/>
                        </a:cubicBezTo>
                        <a:cubicBezTo>
                          <a:pt x="3855" y="112038"/>
                          <a:pt x="-3297" y="85816"/>
                          <a:pt x="1471" y="59595"/>
                        </a:cubicBezTo>
                        <a:cubicBezTo>
                          <a:pt x="6238" y="35757"/>
                          <a:pt x="15774" y="16687"/>
                          <a:pt x="32460" y="7151"/>
                        </a:cubicBezTo>
                        <a:cubicBezTo>
                          <a:pt x="39611" y="2384"/>
                          <a:pt x="49147" y="0"/>
                          <a:pt x="58682" y="0"/>
                        </a:cubicBezTo>
                        <a:cubicBezTo>
                          <a:pt x="84903" y="0"/>
                          <a:pt x="101590" y="26222"/>
                          <a:pt x="101590" y="28605"/>
                        </a:cubicBezTo>
                        <a:cubicBezTo>
                          <a:pt x="101590" y="28605"/>
                          <a:pt x="101590" y="28605"/>
                          <a:pt x="101590" y="28605"/>
                        </a:cubicBezTo>
                        <a:cubicBezTo>
                          <a:pt x="106357" y="57211"/>
                          <a:pt x="103974" y="85816"/>
                          <a:pt x="101590" y="112038"/>
                        </a:cubicBezTo>
                        <a:cubicBezTo>
                          <a:pt x="101590" y="123957"/>
                          <a:pt x="99206" y="133492"/>
                          <a:pt x="99206" y="143027"/>
                        </a:cubicBezTo>
                        <a:cubicBezTo>
                          <a:pt x="99206" y="143027"/>
                          <a:pt x="99206" y="143027"/>
                          <a:pt x="99206" y="145411"/>
                        </a:cubicBezTo>
                        <a:cubicBezTo>
                          <a:pt x="94439" y="150178"/>
                          <a:pt x="82520" y="157330"/>
                          <a:pt x="65833" y="157330"/>
                        </a:cubicBezTo>
                        <a:close/>
                        <a:moveTo>
                          <a:pt x="58682" y="4768"/>
                        </a:moveTo>
                        <a:cubicBezTo>
                          <a:pt x="51530" y="4768"/>
                          <a:pt x="44379" y="7151"/>
                          <a:pt x="37228" y="11919"/>
                        </a:cubicBezTo>
                        <a:cubicBezTo>
                          <a:pt x="22925" y="21454"/>
                          <a:pt x="13390" y="38141"/>
                          <a:pt x="8622" y="61978"/>
                        </a:cubicBezTo>
                        <a:cubicBezTo>
                          <a:pt x="3855" y="85816"/>
                          <a:pt x="11006" y="112038"/>
                          <a:pt x="22925" y="128724"/>
                        </a:cubicBezTo>
                        <a:cubicBezTo>
                          <a:pt x="39611" y="147795"/>
                          <a:pt x="53914" y="152562"/>
                          <a:pt x="65833" y="152562"/>
                        </a:cubicBezTo>
                        <a:cubicBezTo>
                          <a:pt x="77752" y="152562"/>
                          <a:pt x="89671" y="145411"/>
                          <a:pt x="92055" y="143027"/>
                        </a:cubicBezTo>
                        <a:cubicBezTo>
                          <a:pt x="92055" y="133492"/>
                          <a:pt x="94439" y="123957"/>
                          <a:pt x="94439" y="112038"/>
                        </a:cubicBezTo>
                        <a:cubicBezTo>
                          <a:pt x="96822" y="85816"/>
                          <a:pt x="99206" y="57211"/>
                          <a:pt x="94439" y="30989"/>
                        </a:cubicBezTo>
                        <a:cubicBezTo>
                          <a:pt x="94439" y="26222"/>
                          <a:pt x="80136" y="4768"/>
                          <a:pt x="58682" y="4768"/>
                        </a:cubicBezTo>
                        <a:close/>
                      </a:path>
                    </a:pathLst>
                  </a:custGeom>
                  <a:solidFill>
                    <a:srgbClr val="C1694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37" name="Freeform: Shape 1436">
                  <a:extLst>
                    <a:ext uri="{FF2B5EF4-FFF2-40B4-BE49-F238E27FC236}">
                      <a16:creationId xmlns:a16="http://schemas.microsoft.com/office/drawing/2014/main" id="{E7368BFD-9DC2-4C49-B902-ADB95FBEF44D}"/>
                    </a:ext>
                  </a:extLst>
                </p:cNvPr>
                <p:cNvSpPr/>
                <p:nvPr/>
              </p:nvSpPr>
              <p:spPr>
                <a:xfrm>
                  <a:off x="14736263" y="6649965"/>
                  <a:ext cx="76308" cy="151414"/>
                </a:xfrm>
                <a:custGeom>
                  <a:avLst/>
                  <a:gdLst>
                    <a:gd name="connsiteX0" fmla="*/ 74670 w 76308"/>
                    <a:gd name="connsiteY0" fmla="*/ 23838 h 151414"/>
                    <a:gd name="connsiteX1" fmla="*/ 41297 w 76308"/>
                    <a:gd name="connsiteY1" fmla="*/ 0 h 151414"/>
                    <a:gd name="connsiteX2" fmla="*/ 36529 w 76308"/>
                    <a:gd name="connsiteY2" fmla="*/ 33373 h 151414"/>
                    <a:gd name="connsiteX3" fmla="*/ 19843 w 76308"/>
                    <a:gd name="connsiteY3" fmla="*/ 40524 h 151414"/>
                    <a:gd name="connsiteX4" fmla="*/ 3156 w 76308"/>
                    <a:gd name="connsiteY4" fmla="*/ 83432 h 151414"/>
                    <a:gd name="connsiteX5" fmla="*/ 7924 w 76308"/>
                    <a:gd name="connsiteY5" fmla="*/ 119189 h 151414"/>
                    <a:gd name="connsiteX6" fmla="*/ 773 w 76308"/>
                    <a:gd name="connsiteY6" fmla="*/ 128724 h 151414"/>
                    <a:gd name="connsiteX7" fmla="*/ 72286 w 76308"/>
                    <a:gd name="connsiteY7" fmla="*/ 138260 h 151414"/>
                    <a:gd name="connsiteX8" fmla="*/ 74670 w 76308"/>
                    <a:gd name="connsiteY8" fmla="*/ 23838 h 1514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6308" h="151414">
                      <a:moveTo>
                        <a:pt x="74670" y="23838"/>
                      </a:moveTo>
                      <a:cubicBezTo>
                        <a:pt x="74670" y="23838"/>
                        <a:pt x="65135" y="2384"/>
                        <a:pt x="41297" y="0"/>
                      </a:cubicBezTo>
                      <a:cubicBezTo>
                        <a:pt x="50832" y="7151"/>
                        <a:pt x="50832" y="26222"/>
                        <a:pt x="36529" y="33373"/>
                      </a:cubicBezTo>
                      <a:cubicBezTo>
                        <a:pt x="31762" y="35757"/>
                        <a:pt x="24611" y="38141"/>
                        <a:pt x="19843" y="40524"/>
                      </a:cubicBezTo>
                      <a:cubicBezTo>
                        <a:pt x="773" y="47676"/>
                        <a:pt x="-3995" y="66746"/>
                        <a:pt x="3156" y="83432"/>
                      </a:cubicBezTo>
                      <a:cubicBezTo>
                        <a:pt x="7924" y="92968"/>
                        <a:pt x="12692" y="107270"/>
                        <a:pt x="7924" y="119189"/>
                      </a:cubicBezTo>
                      <a:cubicBezTo>
                        <a:pt x="5540" y="123957"/>
                        <a:pt x="3156" y="126341"/>
                        <a:pt x="773" y="128724"/>
                      </a:cubicBezTo>
                      <a:cubicBezTo>
                        <a:pt x="31762" y="164481"/>
                        <a:pt x="65135" y="150178"/>
                        <a:pt x="72286" y="138260"/>
                      </a:cubicBezTo>
                      <a:cubicBezTo>
                        <a:pt x="72286" y="107270"/>
                        <a:pt x="79438" y="64362"/>
                        <a:pt x="74670" y="23838"/>
                      </a:cubicBezTo>
                      <a:close/>
                    </a:path>
                  </a:pathLst>
                </a:custGeom>
                <a:solidFill>
                  <a:srgbClr val="EECEB6">
                    <a:alpha val="7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438" name="Graphic 4207">
                  <a:extLst>
                    <a:ext uri="{FF2B5EF4-FFF2-40B4-BE49-F238E27FC236}">
                      <a16:creationId xmlns:a16="http://schemas.microsoft.com/office/drawing/2014/main" id="{53BA2EBC-EDB1-40EF-B0DE-473F88A9D73A}"/>
                    </a:ext>
                  </a:extLst>
                </p:cNvPr>
                <p:cNvGrpSpPr/>
                <p:nvPr/>
              </p:nvGrpSpPr>
              <p:grpSpPr>
                <a:xfrm>
                  <a:off x="14741336" y="6696961"/>
                  <a:ext cx="53098" cy="70782"/>
                  <a:chOff x="14741336" y="6696961"/>
                  <a:chExt cx="53098" cy="70782"/>
                </a:xfrm>
              </p:grpSpPr>
              <p:sp>
                <p:nvSpPr>
                  <p:cNvPr id="1439" name="Freeform: Shape 1438">
                    <a:extLst>
                      <a:ext uri="{FF2B5EF4-FFF2-40B4-BE49-F238E27FC236}">
                        <a16:creationId xmlns:a16="http://schemas.microsoft.com/office/drawing/2014/main" id="{47A19BEF-C827-428C-9924-2BDFED3F9C5D}"/>
                      </a:ext>
                    </a:extLst>
                  </p:cNvPr>
                  <p:cNvSpPr/>
                  <p:nvPr/>
                </p:nvSpPr>
                <p:spPr>
                  <a:xfrm>
                    <a:off x="14741803" y="6696961"/>
                    <a:ext cx="52443" cy="58558"/>
                  </a:xfrm>
                  <a:custGeom>
                    <a:avLst/>
                    <a:gdLst>
                      <a:gd name="connsiteX0" fmla="*/ 19070 w 52443"/>
                      <a:gd name="connsiteY0" fmla="*/ 680 h 58558"/>
                      <a:gd name="connsiteX1" fmla="*/ 0 w 52443"/>
                      <a:gd name="connsiteY1" fmla="*/ 29285 h 58558"/>
                      <a:gd name="connsiteX2" fmla="*/ 2384 w 52443"/>
                      <a:gd name="connsiteY2" fmla="*/ 26901 h 58558"/>
                      <a:gd name="connsiteX3" fmla="*/ 21454 w 52443"/>
                      <a:gd name="connsiteY3" fmla="*/ 5447 h 58558"/>
                      <a:gd name="connsiteX4" fmla="*/ 35757 w 52443"/>
                      <a:gd name="connsiteY4" fmla="*/ 19750 h 58558"/>
                      <a:gd name="connsiteX5" fmla="*/ 40524 w 52443"/>
                      <a:gd name="connsiteY5" fmla="*/ 29285 h 58558"/>
                      <a:gd name="connsiteX6" fmla="*/ 26222 w 52443"/>
                      <a:gd name="connsiteY6" fmla="*/ 53123 h 58558"/>
                      <a:gd name="connsiteX7" fmla="*/ 26222 w 52443"/>
                      <a:gd name="connsiteY7" fmla="*/ 53123 h 58558"/>
                      <a:gd name="connsiteX8" fmla="*/ 33373 w 52443"/>
                      <a:gd name="connsiteY8" fmla="*/ 38820 h 58558"/>
                      <a:gd name="connsiteX9" fmla="*/ 38141 w 52443"/>
                      <a:gd name="connsiteY9" fmla="*/ 31669 h 58558"/>
                      <a:gd name="connsiteX10" fmla="*/ 38141 w 52443"/>
                      <a:gd name="connsiteY10" fmla="*/ 31669 h 58558"/>
                      <a:gd name="connsiteX11" fmla="*/ 50059 w 52443"/>
                      <a:gd name="connsiteY11" fmla="*/ 57891 h 58558"/>
                      <a:gd name="connsiteX12" fmla="*/ 52443 w 52443"/>
                      <a:gd name="connsiteY12" fmla="*/ 55507 h 58558"/>
                      <a:gd name="connsiteX13" fmla="*/ 19070 w 52443"/>
                      <a:gd name="connsiteY13" fmla="*/ 680 h 585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52443" h="58558">
                        <a:moveTo>
                          <a:pt x="19070" y="680"/>
                        </a:moveTo>
                        <a:cubicBezTo>
                          <a:pt x="2384" y="-4088"/>
                          <a:pt x="0" y="17366"/>
                          <a:pt x="0" y="29285"/>
                        </a:cubicBezTo>
                        <a:cubicBezTo>
                          <a:pt x="0" y="31669"/>
                          <a:pt x="2384" y="29285"/>
                          <a:pt x="2384" y="26901"/>
                        </a:cubicBezTo>
                        <a:cubicBezTo>
                          <a:pt x="2384" y="12599"/>
                          <a:pt x="7151" y="680"/>
                          <a:pt x="21454" y="5447"/>
                        </a:cubicBezTo>
                        <a:cubicBezTo>
                          <a:pt x="26222" y="7831"/>
                          <a:pt x="30989" y="14983"/>
                          <a:pt x="35757" y="19750"/>
                        </a:cubicBezTo>
                        <a:cubicBezTo>
                          <a:pt x="38141" y="22134"/>
                          <a:pt x="40524" y="24518"/>
                          <a:pt x="40524" y="29285"/>
                        </a:cubicBezTo>
                        <a:cubicBezTo>
                          <a:pt x="35757" y="36437"/>
                          <a:pt x="30989" y="45972"/>
                          <a:pt x="26222" y="53123"/>
                        </a:cubicBezTo>
                        <a:cubicBezTo>
                          <a:pt x="26222" y="53123"/>
                          <a:pt x="26222" y="55507"/>
                          <a:pt x="26222" y="53123"/>
                        </a:cubicBezTo>
                        <a:cubicBezTo>
                          <a:pt x="28605" y="48356"/>
                          <a:pt x="30989" y="43588"/>
                          <a:pt x="33373" y="38820"/>
                        </a:cubicBezTo>
                        <a:cubicBezTo>
                          <a:pt x="35757" y="36437"/>
                          <a:pt x="35757" y="34053"/>
                          <a:pt x="38141" y="31669"/>
                        </a:cubicBezTo>
                        <a:cubicBezTo>
                          <a:pt x="38141" y="31669"/>
                          <a:pt x="38141" y="31669"/>
                          <a:pt x="38141" y="31669"/>
                        </a:cubicBezTo>
                        <a:cubicBezTo>
                          <a:pt x="42908" y="41204"/>
                          <a:pt x="45292" y="48356"/>
                          <a:pt x="50059" y="57891"/>
                        </a:cubicBezTo>
                        <a:cubicBezTo>
                          <a:pt x="50059" y="60274"/>
                          <a:pt x="52443" y="55507"/>
                          <a:pt x="52443" y="55507"/>
                        </a:cubicBezTo>
                        <a:cubicBezTo>
                          <a:pt x="50059" y="38820"/>
                          <a:pt x="38141" y="7831"/>
                          <a:pt x="19070" y="680"/>
                        </a:cubicBezTo>
                        <a:close/>
                      </a:path>
                    </a:pathLst>
                  </a:custGeom>
                  <a:solidFill>
                    <a:srgbClr val="C1694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40" name="Freeform: Shape 1439">
                    <a:extLst>
                      <a:ext uri="{FF2B5EF4-FFF2-40B4-BE49-F238E27FC236}">
                        <a16:creationId xmlns:a16="http://schemas.microsoft.com/office/drawing/2014/main" id="{80FFFB86-C619-4657-91CE-5D2E1538AE1F}"/>
                      </a:ext>
                    </a:extLst>
                  </p:cNvPr>
                  <p:cNvSpPr/>
                  <p:nvPr/>
                </p:nvSpPr>
                <p:spPr>
                  <a:xfrm>
                    <a:off x="14741336" y="6697377"/>
                    <a:ext cx="53098" cy="70366"/>
                  </a:xfrm>
                  <a:custGeom>
                    <a:avLst/>
                    <a:gdLst>
                      <a:gd name="connsiteX0" fmla="*/ 2851 w 53098"/>
                      <a:gd name="connsiteY0" fmla="*/ 43172 h 70366"/>
                      <a:gd name="connsiteX1" fmla="*/ 12387 w 53098"/>
                      <a:gd name="connsiteY1" fmla="*/ 264 h 70366"/>
                      <a:gd name="connsiteX2" fmla="*/ 43376 w 53098"/>
                      <a:gd name="connsiteY2" fmla="*/ 21718 h 70366"/>
                      <a:gd name="connsiteX3" fmla="*/ 50527 w 53098"/>
                      <a:gd name="connsiteY3" fmla="*/ 62242 h 70366"/>
                      <a:gd name="connsiteX4" fmla="*/ 2851 w 53098"/>
                      <a:gd name="connsiteY4" fmla="*/ 43172 h 70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98" h="70366">
                        <a:moveTo>
                          <a:pt x="2851" y="43172"/>
                        </a:moveTo>
                        <a:cubicBezTo>
                          <a:pt x="-1916" y="31253"/>
                          <a:pt x="-1916" y="5031"/>
                          <a:pt x="12387" y="264"/>
                        </a:cubicBezTo>
                        <a:cubicBezTo>
                          <a:pt x="26689" y="-2120"/>
                          <a:pt x="36224" y="12183"/>
                          <a:pt x="43376" y="21718"/>
                        </a:cubicBezTo>
                        <a:cubicBezTo>
                          <a:pt x="48143" y="31253"/>
                          <a:pt x="57678" y="50323"/>
                          <a:pt x="50527" y="62242"/>
                        </a:cubicBezTo>
                        <a:cubicBezTo>
                          <a:pt x="38608" y="83696"/>
                          <a:pt x="7619" y="57475"/>
                          <a:pt x="2851" y="43172"/>
                        </a:cubicBezTo>
                        <a:close/>
                      </a:path>
                    </a:pathLst>
                  </a:custGeom>
                  <a:solidFill>
                    <a:srgbClr val="EECEB6">
                      <a:alpha val="70000"/>
                    </a:srgbClr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428" name="Graphic 4207">
                <a:extLst>
                  <a:ext uri="{FF2B5EF4-FFF2-40B4-BE49-F238E27FC236}">
                    <a16:creationId xmlns:a16="http://schemas.microsoft.com/office/drawing/2014/main" id="{A83A09F1-BF74-497C-ABC6-8A49BF850B90}"/>
                  </a:ext>
                </a:extLst>
              </p:cNvPr>
              <p:cNvGrpSpPr/>
              <p:nvPr/>
            </p:nvGrpSpPr>
            <p:grpSpPr>
              <a:xfrm>
                <a:off x="15580527" y="6618976"/>
                <a:ext cx="101958" cy="157329"/>
                <a:chOff x="15580527" y="6618976"/>
                <a:chExt cx="101958" cy="157329"/>
              </a:xfrm>
            </p:grpSpPr>
            <p:grpSp>
              <p:nvGrpSpPr>
                <p:cNvPr id="1429" name="Graphic 4207">
                  <a:extLst>
                    <a:ext uri="{FF2B5EF4-FFF2-40B4-BE49-F238E27FC236}">
                      <a16:creationId xmlns:a16="http://schemas.microsoft.com/office/drawing/2014/main" id="{E4DA9BBD-5F4D-4796-B2D0-D1313B3F9640}"/>
                    </a:ext>
                  </a:extLst>
                </p:cNvPr>
                <p:cNvGrpSpPr/>
                <p:nvPr/>
              </p:nvGrpSpPr>
              <p:grpSpPr>
                <a:xfrm>
                  <a:off x="15580527" y="6618976"/>
                  <a:ext cx="101958" cy="157329"/>
                  <a:chOff x="15580527" y="6618976"/>
                  <a:chExt cx="101958" cy="157329"/>
                </a:xfrm>
              </p:grpSpPr>
              <p:sp>
                <p:nvSpPr>
                  <p:cNvPr id="1434" name="Freeform: Shape 1433">
                    <a:extLst>
                      <a:ext uri="{FF2B5EF4-FFF2-40B4-BE49-F238E27FC236}">
                        <a16:creationId xmlns:a16="http://schemas.microsoft.com/office/drawing/2014/main" id="{CC1059FC-B867-470E-A3D2-A609707E498F}"/>
                      </a:ext>
                    </a:extLst>
                  </p:cNvPr>
                  <p:cNvSpPr/>
                  <p:nvPr/>
                </p:nvSpPr>
                <p:spPr>
                  <a:xfrm>
                    <a:off x="15583003" y="6620024"/>
                    <a:ext cx="96372" cy="152418"/>
                  </a:xfrm>
                  <a:custGeom>
                    <a:avLst/>
                    <a:gdLst>
                      <a:gd name="connsiteX0" fmla="*/ 2660 w 96372"/>
                      <a:gd name="connsiteY0" fmla="*/ 25174 h 152418"/>
                      <a:gd name="connsiteX1" fmla="*/ 67022 w 96372"/>
                      <a:gd name="connsiteY1" fmla="*/ 8487 h 152418"/>
                      <a:gd name="connsiteX2" fmla="*/ 78941 w 96372"/>
                      <a:gd name="connsiteY2" fmla="*/ 127677 h 152418"/>
                      <a:gd name="connsiteX3" fmla="*/ 5043 w 96372"/>
                      <a:gd name="connsiteY3" fmla="*/ 139595 h 152418"/>
                      <a:gd name="connsiteX4" fmla="*/ 2660 w 96372"/>
                      <a:gd name="connsiteY4" fmla="*/ 25174 h 152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372" h="152418">
                        <a:moveTo>
                          <a:pt x="2660" y="25174"/>
                        </a:moveTo>
                        <a:cubicBezTo>
                          <a:pt x="2660" y="25174"/>
                          <a:pt x="28881" y="-17734"/>
                          <a:pt x="67022" y="8487"/>
                        </a:cubicBezTo>
                        <a:cubicBezTo>
                          <a:pt x="95627" y="27558"/>
                          <a:pt x="109930" y="89536"/>
                          <a:pt x="78941" y="127677"/>
                        </a:cubicBezTo>
                        <a:cubicBezTo>
                          <a:pt x="47951" y="165817"/>
                          <a:pt x="12195" y="151514"/>
                          <a:pt x="5043" y="139595"/>
                        </a:cubicBezTo>
                        <a:cubicBezTo>
                          <a:pt x="5043" y="110990"/>
                          <a:pt x="-4492" y="65698"/>
                          <a:pt x="2660" y="25174"/>
                        </a:cubicBezTo>
                        <a:close/>
                      </a:path>
                    </a:pathLst>
                  </a:custGeom>
                  <a:solidFill>
                    <a:srgbClr val="FFE3C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35" name="Freeform: Shape 1434">
                    <a:extLst>
                      <a:ext uri="{FF2B5EF4-FFF2-40B4-BE49-F238E27FC236}">
                        <a16:creationId xmlns:a16="http://schemas.microsoft.com/office/drawing/2014/main" id="{4E4C6B36-DD60-4CFE-92FF-218DDA885D10}"/>
                      </a:ext>
                    </a:extLst>
                  </p:cNvPr>
                  <p:cNvSpPr/>
                  <p:nvPr/>
                </p:nvSpPr>
                <p:spPr>
                  <a:xfrm>
                    <a:off x="15580527" y="6618976"/>
                    <a:ext cx="101958" cy="157329"/>
                  </a:xfrm>
                  <a:custGeom>
                    <a:avLst/>
                    <a:gdLst>
                      <a:gd name="connsiteX0" fmla="*/ 36126 w 101958"/>
                      <a:gd name="connsiteY0" fmla="*/ 157330 h 157329"/>
                      <a:gd name="connsiteX1" fmla="*/ 5136 w 101958"/>
                      <a:gd name="connsiteY1" fmla="*/ 143027 h 157329"/>
                      <a:gd name="connsiteX2" fmla="*/ 5136 w 101958"/>
                      <a:gd name="connsiteY2" fmla="*/ 140643 h 157329"/>
                      <a:gd name="connsiteX3" fmla="*/ 2753 w 101958"/>
                      <a:gd name="connsiteY3" fmla="*/ 109654 h 157329"/>
                      <a:gd name="connsiteX4" fmla="*/ 2753 w 101958"/>
                      <a:gd name="connsiteY4" fmla="*/ 26222 h 157329"/>
                      <a:gd name="connsiteX5" fmla="*/ 2753 w 101958"/>
                      <a:gd name="connsiteY5" fmla="*/ 26222 h 157329"/>
                      <a:gd name="connsiteX6" fmla="*/ 45661 w 101958"/>
                      <a:gd name="connsiteY6" fmla="*/ 0 h 157329"/>
                      <a:gd name="connsiteX7" fmla="*/ 71882 w 101958"/>
                      <a:gd name="connsiteY7" fmla="*/ 9535 h 157329"/>
                      <a:gd name="connsiteX8" fmla="*/ 100488 w 101958"/>
                      <a:gd name="connsiteY8" fmla="*/ 61978 h 157329"/>
                      <a:gd name="connsiteX9" fmla="*/ 83801 w 101958"/>
                      <a:gd name="connsiteY9" fmla="*/ 133492 h 157329"/>
                      <a:gd name="connsiteX10" fmla="*/ 36126 w 101958"/>
                      <a:gd name="connsiteY10" fmla="*/ 157330 h 157329"/>
                      <a:gd name="connsiteX11" fmla="*/ 9904 w 101958"/>
                      <a:gd name="connsiteY11" fmla="*/ 140643 h 157329"/>
                      <a:gd name="connsiteX12" fmla="*/ 36126 w 101958"/>
                      <a:gd name="connsiteY12" fmla="*/ 152562 h 157329"/>
                      <a:gd name="connsiteX13" fmla="*/ 79034 w 101958"/>
                      <a:gd name="connsiteY13" fmla="*/ 128724 h 157329"/>
                      <a:gd name="connsiteX14" fmla="*/ 95720 w 101958"/>
                      <a:gd name="connsiteY14" fmla="*/ 61978 h 157329"/>
                      <a:gd name="connsiteX15" fmla="*/ 69499 w 101958"/>
                      <a:gd name="connsiteY15" fmla="*/ 11919 h 157329"/>
                      <a:gd name="connsiteX16" fmla="*/ 45661 w 101958"/>
                      <a:gd name="connsiteY16" fmla="*/ 4768 h 157329"/>
                      <a:gd name="connsiteX17" fmla="*/ 7520 w 101958"/>
                      <a:gd name="connsiteY17" fmla="*/ 28605 h 157329"/>
                      <a:gd name="connsiteX18" fmla="*/ 7520 w 101958"/>
                      <a:gd name="connsiteY18" fmla="*/ 109654 h 157329"/>
                      <a:gd name="connsiteX19" fmla="*/ 9904 w 101958"/>
                      <a:gd name="connsiteY19" fmla="*/ 140643 h 157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101958" h="157329">
                        <a:moveTo>
                          <a:pt x="36126" y="157330"/>
                        </a:moveTo>
                        <a:cubicBezTo>
                          <a:pt x="21823" y="157330"/>
                          <a:pt x="7520" y="150178"/>
                          <a:pt x="5136" y="143027"/>
                        </a:cubicBezTo>
                        <a:cubicBezTo>
                          <a:pt x="5136" y="143027"/>
                          <a:pt x="5136" y="143027"/>
                          <a:pt x="5136" y="140643"/>
                        </a:cubicBezTo>
                        <a:cubicBezTo>
                          <a:pt x="5136" y="131108"/>
                          <a:pt x="5136" y="121573"/>
                          <a:pt x="2753" y="109654"/>
                        </a:cubicBezTo>
                        <a:cubicBezTo>
                          <a:pt x="369" y="83432"/>
                          <a:pt x="-2015" y="54827"/>
                          <a:pt x="2753" y="26222"/>
                        </a:cubicBezTo>
                        <a:cubicBezTo>
                          <a:pt x="2753" y="26222"/>
                          <a:pt x="2753" y="26222"/>
                          <a:pt x="2753" y="26222"/>
                        </a:cubicBezTo>
                        <a:cubicBezTo>
                          <a:pt x="2753" y="26222"/>
                          <a:pt x="19439" y="0"/>
                          <a:pt x="45661" y="0"/>
                        </a:cubicBezTo>
                        <a:cubicBezTo>
                          <a:pt x="55196" y="0"/>
                          <a:pt x="62347" y="2384"/>
                          <a:pt x="71882" y="9535"/>
                        </a:cubicBezTo>
                        <a:cubicBezTo>
                          <a:pt x="86185" y="19070"/>
                          <a:pt x="98104" y="40524"/>
                          <a:pt x="100488" y="61978"/>
                        </a:cubicBezTo>
                        <a:cubicBezTo>
                          <a:pt x="105255" y="88200"/>
                          <a:pt x="98104" y="114422"/>
                          <a:pt x="83801" y="133492"/>
                        </a:cubicBezTo>
                        <a:cubicBezTo>
                          <a:pt x="64731" y="152562"/>
                          <a:pt x="48044" y="157330"/>
                          <a:pt x="36126" y="157330"/>
                        </a:cubicBezTo>
                        <a:close/>
                        <a:moveTo>
                          <a:pt x="9904" y="140643"/>
                        </a:moveTo>
                        <a:cubicBezTo>
                          <a:pt x="12288" y="145411"/>
                          <a:pt x="24207" y="152562"/>
                          <a:pt x="36126" y="152562"/>
                        </a:cubicBezTo>
                        <a:cubicBezTo>
                          <a:pt x="45661" y="152562"/>
                          <a:pt x="62347" y="147795"/>
                          <a:pt x="79034" y="128724"/>
                        </a:cubicBezTo>
                        <a:cubicBezTo>
                          <a:pt x="93336" y="112038"/>
                          <a:pt x="98104" y="88200"/>
                          <a:pt x="95720" y="61978"/>
                        </a:cubicBezTo>
                        <a:cubicBezTo>
                          <a:pt x="93336" y="40524"/>
                          <a:pt x="81417" y="21454"/>
                          <a:pt x="69499" y="11919"/>
                        </a:cubicBezTo>
                        <a:cubicBezTo>
                          <a:pt x="59963" y="7151"/>
                          <a:pt x="52812" y="4768"/>
                          <a:pt x="45661" y="4768"/>
                        </a:cubicBezTo>
                        <a:cubicBezTo>
                          <a:pt x="24207" y="4768"/>
                          <a:pt x="9904" y="26222"/>
                          <a:pt x="7520" y="28605"/>
                        </a:cubicBezTo>
                        <a:cubicBezTo>
                          <a:pt x="2753" y="54827"/>
                          <a:pt x="5136" y="83432"/>
                          <a:pt x="7520" y="109654"/>
                        </a:cubicBezTo>
                        <a:cubicBezTo>
                          <a:pt x="7520" y="121573"/>
                          <a:pt x="9904" y="131108"/>
                          <a:pt x="9904" y="140643"/>
                        </a:cubicBezTo>
                        <a:close/>
                      </a:path>
                    </a:pathLst>
                  </a:custGeom>
                  <a:solidFill>
                    <a:srgbClr val="C1694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30" name="Freeform: Shape 1429">
                  <a:extLst>
                    <a:ext uri="{FF2B5EF4-FFF2-40B4-BE49-F238E27FC236}">
                      <a16:creationId xmlns:a16="http://schemas.microsoft.com/office/drawing/2014/main" id="{69222719-C8B2-4430-9612-61489C59617C}"/>
                    </a:ext>
                  </a:extLst>
                </p:cNvPr>
                <p:cNvSpPr/>
                <p:nvPr/>
              </p:nvSpPr>
              <p:spPr>
                <a:xfrm>
                  <a:off x="15582952" y="6621360"/>
                  <a:ext cx="74996" cy="152014"/>
                </a:xfrm>
                <a:custGeom>
                  <a:avLst/>
                  <a:gdLst>
                    <a:gd name="connsiteX0" fmla="*/ 2711 w 74996"/>
                    <a:gd name="connsiteY0" fmla="*/ 23838 h 152014"/>
                    <a:gd name="connsiteX1" fmla="*/ 36084 w 74996"/>
                    <a:gd name="connsiteY1" fmla="*/ 0 h 152014"/>
                    <a:gd name="connsiteX2" fmla="*/ 38467 w 74996"/>
                    <a:gd name="connsiteY2" fmla="*/ 33373 h 152014"/>
                    <a:gd name="connsiteX3" fmla="*/ 55154 w 74996"/>
                    <a:gd name="connsiteY3" fmla="*/ 40524 h 152014"/>
                    <a:gd name="connsiteX4" fmla="*/ 71840 w 74996"/>
                    <a:gd name="connsiteY4" fmla="*/ 85816 h 152014"/>
                    <a:gd name="connsiteX5" fmla="*/ 67073 w 74996"/>
                    <a:gd name="connsiteY5" fmla="*/ 121573 h 152014"/>
                    <a:gd name="connsiteX6" fmla="*/ 74224 w 74996"/>
                    <a:gd name="connsiteY6" fmla="*/ 131108 h 152014"/>
                    <a:gd name="connsiteX7" fmla="*/ 2711 w 74996"/>
                    <a:gd name="connsiteY7" fmla="*/ 140643 h 152014"/>
                    <a:gd name="connsiteX8" fmla="*/ 2711 w 74996"/>
                    <a:gd name="connsiteY8" fmla="*/ 23838 h 152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4996" h="152014">
                      <a:moveTo>
                        <a:pt x="2711" y="23838"/>
                      </a:moveTo>
                      <a:cubicBezTo>
                        <a:pt x="2711" y="23838"/>
                        <a:pt x="14630" y="2384"/>
                        <a:pt x="36084" y="0"/>
                      </a:cubicBezTo>
                      <a:cubicBezTo>
                        <a:pt x="26548" y="7151"/>
                        <a:pt x="26548" y="26222"/>
                        <a:pt x="38467" y="33373"/>
                      </a:cubicBezTo>
                      <a:cubicBezTo>
                        <a:pt x="43235" y="35757"/>
                        <a:pt x="50386" y="38141"/>
                        <a:pt x="55154" y="40524"/>
                      </a:cubicBezTo>
                      <a:cubicBezTo>
                        <a:pt x="74224" y="47676"/>
                        <a:pt x="78992" y="66746"/>
                        <a:pt x="71840" y="85816"/>
                      </a:cubicBezTo>
                      <a:cubicBezTo>
                        <a:pt x="67073" y="95351"/>
                        <a:pt x="62305" y="109654"/>
                        <a:pt x="67073" y="121573"/>
                      </a:cubicBezTo>
                      <a:cubicBezTo>
                        <a:pt x="69457" y="126341"/>
                        <a:pt x="71840" y="128724"/>
                        <a:pt x="74224" y="131108"/>
                      </a:cubicBezTo>
                      <a:cubicBezTo>
                        <a:pt x="43235" y="164481"/>
                        <a:pt x="9862" y="150178"/>
                        <a:pt x="2711" y="140643"/>
                      </a:cubicBezTo>
                      <a:cubicBezTo>
                        <a:pt x="5094" y="109654"/>
                        <a:pt x="-4441" y="64362"/>
                        <a:pt x="2711" y="23838"/>
                      </a:cubicBezTo>
                      <a:close/>
                    </a:path>
                  </a:pathLst>
                </a:custGeom>
                <a:solidFill>
                  <a:srgbClr val="EECEB6">
                    <a:alpha val="7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431" name="Graphic 4207">
                  <a:extLst>
                    <a:ext uri="{FF2B5EF4-FFF2-40B4-BE49-F238E27FC236}">
                      <a16:creationId xmlns:a16="http://schemas.microsoft.com/office/drawing/2014/main" id="{149D3E58-D68E-4EFC-BC44-F658D0F459A8}"/>
                    </a:ext>
                  </a:extLst>
                </p:cNvPr>
                <p:cNvGrpSpPr/>
                <p:nvPr/>
              </p:nvGrpSpPr>
              <p:grpSpPr>
                <a:xfrm>
                  <a:off x="15599817" y="6668728"/>
                  <a:ext cx="56104" cy="71905"/>
                  <a:chOff x="15599817" y="6668728"/>
                  <a:chExt cx="56104" cy="71905"/>
                </a:xfrm>
              </p:grpSpPr>
              <p:sp>
                <p:nvSpPr>
                  <p:cNvPr id="1432" name="Freeform: Shape 1431">
                    <a:extLst>
                      <a:ext uri="{FF2B5EF4-FFF2-40B4-BE49-F238E27FC236}">
                        <a16:creationId xmlns:a16="http://schemas.microsoft.com/office/drawing/2014/main" id="{32B7D309-4F34-4E0B-9BBC-5D0D875D1D13}"/>
                      </a:ext>
                    </a:extLst>
                  </p:cNvPr>
                  <p:cNvSpPr/>
                  <p:nvPr/>
                </p:nvSpPr>
                <p:spPr>
                  <a:xfrm>
                    <a:off x="15604473" y="6670739"/>
                    <a:ext cx="50319" cy="56174"/>
                  </a:xfrm>
                  <a:custGeom>
                    <a:avLst/>
                    <a:gdLst>
                      <a:gd name="connsiteX0" fmla="*/ 31249 w 50319"/>
                      <a:gd name="connsiteY0" fmla="*/ 680 h 56174"/>
                      <a:gd name="connsiteX1" fmla="*/ 50319 w 50319"/>
                      <a:gd name="connsiteY1" fmla="*/ 29285 h 56174"/>
                      <a:gd name="connsiteX2" fmla="*/ 47936 w 50319"/>
                      <a:gd name="connsiteY2" fmla="*/ 26901 h 56174"/>
                      <a:gd name="connsiteX3" fmla="*/ 28865 w 50319"/>
                      <a:gd name="connsiteY3" fmla="*/ 5447 h 56174"/>
                      <a:gd name="connsiteX4" fmla="*/ 14563 w 50319"/>
                      <a:gd name="connsiteY4" fmla="*/ 19750 h 56174"/>
                      <a:gd name="connsiteX5" fmla="*/ 12179 w 50319"/>
                      <a:gd name="connsiteY5" fmla="*/ 29285 h 56174"/>
                      <a:gd name="connsiteX6" fmla="*/ 26482 w 50319"/>
                      <a:gd name="connsiteY6" fmla="*/ 53123 h 56174"/>
                      <a:gd name="connsiteX7" fmla="*/ 26482 w 50319"/>
                      <a:gd name="connsiteY7" fmla="*/ 53123 h 56174"/>
                      <a:gd name="connsiteX8" fmla="*/ 19330 w 50319"/>
                      <a:gd name="connsiteY8" fmla="*/ 38820 h 56174"/>
                      <a:gd name="connsiteX9" fmla="*/ 14563 w 50319"/>
                      <a:gd name="connsiteY9" fmla="*/ 31669 h 56174"/>
                      <a:gd name="connsiteX10" fmla="*/ 14563 w 50319"/>
                      <a:gd name="connsiteY10" fmla="*/ 29285 h 56174"/>
                      <a:gd name="connsiteX11" fmla="*/ 2644 w 50319"/>
                      <a:gd name="connsiteY11" fmla="*/ 55507 h 56174"/>
                      <a:gd name="connsiteX12" fmla="*/ 260 w 50319"/>
                      <a:gd name="connsiteY12" fmla="*/ 53123 h 56174"/>
                      <a:gd name="connsiteX13" fmla="*/ 31249 w 50319"/>
                      <a:gd name="connsiteY13" fmla="*/ 680 h 56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50319" h="56174">
                        <a:moveTo>
                          <a:pt x="31249" y="680"/>
                        </a:moveTo>
                        <a:cubicBezTo>
                          <a:pt x="47936" y="-4088"/>
                          <a:pt x="50319" y="17366"/>
                          <a:pt x="50319" y="29285"/>
                        </a:cubicBezTo>
                        <a:cubicBezTo>
                          <a:pt x="50319" y="31669"/>
                          <a:pt x="47936" y="29285"/>
                          <a:pt x="47936" y="26901"/>
                        </a:cubicBezTo>
                        <a:cubicBezTo>
                          <a:pt x="47936" y="12599"/>
                          <a:pt x="43168" y="680"/>
                          <a:pt x="28865" y="5447"/>
                        </a:cubicBezTo>
                        <a:cubicBezTo>
                          <a:pt x="24098" y="7831"/>
                          <a:pt x="19330" y="14983"/>
                          <a:pt x="14563" y="19750"/>
                        </a:cubicBezTo>
                        <a:cubicBezTo>
                          <a:pt x="14563" y="24518"/>
                          <a:pt x="12179" y="26901"/>
                          <a:pt x="12179" y="29285"/>
                        </a:cubicBezTo>
                        <a:cubicBezTo>
                          <a:pt x="16946" y="36437"/>
                          <a:pt x="21714" y="45972"/>
                          <a:pt x="26482" y="53123"/>
                        </a:cubicBezTo>
                        <a:cubicBezTo>
                          <a:pt x="26482" y="53123"/>
                          <a:pt x="26482" y="55507"/>
                          <a:pt x="26482" y="53123"/>
                        </a:cubicBezTo>
                        <a:cubicBezTo>
                          <a:pt x="24098" y="48356"/>
                          <a:pt x="21714" y="43588"/>
                          <a:pt x="19330" y="38820"/>
                        </a:cubicBezTo>
                        <a:cubicBezTo>
                          <a:pt x="16946" y="36437"/>
                          <a:pt x="16946" y="34053"/>
                          <a:pt x="14563" y="31669"/>
                        </a:cubicBezTo>
                        <a:cubicBezTo>
                          <a:pt x="14563" y="31669"/>
                          <a:pt x="14563" y="31669"/>
                          <a:pt x="14563" y="29285"/>
                        </a:cubicBezTo>
                        <a:cubicBezTo>
                          <a:pt x="9795" y="38820"/>
                          <a:pt x="7411" y="45972"/>
                          <a:pt x="2644" y="55507"/>
                        </a:cubicBezTo>
                        <a:cubicBezTo>
                          <a:pt x="2644" y="57891"/>
                          <a:pt x="260" y="53123"/>
                          <a:pt x="260" y="53123"/>
                        </a:cubicBezTo>
                        <a:cubicBezTo>
                          <a:pt x="-2124" y="36437"/>
                          <a:pt x="12179" y="7831"/>
                          <a:pt x="31249" y="680"/>
                        </a:cubicBezTo>
                        <a:close/>
                      </a:path>
                    </a:pathLst>
                  </a:custGeom>
                  <a:solidFill>
                    <a:srgbClr val="C1694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33" name="Freeform: Shape 1432">
                    <a:extLst>
                      <a:ext uri="{FF2B5EF4-FFF2-40B4-BE49-F238E27FC236}">
                        <a16:creationId xmlns:a16="http://schemas.microsoft.com/office/drawing/2014/main" id="{C472E4D4-A44A-4178-9629-2226ACBF42ED}"/>
                      </a:ext>
                    </a:extLst>
                  </p:cNvPr>
                  <p:cNvSpPr/>
                  <p:nvPr/>
                </p:nvSpPr>
                <p:spPr>
                  <a:xfrm>
                    <a:off x="15599817" y="6668728"/>
                    <a:ext cx="56104" cy="71905"/>
                  </a:xfrm>
                  <a:custGeom>
                    <a:avLst/>
                    <a:gdLst>
                      <a:gd name="connsiteX0" fmla="*/ 52592 w 56104"/>
                      <a:gd name="connsiteY0" fmla="*/ 45599 h 71905"/>
                      <a:gd name="connsiteX1" fmla="*/ 43057 w 56104"/>
                      <a:gd name="connsiteY1" fmla="*/ 307 h 71905"/>
                      <a:gd name="connsiteX2" fmla="*/ 12068 w 56104"/>
                      <a:gd name="connsiteY2" fmla="*/ 21761 h 71905"/>
                      <a:gd name="connsiteX3" fmla="*/ 2533 w 56104"/>
                      <a:gd name="connsiteY3" fmla="*/ 62285 h 71905"/>
                      <a:gd name="connsiteX4" fmla="*/ 52592 w 56104"/>
                      <a:gd name="connsiteY4" fmla="*/ 45599 h 71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6104" h="71905">
                        <a:moveTo>
                          <a:pt x="52592" y="45599"/>
                        </a:moveTo>
                        <a:cubicBezTo>
                          <a:pt x="57360" y="33680"/>
                          <a:pt x="59744" y="7458"/>
                          <a:pt x="43057" y="307"/>
                        </a:cubicBezTo>
                        <a:cubicBezTo>
                          <a:pt x="28754" y="-2077"/>
                          <a:pt x="19219" y="9842"/>
                          <a:pt x="12068" y="21761"/>
                        </a:cubicBezTo>
                        <a:cubicBezTo>
                          <a:pt x="4917" y="31296"/>
                          <a:pt x="-4619" y="50366"/>
                          <a:pt x="2533" y="62285"/>
                        </a:cubicBezTo>
                        <a:cubicBezTo>
                          <a:pt x="14452" y="86123"/>
                          <a:pt x="45441" y="59901"/>
                          <a:pt x="52592" y="45599"/>
                        </a:cubicBezTo>
                        <a:close/>
                      </a:path>
                    </a:pathLst>
                  </a:custGeom>
                  <a:solidFill>
                    <a:srgbClr val="EECEB6">
                      <a:alpha val="70000"/>
                    </a:srgbClr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1290" name="Graphic 4207">
              <a:extLst>
                <a:ext uri="{FF2B5EF4-FFF2-40B4-BE49-F238E27FC236}">
                  <a16:creationId xmlns:a16="http://schemas.microsoft.com/office/drawing/2014/main" id="{CCBAF5D5-A9DA-44E2-A02D-12F9057D89B3}"/>
                </a:ext>
              </a:extLst>
            </p:cNvPr>
            <p:cNvGrpSpPr/>
            <p:nvPr/>
          </p:nvGrpSpPr>
          <p:grpSpPr>
            <a:xfrm>
              <a:off x="14870340" y="7169630"/>
              <a:ext cx="527340" cy="359951"/>
              <a:chOff x="14870340" y="7169630"/>
              <a:chExt cx="527340" cy="359951"/>
            </a:xfrm>
          </p:grpSpPr>
          <p:grpSp>
            <p:nvGrpSpPr>
              <p:cNvPr id="1351" name="Graphic 4207">
                <a:extLst>
                  <a:ext uri="{FF2B5EF4-FFF2-40B4-BE49-F238E27FC236}">
                    <a16:creationId xmlns:a16="http://schemas.microsoft.com/office/drawing/2014/main" id="{DED10D9D-21F8-448D-A2C0-69887DE49EAE}"/>
                  </a:ext>
                </a:extLst>
              </p:cNvPr>
              <p:cNvGrpSpPr/>
              <p:nvPr/>
            </p:nvGrpSpPr>
            <p:grpSpPr>
              <a:xfrm>
                <a:off x="15144476" y="7169630"/>
                <a:ext cx="253204" cy="359951"/>
                <a:chOff x="15144476" y="7169630"/>
                <a:chExt cx="253204" cy="359951"/>
              </a:xfrm>
            </p:grpSpPr>
            <p:grpSp>
              <p:nvGrpSpPr>
                <p:cNvPr id="1376" name="Graphic 4207">
                  <a:extLst>
                    <a:ext uri="{FF2B5EF4-FFF2-40B4-BE49-F238E27FC236}">
                      <a16:creationId xmlns:a16="http://schemas.microsoft.com/office/drawing/2014/main" id="{AB3EA201-DADA-44C9-8D2A-CBB629C259F1}"/>
                    </a:ext>
                  </a:extLst>
                </p:cNvPr>
                <p:cNvGrpSpPr/>
                <p:nvPr/>
              </p:nvGrpSpPr>
              <p:grpSpPr>
                <a:xfrm>
                  <a:off x="15144663" y="7169630"/>
                  <a:ext cx="238378" cy="231227"/>
                  <a:chOff x="15144663" y="7169630"/>
                  <a:chExt cx="238378" cy="231227"/>
                </a:xfrm>
              </p:grpSpPr>
              <p:sp>
                <p:nvSpPr>
                  <p:cNvPr id="1392" name="Freeform: Shape 1391">
                    <a:extLst>
                      <a:ext uri="{FF2B5EF4-FFF2-40B4-BE49-F238E27FC236}">
                        <a16:creationId xmlns:a16="http://schemas.microsoft.com/office/drawing/2014/main" id="{D9C81E6E-65CD-4E44-B17C-731987E20201}"/>
                      </a:ext>
                    </a:extLst>
                  </p:cNvPr>
                  <p:cNvSpPr/>
                  <p:nvPr/>
                </p:nvSpPr>
                <p:spPr>
                  <a:xfrm>
                    <a:off x="15149430" y="7177486"/>
                    <a:ext cx="226459" cy="218603"/>
                  </a:xfrm>
                  <a:custGeom>
                    <a:avLst/>
                    <a:gdLst>
                      <a:gd name="connsiteX0" fmla="*/ 226460 w 226459"/>
                      <a:gd name="connsiteY0" fmla="*/ 163777 h 218603"/>
                      <a:gd name="connsiteX1" fmla="*/ 150178 w 226459"/>
                      <a:gd name="connsiteY1" fmla="*/ 37436 h 218603"/>
                      <a:gd name="connsiteX2" fmla="*/ 112038 w 226459"/>
                      <a:gd name="connsiteY2" fmla="*/ 4063 h 218603"/>
                      <a:gd name="connsiteX3" fmla="*/ 11919 w 226459"/>
                      <a:gd name="connsiteY3" fmla="*/ 46971 h 218603"/>
                      <a:gd name="connsiteX4" fmla="*/ 7151 w 226459"/>
                      <a:gd name="connsiteY4" fmla="*/ 70809 h 218603"/>
                      <a:gd name="connsiteX5" fmla="*/ 0 w 226459"/>
                      <a:gd name="connsiteY5" fmla="*/ 218604 h 218603"/>
                      <a:gd name="connsiteX6" fmla="*/ 226460 w 226459"/>
                      <a:gd name="connsiteY6" fmla="*/ 163777 h 218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6459" h="218603">
                        <a:moveTo>
                          <a:pt x="226460" y="163777"/>
                        </a:moveTo>
                        <a:lnTo>
                          <a:pt x="150178" y="37436"/>
                        </a:lnTo>
                        <a:cubicBezTo>
                          <a:pt x="143027" y="23134"/>
                          <a:pt x="131108" y="8831"/>
                          <a:pt x="112038" y="4063"/>
                        </a:cubicBezTo>
                        <a:cubicBezTo>
                          <a:pt x="71514" y="-7856"/>
                          <a:pt x="28605" y="6447"/>
                          <a:pt x="11919" y="46971"/>
                        </a:cubicBezTo>
                        <a:cubicBezTo>
                          <a:pt x="9535" y="54123"/>
                          <a:pt x="7151" y="61274"/>
                          <a:pt x="7151" y="70809"/>
                        </a:cubicBezTo>
                        <a:lnTo>
                          <a:pt x="0" y="218604"/>
                        </a:lnTo>
                        <a:lnTo>
                          <a:pt x="226460" y="163777"/>
                        </a:lnTo>
                        <a:close/>
                      </a:path>
                    </a:pathLst>
                  </a:custGeom>
                  <a:solidFill>
                    <a:srgbClr val="4D4D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3" name="Freeform: Shape 1392">
                    <a:extLst>
                      <a:ext uri="{FF2B5EF4-FFF2-40B4-BE49-F238E27FC236}">
                        <a16:creationId xmlns:a16="http://schemas.microsoft.com/office/drawing/2014/main" id="{14D1F8E7-598A-4646-8745-4297417299B1}"/>
                      </a:ext>
                    </a:extLst>
                  </p:cNvPr>
                  <p:cNvSpPr/>
                  <p:nvPr/>
                </p:nvSpPr>
                <p:spPr>
                  <a:xfrm>
                    <a:off x="15144663" y="7169630"/>
                    <a:ext cx="238378" cy="231227"/>
                  </a:xfrm>
                  <a:custGeom>
                    <a:avLst/>
                    <a:gdLst>
                      <a:gd name="connsiteX0" fmla="*/ 0 w 238378"/>
                      <a:gd name="connsiteY0" fmla="*/ 231227 h 231227"/>
                      <a:gd name="connsiteX1" fmla="*/ 9535 w 238378"/>
                      <a:gd name="connsiteY1" fmla="*/ 76281 h 231227"/>
                      <a:gd name="connsiteX2" fmla="*/ 14303 w 238378"/>
                      <a:gd name="connsiteY2" fmla="*/ 50059 h 231227"/>
                      <a:gd name="connsiteX3" fmla="*/ 90584 w 238378"/>
                      <a:gd name="connsiteY3" fmla="*/ 0 h 231227"/>
                      <a:gd name="connsiteX4" fmla="*/ 119189 w 238378"/>
                      <a:gd name="connsiteY4" fmla="*/ 4767 h 231227"/>
                      <a:gd name="connsiteX5" fmla="*/ 159714 w 238378"/>
                      <a:gd name="connsiteY5" fmla="*/ 40524 h 231227"/>
                      <a:gd name="connsiteX6" fmla="*/ 238378 w 238378"/>
                      <a:gd name="connsiteY6" fmla="*/ 171632 h 231227"/>
                      <a:gd name="connsiteX7" fmla="*/ 0 w 238378"/>
                      <a:gd name="connsiteY7" fmla="*/ 231227 h 231227"/>
                      <a:gd name="connsiteX8" fmla="*/ 90584 w 238378"/>
                      <a:gd name="connsiteY8" fmla="*/ 9535 h 231227"/>
                      <a:gd name="connsiteX9" fmla="*/ 21454 w 238378"/>
                      <a:gd name="connsiteY9" fmla="*/ 54827 h 231227"/>
                      <a:gd name="connsiteX10" fmla="*/ 19070 w 238378"/>
                      <a:gd name="connsiteY10" fmla="*/ 76281 h 231227"/>
                      <a:gd name="connsiteX11" fmla="*/ 11919 w 238378"/>
                      <a:gd name="connsiteY11" fmla="*/ 219308 h 231227"/>
                      <a:gd name="connsiteX12" fmla="*/ 226460 w 238378"/>
                      <a:gd name="connsiteY12" fmla="*/ 166865 h 231227"/>
                      <a:gd name="connsiteX13" fmla="*/ 152562 w 238378"/>
                      <a:gd name="connsiteY13" fmla="*/ 45292 h 231227"/>
                      <a:gd name="connsiteX14" fmla="*/ 116805 w 238378"/>
                      <a:gd name="connsiteY14" fmla="*/ 14303 h 231227"/>
                      <a:gd name="connsiteX15" fmla="*/ 90584 w 238378"/>
                      <a:gd name="connsiteY15" fmla="*/ 9535 h 2312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238378" h="231227">
                        <a:moveTo>
                          <a:pt x="0" y="231227"/>
                        </a:moveTo>
                        <a:lnTo>
                          <a:pt x="9535" y="76281"/>
                        </a:lnTo>
                        <a:cubicBezTo>
                          <a:pt x="9535" y="66746"/>
                          <a:pt x="11919" y="57211"/>
                          <a:pt x="14303" y="50059"/>
                        </a:cubicBezTo>
                        <a:cubicBezTo>
                          <a:pt x="26222" y="19070"/>
                          <a:pt x="54827" y="0"/>
                          <a:pt x="90584" y="0"/>
                        </a:cubicBezTo>
                        <a:cubicBezTo>
                          <a:pt x="100119" y="0"/>
                          <a:pt x="109654" y="2384"/>
                          <a:pt x="119189" y="4767"/>
                        </a:cubicBezTo>
                        <a:cubicBezTo>
                          <a:pt x="135876" y="9535"/>
                          <a:pt x="150178" y="23838"/>
                          <a:pt x="159714" y="40524"/>
                        </a:cubicBezTo>
                        <a:lnTo>
                          <a:pt x="238378" y="171632"/>
                        </a:lnTo>
                        <a:lnTo>
                          <a:pt x="0" y="231227"/>
                        </a:lnTo>
                        <a:close/>
                        <a:moveTo>
                          <a:pt x="90584" y="9535"/>
                        </a:moveTo>
                        <a:cubicBezTo>
                          <a:pt x="59595" y="9535"/>
                          <a:pt x="33373" y="26222"/>
                          <a:pt x="21454" y="54827"/>
                        </a:cubicBezTo>
                        <a:cubicBezTo>
                          <a:pt x="19070" y="61978"/>
                          <a:pt x="16686" y="69130"/>
                          <a:pt x="19070" y="76281"/>
                        </a:cubicBezTo>
                        <a:lnTo>
                          <a:pt x="11919" y="219308"/>
                        </a:lnTo>
                        <a:lnTo>
                          <a:pt x="226460" y="166865"/>
                        </a:lnTo>
                        <a:lnTo>
                          <a:pt x="152562" y="45292"/>
                        </a:lnTo>
                        <a:cubicBezTo>
                          <a:pt x="145411" y="28605"/>
                          <a:pt x="133492" y="19070"/>
                          <a:pt x="116805" y="14303"/>
                        </a:cubicBezTo>
                        <a:cubicBezTo>
                          <a:pt x="107270" y="11919"/>
                          <a:pt x="97735" y="9535"/>
                          <a:pt x="90584" y="9535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77" name="Graphic 4207">
                  <a:extLst>
                    <a:ext uri="{FF2B5EF4-FFF2-40B4-BE49-F238E27FC236}">
                      <a16:creationId xmlns:a16="http://schemas.microsoft.com/office/drawing/2014/main" id="{D6F5D601-362D-463F-9B4F-60A4CD48D3FB}"/>
                    </a:ext>
                  </a:extLst>
                </p:cNvPr>
                <p:cNvGrpSpPr/>
                <p:nvPr/>
              </p:nvGrpSpPr>
              <p:grpSpPr>
                <a:xfrm>
                  <a:off x="15149430" y="7179165"/>
                  <a:ext cx="226459" cy="216924"/>
                  <a:chOff x="15149430" y="7179165"/>
                  <a:chExt cx="226459" cy="216924"/>
                </a:xfrm>
                <a:solidFill>
                  <a:srgbClr val="38393A"/>
                </a:solidFill>
              </p:grpSpPr>
              <p:sp>
                <p:nvSpPr>
                  <p:cNvPr id="1389" name="Freeform: Shape 1388">
                    <a:extLst>
                      <a:ext uri="{FF2B5EF4-FFF2-40B4-BE49-F238E27FC236}">
                        <a16:creationId xmlns:a16="http://schemas.microsoft.com/office/drawing/2014/main" id="{8C69F5AC-F4EF-4FA5-B8B5-E56EF6C0B5A9}"/>
                      </a:ext>
                    </a:extLst>
                  </p:cNvPr>
                  <p:cNvSpPr/>
                  <p:nvPr/>
                </p:nvSpPr>
                <p:spPr>
                  <a:xfrm>
                    <a:off x="15149430" y="7193468"/>
                    <a:ext cx="59594" cy="202621"/>
                  </a:xfrm>
                  <a:custGeom>
                    <a:avLst/>
                    <a:gdLst>
                      <a:gd name="connsiteX0" fmla="*/ 11919 w 59594"/>
                      <a:gd name="connsiteY0" fmla="*/ 33373 h 202621"/>
                      <a:gd name="connsiteX1" fmla="*/ 7151 w 59594"/>
                      <a:gd name="connsiteY1" fmla="*/ 57211 h 202621"/>
                      <a:gd name="connsiteX2" fmla="*/ 0 w 59594"/>
                      <a:gd name="connsiteY2" fmla="*/ 202622 h 202621"/>
                      <a:gd name="connsiteX3" fmla="*/ 59595 w 59594"/>
                      <a:gd name="connsiteY3" fmla="*/ 188319 h 202621"/>
                      <a:gd name="connsiteX4" fmla="*/ 38141 w 59594"/>
                      <a:gd name="connsiteY4" fmla="*/ 0 h 202621"/>
                      <a:gd name="connsiteX5" fmla="*/ 11919 w 59594"/>
                      <a:gd name="connsiteY5" fmla="*/ 33373 h 202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594" h="202621">
                        <a:moveTo>
                          <a:pt x="11919" y="33373"/>
                        </a:moveTo>
                        <a:cubicBezTo>
                          <a:pt x="9535" y="40524"/>
                          <a:pt x="7151" y="47676"/>
                          <a:pt x="7151" y="57211"/>
                        </a:cubicBezTo>
                        <a:lnTo>
                          <a:pt x="0" y="202622"/>
                        </a:lnTo>
                        <a:lnTo>
                          <a:pt x="59595" y="188319"/>
                        </a:lnTo>
                        <a:lnTo>
                          <a:pt x="38141" y="0"/>
                        </a:lnTo>
                        <a:cubicBezTo>
                          <a:pt x="26222" y="7151"/>
                          <a:pt x="16687" y="19070"/>
                          <a:pt x="11919" y="33373"/>
                        </a:cubicBezTo>
                        <a:close/>
                      </a:path>
                    </a:pathLst>
                  </a:custGeom>
                  <a:solidFill>
                    <a:srgbClr val="38393A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0" name="Freeform: Shape 1389">
                    <a:extLst>
                      <a:ext uri="{FF2B5EF4-FFF2-40B4-BE49-F238E27FC236}">
                        <a16:creationId xmlns:a16="http://schemas.microsoft.com/office/drawing/2014/main" id="{ED003524-CF49-4F31-AD55-FD5353EE7825}"/>
                      </a:ext>
                    </a:extLst>
                  </p:cNvPr>
                  <p:cNvSpPr/>
                  <p:nvPr/>
                </p:nvSpPr>
                <p:spPr>
                  <a:xfrm>
                    <a:off x="15213793" y="7179165"/>
                    <a:ext cx="83432" cy="190702"/>
                  </a:xfrm>
                  <a:custGeom>
                    <a:avLst/>
                    <a:gdLst>
                      <a:gd name="connsiteX0" fmla="*/ 28605 w 83432"/>
                      <a:gd name="connsiteY0" fmla="*/ 0 h 190702"/>
                      <a:gd name="connsiteX1" fmla="*/ 0 w 83432"/>
                      <a:gd name="connsiteY1" fmla="*/ 2384 h 190702"/>
                      <a:gd name="connsiteX2" fmla="*/ 40524 w 83432"/>
                      <a:gd name="connsiteY2" fmla="*/ 190703 h 190702"/>
                      <a:gd name="connsiteX3" fmla="*/ 83432 w 83432"/>
                      <a:gd name="connsiteY3" fmla="*/ 181168 h 190702"/>
                      <a:gd name="connsiteX4" fmla="*/ 28605 w 83432"/>
                      <a:gd name="connsiteY4" fmla="*/ 0 h 1907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432" h="190702">
                        <a:moveTo>
                          <a:pt x="28605" y="0"/>
                        </a:moveTo>
                        <a:cubicBezTo>
                          <a:pt x="19070" y="0"/>
                          <a:pt x="9535" y="0"/>
                          <a:pt x="0" y="2384"/>
                        </a:cubicBezTo>
                        <a:lnTo>
                          <a:pt x="40524" y="190703"/>
                        </a:lnTo>
                        <a:lnTo>
                          <a:pt x="83432" y="181168"/>
                        </a:lnTo>
                        <a:lnTo>
                          <a:pt x="28605" y="0"/>
                        </a:lnTo>
                        <a:close/>
                      </a:path>
                    </a:pathLst>
                  </a:custGeom>
                  <a:solidFill>
                    <a:srgbClr val="38393A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1" name="Freeform: Shape 1390">
                    <a:extLst>
                      <a:ext uri="{FF2B5EF4-FFF2-40B4-BE49-F238E27FC236}">
                        <a16:creationId xmlns:a16="http://schemas.microsoft.com/office/drawing/2014/main" id="{AC69A8D8-4458-48C2-9C44-7302636D7A5F}"/>
                      </a:ext>
                    </a:extLst>
                  </p:cNvPr>
                  <p:cNvSpPr/>
                  <p:nvPr/>
                </p:nvSpPr>
                <p:spPr>
                  <a:xfrm>
                    <a:off x="15268620" y="7186316"/>
                    <a:ext cx="107270" cy="162097"/>
                  </a:xfrm>
                  <a:custGeom>
                    <a:avLst/>
                    <a:gdLst>
                      <a:gd name="connsiteX0" fmla="*/ 107270 w 107270"/>
                      <a:gd name="connsiteY0" fmla="*/ 154946 h 162097"/>
                      <a:gd name="connsiteX1" fmla="*/ 30989 w 107270"/>
                      <a:gd name="connsiteY1" fmla="*/ 30989 h 162097"/>
                      <a:gd name="connsiteX2" fmla="*/ 0 w 107270"/>
                      <a:gd name="connsiteY2" fmla="*/ 0 h 162097"/>
                      <a:gd name="connsiteX3" fmla="*/ 73897 w 107270"/>
                      <a:gd name="connsiteY3" fmla="*/ 162097 h 162097"/>
                      <a:gd name="connsiteX4" fmla="*/ 107270 w 107270"/>
                      <a:gd name="connsiteY4" fmla="*/ 154946 h 162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270" h="162097">
                        <a:moveTo>
                          <a:pt x="107270" y="154946"/>
                        </a:moveTo>
                        <a:lnTo>
                          <a:pt x="30989" y="30989"/>
                        </a:lnTo>
                        <a:cubicBezTo>
                          <a:pt x="23838" y="16687"/>
                          <a:pt x="14303" y="7151"/>
                          <a:pt x="0" y="0"/>
                        </a:cubicBezTo>
                        <a:lnTo>
                          <a:pt x="73897" y="162097"/>
                        </a:lnTo>
                        <a:lnTo>
                          <a:pt x="107270" y="154946"/>
                        </a:lnTo>
                        <a:close/>
                      </a:path>
                    </a:pathLst>
                  </a:custGeom>
                  <a:solidFill>
                    <a:srgbClr val="38393A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78" name="Graphic 4207">
                  <a:extLst>
                    <a:ext uri="{FF2B5EF4-FFF2-40B4-BE49-F238E27FC236}">
                      <a16:creationId xmlns:a16="http://schemas.microsoft.com/office/drawing/2014/main" id="{18B907FC-C901-40DE-8162-125BD30D9154}"/>
                    </a:ext>
                  </a:extLst>
                </p:cNvPr>
                <p:cNvGrpSpPr/>
                <p:nvPr/>
              </p:nvGrpSpPr>
              <p:grpSpPr>
                <a:xfrm>
                  <a:off x="15144476" y="7286435"/>
                  <a:ext cx="253204" cy="243146"/>
                  <a:chOff x="15144476" y="7286435"/>
                  <a:chExt cx="253204" cy="243146"/>
                </a:xfrm>
              </p:grpSpPr>
              <p:grpSp>
                <p:nvGrpSpPr>
                  <p:cNvPr id="1379" name="Graphic 4207">
                    <a:extLst>
                      <a:ext uri="{FF2B5EF4-FFF2-40B4-BE49-F238E27FC236}">
                        <a16:creationId xmlns:a16="http://schemas.microsoft.com/office/drawing/2014/main" id="{64894BF9-CE54-4EC8-BAE0-533857302C52}"/>
                      </a:ext>
                    </a:extLst>
                  </p:cNvPr>
                  <p:cNvGrpSpPr/>
                  <p:nvPr/>
                </p:nvGrpSpPr>
                <p:grpSpPr>
                  <a:xfrm>
                    <a:off x="15144476" y="7286435"/>
                    <a:ext cx="253204" cy="243146"/>
                    <a:chOff x="15144476" y="7286435"/>
                    <a:chExt cx="253204" cy="243146"/>
                  </a:xfrm>
                  <a:solidFill>
                    <a:srgbClr val="000000"/>
                  </a:solidFill>
                </p:grpSpPr>
                <p:sp>
                  <p:nvSpPr>
                    <p:cNvPr id="1387" name="Freeform: Shape 1386">
                      <a:extLst>
                        <a:ext uri="{FF2B5EF4-FFF2-40B4-BE49-F238E27FC236}">
                          <a16:creationId xmlns:a16="http://schemas.microsoft.com/office/drawing/2014/main" id="{EBDA88D5-6FE0-426F-B741-034A62E14C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47397" y="7291030"/>
                      <a:ext cx="245520" cy="234785"/>
                    </a:xfrm>
                    <a:custGeom>
                      <a:avLst/>
                      <a:gdLst>
                        <a:gd name="connsiteX0" fmla="*/ 238028 w 245520"/>
                        <a:gd name="connsiteY0" fmla="*/ 71687 h 234785"/>
                        <a:gd name="connsiteX1" fmla="*/ 171282 w 245520"/>
                        <a:gd name="connsiteY1" fmla="*/ 7324 h 234785"/>
                        <a:gd name="connsiteX2" fmla="*/ 6801 w 245520"/>
                        <a:gd name="connsiteY2" fmla="*/ 78838 h 234785"/>
                        <a:gd name="connsiteX3" fmla="*/ 23487 w 245520"/>
                        <a:gd name="connsiteY3" fmla="*/ 190876 h 234785"/>
                        <a:gd name="connsiteX4" fmla="*/ 135525 w 245520"/>
                        <a:gd name="connsiteY4" fmla="*/ 233784 h 234785"/>
                        <a:gd name="connsiteX5" fmla="*/ 242796 w 245520"/>
                        <a:gd name="connsiteY5" fmla="*/ 90757 h 234785"/>
                        <a:gd name="connsiteX6" fmla="*/ 238028 w 245520"/>
                        <a:gd name="connsiteY6" fmla="*/ 71687 h 2347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45520" h="234785">
                          <a:moveTo>
                            <a:pt x="238028" y="71687"/>
                          </a:moveTo>
                          <a:cubicBezTo>
                            <a:pt x="226109" y="40697"/>
                            <a:pt x="204655" y="16859"/>
                            <a:pt x="171282" y="7324"/>
                          </a:cubicBezTo>
                          <a:cubicBezTo>
                            <a:pt x="106920" y="-14130"/>
                            <a:pt x="33022" y="12092"/>
                            <a:pt x="6801" y="78838"/>
                          </a:cubicBezTo>
                          <a:cubicBezTo>
                            <a:pt x="-7502" y="114595"/>
                            <a:pt x="2033" y="162270"/>
                            <a:pt x="23487" y="190876"/>
                          </a:cubicBezTo>
                          <a:cubicBezTo>
                            <a:pt x="49709" y="226632"/>
                            <a:pt x="92617" y="238551"/>
                            <a:pt x="135525" y="233784"/>
                          </a:cubicBezTo>
                          <a:cubicBezTo>
                            <a:pt x="214190" y="224249"/>
                            <a:pt x="257098" y="164654"/>
                            <a:pt x="242796" y="90757"/>
                          </a:cubicBezTo>
                          <a:cubicBezTo>
                            <a:pt x="242796" y="85989"/>
                            <a:pt x="240412" y="78838"/>
                            <a:pt x="238028" y="71687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88" name="Freeform: Shape 1387">
                      <a:extLst>
                        <a:ext uri="{FF2B5EF4-FFF2-40B4-BE49-F238E27FC236}">
                          <a16:creationId xmlns:a16="http://schemas.microsoft.com/office/drawing/2014/main" id="{7CBB7186-C768-4C43-8905-C1E4F25BC0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44476" y="7286435"/>
                      <a:ext cx="253204" cy="243146"/>
                    </a:xfrm>
                    <a:custGeom>
                      <a:avLst/>
                      <a:gdLst>
                        <a:gd name="connsiteX0" fmla="*/ 119376 w 253204"/>
                        <a:gd name="connsiteY0" fmla="*/ 243146 h 243146"/>
                        <a:gd name="connsiteX1" fmla="*/ 24025 w 253204"/>
                        <a:gd name="connsiteY1" fmla="*/ 197854 h 243146"/>
                        <a:gd name="connsiteX2" fmla="*/ 7339 w 253204"/>
                        <a:gd name="connsiteY2" fmla="*/ 81049 h 243146"/>
                        <a:gd name="connsiteX3" fmla="*/ 131295 w 253204"/>
                        <a:gd name="connsiteY3" fmla="*/ 0 h 243146"/>
                        <a:gd name="connsiteX4" fmla="*/ 176587 w 253204"/>
                        <a:gd name="connsiteY4" fmla="*/ 7151 h 243146"/>
                        <a:gd name="connsiteX5" fmla="*/ 245717 w 253204"/>
                        <a:gd name="connsiteY5" fmla="*/ 73897 h 243146"/>
                        <a:gd name="connsiteX6" fmla="*/ 250485 w 253204"/>
                        <a:gd name="connsiteY6" fmla="*/ 95351 h 243146"/>
                        <a:gd name="connsiteX7" fmla="*/ 231414 w 253204"/>
                        <a:gd name="connsiteY7" fmla="*/ 190703 h 243146"/>
                        <a:gd name="connsiteX8" fmla="*/ 138447 w 253204"/>
                        <a:gd name="connsiteY8" fmla="*/ 243146 h 243146"/>
                        <a:gd name="connsiteX9" fmla="*/ 119376 w 253204"/>
                        <a:gd name="connsiteY9" fmla="*/ 243146 h 243146"/>
                        <a:gd name="connsiteX10" fmla="*/ 131295 w 253204"/>
                        <a:gd name="connsiteY10" fmla="*/ 7151 h 243146"/>
                        <a:gd name="connsiteX11" fmla="*/ 14490 w 253204"/>
                        <a:gd name="connsiteY11" fmla="*/ 83432 h 243146"/>
                        <a:gd name="connsiteX12" fmla="*/ 31176 w 253204"/>
                        <a:gd name="connsiteY12" fmla="*/ 193087 h 243146"/>
                        <a:gd name="connsiteX13" fmla="*/ 119376 w 253204"/>
                        <a:gd name="connsiteY13" fmla="*/ 235995 h 243146"/>
                        <a:gd name="connsiteX14" fmla="*/ 138447 w 253204"/>
                        <a:gd name="connsiteY14" fmla="*/ 233611 h 243146"/>
                        <a:gd name="connsiteX15" fmla="*/ 224263 w 253204"/>
                        <a:gd name="connsiteY15" fmla="*/ 185935 h 243146"/>
                        <a:gd name="connsiteX16" fmla="*/ 243333 w 253204"/>
                        <a:gd name="connsiteY16" fmla="*/ 95351 h 243146"/>
                        <a:gd name="connsiteX17" fmla="*/ 238566 w 253204"/>
                        <a:gd name="connsiteY17" fmla="*/ 73897 h 243146"/>
                        <a:gd name="connsiteX18" fmla="*/ 176587 w 253204"/>
                        <a:gd name="connsiteY18" fmla="*/ 11919 h 243146"/>
                        <a:gd name="connsiteX19" fmla="*/ 131295 w 253204"/>
                        <a:gd name="connsiteY19" fmla="*/ 7151 h 2431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253204" h="243146">
                          <a:moveTo>
                            <a:pt x="119376" y="243146"/>
                          </a:moveTo>
                          <a:cubicBezTo>
                            <a:pt x="78852" y="243146"/>
                            <a:pt x="45479" y="226460"/>
                            <a:pt x="24025" y="197854"/>
                          </a:cubicBezTo>
                          <a:cubicBezTo>
                            <a:pt x="187" y="166865"/>
                            <a:pt x="-6964" y="114422"/>
                            <a:pt x="7339" y="81049"/>
                          </a:cubicBezTo>
                          <a:cubicBezTo>
                            <a:pt x="26409" y="30989"/>
                            <a:pt x="74084" y="0"/>
                            <a:pt x="131295" y="0"/>
                          </a:cubicBezTo>
                          <a:cubicBezTo>
                            <a:pt x="145598" y="0"/>
                            <a:pt x="162285" y="2384"/>
                            <a:pt x="176587" y="7151"/>
                          </a:cubicBezTo>
                          <a:cubicBezTo>
                            <a:pt x="207576" y="16687"/>
                            <a:pt x="231414" y="40524"/>
                            <a:pt x="245717" y="73897"/>
                          </a:cubicBezTo>
                          <a:cubicBezTo>
                            <a:pt x="248101" y="81049"/>
                            <a:pt x="250485" y="88200"/>
                            <a:pt x="250485" y="95351"/>
                          </a:cubicBezTo>
                          <a:cubicBezTo>
                            <a:pt x="257636" y="131108"/>
                            <a:pt x="250485" y="164481"/>
                            <a:pt x="231414" y="190703"/>
                          </a:cubicBezTo>
                          <a:cubicBezTo>
                            <a:pt x="212344" y="219308"/>
                            <a:pt x="178971" y="238378"/>
                            <a:pt x="138447" y="243146"/>
                          </a:cubicBezTo>
                          <a:cubicBezTo>
                            <a:pt x="133679" y="243146"/>
                            <a:pt x="126528" y="243146"/>
                            <a:pt x="119376" y="243146"/>
                          </a:cubicBezTo>
                          <a:close/>
                          <a:moveTo>
                            <a:pt x="131295" y="7151"/>
                          </a:moveTo>
                          <a:cubicBezTo>
                            <a:pt x="78852" y="7151"/>
                            <a:pt x="33560" y="35757"/>
                            <a:pt x="14490" y="83432"/>
                          </a:cubicBezTo>
                          <a:cubicBezTo>
                            <a:pt x="2571" y="114422"/>
                            <a:pt x="9722" y="162097"/>
                            <a:pt x="31176" y="193087"/>
                          </a:cubicBezTo>
                          <a:cubicBezTo>
                            <a:pt x="50247" y="219308"/>
                            <a:pt x="81236" y="235995"/>
                            <a:pt x="119376" y="235995"/>
                          </a:cubicBezTo>
                          <a:cubicBezTo>
                            <a:pt x="126528" y="235995"/>
                            <a:pt x="131295" y="235995"/>
                            <a:pt x="138447" y="233611"/>
                          </a:cubicBezTo>
                          <a:cubicBezTo>
                            <a:pt x="176587" y="228843"/>
                            <a:pt x="205193" y="212157"/>
                            <a:pt x="224263" y="185935"/>
                          </a:cubicBezTo>
                          <a:cubicBezTo>
                            <a:pt x="243333" y="162097"/>
                            <a:pt x="248101" y="128724"/>
                            <a:pt x="243333" y="95351"/>
                          </a:cubicBezTo>
                          <a:cubicBezTo>
                            <a:pt x="243333" y="88200"/>
                            <a:pt x="240949" y="81049"/>
                            <a:pt x="238566" y="73897"/>
                          </a:cubicBezTo>
                          <a:cubicBezTo>
                            <a:pt x="226647" y="42908"/>
                            <a:pt x="205193" y="21454"/>
                            <a:pt x="176587" y="11919"/>
                          </a:cubicBezTo>
                          <a:cubicBezTo>
                            <a:pt x="159901" y="9535"/>
                            <a:pt x="145598" y="7151"/>
                            <a:pt x="131295" y="7151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380" name="Freeform: Shape 1379">
                    <a:extLst>
                      <a:ext uri="{FF2B5EF4-FFF2-40B4-BE49-F238E27FC236}">
                        <a16:creationId xmlns:a16="http://schemas.microsoft.com/office/drawing/2014/main" id="{C70C4F6D-A6DE-4E9E-AA40-FB39A3929BF0}"/>
                      </a:ext>
                    </a:extLst>
                  </p:cNvPr>
                  <p:cNvSpPr/>
                  <p:nvPr/>
                </p:nvSpPr>
                <p:spPr>
                  <a:xfrm>
                    <a:off x="15174593" y="7314256"/>
                    <a:ext cx="196424" cy="187890"/>
                  </a:xfrm>
                  <a:custGeom>
                    <a:avLst/>
                    <a:gdLst>
                      <a:gd name="connsiteX0" fmla="*/ 189378 w 196424"/>
                      <a:gd name="connsiteY0" fmla="*/ 57996 h 187890"/>
                      <a:gd name="connsiteX1" fmla="*/ 136935 w 196424"/>
                      <a:gd name="connsiteY1" fmla="*/ 5553 h 187890"/>
                      <a:gd name="connsiteX2" fmla="*/ 5827 w 196424"/>
                      <a:gd name="connsiteY2" fmla="*/ 62763 h 187890"/>
                      <a:gd name="connsiteX3" fmla="*/ 20130 w 196424"/>
                      <a:gd name="connsiteY3" fmla="*/ 153347 h 187890"/>
                      <a:gd name="connsiteX4" fmla="*/ 108330 w 196424"/>
                      <a:gd name="connsiteY4" fmla="*/ 186720 h 187890"/>
                      <a:gd name="connsiteX5" fmla="*/ 194146 w 196424"/>
                      <a:gd name="connsiteY5" fmla="*/ 72298 h 187890"/>
                      <a:gd name="connsiteX6" fmla="*/ 189378 w 196424"/>
                      <a:gd name="connsiteY6" fmla="*/ 57996 h 1878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6424" h="187890">
                        <a:moveTo>
                          <a:pt x="189378" y="57996"/>
                        </a:moveTo>
                        <a:cubicBezTo>
                          <a:pt x="179843" y="34158"/>
                          <a:pt x="163157" y="15088"/>
                          <a:pt x="136935" y="5553"/>
                        </a:cubicBezTo>
                        <a:cubicBezTo>
                          <a:pt x="84492" y="-11134"/>
                          <a:pt x="24897" y="10320"/>
                          <a:pt x="5827" y="62763"/>
                        </a:cubicBezTo>
                        <a:cubicBezTo>
                          <a:pt x="-6092" y="91369"/>
                          <a:pt x="1059" y="129509"/>
                          <a:pt x="20130" y="153347"/>
                        </a:cubicBezTo>
                        <a:cubicBezTo>
                          <a:pt x="41584" y="181953"/>
                          <a:pt x="74957" y="191488"/>
                          <a:pt x="108330" y="186720"/>
                        </a:cubicBezTo>
                        <a:cubicBezTo>
                          <a:pt x="170308" y="179569"/>
                          <a:pt x="206065" y="129509"/>
                          <a:pt x="194146" y="72298"/>
                        </a:cubicBezTo>
                        <a:cubicBezTo>
                          <a:pt x="191762" y="67531"/>
                          <a:pt x="189378" y="62763"/>
                          <a:pt x="189378" y="57996"/>
                        </a:cubicBezTo>
                        <a:close/>
                      </a:path>
                    </a:pathLst>
                  </a:custGeom>
                  <a:solidFill>
                    <a:srgbClr val="1E1F1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1" name="Freeform: Shape 1380">
                    <a:extLst>
                      <a:ext uri="{FF2B5EF4-FFF2-40B4-BE49-F238E27FC236}">
                        <a16:creationId xmlns:a16="http://schemas.microsoft.com/office/drawing/2014/main" id="{C693BE13-52BE-4977-85AC-510BDA2D6D4C}"/>
                      </a:ext>
                    </a:extLst>
                  </p:cNvPr>
                  <p:cNvSpPr/>
                  <p:nvPr/>
                </p:nvSpPr>
                <p:spPr>
                  <a:xfrm>
                    <a:off x="15185613" y="7327057"/>
                    <a:ext cx="168250" cy="163191"/>
                  </a:xfrm>
                  <a:custGeom>
                    <a:avLst/>
                    <a:gdLst>
                      <a:gd name="connsiteX0" fmla="*/ 164055 w 168250"/>
                      <a:gd name="connsiteY0" fmla="*/ 49962 h 163191"/>
                      <a:gd name="connsiteX1" fmla="*/ 118763 w 168250"/>
                      <a:gd name="connsiteY1" fmla="*/ 4670 h 163191"/>
                      <a:gd name="connsiteX2" fmla="*/ 4342 w 168250"/>
                      <a:gd name="connsiteY2" fmla="*/ 54730 h 163191"/>
                      <a:gd name="connsiteX3" fmla="*/ 16261 w 168250"/>
                      <a:gd name="connsiteY3" fmla="*/ 133395 h 163191"/>
                      <a:gd name="connsiteX4" fmla="*/ 92542 w 168250"/>
                      <a:gd name="connsiteY4" fmla="*/ 162000 h 163191"/>
                      <a:gd name="connsiteX5" fmla="*/ 166439 w 168250"/>
                      <a:gd name="connsiteY5" fmla="*/ 64265 h 163191"/>
                      <a:gd name="connsiteX6" fmla="*/ 164055 w 168250"/>
                      <a:gd name="connsiteY6" fmla="*/ 49962 h 1631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68250" h="163191">
                        <a:moveTo>
                          <a:pt x="164055" y="49962"/>
                        </a:moveTo>
                        <a:cubicBezTo>
                          <a:pt x="156904" y="28508"/>
                          <a:pt x="140217" y="11822"/>
                          <a:pt x="118763" y="4670"/>
                        </a:cubicBezTo>
                        <a:cubicBezTo>
                          <a:pt x="73471" y="-9633"/>
                          <a:pt x="23412" y="9438"/>
                          <a:pt x="4342" y="54730"/>
                        </a:cubicBezTo>
                        <a:cubicBezTo>
                          <a:pt x="-5193" y="78568"/>
                          <a:pt x="1958" y="111941"/>
                          <a:pt x="16261" y="133395"/>
                        </a:cubicBezTo>
                        <a:cubicBezTo>
                          <a:pt x="32947" y="157232"/>
                          <a:pt x="63936" y="166768"/>
                          <a:pt x="92542" y="162000"/>
                        </a:cubicBezTo>
                        <a:cubicBezTo>
                          <a:pt x="147369" y="154849"/>
                          <a:pt x="175974" y="114324"/>
                          <a:pt x="166439" y="64265"/>
                        </a:cubicBezTo>
                        <a:cubicBezTo>
                          <a:pt x="168823" y="59497"/>
                          <a:pt x="166439" y="54730"/>
                          <a:pt x="164055" y="49962"/>
                        </a:cubicBezTo>
                        <a:close/>
                      </a:path>
                    </a:pathLst>
                  </a:custGeom>
                  <a:solidFill>
                    <a:srgbClr val="464547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382" name="Graphic 4207">
                    <a:extLst>
                      <a:ext uri="{FF2B5EF4-FFF2-40B4-BE49-F238E27FC236}">
                        <a16:creationId xmlns:a16="http://schemas.microsoft.com/office/drawing/2014/main" id="{FAABDAB4-FE4A-4338-B1BC-11F2F38F4D20}"/>
                      </a:ext>
                    </a:extLst>
                  </p:cNvPr>
                  <p:cNvGrpSpPr/>
                  <p:nvPr/>
                </p:nvGrpSpPr>
                <p:grpSpPr>
                  <a:xfrm>
                    <a:off x="15187571" y="7331727"/>
                    <a:ext cx="167924" cy="157329"/>
                    <a:chOff x="15187571" y="7331727"/>
                    <a:chExt cx="167924" cy="157329"/>
                  </a:xfrm>
                  <a:solidFill>
                    <a:srgbClr val="636466"/>
                  </a:solidFill>
                </p:grpSpPr>
                <p:sp>
                  <p:nvSpPr>
                    <p:cNvPr id="1385" name="Freeform: Shape 1384">
                      <a:extLst>
                        <a:ext uri="{FF2B5EF4-FFF2-40B4-BE49-F238E27FC236}">
                          <a16:creationId xmlns:a16="http://schemas.microsoft.com/office/drawing/2014/main" id="{09138D6A-A579-4D9C-A481-9D3DAC9A23D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87571" y="7331727"/>
                      <a:ext cx="140643" cy="121572"/>
                    </a:xfrm>
                    <a:custGeom>
                      <a:avLst/>
                      <a:gdLst>
                        <a:gd name="connsiteX0" fmla="*/ 119189 w 140643"/>
                        <a:gd name="connsiteY0" fmla="*/ 0 h 121572"/>
                        <a:gd name="connsiteX1" fmla="*/ 0 w 140643"/>
                        <a:gd name="connsiteY1" fmla="*/ 97735 h 121572"/>
                        <a:gd name="connsiteX2" fmla="*/ 9535 w 140643"/>
                        <a:gd name="connsiteY2" fmla="*/ 121573 h 121572"/>
                        <a:gd name="connsiteX3" fmla="*/ 140643 w 140643"/>
                        <a:gd name="connsiteY3" fmla="*/ 11919 h 121572"/>
                        <a:gd name="connsiteX4" fmla="*/ 119189 w 140643"/>
                        <a:gd name="connsiteY4" fmla="*/ 0 h 1215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0643" h="121572">
                          <a:moveTo>
                            <a:pt x="119189" y="0"/>
                          </a:moveTo>
                          <a:lnTo>
                            <a:pt x="0" y="97735"/>
                          </a:lnTo>
                          <a:cubicBezTo>
                            <a:pt x="2384" y="104886"/>
                            <a:pt x="4768" y="114422"/>
                            <a:pt x="9535" y="121573"/>
                          </a:cubicBezTo>
                          <a:lnTo>
                            <a:pt x="140643" y="11919"/>
                          </a:lnTo>
                          <a:cubicBezTo>
                            <a:pt x="135876" y="7151"/>
                            <a:pt x="128724" y="4768"/>
                            <a:pt x="119189" y="0"/>
                          </a:cubicBezTo>
                          <a:close/>
                        </a:path>
                      </a:pathLst>
                    </a:custGeom>
                    <a:solidFill>
                      <a:srgbClr val="636466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86" name="Freeform: Shape 1385">
                      <a:extLst>
                        <a:ext uri="{FF2B5EF4-FFF2-40B4-BE49-F238E27FC236}">
                          <a16:creationId xmlns:a16="http://schemas.microsoft.com/office/drawing/2014/main" id="{DC3665D2-B112-433F-8B94-DB76A702D6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216176" y="7365100"/>
                      <a:ext cx="139318" cy="123956"/>
                    </a:xfrm>
                    <a:custGeom>
                      <a:avLst/>
                      <a:gdLst>
                        <a:gd name="connsiteX0" fmla="*/ 138259 w 139318"/>
                        <a:gd name="connsiteY0" fmla="*/ 26222 h 123956"/>
                        <a:gd name="connsiteX1" fmla="*/ 133492 w 139318"/>
                        <a:gd name="connsiteY1" fmla="*/ 11919 h 123956"/>
                        <a:gd name="connsiteX2" fmla="*/ 128724 w 139318"/>
                        <a:gd name="connsiteY2" fmla="*/ 0 h 123956"/>
                        <a:gd name="connsiteX3" fmla="*/ 0 w 139318"/>
                        <a:gd name="connsiteY3" fmla="*/ 107270 h 123956"/>
                        <a:gd name="connsiteX4" fmla="*/ 40524 w 139318"/>
                        <a:gd name="connsiteY4" fmla="*/ 123957 h 123956"/>
                        <a:gd name="connsiteX5" fmla="*/ 138259 w 139318"/>
                        <a:gd name="connsiteY5" fmla="*/ 40524 h 123956"/>
                        <a:gd name="connsiteX6" fmla="*/ 138259 w 139318"/>
                        <a:gd name="connsiteY6" fmla="*/ 26222 h 1239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39318" h="123956">
                          <a:moveTo>
                            <a:pt x="138259" y="26222"/>
                          </a:moveTo>
                          <a:cubicBezTo>
                            <a:pt x="138259" y="21454"/>
                            <a:pt x="135876" y="16687"/>
                            <a:pt x="133492" y="11919"/>
                          </a:cubicBezTo>
                          <a:cubicBezTo>
                            <a:pt x="131108" y="7151"/>
                            <a:pt x="131108" y="4768"/>
                            <a:pt x="128724" y="0"/>
                          </a:cubicBezTo>
                          <a:lnTo>
                            <a:pt x="0" y="107270"/>
                          </a:lnTo>
                          <a:cubicBezTo>
                            <a:pt x="11919" y="116805"/>
                            <a:pt x="26222" y="121573"/>
                            <a:pt x="40524" y="123957"/>
                          </a:cubicBezTo>
                          <a:lnTo>
                            <a:pt x="138259" y="40524"/>
                          </a:lnTo>
                          <a:cubicBezTo>
                            <a:pt x="140643" y="38141"/>
                            <a:pt x="138259" y="30989"/>
                            <a:pt x="138259" y="26222"/>
                          </a:cubicBezTo>
                          <a:close/>
                        </a:path>
                      </a:pathLst>
                    </a:custGeom>
                    <a:solidFill>
                      <a:srgbClr val="636466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383" name="Freeform: Shape 1382">
                    <a:extLst>
                      <a:ext uri="{FF2B5EF4-FFF2-40B4-BE49-F238E27FC236}">
                        <a16:creationId xmlns:a16="http://schemas.microsoft.com/office/drawing/2014/main" id="{0EBBA448-F4E3-48EC-BF12-FB5C71468DFA}"/>
                      </a:ext>
                    </a:extLst>
                  </p:cNvPr>
                  <p:cNvSpPr/>
                  <p:nvPr/>
                </p:nvSpPr>
                <p:spPr>
                  <a:xfrm>
                    <a:off x="15212436" y="7340177"/>
                    <a:ext cx="49032" cy="48989"/>
                  </a:xfrm>
                  <a:custGeom>
                    <a:avLst/>
                    <a:gdLst>
                      <a:gd name="connsiteX0" fmla="*/ 49033 w 49032"/>
                      <a:gd name="connsiteY0" fmla="*/ 17772 h 48989"/>
                      <a:gd name="connsiteX1" fmla="*/ 39497 w 49032"/>
                      <a:gd name="connsiteY1" fmla="*/ 1085 h 48989"/>
                      <a:gd name="connsiteX2" fmla="*/ 3741 w 49032"/>
                      <a:gd name="connsiteY2" fmla="*/ 17772 h 48989"/>
                      <a:gd name="connsiteX3" fmla="*/ 22811 w 49032"/>
                      <a:gd name="connsiteY3" fmla="*/ 48761 h 48989"/>
                      <a:gd name="connsiteX4" fmla="*/ 46649 w 49032"/>
                      <a:gd name="connsiteY4" fmla="*/ 32075 h 48989"/>
                      <a:gd name="connsiteX5" fmla="*/ 49033 w 49032"/>
                      <a:gd name="connsiteY5" fmla="*/ 17772 h 489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032" h="48989">
                        <a:moveTo>
                          <a:pt x="49033" y="17772"/>
                        </a:moveTo>
                        <a:cubicBezTo>
                          <a:pt x="49033" y="10621"/>
                          <a:pt x="44265" y="3469"/>
                          <a:pt x="39497" y="1085"/>
                        </a:cubicBezTo>
                        <a:cubicBezTo>
                          <a:pt x="27579" y="-3682"/>
                          <a:pt x="8508" y="8237"/>
                          <a:pt x="3741" y="17772"/>
                        </a:cubicBezTo>
                        <a:cubicBezTo>
                          <a:pt x="-5794" y="34458"/>
                          <a:pt x="3741" y="51145"/>
                          <a:pt x="22811" y="48761"/>
                        </a:cubicBezTo>
                        <a:cubicBezTo>
                          <a:pt x="32346" y="48761"/>
                          <a:pt x="41881" y="41610"/>
                          <a:pt x="46649" y="32075"/>
                        </a:cubicBezTo>
                        <a:cubicBezTo>
                          <a:pt x="49033" y="29691"/>
                          <a:pt x="49033" y="22539"/>
                          <a:pt x="49033" y="1777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4" name="Freeform: Shape 1383">
                    <a:extLst>
                      <a:ext uri="{FF2B5EF4-FFF2-40B4-BE49-F238E27FC236}">
                        <a16:creationId xmlns:a16="http://schemas.microsoft.com/office/drawing/2014/main" id="{489A6622-8919-4D19-8242-8D07E3F96DF7}"/>
                      </a:ext>
                    </a:extLst>
                  </p:cNvPr>
                  <p:cNvSpPr/>
                  <p:nvPr/>
                </p:nvSpPr>
                <p:spPr>
                  <a:xfrm>
                    <a:off x="15201874" y="7402819"/>
                    <a:ext cx="20129" cy="25344"/>
                  </a:xfrm>
                  <a:custGeom>
                    <a:avLst/>
                    <a:gdLst>
                      <a:gd name="connsiteX0" fmla="*/ 19070 w 20129"/>
                      <a:gd name="connsiteY0" fmla="*/ 2806 h 25344"/>
                      <a:gd name="connsiteX1" fmla="*/ 0 w 20129"/>
                      <a:gd name="connsiteY1" fmla="*/ 17108 h 25344"/>
                      <a:gd name="connsiteX2" fmla="*/ 19070 w 20129"/>
                      <a:gd name="connsiteY2" fmla="*/ 9957 h 25344"/>
                      <a:gd name="connsiteX3" fmla="*/ 19070 w 20129"/>
                      <a:gd name="connsiteY3" fmla="*/ 2806 h 25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129" h="25344">
                        <a:moveTo>
                          <a:pt x="19070" y="2806"/>
                        </a:moveTo>
                        <a:cubicBezTo>
                          <a:pt x="14303" y="-4346"/>
                          <a:pt x="0" y="2806"/>
                          <a:pt x="0" y="17108"/>
                        </a:cubicBezTo>
                        <a:cubicBezTo>
                          <a:pt x="2384" y="33795"/>
                          <a:pt x="21454" y="21876"/>
                          <a:pt x="19070" y="9957"/>
                        </a:cubicBezTo>
                        <a:cubicBezTo>
                          <a:pt x="21454" y="5189"/>
                          <a:pt x="19070" y="2806"/>
                          <a:pt x="19070" y="280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352" name="Graphic 4207">
                <a:extLst>
                  <a:ext uri="{FF2B5EF4-FFF2-40B4-BE49-F238E27FC236}">
                    <a16:creationId xmlns:a16="http://schemas.microsoft.com/office/drawing/2014/main" id="{58F55575-2F3F-43B0-B022-7470149DEC12}"/>
                  </a:ext>
                </a:extLst>
              </p:cNvPr>
              <p:cNvGrpSpPr/>
              <p:nvPr/>
            </p:nvGrpSpPr>
            <p:grpSpPr>
              <a:xfrm>
                <a:off x="14870340" y="7169630"/>
                <a:ext cx="255588" cy="355183"/>
                <a:chOff x="14870340" y="7169630"/>
                <a:chExt cx="255588" cy="355183"/>
              </a:xfrm>
            </p:grpSpPr>
            <p:grpSp>
              <p:nvGrpSpPr>
                <p:cNvPr id="1358" name="Graphic 4207">
                  <a:extLst>
                    <a:ext uri="{FF2B5EF4-FFF2-40B4-BE49-F238E27FC236}">
                      <a16:creationId xmlns:a16="http://schemas.microsoft.com/office/drawing/2014/main" id="{B9899C0F-60CE-412D-9D27-CF008BEAE733}"/>
                    </a:ext>
                  </a:extLst>
                </p:cNvPr>
                <p:cNvGrpSpPr/>
                <p:nvPr/>
              </p:nvGrpSpPr>
              <p:grpSpPr>
                <a:xfrm>
                  <a:off x="14887214" y="7169630"/>
                  <a:ext cx="235994" cy="231227"/>
                  <a:chOff x="14887214" y="7169630"/>
                  <a:chExt cx="235994" cy="231227"/>
                </a:xfrm>
              </p:grpSpPr>
              <p:sp>
                <p:nvSpPr>
                  <p:cNvPr id="1374" name="Freeform: Shape 1373">
                    <a:extLst>
                      <a:ext uri="{FF2B5EF4-FFF2-40B4-BE49-F238E27FC236}">
                        <a16:creationId xmlns:a16="http://schemas.microsoft.com/office/drawing/2014/main" id="{079D632B-5CFB-49E2-BA4F-54F314A22B0E}"/>
                      </a:ext>
                    </a:extLst>
                  </p:cNvPr>
                  <p:cNvSpPr/>
                  <p:nvPr/>
                </p:nvSpPr>
                <p:spPr>
                  <a:xfrm>
                    <a:off x="14891982" y="7177486"/>
                    <a:ext cx="226459" cy="218603"/>
                  </a:xfrm>
                  <a:custGeom>
                    <a:avLst/>
                    <a:gdLst>
                      <a:gd name="connsiteX0" fmla="*/ 0 w 226459"/>
                      <a:gd name="connsiteY0" fmla="*/ 163777 h 218603"/>
                      <a:gd name="connsiteX1" fmla="*/ 76281 w 226459"/>
                      <a:gd name="connsiteY1" fmla="*/ 37436 h 218603"/>
                      <a:gd name="connsiteX2" fmla="*/ 114422 w 226459"/>
                      <a:gd name="connsiteY2" fmla="*/ 4063 h 218603"/>
                      <a:gd name="connsiteX3" fmla="*/ 214541 w 226459"/>
                      <a:gd name="connsiteY3" fmla="*/ 46971 h 218603"/>
                      <a:gd name="connsiteX4" fmla="*/ 219308 w 226459"/>
                      <a:gd name="connsiteY4" fmla="*/ 70809 h 218603"/>
                      <a:gd name="connsiteX5" fmla="*/ 226460 w 226459"/>
                      <a:gd name="connsiteY5" fmla="*/ 218604 h 218603"/>
                      <a:gd name="connsiteX6" fmla="*/ 0 w 226459"/>
                      <a:gd name="connsiteY6" fmla="*/ 163777 h 218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6459" h="218603">
                        <a:moveTo>
                          <a:pt x="0" y="163777"/>
                        </a:moveTo>
                        <a:lnTo>
                          <a:pt x="76281" y="37436"/>
                        </a:lnTo>
                        <a:cubicBezTo>
                          <a:pt x="83432" y="23134"/>
                          <a:pt x="95351" y="8831"/>
                          <a:pt x="114422" y="4063"/>
                        </a:cubicBezTo>
                        <a:cubicBezTo>
                          <a:pt x="152562" y="-7856"/>
                          <a:pt x="197854" y="6447"/>
                          <a:pt x="214541" y="46971"/>
                        </a:cubicBezTo>
                        <a:cubicBezTo>
                          <a:pt x="216924" y="54123"/>
                          <a:pt x="219308" y="61274"/>
                          <a:pt x="219308" y="70809"/>
                        </a:cubicBezTo>
                        <a:lnTo>
                          <a:pt x="226460" y="218604"/>
                        </a:lnTo>
                        <a:lnTo>
                          <a:pt x="0" y="163777"/>
                        </a:lnTo>
                        <a:close/>
                      </a:path>
                    </a:pathLst>
                  </a:custGeom>
                  <a:solidFill>
                    <a:srgbClr val="4D4D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5" name="Freeform: Shape 1374">
                    <a:extLst>
                      <a:ext uri="{FF2B5EF4-FFF2-40B4-BE49-F238E27FC236}">
                        <a16:creationId xmlns:a16="http://schemas.microsoft.com/office/drawing/2014/main" id="{2A878756-2830-4B3A-A180-1FBD53362EA8}"/>
                      </a:ext>
                    </a:extLst>
                  </p:cNvPr>
                  <p:cNvSpPr/>
                  <p:nvPr/>
                </p:nvSpPr>
                <p:spPr>
                  <a:xfrm>
                    <a:off x="14887214" y="7169630"/>
                    <a:ext cx="235994" cy="231227"/>
                  </a:xfrm>
                  <a:custGeom>
                    <a:avLst/>
                    <a:gdLst>
                      <a:gd name="connsiteX0" fmla="*/ 235995 w 235994"/>
                      <a:gd name="connsiteY0" fmla="*/ 231227 h 231227"/>
                      <a:gd name="connsiteX1" fmla="*/ 231227 w 235994"/>
                      <a:gd name="connsiteY1" fmla="*/ 228843 h 231227"/>
                      <a:gd name="connsiteX2" fmla="*/ 0 w 235994"/>
                      <a:gd name="connsiteY2" fmla="*/ 171632 h 231227"/>
                      <a:gd name="connsiteX3" fmla="*/ 78665 w 235994"/>
                      <a:gd name="connsiteY3" fmla="*/ 40524 h 231227"/>
                      <a:gd name="connsiteX4" fmla="*/ 116805 w 235994"/>
                      <a:gd name="connsiteY4" fmla="*/ 4767 h 231227"/>
                      <a:gd name="connsiteX5" fmla="*/ 145411 w 235994"/>
                      <a:gd name="connsiteY5" fmla="*/ 0 h 231227"/>
                      <a:gd name="connsiteX6" fmla="*/ 221692 w 235994"/>
                      <a:gd name="connsiteY6" fmla="*/ 50059 h 231227"/>
                      <a:gd name="connsiteX7" fmla="*/ 226460 w 235994"/>
                      <a:gd name="connsiteY7" fmla="*/ 76281 h 231227"/>
                      <a:gd name="connsiteX8" fmla="*/ 235995 w 235994"/>
                      <a:gd name="connsiteY8" fmla="*/ 231227 h 231227"/>
                      <a:gd name="connsiteX9" fmla="*/ 11919 w 235994"/>
                      <a:gd name="connsiteY9" fmla="*/ 169249 h 231227"/>
                      <a:gd name="connsiteX10" fmla="*/ 226460 w 235994"/>
                      <a:gd name="connsiteY10" fmla="*/ 221692 h 231227"/>
                      <a:gd name="connsiteX11" fmla="*/ 219308 w 235994"/>
                      <a:gd name="connsiteY11" fmla="*/ 78665 h 231227"/>
                      <a:gd name="connsiteX12" fmla="*/ 216924 w 235994"/>
                      <a:gd name="connsiteY12" fmla="*/ 57211 h 231227"/>
                      <a:gd name="connsiteX13" fmla="*/ 147795 w 235994"/>
                      <a:gd name="connsiteY13" fmla="*/ 11919 h 231227"/>
                      <a:gd name="connsiteX14" fmla="*/ 121573 w 235994"/>
                      <a:gd name="connsiteY14" fmla="*/ 16686 h 231227"/>
                      <a:gd name="connsiteX15" fmla="*/ 85816 w 235994"/>
                      <a:gd name="connsiteY15" fmla="*/ 47676 h 231227"/>
                      <a:gd name="connsiteX16" fmla="*/ 11919 w 235994"/>
                      <a:gd name="connsiteY16" fmla="*/ 169249 h 2312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35994" h="231227">
                        <a:moveTo>
                          <a:pt x="235995" y="231227"/>
                        </a:moveTo>
                        <a:lnTo>
                          <a:pt x="231227" y="228843"/>
                        </a:lnTo>
                        <a:lnTo>
                          <a:pt x="0" y="171632"/>
                        </a:lnTo>
                        <a:lnTo>
                          <a:pt x="78665" y="40524"/>
                        </a:lnTo>
                        <a:cubicBezTo>
                          <a:pt x="85816" y="23838"/>
                          <a:pt x="100119" y="11919"/>
                          <a:pt x="116805" y="4767"/>
                        </a:cubicBezTo>
                        <a:cubicBezTo>
                          <a:pt x="126341" y="2384"/>
                          <a:pt x="135876" y="0"/>
                          <a:pt x="145411" y="0"/>
                        </a:cubicBezTo>
                        <a:cubicBezTo>
                          <a:pt x="181168" y="0"/>
                          <a:pt x="209773" y="19070"/>
                          <a:pt x="221692" y="50059"/>
                        </a:cubicBezTo>
                        <a:cubicBezTo>
                          <a:pt x="224076" y="57211"/>
                          <a:pt x="226460" y="66746"/>
                          <a:pt x="226460" y="76281"/>
                        </a:cubicBezTo>
                        <a:lnTo>
                          <a:pt x="235995" y="231227"/>
                        </a:lnTo>
                        <a:close/>
                        <a:moveTo>
                          <a:pt x="11919" y="169249"/>
                        </a:moveTo>
                        <a:lnTo>
                          <a:pt x="226460" y="221692"/>
                        </a:lnTo>
                        <a:lnTo>
                          <a:pt x="219308" y="78665"/>
                        </a:lnTo>
                        <a:cubicBezTo>
                          <a:pt x="219308" y="69130"/>
                          <a:pt x="219308" y="61978"/>
                          <a:pt x="216924" y="57211"/>
                        </a:cubicBezTo>
                        <a:cubicBezTo>
                          <a:pt x="205005" y="28605"/>
                          <a:pt x="178784" y="11919"/>
                          <a:pt x="147795" y="11919"/>
                        </a:cubicBezTo>
                        <a:cubicBezTo>
                          <a:pt x="138260" y="11919"/>
                          <a:pt x="131108" y="14303"/>
                          <a:pt x="121573" y="16686"/>
                        </a:cubicBezTo>
                        <a:cubicBezTo>
                          <a:pt x="107270" y="21454"/>
                          <a:pt x="95351" y="33373"/>
                          <a:pt x="85816" y="47676"/>
                        </a:cubicBezTo>
                        <a:lnTo>
                          <a:pt x="11919" y="169249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59" name="Graphic 4207">
                  <a:extLst>
                    <a:ext uri="{FF2B5EF4-FFF2-40B4-BE49-F238E27FC236}">
                      <a16:creationId xmlns:a16="http://schemas.microsoft.com/office/drawing/2014/main" id="{E2E68680-7A31-4668-B9A1-6474EDF6AF9F}"/>
                    </a:ext>
                  </a:extLst>
                </p:cNvPr>
                <p:cNvGrpSpPr/>
                <p:nvPr/>
              </p:nvGrpSpPr>
              <p:grpSpPr>
                <a:xfrm>
                  <a:off x="14891982" y="7179165"/>
                  <a:ext cx="226459" cy="216924"/>
                  <a:chOff x="14891982" y="7179165"/>
                  <a:chExt cx="226459" cy="216924"/>
                </a:xfrm>
                <a:solidFill>
                  <a:srgbClr val="38393A"/>
                </a:solidFill>
              </p:grpSpPr>
              <p:sp>
                <p:nvSpPr>
                  <p:cNvPr id="1371" name="Freeform: Shape 1370">
                    <a:extLst>
                      <a:ext uri="{FF2B5EF4-FFF2-40B4-BE49-F238E27FC236}">
                        <a16:creationId xmlns:a16="http://schemas.microsoft.com/office/drawing/2014/main" id="{0A017CD5-3941-41D6-9A65-6DD9E3F514E8}"/>
                      </a:ext>
                    </a:extLst>
                  </p:cNvPr>
                  <p:cNvSpPr/>
                  <p:nvPr/>
                </p:nvSpPr>
                <p:spPr>
                  <a:xfrm>
                    <a:off x="15058847" y="7193468"/>
                    <a:ext cx="59594" cy="202621"/>
                  </a:xfrm>
                  <a:custGeom>
                    <a:avLst/>
                    <a:gdLst>
                      <a:gd name="connsiteX0" fmla="*/ 47676 w 59594"/>
                      <a:gd name="connsiteY0" fmla="*/ 33373 h 202621"/>
                      <a:gd name="connsiteX1" fmla="*/ 52443 w 59594"/>
                      <a:gd name="connsiteY1" fmla="*/ 57211 h 202621"/>
                      <a:gd name="connsiteX2" fmla="*/ 59595 w 59594"/>
                      <a:gd name="connsiteY2" fmla="*/ 202622 h 202621"/>
                      <a:gd name="connsiteX3" fmla="*/ 0 w 59594"/>
                      <a:gd name="connsiteY3" fmla="*/ 188319 h 202621"/>
                      <a:gd name="connsiteX4" fmla="*/ 19070 w 59594"/>
                      <a:gd name="connsiteY4" fmla="*/ 0 h 202621"/>
                      <a:gd name="connsiteX5" fmla="*/ 47676 w 59594"/>
                      <a:gd name="connsiteY5" fmla="*/ 33373 h 202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594" h="202621">
                        <a:moveTo>
                          <a:pt x="47676" y="33373"/>
                        </a:moveTo>
                        <a:cubicBezTo>
                          <a:pt x="50059" y="40524"/>
                          <a:pt x="52443" y="47676"/>
                          <a:pt x="52443" y="57211"/>
                        </a:cubicBezTo>
                        <a:lnTo>
                          <a:pt x="59595" y="202622"/>
                        </a:lnTo>
                        <a:lnTo>
                          <a:pt x="0" y="188319"/>
                        </a:lnTo>
                        <a:lnTo>
                          <a:pt x="19070" y="0"/>
                        </a:lnTo>
                        <a:cubicBezTo>
                          <a:pt x="30989" y="7151"/>
                          <a:pt x="40524" y="19070"/>
                          <a:pt x="47676" y="33373"/>
                        </a:cubicBezTo>
                        <a:close/>
                      </a:path>
                    </a:pathLst>
                  </a:custGeom>
                  <a:solidFill>
                    <a:srgbClr val="38393A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2" name="Freeform: Shape 1371">
                    <a:extLst>
                      <a:ext uri="{FF2B5EF4-FFF2-40B4-BE49-F238E27FC236}">
                        <a16:creationId xmlns:a16="http://schemas.microsoft.com/office/drawing/2014/main" id="{8573D5B9-F7CB-4B79-B54F-D4FF1517B939}"/>
                      </a:ext>
                    </a:extLst>
                  </p:cNvPr>
                  <p:cNvSpPr/>
                  <p:nvPr/>
                </p:nvSpPr>
                <p:spPr>
                  <a:xfrm>
                    <a:off x="14970647" y="7179165"/>
                    <a:ext cx="83432" cy="190702"/>
                  </a:xfrm>
                  <a:custGeom>
                    <a:avLst/>
                    <a:gdLst>
                      <a:gd name="connsiteX0" fmla="*/ 54827 w 83432"/>
                      <a:gd name="connsiteY0" fmla="*/ 0 h 190702"/>
                      <a:gd name="connsiteX1" fmla="*/ 83432 w 83432"/>
                      <a:gd name="connsiteY1" fmla="*/ 2384 h 190702"/>
                      <a:gd name="connsiteX2" fmla="*/ 42908 w 83432"/>
                      <a:gd name="connsiteY2" fmla="*/ 190703 h 190702"/>
                      <a:gd name="connsiteX3" fmla="*/ 0 w 83432"/>
                      <a:gd name="connsiteY3" fmla="*/ 181168 h 190702"/>
                      <a:gd name="connsiteX4" fmla="*/ 54827 w 83432"/>
                      <a:gd name="connsiteY4" fmla="*/ 0 h 1907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432" h="190702">
                        <a:moveTo>
                          <a:pt x="54827" y="0"/>
                        </a:moveTo>
                        <a:cubicBezTo>
                          <a:pt x="64362" y="0"/>
                          <a:pt x="73897" y="0"/>
                          <a:pt x="83432" y="2384"/>
                        </a:cubicBezTo>
                        <a:lnTo>
                          <a:pt x="42908" y="190703"/>
                        </a:lnTo>
                        <a:lnTo>
                          <a:pt x="0" y="181168"/>
                        </a:lnTo>
                        <a:lnTo>
                          <a:pt x="54827" y="0"/>
                        </a:lnTo>
                        <a:close/>
                      </a:path>
                    </a:pathLst>
                  </a:custGeom>
                  <a:solidFill>
                    <a:srgbClr val="38393A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3" name="Freeform: Shape 1372">
                    <a:extLst>
                      <a:ext uri="{FF2B5EF4-FFF2-40B4-BE49-F238E27FC236}">
                        <a16:creationId xmlns:a16="http://schemas.microsoft.com/office/drawing/2014/main" id="{C7F458D3-F017-49CF-BBD9-C4CF0FBAC4A2}"/>
                      </a:ext>
                    </a:extLst>
                  </p:cNvPr>
                  <p:cNvSpPr/>
                  <p:nvPr/>
                </p:nvSpPr>
                <p:spPr>
                  <a:xfrm>
                    <a:off x="14891982" y="7186316"/>
                    <a:ext cx="107270" cy="164481"/>
                  </a:xfrm>
                  <a:custGeom>
                    <a:avLst/>
                    <a:gdLst>
                      <a:gd name="connsiteX0" fmla="*/ 0 w 107270"/>
                      <a:gd name="connsiteY0" fmla="*/ 154946 h 164481"/>
                      <a:gd name="connsiteX1" fmla="*/ 76281 w 107270"/>
                      <a:gd name="connsiteY1" fmla="*/ 30989 h 164481"/>
                      <a:gd name="connsiteX2" fmla="*/ 107270 w 107270"/>
                      <a:gd name="connsiteY2" fmla="*/ 0 h 164481"/>
                      <a:gd name="connsiteX3" fmla="*/ 33373 w 107270"/>
                      <a:gd name="connsiteY3" fmla="*/ 164481 h 164481"/>
                      <a:gd name="connsiteX4" fmla="*/ 0 w 107270"/>
                      <a:gd name="connsiteY4" fmla="*/ 154946 h 164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270" h="164481">
                        <a:moveTo>
                          <a:pt x="0" y="154946"/>
                        </a:moveTo>
                        <a:lnTo>
                          <a:pt x="76281" y="30989"/>
                        </a:lnTo>
                        <a:cubicBezTo>
                          <a:pt x="83432" y="16687"/>
                          <a:pt x="92968" y="7151"/>
                          <a:pt x="107270" y="0"/>
                        </a:cubicBezTo>
                        <a:lnTo>
                          <a:pt x="33373" y="164481"/>
                        </a:lnTo>
                        <a:lnTo>
                          <a:pt x="0" y="154946"/>
                        </a:lnTo>
                        <a:close/>
                      </a:path>
                    </a:pathLst>
                  </a:custGeom>
                  <a:solidFill>
                    <a:srgbClr val="38393A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60" name="Graphic 4207">
                  <a:extLst>
                    <a:ext uri="{FF2B5EF4-FFF2-40B4-BE49-F238E27FC236}">
                      <a16:creationId xmlns:a16="http://schemas.microsoft.com/office/drawing/2014/main" id="{45F342EB-A538-4566-8845-2A5CF6495764}"/>
                    </a:ext>
                  </a:extLst>
                </p:cNvPr>
                <p:cNvGrpSpPr/>
                <p:nvPr/>
              </p:nvGrpSpPr>
              <p:grpSpPr>
                <a:xfrm>
                  <a:off x="14870340" y="7281668"/>
                  <a:ext cx="255588" cy="243146"/>
                  <a:chOff x="14870340" y="7281668"/>
                  <a:chExt cx="255588" cy="243146"/>
                </a:xfrm>
              </p:grpSpPr>
              <p:grpSp>
                <p:nvGrpSpPr>
                  <p:cNvPr id="1361" name="Graphic 4207">
                    <a:extLst>
                      <a:ext uri="{FF2B5EF4-FFF2-40B4-BE49-F238E27FC236}">
                        <a16:creationId xmlns:a16="http://schemas.microsoft.com/office/drawing/2014/main" id="{76D2E2A7-4CCC-4984-8C1D-573EE3EFE0A9}"/>
                      </a:ext>
                    </a:extLst>
                  </p:cNvPr>
                  <p:cNvGrpSpPr/>
                  <p:nvPr/>
                </p:nvGrpSpPr>
                <p:grpSpPr>
                  <a:xfrm>
                    <a:off x="14870340" y="7281668"/>
                    <a:ext cx="255588" cy="243146"/>
                    <a:chOff x="14870340" y="7281668"/>
                    <a:chExt cx="255588" cy="243146"/>
                  </a:xfrm>
                  <a:solidFill>
                    <a:srgbClr val="000000"/>
                  </a:solidFill>
                </p:grpSpPr>
                <p:sp>
                  <p:nvSpPr>
                    <p:cNvPr id="1369" name="Freeform: Shape 1368">
                      <a:extLst>
                        <a:ext uri="{FF2B5EF4-FFF2-40B4-BE49-F238E27FC236}">
                          <a16:creationId xmlns:a16="http://schemas.microsoft.com/office/drawing/2014/main" id="{353C1E98-8CD7-4AB3-9279-A5E547A2DC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873262" y="7283879"/>
                      <a:ext cx="245520" cy="234785"/>
                    </a:xfrm>
                    <a:custGeom>
                      <a:avLst/>
                      <a:gdLst>
                        <a:gd name="connsiteX0" fmla="*/ 238028 w 245520"/>
                        <a:gd name="connsiteY0" fmla="*/ 71687 h 234785"/>
                        <a:gd name="connsiteX1" fmla="*/ 171282 w 245520"/>
                        <a:gd name="connsiteY1" fmla="*/ 7324 h 234785"/>
                        <a:gd name="connsiteX2" fmla="*/ 6801 w 245520"/>
                        <a:gd name="connsiteY2" fmla="*/ 78838 h 234785"/>
                        <a:gd name="connsiteX3" fmla="*/ 23487 w 245520"/>
                        <a:gd name="connsiteY3" fmla="*/ 190876 h 234785"/>
                        <a:gd name="connsiteX4" fmla="*/ 135525 w 245520"/>
                        <a:gd name="connsiteY4" fmla="*/ 233784 h 234785"/>
                        <a:gd name="connsiteX5" fmla="*/ 242796 w 245520"/>
                        <a:gd name="connsiteY5" fmla="*/ 90757 h 234785"/>
                        <a:gd name="connsiteX6" fmla="*/ 238028 w 245520"/>
                        <a:gd name="connsiteY6" fmla="*/ 71687 h 2347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45520" h="234785">
                          <a:moveTo>
                            <a:pt x="238028" y="71687"/>
                          </a:moveTo>
                          <a:cubicBezTo>
                            <a:pt x="226109" y="40697"/>
                            <a:pt x="204655" y="16860"/>
                            <a:pt x="171282" y="7324"/>
                          </a:cubicBezTo>
                          <a:cubicBezTo>
                            <a:pt x="106920" y="-14130"/>
                            <a:pt x="33022" y="12092"/>
                            <a:pt x="6801" y="78838"/>
                          </a:cubicBezTo>
                          <a:cubicBezTo>
                            <a:pt x="-7502" y="114595"/>
                            <a:pt x="2033" y="162270"/>
                            <a:pt x="23487" y="190876"/>
                          </a:cubicBezTo>
                          <a:cubicBezTo>
                            <a:pt x="49709" y="226633"/>
                            <a:pt x="92617" y="238551"/>
                            <a:pt x="135525" y="233784"/>
                          </a:cubicBezTo>
                          <a:cubicBezTo>
                            <a:pt x="214190" y="224249"/>
                            <a:pt x="257098" y="164654"/>
                            <a:pt x="242796" y="90757"/>
                          </a:cubicBezTo>
                          <a:cubicBezTo>
                            <a:pt x="242796" y="85989"/>
                            <a:pt x="240412" y="78838"/>
                            <a:pt x="238028" y="71687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70" name="Freeform: Shape 1369">
                      <a:extLst>
                        <a:ext uri="{FF2B5EF4-FFF2-40B4-BE49-F238E27FC236}">
                          <a16:creationId xmlns:a16="http://schemas.microsoft.com/office/drawing/2014/main" id="{2F6BE52B-7BE7-42B4-B3A4-E279811E64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870340" y="7281668"/>
                      <a:ext cx="255588" cy="243146"/>
                    </a:xfrm>
                    <a:custGeom>
                      <a:avLst/>
                      <a:gdLst>
                        <a:gd name="connsiteX0" fmla="*/ 119376 w 255588"/>
                        <a:gd name="connsiteY0" fmla="*/ 243146 h 243146"/>
                        <a:gd name="connsiteX1" fmla="*/ 24025 w 255588"/>
                        <a:gd name="connsiteY1" fmla="*/ 197854 h 243146"/>
                        <a:gd name="connsiteX2" fmla="*/ 7339 w 255588"/>
                        <a:gd name="connsiteY2" fmla="*/ 81049 h 243146"/>
                        <a:gd name="connsiteX3" fmla="*/ 131295 w 255588"/>
                        <a:gd name="connsiteY3" fmla="*/ 0 h 243146"/>
                        <a:gd name="connsiteX4" fmla="*/ 176587 w 255588"/>
                        <a:gd name="connsiteY4" fmla="*/ 7151 h 243146"/>
                        <a:gd name="connsiteX5" fmla="*/ 245717 w 255588"/>
                        <a:gd name="connsiteY5" fmla="*/ 73897 h 243146"/>
                        <a:gd name="connsiteX6" fmla="*/ 252868 w 255588"/>
                        <a:gd name="connsiteY6" fmla="*/ 95351 h 243146"/>
                        <a:gd name="connsiteX7" fmla="*/ 233798 w 255588"/>
                        <a:gd name="connsiteY7" fmla="*/ 190703 h 243146"/>
                        <a:gd name="connsiteX8" fmla="*/ 140830 w 255588"/>
                        <a:gd name="connsiteY8" fmla="*/ 240762 h 243146"/>
                        <a:gd name="connsiteX9" fmla="*/ 119376 w 255588"/>
                        <a:gd name="connsiteY9" fmla="*/ 243146 h 243146"/>
                        <a:gd name="connsiteX10" fmla="*/ 131295 w 255588"/>
                        <a:gd name="connsiteY10" fmla="*/ 7151 h 243146"/>
                        <a:gd name="connsiteX11" fmla="*/ 14490 w 255588"/>
                        <a:gd name="connsiteY11" fmla="*/ 83432 h 243146"/>
                        <a:gd name="connsiteX12" fmla="*/ 31176 w 255588"/>
                        <a:gd name="connsiteY12" fmla="*/ 193087 h 243146"/>
                        <a:gd name="connsiteX13" fmla="*/ 119376 w 255588"/>
                        <a:gd name="connsiteY13" fmla="*/ 235995 h 243146"/>
                        <a:gd name="connsiteX14" fmla="*/ 138447 w 255588"/>
                        <a:gd name="connsiteY14" fmla="*/ 233611 h 243146"/>
                        <a:gd name="connsiteX15" fmla="*/ 224263 w 255588"/>
                        <a:gd name="connsiteY15" fmla="*/ 185935 h 243146"/>
                        <a:gd name="connsiteX16" fmla="*/ 243333 w 255588"/>
                        <a:gd name="connsiteY16" fmla="*/ 95351 h 243146"/>
                        <a:gd name="connsiteX17" fmla="*/ 238566 w 255588"/>
                        <a:gd name="connsiteY17" fmla="*/ 73897 h 243146"/>
                        <a:gd name="connsiteX18" fmla="*/ 176587 w 255588"/>
                        <a:gd name="connsiteY18" fmla="*/ 11919 h 243146"/>
                        <a:gd name="connsiteX19" fmla="*/ 131295 w 255588"/>
                        <a:gd name="connsiteY19" fmla="*/ 7151 h 2431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255588" h="243146">
                          <a:moveTo>
                            <a:pt x="119376" y="243146"/>
                          </a:moveTo>
                          <a:cubicBezTo>
                            <a:pt x="78852" y="243146"/>
                            <a:pt x="45479" y="226460"/>
                            <a:pt x="24025" y="197854"/>
                          </a:cubicBezTo>
                          <a:cubicBezTo>
                            <a:pt x="187" y="166865"/>
                            <a:pt x="-6964" y="114422"/>
                            <a:pt x="7339" y="81049"/>
                          </a:cubicBezTo>
                          <a:cubicBezTo>
                            <a:pt x="26409" y="30989"/>
                            <a:pt x="74084" y="0"/>
                            <a:pt x="131295" y="0"/>
                          </a:cubicBezTo>
                          <a:cubicBezTo>
                            <a:pt x="145598" y="0"/>
                            <a:pt x="162285" y="2384"/>
                            <a:pt x="176587" y="7151"/>
                          </a:cubicBezTo>
                          <a:cubicBezTo>
                            <a:pt x="207576" y="16687"/>
                            <a:pt x="231414" y="40524"/>
                            <a:pt x="245717" y="73897"/>
                          </a:cubicBezTo>
                          <a:cubicBezTo>
                            <a:pt x="248101" y="81049"/>
                            <a:pt x="250485" y="88200"/>
                            <a:pt x="252868" y="95351"/>
                          </a:cubicBezTo>
                          <a:cubicBezTo>
                            <a:pt x="260020" y="131108"/>
                            <a:pt x="252868" y="164481"/>
                            <a:pt x="233798" y="190703"/>
                          </a:cubicBezTo>
                          <a:cubicBezTo>
                            <a:pt x="214728" y="219308"/>
                            <a:pt x="181355" y="235995"/>
                            <a:pt x="140830" y="240762"/>
                          </a:cubicBezTo>
                          <a:cubicBezTo>
                            <a:pt x="131295" y="243146"/>
                            <a:pt x="126528" y="243146"/>
                            <a:pt x="119376" y="243146"/>
                          </a:cubicBezTo>
                          <a:close/>
                          <a:moveTo>
                            <a:pt x="131295" y="7151"/>
                          </a:moveTo>
                          <a:cubicBezTo>
                            <a:pt x="78852" y="7151"/>
                            <a:pt x="33560" y="35757"/>
                            <a:pt x="14490" y="83432"/>
                          </a:cubicBezTo>
                          <a:cubicBezTo>
                            <a:pt x="2571" y="114422"/>
                            <a:pt x="9722" y="162097"/>
                            <a:pt x="31176" y="193087"/>
                          </a:cubicBezTo>
                          <a:cubicBezTo>
                            <a:pt x="50247" y="219308"/>
                            <a:pt x="81236" y="235995"/>
                            <a:pt x="119376" y="235995"/>
                          </a:cubicBezTo>
                          <a:cubicBezTo>
                            <a:pt x="126528" y="235995"/>
                            <a:pt x="131295" y="235995"/>
                            <a:pt x="138447" y="233611"/>
                          </a:cubicBezTo>
                          <a:cubicBezTo>
                            <a:pt x="176587" y="228843"/>
                            <a:pt x="205193" y="212157"/>
                            <a:pt x="224263" y="185935"/>
                          </a:cubicBezTo>
                          <a:cubicBezTo>
                            <a:pt x="240949" y="162097"/>
                            <a:pt x="248101" y="128724"/>
                            <a:pt x="243333" y="95351"/>
                          </a:cubicBezTo>
                          <a:cubicBezTo>
                            <a:pt x="240949" y="88200"/>
                            <a:pt x="240949" y="81049"/>
                            <a:pt x="238566" y="73897"/>
                          </a:cubicBezTo>
                          <a:cubicBezTo>
                            <a:pt x="226647" y="42908"/>
                            <a:pt x="205193" y="21454"/>
                            <a:pt x="176587" y="11919"/>
                          </a:cubicBezTo>
                          <a:cubicBezTo>
                            <a:pt x="159901" y="9535"/>
                            <a:pt x="145598" y="7151"/>
                            <a:pt x="131295" y="7151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362" name="Freeform: Shape 1361">
                    <a:extLst>
                      <a:ext uri="{FF2B5EF4-FFF2-40B4-BE49-F238E27FC236}">
                        <a16:creationId xmlns:a16="http://schemas.microsoft.com/office/drawing/2014/main" id="{86716B51-723A-4492-A7A8-9250FE9D0312}"/>
                      </a:ext>
                    </a:extLst>
                  </p:cNvPr>
                  <p:cNvSpPr/>
                  <p:nvPr/>
                </p:nvSpPr>
                <p:spPr>
                  <a:xfrm>
                    <a:off x="14898074" y="7307105"/>
                    <a:ext cx="198808" cy="187890"/>
                  </a:xfrm>
                  <a:custGeom>
                    <a:avLst/>
                    <a:gdLst>
                      <a:gd name="connsiteX0" fmla="*/ 189378 w 198808"/>
                      <a:gd name="connsiteY0" fmla="*/ 57996 h 187890"/>
                      <a:gd name="connsiteX1" fmla="*/ 136935 w 198808"/>
                      <a:gd name="connsiteY1" fmla="*/ 5553 h 187890"/>
                      <a:gd name="connsiteX2" fmla="*/ 5827 w 198808"/>
                      <a:gd name="connsiteY2" fmla="*/ 62763 h 187890"/>
                      <a:gd name="connsiteX3" fmla="*/ 20130 w 198808"/>
                      <a:gd name="connsiteY3" fmla="*/ 153347 h 187890"/>
                      <a:gd name="connsiteX4" fmla="*/ 110714 w 198808"/>
                      <a:gd name="connsiteY4" fmla="*/ 186720 h 187890"/>
                      <a:gd name="connsiteX5" fmla="*/ 196530 w 198808"/>
                      <a:gd name="connsiteY5" fmla="*/ 72298 h 187890"/>
                      <a:gd name="connsiteX6" fmla="*/ 189378 w 198808"/>
                      <a:gd name="connsiteY6" fmla="*/ 57996 h 1878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8808" h="187890">
                        <a:moveTo>
                          <a:pt x="189378" y="57996"/>
                        </a:moveTo>
                        <a:cubicBezTo>
                          <a:pt x="179843" y="34158"/>
                          <a:pt x="163157" y="15088"/>
                          <a:pt x="136935" y="5553"/>
                        </a:cubicBezTo>
                        <a:cubicBezTo>
                          <a:pt x="84492" y="-11134"/>
                          <a:pt x="24897" y="10320"/>
                          <a:pt x="5827" y="62763"/>
                        </a:cubicBezTo>
                        <a:cubicBezTo>
                          <a:pt x="-6092" y="91369"/>
                          <a:pt x="1059" y="129509"/>
                          <a:pt x="20130" y="153347"/>
                        </a:cubicBezTo>
                        <a:cubicBezTo>
                          <a:pt x="41584" y="181953"/>
                          <a:pt x="74957" y="191488"/>
                          <a:pt x="110714" y="186720"/>
                        </a:cubicBezTo>
                        <a:cubicBezTo>
                          <a:pt x="172692" y="177185"/>
                          <a:pt x="208449" y="129509"/>
                          <a:pt x="196530" y="72298"/>
                        </a:cubicBezTo>
                        <a:cubicBezTo>
                          <a:pt x="194146" y="69915"/>
                          <a:pt x="191762" y="62763"/>
                          <a:pt x="189378" y="57996"/>
                        </a:cubicBezTo>
                        <a:close/>
                      </a:path>
                    </a:pathLst>
                  </a:custGeom>
                  <a:solidFill>
                    <a:srgbClr val="1E1F1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3" name="Freeform: Shape 1362">
                    <a:extLst>
                      <a:ext uri="{FF2B5EF4-FFF2-40B4-BE49-F238E27FC236}">
                        <a16:creationId xmlns:a16="http://schemas.microsoft.com/office/drawing/2014/main" id="{9C378FA3-2424-4F19-B2CF-E2FBD8AA1531}"/>
                      </a:ext>
                    </a:extLst>
                  </p:cNvPr>
                  <p:cNvSpPr/>
                  <p:nvPr/>
                </p:nvSpPr>
                <p:spPr>
                  <a:xfrm>
                    <a:off x="14911478" y="7319906"/>
                    <a:ext cx="168250" cy="163191"/>
                  </a:xfrm>
                  <a:custGeom>
                    <a:avLst/>
                    <a:gdLst>
                      <a:gd name="connsiteX0" fmla="*/ 164055 w 168250"/>
                      <a:gd name="connsiteY0" fmla="*/ 49962 h 163191"/>
                      <a:gd name="connsiteX1" fmla="*/ 118763 w 168250"/>
                      <a:gd name="connsiteY1" fmla="*/ 4670 h 163191"/>
                      <a:gd name="connsiteX2" fmla="*/ 4342 w 168250"/>
                      <a:gd name="connsiteY2" fmla="*/ 54730 h 163191"/>
                      <a:gd name="connsiteX3" fmla="*/ 16261 w 168250"/>
                      <a:gd name="connsiteY3" fmla="*/ 133395 h 163191"/>
                      <a:gd name="connsiteX4" fmla="*/ 92542 w 168250"/>
                      <a:gd name="connsiteY4" fmla="*/ 162000 h 163191"/>
                      <a:gd name="connsiteX5" fmla="*/ 166439 w 168250"/>
                      <a:gd name="connsiteY5" fmla="*/ 64265 h 163191"/>
                      <a:gd name="connsiteX6" fmla="*/ 164055 w 168250"/>
                      <a:gd name="connsiteY6" fmla="*/ 49962 h 1631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68250" h="163191">
                        <a:moveTo>
                          <a:pt x="164055" y="49962"/>
                        </a:moveTo>
                        <a:cubicBezTo>
                          <a:pt x="156904" y="28508"/>
                          <a:pt x="140217" y="11822"/>
                          <a:pt x="118763" y="4670"/>
                        </a:cubicBezTo>
                        <a:cubicBezTo>
                          <a:pt x="73471" y="-9633"/>
                          <a:pt x="23412" y="9438"/>
                          <a:pt x="4342" y="54730"/>
                        </a:cubicBezTo>
                        <a:cubicBezTo>
                          <a:pt x="-5193" y="78568"/>
                          <a:pt x="1958" y="111941"/>
                          <a:pt x="16261" y="133395"/>
                        </a:cubicBezTo>
                        <a:cubicBezTo>
                          <a:pt x="32947" y="157232"/>
                          <a:pt x="63936" y="166768"/>
                          <a:pt x="92542" y="162000"/>
                        </a:cubicBezTo>
                        <a:cubicBezTo>
                          <a:pt x="147369" y="154849"/>
                          <a:pt x="175974" y="114324"/>
                          <a:pt x="166439" y="64265"/>
                        </a:cubicBezTo>
                        <a:cubicBezTo>
                          <a:pt x="168823" y="59497"/>
                          <a:pt x="166439" y="54730"/>
                          <a:pt x="164055" y="49962"/>
                        </a:cubicBezTo>
                        <a:close/>
                      </a:path>
                    </a:pathLst>
                  </a:custGeom>
                  <a:solidFill>
                    <a:srgbClr val="464547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364" name="Graphic 4207">
                    <a:extLst>
                      <a:ext uri="{FF2B5EF4-FFF2-40B4-BE49-F238E27FC236}">
                        <a16:creationId xmlns:a16="http://schemas.microsoft.com/office/drawing/2014/main" id="{96225376-7C9D-4973-87B8-73CAE0C7D94B}"/>
                      </a:ext>
                    </a:extLst>
                  </p:cNvPr>
                  <p:cNvGrpSpPr/>
                  <p:nvPr/>
                </p:nvGrpSpPr>
                <p:grpSpPr>
                  <a:xfrm>
                    <a:off x="14913436" y="7326960"/>
                    <a:ext cx="167924" cy="154945"/>
                    <a:chOff x="14913436" y="7326960"/>
                    <a:chExt cx="167924" cy="154945"/>
                  </a:xfrm>
                  <a:solidFill>
                    <a:srgbClr val="636466"/>
                  </a:solidFill>
                </p:grpSpPr>
                <p:sp>
                  <p:nvSpPr>
                    <p:cNvPr id="1367" name="Freeform: Shape 1366">
                      <a:extLst>
                        <a:ext uri="{FF2B5EF4-FFF2-40B4-BE49-F238E27FC236}">
                          <a16:creationId xmlns:a16="http://schemas.microsoft.com/office/drawing/2014/main" id="{4D976AAF-48E3-4F9D-B6E7-6841237D0D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913436" y="7326960"/>
                      <a:ext cx="140643" cy="121572"/>
                    </a:xfrm>
                    <a:custGeom>
                      <a:avLst/>
                      <a:gdLst>
                        <a:gd name="connsiteX0" fmla="*/ 119189 w 140643"/>
                        <a:gd name="connsiteY0" fmla="*/ 0 h 121572"/>
                        <a:gd name="connsiteX1" fmla="*/ 0 w 140643"/>
                        <a:gd name="connsiteY1" fmla="*/ 97735 h 121572"/>
                        <a:gd name="connsiteX2" fmla="*/ 9535 w 140643"/>
                        <a:gd name="connsiteY2" fmla="*/ 121573 h 121572"/>
                        <a:gd name="connsiteX3" fmla="*/ 140643 w 140643"/>
                        <a:gd name="connsiteY3" fmla="*/ 11919 h 121572"/>
                        <a:gd name="connsiteX4" fmla="*/ 119189 w 140643"/>
                        <a:gd name="connsiteY4" fmla="*/ 0 h 1215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0643" h="121572">
                          <a:moveTo>
                            <a:pt x="119189" y="0"/>
                          </a:moveTo>
                          <a:lnTo>
                            <a:pt x="0" y="97735"/>
                          </a:lnTo>
                          <a:cubicBezTo>
                            <a:pt x="2384" y="104887"/>
                            <a:pt x="4768" y="114422"/>
                            <a:pt x="9535" y="121573"/>
                          </a:cubicBezTo>
                          <a:lnTo>
                            <a:pt x="140643" y="11919"/>
                          </a:lnTo>
                          <a:cubicBezTo>
                            <a:pt x="135876" y="7151"/>
                            <a:pt x="128724" y="2384"/>
                            <a:pt x="119189" y="0"/>
                          </a:cubicBezTo>
                          <a:close/>
                        </a:path>
                      </a:pathLst>
                    </a:custGeom>
                    <a:solidFill>
                      <a:srgbClr val="636466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68" name="Freeform: Shape 1367">
                      <a:extLst>
                        <a:ext uri="{FF2B5EF4-FFF2-40B4-BE49-F238E27FC236}">
                          <a16:creationId xmlns:a16="http://schemas.microsoft.com/office/drawing/2014/main" id="{DE2BCF77-1CC8-4552-952B-686834FD86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942041" y="7357949"/>
                      <a:ext cx="139318" cy="123956"/>
                    </a:xfrm>
                    <a:custGeom>
                      <a:avLst/>
                      <a:gdLst>
                        <a:gd name="connsiteX0" fmla="*/ 138259 w 139318"/>
                        <a:gd name="connsiteY0" fmla="*/ 26222 h 123956"/>
                        <a:gd name="connsiteX1" fmla="*/ 133492 w 139318"/>
                        <a:gd name="connsiteY1" fmla="*/ 11919 h 123956"/>
                        <a:gd name="connsiteX2" fmla="*/ 128724 w 139318"/>
                        <a:gd name="connsiteY2" fmla="*/ 0 h 123956"/>
                        <a:gd name="connsiteX3" fmla="*/ 0 w 139318"/>
                        <a:gd name="connsiteY3" fmla="*/ 107270 h 123956"/>
                        <a:gd name="connsiteX4" fmla="*/ 40524 w 139318"/>
                        <a:gd name="connsiteY4" fmla="*/ 123957 h 123956"/>
                        <a:gd name="connsiteX5" fmla="*/ 138259 w 139318"/>
                        <a:gd name="connsiteY5" fmla="*/ 40524 h 123956"/>
                        <a:gd name="connsiteX6" fmla="*/ 138259 w 139318"/>
                        <a:gd name="connsiteY6" fmla="*/ 26222 h 1239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39318" h="123956">
                          <a:moveTo>
                            <a:pt x="138259" y="26222"/>
                          </a:moveTo>
                          <a:cubicBezTo>
                            <a:pt x="138259" y="21454"/>
                            <a:pt x="135876" y="16687"/>
                            <a:pt x="133492" y="11919"/>
                          </a:cubicBezTo>
                          <a:cubicBezTo>
                            <a:pt x="131108" y="7151"/>
                            <a:pt x="131108" y="4768"/>
                            <a:pt x="128724" y="0"/>
                          </a:cubicBezTo>
                          <a:lnTo>
                            <a:pt x="0" y="107270"/>
                          </a:lnTo>
                          <a:cubicBezTo>
                            <a:pt x="11919" y="116805"/>
                            <a:pt x="26222" y="121573"/>
                            <a:pt x="40524" y="123957"/>
                          </a:cubicBezTo>
                          <a:lnTo>
                            <a:pt x="138259" y="40524"/>
                          </a:lnTo>
                          <a:cubicBezTo>
                            <a:pt x="140643" y="38141"/>
                            <a:pt x="138259" y="33373"/>
                            <a:pt x="138259" y="26222"/>
                          </a:cubicBezTo>
                          <a:close/>
                        </a:path>
                      </a:pathLst>
                    </a:custGeom>
                    <a:solidFill>
                      <a:srgbClr val="636466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365" name="Freeform: Shape 1364">
                    <a:extLst>
                      <a:ext uri="{FF2B5EF4-FFF2-40B4-BE49-F238E27FC236}">
                        <a16:creationId xmlns:a16="http://schemas.microsoft.com/office/drawing/2014/main" id="{A4937C63-EF5D-4564-92F2-65EA50632661}"/>
                      </a:ext>
                    </a:extLst>
                  </p:cNvPr>
                  <p:cNvSpPr/>
                  <p:nvPr/>
                </p:nvSpPr>
                <p:spPr>
                  <a:xfrm>
                    <a:off x="14938301" y="7333026"/>
                    <a:ext cx="49032" cy="48989"/>
                  </a:xfrm>
                  <a:custGeom>
                    <a:avLst/>
                    <a:gdLst>
                      <a:gd name="connsiteX0" fmla="*/ 49033 w 49032"/>
                      <a:gd name="connsiteY0" fmla="*/ 17772 h 48989"/>
                      <a:gd name="connsiteX1" fmla="*/ 39497 w 49032"/>
                      <a:gd name="connsiteY1" fmla="*/ 1085 h 48989"/>
                      <a:gd name="connsiteX2" fmla="*/ 3741 w 49032"/>
                      <a:gd name="connsiteY2" fmla="*/ 17772 h 48989"/>
                      <a:gd name="connsiteX3" fmla="*/ 22811 w 49032"/>
                      <a:gd name="connsiteY3" fmla="*/ 48761 h 48989"/>
                      <a:gd name="connsiteX4" fmla="*/ 46649 w 49032"/>
                      <a:gd name="connsiteY4" fmla="*/ 32075 h 48989"/>
                      <a:gd name="connsiteX5" fmla="*/ 49033 w 49032"/>
                      <a:gd name="connsiteY5" fmla="*/ 17772 h 489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032" h="48989">
                        <a:moveTo>
                          <a:pt x="49033" y="17772"/>
                        </a:moveTo>
                        <a:cubicBezTo>
                          <a:pt x="49033" y="10621"/>
                          <a:pt x="44265" y="3469"/>
                          <a:pt x="39497" y="1085"/>
                        </a:cubicBezTo>
                        <a:cubicBezTo>
                          <a:pt x="27579" y="-3682"/>
                          <a:pt x="8508" y="8237"/>
                          <a:pt x="3741" y="17772"/>
                        </a:cubicBezTo>
                        <a:cubicBezTo>
                          <a:pt x="-5794" y="34458"/>
                          <a:pt x="3741" y="51145"/>
                          <a:pt x="22811" y="48761"/>
                        </a:cubicBezTo>
                        <a:cubicBezTo>
                          <a:pt x="32346" y="48761"/>
                          <a:pt x="41881" y="41610"/>
                          <a:pt x="46649" y="32075"/>
                        </a:cubicBezTo>
                        <a:cubicBezTo>
                          <a:pt x="49033" y="29691"/>
                          <a:pt x="49033" y="24923"/>
                          <a:pt x="49033" y="1777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6" name="Freeform: Shape 1365">
                    <a:extLst>
                      <a:ext uri="{FF2B5EF4-FFF2-40B4-BE49-F238E27FC236}">
                        <a16:creationId xmlns:a16="http://schemas.microsoft.com/office/drawing/2014/main" id="{B5C060A8-BFE7-42DA-AABF-E766F805894E}"/>
                      </a:ext>
                    </a:extLst>
                  </p:cNvPr>
                  <p:cNvSpPr/>
                  <p:nvPr/>
                </p:nvSpPr>
                <p:spPr>
                  <a:xfrm>
                    <a:off x="14929856" y="7395668"/>
                    <a:ext cx="19541" cy="25344"/>
                  </a:xfrm>
                  <a:custGeom>
                    <a:avLst/>
                    <a:gdLst>
                      <a:gd name="connsiteX0" fmla="*/ 16952 w 19541"/>
                      <a:gd name="connsiteY0" fmla="*/ 2806 h 25344"/>
                      <a:gd name="connsiteX1" fmla="*/ 266 w 19541"/>
                      <a:gd name="connsiteY1" fmla="*/ 17108 h 25344"/>
                      <a:gd name="connsiteX2" fmla="*/ 19336 w 19541"/>
                      <a:gd name="connsiteY2" fmla="*/ 9957 h 25344"/>
                      <a:gd name="connsiteX3" fmla="*/ 16952 w 19541"/>
                      <a:gd name="connsiteY3" fmla="*/ 2806 h 25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541" h="25344">
                        <a:moveTo>
                          <a:pt x="16952" y="2806"/>
                        </a:moveTo>
                        <a:cubicBezTo>
                          <a:pt x="12185" y="-4346"/>
                          <a:pt x="-2118" y="2806"/>
                          <a:pt x="266" y="17108"/>
                        </a:cubicBezTo>
                        <a:cubicBezTo>
                          <a:pt x="2650" y="33795"/>
                          <a:pt x="21720" y="21876"/>
                          <a:pt x="19336" y="9957"/>
                        </a:cubicBezTo>
                        <a:cubicBezTo>
                          <a:pt x="19336" y="7573"/>
                          <a:pt x="16952" y="5189"/>
                          <a:pt x="16952" y="280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353" name="Freeform: Shape 1352">
                <a:extLst>
                  <a:ext uri="{FF2B5EF4-FFF2-40B4-BE49-F238E27FC236}">
                    <a16:creationId xmlns:a16="http://schemas.microsoft.com/office/drawing/2014/main" id="{26AB6740-809B-4CDB-B9BA-1F0396141653}"/>
                  </a:ext>
                </a:extLst>
              </p:cNvPr>
              <p:cNvSpPr/>
              <p:nvPr/>
            </p:nvSpPr>
            <p:spPr>
              <a:xfrm>
                <a:off x="15116057" y="7306565"/>
                <a:ext cx="38140" cy="91908"/>
              </a:xfrm>
              <a:custGeom>
                <a:avLst/>
                <a:gdLst>
                  <a:gd name="connsiteX0" fmla="*/ 0 w 38140"/>
                  <a:gd name="connsiteY0" fmla="*/ 8476 h 91908"/>
                  <a:gd name="connsiteX1" fmla="*/ 38141 w 38140"/>
                  <a:gd name="connsiteY1" fmla="*/ 8476 h 91908"/>
                  <a:gd name="connsiteX2" fmla="*/ 33373 w 38140"/>
                  <a:gd name="connsiteY2" fmla="*/ 91908 h 91908"/>
                  <a:gd name="connsiteX3" fmla="*/ 2384 w 38140"/>
                  <a:gd name="connsiteY3" fmla="*/ 91908 h 91908"/>
                  <a:gd name="connsiteX4" fmla="*/ 0 w 38140"/>
                  <a:gd name="connsiteY4" fmla="*/ 8476 h 91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40" h="91908">
                    <a:moveTo>
                      <a:pt x="0" y="8476"/>
                    </a:moveTo>
                    <a:cubicBezTo>
                      <a:pt x="0" y="8476"/>
                      <a:pt x="14303" y="-10595"/>
                      <a:pt x="38141" y="8476"/>
                    </a:cubicBezTo>
                    <a:lnTo>
                      <a:pt x="33373" y="91908"/>
                    </a:lnTo>
                    <a:cubicBezTo>
                      <a:pt x="33373" y="91908"/>
                      <a:pt x="23838" y="77605"/>
                      <a:pt x="2384" y="91908"/>
                    </a:cubicBezTo>
                    <a:lnTo>
                      <a:pt x="0" y="8476"/>
                    </a:lnTo>
                    <a:close/>
                  </a:path>
                </a:pathLst>
              </a:custGeom>
              <a:solidFill>
                <a:srgbClr val="0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354" name="Graphic 4207">
                <a:extLst>
                  <a:ext uri="{FF2B5EF4-FFF2-40B4-BE49-F238E27FC236}">
                    <a16:creationId xmlns:a16="http://schemas.microsoft.com/office/drawing/2014/main" id="{A483DF28-1029-4AAB-9ED1-69CD56EE907A}"/>
                  </a:ext>
                </a:extLst>
              </p:cNvPr>
              <p:cNvGrpSpPr/>
              <p:nvPr/>
            </p:nvGrpSpPr>
            <p:grpSpPr>
              <a:xfrm>
                <a:off x="15113674" y="7300738"/>
                <a:ext cx="40524" cy="81048"/>
                <a:chOff x="15113674" y="7300738"/>
                <a:chExt cx="40524" cy="81048"/>
              </a:xfrm>
            </p:grpSpPr>
            <p:sp>
              <p:nvSpPr>
                <p:cNvPr id="1356" name="Freeform: Shape 1355">
                  <a:extLst>
                    <a:ext uri="{FF2B5EF4-FFF2-40B4-BE49-F238E27FC236}">
                      <a16:creationId xmlns:a16="http://schemas.microsoft.com/office/drawing/2014/main" id="{A59F334B-59E9-4DE7-9A5F-537AD296CA26}"/>
                    </a:ext>
                  </a:extLst>
                </p:cNvPr>
                <p:cNvSpPr/>
                <p:nvPr/>
              </p:nvSpPr>
              <p:spPr>
                <a:xfrm>
                  <a:off x="15116057" y="7302857"/>
                  <a:ext cx="38140" cy="74162"/>
                </a:xfrm>
                <a:custGeom>
                  <a:avLst/>
                  <a:gdLst>
                    <a:gd name="connsiteX0" fmla="*/ 0 w 38140"/>
                    <a:gd name="connsiteY0" fmla="*/ 7416 h 74162"/>
                    <a:gd name="connsiteX1" fmla="*/ 38141 w 38140"/>
                    <a:gd name="connsiteY1" fmla="*/ 7416 h 74162"/>
                    <a:gd name="connsiteX2" fmla="*/ 33373 w 38140"/>
                    <a:gd name="connsiteY2" fmla="*/ 74162 h 74162"/>
                    <a:gd name="connsiteX3" fmla="*/ 2384 w 38140"/>
                    <a:gd name="connsiteY3" fmla="*/ 74162 h 74162"/>
                    <a:gd name="connsiteX4" fmla="*/ 0 w 38140"/>
                    <a:gd name="connsiteY4" fmla="*/ 7416 h 741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140" h="74162">
                      <a:moveTo>
                        <a:pt x="0" y="7416"/>
                      </a:moveTo>
                      <a:cubicBezTo>
                        <a:pt x="0" y="7416"/>
                        <a:pt x="14303" y="-9270"/>
                        <a:pt x="38141" y="7416"/>
                      </a:cubicBezTo>
                      <a:lnTo>
                        <a:pt x="33373" y="74162"/>
                      </a:lnTo>
                      <a:cubicBezTo>
                        <a:pt x="33373" y="74162"/>
                        <a:pt x="23838" y="59860"/>
                        <a:pt x="2384" y="74162"/>
                      </a:cubicBezTo>
                      <a:lnTo>
                        <a:pt x="0" y="7416"/>
                      </a:lnTo>
                      <a:close/>
                    </a:path>
                  </a:pathLst>
                </a:custGeom>
                <a:solidFill>
                  <a:srgbClr val="202022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57" name="Freeform: Shape 1356">
                  <a:extLst>
                    <a:ext uri="{FF2B5EF4-FFF2-40B4-BE49-F238E27FC236}">
                      <a16:creationId xmlns:a16="http://schemas.microsoft.com/office/drawing/2014/main" id="{93CEFED3-55B1-43C6-8F4F-EC55465A3D1E}"/>
                    </a:ext>
                  </a:extLst>
                </p:cNvPr>
                <p:cNvSpPr/>
                <p:nvPr/>
              </p:nvSpPr>
              <p:spPr>
                <a:xfrm>
                  <a:off x="15113674" y="7300738"/>
                  <a:ext cx="40524" cy="81048"/>
                </a:xfrm>
                <a:custGeom>
                  <a:avLst/>
                  <a:gdLst>
                    <a:gd name="connsiteX0" fmla="*/ 35757 w 40524"/>
                    <a:gd name="connsiteY0" fmla="*/ 81049 h 81048"/>
                    <a:gd name="connsiteX1" fmla="*/ 33373 w 40524"/>
                    <a:gd name="connsiteY1" fmla="*/ 76281 h 81048"/>
                    <a:gd name="connsiteX2" fmla="*/ 21454 w 40524"/>
                    <a:gd name="connsiteY2" fmla="*/ 71514 h 81048"/>
                    <a:gd name="connsiteX3" fmla="*/ 4768 w 40524"/>
                    <a:gd name="connsiteY3" fmla="*/ 76281 h 81048"/>
                    <a:gd name="connsiteX4" fmla="*/ 2384 w 40524"/>
                    <a:gd name="connsiteY4" fmla="*/ 81049 h 81048"/>
                    <a:gd name="connsiteX5" fmla="*/ 0 w 40524"/>
                    <a:gd name="connsiteY5" fmla="*/ 9535 h 81048"/>
                    <a:gd name="connsiteX6" fmla="*/ 0 w 40524"/>
                    <a:gd name="connsiteY6" fmla="*/ 9535 h 81048"/>
                    <a:gd name="connsiteX7" fmla="*/ 19070 w 40524"/>
                    <a:gd name="connsiteY7" fmla="*/ 0 h 81048"/>
                    <a:gd name="connsiteX8" fmla="*/ 40524 w 40524"/>
                    <a:gd name="connsiteY8" fmla="*/ 9535 h 81048"/>
                    <a:gd name="connsiteX9" fmla="*/ 40524 w 40524"/>
                    <a:gd name="connsiteY9" fmla="*/ 9535 h 81048"/>
                    <a:gd name="connsiteX10" fmla="*/ 35757 w 40524"/>
                    <a:gd name="connsiteY10" fmla="*/ 81049 h 81048"/>
                    <a:gd name="connsiteX11" fmla="*/ 4768 w 40524"/>
                    <a:gd name="connsiteY11" fmla="*/ 9535 h 81048"/>
                    <a:gd name="connsiteX12" fmla="*/ 7151 w 40524"/>
                    <a:gd name="connsiteY12" fmla="*/ 73897 h 81048"/>
                    <a:gd name="connsiteX13" fmla="*/ 23838 w 40524"/>
                    <a:gd name="connsiteY13" fmla="*/ 69130 h 81048"/>
                    <a:gd name="connsiteX14" fmla="*/ 35757 w 40524"/>
                    <a:gd name="connsiteY14" fmla="*/ 73897 h 81048"/>
                    <a:gd name="connsiteX15" fmla="*/ 40524 w 40524"/>
                    <a:gd name="connsiteY15" fmla="*/ 11919 h 81048"/>
                    <a:gd name="connsiteX16" fmla="*/ 23838 w 40524"/>
                    <a:gd name="connsiteY16" fmla="*/ 4767 h 81048"/>
                    <a:gd name="connsiteX17" fmla="*/ 4768 w 40524"/>
                    <a:gd name="connsiteY17" fmla="*/ 9535 h 810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0524" h="81048">
                      <a:moveTo>
                        <a:pt x="35757" y="81049"/>
                      </a:moveTo>
                      <a:lnTo>
                        <a:pt x="33373" y="76281"/>
                      </a:lnTo>
                      <a:cubicBezTo>
                        <a:pt x="33373" y="76281"/>
                        <a:pt x="28605" y="71514"/>
                        <a:pt x="21454" y="71514"/>
                      </a:cubicBezTo>
                      <a:cubicBezTo>
                        <a:pt x="16687" y="71514"/>
                        <a:pt x="11919" y="73897"/>
                        <a:pt x="4768" y="76281"/>
                      </a:cubicBezTo>
                      <a:lnTo>
                        <a:pt x="2384" y="81049"/>
                      </a:lnTo>
                      <a:lnTo>
                        <a:pt x="0" y="9535"/>
                      </a:lnTo>
                      <a:lnTo>
                        <a:pt x="0" y="9535"/>
                      </a:lnTo>
                      <a:cubicBezTo>
                        <a:pt x="0" y="9535"/>
                        <a:pt x="7151" y="0"/>
                        <a:pt x="19070" y="0"/>
                      </a:cubicBezTo>
                      <a:cubicBezTo>
                        <a:pt x="26222" y="0"/>
                        <a:pt x="33373" y="2384"/>
                        <a:pt x="40524" y="9535"/>
                      </a:cubicBezTo>
                      <a:lnTo>
                        <a:pt x="40524" y="9535"/>
                      </a:lnTo>
                      <a:lnTo>
                        <a:pt x="35757" y="81049"/>
                      </a:lnTo>
                      <a:close/>
                      <a:moveTo>
                        <a:pt x="4768" y="9535"/>
                      </a:moveTo>
                      <a:lnTo>
                        <a:pt x="7151" y="73897"/>
                      </a:lnTo>
                      <a:cubicBezTo>
                        <a:pt x="11919" y="71514"/>
                        <a:pt x="16687" y="69130"/>
                        <a:pt x="23838" y="69130"/>
                      </a:cubicBezTo>
                      <a:cubicBezTo>
                        <a:pt x="28605" y="69130"/>
                        <a:pt x="33373" y="71514"/>
                        <a:pt x="35757" y="73897"/>
                      </a:cubicBezTo>
                      <a:lnTo>
                        <a:pt x="40524" y="11919"/>
                      </a:lnTo>
                      <a:cubicBezTo>
                        <a:pt x="33373" y="7151"/>
                        <a:pt x="28605" y="4767"/>
                        <a:pt x="23838" y="4767"/>
                      </a:cubicBezTo>
                      <a:cubicBezTo>
                        <a:pt x="9535" y="2384"/>
                        <a:pt x="4768" y="7151"/>
                        <a:pt x="4768" y="953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355" name="Freeform: Shape 1354">
                <a:extLst>
                  <a:ext uri="{FF2B5EF4-FFF2-40B4-BE49-F238E27FC236}">
                    <a16:creationId xmlns:a16="http://schemas.microsoft.com/office/drawing/2014/main" id="{E73F20C2-DB3D-4894-86E5-63D2E233E99F}"/>
                  </a:ext>
                </a:extLst>
              </p:cNvPr>
              <p:cNvSpPr/>
              <p:nvPr/>
            </p:nvSpPr>
            <p:spPr>
              <a:xfrm>
                <a:off x="15125593" y="7303718"/>
                <a:ext cx="16686" cy="68533"/>
              </a:xfrm>
              <a:custGeom>
                <a:avLst/>
                <a:gdLst>
                  <a:gd name="connsiteX0" fmla="*/ 16687 w 16686"/>
                  <a:gd name="connsiteY0" fmla="*/ 1788 h 68533"/>
                  <a:gd name="connsiteX1" fmla="*/ 0 w 16686"/>
                  <a:gd name="connsiteY1" fmla="*/ 1788 h 68533"/>
                  <a:gd name="connsiteX2" fmla="*/ 0 w 16686"/>
                  <a:gd name="connsiteY2" fmla="*/ 68534 h 68533"/>
                  <a:gd name="connsiteX3" fmla="*/ 14303 w 16686"/>
                  <a:gd name="connsiteY3" fmla="*/ 68534 h 68533"/>
                  <a:gd name="connsiteX4" fmla="*/ 16687 w 16686"/>
                  <a:gd name="connsiteY4" fmla="*/ 1788 h 68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86" h="68533">
                    <a:moveTo>
                      <a:pt x="16687" y="1788"/>
                    </a:moveTo>
                    <a:cubicBezTo>
                      <a:pt x="9535" y="-596"/>
                      <a:pt x="4768" y="-596"/>
                      <a:pt x="0" y="1788"/>
                    </a:cubicBezTo>
                    <a:cubicBezTo>
                      <a:pt x="0" y="25626"/>
                      <a:pt x="0" y="44696"/>
                      <a:pt x="0" y="68534"/>
                    </a:cubicBezTo>
                    <a:cubicBezTo>
                      <a:pt x="4768" y="66150"/>
                      <a:pt x="9535" y="66150"/>
                      <a:pt x="14303" y="68534"/>
                    </a:cubicBezTo>
                    <a:cubicBezTo>
                      <a:pt x="16687" y="63766"/>
                      <a:pt x="16687" y="20858"/>
                      <a:pt x="16687" y="1788"/>
                    </a:cubicBezTo>
                    <a:close/>
                  </a:path>
                </a:pathLst>
              </a:custGeom>
              <a:solidFill>
                <a:srgbClr val="4D4D4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91" name="Graphic 4207">
              <a:extLst>
                <a:ext uri="{FF2B5EF4-FFF2-40B4-BE49-F238E27FC236}">
                  <a16:creationId xmlns:a16="http://schemas.microsoft.com/office/drawing/2014/main" id="{747A591D-9ADC-42F5-A94A-98DA975D0BC8}"/>
                </a:ext>
              </a:extLst>
            </p:cNvPr>
            <p:cNvGrpSpPr/>
            <p:nvPr/>
          </p:nvGrpSpPr>
          <p:grpSpPr>
            <a:xfrm>
              <a:off x="14847652" y="7166513"/>
              <a:ext cx="196891" cy="282019"/>
              <a:chOff x="14847652" y="7166513"/>
              <a:chExt cx="196891" cy="282019"/>
            </a:xfrm>
          </p:grpSpPr>
          <p:grpSp>
            <p:nvGrpSpPr>
              <p:cNvPr id="1344" name="Graphic 4207">
                <a:extLst>
                  <a:ext uri="{FF2B5EF4-FFF2-40B4-BE49-F238E27FC236}">
                    <a16:creationId xmlns:a16="http://schemas.microsoft.com/office/drawing/2014/main" id="{1B77CF60-F786-4A94-89C2-037A5E0B8EAC}"/>
                  </a:ext>
                </a:extLst>
              </p:cNvPr>
              <p:cNvGrpSpPr/>
              <p:nvPr/>
            </p:nvGrpSpPr>
            <p:grpSpPr>
              <a:xfrm>
                <a:off x="14847652" y="7166513"/>
                <a:ext cx="196891" cy="282019"/>
                <a:chOff x="14847652" y="7166513"/>
                <a:chExt cx="196891" cy="282019"/>
              </a:xfrm>
            </p:grpSpPr>
            <p:sp>
              <p:nvSpPr>
                <p:cNvPr id="1349" name="Freeform: Shape 1348">
                  <a:extLst>
                    <a:ext uri="{FF2B5EF4-FFF2-40B4-BE49-F238E27FC236}">
                      <a16:creationId xmlns:a16="http://schemas.microsoft.com/office/drawing/2014/main" id="{52EF6D9C-AEBE-4AC0-B2F0-717FE44E58F4}"/>
                    </a:ext>
                  </a:extLst>
                </p:cNvPr>
                <p:cNvSpPr/>
                <p:nvPr/>
              </p:nvSpPr>
              <p:spPr>
                <a:xfrm>
                  <a:off x="14851072" y="7170772"/>
                  <a:ext cx="187796" cy="270609"/>
                </a:xfrm>
                <a:custGeom>
                  <a:avLst/>
                  <a:gdLst>
                    <a:gd name="connsiteX0" fmla="*/ 181553 w 187796"/>
                    <a:gd name="connsiteY0" fmla="*/ 58453 h 270609"/>
                    <a:gd name="connsiteX1" fmla="*/ 176786 w 187796"/>
                    <a:gd name="connsiteY1" fmla="*/ 22696 h 270609"/>
                    <a:gd name="connsiteX2" fmla="*/ 172018 w 187796"/>
                    <a:gd name="connsiteY2" fmla="*/ 17928 h 270609"/>
                    <a:gd name="connsiteX3" fmla="*/ 172018 w 187796"/>
                    <a:gd name="connsiteY3" fmla="*/ 15544 h 270609"/>
                    <a:gd name="connsiteX4" fmla="*/ 95737 w 187796"/>
                    <a:gd name="connsiteY4" fmla="*/ 25080 h 270609"/>
                    <a:gd name="connsiteX5" fmla="*/ 24223 w 187796"/>
                    <a:gd name="connsiteY5" fmla="*/ 108512 h 270609"/>
                    <a:gd name="connsiteX6" fmla="*/ 26607 w 187796"/>
                    <a:gd name="connsiteY6" fmla="*/ 270609 h 270609"/>
                    <a:gd name="connsiteX7" fmla="*/ 50445 w 187796"/>
                    <a:gd name="connsiteY7" fmla="*/ 151420 h 270609"/>
                    <a:gd name="connsiteX8" fmla="*/ 157715 w 187796"/>
                    <a:gd name="connsiteY8" fmla="*/ 113280 h 270609"/>
                    <a:gd name="connsiteX9" fmla="*/ 174402 w 187796"/>
                    <a:gd name="connsiteY9" fmla="*/ 108512 h 270609"/>
                    <a:gd name="connsiteX10" fmla="*/ 174402 w 187796"/>
                    <a:gd name="connsiteY10" fmla="*/ 94209 h 270609"/>
                    <a:gd name="connsiteX11" fmla="*/ 183937 w 187796"/>
                    <a:gd name="connsiteY11" fmla="*/ 84674 h 270609"/>
                    <a:gd name="connsiteX12" fmla="*/ 183937 w 187796"/>
                    <a:gd name="connsiteY12" fmla="*/ 67988 h 270609"/>
                    <a:gd name="connsiteX13" fmla="*/ 181553 w 187796"/>
                    <a:gd name="connsiteY13" fmla="*/ 58453 h 2706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87796" h="270609">
                      <a:moveTo>
                        <a:pt x="181553" y="58453"/>
                      </a:moveTo>
                      <a:cubicBezTo>
                        <a:pt x="193472" y="48918"/>
                        <a:pt x="186321" y="32231"/>
                        <a:pt x="176786" y="22696"/>
                      </a:cubicBezTo>
                      <a:cubicBezTo>
                        <a:pt x="174402" y="20312"/>
                        <a:pt x="174402" y="20312"/>
                        <a:pt x="172018" y="17928"/>
                      </a:cubicBezTo>
                      <a:cubicBezTo>
                        <a:pt x="172018" y="17928"/>
                        <a:pt x="172018" y="15544"/>
                        <a:pt x="172018" y="15544"/>
                      </a:cubicBezTo>
                      <a:cubicBezTo>
                        <a:pt x="157715" y="-17828"/>
                        <a:pt x="112423" y="10777"/>
                        <a:pt x="95737" y="25080"/>
                      </a:cubicBezTo>
                      <a:cubicBezTo>
                        <a:pt x="69515" y="44150"/>
                        <a:pt x="38526" y="77523"/>
                        <a:pt x="24223" y="108512"/>
                      </a:cubicBezTo>
                      <a:cubicBezTo>
                        <a:pt x="-21068" y="206247"/>
                        <a:pt x="7537" y="261074"/>
                        <a:pt x="26607" y="270609"/>
                      </a:cubicBezTo>
                      <a:cubicBezTo>
                        <a:pt x="14688" y="225318"/>
                        <a:pt x="28991" y="182409"/>
                        <a:pt x="50445" y="151420"/>
                      </a:cubicBezTo>
                      <a:cubicBezTo>
                        <a:pt x="79051" y="108512"/>
                        <a:pt x="145796" y="110896"/>
                        <a:pt x="157715" y="113280"/>
                      </a:cubicBezTo>
                      <a:cubicBezTo>
                        <a:pt x="162483" y="113280"/>
                        <a:pt x="172018" y="113280"/>
                        <a:pt x="174402" y="108512"/>
                      </a:cubicBezTo>
                      <a:cubicBezTo>
                        <a:pt x="176786" y="103745"/>
                        <a:pt x="176786" y="98977"/>
                        <a:pt x="174402" y="94209"/>
                      </a:cubicBezTo>
                      <a:cubicBezTo>
                        <a:pt x="179169" y="91826"/>
                        <a:pt x="181553" y="89442"/>
                        <a:pt x="183937" y="84674"/>
                      </a:cubicBezTo>
                      <a:cubicBezTo>
                        <a:pt x="186321" y="79907"/>
                        <a:pt x="186321" y="72755"/>
                        <a:pt x="183937" y="67988"/>
                      </a:cubicBezTo>
                      <a:cubicBezTo>
                        <a:pt x="183937" y="63220"/>
                        <a:pt x="181553" y="60836"/>
                        <a:pt x="181553" y="58453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50" name="Freeform: Shape 1349">
                  <a:extLst>
                    <a:ext uri="{FF2B5EF4-FFF2-40B4-BE49-F238E27FC236}">
                      <a16:creationId xmlns:a16="http://schemas.microsoft.com/office/drawing/2014/main" id="{6DAA110D-FA96-44DB-9A7A-CE13651ECC34}"/>
                    </a:ext>
                  </a:extLst>
                </p:cNvPr>
                <p:cNvSpPr/>
                <p:nvPr/>
              </p:nvSpPr>
              <p:spPr>
                <a:xfrm>
                  <a:off x="14847652" y="7166513"/>
                  <a:ext cx="196891" cy="282019"/>
                </a:xfrm>
                <a:custGeom>
                  <a:avLst/>
                  <a:gdLst>
                    <a:gd name="connsiteX0" fmla="*/ 34794 w 196891"/>
                    <a:gd name="connsiteY0" fmla="*/ 282020 h 282019"/>
                    <a:gd name="connsiteX1" fmla="*/ 27643 w 196891"/>
                    <a:gd name="connsiteY1" fmla="*/ 277252 h 282019"/>
                    <a:gd name="connsiteX2" fmla="*/ 25259 w 196891"/>
                    <a:gd name="connsiteY2" fmla="*/ 110388 h 282019"/>
                    <a:gd name="connsiteX3" fmla="*/ 96773 w 196891"/>
                    <a:gd name="connsiteY3" fmla="*/ 26955 h 282019"/>
                    <a:gd name="connsiteX4" fmla="*/ 180205 w 196891"/>
                    <a:gd name="connsiteY4" fmla="*/ 19804 h 282019"/>
                    <a:gd name="connsiteX5" fmla="*/ 180205 w 196891"/>
                    <a:gd name="connsiteY5" fmla="*/ 22188 h 282019"/>
                    <a:gd name="connsiteX6" fmla="*/ 184973 w 196891"/>
                    <a:gd name="connsiteY6" fmla="*/ 26955 h 282019"/>
                    <a:gd name="connsiteX7" fmla="*/ 196892 w 196891"/>
                    <a:gd name="connsiteY7" fmla="*/ 55560 h 282019"/>
                    <a:gd name="connsiteX8" fmla="*/ 192124 w 196891"/>
                    <a:gd name="connsiteY8" fmla="*/ 67479 h 282019"/>
                    <a:gd name="connsiteX9" fmla="*/ 194508 w 196891"/>
                    <a:gd name="connsiteY9" fmla="*/ 74631 h 282019"/>
                    <a:gd name="connsiteX10" fmla="*/ 194508 w 196891"/>
                    <a:gd name="connsiteY10" fmla="*/ 93701 h 282019"/>
                    <a:gd name="connsiteX11" fmla="*/ 184973 w 196891"/>
                    <a:gd name="connsiteY11" fmla="*/ 103236 h 282019"/>
                    <a:gd name="connsiteX12" fmla="*/ 184973 w 196891"/>
                    <a:gd name="connsiteY12" fmla="*/ 117539 h 282019"/>
                    <a:gd name="connsiteX13" fmla="*/ 168286 w 196891"/>
                    <a:gd name="connsiteY13" fmla="*/ 127074 h 282019"/>
                    <a:gd name="connsiteX14" fmla="*/ 163519 w 196891"/>
                    <a:gd name="connsiteY14" fmla="*/ 127074 h 282019"/>
                    <a:gd name="connsiteX15" fmla="*/ 149216 w 196891"/>
                    <a:gd name="connsiteY15" fmla="*/ 127074 h 282019"/>
                    <a:gd name="connsiteX16" fmla="*/ 61016 w 196891"/>
                    <a:gd name="connsiteY16" fmla="*/ 165215 h 282019"/>
                    <a:gd name="connsiteX17" fmla="*/ 37178 w 196891"/>
                    <a:gd name="connsiteY17" fmla="*/ 282020 h 282019"/>
                    <a:gd name="connsiteX18" fmla="*/ 34794 w 196891"/>
                    <a:gd name="connsiteY18" fmla="*/ 282020 h 282019"/>
                    <a:gd name="connsiteX19" fmla="*/ 151600 w 196891"/>
                    <a:gd name="connsiteY19" fmla="*/ 7885 h 282019"/>
                    <a:gd name="connsiteX20" fmla="*/ 99157 w 196891"/>
                    <a:gd name="connsiteY20" fmla="*/ 31723 h 282019"/>
                    <a:gd name="connsiteX21" fmla="*/ 30027 w 196891"/>
                    <a:gd name="connsiteY21" fmla="*/ 112771 h 282019"/>
                    <a:gd name="connsiteX22" fmla="*/ 20492 w 196891"/>
                    <a:gd name="connsiteY22" fmla="*/ 262950 h 282019"/>
                    <a:gd name="connsiteX23" fmla="*/ 46713 w 196891"/>
                    <a:gd name="connsiteY23" fmla="*/ 153296 h 282019"/>
                    <a:gd name="connsiteX24" fmla="*/ 142065 w 196891"/>
                    <a:gd name="connsiteY24" fmla="*/ 110388 h 282019"/>
                    <a:gd name="connsiteX25" fmla="*/ 156367 w 196891"/>
                    <a:gd name="connsiteY25" fmla="*/ 110388 h 282019"/>
                    <a:gd name="connsiteX26" fmla="*/ 158751 w 196891"/>
                    <a:gd name="connsiteY26" fmla="*/ 110388 h 282019"/>
                    <a:gd name="connsiteX27" fmla="*/ 168286 w 196891"/>
                    <a:gd name="connsiteY27" fmla="*/ 108004 h 282019"/>
                    <a:gd name="connsiteX28" fmla="*/ 168286 w 196891"/>
                    <a:gd name="connsiteY28" fmla="*/ 98469 h 282019"/>
                    <a:gd name="connsiteX29" fmla="*/ 168286 w 196891"/>
                    <a:gd name="connsiteY29" fmla="*/ 96085 h 282019"/>
                    <a:gd name="connsiteX30" fmla="*/ 170670 w 196891"/>
                    <a:gd name="connsiteY30" fmla="*/ 93701 h 282019"/>
                    <a:gd name="connsiteX31" fmla="*/ 180205 w 196891"/>
                    <a:gd name="connsiteY31" fmla="*/ 86550 h 282019"/>
                    <a:gd name="connsiteX32" fmla="*/ 180205 w 196891"/>
                    <a:gd name="connsiteY32" fmla="*/ 72247 h 282019"/>
                    <a:gd name="connsiteX33" fmla="*/ 177821 w 196891"/>
                    <a:gd name="connsiteY33" fmla="*/ 65096 h 282019"/>
                    <a:gd name="connsiteX34" fmla="*/ 175438 w 196891"/>
                    <a:gd name="connsiteY34" fmla="*/ 62712 h 282019"/>
                    <a:gd name="connsiteX35" fmla="*/ 177821 w 196891"/>
                    <a:gd name="connsiteY35" fmla="*/ 60328 h 282019"/>
                    <a:gd name="connsiteX36" fmla="*/ 182589 w 196891"/>
                    <a:gd name="connsiteY36" fmla="*/ 53177 h 282019"/>
                    <a:gd name="connsiteX37" fmla="*/ 173054 w 196891"/>
                    <a:gd name="connsiteY37" fmla="*/ 31723 h 282019"/>
                    <a:gd name="connsiteX38" fmla="*/ 168286 w 196891"/>
                    <a:gd name="connsiteY38" fmla="*/ 26955 h 282019"/>
                    <a:gd name="connsiteX39" fmla="*/ 165903 w 196891"/>
                    <a:gd name="connsiteY39" fmla="*/ 24571 h 282019"/>
                    <a:gd name="connsiteX40" fmla="*/ 165903 w 196891"/>
                    <a:gd name="connsiteY40" fmla="*/ 22188 h 282019"/>
                    <a:gd name="connsiteX41" fmla="*/ 151600 w 196891"/>
                    <a:gd name="connsiteY41" fmla="*/ 7885 h 2820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96891" h="282019">
                      <a:moveTo>
                        <a:pt x="34794" y="282020"/>
                      </a:moveTo>
                      <a:lnTo>
                        <a:pt x="27643" y="277252"/>
                      </a:lnTo>
                      <a:cubicBezTo>
                        <a:pt x="8573" y="265334"/>
                        <a:pt x="-22416" y="208123"/>
                        <a:pt x="25259" y="110388"/>
                      </a:cubicBezTo>
                      <a:cubicBezTo>
                        <a:pt x="39562" y="79398"/>
                        <a:pt x="72935" y="46025"/>
                        <a:pt x="96773" y="26955"/>
                      </a:cubicBezTo>
                      <a:cubicBezTo>
                        <a:pt x="139681" y="-6418"/>
                        <a:pt x="168286" y="-8802"/>
                        <a:pt x="180205" y="19804"/>
                      </a:cubicBezTo>
                      <a:cubicBezTo>
                        <a:pt x="180205" y="19804"/>
                        <a:pt x="180205" y="22188"/>
                        <a:pt x="180205" y="22188"/>
                      </a:cubicBezTo>
                      <a:cubicBezTo>
                        <a:pt x="182589" y="22188"/>
                        <a:pt x="182589" y="24571"/>
                        <a:pt x="184973" y="26955"/>
                      </a:cubicBezTo>
                      <a:cubicBezTo>
                        <a:pt x="189740" y="34106"/>
                        <a:pt x="196892" y="43642"/>
                        <a:pt x="196892" y="55560"/>
                      </a:cubicBezTo>
                      <a:cubicBezTo>
                        <a:pt x="196892" y="60328"/>
                        <a:pt x="194508" y="62712"/>
                        <a:pt x="192124" y="67479"/>
                      </a:cubicBezTo>
                      <a:cubicBezTo>
                        <a:pt x="192124" y="69863"/>
                        <a:pt x="194508" y="72247"/>
                        <a:pt x="194508" y="74631"/>
                      </a:cubicBezTo>
                      <a:cubicBezTo>
                        <a:pt x="196892" y="81782"/>
                        <a:pt x="196892" y="86550"/>
                        <a:pt x="194508" y="93701"/>
                      </a:cubicBezTo>
                      <a:cubicBezTo>
                        <a:pt x="192124" y="98469"/>
                        <a:pt x="189740" y="100852"/>
                        <a:pt x="184973" y="103236"/>
                      </a:cubicBezTo>
                      <a:cubicBezTo>
                        <a:pt x="184973" y="108004"/>
                        <a:pt x="184973" y="112771"/>
                        <a:pt x="184973" y="117539"/>
                      </a:cubicBezTo>
                      <a:cubicBezTo>
                        <a:pt x="182589" y="124690"/>
                        <a:pt x="170670" y="127074"/>
                        <a:pt x="168286" y="127074"/>
                      </a:cubicBezTo>
                      <a:cubicBezTo>
                        <a:pt x="165903" y="127074"/>
                        <a:pt x="165903" y="127074"/>
                        <a:pt x="163519" y="127074"/>
                      </a:cubicBezTo>
                      <a:cubicBezTo>
                        <a:pt x="161135" y="127074"/>
                        <a:pt x="156367" y="127074"/>
                        <a:pt x="149216" y="127074"/>
                      </a:cubicBezTo>
                      <a:cubicBezTo>
                        <a:pt x="130146" y="127074"/>
                        <a:pt x="82470" y="131842"/>
                        <a:pt x="61016" y="165215"/>
                      </a:cubicBezTo>
                      <a:cubicBezTo>
                        <a:pt x="44330" y="191436"/>
                        <a:pt x="25259" y="231961"/>
                        <a:pt x="37178" y="282020"/>
                      </a:cubicBezTo>
                      <a:lnTo>
                        <a:pt x="34794" y="282020"/>
                      </a:lnTo>
                      <a:close/>
                      <a:moveTo>
                        <a:pt x="151600" y="7885"/>
                      </a:moveTo>
                      <a:cubicBezTo>
                        <a:pt x="139681" y="7885"/>
                        <a:pt x="120611" y="17420"/>
                        <a:pt x="99157" y="31723"/>
                      </a:cubicBezTo>
                      <a:cubicBezTo>
                        <a:pt x="72935" y="50793"/>
                        <a:pt x="41946" y="84166"/>
                        <a:pt x="30027" y="112771"/>
                      </a:cubicBezTo>
                      <a:cubicBezTo>
                        <a:pt x="-5730" y="193820"/>
                        <a:pt x="6189" y="243879"/>
                        <a:pt x="20492" y="262950"/>
                      </a:cubicBezTo>
                      <a:cubicBezTo>
                        <a:pt x="13340" y="217658"/>
                        <a:pt x="30027" y="179517"/>
                        <a:pt x="46713" y="153296"/>
                      </a:cubicBezTo>
                      <a:cubicBezTo>
                        <a:pt x="70551" y="115155"/>
                        <a:pt x="122994" y="110388"/>
                        <a:pt x="142065" y="110388"/>
                      </a:cubicBezTo>
                      <a:cubicBezTo>
                        <a:pt x="151600" y="110388"/>
                        <a:pt x="156367" y="110388"/>
                        <a:pt x="156367" y="110388"/>
                      </a:cubicBezTo>
                      <a:cubicBezTo>
                        <a:pt x="156367" y="110388"/>
                        <a:pt x="158751" y="110388"/>
                        <a:pt x="158751" y="110388"/>
                      </a:cubicBezTo>
                      <a:cubicBezTo>
                        <a:pt x="163519" y="110388"/>
                        <a:pt x="168286" y="108004"/>
                        <a:pt x="168286" y="108004"/>
                      </a:cubicBezTo>
                      <a:cubicBezTo>
                        <a:pt x="170670" y="103236"/>
                        <a:pt x="170670" y="100852"/>
                        <a:pt x="168286" y="98469"/>
                      </a:cubicBezTo>
                      <a:lnTo>
                        <a:pt x="168286" y="96085"/>
                      </a:lnTo>
                      <a:lnTo>
                        <a:pt x="170670" y="93701"/>
                      </a:lnTo>
                      <a:cubicBezTo>
                        <a:pt x="175438" y="91317"/>
                        <a:pt x="177821" y="88933"/>
                        <a:pt x="180205" y="86550"/>
                      </a:cubicBezTo>
                      <a:cubicBezTo>
                        <a:pt x="182589" y="81782"/>
                        <a:pt x="180205" y="77015"/>
                        <a:pt x="180205" y="72247"/>
                      </a:cubicBezTo>
                      <a:cubicBezTo>
                        <a:pt x="180205" y="69863"/>
                        <a:pt x="177821" y="67479"/>
                        <a:pt x="177821" y="65096"/>
                      </a:cubicBezTo>
                      <a:lnTo>
                        <a:pt x="175438" y="62712"/>
                      </a:lnTo>
                      <a:lnTo>
                        <a:pt x="177821" y="60328"/>
                      </a:lnTo>
                      <a:cubicBezTo>
                        <a:pt x="180205" y="57944"/>
                        <a:pt x="182589" y="55560"/>
                        <a:pt x="182589" y="53177"/>
                      </a:cubicBezTo>
                      <a:cubicBezTo>
                        <a:pt x="182589" y="46025"/>
                        <a:pt x="177821" y="36490"/>
                        <a:pt x="173054" y="31723"/>
                      </a:cubicBezTo>
                      <a:cubicBezTo>
                        <a:pt x="170670" y="29339"/>
                        <a:pt x="170670" y="29339"/>
                        <a:pt x="168286" y="26955"/>
                      </a:cubicBezTo>
                      <a:lnTo>
                        <a:pt x="165903" y="24571"/>
                      </a:lnTo>
                      <a:lnTo>
                        <a:pt x="165903" y="22188"/>
                      </a:lnTo>
                      <a:cubicBezTo>
                        <a:pt x="168286" y="12652"/>
                        <a:pt x="161135" y="7885"/>
                        <a:pt x="151600" y="7885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345" name="Freeform: Shape 1344">
                <a:extLst>
                  <a:ext uri="{FF2B5EF4-FFF2-40B4-BE49-F238E27FC236}">
                    <a16:creationId xmlns:a16="http://schemas.microsoft.com/office/drawing/2014/main" id="{5C74DA5C-8FAB-4583-8F87-566FFE7DF6B4}"/>
                  </a:ext>
                </a:extLst>
              </p:cNvPr>
              <p:cNvSpPr/>
              <p:nvPr/>
            </p:nvSpPr>
            <p:spPr>
              <a:xfrm>
                <a:off x="14851072" y="7170772"/>
                <a:ext cx="187746" cy="270609"/>
              </a:xfrm>
              <a:custGeom>
                <a:avLst/>
                <a:gdLst>
                  <a:gd name="connsiteX0" fmla="*/ 124342 w 187746"/>
                  <a:gd name="connsiteY0" fmla="*/ 39382 h 270609"/>
                  <a:gd name="connsiteX1" fmla="*/ 181553 w 187746"/>
                  <a:gd name="connsiteY1" fmla="*/ 56069 h 270609"/>
                  <a:gd name="connsiteX2" fmla="*/ 186321 w 187746"/>
                  <a:gd name="connsiteY2" fmla="*/ 36999 h 270609"/>
                  <a:gd name="connsiteX3" fmla="*/ 164867 w 187746"/>
                  <a:gd name="connsiteY3" fmla="*/ 39382 h 270609"/>
                  <a:gd name="connsiteX4" fmla="*/ 124342 w 187746"/>
                  <a:gd name="connsiteY4" fmla="*/ 32231 h 270609"/>
                  <a:gd name="connsiteX5" fmla="*/ 105272 w 187746"/>
                  <a:gd name="connsiteY5" fmla="*/ 32231 h 270609"/>
                  <a:gd name="connsiteX6" fmla="*/ 119575 w 187746"/>
                  <a:gd name="connsiteY6" fmla="*/ 13161 h 270609"/>
                  <a:gd name="connsiteX7" fmla="*/ 172018 w 187746"/>
                  <a:gd name="connsiteY7" fmla="*/ 15544 h 270609"/>
                  <a:gd name="connsiteX8" fmla="*/ 95737 w 187746"/>
                  <a:gd name="connsiteY8" fmla="*/ 25080 h 270609"/>
                  <a:gd name="connsiteX9" fmla="*/ 24223 w 187746"/>
                  <a:gd name="connsiteY9" fmla="*/ 108512 h 270609"/>
                  <a:gd name="connsiteX10" fmla="*/ 26607 w 187746"/>
                  <a:gd name="connsiteY10" fmla="*/ 270609 h 270609"/>
                  <a:gd name="connsiteX11" fmla="*/ 50445 w 187746"/>
                  <a:gd name="connsiteY11" fmla="*/ 151420 h 270609"/>
                  <a:gd name="connsiteX12" fmla="*/ 157715 w 187746"/>
                  <a:gd name="connsiteY12" fmla="*/ 113280 h 270609"/>
                  <a:gd name="connsiteX13" fmla="*/ 174402 w 187746"/>
                  <a:gd name="connsiteY13" fmla="*/ 108512 h 270609"/>
                  <a:gd name="connsiteX14" fmla="*/ 174402 w 187746"/>
                  <a:gd name="connsiteY14" fmla="*/ 108512 h 270609"/>
                  <a:gd name="connsiteX15" fmla="*/ 169634 w 187746"/>
                  <a:gd name="connsiteY15" fmla="*/ 106128 h 270609"/>
                  <a:gd name="connsiteX16" fmla="*/ 98121 w 187746"/>
                  <a:gd name="connsiteY16" fmla="*/ 101361 h 270609"/>
                  <a:gd name="connsiteX17" fmla="*/ 43294 w 187746"/>
                  <a:gd name="connsiteY17" fmla="*/ 125199 h 270609"/>
                  <a:gd name="connsiteX18" fmla="*/ 36142 w 187746"/>
                  <a:gd name="connsiteY18" fmla="*/ 118047 h 270609"/>
                  <a:gd name="connsiteX19" fmla="*/ 174402 w 187746"/>
                  <a:gd name="connsiteY19" fmla="*/ 94209 h 270609"/>
                  <a:gd name="connsiteX20" fmla="*/ 183937 w 187746"/>
                  <a:gd name="connsiteY20" fmla="*/ 84674 h 270609"/>
                  <a:gd name="connsiteX21" fmla="*/ 183937 w 187746"/>
                  <a:gd name="connsiteY21" fmla="*/ 82291 h 270609"/>
                  <a:gd name="connsiteX22" fmla="*/ 162483 w 187746"/>
                  <a:gd name="connsiteY22" fmla="*/ 72755 h 270609"/>
                  <a:gd name="connsiteX23" fmla="*/ 110040 w 187746"/>
                  <a:gd name="connsiteY23" fmla="*/ 60836 h 270609"/>
                  <a:gd name="connsiteX24" fmla="*/ 71899 w 187746"/>
                  <a:gd name="connsiteY24" fmla="*/ 72755 h 270609"/>
                  <a:gd name="connsiteX25" fmla="*/ 64748 w 187746"/>
                  <a:gd name="connsiteY25" fmla="*/ 63220 h 270609"/>
                  <a:gd name="connsiteX26" fmla="*/ 124342 w 187746"/>
                  <a:gd name="connsiteY26" fmla="*/ 39382 h 270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87746" h="270609">
                    <a:moveTo>
                      <a:pt x="124342" y="39382"/>
                    </a:moveTo>
                    <a:cubicBezTo>
                      <a:pt x="145796" y="39382"/>
                      <a:pt x="162483" y="48918"/>
                      <a:pt x="181553" y="56069"/>
                    </a:cubicBezTo>
                    <a:cubicBezTo>
                      <a:pt x="188705" y="51301"/>
                      <a:pt x="188705" y="44150"/>
                      <a:pt x="186321" y="36999"/>
                    </a:cubicBezTo>
                    <a:cubicBezTo>
                      <a:pt x="181553" y="41766"/>
                      <a:pt x="174402" y="41766"/>
                      <a:pt x="164867" y="39382"/>
                    </a:cubicBezTo>
                    <a:cubicBezTo>
                      <a:pt x="150564" y="34615"/>
                      <a:pt x="141029" y="29847"/>
                      <a:pt x="124342" y="32231"/>
                    </a:cubicBezTo>
                    <a:cubicBezTo>
                      <a:pt x="117191" y="32231"/>
                      <a:pt x="110040" y="34615"/>
                      <a:pt x="105272" y="32231"/>
                    </a:cubicBezTo>
                    <a:cubicBezTo>
                      <a:pt x="93353" y="25080"/>
                      <a:pt x="112423" y="13161"/>
                      <a:pt x="119575" y="13161"/>
                    </a:cubicBezTo>
                    <a:cubicBezTo>
                      <a:pt x="138645" y="8393"/>
                      <a:pt x="155332" y="8393"/>
                      <a:pt x="172018" y="15544"/>
                    </a:cubicBezTo>
                    <a:cubicBezTo>
                      <a:pt x="157715" y="-17828"/>
                      <a:pt x="112423" y="10777"/>
                      <a:pt x="95737" y="25080"/>
                    </a:cubicBezTo>
                    <a:cubicBezTo>
                      <a:pt x="69515" y="44150"/>
                      <a:pt x="38526" y="77523"/>
                      <a:pt x="24223" y="108512"/>
                    </a:cubicBezTo>
                    <a:cubicBezTo>
                      <a:pt x="-21068" y="206247"/>
                      <a:pt x="7537" y="261074"/>
                      <a:pt x="26607" y="270609"/>
                    </a:cubicBezTo>
                    <a:cubicBezTo>
                      <a:pt x="14688" y="225318"/>
                      <a:pt x="28991" y="182409"/>
                      <a:pt x="50445" y="151420"/>
                    </a:cubicBezTo>
                    <a:cubicBezTo>
                      <a:pt x="79051" y="108512"/>
                      <a:pt x="145796" y="110896"/>
                      <a:pt x="157715" y="113280"/>
                    </a:cubicBezTo>
                    <a:cubicBezTo>
                      <a:pt x="162483" y="113280"/>
                      <a:pt x="172018" y="113280"/>
                      <a:pt x="174402" y="108512"/>
                    </a:cubicBezTo>
                    <a:lnTo>
                      <a:pt x="174402" y="108512"/>
                    </a:lnTo>
                    <a:cubicBezTo>
                      <a:pt x="172018" y="108512"/>
                      <a:pt x="169634" y="108512"/>
                      <a:pt x="169634" y="106128"/>
                    </a:cubicBezTo>
                    <a:cubicBezTo>
                      <a:pt x="145796" y="98977"/>
                      <a:pt x="124342" y="91826"/>
                      <a:pt x="98121" y="101361"/>
                    </a:cubicBezTo>
                    <a:cubicBezTo>
                      <a:pt x="79051" y="108512"/>
                      <a:pt x="62364" y="122815"/>
                      <a:pt x="43294" y="125199"/>
                    </a:cubicBezTo>
                    <a:cubicBezTo>
                      <a:pt x="38526" y="125199"/>
                      <a:pt x="33759" y="122815"/>
                      <a:pt x="36142" y="118047"/>
                    </a:cubicBezTo>
                    <a:cubicBezTo>
                      <a:pt x="52829" y="70372"/>
                      <a:pt x="143413" y="51301"/>
                      <a:pt x="174402" y="94209"/>
                    </a:cubicBezTo>
                    <a:cubicBezTo>
                      <a:pt x="179169" y="91826"/>
                      <a:pt x="181553" y="89442"/>
                      <a:pt x="183937" y="84674"/>
                    </a:cubicBezTo>
                    <a:cubicBezTo>
                      <a:pt x="183937" y="84674"/>
                      <a:pt x="183937" y="84674"/>
                      <a:pt x="183937" y="82291"/>
                    </a:cubicBezTo>
                    <a:cubicBezTo>
                      <a:pt x="176786" y="82291"/>
                      <a:pt x="169634" y="77523"/>
                      <a:pt x="162483" y="72755"/>
                    </a:cubicBezTo>
                    <a:cubicBezTo>
                      <a:pt x="145796" y="58453"/>
                      <a:pt x="131494" y="53685"/>
                      <a:pt x="110040" y="60836"/>
                    </a:cubicBezTo>
                    <a:cubicBezTo>
                      <a:pt x="98121" y="65604"/>
                      <a:pt x="86202" y="70372"/>
                      <a:pt x="71899" y="72755"/>
                    </a:cubicBezTo>
                    <a:cubicBezTo>
                      <a:pt x="67132" y="72755"/>
                      <a:pt x="59980" y="67988"/>
                      <a:pt x="64748" y="63220"/>
                    </a:cubicBezTo>
                    <a:cubicBezTo>
                      <a:pt x="81434" y="46534"/>
                      <a:pt x="102888" y="39382"/>
                      <a:pt x="124342" y="39382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46" name="Freeform: Shape 1345">
                <a:extLst>
                  <a:ext uri="{FF2B5EF4-FFF2-40B4-BE49-F238E27FC236}">
                    <a16:creationId xmlns:a16="http://schemas.microsoft.com/office/drawing/2014/main" id="{ECFE41E8-26EB-45DD-8C0E-CA82DD080CB0}"/>
                  </a:ext>
                </a:extLst>
              </p:cNvPr>
              <p:cNvSpPr/>
              <p:nvPr/>
            </p:nvSpPr>
            <p:spPr>
              <a:xfrm>
                <a:off x="14918203" y="7236006"/>
                <a:ext cx="108205" cy="32347"/>
              </a:xfrm>
              <a:custGeom>
                <a:avLst/>
                <a:gdLst>
                  <a:gd name="connsiteX0" fmla="*/ 107270 w 108205"/>
                  <a:gd name="connsiteY0" fmla="*/ 28976 h 32347"/>
                  <a:gd name="connsiteX1" fmla="*/ 54827 w 108205"/>
                  <a:gd name="connsiteY1" fmla="*/ 370 h 32347"/>
                  <a:gd name="connsiteX2" fmla="*/ 0 w 108205"/>
                  <a:gd name="connsiteY2" fmla="*/ 17057 h 32347"/>
                  <a:gd name="connsiteX3" fmla="*/ 0 w 108205"/>
                  <a:gd name="connsiteY3" fmla="*/ 19441 h 32347"/>
                  <a:gd name="connsiteX4" fmla="*/ 47676 w 108205"/>
                  <a:gd name="connsiteY4" fmla="*/ 5138 h 32347"/>
                  <a:gd name="connsiteX5" fmla="*/ 102503 w 108205"/>
                  <a:gd name="connsiteY5" fmla="*/ 31360 h 32347"/>
                  <a:gd name="connsiteX6" fmla="*/ 107270 w 108205"/>
                  <a:gd name="connsiteY6" fmla="*/ 28976 h 32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205" h="32347">
                    <a:moveTo>
                      <a:pt x="107270" y="28976"/>
                    </a:moveTo>
                    <a:cubicBezTo>
                      <a:pt x="95351" y="9906"/>
                      <a:pt x="76281" y="2754"/>
                      <a:pt x="54827" y="370"/>
                    </a:cubicBezTo>
                    <a:cubicBezTo>
                      <a:pt x="33373" y="-2013"/>
                      <a:pt x="16686" y="7522"/>
                      <a:pt x="0" y="17057"/>
                    </a:cubicBezTo>
                    <a:cubicBezTo>
                      <a:pt x="0" y="17057"/>
                      <a:pt x="0" y="19441"/>
                      <a:pt x="0" y="19441"/>
                    </a:cubicBezTo>
                    <a:cubicBezTo>
                      <a:pt x="16686" y="14673"/>
                      <a:pt x="30989" y="5138"/>
                      <a:pt x="47676" y="5138"/>
                    </a:cubicBezTo>
                    <a:cubicBezTo>
                      <a:pt x="71514" y="5138"/>
                      <a:pt x="88200" y="14673"/>
                      <a:pt x="102503" y="31360"/>
                    </a:cubicBezTo>
                    <a:cubicBezTo>
                      <a:pt x="107270" y="33743"/>
                      <a:pt x="109654" y="31360"/>
                      <a:pt x="107270" y="28976"/>
                    </a:cubicBezTo>
                    <a:close/>
                  </a:path>
                </a:pathLst>
              </a:custGeom>
              <a:solidFill>
                <a:srgbClr val="B75D2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47" name="Freeform: Shape 1346">
                <a:extLst>
                  <a:ext uri="{FF2B5EF4-FFF2-40B4-BE49-F238E27FC236}">
                    <a16:creationId xmlns:a16="http://schemas.microsoft.com/office/drawing/2014/main" id="{742A80BE-1060-46F8-AB9B-C73454E87E8F}"/>
                  </a:ext>
                </a:extLst>
              </p:cNvPr>
              <p:cNvSpPr/>
              <p:nvPr/>
            </p:nvSpPr>
            <p:spPr>
              <a:xfrm>
                <a:off x="14903901" y="7205387"/>
                <a:ext cx="131108" cy="42090"/>
              </a:xfrm>
              <a:custGeom>
                <a:avLst/>
                <a:gdLst>
                  <a:gd name="connsiteX0" fmla="*/ 73897 w 131108"/>
                  <a:gd name="connsiteY0" fmla="*/ 0 h 42090"/>
                  <a:gd name="connsiteX1" fmla="*/ 0 w 131108"/>
                  <a:gd name="connsiteY1" fmla="*/ 38141 h 42090"/>
                  <a:gd name="connsiteX2" fmla="*/ 0 w 131108"/>
                  <a:gd name="connsiteY2" fmla="*/ 40524 h 42090"/>
                  <a:gd name="connsiteX3" fmla="*/ 57211 w 131108"/>
                  <a:gd name="connsiteY3" fmla="*/ 7151 h 42090"/>
                  <a:gd name="connsiteX4" fmla="*/ 126341 w 131108"/>
                  <a:gd name="connsiteY4" fmla="*/ 40524 h 42090"/>
                  <a:gd name="connsiteX5" fmla="*/ 131108 w 131108"/>
                  <a:gd name="connsiteY5" fmla="*/ 38141 h 42090"/>
                  <a:gd name="connsiteX6" fmla="*/ 73897 w 131108"/>
                  <a:gd name="connsiteY6" fmla="*/ 0 h 42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1108" h="42090">
                    <a:moveTo>
                      <a:pt x="73897" y="0"/>
                    </a:moveTo>
                    <a:cubicBezTo>
                      <a:pt x="42908" y="2384"/>
                      <a:pt x="16686" y="16686"/>
                      <a:pt x="0" y="38141"/>
                    </a:cubicBezTo>
                    <a:cubicBezTo>
                      <a:pt x="0" y="38141"/>
                      <a:pt x="0" y="40524"/>
                      <a:pt x="0" y="40524"/>
                    </a:cubicBezTo>
                    <a:cubicBezTo>
                      <a:pt x="16686" y="21454"/>
                      <a:pt x="38141" y="11919"/>
                      <a:pt x="57211" y="7151"/>
                    </a:cubicBezTo>
                    <a:cubicBezTo>
                      <a:pt x="81049" y="2384"/>
                      <a:pt x="121573" y="16686"/>
                      <a:pt x="126341" y="40524"/>
                    </a:cubicBezTo>
                    <a:cubicBezTo>
                      <a:pt x="126341" y="42908"/>
                      <a:pt x="131108" y="42908"/>
                      <a:pt x="131108" y="38141"/>
                    </a:cubicBezTo>
                    <a:cubicBezTo>
                      <a:pt x="131108" y="14303"/>
                      <a:pt x="92968" y="0"/>
                      <a:pt x="73897" y="0"/>
                    </a:cubicBezTo>
                    <a:close/>
                  </a:path>
                </a:pathLst>
              </a:custGeom>
              <a:solidFill>
                <a:srgbClr val="B75D2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48" name="Freeform: Shape 1347">
                <a:extLst>
                  <a:ext uri="{FF2B5EF4-FFF2-40B4-BE49-F238E27FC236}">
                    <a16:creationId xmlns:a16="http://schemas.microsoft.com/office/drawing/2014/main" id="{EA0A7A2B-EC21-4948-B58A-28508DE44DE9}"/>
                  </a:ext>
                </a:extLst>
              </p:cNvPr>
              <p:cNvSpPr/>
              <p:nvPr/>
            </p:nvSpPr>
            <p:spPr>
              <a:xfrm>
                <a:off x="14965879" y="7179088"/>
                <a:ext cx="66745" cy="18551"/>
              </a:xfrm>
              <a:custGeom>
                <a:avLst/>
                <a:gdLst>
                  <a:gd name="connsiteX0" fmla="*/ 66746 w 66745"/>
                  <a:gd name="connsiteY0" fmla="*/ 16764 h 18551"/>
                  <a:gd name="connsiteX1" fmla="*/ 0 w 66745"/>
                  <a:gd name="connsiteY1" fmla="*/ 4845 h 18551"/>
                  <a:gd name="connsiteX2" fmla="*/ 0 w 66745"/>
                  <a:gd name="connsiteY2" fmla="*/ 7228 h 18551"/>
                  <a:gd name="connsiteX3" fmla="*/ 33373 w 66745"/>
                  <a:gd name="connsiteY3" fmla="*/ 4845 h 18551"/>
                  <a:gd name="connsiteX4" fmla="*/ 66746 w 66745"/>
                  <a:gd name="connsiteY4" fmla="*/ 16764 h 18551"/>
                  <a:gd name="connsiteX5" fmla="*/ 66746 w 66745"/>
                  <a:gd name="connsiteY5" fmla="*/ 16764 h 18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745" h="18551">
                    <a:moveTo>
                      <a:pt x="66746" y="16764"/>
                    </a:moveTo>
                    <a:cubicBezTo>
                      <a:pt x="52443" y="-7074"/>
                      <a:pt x="21454" y="77"/>
                      <a:pt x="0" y="4845"/>
                    </a:cubicBezTo>
                    <a:cubicBezTo>
                      <a:pt x="0" y="4845"/>
                      <a:pt x="0" y="7228"/>
                      <a:pt x="0" y="7228"/>
                    </a:cubicBezTo>
                    <a:cubicBezTo>
                      <a:pt x="11919" y="7228"/>
                      <a:pt x="23838" y="4845"/>
                      <a:pt x="33373" y="4845"/>
                    </a:cubicBezTo>
                    <a:cubicBezTo>
                      <a:pt x="42908" y="4845"/>
                      <a:pt x="57211" y="11996"/>
                      <a:pt x="66746" y="16764"/>
                    </a:cubicBezTo>
                    <a:cubicBezTo>
                      <a:pt x="66746" y="19147"/>
                      <a:pt x="66746" y="19147"/>
                      <a:pt x="66746" y="16764"/>
                    </a:cubicBezTo>
                    <a:close/>
                  </a:path>
                </a:pathLst>
              </a:custGeom>
              <a:solidFill>
                <a:srgbClr val="B75D2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92" name="Graphic 4207">
              <a:extLst>
                <a:ext uri="{FF2B5EF4-FFF2-40B4-BE49-F238E27FC236}">
                  <a16:creationId xmlns:a16="http://schemas.microsoft.com/office/drawing/2014/main" id="{968FC5E7-2260-494F-A07A-F01F2EE61A52}"/>
                </a:ext>
              </a:extLst>
            </p:cNvPr>
            <p:cNvGrpSpPr/>
            <p:nvPr/>
          </p:nvGrpSpPr>
          <p:grpSpPr>
            <a:xfrm>
              <a:off x="15497463" y="6275711"/>
              <a:ext cx="369928" cy="851010"/>
              <a:chOff x="15497463" y="6275711"/>
              <a:chExt cx="369928" cy="851010"/>
            </a:xfrm>
          </p:grpSpPr>
          <p:grpSp>
            <p:nvGrpSpPr>
              <p:cNvPr id="1332" name="Graphic 4207">
                <a:extLst>
                  <a:ext uri="{FF2B5EF4-FFF2-40B4-BE49-F238E27FC236}">
                    <a16:creationId xmlns:a16="http://schemas.microsoft.com/office/drawing/2014/main" id="{4C22E588-4E6A-4D73-A952-BA714E867924}"/>
                  </a:ext>
                </a:extLst>
              </p:cNvPr>
              <p:cNvGrpSpPr/>
              <p:nvPr/>
            </p:nvGrpSpPr>
            <p:grpSpPr>
              <a:xfrm>
                <a:off x="15497463" y="6275711"/>
                <a:ext cx="369928" cy="851010"/>
                <a:chOff x="15497463" y="6275711"/>
                <a:chExt cx="369928" cy="851010"/>
              </a:xfrm>
            </p:grpSpPr>
            <p:sp>
              <p:nvSpPr>
                <p:cNvPr id="1342" name="Freeform: Shape 1341">
                  <a:extLst>
                    <a:ext uri="{FF2B5EF4-FFF2-40B4-BE49-F238E27FC236}">
                      <a16:creationId xmlns:a16="http://schemas.microsoft.com/office/drawing/2014/main" id="{F2825DB7-E34C-45D1-AD91-AA097564B8F2}"/>
                    </a:ext>
                  </a:extLst>
                </p:cNvPr>
                <p:cNvSpPr/>
                <p:nvPr/>
              </p:nvSpPr>
              <p:spPr>
                <a:xfrm>
                  <a:off x="15497802" y="6277345"/>
                  <a:ext cx="367330" cy="844609"/>
                </a:xfrm>
                <a:custGeom>
                  <a:avLst/>
                  <a:gdLst>
                    <a:gd name="connsiteX0" fmla="*/ 366764 w 367330"/>
                    <a:gd name="connsiteY0" fmla="*/ 656290 h 844609"/>
                    <a:gd name="connsiteX1" fmla="*/ 342926 w 367330"/>
                    <a:gd name="connsiteY1" fmla="*/ 568090 h 844609"/>
                    <a:gd name="connsiteX2" fmla="*/ 311937 w 367330"/>
                    <a:gd name="connsiteY2" fmla="*/ 482274 h 844609"/>
                    <a:gd name="connsiteX3" fmla="*/ 276180 w 367330"/>
                    <a:gd name="connsiteY3" fmla="*/ 394074 h 844609"/>
                    <a:gd name="connsiteX4" fmla="*/ 266645 w 367330"/>
                    <a:gd name="connsiteY4" fmla="*/ 360701 h 844609"/>
                    <a:gd name="connsiteX5" fmla="*/ 276180 w 367330"/>
                    <a:gd name="connsiteY5" fmla="*/ 289188 h 844609"/>
                    <a:gd name="connsiteX6" fmla="*/ 223737 w 367330"/>
                    <a:gd name="connsiteY6" fmla="*/ 143777 h 844609"/>
                    <a:gd name="connsiteX7" fmla="*/ 145072 w 367330"/>
                    <a:gd name="connsiteY7" fmla="*/ 26971 h 844609"/>
                    <a:gd name="connsiteX8" fmla="*/ 111699 w 367330"/>
                    <a:gd name="connsiteY8" fmla="*/ 750 h 844609"/>
                    <a:gd name="connsiteX9" fmla="*/ 104548 w 367330"/>
                    <a:gd name="connsiteY9" fmla="*/ 15052 h 844609"/>
                    <a:gd name="connsiteX10" fmla="*/ 83093 w 367330"/>
                    <a:gd name="connsiteY10" fmla="*/ 3133 h 844609"/>
                    <a:gd name="connsiteX11" fmla="*/ 68791 w 367330"/>
                    <a:gd name="connsiteY11" fmla="*/ 17436 h 844609"/>
                    <a:gd name="connsiteX12" fmla="*/ 56872 w 367330"/>
                    <a:gd name="connsiteY12" fmla="*/ 5517 h 844609"/>
                    <a:gd name="connsiteX13" fmla="*/ 40185 w 367330"/>
                    <a:gd name="connsiteY13" fmla="*/ 15052 h 844609"/>
                    <a:gd name="connsiteX14" fmla="*/ 40185 w 367330"/>
                    <a:gd name="connsiteY14" fmla="*/ 31739 h 844609"/>
                    <a:gd name="connsiteX15" fmla="*/ 28266 w 367330"/>
                    <a:gd name="connsiteY15" fmla="*/ 31739 h 844609"/>
                    <a:gd name="connsiteX16" fmla="*/ 25883 w 367330"/>
                    <a:gd name="connsiteY16" fmla="*/ 72263 h 844609"/>
                    <a:gd name="connsiteX17" fmla="*/ 95012 w 367330"/>
                    <a:gd name="connsiteY17" fmla="*/ 196220 h 844609"/>
                    <a:gd name="connsiteX18" fmla="*/ 92629 w 367330"/>
                    <a:gd name="connsiteY18" fmla="*/ 212906 h 844609"/>
                    <a:gd name="connsiteX19" fmla="*/ 102164 w 367330"/>
                    <a:gd name="connsiteY19" fmla="*/ 251047 h 844609"/>
                    <a:gd name="connsiteX20" fmla="*/ 97396 w 367330"/>
                    <a:gd name="connsiteY20" fmla="*/ 246279 h 844609"/>
                    <a:gd name="connsiteX21" fmla="*/ 56872 w 367330"/>
                    <a:gd name="connsiteY21" fmla="*/ 203371 h 844609"/>
                    <a:gd name="connsiteX22" fmla="*/ 6812 w 367330"/>
                    <a:gd name="connsiteY22" fmla="*/ 191452 h 844609"/>
                    <a:gd name="connsiteX23" fmla="*/ 9196 w 367330"/>
                    <a:gd name="connsiteY23" fmla="*/ 215290 h 844609"/>
                    <a:gd name="connsiteX24" fmla="*/ 49720 w 367330"/>
                    <a:gd name="connsiteY24" fmla="*/ 258198 h 844609"/>
                    <a:gd name="connsiteX25" fmla="*/ 75942 w 367330"/>
                    <a:gd name="connsiteY25" fmla="*/ 322561 h 844609"/>
                    <a:gd name="connsiteX26" fmla="*/ 152223 w 367330"/>
                    <a:gd name="connsiteY26" fmla="*/ 370236 h 844609"/>
                    <a:gd name="connsiteX27" fmla="*/ 164142 w 367330"/>
                    <a:gd name="connsiteY27" fmla="*/ 372620 h 844609"/>
                    <a:gd name="connsiteX28" fmla="*/ 185596 w 367330"/>
                    <a:gd name="connsiteY28" fmla="*/ 427447 h 844609"/>
                    <a:gd name="connsiteX29" fmla="*/ 197515 w 367330"/>
                    <a:gd name="connsiteY29" fmla="*/ 489425 h 844609"/>
                    <a:gd name="connsiteX30" fmla="*/ 216585 w 367330"/>
                    <a:gd name="connsiteY30" fmla="*/ 594312 h 844609"/>
                    <a:gd name="connsiteX31" fmla="*/ 218969 w 367330"/>
                    <a:gd name="connsiteY31" fmla="*/ 603847 h 844609"/>
                    <a:gd name="connsiteX32" fmla="*/ 216585 w 367330"/>
                    <a:gd name="connsiteY32" fmla="*/ 608615 h 844609"/>
                    <a:gd name="connsiteX33" fmla="*/ 176061 w 367330"/>
                    <a:gd name="connsiteY33" fmla="*/ 646755 h 844609"/>
                    <a:gd name="connsiteX34" fmla="*/ 116466 w 367330"/>
                    <a:gd name="connsiteY34" fmla="*/ 677744 h 844609"/>
                    <a:gd name="connsiteX35" fmla="*/ 92629 w 367330"/>
                    <a:gd name="connsiteY35" fmla="*/ 768328 h 844609"/>
                    <a:gd name="connsiteX36" fmla="*/ 95012 w 367330"/>
                    <a:gd name="connsiteY36" fmla="*/ 789782 h 844609"/>
                    <a:gd name="connsiteX37" fmla="*/ 106931 w 367330"/>
                    <a:gd name="connsiteY37" fmla="*/ 832690 h 844609"/>
                    <a:gd name="connsiteX38" fmla="*/ 118850 w 367330"/>
                    <a:gd name="connsiteY38" fmla="*/ 842225 h 844609"/>
                    <a:gd name="connsiteX39" fmla="*/ 123618 w 367330"/>
                    <a:gd name="connsiteY39" fmla="*/ 844609 h 844609"/>
                    <a:gd name="connsiteX40" fmla="*/ 214202 w 367330"/>
                    <a:gd name="connsiteY40" fmla="*/ 818388 h 844609"/>
                    <a:gd name="connsiteX41" fmla="*/ 295250 w 367330"/>
                    <a:gd name="connsiteY41" fmla="*/ 773096 h 844609"/>
                    <a:gd name="connsiteX42" fmla="*/ 345310 w 367330"/>
                    <a:gd name="connsiteY42" fmla="*/ 732571 h 844609"/>
                    <a:gd name="connsiteX43" fmla="*/ 366764 w 367330"/>
                    <a:gd name="connsiteY43" fmla="*/ 656290 h 8446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367330" h="844609">
                      <a:moveTo>
                        <a:pt x="366764" y="656290"/>
                      </a:moveTo>
                      <a:cubicBezTo>
                        <a:pt x="364380" y="627685"/>
                        <a:pt x="352461" y="596696"/>
                        <a:pt x="342926" y="568090"/>
                      </a:cubicBezTo>
                      <a:cubicBezTo>
                        <a:pt x="333391" y="539485"/>
                        <a:pt x="321472" y="510880"/>
                        <a:pt x="311937" y="482274"/>
                      </a:cubicBezTo>
                      <a:cubicBezTo>
                        <a:pt x="302402" y="451285"/>
                        <a:pt x="288099" y="422679"/>
                        <a:pt x="276180" y="394074"/>
                      </a:cubicBezTo>
                      <a:cubicBezTo>
                        <a:pt x="271412" y="382155"/>
                        <a:pt x="266645" y="372620"/>
                        <a:pt x="266645" y="360701"/>
                      </a:cubicBezTo>
                      <a:cubicBezTo>
                        <a:pt x="278564" y="339247"/>
                        <a:pt x="278564" y="310642"/>
                        <a:pt x="276180" y="289188"/>
                      </a:cubicBezTo>
                      <a:cubicBezTo>
                        <a:pt x="273796" y="234360"/>
                        <a:pt x="247575" y="191452"/>
                        <a:pt x="223737" y="143777"/>
                      </a:cubicBezTo>
                      <a:cubicBezTo>
                        <a:pt x="202283" y="100869"/>
                        <a:pt x="173677" y="65112"/>
                        <a:pt x="145072" y="26971"/>
                      </a:cubicBezTo>
                      <a:cubicBezTo>
                        <a:pt x="137920" y="15052"/>
                        <a:pt x="128385" y="-4018"/>
                        <a:pt x="111699" y="750"/>
                      </a:cubicBezTo>
                      <a:cubicBezTo>
                        <a:pt x="104548" y="3133"/>
                        <a:pt x="104548" y="7901"/>
                        <a:pt x="104548" y="15052"/>
                      </a:cubicBezTo>
                      <a:cubicBezTo>
                        <a:pt x="97396" y="7901"/>
                        <a:pt x="90245" y="3133"/>
                        <a:pt x="83093" y="3133"/>
                      </a:cubicBezTo>
                      <a:cubicBezTo>
                        <a:pt x="71175" y="750"/>
                        <a:pt x="68791" y="7901"/>
                        <a:pt x="68791" y="17436"/>
                      </a:cubicBezTo>
                      <a:cubicBezTo>
                        <a:pt x="66407" y="12669"/>
                        <a:pt x="61639" y="7901"/>
                        <a:pt x="56872" y="5517"/>
                      </a:cubicBezTo>
                      <a:cubicBezTo>
                        <a:pt x="49720" y="3133"/>
                        <a:pt x="42569" y="7901"/>
                        <a:pt x="40185" y="15052"/>
                      </a:cubicBezTo>
                      <a:cubicBezTo>
                        <a:pt x="37801" y="19820"/>
                        <a:pt x="37801" y="26971"/>
                        <a:pt x="40185" y="31739"/>
                      </a:cubicBezTo>
                      <a:cubicBezTo>
                        <a:pt x="35418" y="29355"/>
                        <a:pt x="33034" y="29355"/>
                        <a:pt x="28266" y="31739"/>
                      </a:cubicBezTo>
                      <a:cubicBezTo>
                        <a:pt x="11580" y="38890"/>
                        <a:pt x="21115" y="62728"/>
                        <a:pt x="25883" y="72263"/>
                      </a:cubicBezTo>
                      <a:cubicBezTo>
                        <a:pt x="42569" y="115171"/>
                        <a:pt x="68791" y="155696"/>
                        <a:pt x="95012" y="196220"/>
                      </a:cubicBezTo>
                      <a:cubicBezTo>
                        <a:pt x="92629" y="200987"/>
                        <a:pt x="92629" y="208139"/>
                        <a:pt x="92629" y="212906"/>
                      </a:cubicBezTo>
                      <a:cubicBezTo>
                        <a:pt x="95012" y="227209"/>
                        <a:pt x="102164" y="239128"/>
                        <a:pt x="102164" y="251047"/>
                      </a:cubicBezTo>
                      <a:cubicBezTo>
                        <a:pt x="99780" y="248663"/>
                        <a:pt x="99780" y="246279"/>
                        <a:pt x="97396" y="246279"/>
                      </a:cubicBezTo>
                      <a:cubicBezTo>
                        <a:pt x="87861" y="227209"/>
                        <a:pt x="73558" y="212906"/>
                        <a:pt x="56872" y="203371"/>
                      </a:cubicBezTo>
                      <a:cubicBezTo>
                        <a:pt x="42569" y="193836"/>
                        <a:pt x="23499" y="184301"/>
                        <a:pt x="6812" y="191452"/>
                      </a:cubicBezTo>
                      <a:cubicBezTo>
                        <a:pt x="-7490" y="196220"/>
                        <a:pt x="4429" y="210523"/>
                        <a:pt x="9196" y="215290"/>
                      </a:cubicBezTo>
                      <a:cubicBezTo>
                        <a:pt x="23499" y="229593"/>
                        <a:pt x="37801" y="243896"/>
                        <a:pt x="49720" y="258198"/>
                      </a:cubicBezTo>
                      <a:cubicBezTo>
                        <a:pt x="64023" y="277269"/>
                        <a:pt x="66407" y="301106"/>
                        <a:pt x="75942" y="322561"/>
                      </a:cubicBezTo>
                      <a:cubicBezTo>
                        <a:pt x="87861" y="346398"/>
                        <a:pt x="121234" y="367852"/>
                        <a:pt x="152223" y="370236"/>
                      </a:cubicBezTo>
                      <a:cubicBezTo>
                        <a:pt x="156991" y="372620"/>
                        <a:pt x="159375" y="372620"/>
                        <a:pt x="164142" y="372620"/>
                      </a:cubicBezTo>
                      <a:cubicBezTo>
                        <a:pt x="180829" y="377388"/>
                        <a:pt x="183212" y="413144"/>
                        <a:pt x="185596" y="427447"/>
                      </a:cubicBezTo>
                      <a:cubicBezTo>
                        <a:pt x="190364" y="446517"/>
                        <a:pt x="192747" y="467971"/>
                        <a:pt x="197515" y="489425"/>
                      </a:cubicBezTo>
                      <a:cubicBezTo>
                        <a:pt x="204666" y="525182"/>
                        <a:pt x="207050" y="558555"/>
                        <a:pt x="216585" y="594312"/>
                      </a:cubicBezTo>
                      <a:cubicBezTo>
                        <a:pt x="216585" y="596696"/>
                        <a:pt x="218969" y="601463"/>
                        <a:pt x="218969" y="603847"/>
                      </a:cubicBezTo>
                      <a:cubicBezTo>
                        <a:pt x="218969" y="606231"/>
                        <a:pt x="218969" y="608615"/>
                        <a:pt x="216585" y="608615"/>
                      </a:cubicBezTo>
                      <a:cubicBezTo>
                        <a:pt x="211818" y="622917"/>
                        <a:pt x="185596" y="641988"/>
                        <a:pt x="176061" y="646755"/>
                      </a:cubicBezTo>
                      <a:cubicBezTo>
                        <a:pt x="156991" y="656290"/>
                        <a:pt x="130769" y="663442"/>
                        <a:pt x="116466" y="677744"/>
                      </a:cubicBezTo>
                      <a:cubicBezTo>
                        <a:pt x="90245" y="701582"/>
                        <a:pt x="90245" y="732571"/>
                        <a:pt x="92629" y="768328"/>
                      </a:cubicBezTo>
                      <a:cubicBezTo>
                        <a:pt x="92629" y="775480"/>
                        <a:pt x="92629" y="782631"/>
                        <a:pt x="95012" y="789782"/>
                      </a:cubicBezTo>
                      <a:cubicBezTo>
                        <a:pt x="97396" y="804085"/>
                        <a:pt x="97396" y="818388"/>
                        <a:pt x="106931" y="832690"/>
                      </a:cubicBezTo>
                      <a:cubicBezTo>
                        <a:pt x="109315" y="837458"/>
                        <a:pt x="114083" y="839842"/>
                        <a:pt x="118850" y="842225"/>
                      </a:cubicBezTo>
                      <a:cubicBezTo>
                        <a:pt x="118850" y="844609"/>
                        <a:pt x="121234" y="844609"/>
                        <a:pt x="123618" y="844609"/>
                      </a:cubicBezTo>
                      <a:cubicBezTo>
                        <a:pt x="154607" y="842225"/>
                        <a:pt x="187980" y="830307"/>
                        <a:pt x="214202" y="818388"/>
                      </a:cubicBezTo>
                      <a:cubicBezTo>
                        <a:pt x="240423" y="804085"/>
                        <a:pt x="271412" y="792166"/>
                        <a:pt x="295250" y="773096"/>
                      </a:cubicBezTo>
                      <a:cubicBezTo>
                        <a:pt x="311937" y="761177"/>
                        <a:pt x="331007" y="746874"/>
                        <a:pt x="345310" y="732571"/>
                      </a:cubicBezTo>
                      <a:cubicBezTo>
                        <a:pt x="364380" y="708734"/>
                        <a:pt x="369148" y="684896"/>
                        <a:pt x="366764" y="656290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43" name="Freeform: Shape 1342">
                  <a:extLst>
                    <a:ext uri="{FF2B5EF4-FFF2-40B4-BE49-F238E27FC236}">
                      <a16:creationId xmlns:a16="http://schemas.microsoft.com/office/drawing/2014/main" id="{C57EB20F-9088-45A5-AF75-4BF07BBC23B4}"/>
                    </a:ext>
                  </a:extLst>
                </p:cNvPr>
                <p:cNvSpPr/>
                <p:nvPr/>
              </p:nvSpPr>
              <p:spPr>
                <a:xfrm>
                  <a:off x="15497463" y="6275711"/>
                  <a:ext cx="369928" cy="851010"/>
                </a:xfrm>
                <a:custGeom>
                  <a:avLst/>
                  <a:gdLst>
                    <a:gd name="connsiteX0" fmla="*/ 119189 w 369928"/>
                    <a:gd name="connsiteY0" fmla="*/ 851011 h 851010"/>
                    <a:gd name="connsiteX1" fmla="*/ 112038 w 369928"/>
                    <a:gd name="connsiteY1" fmla="*/ 848627 h 851010"/>
                    <a:gd name="connsiteX2" fmla="*/ 100119 w 369928"/>
                    <a:gd name="connsiteY2" fmla="*/ 836708 h 851010"/>
                    <a:gd name="connsiteX3" fmla="*/ 88200 w 369928"/>
                    <a:gd name="connsiteY3" fmla="*/ 798568 h 851010"/>
                    <a:gd name="connsiteX4" fmla="*/ 88200 w 369928"/>
                    <a:gd name="connsiteY4" fmla="*/ 793800 h 851010"/>
                    <a:gd name="connsiteX5" fmla="*/ 85816 w 369928"/>
                    <a:gd name="connsiteY5" fmla="*/ 772346 h 851010"/>
                    <a:gd name="connsiteX6" fmla="*/ 112038 w 369928"/>
                    <a:gd name="connsiteY6" fmla="*/ 679379 h 851010"/>
                    <a:gd name="connsiteX7" fmla="*/ 159714 w 369928"/>
                    <a:gd name="connsiteY7" fmla="*/ 653157 h 851010"/>
                    <a:gd name="connsiteX8" fmla="*/ 171633 w 369928"/>
                    <a:gd name="connsiteY8" fmla="*/ 648389 h 851010"/>
                    <a:gd name="connsiteX9" fmla="*/ 212157 w 369928"/>
                    <a:gd name="connsiteY9" fmla="*/ 612633 h 851010"/>
                    <a:gd name="connsiteX10" fmla="*/ 214541 w 369928"/>
                    <a:gd name="connsiteY10" fmla="*/ 607865 h 851010"/>
                    <a:gd name="connsiteX11" fmla="*/ 212157 w 369928"/>
                    <a:gd name="connsiteY11" fmla="*/ 600714 h 851010"/>
                    <a:gd name="connsiteX12" fmla="*/ 197854 w 369928"/>
                    <a:gd name="connsiteY12" fmla="*/ 531584 h 851010"/>
                    <a:gd name="connsiteX13" fmla="*/ 193087 w 369928"/>
                    <a:gd name="connsiteY13" fmla="*/ 495827 h 851010"/>
                    <a:gd name="connsiteX14" fmla="*/ 190703 w 369928"/>
                    <a:gd name="connsiteY14" fmla="*/ 476757 h 851010"/>
                    <a:gd name="connsiteX15" fmla="*/ 183551 w 369928"/>
                    <a:gd name="connsiteY15" fmla="*/ 433849 h 851010"/>
                    <a:gd name="connsiteX16" fmla="*/ 181168 w 369928"/>
                    <a:gd name="connsiteY16" fmla="*/ 421930 h 851010"/>
                    <a:gd name="connsiteX17" fmla="*/ 164481 w 369928"/>
                    <a:gd name="connsiteY17" fmla="*/ 381406 h 851010"/>
                    <a:gd name="connsiteX18" fmla="*/ 154946 w 369928"/>
                    <a:gd name="connsiteY18" fmla="*/ 379022 h 851010"/>
                    <a:gd name="connsiteX19" fmla="*/ 76281 w 369928"/>
                    <a:gd name="connsiteY19" fmla="*/ 328962 h 851010"/>
                    <a:gd name="connsiteX20" fmla="*/ 66746 w 369928"/>
                    <a:gd name="connsiteY20" fmla="*/ 302741 h 851010"/>
                    <a:gd name="connsiteX21" fmla="*/ 50059 w 369928"/>
                    <a:gd name="connsiteY21" fmla="*/ 264600 h 851010"/>
                    <a:gd name="connsiteX22" fmla="*/ 11919 w 369928"/>
                    <a:gd name="connsiteY22" fmla="*/ 221692 h 851010"/>
                    <a:gd name="connsiteX23" fmla="*/ 11919 w 369928"/>
                    <a:gd name="connsiteY23" fmla="*/ 221692 h 851010"/>
                    <a:gd name="connsiteX24" fmla="*/ 0 w 369928"/>
                    <a:gd name="connsiteY24" fmla="*/ 200238 h 851010"/>
                    <a:gd name="connsiteX25" fmla="*/ 9535 w 369928"/>
                    <a:gd name="connsiteY25" fmla="*/ 190703 h 851010"/>
                    <a:gd name="connsiteX26" fmla="*/ 23838 w 369928"/>
                    <a:gd name="connsiteY26" fmla="*/ 188319 h 851010"/>
                    <a:gd name="connsiteX27" fmla="*/ 64362 w 369928"/>
                    <a:gd name="connsiteY27" fmla="*/ 202622 h 851010"/>
                    <a:gd name="connsiteX28" fmla="*/ 97735 w 369928"/>
                    <a:gd name="connsiteY28" fmla="*/ 233611 h 851010"/>
                    <a:gd name="connsiteX29" fmla="*/ 92968 w 369928"/>
                    <a:gd name="connsiteY29" fmla="*/ 219308 h 851010"/>
                    <a:gd name="connsiteX30" fmla="*/ 92968 w 369928"/>
                    <a:gd name="connsiteY30" fmla="*/ 202622 h 851010"/>
                    <a:gd name="connsiteX31" fmla="*/ 90584 w 369928"/>
                    <a:gd name="connsiteY31" fmla="*/ 200238 h 851010"/>
                    <a:gd name="connsiteX32" fmla="*/ 23838 w 369928"/>
                    <a:gd name="connsiteY32" fmla="*/ 78665 h 851010"/>
                    <a:gd name="connsiteX33" fmla="*/ 16687 w 369928"/>
                    <a:gd name="connsiteY33" fmla="*/ 40524 h 851010"/>
                    <a:gd name="connsiteX34" fmla="*/ 26222 w 369928"/>
                    <a:gd name="connsiteY34" fmla="*/ 30989 h 851010"/>
                    <a:gd name="connsiteX35" fmla="*/ 33373 w 369928"/>
                    <a:gd name="connsiteY35" fmla="*/ 30989 h 851010"/>
                    <a:gd name="connsiteX36" fmla="*/ 35757 w 369928"/>
                    <a:gd name="connsiteY36" fmla="*/ 19070 h 851010"/>
                    <a:gd name="connsiteX37" fmla="*/ 59595 w 369928"/>
                    <a:gd name="connsiteY37" fmla="*/ 7151 h 851010"/>
                    <a:gd name="connsiteX38" fmla="*/ 69130 w 369928"/>
                    <a:gd name="connsiteY38" fmla="*/ 11919 h 851010"/>
                    <a:gd name="connsiteX39" fmla="*/ 88200 w 369928"/>
                    <a:gd name="connsiteY39" fmla="*/ 2384 h 851010"/>
                    <a:gd name="connsiteX40" fmla="*/ 107270 w 369928"/>
                    <a:gd name="connsiteY40" fmla="*/ 9535 h 851010"/>
                    <a:gd name="connsiteX41" fmla="*/ 116805 w 369928"/>
                    <a:gd name="connsiteY41" fmla="*/ 0 h 851010"/>
                    <a:gd name="connsiteX42" fmla="*/ 123957 w 369928"/>
                    <a:gd name="connsiteY42" fmla="*/ 0 h 851010"/>
                    <a:gd name="connsiteX43" fmla="*/ 152562 w 369928"/>
                    <a:gd name="connsiteY43" fmla="*/ 23838 h 851010"/>
                    <a:gd name="connsiteX44" fmla="*/ 154946 w 369928"/>
                    <a:gd name="connsiteY44" fmla="*/ 28605 h 851010"/>
                    <a:gd name="connsiteX45" fmla="*/ 176400 w 369928"/>
                    <a:gd name="connsiteY45" fmla="*/ 59595 h 851010"/>
                    <a:gd name="connsiteX46" fmla="*/ 231227 w 369928"/>
                    <a:gd name="connsiteY46" fmla="*/ 145411 h 851010"/>
                    <a:gd name="connsiteX47" fmla="*/ 238378 w 369928"/>
                    <a:gd name="connsiteY47" fmla="*/ 162097 h 851010"/>
                    <a:gd name="connsiteX48" fmla="*/ 281287 w 369928"/>
                    <a:gd name="connsiteY48" fmla="*/ 293206 h 851010"/>
                    <a:gd name="connsiteX49" fmla="*/ 271751 w 369928"/>
                    <a:gd name="connsiteY49" fmla="*/ 367103 h 851010"/>
                    <a:gd name="connsiteX50" fmla="*/ 281287 w 369928"/>
                    <a:gd name="connsiteY50" fmla="*/ 398092 h 851010"/>
                    <a:gd name="connsiteX51" fmla="*/ 317043 w 369928"/>
                    <a:gd name="connsiteY51" fmla="*/ 488676 h 851010"/>
                    <a:gd name="connsiteX52" fmla="*/ 331346 w 369928"/>
                    <a:gd name="connsiteY52" fmla="*/ 529200 h 851010"/>
                    <a:gd name="connsiteX53" fmla="*/ 348033 w 369928"/>
                    <a:gd name="connsiteY53" fmla="*/ 574492 h 851010"/>
                    <a:gd name="connsiteX54" fmla="*/ 352800 w 369928"/>
                    <a:gd name="connsiteY54" fmla="*/ 593562 h 851010"/>
                    <a:gd name="connsiteX55" fmla="*/ 369487 w 369928"/>
                    <a:gd name="connsiteY55" fmla="*/ 662692 h 851010"/>
                    <a:gd name="connsiteX56" fmla="*/ 345649 w 369928"/>
                    <a:gd name="connsiteY56" fmla="*/ 741357 h 851010"/>
                    <a:gd name="connsiteX57" fmla="*/ 305124 w 369928"/>
                    <a:gd name="connsiteY57" fmla="*/ 774730 h 851010"/>
                    <a:gd name="connsiteX58" fmla="*/ 293205 w 369928"/>
                    <a:gd name="connsiteY58" fmla="*/ 781881 h 851010"/>
                    <a:gd name="connsiteX59" fmla="*/ 216924 w 369928"/>
                    <a:gd name="connsiteY59" fmla="*/ 824789 h 851010"/>
                    <a:gd name="connsiteX60" fmla="*/ 214541 w 369928"/>
                    <a:gd name="connsiteY60" fmla="*/ 822406 h 851010"/>
                    <a:gd name="connsiteX61" fmla="*/ 119189 w 369928"/>
                    <a:gd name="connsiteY61" fmla="*/ 851011 h 851010"/>
                    <a:gd name="connsiteX62" fmla="*/ 119189 w 369928"/>
                    <a:gd name="connsiteY62" fmla="*/ 851011 h 851010"/>
                    <a:gd name="connsiteX63" fmla="*/ 19070 w 369928"/>
                    <a:gd name="connsiteY63" fmla="*/ 193087 h 851010"/>
                    <a:gd name="connsiteX64" fmla="*/ 7151 w 369928"/>
                    <a:gd name="connsiteY64" fmla="*/ 195470 h 851010"/>
                    <a:gd name="connsiteX65" fmla="*/ 2384 w 369928"/>
                    <a:gd name="connsiteY65" fmla="*/ 200238 h 851010"/>
                    <a:gd name="connsiteX66" fmla="*/ 11919 w 369928"/>
                    <a:gd name="connsiteY66" fmla="*/ 214541 h 851010"/>
                    <a:gd name="connsiteX67" fmla="*/ 11919 w 369928"/>
                    <a:gd name="connsiteY67" fmla="*/ 214541 h 851010"/>
                    <a:gd name="connsiteX68" fmla="*/ 50059 w 369928"/>
                    <a:gd name="connsiteY68" fmla="*/ 257449 h 851010"/>
                    <a:gd name="connsiteX69" fmla="*/ 66746 w 369928"/>
                    <a:gd name="connsiteY69" fmla="*/ 297973 h 851010"/>
                    <a:gd name="connsiteX70" fmla="*/ 76281 w 369928"/>
                    <a:gd name="connsiteY70" fmla="*/ 321811 h 851010"/>
                    <a:gd name="connsiteX71" fmla="*/ 147795 w 369928"/>
                    <a:gd name="connsiteY71" fmla="*/ 367103 h 851010"/>
                    <a:gd name="connsiteX72" fmla="*/ 147795 w 369928"/>
                    <a:gd name="connsiteY72" fmla="*/ 367103 h 851010"/>
                    <a:gd name="connsiteX73" fmla="*/ 159714 w 369928"/>
                    <a:gd name="connsiteY73" fmla="*/ 369487 h 851010"/>
                    <a:gd name="connsiteX74" fmla="*/ 183551 w 369928"/>
                    <a:gd name="connsiteY74" fmla="*/ 417162 h 851010"/>
                    <a:gd name="connsiteX75" fmla="*/ 185935 w 369928"/>
                    <a:gd name="connsiteY75" fmla="*/ 426697 h 851010"/>
                    <a:gd name="connsiteX76" fmla="*/ 193087 w 369928"/>
                    <a:gd name="connsiteY76" fmla="*/ 469606 h 851010"/>
                    <a:gd name="connsiteX77" fmla="*/ 195470 w 369928"/>
                    <a:gd name="connsiteY77" fmla="*/ 488676 h 851010"/>
                    <a:gd name="connsiteX78" fmla="*/ 200238 w 369928"/>
                    <a:gd name="connsiteY78" fmla="*/ 524433 h 851010"/>
                    <a:gd name="connsiteX79" fmla="*/ 212157 w 369928"/>
                    <a:gd name="connsiteY79" fmla="*/ 591179 h 851010"/>
                    <a:gd name="connsiteX80" fmla="*/ 214541 w 369928"/>
                    <a:gd name="connsiteY80" fmla="*/ 600714 h 851010"/>
                    <a:gd name="connsiteX81" fmla="*/ 214541 w 369928"/>
                    <a:gd name="connsiteY81" fmla="*/ 600714 h 851010"/>
                    <a:gd name="connsiteX82" fmla="*/ 214541 w 369928"/>
                    <a:gd name="connsiteY82" fmla="*/ 603097 h 851010"/>
                    <a:gd name="connsiteX83" fmla="*/ 212157 w 369928"/>
                    <a:gd name="connsiteY83" fmla="*/ 610249 h 851010"/>
                    <a:gd name="connsiteX84" fmla="*/ 169249 w 369928"/>
                    <a:gd name="connsiteY84" fmla="*/ 650773 h 851010"/>
                    <a:gd name="connsiteX85" fmla="*/ 157330 w 369928"/>
                    <a:gd name="connsiteY85" fmla="*/ 655541 h 851010"/>
                    <a:gd name="connsiteX86" fmla="*/ 109654 w 369928"/>
                    <a:gd name="connsiteY86" fmla="*/ 681762 h 851010"/>
                    <a:gd name="connsiteX87" fmla="*/ 88200 w 369928"/>
                    <a:gd name="connsiteY87" fmla="*/ 767579 h 851010"/>
                    <a:gd name="connsiteX88" fmla="*/ 90584 w 369928"/>
                    <a:gd name="connsiteY88" fmla="*/ 789033 h 851010"/>
                    <a:gd name="connsiteX89" fmla="*/ 90584 w 369928"/>
                    <a:gd name="connsiteY89" fmla="*/ 793800 h 851010"/>
                    <a:gd name="connsiteX90" fmla="*/ 100119 w 369928"/>
                    <a:gd name="connsiteY90" fmla="*/ 829557 h 851010"/>
                    <a:gd name="connsiteX91" fmla="*/ 109654 w 369928"/>
                    <a:gd name="connsiteY91" fmla="*/ 836708 h 851010"/>
                    <a:gd name="connsiteX92" fmla="*/ 112038 w 369928"/>
                    <a:gd name="connsiteY92" fmla="*/ 836708 h 851010"/>
                    <a:gd name="connsiteX93" fmla="*/ 112038 w 369928"/>
                    <a:gd name="connsiteY93" fmla="*/ 836708 h 851010"/>
                    <a:gd name="connsiteX94" fmla="*/ 112038 w 369928"/>
                    <a:gd name="connsiteY94" fmla="*/ 836708 h 851010"/>
                    <a:gd name="connsiteX95" fmla="*/ 112038 w 369928"/>
                    <a:gd name="connsiteY95" fmla="*/ 841476 h 851010"/>
                    <a:gd name="connsiteX96" fmla="*/ 112038 w 369928"/>
                    <a:gd name="connsiteY96" fmla="*/ 836708 h 851010"/>
                    <a:gd name="connsiteX97" fmla="*/ 202622 w 369928"/>
                    <a:gd name="connsiteY97" fmla="*/ 810487 h 851010"/>
                    <a:gd name="connsiteX98" fmla="*/ 207389 w 369928"/>
                    <a:gd name="connsiteY98" fmla="*/ 808103 h 851010"/>
                    <a:gd name="connsiteX99" fmla="*/ 283670 w 369928"/>
                    <a:gd name="connsiteY99" fmla="*/ 765195 h 851010"/>
                    <a:gd name="connsiteX100" fmla="*/ 295589 w 369928"/>
                    <a:gd name="connsiteY100" fmla="*/ 758043 h 851010"/>
                    <a:gd name="connsiteX101" fmla="*/ 336114 w 369928"/>
                    <a:gd name="connsiteY101" fmla="*/ 724670 h 851010"/>
                    <a:gd name="connsiteX102" fmla="*/ 357568 w 369928"/>
                    <a:gd name="connsiteY102" fmla="*/ 653157 h 851010"/>
                    <a:gd name="connsiteX103" fmla="*/ 340881 w 369928"/>
                    <a:gd name="connsiteY103" fmla="*/ 584027 h 851010"/>
                    <a:gd name="connsiteX104" fmla="*/ 336114 w 369928"/>
                    <a:gd name="connsiteY104" fmla="*/ 564957 h 851010"/>
                    <a:gd name="connsiteX105" fmla="*/ 319427 w 369928"/>
                    <a:gd name="connsiteY105" fmla="*/ 522049 h 851010"/>
                    <a:gd name="connsiteX106" fmla="*/ 305124 w 369928"/>
                    <a:gd name="connsiteY106" fmla="*/ 481524 h 851010"/>
                    <a:gd name="connsiteX107" fmla="*/ 269368 w 369928"/>
                    <a:gd name="connsiteY107" fmla="*/ 393324 h 851010"/>
                    <a:gd name="connsiteX108" fmla="*/ 259833 w 369928"/>
                    <a:gd name="connsiteY108" fmla="*/ 357568 h 851010"/>
                    <a:gd name="connsiteX109" fmla="*/ 259833 w 369928"/>
                    <a:gd name="connsiteY109" fmla="*/ 357568 h 851010"/>
                    <a:gd name="connsiteX110" fmla="*/ 259833 w 369928"/>
                    <a:gd name="connsiteY110" fmla="*/ 357568 h 851010"/>
                    <a:gd name="connsiteX111" fmla="*/ 269368 w 369928"/>
                    <a:gd name="connsiteY111" fmla="*/ 286054 h 851010"/>
                    <a:gd name="connsiteX112" fmla="*/ 226460 w 369928"/>
                    <a:gd name="connsiteY112" fmla="*/ 159714 h 851010"/>
                    <a:gd name="connsiteX113" fmla="*/ 219308 w 369928"/>
                    <a:gd name="connsiteY113" fmla="*/ 143027 h 851010"/>
                    <a:gd name="connsiteX114" fmla="*/ 164481 w 369928"/>
                    <a:gd name="connsiteY114" fmla="*/ 57211 h 851010"/>
                    <a:gd name="connsiteX115" fmla="*/ 143027 w 369928"/>
                    <a:gd name="connsiteY115" fmla="*/ 26222 h 851010"/>
                    <a:gd name="connsiteX116" fmla="*/ 140643 w 369928"/>
                    <a:gd name="connsiteY116" fmla="*/ 21454 h 851010"/>
                    <a:gd name="connsiteX117" fmla="*/ 114422 w 369928"/>
                    <a:gd name="connsiteY117" fmla="*/ 2384 h 851010"/>
                    <a:gd name="connsiteX118" fmla="*/ 109654 w 369928"/>
                    <a:gd name="connsiteY118" fmla="*/ 11919 h 851010"/>
                    <a:gd name="connsiteX119" fmla="*/ 109654 w 369928"/>
                    <a:gd name="connsiteY119" fmla="*/ 23838 h 851010"/>
                    <a:gd name="connsiteX120" fmla="*/ 102503 w 369928"/>
                    <a:gd name="connsiteY120" fmla="*/ 16687 h 851010"/>
                    <a:gd name="connsiteX121" fmla="*/ 83432 w 369928"/>
                    <a:gd name="connsiteY121" fmla="*/ 7151 h 851010"/>
                    <a:gd name="connsiteX122" fmla="*/ 81049 w 369928"/>
                    <a:gd name="connsiteY122" fmla="*/ 7151 h 851010"/>
                    <a:gd name="connsiteX123" fmla="*/ 71514 w 369928"/>
                    <a:gd name="connsiteY123" fmla="*/ 19070 h 851010"/>
                    <a:gd name="connsiteX124" fmla="*/ 71514 w 369928"/>
                    <a:gd name="connsiteY124" fmla="*/ 30989 h 851010"/>
                    <a:gd name="connsiteX125" fmla="*/ 64362 w 369928"/>
                    <a:gd name="connsiteY125" fmla="*/ 19070 h 851010"/>
                    <a:gd name="connsiteX126" fmla="*/ 54827 w 369928"/>
                    <a:gd name="connsiteY126" fmla="*/ 9535 h 851010"/>
                    <a:gd name="connsiteX127" fmla="*/ 42908 w 369928"/>
                    <a:gd name="connsiteY127" fmla="*/ 16687 h 851010"/>
                    <a:gd name="connsiteX128" fmla="*/ 42908 w 369928"/>
                    <a:gd name="connsiteY128" fmla="*/ 30989 h 851010"/>
                    <a:gd name="connsiteX129" fmla="*/ 45292 w 369928"/>
                    <a:gd name="connsiteY129" fmla="*/ 40524 h 851010"/>
                    <a:gd name="connsiteX130" fmla="*/ 38141 w 369928"/>
                    <a:gd name="connsiteY130" fmla="*/ 38141 h 851010"/>
                    <a:gd name="connsiteX131" fmla="*/ 28605 w 369928"/>
                    <a:gd name="connsiteY131" fmla="*/ 38141 h 851010"/>
                    <a:gd name="connsiteX132" fmla="*/ 23838 w 369928"/>
                    <a:gd name="connsiteY132" fmla="*/ 40524 h 851010"/>
                    <a:gd name="connsiteX133" fmla="*/ 28605 w 369928"/>
                    <a:gd name="connsiteY133" fmla="*/ 71514 h 851010"/>
                    <a:gd name="connsiteX134" fmla="*/ 95351 w 369928"/>
                    <a:gd name="connsiteY134" fmla="*/ 190703 h 851010"/>
                    <a:gd name="connsiteX135" fmla="*/ 97735 w 369928"/>
                    <a:gd name="connsiteY135" fmla="*/ 195470 h 851010"/>
                    <a:gd name="connsiteX136" fmla="*/ 97735 w 369928"/>
                    <a:gd name="connsiteY136" fmla="*/ 197854 h 851010"/>
                    <a:gd name="connsiteX137" fmla="*/ 95351 w 369928"/>
                    <a:gd name="connsiteY137" fmla="*/ 214541 h 851010"/>
                    <a:gd name="connsiteX138" fmla="*/ 100119 w 369928"/>
                    <a:gd name="connsiteY138" fmla="*/ 228843 h 851010"/>
                    <a:gd name="connsiteX139" fmla="*/ 104887 w 369928"/>
                    <a:gd name="connsiteY139" fmla="*/ 252681 h 851010"/>
                    <a:gd name="connsiteX140" fmla="*/ 104887 w 369928"/>
                    <a:gd name="connsiteY140" fmla="*/ 264600 h 851010"/>
                    <a:gd name="connsiteX141" fmla="*/ 97735 w 369928"/>
                    <a:gd name="connsiteY141" fmla="*/ 255065 h 851010"/>
                    <a:gd name="connsiteX142" fmla="*/ 95351 w 369928"/>
                    <a:gd name="connsiteY142" fmla="*/ 250297 h 851010"/>
                    <a:gd name="connsiteX143" fmla="*/ 57211 w 369928"/>
                    <a:gd name="connsiteY143" fmla="*/ 207389 h 851010"/>
                    <a:gd name="connsiteX144" fmla="*/ 19070 w 369928"/>
                    <a:gd name="connsiteY144" fmla="*/ 193087 h 8510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</a:cxnLst>
                  <a:rect l="l" t="t" r="r" b="b"/>
                  <a:pathLst>
                    <a:path w="369928" h="851010">
                      <a:moveTo>
                        <a:pt x="119189" y="851011"/>
                      </a:moveTo>
                      <a:cubicBezTo>
                        <a:pt x="116805" y="851011"/>
                        <a:pt x="114422" y="851011"/>
                        <a:pt x="112038" y="848627"/>
                      </a:cubicBezTo>
                      <a:cubicBezTo>
                        <a:pt x="107270" y="846244"/>
                        <a:pt x="102503" y="843860"/>
                        <a:pt x="100119" y="836708"/>
                      </a:cubicBezTo>
                      <a:cubicBezTo>
                        <a:pt x="92968" y="824789"/>
                        <a:pt x="90584" y="810487"/>
                        <a:pt x="88200" y="798568"/>
                      </a:cubicBezTo>
                      <a:lnTo>
                        <a:pt x="88200" y="793800"/>
                      </a:lnTo>
                      <a:cubicBezTo>
                        <a:pt x="88200" y="789033"/>
                        <a:pt x="85816" y="779497"/>
                        <a:pt x="85816" y="772346"/>
                      </a:cubicBezTo>
                      <a:cubicBezTo>
                        <a:pt x="83432" y="741357"/>
                        <a:pt x="81049" y="705600"/>
                        <a:pt x="112038" y="679379"/>
                      </a:cubicBezTo>
                      <a:cubicBezTo>
                        <a:pt x="123957" y="667460"/>
                        <a:pt x="143027" y="660308"/>
                        <a:pt x="159714" y="653157"/>
                      </a:cubicBezTo>
                      <a:cubicBezTo>
                        <a:pt x="164481" y="650773"/>
                        <a:pt x="169249" y="648389"/>
                        <a:pt x="171633" y="648389"/>
                      </a:cubicBezTo>
                      <a:cubicBezTo>
                        <a:pt x="183551" y="643622"/>
                        <a:pt x="207389" y="624551"/>
                        <a:pt x="212157" y="612633"/>
                      </a:cubicBezTo>
                      <a:cubicBezTo>
                        <a:pt x="212157" y="610249"/>
                        <a:pt x="212157" y="610249"/>
                        <a:pt x="214541" y="607865"/>
                      </a:cubicBezTo>
                      <a:cubicBezTo>
                        <a:pt x="214541" y="605481"/>
                        <a:pt x="212157" y="603097"/>
                        <a:pt x="212157" y="600714"/>
                      </a:cubicBezTo>
                      <a:cubicBezTo>
                        <a:pt x="205005" y="576876"/>
                        <a:pt x="202622" y="555422"/>
                        <a:pt x="197854" y="531584"/>
                      </a:cubicBezTo>
                      <a:cubicBezTo>
                        <a:pt x="195470" y="519665"/>
                        <a:pt x="195470" y="507746"/>
                        <a:pt x="193087" y="495827"/>
                      </a:cubicBezTo>
                      <a:cubicBezTo>
                        <a:pt x="193087" y="488676"/>
                        <a:pt x="190703" y="483908"/>
                        <a:pt x="190703" y="476757"/>
                      </a:cubicBezTo>
                      <a:cubicBezTo>
                        <a:pt x="188319" y="462454"/>
                        <a:pt x="185935" y="448151"/>
                        <a:pt x="183551" y="433849"/>
                      </a:cubicBezTo>
                      <a:cubicBezTo>
                        <a:pt x="183551" y="431465"/>
                        <a:pt x="181168" y="426697"/>
                        <a:pt x="181168" y="421930"/>
                      </a:cubicBezTo>
                      <a:cubicBezTo>
                        <a:pt x="178784" y="407627"/>
                        <a:pt x="174016" y="383789"/>
                        <a:pt x="164481" y="381406"/>
                      </a:cubicBezTo>
                      <a:cubicBezTo>
                        <a:pt x="162097" y="381406"/>
                        <a:pt x="157330" y="379022"/>
                        <a:pt x="154946" y="379022"/>
                      </a:cubicBezTo>
                      <a:cubicBezTo>
                        <a:pt x="123957" y="379022"/>
                        <a:pt x="88200" y="355184"/>
                        <a:pt x="76281" y="328962"/>
                      </a:cubicBezTo>
                      <a:cubicBezTo>
                        <a:pt x="71514" y="321811"/>
                        <a:pt x="69130" y="312276"/>
                        <a:pt x="66746" y="302741"/>
                      </a:cubicBezTo>
                      <a:cubicBezTo>
                        <a:pt x="61978" y="288438"/>
                        <a:pt x="57211" y="276519"/>
                        <a:pt x="50059" y="264600"/>
                      </a:cubicBezTo>
                      <a:cubicBezTo>
                        <a:pt x="38141" y="247914"/>
                        <a:pt x="26222" y="235995"/>
                        <a:pt x="11919" y="221692"/>
                      </a:cubicBezTo>
                      <a:lnTo>
                        <a:pt x="11919" y="221692"/>
                      </a:lnTo>
                      <a:cubicBezTo>
                        <a:pt x="7151" y="216924"/>
                        <a:pt x="0" y="207389"/>
                        <a:pt x="0" y="200238"/>
                      </a:cubicBezTo>
                      <a:cubicBezTo>
                        <a:pt x="0" y="195470"/>
                        <a:pt x="4768" y="193087"/>
                        <a:pt x="9535" y="190703"/>
                      </a:cubicBezTo>
                      <a:cubicBezTo>
                        <a:pt x="14303" y="188319"/>
                        <a:pt x="19070" y="188319"/>
                        <a:pt x="23838" y="188319"/>
                      </a:cubicBezTo>
                      <a:cubicBezTo>
                        <a:pt x="38141" y="188319"/>
                        <a:pt x="52443" y="195470"/>
                        <a:pt x="64362" y="202622"/>
                      </a:cubicBezTo>
                      <a:cubicBezTo>
                        <a:pt x="78665" y="212157"/>
                        <a:pt x="88200" y="221692"/>
                        <a:pt x="97735" y="233611"/>
                      </a:cubicBezTo>
                      <a:cubicBezTo>
                        <a:pt x="95351" y="228843"/>
                        <a:pt x="95351" y="224076"/>
                        <a:pt x="92968" y="219308"/>
                      </a:cubicBezTo>
                      <a:cubicBezTo>
                        <a:pt x="92968" y="214541"/>
                        <a:pt x="92968" y="207389"/>
                        <a:pt x="92968" y="202622"/>
                      </a:cubicBezTo>
                      <a:lnTo>
                        <a:pt x="90584" y="200238"/>
                      </a:lnTo>
                      <a:cubicBezTo>
                        <a:pt x="66746" y="162097"/>
                        <a:pt x="40524" y="121573"/>
                        <a:pt x="23838" y="78665"/>
                      </a:cubicBezTo>
                      <a:cubicBezTo>
                        <a:pt x="19070" y="69130"/>
                        <a:pt x="11919" y="52443"/>
                        <a:pt x="16687" y="40524"/>
                      </a:cubicBezTo>
                      <a:cubicBezTo>
                        <a:pt x="19070" y="35757"/>
                        <a:pt x="21454" y="33373"/>
                        <a:pt x="26222" y="30989"/>
                      </a:cubicBezTo>
                      <a:cubicBezTo>
                        <a:pt x="28605" y="30989"/>
                        <a:pt x="30989" y="28605"/>
                        <a:pt x="33373" y="30989"/>
                      </a:cubicBezTo>
                      <a:cubicBezTo>
                        <a:pt x="33373" y="26222"/>
                        <a:pt x="33373" y="23838"/>
                        <a:pt x="35757" y="19070"/>
                      </a:cubicBezTo>
                      <a:cubicBezTo>
                        <a:pt x="40524" y="9535"/>
                        <a:pt x="50059" y="4768"/>
                        <a:pt x="59595" y="7151"/>
                      </a:cubicBezTo>
                      <a:cubicBezTo>
                        <a:pt x="61978" y="9535"/>
                        <a:pt x="66746" y="9535"/>
                        <a:pt x="69130" y="11919"/>
                      </a:cubicBezTo>
                      <a:cubicBezTo>
                        <a:pt x="71514" y="4768"/>
                        <a:pt x="78665" y="0"/>
                        <a:pt x="88200" y="2384"/>
                      </a:cubicBezTo>
                      <a:cubicBezTo>
                        <a:pt x="95351" y="2384"/>
                        <a:pt x="100119" y="4768"/>
                        <a:pt x="107270" y="9535"/>
                      </a:cubicBezTo>
                      <a:cubicBezTo>
                        <a:pt x="109654" y="2384"/>
                        <a:pt x="112038" y="0"/>
                        <a:pt x="116805" y="0"/>
                      </a:cubicBezTo>
                      <a:cubicBezTo>
                        <a:pt x="119189" y="0"/>
                        <a:pt x="121573" y="0"/>
                        <a:pt x="123957" y="0"/>
                      </a:cubicBezTo>
                      <a:cubicBezTo>
                        <a:pt x="138259" y="0"/>
                        <a:pt x="145411" y="14303"/>
                        <a:pt x="152562" y="23838"/>
                      </a:cubicBezTo>
                      <a:cubicBezTo>
                        <a:pt x="152562" y="26222"/>
                        <a:pt x="154946" y="26222"/>
                        <a:pt x="154946" y="28605"/>
                      </a:cubicBezTo>
                      <a:cubicBezTo>
                        <a:pt x="162097" y="38141"/>
                        <a:pt x="169249" y="50059"/>
                        <a:pt x="176400" y="59595"/>
                      </a:cubicBezTo>
                      <a:cubicBezTo>
                        <a:pt x="195470" y="85816"/>
                        <a:pt x="216924" y="114422"/>
                        <a:pt x="231227" y="145411"/>
                      </a:cubicBezTo>
                      <a:cubicBezTo>
                        <a:pt x="233611" y="150178"/>
                        <a:pt x="235995" y="154946"/>
                        <a:pt x="238378" y="162097"/>
                      </a:cubicBezTo>
                      <a:cubicBezTo>
                        <a:pt x="259833" y="205005"/>
                        <a:pt x="278903" y="243146"/>
                        <a:pt x="281287" y="293206"/>
                      </a:cubicBezTo>
                      <a:cubicBezTo>
                        <a:pt x="283670" y="314660"/>
                        <a:pt x="283670" y="345649"/>
                        <a:pt x="271751" y="367103"/>
                      </a:cubicBezTo>
                      <a:cubicBezTo>
                        <a:pt x="271751" y="376638"/>
                        <a:pt x="274135" y="386173"/>
                        <a:pt x="281287" y="398092"/>
                      </a:cubicBezTo>
                      <a:cubicBezTo>
                        <a:pt x="293205" y="424314"/>
                        <a:pt x="307508" y="455303"/>
                        <a:pt x="317043" y="488676"/>
                      </a:cubicBezTo>
                      <a:cubicBezTo>
                        <a:pt x="321811" y="502979"/>
                        <a:pt x="326579" y="517281"/>
                        <a:pt x="331346" y="529200"/>
                      </a:cubicBezTo>
                      <a:cubicBezTo>
                        <a:pt x="336114" y="543503"/>
                        <a:pt x="343265" y="557806"/>
                        <a:pt x="348033" y="574492"/>
                      </a:cubicBezTo>
                      <a:cubicBezTo>
                        <a:pt x="350416" y="579260"/>
                        <a:pt x="352800" y="586411"/>
                        <a:pt x="352800" y="593562"/>
                      </a:cubicBezTo>
                      <a:cubicBezTo>
                        <a:pt x="359951" y="617400"/>
                        <a:pt x="367103" y="638854"/>
                        <a:pt x="369487" y="662692"/>
                      </a:cubicBezTo>
                      <a:cubicBezTo>
                        <a:pt x="371870" y="696065"/>
                        <a:pt x="364719" y="719903"/>
                        <a:pt x="345649" y="741357"/>
                      </a:cubicBezTo>
                      <a:cubicBezTo>
                        <a:pt x="333730" y="755660"/>
                        <a:pt x="319427" y="765195"/>
                        <a:pt x="305124" y="774730"/>
                      </a:cubicBezTo>
                      <a:cubicBezTo>
                        <a:pt x="300357" y="777114"/>
                        <a:pt x="297973" y="779497"/>
                        <a:pt x="293205" y="781881"/>
                      </a:cubicBezTo>
                      <a:cubicBezTo>
                        <a:pt x="269368" y="798568"/>
                        <a:pt x="243146" y="812870"/>
                        <a:pt x="216924" y="824789"/>
                      </a:cubicBezTo>
                      <a:lnTo>
                        <a:pt x="214541" y="822406"/>
                      </a:lnTo>
                      <a:cubicBezTo>
                        <a:pt x="181168" y="839092"/>
                        <a:pt x="150178" y="848627"/>
                        <a:pt x="119189" y="851011"/>
                      </a:cubicBezTo>
                      <a:lnTo>
                        <a:pt x="119189" y="851011"/>
                      </a:lnTo>
                      <a:close/>
                      <a:moveTo>
                        <a:pt x="19070" y="193087"/>
                      </a:moveTo>
                      <a:cubicBezTo>
                        <a:pt x="14303" y="193087"/>
                        <a:pt x="11919" y="193087"/>
                        <a:pt x="7151" y="195470"/>
                      </a:cubicBezTo>
                      <a:cubicBezTo>
                        <a:pt x="4768" y="195470"/>
                        <a:pt x="2384" y="197854"/>
                        <a:pt x="2384" y="200238"/>
                      </a:cubicBezTo>
                      <a:cubicBezTo>
                        <a:pt x="2384" y="202622"/>
                        <a:pt x="2384" y="205005"/>
                        <a:pt x="11919" y="214541"/>
                      </a:cubicBezTo>
                      <a:lnTo>
                        <a:pt x="11919" y="214541"/>
                      </a:lnTo>
                      <a:cubicBezTo>
                        <a:pt x="26222" y="228843"/>
                        <a:pt x="38141" y="240762"/>
                        <a:pt x="50059" y="257449"/>
                      </a:cubicBezTo>
                      <a:cubicBezTo>
                        <a:pt x="59595" y="269368"/>
                        <a:pt x="64362" y="283670"/>
                        <a:pt x="66746" y="297973"/>
                      </a:cubicBezTo>
                      <a:cubicBezTo>
                        <a:pt x="69130" y="307508"/>
                        <a:pt x="71514" y="314660"/>
                        <a:pt x="76281" y="321811"/>
                      </a:cubicBezTo>
                      <a:cubicBezTo>
                        <a:pt x="88200" y="345649"/>
                        <a:pt x="121573" y="364719"/>
                        <a:pt x="147795" y="367103"/>
                      </a:cubicBezTo>
                      <a:lnTo>
                        <a:pt x="147795" y="367103"/>
                      </a:lnTo>
                      <a:cubicBezTo>
                        <a:pt x="152562" y="369487"/>
                        <a:pt x="154946" y="369487"/>
                        <a:pt x="159714" y="369487"/>
                      </a:cubicBezTo>
                      <a:cubicBezTo>
                        <a:pt x="176400" y="374254"/>
                        <a:pt x="181168" y="398092"/>
                        <a:pt x="183551" y="417162"/>
                      </a:cubicBezTo>
                      <a:cubicBezTo>
                        <a:pt x="183551" y="421930"/>
                        <a:pt x="185935" y="424314"/>
                        <a:pt x="185935" y="426697"/>
                      </a:cubicBezTo>
                      <a:cubicBezTo>
                        <a:pt x="188319" y="441000"/>
                        <a:pt x="190703" y="455303"/>
                        <a:pt x="193087" y="469606"/>
                      </a:cubicBezTo>
                      <a:cubicBezTo>
                        <a:pt x="193087" y="476757"/>
                        <a:pt x="195470" y="481524"/>
                        <a:pt x="195470" y="488676"/>
                      </a:cubicBezTo>
                      <a:cubicBezTo>
                        <a:pt x="197854" y="500595"/>
                        <a:pt x="200238" y="512514"/>
                        <a:pt x="200238" y="524433"/>
                      </a:cubicBezTo>
                      <a:cubicBezTo>
                        <a:pt x="202622" y="545887"/>
                        <a:pt x="207389" y="569724"/>
                        <a:pt x="212157" y="591179"/>
                      </a:cubicBezTo>
                      <a:cubicBezTo>
                        <a:pt x="212157" y="593562"/>
                        <a:pt x="214541" y="598330"/>
                        <a:pt x="214541" y="600714"/>
                      </a:cubicBezTo>
                      <a:lnTo>
                        <a:pt x="214541" y="600714"/>
                      </a:lnTo>
                      <a:lnTo>
                        <a:pt x="214541" y="603097"/>
                      </a:lnTo>
                      <a:cubicBezTo>
                        <a:pt x="214541" y="605481"/>
                        <a:pt x="214541" y="607865"/>
                        <a:pt x="212157" y="610249"/>
                      </a:cubicBezTo>
                      <a:cubicBezTo>
                        <a:pt x="207389" y="624551"/>
                        <a:pt x="181168" y="646006"/>
                        <a:pt x="169249" y="650773"/>
                      </a:cubicBezTo>
                      <a:cubicBezTo>
                        <a:pt x="164481" y="653157"/>
                        <a:pt x="159714" y="655541"/>
                        <a:pt x="157330" y="655541"/>
                      </a:cubicBezTo>
                      <a:cubicBezTo>
                        <a:pt x="140643" y="662692"/>
                        <a:pt x="121573" y="669843"/>
                        <a:pt x="109654" y="681762"/>
                      </a:cubicBezTo>
                      <a:cubicBezTo>
                        <a:pt x="85816" y="703216"/>
                        <a:pt x="83432" y="729438"/>
                        <a:pt x="88200" y="767579"/>
                      </a:cubicBezTo>
                      <a:cubicBezTo>
                        <a:pt x="88200" y="774730"/>
                        <a:pt x="88200" y="784265"/>
                        <a:pt x="90584" y="789033"/>
                      </a:cubicBezTo>
                      <a:lnTo>
                        <a:pt x="90584" y="793800"/>
                      </a:lnTo>
                      <a:cubicBezTo>
                        <a:pt x="92968" y="808103"/>
                        <a:pt x="92968" y="817638"/>
                        <a:pt x="100119" y="829557"/>
                      </a:cubicBezTo>
                      <a:cubicBezTo>
                        <a:pt x="102503" y="834325"/>
                        <a:pt x="104887" y="836708"/>
                        <a:pt x="109654" y="836708"/>
                      </a:cubicBezTo>
                      <a:lnTo>
                        <a:pt x="112038" y="836708"/>
                      </a:lnTo>
                      <a:lnTo>
                        <a:pt x="112038" y="836708"/>
                      </a:lnTo>
                      <a:cubicBezTo>
                        <a:pt x="112038" y="836708"/>
                        <a:pt x="112038" y="836708"/>
                        <a:pt x="112038" y="836708"/>
                      </a:cubicBezTo>
                      <a:lnTo>
                        <a:pt x="112038" y="841476"/>
                      </a:lnTo>
                      <a:lnTo>
                        <a:pt x="112038" y="836708"/>
                      </a:lnTo>
                      <a:cubicBezTo>
                        <a:pt x="138259" y="834325"/>
                        <a:pt x="169249" y="824789"/>
                        <a:pt x="202622" y="810487"/>
                      </a:cubicBezTo>
                      <a:lnTo>
                        <a:pt x="207389" y="808103"/>
                      </a:lnTo>
                      <a:cubicBezTo>
                        <a:pt x="233611" y="796184"/>
                        <a:pt x="259833" y="781881"/>
                        <a:pt x="283670" y="765195"/>
                      </a:cubicBezTo>
                      <a:cubicBezTo>
                        <a:pt x="288438" y="762811"/>
                        <a:pt x="290822" y="760427"/>
                        <a:pt x="295589" y="758043"/>
                      </a:cubicBezTo>
                      <a:cubicBezTo>
                        <a:pt x="309892" y="748508"/>
                        <a:pt x="324195" y="736589"/>
                        <a:pt x="336114" y="724670"/>
                      </a:cubicBezTo>
                      <a:cubicBezTo>
                        <a:pt x="355184" y="705600"/>
                        <a:pt x="362335" y="681762"/>
                        <a:pt x="357568" y="653157"/>
                      </a:cubicBezTo>
                      <a:cubicBezTo>
                        <a:pt x="355184" y="629319"/>
                        <a:pt x="348033" y="607865"/>
                        <a:pt x="340881" y="584027"/>
                      </a:cubicBezTo>
                      <a:cubicBezTo>
                        <a:pt x="338497" y="576876"/>
                        <a:pt x="336114" y="572108"/>
                        <a:pt x="336114" y="564957"/>
                      </a:cubicBezTo>
                      <a:cubicBezTo>
                        <a:pt x="331346" y="550654"/>
                        <a:pt x="326579" y="536352"/>
                        <a:pt x="319427" y="522049"/>
                      </a:cubicBezTo>
                      <a:cubicBezTo>
                        <a:pt x="314660" y="507746"/>
                        <a:pt x="309892" y="495827"/>
                        <a:pt x="305124" y="481524"/>
                      </a:cubicBezTo>
                      <a:cubicBezTo>
                        <a:pt x="295589" y="450535"/>
                        <a:pt x="281287" y="419546"/>
                        <a:pt x="269368" y="393324"/>
                      </a:cubicBezTo>
                      <a:cubicBezTo>
                        <a:pt x="262216" y="379022"/>
                        <a:pt x="259833" y="369487"/>
                        <a:pt x="259833" y="357568"/>
                      </a:cubicBezTo>
                      <a:lnTo>
                        <a:pt x="259833" y="357568"/>
                      </a:lnTo>
                      <a:lnTo>
                        <a:pt x="259833" y="357568"/>
                      </a:lnTo>
                      <a:cubicBezTo>
                        <a:pt x="271751" y="338497"/>
                        <a:pt x="271751" y="307508"/>
                        <a:pt x="269368" y="286054"/>
                      </a:cubicBezTo>
                      <a:cubicBezTo>
                        <a:pt x="266984" y="238378"/>
                        <a:pt x="247914" y="200238"/>
                        <a:pt x="226460" y="159714"/>
                      </a:cubicBezTo>
                      <a:cubicBezTo>
                        <a:pt x="224076" y="154946"/>
                        <a:pt x="221692" y="150178"/>
                        <a:pt x="219308" y="143027"/>
                      </a:cubicBezTo>
                      <a:cubicBezTo>
                        <a:pt x="205005" y="112038"/>
                        <a:pt x="183551" y="85816"/>
                        <a:pt x="164481" y="57211"/>
                      </a:cubicBezTo>
                      <a:cubicBezTo>
                        <a:pt x="157330" y="47676"/>
                        <a:pt x="150178" y="35757"/>
                        <a:pt x="143027" y="26222"/>
                      </a:cubicBezTo>
                      <a:cubicBezTo>
                        <a:pt x="143027" y="23838"/>
                        <a:pt x="140643" y="23838"/>
                        <a:pt x="140643" y="21454"/>
                      </a:cubicBezTo>
                      <a:cubicBezTo>
                        <a:pt x="133492" y="11919"/>
                        <a:pt x="126341" y="-2384"/>
                        <a:pt x="114422" y="2384"/>
                      </a:cubicBezTo>
                      <a:cubicBezTo>
                        <a:pt x="112038" y="2384"/>
                        <a:pt x="109654" y="4768"/>
                        <a:pt x="109654" y="11919"/>
                      </a:cubicBezTo>
                      <a:lnTo>
                        <a:pt x="109654" y="23838"/>
                      </a:lnTo>
                      <a:lnTo>
                        <a:pt x="102503" y="16687"/>
                      </a:lnTo>
                      <a:cubicBezTo>
                        <a:pt x="95351" y="9535"/>
                        <a:pt x="90584" y="7151"/>
                        <a:pt x="83432" y="7151"/>
                      </a:cubicBezTo>
                      <a:cubicBezTo>
                        <a:pt x="83432" y="7151"/>
                        <a:pt x="81049" y="7151"/>
                        <a:pt x="81049" y="7151"/>
                      </a:cubicBezTo>
                      <a:cubicBezTo>
                        <a:pt x="78665" y="7151"/>
                        <a:pt x="71514" y="7151"/>
                        <a:pt x="71514" y="19070"/>
                      </a:cubicBezTo>
                      <a:lnTo>
                        <a:pt x="71514" y="30989"/>
                      </a:lnTo>
                      <a:lnTo>
                        <a:pt x="64362" y="19070"/>
                      </a:lnTo>
                      <a:cubicBezTo>
                        <a:pt x="61978" y="14303"/>
                        <a:pt x="57211" y="11919"/>
                        <a:pt x="54827" y="9535"/>
                      </a:cubicBezTo>
                      <a:cubicBezTo>
                        <a:pt x="47676" y="7151"/>
                        <a:pt x="45292" y="11919"/>
                        <a:pt x="42908" y="16687"/>
                      </a:cubicBezTo>
                      <a:cubicBezTo>
                        <a:pt x="40524" y="21454"/>
                        <a:pt x="40524" y="23838"/>
                        <a:pt x="42908" y="30989"/>
                      </a:cubicBezTo>
                      <a:lnTo>
                        <a:pt x="45292" y="40524"/>
                      </a:lnTo>
                      <a:lnTo>
                        <a:pt x="38141" y="38141"/>
                      </a:lnTo>
                      <a:cubicBezTo>
                        <a:pt x="35757" y="35757"/>
                        <a:pt x="30989" y="35757"/>
                        <a:pt x="28605" y="38141"/>
                      </a:cubicBezTo>
                      <a:cubicBezTo>
                        <a:pt x="26222" y="38141"/>
                        <a:pt x="23838" y="38141"/>
                        <a:pt x="23838" y="40524"/>
                      </a:cubicBezTo>
                      <a:cubicBezTo>
                        <a:pt x="21454" y="47676"/>
                        <a:pt x="26222" y="64362"/>
                        <a:pt x="28605" y="71514"/>
                      </a:cubicBezTo>
                      <a:cubicBezTo>
                        <a:pt x="45292" y="114422"/>
                        <a:pt x="71514" y="152562"/>
                        <a:pt x="95351" y="190703"/>
                      </a:cubicBezTo>
                      <a:lnTo>
                        <a:pt x="97735" y="195470"/>
                      </a:lnTo>
                      <a:lnTo>
                        <a:pt x="97735" y="197854"/>
                      </a:lnTo>
                      <a:cubicBezTo>
                        <a:pt x="95351" y="205005"/>
                        <a:pt x="95351" y="209773"/>
                        <a:pt x="95351" y="214541"/>
                      </a:cubicBezTo>
                      <a:cubicBezTo>
                        <a:pt x="95351" y="219308"/>
                        <a:pt x="97735" y="224076"/>
                        <a:pt x="100119" y="228843"/>
                      </a:cubicBezTo>
                      <a:cubicBezTo>
                        <a:pt x="102503" y="235995"/>
                        <a:pt x="104887" y="243146"/>
                        <a:pt x="104887" y="252681"/>
                      </a:cubicBezTo>
                      <a:lnTo>
                        <a:pt x="104887" y="264600"/>
                      </a:lnTo>
                      <a:lnTo>
                        <a:pt x="97735" y="255065"/>
                      </a:lnTo>
                      <a:cubicBezTo>
                        <a:pt x="97735" y="255065"/>
                        <a:pt x="95351" y="252681"/>
                        <a:pt x="95351" y="250297"/>
                      </a:cubicBezTo>
                      <a:cubicBezTo>
                        <a:pt x="88200" y="233611"/>
                        <a:pt x="73897" y="219308"/>
                        <a:pt x="57211" y="207389"/>
                      </a:cubicBezTo>
                      <a:cubicBezTo>
                        <a:pt x="45292" y="202622"/>
                        <a:pt x="33373" y="193087"/>
                        <a:pt x="19070" y="193087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333" name="Freeform: Shape 1332">
                <a:extLst>
                  <a:ext uri="{FF2B5EF4-FFF2-40B4-BE49-F238E27FC236}">
                    <a16:creationId xmlns:a16="http://schemas.microsoft.com/office/drawing/2014/main" id="{6C108726-AA95-4CA1-89F7-C7200682B0C0}"/>
                  </a:ext>
                </a:extLst>
              </p:cNvPr>
              <p:cNvSpPr/>
              <p:nvPr/>
            </p:nvSpPr>
            <p:spPr>
              <a:xfrm>
                <a:off x="15504614" y="6280478"/>
                <a:ext cx="360517" cy="843859"/>
              </a:xfrm>
              <a:custGeom>
                <a:avLst/>
                <a:gdLst>
                  <a:gd name="connsiteX0" fmla="*/ 359952 w 360517"/>
                  <a:gd name="connsiteY0" fmla="*/ 653157 h 843859"/>
                  <a:gd name="connsiteX1" fmla="*/ 336114 w 360517"/>
                  <a:gd name="connsiteY1" fmla="*/ 564957 h 843859"/>
                  <a:gd name="connsiteX2" fmla="*/ 305124 w 360517"/>
                  <a:gd name="connsiteY2" fmla="*/ 479141 h 843859"/>
                  <a:gd name="connsiteX3" fmla="*/ 269368 w 360517"/>
                  <a:gd name="connsiteY3" fmla="*/ 390941 h 843859"/>
                  <a:gd name="connsiteX4" fmla="*/ 259833 w 360517"/>
                  <a:gd name="connsiteY4" fmla="*/ 357568 h 843859"/>
                  <a:gd name="connsiteX5" fmla="*/ 269368 w 360517"/>
                  <a:gd name="connsiteY5" fmla="*/ 286054 h 843859"/>
                  <a:gd name="connsiteX6" fmla="*/ 264600 w 360517"/>
                  <a:gd name="connsiteY6" fmla="*/ 257449 h 843859"/>
                  <a:gd name="connsiteX7" fmla="*/ 245530 w 360517"/>
                  <a:gd name="connsiteY7" fmla="*/ 319427 h 843859"/>
                  <a:gd name="connsiteX8" fmla="*/ 195470 w 360517"/>
                  <a:gd name="connsiteY8" fmla="*/ 250297 h 843859"/>
                  <a:gd name="connsiteX9" fmla="*/ 202622 w 360517"/>
                  <a:gd name="connsiteY9" fmla="*/ 181168 h 843859"/>
                  <a:gd name="connsiteX10" fmla="*/ 178784 w 360517"/>
                  <a:gd name="connsiteY10" fmla="*/ 128724 h 843859"/>
                  <a:gd name="connsiteX11" fmla="*/ 121573 w 360517"/>
                  <a:gd name="connsiteY11" fmla="*/ 47676 h 843859"/>
                  <a:gd name="connsiteX12" fmla="*/ 100119 w 360517"/>
                  <a:gd name="connsiteY12" fmla="*/ 0 h 843859"/>
                  <a:gd name="connsiteX13" fmla="*/ 97735 w 360517"/>
                  <a:gd name="connsiteY13" fmla="*/ 11919 h 843859"/>
                  <a:gd name="connsiteX14" fmla="*/ 88200 w 360517"/>
                  <a:gd name="connsiteY14" fmla="*/ 4768 h 843859"/>
                  <a:gd name="connsiteX15" fmla="*/ 85816 w 360517"/>
                  <a:gd name="connsiteY15" fmla="*/ 33373 h 843859"/>
                  <a:gd name="connsiteX16" fmla="*/ 97735 w 360517"/>
                  <a:gd name="connsiteY16" fmla="*/ 61978 h 843859"/>
                  <a:gd name="connsiteX17" fmla="*/ 119189 w 360517"/>
                  <a:gd name="connsiteY17" fmla="*/ 100119 h 843859"/>
                  <a:gd name="connsiteX18" fmla="*/ 162097 w 360517"/>
                  <a:gd name="connsiteY18" fmla="*/ 159714 h 843859"/>
                  <a:gd name="connsiteX19" fmla="*/ 159714 w 360517"/>
                  <a:gd name="connsiteY19" fmla="*/ 193087 h 843859"/>
                  <a:gd name="connsiteX20" fmla="*/ 159714 w 360517"/>
                  <a:gd name="connsiteY20" fmla="*/ 193087 h 843859"/>
                  <a:gd name="connsiteX21" fmla="*/ 154946 w 360517"/>
                  <a:gd name="connsiteY21" fmla="*/ 193087 h 843859"/>
                  <a:gd name="connsiteX22" fmla="*/ 133492 w 360517"/>
                  <a:gd name="connsiteY22" fmla="*/ 164481 h 843859"/>
                  <a:gd name="connsiteX23" fmla="*/ 104887 w 360517"/>
                  <a:gd name="connsiteY23" fmla="*/ 112038 h 843859"/>
                  <a:gd name="connsiteX24" fmla="*/ 95351 w 360517"/>
                  <a:gd name="connsiteY24" fmla="*/ 92968 h 843859"/>
                  <a:gd name="connsiteX25" fmla="*/ 61978 w 360517"/>
                  <a:gd name="connsiteY25" fmla="*/ 9535 h 843859"/>
                  <a:gd name="connsiteX26" fmla="*/ 59595 w 360517"/>
                  <a:gd name="connsiteY26" fmla="*/ 16686 h 843859"/>
                  <a:gd name="connsiteX27" fmla="*/ 52443 w 360517"/>
                  <a:gd name="connsiteY27" fmla="*/ 7151 h 843859"/>
                  <a:gd name="connsiteX28" fmla="*/ 50060 w 360517"/>
                  <a:gd name="connsiteY28" fmla="*/ 21454 h 843859"/>
                  <a:gd name="connsiteX29" fmla="*/ 83432 w 360517"/>
                  <a:gd name="connsiteY29" fmla="*/ 100119 h 843859"/>
                  <a:gd name="connsiteX30" fmla="*/ 119189 w 360517"/>
                  <a:gd name="connsiteY30" fmla="*/ 164481 h 843859"/>
                  <a:gd name="connsiteX31" fmla="*/ 128724 w 360517"/>
                  <a:gd name="connsiteY31" fmla="*/ 188319 h 843859"/>
                  <a:gd name="connsiteX32" fmla="*/ 123957 w 360517"/>
                  <a:gd name="connsiteY32" fmla="*/ 193087 h 843859"/>
                  <a:gd name="connsiteX33" fmla="*/ 73897 w 360517"/>
                  <a:gd name="connsiteY33" fmla="*/ 128724 h 843859"/>
                  <a:gd name="connsiteX34" fmla="*/ 42908 w 360517"/>
                  <a:gd name="connsiteY34" fmla="*/ 66746 h 843859"/>
                  <a:gd name="connsiteX35" fmla="*/ 28605 w 360517"/>
                  <a:gd name="connsiteY35" fmla="*/ 28605 h 843859"/>
                  <a:gd name="connsiteX36" fmla="*/ 26222 w 360517"/>
                  <a:gd name="connsiteY36" fmla="*/ 42908 h 843859"/>
                  <a:gd name="connsiteX37" fmla="*/ 42908 w 360517"/>
                  <a:gd name="connsiteY37" fmla="*/ 92968 h 843859"/>
                  <a:gd name="connsiteX38" fmla="*/ 69130 w 360517"/>
                  <a:gd name="connsiteY38" fmla="*/ 143027 h 843859"/>
                  <a:gd name="connsiteX39" fmla="*/ 92968 w 360517"/>
                  <a:gd name="connsiteY39" fmla="*/ 185935 h 843859"/>
                  <a:gd name="connsiteX40" fmla="*/ 88200 w 360517"/>
                  <a:gd name="connsiteY40" fmla="*/ 193087 h 843859"/>
                  <a:gd name="connsiteX41" fmla="*/ 85816 w 360517"/>
                  <a:gd name="connsiteY41" fmla="*/ 209773 h 843859"/>
                  <a:gd name="connsiteX42" fmla="*/ 95351 w 360517"/>
                  <a:gd name="connsiteY42" fmla="*/ 247914 h 843859"/>
                  <a:gd name="connsiteX43" fmla="*/ 90584 w 360517"/>
                  <a:gd name="connsiteY43" fmla="*/ 243146 h 843859"/>
                  <a:gd name="connsiteX44" fmla="*/ 50060 w 360517"/>
                  <a:gd name="connsiteY44" fmla="*/ 200238 h 843859"/>
                  <a:gd name="connsiteX45" fmla="*/ 0 w 360517"/>
                  <a:gd name="connsiteY45" fmla="*/ 188319 h 843859"/>
                  <a:gd name="connsiteX46" fmla="*/ 0 w 360517"/>
                  <a:gd name="connsiteY46" fmla="*/ 188319 h 843859"/>
                  <a:gd name="connsiteX47" fmla="*/ 76281 w 360517"/>
                  <a:gd name="connsiteY47" fmla="*/ 243146 h 843859"/>
                  <a:gd name="connsiteX48" fmla="*/ 128724 w 360517"/>
                  <a:gd name="connsiteY48" fmla="*/ 266984 h 843859"/>
                  <a:gd name="connsiteX49" fmla="*/ 145411 w 360517"/>
                  <a:gd name="connsiteY49" fmla="*/ 309892 h 843859"/>
                  <a:gd name="connsiteX50" fmla="*/ 81049 w 360517"/>
                  <a:gd name="connsiteY50" fmla="*/ 326578 h 843859"/>
                  <a:gd name="connsiteX51" fmla="*/ 61978 w 360517"/>
                  <a:gd name="connsiteY51" fmla="*/ 305124 h 843859"/>
                  <a:gd name="connsiteX52" fmla="*/ 69130 w 360517"/>
                  <a:gd name="connsiteY52" fmla="*/ 321811 h 843859"/>
                  <a:gd name="connsiteX53" fmla="*/ 145411 w 360517"/>
                  <a:gd name="connsiteY53" fmla="*/ 369487 h 843859"/>
                  <a:gd name="connsiteX54" fmla="*/ 157330 w 360517"/>
                  <a:gd name="connsiteY54" fmla="*/ 371870 h 843859"/>
                  <a:gd name="connsiteX55" fmla="*/ 178784 w 360517"/>
                  <a:gd name="connsiteY55" fmla="*/ 426697 h 843859"/>
                  <a:gd name="connsiteX56" fmla="*/ 190703 w 360517"/>
                  <a:gd name="connsiteY56" fmla="*/ 488676 h 843859"/>
                  <a:gd name="connsiteX57" fmla="*/ 209773 w 360517"/>
                  <a:gd name="connsiteY57" fmla="*/ 593562 h 843859"/>
                  <a:gd name="connsiteX58" fmla="*/ 212157 w 360517"/>
                  <a:gd name="connsiteY58" fmla="*/ 603097 h 843859"/>
                  <a:gd name="connsiteX59" fmla="*/ 209773 w 360517"/>
                  <a:gd name="connsiteY59" fmla="*/ 607865 h 843859"/>
                  <a:gd name="connsiteX60" fmla="*/ 169249 w 360517"/>
                  <a:gd name="connsiteY60" fmla="*/ 646006 h 843859"/>
                  <a:gd name="connsiteX61" fmla="*/ 109654 w 360517"/>
                  <a:gd name="connsiteY61" fmla="*/ 676995 h 843859"/>
                  <a:gd name="connsiteX62" fmla="*/ 85816 w 360517"/>
                  <a:gd name="connsiteY62" fmla="*/ 767579 h 843859"/>
                  <a:gd name="connsiteX63" fmla="*/ 88200 w 360517"/>
                  <a:gd name="connsiteY63" fmla="*/ 789033 h 843859"/>
                  <a:gd name="connsiteX64" fmla="*/ 100119 w 360517"/>
                  <a:gd name="connsiteY64" fmla="*/ 831941 h 843859"/>
                  <a:gd name="connsiteX65" fmla="*/ 112038 w 360517"/>
                  <a:gd name="connsiteY65" fmla="*/ 841476 h 843859"/>
                  <a:gd name="connsiteX66" fmla="*/ 116805 w 360517"/>
                  <a:gd name="connsiteY66" fmla="*/ 843860 h 843859"/>
                  <a:gd name="connsiteX67" fmla="*/ 207389 w 360517"/>
                  <a:gd name="connsiteY67" fmla="*/ 817638 h 843859"/>
                  <a:gd name="connsiteX68" fmla="*/ 288438 w 360517"/>
                  <a:gd name="connsiteY68" fmla="*/ 772346 h 843859"/>
                  <a:gd name="connsiteX69" fmla="*/ 338497 w 360517"/>
                  <a:gd name="connsiteY69" fmla="*/ 731822 h 843859"/>
                  <a:gd name="connsiteX70" fmla="*/ 359952 w 360517"/>
                  <a:gd name="connsiteY70" fmla="*/ 653157 h 843859"/>
                  <a:gd name="connsiteX71" fmla="*/ 231227 w 360517"/>
                  <a:gd name="connsiteY71" fmla="*/ 769962 h 843859"/>
                  <a:gd name="connsiteX72" fmla="*/ 176400 w 360517"/>
                  <a:gd name="connsiteY72" fmla="*/ 798568 h 843859"/>
                  <a:gd name="connsiteX73" fmla="*/ 131108 w 360517"/>
                  <a:gd name="connsiteY73" fmla="*/ 707984 h 843859"/>
                  <a:gd name="connsiteX74" fmla="*/ 131108 w 360517"/>
                  <a:gd name="connsiteY74" fmla="*/ 693681 h 843859"/>
                  <a:gd name="connsiteX75" fmla="*/ 131108 w 360517"/>
                  <a:gd name="connsiteY75" fmla="*/ 691297 h 843859"/>
                  <a:gd name="connsiteX76" fmla="*/ 133492 w 360517"/>
                  <a:gd name="connsiteY76" fmla="*/ 686530 h 843859"/>
                  <a:gd name="connsiteX77" fmla="*/ 169249 w 360517"/>
                  <a:gd name="connsiteY77" fmla="*/ 657925 h 843859"/>
                  <a:gd name="connsiteX78" fmla="*/ 205006 w 360517"/>
                  <a:gd name="connsiteY78" fmla="*/ 662692 h 843859"/>
                  <a:gd name="connsiteX79" fmla="*/ 216924 w 360517"/>
                  <a:gd name="connsiteY79" fmla="*/ 691297 h 843859"/>
                  <a:gd name="connsiteX80" fmla="*/ 233611 w 360517"/>
                  <a:gd name="connsiteY80" fmla="*/ 727054 h 843859"/>
                  <a:gd name="connsiteX81" fmla="*/ 231227 w 360517"/>
                  <a:gd name="connsiteY81" fmla="*/ 769962 h 843859"/>
                  <a:gd name="connsiteX82" fmla="*/ 312276 w 360517"/>
                  <a:gd name="connsiteY82" fmla="*/ 698449 h 843859"/>
                  <a:gd name="connsiteX83" fmla="*/ 245530 w 360517"/>
                  <a:gd name="connsiteY83" fmla="*/ 588795 h 843859"/>
                  <a:gd name="connsiteX84" fmla="*/ 200238 w 360517"/>
                  <a:gd name="connsiteY84" fmla="*/ 452919 h 843859"/>
                  <a:gd name="connsiteX85" fmla="*/ 202622 w 360517"/>
                  <a:gd name="connsiteY85" fmla="*/ 374254 h 843859"/>
                  <a:gd name="connsiteX86" fmla="*/ 257449 w 360517"/>
                  <a:gd name="connsiteY86" fmla="*/ 405243 h 843859"/>
                  <a:gd name="connsiteX87" fmla="*/ 300357 w 360517"/>
                  <a:gd name="connsiteY87" fmla="*/ 488676 h 843859"/>
                  <a:gd name="connsiteX88" fmla="*/ 312276 w 360517"/>
                  <a:gd name="connsiteY88" fmla="*/ 698449 h 843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</a:cxnLst>
                <a:rect l="l" t="t" r="r" b="b"/>
                <a:pathLst>
                  <a:path w="360517" h="843859">
                    <a:moveTo>
                      <a:pt x="359952" y="653157"/>
                    </a:moveTo>
                    <a:cubicBezTo>
                      <a:pt x="357568" y="624551"/>
                      <a:pt x="345649" y="593562"/>
                      <a:pt x="336114" y="564957"/>
                    </a:cubicBezTo>
                    <a:cubicBezTo>
                      <a:pt x="326579" y="536351"/>
                      <a:pt x="314660" y="507746"/>
                      <a:pt x="305124" y="479141"/>
                    </a:cubicBezTo>
                    <a:cubicBezTo>
                      <a:pt x="295589" y="448151"/>
                      <a:pt x="281287" y="419546"/>
                      <a:pt x="269368" y="390941"/>
                    </a:cubicBezTo>
                    <a:cubicBezTo>
                      <a:pt x="264600" y="379022"/>
                      <a:pt x="259833" y="369487"/>
                      <a:pt x="259833" y="357568"/>
                    </a:cubicBezTo>
                    <a:cubicBezTo>
                      <a:pt x="271751" y="336114"/>
                      <a:pt x="271751" y="307508"/>
                      <a:pt x="269368" y="286054"/>
                    </a:cubicBezTo>
                    <a:cubicBezTo>
                      <a:pt x="269368" y="276519"/>
                      <a:pt x="266984" y="266984"/>
                      <a:pt x="264600" y="257449"/>
                    </a:cubicBezTo>
                    <a:cubicBezTo>
                      <a:pt x="266984" y="283670"/>
                      <a:pt x="264600" y="309892"/>
                      <a:pt x="245530" y="319427"/>
                    </a:cubicBezTo>
                    <a:cubicBezTo>
                      <a:pt x="197854" y="343265"/>
                      <a:pt x="190703" y="283670"/>
                      <a:pt x="195470" y="250297"/>
                    </a:cubicBezTo>
                    <a:cubicBezTo>
                      <a:pt x="197854" y="226460"/>
                      <a:pt x="209773" y="205005"/>
                      <a:pt x="202622" y="181168"/>
                    </a:cubicBezTo>
                    <a:cubicBezTo>
                      <a:pt x="197854" y="162097"/>
                      <a:pt x="190703" y="145411"/>
                      <a:pt x="178784" y="128724"/>
                    </a:cubicBezTo>
                    <a:cubicBezTo>
                      <a:pt x="162097" y="100119"/>
                      <a:pt x="140643" y="76281"/>
                      <a:pt x="121573" y="47676"/>
                    </a:cubicBezTo>
                    <a:cubicBezTo>
                      <a:pt x="112038" y="33373"/>
                      <a:pt x="97735" y="16686"/>
                      <a:pt x="100119" y="0"/>
                    </a:cubicBezTo>
                    <a:cubicBezTo>
                      <a:pt x="97735" y="2384"/>
                      <a:pt x="97735" y="7151"/>
                      <a:pt x="97735" y="11919"/>
                    </a:cubicBezTo>
                    <a:cubicBezTo>
                      <a:pt x="95351" y="9535"/>
                      <a:pt x="90584" y="7151"/>
                      <a:pt x="88200" y="4768"/>
                    </a:cubicBezTo>
                    <a:cubicBezTo>
                      <a:pt x="83432" y="14303"/>
                      <a:pt x="81049" y="23838"/>
                      <a:pt x="85816" y="33373"/>
                    </a:cubicBezTo>
                    <a:cubicBezTo>
                      <a:pt x="88200" y="42908"/>
                      <a:pt x="92968" y="52443"/>
                      <a:pt x="97735" y="61978"/>
                    </a:cubicBezTo>
                    <a:cubicBezTo>
                      <a:pt x="104887" y="73897"/>
                      <a:pt x="112038" y="88200"/>
                      <a:pt x="119189" y="100119"/>
                    </a:cubicBezTo>
                    <a:cubicBezTo>
                      <a:pt x="133492" y="121573"/>
                      <a:pt x="147795" y="138259"/>
                      <a:pt x="162097" y="159714"/>
                    </a:cubicBezTo>
                    <a:cubicBezTo>
                      <a:pt x="166865" y="166865"/>
                      <a:pt x="176400" y="193087"/>
                      <a:pt x="159714" y="193087"/>
                    </a:cubicBezTo>
                    <a:cubicBezTo>
                      <a:pt x="159714" y="193087"/>
                      <a:pt x="159714" y="193087"/>
                      <a:pt x="159714" y="193087"/>
                    </a:cubicBezTo>
                    <a:cubicBezTo>
                      <a:pt x="157330" y="193087"/>
                      <a:pt x="157330" y="193087"/>
                      <a:pt x="154946" y="193087"/>
                    </a:cubicBezTo>
                    <a:cubicBezTo>
                      <a:pt x="143027" y="190703"/>
                      <a:pt x="138259" y="174016"/>
                      <a:pt x="133492" y="164481"/>
                    </a:cubicBezTo>
                    <a:cubicBezTo>
                      <a:pt x="123957" y="147795"/>
                      <a:pt x="114422" y="128724"/>
                      <a:pt x="104887" y="112038"/>
                    </a:cubicBezTo>
                    <a:cubicBezTo>
                      <a:pt x="102503" y="104887"/>
                      <a:pt x="97735" y="100119"/>
                      <a:pt x="95351" y="92968"/>
                    </a:cubicBezTo>
                    <a:cubicBezTo>
                      <a:pt x="78665" y="64362"/>
                      <a:pt x="61978" y="40524"/>
                      <a:pt x="61978" y="9535"/>
                    </a:cubicBezTo>
                    <a:cubicBezTo>
                      <a:pt x="61978" y="11919"/>
                      <a:pt x="59595" y="14303"/>
                      <a:pt x="59595" y="16686"/>
                    </a:cubicBezTo>
                    <a:cubicBezTo>
                      <a:pt x="57211" y="14303"/>
                      <a:pt x="54827" y="9535"/>
                      <a:pt x="52443" y="7151"/>
                    </a:cubicBezTo>
                    <a:cubicBezTo>
                      <a:pt x="50060" y="9535"/>
                      <a:pt x="47676" y="14303"/>
                      <a:pt x="50060" y="21454"/>
                    </a:cubicBezTo>
                    <a:cubicBezTo>
                      <a:pt x="57211" y="47676"/>
                      <a:pt x="69130" y="73897"/>
                      <a:pt x="83432" y="100119"/>
                    </a:cubicBezTo>
                    <a:cubicBezTo>
                      <a:pt x="95351" y="121573"/>
                      <a:pt x="104887" y="145411"/>
                      <a:pt x="119189" y="164481"/>
                    </a:cubicBezTo>
                    <a:cubicBezTo>
                      <a:pt x="123957" y="171632"/>
                      <a:pt x="131108" y="181168"/>
                      <a:pt x="128724" y="188319"/>
                    </a:cubicBezTo>
                    <a:cubicBezTo>
                      <a:pt x="128724" y="190703"/>
                      <a:pt x="126341" y="193087"/>
                      <a:pt x="123957" y="193087"/>
                    </a:cubicBezTo>
                    <a:cubicBezTo>
                      <a:pt x="104887" y="197854"/>
                      <a:pt x="78665" y="138259"/>
                      <a:pt x="73897" y="128724"/>
                    </a:cubicBezTo>
                    <a:cubicBezTo>
                      <a:pt x="64362" y="109654"/>
                      <a:pt x="50060" y="88200"/>
                      <a:pt x="42908" y="66746"/>
                    </a:cubicBezTo>
                    <a:cubicBezTo>
                      <a:pt x="40524" y="57211"/>
                      <a:pt x="40524" y="33373"/>
                      <a:pt x="28605" y="28605"/>
                    </a:cubicBezTo>
                    <a:cubicBezTo>
                      <a:pt x="21454" y="26222"/>
                      <a:pt x="26222" y="38141"/>
                      <a:pt x="26222" y="42908"/>
                    </a:cubicBezTo>
                    <a:cubicBezTo>
                      <a:pt x="30989" y="59595"/>
                      <a:pt x="35757" y="76281"/>
                      <a:pt x="42908" y="92968"/>
                    </a:cubicBezTo>
                    <a:cubicBezTo>
                      <a:pt x="50060" y="109654"/>
                      <a:pt x="59595" y="128724"/>
                      <a:pt x="69130" y="143027"/>
                    </a:cubicBezTo>
                    <a:cubicBezTo>
                      <a:pt x="78665" y="157330"/>
                      <a:pt x="88200" y="169249"/>
                      <a:pt x="92968" y="185935"/>
                    </a:cubicBezTo>
                    <a:cubicBezTo>
                      <a:pt x="92968" y="188319"/>
                      <a:pt x="90584" y="193087"/>
                      <a:pt x="88200" y="193087"/>
                    </a:cubicBezTo>
                    <a:cubicBezTo>
                      <a:pt x="85816" y="197854"/>
                      <a:pt x="85816" y="205005"/>
                      <a:pt x="85816" y="209773"/>
                    </a:cubicBezTo>
                    <a:cubicBezTo>
                      <a:pt x="88200" y="224076"/>
                      <a:pt x="95351" y="235995"/>
                      <a:pt x="95351" y="247914"/>
                    </a:cubicBezTo>
                    <a:cubicBezTo>
                      <a:pt x="92968" y="245530"/>
                      <a:pt x="92968" y="243146"/>
                      <a:pt x="90584" y="243146"/>
                    </a:cubicBezTo>
                    <a:cubicBezTo>
                      <a:pt x="81049" y="224076"/>
                      <a:pt x="66746" y="209773"/>
                      <a:pt x="50060" y="200238"/>
                    </a:cubicBezTo>
                    <a:cubicBezTo>
                      <a:pt x="35757" y="190703"/>
                      <a:pt x="16687" y="181168"/>
                      <a:pt x="0" y="188319"/>
                    </a:cubicBezTo>
                    <a:lnTo>
                      <a:pt x="0" y="188319"/>
                    </a:lnTo>
                    <a:cubicBezTo>
                      <a:pt x="35757" y="183551"/>
                      <a:pt x="64362" y="207389"/>
                      <a:pt x="76281" y="243146"/>
                    </a:cubicBezTo>
                    <a:cubicBezTo>
                      <a:pt x="85816" y="269368"/>
                      <a:pt x="114422" y="252681"/>
                      <a:pt x="128724" y="266984"/>
                    </a:cubicBezTo>
                    <a:cubicBezTo>
                      <a:pt x="140643" y="278903"/>
                      <a:pt x="145411" y="293205"/>
                      <a:pt x="145411" y="309892"/>
                    </a:cubicBezTo>
                    <a:cubicBezTo>
                      <a:pt x="145411" y="340881"/>
                      <a:pt x="100119" y="340881"/>
                      <a:pt x="81049" y="326578"/>
                    </a:cubicBezTo>
                    <a:cubicBezTo>
                      <a:pt x="73897" y="321811"/>
                      <a:pt x="66746" y="314660"/>
                      <a:pt x="61978" y="305124"/>
                    </a:cubicBezTo>
                    <a:cubicBezTo>
                      <a:pt x="64362" y="309892"/>
                      <a:pt x="66746" y="317043"/>
                      <a:pt x="69130" y="321811"/>
                    </a:cubicBezTo>
                    <a:cubicBezTo>
                      <a:pt x="81049" y="345649"/>
                      <a:pt x="114422" y="367103"/>
                      <a:pt x="145411" y="369487"/>
                    </a:cubicBezTo>
                    <a:cubicBezTo>
                      <a:pt x="150178" y="371870"/>
                      <a:pt x="152562" y="371870"/>
                      <a:pt x="157330" y="371870"/>
                    </a:cubicBezTo>
                    <a:cubicBezTo>
                      <a:pt x="174016" y="376638"/>
                      <a:pt x="176400" y="412395"/>
                      <a:pt x="178784" y="426697"/>
                    </a:cubicBezTo>
                    <a:cubicBezTo>
                      <a:pt x="183551" y="445768"/>
                      <a:pt x="185935" y="467222"/>
                      <a:pt x="190703" y="488676"/>
                    </a:cubicBezTo>
                    <a:cubicBezTo>
                      <a:pt x="197854" y="524433"/>
                      <a:pt x="200238" y="557806"/>
                      <a:pt x="209773" y="593562"/>
                    </a:cubicBezTo>
                    <a:cubicBezTo>
                      <a:pt x="209773" y="595946"/>
                      <a:pt x="212157" y="600714"/>
                      <a:pt x="212157" y="603097"/>
                    </a:cubicBezTo>
                    <a:cubicBezTo>
                      <a:pt x="212157" y="605481"/>
                      <a:pt x="212157" y="607865"/>
                      <a:pt x="209773" y="607865"/>
                    </a:cubicBezTo>
                    <a:cubicBezTo>
                      <a:pt x="205006" y="622168"/>
                      <a:pt x="178784" y="641238"/>
                      <a:pt x="169249" y="646006"/>
                    </a:cubicBezTo>
                    <a:cubicBezTo>
                      <a:pt x="150178" y="655541"/>
                      <a:pt x="123957" y="662692"/>
                      <a:pt x="109654" y="676995"/>
                    </a:cubicBezTo>
                    <a:cubicBezTo>
                      <a:pt x="83432" y="700833"/>
                      <a:pt x="83432" y="731822"/>
                      <a:pt x="85816" y="767579"/>
                    </a:cubicBezTo>
                    <a:cubicBezTo>
                      <a:pt x="85816" y="774730"/>
                      <a:pt x="85816" y="781881"/>
                      <a:pt x="88200" y="789033"/>
                    </a:cubicBezTo>
                    <a:cubicBezTo>
                      <a:pt x="90584" y="803335"/>
                      <a:pt x="90584" y="817638"/>
                      <a:pt x="100119" y="831941"/>
                    </a:cubicBezTo>
                    <a:cubicBezTo>
                      <a:pt x="102503" y="836708"/>
                      <a:pt x="107270" y="839092"/>
                      <a:pt x="112038" y="841476"/>
                    </a:cubicBezTo>
                    <a:cubicBezTo>
                      <a:pt x="112038" y="843860"/>
                      <a:pt x="114422" y="843860"/>
                      <a:pt x="116805" y="843860"/>
                    </a:cubicBezTo>
                    <a:cubicBezTo>
                      <a:pt x="147795" y="841476"/>
                      <a:pt x="181168" y="829557"/>
                      <a:pt x="207389" y="817638"/>
                    </a:cubicBezTo>
                    <a:cubicBezTo>
                      <a:pt x="233611" y="803335"/>
                      <a:pt x="264600" y="791416"/>
                      <a:pt x="288438" y="772346"/>
                    </a:cubicBezTo>
                    <a:cubicBezTo>
                      <a:pt x="305124" y="760427"/>
                      <a:pt x="324195" y="746125"/>
                      <a:pt x="338497" y="731822"/>
                    </a:cubicBezTo>
                    <a:cubicBezTo>
                      <a:pt x="357568" y="705600"/>
                      <a:pt x="362335" y="681762"/>
                      <a:pt x="359952" y="653157"/>
                    </a:cubicBezTo>
                    <a:close/>
                    <a:moveTo>
                      <a:pt x="231227" y="769962"/>
                    </a:moveTo>
                    <a:cubicBezTo>
                      <a:pt x="214541" y="781881"/>
                      <a:pt x="195470" y="793800"/>
                      <a:pt x="176400" y="798568"/>
                    </a:cubicBezTo>
                    <a:cubicBezTo>
                      <a:pt x="133492" y="805719"/>
                      <a:pt x="131108" y="743741"/>
                      <a:pt x="131108" y="707984"/>
                    </a:cubicBezTo>
                    <a:cubicBezTo>
                      <a:pt x="131108" y="703216"/>
                      <a:pt x="131108" y="698449"/>
                      <a:pt x="131108" y="693681"/>
                    </a:cubicBezTo>
                    <a:cubicBezTo>
                      <a:pt x="131108" y="693681"/>
                      <a:pt x="131108" y="691297"/>
                      <a:pt x="131108" y="691297"/>
                    </a:cubicBezTo>
                    <a:cubicBezTo>
                      <a:pt x="131108" y="688914"/>
                      <a:pt x="133492" y="688914"/>
                      <a:pt x="133492" y="686530"/>
                    </a:cubicBezTo>
                    <a:cubicBezTo>
                      <a:pt x="140643" y="672227"/>
                      <a:pt x="154946" y="665076"/>
                      <a:pt x="169249" y="657925"/>
                    </a:cubicBezTo>
                    <a:cubicBezTo>
                      <a:pt x="181168" y="653157"/>
                      <a:pt x="197854" y="648389"/>
                      <a:pt x="205006" y="662692"/>
                    </a:cubicBezTo>
                    <a:cubicBezTo>
                      <a:pt x="209773" y="672227"/>
                      <a:pt x="212157" y="681762"/>
                      <a:pt x="216924" y="691297"/>
                    </a:cubicBezTo>
                    <a:cubicBezTo>
                      <a:pt x="221692" y="703216"/>
                      <a:pt x="228843" y="715135"/>
                      <a:pt x="233611" y="727054"/>
                    </a:cubicBezTo>
                    <a:cubicBezTo>
                      <a:pt x="243146" y="743741"/>
                      <a:pt x="247914" y="758043"/>
                      <a:pt x="231227" y="769962"/>
                    </a:cubicBezTo>
                    <a:close/>
                    <a:moveTo>
                      <a:pt x="312276" y="698449"/>
                    </a:moveTo>
                    <a:cubicBezTo>
                      <a:pt x="274135" y="693681"/>
                      <a:pt x="257449" y="617400"/>
                      <a:pt x="245530" y="588795"/>
                    </a:cubicBezTo>
                    <a:cubicBezTo>
                      <a:pt x="228843" y="543503"/>
                      <a:pt x="212157" y="498211"/>
                      <a:pt x="200238" y="452919"/>
                    </a:cubicBezTo>
                    <a:cubicBezTo>
                      <a:pt x="195470" y="433849"/>
                      <a:pt x="181168" y="388557"/>
                      <a:pt x="202622" y="374254"/>
                    </a:cubicBezTo>
                    <a:cubicBezTo>
                      <a:pt x="226460" y="357568"/>
                      <a:pt x="245530" y="386173"/>
                      <a:pt x="257449" y="405243"/>
                    </a:cubicBezTo>
                    <a:cubicBezTo>
                      <a:pt x="271751" y="431465"/>
                      <a:pt x="286054" y="462454"/>
                      <a:pt x="300357" y="488676"/>
                    </a:cubicBezTo>
                    <a:cubicBezTo>
                      <a:pt x="312276" y="512514"/>
                      <a:pt x="402860" y="710368"/>
                      <a:pt x="312276" y="698449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34" name="Freeform: Shape 1333">
                <a:extLst>
                  <a:ext uri="{FF2B5EF4-FFF2-40B4-BE49-F238E27FC236}">
                    <a16:creationId xmlns:a16="http://schemas.microsoft.com/office/drawing/2014/main" id="{682C0059-F228-40C9-BC1E-B124EDEEC310}"/>
                  </a:ext>
                </a:extLst>
              </p:cNvPr>
              <p:cNvSpPr/>
              <p:nvPr/>
            </p:nvSpPr>
            <p:spPr>
              <a:xfrm>
                <a:off x="15592814" y="6468797"/>
                <a:ext cx="97735" cy="140973"/>
              </a:xfrm>
              <a:custGeom>
                <a:avLst/>
                <a:gdLst>
                  <a:gd name="connsiteX0" fmla="*/ 78665 w 97735"/>
                  <a:gd name="connsiteY0" fmla="*/ 85816 h 140973"/>
                  <a:gd name="connsiteX1" fmla="*/ 78665 w 97735"/>
                  <a:gd name="connsiteY1" fmla="*/ 61978 h 140973"/>
                  <a:gd name="connsiteX2" fmla="*/ 85816 w 97735"/>
                  <a:gd name="connsiteY2" fmla="*/ 35757 h 140973"/>
                  <a:gd name="connsiteX3" fmla="*/ 97735 w 97735"/>
                  <a:gd name="connsiteY3" fmla="*/ 7151 h 140973"/>
                  <a:gd name="connsiteX4" fmla="*/ 69130 w 97735"/>
                  <a:gd name="connsiteY4" fmla="*/ 2384 h 140973"/>
                  <a:gd name="connsiteX5" fmla="*/ 47676 w 97735"/>
                  <a:gd name="connsiteY5" fmla="*/ 0 h 140973"/>
                  <a:gd name="connsiteX6" fmla="*/ 35757 w 97735"/>
                  <a:gd name="connsiteY6" fmla="*/ 2384 h 140973"/>
                  <a:gd name="connsiteX7" fmla="*/ 35757 w 97735"/>
                  <a:gd name="connsiteY7" fmla="*/ 2384 h 140973"/>
                  <a:gd name="connsiteX8" fmla="*/ 33373 w 97735"/>
                  <a:gd name="connsiteY8" fmla="*/ 2384 h 140973"/>
                  <a:gd name="connsiteX9" fmla="*/ 0 w 97735"/>
                  <a:gd name="connsiteY9" fmla="*/ 23838 h 140973"/>
                  <a:gd name="connsiteX10" fmla="*/ 7151 w 97735"/>
                  <a:gd name="connsiteY10" fmla="*/ 59595 h 140973"/>
                  <a:gd name="connsiteX11" fmla="*/ 45292 w 97735"/>
                  <a:gd name="connsiteY11" fmla="*/ 81049 h 140973"/>
                  <a:gd name="connsiteX12" fmla="*/ 69130 w 97735"/>
                  <a:gd name="connsiteY12" fmla="*/ 135876 h 140973"/>
                  <a:gd name="connsiteX13" fmla="*/ 85816 w 97735"/>
                  <a:gd name="connsiteY13" fmla="*/ 112038 h 140973"/>
                  <a:gd name="connsiteX14" fmla="*/ 81049 w 97735"/>
                  <a:gd name="connsiteY14" fmla="*/ 90584 h 140973"/>
                  <a:gd name="connsiteX15" fmla="*/ 78665 w 97735"/>
                  <a:gd name="connsiteY15" fmla="*/ 85816 h 140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7735" h="140973">
                    <a:moveTo>
                      <a:pt x="78665" y="85816"/>
                    </a:moveTo>
                    <a:cubicBezTo>
                      <a:pt x="78665" y="78665"/>
                      <a:pt x="76281" y="69130"/>
                      <a:pt x="78665" y="61978"/>
                    </a:cubicBezTo>
                    <a:cubicBezTo>
                      <a:pt x="78665" y="52443"/>
                      <a:pt x="81049" y="45292"/>
                      <a:pt x="85816" y="35757"/>
                    </a:cubicBezTo>
                    <a:cubicBezTo>
                      <a:pt x="88200" y="26222"/>
                      <a:pt x="92968" y="16687"/>
                      <a:pt x="97735" y="7151"/>
                    </a:cubicBezTo>
                    <a:cubicBezTo>
                      <a:pt x="88200" y="4768"/>
                      <a:pt x="78665" y="4768"/>
                      <a:pt x="69130" y="2384"/>
                    </a:cubicBezTo>
                    <a:cubicBezTo>
                      <a:pt x="61978" y="2384"/>
                      <a:pt x="54827" y="2384"/>
                      <a:pt x="47676" y="0"/>
                    </a:cubicBezTo>
                    <a:cubicBezTo>
                      <a:pt x="42908" y="0"/>
                      <a:pt x="40524" y="2384"/>
                      <a:pt x="35757" y="2384"/>
                    </a:cubicBezTo>
                    <a:cubicBezTo>
                      <a:pt x="35757" y="2384"/>
                      <a:pt x="35757" y="2384"/>
                      <a:pt x="35757" y="2384"/>
                    </a:cubicBezTo>
                    <a:cubicBezTo>
                      <a:pt x="35757" y="2384"/>
                      <a:pt x="33373" y="2384"/>
                      <a:pt x="33373" y="2384"/>
                    </a:cubicBezTo>
                    <a:cubicBezTo>
                      <a:pt x="19070" y="7151"/>
                      <a:pt x="7151" y="11919"/>
                      <a:pt x="0" y="23838"/>
                    </a:cubicBezTo>
                    <a:cubicBezTo>
                      <a:pt x="4768" y="35757"/>
                      <a:pt x="7151" y="47676"/>
                      <a:pt x="7151" y="59595"/>
                    </a:cubicBezTo>
                    <a:cubicBezTo>
                      <a:pt x="21454" y="57211"/>
                      <a:pt x="40524" y="69130"/>
                      <a:pt x="45292" y="81049"/>
                    </a:cubicBezTo>
                    <a:cubicBezTo>
                      <a:pt x="54827" y="97735"/>
                      <a:pt x="52443" y="121573"/>
                      <a:pt x="69130" y="135876"/>
                    </a:cubicBezTo>
                    <a:cubicBezTo>
                      <a:pt x="85816" y="152562"/>
                      <a:pt x="88200" y="123957"/>
                      <a:pt x="85816" y="112038"/>
                    </a:cubicBezTo>
                    <a:cubicBezTo>
                      <a:pt x="83432" y="104887"/>
                      <a:pt x="83432" y="97735"/>
                      <a:pt x="81049" y="90584"/>
                    </a:cubicBezTo>
                    <a:cubicBezTo>
                      <a:pt x="81049" y="90584"/>
                      <a:pt x="81049" y="88200"/>
                      <a:pt x="78665" y="85816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335" name="Graphic 4207">
                <a:extLst>
                  <a:ext uri="{FF2B5EF4-FFF2-40B4-BE49-F238E27FC236}">
                    <a16:creationId xmlns:a16="http://schemas.microsoft.com/office/drawing/2014/main" id="{FEA444A0-6AF7-4939-8A0E-2731C0250E97}"/>
                  </a:ext>
                </a:extLst>
              </p:cNvPr>
              <p:cNvGrpSpPr/>
              <p:nvPr/>
            </p:nvGrpSpPr>
            <p:grpSpPr>
              <a:xfrm>
                <a:off x="15533220" y="6292397"/>
                <a:ext cx="207389" cy="670902"/>
                <a:chOff x="15533220" y="6292397"/>
                <a:chExt cx="207389" cy="670902"/>
              </a:xfrm>
              <a:solidFill>
                <a:srgbClr val="B75D20"/>
              </a:solidFill>
            </p:grpSpPr>
            <p:sp>
              <p:nvSpPr>
                <p:cNvPr id="1336" name="Freeform: Shape 1335">
                  <a:extLst>
                    <a:ext uri="{FF2B5EF4-FFF2-40B4-BE49-F238E27FC236}">
                      <a16:creationId xmlns:a16="http://schemas.microsoft.com/office/drawing/2014/main" id="{E866EB6A-A53A-43AE-83CD-F8DC89FC9B24}"/>
                    </a:ext>
                  </a:extLst>
                </p:cNvPr>
                <p:cNvSpPr/>
                <p:nvPr/>
              </p:nvSpPr>
              <p:spPr>
                <a:xfrm>
                  <a:off x="15714387" y="6876425"/>
                  <a:ext cx="26221" cy="86875"/>
                </a:xfrm>
                <a:custGeom>
                  <a:avLst/>
                  <a:gdLst>
                    <a:gd name="connsiteX0" fmla="*/ 11919 w 26221"/>
                    <a:gd name="connsiteY0" fmla="*/ 38141 h 86875"/>
                    <a:gd name="connsiteX1" fmla="*/ 0 w 26221"/>
                    <a:gd name="connsiteY1" fmla="*/ 0 h 86875"/>
                    <a:gd name="connsiteX2" fmla="*/ 0 w 26221"/>
                    <a:gd name="connsiteY2" fmla="*/ 0 h 86875"/>
                    <a:gd name="connsiteX3" fmla="*/ 23838 w 26221"/>
                    <a:gd name="connsiteY3" fmla="*/ 85816 h 86875"/>
                    <a:gd name="connsiteX4" fmla="*/ 26222 w 26221"/>
                    <a:gd name="connsiteY4" fmla="*/ 85816 h 86875"/>
                    <a:gd name="connsiteX5" fmla="*/ 11919 w 26221"/>
                    <a:gd name="connsiteY5" fmla="*/ 38141 h 86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6221" h="86875">
                      <a:moveTo>
                        <a:pt x="11919" y="38141"/>
                      </a:moveTo>
                      <a:cubicBezTo>
                        <a:pt x="7151" y="26222"/>
                        <a:pt x="7151" y="11919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4768" y="30989"/>
                        <a:pt x="9535" y="59595"/>
                        <a:pt x="23838" y="85816"/>
                      </a:cubicBezTo>
                      <a:cubicBezTo>
                        <a:pt x="23838" y="88200"/>
                        <a:pt x="26222" y="85816"/>
                        <a:pt x="26222" y="85816"/>
                      </a:cubicBezTo>
                      <a:cubicBezTo>
                        <a:pt x="21454" y="69130"/>
                        <a:pt x="16687" y="54827"/>
                        <a:pt x="11919" y="38141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37" name="Freeform: Shape 1336">
                  <a:extLst>
                    <a:ext uri="{FF2B5EF4-FFF2-40B4-BE49-F238E27FC236}">
                      <a16:creationId xmlns:a16="http://schemas.microsoft.com/office/drawing/2014/main" id="{33CC203B-4F1F-44E5-A692-BBA5EF41BDCF}"/>
                    </a:ext>
                  </a:extLst>
                </p:cNvPr>
                <p:cNvSpPr/>
                <p:nvPr/>
              </p:nvSpPr>
              <p:spPr>
                <a:xfrm>
                  <a:off x="15666984" y="6503567"/>
                  <a:ext cx="37867" cy="118852"/>
                </a:xfrm>
                <a:custGeom>
                  <a:avLst/>
                  <a:gdLst>
                    <a:gd name="connsiteX0" fmla="*/ 37868 w 37867"/>
                    <a:gd name="connsiteY0" fmla="*/ 117793 h 118852"/>
                    <a:gd name="connsiteX1" fmla="*/ 16414 w 37867"/>
                    <a:gd name="connsiteY1" fmla="*/ 70117 h 118852"/>
                    <a:gd name="connsiteX2" fmla="*/ 14030 w 37867"/>
                    <a:gd name="connsiteY2" fmla="*/ 3371 h 118852"/>
                    <a:gd name="connsiteX3" fmla="*/ 11646 w 37867"/>
                    <a:gd name="connsiteY3" fmla="*/ 987 h 118852"/>
                    <a:gd name="connsiteX4" fmla="*/ 4495 w 37867"/>
                    <a:gd name="connsiteY4" fmla="*/ 60582 h 118852"/>
                    <a:gd name="connsiteX5" fmla="*/ 37868 w 37867"/>
                    <a:gd name="connsiteY5" fmla="*/ 117793 h 118852"/>
                    <a:gd name="connsiteX6" fmla="*/ 37868 w 37867"/>
                    <a:gd name="connsiteY6" fmla="*/ 117793 h 1188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7867" h="118852">
                      <a:moveTo>
                        <a:pt x="37868" y="117793"/>
                      </a:moveTo>
                      <a:cubicBezTo>
                        <a:pt x="28333" y="103490"/>
                        <a:pt x="21181" y="86804"/>
                        <a:pt x="16414" y="70117"/>
                      </a:cubicBezTo>
                      <a:cubicBezTo>
                        <a:pt x="11646" y="48663"/>
                        <a:pt x="2111" y="22441"/>
                        <a:pt x="14030" y="3371"/>
                      </a:cubicBezTo>
                      <a:cubicBezTo>
                        <a:pt x="14030" y="987"/>
                        <a:pt x="14030" y="-1396"/>
                        <a:pt x="11646" y="987"/>
                      </a:cubicBezTo>
                      <a:cubicBezTo>
                        <a:pt x="-5040" y="17674"/>
                        <a:pt x="-273" y="39128"/>
                        <a:pt x="4495" y="60582"/>
                      </a:cubicBezTo>
                      <a:cubicBezTo>
                        <a:pt x="11646" y="79652"/>
                        <a:pt x="21181" y="103490"/>
                        <a:pt x="37868" y="117793"/>
                      </a:cubicBezTo>
                      <a:cubicBezTo>
                        <a:pt x="37868" y="120177"/>
                        <a:pt x="37868" y="117793"/>
                        <a:pt x="37868" y="117793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38" name="Freeform: Shape 1337">
                  <a:extLst>
                    <a:ext uri="{FF2B5EF4-FFF2-40B4-BE49-F238E27FC236}">
                      <a16:creationId xmlns:a16="http://schemas.microsoft.com/office/drawing/2014/main" id="{CC2FB3A1-DBFF-4EF7-990A-E8CB0FB04C24}"/>
                    </a:ext>
                  </a:extLst>
                </p:cNvPr>
                <p:cNvSpPr/>
                <p:nvPr/>
              </p:nvSpPr>
              <p:spPr>
                <a:xfrm>
                  <a:off x="15561825" y="6299549"/>
                  <a:ext cx="127275" cy="177387"/>
                </a:xfrm>
                <a:custGeom>
                  <a:avLst/>
                  <a:gdLst>
                    <a:gd name="connsiteX0" fmla="*/ 126341 w 127275"/>
                    <a:gd name="connsiteY0" fmla="*/ 174016 h 177387"/>
                    <a:gd name="connsiteX1" fmla="*/ 90584 w 127275"/>
                    <a:gd name="connsiteY1" fmla="*/ 166865 h 177387"/>
                    <a:gd name="connsiteX2" fmla="*/ 78665 w 127275"/>
                    <a:gd name="connsiteY2" fmla="*/ 140643 h 177387"/>
                    <a:gd name="connsiteX3" fmla="*/ 54827 w 127275"/>
                    <a:gd name="connsiteY3" fmla="*/ 100119 h 177387"/>
                    <a:gd name="connsiteX4" fmla="*/ 2384 w 127275"/>
                    <a:gd name="connsiteY4" fmla="*/ 0 h 177387"/>
                    <a:gd name="connsiteX5" fmla="*/ 0 w 127275"/>
                    <a:gd name="connsiteY5" fmla="*/ 0 h 177387"/>
                    <a:gd name="connsiteX6" fmla="*/ 19070 w 127275"/>
                    <a:gd name="connsiteY6" fmla="*/ 50059 h 177387"/>
                    <a:gd name="connsiteX7" fmla="*/ 42908 w 127275"/>
                    <a:gd name="connsiteY7" fmla="*/ 95351 h 177387"/>
                    <a:gd name="connsiteX8" fmla="*/ 69130 w 127275"/>
                    <a:gd name="connsiteY8" fmla="*/ 138260 h 177387"/>
                    <a:gd name="connsiteX9" fmla="*/ 83432 w 127275"/>
                    <a:gd name="connsiteY9" fmla="*/ 166865 h 177387"/>
                    <a:gd name="connsiteX10" fmla="*/ 61978 w 127275"/>
                    <a:gd name="connsiteY10" fmla="*/ 171632 h 177387"/>
                    <a:gd name="connsiteX11" fmla="*/ 61978 w 127275"/>
                    <a:gd name="connsiteY11" fmla="*/ 174016 h 177387"/>
                    <a:gd name="connsiteX12" fmla="*/ 121573 w 127275"/>
                    <a:gd name="connsiteY12" fmla="*/ 176400 h 177387"/>
                    <a:gd name="connsiteX13" fmla="*/ 126341 w 127275"/>
                    <a:gd name="connsiteY13" fmla="*/ 174016 h 1773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27275" h="177387">
                      <a:moveTo>
                        <a:pt x="126341" y="174016"/>
                      </a:moveTo>
                      <a:cubicBezTo>
                        <a:pt x="116805" y="166865"/>
                        <a:pt x="104886" y="166865"/>
                        <a:pt x="90584" y="166865"/>
                      </a:cubicBezTo>
                      <a:cubicBezTo>
                        <a:pt x="90584" y="157330"/>
                        <a:pt x="83432" y="150178"/>
                        <a:pt x="78665" y="140643"/>
                      </a:cubicBezTo>
                      <a:cubicBezTo>
                        <a:pt x="71514" y="126341"/>
                        <a:pt x="64362" y="112038"/>
                        <a:pt x="54827" y="100119"/>
                      </a:cubicBezTo>
                      <a:cubicBezTo>
                        <a:pt x="33373" y="66746"/>
                        <a:pt x="19070" y="35757"/>
                        <a:pt x="2384" y="0"/>
                      </a:cubicBezTo>
                      <a:cubicBezTo>
                        <a:pt x="2384" y="0"/>
                        <a:pt x="0" y="0"/>
                        <a:pt x="0" y="0"/>
                      </a:cubicBezTo>
                      <a:cubicBezTo>
                        <a:pt x="2384" y="19070"/>
                        <a:pt x="11919" y="33373"/>
                        <a:pt x="19070" y="50059"/>
                      </a:cubicBezTo>
                      <a:cubicBezTo>
                        <a:pt x="26222" y="64362"/>
                        <a:pt x="35757" y="81049"/>
                        <a:pt x="42908" y="95351"/>
                      </a:cubicBezTo>
                      <a:cubicBezTo>
                        <a:pt x="50059" y="109654"/>
                        <a:pt x="59595" y="123957"/>
                        <a:pt x="69130" y="138260"/>
                      </a:cubicBezTo>
                      <a:cubicBezTo>
                        <a:pt x="73897" y="147795"/>
                        <a:pt x="76281" y="159714"/>
                        <a:pt x="83432" y="166865"/>
                      </a:cubicBezTo>
                      <a:cubicBezTo>
                        <a:pt x="76281" y="166865"/>
                        <a:pt x="66746" y="169249"/>
                        <a:pt x="61978" y="171632"/>
                      </a:cubicBezTo>
                      <a:cubicBezTo>
                        <a:pt x="61978" y="171632"/>
                        <a:pt x="61978" y="174016"/>
                        <a:pt x="61978" y="174016"/>
                      </a:cubicBezTo>
                      <a:cubicBezTo>
                        <a:pt x="81049" y="171632"/>
                        <a:pt x="102503" y="174016"/>
                        <a:pt x="121573" y="176400"/>
                      </a:cubicBezTo>
                      <a:cubicBezTo>
                        <a:pt x="126341" y="178784"/>
                        <a:pt x="128724" y="176400"/>
                        <a:pt x="126341" y="174016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39" name="Freeform: Shape 1338">
                  <a:extLst>
                    <a:ext uri="{FF2B5EF4-FFF2-40B4-BE49-F238E27FC236}">
                      <a16:creationId xmlns:a16="http://schemas.microsoft.com/office/drawing/2014/main" id="{FD0BEC7C-75A1-4582-8539-123AA526B3E4}"/>
                    </a:ext>
                  </a:extLst>
                </p:cNvPr>
                <p:cNvSpPr/>
                <p:nvPr/>
              </p:nvSpPr>
              <p:spPr>
                <a:xfrm>
                  <a:off x="15602945" y="6528392"/>
                  <a:ext cx="54231" cy="61978"/>
                </a:xfrm>
                <a:custGeom>
                  <a:avLst/>
                  <a:gdLst>
                    <a:gd name="connsiteX0" fmla="*/ 37545 w 54231"/>
                    <a:gd name="connsiteY0" fmla="*/ 19070 h 61978"/>
                    <a:gd name="connsiteX1" fmla="*/ 1788 w 54231"/>
                    <a:gd name="connsiteY1" fmla="*/ 0 h 61978"/>
                    <a:gd name="connsiteX2" fmla="*/ 1788 w 54231"/>
                    <a:gd name="connsiteY2" fmla="*/ 2384 h 61978"/>
                    <a:gd name="connsiteX3" fmla="*/ 35161 w 54231"/>
                    <a:gd name="connsiteY3" fmla="*/ 21454 h 61978"/>
                    <a:gd name="connsiteX4" fmla="*/ 51847 w 54231"/>
                    <a:gd name="connsiteY4" fmla="*/ 61978 h 61978"/>
                    <a:gd name="connsiteX5" fmla="*/ 54231 w 54231"/>
                    <a:gd name="connsiteY5" fmla="*/ 61978 h 61978"/>
                    <a:gd name="connsiteX6" fmla="*/ 37545 w 54231"/>
                    <a:gd name="connsiteY6" fmla="*/ 19070 h 619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4231" h="61978">
                      <a:moveTo>
                        <a:pt x="37545" y="19070"/>
                      </a:moveTo>
                      <a:cubicBezTo>
                        <a:pt x="28009" y="7151"/>
                        <a:pt x="16090" y="2384"/>
                        <a:pt x="1788" y="0"/>
                      </a:cubicBezTo>
                      <a:cubicBezTo>
                        <a:pt x="-596" y="0"/>
                        <a:pt x="-596" y="2384"/>
                        <a:pt x="1788" y="2384"/>
                      </a:cubicBezTo>
                      <a:cubicBezTo>
                        <a:pt x="16090" y="4768"/>
                        <a:pt x="25626" y="9535"/>
                        <a:pt x="35161" y="21454"/>
                      </a:cubicBezTo>
                      <a:cubicBezTo>
                        <a:pt x="44696" y="33373"/>
                        <a:pt x="47080" y="47676"/>
                        <a:pt x="51847" y="61978"/>
                      </a:cubicBezTo>
                      <a:cubicBezTo>
                        <a:pt x="51847" y="61978"/>
                        <a:pt x="54231" y="61978"/>
                        <a:pt x="54231" y="61978"/>
                      </a:cubicBezTo>
                      <a:cubicBezTo>
                        <a:pt x="49464" y="45292"/>
                        <a:pt x="47080" y="33373"/>
                        <a:pt x="37545" y="19070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40" name="Freeform: Shape 1339">
                  <a:extLst>
                    <a:ext uri="{FF2B5EF4-FFF2-40B4-BE49-F238E27FC236}">
                      <a16:creationId xmlns:a16="http://schemas.microsoft.com/office/drawing/2014/main" id="{D8B16069-CE1E-488F-9AC0-76AF7E3EF532}"/>
                    </a:ext>
                  </a:extLst>
                </p:cNvPr>
                <p:cNvSpPr/>
                <p:nvPr/>
              </p:nvSpPr>
              <p:spPr>
                <a:xfrm>
                  <a:off x="15533220" y="6308024"/>
                  <a:ext cx="88200" cy="168983"/>
                </a:xfrm>
                <a:custGeom>
                  <a:avLst/>
                  <a:gdLst>
                    <a:gd name="connsiteX0" fmla="*/ 88200 w 88200"/>
                    <a:gd name="connsiteY0" fmla="*/ 167924 h 168983"/>
                    <a:gd name="connsiteX1" fmla="*/ 40524 w 88200"/>
                    <a:gd name="connsiteY1" fmla="*/ 84492 h 168983"/>
                    <a:gd name="connsiteX2" fmla="*/ 2384 w 88200"/>
                    <a:gd name="connsiteY2" fmla="*/ 1059 h 168983"/>
                    <a:gd name="connsiteX3" fmla="*/ 0 w 88200"/>
                    <a:gd name="connsiteY3" fmla="*/ 1059 h 168983"/>
                    <a:gd name="connsiteX4" fmla="*/ 11919 w 88200"/>
                    <a:gd name="connsiteY4" fmla="*/ 39200 h 168983"/>
                    <a:gd name="connsiteX5" fmla="*/ 30989 w 88200"/>
                    <a:gd name="connsiteY5" fmla="*/ 82108 h 168983"/>
                    <a:gd name="connsiteX6" fmla="*/ 88200 w 88200"/>
                    <a:gd name="connsiteY6" fmla="*/ 167924 h 168983"/>
                    <a:gd name="connsiteX7" fmla="*/ 88200 w 88200"/>
                    <a:gd name="connsiteY7" fmla="*/ 167924 h 1689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8200" h="168983">
                      <a:moveTo>
                        <a:pt x="88200" y="167924"/>
                      </a:moveTo>
                      <a:cubicBezTo>
                        <a:pt x="69130" y="141703"/>
                        <a:pt x="54827" y="113097"/>
                        <a:pt x="40524" y="84492"/>
                      </a:cubicBezTo>
                      <a:cubicBezTo>
                        <a:pt x="26222" y="55887"/>
                        <a:pt x="9535" y="32049"/>
                        <a:pt x="2384" y="1059"/>
                      </a:cubicBezTo>
                      <a:cubicBezTo>
                        <a:pt x="2384" y="1059"/>
                        <a:pt x="0" y="-1324"/>
                        <a:pt x="0" y="1059"/>
                      </a:cubicBezTo>
                      <a:cubicBezTo>
                        <a:pt x="0" y="15362"/>
                        <a:pt x="7151" y="27281"/>
                        <a:pt x="11919" y="39200"/>
                      </a:cubicBezTo>
                      <a:cubicBezTo>
                        <a:pt x="19070" y="53503"/>
                        <a:pt x="23838" y="67805"/>
                        <a:pt x="30989" y="82108"/>
                      </a:cubicBezTo>
                      <a:cubicBezTo>
                        <a:pt x="47676" y="110714"/>
                        <a:pt x="64362" y="141703"/>
                        <a:pt x="88200" y="167924"/>
                      </a:cubicBezTo>
                      <a:cubicBezTo>
                        <a:pt x="88200" y="170308"/>
                        <a:pt x="88200" y="167924"/>
                        <a:pt x="88200" y="167924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41" name="Freeform: Shape 1340">
                  <a:extLst>
                    <a:ext uri="{FF2B5EF4-FFF2-40B4-BE49-F238E27FC236}">
                      <a16:creationId xmlns:a16="http://schemas.microsoft.com/office/drawing/2014/main" id="{A8062F34-EF21-4304-8DE4-85B2AC15F769}"/>
                    </a:ext>
                  </a:extLst>
                </p:cNvPr>
                <p:cNvSpPr/>
                <p:nvPr/>
              </p:nvSpPr>
              <p:spPr>
                <a:xfrm>
                  <a:off x="15604504" y="6292397"/>
                  <a:ext cx="90812" cy="166864"/>
                </a:xfrm>
                <a:custGeom>
                  <a:avLst/>
                  <a:gdLst>
                    <a:gd name="connsiteX0" fmla="*/ 50288 w 90812"/>
                    <a:gd name="connsiteY0" fmla="*/ 95351 h 166864"/>
                    <a:gd name="connsiteX1" fmla="*/ 229 w 90812"/>
                    <a:gd name="connsiteY1" fmla="*/ 0 h 166864"/>
                    <a:gd name="connsiteX2" fmla="*/ 229 w 90812"/>
                    <a:gd name="connsiteY2" fmla="*/ 0 h 166864"/>
                    <a:gd name="connsiteX3" fmla="*/ 28834 w 90812"/>
                    <a:gd name="connsiteY3" fmla="*/ 73897 h 166864"/>
                    <a:gd name="connsiteX4" fmla="*/ 62207 w 90812"/>
                    <a:gd name="connsiteY4" fmla="*/ 116805 h 166864"/>
                    <a:gd name="connsiteX5" fmla="*/ 88429 w 90812"/>
                    <a:gd name="connsiteY5" fmla="*/ 166865 h 166864"/>
                    <a:gd name="connsiteX6" fmla="*/ 90813 w 90812"/>
                    <a:gd name="connsiteY6" fmla="*/ 166865 h 166864"/>
                    <a:gd name="connsiteX7" fmla="*/ 50288 w 90812"/>
                    <a:gd name="connsiteY7" fmla="*/ 95351 h 166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0812" h="166864">
                      <a:moveTo>
                        <a:pt x="50288" y="95351"/>
                      </a:moveTo>
                      <a:cubicBezTo>
                        <a:pt x="28834" y="66746"/>
                        <a:pt x="7380" y="35757"/>
                        <a:pt x="229" y="0"/>
                      </a:cubicBezTo>
                      <a:cubicBezTo>
                        <a:pt x="229" y="0"/>
                        <a:pt x="229" y="0"/>
                        <a:pt x="229" y="0"/>
                      </a:cubicBezTo>
                      <a:cubicBezTo>
                        <a:pt x="-2155" y="26222"/>
                        <a:pt x="14532" y="54827"/>
                        <a:pt x="28834" y="73897"/>
                      </a:cubicBezTo>
                      <a:cubicBezTo>
                        <a:pt x="38370" y="88200"/>
                        <a:pt x="52672" y="102503"/>
                        <a:pt x="62207" y="116805"/>
                      </a:cubicBezTo>
                      <a:cubicBezTo>
                        <a:pt x="74126" y="133492"/>
                        <a:pt x="81278" y="150178"/>
                        <a:pt x="88429" y="166865"/>
                      </a:cubicBezTo>
                      <a:cubicBezTo>
                        <a:pt x="88429" y="166865"/>
                        <a:pt x="90813" y="166865"/>
                        <a:pt x="90813" y="166865"/>
                      </a:cubicBezTo>
                      <a:cubicBezTo>
                        <a:pt x="88429" y="140643"/>
                        <a:pt x="66975" y="116805"/>
                        <a:pt x="50288" y="95351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293" name="Graphic 4207">
              <a:extLst>
                <a:ext uri="{FF2B5EF4-FFF2-40B4-BE49-F238E27FC236}">
                  <a16:creationId xmlns:a16="http://schemas.microsoft.com/office/drawing/2014/main" id="{620739AE-1626-4455-A0B4-B834E81AF574}"/>
                </a:ext>
              </a:extLst>
            </p:cNvPr>
            <p:cNvGrpSpPr/>
            <p:nvPr/>
          </p:nvGrpSpPr>
          <p:grpSpPr>
            <a:xfrm>
              <a:off x="15552767" y="6914350"/>
              <a:ext cx="130631" cy="264814"/>
              <a:chOff x="15552767" y="6914350"/>
              <a:chExt cx="130631" cy="264814"/>
            </a:xfrm>
          </p:grpSpPr>
          <p:sp>
            <p:nvSpPr>
              <p:cNvPr id="1330" name="Freeform: Shape 1329">
                <a:extLst>
                  <a:ext uri="{FF2B5EF4-FFF2-40B4-BE49-F238E27FC236}">
                    <a16:creationId xmlns:a16="http://schemas.microsoft.com/office/drawing/2014/main" id="{FD29C887-552B-4E4C-B0D0-D4AA7A05EE2A}"/>
                  </a:ext>
                </a:extLst>
              </p:cNvPr>
              <p:cNvSpPr/>
              <p:nvPr/>
            </p:nvSpPr>
            <p:spPr>
              <a:xfrm>
                <a:off x="15556653" y="6916852"/>
                <a:ext cx="122167" cy="257545"/>
              </a:xfrm>
              <a:custGeom>
                <a:avLst/>
                <a:gdLst>
                  <a:gd name="connsiteX0" fmla="*/ 64766 w 122167"/>
                  <a:gd name="connsiteY0" fmla="*/ 257545 h 257545"/>
                  <a:gd name="connsiteX1" fmla="*/ 90988 w 122167"/>
                  <a:gd name="connsiteY1" fmla="*/ 245626 h 257545"/>
                  <a:gd name="connsiteX2" fmla="*/ 114826 w 122167"/>
                  <a:gd name="connsiteY2" fmla="*/ 202718 h 257545"/>
                  <a:gd name="connsiteX3" fmla="*/ 86221 w 122167"/>
                  <a:gd name="connsiteY3" fmla="*/ 183648 h 257545"/>
                  <a:gd name="connsiteX4" fmla="*/ 64766 w 122167"/>
                  <a:gd name="connsiteY4" fmla="*/ 107367 h 257545"/>
                  <a:gd name="connsiteX5" fmla="*/ 95756 w 122167"/>
                  <a:gd name="connsiteY5" fmla="*/ 7248 h 257545"/>
                  <a:gd name="connsiteX6" fmla="*/ 74302 w 122167"/>
                  <a:gd name="connsiteY6" fmla="*/ 2480 h 257545"/>
                  <a:gd name="connsiteX7" fmla="*/ 24242 w 122167"/>
                  <a:gd name="connsiteY7" fmla="*/ 35853 h 257545"/>
                  <a:gd name="connsiteX8" fmla="*/ 12323 w 122167"/>
                  <a:gd name="connsiteY8" fmla="*/ 197951 h 257545"/>
                  <a:gd name="connsiteX9" fmla="*/ 64766 w 122167"/>
                  <a:gd name="connsiteY9" fmla="*/ 257545 h 257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2167" h="257545">
                    <a:moveTo>
                      <a:pt x="64766" y="257545"/>
                    </a:moveTo>
                    <a:cubicBezTo>
                      <a:pt x="74302" y="257545"/>
                      <a:pt x="81453" y="250394"/>
                      <a:pt x="90988" y="245626"/>
                    </a:cubicBezTo>
                    <a:cubicBezTo>
                      <a:pt x="105291" y="236091"/>
                      <a:pt x="136280" y="212253"/>
                      <a:pt x="114826" y="202718"/>
                    </a:cubicBezTo>
                    <a:cubicBezTo>
                      <a:pt x="107675" y="197951"/>
                      <a:pt x="95756" y="195567"/>
                      <a:pt x="86221" y="183648"/>
                    </a:cubicBezTo>
                    <a:cubicBezTo>
                      <a:pt x="67150" y="162194"/>
                      <a:pt x="64766" y="126437"/>
                      <a:pt x="64766" y="107367"/>
                    </a:cubicBezTo>
                    <a:cubicBezTo>
                      <a:pt x="57615" y="7248"/>
                      <a:pt x="90988" y="21551"/>
                      <a:pt x="95756" y="7248"/>
                    </a:cubicBezTo>
                    <a:cubicBezTo>
                      <a:pt x="98139" y="97"/>
                      <a:pt x="88604" y="-2287"/>
                      <a:pt x="74302" y="2480"/>
                    </a:cubicBezTo>
                    <a:cubicBezTo>
                      <a:pt x="55231" y="7248"/>
                      <a:pt x="33777" y="16783"/>
                      <a:pt x="24242" y="35853"/>
                    </a:cubicBezTo>
                    <a:cubicBezTo>
                      <a:pt x="-4363" y="81145"/>
                      <a:pt x="-6747" y="147891"/>
                      <a:pt x="12323" y="197951"/>
                    </a:cubicBezTo>
                    <a:cubicBezTo>
                      <a:pt x="19475" y="219405"/>
                      <a:pt x="38545" y="255162"/>
                      <a:pt x="64766" y="257545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31" name="Freeform: Shape 1330">
                <a:extLst>
                  <a:ext uri="{FF2B5EF4-FFF2-40B4-BE49-F238E27FC236}">
                    <a16:creationId xmlns:a16="http://schemas.microsoft.com/office/drawing/2014/main" id="{45FB3832-2BE5-4D6D-8BB4-536C80611865}"/>
                  </a:ext>
                </a:extLst>
              </p:cNvPr>
              <p:cNvSpPr/>
              <p:nvPr/>
            </p:nvSpPr>
            <p:spPr>
              <a:xfrm>
                <a:off x="15552767" y="6914350"/>
                <a:ext cx="130631" cy="264814"/>
              </a:xfrm>
              <a:custGeom>
                <a:avLst/>
                <a:gdLst>
                  <a:gd name="connsiteX0" fmla="*/ 71037 w 130631"/>
                  <a:gd name="connsiteY0" fmla="*/ 264815 h 264814"/>
                  <a:gd name="connsiteX1" fmla="*/ 71037 w 130631"/>
                  <a:gd name="connsiteY1" fmla="*/ 264815 h 264814"/>
                  <a:gd name="connsiteX2" fmla="*/ 71037 w 130631"/>
                  <a:gd name="connsiteY2" fmla="*/ 264815 h 264814"/>
                  <a:gd name="connsiteX3" fmla="*/ 11442 w 130631"/>
                  <a:gd name="connsiteY3" fmla="*/ 202837 h 264814"/>
                  <a:gd name="connsiteX4" fmla="*/ 25745 w 130631"/>
                  <a:gd name="connsiteY4" fmla="*/ 38355 h 264814"/>
                  <a:gd name="connsiteX5" fmla="*/ 78188 w 130631"/>
                  <a:gd name="connsiteY5" fmla="*/ 2599 h 264814"/>
                  <a:gd name="connsiteX6" fmla="*/ 104410 w 130631"/>
                  <a:gd name="connsiteY6" fmla="*/ 4983 h 264814"/>
                  <a:gd name="connsiteX7" fmla="*/ 104410 w 130631"/>
                  <a:gd name="connsiteY7" fmla="*/ 14518 h 264814"/>
                  <a:gd name="connsiteX8" fmla="*/ 94875 w 130631"/>
                  <a:gd name="connsiteY8" fmla="*/ 24053 h 264814"/>
                  <a:gd name="connsiteX9" fmla="*/ 73421 w 130631"/>
                  <a:gd name="connsiteY9" fmla="*/ 112253 h 264814"/>
                  <a:gd name="connsiteX10" fmla="*/ 94875 w 130631"/>
                  <a:gd name="connsiteY10" fmla="*/ 186150 h 264814"/>
                  <a:gd name="connsiteX11" fmla="*/ 118712 w 130631"/>
                  <a:gd name="connsiteY11" fmla="*/ 202837 h 264814"/>
                  <a:gd name="connsiteX12" fmla="*/ 121096 w 130631"/>
                  <a:gd name="connsiteY12" fmla="*/ 202837 h 264814"/>
                  <a:gd name="connsiteX13" fmla="*/ 130631 w 130631"/>
                  <a:gd name="connsiteY13" fmla="*/ 214756 h 264814"/>
                  <a:gd name="connsiteX14" fmla="*/ 97258 w 130631"/>
                  <a:gd name="connsiteY14" fmla="*/ 252896 h 264814"/>
                  <a:gd name="connsiteX15" fmla="*/ 94875 w 130631"/>
                  <a:gd name="connsiteY15" fmla="*/ 255280 h 264814"/>
                  <a:gd name="connsiteX16" fmla="*/ 71037 w 130631"/>
                  <a:gd name="connsiteY16" fmla="*/ 264815 h 264814"/>
                  <a:gd name="connsiteX17" fmla="*/ 92491 w 130631"/>
                  <a:gd name="connsiteY17" fmla="*/ 7366 h 264814"/>
                  <a:gd name="connsiteX18" fmla="*/ 80572 w 130631"/>
                  <a:gd name="connsiteY18" fmla="*/ 9750 h 264814"/>
                  <a:gd name="connsiteX19" fmla="*/ 32896 w 130631"/>
                  <a:gd name="connsiteY19" fmla="*/ 40739 h 264814"/>
                  <a:gd name="connsiteX20" fmla="*/ 20977 w 130631"/>
                  <a:gd name="connsiteY20" fmla="*/ 198069 h 264814"/>
                  <a:gd name="connsiteX21" fmla="*/ 71037 w 130631"/>
                  <a:gd name="connsiteY21" fmla="*/ 255280 h 264814"/>
                  <a:gd name="connsiteX22" fmla="*/ 90107 w 130631"/>
                  <a:gd name="connsiteY22" fmla="*/ 248128 h 264814"/>
                  <a:gd name="connsiteX23" fmla="*/ 94875 w 130631"/>
                  <a:gd name="connsiteY23" fmla="*/ 245745 h 264814"/>
                  <a:gd name="connsiteX24" fmla="*/ 123480 w 130631"/>
                  <a:gd name="connsiteY24" fmla="*/ 214756 h 264814"/>
                  <a:gd name="connsiteX25" fmla="*/ 118712 w 130631"/>
                  <a:gd name="connsiteY25" fmla="*/ 209988 h 264814"/>
                  <a:gd name="connsiteX26" fmla="*/ 116329 w 130631"/>
                  <a:gd name="connsiteY26" fmla="*/ 209988 h 264814"/>
                  <a:gd name="connsiteX27" fmla="*/ 90107 w 130631"/>
                  <a:gd name="connsiteY27" fmla="*/ 190918 h 264814"/>
                  <a:gd name="connsiteX28" fmla="*/ 66269 w 130631"/>
                  <a:gd name="connsiteY28" fmla="*/ 112253 h 264814"/>
                  <a:gd name="connsiteX29" fmla="*/ 92491 w 130631"/>
                  <a:gd name="connsiteY29" fmla="*/ 16901 h 264814"/>
                  <a:gd name="connsiteX30" fmla="*/ 99642 w 130631"/>
                  <a:gd name="connsiteY30" fmla="*/ 12134 h 264814"/>
                  <a:gd name="connsiteX31" fmla="*/ 99642 w 130631"/>
                  <a:gd name="connsiteY31" fmla="*/ 9750 h 264814"/>
                  <a:gd name="connsiteX32" fmla="*/ 92491 w 130631"/>
                  <a:gd name="connsiteY32" fmla="*/ 7366 h 264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30631" h="264814">
                    <a:moveTo>
                      <a:pt x="71037" y="264815"/>
                    </a:moveTo>
                    <a:lnTo>
                      <a:pt x="71037" y="264815"/>
                    </a:lnTo>
                    <a:cubicBezTo>
                      <a:pt x="71037" y="264815"/>
                      <a:pt x="68653" y="264815"/>
                      <a:pt x="71037" y="264815"/>
                    </a:cubicBezTo>
                    <a:cubicBezTo>
                      <a:pt x="35280" y="262431"/>
                      <a:pt x="16210" y="212372"/>
                      <a:pt x="11442" y="202837"/>
                    </a:cubicBezTo>
                    <a:cubicBezTo>
                      <a:pt x="-7628" y="148010"/>
                      <a:pt x="-2861" y="81264"/>
                      <a:pt x="25745" y="38355"/>
                    </a:cubicBezTo>
                    <a:cubicBezTo>
                      <a:pt x="40048" y="16901"/>
                      <a:pt x="61502" y="7366"/>
                      <a:pt x="78188" y="2599"/>
                    </a:cubicBezTo>
                    <a:cubicBezTo>
                      <a:pt x="92491" y="-2169"/>
                      <a:pt x="99642" y="215"/>
                      <a:pt x="104410" y="4983"/>
                    </a:cubicBezTo>
                    <a:cubicBezTo>
                      <a:pt x="104410" y="7366"/>
                      <a:pt x="106794" y="9750"/>
                      <a:pt x="104410" y="14518"/>
                    </a:cubicBezTo>
                    <a:cubicBezTo>
                      <a:pt x="102026" y="19285"/>
                      <a:pt x="99642" y="21669"/>
                      <a:pt x="94875" y="24053"/>
                    </a:cubicBezTo>
                    <a:cubicBezTo>
                      <a:pt x="85340" y="31204"/>
                      <a:pt x="68653" y="40739"/>
                      <a:pt x="73421" y="112253"/>
                    </a:cubicBezTo>
                    <a:cubicBezTo>
                      <a:pt x="73421" y="128939"/>
                      <a:pt x="75804" y="167080"/>
                      <a:pt x="94875" y="186150"/>
                    </a:cubicBezTo>
                    <a:cubicBezTo>
                      <a:pt x="102026" y="195685"/>
                      <a:pt x="111561" y="198069"/>
                      <a:pt x="118712" y="202837"/>
                    </a:cubicBezTo>
                    <a:lnTo>
                      <a:pt x="121096" y="202837"/>
                    </a:lnTo>
                    <a:cubicBezTo>
                      <a:pt x="128248" y="205220"/>
                      <a:pt x="130631" y="209988"/>
                      <a:pt x="130631" y="214756"/>
                    </a:cubicBezTo>
                    <a:cubicBezTo>
                      <a:pt x="130631" y="229058"/>
                      <a:pt x="109177" y="245745"/>
                      <a:pt x="97258" y="252896"/>
                    </a:cubicBezTo>
                    <a:lnTo>
                      <a:pt x="94875" y="255280"/>
                    </a:lnTo>
                    <a:cubicBezTo>
                      <a:pt x="85340" y="260047"/>
                      <a:pt x="80572" y="264815"/>
                      <a:pt x="71037" y="264815"/>
                    </a:cubicBezTo>
                    <a:close/>
                    <a:moveTo>
                      <a:pt x="92491" y="7366"/>
                    </a:moveTo>
                    <a:cubicBezTo>
                      <a:pt x="90107" y="7366"/>
                      <a:pt x="85340" y="7366"/>
                      <a:pt x="80572" y="9750"/>
                    </a:cubicBezTo>
                    <a:cubicBezTo>
                      <a:pt x="56734" y="16901"/>
                      <a:pt x="40048" y="26437"/>
                      <a:pt x="32896" y="40739"/>
                    </a:cubicBezTo>
                    <a:cubicBezTo>
                      <a:pt x="6675" y="81264"/>
                      <a:pt x="1907" y="148010"/>
                      <a:pt x="20977" y="198069"/>
                    </a:cubicBezTo>
                    <a:cubicBezTo>
                      <a:pt x="30512" y="221907"/>
                      <a:pt x="47199" y="252896"/>
                      <a:pt x="71037" y="255280"/>
                    </a:cubicBezTo>
                    <a:cubicBezTo>
                      <a:pt x="78188" y="255280"/>
                      <a:pt x="82956" y="250512"/>
                      <a:pt x="90107" y="248128"/>
                    </a:cubicBezTo>
                    <a:lnTo>
                      <a:pt x="94875" y="245745"/>
                    </a:lnTo>
                    <a:cubicBezTo>
                      <a:pt x="111561" y="233826"/>
                      <a:pt x="123480" y="221907"/>
                      <a:pt x="123480" y="214756"/>
                    </a:cubicBezTo>
                    <a:cubicBezTo>
                      <a:pt x="123480" y="214756"/>
                      <a:pt x="123480" y="212372"/>
                      <a:pt x="118712" y="209988"/>
                    </a:cubicBezTo>
                    <a:lnTo>
                      <a:pt x="116329" y="209988"/>
                    </a:lnTo>
                    <a:cubicBezTo>
                      <a:pt x="109177" y="205220"/>
                      <a:pt x="97258" y="200453"/>
                      <a:pt x="90107" y="190918"/>
                    </a:cubicBezTo>
                    <a:cubicBezTo>
                      <a:pt x="71037" y="167080"/>
                      <a:pt x="68653" y="128939"/>
                      <a:pt x="66269" y="112253"/>
                    </a:cubicBezTo>
                    <a:cubicBezTo>
                      <a:pt x="61502" y="35972"/>
                      <a:pt x="80572" y="24053"/>
                      <a:pt x="92491" y="16901"/>
                    </a:cubicBezTo>
                    <a:cubicBezTo>
                      <a:pt x="94875" y="14518"/>
                      <a:pt x="97258" y="14518"/>
                      <a:pt x="99642" y="12134"/>
                    </a:cubicBezTo>
                    <a:cubicBezTo>
                      <a:pt x="99642" y="12134"/>
                      <a:pt x="99642" y="9750"/>
                      <a:pt x="99642" y="9750"/>
                    </a:cubicBezTo>
                    <a:cubicBezTo>
                      <a:pt x="97258" y="7366"/>
                      <a:pt x="94875" y="7366"/>
                      <a:pt x="92491" y="7366"/>
                    </a:cubicBezTo>
                    <a:close/>
                  </a:path>
                </a:pathLst>
              </a:custGeom>
              <a:solidFill>
                <a:srgbClr val="A0988B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94" name="Freeform: Shape 1293">
              <a:extLst>
                <a:ext uri="{FF2B5EF4-FFF2-40B4-BE49-F238E27FC236}">
                  <a16:creationId xmlns:a16="http://schemas.microsoft.com/office/drawing/2014/main" id="{B834E448-3982-495D-8A60-B817B6A926EC}"/>
                </a:ext>
              </a:extLst>
            </p:cNvPr>
            <p:cNvSpPr/>
            <p:nvPr/>
          </p:nvSpPr>
          <p:spPr>
            <a:xfrm>
              <a:off x="15556653" y="6916852"/>
              <a:ext cx="120910" cy="257545"/>
            </a:xfrm>
            <a:custGeom>
              <a:avLst/>
              <a:gdLst>
                <a:gd name="connsiteX0" fmla="*/ 114826 w 120910"/>
                <a:gd name="connsiteY0" fmla="*/ 202718 h 257545"/>
                <a:gd name="connsiteX1" fmla="*/ 86221 w 120910"/>
                <a:gd name="connsiteY1" fmla="*/ 183648 h 257545"/>
                <a:gd name="connsiteX2" fmla="*/ 64766 w 120910"/>
                <a:gd name="connsiteY2" fmla="*/ 107367 h 257545"/>
                <a:gd name="connsiteX3" fmla="*/ 95756 w 120910"/>
                <a:gd name="connsiteY3" fmla="*/ 7248 h 257545"/>
                <a:gd name="connsiteX4" fmla="*/ 74302 w 120910"/>
                <a:gd name="connsiteY4" fmla="*/ 2480 h 257545"/>
                <a:gd name="connsiteX5" fmla="*/ 24242 w 120910"/>
                <a:gd name="connsiteY5" fmla="*/ 35853 h 257545"/>
                <a:gd name="connsiteX6" fmla="*/ 12323 w 120910"/>
                <a:gd name="connsiteY6" fmla="*/ 197951 h 257545"/>
                <a:gd name="connsiteX7" fmla="*/ 67150 w 120910"/>
                <a:gd name="connsiteY7" fmla="*/ 257545 h 257545"/>
                <a:gd name="connsiteX8" fmla="*/ 93372 w 120910"/>
                <a:gd name="connsiteY8" fmla="*/ 245626 h 257545"/>
                <a:gd name="connsiteX9" fmla="*/ 114826 w 120910"/>
                <a:gd name="connsiteY9" fmla="*/ 202718 h 257545"/>
                <a:gd name="connsiteX10" fmla="*/ 79069 w 120910"/>
                <a:gd name="connsiteY10" fmla="*/ 224172 h 257545"/>
                <a:gd name="connsiteX11" fmla="*/ 12323 w 120910"/>
                <a:gd name="connsiteY11" fmla="*/ 166961 h 257545"/>
                <a:gd name="connsiteX12" fmla="*/ 43312 w 120910"/>
                <a:gd name="connsiteY12" fmla="*/ 31086 h 257545"/>
                <a:gd name="connsiteX13" fmla="*/ 67150 w 120910"/>
                <a:gd name="connsiteY13" fmla="*/ 21551 h 257545"/>
                <a:gd name="connsiteX14" fmla="*/ 62383 w 120910"/>
                <a:gd name="connsiteY14" fmla="*/ 162194 h 257545"/>
                <a:gd name="connsiteX15" fmla="*/ 79069 w 120910"/>
                <a:gd name="connsiteY15" fmla="*/ 224172 h 25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0910" h="257545">
                  <a:moveTo>
                    <a:pt x="114826" y="202718"/>
                  </a:moveTo>
                  <a:cubicBezTo>
                    <a:pt x="107675" y="197951"/>
                    <a:pt x="95756" y="195567"/>
                    <a:pt x="86221" y="183648"/>
                  </a:cubicBezTo>
                  <a:cubicBezTo>
                    <a:pt x="67150" y="162194"/>
                    <a:pt x="64766" y="126437"/>
                    <a:pt x="64766" y="107367"/>
                  </a:cubicBezTo>
                  <a:cubicBezTo>
                    <a:pt x="57615" y="7248"/>
                    <a:pt x="90988" y="21551"/>
                    <a:pt x="95756" y="7248"/>
                  </a:cubicBezTo>
                  <a:cubicBezTo>
                    <a:pt x="98139" y="97"/>
                    <a:pt x="88604" y="-2287"/>
                    <a:pt x="74302" y="2480"/>
                  </a:cubicBezTo>
                  <a:cubicBezTo>
                    <a:pt x="55231" y="7248"/>
                    <a:pt x="33777" y="16783"/>
                    <a:pt x="24242" y="35853"/>
                  </a:cubicBezTo>
                  <a:cubicBezTo>
                    <a:pt x="-4363" y="81145"/>
                    <a:pt x="-6747" y="147891"/>
                    <a:pt x="12323" y="197951"/>
                  </a:cubicBezTo>
                  <a:cubicBezTo>
                    <a:pt x="19475" y="219405"/>
                    <a:pt x="38545" y="255162"/>
                    <a:pt x="67150" y="257545"/>
                  </a:cubicBezTo>
                  <a:cubicBezTo>
                    <a:pt x="76685" y="257545"/>
                    <a:pt x="83837" y="250394"/>
                    <a:pt x="93372" y="245626"/>
                  </a:cubicBezTo>
                  <a:cubicBezTo>
                    <a:pt x="102907" y="236091"/>
                    <a:pt x="133896" y="212253"/>
                    <a:pt x="114826" y="202718"/>
                  </a:cubicBezTo>
                  <a:close/>
                  <a:moveTo>
                    <a:pt x="79069" y="224172"/>
                  </a:moveTo>
                  <a:cubicBezTo>
                    <a:pt x="48080" y="269464"/>
                    <a:pt x="17091" y="193183"/>
                    <a:pt x="12323" y="166961"/>
                  </a:cubicBezTo>
                  <a:cubicBezTo>
                    <a:pt x="5172" y="121670"/>
                    <a:pt x="7556" y="66843"/>
                    <a:pt x="43312" y="31086"/>
                  </a:cubicBezTo>
                  <a:cubicBezTo>
                    <a:pt x="50464" y="23934"/>
                    <a:pt x="69534" y="19167"/>
                    <a:pt x="67150" y="21551"/>
                  </a:cubicBezTo>
                  <a:cubicBezTo>
                    <a:pt x="50464" y="59691"/>
                    <a:pt x="50464" y="124053"/>
                    <a:pt x="62383" y="162194"/>
                  </a:cubicBezTo>
                  <a:cubicBezTo>
                    <a:pt x="67150" y="183648"/>
                    <a:pt x="93372" y="200334"/>
                    <a:pt x="79069" y="224172"/>
                  </a:cubicBezTo>
                  <a:close/>
                </a:path>
              </a:pathLst>
            </a:custGeom>
            <a:solidFill>
              <a:srgbClr val="E1D8C8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295" name="Freeform: Shape 1294">
              <a:extLst>
                <a:ext uri="{FF2B5EF4-FFF2-40B4-BE49-F238E27FC236}">
                  <a16:creationId xmlns:a16="http://schemas.microsoft.com/office/drawing/2014/main" id="{7DBE5264-E232-450F-A199-9A44079E4438}"/>
                </a:ext>
              </a:extLst>
            </p:cNvPr>
            <p:cNvSpPr/>
            <p:nvPr/>
          </p:nvSpPr>
          <p:spPr>
            <a:xfrm>
              <a:off x="15627584" y="6298561"/>
              <a:ext cx="134134" cy="284872"/>
            </a:xfrm>
            <a:custGeom>
              <a:avLst/>
              <a:gdLst>
                <a:gd name="connsiteX0" fmla="*/ 101106 w 134134"/>
                <a:gd name="connsiteY0" fmla="*/ 151166 h 284872"/>
                <a:gd name="connsiteX1" fmla="*/ 62966 w 134134"/>
                <a:gd name="connsiteY1" fmla="*/ 86804 h 284872"/>
                <a:gd name="connsiteX2" fmla="*/ 3371 w 134134"/>
                <a:gd name="connsiteY2" fmla="*/ 987 h 284872"/>
                <a:gd name="connsiteX3" fmla="*/ 987 w 134134"/>
                <a:gd name="connsiteY3" fmla="*/ 3371 h 284872"/>
                <a:gd name="connsiteX4" fmla="*/ 120177 w 134134"/>
                <a:gd name="connsiteY4" fmla="*/ 279890 h 284872"/>
                <a:gd name="connsiteX5" fmla="*/ 132096 w 134134"/>
                <a:gd name="connsiteY5" fmla="*/ 282274 h 284872"/>
                <a:gd name="connsiteX6" fmla="*/ 101106 w 134134"/>
                <a:gd name="connsiteY6" fmla="*/ 151166 h 284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4134" h="284872">
                  <a:moveTo>
                    <a:pt x="101106" y="151166"/>
                  </a:moveTo>
                  <a:cubicBezTo>
                    <a:pt x="91571" y="127328"/>
                    <a:pt x="74885" y="108258"/>
                    <a:pt x="62966" y="86804"/>
                  </a:cubicBezTo>
                  <a:cubicBezTo>
                    <a:pt x="43895" y="58198"/>
                    <a:pt x="27209" y="27209"/>
                    <a:pt x="3371" y="987"/>
                  </a:cubicBezTo>
                  <a:cubicBezTo>
                    <a:pt x="987" y="-1396"/>
                    <a:pt x="-1396" y="987"/>
                    <a:pt x="987" y="3371"/>
                  </a:cubicBezTo>
                  <a:cubicBezTo>
                    <a:pt x="53431" y="93955"/>
                    <a:pt x="110641" y="172620"/>
                    <a:pt x="120177" y="279890"/>
                  </a:cubicBezTo>
                  <a:cubicBezTo>
                    <a:pt x="120177" y="284658"/>
                    <a:pt x="129712" y="287042"/>
                    <a:pt x="132096" y="282274"/>
                  </a:cubicBezTo>
                  <a:cubicBezTo>
                    <a:pt x="141631" y="241750"/>
                    <a:pt x="115409" y="186923"/>
                    <a:pt x="101106" y="151166"/>
                  </a:cubicBezTo>
                  <a:close/>
                </a:path>
              </a:pathLst>
            </a:custGeom>
            <a:solidFill>
              <a:srgbClr val="F3D1BB">
                <a:alpha val="4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296" name="Freeform: Shape 1295">
              <a:extLst>
                <a:ext uri="{FF2B5EF4-FFF2-40B4-BE49-F238E27FC236}">
                  <a16:creationId xmlns:a16="http://schemas.microsoft.com/office/drawing/2014/main" id="{B8981A12-5B38-48B1-86F6-A23F3E5138D4}"/>
                </a:ext>
              </a:extLst>
            </p:cNvPr>
            <p:cNvSpPr/>
            <p:nvPr/>
          </p:nvSpPr>
          <p:spPr>
            <a:xfrm>
              <a:off x="15735841" y="6672815"/>
              <a:ext cx="115711" cy="284872"/>
            </a:xfrm>
            <a:custGeom>
              <a:avLst/>
              <a:gdLst>
                <a:gd name="connsiteX0" fmla="*/ 85816 w 115711"/>
                <a:gd name="connsiteY0" fmla="*/ 155933 h 284872"/>
                <a:gd name="connsiteX1" fmla="*/ 50059 w 115711"/>
                <a:gd name="connsiteY1" fmla="*/ 79652 h 284872"/>
                <a:gd name="connsiteX2" fmla="*/ 4768 w 115711"/>
                <a:gd name="connsiteY2" fmla="*/ 987 h 284872"/>
                <a:gd name="connsiteX3" fmla="*/ 0 w 115711"/>
                <a:gd name="connsiteY3" fmla="*/ 3371 h 284872"/>
                <a:gd name="connsiteX4" fmla="*/ 64362 w 115711"/>
                <a:gd name="connsiteY4" fmla="*/ 151166 h 284872"/>
                <a:gd name="connsiteX5" fmla="*/ 88200 w 115711"/>
                <a:gd name="connsiteY5" fmla="*/ 225063 h 284872"/>
                <a:gd name="connsiteX6" fmla="*/ 97735 w 115711"/>
                <a:gd name="connsiteY6" fmla="*/ 279890 h 284872"/>
                <a:gd name="connsiteX7" fmla="*/ 109654 w 115711"/>
                <a:gd name="connsiteY7" fmla="*/ 282274 h 284872"/>
                <a:gd name="connsiteX8" fmla="*/ 85816 w 115711"/>
                <a:gd name="connsiteY8" fmla="*/ 155933 h 284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711" h="284872">
                  <a:moveTo>
                    <a:pt x="85816" y="155933"/>
                  </a:moveTo>
                  <a:cubicBezTo>
                    <a:pt x="78665" y="129712"/>
                    <a:pt x="64362" y="103490"/>
                    <a:pt x="50059" y="79652"/>
                  </a:cubicBezTo>
                  <a:cubicBezTo>
                    <a:pt x="35757" y="53431"/>
                    <a:pt x="23838" y="27209"/>
                    <a:pt x="4768" y="987"/>
                  </a:cubicBezTo>
                  <a:cubicBezTo>
                    <a:pt x="2384" y="-1396"/>
                    <a:pt x="0" y="987"/>
                    <a:pt x="0" y="3371"/>
                  </a:cubicBezTo>
                  <a:cubicBezTo>
                    <a:pt x="26222" y="48663"/>
                    <a:pt x="50059" y="101106"/>
                    <a:pt x="64362" y="151166"/>
                  </a:cubicBezTo>
                  <a:cubicBezTo>
                    <a:pt x="71514" y="177387"/>
                    <a:pt x="81049" y="201225"/>
                    <a:pt x="88200" y="225063"/>
                  </a:cubicBezTo>
                  <a:cubicBezTo>
                    <a:pt x="92968" y="244133"/>
                    <a:pt x="92968" y="260820"/>
                    <a:pt x="97735" y="279890"/>
                  </a:cubicBezTo>
                  <a:cubicBezTo>
                    <a:pt x="100119" y="284658"/>
                    <a:pt x="107270" y="287041"/>
                    <a:pt x="109654" y="282274"/>
                  </a:cubicBezTo>
                  <a:cubicBezTo>
                    <a:pt x="128724" y="244133"/>
                    <a:pt x="97735" y="194074"/>
                    <a:pt x="85816" y="155933"/>
                  </a:cubicBezTo>
                  <a:close/>
                </a:path>
              </a:pathLst>
            </a:custGeom>
            <a:solidFill>
              <a:srgbClr val="F3D1BB">
                <a:alpha val="4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1297" name="Graphic 4207">
              <a:extLst>
                <a:ext uri="{FF2B5EF4-FFF2-40B4-BE49-F238E27FC236}">
                  <a16:creationId xmlns:a16="http://schemas.microsoft.com/office/drawing/2014/main" id="{3BB62C8D-8CDC-4F3B-BB7E-EDE06D3F39A4}"/>
                </a:ext>
              </a:extLst>
            </p:cNvPr>
            <p:cNvGrpSpPr/>
            <p:nvPr/>
          </p:nvGrpSpPr>
          <p:grpSpPr>
            <a:xfrm>
              <a:off x="14744078" y="7186684"/>
              <a:ext cx="286813" cy="303007"/>
              <a:chOff x="14744078" y="7186684"/>
              <a:chExt cx="286813" cy="303007"/>
            </a:xfrm>
            <a:solidFill>
              <a:srgbClr val="F3D1BB">
                <a:alpha val="40000"/>
              </a:srgbClr>
            </a:solidFill>
          </p:grpSpPr>
          <p:sp>
            <p:nvSpPr>
              <p:cNvPr id="1326" name="Freeform: Shape 1325">
                <a:extLst>
                  <a:ext uri="{FF2B5EF4-FFF2-40B4-BE49-F238E27FC236}">
                    <a16:creationId xmlns:a16="http://schemas.microsoft.com/office/drawing/2014/main" id="{90D98A75-F0E6-4BA0-A626-1E695251C3AB}"/>
                  </a:ext>
                </a:extLst>
              </p:cNvPr>
              <p:cNvSpPr/>
              <p:nvPr/>
            </p:nvSpPr>
            <p:spPr>
              <a:xfrm>
                <a:off x="14744078" y="7325972"/>
                <a:ext cx="44936" cy="163718"/>
              </a:xfrm>
              <a:custGeom>
                <a:avLst/>
                <a:gdLst>
                  <a:gd name="connsiteX0" fmla="*/ 43017 w 44936"/>
                  <a:gd name="connsiteY0" fmla="*/ 155933 h 163718"/>
                  <a:gd name="connsiteX1" fmla="*/ 12028 w 44936"/>
                  <a:gd name="connsiteY1" fmla="*/ 77269 h 163718"/>
                  <a:gd name="connsiteX2" fmla="*/ 26331 w 44936"/>
                  <a:gd name="connsiteY2" fmla="*/ 3371 h 163718"/>
                  <a:gd name="connsiteX3" fmla="*/ 21563 w 44936"/>
                  <a:gd name="connsiteY3" fmla="*/ 987 h 163718"/>
                  <a:gd name="connsiteX4" fmla="*/ 35866 w 44936"/>
                  <a:gd name="connsiteY4" fmla="*/ 163085 h 163718"/>
                  <a:gd name="connsiteX5" fmla="*/ 43017 w 44936"/>
                  <a:gd name="connsiteY5" fmla="*/ 155933 h 163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936" h="163718">
                    <a:moveTo>
                      <a:pt x="43017" y="155933"/>
                    </a:moveTo>
                    <a:cubicBezTo>
                      <a:pt x="23947" y="132096"/>
                      <a:pt x="12028" y="113025"/>
                      <a:pt x="12028" y="77269"/>
                    </a:cubicBezTo>
                    <a:cubicBezTo>
                      <a:pt x="12028" y="51047"/>
                      <a:pt x="19180" y="27209"/>
                      <a:pt x="26331" y="3371"/>
                    </a:cubicBezTo>
                    <a:cubicBezTo>
                      <a:pt x="26331" y="987"/>
                      <a:pt x="21563" y="-1396"/>
                      <a:pt x="21563" y="987"/>
                    </a:cubicBezTo>
                    <a:cubicBezTo>
                      <a:pt x="2493" y="36744"/>
                      <a:pt x="-21345" y="146398"/>
                      <a:pt x="35866" y="163085"/>
                    </a:cubicBezTo>
                    <a:cubicBezTo>
                      <a:pt x="43017" y="165469"/>
                      <a:pt x="47785" y="160701"/>
                      <a:pt x="43017" y="155933"/>
                    </a:cubicBezTo>
                    <a:close/>
                  </a:path>
                </a:pathLst>
              </a:custGeom>
              <a:solidFill>
                <a:srgbClr val="F3D1BB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27" name="Freeform: Shape 1326">
                <a:extLst>
                  <a:ext uri="{FF2B5EF4-FFF2-40B4-BE49-F238E27FC236}">
                    <a16:creationId xmlns:a16="http://schemas.microsoft.com/office/drawing/2014/main" id="{F38D81CB-7DDB-48DC-8013-104E4CEE940B}"/>
                  </a:ext>
                </a:extLst>
              </p:cNvPr>
              <p:cNvSpPr/>
              <p:nvPr/>
            </p:nvSpPr>
            <p:spPr>
              <a:xfrm>
                <a:off x="14902965" y="7240829"/>
                <a:ext cx="113960" cy="36071"/>
              </a:xfrm>
              <a:custGeom>
                <a:avLst/>
                <a:gdLst>
                  <a:gd name="connsiteX0" fmla="*/ 112973 w 113960"/>
                  <a:gd name="connsiteY0" fmla="*/ 21769 h 36071"/>
                  <a:gd name="connsiteX1" fmla="*/ 935 w 113960"/>
                  <a:gd name="connsiteY1" fmla="*/ 31304 h 36071"/>
                  <a:gd name="connsiteX2" fmla="*/ 5703 w 113960"/>
                  <a:gd name="connsiteY2" fmla="*/ 36071 h 36071"/>
                  <a:gd name="connsiteX3" fmla="*/ 60530 w 113960"/>
                  <a:gd name="connsiteY3" fmla="*/ 19385 h 36071"/>
                  <a:gd name="connsiteX4" fmla="*/ 110589 w 113960"/>
                  <a:gd name="connsiteY4" fmla="*/ 31304 h 36071"/>
                  <a:gd name="connsiteX5" fmla="*/ 112973 w 113960"/>
                  <a:gd name="connsiteY5" fmla="*/ 21769 h 36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3960" h="36071">
                    <a:moveTo>
                      <a:pt x="112973" y="21769"/>
                    </a:moveTo>
                    <a:cubicBezTo>
                      <a:pt x="89135" y="-13988"/>
                      <a:pt x="20005" y="-2069"/>
                      <a:pt x="935" y="31304"/>
                    </a:cubicBezTo>
                    <a:cubicBezTo>
                      <a:pt x="-1449" y="33687"/>
                      <a:pt x="935" y="36071"/>
                      <a:pt x="5703" y="36071"/>
                    </a:cubicBezTo>
                    <a:cubicBezTo>
                      <a:pt x="24773" y="24152"/>
                      <a:pt x="39076" y="19385"/>
                      <a:pt x="60530" y="19385"/>
                    </a:cubicBezTo>
                    <a:cubicBezTo>
                      <a:pt x="77216" y="19385"/>
                      <a:pt x="91519" y="31304"/>
                      <a:pt x="110589" y="31304"/>
                    </a:cubicBezTo>
                    <a:cubicBezTo>
                      <a:pt x="112973" y="31304"/>
                      <a:pt x="115357" y="26536"/>
                      <a:pt x="112973" y="21769"/>
                    </a:cubicBezTo>
                    <a:close/>
                  </a:path>
                </a:pathLst>
              </a:custGeom>
              <a:solidFill>
                <a:srgbClr val="F3D1BB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28" name="Freeform: Shape 1327">
                <a:extLst>
                  <a:ext uri="{FF2B5EF4-FFF2-40B4-BE49-F238E27FC236}">
                    <a16:creationId xmlns:a16="http://schemas.microsoft.com/office/drawing/2014/main" id="{4E788886-D2A3-45FC-B1A2-9BBF09515248}"/>
                  </a:ext>
                </a:extLst>
              </p:cNvPr>
              <p:cNvSpPr/>
              <p:nvPr/>
            </p:nvSpPr>
            <p:spPr>
              <a:xfrm>
                <a:off x="14962436" y="7186684"/>
                <a:ext cx="63687" cy="21736"/>
              </a:xfrm>
              <a:custGeom>
                <a:avLst/>
                <a:gdLst>
                  <a:gd name="connsiteX0" fmla="*/ 63038 w 63687"/>
                  <a:gd name="connsiteY0" fmla="*/ 16319 h 21736"/>
                  <a:gd name="connsiteX1" fmla="*/ 1059 w 63687"/>
                  <a:gd name="connsiteY1" fmla="*/ 4401 h 21736"/>
                  <a:gd name="connsiteX2" fmla="*/ 1059 w 63687"/>
                  <a:gd name="connsiteY2" fmla="*/ 6784 h 21736"/>
                  <a:gd name="connsiteX3" fmla="*/ 32049 w 63687"/>
                  <a:gd name="connsiteY3" fmla="*/ 6784 h 21736"/>
                  <a:gd name="connsiteX4" fmla="*/ 58270 w 63687"/>
                  <a:gd name="connsiteY4" fmla="*/ 21087 h 21736"/>
                  <a:gd name="connsiteX5" fmla="*/ 63038 w 63687"/>
                  <a:gd name="connsiteY5" fmla="*/ 16319 h 21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687" h="21736">
                    <a:moveTo>
                      <a:pt x="63038" y="16319"/>
                    </a:moveTo>
                    <a:cubicBezTo>
                      <a:pt x="48735" y="-2751"/>
                      <a:pt x="20130" y="-2751"/>
                      <a:pt x="1059" y="4401"/>
                    </a:cubicBezTo>
                    <a:cubicBezTo>
                      <a:pt x="-1324" y="4401"/>
                      <a:pt x="1059" y="6784"/>
                      <a:pt x="1059" y="6784"/>
                    </a:cubicBezTo>
                    <a:cubicBezTo>
                      <a:pt x="10595" y="6784"/>
                      <a:pt x="20130" y="6784"/>
                      <a:pt x="32049" y="6784"/>
                    </a:cubicBezTo>
                    <a:cubicBezTo>
                      <a:pt x="43968" y="9168"/>
                      <a:pt x="48735" y="16319"/>
                      <a:pt x="58270" y="21087"/>
                    </a:cubicBezTo>
                    <a:cubicBezTo>
                      <a:pt x="60654" y="23471"/>
                      <a:pt x="65422" y="18703"/>
                      <a:pt x="63038" y="16319"/>
                    </a:cubicBezTo>
                    <a:close/>
                  </a:path>
                </a:pathLst>
              </a:custGeom>
              <a:solidFill>
                <a:srgbClr val="F3D1BB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29" name="Freeform: Shape 1328">
                <a:extLst>
                  <a:ext uri="{FF2B5EF4-FFF2-40B4-BE49-F238E27FC236}">
                    <a16:creationId xmlns:a16="http://schemas.microsoft.com/office/drawing/2014/main" id="{6B9C109A-2E0A-4D01-9356-226F784FD061}"/>
                  </a:ext>
                </a:extLst>
              </p:cNvPr>
              <p:cNvSpPr/>
              <p:nvPr/>
            </p:nvSpPr>
            <p:spPr>
              <a:xfrm>
                <a:off x="14921984" y="7216403"/>
                <a:ext cx="108907" cy="32541"/>
              </a:xfrm>
              <a:custGeom>
                <a:avLst/>
                <a:gdLst>
                  <a:gd name="connsiteX0" fmla="*/ 108258 w 108907"/>
                  <a:gd name="connsiteY0" fmla="*/ 27125 h 32541"/>
                  <a:gd name="connsiteX1" fmla="*/ 987 w 108907"/>
                  <a:gd name="connsiteY1" fmla="*/ 17589 h 32541"/>
                  <a:gd name="connsiteX2" fmla="*/ 3371 w 108907"/>
                  <a:gd name="connsiteY2" fmla="*/ 19973 h 32541"/>
                  <a:gd name="connsiteX3" fmla="*/ 46279 w 108907"/>
                  <a:gd name="connsiteY3" fmla="*/ 8054 h 32541"/>
                  <a:gd name="connsiteX4" fmla="*/ 103490 w 108907"/>
                  <a:gd name="connsiteY4" fmla="*/ 31892 h 32541"/>
                  <a:gd name="connsiteX5" fmla="*/ 108258 w 108907"/>
                  <a:gd name="connsiteY5" fmla="*/ 27125 h 32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8907" h="32541">
                    <a:moveTo>
                      <a:pt x="108258" y="27125"/>
                    </a:moveTo>
                    <a:cubicBezTo>
                      <a:pt x="86804" y="-11016"/>
                      <a:pt x="31977" y="-3865"/>
                      <a:pt x="987" y="17589"/>
                    </a:cubicBezTo>
                    <a:cubicBezTo>
                      <a:pt x="-1396" y="17589"/>
                      <a:pt x="987" y="19973"/>
                      <a:pt x="3371" y="19973"/>
                    </a:cubicBezTo>
                    <a:cubicBezTo>
                      <a:pt x="17674" y="15206"/>
                      <a:pt x="31977" y="10438"/>
                      <a:pt x="46279" y="8054"/>
                    </a:cubicBezTo>
                    <a:cubicBezTo>
                      <a:pt x="67733" y="5670"/>
                      <a:pt x="86804" y="17589"/>
                      <a:pt x="103490" y="31892"/>
                    </a:cubicBezTo>
                    <a:cubicBezTo>
                      <a:pt x="105874" y="34276"/>
                      <a:pt x="110641" y="29508"/>
                      <a:pt x="108258" y="27125"/>
                    </a:cubicBezTo>
                    <a:close/>
                  </a:path>
                </a:pathLst>
              </a:custGeom>
              <a:solidFill>
                <a:srgbClr val="F3D1BB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98" name="Graphic 4207">
              <a:extLst>
                <a:ext uri="{FF2B5EF4-FFF2-40B4-BE49-F238E27FC236}">
                  <a16:creationId xmlns:a16="http://schemas.microsoft.com/office/drawing/2014/main" id="{8C9265D2-784B-47A3-8FBD-24859A9882F5}"/>
                </a:ext>
              </a:extLst>
            </p:cNvPr>
            <p:cNvGrpSpPr/>
            <p:nvPr/>
          </p:nvGrpSpPr>
          <p:grpSpPr>
            <a:xfrm>
              <a:off x="14817450" y="6972372"/>
              <a:ext cx="799851" cy="665467"/>
              <a:chOff x="14817450" y="6972372"/>
              <a:chExt cx="799851" cy="665467"/>
            </a:xfrm>
            <a:solidFill>
              <a:srgbClr val="FFFFFF">
                <a:alpha val="50000"/>
              </a:srgbClr>
            </a:solidFill>
          </p:grpSpPr>
          <p:sp>
            <p:nvSpPr>
              <p:cNvPr id="1321" name="Freeform: Shape 1320">
                <a:extLst>
                  <a:ext uri="{FF2B5EF4-FFF2-40B4-BE49-F238E27FC236}">
                    <a16:creationId xmlns:a16="http://schemas.microsoft.com/office/drawing/2014/main" id="{4F9D555A-322B-4D4B-9B77-188A79C3FB08}"/>
                  </a:ext>
                </a:extLst>
              </p:cNvPr>
              <p:cNvSpPr/>
              <p:nvPr/>
            </p:nvSpPr>
            <p:spPr>
              <a:xfrm>
                <a:off x="15569572" y="6972372"/>
                <a:ext cx="47729" cy="166268"/>
              </a:xfrm>
              <a:custGeom>
                <a:avLst/>
                <a:gdLst>
                  <a:gd name="connsiteX0" fmla="*/ 47080 w 47729"/>
                  <a:gd name="connsiteY0" fmla="*/ 156734 h 166268"/>
                  <a:gd name="connsiteX1" fmla="*/ 11323 w 47729"/>
                  <a:gd name="connsiteY1" fmla="*/ 82836 h 166268"/>
                  <a:gd name="connsiteX2" fmla="*/ 18474 w 47729"/>
                  <a:gd name="connsiteY2" fmla="*/ 1788 h 166268"/>
                  <a:gd name="connsiteX3" fmla="*/ 16091 w 47729"/>
                  <a:gd name="connsiteY3" fmla="*/ 1788 h 166268"/>
                  <a:gd name="connsiteX4" fmla="*/ 1788 w 47729"/>
                  <a:gd name="connsiteY4" fmla="*/ 92372 h 166268"/>
                  <a:gd name="connsiteX5" fmla="*/ 42312 w 47729"/>
                  <a:gd name="connsiteY5" fmla="*/ 166269 h 166268"/>
                  <a:gd name="connsiteX6" fmla="*/ 47080 w 47729"/>
                  <a:gd name="connsiteY6" fmla="*/ 156734 h 1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729" h="166268">
                    <a:moveTo>
                      <a:pt x="47080" y="156734"/>
                    </a:moveTo>
                    <a:cubicBezTo>
                      <a:pt x="25626" y="135280"/>
                      <a:pt x="16091" y="111442"/>
                      <a:pt x="11323" y="82836"/>
                    </a:cubicBezTo>
                    <a:cubicBezTo>
                      <a:pt x="6555" y="54231"/>
                      <a:pt x="13707" y="28009"/>
                      <a:pt x="18474" y="1788"/>
                    </a:cubicBezTo>
                    <a:cubicBezTo>
                      <a:pt x="18474" y="-596"/>
                      <a:pt x="16091" y="-596"/>
                      <a:pt x="16091" y="1788"/>
                    </a:cubicBezTo>
                    <a:cubicBezTo>
                      <a:pt x="1788" y="32777"/>
                      <a:pt x="-2980" y="58999"/>
                      <a:pt x="1788" y="92372"/>
                    </a:cubicBezTo>
                    <a:cubicBezTo>
                      <a:pt x="4172" y="116210"/>
                      <a:pt x="16091" y="156734"/>
                      <a:pt x="42312" y="166269"/>
                    </a:cubicBezTo>
                    <a:cubicBezTo>
                      <a:pt x="44696" y="163885"/>
                      <a:pt x="49463" y="159118"/>
                      <a:pt x="47080" y="156734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22" name="Freeform: Shape 1321">
                <a:extLst>
                  <a:ext uri="{FF2B5EF4-FFF2-40B4-BE49-F238E27FC236}">
                    <a16:creationId xmlns:a16="http://schemas.microsoft.com/office/drawing/2014/main" id="{A58EF3FC-753F-4342-8DB9-1C4A910199EE}"/>
                  </a:ext>
                </a:extLst>
              </p:cNvPr>
              <p:cNvSpPr/>
              <p:nvPr/>
            </p:nvSpPr>
            <p:spPr>
              <a:xfrm>
                <a:off x="14817450" y="7142349"/>
                <a:ext cx="60228" cy="87090"/>
              </a:xfrm>
              <a:custGeom>
                <a:avLst/>
                <a:gdLst>
                  <a:gd name="connsiteX0" fmla="*/ 55461 w 60228"/>
                  <a:gd name="connsiteY0" fmla="*/ 1059 h 87090"/>
                  <a:gd name="connsiteX1" fmla="*/ 634 w 60228"/>
                  <a:gd name="connsiteY1" fmla="*/ 82108 h 87090"/>
                  <a:gd name="connsiteX2" fmla="*/ 7785 w 60228"/>
                  <a:gd name="connsiteY2" fmla="*/ 84492 h 87090"/>
                  <a:gd name="connsiteX3" fmla="*/ 31623 w 60228"/>
                  <a:gd name="connsiteY3" fmla="*/ 46351 h 87090"/>
                  <a:gd name="connsiteX4" fmla="*/ 60229 w 60228"/>
                  <a:gd name="connsiteY4" fmla="*/ 1059 h 87090"/>
                  <a:gd name="connsiteX5" fmla="*/ 55461 w 60228"/>
                  <a:gd name="connsiteY5" fmla="*/ 1059 h 87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228" h="87090">
                    <a:moveTo>
                      <a:pt x="55461" y="1059"/>
                    </a:moveTo>
                    <a:cubicBezTo>
                      <a:pt x="38775" y="27281"/>
                      <a:pt x="12553" y="51119"/>
                      <a:pt x="634" y="82108"/>
                    </a:cubicBezTo>
                    <a:cubicBezTo>
                      <a:pt x="-1750" y="86876"/>
                      <a:pt x="3018" y="89259"/>
                      <a:pt x="7785" y="84492"/>
                    </a:cubicBezTo>
                    <a:cubicBezTo>
                      <a:pt x="17321" y="74957"/>
                      <a:pt x="24472" y="58270"/>
                      <a:pt x="31623" y="46351"/>
                    </a:cubicBezTo>
                    <a:cubicBezTo>
                      <a:pt x="41158" y="32049"/>
                      <a:pt x="50694" y="17746"/>
                      <a:pt x="60229" y="1059"/>
                    </a:cubicBezTo>
                    <a:cubicBezTo>
                      <a:pt x="57845" y="1059"/>
                      <a:pt x="55461" y="-1324"/>
                      <a:pt x="55461" y="1059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23" name="Freeform: Shape 1322">
                <a:extLst>
                  <a:ext uri="{FF2B5EF4-FFF2-40B4-BE49-F238E27FC236}">
                    <a16:creationId xmlns:a16="http://schemas.microsoft.com/office/drawing/2014/main" id="{74FC6F96-DF0B-4F6A-9FD8-C602CDFAFAD2}"/>
                  </a:ext>
                </a:extLst>
              </p:cNvPr>
              <p:cNvSpPr/>
              <p:nvPr/>
            </p:nvSpPr>
            <p:spPr>
              <a:xfrm>
                <a:off x="15347881" y="7229225"/>
                <a:ext cx="102894" cy="24825"/>
              </a:xfrm>
              <a:custGeom>
                <a:avLst/>
                <a:gdLst>
                  <a:gd name="connsiteX0" fmla="*/ 99523 w 102894"/>
                  <a:gd name="connsiteY0" fmla="*/ 0 h 24825"/>
                  <a:gd name="connsiteX1" fmla="*/ 1788 w 102894"/>
                  <a:gd name="connsiteY1" fmla="*/ 21454 h 24825"/>
                  <a:gd name="connsiteX2" fmla="*/ 1788 w 102894"/>
                  <a:gd name="connsiteY2" fmla="*/ 23838 h 24825"/>
                  <a:gd name="connsiteX3" fmla="*/ 51847 w 102894"/>
                  <a:gd name="connsiteY3" fmla="*/ 21454 h 24825"/>
                  <a:gd name="connsiteX4" fmla="*/ 101907 w 102894"/>
                  <a:gd name="connsiteY4" fmla="*/ 4767 h 24825"/>
                  <a:gd name="connsiteX5" fmla="*/ 99523 w 102894"/>
                  <a:gd name="connsiteY5" fmla="*/ 0 h 2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894" h="24825">
                    <a:moveTo>
                      <a:pt x="99523" y="0"/>
                    </a:moveTo>
                    <a:cubicBezTo>
                      <a:pt x="66150" y="7151"/>
                      <a:pt x="35161" y="19070"/>
                      <a:pt x="1788" y="21454"/>
                    </a:cubicBezTo>
                    <a:cubicBezTo>
                      <a:pt x="-596" y="21454"/>
                      <a:pt x="-596" y="23838"/>
                      <a:pt x="1788" y="23838"/>
                    </a:cubicBezTo>
                    <a:cubicBezTo>
                      <a:pt x="18474" y="26222"/>
                      <a:pt x="35161" y="23838"/>
                      <a:pt x="51847" y="21454"/>
                    </a:cubicBezTo>
                    <a:cubicBezTo>
                      <a:pt x="68534" y="19070"/>
                      <a:pt x="87604" y="14303"/>
                      <a:pt x="101907" y="4767"/>
                    </a:cubicBezTo>
                    <a:cubicBezTo>
                      <a:pt x="104291" y="4767"/>
                      <a:pt x="101907" y="0"/>
                      <a:pt x="99523" y="0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24" name="Freeform: Shape 1323">
                <a:extLst>
                  <a:ext uri="{FF2B5EF4-FFF2-40B4-BE49-F238E27FC236}">
                    <a16:creationId xmlns:a16="http://schemas.microsoft.com/office/drawing/2014/main" id="{DCDB67B8-7312-4868-B925-565AF991935F}"/>
                  </a:ext>
                </a:extLst>
              </p:cNvPr>
              <p:cNvSpPr/>
              <p:nvPr/>
            </p:nvSpPr>
            <p:spPr>
              <a:xfrm>
                <a:off x="15460719" y="7318021"/>
                <a:ext cx="10522" cy="55796"/>
              </a:xfrm>
              <a:custGeom>
                <a:avLst/>
                <a:gdLst>
                  <a:gd name="connsiteX0" fmla="*/ 8139 w 10522"/>
                  <a:gd name="connsiteY0" fmla="*/ 30393 h 55796"/>
                  <a:gd name="connsiteX1" fmla="*/ 3371 w 10522"/>
                  <a:gd name="connsiteY1" fmla="*/ 1788 h 55796"/>
                  <a:gd name="connsiteX2" fmla="*/ 987 w 10522"/>
                  <a:gd name="connsiteY2" fmla="*/ 1788 h 55796"/>
                  <a:gd name="connsiteX3" fmla="*/ 3371 w 10522"/>
                  <a:gd name="connsiteY3" fmla="*/ 28009 h 55796"/>
                  <a:gd name="connsiteX4" fmla="*/ 5755 w 10522"/>
                  <a:gd name="connsiteY4" fmla="*/ 54231 h 55796"/>
                  <a:gd name="connsiteX5" fmla="*/ 10523 w 10522"/>
                  <a:gd name="connsiteY5" fmla="*/ 51847 h 55796"/>
                  <a:gd name="connsiteX6" fmla="*/ 8139 w 10522"/>
                  <a:gd name="connsiteY6" fmla="*/ 30393 h 55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522" h="55796">
                    <a:moveTo>
                      <a:pt x="8139" y="30393"/>
                    </a:moveTo>
                    <a:cubicBezTo>
                      <a:pt x="5755" y="20858"/>
                      <a:pt x="5755" y="11323"/>
                      <a:pt x="3371" y="1788"/>
                    </a:cubicBezTo>
                    <a:cubicBezTo>
                      <a:pt x="3371" y="-596"/>
                      <a:pt x="987" y="-596"/>
                      <a:pt x="987" y="1788"/>
                    </a:cubicBezTo>
                    <a:cubicBezTo>
                      <a:pt x="-1396" y="11323"/>
                      <a:pt x="987" y="18474"/>
                      <a:pt x="3371" y="28009"/>
                    </a:cubicBezTo>
                    <a:cubicBezTo>
                      <a:pt x="5755" y="37545"/>
                      <a:pt x="3371" y="47080"/>
                      <a:pt x="5755" y="54231"/>
                    </a:cubicBezTo>
                    <a:cubicBezTo>
                      <a:pt x="8139" y="56615"/>
                      <a:pt x="10523" y="56615"/>
                      <a:pt x="10523" y="51847"/>
                    </a:cubicBezTo>
                    <a:cubicBezTo>
                      <a:pt x="8139" y="44696"/>
                      <a:pt x="10523" y="37545"/>
                      <a:pt x="8139" y="30393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25" name="Freeform: Shape 1324">
                <a:extLst>
                  <a:ext uri="{FF2B5EF4-FFF2-40B4-BE49-F238E27FC236}">
                    <a16:creationId xmlns:a16="http://schemas.microsoft.com/office/drawing/2014/main" id="{49117839-C597-40E4-BEFB-3DF2EFB05D22}"/>
                  </a:ext>
                </a:extLst>
              </p:cNvPr>
              <p:cNvSpPr/>
              <p:nvPr/>
            </p:nvSpPr>
            <p:spPr>
              <a:xfrm>
                <a:off x="15173268" y="7521371"/>
                <a:ext cx="23837" cy="116468"/>
              </a:xfrm>
              <a:custGeom>
                <a:avLst/>
                <a:gdLst>
                  <a:gd name="connsiteX0" fmla="*/ 0 w 23837"/>
                  <a:gd name="connsiteY0" fmla="*/ 1059 h 116468"/>
                  <a:gd name="connsiteX1" fmla="*/ 0 w 23837"/>
                  <a:gd name="connsiteY1" fmla="*/ 1059 h 116468"/>
                  <a:gd name="connsiteX2" fmla="*/ 7151 w 23837"/>
                  <a:gd name="connsiteY2" fmla="*/ 65422 h 116468"/>
                  <a:gd name="connsiteX3" fmla="*/ 19070 w 23837"/>
                  <a:gd name="connsiteY3" fmla="*/ 115481 h 116468"/>
                  <a:gd name="connsiteX4" fmla="*/ 23838 w 23837"/>
                  <a:gd name="connsiteY4" fmla="*/ 113097 h 116468"/>
                  <a:gd name="connsiteX5" fmla="*/ 0 w 23837"/>
                  <a:gd name="connsiteY5" fmla="*/ 1059 h 116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837" h="116468">
                    <a:moveTo>
                      <a:pt x="0" y="1059"/>
                    </a:moveTo>
                    <a:cubicBezTo>
                      <a:pt x="0" y="-1324"/>
                      <a:pt x="0" y="1059"/>
                      <a:pt x="0" y="1059"/>
                    </a:cubicBezTo>
                    <a:cubicBezTo>
                      <a:pt x="0" y="22513"/>
                      <a:pt x="4768" y="43968"/>
                      <a:pt x="7151" y="65422"/>
                    </a:cubicBezTo>
                    <a:cubicBezTo>
                      <a:pt x="9535" y="82108"/>
                      <a:pt x="11919" y="101178"/>
                      <a:pt x="19070" y="115481"/>
                    </a:cubicBezTo>
                    <a:cubicBezTo>
                      <a:pt x="19070" y="117865"/>
                      <a:pt x="23838" y="115481"/>
                      <a:pt x="23838" y="113097"/>
                    </a:cubicBezTo>
                    <a:cubicBezTo>
                      <a:pt x="19070" y="77341"/>
                      <a:pt x="9535" y="39200"/>
                      <a:pt x="0" y="1059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99" name="Freeform: Shape 1298">
              <a:extLst>
                <a:ext uri="{FF2B5EF4-FFF2-40B4-BE49-F238E27FC236}">
                  <a16:creationId xmlns:a16="http://schemas.microsoft.com/office/drawing/2014/main" id="{7774D3AB-BD38-4D10-BA23-5203EC09CF7F}"/>
                </a:ext>
              </a:extLst>
            </p:cNvPr>
            <p:cNvSpPr/>
            <p:nvPr/>
          </p:nvSpPr>
          <p:spPr>
            <a:xfrm>
              <a:off x="15502231" y="8052226"/>
              <a:ext cx="59329" cy="69725"/>
            </a:xfrm>
            <a:custGeom>
              <a:avLst/>
              <a:gdLst>
                <a:gd name="connsiteX0" fmla="*/ 57211 w 59329"/>
                <a:gd name="connsiteY0" fmla="*/ 32777 h 69725"/>
                <a:gd name="connsiteX1" fmla="*/ 47676 w 59329"/>
                <a:gd name="connsiteY1" fmla="*/ 8939 h 69725"/>
                <a:gd name="connsiteX2" fmla="*/ 0 w 59329"/>
                <a:gd name="connsiteY2" fmla="*/ 1788 h 69725"/>
                <a:gd name="connsiteX3" fmla="*/ 0 w 59329"/>
                <a:gd name="connsiteY3" fmla="*/ 4172 h 69725"/>
                <a:gd name="connsiteX4" fmla="*/ 40524 w 59329"/>
                <a:gd name="connsiteY4" fmla="*/ 16091 h 69725"/>
                <a:gd name="connsiteX5" fmla="*/ 50059 w 59329"/>
                <a:gd name="connsiteY5" fmla="*/ 66150 h 69725"/>
                <a:gd name="connsiteX6" fmla="*/ 57211 w 59329"/>
                <a:gd name="connsiteY6" fmla="*/ 66150 h 69725"/>
                <a:gd name="connsiteX7" fmla="*/ 57211 w 59329"/>
                <a:gd name="connsiteY7" fmla="*/ 32777 h 69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329" h="69725">
                  <a:moveTo>
                    <a:pt x="57211" y="32777"/>
                  </a:moveTo>
                  <a:cubicBezTo>
                    <a:pt x="57211" y="25626"/>
                    <a:pt x="52443" y="16091"/>
                    <a:pt x="47676" y="8939"/>
                  </a:cubicBezTo>
                  <a:cubicBezTo>
                    <a:pt x="38141" y="-5364"/>
                    <a:pt x="14303" y="1788"/>
                    <a:pt x="0" y="1788"/>
                  </a:cubicBezTo>
                  <a:cubicBezTo>
                    <a:pt x="0" y="1788"/>
                    <a:pt x="0" y="4172"/>
                    <a:pt x="0" y="4172"/>
                  </a:cubicBezTo>
                  <a:cubicBezTo>
                    <a:pt x="14303" y="8939"/>
                    <a:pt x="33373" y="-596"/>
                    <a:pt x="40524" y="16091"/>
                  </a:cubicBezTo>
                  <a:cubicBezTo>
                    <a:pt x="47676" y="30393"/>
                    <a:pt x="45292" y="49464"/>
                    <a:pt x="50059" y="66150"/>
                  </a:cubicBezTo>
                  <a:cubicBezTo>
                    <a:pt x="50059" y="70918"/>
                    <a:pt x="57211" y="70918"/>
                    <a:pt x="57211" y="66150"/>
                  </a:cubicBezTo>
                  <a:cubicBezTo>
                    <a:pt x="61978" y="54231"/>
                    <a:pt x="57211" y="42312"/>
                    <a:pt x="57211" y="32777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00" name="Freeform: Shape 1299">
              <a:extLst>
                <a:ext uri="{FF2B5EF4-FFF2-40B4-BE49-F238E27FC236}">
                  <a16:creationId xmlns:a16="http://schemas.microsoft.com/office/drawing/2014/main" id="{1063231C-5AEB-4855-83BA-F705248A3FA0}"/>
                </a:ext>
              </a:extLst>
            </p:cNvPr>
            <p:cNvSpPr/>
            <p:nvPr/>
          </p:nvSpPr>
          <p:spPr>
            <a:xfrm>
              <a:off x="15557058" y="8121952"/>
              <a:ext cx="8210" cy="16553"/>
            </a:xfrm>
            <a:custGeom>
              <a:avLst/>
              <a:gdLst>
                <a:gd name="connsiteX0" fmla="*/ 7151 w 8210"/>
                <a:gd name="connsiteY0" fmla="*/ 3576 h 16553"/>
                <a:gd name="connsiteX1" fmla="*/ 0 w 8210"/>
                <a:gd name="connsiteY1" fmla="*/ 3576 h 16553"/>
                <a:gd name="connsiteX2" fmla="*/ 2384 w 8210"/>
                <a:gd name="connsiteY2" fmla="*/ 15495 h 16553"/>
                <a:gd name="connsiteX3" fmla="*/ 7151 w 8210"/>
                <a:gd name="connsiteY3" fmla="*/ 15495 h 16553"/>
                <a:gd name="connsiteX4" fmla="*/ 7151 w 8210"/>
                <a:gd name="connsiteY4" fmla="*/ 3576 h 16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10" h="16553">
                  <a:moveTo>
                    <a:pt x="7151" y="3576"/>
                  </a:moveTo>
                  <a:cubicBezTo>
                    <a:pt x="7151" y="-1192"/>
                    <a:pt x="0" y="-1192"/>
                    <a:pt x="0" y="3576"/>
                  </a:cubicBezTo>
                  <a:cubicBezTo>
                    <a:pt x="0" y="8343"/>
                    <a:pt x="0" y="10727"/>
                    <a:pt x="2384" y="15495"/>
                  </a:cubicBezTo>
                  <a:cubicBezTo>
                    <a:pt x="4768" y="17878"/>
                    <a:pt x="7151" y="15495"/>
                    <a:pt x="7151" y="15495"/>
                  </a:cubicBezTo>
                  <a:cubicBezTo>
                    <a:pt x="9535" y="10727"/>
                    <a:pt x="7151" y="8343"/>
                    <a:pt x="7151" y="3576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01" name="Freeform: Shape 1300">
              <a:extLst>
                <a:ext uri="{FF2B5EF4-FFF2-40B4-BE49-F238E27FC236}">
                  <a16:creationId xmlns:a16="http://schemas.microsoft.com/office/drawing/2014/main" id="{C9CEDCCC-0773-405F-958E-1DB3106E297E}"/>
                </a:ext>
              </a:extLst>
            </p:cNvPr>
            <p:cNvSpPr/>
            <p:nvPr/>
          </p:nvSpPr>
          <p:spPr>
            <a:xfrm>
              <a:off x="14808549" y="8007398"/>
              <a:ext cx="28605" cy="43636"/>
            </a:xfrm>
            <a:custGeom>
              <a:avLst/>
              <a:gdLst>
                <a:gd name="connsiteX0" fmla="*/ 28605 w 28605"/>
                <a:gd name="connsiteY0" fmla="*/ 1324 h 43636"/>
                <a:gd name="connsiteX1" fmla="*/ 7151 w 28605"/>
                <a:gd name="connsiteY1" fmla="*/ 8476 h 43636"/>
                <a:gd name="connsiteX2" fmla="*/ 0 w 28605"/>
                <a:gd name="connsiteY2" fmla="*/ 41849 h 43636"/>
                <a:gd name="connsiteX3" fmla="*/ 4768 w 28605"/>
                <a:gd name="connsiteY3" fmla="*/ 41849 h 43636"/>
                <a:gd name="connsiteX4" fmla="*/ 9535 w 28605"/>
                <a:gd name="connsiteY4" fmla="*/ 18011 h 43636"/>
                <a:gd name="connsiteX5" fmla="*/ 14303 w 28605"/>
                <a:gd name="connsiteY5" fmla="*/ 3708 h 43636"/>
                <a:gd name="connsiteX6" fmla="*/ 28605 w 28605"/>
                <a:gd name="connsiteY6" fmla="*/ 1324 h 43636"/>
                <a:gd name="connsiteX7" fmla="*/ 28605 w 28605"/>
                <a:gd name="connsiteY7" fmla="*/ 1324 h 43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605" h="43636">
                  <a:moveTo>
                    <a:pt x="28605" y="1324"/>
                  </a:moveTo>
                  <a:cubicBezTo>
                    <a:pt x="19070" y="-1059"/>
                    <a:pt x="11919" y="-1059"/>
                    <a:pt x="7151" y="8476"/>
                  </a:cubicBezTo>
                  <a:cubicBezTo>
                    <a:pt x="2384" y="18011"/>
                    <a:pt x="0" y="32314"/>
                    <a:pt x="0" y="41849"/>
                  </a:cubicBezTo>
                  <a:cubicBezTo>
                    <a:pt x="0" y="44232"/>
                    <a:pt x="4768" y="44232"/>
                    <a:pt x="4768" y="41849"/>
                  </a:cubicBezTo>
                  <a:cubicBezTo>
                    <a:pt x="7151" y="34697"/>
                    <a:pt x="7151" y="27546"/>
                    <a:pt x="9535" y="18011"/>
                  </a:cubicBezTo>
                  <a:cubicBezTo>
                    <a:pt x="9535" y="13243"/>
                    <a:pt x="11919" y="8476"/>
                    <a:pt x="14303" y="3708"/>
                  </a:cubicBezTo>
                  <a:cubicBezTo>
                    <a:pt x="19070" y="3708"/>
                    <a:pt x="23838" y="3708"/>
                    <a:pt x="28605" y="1324"/>
                  </a:cubicBezTo>
                  <a:cubicBezTo>
                    <a:pt x="28605" y="3708"/>
                    <a:pt x="28605" y="1324"/>
                    <a:pt x="28605" y="1324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02" name="Freeform: Shape 1301">
              <a:extLst>
                <a:ext uri="{FF2B5EF4-FFF2-40B4-BE49-F238E27FC236}">
                  <a16:creationId xmlns:a16="http://schemas.microsoft.com/office/drawing/2014/main" id="{62856306-3DC5-4EA8-8DF2-E2A9E91635A3}"/>
                </a:ext>
              </a:extLst>
            </p:cNvPr>
            <p:cNvSpPr/>
            <p:nvPr/>
          </p:nvSpPr>
          <p:spPr>
            <a:xfrm>
              <a:off x="14803782" y="8056994"/>
              <a:ext cx="7151" cy="15494"/>
            </a:xfrm>
            <a:custGeom>
              <a:avLst/>
              <a:gdLst>
                <a:gd name="connsiteX0" fmla="*/ 7151 w 7151"/>
                <a:gd name="connsiteY0" fmla="*/ 1788 h 15494"/>
                <a:gd name="connsiteX1" fmla="*/ 2384 w 7151"/>
                <a:gd name="connsiteY1" fmla="*/ 1788 h 15494"/>
                <a:gd name="connsiteX2" fmla="*/ 0 w 7151"/>
                <a:gd name="connsiteY2" fmla="*/ 13707 h 15494"/>
                <a:gd name="connsiteX3" fmla="*/ 4768 w 7151"/>
                <a:gd name="connsiteY3" fmla="*/ 13707 h 15494"/>
                <a:gd name="connsiteX4" fmla="*/ 7151 w 7151"/>
                <a:gd name="connsiteY4" fmla="*/ 1788 h 1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51" h="15494">
                  <a:moveTo>
                    <a:pt x="7151" y="1788"/>
                  </a:moveTo>
                  <a:cubicBezTo>
                    <a:pt x="7151" y="-596"/>
                    <a:pt x="4768" y="-596"/>
                    <a:pt x="2384" y="1788"/>
                  </a:cubicBezTo>
                  <a:cubicBezTo>
                    <a:pt x="0" y="4172"/>
                    <a:pt x="0" y="8939"/>
                    <a:pt x="0" y="13707"/>
                  </a:cubicBezTo>
                  <a:cubicBezTo>
                    <a:pt x="0" y="16091"/>
                    <a:pt x="4768" y="16091"/>
                    <a:pt x="4768" y="13707"/>
                  </a:cubicBezTo>
                  <a:cubicBezTo>
                    <a:pt x="7151" y="8939"/>
                    <a:pt x="7151" y="4172"/>
                    <a:pt x="7151" y="1788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03" name="Freeform: Shape 1302">
              <a:extLst>
                <a:ext uri="{FF2B5EF4-FFF2-40B4-BE49-F238E27FC236}">
                  <a16:creationId xmlns:a16="http://schemas.microsoft.com/office/drawing/2014/main" id="{3E6A33ED-1E58-4014-8C79-23246DA5CF0A}"/>
                </a:ext>
              </a:extLst>
            </p:cNvPr>
            <p:cNvSpPr/>
            <p:nvPr/>
          </p:nvSpPr>
          <p:spPr>
            <a:xfrm>
              <a:off x="14770221" y="8109437"/>
              <a:ext cx="31361" cy="130727"/>
            </a:xfrm>
            <a:custGeom>
              <a:avLst/>
              <a:gdLst>
                <a:gd name="connsiteX0" fmla="*/ 31177 w 31361"/>
                <a:gd name="connsiteY0" fmla="*/ 1788 h 130727"/>
                <a:gd name="connsiteX1" fmla="*/ 26409 w 31361"/>
                <a:gd name="connsiteY1" fmla="*/ 1788 h 130727"/>
                <a:gd name="connsiteX2" fmla="*/ 9723 w 31361"/>
                <a:gd name="connsiteY2" fmla="*/ 63766 h 130727"/>
                <a:gd name="connsiteX3" fmla="*/ 2571 w 31361"/>
                <a:gd name="connsiteY3" fmla="*/ 128128 h 130727"/>
                <a:gd name="connsiteX4" fmla="*/ 9723 w 31361"/>
                <a:gd name="connsiteY4" fmla="*/ 125745 h 130727"/>
                <a:gd name="connsiteX5" fmla="*/ 31177 w 31361"/>
                <a:gd name="connsiteY5" fmla="*/ 1788 h 130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361" h="130727">
                  <a:moveTo>
                    <a:pt x="31177" y="1788"/>
                  </a:moveTo>
                  <a:cubicBezTo>
                    <a:pt x="31177" y="-596"/>
                    <a:pt x="28793" y="-596"/>
                    <a:pt x="26409" y="1788"/>
                  </a:cubicBezTo>
                  <a:cubicBezTo>
                    <a:pt x="21642" y="23242"/>
                    <a:pt x="16874" y="42312"/>
                    <a:pt x="9723" y="63766"/>
                  </a:cubicBezTo>
                  <a:cubicBezTo>
                    <a:pt x="4955" y="82837"/>
                    <a:pt x="-4580" y="109058"/>
                    <a:pt x="2571" y="128128"/>
                  </a:cubicBezTo>
                  <a:cubicBezTo>
                    <a:pt x="4955" y="132896"/>
                    <a:pt x="9723" y="130512"/>
                    <a:pt x="9723" y="125745"/>
                  </a:cubicBezTo>
                  <a:cubicBezTo>
                    <a:pt x="12107" y="85220"/>
                    <a:pt x="33561" y="44696"/>
                    <a:pt x="31177" y="1788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04" name="Freeform: Shape 1303">
              <a:extLst>
                <a:ext uri="{FF2B5EF4-FFF2-40B4-BE49-F238E27FC236}">
                  <a16:creationId xmlns:a16="http://schemas.microsoft.com/office/drawing/2014/main" id="{8105C489-3461-4A36-9A33-027F48F0AAD2}"/>
                </a:ext>
              </a:extLst>
            </p:cNvPr>
            <p:cNvSpPr/>
            <p:nvPr/>
          </p:nvSpPr>
          <p:spPr>
            <a:xfrm>
              <a:off x="15546535" y="8172144"/>
              <a:ext cx="15920" cy="120248"/>
            </a:xfrm>
            <a:custGeom>
              <a:avLst/>
              <a:gdLst>
                <a:gd name="connsiteX0" fmla="*/ 15290 w 15920"/>
                <a:gd name="connsiteY0" fmla="*/ 74957 h 120248"/>
                <a:gd name="connsiteX1" fmla="*/ 8139 w 15920"/>
                <a:gd name="connsiteY1" fmla="*/ 1059 h 120248"/>
                <a:gd name="connsiteX2" fmla="*/ 5755 w 15920"/>
                <a:gd name="connsiteY2" fmla="*/ 1059 h 120248"/>
                <a:gd name="connsiteX3" fmla="*/ 8139 w 15920"/>
                <a:gd name="connsiteY3" fmla="*/ 53503 h 120248"/>
                <a:gd name="connsiteX4" fmla="*/ 8139 w 15920"/>
                <a:gd name="connsiteY4" fmla="*/ 79724 h 120248"/>
                <a:gd name="connsiteX5" fmla="*/ 987 w 15920"/>
                <a:gd name="connsiteY5" fmla="*/ 113097 h 120248"/>
                <a:gd name="connsiteX6" fmla="*/ 3371 w 15920"/>
                <a:gd name="connsiteY6" fmla="*/ 120249 h 120248"/>
                <a:gd name="connsiteX7" fmla="*/ 15290 w 15920"/>
                <a:gd name="connsiteY7" fmla="*/ 74957 h 120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920" h="120248">
                  <a:moveTo>
                    <a:pt x="15290" y="74957"/>
                  </a:moveTo>
                  <a:cubicBezTo>
                    <a:pt x="15290" y="51119"/>
                    <a:pt x="15290" y="24897"/>
                    <a:pt x="8139" y="1059"/>
                  </a:cubicBezTo>
                  <a:cubicBezTo>
                    <a:pt x="8139" y="-1324"/>
                    <a:pt x="5755" y="1059"/>
                    <a:pt x="5755" y="1059"/>
                  </a:cubicBezTo>
                  <a:cubicBezTo>
                    <a:pt x="5755" y="17746"/>
                    <a:pt x="8139" y="36816"/>
                    <a:pt x="8139" y="53503"/>
                  </a:cubicBezTo>
                  <a:cubicBezTo>
                    <a:pt x="8139" y="63038"/>
                    <a:pt x="8139" y="70189"/>
                    <a:pt x="8139" y="79724"/>
                  </a:cubicBezTo>
                  <a:cubicBezTo>
                    <a:pt x="8139" y="86876"/>
                    <a:pt x="8139" y="105946"/>
                    <a:pt x="987" y="113097"/>
                  </a:cubicBezTo>
                  <a:cubicBezTo>
                    <a:pt x="-1396" y="115481"/>
                    <a:pt x="987" y="120249"/>
                    <a:pt x="3371" y="120249"/>
                  </a:cubicBezTo>
                  <a:cubicBezTo>
                    <a:pt x="20058" y="117865"/>
                    <a:pt x="15290" y="86876"/>
                    <a:pt x="15290" y="74957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05" name="Freeform: Shape 1304">
              <a:extLst>
                <a:ext uri="{FF2B5EF4-FFF2-40B4-BE49-F238E27FC236}">
                  <a16:creationId xmlns:a16="http://schemas.microsoft.com/office/drawing/2014/main" id="{DABE3D78-DFDC-49E1-BF84-4092D835391A}"/>
                </a:ext>
              </a:extLst>
            </p:cNvPr>
            <p:cNvSpPr/>
            <p:nvPr/>
          </p:nvSpPr>
          <p:spPr>
            <a:xfrm>
              <a:off x="15297225" y="8611820"/>
              <a:ext cx="216924" cy="29664"/>
            </a:xfrm>
            <a:custGeom>
              <a:avLst/>
              <a:gdLst>
                <a:gd name="connsiteX0" fmla="*/ 216924 w 216924"/>
                <a:gd name="connsiteY0" fmla="*/ 28605 h 29664"/>
                <a:gd name="connsiteX1" fmla="*/ 119189 w 216924"/>
                <a:gd name="connsiteY1" fmla="*/ 0 h 29664"/>
                <a:gd name="connsiteX2" fmla="*/ 0 w 216924"/>
                <a:gd name="connsiteY2" fmla="*/ 21454 h 29664"/>
                <a:gd name="connsiteX3" fmla="*/ 0 w 216924"/>
                <a:gd name="connsiteY3" fmla="*/ 23838 h 29664"/>
                <a:gd name="connsiteX4" fmla="*/ 109654 w 216924"/>
                <a:gd name="connsiteY4" fmla="*/ 9535 h 29664"/>
                <a:gd name="connsiteX5" fmla="*/ 216924 w 216924"/>
                <a:gd name="connsiteY5" fmla="*/ 28605 h 29664"/>
                <a:gd name="connsiteX6" fmla="*/ 216924 w 216924"/>
                <a:gd name="connsiteY6" fmla="*/ 28605 h 29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924" h="29664">
                  <a:moveTo>
                    <a:pt x="216924" y="28605"/>
                  </a:moveTo>
                  <a:cubicBezTo>
                    <a:pt x="190703" y="9535"/>
                    <a:pt x="150179" y="0"/>
                    <a:pt x="119189" y="0"/>
                  </a:cubicBezTo>
                  <a:cubicBezTo>
                    <a:pt x="78665" y="0"/>
                    <a:pt x="35757" y="7151"/>
                    <a:pt x="0" y="21454"/>
                  </a:cubicBezTo>
                  <a:cubicBezTo>
                    <a:pt x="0" y="21454"/>
                    <a:pt x="0" y="23838"/>
                    <a:pt x="0" y="23838"/>
                  </a:cubicBezTo>
                  <a:cubicBezTo>
                    <a:pt x="35757" y="16686"/>
                    <a:pt x="73897" y="11919"/>
                    <a:pt x="109654" y="9535"/>
                  </a:cubicBezTo>
                  <a:cubicBezTo>
                    <a:pt x="145411" y="7151"/>
                    <a:pt x="178784" y="21454"/>
                    <a:pt x="216924" y="28605"/>
                  </a:cubicBezTo>
                  <a:cubicBezTo>
                    <a:pt x="216924" y="30989"/>
                    <a:pt x="216924" y="28605"/>
                    <a:pt x="216924" y="28605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06" name="Freeform: Shape 1305">
              <a:extLst>
                <a:ext uri="{FF2B5EF4-FFF2-40B4-BE49-F238E27FC236}">
                  <a16:creationId xmlns:a16="http://schemas.microsoft.com/office/drawing/2014/main" id="{B59C684E-077F-4E6D-8D70-15CE680EAB0F}"/>
                </a:ext>
              </a:extLst>
            </p:cNvPr>
            <p:cNvSpPr/>
            <p:nvPr/>
          </p:nvSpPr>
          <p:spPr>
            <a:xfrm>
              <a:off x="14709026" y="8599901"/>
              <a:ext cx="185339" cy="54826"/>
            </a:xfrm>
            <a:custGeom>
              <a:avLst/>
              <a:gdLst>
                <a:gd name="connsiteX0" fmla="*/ 185339 w 185339"/>
                <a:gd name="connsiteY0" fmla="*/ 47676 h 54826"/>
                <a:gd name="connsiteX1" fmla="*/ 149582 w 185339"/>
                <a:gd name="connsiteY1" fmla="*/ 33373 h 54826"/>
                <a:gd name="connsiteX2" fmla="*/ 101907 w 185339"/>
                <a:gd name="connsiteY2" fmla="*/ 21454 h 54826"/>
                <a:gd name="connsiteX3" fmla="*/ 1788 w 185339"/>
                <a:gd name="connsiteY3" fmla="*/ 0 h 54826"/>
                <a:gd name="connsiteX4" fmla="*/ 1788 w 185339"/>
                <a:gd name="connsiteY4" fmla="*/ 2384 h 54826"/>
                <a:gd name="connsiteX5" fmla="*/ 92372 w 185339"/>
                <a:gd name="connsiteY5" fmla="*/ 28605 h 54826"/>
                <a:gd name="connsiteX6" fmla="*/ 185339 w 185339"/>
                <a:gd name="connsiteY6" fmla="*/ 54827 h 54826"/>
                <a:gd name="connsiteX7" fmla="*/ 185339 w 185339"/>
                <a:gd name="connsiteY7" fmla="*/ 47676 h 54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5339" h="54826">
                  <a:moveTo>
                    <a:pt x="185339" y="47676"/>
                  </a:moveTo>
                  <a:cubicBezTo>
                    <a:pt x="175804" y="40524"/>
                    <a:pt x="161501" y="35757"/>
                    <a:pt x="149582" y="33373"/>
                  </a:cubicBezTo>
                  <a:cubicBezTo>
                    <a:pt x="132896" y="28605"/>
                    <a:pt x="118593" y="23838"/>
                    <a:pt x="101907" y="21454"/>
                  </a:cubicBezTo>
                  <a:cubicBezTo>
                    <a:pt x="68534" y="16686"/>
                    <a:pt x="35161" y="7151"/>
                    <a:pt x="1788" y="0"/>
                  </a:cubicBezTo>
                  <a:cubicBezTo>
                    <a:pt x="-596" y="0"/>
                    <a:pt x="-596" y="2384"/>
                    <a:pt x="1788" y="2384"/>
                  </a:cubicBezTo>
                  <a:cubicBezTo>
                    <a:pt x="32777" y="11919"/>
                    <a:pt x="61382" y="21454"/>
                    <a:pt x="92372" y="28605"/>
                  </a:cubicBezTo>
                  <a:cubicBezTo>
                    <a:pt x="123361" y="35757"/>
                    <a:pt x="154350" y="47676"/>
                    <a:pt x="185339" y="54827"/>
                  </a:cubicBezTo>
                  <a:cubicBezTo>
                    <a:pt x="185339" y="52443"/>
                    <a:pt x="185339" y="50059"/>
                    <a:pt x="185339" y="47676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1307" name="Graphic 4207">
              <a:extLst>
                <a:ext uri="{FF2B5EF4-FFF2-40B4-BE49-F238E27FC236}">
                  <a16:creationId xmlns:a16="http://schemas.microsoft.com/office/drawing/2014/main" id="{F07EE561-BD15-4CA7-8D64-8959B65B29B8}"/>
                </a:ext>
              </a:extLst>
            </p:cNvPr>
            <p:cNvGrpSpPr/>
            <p:nvPr/>
          </p:nvGrpSpPr>
          <p:grpSpPr>
            <a:xfrm>
              <a:off x="15025474" y="7696446"/>
              <a:ext cx="394383" cy="47675"/>
              <a:chOff x="15025474" y="7696446"/>
              <a:chExt cx="394383" cy="47675"/>
            </a:xfrm>
            <a:solidFill>
              <a:srgbClr val="FFFFFF"/>
            </a:solidFill>
          </p:grpSpPr>
          <p:sp>
            <p:nvSpPr>
              <p:cNvPr id="1317" name="Freeform: Shape 1316">
                <a:extLst>
                  <a:ext uri="{FF2B5EF4-FFF2-40B4-BE49-F238E27FC236}">
                    <a16:creationId xmlns:a16="http://schemas.microsoft.com/office/drawing/2014/main" id="{61DE3A94-302E-4108-A525-089A49DC11EE}"/>
                  </a:ext>
                </a:extLst>
              </p:cNvPr>
              <p:cNvSpPr/>
              <p:nvPr/>
            </p:nvSpPr>
            <p:spPr>
              <a:xfrm>
                <a:off x="15170884" y="7732203"/>
                <a:ext cx="28009" cy="11918"/>
              </a:xfrm>
              <a:custGeom>
                <a:avLst/>
                <a:gdLst>
                  <a:gd name="connsiteX0" fmla="*/ 26222 w 28009"/>
                  <a:gd name="connsiteY0" fmla="*/ 4767 h 11918"/>
                  <a:gd name="connsiteX1" fmla="*/ 14303 w 28009"/>
                  <a:gd name="connsiteY1" fmla="*/ 2384 h 11918"/>
                  <a:gd name="connsiteX2" fmla="*/ 2384 w 28009"/>
                  <a:gd name="connsiteY2" fmla="*/ 0 h 11918"/>
                  <a:gd name="connsiteX3" fmla="*/ 0 w 28009"/>
                  <a:gd name="connsiteY3" fmla="*/ 2384 h 11918"/>
                  <a:gd name="connsiteX4" fmla="*/ 26222 w 28009"/>
                  <a:gd name="connsiteY4" fmla="*/ 9535 h 11918"/>
                  <a:gd name="connsiteX5" fmla="*/ 26222 w 28009"/>
                  <a:gd name="connsiteY5" fmla="*/ 4767 h 11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009" h="11918">
                    <a:moveTo>
                      <a:pt x="26222" y="4767"/>
                    </a:moveTo>
                    <a:cubicBezTo>
                      <a:pt x="23838" y="2384"/>
                      <a:pt x="19070" y="4767"/>
                      <a:pt x="14303" y="2384"/>
                    </a:cubicBezTo>
                    <a:cubicBezTo>
                      <a:pt x="9535" y="2384"/>
                      <a:pt x="4768" y="0"/>
                      <a:pt x="2384" y="0"/>
                    </a:cubicBezTo>
                    <a:cubicBezTo>
                      <a:pt x="0" y="0"/>
                      <a:pt x="0" y="0"/>
                      <a:pt x="0" y="2384"/>
                    </a:cubicBezTo>
                    <a:cubicBezTo>
                      <a:pt x="2384" y="11919"/>
                      <a:pt x="19070" y="14303"/>
                      <a:pt x="26222" y="9535"/>
                    </a:cubicBezTo>
                    <a:cubicBezTo>
                      <a:pt x="28605" y="9535"/>
                      <a:pt x="28605" y="4767"/>
                      <a:pt x="26222" y="476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18" name="Freeform: Shape 1317">
                <a:extLst>
                  <a:ext uri="{FF2B5EF4-FFF2-40B4-BE49-F238E27FC236}">
                    <a16:creationId xmlns:a16="http://schemas.microsoft.com/office/drawing/2014/main" id="{B23A2B9C-FE59-48EC-A1AD-92962C6058C3}"/>
                  </a:ext>
                </a:extLst>
              </p:cNvPr>
              <p:cNvSpPr/>
              <p:nvPr/>
            </p:nvSpPr>
            <p:spPr>
              <a:xfrm>
                <a:off x="15206641" y="7727436"/>
                <a:ext cx="84419" cy="15695"/>
              </a:xfrm>
              <a:custGeom>
                <a:avLst/>
                <a:gdLst>
                  <a:gd name="connsiteX0" fmla="*/ 81049 w 84419"/>
                  <a:gd name="connsiteY0" fmla="*/ 0 h 15695"/>
                  <a:gd name="connsiteX1" fmla="*/ 40524 w 84419"/>
                  <a:gd name="connsiteY1" fmla="*/ 4767 h 15695"/>
                  <a:gd name="connsiteX2" fmla="*/ 2384 w 84419"/>
                  <a:gd name="connsiteY2" fmla="*/ 9535 h 15695"/>
                  <a:gd name="connsiteX3" fmla="*/ 0 w 84419"/>
                  <a:gd name="connsiteY3" fmla="*/ 11919 h 15695"/>
                  <a:gd name="connsiteX4" fmla="*/ 35757 w 84419"/>
                  <a:gd name="connsiteY4" fmla="*/ 11919 h 15695"/>
                  <a:gd name="connsiteX5" fmla="*/ 83432 w 84419"/>
                  <a:gd name="connsiteY5" fmla="*/ 2384 h 15695"/>
                  <a:gd name="connsiteX6" fmla="*/ 81049 w 84419"/>
                  <a:gd name="connsiteY6" fmla="*/ 0 h 15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419" h="15695">
                    <a:moveTo>
                      <a:pt x="81049" y="0"/>
                    </a:moveTo>
                    <a:cubicBezTo>
                      <a:pt x="66746" y="0"/>
                      <a:pt x="52443" y="2384"/>
                      <a:pt x="40524" y="4767"/>
                    </a:cubicBezTo>
                    <a:cubicBezTo>
                      <a:pt x="28605" y="7151"/>
                      <a:pt x="14303" y="9535"/>
                      <a:pt x="2384" y="9535"/>
                    </a:cubicBezTo>
                    <a:cubicBezTo>
                      <a:pt x="0" y="9535"/>
                      <a:pt x="0" y="11919"/>
                      <a:pt x="0" y="11919"/>
                    </a:cubicBezTo>
                    <a:cubicBezTo>
                      <a:pt x="9535" y="19070"/>
                      <a:pt x="26222" y="14303"/>
                      <a:pt x="35757" y="11919"/>
                    </a:cubicBezTo>
                    <a:cubicBezTo>
                      <a:pt x="50059" y="11919"/>
                      <a:pt x="69130" y="11919"/>
                      <a:pt x="83432" y="2384"/>
                    </a:cubicBezTo>
                    <a:cubicBezTo>
                      <a:pt x="85816" y="2384"/>
                      <a:pt x="83432" y="0"/>
                      <a:pt x="810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19" name="Freeform: Shape 1318">
                <a:extLst>
                  <a:ext uri="{FF2B5EF4-FFF2-40B4-BE49-F238E27FC236}">
                    <a16:creationId xmlns:a16="http://schemas.microsoft.com/office/drawing/2014/main" id="{E8226B6F-69F6-4043-850B-A3CDE6485428}"/>
                  </a:ext>
                </a:extLst>
              </p:cNvPr>
              <p:cNvSpPr/>
              <p:nvPr/>
            </p:nvSpPr>
            <p:spPr>
              <a:xfrm>
                <a:off x="15321659" y="7696446"/>
                <a:ext cx="98198" cy="14302"/>
              </a:xfrm>
              <a:custGeom>
                <a:avLst/>
                <a:gdLst>
                  <a:gd name="connsiteX0" fmla="*/ 97139 w 98198"/>
                  <a:gd name="connsiteY0" fmla="*/ 0 h 14302"/>
                  <a:gd name="connsiteX1" fmla="*/ 1788 w 98198"/>
                  <a:gd name="connsiteY1" fmla="*/ 11919 h 14302"/>
                  <a:gd name="connsiteX2" fmla="*/ 1788 w 98198"/>
                  <a:gd name="connsiteY2" fmla="*/ 14303 h 14302"/>
                  <a:gd name="connsiteX3" fmla="*/ 49464 w 98198"/>
                  <a:gd name="connsiteY3" fmla="*/ 9535 h 14302"/>
                  <a:gd name="connsiteX4" fmla="*/ 97139 w 98198"/>
                  <a:gd name="connsiteY4" fmla="*/ 2384 h 14302"/>
                  <a:gd name="connsiteX5" fmla="*/ 97139 w 98198"/>
                  <a:gd name="connsiteY5" fmla="*/ 0 h 14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198" h="14302">
                    <a:moveTo>
                      <a:pt x="97139" y="0"/>
                    </a:moveTo>
                    <a:cubicBezTo>
                      <a:pt x="66150" y="0"/>
                      <a:pt x="32777" y="7151"/>
                      <a:pt x="1788" y="11919"/>
                    </a:cubicBezTo>
                    <a:cubicBezTo>
                      <a:pt x="-596" y="11919"/>
                      <a:pt x="-596" y="14303"/>
                      <a:pt x="1788" y="14303"/>
                    </a:cubicBezTo>
                    <a:cubicBezTo>
                      <a:pt x="18474" y="14303"/>
                      <a:pt x="35161" y="11919"/>
                      <a:pt x="49464" y="9535"/>
                    </a:cubicBezTo>
                    <a:cubicBezTo>
                      <a:pt x="66150" y="7151"/>
                      <a:pt x="82837" y="7151"/>
                      <a:pt x="97139" y="2384"/>
                    </a:cubicBezTo>
                    <a:cubicBezTo>
                      <a:pt x="99523" y="2384"/>
                      <a:pt x="97139" y="0"/>
                      <a:pt x="971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20" name="Freeform: Shape 1319">
                <a:extLst>
                  <a:ext uri="{FF2B5EF4-FFF2-40B4-BE49-F238E27FC236}">
                    <a16:creationId xmlns:a16="http://schemas.microsoft.com/office/drawing/2014/main" id="{B0D84703-C121-40DE-8D24-3061AF0B1666}"/>
                  </a:ext>
                </a:extLst>
              </p:cNvPr>
              <p:cNvSpPr/>
              <p:nvPr/>
            </p:nvSpPr>
            <p:spPr>
              <a:xfrm>
                <a:off x="15025474" y="7720284"/>
                <a:ext cx="105873" cy="8939"/>
              </a:xfrm>
              <a:custGeom>
                <a:avLst/>
                <a:gdLst>
                  <a:gd name="connsiteX0" fmla="*/ 102503 w 105873"/>
                  <a:gd name="connsiteY0" fmla="*/ 0 h 8939"/>
                  <a:gd name="connsiteX1" fmla="*/ 0 w 105873"/>
                  <a:gd name="connsiteY1" fmla="*/ 4767 h 8939"/>
                  <a:gd name="connsiteX2" fmla="*/ 0 w 105873"/>
                  <a:gd name="connsiteY2" fmla="*/ 4767 h 8939"/>
                  <a:gd name="connsiteX3" fmla="*/ 104887 w 105873"/>
                  <a:gd name="connsiteY3" fmla="*/ 2384 h 8939"/>
                  <a:gd name="connsiteX4" fmla="*/ 102503 w 105873"/>
                  <a:gd name="connsiteY4" fmla="*/ 0 h 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873" h="8939">
                    <a:moveTo>
                      <a:pt x="102503" y="0"/>
                    </a:moveTo>
                    <a:cubicBezTo>
                      <a:pt x="66746" y="0"/>
                      <a:pt x="33373" y="7151"/>
                      <a:pt x="0" y="4767"/>
                    </a:cubicBezTo>
                    <a:cubicBezTo>
                      <a:pt x="0" y="4767"/>
                      <a:pt x="0" y="4767"/>
                      <a:pt x="0" y="4767"/>
                    </a:cubicBezTo>
                    <a:cubicBezTo>
                      <a:pt x="30989" y="9535"/>
                      <a:pt x="73897" y="11919"/>
                      <a:pt x="104887" y="2384"/>
                    </a:cubicBezTo>
                    <a:cubicBezTo>
                      <a:pt x="107270" y="2384"/>
                      <a:pt x="104887" y="0"/>
                      <a:pt x="1025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308" name="Graphic 4207">
              <a:extLst>
                <a:ext uri="{FF2B5EF4-FFF2-40B4-BE49-F238E27FC236}">
                  <a16:creationId xmlns:a16="http://schemas.microsoft.com/office/drawing/2014/main" id="{D5E31C3B-70BE-4D11-846F-5C6136DA7977}"/>
                </a:ext>
              </a:extLst>
            </p:cNvPr>
            <p:cNvGrpSpPr/>
            <p:nvPr/>
          </p:nvGrpSpPr>
          <p:grpSpPr>
            <a:xfrm>
              <a:off x="14700338" y="7856160"/>
              <a:ext cx="843050" cy="747912"/>
              <a:chOff x="14700338" y="7856160"/>
              <a:chExt cx="843050" cy="747912"/>
            </a:xfrm>
            <a:solidFill>
              <a:srgbClr val="FFFFFF"/>
            </a:solidFill>
          </p:grpSpPr>
          <p:sp>
            <p:nvSpPr>
              <p:cNvPr id="1313" name="Freeform: Shape 1312">
                <a:extLst>
                  <a:ext uri="{FF2B5EF4-FFF2-40B4-BE49-F238E27FC236}">
                    <a16:creationId xmlns:a16="http://schemas.microsoft.com/office/drawing/2014/main" id="{C5D7891A-983C-4412-AA29-95FBFBA4D274}"/>
                  </a:ext>
                </a:extLst>
              </p:cNvPr>
              <p:cNvSpPr/>
              <p:nvPr/>
            </p:nvSpPr>
            <p:spPr>
              <a:xfrm>
                <a:off x="14700338" y="8281870"/>
                <a:ext cx="67686" cy="288829"/>
              </a:xfrm>
              <a:custGeom>
                <a:avLst/>
                <a:gdLst>
                  <a:gd name="connsiteX0" fmla="*/ 62919 w 67686"/>
                  <a:gd name="connsiteY0" fmla="*/ 987 h 288829"/>
                  <a:gd name="connsiteX1" fmla="*/ 39082 w 67686"/>
                  <a:gd name="connsiteY1" fmla="*/ 62966 h 288829"/>
                  <a:gd name="connsiteX2" fmla="*/ 31930 w 67686"/>
                  <a:gd name="connsiteY2" fmla="*/ 91571 h 288829"/>
                  <a:gd name="connsiteX3" fmla="*/ 22395 w 67686"/>
                  <a:gd name="connsiteY3" fmla="*/ 132096 h 288829"/>
                  <a:gd name="connsiteX4" fmla="*/ 941 w 67686"/>
                  <a:gd name="connsiteY4" fmla="*/ 287042 h 288829"/>
                  <a:gd name="connsiteX5" fmla="*/ 5709 w 67686"/>
                  <a:gd name="connsiteY5" fmla="*/ 287042 h 288829"/>
                  <a:gd name="connsiteX6" fmla="*/ 15244 w 67686"/>
                  <a:gd name="connsiteY6" fmla="*/ 210760 h 288829"/>
                  <a:gd name="connsiteX7" fmla="*/ 31930 w 67686"/>
                  <a:gd name="connsiteY7" fmla="*/ 134479 h 288829"/>
                  <a:gd name="connsiteX8" fmla="*/ 39082 w 67686"/>
                  <a:gd name="connsiteY8" fmla="*/ 101106 h 288829"/>
                  <a:gd name="connsiteX9" fmla="*/ 48617 w 67686"/>
                  <a:gd name="connsiteY9" fmla="*/ 62966 h 288829"/>
                  <a:gd name="connsiteX10" fmla="*/ 67687 w 67686"/>
                  <a:gd name="connsiteY10" fmla="*/ 3371 h 288829"/>
                  <a:gd name="connsiteX11" fmla="*/ 62919 w 67686"/>
                  <a:gd name="connsiteY11" fmla="*/ 987 h 288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686" h="288829">
                    <a:moveTo>
                      <a:pt x="62919" y="987"/>
                    </a:moveTo>
                    <a:cubicBezTo>
                      <a:pt x="58152" y="22441"/>
                      <a:pt x="46233" y="41512"/>
                      <a:pt x="39082" y="62966"/>
                    </a:cubicBezTo>
                    <a:cubicBezTo>
                      <a:pt x="34314" y="72501"/>
                      <a:pt x="34314" y="82036"/>
                      <a:pt x="31930" y="91571"/>
                    </a:cubicBezTo>
                    <a:cubicBezTo>
                      <a:pt x="29546" y="105874"/>
                      <a:pt x="24779" y="117793"/>
                      <a:pt x="22395" y="132096"/>
                    </a:cubicBezTo>
                    <a:cubicBezTo>
                      <a:pt x="10476" y="182155"/>
                      <a:pt x="-3827" y="236982"/>
                      <a:pt x="941" y="287042"/>
                    </a:cubicBezTo>
                    <a:cubicBezTo>
                      <a:pt x="941" y="289425"/>
                      <a:pt x="5709" y="289425"/>
                      <a:pt x="5709" y="287042"/>
                    </a:cubicBezTo>
                    <a:cubicBezTo>
                      <a:pt x="8092" y="260820"/>
                      <a:pt x="10476" y="234598"/>
                      <a:pt x="15244" y="210760"/>
                    </a:cubicBezTo>
                    <a:cubicBezTo>
                      <a:pt x="20011" y="184539"/>
                      <a:pt x="27163" y="158317"/>
                      <a:pt x="31930" y="134479"/>
                    </a:cubicBezTo>
                    <a:cubicBezTo>
                      <a:pt x="34314" y="122560"/>
                      <a:pt x="36698" y="110641"/>
                      <a:pt x="39082" y="101106"/>
                    </a:cubicBezTo>
                    <a:cubicBezTo>
                      <a:pt x="41465" y="89188"/>
                      <a:pt x="43849" y="74885"/>
                      <a:pt x="48617" y="62966"/>
                    </a:cubicBezTo>
                    <a:cubicBezTo>
                      <a:pt x="55768" y="46279"/>
                      <a:pt x="65303" y="22441"/>
                      <a:pt x="67687" y="3371"/>
                    </a:cubicBezTo>
                    <a:cubicBezTo>
                      <a:pt x="67687" y="987"/>
                      <a:pt x="62919" y="-1396"/>
                      <a:pt x="62919" y="98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14" name="Freeform: Shape 1313">
                <a:extLst>
                  <a:ext uri="{FF2B5EF4-FFF2-40B4-BE49-F238E27FC236}">
                    <a16:creationId xmlns:a16="http://schemas.microsoft.com/office/drawing/2014/main" id="{B68D7114-91BA-4D4B-AC2F-AB117A00F22B}"/>
                  </a:ext>
                </a:extLst>
              </p:cNvPr>
              <p:cNvSpPr/>
              <p:nvPr/>
            </p:nvSpPr>
            <p:spPr>
              <a:xfrm>
                <a:off x="14846040" y="7856160"/>
                <a:ext cx="41174" cy="130512"/>
              </a:xfrm>
              <a:custGeom>
                <a:avLst/>
                <a:gdLst>
                  <a:gd name="connsiteX0" fmla="*/ 38790 w 41174"/>
                  <a:gd name="connsiteY0" fmla="*/ 2384 h 130512"/>
                  <a:gd name="connsiteX1" fmla="*/ 14952 w 41174"/>
                  <a:gd name="connsiteY1" fmla="*/ 69130 h 130512"/>
                  <a:gd name="connsiteX2" fmla="*/ 5417 w 41174"/>
                  <a:gd name="connsiteY2" fmla="*/ 104887 h 130512"/>
                  <a:gd name="connsiteX3" fmla="*/ 650 w 41174"/>
                  <a:gd name="connsiteY3" fmla="*/ 128724 h 130512"/>
                  <a:gd name="connsiteX4" fmla="*/ 5417 w 41174"/>
                  <a:gd name="connsiteY4" fmla="*/ 128724 h 130512"/>
                  <a:gd name="connsiteX5" fmla="*/ 24488 w 41174"/>
                  <a:gd name="connsiteY5" fmla="*/ 64362 h 130512"/>
                  <a:gd name="connsiteX6" fmla="*/ 41174 w 41174"/>
                  <a:gd name="connsiteY6" fmla="*/ 0 h 130512"/>
                  <a:gd name="connsiteX7" fmla="*/ 38790 w 41174"/>
                  <a:gd name="connsiteY7" fmla="*/ 2384 h 130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174" h="130512">
                    <a:moveTo>
                      <a:pt x="38790" y="2384"/>
                    </a:moveTo>
                    <a:cubicBezTo>
                      <a:pt x="26871" y="23838"/>
                      <a:pt x="22104" y="47676"/>
                      <a:pt x="14952" y="69130"/>
                    </a:cubicBezTo>
                    <a:cubicBezTo>
                      <a:pt x="10185" y="81049"/>
                      <a:pt x="7801" y="92968"/>
                      <a:pt x="5417" y="104887"/>
                    </a:cubicBezTo>
                    <a:cubicBezTo>
                      <a:pt x="3033" y="112038"/>
                      <a:pt x="-1734" y="121573"/>
                      <a:pt x="650" y="128724"/>
                    </a:cubicBezTo>
                    <a:cubicBezTo>
                      <a:pt x="650" y="131108"/>
                      <a:pt x="5417" y="131108"/>
                      <a:pt x="5417" y="128724"/>
                    </a:cubicBezTo>
                    <a:cubicBezTo>
                      <a:pt x="14952" y="109654"/>
                      <a:pt x="17336" y="85816"/>
                      <a:pt x="24488" y="64362"/>
                    </a:cubicBezTo>
                    <a:cubicBezTo>
                      <a:pt x="31639" y="42908"/>
                      <a:pt x="38790" y="21454"/>
                      <a:pt x="41174" y="0"/>
                    </a:cubicBezTo>
                    <a:cubicBezTo>
                      <a:pt x="41174" y="2384"/>
                      <a:pt x="38790" y="2384"/>
                      <a:pt x="38790" y="2384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15" name="Freeform: Shape 1314">
                <a:extLst>
                  <a:ext uri="{FF2B5EF4-FFF2-40B4-BE49-F238E27FC236}">
                    <a16:creationId xmlns:a16="http://schemas.microsoft.com/office/drawing/2014/main" id="{409C2911-5CEA-4BCC-8757-DAE0F4DD82F8}"/>
                  </a:ext>
                </a:extLst>
              </p:cNvPr>
              <p:cNvSpPr/>
              <p:nvPr/>
            </p:nvSpPr>
            <p:spPr>
              <a:xfrm>
                <a:off x="15514149" y="7868675"/>
                <a:ext cx="18290" cy="161092"/>
              </a:xfrm>
              <a:custGeom>
                <a:avLst/>
                <a:gdLst>
                  <a:gd name="connsiteX0" fmla="*/ 16687 w 18290"/>
                  <a:gd name="connsiteY0" fmla="*/ 154350 h 161092"/>
                  <a:gd name="connsiteX1" fmla="*/ 14303 w 18290"/>
                  <a:gd name="connsiteY1" fmla="*/ 130512 h 161092"/>
                  <a:gd name="connsiteX2" fmla="*/ 11919 w 18290"/>
                  <a:gd name="connsiteY2" fmla="*/ 82836 h 161092"/>
                  <a:gd name="connsiteX3" fmla="*/ 4768 w 18290"/>
                  <a:gd name="connsiteY3" fmla="*/ 1788 h 161092"/>
                  <a:gd name="connsiteX4" fmla="*/ 0 w 18290"/>
                  <a:gd name="connsiteY4" fmla="*/ 1788 h 161092"/>
                  <a:gd name="connsiteX5" fmla="*/ 2384 w 18290"/>
                  <a:gd name="connsiteY5" fmla="*/ 87604 h 161092"/>
                  <a:gd name="connsiteX6" fmla="*/ 7151 w 18290"/>
                  <a:gd name="connsiteY6" fmla="*/ 154350 h 161092"/>
                  <a:gd name="connsiteX7" fmla="*/ 9535 w 18290"/>
                  <a:gd name="connsiteY7" fmla="*/ 159118 h 161092"/>
                  <a:gd name="connsiteX8" fmla="*/ 11919 w 18290"/>
                  <a:gd name="connsiteY8" fmla="*/ 159118 h 161092"/>
                  <a:gd name="connsiteX9" fmla="*/ 16687 w 18290"/>
                  <a:gd name="connsiteY9" fmla="*/ 154350 h 161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290" h="161092">
                    <a:moveTo>
                      <a:pt x="16687" y="154350"/>
                    </a:moveTo>
                    <a:cubicBezTo>
                      <a:pt x="14303" y="149583"/>
                      <a:pt x="14303" y="135280"/>
                      <a:pt x="14303" y="130512"/>
                    </a:cubicBezTo>
                    <a:cubicBezTo>
                      <a:pt x="11919" y="113826"/>
                      <a:pt x="11919" y="99523"/>
                      <a:pt x="11919" y="82836"/>
                    </a:cubicBezTo>
                    <a:cubicBezTo>
                      <a:pt x="11919" y="54231"/>
                      <a:pt x="9535" y="28010"/>
                      <a:pt x="4768" y="1788"/>
                    </a:cubicBezTo>
                    <a:cubicBezTo>
                      <a:pt x="4768" y="-596"/>
                      <a:pt x="0" y="-596"/>
                      <a:pt x="0" y="1788"/>
                    </a:cubicBezTo>
                    <a:cubicBezTo>
                      <a:pt x="0" y="30393"/>
                      <a:pt x="2384" y="58999"/>
                      <a:pt x="2384" y="87604"/>
                    </a:cubicBezTo>
                    <a:cubicBezTo>
                      <a:pt x="2384" y="109058"/>
                      <a:pt x="7151" y="132896"/>
                      <a:pt x="7151" y="154350"/>
                    </a:cubicBezTo>
                    <a:cubicBezTo>
                      <a:pt x="7151" y="156734"/>
                      <a:pt x="7151" y="156734"/>
                      <a:pt x="9535" y="159118"/>
                    </a:cubicBezTo>
                    <a:cubicBezTo>
                      <a:pt x="9535" y="159118"/>
                      <a:pt x="9535" y="159118"/>
                      <a:pt x="11919" y="159118"/>
                    </a:cubicBezTo>
                    <a:cubicBezTo>
                      <a:pt x="14303" y="163885"/>
                      <a:pt x="21454" y="159118"/>
                      <a:pt x="16687" y="1543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16" name="Freeform: Shape 1315">
                <a:extLst>
                  <a:ext uri="{FF2B5EF4-FFF2-40B4-BE49-F238E27FC236}">
                    <a16:creationId xmlns:a16="http://schemas.microsoft.com/office/drawing/2014/main" id="{17205A06-1C2B-429E-BB36-586B2BDCD912}"/>
                  </a:ext>
                </a:extLst>
              </p:cNvPr>
              <p:cNvSpPr/>
              <p:nvPr/>
            </p:nvSpPr>
            <p:spPr>
              <a:xfrm>
                <a:off x="15521301" y="8350199"/>
                <a:ext cx="22088" cy="253872"/>
              </a:xfrm>
              <a:custGeom>
                <a:avLst/>
                <a:gdLst>
                  <a:gd name="connsiteX0" fmla="*/ 21454 w 22088"/>
                  <a:gd name="connsiteY0" fmla="*/ 56615 h 253872"/>
                  <a:gd name="connsiteX1" fmla="*/ 14303 w 22088"/>
                  <a:gd name="connsiteY1" fmla="*/ 1788 h 253872"/>
                  <a:gd name="connsiteX2" fmla="*/ 9535 w 22088"/>
                  <a:gd name="connsiteY2" fmla="*/ 1788 h 253872"/>
                  <a:gd name="connsiteX3" fmla="*/ 9535 w 22088"/>
                  <a:gd name="connsiteY3" fmla="*/ 61382 h 253872"/>
                  <a:gd name="connsiteX4" fmla="*/ 2384 w 22088"/>
                  <a:gd name="connsiteY4" fmla="*/ 89988 h 253872"/>
                  <a:gd name="connsiteX5" fmla="*/ 0 w 22088"/>
                  <a:gd name="connsiteY5" fmla="*/ 118593 h 253872"/>
                  <a:gd name="connsiteX6" fmla="*/ 11919 w 22088"/>
                  <a:gd name="connsiteY6" fmla="*/ 252085 h 253872"/>
                  <a:gd name="connsiteX7" fmla="*/ 16687 w 22088"/>
                  <a:gd name="connsiteY7" fmla="*/ 252085 h 253872"/>
                  <a:gd name="connsiteX8" fmla="*/ 14303 w 22088"/>
                  <a:gd name="connsiteY8" fmla="*/ 185339 h 253872"/>
                  <a:gd name="connsiteX9" fmla="*/ 9535 w 22088"/>
                  <a:gd name="connsiteY9" fmla="*/ 154350 h 253872"/>
                  <a:gd name="connsiteX10" fmla="*/ 9535 w 22088"/>
                  <a:gd name="connsiteY10" fmla="*/ 113826 h 253872"/>
                  <a:gd name="connsiteX11" fmla="*/ 21454 w 22088"/>
                  <a:gd name="connsiteY11" fmla="*/ 56615 h 253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088" h="253872">
                    <a:moveTo>
                      <a:pt x="21454" y="56615"/>
                    </a:moveTo>
                    <a:cubicBezTo>
                      <a:pt x="23838" y="39928"/>
                      <a:pt x="19070" y="18474"/>
                      <a:pt x="14303" y="1788"/>
                    </a:cubicBezTo>
                    <a:cubicBezTo>
                      <a:pt x="14303" y="-596"/>
                      <a:pt x="9535" y="-596"/>
                      <a:pt x="9535" y="1788"/>
                    </a:cubicBezTo>
                    <a:cubicBezTo>
                      <a:pt x="11919" y="20858"/>
                      <a:pt x="11919" y="42312"/>
                      <a:pt x="9535" y="61382"/>
                    </a:cubicBezTo>
                    <a:cubicBezTo>
                      <a:pt x="7151" y="70918"/>
                      <a:pt x="4768" y="80453"/>
                      <a:pt x="2384" y="89988"/>
                    </a:cubicBezTo>
                    <a:cubicBezTo>
                      <a:pt x="0" y="99523"/>
                      <a:pt x="0" y="111442"/>
                      <a:pt x="0" y="118593"/>
                    </a:cubicBezTo>
                    <a:cubicBezTo>
                      <a:pt x="0" y="163885"/>
                      <a:pt x="4768" y="206793"/>
                      <a:pt x="11919" y="252085"/>
                    </a:cubicBezTo>
                    <a:cubicBezTo>
                      <a:pt x="11919" y="254469"/>
                      <a:pt x="16687" y="254469"/>
                      <a:pt x="16687" y="252085"/>
                    </a:cubicBezTo>
                    <a:cubicBezTo>
                      <a:pt x="19070" y="230631"/>
                      <a:pt x="14303" y="206793"/>
                      <a:pt x="14303" y="185339"/>
                    </a:cubicBezTo>
                    <a:cubicBezTo>
                      <a:pt x="14303" y="175804"/>
                      <a:pt x="11919" y="163885"/>
                      <a:pt x="9535" y="154350"/>
                    </a:cubicBezTo>
                    <a:cubicBezTo>
                      <a:pt x="7151" y="140047"/>
                      <a:pt x="9535" y="128128"/>
                      <a:pt x="9535" y="113826"/>
                    </a:cubicBezTo>
                    <a:cubicBezTo>
                      <a:pt x="14303" y="94755"/>
                      <a:pt x="19070" y="75685"/>
                      <a:pt x="21454" y="5661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309" name="Freeform: Shape 1308">
              <a:extLst>
                <a:ext uri="{FF2B5EF4-FFF2-40B4-BE49-F238E27FC236}">
                  <a16:creationId xmlns:a16="http://schemas.microsoft.com/office/drawing/2014/main" id="{7613706E-1E2F-440C-90E3-0A195D36AC18}"/>
                </a:ext>
              </a:extLst>
            </p:cNvPr>
            <p:cNvSpPr/>
            <p:nvPr/>
          </p:nvSpPr>
          <p:spPr>
            <a:xfrm>
              <a:off x="15229812" y="7377019"/>
              <a:ext cx="106613" cy="91571"/>
            </a:xfrm>
            <a:custGeom>
              <a:avLst/>
              <a:gdLst>
                <a:gd name="connsiteX0" fmla="*/ 105554 w 106613"/>
                <a:gd name="connsiteY0" fmla="*/ 0 h 91571"/>
                <a:gd name="connsiteX1" fmla="*/ 53111 w 106613"/>
                <a:gd name="connsiteY1" fmla="*/ 40524 h 91571"/>
                <a:gd name="connsiteX2" fmla="*/ 667 w 106613"/>
                <a:gd name="connsiteY2" fmla="*/ 88200 h 91571"/>
                <a:gd name="connsiteX3" fmla="*/ 3051 w 106613"/>
                <a:gd name="connsiteY3" fmla="*/ 90584 h 91571"/>
                <a:gd name="connsiteX4" fmla="*/ 105554 w 106613"/>
                <a:gd name="connsiteY4" fmla="*/ 0 h 91571"/>
                <a:gd name="connsiteX5" fmla="*/ 105554 w 106613"/>
                <a:gd name="connsiteY5" fmla="*/ 0 h 91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6613" h="91571">
                  <a:moveTo>
                    <a:pt x="105554" y="0"/>
                  </a:moveTo>
                  <a:cubicBezTo>
                    <a:pt x="88867" y="11919"/>
                    <a:pt x="69797" y="26222"/>
                    <a:pt x="53111" y="40524"/>
                  </a:cubicBezTo>
                  <a:cubicBezTo>
                    <a:pt x="34040" y="54827"/>
                    <a:pt x="14970" y="69130"/>
                    <a:pt x="667" y="88200"/>
                  </a:cubicBezTo>
                  <a:cubicBezTo>
                    <a:pt x="-1716" y="90584"/>
                    <a:pt x="3051" y="92968"/>
                    <a:pt x="3051" y="90584"/>
                  </a:cubicBezTo>
                  <a:cubicBezTo>
                    <a:pt x="38808" y="64362"/>
                    <a:pt x="72181" y="30989"/>
                    <a:pt x="105554" y="0"/>
                  </a:cubicBezTo>
                  <a:cubicBezTo>
                    <a:pt x="107938" y="2384"/>
                    <a:pt x="105554" y="0"/>
                    <a:pt x="105554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10" name="Freeform: Shape 1309">
              <a:extLst>
                <a:ext uri="{FF2B5EF4-FFF2-40B4-BE49-F238E27FC236}">
                  <a16:creationId xmlns:a16="http://schemas.microsoft.com/office/drawing/2014/main" id="{C17C2BEE-F831-4CC5-B831-FE4A3100D308}"/>
                </a:ext>
              </a:extLst>
            </p:cNvPr>
            <p:cNvSpPr/>
            <p:nvPr/>
          </p:nvSpPr>
          <p:spPr>
            <a:xfrm>
              <a:off x="15198503" y="7346030"/>
              <a:ext cx="123619" cy="105873"/>
            </a:xfrm>
            <a:custGeom>
              <a:avLst/>
              <a:gdLst>
                <a:gd name="connsiteX0" fmla="*/ 122560 w 123619"/>
                <a:gd name="connsiteY0" fmla="*/ 0 h 105873"/>
                <a:gd name="connsiteX1" fmla="*/ 987 w 123619"/>
                <a:gd name="connsiteY1" fmla="*/ 102503 h 105873"/>
                <a:gd name="connsiteX2" fmla="*/ 3371 w 123619"/>
                <a:gd name="connsiteY2" fmla="*/ 104887 h 105873"/>
                <a:gd name="connsiteX3" fmla="*/ 67733 w 123619"/>
                <a:gd name="connsiteY3" fmla="*/ 52443 h 105873"/>
                <a:gd name="connsiteX4" fmla="*/ 122560 w 123619"/>
                <a:gd name="connsiteY4" fmla="*/ 0 h 105873"/>
                <a:gd name="connsiteX5" fmla="*/ 122560 w 123619"/>
                <a:gd name="connsiteY5" fmla="*/ 0 h 105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3619" h="105873">
                  <a:moveTo>
                    <a:pt x="122560" y="0"/>
                  </a:moveTo>
                  <a:cubicBezTo>
                    <a:pt x="82036" y="33373"/>
                    <a:pt x="31977" y="59595"/>
                    <a:pt x="987" y="102503"/>
                  </a:cubicBezTo>
                  <a:cubicBezTo>
                    <a:pt x="-1396" y="104887"/>
                    <a:pt x="987" y="107270"/>
                    <a:pt x="3371" y="104887"/>
                  </a:cubicBezTo>
                  <a:cubicBezTo>
                    <a:pt x="24825" y="88200"/>
                    <a:pt x="46279" y="69130"/>
                    <a:pt x="67733" y="52443"/>
                  </a:cubicBezTo>
                  <a:cubicBezTo>
                    <a:pt x="84420" y="35757"/>
                    <a:pt x="105874" y="21454"/>
                    <a:pt x="122560" y="0"/>
                  </a:cubicBezTo>
                  <a:cubicBezTo>
                    <a:pt x="124944" y="0"/>
                    <a:pt x="122560" y="0"/>
                    <a:pt x="122560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11" name="Freeform: Shape 1310">
              <a:extLst>
                <a:ext uri="{FF2B5EF4-FFF2-40B4-BE49-F238E27FC236}">
                  <a16:creationId xmlns:a16="http://schemas.microsoft.com/office/drawing/2014/main" id="{0D7DA113-033B-46FB-9D1B-9229ADDF0C43}"/>
                </a:ext>
              </a:extLst>
            </p:cNvPr>
            <p:cNvSpPr/>
            <p:nvPr/>
          </p:nvSpPr>
          <p:spPr>
            <a:xfrm>
              <a:off x="14931519" y="7341262"/>
              <a:ext cx="120176" cy="98722"/>
            </a:xfrm>
            <a:custGeom>
              <a:avLst/>
              <a:gdLst>
                <a:gd name="connsiteX0" fmla="*/ 120177 w 120176"/>
                <a:gd name="connsiteY0" fmla="*/ 0 h 98722"/>
                <a:gd name="connsiteX1" fmla="*/ 53431 w 120176"/>
                <a:gd name="connsiteY1" fmla="*/ 47676 h 98722"/>
                <a:gd name="connsiteX2" fmla="*/ 987 w 120176"/>
                <a:gd name="connsiteY2" fmla="*/ 95351 h 98722"/>
                <a:gd name="connsiteX3" fmla="*/ 3371 w 120176"/>
                <a:gd name="connsiteY3" fmla="*/ 97735 h 98722"/>
                <a:gd name="connsiteX4" fmla="*/ 60582 w 120176"/>
                <a:gd name="connsiteY4" fmla="*/ 47676 h 98722"/>
                <a:gd name="connsiteX5" fmla="*/ 120177 w 120176"/>
                <a:gd name="connsiteY5" fmla="*/ 0 h 98722"/>
                <a:gd name="connsiteX6" fmla="*/ 120177 w 120176"/>
                <a:gd name="connsiteY6" fmla="*/ 0 h 98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0176" h="98722">
                  <a:moveTo>
                    <a:pt x="120177" y="0"/>
                  </a:moveTo>
                  <a:cubicBezTo>
                    <a:pt x="96339" y="14303"/>
                    <a:pt x="74885" y="33373"/>
                    <a:pt x="53431" y="47676"/>
                  </a:cubicBezTo>
                  <a:cubicBezTo>
                    <a:pt x="34360" y="61978"/>
                    <a:pt x="12906" y="78665"/>
                    <a:pt x="987" y="95351"/>
                  </a:cubicBezTo>
                  <a:cubicBezTo>
                    <a:pt x="-1396" y="97735"/>
                    <a:pt x="987" y="100119"/>
                    <a:pt x="3371" y="97735"/>
                  </a:cubicBezTo>
                  <a:cubicBezTo>
                    <a:pt x="24825" y="83432"/>
                    <a:pt x="41512" y="64362"/>
                    <a:pt x="60582" y="47676"/>
                  </a:cubicBezTo>
                  <a:cubicBezTo>
                    <a:pt x="82036" y="33373"/>
                    <a:pt x="103490" y="19070"/>
                    <a:pt x="120177" y="0"/>
                  </a:cubicBezTo>
                  <a:cubicBezTo>
                    <a:pt x="120177" y="0"/>
                    <a:pt x="120177" y="0"/>
                    <a:pt x="120177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12" name="Freeform: Shape 1311">
              <a:extLst>
                <a:ext uri="{FF2B5EF4-FFF2-40B4-BE49-F238E27FC236}">
                  <a16:creationId xmlns:a16="http://schemas.microsoft.com/office/drawing/2014/main" id="{18C73F98-2E48-497B-8E52-952359197C86}"/>
                </a:ext>
              </a:extLst>
            </p:cNvPr>
            <p:cNvSpPr/>
            <p:nvPr/>
          </p:nvSpPr>
          <p:spPr>
            <a:xfrm>
              <a:off x="14944425" y="7360333"/>
              <a:ext cx="125016" cy="107270"/>
            </a:xfrm>
            <a:custGeom>
              <a:avLst/>
              <a:gdLst>
                <a:gd name="connsiteX0" fmla="*/ 123957 w 125016"/>
                <a:gd name="connsiteY0" fmla="*/ 0 h 107270"/>
                <a:gd name="connsiteX1" fmla="*/ 100119 w 125016"/>
                <a:gd name="connsiteY1" fmla="*/ 19070 h 107270"/>
                <a:gd name="connsiteX2" fmla="*/ 59595 w 125016"/>
                <a:gd name="connsiteY2" fmla="*/ 50059 h 107270"/>
                <a:gd name="connsiteX3" fmla="*/ 26222 w 125016"/>
                <a:gd name="connsiteY3" fmla="*/ 78665 h 107270"/>
                <a:gd name="connsiteX4" fmla="*/ 0 w 125016"/>
                <a:gd name="connsiteY4" fmla="*/ 104886 h 107270"/>
                <a:gd name="connsiteX5" fmla="*/ 2384 w 125016"/>
                <a:gd name="connsiteY5" fmla="*/ 107270 h 107270"/>
                <a:gd name="connsiteX6" fmla="*/ 61978 w 125016"/>
                <a:gd name="connsiteY6" fmla="*/ 54827 h 107270"/>
                <a:gd name="connsiteX7" fmla="*/ 123957 w 125016"/>
                <a:gd name="connsiteY7" fmla="*/ 0 h 107270"/>
                <a:gd name="connsiteX8" fmla="*/ 123957 w 125016"/>
                <a:gd name="connsiteY8" fmla="*/ 0 h 107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5016" h="107270">
                  <a:moveTo>
                    <a:pt x="123957" y="0"/>
                  </a:moveTo>
                  <a:cubicBezTo>
                    <a:pt x="114422" y="4767"/>
                    <a:pt x="107270" y="11919"/>
                    <a:pt x="100119" y="19070"/>
                  </a:cubicBezTo>
                  <a:cubicBezTo>
                    <a:pt x="88200" y="30989"/>
                    <a:pt x="73897" y="38141"/>
                    <a:pt x="59595" y="50059"/>
                  </a:cubicBezTo>
                  <a:cubicBezTo>
                    <a:pt x="47676" y="59595"/>
                    <a:pt x="38141" y="69130"/>
                    <a:pt x="26222" y="78665"/>
                  </a:cubicBezTo>
                  <a:cubicBezTo>
                    <a:pt x="16687" y="85816"/>
                    <a:pt x="4768" y="92968"/>
                    <a:pt x="0" y="104886"/>
                  </a:cubicBezTo>
                  <a:cubicBezTo>
                    <a:pt x="0" y="107270"/>
                    <a:pt x="2384" y="107270"/>
                    <a:pt x="2384" y="107270"/>
                  </a:cubicBezTo>
                  <a:cubicBezTo>
                    <a:pt x="23838" y="95351"/>
                    <a:pt x="45292" y="73897"/>
                    <a:pt x="61978" y="54827"/>
                  </a:cubicBezTo>
                  <a:cubicBezTo>
                    <a:pt x="83432" y="35757"/>
                    <a:pt x="107270" y="21454"/>
                    <a:pt x="123957" y="0"/>
                  </a:cubicBezTo>
                  <a:cubicBezTo>
                    <a:pt x="126341" y="0"/>
                    <a:pt x="123957" y="0"/>
                    <a:pt x="123957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B36A648-DD64-FDD7-A707-A21248F67A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32142" y="287079"/>
            <a:ext cx="6931753" cy="385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0087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12" name="Bảng câu hỏi">
            <a:extLst>
              <a:ext uri="{FF2B5EF4-FFF2-40B4-BE49-F238E27FC236}">
                <a16:creationId xmlns:a16="http://schemas.microsoft.com/office/drawing/2014/main" id="{5AC340DA-3DD6-1138-62D5-46F5EB717F86}"/>
              </a:ext>
            </a:extLst>
          </p:cNvPr>
          <p:cNvSpPr/>
          <p:nvPr/>
        </p:nvSpPr>
        <p:spPr>
          <a:xfrm>
            <a:off x="1037027" y="180754"/>
            <a:ext cx="10104348" cy="1465058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Chứa câu hỏi">
            <a:extLst>
              <a:ext uri="{FF2B5EF4-FFF2-40B4-BE49-F238E27FC236}">
                <a16:creationId xmlns:a16="http://schemas.microsoft.com/office/drawing/2014/main" id="{8FD0D94F-385C-5C2D-3CE5-58579DD7A67F}"/>
              </a:ext>
            </a:extLst>
          </p:cNvPr>
          <p:cNvSpPr txBox="1"/>
          <p:nvPr/>
        </p:nvSpPr>
        <p:spPr>
          <a:xfrm>
            <a:off x="1731604" y="245082"/>
            <a:ext cx="87839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6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chục nghìn, 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nghìn, 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trăm, 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chục và 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đơn vị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DAFC623-6881-33D4-D27F-2E832D7E41F3}"/>
              </a:ext>
            </a:extLst>
          </p:cNvPr>
          <p:cNvGrpSpPr/>
          <p:nvPr/>
        </p:nvGrpSpPr>
        <p:grpSpPr>
          <a:xfrm>
            <a:off x="875715" y="2284229"/>
            <a:ext cx="5163578" cy="1561788"/>
            <a:chOff x="-321995" y="4353970"/>
            <a:chExt cx="6798667" cy="2024202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1E2B41A8-6C53-925C-493E-4AF8B20D63D5}"/>
                </a:ext>
              </a:extLst>
            </p:cNvPr>
            <p:cNvSpPr/>
            <p:nvPr/>
          </p:nvSpPr>
          <p:spPr>
            <a:xfrm>
              <a:off x="1260956" y="4539610"/>
              <a:ext cx="5215716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67 329</a:t>
              </a:r>
            </a:p>
          </p:txBody>
        </p: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78ACBB1D-4DDC-B3DD-D3FE-B82B791EB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76B9419-45C5-8174-6103-6356FC8E3840}"/>
              </a:ext>
            </a:extLst>
          </p:cNvPr>
          <p:cNvGrpSpPr/>
          <p:nvPr/>
        </p:nvGrpSpPr>
        <p:grpSpPr>
          <a:xfrm>
            <a:off x="7101136" y="2320035"/>
            <a:ext cx="4892388" cy="1685579"/>
            <a:chOff x="8804714" y="4447253"/>
            <a:chExt cx="6441604" cy="2184644"/>
          </a:xfrm>
        </p:grpSpPr>
        <p:sp>
          <p:nvSpPr>
            <p:cNvPr id="6" name="b">
              <a:extLst>
                <a:ext uri="{FF2B5EF4-FFF2-40B4-BE49-F238E27FC236}">
                  <a16:creationId xmlns:a16="http://schemas.microsoft.com/office/drawing/2014/main" id="{01F1C4E8-6D32-E011-94DB-545DE742C607}"/>
                </a:ext>
              </a:extLst>
            </p:cNvPr>
            <p:cNvSpPr/>
            <p:nvPr/>
          </p:nvSpPr>
          <p:spPr>
            <a:xfrm>
              <a:off x="10332300" y="4622054"/>
              <a:ext cx="4914018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76 329</a:t>
              </a:r>
            </a:p>
          </p:txBody>
        </p:sp>
        <p:pic>
          <p:nvPicPr>
            <p:cNvPr id="7" name="Picture 11">
              <a:extLst>
                <a:ext uri="{FF2B5EF4-FFF2-40B4-BE49-F238E27FC236}">
                  <a16:creationId xmlns:a16="http://schemas.microsoft.com/office/drawing/2014/main" id="{D9B29DAE-3BE0-863A-356A-3770E3190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0B57DB3-0450-0760-3547-B8A71315D2C1}"/>
              </a:ext>
            </a:extLst>
          </p:cNvPr>
          <p:cNvGrpSpPr/>
          <p:nvPr/>
        </p:nvGrpSpPr>
        <p:grpSpPr>
          <a:xfrm>
            <a:off x="875715" y="4470672"/>
            <a:ext cx="5152945" cy="1646772"/>
            <a:chOff x="2147103" y="4634992"/>
            <a:chExt cx="6784668" cy="2134345"/>
          </a:xfrm>
        </p:grpSpPr>
        <p:sp>
          <p:nvSpPr>
            <p:cNvPr id="9" name="c">
              <a:extLst>
                <a:ext uri="{FF2B5EF4-FFF2-40B4-BE49-F238E27FC236}">
                  <a16:creationId xmlns:a16="http://schemas.microsoft.com/office/drawing/2014/main" id="{8C4CD38B-4FF9-3A26-3779-486DB9892C8D}"/>
                </a:ext>
              </a:extLst>
            </p:cNvPr>
            <p:cNvSpPr/>
            <p:nvPr/>
          </p:nvSpPr>
          <p:spPr>
            <a:xfrm>
              <a:off x="3626200" y="4759487"/>
              <a:ext cx="5305571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60 729</a:t>
              </a:r>
            </a:p>
          </p:txBody>
        </p:sp>
        <p:pic>
          <p:nvPicPr>
            <p:cNvPr id="10" name="Picture 12">
              <a:extLst>
                <a:ext uri="{FF2B5EF4-FFF2-40B4-BE49-F238E27FC236}">
                  <a16:creationId xmlns:a16="http://schemas.microsoft.com/office/drawing/2014/main" id="{0CF72D6A-5F35-B1FF-BD6D-FBAF7BCAA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DEA1DF5-A44A-9DE6-8F1C-1186839F1FE0}"/>
              </a:ext>
            </a:extLst>
          </p:cNvPr>
          <p:cNvGrpSpPr/>
          <p:nvPr/>
        </p:nvGrpSpPr>
        <p:grpSpPr>
          <a:xfrm>
            <a:off x="7234088" y="4470672"/>
            <a:ext cx="4855131" cy="1646772"/>
            <a:chOff x="10324068" y="7196309"/>
            <a:chExt cx="7200651" cy="2372790"/>
          </a:xfrm>
        </p:grpSpPr>
        <p:sp>
          <p:nvSpPr>
            <p:cNvPr id="13" name="d">
              <a:extLst>
                <a:ext uri="{FF2B5EF4-FFF2-40B4-BE49-F238E27FC236}">
                  <a16:creationId xmlns:a16="http://schemas.microsoft.com/office/drawing/2014/main" id="{26491F73-DF3E-A551-2204-0AEF03EDC728}"/>
                </a:ext>
              </a:extLst>
            </p:cNvPr>
            <p:cNvSpPr/>
            <p:nvPr/>
          </p:nvSpPr>
          <p:spPr>
            <a:xfrm>
              <a:off x="12070992" y="7296944"/>
              <a:ext cx="5453727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67 239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0365F4E-FCDD-035B-0FAF-531F193DB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9"/>
              <a:ext cx="2159238" cy="2372790"/>
            </a:xfrm>
            <a:prstGeom prst="rect">
              <a:avLst/>
            </a:prstGeom>
          </p:spPr>
        </p:pic>
      </p:grpSp>
      <p:pic>
        <p:nvPicPr>
          <p:cNvPr id="16" name="Đúng">
            <a:extLst>
              <a:ext uri="{FF2B5EF4-FFF2-40B4-BE49-F238E27FC236}">
                <a16:creationId xmlns:a16="http://schemas.microsoft.com/office/drawing/2014/main" id="{08DD71CC-C087-622B-3C39-106B6CC514F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791" y="1609904"/>
            <a:ext cx="1631474" cy="130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2234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2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6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3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5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6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9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91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2" fill="hold">
                          <p:stCondLst>
                            <p:cond delay="0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5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6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9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2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2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6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3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5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6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9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91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2" fill="hold">
                          <p:stCondLst>
                            <p:cond delay="0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5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6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9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2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ởi động tiết học - Bài 26">
            <a:hlinkClick r:id="" action="ppaction://media"/>
            <a:extLst>
              <a:ext uri="{FF2B5EF4-FFF2-40B4-BE49-F238E27FC236}">
                <a16:creationId xmlns:a16="http://schemas.microsoft.com/office/drawing/2014/main" id="{59874C18-BC25-2DA7-9FA9-1A06E36941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68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>
            <a:extLst>
              <a:ext uri="{FF2B5EF4-FFF2-40B4-BE49-F238E27FC236}">
                <a16:creationId xmlns:a16="http://schemas.microsoft.com/office/drawing/2014/main" id="{12A9A026-4B61-A049-49B1-5B6BE36FAA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18" name="Bảng câu hỏi">
            <a:extLst>
              <a:ext uri="{FF2B5EF4-FFF2-40B4-BE49-F238E27FC236}">
                <a16:creationId xmlns:a16="http://schemas.microsoft.com/office/drawing/2014/main" id="{74AF647F-6C6A-D974-E444-EC8306D71A62}"/>
              </a:ext>
            </a:extLst>
          </p:cNvPr>
          <p:cNvSpPr/>
          <p:nvPr/>
        </p:nvSpPr>
        <p:spPr>
          <a:xfrm>
            <a:off x="1037027" y="505712"/>
            <a:ext cx="10104348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Chứa câu hỏi">
            <a:extLst>
              <a:ext uri="{FF2B5EF4-FFF2-40B4-BE49-F238E27FC236}">
                <a16:creationId xmlns:a16="http://schemas.microsoft.com/office/drawing/2014/main" id="{33196E39-512F-6918-7EEA-92B34B507538}"/>
              </a:ext>
            </a:extLst>
          </p:cNvPr>
          <p:cNvSpPr txBox="1"/>
          <p:nvPr/>
        </p:nvSpPr>
        <p:spPr>
          <a:xfrm>
            <a:off x="1743740" y="681016"/>
            <a:ext cx="91227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406 749 = 400 000 + …?... + 700 + 40 + 9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EC72D4F-DC05-9155-9EAB-0AC6166BD90F}"/>
              </a:ext>
            </a:extLst>
          </p:cNvPr>
          <p:cNvGrpSpPr/>
          <p:nvPr/>
        </p:nvGrpSpPr>
        <p:grpSpPr>
          <a:xfrm>
            <a:off x="857531" y="2376304"/>
            <a:ext cx="4262878" cy="1561788"/>
            <a:chOff x="-321995" y="4353970"/>
            <a:chExt cx="5612753" cy="2024202"/>
          </a:xfrm>
        </p:grpSpPr>
        <p:sp>
          <p:nvSpPr>
            <p:cNvPr id="22" name="a">
              <a:extLst>
                <a:ext uri="{FF2B5EF4-FFF2-40B4-BE49-F238E27FC236}">
                  <a16:creationId xmlns:a16="http://schemas.microsoft.com/office/drawing/2014/main" id="{68F1D2FB-7D39-5661-1FDE-5F9CB99AE330}"/>
                </a:ext>
              </a:extLst>
            </p:cNvPr>
            <p:cNvSpPr/>
            <p:nvPr/>
          </p:nvSpPr>
          <p:spPr>
            <a:xfrm>
              <a:off x="1260956" y="4539610"/>
              <a:ext cx="4029802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600</a:t>
              </a:r>
            </a:p>
          </p:txBody>
        </p:sp>
        <p:pic>
          <p:nvPicPr>
            <p:cNvPr id="23" name="Picture 4">
              <a:extLst>
                <a:ext uri="{FF2B5EF4-FFF2-40B4-BE49-F238E27FC236}">
                  <a16:creationId xmlns:a16="http://schemas.microsoft.com/office/drawing/2014/main" id="{3F681FAF-D8F7-3F34-1BE0-9BC270F60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B202391-5B5D-C81C-B3AE-65802632DF5C}"/>
              </a:ext>
            </a:extLst>
          </p:cNvPr>
          <p:cNvGrpSpPr/>
          <p:nvPr/>
        </p:nvGrpSpPr>
        <p:grpSpPr>
          <a:xfrm>
            <a:off x="7082953" y="2412110"/>
            <a:ext cx="4497172" cy="1685579"/>
            <a:chOff x="8804714" y="4447253"/>
            <a:chExt cx="5921239" cy="2184644"/>
          </a:xfrm>
        </p:grpSpPr>
        <p:sp>
          <p:nvSpPr>
            <p:cNvPr id="25" name="b">
              <a:extLst>
                <a:ext uri="{FF2B5EF4-FFF2-40B4-BE49-F238E27FC236}">
                  <a16:creationId xmlns:a16="http://schemas.microsoft.com/office/drawing/2014/main" id="{26103EBB-9C77-EE55-6DB8-05144F8D300D}"/>
                </a:ext>
              </a:extLst>
            </p:cNvPr>
            <p:cNvSpPr/>
            <p:nvPr/>
          </p:nvSpPr>
          <p:spPr>
            <a:xfrm>
              <a:off x="10332301" y="4622054"/>
              <a:ext cx="4393652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6 000</a:t>
              </a:r>
            </a:p>
          </p:txBody>
        </p:sp>
        <p:pic>
          <p:nvPicPr>
            <p:cNvPr id="26" name="Picture 11">
              <a:extLst>
                <a:ext uri="{FF2B5EF4-FFF2-40B4-BE49-F238E27FC236}">
                  <a16:creationId xmlns:a16="http://schemas.microsoft.com/office/drawing/2014/main" id="{72FD1316-F629-FD0E-28DC-2D78B5287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8E8D8FB-FEBD-F810-E2F7-556216E40578}"/>
              </a:ext>
            </a:extLst>
          </p:cNvPr>
          <p:cNvGrpSpPr/>
          <p:nvPr/>
        </p:nvGrpSpPr>
        <p:grpSpPr>
          <a:xfrm>
            <a:off x="857531" y="4562747"/>
            <a:ext cx="4480013" cy="1646772"/>
            <a:chOff x="2147103" y="4634992"/>
            <a:chExt cx="5898647" cy="2134345"/>
          </a:xfrm>
        </p:grpSpPr>
        <p:sp>
          <p:nvSpPr>
            <p:cNvPr id="28" name="c">
              <a:extLst>
                <a:ext uri="{FF2B5EF4-FFF2-40B4-BE49-F238E27FC236}">
                  <a16:creationId xmlns:a16="http://schemas.microsoft.com/office/drawing/2014/main" id="{64F093A4-EF84-F391-8A09-10404B5A617E}"/>
                </a:ext>
              </a:extLst>
            </p:cNvPr>
            <p:cNvSpPr/>
            <p:nvPr/>
          </p:nvSpPr>
          <p:spPr>
            <a:xfrm>
              <a:off x="3528590" y="4709163"/>
              <a:ext cx="4517160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60 000</a:t>
              </a:r>
            </a:p>
          </p:txBody>
        </p:sp>
        <p:pic>
          <p:nvPicPr>
            <p:cNvPr id="29" name="Picture 12">
              <a:extLst>
                <a:ext uri="{FF2B5EF4-FFF2-40B4-BE49-F238E27FC236}">
                  <a16:creationId xmlns:a16="http://schemas.microsoft.com/office/drawing/2014/main" id="{17B36923-B0A7-CF54-52CB-F0A8B1BCB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pic>
        <p:nvPicPr>
          <p:cNvPr id="30" name="Đúng">
            <a:extLst>
              <a:ext uri="{FF2B5EF4-FFF2-40B4-BE49-F238E27FC236}">
                <a16:creationId xmlns:a16="http://schemas.microsoft.com/office/drawing/2014/main" id="{C43D1DE9-40A0-B202-33B5-C0C636AF358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954" y="2746321"/>
            <a:ext cx="1631474" cy="1305178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EA4D151B-39FE-D5B4-5510-2134EBAA3FA2}"/>
              </a:ext>
            </a:extLst>
          </p:cNvPr>
          <p:cNvGrpSpPr/>
          <p:nvPr/>
        </p:nvGrpSpPr>
        <p:grpSpPr>
          <a:xfrm>
            <a:off x="7215904" y="4562747"/>
            <a:ext cx="4364222" cy="1646772"/>
            <a:chOff x="10324068" y="7196308"/>
            <a:chExt cx="6472584" cy="2372790"/>
          </a:xfrm>
        </p:grpSpPr>
        <p:sp>
          <p:nvSpPr>
            <p:cNvPr id="32" name="d">
              <a:extLst>
                <a:ext uri="{FF2B5EF4-FFF2-40B4-BE49-F238E27FC236}">
                  <a16:creationId xmlns:a16="http://schemas.microsoft.com/office/drawing/2014/main" id="{A433F717-47B3-E0A1-690A-0CC6BD2E5EF6}"/>
                </a:ext>
              </a:extLst>
            </p:cNvPr>
            <p:cNvSpPr/>
            <p:nvPr/>
          </p:nvSpPr>
          <p:spPr>
            <a:xfrm>
              <a:off x="11831654" y="7334711"/>
              <a:ext cx="4964998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60</a:t>
              </a:r>
            </a:p>
          </p:txBody>
        </p:sp>
        <p:pic>
          <p:nvPicPr>
            <p:cNvPr id="33" name="Picture 13">
              <a:extLst>
                <a:ext uri="{FF2B5EF4-FFF2-40B4-BE49-F238E27FC236}">
                  <a16:creationId xmlns:a16="http://schemas.microsoft.com/office/drawing/2014/main" id="{773157A6-5C1F-EAB4-5699-867B21B789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14388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9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8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1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4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0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 tmFilter="0, 0; .2, .5; .8, .5; 1, 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7" dur="250" autoRev="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3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8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1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4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0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 tmFilter="0, 0; .2, .5; .8, .5; 1, 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7" dur="250" autoRev="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3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6F6C93B5-CB10-A8FB-323F-53DD4B2D68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3" name="Bảng câu hỏi">
            <a:extLst>
              <a:ext uri="{FF2B5EF4-FFF2-40B4-BE49-F238E27FC236}">
                <a16:creationId xmlns:a16="http://schemas.microsoft.com/office/drawing/2014/main" id="{EA4E1A5B-35B4-CFB2-70B9-357D04B80ABD}"/>
              </a:ext>
            </a:extLst>
          </p:cNvPr>
          <p:cNvSpPr/>
          <p:nvPr/>
        </p:nvSpPr>
        <p:spPr>
          <a:xfrm>
            <a:off x="1037027" y="505712"/>
            <a:ext cx="10104348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Chứa câu hỏi">
            <a:extLst>
              <a:ext uri="{FF2B5EF4-FFF2-40B4-BE49-F238E27FC236}">
                <a16:creationId xmlns:a16="http://schemas.microsoft.com/office/drawing/2014/main" id="{79794579-4224-DE54-0BA3-D467E91B3874}"/>
              </a:ext>
            </a:extLst>
          </p:cNvPr>
          <p:cNvSpPr txBox="1"/>
          <p:nvPr/>
        </p:nvSpPr>
        <p:spPr>
          <a:xfrm>
            <a:off x="1509823" y="691649"/>
            <a:ext cx="9739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1 670 900 = 1 000 000 + 600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000 + 70 000 + ..?..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CE4DD8E-993A-2701-72EF-EA435917D379}"/>
              </a:ext>
            </a:extLst>
          </p:cNvPr>
          <p:cNvGrpSpPr/>
          <p:nvPr/>
        </p:nvGrpSpPr>
        <p:grpSpPr>
          <a:xfrm>
            <a:off x="857531" y="2223904"/>
            <a:ext cx="4262878" cy="1561788"/>
            <a:chOff x="-321995" y="4353970"/>
            <a:chExt cx="5612753" cy="2024202"/>
          </a:xfrm>
        </p:grpSpPr>
        <p:sp>
          <p:nvSpPr>
            <p:cNvPr id="6" name="a">
              <a:extLst>
                <a:ext uri="{FF2B5EF4-FFF2-40B4-BE49-F238E27FC236}">
                  <a16:creationId xmlns:a16="http://schemas.microsoft.com/office/drawing/2014/main" id="{79D35712-7685-BDA5-B7A9-039E7DD89147}"/>
                </a:ext>
              </a:extLst>
            </p:cNvPr>
            <p:cNvSpPr/>
            <p:nvPr/>
          </p:nvSpPr>
          <p:spPr>
            <a:xfrm>
              <a:off x="1260956" y="4539610"/>
              <a:ext cx="4029802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90</a:t>
              </a:r>
            </a:p>
          </p:txBody>
        </p: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CC24134B-EA62-C837-E325-C61CF77F9E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02AD46F-88F3-F425-46DF-68B2B68E8B3C}"/>
              </a:ext>
            </a:extLst>
          </p:cNvPr>
          <p:cNvGrpSpPr/>
          <p:nvPr/>
        </p:nvGrpSpPr>
        <p:grpSpPr>
          <a:xfrm>
            <a:off x="7082953" y="2259710"/>
            <a:ext cx="4497172" cy="1685579"/>
            <a:chOff x="8804714" y="4447253"/>
            <a:chExt cx="5921239" cy="2184644"/>
          </a:xfrm>
        </p:grpSpPr>
        <p:sp>
          <p:nvSpPr>
            <p:cNvPr id="9" name="b">
              <a:extLst>
                <a:ext uri="{FF2B5EF4-FFF2-40B4-BE49-F238E27FC236}">
                  <a16:creationId xmlns:a16="http://schemas.microsoft.com/office/drawing/2014/main" id="{296F1201-E3B7-1D7B-E600-FC511DF4C90C}"/>
                </a:ext>
              </a:extLst>
            </p:cNvPr>
            <p:cNvSpPr/>
            <p:nvPr/>
          </p:nvSpPr>
          <p:spPr>
            <a:xfrm>
              <a:off x="10332301" y="4622054"/>
              <a:ext cx="4393652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" name="Picture 11">
              <a:extLst>
                <a:ext uri="{FF2B5EF4-FFF2-40B4-BE49-F238E27FC236}">
                  <a16:creationId xmlns:a16="http://schemas.microsoft.com/office/drawing/2014/main" id="{13590DBA-9F88-B05D-6FF0-E49015FC51F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5B66BBC-BBC7-40BE-E348-F274E8C49543}"/>
              </a:ext>
            </a:extLst>
          </p:cNvPr>
          <p:cNvGrpSpPr/>
          <p:nvPr/>
        </p:nvGrpSpPr>
        <p:grpSpPr>
          <a:xfrm>
            <a:off x="857531" y="4410347"/>
            <a:ext cx="4262878" cy="1646772"/>
            <a:chOff x="2147103" y="4634992"/>
            <a:chExt cx="5612754" cy="2134345"/>
          </a:xfrm>
        </p:grpSpPr>
        <p:sp>
          <p:nvSpPr>
            <p:cNvPr id="12" name="c">
              <a:extLst>
                <a:ext uri="{FF2B5EF4-FFF2-40B4-BE49-F238E27FC236}">
                  <a16:creationId xmlns:a16="http://schemas.microsoft.com/office/drawing/2014/main" id="{A585BC68-972C-F085-FC69-6C825713683D}"/>
                </a:ext>
              </a:extLst>
            </p:cNvPr>
            <p:cNvSpPr/>
            <p:nvPr/>
          </p:nvSpPr>
          <p:spPr>
            <a:xfrm>
              <a:off x="3528590" y="4709163"/>
              <a:ext cx="4231267" cy="194593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900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FA919DE-7883-9754-BD91-95DB4B901F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pic>
        <p:nvPicPr>
          <p:cNvPr id="14" name="Đúng">
            <a:extLst>
              <a:ext uri="{FF2B5EF4-FFF2-40B4-BE49-F238E27FC236}">
                <a16:creationId xmlns:a16="http://schemas.microsoft.com/office/drawing/2014/main" id="{2702D170-A9E8-6D75-4A51-315680A0474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379" y="4003621"/>
            <a:ext cx="1631474" cy="130517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D2AC228-9A3B-94DC-0518-4E19C18FB5FE}"/>
              </a:ext>
            </a:extLst>
          </p:cNvPr>
          <p:cNvGrpSpPr/>
          <p:nvPr/>
        </p:nvGrpSpPr>
        <p:grpSpPr>
          <a:xfrm>
            <a:off x="7215904" y="4410347"/>
            <a:ext cx="4364222" cy="1646772"/>
            <a:chOff x="10324068" y="7196308"/>
            <a:chExt cx="6472584" cy="2372790"/>
          </a:xfrm>
        </p:grpSpPr>
        <p:sp>
          <p:nvSpPr>
            <p:cNvPr id="16" name="d">
              <a:extLst>
                <a:ext uri="{FF2B5EF4-FFF2-40B4-BE49-F238E27FC236}">
                  <a16:creationId xmlns:a16="http://schemas.microsoft.com/office/drawing/2014/main" id="{6E7461E8-9CC7-7F70-C692-7E4D575B1307}"/>
                </a:ext>
              </a:extLst>
            </p:cNvPr>
            <p:cNvSpPr/>
            <p:nvPr/>
          </p:nvSpPr>
          <p:spPr>
            <a:xfrm>
              <a:off x="11831654" y="7334711"/>
              <a:ext cx="4964998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9 000</a:t>
              </a:r>
            </a:p>
          </p:txBody>
        </p:sp>
        <p:pic>
          <p:nvPicPr>
            <p:cNvPr id="17" name="Picture 13">
              <a:extLst>
                <a:ext uri="{FF2B5EF4-FFF2-40B4-BE49-F238E27FC236}">
                  <a16:creationId xmlns:a16="http://schemas.microsoft.com/office/drawing/2014/main" id="{F40D3CED-958A-BB81-2E00-94110EE80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165063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5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1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6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7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3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5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1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6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7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3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1" name="Graphic 3590">
            <a:extLst>
              <a:ext uri="{FF2B5EF4-FFF2-40B4-BE49-F238E27FC236}">
                <a16:creationId xmlns:a16="http://schemas.microsoft.com/office/drawing/2014/main" id="{4435B00F-4EED-49A4-BC95-236F9301E2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474330" y="-774571"/>
            <a:ext cx="13106988" cy="8318371"/>
          </a:xfrm>
          <a:prstGeom prst="rect">
            <a:avLst/>
          </a:prstGeom>
        </p:spPr>
      </p:pic>
      <p:pic>
        <p:nvPicPr>
          <p:cNvPr id="377" name="Graphic 376">
            <a:extLst>
              <a:ext uri="{FF2B5EF4-FFF2-40B4-BE49-F238E27FC236}">
                <a16:creationId xmlns:a16="http://schemas.microsoft.com/office/drawing/2014/main" id="{AEB2A527-8A20-4ADC-9CD7-D7D007E6947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267200" y="3476624"/>
            <a:ext cx="3403326" cy="3049380"/>
          </a:xfrm>
          <a:prstGeom prst="rect">
            <a:avLst/>
          </a:prstGeom>
        </p:spPr>
      </p:pic>
      <p:sp>
        <p:nvSpPr>
          <p:cNvPr id="3897" name="Freeform: Shape 3896">
            <a:extLst>
              <a:ext uri="{FF2B5EF4-FFF2-40B4-BE49-F238E27FC236}">
                <a16:creationId xmlns:a16="http://schemas.microsoft.com/office/drawing/2014/main" id="{BB668FFC-9623-40D5-8967-1447E7B58CAE}"/>
              </a:ext>
            </a:extLst>
          </p:cNvPr>
          <p:cNvSpPr/>
          <p:nvPr/>
        </p:nvSpPr>
        <p:spPr>
          <a:xfrm>
            <a:off x="4321096" y="3770839"/>
            <a:ext cx="3330106" cy="845334"/>
          </a:xfrm>
          <a:custGeom>
            <a:avLst/>
            <a:gdLst>
              <a:gd name="connsiteX0" fmla="*/ 3330107 w 3330106"/>
              <a:gd name="connsiteY0" fmla="*/ 845335 h 845334"/>
              <a:gd name="connsiteX1" fmla="*/ 0 w 3330106"/>
              <a:gd name="connsiteY1" fmla="*/ 845335 h 845334"/>
              <a:gd name="connsiteX2" fmla="*/ 446860 w 3330106"/>
              <a:gd name="connsiteY2" fmla="*/ 0 h 845334"/>
              <a:gd name="connsiteX3" fmla="*/ 2965787 w 3330106"/>
              <a:gd name="connsiteY3" fmla="*/ 0 h 845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0106" h="845334">
                <a:moveTo>
                  <a:pt x="3330107" y="845335"/>
                </a:moveTo>
                <a:lnTo>
                  <a:pt x="0" y="845335"/>
                </a:lnTo>
                <a:lnTo>
                  <a:pt x="446860" y="0"/>
                </a:lnTo>
                <a:lnTo>
                  <a:pt x="2965787" y="0"/>
                </a:lnTo>
                <a:close/>
              </a:path>
            </a:pathLst>
          </a:custGeom>
          <a:solidFill>
            <a:srgbClr val="6905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0" name="Freeform: Shape 3899">
            <a:extLst>
              <a:ext uri="{FF2B5EF4-FFF2-40B4-BE49-F238E27FC236}">
                <a16:creationId xmlns:a16="http://schemas.microsoft.com/office/drawing/2014/main" id="{70BE25ED-3EE1-4D0F-8206-6B1E379B89BD}"/>
              </a:ext>
            </a:extLst>
          </p:cNvPr>
          <p:cNvSpPr/>
          <p:nvPr/>
        </p:nvSpPr>
        <p:spPr>
          <a:xfrm>
            <a:off x="4443484" y="3770839"/>
            <a:ext cx="344395" cy="623327"/>
          </a:xfrm>
          <a:custGeom>
            <a:avLst/>
            <a:gdLst>
              <a:gd name="connsiteX0" fmla="*/ 344396 w 344395"/>
              <a:gd name="connsiteY0" fmla="*/ 179313 h 623327"/>
              <a:gd name="connsiteX1" fmla="*/ 56925 w 344395"/>
              <a:gd name="connsiteY1" fmla="*/ 623328 h 623327"/>
              <a:gd name="connsiteX2" fmla="*/ 0 w 344395"/>
              <a:gd name="connsiteY2" fmla="*/ 540786 h 623327"/>
              <a:gd name="connsiteX3" fmla="*/ 344396 w 344395"/>
              <a:gd name="connsiteY3" fmla="*/ 0 h 62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395" h="623327">
                <a:moveTo>
                  <a:pt x="344396" y="179313"/>
                </a:moveTo>
                <a:lnTo>
                  <a:pt x="56925" y="623328"/>
                </a:lnTo>
                <a:lnTo>
                  <a:pt x="0" y="540786"/>
                </a:lnTo>
                <a:lnTo>
                  <a:pt x="344396" y="0"/>
                </a:lnTo>
                <a:close/>
              </a:path>
            </a:pathLst>
          </a:custGeom>
          <a:solidFill>
            <a:srgbClr val="F147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1" name="Freeform: Shape 3900">
            <a:extLst>
              <a:ext uri="{FF2B5EF4-FFF2-40B4-BE49-F238E27FC236}">
                <a16:creationId xmlns:a16="http://schemas.microsoft.com/office/drawing/2014/main" id="{5172B190-83D7-49C9-98FB-EE953FB825A2}"/>
              </a:ext>
            </a:extLst>
          </p:cNvPr>
          <p:cNvSpPr/>
          <p:nvPr/>
        </p:nvSpPr>
        <p:spPr>
          <a:xfrm>
            <a:off x="7195803" y="3773685"/>
            <a:ext cx="375704" cy="646097"/>
          </a:xfrm>
          <a:custGeom>
            <a:avLst/>
            <a:gdLst>
              <a:gd name="connsiteX0" fmla="*/ 0 w 375704"/>
              <a:gd name="connsiteY0" fmla="*/ 176467 h 646097"/>
              <a:gd name="connsiteX1" fmla="*/ 293163 w 375704"/>
              <a:gd name="connsiteY1" fmla="*/ 646098 h 646097"/>
              <a:gd name="connsiteX2" fmla="*/ 375704 w 375704"/>
              <a:gd name="connsiteY2" fmla="*/ 537940 h 646097"/>
              <a:gd name="connsiteX3" fmla="*/ 0 w 375704"/>
              <a:gd name="connsiteY3" fmla="*/ 0 h 646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5704" h="646097">
                <a:moveTo>
                  <a:pt x="0" y="176467"/>
                </a:moveTo>
                <a:lnTo>
                  <a:pt x="293163" y="646098"/>
                </a:lnTo>
                <a:lnTo>
                  <a:pt x="375704" y="537940"/>
                </a:lnTo>
                <a:lnTo>
                  <a:pt x="0" y="0"/>
                </a:lnTo>
                <a:close/>
              </a:path>
            </a:pathLst>
          </a:custGeom>
          <a:solidFill>
            <a:srgbClr val="F147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2" name="Freeform: Shape 3901">
            <a:extLst>
              <a:ext uri="{FF2B5EF4-FFF2-40B4-BE49-F238E27FC236}">
                <a16:creationId xmlns:a16="http://schemas.microsoft.com/office/drawing/2014/main" id="{6B3348CB-0BD8-474E-8E72-2E6804098E7D}"/>
              </a:ext>
            </a:extLst>
          </p:cNvPr>
          <p:cNvSpPr/>
          <p:nvPr/>
        </p:nvSpPr>
        <p:spPr>
          <a:xfrm>
            <a:off x="4787880" y="3813532"/>
            <a:ext cx="2407923" cy="133773"/>
          </a:xfrm>
          <a:custGeom>
            <a:avLst/>
            <a:gdLst>
              <a:gd name="connsiteX0" fmla="*/ 0 w 2407923"/>
              <a:gd name="connsiteY0" fmla="*/ 0 h 133773"/>
              <a:gd name="connsiteX1" fmla="*/ 2407923 w 2407923"/>
              <a:gd name="connsiteY1" fmla="*/ 0 h 133773"/>
              <a:gd name="connsiteX2" fmla="*/ 2407923 w 2407923"/>
              <a:gd name="connsiteY2" fmla="*/ 133774 h 133773"/>
              <a:gd name="connsiteX3" fmla="*/ 0 w 2407923"/>
              <a:gd name="connsiteY3" fmla="*/ 133774 h 13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7923" h="133773">
                <a:moveTo>
                  <a:pt x="0" y="0"/>
                </a:moveTo>
                <a:lnTo>
                  <a:pt x="2407923" y="0"/>
                </a:lnTo>
                <a:lnTo>
                  <a:pt x="2407923" y="133774"/>
                </a:lnTo>
                <a:lnTo>
                  <a:pt x="0" y="133774"/>
                </a:lnTo>
                <a:close/>
              </a:path>
            </a:pathLst>
          </a:custGeom>
          <a:solidFill>
            <a:srgbClr val="FF5E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3" name="Freeform: Shape 3902">
            <a:extLst>
              <a:ext uri="{FF2B5EF4-FFF2-40B4-BE49-F238E27FC236}">
                <a16:creationId xmlns:a16="http://schemas.microsoft.com/office/drawing/2014/main" id="{C4B5B38A-44AE-4094-881D-1B727814080D}"/>
              </a:ext>
            </a:extLst>
          </p:cNvPr>
          <p:cNvSpPr/>
          <p:nvPr/>
        </p:nvSpPr>
        <p:spPr>
          <a:xfrm>
            <a:off x="4190169" y="3708221"/>
            <a:ext cx="3554959" cy="666021"/>
          </a:xfrm>
          <a:custGeom>
            <a:avLst/>
            <a:gdLst>
              <a:gd name="connsiteX0" fmla="*/ 3005635 w 3554959"/>
              <a:gd name="connsiteY0" fmla="*/ 105311 h 666021"/>
              <a:gd name="connsiteX1" fmla="*/ 3307336 w 3554959"/>
              <a:gd name="connsiteY1" fmla="*/ 557864 h 666021"/>
              <a:gd name="connsiteX2" fmla="*/ 270393 w 3554959"/>
              <a:gd name="connsiteY2" fmla="*/ 557864 h 666021"/>
              <a:gd name="connsiteX3" fmla="*/ 597711 w 3554959"/>
              <a:gd name="connsiteY3" fmla="*/ 105311 h 666021"/>
              <a:gd name="connsiteX4" fmla="*/ 3005635 w 3554959"/>
              <a:gd name="connsiteY4" fmla="*/ 105311 h 666021"/>
              <a:gd name="connsiteX5" fmla="*/ 3105253 w 3554959"/>
              <a:gd name="connsiteY5" fmla="*/ 0 h 666021"/>
              <a:gd name="connsiteX6" fmla="*/ 503785 w 3554959"/>
              <a:gd name="connsiteY6" fmla="*/ 0 h 666021"/>
              <a:gd name="connsiteX7" fmla="*/ 0 w 3554959"/>
              <a:gd name="connsiteY7" fmla="*/ 666021 h 666021"/>
              <a:gd name="connsiteX8" fmla="*/ 3554960 w 3554959"/>
              <a:gd name="connsiteY8" fmla="*/ 666021 h 666021"/>
              <a:gd name="connsiteX9" fmla="*/ 3105253 w 3554959"/>
              <a:gd name="connsiteY9" fmla="*/ 0 h 666021"/>
              <a:gd name="connsiteX10" fmla="*/ 3105253 w 3554959"/>
              <a:gd name="connsiteY10" fmla="*/ 0 h 6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54959" h="666021">
                <a:moveTo>
                  <a:pt x="3005635" y="105311"/>
                </a:moveTo>
                <a:lnTo>
                  <a:pt x="3307336" y="557864"/>
                </a:lnTo>
                <a:lnTo>
                  <a:pt x="270393" y="557864"/>
                </a:lnTo>
                <a:lnTo>
                  <a:pt x="597711" y="105311"/>
                </a:lnTo>
                <a:lnTo>
                  <a:pt x="3005635" y="105311"/>
                </a:lnTo>
                <a:moveTo>
                  <a:pt x="3105253" y="0"/>
                </a:moveTo>
                <a:lnTo>
                  <a:pt x="503785" y="0"/>
                </a:lnTo>
                <a:lnTo>
                  <a:pt x="0" y="666021"/>
                </a:lnTo>
                <a:lnTo>
                  <a:pt x="3554960" y="666021"/>
                </a:lnTo>
                <a:lnTo>
                  <a:pt x="3105253" y="0"/>
                </a:lnTo>
                <a:lnTo>
                  <a:pt x="3105253" y="0"/>
                </a:lnTo>
                <a:close/>
              </a:path>
            </a:pathLst>
          </a:custGeom>
          <a:solidFill>
            <a:srgbClr val="FFAB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4045" name="Group 4044">
            <a:extLst>
              <a:ext uri="{FF2B5EF4-FFF2-40B4-BE49-F238E27FC236}">
                <a16:creationId xmlns:a16="http://schemas.microsoft.com/office/drawing/2014/main" id="{64FE7160-1A2A-4495-8713-D218D44B0414}"/>
              </a:ext>
            </a:extLst>
          </p:cNvPr>
          <p:cNvGrpSpPr/>
          <p:nvPr/>
        </p:nvGrpSpPr>
        <p:grpSpPr>
          <a:xfrm>
            <a:off x="4244247" y="2057400"/>
            <a:ext cx="3472418" cy="1650821"/>
            <a:chOff x="-4518870" y="2057400"/>
            <a:chExt cx="3472418" cy="1650821"/>
          </a:xfrm>
        </p:grpSpPr>
        <p:sp>
          <p:nvSpPr>
            <p:cNvPr id="3960" name="Freeform: Shape 3959">
              <a:extLst>
                <a:ext uri="{FF2B5EF4-FFF2-40B4-BE49-F238E27FC236}">
                  <a16:creationId xmlns:a16="http://schemas.microsoft.com/office/drawing/2014/main" id="{6689A8C1-E75C-48CA-8781-D1DAD5B97967}"/>
                </a:ext>
              </a:extLst>
            </p:cNvPr>
            <p:cNvSpPr/>
            <p:nvPr/>
          </p:nvSpPr>
          <p:spPr>
            <a:xfrm>
              <a:off x="-4413559" y="2057400"/>
              <a:ext cx="3264642" cy="236238"/>
            </a:xfrm>
            <a:custGeom>
              <a:avLst/>
              <a:gdLst>
                <a:gd name="connsiteX0" fmla="*/ 0 w 3264642"/>
                <a:gd name="connsiteY0" fmla="*/ 233392 h 236238"/>
                <a:gd name="connsiteX1" fmla="*/ 34155 w 3264642"/>
                <a:gd name="connsiteY1" fmla="*/ 199237 h 236238"/>
                <a:gd name="connsiteX2" fmla="*/ 518017 w 3264642"/>
                <a:gd name="connsiteY2" fmla="*/ 0 h 236238"/>
                <a:gd name="connsiteX3" fmla="*/ 2777935 w 3264642"/>
                <a:gd name="connsiteY3" fmla="*/ 0 h 236238"/>
                <a:gd name="connsiteX4" fmla="*/ 3239027 w 3264642"/>
                <a:gd name="connsiteY4" fmla="*/ 204930 h 236238"/>
                <a:gd name="connsiteX5" fmla="*/ 3264643 w 3264642"/>
                <a:gd name="connsiteY5" fmla="*/ 236238 h 236238"/>
                <a:gd name="connsiteX6" fmla="*/ 0 w 3264642"/>
                <a:gd name="connsiteY6" fmla="*/ 236238 h 23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64642" h="236238">
                  <a:moveTo>
                    <a:pt x="0" y="233392"/>
                  </a:moveTo>
                  <a:lnTo>
                    <a:pt x="34155" y="199237"/>
                  </a:lnTo>
                  <a:cubicBezTo>
                    <a:pt x="162236" y="71156"/>
                    <a:pt x="335857" y="0"/>
                    <a:pt x="518017" y="0"/>
                  </a:cubicBezTo>
                  <a:lnTo>
                    <a:pt x="2777935" y="0"/>
                  </a:lnTo>
                  <a:cubicBezTo>
                    <a:pt x="2945863" y="0"/>
                    <a:pt x="3113792" y="91080"/>
                    <a:pt x="3239027" y="204930"/>
                  </a:cubicBezTo>
                  <a:lnTo>
                    <a:pt x="3264643" y="236238"/>
                  </a:lnTo>
                  <a:lnTo>
                    <a:pt x="0" y="236238"/>
                  </a:lnTo>
                  <a:close/>
                </a:path>
              </a:pathLst>
            </a:custGeom>
            <a:solidFill>
              <a:srgbClr val="A319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1" name="Freeform: Shape 3960">
              <a:extLst>
                <a:ext uri="{FF2B5EF4-FFF2-40B4-BE49-F238E27FC236}">
                  <a16:creationId xmlns:a16="http://schemas.microsoft.com/office/drawing/2014/main" id="{2DC93271-9851-4B80-B5D1-E3F0614A63D2}"/>
                </a:ext>
              </a:extLst>
            </p:cNvPr>
            <p:cNvSpPr/>
            <p:nvPr/>
          </p:nvSpPr>
          <p:spPr>
            <a:xfrm>
              <a:off x="-4413559" y="2057400"/>
              <a:ext cx="3264642" cy="236238"/>
            </a:xfrm>
            <a:custGeom>
              <a:avLst/>
              <a:gdLst>
                <a:gd name="connsiteX0" fmla="*/ 34155 w 3264642"/>
                <a:gd name="connsiteY0" fmla="*/ 213468 h 236238"/>
                <a:gd name="connsiteX1" fmla="*/ 518017 w 3264642"/>
                <a:gd name="connsiteY1" fmla="*/ 14231 h 236238"/>
                <a:gd name="connsiteX2" fmla="*/ 2800705 w 3264642"/>
                <a:gd name="connsiteY2" fmla="*/ 14231 h 236238"/>
                <a:gd name="connsiteX3" fmla="*/ 3239027 w 3264642"/>
                <a:gd name="connsiteY3" fmla="*/ 219161 h 236238"/>
                <a:gd name="connsiteX4" fmla="*/ 3253258 w 3264642"/>
                <a:gd name="connsiteY4" fmla="*/ 236238 h 236238"/>
                <a:gd name="connsiteX5" fmla="*/ 3264643 w 3264642"/>
                <a:gd name="connsiteY5" fmla="*/ 236238 h 236238"/>
                <a:gd name="connsiteX6" fmla="*/ 3239027 w 3264642"/>
                <a:gd name="connsiteY6" fmla="*/ 204930 h 236238"/>
                <a:gd name="connsiteX7" fmla="*/ 2800705 w 3264642"/>
                <a:gd name="connsiteY7" fmla="*/ 0 h 236238"/>
                <a:gd name="connsiteX8" fmla="*/ 518017 w 3264642"/>
                <a:gd name="connsiteY8" fmla="*/ 0 h 236238"/>
                <a:gd name="connsiteX9" fmla="*/ 34155 w 3264642"/>
                <a:gd name="connsiteY9" fmla="*/ 199237 h 236238"/>
                <a:gd name="connsiteX10" fmla="*/ 0 w 3264642"/>
                <a:gd name="connsiteY10" fmla="*/ 233392 h 236238"/>
                <a:gd name="connsiteX11" fmla="*/ 11385 w 3264642"/>
                <a:gd name="connsiteY11" fmla="*/ 233392 h 236238"/>
                <a:gd name="connsiteX12" fmla="*/ 34155 w 3264642"/>
                <a:gd name="connsiteY12" fmla="*/ 213468 h 23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64642" h="236238">
                  <a:moveTo>
                    <a:pt x="34155" y="213468"/>
                  </a:moveTo>
                  <a:cubicBezTo>
                    <a:pt x="162236" y="85387"/>
                    <a:pt x="335857" y="14231"/>
                    <a:pt x="518017" y="14231"/>
                  </a:cubicBezTo>
                  <a:lnTo>
                    <a:pt x="2800705" y="14231"/>
                  </a:lnTo>
                  <a:cubicBezTo>
                    <a:pt x="2968633" y="14231"/>
                    <a:pt x="3130869" y="88234"/>
                    <a:pt x="3239027" y="219161"/>
                  </a:cubicBezTo>
                  <a:lnTo>
                    <a:pt x="3253258" y="236238"/>
                  </a:lnTo>
                  <a:lnTo>
                    <a:pt x="3264643" y="236238"/>
                  </a:lnTo>
                  <a:lnTo>
                    <a:pt x="3239027" y="204930"/>
                  </a:lnTo>
                  <a:cubicBezTo>
                    <a:pt x="3113792" y="102465"/>
                    <a:pt x="2937325" y="34155"/>
                    <a:pt x="2800705" y="0"/>
                  </a:cubicBezTo>
                  <a:lnTo>
                    <a:pt x="518017" y="0"/>
                  </a:lnTo>
                  <a:cubicBezTo>
                    <a:pt x="335857" y="0"/>
                    <a:pt x="162236" y="71156"/>
                    <a:pt x="34155" y="199237"/>
                  </a:cubicBezTo>
                  <a:lnTo>
                    <a:pt x="0" y="233392"/>
                  </a:lnTo>
                  <a:lnTo>
                    <a:pt x="11385" y="233392"/>
                  </a:lnTo>
                  <a:lnTo>
                    <a:pt x="34155" y="213468"/>
                  </a:lnTo>
                  <a:close/>
                </a:path>
              </a:pathLst>
            </a:custGeom>
            <a:solidFill>
              <a:srgbClr val="E119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2" name="Freeform: Shape 3961">
              <a:extLst>
                <a:ext uri="{FF2B5EF4-FFF2-40B4-BE49-F238E27FC236}">
                  <a16:creationId xmlns:a16="http://schemas.microsoft.com/office/drawing/2014/main" id="{1ACB48C4-4398-4F7E-AB23-B6CE1C353204}"/>
                </a:ext>
              </a:extLst>
            </p:cNvPr>
            <p:cNvSpPr/>
            <p:nvPr/>
          </p:nvSpPr>
          <p:spPr>
            <a:xfrm>
              <a:off x="-4385096" y="2057400"/>
              <a:ext cx="518016" cy="233392"/>
            </a:xfrm>
            <a:custGeom>
              <a:avLst/>
              <a:gdLst>
                <a:gd name="connsiteX0" fmla="*/ 518017 w 518016"/>
                <a:gd name="connsiteY0" fmla="*/ 0 h 233392"/>
                <a:gd name="connsiteX1" fmla="*/ 34155 w 518016"/>
                <a:gd name="connsiteY1" fmla="*/ 199237 h 233392"/>
                <a:gd name="connsiteX2" fmla="*/ 0 w 518016"/>
                <a:gd name="connsiteY2" fmla="*/ 233392 h 233392"/>
                <a:gd name="connsiteX3" fmla="*/ 105311 w 518016"/>
                <a:gd name="connsiteY3" fmla="*/ 233392 h 233392"/>
                <a:gd name="connsiteX4" fmla="*/ 518017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518017" y="0"/>
                  </a:moveTo>
                  <a:cubicBezTo>
                    <a:pt x="296009" y="0"/>
                    <a:pt x="162236" y="71156"/>
                    <a:pt x="34155" y="199237"/>
                  </a:cubicBezTo>
                  <a:lnTo>
                    <a:pt x="0" y="233392"/>
                  </a:lnTo>
                  <a:lnTo>
                    <a:pt x="105311" y="233392"/>
                  </a:lnTo>
                  <a:cubicBezTo>
                    <a:pt x="130927" y="202083"/>
                    <a:pt x="273240" y="28462"/>
                    <a:pt x="518017" y="0"/>
                  </a:cubicBezTo>
                  <a:close/>
                </a:path>
              </a:pathLst>
            </a:custGeom>
            <a:solidFill>
              <a:srgbClr val="FF74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3" name="Freeform: Shape 3962">
              <a:extLst>
                <a:ext uri="{FF2B5EF4-FFF2-40B4-BE49-F238E27FC236}">
                  <a16:creationId xmlns:a16="http://schemas.microsoft.com/office/drawing/2014/main" id="{22B1DABA-3149-4AB7-B8A9-C0437787D900}"/>
                </a:ext>
              </a:extLst>
            </p:cNvPr>
            <p:cNvSpPr/>
            <p:nvPr/>
          </p:nvSpPr>
          <p:spPr>
            <a:xfrm>
              <a:off x="-4413559" y="2057400"/>
              <a:ext cx="518016" cy="233392"/>
            </a:xfrm>
            <a:custGeom>
              <a:avLst/>
              <a:gdLst>
                <a:gd name="connsiteX0" fmla="*/ 518017 w 518016"/>
                <a:gd name="connsiteY0" fmla="*/ 0 h 233392"/>
                <a:gd name="connsiteX1" fmla="*/ 28462 w 518016"/>
                <a:gd name="connsiteY1" fmla="*/ 202083 h 233392"/>
                <a:gd name="connsiteX2" fmla="*/ 0 w 518016"/>
                <a:gd name="connsiteY2" fmla="*/ 233392 h 233392"/>
                <a:gd name="connsiteX3" fmla="*/ 105311 w 518016"/>
                <a:gd name="connsiteY3" fmla="*/ 233392 h 233392"/>
                <a:gd name="connsiteX4" fmla="*/ 518017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518017" y="0"/>
                  </a:moveTo>
                  <a:cubicBezTo>
                    <a:pt x="296009" y="0"/>
                    <a:pt x="156543" y="74002"/>
                    <a:pt x="28462" y="202083"/>
                  </a:cubicBezTo>
                  <a:lnTo>
                    <a:pt x="0" y="233392"/>
                  </a:lnTo>
                  <a:lnTo>
                    <a:pt x="105311" y="233392"/>
                  </a:lnTo>
                  <a:cubicBezTo>
                    <a:pt x="130927" y="202083"/>
                    <a:pt x="273240" y="28462"/>
                    <a:pt x="518017" y="0"/>
                  </a:cubicBez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4" name="Freeform: Shape 3963">
              <a:extLst>
                <a:ext uri="{FF2B5EF4-FFF2-40B4-BE49-F238E27FC236}">
                  <a16:creationId xmlns:a16="http://schemas.microsoft.com/office/drawing/2014/main" id="{28E625A7-AA0C-429B-BBCB-DA44E16CF21E}"/>
                </a:ext>
              </a:extLst>
            </p:cNvPr>
            <p:cNvSpPr/>
            <p:nvPr/>
          </p:nvSpPr>
          <p:spPr>
            <a:xfrm>
              <a:off x="-1695395" y="2057400"/>
              <a:ext cx="518016" cy="233392"/>
            </a:xfrm>
            <a:custGeom>
              <a:avLst/>
              <a:gdLst>
                <a:gd name="connsiteX0" fmla="*/ 0 w 518016"/>
                <a:gd name="connsiteY0" fmla="*/ 0 h 233392"/>
                <a:gd name="connsiteX1" fmla="*/ 483862 w 518016"/>
                <a:gd name="connsiteY1" fmla="*/ 199237 h 233392"/>
                <a:gd name="connsiteX2" fmla="*/ 518017 w 518016"/>
                <a:gd name="connsiteY2" fmla="*/ 233392 h 233392"/>
                <a:gd name="connsiteX3" fmla="*/ 412706 w 518016"/>
                <a:gd name="connsiteY3" fmla="*/ 233392 h 233392"/>
                <a:gd name="connsiteX4" fmla="*/ 0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0" y="0"/>
                  </a:moveTo>
                  <a:cubicBezTo>
                    <a:pt x="222007" y="0"/>
                    <a:pt x="355781" y="71156"/>
                    <a:pt x="483862" y="199237"/>
                  </a:cubicBezTo>
                  <a:lnTo>
                    <a:pt x="518017" y="233392"/>
                  </a:lnTo>
                  <a:lnTo>
                    <a:pt x="412706" y="233392"/>
                  </a:lnTo>
                  <a:cubicBezTo>
                    <a:pt x="387089" y="202083"/>
                    <a:pt x="241931" y="28462"/>
                    <a:pt x="0" y="0"/>
                  </a:cubicBezTo>
                  <a:close/>
                </a:path>
              </a:pathLst>
            </a:custGeom>
            <a:solidFill>
              <a:srgbClr val="FF74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5" name="Freeform: Shape 3964">
              <a:extLst>
                <a:ext uri="{FF2B5EF4-FFF2-40B4-BE49-F238E27FC236}">
                  <a16:creationId xmlns:a16="http://schemas.microsoft.com/office/drawing/2014/main" id="{52443F8C-0886-47AA-8D05-77D50EB42477}"/>
                </a:ext>
              </a:extLst>
            </p:cNvPr>
            <p:cNvSpPr/>
            <p:nvPr/>
          </p:nvSpPr>
          <p:spPr>
            <a:xfrm>
              <a:off x="-1666933" y="2057400"/>
              <a:ext cx="518016" cy="233392"/>
            </a:xfrm>
            <a:custGeom>
              <a:avLst/>
              <a:gdLst>
                <a:gd name="connsiteX0" fmla="*/ 0 w 518016"/>
                <a:gd name="connsiteY0" fmla="*/ 0 h 233392"/>
                <a:gd name="connsiteX1" fmla="*/ 489554 w 518016"/>
                <a:gd name="connsiteY1" fmla="*/ 202083 h 233392"/>
                <a:gd name="connsiteX2" fmla="*/ 518017 w 518016"/>
                <a:gd name="connsiteY2" fmla="*/ 233392 h 233392"/>
                <a:gd name="connsiteX3" fmla="*/ 412706 w 518016"/>
                <a:gd name="connsiteY3" fmla="*/ 233392 h 233392"/>
                <a:gd name="connsiteX4" fmla="*/ 0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0" y="0"/>
                  </a:moveTo>
                  <a:cubicBezTo>
                    <a:pt x="222007" y="0"/>
                    <a:pt x="358627" y="74002"/>
                    <a:pt x="489554" y="202083"/>
                  </a:cubicBezTo>
                  <a:lnTo>
                    <a:pt x="518017" y="233392"/>
                  </a:lnTo>
                  <a:lnTo>
                    <a:pt x="412706" y="233392"/>
                  </a:lnTo>
                  <a:cubicBezTo>
                    <a:pt x="387089" y="202083"/>
                    <a:pt x="241931" y="28462"/>
                    <a:pt x="0" y="0"/>
                  </a:cubicBez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6" name="Freeform: Shape 3965">
              <a:extLst>
                <a:ext uri="{FF2B5EF4-FFF2-40B4-BE49-F238E27FC236}">
                  <a16:creationId xmlns:a16="http://schemas.microsoft.com/office/drawing/2014/main" id="{78255A92-F009-49E6-93B1-024F9252A9E2}"/>
                </a:ext>
              </a:extLst>
            </p:cNvPr>
            <p:cNvSpPr/>
            <p:nvPr/>
          </p:nvSpPr>
          <p:spPr>
            <a:xfrm>
              <a:off x="-4518870" y="2290792"/>
              <a:ext cx="3472418" cy="108157"/>
            </a:xfrm>
            <a:custGeom>
              <a:avLst/>
              <a:gdLst>
                <a:gd name="connsiteX0" fmla="*/ 0 w 3472418"/>
                <a:gd name="connsiteY0" fmla="*/ 108157 h 108157"/>
                <a:gd name="connsiteX1" fmla="*/ 105311 w 3472418"/>
                <a:gd name="connsiteY1" fmla="*/ 0 h 108157"/>
                <a:gd name="connsiteX2" fmla="*/ 3367108 w 3472418"/>
                <a:gd name="connsiteY2" fmla="*/ 0 h 108157"/>
                <a:gd name="connsiteX3" fmla="*/ 3472419 w 3472418"/>
                <a:gd name="connsiteY3" fmla="*/ 108157 h 10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72418" h="108157">
                  <a:moveTo>
                    <a:pt x="0" y="108157"/>
                  </a:moveTo>
                  <a:lnTo>
                    <a:pt x="105311" y="0"/>
                  </a:lnTo>
                  <a:lnTo>
                    <a:pt x="3367108" y="0"/>
                  </a:lnTo>
                  <a:lnTo>
                    <a:pt x="3472419" y="108157"/>
                  </a:lnTo>
                  <a:close/>
                </a:path>
              </a:pathLst>
            </a:custGeom>
            <a:solidFill>
              <a:srgbClr val="FF74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67" name="Graphic 377">
              <a:extLst>
                <a:ext uri="{FF2B5EF4-FFF2-40B4-BE49-F238E27FC236}">
                  <a16:creationId xmlns:a16="http://schemas.microsoft.com/office/drawing/2014/main" id="{F6DA1B87-F736-473F-8ABB-9028DFCF79F2}"/>
                </a:ext>
              </a:extLst>
            </p:cNvPr>
            <p:cNvGrpSpPr/>
            <p:nvPr/>
          </p:nvGrpSpPr>
          <p:grpSpPr>
            <a:xfrm>
              <a:off x="-3761769" y="2290792"/>
              <a:ext cx="1946831" cy="108157"/>
              <a:chOff x="5128276" y="2290792"/>
              <a:chExt cx="1946831" cy="108157"/>
            </a:xfrm>
            <a:solidFill>
              <a:srgbClr val="FF4C00"/>
            </a:solidFill>
          </p:grpSpPr>
          <p:sp>
            <p:nvSpPr>
              <p:cNvPr id="3968" name="Freeform: Shape 3967">
                <a:extLst>
                  <a:ext uri="{FF2B5EF4-FFF2-40B4-BE49-F238E27FC236}">
                    <a16:creationId xmlns:a16="http://schemas.microsoft.com/office/drawing/2014/main" id="{9FEAFEAC-8AC8-4739-BE1A-D42E1F8558C3}"/>
                  </a:ext>
                </a:extLst>
              </p:cNvPr>
              <p:cNvSpPr/>
              <p:nvPr/>
            </p:nvSpPr>
            <p:spPr>
              <a:xfrm>
                <a:off x="5128276" y="2290792"/>
                <a:ext cx="722946" cy="108157"/>
              </a:xfrm>
              <a:custGeom>
                <a:avLst/>
                <a:gdLst>
                  <a:gd name="connsiteX0" fmla="*/ 0 w 722946"/>
                  <a:gd name="connsiteY0" fmla="*/ 108157 h 108157"/>
                  <a:gd name="connsiteX1" fmla="*/ 617635 w 722946"/>
                  <a:gd name="connsiteY1" fmla="*/ 108157 h 108157"/>
                  <a:gd name="connsiteX2" fmla="*/ 722946 w 722946"/>
                  <a:gd name="connsiteY2" fmla="*/ 0 h 108157"/>
                  <a:gd name="connsiteX3" fmla="*/ 108157 w 722946"/>
                  <a:gd name="connsiteY3" fmla="*/ 0 h 108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2946" h="108157">
                    <a:moveTo>
                      <a:pt x="0" y="108157"/>
                    </a:moveTo>
                    <a:lnTo>
                      <a:pt x="617635" y="108157"/>
                    </a:lnTo>
                    <a:lnTo>
                      <a:pt x="722946" y="0"/>
                    </a:lnTo>
                    <a:lnTo>
                      <a:pt x="108157" y="0"/>
                    </a:lnTo>
                    <a:close/>
                  </a:path>
                </a:pathLst>
              </a:custGeom>
              <a:solidFill>
                <a:srgbClr val="FF4C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69" name="Freeform: Shape 3968">
                <a:extLst>
                  <a:ext uri="{FF2B5EF4-FFF2-40B4-BE49-F238E27FC236}">
                    <a16:creationId xmlns:a16="http://schemas.microsoft.com/office/drawing/2014/main" id="{C78C9794-5D21-4997-B171-FBF43038564A}"/>
                  </a:ext>
                </a:extLst>
              </p:cNvPr>
              <p:cNvSpPr/>
              <p:nvPr/>
            </p:nvSpPr>
            <p:spPr>
              <a:xfrm>
                <a:off x="5876839" y="2290792"/>
                <a:ext cx="358626" cy="108157"/>
              </a:xfrm>
              <a:custGeom>
                <a:avLst/>
                <a:gdLst>
                  <a:gd name="connsiteX0" fmla="*/ 358627 w 358626"/>
                  <a:gd name="connsiteY0" fmla="*/ 0 h 108157"/>
                  <a:gd name="connsiteX1" fmla="*/ 108157 w 358626"/>
                  <a:gd name="connsiteY1" fmla="*/ 0 h 108157"/>
                  <a:gd name="connsiteX2" fmla="*/ 0 w 358626"/>
                  <a:gd name="connsiteY2" fmla="*/ 108157 h 108157"/>
                  <a:gd name="connsiteX3" fmla="*/ 253316 w 358626"/>
                  <a:gd name="connsiteY3" fmla="*/ 108157 h 108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8626" h="108157">
                    <a:moveTo>
                      <a:pt x="358627" y="0"/>
                    </a:moveTo>
                    <a:lnTo>
                      <a:pt x="108157" y="0"/>
                    </a:lnTo>
                    <a:lnTo>
                      <a:pt x="0" y="108157"/>
                    </a:lnTo>
                    <a:lnTo>
                      <a:pt x="253316" y="108157"/>
                    </a:lnTo>
                    <a:close/>
                  </a:path>
                </a:pathLst>
              </a:custGeom>
              <a:solidFill>
                <a:srgbClr val="FF4C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70" name="Freeform: Shape 3969">
                <a:extLst>
                  <a:ext uri="{FF2B5EF4-FFF2-40B4-BE49-F238E27FC236}">
                    <a16:creationId xmlns:a16="http://schemas.microsoft.com/office/drawing/2014/main" id="{B438B96A-969F-493D-9DB2-6BE1E2BA2455}"/>
                  </a:ext>
                </a:extLst>
              </p:cNvPr>
              <p:cNvSpPr/>
              <p:nvPr/>
            </p:nvSpPr>
            <p:spPr>
              <a:xfrm>
                <a:off x="6847408" y="2290792"/>
                <a:ext cx="227699" cy="108157"/>
              </a:xfrm>
              <a:custGeom>
                <a:avLst/>
                <a:gdLst>
                  <a:gd name="connsiteX0" fmla="*/ 227700 w 227699"/>
                  <a:gd name="connsiteY0" fmla="*/ 0 h 108157"/>
                  <a:gd name="connsiteX1" fmla="*/ 108157 w 227699"/>
                  <a:gd name="connsiteY1" fmla="*/ 0 h 108157"/>
                  <a:gd name="connsiteX2" fmla="*/ 0 w 227699"/>
                  <a:gd name="connsiteY2" fmla="*/ 108157 h 108157"/>
                  <a:gd name="connsiteX3" fmla="*/ 119542 w 227699"/>
                  <a:gd name="connsiteY3" fmla="*/ 108157 h 108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7699" h="108157">
                    <a:moveTo>
                      <a:pt x="227700" y="0"/>
                    </a:moveTo>
                    <a:lnTo>
                      <a:pt x="108157" y="0"/>
                    </a:lnTo>
                    <a:lnTo>
                      <a:pt x="0" y="108157"/>
                    </a:lnTo>
                    <a:lnTo>
                      <a:pt x="119542" y="108157"/>
                    </a:lnTo>
                    <a:close/>
                  </a:path>
                </a:pathLst>
              </a:custGeom>
              <a:solidFill>
                <a:srgbClr val="FF4C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971" name="Freeform: Shape 3970">
              <a:extLst>
                <a:ext uri="{FF2B5EF4-FFF2-40B4-BE49-F238E27FC236}">
                  <a16:creationId xmlns:a16="http://schemas.microsoft.com/office/drawing/2014/main" id="{D71EFC21-532C-4AA0-9A09-A6D40D530AAB}"/>
                </a:ext>
              </a:extLst>
            </p:cNvPr>
            <p:cNvSpPr/>
            <p:nvPr/>
          </p:nvSpPr>
          <p:spPr>
            <a:xfrm>
              <a:off x="-4518870" y="2290792"/>
              <a:ext cx="3372800" cy="108157"/>
            </a:xfrm>
            <a:custGeom>
              <a:avLst/>
              <a:gdLst>
                <a:gd name="connsiteX0" fmla="*/ 102465 w 3372800"/>
                <a:gd name="connsiteY0" fmla="*/ 5692 h 108157"/>
                <a:gd name="connsiteX1" fmla="*/ 3372800 w 3372800"/>
                <a:gd name="connsiteY1" fmla="*/ 5692 h 108157"/>
                <a:gd name="connsiteX2" fmla="*/ 3367108 w 3372800"/>
                <a:gd name="connsiteY2" fmla="*/ 0 h 108157"/>
                <a:gd name="connsiteX3" fmla="*/ 105311 w 3372800"/>
                <a:gd name="connsiteY3" fmla="*/ 0 h 108157"/>
                <a:gd name="connsiteX4" fmla="*/ 0 w 3372800"/>
                <a:gd name="connsiteY4" fmla="*/ 108157 h 108157"/>
                <a:gd name="connsiteX5" fmla="*/ 0 w 3372800"/>
                <a:gd name="connsiteY5" fmla="*/ 108157 h 10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72800" h="108157">
                  <a:moveTo>
                    <a:pt x="102465" y="5692"/>
                  </a:moveTo>
                  <a:lnTo>
                    <a:pt x="3372800" y="5692"/>
                  </a:lnTo>
                  <a:lnTo>
                    <a:pt x="3367108" y="0"/>
                  </a:lnTo>
                  <a:lnTo>
                    <a:pt x="105311" y="0"/>
                  </a:lnTo>
                  <a:lnTo>
                    <a:pt x="0" y="108157"/>
                  </a:lnTo>
                  <a:lnTo>
                    <a:pt x="0" y="108157"/>
                  </a:ln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72" name="Freeform: Shape 3971">
              <a:extLst>
                <a:ext uri="{FF2B5EF4-FFF2-40B4-BE49-F238E27FC236}">
                  <a16:creationId xmlns:a16="http://schemas.microsoft.com/office/drawing/2014/main" id="{E14CF55A-A4FD-4739-8099-69BCA7DD8ADE}"/>
                </a:ext>
              </a:extLst>
            </p:cNvPr>
            <p:cNvSpPr/>
            <p:nvPr/>
          </p:nvSpPr>
          <p:spPr>
            <a:xfrm>
              <a:off x="-4518870" y="2398949"/>
              <a:ext cx="3472418" cy="1309272"/>
            </a:xfrm>
            <a:custGeom>
              <a:avLst/>
              <a:gdLst>
                <a:gd name="connsiteX0" fmla="*/ 3472419 w 3472418"/>
                <a:gd name="connsiteY0" fmla="*/ 0 h 1309272"/>
                <a:gd name="connsiteX1" fmla="*/ 0 w 3472418"/>
                <a:gd name="connsiteY1" fmla="*/ 0 h 1309272"/>
                <a:gd name="connsiteX2" fmla="*/ 449707 w 3472418"/>
                <a:gd name="connsiteY2" fmla="*/ 1309273 h 1309272"/>
                <a:gd name="connsiteX3" fmla="*/ 3048328 w 3472418"/>
                <a:gd name="connsiteY3" fmla="*/ 1309273 h 1309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72418" h="1309272">
                  <a:moveTo>
                    <a:pt x="3472419" y="0"/>
                  </a:moveTo>
                  <a:lnTo>
                    <a:pt x="0" y="0"/>
                  </a:lnTo>
                  <a:lnTo>
                    <a:pt x="449707" y="1309273"/>
                  </a:lnTo>
                  <a:lnTo>
                    <a:pt x="3048328" y="1309273"/>
                  </a:lnTo>
                  <a:close/>
                </a:path>
              </a:pathLst>
            </a:custGeom>
            <a:solidFill>
              <a:srgbClr val="A319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73" name="Graphic 377">
              <a:extLst>
                <a:ext uri="{FF2B5EF4-FFF2-40B4-BE49-F238E27FC236}">
                  <a16:creationId xmlns:a16="http://schemas.microsoft.com/office/drawing/2014/main" id="{FCB2DD4E-E5FD-44DA-B235-EB3D42853FD4}"/>
                </a:ext>
              </a:extLst>
            </p:cNvPr>
            <p:cNvGrpSpPr/>
            <p:nvPr/>
          </p:nvGrpSpPr>
          <p:grpSpPr>
            <a:xfrm>
              <a:off x="-4246370" y="2460593"/>
              <a:ext cx="2960834" cy="1196396"/>
              <a:chOff x="4643675" y="2460593"/>
              <a:chExt cx="2960834" cy="1196396"/>
            </a:xfrm>
          </p:grpSpPr>
          <p:grpSp>
            <p:nvGrpSpPr>
              <p:cNvPr id="3974" name="Graphic 377">
                <a:extLst>
                  <a:ext uri="{FF2B5EF4-FFF2-40B4-BE49-F238E27FC236}">
                    <a16:creationId xmlns:a16="http://schemas.microsoft.com/office/drawing/2014/main" id="{4B653154-9A4D-4791-88D5-4EB9282D88DD}"/>
                  </a:ext>
                </a:extLst>
              </p:cNvPr>
              <p:cNvGrpSpPr/>
              <p:nvPr/>
            </p:nvGrpSpPr>
            <p:grpSpPr>
              <a:xfrm>
                <a:off x="4772496" y="3358133"/>
                <a:ext cx="2664085" cy="298855"/>
                <a:chOff x="4772496" y="3358133"/>
                <a:chExt cx="2664085" cy="298855"/>
              </a:xfrm>
            </p:grpSpPr>
            <p:sp>
              <p:nvSpPr>
                <p:cNvPr id="3975" name="Freeform: Shape 3974">
                  <a:extLst>
                    <a:ext uri="{FF2B5EF4-FFF2-40B4-BE49-F238E27FC236}">
                      <a16:creationId xmlns:a16="http://schemas.microsoft.com/office/drawing/2014/main" id="{02F0AA97-8295-41FF-94BC-3A60F1989979}"/>
                    </a:ext>
                  </a:extLst>
                </p:cNvPr>
                <p:cNvSpPr/>
                <p:nvPr/>
              </p:nvSpPr>
              <p:spPr>
                <a:xfrm>
                  <a:off x="4772496" y="3358133"/>
                  <a:ext cx="2661238" cy="298855"/>
                </a:xfrm>
                <a:custGeom>
                  <a:avLst/>
                  <a:gdLst>
                    <a:gd name="connsiteX0" fmla="*/ 0 w 2661238"/>
                    <a:gd name="connsiteY0" fmla="*/ 0 h 298855"/>
                    <a:gd name="connsiteX1" fmla="*/ 42694 w 2661238"/>
                    <a:gd name="connsiteY1" fmla="*/ 119542 h 298855"/>
                    <a:gd name="connsiteX2" fmla="*/ 130927 w 2661238"/>
                    <a:gd name="connsiteY2" fmla="*/ 298856 h 298855"/>
                    <a:gd name="connsiteX3" fmla="*/ 2527466 w 2661238"/>
                    <a:gd name="connsiteY3" fmla="*/ 298856 h 298855"/>
                    <a:gd name="connsiteX4" fmla="*/ 2661239 w 2661238"/>
                    <a:gd name="connsiteY4" fmla="*/ 0 h 298855"/>
                    <a:gd name="connsiteX5" fmla="*/ 0 w 2661238"/>
                    <a:gd name="connsiteY5" fmla="*/ 0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661238" h="298855">
                      <a:moveTo>
                        <a:pt x="0" y="0"/>
                      </a:moveTo>
                      <a:cubicBezTo>
                        <a:pt x="14231" y="39847"/>
                        <a:pt x="31309" y="79695"/>
                        <a:pt x="42694" y="119542"/>
                      </a:cubicBezTo>
                      <a:cubicBezTo>
                        <a:pt x="74002" y="179313"/>
                        <a:pt x="102465" y="239084"/>
                        <a:pt x="130927" y="298856"/>
                      </a:cubicBezTo>
                      <a:lnTo>
                        <a:pt x="2527466" y="298856"/>
                      </a:lnTo>
                      <a:cubicBezTo>
                        <a:pt x="2570159" y="199237"/>
                        <a:pt x="2615699" y="99619"/>
                        <a:pt x="2661239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6" name="Freeform: Shape 3975">
                  <a:extLst>
                    <a:ext uri="{FF2B5EF4-FFF2-40B4-BE49-F238E27FC236}">
                      <a16:creationId xmlns:a16="http://schemas.microsoft.com/office/drawing/2014/main" id="{6CBE33DA-D569-497B-B662-7B438E9257B5}"/>
                    </a:ext>
                  </a:extLst>
                </p:cNvPr>
                <p:cNvSpPr/>
                <p:nvPr/>
              </p:nvSpPr>
              <p:spPr>
                <a:xfrm>
                  <a:off x="4772496" y="3358133"/>
                  <a:ext cx="2664085" cy="19923"/>
                </a:xfrm>
                <a:custGeom>
                  <a:avLst/>
                  <a:gdLst>
                    <a:gd name="connsiteX0" fmla="*/ 0 w 2664085"/>
                    <a:gd name="connsiteY0" fmla="*/ 0 h 19923"/>
                    <a:gd name="connsiteX1" fmla="*/ 8539 w 2664085"/>
                    <a:gd name="connsiteY1" fmla="*/ 19924 h 19923"/>
                    <a:gd name="connsiteX2" fmla="*/ 2652700 w 2664085"/>
                    <a:gd name="connsiteY2" fmla="*/ 19924 h 19923"/>
                    <a:gd name="connsiteX3" fmla="*/ 2664085 w 2664085"/>
                    <a:gd name="connsiteY3" fmla="*/ 0 h 19923"/>
                    <a:gd name="connsiteX4" fmla="*/ 0 w 2664085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64085" h="19923">
                      <a:moveTo>
                        <a:pt x="0" y="0"/>
                      </a:moveTo>
                      <a:cubicBezTo>
                        <a:pt x="2846" y="5693"/>
                        <a:pt x="5693" y="14231"/>
                        <a:pt x="8539" y="19924"/>
                      </a:cubicBezTo>
                      <a:lnTo>
                        <a:pt x="2652700" y="19924"/>
                      </a:lnTo>
                      <a:cubicBezTo>
                        <a:pt x="2655547" y="14231"/>
                        <a:pt x="2658393" y="5693"/>
                        <a:pt x="266408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7" name="Freeform: Shape 3976">
                  <a:extLst>
                    <a:ext uri="{FF2B5EF4-FFF2-40B4-BE49-F238E27FC236}">
                      <a16:creationId xmlns:a16="http://schemas.microsoft.com/office/drawing/2014/main" id="{F17309E9-8E04-48CA-B5E1-C75BEBC5F398}"/>
                    </a:ext>
                  </a:extLst>
                </p:cNvPr>
                <p:cNvSpPr/>
                <p:nvPr/>
              </p:nvSpPr>
              <p:spPr>
                <a:xfrm>
                  <a:off x="4894884" y="3634219"/>
                  <a:ext cx="2416461" cy="19923"/>
                </a:xfrm>
                <a:custGeom>
                  <a:avLst/>
                  <a:gdLst>
                    <a:gd name="connsiteX0" fmla="*/ 0 w 2416461"/>
                    <a:gd name="connsiteY0" fmla="*/ 0 h 19923"/>
                    <a:gd name="connsiteX1" fmla="*/ 11385 w 2416461"/>
                    <a:gd name="connsiteY1" fmla="*/ 19924 h 19923"/>
                    <a:gd name="connsiteX2" fmla="*/ 2407923 w 2416461"/>
                    <a:gd name="connsiteY2" fmla="*/ 19924 h 19923"/>
                    <a:gd name="connsiteX3" fmla="*/ 2416462 w 2416461"/>
                    <a:gd name="connsiteY3" fmla="*/ 0 h 19923"/>
                    <a:gd name="connsiteX4" fmla="*/ 0 w 2416461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16461" h="19923">
                      <a:moveTo>
                        <a:pt x="0" y="0"/>
                      </a:moveTo>
                      <a:cubicBezTo>
                        <a:pt x="2846" y="5692"/>
                        <a:pt x="5693" y="14231"/>
                        <a:pt x="11385" y="19924"/>
                      </a:cubicBezTo>
                      <a:lnTo>
                        <a:pt x="2407923" y="19924"/>
                      </a:lnTo>
                      <a:cubicBezTo>
                        <a:pt x="2410769" y="14231"/>
                        <a:pt x="2413616" y="5692"/>
                        <a:pt x="2416462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8" name="Freeform: Shape 3977">
                  <a:extLst>
                    <a:ext uri="{FF2B5EF4-FFF2-40B4-BE49-F238E27FC236}">
                      <a16:creationId xmlns:a16="http://schemas.microsoft.com/office/drawing/2014/main" id="{F6EAF460-5274-41C0-A310-FF8F40CC50D8}"/>
                    </a:ext>
                  </a:extLst>
                </p:cNvPr>
                <p:cNvSpPr/>
                <p:nvPr/>
              </p:nvSpPr>
              <p:spPr>
                <a:xfrm>
                  <a:off x="5533155" y="3500446"/>
                  <a:ext cx="709806" cy="22769"/>
                </a:xfrm>
                <a:custGeom>
                  <a:avLst/>
                  <a:gdLst>
                    <a:gd name="connsiteX0" fmla="*/ 696618 w 709806"/>
                    <a:gd name="connsiteY0" fmla="*/ 0 h 22769"/>
                    <a:gd name="connsiteX1" fmla="*/ 10673 w 709806"/>
                    <a:gd name="connsiteY1" fmla="*/ 0 h 22769"/>
                    <a:gd name="connsiteX2" fmla="*/ 10673 w 709806"/>
                    <a:gd name="connsiteY2" fmla="*/ 22770 h 22769"/>
                    <a:gd name="connsiteX3" fmla="*/ 699465 w 709806"/>
                    <a:gd name="connsiteY3" fmla="*/ 22770 h 22769"/>
                    <a:gd name="connsiteX4" fmla="*/ 696618 w 709806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9806" h="22769">
                      <a:moveTo>
                        <a:pt x="696618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699465" y="22770"/>
                      </a:lnTo>
                      <a:cubicBezTo>
                        <a:pt x="713696" y="22770"/>
                        <a:pt x="713696" y="0"/>
                        <a:pt x="696618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9" name="Freeform: Shape 3978">
                  <a:extLst>
                    <a:ext uri="{FF2B5EF4-FFF2-40B4-BE49-F238E27FC236}">
                      <a16:creationId xmlns:a16="http://schemas.microsoft.com/office/drawing/2014/main" id="{3C2E9B37-E4F4-4834-ABC6-6DA50F62AD42}"/>
                    </a:ext>
                  </a:extLst>
                </p:cNvPr>
                <p:cNvSpPr/>
                <p:nvPr/>
              </p:nvSpPr>
              <p:spPr>
                <a:xfrm>
                  <a:off x="4866422" y="3574448"/>
                  <a:ext cx="918294" cy="22769"/>
                </a:xfrm>
                <a:custGeom>
                  <a:avLst/>
                  <a:gdLst>
                    <a:gd name="connsiteX0" fmla="*/ 905106 w 918294"/>
                    <a:gd name="connsiteY0" fmla="*/ 0 h 22769"/>
                    <a:gd name="connsiteX1" fmla="*/ 0 w 918294"/>
                    <a:gd name="connsiteY1" fmla="*/ 0 h 22769"/>
                    <a:gd name="connsiteX2" fmla="*/ 11385 w 918294"/>
                    <a:gd name="connsiteY2" fmla="*/ 22770 h 22769"/>
                    <a:gd name="connsiteX3" fmla="*/ 907952 w 918294"/>
                    <a:gd name="connsiteY3" fmla="*/ 22770 h 22769"/>
                    <a:gd name="connsiteX4" fmla="*/ 905106 w 918294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8294" h="22769">
                      <a:moveTo>
                        <a:pt x="905106" y="0"/>
                      </a:moveTo>
                      <a:lnTo>
                        <a:pt x="0" y="0"/>
                      </a:lnTo>
                      <a:cubicBezTo>
                        <a:pt x="2846" y="8539"/>
                        <a:pt x="8539" y="14231"/>
                        <a:pt x="11385" y="22770"/>
                      </a:cubicBezTo>
                      <a:lnTo>
                        <a:pt x="907952" y="22770"/>
                      </a:lnTo>
                      <a:cubicBezTo>
                        <a:pt x="922183" y="22770"/>
                        <a:pt x="922183" y="0"/>
                        <a:pt x="905106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0" name="Freeform: Shape 3979">
                  <a:extLst>
                    <a:ext uri="{FF2B5EF4-FFF2-40B4-BE49-F238E27FC236}">
                      <a16:creationId xmlns:a16="http://schemas.microsoft.com/office/drawing/2014/main" id="{78553590-7BA5-4B62-A951-660D7D3DEC90}"/>
                    </a:ext>
                  </a:extLst>
                </p:cNvPr>
                <p:cNvSpPr/>
                <p:nvPr/>
              </p:nvSpPr>
              <p:spPr>
                <a:xfrm>
                  <a:off x="4803804" y="3440674"/>
                  <a:ext cx="1163402" cy="22770"/>
                </a:xfrm>
                <a:custGeom>
                  <a:avLst/>
                  <a:gdLst>
                    <a:gd name="connsiteX0" fmla="*/ 1152729 w 1163402"/>
                    <a:gd name="connsiteY0" fmla="*/ 0 h 22770"/>
                    <a:gd name="connsiteX1" fmla="*/ 0 w 1163402"/>
                    <a:gd name="connsiteY1" fmla="*/ 0 h 22770"/>
                    <a:gd name="connsiteX2" fmla="*/ 8539 w 1163402"/>
                    <a:gd name="connsiteY2" fmla="*/ 22770 h 22770"/>
                    <a:gd name="connsiteX3" fmla="*/ 1152729 w 1163402"/>
                    <a:gd name="connsiteY3" fmla="*/ 22770 h 22770"/>
                    <a:gd name="connsiteX4" fmla="*/ 1152729 w 1163402"/>
                    <a:gd name="connsiteY4" fmla="*/ 0 h 2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3402" h="22770">
                      <a:moveTo>
                        <a:pt x="1152729" y="0"/>
                      </a:moveTo>
                      <a:lnTo>
                        <a:pt x="0" y="0"/>
                      </a:lnTo>
                      <a:cubicBezTo>
                        <a:pt x="2846" y="8539"/>
                        <a:pt x="5692" y="14231"/>
                        <a:pt x="8539" y="22770"/>
                      </a:cubicBezTo>
                      <a:lnTo>
                        <a:pt x="1152729" y="22770"/>
                      </a:lnTo>
                      <a:cubicBezTo>
                        <a:pt x="1166960" y="22770"/>
                        <a:pt x="1166960" y="0"/>
                        <a:pt x="1152729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1" name="Freeform: Shape 3980">
                  <a:extLst>
                    <a:ext uri="{FF2B5EF4-FFF2-40B4-BE49-F238E27FC236}">
                      <a16:creationId xmlns:a16="http://schemas.microsoft.com/office/drawing/2014/main" id="{673A72D9-E104-4E93-B386-1AFD0F65070B}"/>
                    </a:ext>
                  </a:extLst>
                </p:cNvPr>
                <p:cNvSpPr/>
                <p:nvPr/>
              </p:nvSpPr>
              <p:spPr>
                <a:xfrm>
                  <a:off x="5817779" y="3574448"/>
                  <a:ext cx="152274" cy="22769"/>
                </a:xfrm>
                <a:custGeom>
                  <a:avLst/>
                  <a:gdLst>
                    <a:gd name="connsiteX0" fmla="*/ 141601 w 152274"/>
                    <a:gd name="connsiteY0" fmla="*/ 0 h 22769"/>
                    <a:gd name="connsiteX1" fmla="*/ 10673 w 152274"/>
                    <a:gd name="connsiteY1" fmla="*/ 0 h 22769"/>
                    <a:gd name="connsiteX2" fmla="*/ 10673 w 152274"/>
                    <a:gd name="connsiteY2" fmla="*/ 22770 h 22769"/>
                    <a:gd name="connsiteX3" fmla="*/ 141601 w 152274"/>
                    <a:gd name="connsiteY3" fmla="*/ 22770 h 22769"/>
                    <a:gd name="connsiteX4" fmla="*/ 141601 w 152274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274" h="22769">
                      <a:moveTo>
                        <a:pt x="141601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41601" y="22770"/>
                      </a:lnTo>
                      <a:cubicBezTo>
                        <a:pt x="155832" y="22770"/>
                        <a:pt x="155832" y="0"/>
                        <a:pt x="141601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2" name="Freeform: Shape 3981">
                  <a:extLst>
                    <a:ext uri="{FF2B5EF4-FFF2-40B4-BE49-F238E27FC236}">
                      <a16:creationId xmlns:a16="http://schemas.microsoft.com/office/drawing/2014/main" id="{2880D14F-B59D-452D-A7CD-709A79F0C96E}"/>
                    </a:ext>
                  </a:extLst>
                </p:cNvPr>
                <p:cNvSpPr/>
                <p:nvPr/>
              </p:nvSpPr>
              <p:spPr>
                <a:xfrm>
                  <a:off x="6668806" y="3483368"/>
                  <a:ext cx="146581" cy="22770"/>
                </a:xfrm>
                <a:custGeom>
                  <a:avLst/>
                  <a:gdLst>
                    <a:gd name="connsiteX0" fmla="*/ 10673 w 146581"/>
                    <a:gd name="connsiteY0" fmla="*/ 0 h 22770"/>
                    <a:gd name="connsiteX1" fmla="*/ 10673 w 146581"/>
                    <a:gd name="connsiteY1" fmla="*/ 22770 h 22770"/>
                    <a:gd name="connsiteX2" fmla="*/ 135908 w 146581"/>
                    <a:gd name="connsiteY2" fmla="*/ 22770 h 22770"/>
                    <a:gd name="connsiteX3" fmla="*/ 135908 w 146581"/>
                    <a:gd name="connsiteY3" fmla="*/ 0 h 22770"/>
                    <a:gd name="connsiteX4" fmla="*/ 10673 w 146581"/>
                    <a:gd name="connsiteY4" fmla="*/ 0 h 2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6581" h="22770">
                      <a:moveTo>
                        <a:pt x="10673" y="0"/>
                      </a:move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35908" y="22770"/>
                      </a:lnTo>
                      <a:cubicBezTo>
                        <a:pt x="150139" y="22770"/>
                        <a:pt x="150139" y="0"/>
                        <a:pt x="135908" y="0"/>
                      </a:cubicBezTo>
                      <a:lnTo>
                        <a:pt x="10673" y="0"/>
                      </a:ln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3" name="Freeform: Shape 3982">
                  <a:extLst>
                    <a:ext uri="{FF2B5EF4-FFF2-40B4-BE49-F238E27FC236}">
                      <a16:creationId xmlns:a16="http://schemas.microsoft.com/office/drawing/2014/main" id="{642200A2-A93F-4108-AAE6-FB0399A2AC61}"/>
                    </a:ext>
                  </a:extLst>
                </p:cNvPr>
                <p:cNvSpPr/>
                <p:nvPr/>
              </p:nvSpPr>
              <p:spPr>
                <a:xfrm>
                  <a:off x="6583419" y="3432136"/>
                  <a:ext cx="816160" cy="22769"/>
                </a:xfrm>
                <a:custGeom>
                  <a:avLst/>
                  <a:gdLst>
                    <a:gd name="connsiteX0" fmla="*/ 10673 w 816160"/>
                    <a:gd name="connsiteY0" fmla="*/ 22770 h 22769"/>
                    <a:gd name="connsiteX1" fmla="*/ 804776 w 816160"/>
                    <a:gd name="connsiteY1" fmla="*/ 22770 h 22769"/>
                    <a:gd name="connsiteX2" fmla="*/ 816161 w 816160"/>
                    <a:gd name="connsiteY2" fmla="*/ 0 h 22769"/>
                    <a:gd name="connsiteX3" fmla="*/ 10673 w 816160"/>
                    <a:gd name="connsiteY3" fmla="*/ 0 h 22769"/>
                    <a:gd name="connsiteX4" fmla="*/ 10673 w 816160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6160" h="22769">
                      <a:moveTo>
                        <a:pt x="10673" y="22770"/>
                      </a:moveTo>
                      <a:lnTo>
                        <a:pt x="804776" y="22770"/>
                      </a:lnTo>
                      <a:cubicBezTo>
                        <a:pt x="807622" y="14231"/>
                        <a:pt x="810468" y="8539"/>
                        <a:pt x="816161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4" name="Freeform: Shape 3983">
                  <a:extLst>
                    <a:ext uri="{FF2B5EF4-FFF2-40B4-BE49-F238E27FC236}">
                      <a16:creationId xmlns:a16="http://schemas.microsoft.com/office/drawing/2014/main" id="{7361485C-9B55-423B-9D2A-E52197F3759F}"/>
                    </a:ext>
                  </a:extLst>
                </p:cNvPr>
                <p:cNvSpPr/>
                <p:nvPr/>
              </p:nvSpPr>
              <p:spPr>
                <a:xfrm>
                  <a:off x="6039786" y="3434982"/>
                  <a:ext cx="98195" cy="22769"/>
                </a:xfrm>
                <a:custGeom>
                  <a:avLst/>
                  <a:gdLst>
                    <a:gd name="connsiteX0" fmla="*/ 10673 w 98195"/>
                    <a:gd name="connsiteY0" fmla="*/ 22770 h 22769"/>
                    <a:gd name="connsiteX1" fmla="*/ 87522 w 98195"/>
                    <a:gd name="connsiteY1" fmla="*/ 22770 h 22769"/>
                    <a:gd name="connsiteX2" fmla="*/ 87522 w 98195"/>
                    <a:gd name="connsiteY2" fmla="*/ 0 h 22769"/>
                    <a:gd name="connsiteX3" fmla="*/ 10673 w 98195"/>
                    <a:gd name="connsiteY3" fmla="*/ 0 h 22769"/>
                    <a:gd name="connsiteX4" fmla="*/ 10673 w 98195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10673" y="22770"/>
                      </a:move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5" name="Freeform: Shape 3984">
                  <a:extLst>
                    <a:ext uri="{FF2B5EF4-FFF2-40B4-BE49-F238E27FC236}">
                      <a16:creationId xmlns:a16="http://schemas.microsoft.com/office/drawing/2014/main" id="{34DCAC8B-B202-411A-A5C7-6506F43B07C7}"/>
                    </a:ext>
                  </a:extLst>
                </p:cNvPr>
                <p:cNvSpPr/>
                <p:nvPr/>
              </p:nvSpPr>
              <p:spPr>
                <a:xfrm>
                  <a:off x="6398174" y="3403428"/>
                  <a:ext cx="63392" cy="144640"/>
                </a:xfrm>
                <a:custGeom>
                  <a:avLst/>
                  <a:gdLst>
                    <a:gd name="connsiteX0" fmla="*/ 8066 w 63392"/>
                    <a:gd name="connsiteY0" fmla="*/ 23016 h 144640"/>
                    <a:gd name="connsiteX1" fmla="*/ 19451 w 63392"/>
                    <a:gd name="connsiteY1" fmla="*/ 122634 h 144640"/>
                    <a:gd name="connsiteX2" fmla="*/ 30836 w 63392"/>
                    <a:gd name="connsiteY2" fmla="*/ 142558 h 144640"/>
                    <a:gd name="connsiteX3" fmla="*/ 16604 w 63392"/>
                    <a:gd name="connsiteY3" fmla="*/ 246 h 144640"/>
                    <a:gd name="connsiteX4" fmla="*/ 8066 w 63392"/>
                    <a:gd name="connsiteY4" fmla="*/ 23016 h 144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392" h="144640">
                      <a:moveTo>
                        <a:pt x="8066" y="23016"/>
                      </a:moveTo>
                      <a:cubicBezTo>
                        <a:pt x="47913" y="34401"/>
                        <a:pt x="47913" y="102711"/>
                        <a:pt x="19451" y="122634"/>
                      </a:cubicBezTo>
                      <a:cubicBezTo>
                        <a:pt x="8066" y="131173"/>
                        <a:pt x="19451" y="151097"/>
                        <a:pt x="30836" y="142558"/>
                      </a:cubicBezTo>
                      <a:cubicBezTo>
                        <a:pt x="76376" y="108403"/>
                        <a:pt x="76376" y="17323"/>
                        <a:pt x="16604" y="246"/>
                      </a:cubicBezTo>
                      <a:cubicBezTo>
                        <a:pt x="-473" y="-2601"/>
                        <a:pt x="-6165" y="20169"/>
                        <a:pt x="8066" y="23016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6" name="Freeform: Shape 3985">
                  <a:extLst>
                    <a:ext uri="{FF2B5EF4-FFF2-40B4-BE49-F238E27FC236}">
                      <a16:creationId xmlns:a16="http://schemas.microsoft.com/office/drawing/2014/main" id="{88F74187-3849-44A3-A1E2-6545DE4162E0}"/>
                    </a:ext>
                  </a:extLst>
                </p:cNvPr>
                <p:cNvSpPr/>
                <p:nvPr/>
              </p:nvSpPr>
              <p:spPr>
                <a:xfrm>
                  <a:off x="6312933" y="3419739"/>
                  <a:ext cx="113500" cy="118427"/>
                </a:xfrm>
                <a:custGeom>
                  <a:avLst/>
                  <a:gdLst>
                    <a:gd name="connsiteX0" fmla="*/ 107538 w 113500"/>
                    <a:gd name="connsiteY0" fmla="*/ 46552 h 118427"/>
                    <a:gd name="connsiteX1" fmla="*/ 44921 w 113500"/>
                    <a:gd name="connsiteY1" fmla="*/ 46552 h 118427"/>
                    <a:gd name="connsiteX2" fmla="*/ 64844 w 113500"/>
                    <a:gd name="connsiteY2" fmla="*/ 57937 h 118427"/>
                    <a:gd name="connsiteX3" fmla="*/ 84768 w 113500"/>
                    <a:gd name="connsiteY3" fmla="*/ 55091 h 118427"/>
                    <a:gd name="connsiteX4" fmla="*/ 87614 w 113500"/>
                    <a:gd name="connsiteY4" fmla="*/ 80707 h 118427"/>
                    <a:gd name="connsiteX5" fmla="*/ 47767 w 113500"/>
                    <a:gd name="connsiteY5" fmla="*/ 94938 h 118427"/>
                    <a:gd name="connsiteX6" fmla="*/ 50613 w 113500"/>
                    <a:gd name="connsiteY6" fmla="*/ 20936 h 118427"/>
                    <a:gd name="connsiteX7" fmla="*/ 39228 w 113500"/>
                    <a:gd name="connsiteY7" fmla="*/ 1012 h 118427"/>
                    <a:gd name="connsiteX8" fmla="*/ 5073 w 113500"/>
                    <a:gd name="connsiteY8" fmla="*/ 80707 h 118427"/>
                    <a:gd name="connsiteX9" fmla="*/ 79076 w 113500"/>
                    <a:gd name="connsiteY9" fmla="*/ 114862 h 118427"/>
                    <a:gd name="connsiteX10" fmla="*/ 107538 w 113500"/>
                    <a:gd name="connsiteY10" fmla="*/ 46552 h 118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3500" h="118427">
                      <a:moveTo>
                        <a:pt x="107538" y="46552"/>
                      </a:moveTo>
                      <a:cubicBezTo>
                        <a:pt x="93307" y="26628"/>
                        <a:pt x="59152" y="23782"/>
                        <a:pt x="44921" y="46552"/>
                      </a:cubicBezTo>
                      <a:cubicBezTo>
                        <a:pt x="39228" y="60783"/>
                        <a:pt x="56306" y="72168"/>
                        <a:pt x="64844" y="57937"/>
                      </a:cubicBezTo>
                      <a:cubicBezTo>
                        <a:pt x="67691" y="52244"/>
                        <a:pt x="79076" y="52244"/>
                        <a:pt x="84768" y="55091"/>
                      </a:cubicBezTo>
                      <a:cubicBezTo>
                        <a:pt x="93307" y="60783"/>
                        <a:pt x="90461" y="72168"/>
                        <a:pt x="87614" y="80707"/>
                      </a:cubicBezTo>
                      <a:cubicBezTo>
                        <a:pt x="79076" y="94938"/>
                        <a:pt x="61998" y="100631"/>
                        <a:pt x="47767" y="94938"/>
                      </a:cubicBezTo>
                      <a:cubicBezTo>
                        <a:pt x="10766" y="80707"/>
                        <a:pt x="22151" y="35167"/>
                        <a:pt x="50613" y="20936"/>
                      </a:cubicBezTo>
                      <a:cubicBezTo>
                        <a:pt x="64844" y="15243"/>
                        <a:pt x="53459" y="-4680"/>
                        <a:pt x="39228" y="1012"/>
                      </a:cubicBezTo>
                      <a:cubicBezTo>
                        <a:pt x="7920" y="15243"/>
                        <a:pt x="-9158" y="49398"/>
                        <a:pt x="5073" y="80707"/>
                      </a:cubicBezTo>
                      <a:cubicBezTo>
                        <a:pt x="16458" y="109169"/>
                        <a:pt x="47767" y="126247"/>
                        <a:pt x="79076" y="114862"/>
                      </a:cubicBezTo>
                      <a:cubicBezTo>
                        <a:pt x="101846" y="106323"/>
                        <a:pt x="124616" y="72168"/>
                        <a:pt x="107538" y="46552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7" name="Freeform: Shape 3986">
                  <a:extLst>
                    <a:ext uri="{FF2B5EF4-FFF2-40B4-BE49-F238E27FC236}">
                      <a16:creationId xmlns:a16="http://schemas.microsoft.com/office/drawing/2014/main" id="{3AE4ABE1-FE33-419E-B7F7-FC4671289B4E}"/>
                    </a:ext>
                  </a:extLst>
                </p:cNvPr>
                <p:cNvSpPr/>
                <p:nvPr/>
              </p:nvSpPr>
              <p:spPr>
                <a:xfrm>
                  <a:off x="6537879" y="3551678"/>
                  <a:ext cx="226276" cy="22769"/>
                </a:xfrm>
                <a:custGeom>
                  <a:avLst/>
                  <a:gdLst>
                    <a:gd name="connsiteX0" fmla="*/ 215603 w 226276"/>
                    <a:gd name="connsiteY0" fmla="*/ 0 h 22769"/>
                    <a:gd name="connsiteX1" fmla="*/ 10673 w 226276"/>
                    <a:gd name="connsiteY1" fmla="*/ 0 h 22769"/>
                    <a:gd name="connsiteX2" fmla="*/ 10673 w 226276"/>
                    <a:gd name="connsiteY2" fmla="*/ 22770 h 22769"/>
                    <a:gd name="connsiteX3" fmla="*/ 215603 w 226276"/>
                    <a:gd name="connsiteY3" fmla="*/ 22770 h 22769"/>
                    <a:gd name="connsiteX4" fmla="*/ 215603 w 226276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6276" h="22769">
                      <a:moveTo>
                        <a:pt x="215603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15603" y="22770"/>
                      </a:lnTo>
                      <a:cubicBezTo>
                        <a:pt x="229834" y="22770"/>
                        <a:pt x="229834" y="0"/>
                        <a:pt x="215603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8" name="Freeform: Shape 3987">
                  <a:extLst>
                    <a:ext uri="{FF2B5EF4-FFF2-40B4-BE49-F238E27FC236}">
                      <a16:creationId xmlns:a16="http://schemas.microsoft.com/office/drawing/2014/main" id="{A5400591-E581-462B-BBE3-F66DFCD41C35}"/>
                    </a:ext>
                  </a:extLst>
                </p:cNvPr>
                <p:cNvSpPr/>
                <p:nvPr/>
              </p:nvSpPr>
              <p:spPr>
                <a:xfrm>
                  <a:off x="6845273" y="3489061"/>
                  <a:ext cx="268970" cy="22769"/>
                </a:xfrm>
                <a:custGeom>
                  <a:avLst/>
                  <a:gdLst>
                    <a:gd name="connsiteX0" fmla="*/ 258297 w 268970"/>
                    <a:gd name="connsiteY0" fmla="*/ 0 h 22769"/>
                    <a:gd name="connsiteX1" fmla="*/ 10673 w 268970"/>
                    <a:gd name="connsiteY1" fmla="*/ 0 h 22769"/>
                    <a:gd name="connsiteX2" fmla="*/ 10673 w 268970"/>
                    <a:gd name="connsiteY2" fmla="*/ 22770 h 22769"/>
                    <a:gd name="connsiteX3" fmla="*/ 258297 w 268970"/>
                    <a:gd name="connsiteY3" fmla="*/ 22770 h 22769"/>
                    <a:gd name="connsiteX4" fmla="*/ 258297 w 268970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8970" h="22769">
                      <a:moveTo>
                        <a:pt x="258297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58297" y="22770"/>
                      </a:lnTo>
                      <a:cubicBezTo>
                        <a:pt x="272528" y="22770"/>
                        <a:pt x="272528" y="0"/>
                        <a:pt x="258297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9" name="Freeform: Shape 3988">
                  <a:extLst>
                    <a:ext uri="{FF2B5EF4-FFF2-40B4-BE49-F238E27FC236}">
                      <a16:creationId xmlns:a16="http://schemas.microsoft.com/office/drawing/2014/main" id="{27738415-A749-4784-9ECF-14D8870596E9}"/>
                    </a:ext>
                  </a:extLst>
                </p:cNvPr>
                <p:cNvSpPr/>
                <p:nvPr/>
              </p:nvSpPr>
              <p:spPr>
                <a:xfrm>
                  <a:off x="6261707" y="3404192"/>
                  <a:ext cx="112513" cy="176000"/>
                </a:xfrm>
                <a:custGeom>
                  <a:avLst/>
                  <a:gdLst>
                    <a:gd name="connsiteX0" fmla="*/ 101840 w 112513"/>
                    <a:gd name="connsiteY0" fmla="*/ 153178 h 176000"/>
                    <a:gd name="connsiteX1" fmla="*/ 50607 w 112513"/>
                    <a:gd name="connsiteY1" fmla="*/ 19405 h 176000"/>
                    <a:gd name="connsiteX2" fmla="*/ 33530 w 112513"/>
                    <a:gd name="connsiteY2" fmla="*/ 2327 h 176000"/>
                    <a:gd name="connsiteX3" fmla="*/ 101840 w 112513"/>
                    <a:gd name="connsiteY3" fmla="*/ 175948 h 176000"/>
                    <a:gd name="connsiteX4" fmla="*/ 101840 w 112513"/>
                    <a:gd name="connsiteY4" fmla="*/ 153178 h 176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13" h="176000">
                      <a:moveTo>
                        <a:pt x="101840" y="153178"/>
                      </a:moveTo>
                      <a:cubicBezTo>
                        <a:pt x="27837" y="153178"/>
                        <a:pt x="-3471" y="67791"/>
                        <a:pt x="50607" y="19405"/>
                      </a:cubicBezTo>
                      <a:cubicBezTo>
                        <a:pt x="61992" y="10866"/>
                        <a:pt x="44915" y="-6212"/>
                        <a:pt x="33530" y="2327"/>
                      </a:cubicBezTo>
                      <a:cubicBezTo>
                        <a:pt x="-34780" y="64944"/>
                        <a:pt x="7914" y="178794"/>
                        <a:pt x="101840" y="175948"/>
                      </a:cubicBezTo>
                      <a:cubicBezTo>
                        <a:pt x="116071" y="175948"/>
                        <a:pt x="116071" y="153178"/>
                        <a:pt x="101840" y="153178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0" name="Freeform: Shape 3989">
                  <a:extLst>
                    <a:ext uri="{FF2B5EF4-FFF2-40B4-BE49-F238E27FC236}">
                      <a16:creationId xmlns:a16="http://schemas.microsoft.com/office/drawing/2014/main" id="{5BCBA861-CCA6-4B2F-86D1-1918EF6DFDFD}"/>
                    </a:ext>
                  </a:extLst>
                </p:cNvPr>
                <p:cNvSpPr/>
                <p:nvPr/>
              </p:nvSpPr>
              <p:spPr>
                <a:xfrm>
                  <a:off x="6924968" y="3531754"/>
                  <a:ext cx="98195" cy="22769"/>
                </a:xfrm>
                <a:custGeom>
                  <a:avLst/>
                  <a:gdLst>
                    <a:gd name="connsiteX0" fmla="*/ 87522 w 98195"/>
                    <a:gd name="connsiteY0" fmla="*/ 0 h 22769"/>
                    <a:gd name="connsiteX1" fmla="*/ 10673 w 98195"/>
                    <a:gd name="connsiteY1" fmla="*/ 0 h 22769"/>
                    <a:gd name="connsiteX2" fmla="*/ 10673 w 98195"/>
                    <a:gd name="connsiteY2" fmla="*/ 22770 h 22769"/>
                    <a:gd name="connsiteX3" fmla="*/ 87522 w 98195"/>
                    <a:gd name="connsiteY3" fmla="*/ 22770 h 22769"/>
                    <a:gd name="connsiteX4" fmla="*/ 87522 w 98195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87522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1" name="Freeform: Shape 3990">
                  <a:extLst>
                    <a:ext uri="{FF2B5EF4-FFF2-40B4-BE49-F238E27FC236}">
                      <a16:creationId xmlns:a16="http://schemas.microsoft.com/office/drawing/2014/main" id="{4A6571AB-D17F-4336-929E-E83041E7BF1B}"/>
                    </a:ext>
                  </a:extLst>
                </p:cNvPr>
                <p:cNvSpPr/>
                <p:nvPr/>
              </p:nvSpPr>
              <p:spPr>
                <a:xfrm>
                  <a:off x="6406536" y="3507115"/>
                  <a:ext cx="94642" cy="93855"/>
                </a:xfrm>
                <a:custGeom>
                  <a:avLst/>
                  <a:gdLst>
                    <a:gd name="connsiteX0" fmla="*/ 73707 w 94642"/>
                    <a:gd name="connsiteY0" fmla="*/ 4716 h 93855"/>
                    <a:gd name="connsiteX1" fmla="*/ 8243 w 94642"/>
                    <a:gd name="connsiteY1" fmla="*/ 70179 h 93855"/>
                    <a:gd name="connsiteX2" fmla="*/ 13936 w 94642"/>
                    <a:gd name="connsiteY2" fmla="*/ 92949 h 93855"/>
                    <a:gd name="connsiteX3" fmla="*/ 93631 w 94642"/>
                    <a:gd name="connsiteY3" fmla="*/ 16101 h 93855"/>
                    <a:gd name="connsiteX4" fmla="*/ 73707 w 94642"/>
                    <a:gd name="connsiteY4" fmla="*/ 4716 h 93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642" h="93855">
                      <a:moveTo>
                        <a:pt x="73707" y="4716"/>
                      </a:moveTo>
                      <a:cubicBezTo>
                        <a:pt x="62322" y="33178"/>
                        <a:pt x="39552" y="58794"/>
                        <a:pt x="8243" y="70179"/>
                      </a:cubicBezTo>
                      <a:cubicBezTo>
                        <a:pt x="-5988" y="75872"/>
                        <a:pt x="-295" y="98642"/>
                        <a:pt x="13936" y="92949"/>
                      </a:cubicBezTo>
                      <a:cubicBezTo>
                        <a:pt x="48091" y="78718"/>
                        <a:pt x="76553" y="53102"/>
                        <a:pt x="93631" y="16101"/>
                      </a:cubicBezTo>
                      <a:cubicBezTo>
                        <a:pt x="99323" y="4716"/>
                        <a:pt x="79399" y="-6669"/>
                        <a:pt x="73707" y="4716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2" name="Freeform: Shape 3991">
                  <a:extLst>
                    <a:ext uri="{FF2B5EF4-FFF2-40B4-BE49-F238E27FC236}">
                      <a16:creationId xmlns:a16="http://schemas.microsoft.com/office/drawing/2014/main" id="{565C00CF-CCE8-46EF-B105-4766E24DD485}"/>
                    </a:ext>
                  </a:extLst>
                </p:cNvPr>
                <p:cNvSpPr/>
                <p:nvPr/>
              </p:nvSpPr>
              <p:spPr>
                <a:xfrm>
                  <a:off x="5817779" y="3571602"/>
                  <a:ext cx="152274" cy="22769"/>
                </a:xfrm>
                <a:custGeom>
                  <a:avLst/>
                  <a:gdLst>
                    <a:gd name="connsiteX0" fmla="*/ 141601 w 152274"/>
                    <a:gd name="connsiteY0" fmla="*/ 0 h 22769"/>
                    <a:gd name="connsiteX1" fmla="*/ 10673 w 152274"/>
                    <a:gd name="connsiteY1" fmla="*/ 0 h 22769"/>
                    <a:gd name="connsiteX2" fmla="*/ 10673 w 152274"/>
                    <a:gd name="connsiteY2" fmla="*/ 22770 h 22769"/>
                    <a:gd name="connsiteX3" fmla="*/ 141601 w 152274"/>
                    <a:gd name="connsiteY3" fmla="*/ 22770 h 22769"/>
                    <a:gd name="connsiteX4" fmla="*/ 141601 w 152274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274" h="22769">
                      <a:moveTo>
                        <a:pt x="141601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41601" y="22770"/>
                      </a:lnTo>
                      <a:cubicBezTo>
                        <a:pt x="155832" y="22770"/>
                        <a:pt x="155832" y="0"/>
                        <a:pt x="141601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3" name="Freeform: Shape 3992">
                  <a:extLst>
                    <a:ext uri="{FF2B5EF4-FFF2-40B4-BE49-F238E27FC236}">
                      <a16:creationId xmlns:a16="http://schemas.microsoft.com/office/drawing/2014/main" id="{FB090AEF-146E-4944-83EB-B069278DB51C}"/>
                    </a:ext>
                  </a:extLst>
                </p:cNvPr>
                <p:cNvSpPr/>
                <p:nvPr/>
              </p:nvSpPr>
              <p:spPr>
                <a:xfrm>
                  <a:off x="4863576" y="3571602"/>
                  <a:ext cx="920760" cy="22769"/>
                </a:xfrm>
                <a:custGeom>
                  <a:avLst/>
                  <a:gdLst>
                    <a:gd name="connsiteX0" fmla="*/ 907952 w 920760"/>
                    <a:gd name="connsiteY0" fmla="*/ 0 h 22769"/>
                    <a:gd name="connsiteX1" fmla="*/ 0 w 920760"/>
                    <a:gd name="connsiteY1" fmla="*/ 0 h 22769"/>
                    <a:gd name="connsiteX2" fmla="*/ 11385 w 920760"/>
                    <a:gd name="connsiteY2" fmla="*/ 22770 h 22769"/>
                    <a:gd name="connsiteX3" fmla="*/ 907952 w 920760"/>
                    <a:gd name="connsiteY3" fmla="*/ 22770 h 22769"/>
                    <a:gd name="connsiteX4" fmla="*/ 907952 w 920760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20760" h="22769">
                      <a:moveTo>
                        <a:pt x="907952" y="0"/>
                      </a:moveTo>
                      <a:lnTo>
                        <a:pt x="0" y="0"/>
                      </a:lnTo>
                      <a:cubicBezTo>
                        <a:pt x="2846" y="8539"/>
                        <a:pt x="8539" y="14231"/>
                        <a:pt x="11385" y="22770"/>
                      </a:cubicBezTo>
                      <a:lnTo>
                        <a:pt x="907952" y="22770"/>
                      </a:lnTo>
                      <a:cubicBezTo>
                        <a:pt x="925030" y="22770"/>
                        <a:pt x="925030" y="0"/>
                        <a:pt x="907952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4" name="Freeform: Shape 3993">
                  <a:extLst>
                    <a:ext uri="{FF2B5EF4-FFF2-40B4-BE49-F238E27FC236}">
                      <a16:creationId xmlns:a16="http://schemas.microsoft.com/office/drawing/2014/main" id="{1DA22CDF-4514-40D9-9B7E-CC869260C46E}"/>
                    </a:ext>
                  </a:extLst>
                </p:cNvPr>
                <p:cNvSpPr/>
                <p:nvPr/>
              </p:nvSpPr>
              <p:spPr>
                <a:xfrm>
                  <a:off x="4803804" y="3437828"/>
                  <a:ext cx="1163788" cy="22769"/>
                </a:xfrm>
                <a:custGeom>
                  <a:avLst/>
                  <a:gdLst>
                    <a:gd name="connsiteX0" fmla="*/ 1152729 w 1163788"/>
                    <a:gd name="connsiteY0" fmla="*/ 0 h 22769"/>
                    <a:gd name="connsiteX1" fmla="*/ 0 w 1163788"/>
                    <a:gd name="connsiteY1" fmla="*/ 0 h 22769"/>
                    <a:gd name="connsiteX2" fmla="*/ 8539 w 1163788"/>
                    <a:gd name="connsiteY2" fmla="*/ 22770 h 22769"/>
                    <a:gd name="connsiteX3" fmla="*/ 1155575 w 1163788"/>
                    <a:gd name="connsiteY3" fmla="*/ 22770 h 22769"/>
                    <a:gd name="connsiteX4" fmla="*/ 1152729 w 1163788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3788" h="22769">
                      <a:moveTo>
                        <a:pt x="1152729" y="0"/>
                      </a:moveTo>
                      <a:lnTo>
                        <a:pt x="0" y="0"/>
                      </a:lnTo>
                      <a:cubicBezTo>
                        <a:pt x="2846" y="8539"/>
                        <a:pt x="5692" y="14231"/>
                        <a:pt x="8539" y="22770"/>
                      </a:cubicBezTo>
                      <a:lnTo>
                        <a:pt x="1155575" y="22770"/>
                      </a:lnTo>
                      <a:cubicBezTo>
                        <a:pt x="1166960" y="22770"/>
                        <a:pt x="1166960" y="0"/>
                        <a:pt x="1152729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5" name="Freeform: Shape 3994">
                  <a:extLst>
                    <a:ext uri="{FF2B5EF4-FFF2-40B4-BE49-F238E27FC236}">
                      <a16:creationId xmlns:a16="http://schemas.microsoft.com/office/drawing/2014/main" id="{000707FE-E0B2-4C55-A5B1-67E6B037FFE8}"/>
                    </a:ext>
                  </a:extLst>
                </p:cNvPr>
                <p:cNvSpPr/>
                <p:nvPr/>
              </p:nvSpPr>
              <p:spPr>
                <a:xfrm>
                  <a:off x="6583419" y="3429289"/>
                  <a:ext cx="819006" cy="22769"/>
                </a:xfrm>
                <a:custGeom>
                  <a:avLst/>
                  <a:gdLst>
                    <a:gd name="connsiteX0" fmla="*/ 10673 w 819006"/>
                    <a:gd name="connsiteY0" fmla="*/ 22770 h 22769"/>
                    <a:gd name="connsiteX1" fmla="*/ 807622 w 819006"/>
                    <a:gd name="connsiteY1" fmla="*/ 22770 h 22769"/>
                    <a:gd name="connsiteX2" fmla="*/ 819007 w 819006"/>
                    <a:gd name="connsiteY2" fmla="*/ 0 h 22769"/>
                    <a:gd name="connsiteX3" fmla="*/ 10673 w 819006"/>
                    <a:gd name="connsiteY3" fmla="*/ 0 h 22769"/>
                    <a:gd name="connsiteX4" fmla="*/ 10673 w 819006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9006" h="22769">
                      <a:moveTo>
                        <a:pt x="10673" y="22770"/>
                      </a:moveTo>
                      <a:lnTo>
                        <a:pt x="807622" y="22770"/>
                      </a:lnTo>
                      <a:cubicBezTo>
                        <a:pt x="810468" y="14231"/>
                        <a:pt x="813314" y="8539"/>
                        <a:pt x="819007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6" name="Freeform: Shape 3995">
                  <a:extLst>
                    <a:ext uri="{FF2B5EF4-FFF2-40B4-BE49-F238E27FC236}">
                      <a16:creationId xmlns:a16="http://schemas.microsoft.com/office/drawing/2014/main" id="{23949D91-9C68-46C5-BFA2-5825C445AF6C}"/>
                    </a:ext>
                  </a:extLst>
                </p:cNvPr>
                <p:cNvSpPr/>
                <p:nvPr/>
              </p:nvSpPr>
              <p:spPr>
                <a:xfrm>
                  <a:off x="6668806" y="3480522"/>
                  <a:ext cx="146581" cy="22769"/>
                </a:xfrm>
                <a:custGeom>
                  <a:avLst/>
                  <a:gdLst>
                    <a:gd name="connsiteX0" fmla="*/ 10673 w 146581"/>
                    <a:gd name="connsiteY0" fmla="*/ 0 h 22769"/>
                    <a:gd name="connsiteX1" fmla="*/ 10673 w 146581"/>
                    <a:gd name="connsiteY1" fmla="*/ 22770 h 22769"/>
                    <a:gd name="connsiteX2" fmla="*/ 135908 w 146581"/>
                    <a:gd name="connsiteY2" fmla="*/ 22770 h 22769"/>
                    <a:gd name="connsiteX3" fmla="*/ 135908 w 146581"/>
                    <a:gd name="connsiteY3" fmla="*/ 0 h 22769"/>
                    <a:gd name="connsiteX4" fmla="*/ 10673 w 146581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6581" h="22769">
                      <a:moveTo>
                        <a:pt x="10673" y="0"/>
                      </a:move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35908" y="22770"/>
                      </a:lnTo>
                      <a:cubicBezTo>
                        <a:pt x="150139" y="22770"/>
                        <a:pt x="150139" y="0"/>
                        <a:pt x="135908" y="0"/>
                      </a:cubicBezTo>
                      <a:lnTo>
                        <a:pt x="10673" y="0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7" name="Freeform: Shape 3996">
                  <a:extLst>
                    <a:ext uri="{FF2B5EF4-FFF2-40B4-BE49-F238E27FC236}">
                      <a16:creationId xmlns:a16="http://schemas.microsoft.com/office/drawing/2014/main" id="{89853159-296E-45AD-AF43-D02CCF2EB120}"/>
                    </a:ext>
                  </a:extLst>
                </p:cNvPr>
                <p:cNvSpPr/>
                <p:nvPr/>
              </p:nvSpPr>
              <p:spPr>
                <a:xfrm>
                  <a:off x="5533155" y="3497599"/>
                  <a:ext cx="709806" cy="22770"/>
                </a:xfrm>
                <a:custGeom>
                  <a:avLst/>
                  <a:gdLst>
                    <a:gd name="connsiteX0" fmla="*/ 696618 w 709806"/>
                    <a:gd name="connsiteY0" fmla="*/ 0 h 22770"/>
                    <a:gd name="connsiteX1" fmla="*/ 10673 w 709806"/>
                    <a:gd name="connsiteY1" fmla="*/ 0 h 22770"/>
                    <a:gd name="connsiteX2" fmla="*/ 10673 w 709806"/>
                    <a:gd name="connsiteY2" fmla="*/ 22770 h 22770"/>
                    <a:gd name="connsiteX3" fmla="*/ 699465 w 709806"/>
                    <a:gd name="connsiteY3" fmla="*/ 22770 h 22770"/>
                    <a:gd name="connsiteX4" fmla="*/ 696618 w 709806"/>
                    <a:gd name="connsiteY4" fmla="*/ 0 h 2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9806" h="22770">
                      <a:moveTo>
                        <a:pt x="696618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699465" y="22770"/>
                      </a:lnTo>
                      <a:cubicBezTo>
                        <a:pt x="713696" y="22770"/>
                        <a:pt x="713696" y="0"/>
                        <a:pt x="696618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8" name="Freeform: Shape 3997">
                  <a:extLst>
                    <a:ext uri="{FF2B5EF4-FFF2-40B4-BE49-F238E27FC236}">
                      <a16:creationId xmlns:a16="http://schemas.microsoft.com/office/drawing/2014/main" id="{AABE513B-2D6B-4DCF-9861-64A2248530D9}"/>
                    </a:ext>
                  </a:extLst>
                </p:cNvPr>
                <p:cNvSpPr/>
                <p:nvPr/>
              </p:nvSpPr>
              <p:spPr>
                <a:xfrm>
                  <a:off x="6039786" y="3432136"/>
                  <a:ext cx="98195" cy="22769"/>
                </a:xfrm>
                <a:custGeom>
                  <a:avLst/>
                  <a:gdLst>
                    <a:gd name="connsiteX0" fmla="*/ 10673 w 98195"/>
                    <a:gd name="connsiteY0" fmla="*/ 22770 h 22769"/>
                    <a:gd name="connsiteX1" fmla="*/ 87522 w 98195"/>
                    <a:gd name="connsiteY1" fmla="*/ 22770 h 22769"/>
                    <a:gd name="connsiteX2" fmla="*/ 87522 w 98195"/>
                    <a:gd name="connsiteY2" fmla="*/ 0 h 22769"/>
                    <a:gd name="connsiteX3" fmla="*/ 10673 w 98195"/>
                    <a:gd name="connsiteY3" fmla="*/ 0 h 22769"/>
                    <a:gd name="connsiteX4" fmla="*/ 10673 w 98195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10673" y="22770"/>
                      </a:move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9" name="Freeform: Shape 3998">
                  <a:extLst>
                    <a:ext uri="{FF2B5EF4-FFF2-40B4-BE49-F238E27FC236}">
                      <a16:creationId xmlns:a16="http://schemas.microsoft.com/office/drawing/2014/main" id="{B37681C2-B034-41D0-92BB-EA5B19DD0EDB}"/>
                    </a:ext>
                  </a:extLst>
                </p:cNvPr>
                <p:cNvSpPr/>
                <p:nvPr/>
              </p:nvSpPr>
              <p:spPr>
                <a:xfrm>
                  <a:off x="6398174" y="3400581"/>
                  <a:ext cx="63392" cy="144640"/>
                </a:xfrm>
                <a:custGeom>
                  <a:avLst/>
                  <a:gdLst>
                    <a:gd name="connsiteX0" fmla="*/ 8066 w 63392"/>
                    <a:gd name="connsiteY0" fmla="*/ 23016 h 144640"/>
                    <a:gd name="connsiteX1" fmla="*/ 19451 w 63392"/>
                    <a:gd name="connsiteY1" fmla="*/ 122634 h 144640"/>
                    <a:gd name="connsiteX2" fmla="*/ 30836 w 63392"/>
                    <a:gd name="connsiteY2" fmla="*/ 142558 h 144640"/>
                    <a:gd name="connsiteX3" fmla="*/ 16604 w 63392"/>
                    <a:gd name="connsiteY3" fmla="*/ 246 h 144640"/>
                    <a:gd name="connsiteX4" fmla="*/ 8066 w 63392"/>
                    <a:gd name="connsiteY4" fmla="*/ 23016 h 144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392" h="144640">
                      <a:moveTo>
                        <a:pt x="8066" y="23016"/>
                      </a:moveTo>
                      <a:cubicBezTo>
                        <a:pt x="47913" y="34401"/>
                        <a:pt x="47913" y="99864"/>
                        <a:pt x="19451" y="122634"/>
                      </a:cubicBezTo>
                      <a:cubicBezTo>
                        <a:pt x="8066" y="131173"/>
                        <a:pt x="19451" y="151097"/>
                        <a:pt x="30836" y="142558"/>
                      </a:cubicBezTo>
                      <a:cubicBezTo>
                        <a:pt x="76376" y="108403"/>
                        <a:pt x="76376" y="20169"/>
                        <a:pt x="16604" y="246"/>
                      </a:cubicBezTo>
                      <a:cubicBezTo>
                        <a:pt x="-473" y="-2601"/>
                        <a:pt x="-6165" y="20169"/>
                        <a:pt x="8066" y="23016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0" name="Freeform: Shape 3999">
                  <a:extLst>
                    <a:ext uri="{FF2B5EF4-FFF2-40B4-BE49-F238E27FC236}">
                      <a16:creationId xmlns:a16="http://schemas.microsoft.com/office/drawing/2014/main" id="{6D1AFDCD-DC72-4D75-9221-AE75EE3E4DED}"/>
                    </a:ext>
                  </a:extLst>
                </p:cNvPr>
                <p:cNvSpPr/>
                <p:nvPr/>
              </p:nvSpPr>
              <p:spPr>
                <a:xfrm>
                  <a:off x="6537879" y="3548832"/>
                  <a:ext cx="226276" cy="22769"/>
                </a:xfrm>
                <a:custGeom>
                  <a:avLst/>
                  <a:gdLst>
                    <a:gd name="connsiteX0" fmla="*/ 215603 w 226276"/>
                    <a:gd name="connsiteY0" fmla="*/ 0 h 22769"/>
                    <a:gd name="connsiteX1" fmla="*/ 10673 w 226276"/>
                    <a:gd name="connsiteY1" fmla="*/ 0 h 22769"/>
                    <a:gd name="connsiteX2" fmla="*/ 10673 w 226276"/>
                    <a:gd name="connsiteY2" fmla="*/ 22770 h 22769"/>
                    <a:gd name="connsiteX3" fmla="*/ 215603 w 226276"/>
                    <a:gd name="connsiteY3" fmla="*/ 22770 h 22769"/>
                    <a:gd name="connsiteX4" fmla="*/ 215603 w 226276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6276" h="22769">
                      <a:moveTo>
                        <a:pt x="215603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15603" y="22770"/>
                      </a:lnTo>
                      <a:cubicBezTo>
                        <a:pt x="229834" y="22770"/>
                        <a:pt x="229834" y="0"/>
                        <a:pt x="215603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1" name="Freeform: Shape 4000">
                  <a:extLst>
                    <a:ext uri="{FF2B5EF4-FFF2-40B4-BE49-F238E27FC236}">
                      <a16:creationId xmlns:a16="http://schemas.microsoft.com/office/drawing/2014/main" id="{6E63971C-3033-4E3F-BFFD-1ADDD08A694F}"/>
                    </a:ext>
                  </a:extLst>
                </p:cNvPr>
                <p:cNvSpPr/>
                <p:nvPr/>
              </p:nvSpPr>
              <p:spPr>
                <a:xfrm>
                  <a:off x="6845273" y="3486214"/>
                  <a:ext cx="268970" cy="22769"/>
                </a:xfrm>
                <a:custGeom>
                  <a:avLst/>
                  <a:gdLst>
                    <a:gd name="connsiteX0" fmla="*/ 258297 w 268970"/>
                    <a:gd name="connsiteY0" fmla="*/ 0 h 22769"/>
                    <a:gd name="connsiteX1" fmla="*/ 10673 w 268970"/>
                    <a:gd name="connsiteY1" fmla="*/ 0 h 22769"/>
                    <a:gd name="connsiteX2" fmla="*/ 10673 w 268970"/>
                    <a:gd name="connsiteY2" fmla="*/ 22770 h 22769"/>
                    <a:gd name="connsiteX3" fmla="*/ 258297 w 268970"/>
                    <a:gd name="connsiteY3" fmla="*/ 22770 h 22769"/>
                    <a:gd name="connsiteX4" fmla="*/ 258297 w 268970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8970" h="22769">
                      <a:moveTo>
                        <a:pt x="258297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58297" y="22770"/>
                      </a:lnTo>
                      <a:cubicBezTo>
                        <a:pt x="272528" y="22770"/>
                        <a:pt x="272528" y="0"/>
                        <a:pt x="258297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2" name="Freeform: Shape 4001">
                  <a:extLst>
                    <a:ext uri="{FF2B5EF4-FFF2-40B4-BE49-F238E27FC236}">
                      <a16:creationId xmlns:a16="http://schemas.microsoft.com/office/drawing/2014/main" id="{D811E797-7FBC-4EEE-ABA7-D700F8CB1DAD}"/>
                    </a:ext>
                  </a:extLst>
                </p:cNvPr>
                <p:cNvSpPr/>
                <p:nvPr/>
              </p:nvSpPr>
              <p:spPr>
                <a:xfrm>
                  <a:off x="6924968" y="3528908"/>
                  <a:ext cx="98195" cy="22769"/>
                </a:xfrm>
                <a:custGeom>
                  <a:avLst/>
                  <a:gdLst>
                    <a:gd name="connsiteX0" fmla="*/ 87522 w 98195"/>
                    <a:gd name="connsiteY0" fmla="*/ 0 h 22769"/>
                    <a:gd name="connsiteX1" fmla="*/ 10673 w 98195"/>
                    <a:gd name="connsiteY1" fmla="*/ 0 h 22769"/>
                    <a:gd name="connsiteX2" fmla="*/ 10673 w 98195"/>
                    <a:gd name="connsiteY2" fmla="*/ 22770 h 22769"/>
                    <a:gd name="connsiteX3" fmla="*/ 87522 w 98195"/>
                    <a:gd name="connsiteY3" fmla="*/ 22770 h 22769"/>
                    <a:gd name="connsiteX4" fmla="*/ 87522 w 98195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87522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3" name="Freeform: Shape 4002">
                  <a:extLst>
                    <a:ext uri="{FF2B5EF4-FFF2-40B4-BE49-F238E27FC236}">
                      <a16:creationId xmlns:a16="http://schemas.microsoft.com/office/drawing/2014/main" id="{D2DE2973-18E6-4A8D-994E-DADC689DA2A2}"/>
                    </a:ext>
                  </a:extLst>
                </p:cNvPr>
                <p:cNvSpPr/>
                <p:nvPr/>
              </p:nvSpPr>
              <p:spPr>
                <a:xfrm>
                  <a:off x="6312933" y="3416892"/>
                  <a:ext cx="113500" cy="118427"/>
                </a:xfrm>
                <a:custGeom>
                  <a:avLst/>
                  <a:gdLst>
                    <a:gd name="connsiteX0" fmla="*/ 107538 w 113500"/>
                    <a:gd name="connsiteY0" fmla="*/ 46552 h 118427"/>
                    <a:gd name="connsiteX1" fmla="*/ 44921 w 113500"/>
                    <a:gd name="connsiteY1" fmla="*/ 46552 h 118427"/>
                    <a:gd name="connsiteX2" fmla="*/ 64844 w 113500"/>
                    <a:gd name="connsiteY2" fmla="*/ 57937 h 118427"/>
                    <a:gd name="connsiteX3" fmla="*/ 84768 w 113500"/>
                    <a:gd name="connsiteY3" fmla="*/ 55091 h 118427"/>
                    <a:gd name="connsiteX4" fmla="*/ 87614 w 113500"/>
                    <a:gd name="connsiteY4" fmla="*/ 80707 h 118427"/>
                    <a:gd name="connsiteX5" fmla="*/ 47767 w 113500"/>
                    <a:gd name="connsiteY5" fmla="*/ 94938 h 118427"/>
                    <a:gd name="connsiteX6" fmla="*/ 50613 w 113500"/>
                    <a:gd name="connsiteY6" fmla="*/ 20936 h 118427"/>
                    <a:gd name="connsiteX7" fmla="*/ 39228 w 113500"/>
                    <a:gd name="connsiteY7" fmla="*/ 1012 h 118427"/>
                    <a:gd name="connsiteX8" fmla="*/ 5073 w 113500"/>
                    <a:gd name="connsiteY8" fmla="*/ 80707 h 118427"/>
                    <a:gd name="connsiteX9" fmla="*/ 79076 w 113500"/>
                    <a:gd name="connsiteY9" fmla="*/ 114862 h 118427"/>
                    <a:gd name="connsiteX10" fmla="*/ 107538 w 113500"/>
                    <a:gd name="connsiteY10" fmla="*/ 46552 h 118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3500" h="118427">
                      <a:moveTo>
                        <a:pt x="107538" y="46552"/>
                      </a:moveTo>
                      <a:cubicBezTo>
                        <a:pt x="93307" y="26628"/>
                        <a:pt x="59152" y="23782"/>
                        <a:pt x="44921" y="46552"/>
                      </a:cubicBezTo>
                      <a:cubicBezTo>
                        <a:pt x="39228" y="60783"/>
                        <a:pt x="56306" y="72168"/>
                        <a:pt x="64844" y="57937"/>
                      </a:cubicBezTo>
                      <a:cubicBezTo>
                        <a:pt x="67691" y="52244"/>
                        <a:pt x="79076" y="52244"/>
                        <a:pt x="84768" y="55091"/>
                      </a:cubicBezTo>
                      <a:cubicBezTo>
                        <a:pt x="93307" y="60783"/>
                        <a:pt x="90461" y="72168"/>
                        <a:pt x="87614" y="80707"/>
                      </a:cubicBezTo>
                      <a:cubicBezTo>
                        <a:pt x="79076" y="94938"/>
                        <a:pt x="61998" y="100631"/>
                        <a:pt x="47767" y="94938"/>
                      </a:cubicBezTo>
                      <a:cubicBezTo>
                        <a:pt x="10766" y="80707"/>
                        <a:pt x="22151" y="35167"/>
                        <a:pt x="50613" y="20936"/>
                      </a:cubicBezTo>
                      <a:cubicBezTo>
                        <a:pt x="64844" y="15243"/>
                        <a:pt x="53459" y="-4680"/>
                        <a:pt x="39228" y="1012"/>
                      </a:cubicBezTo>
                      <a:cubicBezTo>
                        <a:pt x="7920" y="15243"/>
                        <a:pt x="-9158" y="49398"/>
                        <a:pt x="5073" y="80707"/>
                      </a:cubicBezTo>
                      <a:cubicBezTo>
                        <a:pt x="16458" y="109169"/>
                        <a:pt x="47767" y="126247"/>
                        <a:pt x="79076" y="114862"/>
                      </a:cubicBezTo>
                      <a:cubicBezTo>
                        <a:pt x="101846" y="106323"/>
                        <a:pt x="124616" y="75014"/>
                        <a:pt x="107538" y="46552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4" name="Freeform: Shape 4003">
                  <a:extLst>
                    <a:ext uri="{FF2B5EF4-FFF2-40B4-BE49-F238E27FC236}">
                      <a16:creationId xmlns:a16="http://schemas.microsoft.com/office/drawing/2014/main" id="{BBDFA0C2-B272-4A61-98C3-50849307A1E1}"/>
                    </a:ext>
                  </a:extLst>
                </p:cNvPr>
                <p:cNvSpPr/>
                <p:nvPr/>
              </p:nvSpPr>
              <p:spPr>
                <a:xfrm>
                  <a:off x="6406536" y="3504337"/>
                  <a:ext cx="94642" cy="93786"/>
                </a:xfrm>
                <a:custGeom>
                  <a:avLst/>
                  <a:gdLst>
                    <a:gd name="connsiteX0" fmla="*/ 73707 w 94642"/>
                    <a:gd name="connsiteY0" fmla="*/ 4647 h 93786"/>
                    <a:gd name="connsiteX1" fmla="*/ 8243 w 94642"/>
                    <a:gd name="connsiteY1" fmla="*/ 70111 h 93786"/>
                    <a:gd name="connsiteX2" fmla="*/ 13936 w 94642"/>
                    <a:gd name="connsiteY2" fmla="*/ 92880 h 93786"/>
                    <a:gd name="connsiteX3" fmla="*/ 93631 w 94642"/>
                    <a:gd name="connsiteY3" fmla="*/ 18878 h 93786"/>
                    <a:gd name="connsiteX4" fmla="*/ 73707 w 94642"/>
                    <a:gd name="connsiteY4" fmla="*/ 4647 h 937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642" h="93786">
                      <a:moveTo>
                        <a:pt x="73707" y="4647"/>
                      </a:moveTo>
                      <a:cubicBezTo>
                        <a:pt x="62322" y="33109"/>
                        <a:pt x="39552" y="58726"/>
                        <a:pt x="8243" y="70111"/>
                      </a:cubicBezTo>
                      <a:cubicBezTo>
                        <a:pt x="-5988" y="75803"/>
                        <a:pt x="-295" y="98573"/>
                        <a:pt x="13936" y="92880"/>
                      </a:cubicBezTo>
                      <a:cubicBezTo>
                        <a:pt x="48091" y="78649"/>
                        <a:pt x="76553" y="53033"/>
                        <a:pt x="93631" y="18878"/>
                      </a:cubicBezTo>
                      <a:cubicBezTo>
                        <a:pt x="99323" y="4647"/>
                        <a:pt x="79399" y="-6738"/>
                        <a:pt x="73707" y="4647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5" name="Freeform: Shape 4004">
                  <a:extLst>
                    <a:ext uri="{FF2B5EF4-FFF2-40B4-BE49-F238E27FC236}">
                      <a16:creationId xmlns:a16="http://schemas.microsoft.com/office/drawing/2014/main" id="{B64D9AFE-BC57-4C2F-8DC6-3E97C6E56C33}"/>
                    </a:ext>
                  </a:extLst>
                </p:cNvPr>
                <p:cNvSpPr/>
                <p:nvPr/>
              </p:nvSpPr>
              <p:spPr>
                <a:xfrm>
                  <a:off x="6261707" y="3401346"/>
                  <a:ext cx="112513" cy="175948"/>
                </a:xfrm>
                <a:custGeom>
                  <a:avLst/>
                  <a:gdLst>
                    <a:gd name="connsiteX0" fmla="*/ 101840 w 112513"/>
                    <a:gd name="connsiteY0" fmla="*/ 153178 h 175948"/>
                    <a:gd name="connsiteX1" fmla="*/ 50607 w 112513"/>
                    <a:gd name="connsiteY1" fmla="*/ 19405 h 175948"/>
                    <a:gd name="connsiteX2" fmla="*/ 33530 w 112513"/>
                    <a:gd name="connsiteY2" fmla="*/ 2327 h 175948"/>
                    <a:gd name="connsiteX3" fmla="*/ 101840 w 112513"/>
                    <a:gd name="connsiteY3" fmla="*/ 175948 h 175948"/>
                    <a:gd name="connsiteX4" fmla="*/ 101840 w 112513"/>
                    <a:gd name="connsiteY4" fmla="*/ 153178 h 1759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13" h="175948">
                      <a:moveTo>
                        <a:pt x="101840" y="153178"/>
                      </a:moveTo>
                      <a:cubicBezTo>
                        <a:pt x="27837" y="153178"/>
                        <a:pt x="-3471" y="67791"/>
                        <a:pt x="50607" y="19405"/>
                      </a:cubicBezTo>
                      <a:cubicBezTo>
                        <a:pt x="61992" y="10866"/>
                        <a:pt x="44915" y="-6212"/>
                        <a:pt x="33530" y="2327"/>
                      </a:cubicBezTo>
                      <a:cubicBezTo>
                        <a:pt x="-34780" y="64945"/>
                        <a:pt x="7914" y="175948"/>
                        <a:pt x="101840" y="175948"/>
                      </a:cubicBezTo>
                      <a:cubicBezTo>
                        <a:pt x="116071" y="175948"/>
                        <a:pt x="116071" y="153178"/>
                        <a:pt x="101840" y="153178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06" name="Graphic 377">
                <a:extLst>
                  <a:ext uri="{FF2B5EF4-FFF2-40B4-BE49-F238E27FC236}">
                    <a16:creationId xmlns:a16="http://schemas.microsoft.com/office/drawing/2014/main" id="{E3A7ED42-20D7-4070-BF5F-270BF02A328C}"/>
                  </a:ext>
                </a:extLst>
              </p:cNvPr>
              <p:cNvGrpSpPr/>
              <p:nvPr/>
            </p:nvGrpSpPr>
            <p:grpSpPr>
              <a:xfrm>
                <a:off x="4644415" y="3059278"/>
                <a:ext cx="2945863" cy="298855"/>
                <a:chOff x="4644415" y="3059278"/>
                <a:chExt cx="2945863" cy="298855"/>
              </a:xfrm>
            </p:grpSpPr>
            <p:sp>
              <p:nvSpPr>
                <p:cNvPr id="4007" name="Freeform: Shape 4006">
                  <a:extLst>
                    <a:ext uri="{FF2B5EF4-FFF2-40B4-BE49-F238E27FC236}">
                      <a16:creationId xmlns:a16="http://schemas.microsoft.com/office/drawing/2014/main" id="{EE4FB4E4-C634-4CFF-8C47-43B3AA1BBC15}"/>
                    </a:ext>
                  </a:extLst>
                </p:cNvPr>
                <p:cNvSpPr/>
                <p:nvPr/>
              </p:nvSpPr>
              <p:spPr>
                <a:xfrm>
                  <a:off x="4644415" y="3059278"/>
                  <a:ext cx="2945863" cy="298855"/>
                </a:xfrm>
                <a:custGeom>
                  <a:avLst/>
                  <a:gdLst>
                    <a:gd name="connsiteX0" fmla="*/ 0 w 2945863"/>
                    <a:gd name="connsiteY0" fmla="*/ 0 h 298855"/>
                    <a:gd name="connsiteX1" fmla="*/ 0 w 2945863"/>
                    <a:gd name="connsiteY1" fmla="*/ 11385 h 298855"/>
                    <a:gd name="connsiteX2" fmla="*/ 128081 w 2945863"/>
                    <a:gd name="connsiteY2" fmla="*/ 298856 h 298855"/>
                    <a:gd name="connsiteX3" fmla="*/ 2789320 w 2945863"/>
                    <a:gd name="connsiteY3" fmla="*/ 298856 h 298855"/>
                    <a:gd name="connsiteX4" fmla="*/ 2945863 w 2945863"/>
                    <a:gd name="connsiteY4" fmla="*/ 0 h 298855"/>
                    <a:gd name="connsiteX5" fmla="*/ 0 w 2945863"/>
                    <a:gd name="connsiteY5" fmla="*/ 0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45863" h="298855">
                      <a:moveTo>
                        <a:pt x="0" y="0"/>
                      </a:moveTo>
                      <a:lnTo>
                        <a:pt x="0" y="11385"/>
                      </a:lnTo>
                      <a:cubicBezTo>
                        <a:pt x="48386" y="105311"/>
                        <a:pt x="91080" y="202083"/>
                        <a:pt x="128081" y="298856"/>
                      </a:cubicBezTo>
                      <a:lnTo>
                        <a:pt x="2789320" y="298856"/>
                      </a:lnTo>
                      <a:cubicBezTo>
                        <a:pt x="2837706" y="196391"/>
                        <a:pt x="2888939" y="96772"/>
                        <a:pt x="2945863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8" name="Freeform: Shape 4007">
                  <a:extLst>
                    <a:ext uri="{FF2B5EF4-FFF2-40B4-BE49-F238E27FC236}">
                      <a16:creationId xmlns:a16="http://schemas.microsoft.com/office/drawing/2014/main" id="{B319C326-8A6B-4C02-ACCB-92E392BB383C}"/>
                    </a:ext>
                  </a:extLst>
                </p:cNvPr>
                <p:cNvSpPr/>
                <p:nvPr/>
              </p:nvSpPr>
              <p:spPr>
                <a:xfrm>
                  <a:off x="4644415" y="3059278"/>
                  <a:ext cx="2945863" cy="22769"/>
                </a:xfrm>
                <a:custGeom>
                  <a:avLst/>
                  <a:gdLst>
                    <a:gd name="connsiteX0" fmla="*/ 0 w 2945863"/>
                    <a:gd name="connsiteY0" fmla="*/ 0 h 22769"/>
                    <a:gd name="connsiteX1" fmla="*/ 0 w 2945863"/>
                    <a:gd name="connsiteY1" fmla="*/ 11385 h 22769"/>
                    <a:gd name="connsiteX2" fmla="*/ 5692 w 2945863"/>
                    <a:gd name="connsiteY2" fmla="*/ 22770 h 22769"/>
                    <a:gd name="connsiteX3" fmla="*/ 2934478 w 2945863"/>
                    <a:gd name="connsiteY3" fmla="*/ 22770 h 22769"/>
                    <a:gd name="connsiteX4" fmla="*/ 2945863 w 2945863"/>
                    <a:gd name="connsiteY4" fmla="*/ 2846 h 22769"/>
                    <a:gd name="connsiteX5" fmla="*/ 0 w 2945863"/>
                    <a:gd name="connsiteY5" fmla="*/ 2846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45863" h="22769">
                      <a:moveTo>
                        <a:pt x="0" y="0"/>
                      </a:moveTo>
                      <a:lnTo>
                        <a:pt x="0" y="11385"/>
                      </a:lnTo>
                      <a:cubicBezTo>
                        <a:pt x="2846" y="14231"/>
                        <a:pt x="2846" y="17077"/>
                        <a:pt x="5692" y="22770"/>
                      </a:cubicBezTo>
                      <a:lnTo>
                        <a:pt x="2934478" y="22770"/>
                      </a:lnTo>
                      <a:cubicBezTo>
                        <a:pt x="2937325" y="17077"/>
                        <a:pt x="2943017" y="8539"/>
                        <a:pt x="2945863" y="2846"/>
                      </a:cubicBezTo>
                      <a:lnTo>
                        <a:pt x="0" y="2846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9" name="Freeform: Shape 4008">
                  <a:extLst>
                    <a:ext uri="{FF2B5EF4-FFF2-40B4-BE49-F238E27FC236}">
                      <a16:creationId xmlns:a16="http://schemas.microsoft.com/office/drawing/2014/main" id="{B62809E9-ACFD-48BA-8E10-929B1A11D30B}"/>
                    </a:ext>
                  </a:extLst>
                </p:cNvPr>
                <p:cNvSpPr/>
                <p:nvPr/>
              </p:nvSpPr>
              <p:spPr>
                <a:xfrm>
                  <a:off x="4763957" y="3335363"/>
                  <a:ext cx="2681162" cy="19923"/>
                </a:xfrm>
                <a:custGeom>
                  <a:avLst/>
                  <a:gdLst>
                    <a:gd name="connsiteX0" fmla="*/ 0 w 2681162"/>
                    <a:gd name="connsiteY0" fmla="*/ 0 h 19923"/>
                    <a:gd name="connsiteX1" fmla="*/ 8539 w 2681162"/>
                    <a:gd name="connsiteY1" fmla="*/ 19924 h 19923"/>
                    <a:gd name="connsiteX2" fmla="*/ 2669778 w 2681162"/>
                    <a:gd name="connsiteY2" fmla="*/ 19924 h 19923"/>
                    <a:gd name="connsiteX3" fmla="*/ 2681163 w 2681162"/>
                    <a:gd name="connsiteY3" fmla="*/ 0 h 19923"/>
                    <a:gd name="connsiteX4" fmla="*/ 0 w 2681162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81162" h="19923">
                      <a:moveTo>
                        <a:pt x="0" y="0"/>
                      </a:moveTo>
                      <a:cubicBezTo>
                        <a:pt x="2846" y="5692"/>
                        <a:pt x="5692" y="14231"/>
                        <a:pt x="8539" y="19924"/>
                      </a:cubicBezTo>
                      <a:lnTo>
                        <a:pt x="2669778" y="19924"/>
                      </a:lnTo>
                      <a:cubicBezTo>
                        <a:pt x="2672624" y="14231"/>
                        <a:pt x="2675470" y="5692"/>
                        <a:pt x="2681163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0" name="Freeform: Shape 4009">
                  <a:extLst>
                    <a:ext uri="{FF2B5EF4-FFF2-40B4-BE49-F238E27FC236}">
                      <a16:creationId xmlns:a16="http://schemas.microsoft.com/office/drawing/2014/main" id="{698630C1-F882-4324-BE8B-56E2914CC536}"/>
                    </a:ext>
                  </a:extLst>
                </p:cNvPr>
                <p:cNvSpPr/>
                <p:nvPr/>
              </p:nvSpPr>
              <p:spPr>
                <a:xfrm>
                  <a:off x="4687820" y="3104572"/>
                  <a:ext cx="2457732" cy="222252"/>
                </a:xfrm>
                <a:custGeom>
                  <a:avLst/>
                  <a:gdLst>
                    <a:gd name="connsiteX0" fmla="*/ 1496413 w 2457732"/>
                    <a:gd name="connsiteY0" fmla="*/ 193790 h 222252"/>
                    <a:gd name="connsiteX1" fmla="*/ 1496413 w 2457732"/>
                    <a:gd name="connsiteY1" fmla="*/ 171020 h 222252"/>
                    <a:gd name="connsiteX2" fmla="*/ 1496413 w 2457732"/>
                    <a:gd name="connsiteY2" fmla="*/ 193790 h 222252"/>
                    <a:gd name="connsiteX3" fmla="*/ 1544800 w 2457732"/>
                    <a:gd name="connsiteY3" fmla="*/ 190944 h 222252"/>
                    <a:gd name="connsiteX4" fmla="*/ 1544800 w 2457732"/>
                    <a:gd name="connsiteY4" fmla="*/ 168174 h 222252"/>
                    <a:gd name="connsiteX5" fmla="*/ 1544800 w 2457732"/>
                    <a:gd name="connsiteY5" fmla="*/ 190944 h 222252"/>
                    <a:gd name="connsiteX6" fmla="*/ 1200404 w 2457732"/>
                    <a:gd name="connsiteY6" fmla="*/ 176713 h 222252"/>
                    <a:gd name="connsiteX7" fmla="*/ 1268714 w 2457732"/>
                    <a:gd name="connsiteY7" fmla="*/ 3092 h 222252"/>
                    <a:gd name="connsiteX8" fmla="*/ 1251636 w 2457732"/>
                    <a:gd name="connsiteY8" fmla="*/ 20169 h 222252"/>
                    <a:gd name="connsiteX9" fmla="*/ 1200404 w 2457732"/>
                    <a:gd name="connsiteY9" fmla="*/ 153943 h 222252"/>
                    <a:gd name="connsiteX10" fmla="*/ 1200404 w 2457732"/>
                    <a:gd name="connsiteY10" fmla="*/ 176713 h 222252"/>
                    <a:gd name="connsiteX11" fmla="*/ 1186173 w 2457732"/>
                    <a:gd name="connsiteY11" fmla="*/ 222253 h 222252"/>
                    <a:gd name="connsiteX12" fmla="*/ 1186173 w 2457732"/>
                    <a:gd name="connsiteY12" fmla="*/ 199483 h 222252"/>
                    <a:gd name="connsiteX13" fmla="*/ 1186173 w 2457732"/>
                    <a:gd name="connsiteY13" fmla="*/ 222253 h 222252"/>
                    <a:gd name="connsiteX14" fmla="*/ 1334177 w 2457732"/>
                    <a:gd name="connsiteY14" fmla="*/ 119788 h 222252"/>
                    <a:gd name="connsiteX15" fmla="*/ 2020122 w 2457732"/>
                    <a:gd name="connsiteY15" fmla="*/ 119788 h 222252"/>
                    <a:gd name="connsiteX16" fmla="*/ 2020122 w 2457732"/>
                    <a:gd name="connsiteY16" fmla="*/ 97018 h 222252"/>
                    <a:gd name="connsiteX17" fmla="*/ 1334177 w 2457732"/>
                    <a:gd name="connsiteY17" fmla="*/ 97018 h 222252"/>
                    <a:gd name="connsiteX18" fmla="*/ 1334177 w 2457732"/>
                    <a:gd name="connsiteY18" fmla="*/ 119788 h 222252"/>
                    <a:gd name="connsiteX19" fmla="*/ 2392980 w 2457732"/>
                    <a:gd name="connsiteY19" fmla="*/ 37247 h 222252"/>
                    <a:gd name="connsiteX20" fmla="*/ 1607417 w 2457732"/>
                    <a:gd name="connsiteY20" fmla="*/ 37247 h 222252"/>
                    <a:gd name="connsiteX21" fmla="*/ 1607417 w 2457732"/>
                    <a:gd name="connsiteY21" fmla="*/ 60017 h 222252"/>
                    <a:gd name="connsiteX22" fmla="*/ 2392980 w 2457732"/>
                    <a:gd name="connsiteY22" fmla="*/ 60017 h 222252"/>
                    <a:gd name="connsiteX23" fmla="*/ 2392980 w 2457732"/>
                    <a:gd name="connsiteY23" fmla="*/ 37247 h 222252"/>
                    <a:gd name="connsiteX24" fmla="*/ 1792423 w 2457732"/>
                    <a:gd name="connsiteY24" fmla="*/ 193790 h 222252"/>
                    <a:gd name="connsiteX25" fmla="*/ 2447059 w 2457732"/>
                    <a:gd name="connsiteY25" fmla="*/ 193790 h 222252"/>
                    <a:gd name="connsiteX26" fmla="*/ 2447059 w 2457732"/>
                    <a:gd name="connsiteY26" fmla="*/ 171020 h 222252"/>
                    <a:gd name="connsiteX27" fmla="*/ 1792423 w 2457732"/>
                    <a:gd name="connsiteY27" fmla="*/ 171020 h 222252"/>
                    <a:gd name="connsiteX28" fmla="*/ 1792423 w 2457732"/>
                    <a:gd name="connsiteY28" fmla="*/ 193790 h 222252"/>
                    <a:gd name="connsiteX29" fmla="*/ 1393948 w 2457732"/>
                    <a:gd name="connsiteY29" fmla="*/ 34401 h 222252"/>
                    <a:gd name="connsiteX30" fmla="*/ 1393948 w 2457732"/>
                    <a:gd name="connsiteY30" fmla="*/ 57171 h 222252"/>
                    <a:gd name="connsiteX31" fmla="*/ 1393948 w 2457732"/>
                    <a:gd name="connsiteY31" fmla="*/ 34401 h 222252"/>
                    <a:gd name="connsiteX32" fmla="*/ 1513491 w 2457732"/>
                    <a:gd name="connsiteY32" fmla="*/ 31554 h 222252"/>
                    <a:gd name="connsiteX33" fmla="*/ 1436642 w 2457732"/>
                    <a:gd name="connsiteY33" fmla="*/ 31554 h 222252"/>
                    <a:gd name="connsiteX34" fmla="*/ 1436642 w 2457732"/>
                    <a:gd name="connsiteY34" fmla="*/ 54324 h 222252"/>
                    <a:gd name="connsiteX35" fmla="*/ 1513491 w 2457732"/>
                    <a:gd name="connsiteY35" fmla="*/ 54324 h 222252"/>
                    <a:gd name="connsiteX36" fmla="*/ 1513491 w 2457732"/>
                    <a:gd name="connsiteY36" fmla="*/ 31554 h 222252"/>
                    <a:gd name="connsiteX37" fmla="*/ 1152018 w 2457732"/>
                    <a:gd name="connsiteY37" fmla="*/ 246 h 222252"/>
                    <a:gd name="connsiteX38" fmla="*/ 1137786 w 2457732"/>
                    <a:gd name="connsiteY38" fmla="*/ 142558 h 222252"/>
                    <a:gd name="connsiteX39" fmla="*/ 1149171 w 2457732"/>
                    <a:gd name="connsiteY39" fmla="*/ 122634 h 222252"/>
                    <a:gd name="connsiteX40" fmla="*/ 1160556 w 2457732"/>
                    <a:gd name="connsiteY40" fmla="*/ 23016 h 222252"/>
                    <a:gd name="connsiteX41" fmla="*/ 1152018 w 2457732"/>
                    <a:gd name="connsiteY41" fmla="*/ 246 h 222252"/>
                    <a:gd name="connsiteX42" fmla="*/ 1604571 w 2457732"/>
                    <a:gd name="connsiteY42" fmla="*/ 193790 h 222252"/>
                    <a:gd name="connsiteX43" fmla="*/ 1735498 w 2457732"/>
                    <a:gd name="connsiteY43" fmla="*/ 193790 h 222252"/>
                    <a:gd name="connsiteX44" fmla="*/ 1735498 w 2457732"/>
                    <a:gd name="connsiteY44" fmla="*/ 171020 h 222252"/>
                    <a:gd name="connsiteX45" fmla="*/ 1604571 w 2457732"/>
                    <a:gd name="connsiteY45" fmla="*/ 171020 h 222252"/>
                    <a:gd name="connsiteX46" fmla="*/ 1604571 w 2457732"/>
                    <a:gd name="connsiteY46" fmla="*/ 193790 h 222252"/>
                    <a:gd name="connsiteX47" fmla="*/ 753543 w 2457732"/>
                    <a:gd name="connsiteY47" fmla="*/ 171020 h 222252"/>
                    <a:gd name="connsiteX48" fmla="*/ 753543 w 2457732"/>
                    <a:gd name="connsiteY48" fmla="*/ 171020 h 222252"/>
                    <a:gd name="connsiteX49" fmla="*/ 756390 w 2457732"/>
                    <a:gd name="connsiteY49" fmla="*/ 148250 h 222252"/>
                    <a:gd name="connsiteX50" fmla="*/ 753543 w 2457732"/>
                    <a:gd name="connsiteY50" fmla="*/ 148250 h 222252"/>
                    <a:gd name="connsiteX51" fmla="*/ 753543 w 2457732"/>
                    <a:gd name="connsiteY51" fmla="*/ 171020 h 222252"/>
                    <a:gd name="connsiteX52" fmla="*/ 551460 w 2457732"/>
                    <a:gd name="connsiteY52" fmla="*/ 151097 h 222252"/>
                    <a:gd name="connsiteX53" fmla="*/ 628309 w 2457732"/>
                    <a:gd name="connsiteY53" fmla="*/ 151097 h 222252"/>
                    <a:gd name="connsiteX54" fmla="*/ 628309 w 2457732"/>
                    <a:gd name="connsiteY54" fmla="*/ 128327 h 222252"/>
                    <a:gd name="connsiteX55" fmla="*/ 551460 w 2457732"/>
                    <a:gd name="connsiteY55" fmla="*/ 128327 h 222252"/>
                    <a:gd name="connsiteX56" fmla="*/ 551460 w 2457732"/>
                    <a:gd name="connsiteY56" fmla="*/ 151097 h 222252"/>
                    <a:gd name="connsiteX57" fmla="*/ 571384 w 2457732"/>
                    <a:gd name="connsiteY57" fmla="*/ 199483 h 222252"/>
                    <a:gd name="connsiteX58" fmla="*/ 571384 w 2457732"/>
                    <a:gd name="connsiteY58" fmla="*/ 176713 h 222252"/>
                    <a:gd name="connsiteX59" fmla="*/ 571384 w 2457732"/>
                    <a:gd name="connsiteY59" fmla="*/ 199483 h 222252"/>
                    <a:gd name="connsiteX60" fmla="*/ 10673 w 2457732"/>
                    <a:gd name="connsiteY60" fmla="*/ 51478 h 222252"/>
                    <a:gd name="connsiteX61" fmla="*/ 969858 w 2457732"/>
                    <a:gd name="connsiteY61" fmla="*/ 51478 h 222252"/>
                    <a:gd name="connsiteX62" fmla="*/ 969858 w 2457732"/>
                    <a:gd name="connsiteY62" fmla="*/ 28708 h 222252"/>
                    <a:gd name="connsiteX63" fmla="*/ 10673 w 2457732"/>
                    <a:gd name="connsiteY63" fmla="*/ 28708 h 222252"/>
                    <a:gd name="connsiteX64" fmla="*/ 10673 w 2457732"/>
                    <a:gd name="connsiteY64" fmla="*/ 51478 h 222252"/>
                    <a:gd name="connsiteX65" fmla="*/ 64752 w 2457732"/>
                    <a:gd name="connsiteY65" fmla="*/ 108403 h 222252"/>
                    <a:gd name="connsiteX66" fmla="*/ 705157 w 2457732"/>
                    <a:gd name="connsiteY66" fmla="*/ 108403 h 222252"/>
                    <a:gd name="connsiteX67" fmla="*/ 705157 w 2457732"/>
                    <a:gd name="connsiteY67" fmla="*/ 85633 h 222252"/>
                    <a:gd name="connsiteX68" fmla="*/ 64752 w 2457732"/>
                    <a:gd name="connsiteY68" fmla="*/ 85633 h 222252"/>
                    <a:gd name="connsiteX69" fmla="*/ 64752 w 2457732"/>
                    <a:gd name="connsiteY69" fmla="*/ 108403 h 222252"/>
                    <a:gd name="connsiteX70" fmla="*/ 1177634 w 2457732"/>
                    <a:gd name="connsiteY70" fmla="*/ 131173 h 222252"/>
                    <a:gd name="connsiteX71" fmla="*/ 1251636 w 2457732"/>
                    <a:gd name="connsiteY71" fmla="*/ 97018 h 222252"/>
                    <a:gd name="connsiteX72" fmla="*/ 1217481 w 2457732"/>
                    <a:gd name="connsiteY72" fmla="*/ 17323 h 222252"/>
                    <a:gd name="connsiteX73" fmla="*/ 1206096 w 2457732"/>
                    <a:gd name="connsiteY73" fmla="*/ 37247 h 222252"/>
                    <a:gd name="connsiteX74" fmla="*/ 1208943 w 2457732"/>
                    <a:gd name="connsiteY74" fmla="*/ 111249 h 222252"/>
                    <a:gd name="connsiteX75" fmla="*/ 1169095 w 2457732"/>
                    <a:gd name="connsiteY75" fmla="*/ 97018 h 222252"/>
                    <a:gd name="connsiteX76" fmla="*/ 1171941 w 2457732"/>
                    <a:gd name="connsiteY76" fmla="*/ 71402 h 222252"/>
                    <a:gd name="connsiteX77" fmla="*/ 1191865 w 2457732"/>
                    <a:gd name="connsiteY77" fmla="*/ 74248 h 222252"/>
                    <a:gd name="connsiteX78" fmla="*/ 1211789 w 2457732"/>
                    <a:gd name="connsiteY78" fmla="*/ 62863 h 222252"/>
                    <a:gd name="connsiteX79" fmla="*/ 1149171 w 2457732"/>
                    <a:gd name="connsiteY79" fmla="*/ 62863 h 222252"/>
                    <a:gd name="connsiteX80" fmla="*/ 1177634 w 2457732"/>
                    <a:gd name="connsiteY80" fmla="*/ 131173 h 222252"/>
                    <a:gd name="connsiteX81" fmla="*/ 1060938 w 2457732"/>
                    <a:gd name="connsiteY81" fmla="*/ 79940 h 222252"/>
                    <a:gd name="connsiteX82" fmla="*/ 1060938 w 2457732"/>
                    <a:gd name="connsiteY82" fmla="*/ 57171 h 222252"/>
                    <a:gd name="connsiteX83" fmla="*/ 1060938 w 2457732"/>
                    <a:gd name="connsiteY83" fmla="*/ 79940 h 222252"/>
                    <a:gd name="connsiteX84" fmla="*/ 1063784 w 2457732"/>
                    <a:gd name="connsiteY84" fmla="*/ 122634 h 222252"/>
                    <a:gd name="connsiteX85" fmla="*/ 1143479 w 2457732"/>
                    <a:gd name="connsiteY85" fmla="*/ 199483 h 222252"/>
                    <a:gd name="connsiteX86" fmla="*/ 1149171 w 2457732"/>
                    <a:gd name="connsiteY86" fmla="*/ 176713 h 222252"/>
                    <a:gd name="connsiteX87" fmla="*/ 1083708 w 2457732"/>
                    <a:gd name="connsiteY87" fmla="*/ 111249 h 222252"/>
                    <a:gd name="connsiteX88" fmla="*/ 1063784 w 2457732"/>
                    <a:gd name="connsiteY88" fmla="*/ 122634 h 222252"/>
                    <a:gd name="connsiteX89" fmla="*/ 841777 w 2457732"/>
                    <a:gd name="connsiteY89" fmla="*/ 208021 h 222252"/>
                    <a:gd name="connsiteX90" fmla="*/ 841777 w 2457732"/>
                    <a:gd name="connsiteY90" fmla="*/ 185252 h 222252"/>
                    <a:gd name="connsiteX91" fmla="*/ 841777 w 2457732"/>
                    <a:gd name="connsiteY91" fmla="*/ 208021 h 222252"/>
                    <a:gd name="connsiteX92" fmla="*/ 884471 w 2457732"/>
                    <a:gd name="connsiteY92" fmla="*/ 102711 h 222252"/>
                    <a:gd name="connsiteX93" fmla="*/ 884471 w 2457732"/>
                    <a:gd name="connsiteY93" fmla="*/ 79940 h 222252"/>
                    <a:gd name="connsiteX94" fmla="*/ 759236 w 2457732"/>
                    <a:gd name="connsiteY94" fmla="*/ 79940 h 222252"/>
                    <a:gd name="connsiteX95" fmla="*/ 759236 w 2457732"/>
                    <a:gd name="connsiteY95" fmla="*/ 102711 h 222252"/>
                    <a:gd name="connsiteX96" fmla="*/ 884471 w 2457732"/>
                    <a:gd name="connsiteY96" fmla="*/ 102711 h 222252"/>
                    <a:gd name="connsiteX97" fmla="*/ 810468 w 2457732"/>
                    <a:gd name="connsiteY97" fmla="*/ 171020 h 222252"/>
                    <a:gd name="connsiteX98" fmla="*/ 1015398 w 2457732"/>
                    <a:gd name="connsiteY98" fmla="*/ 171020 h 222252"/>
                    <a:gd name="connsiteX99" fmla="*/ 1015398 w 2457732"/>
                    <a:gd name="connsiteY99" fmla="*/ 148250 h 222252"/>
                    <a:gd name="connsiteX100" fmla="*/ 810468 w 2457732"/>
                    <a:gd name="connsiteY100" fmla="*/ 148250 h 222252"/>
                    <a:gd name="connsiteX101" fmla="*/ 810468 w 2457732"/>
                    <a:gd name="connsiteY101" fmla="*/ 17102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2252">
                      <a:moveTo>
                        <a:pt x="1496413" y="193790"/>
                      </a:moveTo>
                      <a:cubicBezTo>
                        <a:pt x="1510644" y="193790"/>
                        <a:pt x="1510644" y="171020"/>
                        <a:pt x="1496413" y="171020"/>
                      </a:cubicBezTo>
                      <a:cubicBezTo>
                        <a:pt x="1482182" y="171020"/>
                        <a:pt x="1482182" y="193790"/>
                        <a:pt x="1496413" y="193790"/>
                      </a:cubicBezTo>
                      <a:close/>
                      <a:moveTo>
                        <a:pt x="1544800" y="190944"/>
                      </a:moveTo>
                      <a:cubicBezTo>
                        <a:pt x="1559031" y="190944"/>
                        <a:pt x="1559031" y="168174"/>
                        <a:pt x="1544800" y="168174"/>
                      </a:cubicBezTo>
                      <a:cubicBezTo>
                        <a:pt x="1530568" y="168174"/>
                        <a:pt x="1530568" y="190944"/>
                        <a:pt x="1544800" y="190944"/>
                      </a:cubicBezTo>
                      <a:close/>
                      <a:moveTo>
                        <a:pt x="1200404" y="176713"/>
                      </a:moveTo>
                      <a:cubicBezTo>
                        <a:pt x="1294330" y="179559"/>
                        <a:pt x="1337024" y="65709"/>
                        <a:pt x="1268714" y="3092"/>
                      </a:cubicBezTo>
                      <a:cubicBezTo>
                        <a:pt x="1257329" y="-5447"/>
                        <a:pt x="1243098" y="8784"/>
                        <a:pt x="1251636" y="20169"/>
                      </a:cubicBezTo>
                      <a:cubicBezTo>
                        <a:pt x="1305715" y="68556"/>
                        <a:pt x="1271560" y="156789"/>
                        <a:pt x="1200404" y="153943"/>
                      </a:cubicBezTo>
                      <a:cubicBezTo>
                        <a:pt x="1186173" y="153943"/>
                        <a:pt x="1186173" y="176713"/>
                        <a:pt x="1200404" y="176713"/>
                      </a:cubicBezTo>
                      <a:close/>
                      <a:moveTo>
                        <a:pt x="1186173" y="222253"/>
                      </a:moveTo>
                      <a:cubicBezTo>
                        <a:pt x="1200404" y="222253"/>
                        <a:pt x="1200404" y="199483"/>
                        <a:pt x="1186173" y="199483"/>
                      </a:cubicBezTo>
                      <a:cubicBezTo>
                        <a:pt x="1171941" y="199483"/>
                        <a:pt x="1171941" y="222253"/>
                        <a:pt x="1186173" y="222253"/>
                      </a:cubicBezTo>
                      <a:close/>
                      <a:moveTo>
                        <a:pt x="1334177" y="119788"/>
                      </a:moveTo>
                      <a:lnTo>
                        <a:pt x="2020122" y="119788"/>
                      </a:lnTo>
                      <a:cubicBezTo>
                        <a:pt x="2034354" y="119788"/>
                        <a:pt x="2034354" y="97018"/>
                        <a:pt x="2020122" y="97018"/>
                      </a:cubicBezTo>
                      <a:lnTo>
                        <a:pt x="1334177" y="97018"/>
                      </a:lnTo>
                      <a:cubicBezTo>
                        <a:pt x="1319946" y="97018"/>
                        <a:pt x="1319946" y="119788"/>
                        <a:pt x="1334177" y="119788"/>
                      </a:cubicBezTo>
                      <a:close/>
                      <a:moveTo>
                        <a:pt x="2392980" y="37247"/>
                      </a:moveTo>
                      <a:lnTo>
                        <a:pt x="1607417" y="37247"/>
                      </a:lnTo>
                      <a:cubicBezTo>
                        <a:pt x="1593186" y="37247"/>
                        <a:pt x="1593186" y="60017"/>
                        <a:pt x="1607417" y="60017"/>
                      </a:cubicBezTo>
                      <a:lnTo>
                        <a:pt x="2392980" y="60017"/>
                      </a:lnTo>
                      <a:cubicBezTo>
                        <a:pt x="2407212" y="60017"/>
                        <a:pt x="2407212" y="37247"/>
                        <a:pt x="2392980" y="37247"/>
                      </a:cubicBezTo>
                      <a:close/>
                      <a:moveTo>
                        <a:pt x="1792423" y="193790"/>
                      </a:moveTo>
                      <a:lnTo>
                        <a:pt x="2447059" y="193790"/>
                      </a:lnTo>
                      <a:cubicBezTo>
                        <a:pt x="2461290" y="193790"/>
                        <a:pt x="2461290" y="171020"/>
                        <a:pt x="2447059" y="171020"/>
                      </a:cubicBezTo>
                      <a:lnTo>
                        <a:pt x="1792423" y="171020"/>
                      </a:lnTo>
                      <a:cubicBezTo>
                        <a:pt x="1775345" y="171020"/>
                        <a:pt x="1775345" y="193790"/>
                        <a:pt x="1792423" y="193790"/>
                      </a:cubicBezTo>
                      <a:close/>
                      <a:moveTo>
                        <a:pt x="1393948" y="34401"/>
                      </a:moveTo>
                      <a:cubicBezTo>
                        <a:pt x="1379717" y="34401"/>
                        <a:pt x="1379717" y="57171"/>
                        <a:pt x="1393948" y="57171"/>
                      </a:cubicBezTo>
                      <a:cubicBezTo>
                        <a:pt x="1408180" y="57171"/>
                        <a:pt x="1408180" y="34401"/>
                        <a:pt x="1393948" y="34401"/>
                      </a:cubicBezTo>
                      <a:close/>
                      <a:moveTo>
                        <a:pt x="1513491" y="31554"/>
                      </a:moveTo>
                      <a:lnTo>
                        <a:pt x="1436642" y="31554"/>
                      </a:lnTo>
                      <a:cubicBezTo>
                        <a:pt x="1422411" y="31554"/>
                        <a:pt x="1422411" y="54324"/>
                        <a:pt x="1436642" y="54324"/>
                      </a:cubicBezTo>
                      <a:lnTo>
                        <a:pt x="1513491" y="54324"/>
                      </a:lnTo>
                      <a:cubicBezTo>
                        <a:pt x="1527722" y="54324"/>
                        <a:pt x="1527722" y="31554"/>
                        <a:pt x="1513491" y="31554"/>
                      </a:cubicBezTo>
                      <a:close/>
                      <a:moveTo>
                        <a:pt x="1152018" y="246"/>
                      </a:moveTo>
                      <a:cubicBezTo>
                        <a:pt x="1092247" y="17323"/>
                        <a:pt x="1089400" y="108403"/>
                        <a:pt x="1137786" y="142558"/>
                      </a:cubicBezTo>
                      <a:cubicBezTo>
                        <a:pt x="1149171" y="151097"/>
                        <a:pt x="1160556" y="131173"/>
                        <a:pt x="1149171" y="122634"/>
                      </a:cubicBezTo>
                      <a:cubicBezTo>
                        <a:pt x="1117863" y="99864"/>
                        <a:pt x="1120709" y="34401"/>
                        <a:pt x="1160556" y="23016"/>
                      </a:cubicBezTo>
                      <a:cubicBezTo>
                        <a:pt x="1171941" y="20169"/>
                        <a:pt x="1166249" y="-2601"/>
                        <a:pt x="1152018" y="246"/>
                      </a:cubicBezTo>
                      <a:close/>
                      <a:moveTo>
                        <a:pt x="1604571" y="193790"/>
                      </a:moveTo>
                      <a:lnTo>
                        <a:pt x="1735498" y="193790"/>
                      </a:lnTo>
                      <a:cubicBezTo>
                        <a:pt x="1749729" y="193790"/>
                        <a:pt x="1749729" y="171020"/>
                        <a:pt x="1735498" y="171020"/>
                      </a:cubicBezTo>
                      <a:lnTo>
                        <a:pt x="1604571" y="171020"/>
                      </a:lnTo>
                      <a:cubicBezTo>
                        <a:pt x="1590339" y="171020"/>
                        <a:pt x="1590339" y="193790"/>
                        <a:pt x="1604571" y="193790"/>
                      </a:cubicBezTo>
                      <a:close/>
                      <a:moveTo>
                        <a:pt x="753543" y="171020"/>
                      </a:moveTo>
                      <a:lnTo>
                        <a:pt x="753543" y="171020"/>
                      </a:lnTo>
                      <a:cubicBezTo>
                        <a:pt x="770621" y="171020"/>
                        <a:pt x="770621" y="148250"/>
                        <a:pt x="756390" y="148250"/>
                      </a:cubicBezTo>
                      <a:lnTo>
                        <a:pt x="753543" y="148250"/>
                      </a:lnTo>
                      <a:cubicBezTo>
                        <a:pt x="739312" y="148250"/>
                        <a:pt x="739312" y="171020"/>
                        <a:pt x="753543" y="171020"/>
                      </a:cubicBezTo>
                      <a:close/>
                      <a:moveTo>
                        <a:pt x="551460" y="151097"/>
                      </a:moveTo>
                      <a:lnTo>
                        <a:pt x="628309" y="151097"/>
                      </a:lnTo>
                      <a:cubicBezTo>
                        <a:pt x="642540" y="151097"/>
                        <a:pt x="642540" y="128327"/>
                        <a:pt x="628309" y="128327"/>
                      </a:cubicBezTo>
                      <a:lnTo>
                        <a:pt x="551460" y="128327"/>
                      </a:lnTo>
                      <a:cubicBezTo>
                        <a:pt x="537229" y="128327"/>
                        <a:pt x="537229" y="151097"/>
                        <a:pt x="551460" y="151097"/>
                      </a:cubicBezTo>
                      <a:close/>
                      <a:moveTo>
                        <a:pt x="571384" y="199483"/>
                      </a:moveTo>
                      <a:cubicBezTo>
                        <a:pt x="585615" y="199483"/>
                        <a:pt x="585615" y="176713"/>
                        <a:pt x="571384" y="176713"/>
                      </a:cubicBezTo>
                      <a:cubicBezTo>
                        <a:pt x="557152" y="176713"/>
                        <a:pt x="557152" y="199483"/>
                        <a:pt x="571384" y="199483"/>
                      </a:cubicBezTo>
                      <a:close/>
                      <a:moveTo>
                        <a:pt x="10673" y="51478"/>
                      </a:moveTo>
                      <a:lnTo>
                        <a:pt x="969858" y="51478"/>
                      </a:lnTo>
                      <a:cubicBezTo>
                        <a:pt x="984089" y="51478"/>
                        <a:pt x="984089" y="28708"/>
                        <a:pt x="969858" y="28708"/>
                      </a:cubicBezTo>
                      <a:lnTo>
                        <a:pt x="10673" y="28708"/>
                      </a:lnTo>
                      <a:cubicBezTo>
                        <a:pt x="-3558" y="28708"/>
                        <a:pt x="-3558" y="51478"/>
                        <a:pt x="10673" y="51478"/>
                      </a:cubicBezTo>
                      <a:close/>
                      <a:moveTo>
                        <a:pt x="64752" y="108403"/>
                      </a:moveTo>
                      <a:lnTo>
                        <a:pt x="705157" y="108403"/>
                      </a:lnTo>
                      <a:cubicBezTo>
                        <a:pt x="719388" y="108403"/>
                        <a:pt x="719388" y="85633"/>
                        <a:pt x="705157" y="85633"/>
                      </a:cubicBezTo>
                      <a:lnTo>
                        <a:pt x="64752" y="85633"/>
                      </a:lnTo>
                      <a:cubicBezTo>
                        <a:pt x="50521" y="85633"/>
                        <a:pt x="50521" y="108403"/>
                        <a:pt x="64752" y="108403"/>
                      </a:cubicBezTo>
                      <a:close/>
                      <a:moveTo>
                        <a:pt x="1177634" y="131173"/>
                      </a:moveTo>
                      <a:cubicBezTo>
                        <a:pt x="1206096" y="142558"/>
                        <a:pt x="1240251" y="125480"/>
                        <a:pt x="1251636" y="97018"/>
                      </a:cubicBezTo>
                      <a:cubicBezTo>
                        <a:pt x="1263021" y="65709"/>
                        <a:pt x="1245944" y="28708"/>
                        <a:pt x="1217481" y="17323"/>
                      </a:cubicBezTo>
                      <a:cubicBezTo>
                        <a:pt x="1203250" y="11631"/>
                        <a:pt x="1191865" y="31554"/>
                        <a:pt x="1206096" y="37247"/>
                      </a:cubicBezTo>
                      <a:cubicBezTo>
                        <a:pt x="1237405" y="51478"/>
                        <a:pt x="1245944" y="97018"/>
                        <a:pt x="1208943" y="111249"/>
                      </a:cubicBezTo>
                      <a:cubicBezTo>
                        <a:pt x="1194711" y="116942"/>
                        <a:pt x="1174788" y="111249"/>
                        <a:pt x="1169095" y="97018"/>
                      </a:cubicBezTo>
                      <a:cubicBezTo>
                        <a:pt x="1166249" y="88479"/>
                        <a:pt x="1163403" y="77094"/>
                        <a:pt x="1171941" y="71402"/>
                      </a:cubicBezTo>
                      <a:cubicBezTo>
                        <a:pt x="1177634" y="68556"/>
                        <a:pt x="1186173" y="68556"/>
                        <a:pt x="1191865" y="74248"/>
                      </a:cubicBezTo>
                      <a:cubicBezTo>
                        <a:pt x="1197558" y="88479"/>
                        <a:pt x="1217481" y="77094"/>
                        <a:pt x="1211789" y="62863"/>
                      </a:cubicBezTo>
                      <a:cubicBezTo>
                        <a:pt x="1200404" y="40093"/>
                        <a:pt x="1163403" y="42939"/>
                        <a:pt x="1149171" y="62863"/>
                      </a:cubicBezTo>
                      <a:cubicBezTo>
                        <a:pt x="1126401" y="88479"/>
                        <a:pt x="1149171" y="122634"/>
                        <a:pt x="1177634" y="131173"/>
                      </a:cubicBezTo>
                      <a:close/>
                      <a:moveTo>
                        <a:pt x="1060938" y="79940"/>
                      </a:moveTo>
                      <a:cubicBezTo>
                        <a:pt x="1075169" y="79940"/>
                        <a:pt x="1075169" y="57171"/>
                        <a:pt x="1060938" y="57171"/>
                      </a:cubicBezTo>
                      <a:cubicBezTo>
                        <a:pt x="1046707" y="57171"/>
                        <a:pt x="1046707" y="79940"/>
                        <a:pt x="1060938" y="79940"/>
                      </a:cubicBezTo>
                      <a:close/>
                      <a:moveTo>
                        <a:pt x="1063784" y="122634"/>
                      </a:moveTo>
                      <a:cubicBezTo>
                        <a:pt x="1078015" y="156789"/>
                        <a:pt x="1106478" y="185252"/>
                        <a:pt x="1143479" y="199483"/>
                      </a:cubicBezTo>
                      <a:cubicBezTo>
                        <a:pt x="1157710" y="205175"/>
                        <a:pt x="1163403" y="182405"/>
                        <a:pt x="1149171" y="176713"/>
                      </a:cubicBezTo>
                      <a:cubicBezTo>
                        <a:pt x="1120709" y="165328"/>
                        <a:pt x="1097939" y="139712"/>
                        <a:pt x="1083708" y="111249"/>
                      </a:cubicBezTo>
                      <a:cubicBezTo>
                        <a:pt x="1078015" y="97018"/>
                        <a:pt x="1058092" y="108403"/>
                        <a:pt x="1063784" y="122634"/>
                      </a:cubicBezTo>
                      <a:close/>
                      <a:moveTo>
                        <a:pt x="841777" y="208021"/>
                      </a:moveTo>
                      <a:cubicBezTo>
                        <a:pt x="856008" y="208021"/>
                        <a:pt x="856008" y="185252"/>
                        <a:pt x="841777" y="185252"/>
                      </a:cubicBezTo>
                      <a:cubicBezTo>
                        <a:pt x="827546" y="185252"/>
                        <a:pt x="827546" y="208021"/>
                        <a:pt x="841777" y="208021"/>
                      </a:cubicBezTo>
                      <a:close/>
                      <a:moveTo>
                        <a:pt x="884471" y="102711"/>
                      </a:moveTo>
                      <a:cubicBezTo>
                        <a:pt x="898702" y="102711"/>
                        <a:pt x="898702" y="79940"/>
                        <a:pt x="884471" y="79940"/>
                      </a:cubicBezTo>
                      <a:lnTo>
                        <a:pt x="759236" y="79940"/>
                      </a:lnTo>
                      <a:cubicBezTo>
                        <a:pt x="745005" y="79940"/>
                        <a:pt x="745005" y="102711"/>
                        <a:pt x="759236" y="102711"/>
                      </a:cubicBezTo>
                      <a:lnTo>
                        <a:pt x="884471" y="102711"/>
                      </a:lnTo>
                      <a:close/>
                      <a:moveTo>
                        <a:pt x="810468" y="171020"/>
                      </a:moveTo>
                      <a:lnTo>
                        <a:pt x="1015398" y="171020"/>
                      </a:lnTo>
                      <a:cubicBezTo>
                        <a:pt x="1029629" y="171020"/>
                        <a:pt x="1029629" y="148250"/>
                        <a:pt x="1015398" y="148250"/>
                      </a:cubicBezTo>
                      <a:lnTo>
                        <a:pt x="810468" y="148250"/>
                      </a:lnTo>
                      <a:cubicBezTo>
                        <a:pt x="796237" y="148250"/>
                        <a:pt x="796237" y="171020"/>
                        <a:pt x="810468" y="17102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1" name="Freeform: Shape 4010">
                  <a:extLst>
                    <a:ext uri="{FF2B5EF4-FFF2-40B4-BE49-F238E27FC236}">
                      <a16:creationId xmlns:a16="http://schemas.microsoft.com/office/drawing/2014/main" id="{3218FE86-1C5D-4E67-9BFE-1CC6B380C5FD}"/>
                    </a:ext>
                  </a:extLst>
                </p:cNvPr>
                <p:cNvSpPr/>
                <p:nvPr/>
              </p:nvSpPr>
              <p:spPr>
                <a:xfrm>
                  <a:off x="4687820" y="3102213"/>
                  <a:ext cx="2457732" cy="221765"/>
                </a:xfrm>
                <a:custGeom>
                  <a:avLst/>
                  <a:gdLst>
                    <a:gd name="connsiteX0" fmla="*/ 1496413 w 2457732"/>
                    <a:gd name="connsiteY0" fmla="*/ 193303 h 221765"/>
                    <a:gd name="connsiteX1" fmla="*/ 1496413 w 2457732"/>
                    <a:gd name="connsiteY1" fmla="*/ 170533 h 221765"/>
                    <a:gd name="connsiteX2" fmla="*/ 1496413 w 2457732"/>
                    <a:gd name="connsiteY2" fmla="*/ 193303 h 221765"/>
                    <a:gd name="connsiteX3" fmla="*/ 1544800 w 2457732"/>
                    <a:gd name="connsiteY3" fmla="*/ 187611 h 221765"/>
                    <a:gd name="connsiteX4" fmla="*/ 1544800 w 2457732"/>
                    <a:gd name="connsiteY4" fmla="*/ 164841 h 221765"/>
                    <a:gd name="connsiteX5" fmla="*/ 1544800 w 2457732"/>
                    <a:gd name="connsiteY5" fmla="*/ 187611 h 221765"/>
                    <a:gd name="connsiteX6" fmla="*/ 1200404 w 2457732"/>
                    <a:gd name="connsiteY6" fmla="*/ 176226 h 221765"/>
                    <a:gd name="connsiteX7" fmla="*/ 1268714 w 2457732"/>
                    <a:gd name="connsiteY7" fmla="*/ 2605 h 221765"/>
                    <a:gd name="connsiteX8" fmla="*/ 1251636 w 2457732"/>
                    <a:gd name="connsiteY8" fmla="*/ 19682 h 221765"/>
                    <a:gd name="connsiteX9" fmla="*/ 1200404 w 2457732"/>
                    <a:gd name="connsiteY9" fmla="*/ 153456 h 221765"/>
                    <a:gd name="connsiteX10" fmla="*/ 1200404 w 2457732"/>
                    <a:gd name="connsiteY10" fmla="*/ 176226 h 221765"/>
                    <a:gd name="connsiteX11" fmla="*/ 1186173 w 2457732"/>
                    <a:gd name="connsiteY11" fmla="*/ 221765 h 221765"/>
                    <a:gd name="connsiteX12" fmla="*/ 1186173 w 2457732"/>
                    <a:gd name="connsiteY12" fmla="*/ 198996 h 221765"/>
                    <a:gd name="connsiteX13" fmla="*/ 1186173 w 2457732"/>
                    <a:gd name="connsiteY13" fmla="*/ 221765 h 221765"/>
                    <a:gd name="connsiteX14" fmla="*/ 1334177 w 2457732"/>
                    <a:gd name="connsiteY14" fmla="*/ 119301 h 221765"/>
                    <a:gd name="connsiteX15" fmla="*/ 2020122 w 2457732"/>
                    <a:gd name="connsiteY15" fmla="*/ 119301 h 221765"/>
                    <a:gd name="connsiteX16" fmla="*/ 2020122 w 2457732"/>
                    <a:gd name="connsiteY16" fmla="*/ 96531 h 221765"/>
                    <a:gd name="connsiteX17" fmla="*/ 1334177 w 2457732"/>
                    <a:gd name="connsiteY17" fmla="*/ 96531 h 221765"/>
                    <a:gd name="connsiteX18" fmla="*/ 1334177 w 2457732"/>
                    <a:gd name="connsiteY18" fmla="*/ 119301 h 221765"/>
                    <a:gd name="connsiteX19" fmla="*/ 2392980 w 2457732"/>
                    <a:gd name="connsiteY19" fmla="*/ 36760 h 221765"/>
                    <a:gd name="connsiteX20" fmla="*/ 1607417 w 2457732"/>
                    <a:gd name="connsiteY20" fmla="*/ 36760 h 221765"/>
                    <a:gd name="connsiteX21" fmla="*/ 1607417 w 2457732"/>
                    <a:gd name="connsiteY21" fmla="*/ 59530 h 221765"/>
                    <a:gd name="connsiteX22" fmla="*/ 2392980 w 2457732"/>
                    <a:gd name="connsiteY22" fmla="*/ 59530 h 221765"/>
                    <a:gd name="connsiteX23" fmla="*/ 2392980 w 2457732"/>
                    <a:gd name="connsiteY23" fmla="*/ 36760 h 221765"/>
                    <a:gd name="connsiteX24" fmla="*/ 1792423 w 2457732"/>
                    <a:gd name="connsiteY24" fmla="*/ 193303 h 221765"/>
                    <a:gd name="connsiteX25" fmla="*/ 2447059 w 2457732"/>
                    <a:gd name="connsiteY25" fmla="*/ 193303 h 221765"/>
                    <a:gd name="connsiteX26" fmla="*/ 2447059 w 2457732"/>
                    <a:gd name="connsiteY26" fmla="*/ 170533 h 221765"/>
                    <a:gd name="connsiteX27" fmla="*/ 1792423 w 2457732"/>
                    <a:gd name="connsiteY27" fmla="*/ 170533 h 221765"/>
                    <a:gd name="connsiteX28" fmla="*/ 1792423 w 2457732"/>
                    <a:gd name="connsiteY28" fmla="*/ 193303 h 221765"/>
                    <a:gd name="connsiteX29" fmla="*/ 1393948 w 2457732"/>
                    <a:gd name="connsiteY29" fmla="*/ 33913 h 221765"/>
                    <a:gd name="connsiteX30" fmla="*/ 1393948 w 2457732"/>
                    <a:gd name="connsiteY30" fmla="*/ 56683 h 221765"/>
                    <a:gd name="connsiteX31" fmla="*/ 1393948 w 2457732"/>
                    <a:gd name="connsiteY31" fmla="*/ 33913 h 221765"/>
                    <a:gd name="connsiteX32" fmla="*/ 1513491 w 2457732"/>
                    <a:gd name="connsiteY32" fmla="*/ 31067 h 221765"/>
                    <a:gd name="connsiteX33" fmla="*/ 1436642 w 2457732"/>
                    <a:gd name="connsiteY33" fmla="*/ 31067 h 221765"/>
                    <a:gd name="connsiteX34" fmla="*/ 1436642 w 2457732"/>
                    <a:gd name="connsiteY34" fmla="*/ 53837 h 221765"/>
                    <a:gd name="connsiteX35" fmla="*/ 1513491 w 2457732"/>
                    <a:gd name="connsiteY35" fmla="*/ 53837 h 221765"/>
                    <a:gd name="connsiteX36" fmla="*/ 1513491 w 2457732"/>
                    <a:gd name="connsiteY36" fmla="*/ 31067 h 221765"/>
                    <a:gd name="connsiteX37" fmla="*/ 1152018 w 2457732"/>
                    <a:gd name="connsiteY37" fmla="*/ 2605 h 221765"/>
                    <a:gd name="connsiteX38" fmla="*/ 1137786 w 2457732"/>
                    <a:gd name="connsiteY38" fmla="*/ 144917 h 221765"/>
                    <a:gd name="connsiteX39" fmla="*/ 1149171 w 2457732"/>
                    <a:gd name="connsiteY39" fmla="*/ 124993 h 221765"/>
                    <a:gd name="connsiteX40" fmla="*/ 1160556 w 2457732"/>
                    <a:gd name="connsiteY40" fmla="*/ 25375 h 221765"/>
                    <a:gd name="connsiteX41" fmla="*/ 1152018 w 2457732"/>
                    <a:gd name="connsiteY41" fmla="*/ 2605 h 221765"/>
                    <a:gd name="connsiteX42" fmla="*/ 1604571 w 2457732"/>
                    <a:gd name="connsiteY42" fmla="*/ 193303 h 221765"/>
                    <a:gd name="connsiteX43" fmla="*/ 1735498 w 2457732"/>
                    <a:gd name="connsiteY43" fmla="*/ 193303 h 221765"/>
                    <a:gd name="connsiteX44" fmla="*/ 1735498 w 2457732"/>
                    <a:gd name="connsiteY44" fmla="*/ 170533 h 221765"/>
                    <a:gd name="connsiteX45" fmla="*/ 1604571 w 2457732"/>
                    <a:gd name="connsiteY45" fmla="*/ 170533 h 221765"/>
                    <a:gd name="connsiteX46" fmla="*/ 1604571 w 2457732"/>
                    <a:gd name="connsiteY46" fmla="*/ 193303 h 221765"/>
                    <a:gd name="connsiteX47" fmla="*/ 753543 w 2457732"/>
                    <a:gd name="connsiteY47" fmla="*/ 167687 h 221765"/>
                    <a:gd name="connsiteX48" fmla="*/ 753543 w 2457732"/>
                    <a:gd name="connsiteY48" fmla="*/ 167687 h 221765"/>
                    <a:gd name="connsiteX49" fmla="*/ 756390 w 2457732"/>
                    <a:gd name="connsiteY49" fmla="*/ 144917 h 221765"/>
                    <a:gd name="connsiteX50" fmla="*/ 753543 w 2457732"/>
                    <a:gd name="connsiteY50" fmla="*/ 144917 h 221765"/>
                    <a:gd name="connsiteX51" fmla="*/ 753543 w 2457732"/>
                    <a:gd name="connsiteY51" fmla="*/ 167687 h 221765"/>
                    <a:gd name="connsiteX52" fmla="*/ 551460 w 2457732"/>
                    <a:gd name="connsiteY52" fmla="*/ 150609 h 221765"/>
                    <a:gd name="connsiteX53" fmla="*/ 628309 w 2457732"/>
                    <a:gd name="connsiteY53" fmla="*/ 150609 h 221765"/>
                    <a:gd name="connsiteX54" fmla="*/ 628309 w 2457732"/>
                    <a:gd name="connsiteY54" fmla="*/ 127839 h 221765"/>
                    <a:gd name="connsiteX55" fmla="*/ 551460 w 2457732"/>
                    <a:gd name="connsiteY55" fmla="*/ 127839 h 221765"/>
                    <a:gd name="connsiteX56" fmla="*/ 551460 w 2457732"/>
                    <a:gd name="connsiteY56" fmla="*/ 150609 h 221765"/>
                    <a:gd name="connsiteX57" fmla="*/ 571384 w 2457732"/>
                    <a:gd name="connsiteY57" fmla="*/ 196149 h 221765"/>
                    <a:gd name="connsiteX58" fmla="*/ 571384 w 2457732"/>
                    <a:gd name="connsiteY58" fmla="*/ 173379 h 221765"/>
                    <a:gd name="connsiteX59" fmla="*/ 571384 w 2457732"/>
                    <a:gd name="connsiteY59" fmla="*/ 196149 h 221765"/>
                    <a:gd name="connsiteX60" fmla="*/ 10673 w 2457732"/>
                    <a:gd name="connsiteY60" fmla="*/ 50991 h 221765"/>
                    <a:gd name="connsiteX61" fmla="*/ 969858 w 2457732"/>
                    <a:gd name="connsiteY61" fmla="*/ 50991 h 221765"/>
                    <a:gd name="connsiteX62" fmla="*/ 969858 w 2457732"/>
                    <a:gd name="connsiteY62" fmla="*/ 28221 h 221765"/>
                    <a:gd name="connsiteX63" fmla="*/ 10673 w 2457732"/>
                    <a:gd name="connsiteY63" fmla="*/ 28221 h 221765"/>
                    <a:gd name="connsiteX64" fmla="*/ 10673 w 2457732"/>
                    <a:gd name="connsiteY64" fmla="*/ 50991 h 221765"/>
                    <a:gd name="connsiteX65" fmla="*/ 64752 w 2457732"/>
                    <a:gd name="connsiteY65" fmla="*/ 107916 h 221765"/>
                    <a:gd name="connsiteX66" fmla="*/ 705157 w 2457732"/>
                    <a:gd name="connsiteY66" fmla="*/ 107916 h 221765"/>
                    <a:gd name="connsiteX67" fmla="*/ 705157 w 2457732"/>
                    <a:gd name="connsiteY67" fmla="*/ 85146 h 221765"/>
                    <a:gd name="connsiteX68" fmla="*/ 64752 w 2457732"/>
                    <a:gd name="connsiteY68" fmla="*/ 85146 h 221765"/>
                    <a:gd name="connsiteX69" fmla="*/ 64752 w 2457732"/>
                    <a:gd name="connsiteY69" fmla="*/ 107916 h 221765"/>
                    <a:gd name="connsiteX70" fmla="*/ 1177634 w 2457732"/>
                    <a:gd name="connsiteY70" fmla="*/ 130686 h 221765"/>
                    <a:gd name="connsiteX71" fmla="*/ 1251636 w 2457732"/>
                    <a:gd name="connsiteY71" fmla="*/ 96531 h 221765"/>
                    <a:gd name="connsiteX72" fmla="*/ 1217481 w 2457732"/>
                    <a:gd name="connsiteY72" fmla="*/ 16836 h 221765"/>
                    <a:gd name="connsiteX73" fmla="*/ 1206096 w 2457732"/>
                    <a:gd name="connsiteY73" fmla="*/ 36760 h 221765"/>
                    <a:gd name="connsiteX74" fmla="*/ 1208943 w 2457732"/>
                    <a:gd name="connsiteY74" fmla="*/ 110762 h 221765"/>
                    <a:gd name="connsiteX75" fmla="*/ 1169095 w 2457732"/>
                    <a:gd name="connsiteY75" fmla="*/ 96531 h 221765"/>
                    <a:gd name="connsiteX76" fmla="*/ 1171941 w 2457732"/>
                    <a:gd name="connsiteY76" fmla="*/ 70915 h 221765"/>
                    <a:gd name="connsiteX77" fmla="*/ 1191865 w 2457732"/>
                    <a:gd name="connsiteY77" fmla="*/ 73761 h 221765"/>
                    <a:gd name="connsiteX78" fmla="*/ 1211789 w 2457732"/>
                    <a:gd name="connsiteY78" fmla="*/ 62376 h 221765"/>
                    <a:gd name="connsiteX79" fmla="*/ 1149171 w 2457732"/>
                    <a:gd name="connsiteY79" fmla="*/ 62376 h 221765"/>
                    <a:gd name="connsiteX80" fmla="*/ 1177634 w 2457732"/>
                    <a:gd name="connsiteY80" fmla="*/ 130686 h 221765"/>
                    <a:gd name="connsiteX81" fmla="*/ 1060938 w 2457732"/>
                    <a:gd name="connsiteY81" fmla="*/ 79453 h 221765"/>
                    <a:gd name="connsiteX82" fmla="*/ 1060938 w 2457732"/>
                    <a:gd name="connsiteY82" fmla="*/ 56683 h 221765"/>
                    <a:gd name="connsiteX83" fmla="*/ 1060938 w 2457732"/>
                    <a:gd name="connsiteY83" fmla="*/ 79453 h 221765"/>
                    <a:gd name="connsiteX84" fmla="*/ 1063784 w 2457732"/>
                    <a:gd name="connsiteY84" fmla="*/ 119301 h 221765"/>
                    <a:gd name="connsiteX85" fmla="*/ 1143479 w 2457732"/>
                    <a:gd name="connsiteY85" fmla="*/ 193303 h 221765"/>
                    <a:gd name="connsiteX86" fmla="*/ 1149171 w 2457732"/>
                    <a:gd name="connsiteY86" fmla="*/ 170533 h 221765"/>
                    <a:gd name="connsiteX87" fmla="*/ 1083708 w 2457732"/>
                    <a:gd name="connsiteY87" fmla="*/ 105070 h 221765"/>
                    <a:gd name="connsiteX88" fmla="*/ 1063784 w 2457732"/>
                    <a:gd name="connsiteY88" fmla="*/ 119301 h 221765"/>
                    <a:gd name="connsiteX89" fmla="*/ 841777 w 2457732"/>
                    <a:gd name="connsiteY89" fmla="*/ 207534 h 221765"/>
                    <a:gd name="connsiteX90" fmla="*/ 841777 w 2457732"/>
                    <a:gd name="connsiteY90" fmla="*/ 184764 h 221765"/>
                    <a:gd name="connsiteX91" fmla="*/ 841777 w 2457732"/>
                    <a:gd name="connsiteY91" fmla="*/ 207534 h 221765"/>
                    <a:gd name="connsiteX92" fmla="*/ 884471 w 2457732"/>
                    <a:gd name="connsiteY92" fmla="*/ 102223 h 221765"/>
                    <a:gd name="connsiteX93" fmla="*/ 884471 w 2457732"/>
                    <a:gd name="connsiteY93" fmla="*/ 79453 h 221765"/>
                    <a:gd name="connsiteX94" fmla="*/ 759236 w 2457732"/>
                    <a:gd name="connsiteY94" fmla="*/ 79453 h 221765"/>
                    <a:gd name="connsiteX95" fmla="*/ 759236 w 2457732"/>
                    <a:gd name="connsiteY95" fmla="*/ 102223 h 221765"/>
                    <a:gd name="connsiteX96" fmla="*/ 884471 w 2457732"/>
                    <a:gd name="connsiteY96" fmla="*/ 102223 h 221765"/>
                    <a:gd name="connsiteX97" fmla="*/ 810468 w 2457732"/>
                    <a:gd name="connsiteY97" fmla="*/ 170533 h 221765"/>
                    <a:gd name="connsiteX98" fmla="*/ 1015398 w 2457732"/>
                    <a:gd name="connsiteY98" fmla="*/ 170533 h 221765"/>
                    <a:gd name="connsiteX99" fmla="*/ 1015398 w 2457732"/>
                    <a:gd name="connsiteY99" fmla="*/ 147763 h 221765"/>
                    <a:gd name="connsiteX100" fmla="*/ 810468 w 2457732"/>
                    <a:gd name="connsiteY100" fmla="*/ 147763 h 221765"/>
                    <a:gd name="connsiteX101" fmla="*/ 810468 w 2457732"/>
                    <a:gd name="connsiteY101" fmla="*/ 170533 h 22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1765">
                      <a:moveTo>
                        <a:pt x="1496413" y="193303"/>
                      </a:moveTo>
                      <a:cubicBezTo>
                        <a:pt x="1510644" y="193303"/>
                        <a:pt x="1510644" y="170533"/>
                        <a:pt x="1496413" y="170533"/>
                      </a:cubicBezTo>
                      <a:cubicBezTo>
                        <a:pt x="1482182" y="170533"/>
                        <a:pt x="1482182" y="193303"/>
                        <a:pt x="1496413" y="193303"/>
                      </a:cubicBezTo>
                      <a:close/>
                      <a:moveTo>
                        <a:pt x="1544800" y="187611"/>
                      </a:moveTo>
                      <a:cubicBezTo>
                        <a:pt x="1559031" y="187611"/>
                        <a:pt x="1559031" y="164841"/>
                        <a:pt x="1544800" y="164841"/>
                      </a:cubicBezTo>
                      <a:cubicBezTo>
                        <a:pt x="1530568" y="164841"/>
                        <a:pt x="1530568" y="187611"/>
                        <a:pt x="1544800" y="187611"/>
                      </a:cubicBezTo>
                      <a:close/>
                      <a:moveTo>
                        <a:pt x="1200404" y="176226"/>
                      </a:moveTo>
                      <a:cubicBezTo>
                        <a:pt x="1294330" y="179072"/>
                        <a:pt x="1337024" y="65222"/>
                        <a:pt x="1268714" y="2605"/>
                      </a:cubicBezTo>
                      <a:cubicBezTo>
                        <a:pt x="1257329" y="-5934"/>
                        <a:pt x="1243098" y="8297"/>
                        <a:pt x="1251636" y="19682"/>
                      </a:cubicBezTo>
                      <a:cubicBezTo>
                        <a:pt x="1305715" y="68068"/>
                        <a:pt x="1271560" y="153456"/>
                        <a:pt x="1200404" y="153456"/>
                      </a:cubicBezTo>
                      <a:cubicBezTo>
                        <a:pt x="1186173" y="153456"/>
                        <a:pt x="1186173" y="176226"/>
                        <a:pt x="1200404" y="176226"/>
                      </a:cubicBezTo>
                      <a:close/>
                      <a:moveTo>
                        <a:pt x="1186173" y="221765"/>
                      </a:moveTo>
                      <a:cubicBezTo>
                        <a:pt x="1200404" y="221765"/>
                        <a:pt x="1200404" y="198996"/>
                        <a:pt x="1186173" y="198996"/>
                      </a:cubicBezTo>
                      <a:cubicBezTo>
                        <a:pt x="1171941" y="198996"/>
                        <a:pt x="1171941" y="221765"/>
                        <a:pt x="1186173" y="221765"/>
                      </a:cubicBezTo>
                      <a:close/>
                      <a:moveTo>
                        <a:pt x="1334177" y="119301"/>
                      </a:moveTo>
                      <a:lnTo>
                        <a:pt x="2020122" y="119301"/>
                      </a:lnTo>
                      <a:cubicBezTo>
                        <a:pt x="2034354" y="119301"/>
                        <a:pt x="2034354" y="96531"/>
                        <a:pt x="2020122" y="96531"/>
                      </a:cubicBezTo>
                      <a:lnTo>
                        <a:pt x="1334177" y="96531"/>
                      </a:lnTo>
                      <a:cubicBezTo>
                        <a:pt x="1319946" y="96531"/>
                        <a:pt x="1319946" y="119301"/>
                        <a:pt x="1334177" y="119301"/>
                      </a:cubicBezTo>
                      <a:close/>
                      <a:moveTo>
                        <a:pt x="2392980" y="36760"/>
                      </a:moveTo>
                      <a:lnTo>
                        <a:pt x="1607417" y="36760"/>
                      </a:lnTo>
                      <a:cubicBezTo>
                        <a:pt x="1593186" y="36760"/>
                        <a:pt x="1593186" y="59530"/>
                        <a:pt x="1607417" y="59530"/>
                      </a:cubicBezTo>
                      <a:lnTo>
                        <a:pt x="2392980" y="59530"/>
                      </a:lnTo>
                      <a:cubicBezTo>
                        <a:pt x="2407212" y="59530"/>
                        <a:pt x="2407212" y="36760"/>
                        <a:pt x="2392980" y="36760"/>
                      </a:cubicBezTo>
                      <a:close/>
                      <a:moveTo>
                        <a:pt x="1792423" y="193303"/>
                      </a:moveTo>
                      <a:lnTo>
                        <a:pt x="2447059" y="193303"/>
                      </a:lnTo>
                      <a:cubicBezTo>
                        <a:pt x="2461290" y="193303"/>
                        <a:pt x="2461290" y="170533"/>
                        <a:pt x="2447059" y="170533"/>
                      </a:cubicBezTo>
                      <a:lnTo>
                        <a:pt x="1792423" y="170533"/>
                      </a:lnTo>
                      <a:cubicBezTo>
                        <a:pt x="1775345" y="170533"/>
                        <a:pt x="1775345" y="193303"/>
                        <a:pt x="1792423" y="193303"/>
                      </a:cubicBezTo>
                      <a:close/>
                      <a:moveTo>
                        <a:pt x="1393948" y="33913"/>
                      </a:moveTo>
                      <a:cubicBezTo>
                        <a:pt x="1379717" y="33913"/>
                        <a:pt x="1379717" y="56683"/>
                        <a:pt x="1393948" y="56683"/>
                      </a:cubicBezTo>
                      <a:cubicBezTo>
                        <a:pt x="1408180" y="56683"/>
                        <a:pt x="1408180" y="33913"/>
                        <a:pt x="1393948" y="33913"/>
                      </a:cubicBezTo>
                      <a:close/>
                      <a:moveTo>
                        <a:pt x="1513491" y="31067"/>
                      </a:moveTo>
                      <a:lnTo>
                        <a:pt x="1436642" y="31067"/>
                      </a:lnTo>
                      <a:cubicBezTo>
                        <a:pt x="1422411" y="31067"/>
                        <a:pt x="1422411" y="53837"/>
                        <a:pt x="1436642" y="53837"/>
                      </a:cubicBezTo>
                      <a:lnTo>
                        <a:pt x="1513491" y="53837"/>
                      </a:lnTo>
                      <a:cubicBezTo>
                        <a:pt x="1527722" y="53837"/>
                        <a:pt x="1527722" y="31067"/>
                        <a:pt x="1513491" y="31067"/>
                      </a:cubicBezTo>
                      <a:close/>
                      <a:moveTo>
                        <a:pt x="1152018" y="2605"/>
                      </a:moveTo>
                      <a:cubicBezTo>
                        <a:pt x="1092247" y="19682"/>
                        <a:pt x="1089400" y="110762"/>
                        <a:pt x="1137786" y="144917"/>
                      </a:cubicBezTo>
                      <a:cubicBezTo>
                        <a:pt x="1149171" y="153456"/>
                        <a:pt x="1160556" y="133532"/>
                        <a:pt x="1149171" y="124993"/>
                      </a:cubicBezTo>
                      <a:cubicBezTo>
                        <a:pt x="1117863" y="102223"/>
                        <a:pt x="1120709" y="36760"/>
                        <a:pt x="1160556" y="25375"/>
                      </a:cubicBezTo>
                      <a:cubicBezTo>
                        <a:pt x="1171941" y="19682"/>
                        <a:pt x="1166249" y="-3088"/>
                        <a:pt x="1152018" y="2605"/>
                      </a:cubicBezTo>
                      <a:close/>
                      <a:moveTo>
                        <a:pt x="1604571" y="193303"/>
                      </a:moveTo>
                      <a:lnTo>
                        <a:pt x="1735498" y="193303"/>
                      </a:lnTo>
                      <a:cubicBezTo>
                        <a:pt x="1749729" y="193303"/>
                        <a:pt x="1749729" y="170533"/>
                        <a:pt x="1735498" y="170533"/>
                      </a:cubicBezTo>
                      <a:lnTo>
                        <a:pt x="1604571" y="170533"/>
                      </a:lnTo>
                      <a:cubicBezTo>
                        <a:pt x="1590339" y="170533"/>
                        <a:pt x="1590339" y="193303"/>
                        <a:pt x="1604571" y="193303"/>
                      </a:cubicBezTo>
                      <a:close/>
                      <a:moveTo>
                        <a:pt x="753543" y="167687"/>
                      </a:moveTo>
                      <a:lnTo>
                        <a:pt x="753543" y="167687"/>
                      </a:lnTo>
                      <a:cubicBezTo>
                        <a:pt x="770621" y="167687"/>
                        <a:pt x="770621" y="144917"/>
                        <a:pt x="756390" y="144917"/>
                      </a:cubicBezTo>
                      <a:lnTo>
                        <a:pt x="753543" y="144917"/>
                      </a:lnTo>
                      <a:cubicBezTo>
                        <a:pt x="739312" y="144917"/>
                        <a:pt x="739312" y="167687"/>
                        <a:pt x="753543" y="167687"/>
                      </a:cubicBezTo>
                      <a:close/>
                      <a:moveTo>
                        <a:pt x="551460" y="150609"/>
                      </a:moveTo>
                      <a:lnTo>
                        <a:pt x="628309" y="150609"/>
                      </a:lnTo>
                      <a:cubicBezTo>
                        <a:pt x="642540" y="150609"/>
                        <a:pt x="642540" y="127839"/>
                        <a:pt x="628309" y="127839"/>
                      </a:cubicBezTo>
                      <a:lnTo>
                        <a:pt x="551460" y="127839"/>
                      </a:lnTo>
                      <a:cubicBezTo>
                        <a:pt x="537229" y="127839"/>
                        <a:pt x="537229" y="150609"/>
                        <a:pt x="551460" y="150609"/>
                      </a:cubicBezTo>
                      <a:close/>
                      <a:moveTo>
                        <a:pt x="571384" y="196149"/>
                      </a:moveTo>
                      <a:cubicBezTo>
                        <a:pt x="585615" y="196149"/>
                        <a:pt x="585615" y="173379"/>
                        <a:pt x="571384" y="173379"/>
                      </a:cubicBezTo>
                      <a:cubicBezTo>
                        <a:pt x="557152" y="176226"/>
                        <a:pt x="557152" y="196149"/>
                        <a:pt x="571384" y="196149"/>
                      </a:cubicBezTo>
                      <a:close/>
                      <a:moveTo>
                        <a:pt x="10673" y="50991"/>
                      </a:moveTo>
                      <a:lnTo>
                        <a:pt x="969858" y="50991"/>
                      </a:lnTo>
                      <a:cubicBezTo>
                        <a:pt x="984089" y="50991"/>
                        <a:pt x="984089" y="28221"/>
                        <a:pt x="969858" y="28221"/>
                      </a:cubicBezTo>
                      <a:lnTo>
                        <a:pt x="10673" y="28221"/>
                      </a:lnTo>
                      <a:cubicBezTo>
                        <a:pt x="-3558" y="28221"/>
                        <a:pt x="-3558" y="50991"/>
                        <a:pt x="10673" y="50991"/>
                      </a:cubicBezTo>
                      <a:close/>
                      <a:moveTo>
                        <a:pt x="64752" y="107916"/>
                      </a:moveTo>
                      <a:lnTo>
                        <a:pt x="705157" y="107916"/>
                      </a:lnTo>
                      <a:cubicBezTo>
                        <a:pt x="719388" y="107916"/>
                        <a:pt x="719388" y="85146"/>
                        <a:pt x="705157" y="85146"/>
                      </a:cubicBezTo>
                      <a:lnTo>
                        <a:pt x="64752" y="85146"/>
                      </a:lnTo>
                      <a:cubicBezTo>
                        <a:pt x="50521" y="85146"/>
                        <a:pt x="50521" y="107916"/>
                        <a:pt x="64752" y="107916"/>
                      </a:cubicBezTo>
                      <a:close/>
                      <a:moveTo>
                        <a:pt x="1177634" y="130686"/>
                      </a:moveTo>
                      <a:cubicBezTo>
                        <a:pt x="1206096" y="142071"/>
                        <a:pt x="1240251" y="124993"/>
                        <a:pt x="1251636" y="96531"/>
                      </a:cubicBezTo>
                      <a:cubicBezTo>
                        <a:pt x="1263021" y="65222"/>
                        <a:pt x="1245944" y="31067"/>
                        <a:pt x="1217481" y="16836"/>
                      </a:cubicBezTo>
                      <a:cubicBezTo>
                        <a:pt x="1203250" y="11143"/>
                        <a:pt x="1191865" y="31067"/>
                        <a:pt x="1206096" y="36760"/>
                      </a:cubicBezTo>
                      <a:cubicBezTo>
                        <a:pt x="1237405" y="50991"/>
                        <a:pt x="1245944" y="96531"/>
                        <a:pt x="1208943" y="110762"/>
                      </a:cubicBezTo>
                      <a:cubicBezTo>
                        <a:pt x="1194711" y="116454"/>
                        <a:pt x="1174788" y="110762"/>
                        <a:pt x="1169095" y="96531"/>
                      </a:cubicBezTo>
                      <a:cubicBezTo>
                        <a:pt x="1166249" y="87992"/>
                        <a:pt x="1163403" y="76607"/>
                        <a:pt x="1171941" y="70915"/>
                      </a:cubicBezTo>
                      <a:cubicBezTo>
                        <a:pt x="1177634" y="68068"/>
                        <a:pt x="1186173" y="68068"/>
                        <a:pt x="1191865" y="73761"/>
                      </a:cubicBezTo>
                      <a:cubicBezTo>
                        <a:pt x="1197558" y="87992"/>
                        <a:pt x="1217481" y="76607"/>
                        <a:pt x="1211789" y="62376"/>
                      </a:cubicBezTo>
                      <a:cubicBezTo>
                        <a:pt x="1200404" y="39606"/>
                        <a:pt x="1163403" y="42452"/>
                        <a:pt x="1149171" y="62376"/>
                      </a:cubicBezTo>
                      <a:cubicBezTo>
                        <a:pt x="1126401" y="90838"/>
                        <a:pt x="1149171" y="122147"/>
                        <a:pt x="1177634" y="130686"/>
                      </a:cubicBezTo>
                      <a:close/>
                      <a:moveTo>
                        <a:pt x="1060938" y="79453"/>
                      </a:moveTo>
                      <a:cubicBezTo>
                        <a:pt x="1075169" y="79453"/>
                        <a:pt x="1075169" y="56683"/>
                        <a:pt x="1060938" y="56683"/>
                      </a:cubicBezTo>
                      <a:cubicBezTo>
                        <a:pt x="1046707" y="56683"/>
                        <a:pt x="1046707" y="79453"/>
                        <a:pt x="1060938" y="79453"/>
                      </a:cubicBezTo>
                      <a:close/>
                      <a:moveTo>
                        <a:pt x="1063784" y="119301"/>
                      </a:moveTo>
                      <a:cubicBezTo>
                        <a:pt x="1078015" y="153456"/>
                        <a:pt x="1106478" y="179072"/>
                        <a:pt x="1143479" y="193303"/>
                      </a:cubicBezTo>
                      <a:cubicBezTo>
                        <a:pt x="1157710" y="198996"/>
                        <a:pt x="1163403" y="176226"/>
                        <a:pt x="1149171" y="170533"/>
                      </a:cubicBezTo>
                      <a:cubicBezTo>
                        <a:pt x="1120709" y="159148"/>
                        <a:pt x="1097939" y="133532"/>
                        <a:pt x="1083708" y="105070"/>
                      </a:cubicBezTo>
                      <a:cubicBezTo>
                        <a:pt x="1078015" y="96531"/>
                        <a:pt x="1058092" y="107916"/>
                        <a:pt x="1063784" y="119301"/>
                      </a:cubicBezTo>
                      <a:close/>
                      <a:moveTo>
                        <a:pt x="841777" y="207534"/>
                      </a:moveTo>
                      <a:cubicBezTo>
                        <a:pt x="856008" y="207534"/>
                        <a:pt x="856008" y="184764"/>
                        <a:pt x="841777" y="184764"/>
                      </a:cubicBezTo>
                      <a:cubicBezTo>
                        <a:pt x="827546" y="184764"/>
                        <a:pt x="827546" y="207534"/>
                        <a:pt x="841777" y="207534"/>
                      </a:cubicBezTo>
                      <a:close/>
                      <a:moveTo>
                        <a:pt x="884471" y="102223"/>
                      </a:moveTo>
                      <a:cubicBezTo>
                        <a:pt x="898702" y="102223"/>
                        <a:pt x="898702" y="79453"/>
                        <a:pt x="884471" y="79453"/>
                      </a:cubicBezTo>
                      <a:lnTo>
                        <a:pt x="759236" y="79453"/>
                      </a:lnTo>
                      <a:cubicBezTo>
                        <a:pt x="745005" y="79453"/>
                        <a:pt x="745005" y="102223"/>
                        <a:pt x="759236" y="102223"/>
                      </a:cubicBezTo>
                      <a:lnTo>
                        <a:pt x="884471" y="102223"/>
                      </a:lnTo>
                      <a:close/>
                      <a:moveTo>
                        <a:pt x="810468" y="170533"/>
                      </a:moveTo>
                      <a:lnTo>
                        <a:pt x="1015398" y="170533"/>
                      </a:lnTo>
                      <a:cubicBezTo>
                        <a:pt x="1029629" y="170533"/>
                        <a:pt x="1029629" y="147763"/>
                        <a:pt x="1015398" y="147763"/>
                      </a:cubicBezTo>
                      <a:lnTo>
                        <a:pt x="810468" y="147763"/>
                      </a:lnTo>
                      <a:cubicBezTo>
                        <a:pt x="796237" y="147763"/>
                        <a:pt x="796237" y="170533"/>
                        <a:pt x="810468" y="17053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12" name="Graphic 377">
                <a:extLst>
                  <a:ext uri="{FF2B5EF4-FFF2-40B4-BE49-F238E27FC236}">
                    <a16:creationId xmlns:a16="http://schemas.microsoft.com/office/drawing/2014/main" id="{58C082F4-B1D7-44E2-944F-FF8578244C20}"/>
                  </a:ext>
                </a:extLst>
              </p:cNvPr>
              <p:cNvGrpSpPr/>
              <p:nvPr/>
            </p:nvGrpSpPr>
            <p:grpSpPr>
              <a:xfrm>
                <a:off x="4644415" y="2760422"/>
                <a:ext cx="2960094" cy="298855"/>
                <a:chOff x="4644415" y="2760422"/>
                <a:chExt cx="2960094" cy="298855"/>
              </a:xfrm>
            </p:grpSpPr>
            <p:sp>
              <p:nvSpPr>
                <p:cNvPr id="4013" name="Freeform: Shape 4012">
                  <a:extLst>
                    <a:ext uri="{FF2B5EF4-FFF2-40B4-BE49-F238E27FC236}">
                      <a16:creationId xmlns:a16="http://schemas.microsoft.com/office/drawing/2014/main" id="{94FF5854-D05C-4C0D-BEBF-8C59EE82FA92}"/>
                    </a:ext>
                  </a:extLst>
                </p:cNvPr>
                <p:cNvSpPr/>
                <p:nvPr/>
              </p:nvSpPr>
              <p:spPr>
                <a:xfrm>
                  <a:off x="4644415" y="2760422"/>
                  <a:ext cx="2960094" cy="298855"/>
                </a:xfrm>
                <a:custGeom>
                  <a:avLst/>
                  <a:gdLst>
                    <a:gd name="connsiteX0" fmla="*/ 2960095 w 2960094"/>
                    <a:gd name="connsiteY0" fmla="*/ 273239 h 298855"/>
                    <a:gd name="connsiteX1" fmla="*/ 2960095 w 2960094"/>
                    <a:gd name="connsiteY1" fmla="*/ 0 h 298855"/>
                    <a:gd name="connsiteX2" fmla="*/ 0 w 2960094"/>
                    <a:gd name="connsiteY2" fmla="*/ 0 h 298855"/>
                    <a:gd name="connsiteX3" fmla="*/ 0 w 2960094"/>
                    <a:gd name="connsiteY3" fmla="*/ 298856 h 298855"/>
                    <a:gd name="connsiteX4" fmla="*/ 2945863 w 2960094"/>
                    <a:gd name="connsiteY4" fmla="*/ 298856 h 298855"/>
                    <a:gd name="connsiteX5" fmla="*/ 2960095 w 2960094"/>
                    <a:gd name="connsiteY5" fmla="*/ 273239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60094" h="298855">
                      <a:moveTo>
                        <a:pt x="2960095" y="273239"/>
                      </a:moveTo>
                      <a:lnTo>
                        <a:pt x="2960095" y="0"/>
                      </a:lnTo>
                      <a:lnTo>
                        <a:pt x="0" y="0"/>
                      </a:lnTo>
                      <a:lnTo>
                        <a:pt x="0" y="298856"/>
                      </a:lnTo>
                      <a:lnTo>
                        <a:pt x="2945863" y="298856"/>
                      </a:lnTo>
                      <a:cubicBezTo>
                        <a:pt x="2951556" y="290317"/>
                        <a:pt x="2954402" y="281778"/>
                        <a:pt x="2960095" y="273239"/>
                      </a:cubicBez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4" name="Freeform: Shape 4013">
                  <a:extLst>
                    <a:ext uri="{FF2B5EF4-FFF2-40B4-BE49-F238E27FC236}">
                      <a16:creationId xmlns:a16="http://schemas.microsoft.com/office/drawing/2014/main" id="{028A2219-9892-4F96-97CB-42DD3443E0A4}"/>
                    </a:ext>
                  </a:extLst>
                </p:cNvPr>
                <p:cNvSpPr/>
                <p:nvPr/>
              </p:nvSpPr>
              <p:spPr>
                <a:xfrm>
                  <a:off x="4644415" y="2760422"/>
                  <a:ext cx="2960094" cy="19923"/>
                </a:xfrm>
                <a:custGeom>
                  <a:avLst/>
                  <a:gdLst>
                    <a:gd name="connsiteX0" fmla="*/ 0 w 2960094"/>
                    <a:gd name="connsiteY0" fmla="*/ 0 h 19923"/>
                    <a:gd name="connsiteX1" fmla="*/ 2960095 w 2960094"/>
                    <a:gd name="connsiteY1" fmla="*/ 0 h 19923"/>
                    <a:gd name="connsiteX2" fmla="*/ 2960095 w 2960094"/>
                    <a:gd name="connsiteY2" fmla="*/ 19924 h 19923"/>
                    <a:gd name="connsiteX3" fmla="*/ 0 w 2960094"/>
                    <a:gd name="connsiteY3" fmla="*/ 19924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19923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19924"/>
                      </a:lnTo>
                      <a:lnTo>
                        <a:pt x="0" y="19924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5" name="Freeform: Shape 4014">
                  <a:extLst>
                    <a:ext uri="{FF2B5EF4-FFF2-40B4-BE49-F238E27FC236}">
                      <a16:creationId xmlns:a16="http://schemas.microsoft.com/office/drawing/2014/main" id="{31488D51-EA26-4112-B52B-8CB0EBF30538}"/>
                    </a:ext>
                  </a:extLst>
                </p:cNvPr>
                <p:cNvSpPr/>
                <p:nvPr/>
              </p:nvSpPr>
              <p:spPr>
                <a:xfrm>
                  <a:off x="4644415" y="3036508"/>
                  <a:ext cx="2957248" cy="19923"/>
                </a:xfrm>
                <a:custGeom>
                  <a:avLst/>
                  <a:gdLst>
                    <a:gd name="connsiteX0" fmla="*/ 2957249 w 2957248"/>
                    <a:gd name="connsiteY0" fmla="*/ 0 h 19923"/>
                    <a:gd name="connsiteX1" fmla="*/ 0 w 2957248"/>
                    <a:gd name="connsiteY1" fmla="*/ 0 h 19923"/>
                    <a:gd name="connsiteX2" fmla="*/ 0 w 2957248"/>
                    <a:gd name="connsiteY2" fmla="*/ 19924 h 19923"/>
                    <a:gd name="connsiteX3" fmla="*/ 2945863 w 2957248"/>
                    <a:gd name="connsiteY3" fmla="*/ 19924 h 19923"/>
                    <a:gd name="connsiteX4" fmla="*/ 2957249 w 2957248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57248" h="19923">
                      <a:moveTo>
                        <a:pt x="2957249" y="0"/>
                      </a:moveTo>
                      <a:lnTo>
                        <a:pt x="0" y="0"/>
                      </a:lnTo>
                      <a:lnTo>
                        <a:pt x="0" y="19924"/>
                      </a:lnTo>
                      <a:lnTo>
                        <a:pt x="2945863" y="19924"/>
                      </a:lnTo>
                      <a:cubicBezTo>
                        <a:pt x="2948710" y="14231"/>
                        <a:pt x="2954402" y="8539"/>
                        <a:pt x="2957249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6" name="Freeform: Shape 4015">
                  <a:extLst>
                    <a:ext uri="{FF2B5EF4-FFF2-40B4-BE49-F238E27FC236}">
                      <a16:creationId xmlns:a16="http://schemas.microsoft.com/office/drawing/2014/main" id="{F4675B04-AA77-4B12-A2D9-C8F056C3CCCA}"/>
                    </a:ext>
                  </a:extLst>
                </p:cNvPr>
                <p:cNvSpPr/>
                <p:nvPr/>
              </p:nvSpPr>
              <p:spPr>
                <a:xfrm>
                  <a:off x="4710590" y="2805716"/>
                  <a:ext cx="2850514" cy="222252"/>
                </a:xfrm>
                <a:custGeom>
                  <a:avLst/>
                  <a:gdLst>
                    <a:gd name="connsiteX0" fmla="*/ 1356947 w 2850514"/>
                    <a:gd name="connsiteY0" fmla="*/ 171020 h 222252"/>
                    <a:gd name="connsiteX1" fmla="*/ 1356947 w 2850514"/>
                    <a:gd name="connsiteY1" fmla="*/ 193790 h 222252"/>
                    <a:gd name="connsiteX2" fmla="*/ 1356947 w 2850514"/>
                    <a:gd name="connsiteY2" fmla="*/ 171020 h 222252"/>
                    <a:gd name="connsiteX3" fmla="*/ 1308561 w 2850514"/>
                    <a:gd name="connsiteY3" fmla="*/ 168174 h 222252"/>
                    <a:gd name="connsiteX4" fmla="*/ 1308561 w 2850514"/>
                    <a:gd name="connsiteY4" fmla="*/ 190944 h 222252"/>
                    <a:gd name="connsiteX5" fmla="*/ 1308561 w 2850514"/>
                    <a:gd name="connsiteY5" fmla="*/ 168174 h 222252"/>
                    <a:gd name="connsiteX6" fmla="*/ 1652957 w 2850514"/>
                    <a:gd name="connsiteY6" fmla="*/ 153943 h 222252"/>
                    <a:gd name="connsiteX7" fmla="*/ 1601724 w 2850514"/>
                    <a:gd name="connsiteY7" fmla="*/ 20169 h 222252"/>
                    <a:gd name="connsiteX8" fmla="*/ 1584647 w 2850514"/>
                    <a:gd name="connsiteY8" fmla="*/ 3092 h 222252"/>
                    <a:gd name="connsiteX9" fmla="*/ 1652957 w 2850514"/>
                    <a:gd name="connsiteY9" fmla="*/ 176713 h 222252"/>
                    <a:gd name="connsiteX10" fmla="*/ 1652957 w 2850514"/>
                    <a:gd name="connsiteY10" fmla="*/ 153943 h 222252"/>
                    <a:gd name="connsiteX11" fmla="*/ 1667188 w 2850514"/>
                    <a:gd name="connsiteY11" fmla="*/ 199483 h 222252"/>
                    <a:gd name="connsiteX12" fmla="*/ 1667188 w 2850514"/>
                    <a:gd name="connsiteY12" fmla="*/ 222253 h 222252"/>
                    <a:gd name="connsiteX13" fmla="*/ 1667188 w 2850514"/>
                    <a:gd name="connsiteY13" fmla="*/ 199483 h 222252"/>
                    <a:gd name="connsiteX14" fmla="*/ 1519183 w 2850514"/>
                    <a:gd name="connsiteY14" fmla="*/ 97018 h 222252"/>
                    <a:gd name="connsiteX15" fmla="*/ 833238 w 2850514"/>
                    <a:gd name="connsiteY15" fmla="*/ 97018 h 222252"/>
                    <a:gd name="connsiteX16" fmla="*/ 833238 w 2850514"/>
                    <a:gd name="connsiteY16" fmla="*/ 119788 h 222252"/>
                    <a:gd name="connsiteX17" fmla="*/ 1522030 w 2850514"/>
                    <a:gd name="connsiteY17" fmla="*/ 119788 h 222252"/>
                    <a:gd name="connsiteX18" fmla="*/ 1519183 w 2850514"/>
                    <a:gd name="connsiteY18" fmla="*/ 97018 h 222252"/>
                    <a:gd name="connsiteX19" fmla="*/ 64752 w 2850514"/>
                    <a:gd name="connsiteY19" fmla="*/ 60017 h 222252"/>
                    <a:gd name="connsiteX20" fmla="*/ 1245944 w 2850514"/>
                    <a:gd name="connsiteY20" fmla="*/ 60017 h 222252"/>
                    <a:gd name="connsiteX21" fmla="*/ 1245944 w 2850514"/>
                    <a:gd name="connsiteY21" fmla="*/ 37247 h 222252"/>
                    <a:gd name="connsiteX22" fmla="*/ 64752 w 2850514"/>
                    <a:gd name="connsiteY22" fmla="*/ 37247 h 222252"/>
                    <a:gd name="connsiteX23" fmla="*/ 64752 w 2850514"/>
                    <a:gd name="connsiteY23" fmla="*/ 60017 h 222252"/>
                    <a:gd name="connsiteX24" fmla="*/ 1060938 w 2850514"/>
                    <a:gd name="connsiteY24" fmla="*/ 171020 h 222252"/>
                    <a:gd name="connsiteX25" fmla="*/ 10673 w 2850514"/>
                    <a:gd name="connsiteY25" fmla="*/ 171020 h 222252"/>
                    <a:gd name="connsiteX26" fmla="*/ 10673 w 2850514"/>
                    <a:gd name="connsiteY26" fmla="*/ 193790 h 222252"/>
                    <a:gd name="connsiteX27" fmla="*/ 1060938 w 2850514"/>
                    <a:gd name="connsiteY27" fmla="*/ 193790 h 222252"/>
                    <a:gd name="connsiteX28" fmla="*/ 1060938 w 2850514"/>
                    <a:gd name="connsiteY28" fmla="*/ 171020 h 222252"/>
                    <a:gd name="connsiteX29" fmla="*/ 1459412 w 2850514"/>
                    <a:gd name="connsiteY29" fmla="*/ 57171 h 222252"/>
                    <a:gd name="connsiteX30" fmla="*/ 1459412 w 2850514"/>
                    <a:gd name="connsiteY30" fmla="*/ 34401 h 222252"/>
                    <a:gd name="connsiteX31" fmla="*/ 1459412 w 2850514"/>
                    <a:gd name="connsiteY31" fmla="*/ 57171 h 222252"/>
                    <a:gd name="connsiteX32" fmla="*/ 1339870 w 2850514"/>
                    <a:gd name="connsiteY32" fmla="*/ 54324 h 222252"/>
                    <a:gd name="connsiteX33" fmla="*/ 1416718 w 2850514"/>
                    <a:gd name="connsiteY33" fmla="*/ 54324 h 222252"/>
                    <a:gd name="connsiteX34" fmla="*/ 1416718 w 2850514"/>
                    <a:gd name="connsiteY34" fmla="*/ 31554 h 222252"/>
                    <a:gd name="connsiteX35" fmla="*/ 1339870 w 2850514"/>
                    <a:gd name="connsiteY35" fmla="*/ 31554 h 222252"/>
                    <a:gd name="connsiteX36" fmla="*/ 1339870 w 2850514"/>
                    <a:gd name="connsiteY36" fmla="*/ 54324 h 222252"/>
                    <a:gd name="connsiteX37" fmla="*/ 1695650 w 2850514"/>
                    <a:gd name="connsiteY37" fmla="*/ 23016 h 222252"/>
                    <a:gd name="connsiteX38" fmla="*/ 1707035 w 2850514"/>
                    <a:gd name="connsiteY38" fmla="*/ 122634 h 222252"/>
                    <a:gd name="connsiteX39" fmla="*/ 1718420 w 2850514"/>
                    <a:gd name="connsiteY39" fmla="*/ 142558 h 222252"/>
                    <a:gd name="connsiteX40" fmla="*/ 1704189 w 2850514"/>
                    <a:gd name="connsiteY40" fmla="*/ 246 h 222252"/>
                    <a:gd name="connsiteX41" fmla="*/ 1695650 w 2850514"/>
                    <a:gd name="connsiteY41" fmla="*/ 23016 h 222252"/>
                    <a:gd name="connsiteX42" fmla="*/ 1248790 w 2850514"/>
                    <a:gd name="connsiteY42" fmla="*/ 171020 h 222252"/>
                    <a:gd name="connsiteX43" fmla="*/ 1117863 w 2850514"/>
                    <a:gd name="connsiteY43" fmla="*/ 171020 h 222252"/>
                    <a:gd name="connsiteX44" fmla="*/ 1117863 w 2850514"/>
                    <a:gd name="connsiteY44" fmla="*/ 193790 h 222252"/>
                    <a:gd name="connsiteX45" fmla="*/ 1248790 w 2850514"/>
                    <a:gd name="connsiteY45" fmla="*/ 193790 h 222252"/>
                    <a:gd name="connsiteX46" fmla="*/ 1248790 w 2850514"/>
                    <a:gd name="connsiteY46" fmla="*/ 171020 h 222252"/>
                    <a:gd name="connsiteX47" fmla="*/ 2099817 w 2850514"/>
                    <a:gd name="connsiteY47" fmla="*/ 148250 h 222252"/>
                    <a:gd name="connsiteX48" fmla="*/ 2099817 w 2850514"/>
                    <a:gd name="connsiteY48" fmla="*/ 148250 h 222252"/>
                    <a:gd name="connsiteX49" fmla="*/ 2096971 w 2850514"/>
                    <a:gd name="connsiteY49" fmla="*/ 171020 h 222252"/>
                    <a:gd name="connsiteX50" fmla="*/ 2099817 w 2850514"/>
                    <a:gd name="connsiteY50" fmla="*/ 171020 h 222252"/>
                    <a:gd name="connsiteX51" fmla="*/ 2099817 w 2850514"/>
                    <a:gd name="connsiteY51" fmla="*/ 148250 h 222252"/>
                    <a:gd name="connsiteX52" fmla="*/ 2301901 w 2850514"/>
                    <a:gd name="connsiteY52" fmla="*/ 128327 h 222252"/>
                    <a:gd name="connsiteX53" fmla="*/ 2225052 w 2850514"/>
                    <a:gd name="connsiteY53" fmla="*/ 128327 h 222252"/>
                    <a:gd name="connsiteX54" fmla="*/ 2225052 w 2850514"/>
                    <a:gd name="connsiteY54" fmla="*/ 151097 h 222252"/>
                    <a:gd name="connsiteX55" fmla="*/ 2301901 w 2850514"/>
                    <a:gd name="connsiteY55" fmla="*/ 151097 h 222252"/>
                    <a:gd name="connsiteX56" fmla="*/ 2301901 w 2850514"/>
                    <a:gd name="connsiteY56" fmla="*/ 128327 h 222252"/>
                    <a:gd name="connsiteX57" fmla="*/ 2281977 w 2850514"/>
                    <a:gd name="connsiteY57" fmla="*/ 176713 h 222252"/>
                    <a:gd name="connsiteX58" fmla="*/ 2281977 w 2850514"/>
                    <a:gd name="connsiteY58" fmla="*/ 199483 h 222252"/>
                    <a:gd name="connsiteX59" fmla="*/ 2281977 w 2850514"/>
                    <a:gd name="connsiteY59" fmla="*/ 176713 h 222252"/>
                    <a:gd name="connsiteX60" fmla="*/ 2839841 w 2850514"/>
                    <a:gd name="connsiteY60" fmla="*/ 28708 h 222252"/>
                    <a:gd name="connsiteX61" fmla="*/ 1883503 w 2850514"/>
                    <a:gd name="connsiteY61" fmla="*/ 28708 h 222252"/>
                    <a:gd name="connsiteX62" fmla="*/ 1883503 w 2850514"/>
                    <a:gd name="connsiteY62" fmla="*/ 51478 h 222252"/>
                    <a:gd name="connsiteX63" fmla="*/ 2839841 w 2850514"/>
                    <a:gd name="connsiteY63" fmla="*/ 51478 h 222252"/>
                    <a:gd name="connsiteX64" fmla="*/ 2839841 w 2850514"/>
                    <a:gd name="connsiteY64" fmla="*/ 28708 h 222252"/>
                    <a:gd name="connsiteX65" fmla="*/ 2392980 w 2850514"/>
                    <a:gd name="connsiteY65" fmla="*/ 85633 h 222252"/>
                    <a:gd name="connsiteX66" fmla="*/ 2145357 w 2850514"/>
                    <a:gd name="connsiteY66" fmla="*/ 85633 h 222252"/>
                    <a:gd name="connsiteX67" fmla="*/ 2145357 w 2850514"/>
                    <a:gd name="connsiteY67" fmla="*/ 108403 h 222252"/>
                    <a:gd name="connsiteX68" fmla="*/ 2392980 w 2850514"/>
                    <a:gd name="connsiteY68" fmla="*/ 108403 h 222252"/>
                    <a:gd name="connsiteX69" fmla="*/ 2392980 w 2850514"/>
                    <a:gd name="connsiteY69" fmla="*/ 85633 h 222252"/>
                    <a:gd name="connsiteX70" fmla="*/ 1709882 w 2850514"/>
                    <a:gd name="connsiteY70" fmla="*/ 62863 h 222252"/>
                    <a:gd name="connsiteX71" fmla="*/ 1647264 w 2850514"/>
                    <a:gd name="connsiteY71" fmla="*/ 62863 h 222252"/>
                    <a:gd name="connsiteX72" fmla="*/ 1667188 w 2850514"/>
                    <a:gd name="connsiteY72" fmla="*/ 74248 h 222252"/>
                    <a:gd name="connsiteX73" fmla="*/ 1687112 w 2850514"/>
                    <a:gd name="connsiteY73" fmla="*/ 71402 h 222252"/>
                    <a:gd name="connsiteX74" fmla="*/ 1689958 w 2850514"/>
                    <a:gd name="connsiteY74" fmla="*/ 97018 h 222252"/>
                    <a:gd name="connsiteX75" fmla="*/ 1650111 w 2850514"/>
                    <a:gd name="connsiteY75" fmla="*/ 111249 h 222252"/>
                    <a:gd name="connsiteX76" fmla="*/ 1652957 w 2850514"/>
                    <a:gd name="connsiteY76" fmla="*/ 37247 h 222252"/>
                    <a:gd name="connsiteX77" fmla="*/ 1641572 w 2850514"/>
                    <a:gd name="connsiteY77" fmla="*/ 17323 h 222252"/>
                    <a:gd name="connsiteX78" fmla="*/ 1607417 w 2850514"/>
                    <a:gd name="connsiteY78" fmla="*/ 97018 h 222252"/>
                    <a:gd name="connsiteX79" fmla="*/ 1681419 w 2850514"/>
                    <a:gd name="connsiteY79" fmla="*/ 131173 h 222252"/>
                    <a:gd name="connsiteX80" fmla="*/ 1709882 w 2850514"/>
                    <a:gd name="connsiteY80" fmla="*/ 62863 h 222252"/>
                    <a:gd name="connsiteX81" fmla="*/ 1792423 w 2850514"/>
                    <a:gd name="connsiteY81" fmla="*/ 57171 h 222252"/>
                    <a:gd name="connsiteX82" fmla="*/ 1792423 w 2850514"/>
                    <a:gd name="connsiteY82" fmla="*/ 79941 h 222252"/>
                    <a:gd name="connsiteX83" fmla="*/ 1792423 w 2850514"/>
                    <a:gd name="connsiteY83" fmla="*/ 57171 h 222252"/>
                    <a:gd name="connsiteX84" fmla="*/ 1769653 w 2850514"/>
                    <a:gd name="connsiteY84" fmla="*/ 111249 h 222252"/>
                    <a:gd name="connsiteX85" fmla="*/ 1704189 w 2850514"/>
                    <a:gd name="connsiteY85" fmla="*/ 176713 h 222252"/>
                    <a:gd name="connsiteX86" fmla="*/ 1709882 w 2850514"/>
                    <a:gd name="connsiteY86" fmla="*/ 199483 h 222252"/>
                    <a:gd name="connsiteX87" fmla="*/ 1789576 w 2850514"/>
                    <a:gd name="connsiteY87" fmla="*/ 122634 h 222252"/>
                    <a:gd name="connsiteX88" fmla="*/ 1769653 w 2850514"/>
                    <a:gd name="connsiteY88" fmla="*/ 111249 h 222252"/>
                    <a:gd name="connsiteX89" fmla="*/ 2011584 w 2850514"/>
                    <a:gd name="connsiteY89" fmla="*/ 185252 h 222252"/>
                    <a:gd name="connsiteX90" fmla="*/ 2011584 w 2850514"/>
                    <a:gd name="connsiteY90" fmla="*/ 208021 h 222252"/>
                    <a:gd name="connsiteX91" fmla="*/ 2011584 w 2850514"/>
                    <a:gd name="connsiteY91" fmla="*/ 185252 h 222252"/>
                    <a:gd name="connsiteX92" fmla="*/ 2094125 w 2850514"/>
                    <a:gd name="connsiteY92" fmla="*/ 102710 h 222252"/>
                    <a:gd name="connsiteX93" fmla="*/ 2094125 w 2850514"/>
                    <a:gd name="connsiteY93" fmla="*/ 79941 h 222252"/>
                    <a:gd name="connsiteX94" fmla="*/ 1968890 w 2850514"/>
                    <a:gd name="connsiteY94" fmla="*/ 79941 h 222252"/>
                    <a:gd name="connsiteX95" fmla="*/ 1968890 w 2850514"/>
                    <a:gd name="connsiteY95" fmla="*/ 102710 h 222252"/>
                    <a:gd name="connsiteX96" fmla="*/ 2094125 w 2850514"/>
                    <a:gd name="connsiteY96" fmla="*/ 102710 h 222252"/>
                    <a:gd name="connsiteX97" fmla="*/ 2042892 w 2850514"/>
                    <a:gd name="connsiteY97" fmla="*/ 148250 h 222252"/>
                    <a:gd name="connsiteX98" fmla="*/ 1837963 w 2850514"/>
                    <a:gd name="connsiteY98" fmla="*/ 148250 h 222252"/>
                    <a:gd name="connsiteX99" fmla="*/ 1837963 w 2850514"/>
                    <a:gd name="connsiteY99" fmla="*/ 171020 h 222252"/>
                    <a:gd name="connsiteX100" fmla="*/ 2042892 w 2850514"/>
                    <a:gd name="connsiteY100" fmla="*/ 171020 h 222252"/>
                    <a:gd name="connsiteX101" fmla="*/ 2042892 w 2850514"/>
                    <a:gd name="connsiteY101" fmla="*/ 14825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850514" h="222252">
                      <a:moveTo>
                        <a:pt x="1356947" y="171020"/>
                      </a:moveTo>
                      <a:cubicBezTo>
                        <a:pt x="1342716" y="171020"/>
                        <a:pt x="1342716" y="193790"/>
                        <a:pt x="1356947" y="193790"/>
                      </a:cubicBezTo>
                      <a:cubicBezTo>
                        <a:pt x="1371179" y="193790"/>
                        <a:pt x="1371179" y="171020"/>
                        <a:pt x="1356947" y="171020"/>
                      </a:cubicBezTo>
                      <a:close/>
                      <a:moveTo>
                        <a:pt x="1308561" y="168174"/>
                      </a:moveTo>
                      <a:cubicBezTo>
                        <a:pt x="1294330" y="168174"/>
                        <a:pt x="1294330" y="190944"/>
                        <a:pt x="1308561" y="190944"/>
                      </a:cubicBezTo>
                      <a:cubicBezTo>
                        <a:pt x="1322792" y="190944"/>
                        <a:pt x="1322792" y="168174"/>
                        <a:pt x="1308561" y="168174"/>
                      </a:cubicBezTo>
                      <a:close/>
                      <a:moveTo>
                        <a:pt x="1652957" y="153943"/>
                      </a:moveTo>
                      <a:cubicBezTo>
                        <a:pt x="1578954" y="153943"/>
                        <a:pt x="1547646" y="68556"/>
                        <a:pt x="1601724" y="20169"/>
                      </a:cubicBezTo>
                      <a:cubicBezTo>
                        <a:pt x="1613109" y="11631"/>
                        <a:pt x="1596032" y="-5447"/>
                        <a:pt x="1584647" y="3092"/>
                      </a:cubicBezTo>
                      <a:cubicBezTo>
                        <a:pt x="1516337" y="65709"/>
                        <a:pt x="1559031" y="179559"/>
                        <a:pt x="1652957" y="176713"/>
                      </a:cubicBezTo>
                      <a:cubicBezTo>
                        <a:pt x="1667188" y="176713"/>
                        <a:pt x="1667188" y="153943"/>
                        <a:pt x="1652957" y="153943"/>
                      </a:cubicBezTo>
                      <a:close/>
                      <a:moveTo>
                        <a:pt x="1667188" y="199483"/>
                      </a:moveTo>
                      <a:cubicBezTo>
                        <a:pt x="1652957" y="199483"/>
                        <a:pt x="1652957" y="222253"/>
                        <a:pt x="1667188" y="222253"/>
                      </a:cubicBezTo>
                      <a:cubicBezTo>
                        <a:pt x="1681419" y="222253"/>
                        <a:pt x="1681419" y="199483"/>
                        <a:pt x="1667188" y="199483"/>
                      </a:cubicBezTo>
                      <a:close/>
                      <a:moveTo>
                        <a:pt x="1519183" y="97018"/>
                      </a:moveTo>
                      <a:lnTo>
                        <a:pt x="833238" y="97018"/>
                      </a:lnTo>
                      <a:cubicBezTo>
                        <a:pt x="819007" y="97018"/>
                        <a:pt x="819007" y="119788"/>
                        <a:pt x="833238" y="119788"/>
                      </a:cubicBezTo>
                      <a:lnTo>
                        <a:pt x="1522030" y="119788"/>
                      </a:lnTo>
                      <a:cubicBezTo>
                        <a:pt x="1536261" y="119788"/>
                        <a:pt x="1536261" y="97018"/>
                        <a:pt x="1519183" y="97018"/>
                      </a:cubicBezTo>
                      <a:close/>
                      <a:moveTo>
                        <a:pt x="64752" y="60017"/>
                      </a:moveTo>
                      <a:lnTo>
                        <a:pt x="1245944" y="60017"/>
                      </a:lnTo>
                      <a:cubicBezTo>
                        <a:pt x="1260175" y="60017"/>
                        <a:pt x="1260175" y="37247"/>
                        <a:pt x="1245944" y="37247"/>
                      </a:cubicBezTo>
                      <a:lnTo>
                        <a:pt x="64752" y="37247"/>
                      </a:lnTo>
                      <a:cubicBezTo>
                        <a:pt x="50521" y="37247"/>
                        <a:pt x="50521" y="60017"/>
                        <a:pt x="64752" y="60017"/>
                      </a:cubicBezTo>
                      <a:close/>
                      <a:moveTo>
                        <a:pt x="1060938" y="171020"/>
                      </a:moveTo>
                      <a:lnTo>
                        <a:pt x="10673" y="171020"/>
                      </a:lnTo>
                      <a:cubicBezTo>
                        <a:pt x="-3558" y="171020"/>
                        <a:pt x="-3558" y="193790"/>
                        <a:pt x="10673" y="193790"/>
                      </a:cubicBezTo>
                      <a:lnTo>
                        <a:pt x="1060938" y="193790"/>
                      </a:lnTo>
                      <a:cubicBezTo>
                        <a:pt x="1078015" y="193790"/>
                        <a:pt x="1078015" y="171020"/>
                        <a:pt x="1060938" y="171020"/>
                      </a:cubicBezTo>
                      <a:close/>
                      <a:moveTo>
                        <a:pt x="1459412" y="57171"/>
                      </a:moveTo>
                      <a:cubicBezTo>
                        <a:pt x="1473643" y="57171"/>
                        <a:pt x="1473643" y="34401"/>
                        <a:pt x="1459412" y="34401"/>
                      </a:cubicBezTo>
                      <a:cubicBezTo>
                        <a:pt x="1445181" y="34401"/>
                        <a:pt x="1445181" y="57171"/>
                        <a:pt x="1459412" y="57171"/>
                      </a:cubicBezTo>
                      <a:close/>
                      <a:moveTo>
                        <a:pt x="1339870" y="54324"/>
                      </a:moveTo>
                      <a:lnTo>
                        <a:pt x="1416718" y="54324"/>
                      </a:lnTo>
                      <a:cubicBezTo>
                        <a:pt x="1430950" y="54324"/>
                        <a:pt x="1430950" y="31554"/>
                        <a:pt x="1416718" y="31554"/>
                      </a:cubicBezTo>
                      <a:lnTo>
                        <a:pt x="1339870" y="31554"/>
                      </a:lnTo>
                      <a:cubicBezTo>
                        <a:pt x="1325639" y="31554"/>
                        <a:pt x="1325639" y="54324"/>
                        <a:pt x="1339870" y="54324"/>
                      </a:cubicBezTo>
                      <a:close/>
                      <a:moveTo>
                        <a:pt x="1695650" y="23016"/>
                      </a:moveTo>
                      <a:cubicBezTo>
                        <a:pt x="1735498" y="34401"/>
                        <a:pt x="1735498" y="102710"/>
                        <a:pt x="1707035" y="122634"/>
                      </a:cubicBezTo>
                      <a:cubicBezTo>
                        <a:pt x="1695650" y="131173"/>
                        <a:pt x="1707035" y="151097"/>
                        <a:pt x="1718420" y="142558"/>
                      </a:cubicBezTo>
                      <a:cubicBezTo>
                        <a:pt x="1763960" y="108403"/>
                        <a:pt x="1763960" y="17323"/>
                        <a:pt x="1704189" y="246"/>
                      </a:cubicBezTo>
                      <a:cubicBezTo>
                        <a:pt x="1687112" y="-2601"/>
                        <a:pt x="1681419" y="20169"/>
                        <a:pt x="1695650" y="23016"/>
                      </a:cubicBezTo>
                      <a:close/>
                      <a:moveTo>
                        <a:pt x="1248790" y="171020"/>
                      </a:moveTo>
                      <a:lnTo>
                        <a:pt x="1117863" y="171020"/>
                      </a:lnTo>
                      <a:cubicBezTo>
                        <a:pt x="1103631" y="171020"/>
                        <a:pt x="1103631" y="193790"/>
                        <a:pt x="1117863" y="193790"/>
                      </a:cubicBezTo>
                      <a:lnTo>
                        <a:pt x="1248790" y="193790"/>
                      </a:lnTo>
                      <a:cubicBezTo>
                        <a:pt x="1263021" y="193790"/>
                        <a:pt x="1263021" y="171020"/>
                        <a:pt x="1248790" y="171020"/>
                      </a:cubicBezTo>
                      <a:close/>
                      <a:moveTo>
                        <a:pt x="2099817" y="148250"/>
                      </a:moveTo>
                      <a:lnTo>
                        <a:pt x="2099817" y="148250"/>
                      </a:lnTo>
                      <a:cubicBezTo>
                        <a:pt x="2082740" y="148250"/>
                        <a:pt x="2082740" y="171020"/>
                        <a:pt x="2096971" y="171020"/>
                      </a:cubicBezTo>
                      <a:lnTo>
                        <a:pt x="2099817" y="171020"/>
                      </a:lnTo>
                      <a:cubicBezTo>
                        <a:pt x="2114048" y="171020"/>
                        <a:pt x="2114048" y="148250"/>
                        <a:pt x="2099817" y="148250"/>
                      </a:cubicBezTo>
                      <a:close/>
                      <a:moveTo>
                        <a:pt x="2301901" y="128327"/>
                      </a:moveTo>
                      <a:lnTo>
                        <a:pt x="2225052" y="128327"/>
                      </a:lnTo>
                      <a:cubicBezTo>
                        <a:pt x="2210821" y="128327"/>
                        <a:pt x="2210821" y="151097"/>
                        <a:pt x="2225052" y="151097"/>
                      </a:cubicBezTo>
                      <a:lnTo>
                        <a:pt x="2301901" y="151097"/>
                      </a:lnTo>
                      <a:cubicBezTo>
                        <a:pt x="2316132" y="151097"/>
                        <a:pt x="2316132" y="128327"/>
                        <a:pt x="2301901" y="128327"/>
                      </a:cubicBezTo>
                      <a:close/>
                      <a:moveTo>
                        <a:pt x="2281977" y="176713"/>
                      </a:moveTo>
                      <a:cubicBezTo>
                        <a:pt x="2267746" y="176713"/>
                        <a:pt x="2267746" y="199483"/>
                        <a:pt x="2281977" y="199483"/>
                      </a:cubicBezTo>
                      <a:cubicBezTo>
                        <a:pt x="2296208" y="199483"/>
                        <a:pt x="2296208" y="176713"/>
                        <a:pt x="2281977" y="176713"/>
                      </a:cubicBezTo>
                      <a:close/>
                      <a:moveTo>
                        <a:pt x="2839841" y="28708"/>
                      </a:moveTo>
                      <a:lnTo>
                        <a:pt x="1883503" y="28708"/>
                      </a:lnTo>
                      <a:cubicBezTo>
                        <a:pt x="1869271" y="28708"/>
                        <a:pt x="1869271" y="51478"/>
                        <a:pt x="1883503" y="51478"/>
                      </a:cubicBezTo>
                      <a:lnTo>
                        <a:pt x="2839841" y="51478"/>
                      </a:lnTo>
                      <a:cubicBezTo>
                        <a:pt x="2854072" y="51478"/>
                        <a:pt x="2854072" y="28708"/>
                        <a:pt x="2839841" y="28708"/>
                      </a:cubicBezTo>
                      <a:close/>
                      <a:moveTo>
                        <a:pt x="2392980" y="85633"/>
                      </a:moveTo>
                      <a:lnTo>
                        <a:pt x="2145357" y="85633"/>
                      </a:lnTo>
                      <a:cubicBezTo>
                        <a:pt x="2131126" y="85633"/>
                        <a:pt x="2131126" y="108403"/>
                        <a:pt x="2145357" y="108403"/>
                      </a:cubicBezTo>
                      <a:lnTo>
                        <a:pt x="2392980" y="108403"/>
                      </a:lnTo>
                      <a:cubicBezTo>
                        <a:pt x="2407212" y="108403"/>
                        <a:pt x="2407212" y="85633"/>
                        <a:pt x="2392980" y="85633"/>
                      </a:cubicBezTo>
                      <a:close/>
                      <a:moveTo>
                        <a:pt x="1709882" y="62863"/>
                      </a:moveTo>
                      <a:cubicBezTo>
                        <a:pt x="1695650" y="42939"/>
                        <a:pt x="1661495" y="40093"/>
                        <a:pt x="1647264" y="62863"/>
                      </a:cubicBezTo>
                      <a:cubicBezTo>
                        <a:pt x="1641572" y="77094"/>
                        <a:pt x="1658649" y="88479"/>
                        <a:pt x="1667188" y="74248"/>
                      </a:cubicBezTo>
                      <a:cubicBezTo>
                        <a:pt x="1670034" y="68556"/>
                        <a:pt x="1681419" y="68556"/>
                        <a:pt x="1687112" y="71402"/>
                      </a:cubicBezTo>
                      <a:cubicBezTo>
                        <a:pt x="1695650" y="77094"/>
                        <a:pt x="1692804" y="88479"/>
                        <a:pt x="1689958" y="97018"/>
                      </a:cubicBezTo>
                      <a:cubicBezTo>
                        <a:pt x="1681419" y="111249"/>
                        <a:pt x="1664342" y="116942"/>
                        <a:pt x="1650111" y="111249"/>
                      </a:cubicBezTo>
                      <a:cubicBezTo>
                        <a:pt x="1613109" y="97018"/>
                        <a:pt x="1624494" y="51478"/>
                        <a:pt x="1652957" y="37247"/>
                      </a:cubicBezTo>
                      <a:cubicBezTo>
                        <a:pt x="1667188" y="31554"/>
                        <a:pt x="1655803" y="11631"/>
                        <a:pt x="1641572" y="17323"/>
                      </a:cubicBezTo>
                      <a:cubicBezTo>
                        <a:pt x="1610263" y="31554"/>
                        <a:pt x="1593186" y="65709"/>
                        <a:pt x="1607417" y="97018"/>
                      </a:cubicBezTo>
                      <a:cubicBezTo>
                        <a:pt x="1618802" y="125480"/>
                        <a:pt x="1650111" y="142558"/>
                        <a:pt x="1681419" y="131173"/>
                      </a:cubicBezTo>
                      <a:cubicBezTo>
                        <a:pt x="1704189" y="122634"/>
                        <a:pt x="1726959" y="88479"/>
                        <a:pt x="1709882" y="62863"/>
                      </a:cubicBezTo>
                      <a:close/>
                      <a:moveTo>
                        <a:pt x="1792423" y="57171"/>
                      </a:moveTo>
                      <a:cubicBezTo>
                        <a:pt x="1778192" y="57171"/>
                        <a:pt x="1778192" y="79941"/>
                        <a:pt x="1792423" y="79941"/>
                      </a:cubicBezTo>
                      <a:cubicBezTo>
                        <a:pt x="1809500" y="79941"/>
                        <a:pt x="1809500" y="57171"/>
                        <a:pt x="1792423" y="57171"/>
                      </a:cubicBezTo>
                      <a:close/>
                      <a:moveTo>
                        <a:pt x="1769653" y="111249"/>
                      </a:moveTo>
                      <a:cubicBezTo>
                        <a:pt x="1758268" y="139712"/>
                        <a:pt x="1735498" y="165328"/>
                        <a:pt x="1704189" y="176713"/>
                      </a:cubicBezTo>
                      <a:cubicBezTo>
                        <a:pt x="1689958" y="182405"/>
                        <a:pt x="1695650" y="205175"/>
                        <a:pt x="1709882" y="199483"/>
                      </a:cubicBezTo>
                      <a:cubicBezTo>
                        <a:pt x="1744037" y="185252"/>
                        <a:pt x="1772499" y="159635"/>
                        <a:pt x="1789576" y="122634"/>
                      </a:cubicBezTo>
                      <a:cubicBezTo>
                        <a:pt x="1795269" y="108403"/>
                        <a:pt x="1775345" y="97018"/>
                        <a:pt x="1769653" y="111249"/>
                      </a:cubicBezTo>
                      <a:close/>
                      <a:moveTo>
                        <a:pt x="2011584" y="185252"/>
                      </a:moveTo>
                      <a:cubicBezTo>
                        <a:pt x="1997352" y="185252"/>
                        <a:pt x="1997352" y="208021"/>
                        <a:pt x="2011584" y="208021"/>
                      </a:cubicBezTo>
                      <a:cubicBezTo>
                        <a:pt x="2025815" y="208021"/>
                        <a:pt x="2025815" y="185252"/>
                        <a:pt x="2011584" y="185252"/>
                      </a:cubicBezTo>
                      <a:close/>
                      <a:moveTo>
                        <a:pt x="2094125" y="102710"/>
                      </a:moveTo>
                      <a:cubicBezTo>
                        <a:pt x="2108356" y="102710"/>
                        <a:pt x="2108356" y="79941"/>
                        <a:pt x="2094125" y="79941"/>
                      </a:cubicBezTo>
                      <a:lnTo>
                        <a:pt x="1968890" y="79941"/>
                      </a:lnTo>
                      <a:cubicBezTo>
                        <a:pt x="1954659" y="79941"/>
                        <a:pt x="1954659" y="102710"/>
                        <a:pt x="1968890" y="102710"/>
                      </a:cubicBezTo>
                      <a:lnTo>
                        <a:pt x="2094125" y="102710"/>
                      </a:lnTo>
                      <a:close/>
                      <a:moveTo>
                        <a:pt x="2042892" y="148250"/>
                      </a:moveTo>
                      <a:lnTo>
                        <a:pt x="1837963" y="148250"/>
                      </a:lnTo>
                      <a:cubicBezTo>
                        <a:pt x="1823731" y="148250"/>
                        <a:pt x="1823731" y="171020"/>
                        <a:pt x="1837963" y="171020"/>
                      </a:cubicBezTo>
                      <a:lnTo>
                        <a:pt x="2042892" y="171020"/>
                      </a:lnTo>
                      <a:cubicBezTo>
                        <a:pt x="2057123" y="171020"/>
                        <a:pt x="2057123" y="148250"/>
                        <a:pt x="2042892" y="14825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7" name="Freeform: Shape 4016">
                  <a:extLst>
                    <a:ext uri="{FF2B5EF4-FFF2-40B4-BE49-F238E27FC236}">
                      <a16:creationId xmlns:a16="http://schemas.microsoft.com/office/drawing/2014/main" id="{BCED1B11-1151-406D-949E-DF717A441BD9}"/>
                    </a:ext>
                  </a:extLst>
                </p:cNvPr>
                <p:cNvSpPr/>
                <p:nvPr/>
              </p:nvSpPr>
              <p:spPr>
                <a:xfrm>
                  <a:off x="4710590" y="2802870"/>
                  <a:ext cx="2850514" cy="222252"/>
                </a:xfrm>
                <a:custGeom>
                  <a:avLst/>
                  <a:gdLst>
                    <a:gd name="connsiteX0" fmla="*/ 1356947 w 2850514"/>
                    <a:gd name="connsiteY0" fmla="*/ 171020 h 222252"/>
                    <a:gd name="connsiteX1" fmla="*/ 1356947 w 2850514"/>
                    <a:gd name="connsiteY1" fmla="*/ 193790 h 222252"/>
                    <a:gd name="connsiteX2" fmla="*/ 1356947 w 2850514"/>
                    <a:gd name="connsiteY2" fmla="*/ 171020 h 222252"/>
                    <a:gd name="connsiteX3" fmla="*/ 1308561 w 2850514"/>
                    <a:gd name="connsiteY3" fmla="*/ 165328 h 222252"/>
                    <a:gd name="connsiteX4" fmla="*/ 1308561 w 2850514"/>
                    <a:gd name="connsiteY4" fmla="*/ 188098 h 222252"/>
                    <a:gd name="connsiteX5" fmla="*/ 1308561 w 2850514"/>
                    <a:gd name="connsiteY5" fmla="*/ 165328 h 222252"/>
                    <a:gd name="connsiteX6" fmla="*/ 1652957 w 2850514"/>
                    <a:gd name="connsiteY6" fmla="*/ 153943 h 222252"/>
                    <a:gd name="connsiteX7" fmla="*/ 1601724 w 2850514"/>
                    <a:gd name="connsiteY7" fmla="*/ 20169 h 222252"/>
                    <a:gd name="connsiteX8" fmla="*/ 1584647 w 2850514"/>
                    <a:gd name="connsiteY8" fmla="*/ 3092 h 222252"/>
                    <a:gd name="connsiteX9" fmla="*/ 1652957 w 2850514"/>
                    <a:gd name="connsiteY9" fmla="*/ 176713 h 222252"/>
                    <a:gd name="connsiteX10" fmla="*/ 1652957 w 2850514"/>
                    <a:gd name="connsiteY10" fmla="*/ 153943 h 222252"/>
                    <a:gd name="connsiteX11" fmla="*/ 1667188 w 2850514"/>
                    <a:gd name="connsiteY11" fmla="*/ 199483 h 222252"/>
                    <a:gd name="connsiteX12" fmla="*/ 1667188 w 2850514"/>
                    <a:gd name="connsiteY12" fmla="*/ 222253 h 222252"/>
                    <a:gd name="connsiteX13" fmla="*/ 1667188 w 2850514"/>
                    <a:gd name="connsiteY13" fmla="*/ 199483 h 222252"/>
                    <a:gd name="connsiteX14" fmla="*/ 1519183 w 2850514"/>
                    <a:gd name="connsiteY14" fmla="*/ 97018 h 222252"/>
                    <a:gd name="connsiteX15" fmla="*/ 833238 w 2850514"/>
                    <a:gd name="connsiteY15" fmla="*/ 97018 h 222252"/>
                    <a:gd name="connsiteX16" fmla="*/ 833238 w 2850514"/>
                    <a:gd name="connsiteY16" fmla="*/ 119788 h 222252"/>
                    <a:gd name="connsiteX17" fmla="*/ 1522030 w 2850514"/>
                    <a:gd name="connsiteY17" fmla="*/ 119788 h 222252"/>
                    <a:gd name="connsiteX18" fmla="*/ 1519183 w 2850514"/>
                    <a:gd name="connsiteY18" fmla="*/ 97018 h 222252"/>
                    <a:gd name="connsiteX19" fmla="*/ 64752 w 2850514"/>
                    <a:gd name="connsiteY19" fmla="*/ 60017 h 222252"/>
                    <a:gd name="connsiteX20" fmla="*/ 1245944 w 2850514"/>
                    <a:gd name="connsiteY20" fmla="*/ 60017 h 222252"/>
                    <a:gd name="connsiteX21" fmla="*/ 1245944 w 2850514"/>
                    <a:gd name="connsiteY21" fmla="*/ 37247 h 222252"/>
                    <a:gd name="connsiteX22" fmla="*/ 64752 w 2850514"/>
                    <a:gd name="connsiteY22" fmla="*/ 37247 h 222252"/>
                    <a:gd name="connsiteX23" fmla="*/ 64752 w 2850514"/>
                    <a:gd name="connsiteY23" fmla="*/ 60017 h 222252"/>
                    <a:gd name="connsiteX24" fmla="*/ 1060938 w 2850514"/>
                    <a:gd name="connsiteY24" fmla="*/ 171020 h 222252"/>
                    <a:gd name="connsiteX25" fmla="*/ 10673 w 2850514"/>
                    <a:gd name="connsiteY25" fmla="*/ 171020 h 222252"/>
                    <a:gd name="connsiteX26" fmla="*/ 10673 w 2850514"/>
                    <a:gd name="connsiteY26" fmla="*/ 193790 h 222252"/>
                    <a:gd name="connsiteX27" fmla="*/ 1060938 w 2850514"/>
                    <a:gd name="connsiteY27" fmla="*/ 193790 h 222252"/>
                    <a:gd name="connsiteX28" fmla="*/ 1060938 w 2850514"/>
                    <a:gd name="connsiteY28" fmla="*/ 171020 h 222252"/>
                    <a:gd name="connsiteX29" fmla="*/ 1459412 w 2850514"/>
                    <a:gd name="connsiteY29" fmla="*/ 57171 h 222252"/>
                    <a:gd name="connsiteX30" fmla="*/ 1459412 w 2850514"/>
                    <a:gd name="connsiteY30" fmla="*/ 34401 h 222252"/>
                    <a:gd name="connsiteX31" fmla="*/ 1459412 w 2850514"/>
                    <a:gd name="connsiteY31" fmla="*/ 57171 h 222252"/>
                    <a:gd name="connsiteX32" fmla="*/ 1339870 w 2850514"/>
                    <a:gd name="connsiteY32" fmla="*/ 54324 h 222252"/>
                    <a:gd name="connsiteX33" fmla="*/ 1416718 w 2850514"/>
                    <a:gd name="connsiteY33" fmla="*/ 54324 h 222252"/>
                    <a:gd name="connsiteX34" fmla="*/ 1416718 w 2850514"/>
                    <a:gd name="connsiteY34" fmla="*/ 31554 h 222252"/>
                    <a:gd name="connsiteX35" fmla="*/ 1339870 w 2850514"/>
                    <a:gd name="connsiteY35" fmla="*/ 31554 h 222252"/>
                    <a:gd name="connsiteX36" fmla="*/ 1339870 w 2850514"/>
                    <a:gd name="connsiteY36" fmla="*/ 54324 h 222252"/>
                    <a:gd name="connsiteX37" fmla="*/ 1695650 w 2850514"/>
                    <a:gd name="connsiteY37" fmla="*/ 23016 h 222252"/>
                    <a:gd name="connsiteX38" fmla="*/ 1707035 w 2850514"/>
                    <a:gd name="connsiteY38" fmla="*/ 122634 h 222252"/>
                    <a:gd name="connsiteX39" fmla="*/ 1718420 w 2850514"/>
                    <a:gd name="connsiteY39" fmla="*/ 142558 h 222252"/>
                    <a:gd name="connsiteX40" fmla="*/ 1704189 w 2850514"/>
                    <a:gd name="connsiteY40" fmla="*/ 246 h 222252"/>
                    <a:gd name="connsiteX41" fmla="*/ 1695650 w 2850514"/>
                    <a:gd name="connsiteY41" fmla="*/ 23016 h 222252"/>
                    <a:gd name="connsiteX42" fmla="*/ 1248790 w 2850514"/>
                    <a:gd name="connsiteY42" fmla="*/ 171020 h 222252"/>
                    <a:gd name="connsiteX43" fmla="*/ 1117863 w 2850514"/>
                    <a:gd name="connsiteY43" fmla="*/ 171020 h 222252"/>
                    <a:gd name="connsiteX44" fmla="*/ 1117863 w 2850514"/>
                    <a:gd name="connsiteY44" fmla="*/ 193790 h 222252"/>
                    <a:gd name="connsiteX45" fmla="*/ 1248790 w 2850514"/>
                    <a:gd name="connsiteY45" fmla="*/ 193790 h 222252"/>
                    <a:gd name="connsiteX46" fmla="*/ 1248790 w 2850514"/>
                    <a:gd name="connsiteY46" fmla="*/ 171020 h 222252"/>
                    <a:gd name="connsiteX47" fmla="*/ 2099817 w 2850514"/>
                    <a:gd name="connsiteY47" fmla="*/ 145404 h 222252"/>
                    <a:gd name="connsiteX48" fmla="*/ 2099817 w 2850514"/>
                    <a:gd name="connsiteY48" fmla="*/ 145404 h 222252"/>
                    <a:gd name="connsiteX49" fmla="*/ 2096971 w 2850514"/>
                    <a:gd name="connsiteY49" fmla="*/ 168174 h 222252"/>
                    <a:gd name="connsiteX50" fmla="*/ 2099817 w 2850514"/>
                    <a:gd name="connsiteY50" fmla="*/ 168174 h 222252"/>
                    <a:gd name="connsiteX51" fmla="*/ 2099817 w 2850514"/>
                    <a:gd name="connsiteY51" fmla="*/ 145404 h 222252"/>
                    <a:gd name="connsiteX52" fmla="*/ 2301901 w 2850514"/>
                    <a:gd name="connsiteY52" fmla="*/ 128327 h 222252"/>
                    <a:gd name="connsiteX53" fmla="*/ 2225052 w 2850514"/>
                    <a:gd name="connsiteY53" fmla="*/ 128327 h 222252"/>
                    <a:gd name="connsiteX54" fmla="*/ 2225052 w 2850514"/>
                    <a:gd name="connsiteY54" fmla="*/ 151097 h 222252"/>
                    <a:gd name="connsiteX55" fmla="*/ 2301901 w 2850514"/>
                    <a:gd name="connsiteY55" fmla="*/ 151097 h 222252"/>
                    <a:gd name="connsiteX56" fmla="*/ 2301901 w 2850514"/>
                    <a:gd name="connsiteY56" fmla="*/ 128327 h 222252"/>
                    <a:gd name="connsiteX57" fmla="*/ 2281977 w 2850514"/>
                    <a:gd name="connsiteY57" fmla="*/ 176713 h 222252"/>
                    <a:gd name="connsiteX58" fmla="*/ 2281977 w 2850514"/>
                    <a:gd name="connsiteY58" fmla="*/ 199483 h 222252"/>
                    <a:gd name="connsiteX59" fmla="*/ 2281977 w 2850514"/>
                    <a:gd name="connsiteY59" fmla="*/ 176713 h 222252"/>
                    <a:gd name="connsiteX60" fmla="*/ 2839841 w 2850514"/>
                    <a:gd name="connsiteY60" fmla="*/ 28708 h 222252"/>
                    <a:gd name="connsiteX61" fmla="*/ 1883503 w 2850514"/>
                    <a:gd name="connsiteY61" fmla="*/ 28708 h 222252"/>
                    <a:gd name="connsiteX62" fmla="*/ 1883503 w 2850514"/>
                    <a:gd name="connsiteY62" fmla="*/ 51478 h 222252"/>
                    <a:gd name="connsiteX63" fmla="*/ 2839841 w 2850514"/>
                    <a:gd name="connsiteY63" fmla="*/ 51478 h 222252"/>
                    <a:gd name="connsiteX64" fmla="*/ 2839841 w 2850514"/>
                    <a:gd name="connsiteY64" fmla="*/ 28708 h 222252"/>
                    <a:gd name="connsiteX65" fmla="*/ 2392980 w 2850514"/>
                    <a:gd name="connsiteY65" fmla="*/ 85633 h 222252"/>
                    <a:gd name="connsiteX66" fmla="*/ 2145357 w 2850514"/>
                    <a:gd name="connsiteY66" fmla="*/ 85633 h 222252"/>
                    <a:gd name="connsiteX67" fmla="*/ 2145357 w 2850514"/>
                    <a:gd name="connsiteY67" fmla="*/ 108403 h 222252"/>
                    <a:gd name="connsiteX68" fmla="*/ 2392980 w 2850514"/>
                    <a:gd name="connsiteY68" fmla="*/ 108403 h 222252"/>
                    <a:gd name="connsiteX69" fmla="*/ 2392980 w 2850514"/>
                    <a:gd name="connsiteY69" fmla="*/ 85633 h 222252"/>
                    <a:gd name="connsiteX70" fmla="*/ 1709882 w 2850514"/>
                    <a:gd name="connsiteY70" fmla="*/ 62863 h 222252"/>
                    <a:gd name="connsiteX71" fmla="*/ 1647264 w 2850514"/>
                    <a:gd name="connsiteY71" fmla="*/ 62863 h 222252"/>
                    <a:gd name="connsiteX72" fmla="*/ 1667188 w 2850514"/>
                    <a:gd name="connsiteY72" fmla="*/ 74248 h 222252"/>
                    <a:gd name="connsiteX73" fmla="*/ 1687112 w 2850514"/>
                    <a:gd name="connsiteY73" fmla="*/ 71402 h 222252"/>
                    <a:gd name="connsiteX74" fmla="*/ 1689958 w 2850514"/>
                    <a:gd name="connsiteY74" fmla="*/ 97018 h 222252"/>
                    <a:gd name="connsiteX75" fmla="*/ 1650111 w 2850514"/>
                    <a:gd name="connsiteY75" fmla="*/ 111249 h 222252"/>
                    <a:gd name="connsiteX76" fmla="*/ 1652957 w 2850514"/>
                    <a:gd name="connsiteY76" fmla="*/ 37247 h 222252"/>
                    <a:gd name="connsiteX77" fmla="*/ 1641572 w 2850514"/>
                    <a:gd name="connsiteY77" fmla="*/ 17323 h 222252"/>
                    <a:gd name="connsiteX78" fmla="*/ 1607417 w 2850514"/>
                    <a:gd name="connsiteY78" fmla="*/ 97018 h 222252"/>
                    <a:gd name="connsiteX79" fmla="*/ 1681419 w 2850514"/>
                    <a:gd name="connsiteY79" fmla="*/ 131173 h 222252"/>
                    <a:gd name="connsiteX80" fmla="*/ 1709882 w 2850514"/>
                    <a:gd name="connsiteY80" fmla="*/ 62863 h 222252"/>
                    <a:gd name="connsiteX81" fmla="*/ 1792423 w 2850514"/>
                    <a:gd name="connsiteY81" fmla="*/ 57171 h 222252"/>
                    <a:gd name="connsiteX82" fmla="*/ 1792423 w 2850514"/>
                    <a:gd name="connsiteY82" fmla="*/ 79940 h 222252"/>
                    <a:gd name="connsiteX83" fmla="*/ 1792423 w 2850514"/>
                    <a:gd name="connsiteY83" fmla="*/ 57171 h 222252"/>
                    <a:gd name="connsiteX84" fmla="*/ 1769653 w 2850514"/>
                    <a:gd name="connsiteY84" fmla="*/ 108403 h 222252"/>
                    <a:gd name="connsiteX85" fmla="*/ 1704189 w 2850514"/>
                    <a:gd name="connsiteY85" fmla="*/ 173867 h 222252"/>
                    <a:gd name="connsiteX86" fmla="*/ 1709882 w 2850514"/>
                    <a:gd name="connsiteY86" fmla="*/ 196636 h 222252"/>
                    <a:gd name="connsiteX87" fmla="*/ 1789576 w 2850514"/>
                    <a:gd name="connsiteY87" fmla="*/ 122634 h 222252"/>
                    <a:gd name="connsiteX88" fmla="*/ 1769653 w 2850514"/>
                    <a:gd name="connsiteY88" fmla="*/ 108403 h 222252"/>
                    <a:gd name="connsiteX89" fmla="*/ 2011584 w 2850514"/>
                    <a:gd name="connsiteY89" fmla="*/ 185252 h 222252"/>
                    <a:gd name="connsiteX90" fmla="*/ 2011584 w 2850514"/>
                    <a:gd name="connsiteY90" fmla="*/ 208021 h 222252"/>
                    <a:gd name="connsiteX91" fmla="*/ 2011584 w 2850514"/>
                    <a:gd name="connsiteY91" fmla="*/ 185252 h 222252"/>
                    <a:gd name="connsiteX92" fmla="*/ 2094125 w 2850514"/>
                    <a:gd name="connsiteY92" fmla="*/ 102710 h 222252"/>
                    <a:gd name="connsiteX93" fmla="*/ 2094125 w 2850514"/>
                    <a:gd name="connsiteY93" fmla="*/ 79940 h 222252"/>
                    <a:gd name="connsiteX94" fmla="*/ 1968890 w 2850514"/>
                    <a:gd name="connsiteY94" fmla="*/ 79940 h 222252"/>
                    <a:gd name="connsiteX95" fmla="*/ 1968890 w 2850514"/>
                    <a:gd name="connsiteY95" fmla="*/ 102710 h 222252"/>
                    <a:gd name="connsiteX96" fmla="*/ 2094125 w 2850514"/>
                    <a:gd name="connsiteY96" fmla="*/ 102710 h 222252"/>
                    <a:gd name="connsiteX97" fmla="*/ 2042892 w 2850514"/>
                    <a:gd name="connsiteY97" fmla="*/ 148250 h 222252"/>
                    <a:gd name="connsiteX98" fmla="*/ 1837963 w 2850514"/>
                    <a:gd name="connsiteY98" fmla="*/ 148250 h 222252"/>
                    <a:gd name="connsiteX99" fmla="*/ 1837963 w 2850514"/>
                    <a:gd name="connsiteY99" fmla="*/ 171020 h 222252"/>
                    <a:gd name="connsiteX100" fmla="*/ 2042892 w 2850514"/>
                    <a:gd name="connsiteY100" fmla="*/ 171020 h 222252"/>
                    <a:gd name="connsiteX101" fmla="*/ 2042892 w 2850514"/>
                    <a:gd name="connsiteY101" fmla="*/ 14825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850514" h="222252">
                      <a:moveTo>
                        <a:pt x="1356947" y="171020"/>
                      </a:moveTo>
                      <a:cubicBezTo>
                        <a:pt x="1342716" y="171020"/>
                        <a:pt x="1342716" y="193790"/>
                        <a:pt x="1356947" y="193790"/>
                      </a:cubicBezTo>
                      <a:cubicBezTo>
                        <a:pt x="1371179" y="193790"/>
                        <a:pt x="1371179" y="171020"/>
                        <a:pt x="1356947" y="171020"/>
                      </a:cubicBezTo>
                      <a:close/>
                      <a:moveTo>
                        <a:pt x="1308561" y="165328"/>
                      </a:moveTo>
                      <a:cubicBezTo>
                        <a:pt x="1294330" y="165328"/>
                        <a:pt x="1294330" y="188098"/>
                        <a:pt x="1308561" y="188098"/>
                      </a:cubicBezTo>
                      <a:cubicBezTo>
                        <a:pt x="1322792" y="188098"/>
                        <a:pt x="1322792" y="165328"/>
                        <a:pt x="1308561" y="165328"/>
                      </a:cubicBezTo>
                      <a:close/>
                      <a:moveTo>
                        <a:pt x="1652957" y="153943"/>
                      </a:moveTo>
                      <a:cubicBezTo>
                        <a:pt x="1578954" y="153943"/>
                        <a:pt x="1547646" y="68556"/>
                        <a:pt x="1601724" y="20169"/>
                      </a:cubicBezTo>
                      <a:cubicBezTo>
                        <a:pt x="1613109" y="11631"/>
                        <a:pt x="1596032" y="-5447"/>
                        <a:pt x="1584647" y="3092"/>
                      </a:cubicBezTo>
                      <a:cubicBezTo>
                        <a:pt x="1516337" y="65709"/>
                        <a:pt x="1559031" y="176713"/>
                        <a:pt x="1652957" y="176713"/>
                      </a:cubicBezTo>
                      <a:cubicBezTo>
                        <a:pt x="1667188" y="176713"/>
                        <a:pt x="1667188" y="153943"/>
                        <a:pt x="1652957" y="153943"/>
                      </a:cubicBezTo>
                      <a:close/>
                      <a:moveTo>
                        <a:pt x="1667188" y="199483"/>
                      </a:moveTo>
                      <a:cubicBezTo>
                        <a:pt x="1652957" y="199483"/>
                        <a:pt x="1652957" y="222253"/>
                        <a:pt x="1667188" y="222253"/>
                      </a:cubicBezTo>
                      <a:cubicBezTo>
                        <a:pt x="1681419" y="222253"/>
                        <a:pt x="1681419" y="199483"/>
                        <a:pt x="1667188" y="199483"/>
                      </a:cubicBezTo>
                      <a:close/>
                      <a:moveTo>
                        <a:pt x="1519183" y="97018"/>
                      </a:moveTo>
                      <a:lnTo>
                        <a:pt x="833238" y="97018"/>
                      </a:lnTo>
                      <a:cubicBezTo>
                        <a:pt x="819007" y="97018"/>
                        <a:pt x="819007" y="119788"/>
                        <a:pt x="833238" y="119788"/>
                      </a:cubicBezTo>
                      <a:lnTo>
                        <a:pt x="1522030" y="119788"/>
                      </a:lnTo>
                      <a:cubicBezTo>
                        <a:pt x="1536261" y="119788"/>
                        <a:pt x="1536261" y="97018"/>
                        <a:pt x="1519183" y="97018"/>
                      </a:cubicBezTo>
                      <a:close/>
                      <a:moveTo>
                        <a:pt x="64752" y="60017"/>
                      </a:moveTo>
                      <a:lnTo>
                        <a:pt x="1245944" y="60017"/>
                      </a:lnTo>
                      <a:cubicBezTo>
                        <a:pt x="1260175" y="60017"/>
                        <a:pt x="1260175" y="37247"/>
                        <a:pt x="1245944" y="37247"/>
                      </a:cubicBezTo>
                      <a:lnTo>
                        <a:pt x="64752" y="37247"/>
                      </a:lnTo>
                      <a:cubicBezTo>
                        <a:pt x="50521" y="37247"/>
                        <a:pt x="50521" y="60017"/>
                        <a:pt x="64752" y="60017"/>
                      </a:cubicBezTo>
                      <a:close/>
                      <a:moveTo>
                        <a:pt x="1060938" y="171020"/>
                      </a:moveTo>
                      <a:lnTo>
                        <a:pt x="10673" y="171020"/>
                      </a:lnTo>
                      <a:cubicBezTo>
                        <a:pt x="-3558" y="171020"/>
                        <a:pt x="-3558" y="193790"/>
                        <a:pt x="10673" y="193790"/>
                      </a:cubicBezTo>
                      <a:lnTo>
                        <a:pt x="1060938" y="193790"/>
                      </a:lnTo>
                      <a:cubicBezTo>
                        <a:pt x="1078015" y="193790"/>
                        <a:pt x="1078015" y="171020"/>
                        <a:pt x="1060938" y="171020"/>
                      </a:cubicBezTo>
                      <a:close/>
                      <a:moveTo>
                        <a:pt x="1459412" y="57171"/>
                      </a:moveTo>
                      <a:cubicBezTo>
                        <a:pt x="1473643" y="57171"/>
                        <a:pt x="1473643" y="34401"/>
                        <a:pt x="1459412" y="34401"/>
                      </a:cubicBezTo>
                      <a:cubicBezTo>
                        <a:pt x="1445181" y="34401"/>
                        <a:pt x="1445181" y="57171"/>
                        <a:pt x="1459412" y="57171"/>
                      </a:cubicBezTo>
                      <a:close/>
                      <a:moveTo>
                        <a:pt x="1339870" y="54324"/>
                      </a:moveTo>
                      <a:lnTo>
                        <a:pt x="1416718" y="54324"/>
                      </a:lnTo>
                      <a:cubicBezTo>
                        <a:pt x="1430950" y="54324"/>
                        <a:pt x="1430950" y="31554"/>
                        <a:pt x="1416718" y="31554"/>
                      </a:cubicBezTo>
                      <a:lnTo>
                        <a:pt x="1339870" y="31554"/>
                      </a:lnTo>
                      <a:cubicBezTo>
                        <a:pt x="1325639" y="31554"/>
                        <a:pt x="1325639" y="54324"/>
                        <a:pt x="1339870" y="54324"/>
                      </a:cubicBezTo>
                      <a:close/>
                      <a:moveTo>
                        <a:pt x="1695650" y="23016"/>
                      </a:moveTo>
                      <a:cubicBezTo>
                        <a:pt x="1735498" y="34401"/>
                        <a:pt x="1735498" y="99864"/>
                        <a:pt x="1707035" y="122634"/>
                      </a:cubicBezTo>
                      <a:cubicBezTo>
                        <a:pt x="1695650" y="131173"/>
                        <a:pt x="1707035" y="151097"/>
                        <a:pt x="1718420" y="142558"/>
                      </a:cubicBezTo>
                      <a:cubicBezTo>
                        <a:pt x="1763960" y="108403"/>
                        <a:pt x="1763960" y="20169"/>
                        <a:pt x="1704189" y="246"/>
                      </a:cubicBezTo>
                      <a:cubicBezTo>
                        <a:pt x="1687112" y="-2601"/>
                        <a:pt x="1681419" y="20169"/>
                        <a:pt x="1695650" y="23016"/>
                      </a:cubicBezTo>
                      <a:close/>
                      <a:moveTo>
                        <a:pt x="1248790" y="171020"/>
                      </a:moveTo>
                      <a:lnTo>
                        <a:pt x="1117863" y="171020"/>
                      </a:lnTo>
                      <a:cubicBezTo>
                        <a:pt x="1103631" y="171020"/>
                        <a:pt x="1103631" y="193790"/>
                        <a:pt x="1117863" y="193790"/>
                      </a:cubicBezTo>
                      <a:lnTo>
                        <a:pt x="1248790" y="193790"/>
                      </a:lnTo>
                      <a:cubicBezTo>
                        <a:pt x="1263021" y="193790"/>
                        <a:pt x="1263021" y="171020"/>
                        <a:pt x="1248790" y="171020"/>
                      </a:cubicBezTo>
                      <a:close/>
                      <a:moveTo>
                        <a:pt x="2099817" y="145404"/>
                      </a:moveTo>
                      <a:lnTo>
                        <a:pt x="2099817" y="145404"/>
                      </a:lnTo>
                      <a:cubicBezTo>
                        <a:pt x="2082740" y="145404"/>
                        <a:pt x="2082740" y="168174"/>
                        <a:pt x="2096971" y="168174"/>
                      </a:cubicBezTo>
                      <a:lnTo>
                        <a:pt x="2099817" y="168174"/>
                      </a:lnTo>
                      <a:cubicBezTo>
                        <a:pt x="2114048" y="168174"/>
                        <a:pt x="2114048" y="145404"/>
                        <a:pt x="2099817" y="145404"/>
                      </a:cubicBezTo>
                      <a:close/>
                      <a:moveTo>
                        <a:pt x="2301901" y="128327"/>
                      </a:moveTo>
                      <a:lnTo>
                        <a:pt x="2225052" y="128327"/>
                      </a:lnTo>
                      <a:cubicBezTo>
                        <a:pt x="2210821" y="128327"/>
                        <a:pt x="2210821" y="151097"/>
                        <a:pt x="2225052" y="151097"/>
                      </a:cubicBezTo>
                      <a:lnTo>
                        <a:pt x="2301901" y="151097"/>
                      </a:lnTo>
                      <a:cubicBezTo>
                        <a:pt x="2316132" y="151097"/>
                        <a:pt x="2316132" y="128327"/>
                        <a:pt x="2301901" y="128327"/>
                      </a:cubicBezTo>
                      <a:close/>
                      <a:moveTo>
                        <a:pt x="2281977" y="176713"/>
                      </a:moveTo>
                      <a:cubicBezTo>
                        <a:pt x="2267746" y="176713"/>
                        <a:pt x="2267746" y="199483"/>
                        <a:pt x="2281977" y="199483"/>
                      </a:cubicBezTo>
                      <a:cubicBezTo>
                        <a:pt x="2296208" y="196636"/>
                        <a:pt x="2296208" y="176713"/>
                        <a:pt x="2281977" y="176713"/>
                      </a:cubicBezTo>
                      <a:close/>
                      <a:moveTo>
                        <a:pt x="2839841" y="28708"/>
                      </a:moveTo>
                      <a:lnTo>
                        <a:pt x="1883503" y="28708"/>
                      </a:lnTo>
                      <a:cubicBezTo>
                        <a:pt x="1869271" y="28708"/>
                        <a:pt x="1869271" y="51478"/>
                        <a:pt x="1883503" y="51478"/>
                      </a:cubicBezTo>
                      <a:lnTo>
                        <a:pt x="2839841" y="51478"/>
                      </a:lnTo>
                      <a:cubicBezTo>
                        <a:pt x="2854072" y="51478"/>
                        <a:pt x="2854072" y="28708"/>
                        <a:pt x="2839841" y="28708"/>
                      </a:cubicBezTo>
                      <a:close/>
                      <a:moveTo>
                        <a:pt x="2392980" y="85633"/>
                      </a:moveTo>
                      <a:lnTo>
                        <a:pt x="2145357" y="85633"/>
                      </a:lnTo>
                      <a:cubicBezTo>
                        <a:pt x="2131126" y="85633"/>
                        <a:pt x="2131126" y="108403"/>
                        <a:pt x="2145357" y="108403"/>
                      </a:cubicBezTo>
                      <a:lnTo>
                        <a:pt x="2392980" y="108403"/>
                      </a:lnTo>
                      <a:cubicBezTo>
                        <a:pt x="2407212" y="108403"/>
                        <a:pt x="2407212" y="85633"/>
                        <a:pt x="2392980" y="85633"/>
                      </a:cubicBezTo>
                      <a:close/>
                      <a:moveTo>
                        <a:pt x="1709882" y="62863"/>
                      </a:moveTo>
                      <a:cubicBezTo>
                        <a:pt x="1695650" y="42939"/>
                        <a:pt x="1661495" y="40093"/>
                        <a:pt x="1647264" y="62863"/>
                      </a:cubicBezTo>
                      <a:cubicBezTo>
                        <a:pt x="1641572" y="77094"/>
                        <a:pt x="1658649" y="88479"/>
                        <a:pt x="1667188" y="74248"/>
                      </a:cubicBezTo>
                      <a:cubicBezTo>
                        <a:pt x="1670034" y="68556"/>
                        <a:pt x="1681419" y="68556"/>
                        <a:pt x="1687112" y="71402"/>
                      </a:cubicBezTo>
                      <a:cubicBezTo>
                        <a:pt x="1695650" y="77094"/>
                        <a:pt x="1692804" y="88479"/>
                        <a:pt x="1689958" y="97018"/>
                      </a:cubicBezTo>
                      <a:cubicBezTo>
                        <a:pt x="1681419" y="111249"/>
                        <a:pt x="1664342" y="116942"/>
                        <a:pt x="1650111" y="111249"/>
                      </a:cubicBezTo>
                      <a:cubicBezTo>
                        <a:pt x="1613109" y="97018"/>
                        <a:pt x="1624494" y="51478"/>
                        <a:pt x="1652957" y="37247"/>
                      </a:cubicBezTo>
                      <a:cubicBezTo>
                        <a:pt x="1667188" y="31554"/>
                        <a:pt x="1655803" y="11631"/>
                        <a:pt x="1641572" y="17323"/>
                      </a:cubicBezTo>
                      <a:cubicBezTo>
                        <a:pt x="1610263" y="31554"/>
                        <a:pt x="1593186" y="65709"/>
                        <a:pt x="1607417" y="97018"/>
                      </a:cubicBezTo>
                      <a:cubicBezTo>
                        <a:pt x="1618802" y="125480"/>
                        <a:pt x="1650111" y="142558"/>
                        <a:pt x="1681419" y="131173"/>
                      </a:cubicBezTo>
                      <a:cubicBezTo>
                        <a:pt x="1704189" y="122634"/>
                        <a:pt x="1726959" y="91325"/>
                        <a:pt x="1709882" y="62863"/>
                      </a:cubicBezTo>
                      <a:close/>
                      <a:moveTo>
                        <a:pt x="1792423" y="57171"/>
                      </a:moveTo>
                      <a:cubicBezTo>
                        <a:pt x="1778192" y="57171"/>
                        <a:pt x="1778192" y="79940"/>
                        <a:pt x="1792423" y="79940"/>
                      </a:cubicBezTo>
                      <a:cubicBezTo>
                        <a:pt x="1809500" y="79940"/>
                        <a:pt x="1809500" y="57171"/>
                        <a:pt x="1792423" y="57171"/>
                      </a:cubicBezTo>
                      <a:close/>
                      <a:moveTo>
                        <a:pt x="1769653" y="108403"/>
                      </a:moveTo>
                      <a:cubicBezTo>
                        <a:pt x="1758268" y="136865"/>
                        <a:pt x="1735498" y="162482"/>
                        <a:pt x="1704189" y="173867"/>
                      </a:cubicBezTo>
                      <a:cubicBezTo>
                        <a:pt x="1689958" y="179559"/>
                        <a:pt x="1695650" y="202329"/>
                        <a:pt x="1709882" y="196636"/>
                      </a:cubicBezTo>
                      <a:cubicBezTo>
                        <a:pt x="1744037" y="182405"/>
                        <a:pt x="1772499" y="156789"/>
                        <a:pt x="1789576" y="122634"/>
                      </a:cubicBezTo>
                      <a:cubicBezTo>
                        <a:pt x="1795269" y="108403"/>
                        <a:pt x="1775345" y="97018"/>
                        <a:pt x="1769653" y="108403"/>
                      </a:cubicBezTo>
                      <a:close/>
                      <a:moveTo>
                        <a:pt x="2011584" y="185252"/>
                      </a:moveTo>
                      <a:cubicBezTo>
                        <a:pt x="1997352" y="185252"/>
                        <a:pt x="1997352" y="208021"/>
                        <a:pt x="2011584" y="208021"/>
                      </a:cubicBezTo>
                      <a:cubicBezTo>
                        <a:pt x="2025815" y="208021"/>
                        <a:pt x="2025815" y="185252"/>
                        <a:pt x="2011584" y="185252"/>
                      </a:cubicBezTo>
                      <a:close/>
                      <a:moveTo>
                        <a:pt x="2094125" y="102710"/>
                      </a:moveTo>
                      <a:cubicBezTo>
                        <a:pt x="2108356" y="102710"/>
                        <a:pt x="2108356" y="79940"/>
                        <a:pt x="2094125" y="79940"/>
                      </a:cubicBezTo>
                      <a:lnTo>
                        <a:pt x="1968890" y="79940"/>
                      </a:lnTo>
                      <a:cubicBezTo>
                        <a:pt x="1954659" y="79940"/>
                        <a:pt x="1954659" y="102710"/>
                        <a:pt x="1968890" y="102710"/>
                      </a:cubicBezTo>
                      <a:lnTo>
                        <a:pt x="2094125" y="102710"/>
                      </a:lnTo>
                      <a:close/>
                      <a:moveTo>
                        <a:pt x="2042892" y="148250"/>
                      </a:moveTo>
                      <a:lnTo>
                        <a:pt x="1837963" y="148250"/>
                      </a:lnTo>
                      <a:cubicBezTo>
                        <a:pt x="1823731" y="148250"/>
                        <a:pt x="1823731" y="171020"/>
                        <a:pt x="1837963" y="171020"/>
                      </a:cubicBezTo>
                      <a:lnTo>
                        <a:pt x="2042892" y="171020"/>
                      </a:lnTo>
                      <a:cubicBezTo>
                        <a:pt x="2057123" y="171020"/>
                        <a:pt x="2057123" y="148250"/>
                        <a:pt x="2042892" y="14825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18" name="Graphic 377">
                <a:extLst>
                  <a:ext uri="{FF2B5EF4-FFF2-40B4-BE49-F238E27FC236}">
                    <a16:creationId xmlns:a16="http://schemas.microsoft.com/office/drawing/2014/main" id="{CD470D61-1A3A-4F22-823C-4ADF74BCB4A5}"/>
                  </a:ext>
                </a:extLst>
              </p:cNvPr>
              <p:cNvGrpSpPr/>
              <p:nvPr/>
            </p:nvGrpSpPr>
            <p:grpSpPr>
              <a:xfrm>
                <a:off x="4643675" y="2460593"/>
                <a:ext cx="2960094" cy="300392"/>
                <a:chOff x="4643675" y="2460593"/>
                <a:chExt cx="2960094" cy="300392"/>
              </a:xfrm>
            </p:grpSpPr>
            <p:sp>
              <p:nvSpPr>
                <p:cNvPr id="4019" name="Freeform: Shape 4018">
                  <a:extLst>
                    <a:ext uri="{FF2B5EF4-FFF2-40B4-BE49-F238E27FC236}">
                      <a16:creationId xmlns:a16="http://schemas.microsoft.com/office/drawing/2014/main" id="{3853C01C-5926-48E3-B8C3-FE19F947E87A}"/>
                    </a:ext>
                  </a:extLst>
                </p:cNvPr>
                <p:cNvSpPr/>
                <p:nvPr/>
              </p:nvSpPr>
              <p:spPr>
                <a:xfrm rot="-10800000">
                  <a:off x="4643675" y="2460593"/>
                  <a:ext cx="2960094" cy="298855"/>
                </a:xfrm>
                <a:custGeom>
                  <a:avLst/>
                  <a:gdLst>
                    <a:gd name="connsiteX0" fmla="*/ 0 w 2960094"/>
                    <a:gd name="connsiteY0" fmla="*/ 0 h 298855"/>
                    <a:gd name="connsiteX1" fmla="*/ 2960095 w 2960094"/>
                    <a:gd name="connsiteY1" fmla="*/ 0 h 298855"/>
                    <a:gd name="connsiteX2" fmla="*/ 2960095 w 2960094"/>
                    <a:gd name="connsiteY2" fmla="*/ 298856 h 298855"/>
                    <a:gd name="connsiteX3" fmla="*/ 0 w 2960094"/>
                    <a:gd name="connsiteY3" fmla="*/ 298856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298855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298856"/>
                      </a:lnTo>
                      <a:lnTo>
                        <a:pt x="0" y="298856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0" name="Freeform: Shape 4019">
                  <a:extLst>
                    <a:ext uri="{FF2B5EF4-FFF2-40B4-BE49-F238E27FC236}">
                      <a16:creationId xmlns:a16="http://schemas.microsoft.com/office/drawing/2014/main" id="{63ED8743-91AE-4DC9-85C8-579235563348}"/>
                    </a:ext>
                  </a:extLst>
                </p:cNvPr>
                <p:cNvSpPr/>
                <p:nvPr/>
              </p:nvSpPr>
              <p:spPr>
                <a:xfrm rot="-10800000">
                  <a:off x="4643675" y="2461899"/>
                  <a:ext cx="2960094" cy="19923"/>
                </a:xfrm>
                <a:custGeom>
                  <a:avLst/>
                  <a:gdLst>
                    <a:gd name="connsiteX0" fmla="*/ 0 w 2960094"/>
                    <a:gd name="connsiteY0" fmla="*/ 0 h 19923"/>
                    <a:gd name="connsiteX1" fmla="*/ 2960095 w 2960094"/>
                    <a:gd name="connsiteY1" fmla="*/ 0 h 19923"/>
                    <a:gd name="connsiteX2" fmla="*/ 2960095 w 2960094"/>
                    <a:gd name="connsiteY2" fmla="*/ 19924 h 19923"/>
                    <a:gd name="connsiteX3" fmla="*/ 0 w 2960094"/>
                    <a:gd name="connsiteY3" fmla="*/ 19924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19923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19924"/>
                      </a:lnTo>
                      <a:lnTo>
                        <a:pt x="0" y="19924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1" name="Freeform: Shape 4020">
                  <a:extLst>
                    <a:ext uri="{FF2B5EF4-FFF2-40B4-BE49-F238E27FC236}">
                      <a16:creationId xmlns:a16="http://schemas.microsoft.com/office/drawing/2014/main" id="{E4B998E2-9C68-4C42-9F29-994C0D7FD904}"/>
                    </a:ext>
                  </a:extLst>
                </p:cNvPr>
                <p:cNvSpPr/>
                <p:nvPr/>
              </p:nvSpPr>
              <p:spPr>
                <a:xfrm rot="-10800000">
                  <a:off x="4643675" y="2741062"/>
                  <a:ext cx="2960094" cy="19923"/>
                </a:xfrm>
                <a:custGeom>
                  <a:avLst/>
                  <a:gdLst>
                    <a:gd name="connsiteX0" fmla="*/ 0 w 2960094"/>
                    <a:gd name="connsiteY0" fmla="*/ 0 h 19923"/>
                    <a:gd name="connsiteX1" fmla="*/ 2960095 w 2960094"/>
                    <a:gd name="connsiteY1" fmla="*/ 0 h 19923"/>
                    <a:gd name="connsiteX2" fmla="*/ 2960095 w 2960094"/>
                    <a:gd name="connsiteY2" fmla="*/ 19924 h 19923"/>
                    <a:gd name="connsiteX3" fmla="*/ 0 w 2960094"/>
                    <a:gd name="connsiteY3" fmla="*/ 19924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19923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19924"/>
                      </a:lnTo>
                      <a:lnTo>
                        <a:pt x="0" y="19924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2" name="Freeform: Shape 4021">
                  <a:extLst>
                    <a:ext uri="{FF2B5EF4-FFF2-40B4-BE49-F238E27FC236}">
                      <a16:creationId xmlns:a16="http://schemas.microsoft.com/office/drawing/2014/main" id="{7DF1A19F-34EC-4907-9F63-6394A75B6143}"/>
                    </a:ext>
                  </a:extLst>
                </p:cNvPr>
                <p:cNvSpPr/>
                <p:nvPr/>
              </p:nvSpPr>
              <p:spPr>
                <a:xfrm>
                  <a:off x="4687820" y="2506861"/>
                  <a:ext cx="2457732" cy="222252"/>
                </a:xfrm>
                <a:custGeom>
                  <a:avLst/>
                  <a:gdLst>
                    <a:gd name="connsiteX0" fmla="*/ 1496413 w 2457732"/>
                    <a:gd name="connsiteY0" fmla="*/ 193790 h 222252"/>
                    <a:gd name="connsiteX1" fmla="*/ 1496413 w 2457732"/>
                    <a:gd name="connsiteY1" fmla="*/ 171020 h 222252"/>
                    <a:gd name="connsiteX2" fmla="*/ 1496413 w 2457732"/>
                    <a:gd name="connsiteY2" fmla="*/ 193790 h 222252"/>
                    <a:gd name="connsiteX3" fmla="*/ 1544800 w 2457732"/>
                    <a:gd name="connsiteY3" fmla="*/ 190944 h 222252"/>
                    <a:gd name="connsiteX4" fmla="*/ 1544800 w 2457732"/>
                    <a:gd name="connsiteY4" fmla="*/ 168174 h 222252"/>
                    <a:gd name="connsiteX5" fmla="*/ 1544800 w 2457732"/>
                    <a:gd name="connsiteY5" fmla="*/ 190944 h 222252"/>
                    <a:gd name="connsiteX6" fmla="*/ 1200404 w 2457732"/>
                    <a:gd name="connsiteY6" fmla="*/ 176713 h 222252"/>
                    <a:gd name="connsiteX7" fmla="*/ 1268714 w 2457732"/>
                    <a:gd name="connsiteY7" fmla="*/ 3092 h 222252"/>
                    <a:gd name="connsiteX8" fmla="*/ 1251636 w 2457732"/>
                    <a:gd name="connsiteY8" fmla="*/ 20169 h 222252"/>
                    <a:gd name="connsiteX9" fmla="*/ 1200404 w 2457732"/>
                    <a:gd name="connsiteY9" fmla="*/ 153943 h 222252"/>
                    <a:gd name="connsiteX10" fmla="*/ 1200404 w 2457732"/>
                    <a:gd name="connsiteY10" fmla="*/ 176713 h 222252"/>
                    <a:gd name="connsiteX11" fmla="*/ 1186173 w 2457732"/>
                    <a:gd name="connsiteY11" fmla="*/ 222253 h 222252"/>
                    <a:gd name="connsiteX12" fmla="*/ 1186173 w 2457732"/>
                    <a:gd name="connsiteY12" fmla="*/ 199483 h 222252"/>
                    <a:gd name="connsiteX13" fmla="*/ 1186173 w 2457732"/>
                    <a:gd name="connsiteY13" fmla="*/ 222253 h 222252"/>
                    <a:gd name="connsiteX14" fmla="*/ 1334177 w 2457732"/>
                    <a:gd name="connsiteY14" fmla="*/ 119788 h 222252"/>
                    <a:gd name="connsiteX15" fmla="*/ 2020122 w 2457732"/>
                    <a:gd name="connsiteY15" fmla="*/ 119788 h 222252"/>
                    <a:gd name="connsiteX16" fmla="*/ 2020122 w 2457732"/>
                    <a:gd name="connsiteY16" fmla="*/ 97018 h 222252"/>
                    <a:gd name="connsiteX17" fmla="*/ 1334177 w 2457732"/>
                    <a:gd name="connsiteY17" fmla="*/ 97018 h 222252"/>
                    <a:gd name="connsiteX18" fmla="*/ 1334177 w 2457732"/>
                    <a:gd name="connsiteY18" fmla="*/ 119788 h 222252"/>
                    <a:gd name="connsiteX19" fmla="*/ 2392980 w 2457732"/>
                    <a:gd name="connsiteY19" fmla="*/ 37247 h 222252"/>
                    <a:gd name="connsiteX20" fmla="*/ 1607417 w 2457732"/>
                    <a:gd name="connsiteY20" fmla="*/ 37247 h 222252"/>
                    <a:gd name="connsiteX21" fmla="*/ 1607417 w 2457732"/>
                    <a:gd name="connsiteY21" fmla="*/ 60017 h 222252"/>
                    <a:gd name="connsiteX22" fmla="*/ 2392980 w 2457732"/>
                    <a:gd name="connsiteY22" fmla="*/ 60017 h 222252"/>
                    <a:gd name="connsiteX23" fmla="*/ 2392980 w 2457732"/>
                    <a:gd name="connsiteY23" fmla="*/ 37247 h 222252"/>
                    <a:gd name="connsiteX24" fmla="*/ 1792423 w 2457732"/>
                    <a:gd name="connsiteY24" fmla="*/ 193790 h 222252"/>
                    <a:gd name="connsiteX25" fmla="*/ 2447059 w 2457732"/>
                    <a:gd name="connsiteY25" fmla="*/ 193790 h 222252"/>
                    <a:gd name="connsiteX26" fmla="*/ 2447059 w 2457732"/>
                    <a:gd name="connsiteY26" fmla="*/ 171020 h 222252"/>
                    <a:gd name="connsiteX27" fmla="*/ 1792423 w 2457732"/>
                    <a:gd name="connsiteY27" fmla="*/ 171020 h 222252"/>
                    <a:gd name="connsiteX28" fmla="*/ 1792423 w 2457732"/>
                    <a:gd name="connsiteY28" fmla="*/ 193790 h 222252"/>
                    <a:gd name="connsiteX29" fmla="*/ 1393948 w 2457732"/>
                    <a:gd name="connsiteY29" fmla="*/ 34401 h 222252"/>
                    <a:gd name="connsiteX30" fmla="*/ 1393948 w 2457732"/>
                    <a:gd name="connsiteY30" fmla="*/ 57171 h 222252"/>
                    <a:gd name="connsiteX31" fmla="*/ 1393948 w 2457732"/>
                    <a:gd name="connsiteY31" fmla="*/ 34401 h 222252"/>
                    <a:gd name="connsiteX32" fmla="*/ 1513491 w 2457732"/>
                    <a:gd name="connsiteY32" fmla="*/ 31554 h 222252"/>
                    <a:gd name="connsiteX33" fmla="*/ 1436642 w 2457732"/>
                    <a:gd name="connsiteY33" fmla="*/ 31554 h 222252"/>
                    <a:gd name="connsiteX34" fmla="*/ 1436642 w 2457732"/>
                    <a:gd name="connsiteY34" fmla="*/ 54324 h 222252"/>
                    <a:gd name="connsiteX35" fmla="*/ 1513491 w 2457732"/>
                    <a:gd name="connsiteY35" fmla="*/ 54324 h 222252"/>
                    <a:gd name="connsiteX36" fmla="*/ 1513491 w 2457732"/>
                    <a:gd name="connsiteY36" fmla="*/ 31554 h 222252"/>
                    <a:gd name="connsiteX37" fmla="*/ 1152018 w 2457732"/>
                    <a:gd name="connsiteY37" fmla="*/ 246 h 222252"/>
                    <a:gd name="connsiteX38" fmla="*/ 1137786 w 2457732"/>
                    <a:gd name="connsiteY38" fmla="*/ 142558 h 222252"/>
                    <a:gd name="connsiteX39" fmla="*/ 1149171 w 2457732"/>
                    <a:gd name="connsiteY39" fmla="*/ 122634 h 222252"/>
                    <a:gd name="connsiteX40" fmla="*/ 1160556 w 2457732"/>
                    <a:gd name="connsiteY40" fmla="*/ 23016 h 222252"/>
                    <a:gd name="connsiteX41" fmla="*/ 1152018 w 2457732"/>
                    <a:gd name="connsiteY41" fmla="*/ 246 h 222252"/>
                    <a:gd name="connsiteX42" fmla="*/ 1604571 w 2457732"/>
                    <a:gd name="connsiteY42" fmla="*/ 193790 h 222252"/>
                    <a:gd name="connsiteX43" fmla="*/ 1735498 w 2457732"/>
                    <a:gd name="connsiteY43" fmla="*/ 193790 h 222252"/>
                    <a:gd name="connsiteX44" fmla="*/ 1735498 w 2457732"/>
                    <a:gd name="connsiteY44" fmla="*/ 171020 h 222252"/>
                    <a:gd name="connsiteX45" fmla="*/ 1604571 w 2457732"/>
                    <a:gd name="connsiteY45" fmla="*/ 171020 h 222252"/>
                    <a:gd name="connsiteX46" fmla="*/ 1604571 w 2457732"/>
                    <a:gd name="connsiteY46" fmla="*/ 193790 h 222252"/>
                    <a:gd name="connsiteX47" fmla="*/ 753543 w 2457732"/>
                    <a:gd name="connsiteY47" fmla="*/ 171020 h 222252"/>
                    <a:gd name="connsiteX48" fmla="*/ 753543 w 2457732"/>
                    <a:gd name="connsiteY48" fmla="*/ 171020 h 222252"/>
                    <a:gd name="connsiteX49" fmla="*/ 756390 w 2457732"/>
                    <a:gd name="connsiteY49" fmla="*/ 148250 h 222252"/>
                    <a:gd name="connsiteX50" fmla="*/ 753543 w 2457732"/>
                    <a:gd name="connsiteY50" fmla="*/ 148250 h 222252"/>
                    <a:gd name="connsiteX51" fmla="*/ 753543 w 2457732"/>
                    <a:gd name="connsiteY51" fmla="*/ 171020 h 222252"/>
                    <a:gd name="connsiteX52" fmla="*/ 551460 w 2457732"/>
                    <a:gd name="connsiteY52" fmla="*/ 151097 h 222252"/>
                    <a:gd name="connsiteX53" fmla="*/ 628309 w 2457732"/>
                    <a:gd name="connsiteY53" fmla="*/ 151097 h 222252"/>
                    <a:gd name="connsiteX54" fmla="*/ 628309 w 2457732"/>
                    <a:gd name="connsiteY54" fmla="*/ 128327 h 222252"/>
                    <a:gd name="connsiteX55" fmla="*/ 551460 w 2457732"/>
                    <a:gd name="connsiteY55" fmla="*/ 128327 h 222252"/>
                    <a:gd name="connsiteX56" fmla="*/ 551460 w 2457732"/>
                    <a:gd name="connsiteY56" fmla="*/ 151097 h 222252"/>
                    <a:gd name="connsiteX57" fmla="*/ 571384 w 2457732"/>
                    <a:gd name="connsiteY57" fmla="*/ 199483 h 222252"/>
                    <a:gd name="connsiteX58" fmla="*/ 571384 w 2457732"/>
                    <a:gd name="connsiteY58" fmla="*/ 176713 h 222252"/>
                    <a:gd name="connsiteX59" fmla="*/ 571384 w 2457732"/>
                    <a:gd name="connsiteY59" fmla="*/ 199483 h 222252"/>
                    <a:gd name="connsiteX60" fmla="*/ 10673 w 2457732"/>
                    <a:gd name="connsiteY60" fmla="*/ 51478 h 222252"/>
                    <a:gd name="connsiteX61" fmla="*/ 969858 w 2457732"/>
                    <a:gd name="connsiteY61" fmla="*/ 51478 h 222252"/>
                    <a:gd name="connsiteX62" fmla="*/ 969858 w 2457732"/>
                    <a:gd name="connsiteY62" fmla="*/ 28708 h 222252"/>
                    <a:gd name="connsiteX63" fmla="*/ 10673 w 2457732"/>
                    <a:gd name="connsiteY63" fmla="*/ 28708 h 222252"/>
                    <a:gd name="connsiteX64" fmla="*/ 10673 w 2457732"/>
                    <a:gd name="connsiteY64" fmla="*/ 51478 h 222252"/>
                    <a:gd name="connsiteX65" fmla="*/ 64752 w 2457732"/>
                    <a:gd name="connsiteY65" fmla="*/ 108403 h 222252"/>
                    <a:gd name="connsiteX66" fmla="*/ 705157 w 2457732"/>
                    <a:gd name="connsiteY66" fmla="*/ 108403 h 222252"/>
                    <a:gd name="connsiteX67" fmla="*/ 705157 w 2457732"/>
                    <a:gd name="connsiteY67" fmla="*/ 85633 h 222252"/>
                    <a:gd name="connsiteX68" fmla="*/ 64752 w 2457732"/>
                    <a:gd name="connsiteY68" fmla="*/ 85633 h 222252"/>
                    <a:gd name="connsiteX69" fmla="*/ 64752 w 2457732"/>
                    <a:gd name="connsiteY69" fmla="*/ 108403 h 222252"/>
                    <a:gd name="connsiteX70" fmla="*/ 1177634 w 2457732"/>
                    <a:gd name="connsiteY70" fmla="*/ 131173 h 222252"/>
                    <a:gd name="connsiteX71" fmla="*/ 1251636 w 2457732"/>
                    <a:gd name="connsiteY71" fmla="*/ 97018 h 222252"/>
                    <a:gd name="connsiteX72" fmla="*/ 1217481 w 2457732"/>
                    <a:gd name="connsiteY72" fmla="*/ 17323 h 222252"/>
                    <a:gd name="connsiteX73" fmla="*/ 1206096 w 2457732"/>
                    <a:gd name="connsiteY73" fmla="*/ 37247 h 222252"/>
                    <a:gd name="connsiteX74" fmla="*/ 1208943 w 2457732"/>
                    <a:gd name="connsiteY74" fmla="*/ 111249 h 222252"/>
                    <a:gd name="connsiteX75" fmla="*/ 1169095 w 2457732"/>
                    <a:gd name="connsiteY75" fmla="*/ 97018 h 222252"/>
                    <a:gd name="connsiteX76" fmla="*/ 1171941 w 2457732"/>
                    <a:gd name="connsiteY76" fmla="*/ 71402 h 222252"/>
                    <a:gd name="connsiteX77" fmla="*/ 1191865 w 2457732"/>
                    <a:gd name="connsiteY77" fmla="*/ 74248 h 222252"/>
                    <a:gd name="connsiteX78" fmla="*/ 1211789 w 2457732"/>
                    <a:gd name="connsiteY78" fmla="*/ 62863 h 222252"/>
                    <a:gd name="connsiteX79" fmla="*/ 1149171 w 2457732"/>
                    <a:gd name="connsiteY79" fmla="*/ 62863 h 222252"/>
                    <a:gd name="connsiteX80" fmla="*/ 1177634 w 2457732"/>
                    <a:gd name="connsiteY80" fmla="*/ 131173 h 222252"/>
                    <a:gd name="connsiteX81" fmla="*/ 1060938 w 2457732"/>
                    <a:gd name="connsiteY81" fmla="*/ 79940 h 222252"/>
                    <a:gd name="connsiteX82" fmla="*/ 1060938 w 2457732"/>
                    <a:gd name="connsiteY82" fmla="*/ 57171 h 222252"/>
                    <a:gd name="connsiteX83" fmla="*/ 1060938 w 2457732"/>
                    <a:gd name="connsiteY83" fmla="*/ 79940 h 222252"/>
                    <a:gd name="connsiteX84" fmla="*/ 1063784 w 2457732"/>
                    <a:gd name="connsiteY84" fmla="*/ 122634 h 222252"/>
                    <a:gd name="connsiteX85" fmla="*/ 1143479 w 2457732"/>
                    <a:gd name="connsiteY85" fmla="*/ 199483 h 222252"/>
                    <a:gd name="connsiteX86" fmla="*/ 1149171 w 2457732"/>
                    <a:gd name="connsiteY86" fmla="*/ 176713 h 222252"/>
                    <a:gd name="connsiteX87" fmla="*/ 1083708 w 2457732"/>
                    <a:gd name="connsiteY87" fmla="*/ 111249 h 222252"/>
                    <a:gd name="connsiteX88" fmla="*/ 1063784 w 2457732"/>
                    <a:gd name="connsiteY88" fmla="*/ 122634 h 222252"/>
                    <a:gd name="connsiteX89" fmla="*/ 841777 w 2457732"/>
                    <a:gd name="connsiteY89" fmla="*/ 208022 h 222252"/>
                    <a:gd name="connsiteX90" fmla="*/ 841777 w 2457732"/>
                    <a:gd name="connsiteY90" fmla="*/ 185252 h 222252"/>
                    <a:gd name="connsiteX91" fmla="*/ 841777 w 2457732"/>
                    <a:gd name="connsiteY91" fmla="*/ 208022 h 222252"/>
                    <a:gd name="connsiteX92" fmla="*/ 884471 w 2457732"/>
                    <a:gd name="connsiteY92" fmla="*/ 102710 h 222252"/>
                    <a:gd name="connsiteX93" fmla="*/ 884471 w 2457732"/>
                    <a:gd name="connsiteY93" fmla="*/ 79940 h 222252"/>
                    <a:gd name="connsiteX94" fmla="*/ 759236 w 2457732"/>
                    <a:gd name="connsiteY94" fmla="*/ 79940 h 222252"/>
                    <a:gd name="connsiteX95" fmla="*/ 759236 w 2457732"/>
                    <a:gd name="connsiteY95" fmla="*/ 102710 h 222252"/>
                    <a:gd name="connsiteX96" fmla="*/ 884471 w 2457732"/>
                    <a:gd name="connsiteY96" fmla="*/ 102710 h 222252"/>
                    <a:gd name="connsiteX97" fmla="*/ 810468 w 2457732"/>
                    <a:gd name="connsiteY97" fmla="*/ 171020 h 222252"/>
                    <a:gd name="connsiteX98" fmla="*/ 1015398 w 2457732"/>
                    <a:gd name="connsiteY98" fmla="*/ 171020 h 222252"/>
                    <a:gd name="connsiteX99" fmla="*/ 1015398 w 2457732"/>
                    <a:gd name="connsiteY99" fmla="*/ 148250 h 222252"/>
                    <a:gd name="connsiteX100" fmla="*/ 810468 w 2457732"/>
                    <a:gd name="connsiteY100" fmla="*/ 148250 h 222252"/>
                    <a:gd name="connsiteX101" fmla="*/ 810468 w 2457732"/>
                    <a:gd name="connsiteY101" fmla="*/ 17102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2252">
                      <a:moveTo>
                        <a:pt x="1496413" y="193790"/>
                      </a:moveTo>
                      <a:cubicBezTo>
                        <a:pt x="1510644" y="193790"/>
                        <a:pt x="1510644" y="171020"/>
                        <a:pt x="1496413" y="171020"/>
                      </a:cubicBezTo>
                      <a:cubicBezTo>
                        <a:pt x="1482182" y="171020"/>
                        <a:pt x="1482182" y="193790"/>
                        <a:pt x="1496413" y="193790"/>
                      </a:cubicBezTo>
                      <a:close/>
                      <a:moveTo>
                        <a:pt x="1544800" y="190944"/>
                      </a:moveTo>
                      <a:cubicBezTo>
                        <a:pt x="1559031" y="190944"/>
                        <a:pt x="1559031" y="168174"/>
                        <a:pt x="1544800" y="168174"/>
                      </a:cubicBezTo>
                      <a:cubicBezTo>
                        <a:pt x="1530568" y="168174"/>
                        <a:pt x="1530568" y="190944"/>
                        <a:pt x="1544800" y="190944"/>
                      </a:cubicBezTo>
                      <a:close/>
                      <a:moveTo>
                        <a:pt x="1200404" y="176713"/>
                      </a:moveTo>
                      <a:cubicBezTo>
                        <a:pt x="1294330" y="179559"/>
                        <a:pt x="1337024" y="65709"/>
                        <a:pt x="1268714" y="3092"/>
                      </a:cubicBezTo>
                      <a:cubicBezTo>
                        <a:pt x="1257329" y="-5447"/>
                        <a:pt x="1243098" y="8784"/>
                        <a:pt x="1251636" y="20169"/>
                      </a:cubicBezTo>
                      <a:cubicBezTo>
                        <a:pt x="1305715" y="68556"/>
                        <a:pt x="1271560" y="156789"/>
                        <a:pt x="1200404" y="153943"/>
                      </a:cubicBezTo>
                      <a:cubicBezTo>
                        <a:pt x="1186173" y="153943"/>
                        <a:pt x="1186173" y="176713"/>
                        <a:pt x="1200404" y="176713"/>
                      </a:cubicBezTo>
                      <a:close/>
                      <a:moveTo>
                        <a:pt x="1186173" y="222253"/>
                      </a:moveTo>
                      <a:cubicBezTo>
                        <a:pt x="1200404" y="222253"/>
                        <a:pt x="1200404" y="199483"/>
                        <a:pt x="1186173" y="199483"/>
                      </a:cubicBezTo>
                      <a:cubicBezTo>
                        <a:pt x="1171941" y="199483"/>
                        <a:pt x="1171941" y="222253"/>
                        <a:pt x="1186173" y="222253"/>
                      </a:cubicBezTo>
                      <a:close/>
                      <a:moveTo>
                        <a:pt x="1334177" y="119788"/>
                      </a:moveTo>
                      <a:lnTo>
                        <a:pt x="2020122" y="119788"/>
                      </a:lnTo>
                      <a:cubicBezTo>
                        <a:pt x="2034354" y="119788"/>
                        <a:pt x="2034354" y="97018"/>
                        <a:pt x="2020122" y="97018"/>
                      </a:cubicBezTo>
                      <a:lnTo>
                        <a:pt x="1334177" y="97018"/>
                      </a:lnTo>
                      <a:cubicBezTo>
                        <a:pt x="1319946" y="97018"/>
                        <a:pt x="1319946" y="119788"/>
                        <a:pt x="1334177" y="119788"/>
                      </a:cubicBezTo>
                      <a:close/>
                      <a:moveTo>
                        <a:pt x="2392980" y="37247"/>
                      </a:moveTo>
                      <a:lnTo>
                        <a:pt x="1607417" y="37247"/>
                      </a:lnTo>
                      <a:cubicBezTo>
                        <a:pt x="1593186" y="37247"/>
                        <a:pt x="1593186" y="60017"/>
                        <a:pt x="1607417" y="60017"/>
                      </a:cubicBezTo>
                      <a:lnTo>
                        <a:pt x="2392980" y="60017"/>
                      </a:lnTo>
                      <a:cubicBezTo>
                        <a:pt x="2407212" y="60017"/>
                        <a:pt x="2407212" y="37247"/>
                        <a:pt x="2392980" y="37247"/>
                      </a:cubicBezTo>
                      <a:close/>
                      <a:moveTo>
                        <a:pt x="1792423" y="193790"/>
                      </a:moveTo>
                      <a:lnTo>
                        <a:pt x="2447059" y="193790"/>
                      </a:lnTo>
                      <a:cubicBezTo>
                        <a:pt x="2461290" y="193790"/>
                        <a:pt x="2461290" y="171020"/>
                        <a:pt x="2447059" y="171020"/>
                      </a:cubicBezTo>
                      <a:lnTo>
                        <a:pt x="1792423" y="171020"/>
                      </a:lnTo>
                      <a:cubicBezTo>
                        <a:pt x="1775345" y="171020"/>
                        <a:pt x="1775345" y="193790"/>
                        <a:pt x="1792423" y="193790"/>
                      </a:cubicBezTo>
                      <a:close/>
                      <a:moveTo>
                        <a:pt x="1393948" y="34401"/>
                      </a:moveTo>
                      <a:cubicBezTo>
                        <a:pt x="1379717" y="34401"/>
                        <a:pt x="1379717" y="57171"/>
                        <a:pt x="1393948" y="57171"/>
                      </a:cubicBezTo>
                      <a:cubicBezTo>
                        <a:pt x="1408180" y="57171"/>
                        <a:pt x="1408180" y="34401"/>
                        <a:pt x="1393948" y="34401"/>
                      </a:cubicBezTo>
                      <a:close/>
                      <a:moveTo>
                        <a:pt x="1513491" y="31554"/>
                      </a:moveTo>
                      <a:lnTo>
                        <a:pt x="1436642" y="31554"/>
                      </a:lnTo>
                      <a:cubicBezTo>
                        <a:pt x="1422411" y="31554"/>
                        <a:pt x="1422411" y="54324"/>
                        <a:pt x="1436642" y="54324"/>
                      </a:cubicBezTo>
                      <a:lnTo>
                        <a:pt x="1513491" y="54324"/>
                      </a:lnTo>
                      <a:cubicBezTo>
                        <a:pt x="1527722" y="54324"/>
                        <a:pt x="1527722" y="31554"/>
                        <a:pt x="1513491" y="31554"/>
                      </a:cubicBezTo>
                      <a:close/>
                      <a:moveTo>
                        <a:pt x="1152018" y="246"/>
                      </a:moveTo>
                      <a:cubicBezTo>
                        <a:pt x="1092247" y="17323"/>
                        <a:pt x="1089400" y="108403"/>
                        <a:pt x="1137786" y="142558"/>
                      </a:cubicBezTo>
                      <a:cubicBezTo>
                        <a:pt x="1149171" y="151097"/>
                        <a:pt x="1160556" y="131173"/>
                        <a:pt x="1149171" y="122634"/>
                      </a:cubicBezTo>
                      <a:cubicBezTo>
                        <a:pt x="1117863" y="99864"/>
                        <a:pt x="1120709" y="34401"/>
                        <a:pt x="1160556" y="23016"/>
                      </a:cubicBezTo>
                      <a:cubicBezTo>
                        <a:pt x="1171941" y="20169"/>
                        <a:pt x="1166249" y="-2601"/>
                        <a:pt x="1152018" y="246"/>
                      </a:cubicBezTo>
                      <a:close/>
                      <a:moveTo>
                        <a:pt x="1604571" y="193790"/>
                      </a:moveTo>
                      <a:lnTo>
                        <a:pt x="1735498" y="193790"/>
                      </a:lnTo>
                      <a:cubicBezTo>
                        <a:pt x="1749729" y="193790"/>
                        <a:pt x="1749729" y="171020"/>
                        <a:pt x="1735498" y="171020"/>
                      </a:cubicBezTo>
                      <a:lnTo>
                        <a:pt x="1604571" y="171020"/>
                      </a:lnTo>
                      <a:cubicBezTo>
                        <a:pt x="1590339" y="171020"/>
                        <a:pt x="1590339" y="193790"/>
                        <a:pt x="1604571" y="193790"/>
                      </a:cubicBezTo>
                      <a:close/>
                      <a:moveTo>
                        <a:pt x="753543" y="171020"/>
                      </a:moveTo>
                      <a:lnTo>
                        <a:pt x="753543" y="171020"/>
                      </a:lnTo>
                      <a:cubicBezTo>
                        <a:pt x="770621" y="171020"/>
                        <a:pt x="770621" y="148250"/>
                        <a:pt x="756390" y="148250"/>
                      </a:cubicBezTo>
                      <a:lnTo>
                        <a:pt x="753543" y="148250"/>
                      </a:lnTo>
                      <a:cubicBezTo>
                        <a:pt x="739312" y="148250"/>
                        <a:pt x="739312" y="171020"/>
                        <a:pt x="753543" y="171020"/>
                      </a:cubicBezTo>
                      <a:close/>
                      <a:moveTo>
                        <a:pt x="551460" y="151097"/>
                      </a:moveTo>
                      <a:lnTo>
                        <a:pt x="628309" y="151097"/>
                      </a:lnTo>
                      <a:cubicBezTo>
                        <a:pt x="642540" y="151097"/>
                        <a:pt x="642540" y="128327"/>
                        <a:pt x="628309" y="128327"/>
                      </a:cubicBezTo>
                      <a:lnTo>
                        <a:pt x="551460" y="128327"/>
                      </a:lnTo>
                      <a:cubicBezTo>
                        <a:pt x="537229" y="128327"/>
                        <a:pt x="537229" y="151097"/>
                        <a:pt x="551460" y="151097"/>
                      </a:cubicBezTo>
                      <a:close/>
                      <a:moveTo>
                        <a:pt x="571384" y="199483"/>
                      </a:moveTo>
                      <a:cubicBezTo>
                        <a:pt x="585615" y="199483"/>
                        <a:pt x="585615" y="176713"/>
                        <a:pt x="571384" y="176713"/>
                      </a:cubicBezTo>
                      <a:cubicBezTo>
                        <a:pt x="557152" y="176713"/>
                        <a:pt x="557152" y="199483"/>
                        <a:pt x="571384" y="199483"/>
                      </a:cubicBezTo>
                      <a:close/>
                      <a:moveTo>
                        <a:pt x="10673" y="51478"/>
                      </a:moveTo>
                      <a:lnTo>
                        <a:pt x="969858" y="51478"/>
                      </a:lnTo>
                      <a:cubicBezTo>
                        <a:pt x="984089" y="51478"/>
                        <a:pt x="984089" y="28708"/>
                        <a:pt x="969858" y="28708"/>
                      </a:cubicBezTo>
                      <a:lnTo>
                        <a:pt x="10673" y="28708"/>
                      </a:lnTo>
                      <a:cubicBezTo>
                        <a:pt x="-3558" y="28708"/>
                        <a:pt x="-3558" y="51478"/>
                        <a:pt x="10673" y="51478"/>
                      </a:cubicBezTo>
                      <a:close/>
                      <a:moveTo>
                        <a:pt x="64752" y="108403"/>
                      </a:moveTo>
                      <a:lnTo>
                        <a:pt x="705157" y="108403"/>
                      </a:lnTo>
                      <a:cubicBezTo>
                        <a:pt x="719388" y="108403"/>
                        <a:pt x="719388" y="85633"/>
                        <a:pt x="705157" y="85633"/>
                      </a:cubicBezTo>
                      <a:lnTo>
                        <a:pt x="64752" y="85633"/>
                      </a:lnTo>
                      <a:cubicBezTo>
                        <a:pt x="50521" y="85633"/>
                        <a:pt x="50521" y="108403"/>
                        <a:pt x="64752" y="108403"/>
                      </a:cubicBezTo>
                      <a:close/>
                      <a:moveTo>
                        <a:pt x="1177634" y="131173"/>
                      </a:moveTo>
                      <a:cubicBezTo>
                        <a:pt x="1206096" y="142558"/>
                        <a:pt x="1240251" y="125480"/>
                        <a:pt x="1251636" y="97018"/>
                      </a:cubicBezTo>
                      <a:cubicBezTo>
                        <a:pt x="1263021" y="65709"/>
                        <a:pt x="1245944" y="28708"/>
                        <a:pt x="1217481" y="17323"/>
                      </a:cubicBezTo>
                      <a:cubicBezTo>
                        <a:pt x="1203250" y="11631"/>
                        <a:pt x="1191865" y="31554"/>
                        <a:pt x="1206096" y="37247"/>
                      </a:cubicBezTo>
                      <a:cubicBezTo>
                        <a:pt x="1237405" y="51478"/>
                        <a:pt x="1245944" y="97018"/>
                        <a:pt x="1208943" y="111249"/>
                      </a:cubicBezTo>
                      <a:cubicBezTo>
                        <a:pt x="1194711" y="116942"/>
                        <a:pt x="1174788" y="111249"/>
                        <a:pt x="1169095" y="97018"/>
                      </a:cubicBezTo>
                      <a:cubicBezTo>
                        <a:pt x="1166249" y="88479"/>
                        <a:pt x="1163403" y="77094"/>
                        <a:pt x="1171941" y="71402"/>
                      </a:cubicBezTo>
                      <a:cubicBezTo>
                        <a:pt x="1177634" y="68556"/>
                        <a:pt x="1186173" y="68556"/>
                        <a:pt x="1191865" y="74248"/>
                      </a:cubicBezTo>
                      <a:cubicBezTo>
                        <a:pt x="1197558" y="88479"/>
                        <a:pt x="1217481" y="77094"/>
                        <a:pt x="1211789" y="62863"/>
                      </a:cubicBezTo>
                      <a:cubicBezTo>
                        <a:pt x="1200404" y="40093"/>
                        <a:pt x="1163403" y="42939"/>
                        <a:pt x="1149171" y="62863"/>
                      </a:cubicBezTo>
                      <a:cubicBezTo>
                        <a:pt x="1126401" y="88479"/>
                        <a:pt x="1149171" y="122634"/>
                        <a:pt x="1177634" y="131173"/>
                      </a:cubicBezTo>
                      <a:close/>
                      <a:moveTo>
                        <a:pt x="1060938" y="79940"/>
                      </a:moveTo>
                      <a:cubicBezTo>
                        <a:pt x="1075169" y="79940"/>
                        <a:pt x="1075169" y="57171"/>
                        <a:pt x="1060938" y="57171"/>
                      </a:cubicBezTo>
                      <a:cubicBezTo>
                        <a:pt x="1046707" y="57171"/>
                        <a:pt x="1046707" y="79940"/>
                        <a:pt x="1060938" y="79940"/>
                      </a:cubicBezTo>
                      <a:close/>
                      <a:moveTo>
                        <a:pt x="1063784" y="122634"/>
                      </a:moveTo>
                      <a:cubicBezTo>
                        <a:pt x="1078015" y="156789"/>
                        <a:pt x="1106478" y="185252"/>
                        <a:pt x="1143479" y="199483"/>
                      </a:cubicBezTo>
                      <a:cubicBezTo>
                        <a:pt x="1157710" y="205175"/>
                        <a:pt x="1163403" y="182405"/>
                        <a:pt x="1149171" y="176713"/>
                      </a:cubicBezTo>
                      <a:cubicBezTo>
                        <a:pt x="1120709" y="165328"/>
                        <a:pt x="1097939" y="139712"/>
                        <a:pt x="1083708" y="111249"/>
                      </a:cubicBezTo>
                      <a:cubicBezTo>
                        <a:pt x="1078015" y="97018"/>
                        <a:pt x="1058092" y="108403"/>
                        <a:pt x="1063784" y="122634"/>
                      </a:cubicBezTo>
                      <a:close/>
                      <a:moveTo>
                        <a:pt x="841777" y="208022"/>
                      </a:moveTo>
                      <a:cubicBezTo>
                        <a:pt x="856008" y="208022"/>
                        <a:pt x="856008" y="185252"/>
                        <a:pt x="841777" y="185252"/>
                      </a:cubicBezTo>
                      <a:cubicBezTo>
                        <a:pt x="827546" y="185252"/>
                        <a:pt x="827546" y="208022"/>
                        <a:pt x="841777" y="208022"/>
                      </a:cubicBezTo>
                      <a:close/>
                      <a:moveTo>
                        <a:pt x="884471" y="102710"/>
                      </a:moveTo>
                      <a:cubicBezTo>
                        <a:pt x="898702" y="102710"/>
                        <a:pt x="898702" y="79940"/>
                        <a:pt x="884471" y="79940"/>
                      </a:cubicBezTo>
                      <a:lnTo>
                        <a:pt x="759236" y="79940"/>
                      </a:lnTo>
                      <a:cubicBezTo>
                        <a:pt x="745005" y="79940"/>
                        <a:pt x="745005" y="102710"/>
                        <a:pt x="759236" y="102710"/>
                      </a:cubicBezTo>
                      <a:lnTo>
                        <a:pt x="884471" y="102710"/>
                      </a:lnTo>
                      <a:close/>
                      <a:moveTo>
                        <a:pt x="810468" y="171020"/>
                      </a:moveTo>
                      <a:lnTo>
                        <a:pt x="1015398" y="171020"/>
                      </a:lnTo>
                      <a:cubicBezTo>
                        <a:pt x="1029629" y="171020"/>
                        <a:pt x="1029629" y="148250"/>
                        <a:pt x="1015398" y="148250"/>
                      </a:cubicBezTo>
                      <a:lnTo>
                        <a:pt x="810468" y="148250"/>
                      </a:lnTo>
                      <a:cubicBezTo>
                        <a:pt x="796237" y="148250"/>
                        <a:pt x="796237" y="171020"/>
                        <a:pt x="810468" y="17102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3" name="Freeform: Shape 4022">
                  <a:extLst>
                    <a:ext uri="{FF2B5EF4-FFF2-40B4-BE49-F238E27FC236}">
                      <a16:creationId xmlns:a16="http://schemas.microsoft.com/office/drawing/2014/main" id="{345BF032-E6CC-4628-9BFF-E7EF36A191C8}"/>
                    </a:ext>
                  </a:extLst>
                </p:cNvPr>
                <p:cNvSpPr/>
                <p:nvPr/>
              </p:nvSpPr>
              <p:spPr>
                <a:xfrm>
                  <a:off x="4687820" y="2504502"/>
                  <a:ext cx="2457732" cy="221765"/>
                </a:xfrm>
                <a:custGeom>
                  <a:avLst/>
                  <a:gdLst>
                    <a:gd name="connsiteX0" fmla="*/ 1496413 w 2457732"/>
                    <a:gd name="connsiteY0" fmla="*/ 193303 h 221765"/>
                    <a:gd name="connsiteX1" fmla="*/ 1496413 w 2457732"/>
                    <a:gd name="connsiteY1" fmla="*/ 170533 h 221765"/>
                    <a:gd name="connsiteX2" fmla="*/ 1496413 w 2457732"/>
                    <a:gd name="connsiteY2" fmla="*/ 193303 h 221765"/>
                    <a:gd name="connsiteX3" fmla="*/ 1544800 w 2457732"/>
                    <a:gd name="connsiteY3" fmla="*/ 187611 h 221765"/>
                    <a:gd name="connsiteX4" fmla="*/ 1544800 w 2457732"/>
                    <a:gd name="connsiteY4" fmla="*/ 164841 h 221765"/>
                    <a:gd name="connsiteX5" fmla="*/ 1544800 w 2457732"/>
                    <a:gd name="connsiteY5" fmla="*/ 187611 h 221765"/>
                    <a:gd name="connsiteX6" fmla="*/ 1200404 w 2457732"/>
                    <a:gd name="connsiteY6" fmla="*/ 176226 h 221765"/>
                    <a:gd name="connsiteX7" fmla="*/ 1268714 w 2457732"/>
                    <a:gd name="connsiteY7" fmla="*/ 2605 h 221765"/>
                    <a:gd name="connsiteX8" fmla="*/ 1251636 w 2457732"/>
                    <a:gd name="connsiteY8" fmla="*/ 19682 h 221765"/>
                    <a:gd name="connsiteX9" fmla="*/ 1200404 w 2457732"/>
                    <a:gd name="connsiteY9" fmla="*/ 153456 h 221765"/>
                    <a:gd name="connsiteX10" fmla="*/ 1200404 w 2457732"/>
                    <a:gd name="connsiteY10" fmla="*/ 176226 h 221765"/>
                    <a:gd name="connsiteX11" fmla="*/ 1186173 w 2457732"/>
                    <a:gd name="connsiteY11" fmla="*/ 221765 h 221765"/>
                    <a:gd name="connsiteX12" fmla="*/ 1186173 w 2457732"/>
                    <a:gd name="connsiteY12" fmla="*/ 198996 h 221765"/>
                    <a:gd name="connsiteX13" fmla="*/ 1186173 w 2457732"/>
                    <a:gd name="connsiteY13" fmla="*/ 221765 h 221765"/>
                    <a:gd name="connsiteX14" fmla="*/ 1334177 w 2457732"/>
                    <a:gd name="connsiteY14" fmla="*/ 119301 h 221765"/>
                    <a:gd name="connsiteX15" fmla="*/ 2020122 w 2457732"/>
                    <a:gd name="connsiteY15" fmla="*/ 119301 h 221765"/>
                    <a:gd name="connsiteX16" fmla="*/ 2020122 w 2457732"/>
                    <a:gd name="connsiteY16" fmla="*/ 96531 h 221765"/>
                    <a:gd name="connsiteX17" fmla="*/ 1334177 w 2457732"/>
                    <a:gd name="connsiteY17" fmla="*/ 96531 h 221765"/>
                    <a:gd name="connsiteX18" fmla="*/ 1334177 w 2457732"/>
                    <a:gd name="connsiteY18" fmla="*/ 119301 h 221765"/>
                    <a:gd name="connsiteX19" fmla="*/ 2392980 w 2457732"/>
                    <a:gd name="connsiteY19" fmla="*/ 36760 h 221765"/>
                    <a:gd name="connsiteX20" fmla="*/ 1607417 w 2457732"/>
                    <a:gd name="connsiteY20" fmla="*/ 36760 h 221765"/>
                    <a:gd name="connsiteX21" fmla="*/ 1607417 w 2457732"/>
                    <a:gd name="connsiteY21" fmla="*/ 59530 h 221765"/>
                    <a:gd name="connsiteX22" fmla="*/ 2392980 w 2457732"/>
                    <a:gd name="connsiteY22" fmla="*/ 59530 h 221765"/>
                    <a:gd name="connsiteX23" fmla="*/ 2392980 w 2457732"/>
                    <a:gd name="connsiteY23" fmla="*/ 36760 h 221765"/>
                    <a:gd name="connsiteX24" fmla="*/ 1792423 w 2457732"/>
                    <a:gd name="connsiteY24" fmla="*/ 193303 h 221765"/>
                    <a:gd name="connsiteX25" fmla="*/ 2447059 w 2457732"/>
                    <a:gd name="connsiteY25" fmla="*/ 193303 h 221765"/>
                    <a:gd name="connsiteX26" fmla="*/ 2447059 w 2457732"/>
                    <a:gd name="connsiteY26" fmla="*/ 170533 h 221765"/>
                    <a:gd name="connsiteX27" fmla="*/ 1792423 w 2457732"/>
                    <a:gd name="connsiteY27" fmla="*/ 170533 h 221765"/>
                    <a:gd name="connsiteX28" fmla="*/ 1792423 w 2457732"/>
                    <a:gd name="connsiteY28" fmla="*/ 193303 h 221765"/>
                    <a:gd name="connsiteX29" fmla="*/ 1393948 w 2457732"/>
                    <a:gd name="connsiteY29" fmla="*/ 33913 h 221765"/>
                    <a:gd name="connsiteX30" fmla="*/ 1393948 w 2457732"/>
                    <a:gd name="connsiteY30" fmla="*/ 56683 h 221765"/>
                    <a:gd name="connsiteX31" fmla="*/ 1393948 w 2457732"/>
                    <a:gd name="connsiteY31" fmla="*/ 33913 h 221765"/>
                    <a:gd name="connsiteX32" fmla="*/ 1513491 w 2457732"/>
                    <a:gd name="connsiteY32" fmla="*/ 31067 h 221765"/>
                    <a:gd name="connsiteX33" fmla="*/ 1436642 w 2457732"/>
                    <a:gd name="connsiteY33" fmla="*/ 31067 h 221765"/>
                    <a:gd name="connsiteX34" fmla="*/ 1436642 w 2457732"/>
                    <a:gd name="connsiteY34" fmla="*/ 53837 h 221765"/>
                    <a:gd name="connsiteX35" fmla="*/ 1513491 w 2457732"/>
                    <a:gd name="connsiteY35" fmla="*/ 53837 h 221765"/>
                    <a:gd name="connsiteX36" fmla="*/ 1513491 w 2457732"/>
                    <a:gd name="connsiteY36" fmla="*/ 31067 h 221765"/>
                    <a:gd name="connsiteX37" fmla="*/ 1152018 w 2457732"/>
                    <a:gd name="connsiteY37" fmla="*/ 2605 h 221765"/>
                    <a:gd name="connsiteX38" fmla="*/ 1137786 w 2457732"/>
                    <a:gd name="connsiteY38" fmla="*/ 144917 h 221765"/>
                    <a:gd name="connsiteX39" fmla="*/ 1149171 w 2457732"/>
                    <a:gd name="connsiteY39" fmla="*/ 124993 h 221765"/>
                    <a:gd name="connsiteX40" fmla="*/ 1160556 w 2457732"/>
                    <a:gd name="connsiteY40" fmla="*/ 25375 h 221765"/>
                    <a:gd name="connsiteX41" fmla="*/ 1152018 w 2457732"/>
                    <a:gd name="connsiteY41" fmla="*/ 2605 h 221765"/>
                    <a:gd name="connsiteX42" fmla="*/ 1604571 w 2457732"/>
                    <a:gd name="connsiteY42" fmla="*/ 193303 h 221765"/>
                    <a:gd name="connsiteX43" fmla="*/ 1735498 w 2457732"/>
                    <a:gd name="connsiteY43" fmla="*/ 193303 h 221765"/>
                    <a:gd name="connsiteX44" fmla="*/ 1735498 w 2457732"/>
                    <a:gd name="connsiteY44" fmla="*/ 170533 h 221765"/>
                    <a:gd name="connsiteX45" fmla="*/ 1604571 w 2457732"/>
                    <a:gd name="connsiteY45" fmla="*/ 170533 h 221765"/>
                    <a:gd name="connsiteX46" fmla="*/ 1604571 w 2457732"/>
                    <a:gd name="connsiteY46" fmla="*/ 193303 h 221765"/>
                    <a:gd name="connsiteX47" fmla="*/ 753543 w 2457732"/>
                    <a:gd name="connsiteY47" fmla="*/ 167687 h 221765"/>
                    <a:gd name="connsiteX48" fmla="*/ 753543 w 2457732"/>
                    <a:gd name="connsiteY48" fmla="*/ 167687 h 221765"/>
                    <a:gd name="connsiteX49" fmla="*/ 756390 w 2457732"/>
                    <a:gd name="connsiteY49" fmla="*/ 144917 h 221765"/>
                    <a:gd name="connsiteX50" fmla="*/ 753543 w 2457732"/>
                    <a:gd name="connsiteY50" fmla="*/ 144917 h 221765"/>
                    <a:gd name="connsiteX51" fmla="*/ 753543 w 2457732"/>
                    <a:gd name="connsiteY51" fmla="*/ 167687 h 221765"/>
                    <a:gd name="connsiteX52" fmla="*/ 551460 w 2457732"/>
                    <a:gd name="connsiteY52" fmla="*/ 150609 h 221765"/>
                    <a:gd name="connsiteX53" fmla="*/ 628309 w 2457732"/>
                    <a:gd name="connsiteY53" fmla="*/ 150609 h 221765"/>
                    <a:gd name="connsiteX54" fmla="*/ 628309 w 2457732"/>
                    <a:gd name="connsiteY54" fmla="*/ 127839 h 221765"/>
                    <a:gd name="connsiteX55" fmla="*/ 551460 w 2457732"/>
                    <a:gd name="connsiteY55" fmla="*/ 127839 h 221765"/>
                    <a:gd name="connsiteX56" fmla="*/ 551460 w 2457732"/>
                    <a:gd name="connsiteY56" fmla="*/ 150609 h 221765"/>
                    <a:gd name="connsiteX57" fmla="*/ 571384 w 2457732"/>
                    <a:gd name="connsiteY57" fmla="*/ 196149 h 221765"/>
                    <a:gd name="connsiteX58" fmla="*/ 571384 w 2457732"/>
                    <a:gd name="connsiteY58" fmla="*/ 173379 h 221765"/>
                    <a:gd name="connsiteX59" fmla="*/ 571384 w 2457732"/>
                    <a:gd name="connsiteY59" fmla="*/ 196149 h 221765"/>
                    <a:gd name="connsiteX60" fmla="*/ 10673 w 2457732"/>
                    <a:gd name="connsiteY60" fmla="*/ 50991 h 221765"/>
                    <a:gd name="connsiteX61" fmla="*/ 969858 w 2457732"/>
                    <a:gd name="connsiteY61" fmla="*/ 50991 h 221765"/>
                    <a:gd name="connsiteX62" fmla="*/ 969858 w 2457732"/>
                    <a:gd name="connsiteY62" fmla="*/ 28221 h 221765"/>
                    <a:gd name="connsiteX63" fmla="*/ 10673 w 2457732"/>
                    <a:gd name="connsiteY63" fmla="*/ 28221 h 221765"/>
                    <a:gd name="connsiteX64" fmla="*/ 10673 w 2457732"/>
                    <a:gd name="connsiteY64" fmla="*/ 50991 h 221765"/>
                    <a:gd name="connsiteX65" fmla="*/ 64752 w 2457732"/>
                    <a:gd name="connsiteY65" fmla="*/ 107916 h 221765"/>
                    <a:gd name="connsiteX66" fmla="*/ 705157 w 2457732"/>
                    <a:gd name="connsiteY66" fmla="*/ 107916 h 221765"/>
                    <a:gd name="connsiteX67" fmla="*/ 705157 w 2457732"/>
                    <a:gd name="connsiteY67" fmla="*/ 85146 h 221765"/>
                    <a:gd name="connsiteX68" fmla="*/ 64752 w 2457732"/>
                    <a:gd name="connsiteY68" fmla="*/ 85146 h 221765"/>
                    <a:gd name="connsiteX69" fmla="*/ 64752 w 2457732"/>
                    <a:gd name="connsiteY69" fmla="*/ 107916 h 221765"/>
                    <a:gd name="connsiteX70" fmla="*/ 1177634 w 2457732"/>
                    <a:gd name="connsiteY70" fmla="*/ 130686 h 221765"/>
                    <a:gd name="connsiteX71" fmla="*/ 1251636 w 2457732"/>
                    <a:gd name="connsiteY71" fmla="*/ 96531 h 221765"/>
                    <a:gd name="connsiteX72" fmla="*/ 1217481 w 2457732"/>
                    <a:gd name="connsiteY72" fmla="*/ 16836 h 221765"/>
                    <a:gd name="connsiteX73" fmla="*/ 1206096 w 2457732"/>
                    <a:gd name="connsiteY73" fmla="*/ 36760 h 221765"/>
                    <a:gd name="connsiteX74" fmla="*/ 1208943 w 2457732"/>
                    <a:gd name="connsiteY74" fmla="*/ 110762 h 221765"/>
                    <a:gd name="connsiteX75" fmla="*/ 1169095 w 2457732"/>
                    <a:gd name="connsiteY75" fmla="*/ 96531 h 221765"/>
                    <a:gd name="connsiteX76" fmla="*/ 1171941 w 2457732"/>
                    <a:gd name="connsiteY76" fmla="*/ 70915 h 221765"/>
                    <a:gd name="connsiteX77" fmla="*/ 1191865 w 2457732"/>
                    <a:gd name="connsiteY77" fmla="*/ 73761 h 221765"/>
                    <a:gd name="connsiteX78" fmla="*/ 1211789 w 2457732"/>
                    <a:gd name="connsiteY78" fmla="*/ 62376 h 221765"/>
                    <a:gd name="connsiteX79" fmla="*/ 1149171 w 2457732"/>
                    <a:gd name="connsiteY79" fmla="*/ 62376 h 221765"/>
                    <a:gd name="connsiteX80" fmla="*/ 1177634 w 2457732"/>
                    <a:gd name="connsiteY80" fmla="*/ 130686 h 221765"/>
                    <a:gd name="connsiteX81" fmla="*/ 1060938 w 2457732"/>
                    <a:gd name="connsiteY81" fmla="*/ 79453 h 221765"/>
                    <a:gd name="connsiteX82" fmla="*/ 1060938 w 2457732"/>
                    <a:gd name="connsiteY82" fmla="*/ 56683 h 221765"/>
                    <a:gd name="connsiteX83" fmla="*/ 1060938 w 2457732"/>
                    <a:gd name="connsiteY83" fmla="*/ 79453 h 221765"/>
                    <a:gd name="connsiteX84" fmla="*/ 1063784 w 2457732"/>
                    <a:gd name="connsiteY84" fmla="*/ 122147 h 221765"/>
                    <a:gd name="connsiteX85" fmla="*/ 1143479 w 2457732"/>
                    <a:gd name="connsiteY85" fmla="*/ 196149 h 221765"/>
                    <a:gd name="connsiteX86" fmla="*/ 1149171 w 2457732"/>
                    <a:gd name="connsiteY86" fmla="*/ 173379 h 221765"/>
                    <a:gd name="connsiteX87" fmla="*/ 1083708 w 2457732"/>
                    <a:gd name="connsiteY87" fmla="*/ 107916 h 221765"/>
                    <a:gd name="connsiteX88" fmla="*/ 1063784 w 2457732"/>
                    <a:gd name="connsiteY88" fmla="*/ 122147 h 221765"/>
                    <a:gd name="connsiteX89" fmla="*/ 841777 w 2457732"/>
                    <a:gd name="connsiteY89" fmla="*/ 207534 h 221765"/>
                    <a:gd name="connsiteX90" fmla="*/ 841777 w 2457732"/>
                    <a:gd name="connsiteY90" fmla="*/ 184764 h 221765"/>
                    <a:gd name="connsiteX91" fmla="*/ 841777 w 2457732"/>
                    <a:gd name="connsiteY91" fmla="*/ 207534 h 221765"/>
                    <a:gd name="connsiteX92" fmla="*/ 884471 w 2457732"/>
                    <a:gd name="connsiteY92" fmla="*/ 102223 h 221765"/>
                    <a:gd name="connsiteX93" fmla="*/ 884471 w 2457732"/>
                    <a:gd name="connsiteY93" fmla="*/ 79453 h 221765"/>
                    <a:gd name="connsiteX94" fmla="*/ 759236 w 2457732"/>
                    <a:gd name="connsiteY94" fmla="*/ 79453 h 221765"/>
                    <a:gd name="connsiteX95" fmla="*/ 759236 w 2457732"/>
                    <a:gd name="connsiteY95" fmla="*/ 102223 h 221765"/>
                    <a:gd name="connsiteX96" fmla="*/ 884471 w 2457732"/>
                    <a:gd name="connsiteY96" fmla="*/ 102223 h 221765"/>
                    <a:gd name="connsiteX97" fmla="*/ 810468 w 2457732"/>
                    <a:gd name="connsiteY97" fmla="*/ 170533 h 221765"/>
                    <a:gd name="connsiteX98" fmla="*/ 1015398 w 2457732"/>
                    <a:gd name="connsiteY98" fmla="*/ 170533 h 221765"/>
                    <a:gd name="connsiteX99" fmla="*/ 1015398 w 2457732"/>
                    <a:gd name="connsiteY99" fmla="*/ 147763 h 221765"/>
                    <a:gd name="connsiteX100" fmla="*/ 810468 w 2457732"/>
                    <a:gd name="connsiteY100" fmla="*/ 147763 h 221765"/>
                    <a:gd name="connsiteX101" fmla="*/ 810468 w 2457732"/>
                    <a:gd name="connsiteY101" fmla="*/ 170533 h 22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1765">
                      <a:moveTo>
                        <a:pt x="1496413" y="193303"/>
                      </a:moveTo>
                      <a:cubicBezTo>
                        <a:pt x="1510644" y="193303"/>
                        <a:pt x="1510644" y="170533"/>
                        <a:pt x="1496413" y="170533"/>
                      </a:cubicBezTo>
                      <a:cubicBezTo>
                        <a:pt x="1482182" y="170533"/>
                        <a:pt x="1482182" y="193303"/>
                        <a:pt x="1496413" y="193303"/>
                      </a:cubicBezTo>
                      <a:close/>
                      <a:moveTo>
                        <a:pt x="1544800" y="187611"/>
                      </a:moveTo>
                      <a:cubicBezTo>
                        <a:pt x="1559031" y="187611"/>
                        <a:pt x="1559031" y="164841"/>
                        <a:pt x="1544800" y="164841"/>
                      </a:cubicBezTo>
                      <a:cubicBezTo>
                        <a:pt x="1530568" y="164841"/>
                        <a:pt x="1530568" y="187611"/>
                        <a:pt x="1544800" y="187611"/>
                      </a:cubicBezTo>
                      <a:close/>
                      <a:moveTo>
                        <a:pt x="1200404" y="176226"/>
                      </a:moveTo>
                      <a:cubicBezTo>
                        <a:pt x="1294330" y="179072"/>
                        <a:pt x="1337024" y="65222"/>
                        <a:pt x="1268714" y="2605"/>
                      </a:cubicBezTo>
                      <a:cubicBezTo>
                        <a:pt x="1257329" y="-5934"/>
                        <a:pt x="1243098" y="8297"/>
                        <a:pt x="1251636" y="19682"/>
                      </a:cubicBezTo>
                      <a:cubicBezTo>
                        <a:pt x="1305715" y="68068"/>
                        <a:pt x="1271560" y="153456"/>
                        <a:pt x="1200404" y="153456"/>
                      </a:cubicBezTo>
                      <a:cubicBezTo>
                        <a:pt x="1186173" y="153456"/>
                        <a:pt x="1186173" y="176226"/>
                        <a:pt x="1200404" y="176226"/>
                      </a:cubicBezTo>
                      <a:close/>
                      <a:moveTo>
                        <a:pt x="1186173" y="221765"/>
                      </a:moveTo>
                      <a:cubicBezTo>
                        <a:pt x="1200404" y="221765"/>
                        <a:pt x="1200404" y="198996"/>
                        <a:pt x="1186173" y="198996"/>
                      </a:cubicBezTo>
                      <a:cubicBezTo>
                        <a:pt x="1171941" y="198996"/>
                        <a:pt x="1171941" y="221765"/>
                        <a:pt x="1186173" y="221765"/>
                      </a:cubicBezTo>
                      <a:close/>
                      <a:moveTo>
                        <a:pt x="1334177" y="119301"/>
                      </a:moveTo>
                      <a:lnTo>
                        <a:pt x="2020122" y="119301"/>
                      </a:lnTo>
                      <a:cubicBezTo>
                        <a:pt x="2034354" y="119301"/>
                        <a:pt x="2034354" y="96531"/>
                        <a:pt x="2020122" y="96531"/>
                      </a:cubicBezTo>
                      <a:lnTo>
                        <a:pt x="1334177" y="96531"/>
                      </a:lnTo>
                      <a:cubicBezTo>
                        <a:pt x="1319946" y="96531"/>
                        <a:pt x="1319946" y="119301"/>
                        <a:pt x="1334177" y="119301"/>
                      </a:cubicBezTo>
                      <a:close/>
                      <a:moveTo>
                        <a:pt x="2392980" y="36760"/>
                      </a:moveTo>
                      <a:lnTo>
                        <a:pt x="1607417" y="36760"/>
                      </a:lnTo>
                      <a:cubicBezTo>
                        <a:pt x="1593186" y="36760"/>
                        <a:pt x="1593186" y="59530"/>
                        <a:pt x="1607417" y="59530"/>
                      </a:cubicBezTo>
                      <a:lnTo>
                        <a:pt x="2392980" y="59530"/>
                      </a:lnTo>
                      <a:cubicBezTo>
                        <a:pt x="2407212" y="59530"/>
                        <a:pt x="2407212" y="36760"/>
                        <a:pt x="2392980" y="36760"/>
                      </a:cubicBezTo>
                      <a:close/>
                      <a:moveTo>
                        <a:pt x="1792423" y="193303"/>
                      </a:moveTo>
                      <a:lnTo>
                        <a:pt x="2447059" y="193303"/>
                      </a:lnTo>
                      <a:cubicBezTo>
                        <a:pt x="2461290" y="193303"/>
                        <a:pt x="2461290" y="170533"/>
                        <a:pt x="2447059" y="170533"/>
                      </a:cubicBezTo>
                      <a:lnTo>
                        <a:pt x="1792423" y="170533"/>
                      </a:lnTo>
                      <a:cubicBezTo>
                        <a:pt x="1775345" y="170533"/>
                        <a:pt x="1775345" y="193303"/>
                        <a:pt x="1792423" y="193303"/>
                      </a:cubicBezTo>
                      <a:close/>
                      <a:moveTo>
                        <a:pt x="1393948" y="33913"/>
                      </a:moveTo>
                      <a:cubicBezTo>
                        <a:pt x="1379717" y="33913"/>
                        <a:pt x="1379717" y="56683"/>
                        <a:pt x="1393948" y="56683"/>
                      </a:cubicBezTo>
                      <a:cubicBezTo>
                        <a:pt x="1408180" y="56683"/>
                        <a:pt x="1408180" y="33913"/>
                        <a:pt x="1393948" y="33913"/>
                      </a:cubicBezTo>
                      <a:close/>
                      <a:moveTo>
                        <a:pt x="1513491" y="31067"/>
                      </a:moveTo>
                      <a:lnTo>
                        <a:pt x="1436642" y="31067"/>
                      </a:lnTo>
                      <a:cubicBezTo>
                        <a:pt x="1422411" y="31067"/>
                        <a:pt x="1422411" y="53837"/>
                        <a:pt x="1436642" y="53837"/>
                      </a:cubicBezTo>
                      <a:lnTo>
                        <a:pt x="1513491" y="53837"/>
                      </a:lnTo>
                      <a:cubicBezTo>
                        <a:pt x="1527722" y="53837"/>
                        <a:pt x="1527722" y="31067"/>
                        <a:pt x="1513491" y="31067"/>
                      </a:cubicBezTo>
                      <a:close/>
                      <a:moveTo>
                        <a:pt x="1152018" y="2605"/>
                      </a:moveTo>
                      <a:cubicBezTo>
                        <a:pt x="1092247" y="19682"/>
                        <a:pt x="1089400" y="110762"/>
                        <a:pt x="1137786" y="144917"/>
                      </a:cubicBezTo>
                      <a:cubicBezTo>
                        <a:pt x="1149171" y="153456"/>
                        <a:pt x="1160556" y="133532"/>
                        <a:pt x="1149171" y="124993"/>
                      </a:cubicBezTo>
                      <a:cubicBezTo>
                        <a:pt x="1117863" y="102223"/>
                        <a:pt x="1120709" y="36760"/>
                        <a:pt x="1160556" y="25375"/>
                      </a:cubicBezTo>
                      <a:cubicBezTo>
                        <a:pt x="1171941" y="19682"/>
                        <a:pt x="1166249" y="-3088"/>
                        <a:pt x="1152018" y="2605"/>
                      </a:cubicBezTo>
                      <a:close/>
                      <a:moveTo>
                        <a:pt x="1604571" y="193303"/>
                      </a:moveTo>
                      <a:lnTo>
                        <a:pt x="1735498" y="193303"/>
                      </a:lnTo>
                      <a:cubicBezTo>
                        <a:pt x="1749729" y="193303"/>
                        <a:pt x="1749729" y="170533"/>
                        <a:pt x="1735498" y="170533"/>
                      </a:cubicBezTo>
                      <a:lnTo>
                        <a:pt x="1604571" y="170533"/>
                      </a:lnTo>
                      <a:cubicBezTo>
                        <a:pt x="1590339" y="170533"/>
                        <a:pt x="1590339" y="193303"/>
                        <a:pt x="1604571" y="193303"/>
                      </a:cubicBezTo>
                      <a:close/>
                      <a:moveTo>
                        <a:pt x="753543" y="167687"/>
                      </a:moveTo>
                      <a:lnTo>
                        <a:pt x="753543" y="167687"/>
                      </a:lnTo>
                      <a:cubicBezTo>
                        <a:pt x="770621" y="167687"/>
                        <a:pt x="770621" y="144917"/>
                        <a:pt x="756390" y="144917"/>
                      </a:cubicBezTo>
                      <a:lnTo>
                        <a:pt x="753543" y="144917"/>
                      </a:lnTo>
                      <a:cubicBezTo>
                        <a:pt x="739312" y="144917"/>
                        <a:pt x="739312" y="167687"/>
                        <a:pt x="753543" y="167687"/>
                      </a:cubicBezTo>
                      <a:close/>
                      <a:moveTo>
                        <a:pt x="551460" y="150609"/>
                      </a:moveTo>
                      <a:lnTo>
                        <a:pt x="628309" y="150609"/>
                      </a:lnTo>
                      <a:cubicBezTo>
                        <a:pt x="642540" y="150609"/>
                        <a:pt x="642540" y="127839"/>
                        <a:pt x="628309" y="127839"/>
                      </a:cubicBezTo>
                      <a:lnTo>
                        <a:pt x="551460" y="127839"/>
                      </a:lnTo>
                      <a:cubicBezTo>
                        <a:pt x="537229" y="127839"/>
                        <a:pt x="537229" y="150609"/>
                        <a:pt x="551460" y="150609"/>
                      </a:cubicBezTo>
                      <a:close/>
                      <a:moveTo>
                        <a:pt x="571384" y="196149"/>
                      </a:moveTo>
                      <a:cubicBezTo>
                        <a:pt x="585615" y="196149"/>
                        <a:pt x="585615" y="173379"/>
                        <a:pt x="571384" y="173379"/>
                      </a:cubicBezTo>
                      <a:cubicBezTo>
                        <a:pt x="557152" y="176226"/>
                        <a:pt x="557152" y="196149"/>
                        <a:pt x="571384" y="196149"/>
                      </a:cubicBezTo>
                      <a:close/>
                      <a:moveTo>
                        <a:pt x="10673" y="50991"/>
                      </a:moveTo>
                      <a:lnTo>
                        <a:pt x="969858" y="50991"/>
                      </a:lnTo>
                      <a:cubicBezTo>
                        <a:pt x="984089" y="50991"/>
                        <a:pt x="984089" y="28221"/>
                        <a:pt x="969858" y="28221"/>
                      </a:cubicBezTo>
                      <a:lnTo>
                        <a:pt x="10673" y="28221"/>
                      </a:lnTo>
                      <a:cubicBezTo>
                        <a:pt x="-3558" y="28221"/>
                        <a:pt x="-3558" y="50991"/>
                        <a:pt x="10673" y="50991"/>
                      </a:cubicBezTo>
                      <a:close/>
                      <a:moveTo>
                        <a:pt x="64752" y="107916"/>
                      </a:moveTo>
                      <a:lnTo>
                        <a:pt x="705157" y="107916"/>
                      </a:lnTo>
                      <a:cubicBezTo>
                        <a:pt x="719388" y="107916"/>
                        <a:pt x="719388" y="85146"/>
                        <a:pt x="705157" y="85146"/>
                      </a:cubicBezTo>
                      <a:lnTo>
                        <a:pt x="64752" y="85146"/>
                      </a:lnTo>
                      <a:cubicBezTo>
                        <a:pt x="50521" y="85146"/>
                        <a:pt x="50521" y="107916"/>
                        <a:pt x="64752" y="107916"/>
                      </a:cubicBezTo>
                      <a:close/>
                      <a:moveTo>
                        <a:pt x="1177634" y="130686"/>
                      </a:moveTo>
                      <a:cubicBezTo>
                        <a:pt x="1206096" y="142071"/>
                        <a:pt x="1240251" y="124993"/>
                        <a:pt x="1251636" y="96531"/>
                      </a:cubicBezTo>
                      <a:cubicBezTo>
                        <a:pt x="1263021" y="65222"/>
                        <a:pt x="1245944" y="31067"/>
                        <a:pt x="1217481" y="16836"/>
                      </a:cubicBezTo>
                      <a:cubicBezTo>
                        <a:pt x="1203250" y="11143"/>
                        <a:pt x="1191865" y="31067"/>
                        <a:pt x="1206096" y="36760"/>
                      </a:cubicBezTo>
                      <a:cubicBezTo>
                        <a:pt x="1237405" y="50991"/>
                        <a:pt x="1245944" y="96531"/>
                        <a:pt x="1208943" y="110762"/>
                      </a:cubicBezTo>
                      <a:cubicBezTo>
                        <a:pt x="1194711" y="116454"/>
                        <a:pt x="1174788" y="110762"/>
                        <a:pt x="1169095" y="96531"/>
                      </a:cubicBezTo>
                      <a:cubicBezTo>
                        <a:pt x="1166249" y="87992"/>
                        <a:pt x="1163403" y="76607"/>
                        <a:pt x="1171941" y="70915"/>
                      </a:cubicBezTo>
                      <a:cubicBezTo>
                        <a:pt x="1177634" y="68068"/>
                        <a:pt x="1186173" y="68068"/>
                        <a:pt x="1191865" y="73761"/>
                      </a:cubicBezTo>
                      <a:cubicBezTo>
                        <a:pt x="1197558" y="87992"/>
                        <a:pt x="1217481" y="76607"/>
                        <a:pt x="1211789" y="62376"/>
                      </a:cubicBezTo>
                      <a:cubicBezTo>
                        <a:pt x="1200404" y="39606"/>
                        <a:pt x="1163403" y="42452"/>
                        <a:pt x="1149171" y="62376"/>
                      </a:cubicBezTo>
                      <a:cubicBezTo>
                        <a:pt x="1126401" y="90838"/>
                        <a:pt x="1149171" y="122147"/>
                        <a:pt x="1177634" y="130686"/>
                      </a:cubicBezTo>
                      <a:close/>
                      <a:moveTo>
                        <a:pt x="1060938" y="79453"/>
                      </a:moveTo>
                      <a:cubicBezTo>
                        <a:pt x="1075169" y="79453"/>
                        <a:pt x="1075169" y="56683"/>
                        <a:pt x="1060938" y="56683"/>
                      </a:cubicBezTo>
                      <a:cubicBezTo>
                        <a:pt x="1046707" y="56683"/>
                        <a:pt x="1046707" y="79453"/>
                        <a:pt x="1060938" y="79453"/>
                      </a:cubicBezTo>
                      <a:close/>
                      <a:moveTo>
                        <a:pt x="1063784" y="122147"/>
                      </a:moveTo>
                      <a:cubicBezTo>
                        <a:pt x="1078015" y="156302"/>
                        <a:pt x="1106478" y="181918"/>
                        <a:pt x="1143479" y="196149"/>
                      </a:cubicBezTo>
                      <a:cubicBezTo>
                        <a:pt x="1157710" y="201842"/>
                        <a:pt x="1163403" y="179072"/>
                        <a:pt x="1149171" y="173379"/>
                      </a:cubicBezTo>
                      <a:cubicBezTo>
                        <a:pt x="1120709" y="161994"/>
                        <a:pt x="1097939" y="136378"/>
                        <a:pt x="1083708" y="107916"/>
                      </a:cubicBezTo>
                      <a:cubicBezTo>
                        <a:pt x="1078015" y="96531"/>
                        <a:pt x="1058092" y="107916"/>
                        <a:pt x="1063784" y="122147"/>
                      </a:cubicBezTo>
                      <a:close/>
                      <a:moveTo>
                        <a:pt x="841777" y="207534"/>
                      </a:moveTo>
                      <a:cubicBezTo>
                        <a:pt x="856008" y="207534"/>
                        <a:pt x="856008" y="184764"/>
                        <a:pt x="841777" y="184764"/>
                      </a:cubicBezTo>
                      <a:cubicBezTo>
                        <a:pt x="827546" y="184764"/>
                        <a:pt x="827546" y="207534"/>
                        <a:pt x="841777" y="207534"/>
                      </a:cubicBezTo>
                      <a:close/>
                      <a:moveTo>
                        <a:pt x="884471" y="102223"/>
                      </a:moveTo>
                      <a:cubicBezTo>
                        <a:pt x="898702" y="102223"/>
                        <a:pt x="898702" y="79453"/>
                        <a:pt x="884471" y="79453"/>
                      </a:cubicBezTo>
                      <a:lnTo>
                        <a:pt x="759236" y="79453"/>
                      </a:lnTo>
                      <a:cubicBezTo>
                        <a:pt x="745005" y="79453"/>
                        <a:pt x="745005" y="102223"/>
                        <a:pt x="759236" y="102223"/>
                      </a:cubicBezTo>
                      <a:lnTo>
                        <a:pt x="884471" y="102223"/>
                      </a:lnTo>
                      <a:close/>
                      <a:moveTo>
                        <a:pt x="810468" y="170533"/>
                      </a:moveTo>
                      <a:lnTo>
                        <a:pt x="1015398" y="170533"/>
                      </a:lnTo>
                      <a:cubicBezTo>
                        <a:pt x="1029629" y="170533"/>
                        <a:pt x="1029629" y="147763"/>
                        <a:pt x="1015398" y="147763"/>
                      </a:cubicBezTo>
                      <a:lnTo>
                        <a:pt x="810468" y="147763"/>
                      </a:lnTo>
                      <a:cubicBezTo>
                        <a:pt x="796237" y="147763"/>
                        <a:pt x="796237" y="170533"/>
                        <a:pt x="810468" y="17053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024" name="Freeform: Shape 4023">
              <a:extLst>
                <a:ext uri="{FF2B5EF4-FFF2-40B4-BE49-F238E27FC236}">
                  <a16:creationId xmlns:a16="http://schemas.microsoft.com/office/drawing/2014/main" id="{EE4379CA-85CD-4F4A-8A82-BF3BCE668858}"/>
                </a:ext>
              </a:extLst>
            </p:cNvPr>
            <p:cNvSpPr/>
            <p:nvPr/>
          </p:nvSpPr>
          <p:spPr>
            <a:xfrm>
              <a:off x="-4370865" y="2504260"/>
              <a:ext cx="574344" cy="1098650"/>
            </a:xfrm>
            <a:custGeom>
              <a:avLst/>
              <a:gdLst>
                <a:gd name="connsiteX0" fmla="*/ 378551 w 574344"/>
                <a:gd name="connsiteY0" fmla="*/ 1098650 h 1098650"/>
                <a:gd name="connsiteX1" fmla="*/ 398474 w 574344"/>
                <a:gd name="connsiteY1" fmla="*/ 0 h 1098650"/>
                <a:gd name="connsiteX2" fmla="*/ 0 w 574344"/>
                <a:gd name="connsiteY2" fmla="*/ 0 h 1098650"/>
                <a:gd name="connsiteX3" fmla="*/ 378551 w 574344"/>
                <a:gd name="connsiteY3" fmla="*/ 1098650 h 109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4344" h="1098650">
                  <a:moveTo>
                    <a:pt x="378551" y="1098650"/>
                  </a:moveTo>
                  <a:cubicBezTo>
                    <a:pt x="378551" y="1098650"/>
                    <a:pt x="805487" y="395628"/>
                    <a:pt x="398474" y="0"/>
                  </a:cubicBezTo>
                  <a:lnTo>
                    <a:pt x="0" y="0"/>
                  </a:lnTo>
                  <a:lnTo>
                    <a:pt x="378551" y="1098650"/>
                  </a:lnTo>
                  <a:close/>
                </a:path>
              </a:pathLst>
            </a:custGeom>
            <a:solidFill>
              <a:srgbClr val="4402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25" name="Freeform: Shape 4024">
              <a:extLst>
                <a:ext uri="{FF2B5EF4-FFF2-40B4-BE49-F238E27FC236}">
                  <a16:creationId xmlns:a16="http://schemas.microsoft.com/office/drawing/2014/main" id="{645D1235-3E22-4DDD-8053-3C82B354449E}"/>
                </a:ext>
              </a:extLst>
            </p:cNvPr>
            <p:cNvSpPr/>
            <p:nvPr/>
          </p:nvSpPr>
          <p:spPr>
            <a:xfrm>
              <a:off x="-1741920" y="2504260"/>
              <a:ext cx="570233" cy="1098650"/>
            </a:xfrm>
            <a:custGeom>
              <a:avLst/>
              <a:gdLst>
                <a:gd name="connsiteX0" fmla="*/ 194530 w 570233"/>
                <a:gd name="connsiteY0" fmla="*/ 1098650 h 1098650"/>
                <a:gd name="connsiteX1" fmla="*/ 174606 w 570233"/>
                <a:gd name="connsiteY1" fmla="*/ 0 h 1098650"/>
                <a:gd name="connsiteX2" fmla="*/ 570234 w 570233"/>
                <a:gd name="connsiteY2" fmla="*/ 0 h 1098650"/>
                <a:gd name="connsiteX3" fmla="*/ 194530 w 570233"/>
                <a:gd name="connsiteY3" fmla="*/ 1098650 h 109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0233" h="1098650">
                  <a:moveTo>
                    <a:pt x="194530" y="1098650"/>
                  </a:moveTo>
                  <a:cubicBezTo>
                    <a:pt x="194530" y="1098650"/>
                    <a:pt x="-229561" y="395628"/>
                    <a:pt x="174606" y="0"/>
                  </a:cubicBezTo>
                  <a:lnTo>
                    <a:pt x="570234" y="0"/>
                  </a:lnTo>
                  <a:lnTo>
                    <a:pt x="194530" y="1098650"/>
                  </a:lnTo>
                  <a:close/>
                </a:path>
              </a:pathLst>
            </a:custGeom>
            <a:solidFill>
              <a:srgbClr val="4402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26" name="Freeform: Shape 4025">
              <a:extLst>
                <a:ext uri="{FF2B5EF4-FFF2-40B4-BE49-F238E27FC236}">
                  <a16:creationId xmlns:a16="http://schemas.microsoft.com/office/drawing/2014/main" id="{6DAA985D-BF6C-42E5-B867-2DBA96087BD2}"/>
                </a:ext>
              </a:extLst>
            </p:cNvPr>
            <p:cNvSpPr/>
            <p:nvPr/>
          </p:nvSpPr>
          <p:spPr>
            <a:xfrm>
              <a:off x="-4518870" y="2398949"/>
              <a:ext cx="3472418" cy="1309272"/>
            </a:xfrm>
            <a:custGeom>
              <a:avLst/>
              <a:gdLst>
                <a:gd name="connsiteX0" fmla="*/ 3327260 w 3472418"/>
                <a:gd name="connsiteY0" fmla="*/ 105311 h 1309272"/>
                <a:gd name="connsiteX1" fmla="*/ 2971480 w 3472418"/>
                <a:gd name="connsiteY1" fmla="*/ 1203962 h 1309272"/>
                <a:gd name="connsiteX2" fmla="*/ 526555 w 3472418"/>
                <a:gd name="connsiteY2" fmla="*/ 1203962 h 1309272"/>
                <a:gd name="connsiteX3" fmla="*/ 148005 w 3472418"/>
                <a:gd name="connsiteY3" fmla="*/ 105311 h 1309272"/>
                <a:gd name="connsiteX4" fmla="*/ 3327260 w 3472418"/>
                <a:gd name="connsiteY4" fmla="*/ 105311 h 1309272"/>
                <a:gd name="connsiteX5" fmla="*/ 3472419 w 3472418"/>
                <a:gd name="connsiteY5" fmla="*/ 0 h 1309272"/>
                <a:gd name="connsiteX6" fmla="*/ 0 w 3472418"/>
                <a:gd name="connsiteY6" fmla="*/ 0 h 1309272"/>
                <a:gd name="connsiteX7" fmla="*/ 449707 w 3472418"/>
                <a:gd name="connsiteY7" fmla="*/ 1309273 h 1309272"/>
                <a:gd name="connsiteX8" fmla="*/ 3048328 w 3472418"/>
                <a:gd name="connsiteY8" fmla="*/ 1309273 h 1309272"/>
                <a:gd name="connsiteX9" fmla="*/ 3472419 w 3472418"/>
                <a:gd name="connsiteY9" fmla="*/ 0 h 1309272"/>
                <a:gd name="connsiteX10" fmla="*/ 3472419 w 3472418"/>
                <a:gd name="connsiteY10" fmla="*/ 0 h 1309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72418" h="1309272">
                  <a:moveTo>
                    <a:pt x="3327260" y="105311"/>
                  </a:moveTo>
                  <a:lnTo>
                    <a:pt x="2971480" y="1203962"/>
                  </a:lnTo>
                  <a:lnTo>
                    <a:pt x="526555" y="1203962"/>
                  </a:lnTo>
                  <a:lnTo>
                    <a:pt x="148005" y="105311"/>
                  </a:lnTo>
                  <a:lnTo>
                    <a:pt x="3327260" y="105311"/>
                  </a:lnTo>
                  <a:moveTo>
                    <a:pt x="3472419" y="0"/>
                  </a:moveTo>
                  <a:lnTo>
                    <a:pt x="0" y="0"/>
                  </a:lnTo>
                  <a:lnTo>
                    <a:pt x="449707" y="1309273"/>
                  </a:lnTo>
                  <a:lnTo>
                    <a:pt x="3048328" y="1309273"/>
                  </a:lnTo>
                  <a:lnTo>
                    <a:pt x="3472419" y="0"/>
                  </a:lnTo>
                  <a:lnTo>
                    <a:pt x="3472419" y="0"/>
                  </a:ln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4027" name="Graphic 377">
              <a:extLst>
                <a:ext uri="{FF2B5EF4-FFF2-40B4-BE49-F238E27FC236}">
                  <a16:creationId xmlns:a16="http://schemas.microsoft.com/office/drawing/2014/main" id="{CD92D255-6E33-42C7-A300-CDDBA17B9AAA}"/>
                </a:ext>
              </a:extLst>
            </p:cNvPr>
            <p:cNvGrpSpPr/>
            <p:nvPr/>
          </p:nvGrpSpPr>
          <p:grpSpPr>
            <a:xfrm>
              <a:off x="-4518870" y="2398949"/>
              <a:ext cx="3472418" cy="1212500"/>
              <a:chOff x="4371175" y="2398949"/>
              <a:chExt cx="3472418" cy="1212500"/>
            </a:xfrm>
            <a:solidFill>
              <a:srgbClr val="FFFF31"/>
            </a:solidFill>
          </p:grpSpPr>
          <p:sp>
            <p:nvSpPr>
              <p:cNvPr id="4028" name="Freeform: Shape 4027">
                <a:extLst>
                  <a:ext uri="{FF2B5EF4-FFF2-40B4-BE49-F238E27FC236}">
                    <a16:creationId xmlns:a16="http://schemas.microsoft.com/office/drawing/2014/main" id="{6829FB15-D755-47B0-95F4-2247484B8EA4}"/>
                  </a:ext>
                </a:extLst>
              </p:cNvPr>
              <p:cNvSpPr/>
              <p:nvPr/>
            </p:nvSpPr>
            <p:spPr>
              <a:xfrm>
                <a:off x="4371175" y="2398949"/>
                <a:ext cx="3472418" cy="8538"/>
              </a:xfrm>
              <a:custGeom>
                <a:avLst/>
                <a:gdLst>
                  <a:gd name="connsiteX0" fmla="*/ 3469573 w 3472418"/>
                  <a:gd name="connsiteY0" fmla="*/ 8539 h 8538"/>
                  <a:gd name="connsiteX1" fmla="*/ 3472419 w 3472418"/>
                  <a:gd name="connsiteY1" fmla="*/ 0 h 8538"/>
                  <a:gd name="connsiteX2" fmla="*/ 0 w 3472418"/>
                  <a:gd name="connsiteY2" fmla="*/ 0 h 8538"/>
                  <a:gd name="connsiteX3" fmla="*/ 2846 w 3472418"/>
                  <a:gd name="connsiteY3" fmla="*/ 8539 h 8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72418" h="8538">
                    <a:moveTo>
                      <a:pt x="3469573" y="8539"/>
                    </a:moveTo>
                    <a:lnTo>
                      <a:pt x="3472419" y="0"/>
                    </a:lnTo>
                    <a:lnTo>
                      <a:pt x="0" y="0"/>
                    </a:lnTo>
                    <a:lnTo>
                      <a:pt x="2846" y="8539"/>
                    </a:lnTo>
                    <a:close/>
                  </a:path>
                </a:pathLst>
              </a:custGeom>
              <a:solidFill>
                <a:srgbClr val="FFFF31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29" name="Freeform: Shape 4028">
                <a:extLst>
                  <a:ext uri="{FF2B5EF4-FFF2-40B4-BE49-F238E27FC236}">
                    <a16:creationId xmlns:a16="http://schemas.microsoft.com/office/drawing/2014/main" id="{B65C3758-5C71-4DF6-BA50-7865E4325996}"/>
                  </a:ext>
                </a:extLst>
              </p:cNvPr>
              <p:cNvSpPr/>
              <p:nvPr/>
            </p:nvSpPr>
            <p:spPr>
              <a:xfrm>
                <a:off x="4519180" y="2515645"/>
                <a:ext cx="3179255" cy="1095804"/>
              </a:xfrm>
              <a:custGeom>
                <a:avLst/>
                <a:gdLst>
                  <a:gd name="connsiteX0" fmla="*/ 378551 w 3179255"/>
                  <a:gd name="connsiteY0" fmla="*/ 1095804 h 1095804"/>
                  <a:gd name="connsiteX1" fmla="*/ 2823475 w 3179255"/>
                  <a:gd name="connsiteY1" fmla="*/ 1095804 h 1095804"/>
                  <a:gd name="connsiteX2" fmla="*/ 3179256 w 3179255"/>
                  <a:gd name="connsiteY2" fmla="*/ 0 h 1095804"/>
                  <a:gd name="connsiteX3" fmla="*/ 3173563 w 3179255"/>
                  <a:gd name="connsiteY3" fmla="*/ 0 h 1095804"/>
                  <a:gd name="connsiteX4" fmla="*/ 2823475 w 3179255"/>
                  <a:gd name="connsiteY4" fmla="*/ 1087265 h 1095804"/>
                  <a:gd name="connsiteX5" fmla="*/ 378551 w 3179255"/>
                  <a:gd name="connsiteY5" fmla="*/ 1087265 h 1095804"/>
                  <a:gd name="connsiteX6" fmla="*/ 2846 w 3179255"/>
                  <a:gd name="connsiteY6" fmla="*/ 0 h 1095804"/>
                  <a:gd name="connsiteX7" fmla="*/ 0 w 3179255"/>
                  <a:gd name="connsiteY7" fmla="*/ 0 h 1095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79255" h="1095804">
                    <a:moveTo>
                      <a:pt x="378551" y="1095804"/>
                    </a:moveTo>
                    <a:lnTo>
                      <a:pt x="2823475" y="1095804"/>
                    </a:lnTo>
                    <a:lnTo>
                      <a:pt x="3179256" y="0"/>
                    </a:lnTo>
                    <a:lnTo>
                      <a:pt x="3173563" y="0"/>
                    </a:lnTo>
                    <a:lnTo>
                      <a:pt x="2823475" y="1087265"/>
                    </a:lnTo>
                    <a:lnTo>
                      <a:pt x="378551" y="1087265"/>
                    </a:lnTo>
                    <a:lnTo>
                      <a:pt x="284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31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043" name="Freeform: Shape 4042">
              <a:extLst>
                <a:ext uri="{FF2B5EF4-FFF2-40B4-BE49-F238E27FC236}">
                  <a16:creationId xmlns:a16="http://schemas.microsoft.com/office/drawing/2014/main" id="{BCF9ACC5-9256-4955-9575-BE40C1BE1D0C}"/>
                </a:ext>
              </a:extLst>
            </p:cNvPr>
            <p:cNvSpPr/>
            <p:nvPr/>
          </p:nvSpPr>
          <p:spPr>
            <a:xfrm>
              <a:off x="-2976205" y="2319254"/>
              <a:ext cx="384243" cy="51232"/>
            </a:xfrm>
            <a:custGeom>
              <a:avLst/>
              <a:gdLst>
                <a:gd name="connsiteX0" fmla="*/ 384243 w 384243"/>
                <a:gd name="connsiteY0" fmla="*/ 51232 h 51232"/>
                <a:gd name="connsiteX1" fmla="*/ 0 w 384243"/>
                <a:gd name="connsiteY1" fmla="*/ 51232 h 51232"/>
                <a:gd name="connsiteX2" fmla="*/ 22770 w 384243"/>
                <a:gd name="connsiteY2" fmla="*/ 0 h 51232"/>
                <a:gd name="connsiteX3" fmla="*/ 355781 w 384243"/>
                <a:gd name="connsiteY3" fmla="*/ 0 h 51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4243" h="51232">
                  <a:moveTo>
                    <a:pt x="384243" y="51232"/>
                  </a:moveTo>
                  <a:lnTo>
                    <a:pt x="0" y="51232"/>
                  </a:lnTo>
                  <a:lnTo>
                    <a:pt x="22770" y="0"/>
                  </a:lnTo>
                  <a:lnTo>
                    <a:pt x="355781" y="0"/>
                  </a:lnTo>
                  <a:close/>
                </a:path>
              </a:pathLst>
            </a:custGeom>
            <a:solidFill>
              <a:srgbClr val="FFDB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4" name="Freeform: Shape 4043">
              <a:extLst>
                <a:ext uri="{FF2B5EF4-FFF2-40B4-BE49-F238E27FC236}">
                  <a16:creationId xmlns:a16="http://schemas.microsoft.com/office/drawing/2014/main" id="{02D8E443-8BF4-4D80-91D2-1E362D39A6B2}"/>
                </a:ext>
              </a:extLst>
            </p:cNvPr>
            <p:cNvSpPr/>
            <p:nvPr/>
          </p:nvSpPr>
          <p:spPr>
            <a:xfrm>
              <a:off x="-2976205" y="2370486"/>
              <a:ext cx="384243" cy="25616"/>
            </a:xfrm>
            <a:custGeom>
              <a:avLst/>
              <a:gdLst>
                <a:gd name="connsiteX0" fmla="*/ 0 w 384243"/>
                <a:gd name="connsiteY0" fmla="*/ 0 h 25616"/>
                <a:gd name="connsiteX1" fmla="*/ 384243 w 384243"/>
                <a:gd name="connsiteY1" fmla="*/ 0 h 25616"/>
                <a:gd name="connsiteX2" fmla="*/ 384243 w 384243"/>
                <a:gd name="connsiteY2" fmla="*/ 25616 h 25616"/>
                <a:gd name="connsiteX3" fmla="*/ 0 w 384243"/>
                <a:gd name="connsiteY3" fmla="*/ 25616 h 25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4243" h="25616">
                  <a:moveTo>
                    <a:pt x="0" y="0"/>
                  </a:moveTo>
                  <a:lnTo>
                    <a:pt x="384243" y="0"/>
                  </a:lnTo>
                  <a:lnTo>
                    <a:pt x="384243" y="25616"/>
                  </a:lnTo>
                  <a:lnTo>
                    <a:pt x="0" y="25616"/>
                  </a:lnTo>
                  <a:close/>
                </a:path>
              </a:pathLst>
            </a:custGeom>
            <a:solidFill>
              <a:srgbClr val="BC30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" name="Graphic 378">
            <a:extLst>
              <a:ext uri="{FF2B5EF4-FFF2-40B4-BE49-F238E27FC236}">
                <a16:creationId xmlns:a16="http://schemas.microsoft.com/office/drawing/2014/main" id="{2B60E854-573D-449F-9756-3C1AEEBB0E91}"/>
              </a:ext>
            </a:extLst>
          </p:cNvPr>
          <p:cNvGrpSpPr/>
          <p:nvPr/>
        </p:nvGrpSpPr>
        <p:grpSpPr>
          <a:xfrm rot="18640962">
            <a:off x="5477309" y="4937071"/>
            <a:ext cx="1809248" cy="220038"/>
            <a:chOff x="5868899" y="813333"/>
            <a:chExt cx="2483705" cy="464536"/>
          </a:xfrm>
        </p:grpSpPr>
        <p:grpSp>
          <p:nvGrpSpPr>
            <p:cNvPr id="4" name="Graphic 378">
              <a:extLst>
                <a:ext uri="{FF2B5EF4-FFF2-40B4-BE49-F238E27FC236}">
                  <a16:creationId xmlns:a16="http://schemas.microsoft.com/office/drawing/2014/main" id="{21F19987-57EA-4FA9-A205-CE2D62754163}"/>
                </a:ext>
              </a:extLst>
            </p:cNvPr>
            <p:cNvGrpSpPr/>
            <p:nvPr/>
          </p:nvGrpSpPr>
          <p:grpSpPr>
            <a:xfrm>
              <a:off x="5868899" y="822878"/>
              <a:ext cx="2058940" cy="445445"/>
              <a:chOff x="5868899" y="822878"/>
              <a:chExt cx="2058940" cy="445445"/>
            </a:xfrm>
          </p:grpSpPr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C5031023-C202-4CE9-9718-E46B197E9AF5}"/>
                  </a:ext>
                </a:extLst>
              </p:cNvPr>
              <p:cNvSpPr/>
              <p:nvPr/>
            </p:nvSpPr>
            <p:spPr>
              <a:xfrm>
                <a:off x="5868899" y="996284"/>
                <a:ext cx="98979" cy="272039"/>
              </a:xfrm>
              <a:custGeom>
                <a:avLst/>
                <a:gdLst>
                  <a:gd name="connsiteX0" fmla="*/ 46481 w 98979"/>
                  <a:gd name="connsiteY0" fmla="*/ 272040 h 272039"/>
                  <a:gd name="connsiteX1" fmla="*/ 98980 w 98979"/>
                  <a:gd name="connsiteY1" fmla="*/ 272040 h 272039"/>
                  <a:gd name="connsiteX2" fmla="*/ 81480 w 98979"/>
                  <a:gd name="connsiteY2" fmla="*/ 31818 h 272039"/>
                  <a:gd name="connsiteX3" fmla="*/ 1936 w 98979"/>
                  <a:gd name="connsiteY3" fmla="*/ 0 h 272039"/>
                  <a:gd name="connsiteX4" fmla="*/ 46481 w 98979"/>
                  <a:gd name="connsiteY4" fmla="*/ 272040 h 272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979" h="272039">
                    <a:moveTo>
                      <a:pt x="46481" y="272040"/>
                    </a:moveTo>
                    <a:lnTo>
                      <a:pt x="98980" y="272040"/>
                    </a:lnTo>
                    <a:cubicBezTo>
                      <a:pt x="84662" y="184542"/>
                      <a:pt x="79889" y="103407"/>
                      <a:pt x="81480" y="31818"/>
                    </a:cubicBezTo>
                    <a:cubicBezTo>
                      <a:pt x="54435" y="23863"/>
                      <a:pt x="28981" y="14318"/>
                      <a:pt x="1936" y="0"/>
                    </a:cubicBezTo>
                    <a:cubicBezTo>
                      <a:pt x="-4427" y="76362"/>
                      <a:pt x="3527" y="170224"/>
                      <a:pt x="46481" y="272040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EE615D9C-311A-47C3-AC15-32C00BC1C893}"/>
                  </a:ext>
                </a:extLst>
              </p:cNvPr>
              <p:cNvSpPr/>
              <p:nvPr/>
            </p:nvSpPr>
            <p:spPr>
              <a:xfrm>
                <a:off x="5870835" y="822878"/>
                <a:ext cx="98634" cy="205223"/>
              </a:xfrm>
              <a:custGeom>
                <a:avLst/>
                <a:gdLst>
                  <a:gd name="connsiteX0" fmla="*/ 44545 w 98634"/>
                  <a:gd name="connsiteY0" fmla="*/ 0 h 205223"/>
                  <a:gd name="connsiteX1" fmla="*/ 0 w 98634"/>
                  <a:gd name="connsiteY1" fmla="*/ 173406 h 205223"/>
                  <a:gd name="connsiteX2" fmla="*/ 79544 w 98634"/>
                  <a:gd name="connsiteY2" fmla="*/ 205223 h 205223"/>
                  <a:gd name="connsiteX3" fmla="*/ 98634 w 98634"/>
                  <a:gd name="connsiteY3" fmla="*/ 0 h 205223"/>
                  <a:gd name="connsiteX4" fmla="*/ 44545 w 98634"/>
                  <a:gd name="connsiteY4" fmla="*/ 0 h 205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634" h="205223">
                    <a:moveTo>
                      <a:pt x="44545" y="0"/>
                    </a:moveTo>
                    <a:cubicBezTo>
                      <a:pt x="44545" y="0"/>
                      <a:pt x="9545" y="68408"/>
                      <a:pt x="0" y="173406"/>
                    </a:cubicBezTo>
                    <a:cubicBezTo>
                      <a:pt x="25454" y="186133"/>
                      <a:pt x="52499" y="197269"/>
                      <a:pt x="79544" y="205223"/>
                    </a:cubicBezTo>
                    <a:cubicBezTo>
                      <a:pt x="81135" y="122498"/>
                      <a:pt x="89089" y="52499"/>
                      <a:pt x="98634" y="0"/>
                    </a:cubicBezTo>
                    <a:lnTo>
                      <a:pt x="44545" y="0"/>
                    </a:ln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CC04C314-CA7E-47A3-A77D-6C594C210324}"/>
                  </a:ext>
                </a:extLst>
              </p:cNvPr>
              <p:cNvSpPr/>
              <p:nvPr/>
            </p:nvSpPr>
            <p:spPr>
              <a:xfrm>
                <a:off x="5950086" y="1028102"/>
                <a:ext cx="352353" cy="240222"/>
              </a:xfrm>
              <a:custGeom>
                <a:avLst/>
                <a:gdLst>
                  <a:gd name="connsiteX0" fmla="*/ 292 w 352353"/>
                  <a:gd name="connsiteY0" fmla="*/ 0 h 240222"/>
                  <a:gd name="connsiteX1" fmla="*/ 17792 w 352353"/>
                  <a:gd name="connsiteY1" fmla="*/ 240222 h 240222"/>
                  <a:gd name="connsiteX2" fmla="*/ 323241 w 352353"/>
                  <a:gd name="connsiteY2" fmla="*/ 240222 h 240222"/>
                  <a:gd name="connsiteX3" fmla="*/ 329604 w 352353"/>
                  <a:gd name="connsiteY3" fmla="*/ 39772 h 240222"/>
                  <a:gd name="connsiteX4" fmla="*/ 57564 w 352353"/>
                  <a:gd name="connsiteY4" fmla="*/ 11136 h 240222"/>
                  <a:gd name="connsiteX5" fmla="*/ 292 w 352353"/>
                  <a:gd name="connsiteY5" fmla="*/ 0 h 240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2353" h="240222">
                    <a:moveTo>
                      <a:pt x="292" y="0"/>
                    </a:moveTo>
                    <a:cubicBezTo>
                      <a:pt x="-1298" y="71589"/>
                      <a:pt x="3474" y="152724"/>
                      <a:pt x="17792" y="240222"/>
                    </a:cubicBezTo>
                    <a:lnTo>
                      <a:pt x="323241" y="240222"/>
                    </a:lnTo>
                    <a:cubicBezTo>
                      <a:pt x="356649" y="168633"/>
                      <a:pt x="364603" y="124089"/>
                      <a:pt x="329604" y="39772"/>
                    </a:cubicBezTo>
                    <a:cubicBezTo>
                      <a:pt x="238924" y="30227"/>
                      <a:pt x="148244" y="20681"/>
                      <a:pt x="57564" y="11136"/>
                    </a:cubicBezTo>
                    <a:cubicBezTo>
                      <a:pt x="38474" y="9545"/>
                      <a:pt x="19383" y="4773"/>
                      <a:pt x="292" y="0"/>
                    </a:cubicBezTo>
                    <a:close/>
                  </a:path>
                </a:pathLst>
              </a:custGeom>
              <a:solidFill>
                <a:srgbClr val="00B7E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5EECCBAB-C6D3-40C1-A48C-0B7127600EDE}"/>
                  </a:ext>
                </a:extLst>
              </p:cNvPr>
              <p:cNvSpPr/>
              <p:nvPr/>
            </p:nvSpPr>
            <p:spPr>
              <a:xfrm>
                <a:off x="5948788" y="822878"/>
                <a:ext cx="329311" cy="244995"/>
              </a:xfrm>
              <a:custGeom>
                <a:avLst/>
                <a:gdLst>
                  <a:gd name="connsiteX0" fmla="*/ 316585 w 329311"/>
                  <a:gd name="connsiteY0" fmla="*/ 0 h 244995"/>
                  <a:gd name="connsiteX1" fmla="*/ 19090 w 329311"/>
                  <a:gd name="connsiteY1" fmla="*/ 0 h 244995"/>
                  <a:gd name="connsiteX2" fmla="*/ 0 w 329311"/>
                  <a:gd name="connsiteY2" fmla="*/ 205223 h 244995"/>
                  <a:gd name="connsiteX3" fmla="*/ 57271 w 329311"/>
                  <a:gd name="connsiteY3" fmla="*/ 216359 h 244995"/>
                  <a:gd name="connsiteX4" fmla="*/ 329312 w 329311"/>
                  <a:gd name="connsiteY4" fmla="*/ 244995 h 244995"/>
                  <a:gd name="connsiteX5" fmla="*/ 313403 w 329311"/>
                  <a:gd name="connsiteY5" fmla="*/ 209996 h 244995"/>
                  <a:gd name="connsiteX6" fmla="*/ 316585 w 329311"/>
                  <a:gd name="connsiteY6" fmla="*/ 0 h 244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9311" h="244995">
                    <a:moveTo>
                      <a:pt x="316585" y="0"/>
                    </a:moveTo>
                    <a:lnTo>
                      <a:pt x="19090" y="0"/>
                    </a:lnTo>
                    <a:cubicBezTo>
                      <a:pt x="11136" y="52499"/>
                      <a:pt x="1591" y="122498"/>
                      <a:pt x="0" y="205223"/>
                    </a:cubicBezTo>
                    <a:cubicBezTo>
                      <a:pt x="19090" y="211587"/>
                      <a:pt x="39772" y="214768"/>
                      <a:pt x="57271" y="216359"/>
                    </a:cubicBezTo>
                    <a:cubicBezTo>
                      <a:pt x="147951" y="225905"/>
                      <a:pt x="238632" y="235450"/>
                      <a:pt x="329312" y="244995"/>
                    </a:cubicBezTo>
                    <a:cubicBezTo>
                      <a:pt x="324539" y="233859"/>
                      <a:pt x="319766" y="222723"/>
                      <a:pt x="313403" y="209996"/>
                    </a:cubicBezTo>
                    <a:cubicBezTo>
                      <a:pt x="278404" y="135225"/>
                      <a:pt x="291130" y="60453"/>
                      <a:pt x="316585" y="0"/>
                    </a:cubicBezTo>
                    <a:close/>
                  </a:path>
                </a:pathLst>
              </a:custGeom>
              <a:solidFill>
                <a:srgbClr val="00BDF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BF8D5A5A-9E21-43ED-AFD9-4D2768B7630A}"/>
                  </a:ext>
                </a:extLst>
              </p:cNvPr>
              <p:cNvSpPr/>
              <p:nvPr/>
            </p:nvSpPr>
            <p:spPr>
              <a:xfrm>
                <a:off x="6324052" y="822878"/>
                <a:ext cx="1206067" cy="296801"/>
              </a:xfrm>
              <a:custGeom>
                <a:avLst/>
                <a:gdLst>
                  <a:gd name="connsiteX0" fmla="*/ 1175841 w 1206067"/>
                  <a:gd name="connsiteY0" fmla="*/ 0 h 296801"/>
                  <a:gd name="connsiteX1" fmla="*/ 33591 w 1206067"/>
                  <a:gd name="connsiteY1" fmla="*/ 0 h 296801"/>
                  <a:gd name="connsiteX2" fmla="*/ 14501 w 1206067"/>
                  <a:gd name="connsiteY2" fmla="*/ 173406 h 296801"/>
                  <a:gd name="connsiteX3" fmla="*/ 47909 w 1206067"/>
                  <a:gd name="connsiteY3" fmla="*/ 252950 h 296801"/>
                  <a:gd name="connsiteX4" fmla="*/ 1206068 w 1206067"/>
                  <a:gd name="connsiteY4" fmla="*/ 291131 h 296801"/>
                  <a:gd name="connsiteX5" fmla="*/ 1174250 w 1206067"/>
                  <a:gd name="connsiteY5" fmla="*/ 208405 h 296801"/>
                  <a:gd name="connsiteX6" fmla="*/ 1175841 w 1206067"/>
                  <a:gd name="connsiteY6" fmla="*/ 0 h 296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6067" h="296801">
                    <a:moveTo>
                      <a:pt x="1175841" y="0"/>
                    </a:moveTo>
                    <a:lnTo>
                      <a:pt x="33591" y="0"/>
                    </a:lnTo>
                    <a:cubicBezTo>
                      <a:pt x="6546" y="47726"/>
                      <a:pt x="-15726" y="112952"/>
                      <a:pt x="14501" y="173406"/>
                    </a:cubicBezTo>
                    <a:cubicBezTo>
                      <a:pt x="28818" y="203632"/>
                      <a:pt x="39954" y="229086"/>
                      <a:pt x="47909" y="252950"/>
                    </a:cubicBezTo>
                    <a:cubicBezTo>
                      <a:pt x="434492" y="287949"/>
                      <a:pt x="821076" y="307039"/>
                      <a:pt x="1206068" y="291131"/>
                    </a:cubicBezTo>
                    <a:cubicBezTo>
                      <a:pt x="1199704" y="267267"/>
                      <a:pt x="1190159" y="240223"/>
                      <a:pt x="1174250" y="208405"/>
                    </a:cubicBezTo>
                    <a:cubicBezTo>
                      <a:pt x="1137660" y="135225"/>
                      <a:pt x="1150387" y="60453"/>
                      <a:pt x="1175841" y="0"/>
                    </a:cubicBezTo>
                    <a:close/>
                  </a:path>
                </a:pathLst>
              </a:custGeom>
              <a:solidFill>
                <a:srgbClr val="00BDF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F1E54918-1907-443C-86D3-F80198AC1869}"/>
                  </a:ext>
                </a:extLst>
              </p:cNvPr>
              <p:cNvSpPr/>
              <p:nvPr/>
            </p:nvSpPr>
            <p:spPr>
              <a:xfrm>
                <a:off x="6364007" y="1077419"/>
                <a:ext cx="1172739" cy="190905"/>
              </a:xfrm>
              <a:custGeom>
                <a:avLst/>
                <a:gdLst>
                  <a:gd name="connsiteX0" fmla="*/ 7954 w 1172739"/>
                  <a:gd name="connsiteY0" fmla="*/ 0 h 190905"/>
                  <a:gd name="connsiteX1" fmla="*/ 0 w 1172739"/>
                  <a:gd name="connsiteY1" fmla="*/ 190905 h 190905"/>
                  <a:gd name="connsiteX2" fmla="*/ 1143841 w 1172739"/>
                  <a:gd name="connsiteY2" fmla="*/ 190905 h 190905"/>
                  <a:gd name="connsiteX3" fmla="*/ 1166113 w 1172739"/>
                  <a:gd name="connsiteY3" fmla="*/ 38181 h 190905"/>
                  <a:gd name="connsiteX4" fmla="*/ 7954 w 1172739"/>
                  <a:gd name="connsiteY4" fmla="*/ 0 h 190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2739" h="190905">
                    <a:moveTo>
                      <a:pt x="7954" y="0"/>
                    </a:moveTo>
                    <a:cubicBezTo>
                      <a:pt x="30227" y="73180"/>
                      <a:pt x="23863" y="127270"/>
                      <a:pt x="0" y="190905"/>
                    </a:cubicBezTo>
                    <a:lnTo>
                      <a:pt x="1143841" y="190905"/>
                    </a:lnTo>
                    <a:cubicBezTo>
                      <a:pt x="1170886" y="133634"/>
                      <a:pt x="1180431" y="93862"/>
                      <a:pt x="1166113" y="38181"/>
                    </a:cubicBezTo>
                    <a:cubicBezTo>
                      <a:pt x="781121" y="54090"/>
                      <a:pt x="394538" y="34999"/>
                      <a:pt x="7954" y="0"/>
                    </a:cubicBezTo>
                    <a:close/>
                  </a:path>
                </a:pathLst>
              </a:custGeom>
              <a:solidFill>
                <a:srgbClr val="00B7E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B1FD0F6C-4799-486A-B601-1BC196C9BD0F}"/>
                  </a:ext>
                </a:extLst>
              </p:cNvPr>
              <p:cNvSpPr/>
              <p:nvPr/>
            </p:nvSpPr>
            <p:spPr>
              <a:xfrm>
                <a:off x="7598528" y="1085373"/>
                <a:ext cx="329311" cy="182950"/>
              </a:xfrm>
              <a:custGeom>
                <a:avLst/>
                <a:gdLst>
                  <a:gd name="connsiteX0" fmla="*/ 0 w 329311"/>
                  <a:gd name="connsiteY0" fmla="*/ 182951 h 182950"/>
                  <a:gd name="connsiteX1" fmla="*/ 329312 w 329311"/>
                  <a:gd name="connsiteY1" fmla="*/ 182951 h 182950"/>
                  <a:gd name="connsiteX2" fmla="*/ 329312 w 329311"/>
                  <a:gd name="connsiteY2" fmla="*/ 0 h 182950"/>
                  <a:gd name="connsiteX3" fmla="*/ 17500 w 329311"/>
                  <a:gd name="connsiteY3" fmla="*/ 25454 h 182950"/>
                  <a:gd name="connsiteX4" fmla="*/ 0 w 329311"/>
                  <a:gd name="connsiteY4" fmla="*/ 182951 h 18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9311" h="182950">
                    <a:moveTo>
                      <a:pt x="0" y="182951"/>
                    </a:moveTo>
                    <a:lnTo>
                      <a:pt x="329312" y="182951"/>
                    </a:lnTo>
                    <a:lnTo>
                      <a:pt x="329312" y="0"/>
                    </a:lnTo>
                    <a:cubicBezTo>
                      <a:pt x="225905" y="11136"/>
                      <a:pt x="120907" y="20681"/>
                      <a:pt x="17500" y="25454"/>
                    </a:cubicBezTo>
                    <a:cubicBezTo>
                      <a:pt x="28636" y="82726"/>
                      <a:pt x="20682" y="128861"/>
                      <a:pt x="0" y="182951"/>
                    </a:cubicBezTo>
                    <a:close/>
                  </a:path>
                </a:pathLst>
              </a:custGeom>
              <a:solidFill>
                <a:srgbClr val="00B7E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68D2C937-CBF4-47B7-9E12-DBDAAC083854}"/>
                  </a:ext>
                </a:extLst>
              </p:cNvPr>
              <p:cNvSpPr/>
              <p:nvPr/>
            </p:nvSpPr>
            <p:spPr>
              <a:xfrm>
                <a:off x="7558573" y="822878"/>
                <a:ext cx="367675" cy="287948"/>
              </a:xfrm>
              <a:custGeom>
                <a:avLst/>
                <a:gdLst>
                  <a:gd name="connsiteX0" fmla="*/ 33591 w 367675"/>
                  <a:gd name="connsiteY0" fmla="*/ 0 h 287948"/>
                  <a:gd name="connsiteX1" fmla="*/ 14500 w 367675"/>
                  <a:gd name="connsiteY1" fmla="*/ 173406 h 287948"/>
                  <a:gd name="connsiteX2" fmla="*/ 55863 w 367675"/>
                  <a:gd name="connsiteY2" fmla="*/ 287949 h 287948"/>
                  <a:gd name="connsiteX3" fmla="*/ 367675 w 367675"/>
                  <a:gd name="connsiteY3" fmla="*/ 262495 h 287948"/>
                  <a:gd name="connsiteX4" fmla="*/ 367675 w 367675"/>
                  <a:gd name="connsiteY4" fmla="*/ 1591 h 287948"/>
                  <a:gd name="connsiteX5" fmla="*/ 33591 w 367675"/>
                  <a:gd name="connsiteY5" fmla="*/ 1591 h 287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7675" h="287948">
                    <a:moveTo>
                      <a:pt x="33591" y="0"/>
                    </a:moveTo>
                    <a:cubicBezTo>
                      <a:pt x="6546" y="47726"/>
                      <a:pt x="-15726" y="112952"/>
                      <a:pt x="14500" y="173406"/>
                    </a:cubicBezTo>
                    <a:cubicBezTo>
                      <a:pt x="35182" y="217950"/>
                      <a:pt x="49500" y="254540"/>
                      <a:pt x="55863" y="287949"/>
                    </a:cubicBezTo>
                    <a:cubicBezTo>
                      <a:pt x="159270" y="281585"/>
                      <a:pt x="264268" y="273631"/>
                      <a:pt x="367675" y="262495"/>
                    </a:cubicBezTo>
                    <a:lnTo>
                      <a:pt x="367675" y="1591"/>
                    </a:lnTo>
                    <a:lnTo>
                      <a:pt x="33591" y="1591"/>
                    </a:lnTo>
                    <a:close/>
                  </a:path>
                </a:pathLst>
              </a:custGeom>
              <a:solidFill>
                <a:srgbClr val="00BDF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CB0525AF-08B6-46C2-80BD-A3E88D307BC9}"/>
                  </a:ext>
                </a:extLst>
              </p:cNvPr>
              <p:cNvSpPr/>
              <p:nvPr/>
            </p:nvSpPr>
            <p:spPr>
              <a:xfrm>
                <a:off x="6241007" y="822878"/>
                <a:ext cx="130953" cy="252949"/>
              </a:xfrm>
              <a:custGeom>
                <a:avLst/>
                <a:gdLst>
                  <a:gd name="connsiteX0" fmla="*/ 116636 w 130953"/>
                  <a:gd name="connsiteY0" fmla="*/ 0 h 252949"/>
                  <a:gd name="connsiteX1" fmla="*/ 24365 w 130953"/>
                  <a:gd name="connsiteY1" fmla="*/ 0 h 252949"/>
                  <a:gd name="connsiteX2" fmla="*/ 22774 w 130953"/>
                  <a:gd name="connsiteY2" fmla="*/ 209996 h 252949"/>
                  <a:gd name="connsiteX3" fmla="*/ 38683 w 130953"/>
                  <a:gd name="connsiteY3" fmla="*/ 244995 h 252949"/>
                  <a:gd name="connsiteX4" fmla="*/ 130954 w 130953"/>
                  <a:gd name="connsiteY4" fmla="*/ 252950 h 252949"/>
                  <a:gd name="connsiteX5" fmla="*/ 97546 w 130953"/>
                  <a:gd name="connsiteY5" fmla="*/ 173406 h 252949"/>
                  <a:gd name="connsiteX6" fmla="*/ 116636 w 130953"/>
                  <a:gd name="connsiteY6" fmla="*/ 0 h 252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0953" h="252949">
                    <a:moveTo>
                      <a:pt x="116636" y="0"/>
                    </a:moveTo>
                    <a:lnTo>
                      <a:pt x="24365" y="0"/>
                    </a:lnTo>
                    <a:cubicBezTo>
                      <a:pt x="-1089" y="60453"/>
                      <a:pt x="-13816" y="133634"/>
                      <a:pt x="22774" y="209996"/>
                    </a:cubicBezTo>
                    <a:cubicBezTo>
                      <a:pt x="29138" y="222723"/>
                      <a:pt x="33910" y="233859"/>
                      <a:pt x="38683" y="244995"/>
                    </a:cubicBezTo>
                    <a:cubicBezTo>
                      <a:pt x="68910" y="248177"/>
                      <a:pt x="99136" y="251359"/>
                      <a:pt x="130954" y="252950"/>
                    </a:cubicBezTo>
                    <a:cubicBezTo>
                      <a:pt x="122999" y="229086"/>
                      <a:pt x="111863" y="202041"/>
                      <a:pt x="97546" y="173406"/>
                    </a:cubicBezTo>
                    <a:cubicBezTo>
                      <a:pt x="68910" y="112952"/>
                      <a:pt x="89591" y="47726"/>
                      <a:pt x="116636" y="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70B8954E-3AF6-4C27-8FD6-7E4A914E4592}"/>
                  </a:ext>
                </a:extLst>
              </p:cNvPr>
              <p:cNvSpPr/>
              <p:nvPr/>
            </p:nvSpPr>
            <p:spPr>
              <a:xfrm>
                <a:off x="6273327" y="1069464"/>
                <a:ext cx="113536" cy="198859"/>
              </a:xfrm>
              <a:custGeom>
                <a:avLst/>
                <a:gdLst>
                  <a:gd name="connsiteX0" fmla="*/ 0 w 113536"/>
                  <a:gd name="connsiteY0" fmla="*/ 198860 h 198859"/>
                  <a:gd name="connsiteX1" fmla="*/ 90680 w 113536"/>
                  <a:gd name="connsiteY1" fmla="*/ 198860 h 198859"/>
                  <a:gd name="connsiteX2" fmla="*/ 98634 w 113536"/>
                  <a:gd name="connsiteY2" fmla="*/ 7954 h 198859"/>
                  <a:gd name="connsiteX3" fmla="*/ 6363 w 113536"/>
                  <a:gd name="connsiteY3" fmla="*/ 0 h 198859"/>
                  <a:gd name="connsiteX4" fmla="*/ 0 w 113536"/>
                  <a:gd name="connsiteY4" fmla="*/ 198860 h 198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536" h="198859">
                    <a:moveTo>
                      <a:pt x="0" y="198860"/>
                    </a:moveTo>
                    <a:lnTo>
                      <a:pt x="90680" y="198860"/>
                    </a:lnTo>
                    <a:cubicBezTo>
                      <a:pt x="116134" y="135224"/>
                      <a:pt x="122498" y="81135"/>
                      <a:pt x="98634" y="7954"/>
                    </a:cubicBezTo>
                    <a:cubicBezTo>
                      <a:pt x="68408" y="4773"/>
                      <a:pt x="38181" y="1591"/>
                      <a:pt x="6363" y="0"/>
                    </a:cubicBezTo>
                    <a:cubicBezTo>
                      <a:pt x="41363" y="81135"/>
                      <a:pt x="33409" y="127270"/>
                      <a:pt x="0" y="198860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A28E0B30-A1D0-4F2D-BC13-FD0446CD27A5}"/>
                  </a:ext>
                </a:extLst>
              </p:cNvPr>
              <p:cNvSpPr/>
              <p:nvPr/>
            </p:nvSpPr>
            <p:spPr>
              <a:xfrm>
                <a:off x="7475528" y="822878"/>
                <a:ext cx="138908" cy="292721"/>
              </a:xfrm>
              <a:custGeom>
                <a:avLst/>
                <a:gdLst>
                  <a:gd name="connsiteX0" fmla="*/ 116636 w 138908"/>
                  <a:gd name="connsiteY0" fmla="*/ 0 h 292721"/>
                  <a:gd name="connsiteX1" fmla="*/ 24365 w 138908"/>
                  <a:gd name="connsiteY1" fmla="*/ 0 h 292721"/>
                  <a:gd name="connsiteX2" fmla="*/ 22774 w 138908"/>
                  <a:gd name="connsiteY2" fmla="*/ 209996 h 292721"/>
                  <a:gd name="connsiteX3" fmla="*/ 54592 w 138908"/>
                  <a:gd name="connsiteY3" fmla="*/ 292722 h 292721"/>
                  <a:gd name="connsiteX4" fmla="*/ 138908 w 138908"/>
                  <a:gd name="connsiteY4" fmla="*/ 287949 h 292721"/>
                  <a:gd name="connsiteX5" fmla="*/ 97545 w 138908"/>
                  <a:gd name="connsiteY5" fmla="*/ 173406 h 292721"/>
                  <a:gd name="connsiteX6" fmla="*/ 116636 w 138908"/>
                  <a:gd name="connsiteY6" fmla="*/ 0 h 292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8908" h="292721">
                    <a:moveTo>
                      <a:pt x="116636" y="0"/>
                    </a:moveTo>
                    <a:lnTo>
                      <a:pt x="24365" y="0"/>
                    </a:lnTo>
                    <a:cubicBezTo>
                      <a:pt x="-1089" y="60453"/>
                      <a:pt x="-13816" y="133634"/>
                      <a:pt x="22774" y="209996"/>
                    </a:cubicBezTo>
                    <a:cubicBezTo>
                      <a:pt x="38683" y="241813"/>
                      <a:pt x="48228" y="268858"/>
                      <a:pt x="54592" y="292722"/>
                    </a:cubicBezTo>
                    <a:cubicBezTo>
                      <a:pt x="83228" y="291131"/>
                      <a:pt x="110273" y="289540"/>
                      <a:pt x="138908" y="287949"/>
                    </a:cubicBezTo>
                    <a:cubicBezTo>
                      <a:pt x="132545" y="254540"/>
                      <a:pt x="118227" y="217950"/>
                      <a:pt x="97545" y="173406"/>
                    </a:cubicBezTo>
                    <a:cubicBezTo>
                      <a:pt x="68910" y="112952"/>
                      <a:pt x="89591" y="47726"/>
                      <a:pt x="116636" y="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FA5F3038-A6EB-4E8F-BE2E-E94943909843}"/>
                  </a:ext>
                </a:extLst>
              </p:cNvPr>
              <p:cNvSpPr/>
              <p:nvPr/>
            </p:nvSpPr>
            <p:spPr>
              <a:xfrm>
                <a:off x="7507848" y="1110827"/>
                <a:ext cx="113222" cy="157496"/>
              </a:xfrm>
              <a:custGeom>
                <a:avLst/>
                <a:gdLst>
                  <a:gd name="connsiteX0" fmla="*/ 0 w 113222"/>
                  <a:gd name="connsiteY0" fmla="*/ 157497 h 157496"/>
                  <a:gd name="connsiteX1" fmla="*/ 90680 w 113222"/>
                  <a:gd name="connsiteY1" fmla="*/ 157497 h 157496"/>
                  <a:gd name="connsiteX2" fmla="*/ 108179 w 113222"/>
                  <a:gd name="connsiteY2" fmla="*/ 0 h 157496"/>
                  <a:gd name="connsiteX3" fmla="*/ 23863 w 113222"/>
                  <a:gd name="connsiteY3" fmla="*/ 4773 h 157496"/>
                  <a:gd name="connsiteX4" fmla="*/ 0 w 113222"/>
                  <a:gd name="connsiteY4" fmla="*/ 157497 h 157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222" h="157496">
                    <a:moveTo>
                      <a:pt x="0" y="157497"/>
                    </a:moveTo>
                    <a:lnTo>
                      <a:pt x="90680" y="157497"/>
                    </a:lnTo>
                    <a:cubicBezTo>
                      <a:pt x="111361" y="104998"/>
                      <a:pt x="119316" y="57272"/>
                      <a:pt x="108179" y="0"/>
                    </a:cubicBezTo>
                    <a:cubicBezTo>
                      <a:pt x="79544" y="1591"/>
                      <a:pt x="52499" y="3182"/>
                      <a:pt x="23863" y="4773"/>
                    </a:cubicBezTo>
                    <a:cubicBezTo>
                      <a:pt x="36590" y="60453"/>
                      <a:pt x="27045" y="100225"/>
                      <a:pt x="0" y="157497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7" name="Graphic 378">
              <a:extLst>
                <a:ext uri="{FF2B5EF4-FFF2-40B4-BE49-F238E27FC236}">
                  <a16:creationId xmlns:a16="http://schemas.microsoft.com/office/drawing/2014/main" id="{C8ABE99F-6753-4AF5-90E0-E45C78AABC9B}"/>
                </a:ext>
              </a:extLst>
            </p:cNvPr>
            <p:cNvGrpSpPr/>
            <p:nvPr/>
          </p:nvGrpSpPr>
          <p:grpSpPr>
            <a:xfrm>
              <a:off x="6597866" y="978704"/>
              <a:ext cx="666577" cy="224486"/>
              <a:chOff x="6597866" y="978704"/>
              <a:chExt cx="666577" cy="224486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972B2814-99EF-49BE-8D41-FA99DFD85496}"/>
                  </a:ext>
                </a:extLst>
              </p:cNvPr>
              <p:cNvSpPr/>
              <p:nvPr/>
            </p:nvSpPr>
            <p:spPr>
              <a:xfrm>
                <a:off x="6597866" y="1104371"/>
                <a:ext cx="179769" cy="89274"/>
              </a:xfrm>
              <a:custGeom>
                <a:avLst/>
                <a:gdLst>
                  <a:gd name="connsiteX0" fmla="*/ 179769 w 179769"/>
                  <a:gd name="connsiteY0" fmla="*/ 46228 h 89274"/>
                  <a:gd name="connsiteX1" fmla="*/ 89089 w 179769"/>
                  <a:gd name="connsiteY1" fmla="*/ 89182 h 89274"/>
                  <a:gd name="connsiteX2" fmla="*/ 0 w 179769"/>
                  <a:gd name="connsiteY2" fmla="*/ 43046 h 89274"/>
                  <a:gd name="connsiteX3" fmla="*/ 90680 w 179769"/>
                  <a:gd name="connsiteY3" fmla="*/ 93 h 89274"/>
                  <a:gd name="connsiteX4" fmla="*/ 179769 w 179769"/>
                  <a:gd name="connsiteY4" fmla="*/ 46228 h 89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9769" h="89274">
                    <a:moveTo>
                      <a:pt x="179769" y="46228"/>
                    </a:moveTo>
                    <a:cubicBezTo>
                      <a:pt x="179769" y="71682"/>
                      <a:pt x="138407" y="90773"/>
                      <a:pt x="89089" y="89182"/>
                    </a:cubicBezTo>
                    <a:cubicBezTo>
                      <a:pt x="39772" y="87591"/>
                      <a:pt x="0" y="66909"/>
                      <a:pt x="0" y="43046"/>
                    </a:cubicBezTo>
                    <a:cubicBezTo>
                      <a:pt x="0" y="17592"/>
                      <a:pt x="41363" y="-1498"/>
                      <a:pt x="90680" y="93"/>
                    </a:cubicBezTo>
                    <a:cubicBezTo>
                      <a:pt x="139997" y="93"/>
                      <a:pt x="179769" y="20774"/>
                      <a:pt x="179769" y="46228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CF7A08DE-F250-4A9A-8BD3-816ED3E88C74}"/>
                  </a:ext>
                </a:extLst>
              </p:cNvPr>
              <p:cNvSpPr/>
              <p:nvPr/>
            </p:nvSpPr>
            <p:spPr>
              <a:xfrm>
                <a:off x="7084674" y="1113916"/>
                <a:ext cx="179769" cy="89274"/>
              </a:xfrm>
              <a:custGeom>
                <a:avLst/>
                <a:gdLst>
                  <a:gd name="connsiteX0" fmla="*/ 0 w 179769"/>
                  <a:gd name="connsiteY0" fmla="*/ 43046 h 89274"/>
                  <a:gd name="connsiteX1" fmla="*/ 89089 w 179769"/>
                  <a:gd name="connsiteY1" fmla="*/ 89182 h 89274"/>
                  <a:gd name="connsiteX2" fmla="*/ 179769 w 179769"/>
                  <a:gd name="connsiteY2" fmla="*/ 46228 h 89274"/>
                  <a:gd name="connsiteX3" fmla="*/ 90680 w 179769"/>
                  <a:gd name="connsiteY3" fmla="*/ 93 h 89274"/>
                  <a:gd name="connsiteX4" fmla="*/ 0 w 179769"/>
                  <a:gd name="connsiteY4" fmla="*/ 43046 h 89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9769" h="89274">
                    <a:moveTo>
                      <a:pt x="0" y="43046"/>
                    </a:moveTo>
                    <a:cubicBezTo>
                      <a:pt x="0" y="68500"/>
                      <a:pt x="39772" y="89182"/>
                      <a:pt x="89089" y="89182"/>
                    </a:cubicBezTo>
                    <a:cubicBezTo>
                      <a:pt x="138406" y="90773"/>
                      <a:pt x="178178" y="71682"/>
                      <a:pt x="179769" y="46228"/>
                    </a:cubicBezTo>
                    <a:cubicBezTo>
                      <a:pt x="179769" y="20774"/>
                      <a:pt x="139997" y="93"/>
                      <a:pt x="90680" y="93"/>
                    </a:cubicBezTo>
                    <a:cubicBezTo>
                      <a:pt x="41363" y="-1498"/>
                      <a:pt x="0" y="17592"/>
                      <a:pt x="0" y="43046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5DDE2F4E-BA3F-436A-A203-A297825AE5F5}"/>
                  </a:ext>
                </a:extLst>
              </p:cNvPr>
              <p:cNvSpPr/>
              <p:nvPr/>
            </p:nvSpPr>
            <p:spPr>
              <a:xfrm>
                <a:off x="6844452" y="1015375"/>
                <a:ext cx="181360" cy="105098"/>
              </a:xfrm>
              <a:custGeom>
                <a:avLst/>
                <a:gdLst>
                  <a:gd name="connsiteX0" fmla="*/ 87498 w 181360"/>
                  <a:gd name="connsiteY0" fmla="*/ 104998 h 105098"/>
                  <a:gd name="connsiteX1" fmla="*/ 11136 w 181360"/>
                  <a:gd name="connsiteY1" fmla="*/ 58862 h 105098"/>
                  <a:gd name="connsiteX2" fmla="*/ 0 w 181360"/>
                  <a:gd name="connsiteY2" fmla="*/ 12727 h 105098"/>
                  <a:gd name="connsiteX3" fmla="*/ 12727 w 181360"/>
                  <a:gd name="connsiteY3" fmla="*/ 0 h 105098"/>
                  <a:gd name="connsiteX4" fmla="*/ 25454 w 181360"/>
                  <a:gd name="connsiteY4" fmla="*/ 12727 h 105098"/>
                  <a:gd name="connsiteX5" fmla="*/ 33409 w 181360"/>
                  <a:gd name="connsiteY5" fmla="*/ 46135 h 105098"/>
                  <a:gd name="connsiteX6" fmla="*/ 89089 w 181360"/>
                  <a:gd name="connsiteY6" fmla="*/ 79544 h 105098"/>
                  <a:gd name="connsiteX7" fmla="*/ 146361 w 181360"/>
                  <a:gd name="connsiteY7" fmla="*/ 47726 h 105098"/>
                  <a:gd name="connsiteX8" fmla="*/ 155906 w 181360"/>
                  <a:gd name="connsiteY8" fmla="*/ 15909 h 105098"/>
                  <a:gd name="connsiteX9" fmla="*/ 168633 w 181360"/>
                  <a:gd name="connsiteY9" fmla="*/ 3182 h 105098"/>
                  <a:gd name="connsiteX10" fmla="*/ 181360 w 181360"/>
                  <a:gd name="connsiteY10" fmla="*/ 15909 h 105098"/>
                  <a:gd name="connsiteX11" fmla="*/ 168633 w 181360"/>
                  <a:gd name="connsiteY11" fmla="*/ 60453 h 105098"/>
                  <a:gd name="connsiteX12" fmla="*/ 87498 w 181360"/>
                  <a:gd name="connsiteY12" fmla="*/ 104998 h 105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1360" h="105098">
                    <a:moveTo>
                      <a:pt x="87498" y="104998"/>
                    </a:moveTo>
                    <a:cubicBezTo>
                      <a:pt x="55681" y="104998"/>
                      <a:pt x="25454" y="85907"/>
                      <a:pt x="11136" y="58862"/>
                    </a:cubicBezTo>
                    <a:cubicBezTo>
                      <a:pt x="3182" y="44545"/>
                      <a:pt x="0" y="28636"/>
                      <a:pt x="0" y="12727"/>
                    </a:cubicBezTo>
                    <a:cubicBezTo>
                      <a:pt x="0" y="6364"/>
                      <a:pt x="6364" y="0"/>
                      <a:pt x="12727" y="0"/>
                    </a:cubicBezTo>
                    <a:cubicBezTo>
                      <a:pt x="19091" y="0"/>
                      <a:pt x="25454" y="6364"/>
                      <a:pt x="25454" y="12727"/>
                    </a:cubicBezTo>
                    <a:cubicBezTo>
                      <a:pt x="25454" y="23863"/>
                      <a:pt x="28636" y="34999"/>
                      <a:pt x="33409" y="46135"/>
                    </a:cubicBezTo>
                    <a:cubicBezTo>
                      <a:pt x="44545" y="66817"/>
                      <a:pt x="65226" y="79544"/>
                      <a:pt x="89089" y="79544"/>
                    </a:cubicBezTo>
                    <a:cubicBezTo>
                      <a:pt x="112952" y="79544"/>
                      <a:pt x="135225" y="68408"/>
                      <a:pt x="146361" y="47726"/>
                    </a:cubicBezTo>
                    <a:cubicBezTo>
                      <a:pt x="152724" y="38181"/>
                      <a:pt x="155906" y="27045"/>
                      <a:pt x="155906" y="15909"/>
                    </a:cubicBezTo>
                    <a:cubicBezTo>
                      <a:pt x="155906" y="9545"/>
                      <a:pt x="162270" y="3182"/>
                      <a:pt x="168633" y="3182"/>
                    </a:cubicBezTo>
                    <a:cubicBezTo>
                      <a:pt x="174997" y="3182"/>
                      <a:pt x="181360" y="9545"/>
                      <a:pt x="181360" y="15909"/>
                    </a:cubicBezTo>
                    <a:cubicBezTo>
                      <a:pt x="181360" y="31818"/>
                      <a:pt x="176588" y="46135"/>
                      <a:pt x="168633" y="60453"/>
                    </a:cubicBezTo>
                    <a:cubicBezTo>
                      <a:pt x="151133" y="89089"/>
                      <a:pt x="120907" y="106589"/>
                      <a:pt x="87498" y="104998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AFFD7C64-1B51-4000-A15E-A86E718D55E0}"/>
                  </a:ext>
                </a:extLst>
              </p:cNvPr>
              <p:cNvSpPr/>
              <p:nvPr/>
            </p:nvSpPr>
            <p:spPr>
              <a:xfrm>
                <a:off x="6682102" y="978704"/>
                <a:ext cx="98714" cy="98795"/>
              </a:xfrm>
              <a:custGeom>
                <a:avLst/>
                <a:gdLst>
                  <a:gd name="connsiteX0" fmla="*/ 98715 w 98714"/>
                  <a:gd name="connsiteY0" fmla="*/ 50988 h 98795"/>
                  <a:gd name="connsiteX1" fmla="*/ 47807 w 98714"/>
                  <a:gd name="connsiteY1" fmla="*/ 98715 h 98795"/>
                  <a:gd name="connsiteX2" fmla="*/ 80 w 98714"/>
                  <a:gd name="connsiteY2" fmla="*/ 47807 h 98795"/>
                  <a:gd name="connsiteX3" fmla="*/ 50988 w 98714"/>
                  <a:gd name="connsiteY3" fmla="*/ 80 h 98795"/>
                  <a:gd name="connsiteX4" fmla="*/ 98715 w 98714"/>
                  <a:gd name="connsiteY4" fmla="*/ 50988 h 98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714" h="98795">
                    <a:moveTo>
                      <a:pt x="98715" y="50988"/>
                    </a:moveTo>
                    <a:cubicBezTo>
                      <a:pt x="98715" y="78033"/>
                      <a:pt x="74851" y="100306"/>
                      <a:pt x="47807" y="98715"/>
                    </a:cubicBezTo>
                    <a:cubicBezTo>
                      <a:pt x="20762" y="98715"/>
                      <a:pt x="-1510" y="74852"/>
                      <a:pt x="80" y="47807"/>
                    </a:cubicBezTo>
                    <a:cubicBezTo>
                      <a:pt x="80" y="20762"/>
                      <a:pt x="23943" y="-1511"/>
                      <a:pt x="50988" y="80"/>
                    </a:cubicBezTo>
                    <a:cubicBezTo>
                      <a:pt x="78033" y="1671"/>
                      <a:pt x="98715" y="23943"/>
                      <a:pt x="98715" y="50988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0354540D-99E8-4D45-9451-7CB30651C05D}"/>
                  </a:ext>
                </a:extLst>
              </p:cNvPr>
              <p:cNvSpPr/>
              <p:nvPr/>
            </p:nvSpPr>
            <p:spPr>
              <a:xfrm>
                <a:off x="7087776" y="988249"/>
                <a:ext cx="98714" cy="98794"/>
              </a:xfrm>
              <a:custGeom>
                <a:avLst/>
                <a:gdLst>
                  <a:gd name="connsiteX0" fmla="*/ 98715 w 98714"/>
                  <a:gd name="connsiteY0" fmla="*/ 50988 h 98794"/>
                  <a:gd name="connsiteX1" fmla="*/ 47807 w 98714"/>
                  <a:gd name="connsiteY1" fmla="*/ 98715 h 98794"/>
                  <a:gd name="connsiteX2" fmla="*/ 80 w 98714"/>
                  <a:gd name="connsiteY2" fmla="*/ 47807 h 98794"/>
                  <a:gd name="connsiteX3" fmla="*/ 50988 w 98714"/>
                  <a:gd name="connsiteY3" fmla="*/ 80 h 98794"/>
                  <a:gd name="connsiteX4" fmla="*/ 98715 w 98714"/>
                  <a:gd name="connsiteY4" fmla="*/ 50988 h 98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714" h="98794">
                    <a:moveTo>
                      <a:pt x="98715" y="50988"/>
                    </a:moveTo>
                    <a:cubicBezTo>
                      <a:pt x="98715" y="78033"/>
                      <a:pt x="74851" y="100305"/>
                      <a:pt x="47807" y="98715"/>
                    </a:cubicBezTo>
                    <a:cubicBezTo>
                      <a:pt x="20762" y="98715"/>
                      <a:pt x="-1510" y="74851"/>
                      <a:pt x="80" y="47807"/>
                    </a:cubicBezTo>
                    <a:cubicBezTo>
                      <a:pt x="80" y="20762"/>
                      <a:pt x="23943" y="-1511"/>
                      <a:pt x="50988" y="80"/>
                    </a:cubicBezTo>
                    <a:cubicBezTo>
                      <a:pt x="78033" y="1671"/>
                      <a:pt x="98715" y="23943"/>
                      <a:pt x="98715" y="50988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D5D7E32-0BE7-43BD-BBAC-8EE1707D70FF}"/>
                </a:ext>
              </a:extLst>
            </p:cNvPr>
            <p:cNvSpPr/>
            <p:nvPr/>
          </p:nvSpPr>
          <p:spPr>
            <a:xfrm>
              <a:off x="7966021" y="873786"/>
              <a:ext cx="324538" cy="342038"/>
            </a:xfrm>
            <a:custGeom>
              <a:avLst/>
              <a:gdLst>
                <a:gd name="connsiteX0" fmla="*/ 57272 w 324538"/>
                <a:gd name="connsiteY0" fmla="*/ 12727 h 342038"/>
                <a:gd name="connsiteX1" fmla="*/ 0 w 324538"/>
                <a:gd name="connsiteY1" fmla="*/ 0 h 342038"/>
                <a:gd name="connsiteX2" fmla="*/ 0 w 324538"/>
                <a:gd name="connsiteY2" fmla="*/ 342039 h 342038"/>
                <a:gd name="connsiteX3" fmla="*/ 324539 w 324538"/>
                <a:gd name="connsiteY3" fmla="*/ 248177 h 342038"/>
                <a:gd name="connsiteX4" fmla="*/ 57272 w 324538"/>
                <a:gd name="connsiteY4" fmla="*/ 12727 h 342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4538" h="342038">
                  <a:moveTo>
                    <a:pt x="57272" y="12727"/>
                  </a:moveTo>
                  <a:cubicBezTo>
                    <a:pt x="22272" y="4773"/>
                    <a:pt x="0" y="0"/>
                    <a:pt x="0" y="0"/>
                  </a:cubicBezTo>
                  <a:lnTo>
                    <a:pt x="0" y="342039"/>
                  </a:lnTo>
                  <a:cubicBezTo>
                    <a:pt x="0" y="342039"/>
                    <a:pt x="214769" y="308630"/>
                    <a:pt x="324539" y="248177"/>
                  </a:cubicBezTo>
                  <a:cubicBezTo>
                    <a:pt x="195678" y="222723"/>
                    <a:pt x="95453" y="155906"/>
                    <a:pt x="57272" y="12727"/>
                  </a:cubicBezTo>
                  <a:close/>
                </a:path>
              </a:pathLst>
            </a:custGeom>
            <a:solidFill>
              <a:srgbClr val="008BBC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8B00FB1-082F-4586-A6D5-4D3DE46EB9E4}"/>
                </a:ext>
              </a:extLst>
            </p:cNvPr>
            <p:cNvSpPr/>
            <p:nvPr/>
          </p:nvSpPr>
          <p:spPr>
            <a:xfrm>
              <a:off x="8023292" y="888104"/>
              <a:ext cx="329311" cy="235449"/>
            </a:xfrm>
            <a:custGeom>
              <a:avLst/>
              <a:gdLst>
                <a:gd name="connsiteX0" fmla="*/ 329312 w 329311"/>
                <a:gd name="connsiteY0" fmla="*/ 165451 h 235449"/>
                <a:gd name="connsiteX1" fmla="*/ 0 w 329311"/>
                <a:gd name="connsiteY1" fmla="*/ 0 h 235449"/>
                <a:gd name="connsiteX2" fmla="*/ 267267 w 329311"/>
                <a:gd name="connsiteY2" fmla="*/ 235450 h 235449"/>
                <a:gd name="connsiteX3" fmla="*/ 329312 w 329311"/>
                <a:gd name="connsiteY3" fmla="*/ 165451 h 235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311" h="235449">
                  <a:moveTo>
                    <a:pt x="329312" y="165451"/>
                  </a:moveTo>
                  <a:cubicBezTo>
                    <a:pt x="329312" y="87498"/>
                    <a:pt x="108179" y="25454"/>
                    <a:pt x="0" y="0"/>
                  </a:cubicBezTo>
                  <a:cubicBezTo>
                    <a:pt x="38181" y="141588"/>
                    <a:pt x="138407" y="209996"/>
                    <a:pt x="267267" y="235450"/>
                  </a:cubicBezTo>
                  <a:cubicBezTo>
                    <a:pt x="303858" y="214768"/>
                    <a:pt x="329312" y="190905"/>
                    <a:pt x="329312" y="165451"/>
                  </a:cubicBezTo>
                  <a:close/>
                </a:path>
              </a:pathLst>
            </a:custGeom>
            <a:solidFill>
              <a:srgbClr val="0092D3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B8433B6D-BC9E-434E-9C12-3EFC1F0A0344}"/>
                </a:ext>
              </a:extLst>
            </p:cNvPr>
            <p:cNvSpPr/>
            <p:nvPr/>
          </p:nvSpPr>
          <p:spPr>
            <a:xfrm>
              <a:off x="7883295" y="1080601"/>
              <a:ext cx="87498" cy="197268"/>
            </a:xfrm>
            <a:custGeom>
              <a:avLst/>
              <a:gdLst>
                <a:gd name="connsiteX0" fmla="*/ 1590 w 87498"/>
                <a:gd name="connsiteY0" fmla="*/ 154315 h 197268"/>
                <a:gd name="connsiteX1" fmla="*/ 44544 w 87498"/>
                <a:gd name="connsiteY1" fmla="*/ 197269 h 197268"/>
                <a:gd name="connsiteX2" fmla="*/ 87498 w 87498"/>
                <a:gd name="connsiteY2" fmla="*/ 154315 h 197268"/>
                <a:gd name="connsiteX3" fmla="*/ 87498 w 87498"/>
                <a:gd name="connsiteY3" fmla="*/ 0 h 197268"/>
                <a:gd name="connsiteX4" fmla="*/ 0 w 87498"/>
                <a:gd name="connsiteY4" fmla="*/ 9545 h 197268"/>
                <a:gd name="connsiteX5" fmla="*/ 0 w 87498"/>
                <a:gd name="connsiteY5" fmla="*/ 154315 h 19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498" h="197268">
                  <a:moveTo>
                    <a:pt x="1590" y="154315"/>
                  </a:moveTo>
                  <a:cubicBezTo>
                    <a:pt x="1590" y="178178"/>
                    <a:pt x="20681" y="197269"/>
                    <a:pt x="44544" y="197269"/>
                  </a:cubicBezTo>
                  <a:cubicBezTo>
                    <a:pt x="68408" y="197269"/>
                    <a:pt x="87498" y="178178"/>
                    <a:pt x="87498" y="154315"/>
                  </a:cubicBezTo>
                  <a:lnTo>
                    <a:pt x="87498" y="0"/>
                  </a:lnTo>
                  <a:cubicBezTo>
                    <a:pt x="58862" y="3182"/>
                    <a:pt x="28636" y="6364"/>
                    <a:pt x="0" y="9545"/>
                  </a:cubicBezTo>
                  <a:lnTo>
                    <a:pt x="0" y="154315"/>
                  </a:lnTo>
                  <a:close/>
                </a:path>
              </a:pathLst>
            </a:custGeom>
            <a:solidFill>
              <a:srgbClr val="008BBC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86F9944-A0CA-47D1-97D4-BBC135F4BB78}"/>
                </a:ext>
              </a:extLst>
            </p:cNvPr>
            <p:cNvSpPr/>
            <p:nvPr/>
          </p:nvSpPr>
          <p:spPr>
            <a:xfrm>
              <a:off x="7886477" y="813333"/>
              <a:ext cx="87498" cy="275221"/>
            </a:xfrm>
            <a:custGeom>
              <a:avLst/>
              <a:gdLst>
                <a:gd name="connsiteX0" fmla="*/ 42954 w 87498"/>
                <a:gd name="connsiteY0" fmla="*/ 0 h 275221"/>
                <a:gd name="connsiteX1" fmla="*/ 0 w 87498"/>
                <a:gd name="connsiteY1" fmla="*/ 42954 h 275221"/>
                <a:gd name="connsiteX2" fmla="*/ 0 w 87498"/>
                <a:gd name="connsiteY2" fmla="*/ 275222 h 275221"/>
                <a:gd name="connsiteX3" fmla="*/ 87498 w 87498"/>
                <a:gd name="connsiteY3" fmla="*/ 265677 h 275221"/>
                <a:gd name="connsiteX4" fmla="*/ 87498 w 87498"/>
                <a:gd name="connsiteY4" fmla="*/ 42954 h 275221"/>
                <a:gd name="connsiteX5" fmla="*/ 42954 w 87498"/>
                <a:gd name="connsiteY5" fmla="*/ 0 h 2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498" h="275221">
                  <a:moveTo>
                    <a:pt x="42954" y="0"/>
                  </a:moveTo>
                  <a:cubicBezTo>
                    <a:pt x="19091" y="0"/>
                    <a:pt x="0" y="19090"/>
                    <a:pt x="0" y="42954"/>
                  </a:cubicBezTo>
                  <a:lnTo>
                    <a:pt x="0" y="275222"/>
                  </a:lnTo>
                  <a:cubicBezTo>
                    <a:pt x="28636" y="272040"/>
                    <a:pt x="58863" y="268858"/>
                    <a:pt x="87498" y="265677"/>
                  </a:cubicBezTo>
                  <a:lnTo>
                    <a:pt x="87498" y="42954"/>
                  </a:lnTo>
                  <a:cubicBezTo>
                    <a:pt x="85907" y="19090"/>
                    <a:pt x="66817" y="0"/>
                    <a:pt x="42954" y="0"/>
                  </a:cubicBezTo>
                  <a:close/>
                </a:path>
              </a:pathLst>
            </a:custGeom>
            <a:solidFill>
              <a:srgbClr val="0092D3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27" name="Graphic 378">
            <a:extLst>
              <a:ext uri="{FF2B5EF4-FFF2-40B4-BE49-F238E27FC236}">
                <a16:creationId xmlns:a16="http://schemas.microsoft.com/office/drawing/2014/main" id="{9969ADE2-E350-4228-A8D8-861C84A35C23}"/>
              </a:ext>
            </a:extLst>
          </p:cNvPr>
          <p:cNvGrpSpPr/>
          <p:nvPr/>
        </p:nvGrpSpPr>
        <p:grpSpPr>
          <a:xfrm rot="2793411">
            <a:off x="5451391" y="3818234"/>
            <a:ext cx="845781" cy="1456624"/>
            <a:chOff x="3504920" y="1503774"/>
            <a:chExt cx="2219553" cy="2426872"/>
          </a:xfrm>
        </p:grpSpPr>
        <p:grpSp>
          <p:nvGrpSpPr>
            <p:cNvPr id="28" name="Graphic 378">
              <a:extLst>
                <a:ext uri="{FF2B5EF4-FFF2-40B4-BE49-F238E27FC236}">
                  <a16:creationId xmlns:a16="http://schemas.microsoft.com/office/drawing/2014/main" id="{927DD4FA-3BAB-442B-9F7E-28AFF151B95C}"/>
                </a:ext>
              </a:extLst>
            </p:cNvPr>
            <p:cNvGrpSpPr/>
            <p:nvPr/>
          </p:nvGrpSpPr>
          <p:grpSpPr>
            <a:xfrm>
              <a:off x="3543381" y="1766269"/>
              <a:ext cx="380219" cy="2033091"/>
              <a:chOff x="3543381" y="1766269"/>
              <a:chExt cx="380219" cy="2033091"/>
            </a:xfrm>
          </p:grpSpPr>
          <p:grpSp>
            <p:nvGrpSpPr>
              <p:cNvPr id="29" name="Graphic 378">
                <a:extLst>
                  <a:ext uri="{FF2B5EF4-FFF2-40B4-BE49-F238E27FC236}">
                    <a16:creationId xmlns:a16="http://schemas.microsoft.com/office/drawing/2014/main" id="{0EE25E08-5B3A-4E6F-B65C-627A9E7646CB}"/>
                  </a:ext>
                </a:extLst>
              </p:cNvPr>
              <p:cNvGrpSpPr/>
              <p:nvPr/>
            </p:nvGrpSpPr>
            <p:grpSpPr>
              <a:xfrm>
                <a:off x="3552926" y="2114671"/>
                <a:ext cx="364310" cy="1684688"/>
                <a:chOff x="3552926" y="2114671"/>
                <a:chExt cx="364310" cy="1684688"/>
              </a:xfrm>
            </p:grpSpPr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AB79F675-886B-42C5-BCA8-7C0C0B1D0FB4}"/>
                    </a:ext>
                  </a:extLst>
                </p:cNvPr>
                <p:cNvSpPr/>
                <p:nvPr/>
              </p:nvSpPr>
              <p:spPr>
                <a:xfrm>
                  <a:off x="3692923" y="3718276"/>
                  <a:ext cx="222722" cy="81084"/>
                </a:xfrm>
                <a:custGeom>
                  <a:avLst/>
                  <a:gdLst>
                    <a:gd name="connsiteX0" fmla="*/ 222723 w 222722"/>
                    <a:gd name="connsiteY0" fmla="*/ 42954 h 81084"/>
                    <a:gd name="connsiteX1" fmla="*/ 222723 w 222722"/>
                    <a:gd name="connsiteY1" fmla="*/ 0 h 81084"/>
                    <a:gd name="connsiteX2" fmla="*/ 25454 w 222722"/>
                    <a:gd name="connsiteY2" fmla="*/ 14318 h 81084"/>
                    <a:gd name="connsiteX3" fmla="*/ 0 w 222722"/>
                    <a:gd name="connsiteY3" fmla="*/ 79544 h 81084"/>
                    <a:gd name="connsiteX4" fmla="*/ 222723 w 222722"/>
                    <a:gd name="connsiteY4" fmla="*/ 42954 h 81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1084">
                      <a:moveTo>
                        <a:pt x="222723" y="42954"/>
                      </a:moveTo>
                      <a:lnTo>
                        <a:pt x="222723" y="0"/>
                      </a:lnTo>
                      <a:cubicBezTo>
                        <a:pt x="151133" y="12727"/>
                        <a:pt x="84317" y="15909"/>
                        <a:pt x="25454" y="14318"/>
                      </a:cubicBezTo>
                      <a:cubicBezTo>
                        <a:pt x="19091" y="36590"/>
                        <a:pt x="11136" y="57272"/>
                        <a:pt x="0" y="79544"/>
                      </a:cubicBezTo>
                      <a:cubicBezTo>
                        <a:pt x="63635" y="84317"/>
                        <a:pt x="139997" y="79544"/>
                        <a:pt x="222723" y="42954"/>
                      </a:cubicBezTo>
                      <a:close/>
                    </a:path>
                  </a:pathLst>
                </a:custGeom>
                <a:solidFill>
                  <a:srgbClr val="D61A1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01AA81C2-0004-4FB6-B0A2-45C2985DA8AC}"/>
                    </a:ext>
                  </a:extLst>
                </p:cNvPr>
                <p:cNvSpPr/>
                <p:nvPr/>
              </p:nvSpPr>
              <p:spPr>
                <a:xfrm>
                  <a:off x="3552926" y="3716685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5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5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5"/>
                      </a:moveTo>
                      <a:cubicBezTo>
                        <a:pt x="0" y="44545"/>
                        <a:pt x="55681" y="73180"/>
                        <a:pt x="141588" y="81135"/>
                      </a:cubicBezTo>
                      <a:cubicBezTo>
                        <a:pt x="152724" y="60454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5"/>
                      </a:lnTo>
                      <a:close/>
                    </a:path>
                  </a:pathLst>
                </a:custGeom>
                <a:solidFill>
                  <a:srgbClr val="EB281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48" name="Freeform: Shape 2047">
                  <a:extLst>
                    <a:ext uri="{FF2B5EF4-FFF2-40B4-BE49-F238E27FC236}">
                      <a16:creationId xmlns:a16="http://schemas.microsoft.com/office/drawing/2014/main" id="{ADB50177-6F2C-4624-B253-63DB0608DA53}"/>
                    </a:ext>
                  </a:extLst>
                </p:cNvPr>
                <p:cNvSpPr/>
                <p:nvPr/>
              </p:nvSpPr>
              <p:spPr>
                <a:xfrm>
                  <a:off x="3719968" y="3444764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1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8" y="284648"/>
                        <a:pt x="197269" y="273511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1"/>
                        <a:pt x="19091" y="166923"/>
                        <a:pt x="9545" y="240103"/>
                      </a:cubicBezTo>
                      <a:cubicBezTo>
                        <a:pt x="7954" y="256012"/>
                        <a:pt x="4773" y="271920"/>
                        <a:pt x="0" y="287829"/>
                      </a:cubicBezTo>
                      <a:close/>
                    </a:path>
                  </a:pathLst>
                </a:custGeom>
                <a:solidFill>
                  <a:srgbClr val="FF666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49" name="Freeform: Shape 2048">
                  <a:extLst>
                    <a:ext uri="{FF2B5EF4-FFF2-40B4-BE49-F238E27FC236}">
                      <a16:creationId xmlns:a16="http://schemas.microsoft.com/office/drawing/2014/main" id="{AEEAFB17-4435-4F73-B01D-931DE54F68E2}"/>
                    </a:ext>
                  </a:extLst>
                </p:cNvPr>
                <p:cNvSpPr/>
                <p:nvPr/>
              </p:nvSpPr>
              <p:spPr>
                <a:xfrm>
                  <a:off x="3552926" y="3463735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8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2"/>
                        <a:pt x="192496" y="73180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7726" y="31818"/>
                        <a:pt x="0" y="11136"/>
                      </a:cubicBezTo>
                      <a:close/>
                    </a:path>
                  </a:pathLst>
                </a:custGeom>
                <a:solidFill>
                  <a:srgbClr val="FF716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1" name="Freeform: Shape 2050">
                  <a:extLst>
                    <a:ext uri="{FF2B5EF4-FFF2-40B4-BE49-F238E27FC236}">
                      <a16:creationId xmlns:a16="http://schemas.microsoft.com/office/drawing/2014/main" id="{D2D6B3D4-658F-4180-A884-483EFFACBF4B}"/>
                    </a:ext>
                  </a:extLst>
                </p:cNvPr>
                <p:cNvSpPr/>
                <p:nvPr/>
              </p:nvSpPr>
              <p:spPr>
                <a:xfrm>
                  <a:off x="3552926" y="2439210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5454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5454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5454"/>
                      </a:moveTo>
                      <a:lnTo>
                        <a:pt x="0" y="959299"/>
                      </a:lnTo>
                      <a:cubicBezTo>
                        <a:pt x="39772" y="981572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3"/>
                        <a:pt x="197269" y="12727"/>
                        <a:pt x="171815" y="25454"/>
                      </a:cubicBezTo>
                      <a:cubicBezTo>
                        <a:pt x="109771" y="55681"/>
                        <a:pt x="47726" y="46135"/>
                        <a:pt x="0" y="25454"/>
                      </a:cubicBezTo>
                      <a:close/>
                    </a:path>
                  </a:pathLst>
                </a:custGeom>
                <a:solidFill>
                  <a:srgbClr val="FF716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2" name="Freeform: Shape 2051">
                  <a:extLst>
                    <a:ext uri="{FF2B5EF4-FFF2-40B4-BE49-F238E27FC236}">
                      <a16:creationId xmlns:a16="http://schemas.microsoft.com/office/drawing/2014/main" id="{927AEF67-CB79-4F83-BA91-EC49061A38F6}"/>
                    </a:ext>
                  </a:extLst>
                </p:cNvPr>
                <p:cNvSpPr/>
                <p:nvPr/>
              </p:nvSpPr>
              <p:spPr>
                <a:xfrm>
                  <a:off x="3759740" y="2432622"/>
                  <a:ext cx="155906" cy="961115"/>
                </a:xfrm>
                <a:custGeom>
                  <a:avLst/>
                  <a:gdLst>
                    <a:gd name="connsiteX0" fmla="*/ 0 w 155906"/>
                    <a:gd name="connsiteY0" fmla="*/ 954752 h 961115"/>
                    <a:gd name="connsiteX1" fmla="*/ 155906 w 155906"/>
                    <a:gd name="connsiteY1" fmla="*/ 961115 h 961115"/>
                    <a:gd name="connsiteX2" fmla="*/ 155906 w 155906"/>
                    <a:gd name="connsiteY2" fmla="*/ 24088 h 961115"/>
                    <a:gd name="connsiteX3" fmla="*/ 30227 w 155906"/>
                    <a:gd name="connsiteY3" fmla="*/ 4997 h 961115"/>
                    <a:gd name="connsiteX4" fmla="*/ 0 w 155906"/>
                    <a:gd name="connsiteY4" fmla="*/ 954752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61115">
                      <a:moveTo>
                        <a:pt x="0" y="954752"/>
                      </a:moveTo>
                      <a:cubicBezTo>
                        <a:pt x="60453" y="935661"/>
                        <a:pt x="104998" y="942024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1" y="1816"/>
                        <a:pt x="76362" y="-6139"/>
                        <a:pt x="30227" y="4997"/>
                      </a:cubicBezTo>
                      <a:cubicBezTo>
                        <a:pt x="44545" y="323173"/>
                        <a:pt x="28636" y="638167"/>
                        <a:pt x="0" y="954752"/>
                      </a:cubicBezTo>
                      <a:close/>
                    </a:path>
                  </a:pathLst>
                </a:custGeom>
                <a:solidFill>
                  <a:srgbClr val="FF666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3" name="Freeform: Shape 2052">
                  <a:extLst>
                    <a:ext uri="{FF2B5EF4-FFF2-40B4-BE49-F238E27FC236}">
                      <a16:creationId xmlns:a16="http://schemas.microsoft.com/office/drawing/2014/main" id="{1C916FBE-F9BD-4D92-88AD-6DF512745845}"/>
                    </a:ext>
                  </a:extLst>
                </p:cNvPr>
                <p:cNvSpPr/>
                <p:nvPr/>
              </p:nvSpPr>
              <p:spPr>
                <a:xfrm>
                  <a:off x="3766103" y="2114671"/>
                  <a:ext cx="149542" cy="268858"/>
                </a:xfrm>
                <a:custGeom>
                  <a:avLst/>
                  <a:gdLst>
                    <a:gd name="connsiteX0" fmla="*/ 149543 w 149542"/>
                    <a:gd name="connsiteY0" fmla="*/ 268858 h 268858"/>
                    <a:gd name="connsiteX1" fmla="*/ 149543 w 149542"/>
                    <a:gd name="connsiteY1" fmla="*/ 0 h 268858"/>
                    <a:gd name="connsiteX2" fmla="*/ 0 w 149542"/>
                    <a:gd name="connsiteY2" fmla="*/ 0 h 268858"/>
                    <a:gd name="connsiteX3" fmla="*/ 20681 w 149542"/>
                    <a:gd name="connsiteY3" fmla="*/ 254540 h 268858"/>
                    <a:gd name="connsiteX4" fmla="*/ 149543 w 149542"/>
                    <a:gd name="connsiteY4" fmla="*/ 268858 h 26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68858">
                      <a:moveTo>
                        <a:pt x="149543" y="268858"/>
                      </a:moveTo>
                      <a:lnTo>
                        <a:pt x="149543" y="0"/>
                      </a:lnTo>
                      <a:lnTo>
                        <a:pt x="0" y="0"/>
                      </a:lnTo>
                      <a:cubicBezTo>
                        <a:pt x="9545" y="84316"/>
                        <a:pt x="15909" y="170224"/>
                        <a:pt x="20681" y="254540"/>
                      </a:cubicBezTo>
                      <a:cubicBezTo>
                        <a:pt x="68408" y="244995"/>
                        <a:pt x="106589" y="252949"/>
                        <a:pt x="149543" y="268858"/>
                      </a:cubicBezTo>
                      <a:close/>
                    </a:path>
                  </a:pathLst>
                </a:custGeom>
                <a:solidFill>
                  <a:srgbClr val="FF666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4" name="Freeform: Shape 2053">
                  <a:extLst>
                    <a:ext uri="{FF2B5EF4-FFF2-40B4-BE49-F238E27FC236}">
                      <a16:creationId xmlns:a16="http://schemas.microsoft.com/office/drawing/2014/main" id="{7FF86BAF-2A47-423A-A5D5-ABD67302457C}"/>
                    </a:ext>
                  </a:extLst>
                </p:cNvPr>
                <p:cNvSpPr/>
                <p:nvPr/>
              </p:nvSpPr>
              <p:spPr>
                <a:xfrm>
                  <a:off x="3552926" y="2116262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7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FF716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5" name="Freeform: Shape 2054">
                  <a:extLst>
                    <a:ext uri="{FF2B5EF4-FFF2-40B4-BE49-F238E27FC236}">
                      <a16:creationId xmlns:a16="http://schemas.microsoft.com/office/drawing/2014/main" id="{439FCA6B-C6D2-440F-8B1C-C708F8DF01F0}"/>
                    </a:ext>
                  </a:extLst>
                </p:cNvPr>
                <p:cNvSpPr/>
                <p:nvPr/>
              </p:nvSpPr>
              <p:spPr>
                <a:xfrm>
                  <a:off x="3552926" y="3388964"/>
                  <a:ext cx="206814" cy="105427"/>
                </a:xfrm>
                <a:custGeom>
                  <a:avLst/>
                  <a:gdLst>
                    <a:gd name="connsiteX0" fmla="*/ 0 w 206814"/>
                    <a:gd name="connsiteY0" fmla="*/ 9545 h 105427"/>
                    <a:gd name="connsiteX1" fmla="*/ 0 w 206814"/>
                    <a:gd name="connsiteY1" fmla="*/ 85907 h 105427"/>
                    <a:gd name="connsiteX2" fmla="*/ 171815 w 206814"/>
                    <a:gd name="connsiteY2" fmla="*/ 87498 h 105427"/>
                    <a:gd name="connsiteX3" fmla="*/ 200451 w 206814"/>
                    <a:gd name="connsiteY3" fmla="*/ 74771 h 105427"/>
                    <a:gd name="connsiteX4" fmla="*/ 206814 w 206814"/>
                    <a:gd name="connsiteY4" fmla="*/ 0 h 105427"/>
                    <a:gd name="connsiteX5" fmla="*/ 141588 w 206814"/>
                    <a:gd name="connsiteY5" fmla="*/ 27045 h 105427"/>
                    <a:gd name="connsiteX6" fmla="*/ 0 w 206814"/>
                    <a:gd name="connsiteY6" fmla="*/ 9545 h 105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7">
                      <a:moveTo>
                        <a:pt x="0" y="9545"/>
                      </a:moveTo>
                      <a:lnTo>
                        <a:pt x="0" y="85907"/>
                      </a:lnTo>
                      <a:cubicBezTo>
                        <a:pt x="49317" y="106589"/>
                        <a:pt x="109771" y="116134"/>
                        <a:pt x="171815" y="87498"/>
                      </a:cubicBezTo>
                      <a:cubicBezTo>
                        <a:pt x="182951" y="82725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3"/>
                        <a:pt x="165451" y="14318"/>
                        <a:pt x="141588" y="27045"/>
                      </a:cubicBezTo>
                      <a:cubicBezTo>
                        <a:pt x="90680" y="49317"/>
                        <a:pt x="38181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EB281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6" name="Freeform: Shape 2055">
                  <a:extLst>
                    <a:ext uri="{FF2B5EF4-FFF2-40B4-BE49-F238E27FC236}">
                      <a16:creationId xmlns:a16="http://schemas.microsoft.com/office/drawing/2014/main" id="{AA21CA51-CCEF-409A-984A-5B394ADDD7BA}"/>
                    </a:ext>
                  </a:extLst>
                </p:cNvPr>
                <p:cNvSpPr/>
                <p:nvPr/>
              </p:nvSpPr>
              <p:spPr>
                <a:xfrm>
                  <a:off x="3753376" y="3376942"/>
                  <a:ext cx="162269" cy="91566"/>
                </a:xfrm>
                <a:custGeom>
                  <a:avLst/>
                  <a:gdLst>
                    <a:gd name="connsiteX0" fmla="*/ 162270 w 162269"/>
                    <a:gd name="connsiteY0" fmla="*/ 91566 h 91566"/>
                    <a:gd name="connsiteX1" fmla="*/ 162270 w 162269"/>
                    <a:gd name="connsiteY1" fmla="*/ 18386 h 91566"/>
                    <a:gd name="connsiteX2" fmla="*/ 6364 w 162269"/>
                    <a:gd name="connsiteY2" fmla="*/ 12023 h 91566"/>
                    <a:gd name="connsiteX3" fmla="*/ 0 w 162269"/>
                    <a:gd name="connsiteY3" fmla="*/ 86794 h 91566"/>
                    <a:gd name="connsiteX4" fmla="*/ 162270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70" y="91566"/>
                      </a:moveTo>
                      <a:lnTo>
                        <a:pt x="162270" y="18386"/>
                      </a:lnTo>
                      <a:cubicBezTo>
                        <a:pt x="109771" y="-2296"/>
                        <a:pt x="65226" y="-7068"/>
                        <a:pt x="6364" y="12023"/>
                      </a:cubicBezTo>
                      <a:cubicBezTo>
                        <a:pt x="4773" y="37476"/>
                        <a:pt x="1591" y="61339"/>
                        <a:pt x="0" y="86794"/>
                      </a:cubicBezTo>
                      <a:cubicBezTo>
                        <a:pt x="66817" y="58158"/>
                        <a:pt x="103407" y="64521"/>
                        <a:pt x="162270" y="91566"/>
                      </a:cubicBezTo>
                      <a:close/>
                    </a:path>
                  </a:pathLst>
                </a:custGeom>
                <a:solidFill>
                  <a:srgbClr val="D61A1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7" name="Freeform: Shape 2056">
                  <a:extLst>
                    <a:ext uri="{FF2B5EF4-FFF2-40B4-BE49-F238E27FC236}">
                      <a16:creationId xmlns:a16="http://schemas.microsoft.com/office/drawing/2014/main" id="{DE822520-DF7F-4241-BA82-508D819672B4}"/>
                    </a:ext>
                  </a:extLst>
                </p:cNvPr>
                <p:cNvSpPr/>
                <p:nvPr/>
              </p:nvSpPr>
              <p:spPr>
                <a:xfrm>
                  <a:off x="3552926" y="2372393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8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1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5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8"/>
                      </a:cubicBezTo>
                      <a:cubicBezTo>
                        <a:pt x="90680" y="55681"/>
                        <a:pt x="38181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EB281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8" name="Freeform: Shape 2057">
                  <a:extLst>
                    <a:ext uri="{FF2B5EF4-FFF2-40B4-BE49-F238E27FC236}">
                      <a16:creationId xmlns:a16="http://schemas.microsoft.com/office/drawing/2014/main" id="{4E1E23B1-D7EC-4556-A93D-8C1087442E45}"/>
                    </a:ext>
                  </a:extLst>
                </p:cNvPr>
                <p:cNvSpPr/>
                <p:nvPr/>
              </p:nvSpPr>
              <p:spPr>
                <a:xfrm>
                  <a:off x="3786785" y="2366369"/>
                  <a:ext cx="128861" cy="91931"/>
                </a:xfrm>
                <a:custGeom>
                  <a:avLst/>
                  <a:gdLst>
                    <a:gd name="connsiteX0" fmla="*/ 128861 w 128861"/>
                    <a:gd name="connsiteY0" fmla="*/ 91932 h 91931"/>
                    <a:gd name="connsiteX1" fmla="*/ 128861 w 128861"/>
                    <a:gd name="connsiteY1" fmla="*/ 18752 h 91931"/>
                    <a:gd name="connsiteX2" fmla="*/ 0 w 128861"/>
                    <a:gd name="connsiteY2" fmla="*/ 4434 h 91931"/>
                    <a:gd name="connsiteX3" fmla="*/ 3182 w 128861"/>
                    <a:gd name="connsiteY3" fmla="*/ 72842 h 91931"/>
                    <a:gd name="connsiteX4" fmla="*/ 128861 w 128861"/>
                    <a:gd name="connsiteY4" fmla="*/ 91932 h 91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91931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1"/>
                        <a:pt x="0" y="4434"/>
                      </a:cubicBezTo>
                      <a:cubicBezTo>
                        <a:pt x="1591" y="26706"/>
                        <a:pt x="3182" y="50569"/>
                        <a:pt x="3182" y="72842"/>
                      </a:cubicBezTo>
                      <a:cubicBezTo>
                        <a:pt x="49317" y="61705"/>
                        <a:pt x="82726" y="69660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D61A1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59" name="Freeform: Shape 2058">
                <a:extLst>
                  <a:ext uri="{FF2B5EF4-FFF2-40B4-BE49-F238E27FC236}">
                    <a16:creationId xmlns:a16="http://schemas.microsoft.com/office/drawing/2014/main" id="{D28835AA-BD01-4C53-BFDC-602D0AE066D8}"/>
                  </a:ext>
                </a:extLst>
              </p:cNvPr>
              <p:cNvSpPr/>
              <p:nvPr/>
            </p:nvSpPr>
            <p:spPr>
              <a:xfrm>
                <a:off x="3592698" y="1815586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5 w 279994"/>
                  <a:gd name="connsiteY2" fmla="*/ 265677 h 265676"/>
                  <a:gd name="connsiteX3" fmla="*/ 202041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5" y="265677"/>
                    </a:lnTo>
                    <a:cubicBezTo>
                      <a:pt x="279995" y="265677"/>
                      <a:pt x="251359" y="89089"/>
                      <a:pt x="202041" y="0"/>
                    </a:cubicBezTo>
                    <a:cubicBezTo>
                      <a:pt x="182951" y="106589"/>
                      <a:pt x="128861" y="187724"/>
                      <a:pt x="11136" y="219541"/>
                    </a:cubicBezTo>
                    <a:close/>
                  </a:path>
                </a:pathLst>
              </a:custGeom>
              <a:solidFill>
                <a:srgbClr val="D61A16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60" name="Freeform: Shape 2059">
                <a:extLst>
                  <a:ext uri="{FF2B5EF4-FFF2-40B4-BE49-F238E27FC236}">
                    <a16:creationId xmlns:a16="http://schemas.microsoft.com/office/drawing/2014/main" id="{7D5EA28B-3184-4DAF-9BF1-228926C5AC05}"/>
                  </a:ext>
                </a:extLst>
              </p:cNvPr>
              <p:cNvSpPr/>
              <p:nvPr/>
            </p:nvSpPr>
            <p:spPr>
              <a:xfrm>
                <a:off x="3605425" y="1766269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4997" y="20681"/>
                      <a:pt x="155906" y="0"/>
                      <a:pt x="135225" y="0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61" name="Freeform: Shape 2060">
                <a:extLst>
                  <a:ext uri="{FF2B5EF4-FFF2-40B4-BE49-F238E27FC236}">
                    <a16:creationId xmlns:a16="http://schemas.microsoft.com/office/drawing/2014/main" id="{908DDDD0-1D02-41C9-9148-E081A68B1C6F}"/>
                  </a:ext>
                </a:extLst>
              </p:cNvPr>
              <p:cNvSpPr/>
              <p:nvPr/>
            </p:nvSpPr>
            <p:spPr>
              <a:xfrm>
                <a:off x="3761331" y="2078081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70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70" y="54090"/>
                      <a:pt x="162270" y="34999"/>
                    </a:cubicBezTo>
                    <a:cubicBezTo>
                      <a:pt x="162270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D61A16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62" name="Freeform: Shape 2061">
                <a:extLst>
                  <a:ext uri="{FF2B5EF4-FFF2-40B4-BE49-F238E27FC236}">
                    <a16:creationId xmlns:a16="http://schemas.microsoft.com/office/drawing/2014/main" id="{ACB36449-035E-4A9C-BF70-3A500391299E}"/>
                  </a:ext>
                </a:extLst>
              </p:cNvPr>
              <p:cNvSpPr/>
              <p:nvPr/>
            </p:nvSpPr>
            <p:spPr>
              <a:xfrm>
                <a:off x="3543381" y="2076490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6590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6590" y="0"/>
                    </a:lnTo>
                    <a:cubicBezTo>
                      <a:pt x="15909" y="1591"/>
                      <a:pt x="0" y="17500"/>
                      <a:pt x="0" y="36590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2063" name="Graphic 378">
              <a:extLst>
                <a:ext uri="{FF2B5EF4-FFF2-40B4-BE49-F238E27FC236}">
                  <a16:creationId xmlns:a16="http://schemas.microsoft.com/office/drawing/2014/main" id="{3A541709-777C-4AA8-8A77-CA69740DCBA8}"/>
                </a:ext>
              </a:extLst>
            </p:cNvPr>
            <p:cNvGrpSpPr/>
            <p:nvPr/>
          </p:nvGrpSpPr>
          <p:grpSpPr>
            <a:xfrm>
              <a:off x="3910873" y="1915811"/>
              <a:ext cx="380219" cy="1922388"/>
              <a:chOff x="3910873" y="1915811"/>
              <a:chExt cx="380219" cy="1922388"/>
            </a:xfrm>
          </p:grpSpPr>
          <p:grpSp>
            <p:nvGrpSpPr>
              <p:cNvPr id="2064" name="Graphic 378">
                <a:extLst>
                  <a:ext uri="{FF2B5EF4-FFF2-40B4-BE49-F238E27FC236}">
                    <a16:creationId xmlns:a16="http://schemas.microsoft.com/office/drawing/2014/main" id="{68F5CC5F-733E-4C5A-8939-C93ABFA88938}"/>
                  </a:ext>
                </a:extLst>
              </p:cNvPr>
              <p:cNvGrpSpPr/>
              <p:nvPr/>
            </p:nvGrpSpPr>
            <p:grpSpPr>
              <a:xfrm>
                <a:off x="3918828" y="2245123"/>
                <a:ext cx="365901" cy="1593077"/>
                <a:chOff x="3918828" y="2245123"/>
                <a:chExt cx="365901" cy="1593077"/>
              </a:xfrm>
            </p:grpSpPr>
            <p:sp>
              <p:nvSpPr>
                <p:cNvPr id="2065" name="Freeform: Shape 2064">
                  <a:extLst>
                    <a:ext uri="{FF2B5EF4-FFF2-40B4-BE49-F238E27FC236}">
                      <a16:creationId xmlns:a16="http://schemas.microsoft.com/office/drawing/2014/main" id="{D641B50E-F8AE-4A6E-9259-6E90B7B30150}"/>
                    </a:ext>
                  </a:extLst>
                </p:cNvPr>
                <p:cNvSpPr/>
                <p:nvPr/>
              </p:nvSpPr>
              <p:spPr>
                <a:xfrm>
                  <a:off x="4060416" y="3761230"/>
                  <a:ext cx="222722" cy="76970"/>
                </a:xfrm>
                <a:custGeom>
                  <a:avLst/>
                  <a:gdLst>
                    <a:gd name="connsiteX0" fmla="*/ 222723 w 222722"/>
                    <a:gd name="connsiteY0" fmla="*/ 41363 h 76970"/>
                    <a:gd name="connsiteX1" fmla="*/ 222723 w 222722"/>
                    <a:gd name="connsiteY1" fmla="*/ 0 h 76970"/>
                    <a:gd name="connsiteX2" fmla="*/ 25454 w 222722"/>
                    <a:gd name="connsiteY2" fmla="*/ 14318 h 76970"/>
                    <a:gd name="connsiteX3" fmla="*/ 0 w 222722"/>
                    <a:gd name="connsiteY3" fmla="*/ 74771 h 76970"/>
                    <a:gd name="connsiteX4" fmla="*/ 222723 w 222722"/>
                    <a:gd name="connsiteY4" fmla="*/ 41363 h 76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76970">
                      <a:moveTo>
                        <a:pt x="222723" y="41363"/>
                      </a:moveTo>
                      <a:lnTo>
                        <a:pt x="222723" y="0"/>
                      </a:lnTo>
                      <a:cubicBezTo>
                        <a:pt x="151133" y="11136"/>
                        <a:pt x="84317" y="14318"/>
                        <a:pt x="25454" y="14318"/>
                      </a:cubicBezTo>
                      <a:cubicBezTo>
                        <a:pt x="19090" y="34999"/>
                        <a:pt x="11136" y="55681"/>
                        <a:pt x="0" y="74771"/>
                      </a:cubicBezTo>
                      <a:cubicBezTo>
                        <a:pt x="62044" y="81135"/>
                        <a:pt x="139997" y="74771"/>
                        <a:pt x="222723" y="41363"/>
                      </a:cubicBezTo>
                      <a:close/>
                    </a:path>
                  </a:pathLst>
                </a:custGeom>
                <a:solidFill>
                  <a:srgbClr val="FF5A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6" name="Freeform: Shape 2065">
                  <a:extLst>
                    <a:ext uri="{FF2B5EF4-FFF2-40B4-BE49-F238E27FC236}">
                      <a16:creationId xmlns:a16="http://schemas.microsoft.com/office/drawing/2014/main" id="{9AAAC398-7BE9-4A26-9EB0-43868F67E62C}"/>
                    </a:ext>
                  </a:extLst>
                </p:cNvPr>
                <p:cNvSpPr/>
                <p:nvPr/>
              </p:nvSpPr>
              <p:spPr>
                <a:xfrm>
                  <a:off x="3918828" y="3761230"/>
                  <a:ext cx="167042" cy="74770"/>
                </a:xfrm>
                <a:custGeom>
                  <a:avLst/>
                  <a:gdLst>
                    <a:gd name="connsiteX0" fmla="*/ 0 w 167042"/>
                    <a:gd name="connsiteY0" fmla="*/ 41363 h 74770"/>
                    <a:gd name="connsiteX1" fmla="*/ 141588 w 167042"/>
                    <a:gd name="connsiteY1" fmla="*/ 74771 h 74770"/>
                    <a:gd name="connsiteX2" fmla="*/ 167042 w 167042"/>
                    <a:gd name="connsiteY2" fmla="*/ 14318 h 74770"/>
                    <a:gd name="connsiteX3" fmla="*/ 0 w 167042"/>
                    <a:gd name="connsiteY3" fmla="*/ 0 h 74770"/>
                    <a:gd name="connsiteX4" fmla="*/ 0 w 167042"/>
                    <a:gd name="connsiteY4" fmla="*/ 41363 h 74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74770">
                      <a:moveTo>
                        <a:pt x="0" y="41363"/>
                      </a:moveTo>
                      <a:cubicBezTo>
                        <a:pt x="0" y="41363"/>
                        <a:pt x="55681" y="68408"/>
                        <a:pt x="141588" y="74771"/>
                      </a:cubicBezTo>
                      <a:cubicBezTo>
                        <a:pt x="152724" y="54090"/>
                        <a:pt x="160679" y="33409"/>
                        <a:pt x="167042" y="14318"/>
                      </a:cubicBezTo>
                      <a:cubicBezTo>
                        <a:pt x="98634" y="12727"/>
                        <a:pt x="41363" y="6363"/>
                        <a:pt x="0" y="0"/>
                      </a:cubicBezTo>
                      <a:lnTo>
                        <a:pt x="0" y="41363"/>
                      </a:lnTo>
                      <a:close/>
                    </a:path>
                  </a:pathLst>
                </a:custGeom>
                <a:solidFill>
                  <a:srgbClr val="FF64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7" name="Freeform: Shape 2066">
                  <a:extLst>
                    <a:ext uri="{FF2B5EF4-FFF2-40B4-BE49-F238E27FC236}">
                      <a16:creationId xmlns:a16="http://schemas.microsoft.com/office/drawing/2014/main" id="{872401D0-E523-40FA-8A42-3F981501CDC6}"/>
                    </a:ext>
                  </a:extLst>
                </p:cNvPr>
                <p:cNvSpPr/>
                <p:nvPr/>
              </p:nvSpPr>
              <p:spPr>
                <a:xfrm>
                  <a:off x="4087461" y="3501896"/>
                  <a:ext cx="197268" cy="273949"/>
                </a:xfrm>
                <a:custGeom>
                  <a:avLst/>
                  <a:gdLst>
                    <a:gd name="connsiteX0" fmla="*/ 0 w 197268"/>
                    <a:gd name="connsiteY0" fmla="*/ 273651 h 273949"/>
                    <a:gd name="connsiteX1" fmla="*/ 197269 w 197268"/>
                    <a:gd name="connsiteY1" fmla="*/ 259334 h 273949"/>
                    <a:gd name="connsiteX2" fmla="*/ 197269 w 197268"/>
                    <a:gd name="connsiteY2" fmla="*/ 22293 h 273949"/>
                    <a:gd name="connsiteX3" fmla="*/ 33408 w 197268"/>
                    <a:gd name="connsiteY3" fmla="*/ 17520 h 273949"/>
                    <a:gd name="connsiteX4" fmla="*/ 9545 w 197268"/>
                    <a:gd name="connsiteY4" fmla="*/ 229107 h 273949"/>
                    <a:gd name="connsiteX5" fmla="*/ 0 w 197268"/>
                    <a:gd name="connsiteY5" fmla="*/ 273651 h 273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73949">
                      <a:moveTo>
                        <a:pt x="0" y="273651"/>
                      </a:moveTo>
                      <a:cubicBezTo>
                        <a:pt x="58862" y="275242"/>
                        <a:pt x="124089" y="270469"/>
                        <a:pt x="197269" y="259334"/>
                      </a:cubicBezTo>
                      <a:lnTo>
                        <a:pt x="197269" y="22293"/>
                      </a:lnTo>
                      <a:cubicBezTo>
                        <a:pt x="138406" y="-3161"/>
                        <a:pt x="101816" y="-9525"/>
                        <a:pt x="33408" y="17520"/>
                      </a:cubicBezTo>
                      <a:cubicBezTo>
                        <a:pt x="25454" y="87518"/>
                        <a:pt x="19091" y="157517"/>
                        <a:pt x="9545" y="229107"/>
                      </a:cubicBezTo>
                      <a:cubicBezTo>
                        <a:pt x="7954" y="243425"/>
                        <a:pt x="3182" y="259334"/>
                        <a:pt x="0" y="273651"/>
                      </a:cubicBezTo>
                      <a:close/>
                    </a:path>
                  </a:pathLst>
                </a:custGeom>
                <a:solidFill>
                  <a:srgbClr val="FF951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8" name="Freeform: Shape 2067">
                  <a:extLst>
                    <a:ext uri="{FF2B5EF4-FFF2-40B4-BE49-F238E27FC236}">
                      <a16:creationId xmlns:a16="http://schemas.microsoft.com/office/drawing/2014/main" id="{35067D2C-7414-4609-AD9B-BE362A11F699}"/>
                    </a:ext>
                  </a:extLst>
                </p:cNvPr>
                <p:cNvSpPr/>
                <p:nvPr/>
              </p:nvSpPr>
              <p:spPr>
                <a:xfrm>
                  <a:off x="3918828" y="3519416"/>
                  <a:ext cx="200450" cy="256131"/>
                </a:xfrm>
                <a:custGeom>
                  <a:avLst/>
                  <a:gdLst>
                    <a:gd name="connsiteX0" fmla="*/ 0 w 200450"/>
                    <a:gd name="connsiteY0" fmla="*/ 12727 h 256131"/>
                    <a:gd name="connsiteX1" fmla="*/ 0 w 200450"/>
                    <a:gd name="connsiteY1" fmla="*/ 241814 h 256131"/>
                    <a:gd name="connsiteX2" fmla="*/ 167042 w 200450"/>
                    <a:gd name="connsiteY2" fmla="*/ 256131 h 256131"/>
                    <a:gd name="connsiteX3" fmla="*/ 176587 w 200450"/>
                    <a:gd name="connsiteY3" fmla="*/ 211587 h 256131"/>
                    <a:gd name="connsiteX4" fmla="*/ 200451 w 200450"/>
                    <a:gd name="connsiteY4" fmla="*/ 0 h 256131"/>
                    <a:gd name="connsiteX5" fmla="*/ 171815 w 200450"/>
                    <a:gd name="connsiteY5" fmla="*/ 12727 h 256131"/>
                    <a:gd name="connsiteX6" fmla="*/ 0 w 200450"/>
                    <a:gd name="connsiteY6" fmla="*/ 12727 h 25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56131">
                      <a:moveTo>
                        <a:pt x="0" y="12727"/>
                      </a:moveTo>
                      <a:lnTo>
                        <a:pt x="0" y="241814"/>
                      </a:lnTo>
                      <a:cubicBezTo>
                        <a:pt x="42954" y="248177"/>
                        <a:pt x="100225" y="254540"/>
                        <a:pt x="167042" y="256131"/>
                      </a:cubicBezTo>
                      <a:cubicBezTo>
                        <a:pt x="171815" y="240223"/>
                        <a:pt x="174997" y="225905"/>
                        <a:pt x="176587" y="211587"/>
                      </a:cubicBezTo>
                      <a:cubicBezTo>
                        <a:pt x="184542" y="141588"/>
                        <a:pt x="192496" y="71589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2727"/>
                      </a:cubicBezTo>
                      <a:close/>
                    </a:path>
                  </a:pathLst>
                </a:custGeom>
                <a:solidFill>
                  <a:srgbClr val="FF9E1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9" name="Freeform: Shape 2068">
                  <a:extLst>
                    <a:ext uri="{FF2B5EF4-FFF2-40B4-BE49-F238E27FC236}">
                      <a16:creationId xmlns:a16="http://schemas.microsoft.com/office/drawing/2014/main" id="{9650306F-7E50-4496-9B09-2018ACA930CB}"/>
                    </a:ext>
                  </a:extLst>
                </p:cNvPr>
                <p:cNvSpPr/>
                <p:nvPr/>
              </p:nvSpPr>
              <p:spPr>
                <a:xfrm>
                  <a:off x="3918828" y="2552163"/>
                  <a:ext cx="243067" cy="934206"/>
                </a:xfrm>
                <a:custGeom>
                  <a:avLst/>
                  <a:gdLst>
                    <a:gd name="connsiteX0" fmla="*/ 0 w 243067"/>
                    <a:gd name="connsiteY0" fmla="*/ 23863 h 934206"/>
                    <a:gd name="connsiteX1" fmla="*/ 0 w 243067"/>
                    <a:gd name="connsiteY1" fmla="*/ 908391 h 934206"/>
                    <a:gd name="connsiteX2" fmla="*/ 141588 w 243067"/>
                    <a:gd name="connsiteY2" fmla="*/ 922709 h 934206"/>
                    <a:gd name="connsiteX3" fmla="*/ 206814 w 243067"/>
                    <a:gd name="connsiteY3" fmla="*/ 897255 h 934206"/>
                    <a:gd name="connsiteX4" fmla="*/ 238632 w 243067"/>
                    <a:gd name="connsiteY4" fmla="*/ 0 h 934206"/>
                    <a:gd name="connsiteX5" fmla="*/ 171815 w 243067"/>
                    <a:gd name="connsiteY5" fmla="*/ 23863 h 934206"/>
                    <a:gd name="connsiteX6" fmla="*/ 0 w 243067"/>
                    <a:gd name="connsiteY6" fmla="*/ 23863 h 934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34206">
                      <a:moveTo>
                        <a:pt x="0" y="23863"/>
                      </a:moveTo>
                      <a:lnTo>
                        <a:pt x="0" y="908391"/>
                      </a:lnTo>
                      <a:cubicBezTo>
                        <a:pt x="39772" y="929072"/>
                        <a:pt x="92271" y="946572"/>
                        <a:pt x="141588" y="922709"/>
                      </a:cubicBezTo>
                      <a:cubicBezTo>
                        <a:pt x="165451" y="911573"/>
                        <a:pt x="187724" y="903618"/>
                        <a:pt x="206814" y="897255"/>
                      </a:cubicBezTo>
                      <a:cubicBezTo>
                        <a:pt x="235450" y="598170"/>
                        <a:pt x="251359" y="299085"/>
                        <a:pt x="238632" y="0"/>
                      </a:cubicBezTo>
                      <a:cubicBezTo>
                        <a:pt x="219541" y="4772"/>
                        <a:pt x="197269" y="12727"/>
                        <a:pt x="171815" y="23863"/>
                      </a:cubicBezTo>
                      <a:cubicBezTo>
                        <a:pt x="109771" y="52499"/>
                        <a:pt x="49317" y="42954"/>
                        <a:pt x="0" y="23863"/>
                      </a:cubicBezTo>
                      <a:close/>
                    </a:path>
                  </a:pathLst>
                </a:custGeom>
                <a:solidFill>
                  <a:srgbClr val="FF9E1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0" name="Freeform: Shape 2069">
                  <a:extLst>
                    <a:ext uri="{FF2B5EF4-FFF2-40B4-BE49-F238E27FC236}">
                      <a16:creationId xmlns:a16="http://schemas.microsoft.com/office/drawing/2014/main" id="{F1216B6A-D406-4080-B091-F0D81A3CAFF2}"/>
                    </a:ext>
                  </a:extLst>
                </p:cNvPr>
                <p:cNvSpPr/>
                <p:nvPr/>
              </p:nvSpPr>
              <p:spPr>
                <a:xfrm>
                  <a:off x="4127233" y="2547120"/>
                  <a:ext cx="155906" cy="908661"/>
                </a:xfrm>
                <a:custGeom>
                  <a:avLst/>
                  <a:gdLst>
                    <a:gd name="connsiteX0" fmla="*/ 0 w 155906"/>
                    <a:gd name="connsiteY0" fmla="*/ 902298 h 908661"/>
                    <a:gd name="connsiteX1" fmla="*/ 155906 w 155906"/>
                    <a:gd name="connsiteY1" fmla="*/ 908661 h 908661"/>
                    <a:gd name="connsiteX2" fmla="*/ 155906 w 155906"/>
                    <a:gd name="connsiteY2" fmla="*/ 22542 h 908661"/>
                    <a:gd name="connsiteX3" fmla="*/ 30227 w 155906"/>
                    <a:gd name="connsiteY3" fmla="*/ 5043 h 908661"/>
                    <a:gd name="connsiteX4" fmla="*/ 0 w 155906"/>
                    <a:gd name="connsiteY4" fmla="*/ 902298 h 908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08661">
                      <a:moveTo>
                        <a:pt x="0" y="902298"/>
                      </a:moveTo>
                      <a:cubicBezTo>
                        <a:pt x="60453" y="884798"/>
                        <a:pt x="104998" y="889571"/>
                        <a:pt x="155906" y="908661"/>
                      </a:cubicBezTo>
                      <a:lnTo>
                        <a:pt x="155906" y="22542"/>
                      </a:lnTo>
                      <a:cubicBezTo>
                        <a:pt x="109771" y="1861"/>
                        <a:pt x="76362" y="-6093"/>
                        <a:pt x="30227" y="5043"/>
                      </a:cubicBezTo>
                      <a:cubicBezTo>
                        <a:pt x="44545" y="304128"/>
                        <a:pt x="28636" y="603213"/>
                        <a:pt x="0" y="902298"/>
                      </a:cubicBezTo>
                      <a:close/>
                    </a:path>
                  </a:pathLst>
                </a:custGeom>
                <a:solidFill>
                  <a:srgbClr val="FF951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1" name="Freeform: Shape 2070">
                  <a:extLst>
                    <a:ext uri="{FF2B5EF4-FFF2-40B4-BE49-F238E27FC236}">
                      <a16:creationId xmlns:a16="http://schemas.microsoft.com/office/drawing/2014/main" id="{38E65B64-94CA-432A-877C-5562152C4000}"/>
                    </a:ext>
                  </a:extLst>
                </p:cNvPr>
                <p:cNvSpPr/>
                <p:nvPr/>
              </p:nvSpPr>
              <p:spPr>
                <a:xfrm>
                  <a:off x="4133596" y="2245123"/>
                  <a:ext cx="149542" cy="254540"/>
                </a:xfrm>
                <a:custGeom>
                  <a:avLst/>
                  <a:gdLst>
                    <a:gd name="connsiteX0" fmla="*/ 149543 w 149542"/>
                    <a:gd name="connsiteY0" fmla="*/ 254540 h 254540"/>
                    <a:gd name="connsiteX1" fmla="*/ 149543 w 149542"/>
                    <a:gd name="connsiteY1" fmla="*/ 0 h 254540"/>
                    <a:gd name="connsiteX2" fmla="*/ 0 w 149542"/>
                    <a:gd name="connsiteY2" fmla="*/ 0 h 254540"/>
                    <a:gd name="connsiteX3" fmla="*/ 20681 w 149542"/>
                    <a:gd name="connsiteY3" fmla="*/ 241813 h 254540"/>
                    <a:gd name="connsiteX4" fmla="*/ 149543 w 149542"/>
                    <a:gd name="connsiteY4" fmla="*/ 254540 h 254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54540">
                      <a:moveTo>
                        <a:pt x="149543" y="254540"/>
                      </a:moveTo>
                      <a:lnTo>
                        <a:pt x="149543" y="0"/>
                      </a:lnTo>
                      <a:lnTo>
                        <a:pt x="0" y="0"/>
                      </a:lnTo>
                      <a:cubicBezTo>
                        <a:pt x="9545" y="81135"/>
                        <a:pt x="15909" y="160679"/>
                        <a:pt x="20681" y="241813"/>
                      </a:cubicBezTo>
                      <a:cubicBezTo>
                        <a:pt x="68408" y="232268"/>
                        <a:pt x="106589" y="238632"/>
                        <a:pt x="149543" y="254540"/>
                      </a:cubicBezTo>
                      <a:close/>
                    </a:path>
                  </a:pathLst>
                </a:custGeom>
                <a:solidFill>
                  <a:srgbClr val="FF951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2" name="Freeform: Shape 2071">
                  <a:extLst>
                    <a:ext uri="{FF2B5EF4-FFF2-40B4-BE49-F238E27FC236}">
                      <a16:creationId xmlns:a16="http://schemas.microsoft.com/office/drawing/2014/main" id="{7085B8D6-0E8D-41D2-A01F-428C5E799753}"/>
                    </a:ext>
                  </a:extLst>
                </p:cNvPr>
                <p:cNvSpPr/>
                <p:nvPr/>
              </p:nvSpPr>
              <p:spPr>
                <a:xfrm>
                  <a:off x="3918828" y="2245123"/>
                  <a:ext cx="235449" cy="285127"/>
                </a:xfrm>
                <a:custGeom>
                  <a:avLst/>
                  <a:gdLst>
                    <a:gd name="connsiteX0" fmla="*/ 0 w 235449"/>
                    <a:gd name="connsiteY0" fmla="*/ 259313 h 285127"/>
                    <a:gd name="connsiteX1" fmla="*/ 141588 w 235449"/>
                    <a:gd name="connsiteY1" fmla="*/ 273631 h 285127"/>
                    <a:gd name="connsiteX2" fmla="*/ 235450 w 235449"/>
                    <a:gd name="connsiteY2" fmla="*/ 241813 h 285127"/>
                    <a:gd name="connsiteX3" fmla="*/ 214769 w 235449"/>
                    <a:gd name="connsiteY3" fmla="*/ 0 h 285127"/>
                    <a:gd name="connsiteX4" fmla="*/ 0 w 235449"/>
                    <a:gd name="connsiteY4" fmla="*/ 0 h 285127"/>
                    <a:gd name="connsiteX5" fmla="*/ 0 w 235449"/>
                    <a:gd name="connsiteY5" fmla="*/ 259313 h 285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85127">
                      <a:moveTo>
                        <a:pt x="0" y="259313"/>
                      </a:moveTo>
                      <a:cubicBezTo>
                        <a:pt x="39772" y="279994"/>
                        <a:pt x="92271" y="297494"/>
                        <a:pt x="141588" y="273631"/>
                      </a:cubicBezTo>
                      <a:cubicBezTo>
                        <a:pt x="178178" y="257722"/>
                        <a:pt x="208405" y="246586"/>
                        <a:pt x="235450" y="241813"/>
                      </a:cubicBezTo>
                      <a:cubicBezTo>
                        <a:pt x="230677" y="160679"/>
                        <a:pt x="224314" y="81135"/>
                        <a:pt x="214769" y="0"/>
                      </a:cubicBezTo>
                      <a:lnTo>
                        <a:pt x="0" y="0"/>
                      </a:lnTo>
                      <a:lnTo>
                        <a:pt x="0" y="259313"/>
                      </a:lnTo>
                      <a:close/>
                    </a:path>
                  </a:pathLst>
                </a:custGeom>
                <a:solidFill>
                  <a:srgbClr val="FF9E1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3" name="Freeform: Shape 2072">
                  <a:extLst>
                    <a:ext uri="{FF2B5EF4-FFF2-40B4-BE49-F238E27FC236}">
                      <a16:creationId xmlns:a16="http://schemas.microsoft.com/office/drawing/2014/main" id="{395F57D4-3D25-40E1-803E-FDA563B00AEC}"/>
                    </a:ext>
                  </a:extLst>
                </p:cNvPr>
                <p:cNvSpPr/>
                <p:nvPr/>
              </p:nvSpPr>
              <p:spPr>
                <a:xfrm>
                  <a:off x="3918828" y="3447826"/>
                  <a:ext cx="206814" cy="101068"/>
                </a:xfrm>
                <a:custGeom>
                  <a:avLst/>
                  <a:gdLst>
                    <a:gd name="connsiteX0" fmla="*/ 0 w 206814"/>
                    <a:gd name="connsiteY0" fmla="*/ 11136 h 101068"/>
                    <a:gd name="connsiteX1" fmla="*/ 0 w 206814"/>
                    <a:gd name="connsiteY1" fmla="*/ 82726 h 101068"/>
                    <a:gd name="connsiteX2" fmla="*/ 171815 w 206814"/>
                    <a:gd name="connsiteY2" fmla="*/ 84317 h 101068"/>
                    <a:gd name="connsiteX3" fmla="*/ 200451 w 206814"/>
                    <a:gd name="connsiteY3" fmla="*/ 71589 h 101068"/>
                    <a:gd name="connsiteX4" fmla="*/ 206814 w 206814"/>
                    <a:gd name="connsiteY4" fmla="*/ 0 h 101068"/>
                    <a:gd name="connsiteX5" fmla="*/ 141588 w 206814"/>
                    <a:gd name="connsiteY5" fmla="*/ 25454 h 101068"/>
                    <a:gd name="connsiteX6" fmla="*/ 0 w 206814"/>
                    <a:gd name="connsiteY6" fmla="*/ 11136 h 101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1068">
                      <a:moveTo>
                        <a:pt x="0" y="11136"/>
                      </a:moveTo>
                      <a:lnTo>
                        <a:pt x="0" y="82726"/>
                      </a:lnTo>
                      <a:cubicBezTo>
                        <a:pt x="49317" y="101816"/>
                        <a:pt x="109771" y="111361"/>
                        <a:pt x="171815" y="84317"/>
                      </a:cubicBezTo>
                      <a:cubicBezTo>
                        <a:pt x="182951" y="79544"/>
                        <a:pt x="192496" y="74771"/>
                        <a:pt x="200451" y="71589"/>
                      </a:cubicBezTo>
                      <a:cubicBezTo>
                        <a:pt x="203632" y="47726"/>
                        <a:pt x="205223" y="23863"/>
                        <a:pt x="206814" y="0"/>
                      </a:cubicBezTo>
                      <a:cubicBezTo>
                        <a:pt x="186133" y="6363"/>
                        <a:pt x="165451" y="14318"/>
                        <a:pt x="141588" y="25454"/>
                      </a:cubicBezTo>
                      <a:cubicBezTo>
                        <a:pt x="92271" y="49317"/>
                        <a:pt x="39772" y="33409"/>
                        <a:pt x="0" y="11136"/>
                      </a:cubicBezTo>
                      <a:close/>
                    </a:path>
                  </a:pathLst>
                </a:custGeom>
                <a:solidFill>
                  <a:srgbClr val="FF64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4" name="Freeform: Shape 2073">
                  <a:extLst>
                    <a:ext uri="{FF2B5EF4-FFF2-40B4-BE49-F238E27FC236}">
                      <a16:creationId xmlns:a16="http://schemas.microsoft.com/office/drawing/2014/main" id="{40CD7EEA-2CE0-4829-A91A-E91F31369BD7}"/>
                    </a:ext>
                  </a:extLst>
                </p:cNvPr>
                <p:cNvSpPr/>
                <p:nvPr/>
              </p:nvSpPr>
              <p:spPr>
                <a:xfrm>
                  <a:off x="4120869" y="3438564"/>
                  <a:ext cx="162269" cy="87215"/>
                </a:xfrm>
                <a:custGeom>
                  <a:avLst/>
                  <a:gdLst>
                    <a:gd name="connsiteX0" fmla="*/ 162270 w 162269"/>
                    <a:gd name="connsiteY0" fmla="*/ 87216 h 87215"/>
                    <a:gd name="connsiteX1" fmla="*/ 162270 w 162269"/>
                    <a:gd name="connsiteY1" fmla="*/ 17217 h 87215"/>
                    <a:gd name="connsiteX2" fmla="*/ 6363 w 162269"/>
                    <a:gd name="connsiteY2" fmla="*/ 10854 h 87215"/>
                    <a:gd name="connsiteX3" fmla="*/ 0 w 162269"/>
                    <a:gd name="connsiteY3" fmla="*/ 82443 h 87215"/>
                    <a:gd name="connsiteX4" fmla="*/ 162270 w 162269"/>
                    <a:gd name="connsiteY4" fmla="*/ 87216 h 87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87215">
                      <a:moveTo>
                        <a:pt x="162270" y="87216"/>
                      </a:moveTo>
                      <a:lnTo>
                        <a:pt x="162270" y="17217"/>
                      </a:lnTo>
                      <a:cubicBezTo>
                        <a:pt x="109771" y="-1873"/>
                        <a:pt x="65226" y="-6646"/>
                        <a:pt x="6363" y="10854"/>
                      </a:cubicBezTo>
                      <a:cubicBezTo>
                        <a:pt x="4773" y="34717"/>
                        <a:pt x="1591" y="58580"/>
                        <a:pt x="0" y="82443"/>
                      </a:cubicBezTo>
                      <a:cubicBezTo>
                        <a:pt x="66817" y="55398"/>
                        <a:pt x="103407" y="61762"/>
                        <a:pt x="162270" y="87216"/>
                      </a:cubicBezTo>
                      <a:close/>
                    </a:path>
                  </a:pathLst>
                </a:custGeom>
                <a:solidFill>
                  <a:srgbClr val="FF5A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5" name="Freeform: Shape 2074">
                  <a:extLst>
                    <a:ext uri="{FF2B5EF4-FFF2-40B4-BE49-F238E27FC236}">
                      <a16:creationId xmlns:a16="http://schemas.microsoft.com/office/drawing/2014/main" id="{24F074BF-0266-4C50-80C9-A6811A14B9E8}"/>
                    </a:ext>
                  </a:extLst>
                </p:cNvPr>
                <p:cNvSpPr/>
                <p:nvPr/>
              </p:nvSpPr>
              <p:spPr>
                <a:xfrm>
                  <a:off x="3918828" y="2488527"/>
                  <a:ext cx="238631" cy="105840"/>
                </a:xfrm>
                <a:custGeom>
                  <a:avLst/>
                  <a:gdLst>
                    <a:gd name="connsiteX0" fmla="*/ 0 w 238631"/>
                    <a:gd name="connsiteY0" fmla="*/ 15909 h 105840"/>
                    <a:gd name="connsiteX1" fmla="*/ 0 w 238631"/>
                    <a:gd name="connsiteY1" fmla="*/ 87498 h 105840"/>
                    <a:gd name="connsiteX2" fmla="*/ 171815 w 238631"/>
                    <a:gd name="connsiteY2" fmla="*/ 89089 h 105840"/>
                    <a:gd name="connsiteX3" fmla="*/ 238632 w 238631"/>
                    <a:gd name="connsiteY3" fmla="*/ 65226 h 105840"/>
                    <a:gd name="connsiteX4" fmla="*/ 235450 w 238631"/>
                    <a:gd name="connsiteY4" fmla="*/ 0 h 105840"/>
                    <a:gd name="connsiteX5" fmla="*/ 141588 w 238631"/>
                    <a:gd name="connsiteY5" fmla="*/ 31818 h 105840"/>
                    <a:gd name="connsiteX6" fmla="*/ 0 w 238631"/>
                    <a:gd name="connsiteY6" fmla="*/ 15909 h 105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05840">
                      <a:moveTo>
                        <a:pt x="0" y="15909"/>
                      </a:moveTo>
                      <a:lnTo>
                        <a:pt x="0" y="87498"/>
                      </a:lnTo>
                      <a:cubicBezTo>
                        <a:pt x="49317" y="106589"/>
                        <a:pt x="109771" y="116134"/>
                        <a:pt x="171815" y="89089"/>
                      </a:cubicBezTo>
                      <a:cubicBezTo>
                        <a:pt x="197269" y="76362"/>
                        <a:pt x="219541" y="68408"/>
                        <a:pt x="238632" y="65226"/>
                      </a:cubicBezTo>
                      <a:cubicBezTo>
                        <a:pt x="237041" y="42954"/>
                        <a:pt x="237041" y="22272"/>
                        <a:pt x="235450" y="0"/>
                      </a:cubicBezTo>
                      <a:cubicBezTo>
                        <a:pt x="208405" y="4772"/>
                        <a:pt x="178178" y="15909"/>
                        <a:pt x="141588" y="31818"/>
                      </a:cubicBezTo>
                      <a:cubicBezTo>
                        <a:pt x="92271" y="52499"/>
                        <a:pt x="39772" y="36590"/>
                        <a:pt x="0" y="15909"/>
                      </a:cubicBezTo>
                      <a:close/>
                    </a:path>
                  </a:pathLst>
                </a:custGeom>
                <a:solidFill>
                  <a:srgbClr val="FF64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6" name="Freeform: Shape 2075">
                  <a:extLst>
                    <a:ext uri="{FF2B5EF4-FFF2-40B4-BE49-F238E27FC236}">
                      <a16:creationId xmlns:a16="http://schemas.microsoft.com/office/drawing/2014/main" id="{985F44AD-82DE-4AD3-B135-027858D26FB1}"/>
                    </a:ext>
                  </a:extLst>
                </p:cNvPr>
                <p:cNvSpPr/>
                <p:nvPr/>
              </p:nvSpPr>
              <p:spPr>
                <a:xfrm>
                  <a:off x="4154278" y="2482452"/>
                  <a:ext cx="128861" cy="87210"/>
                </a:xfrm>
                <a:custGeom>
                  <a:avLst/>
                  <a:gdLst>
                    <a:gd name="connsiteX0" fmla="*/ 128861 w 128861"/>
                    <a:gd name="connsiteY0" fmla="*/ 87210 h 87210"/>
                    <a:gd name="connsiteX1" fmla="*/ 128861 w 128861"/>
                    <a:gd name="connsiteY1" fmla="*/ 17212 h 87210"/>
                    <a:gd name="connsiteX2" fmla="*/ 0 w 128861"/>
                    <a:gd name="connsiteY2" fmla="*/ 4485 h 87210"/>
                    <a:gd name="connsiteX3" fmla="*/ 3182 w 128861"/>
                    <a:gd name="connsiteY3" fmla="*/ 69711 h 87210"/>
                    <a:gd name="connsiteX4" fmla="*/ 128861 w 128861"/>
                    <a:gd name="connsiteY4" fmla="*/ 87210 h 87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87210">
                      <a:moveTo>
                        <a:pt x="128861" y="87210"/>
                      </a:moveTo>
                      <a:lnTo>
                        <a:pt x="128861" y="17212"/>
                      </a:lnTo>
                      <a:cubicBezTo>
                        <a:pt x="85907" y="1303"/>
                        <a:pt x="47726" y="-5061"/>
                        <a:pt x="0" y="4485"/>
                      </a:cubicBezTo>
                      <a:cubicBezTo>
                        <a:pt x="1591" y="26757"/>
                        <a:pt x="3182" y="47438"/>
                        <a:pt x="3182" y="69711"/>
                      </a:cubicBezTo>
                      <a:cubicBezTo>
                        <a:pt x="49317" y="58575"/>
                        <a:pt x="82726" y="66529"/>
                        <a:pt x="128861" y="87210"/>
                      </a:cubicBezTo>
                      <a:close/>
                    </a:path>
                  </a:pathLst>
                </a:custGeom>
                <a:solidFill>
                  <a:srgbClr val="FF5A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77" name="Freeform: Shape 2076">
                <a:extLst>
                  <a:ext uri="{FF2B5EF4-FFF2-40B4-BE49-F238E27FC236}">
                    <a16:creationId xmlns:a16="http://schemas.microsoft.com/office/drawing/2014/main" id="{6CAA45C6-0023-420C-AC96-2E1252C1B481}"/>
                  </a:ext>
                </a:extLst>
              </p:cNvPr>
              <p:cNvSpPr/>
              <p:nvPr/>
            </p:nvSpPr>
            <p:spPr>
              <a:xfrm>
                <a:off x="3960191" y="1963538"/>
                <a:ext cx="279994" cy="251358"/>
              </a:xfrm>
              <a:custGeom>
                <a:avLst/>
                <a:gdLst>
                  <a:gd name="connsiteX0" fmla="*/ 11136 w 279994"/>
                  <a:gd name="connsiteY0" fmla="*/ 206814 h 251358"/>
                  <a:gd name="connsiteX1" fmla="*/ 0 w 279994"/>
                  <a:gd name="connsiteY1" fmla="*/ 251358 h 251358"/>
                  <a:gd name="connsiteX2" fmla="*/ 279995 w 279994"/>
                  <a:gd name="connsiteY2" fmla="*/ 251358 h 251358"/>
                  <a:gd name="connsiteX3" fmla="*/ 202041 w 279994"/>
                  <a:gd name="connsiteY3" fmla="*/ 0 h 251358"/>
                  <a:gd name="connsiteX4" fmla="*/ 11136 w 279994"/>
                  <a:gd name="connsiteY4" fmla="*/ 206814 h 251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51358">
                    <a:moveTo>
                      <a:pt x="11136" y="206814"/>
                    </a:moveTo>
                    <a:cubicBezTo>
                      <a:pt x="4773" y="233859"/>
                      <a:pt x="0" y="251358"/>
                      <a:pt x="0" y="251358"/>
                    </a:cubicBezTo>
                    <a:lnTo>
                      <a:pt x="279995" y="251358"/>
                    </a:lnTo>
                    <a:cubicBezTo>
                      <a:pt x="279995" y="251358"/>
                      <a:pt x="251359" y="84316"/>
                      <a:pt x="202041" y="0"/>
                    </a:cubicBezTo>
                    <a:cubicBezTo>
                      <a:pt x="182951" y="100225"/>
                      <a:pt x="127270" y="176587"/>
                      <a:pt x="11136" y="206814"/>
                    </a:cubicBezTo>
                    <a:close/>
                  </a:path>
                </a:pathLst>
              </a:custGeom>
              <a:solidFill>
                <a:srgbClr val="FF5A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78" name="Freeform: Shape 2077">
                <a:extLst>
                  <a:ext uri="{FF2B5EF4-FFF2-40B4-BE49-F238E27FC236}">
                    <a16:creationId xmlns:a16="http://schemas.microsoft.com/office/drawing/2014/main" id="{7BE2C81B-9069-4819-A8D7-07C9C791BB7B}"/>
                  </a:ext>
                </a:extLst>
              </p:cNvPr>
              <p:cNvSpPr/>
              <p:nvPr/>
            </p:nvSpPr>
            <p:spPr>
              <a:xfrm>
                <a:off x="3971327" y="1915811"/>
                <a:ext cx="192496" cy="254540"/>
              </a:xfrm>
              <a:custGeom>
                <a:avLst/>
                <a:gdLst>
                  <a:gd name="connsiteX0" fmla="*/ 135225 w 192496"/>
                  <a:gd name="connsiteY0" fmla="*/ 0 h 254540"/>
                  <a:gd name="connsiteX1" fmla="*/ 0 w 192496"/>
                  <a:gd name="connsiteY1" fmla="*/ 254540 h 254540"/>
                  <a:gd name="connsiteX2" fmla="*/ 192496 w 192496"/>
                  <a:gd name="connsiteY2" fmla="*/ 47726 h 254540"/>
                  <a:gd name="connsiteX3" fmla="*/ 135225 w 192496"/>
                  <a:gd name="connsiteY3" fmla="*/ 0 h 25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54540">
                    <a:moveTo>
                      <a:pt x="135225" y="0"/>
                    </a:moveTo>
                    <a:cubicBezTo>
                      <a:pt x="71590" y="0"/>
                      <a:pt x="20681" y="171815"/>
                      <a:pt x="0" y="254540"/>
                    </a:cubicBezTo>
                    <a:cubicBezTo>
                      <a:pt x="116134" y="224314"/>
                      <a:pt x="171815" y="147951"/>
                      <a:pt x="192496" y="47726"/>
                    </a:cubicBezTo>
                    <a:cubicBezTo>
                      <a:pt x="176587" y="19090"/>
                      <a:pt x="157497" y="0"/>
                      <a:pt x="135225" y="0"/>
                    </a:cubicBezTo>
                    <a:close/>
                  </a:path>
                </a:pathLst>
              </a:custGeom>
              <a:solidFill>
                <a:srgbClr val="FF64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79" name="Freeform: Shape 2078">
                <a:extLst>
                  <a:ext uri="{FF2B5EF4-FFF2-40B4-BE49-F238E27FC236}">
                    <a16:creationId xmlns:a16="http://schemas.microsoft.com/office/drawing/2014/main" id="{22A7488A-B223-4E5C-9A39-BF0C7A14F18F}"/>
                  </a:ext>
                </a:extLst>
              </p:cNvPr>
              <p:cNvSpPr/>
              <p:nvPr/>
            </p:nvSpPr>
            <p:spPr>
              <a:xfrm>
                <a:off x="4128824" y="2210124"/>
                <a:ext cx="162269" cy="66816"/>
              </a:xfrm>
              <a:custGeom>
                <a:avLst/>
                <a:gdLst>
                  <a:gd name="connsiteX0" fmla="*/ 127270 w 162269"/>
                  <a:gd name="connsiteY0" fmla="*/ 66817 h 66816"/>
                  <a:gd name="connsiteX1" fmla="*/ 162270 w 162269"/>
                  <a:gd name="connsiteY1" fmla="*/ 33408 h 66816"/>
                  <a:gd name="connsiteX2" fmla="*/ 127270 w 162269"/>
                  <a:gd name="connsiteY2" fmla="*/ 0 h 66816"/>
                  <a:gd name="connsiteX3" fmla="*/ 0 w 162269"/>
                  <a:gd name="connsiteY3" fmla="*/ 0 h 66816"/>
                  <a:gd name="connsiteX4" fmla="*/ 7954 w 162269"/>
                  <a:gd name="connsiteY4" fmla="*/ 66817 h 66816"/>
                  <a:gd name="connsiteX5" fmla="*/ 127270 w 162269"/>
                  <a:gd name="connsiteY5" fmla="*/ 66817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66816">
                    <a:moveTo>
                      <a:pt x="127270" y="66817"/>
                    </a:moveTo>
                    <a:cubicBezTo>
                      <a:pt x="146361" y="66817"/>
                      <a:pt x="162270" y="50908"/>
                      <a:pt x="162270" y="33408"/>
                    </a:cubicBezTo>
                    <a:cubicBezTo>
                      <a:pt x="162270" y="14318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2272"/>
                      <a:pt x="4773" y="44544"/>
                      <a:pt x="7954" y="66817"/>
                    </a:cubicBezTo>
                    <a:lnTo>
                      <a:pt x="127270" y="66817"/>
                    </a:lnTo>
                    <a:close/>
                  </a:path>
                </a:pathLst>
              </a:custGeom>
              <a:solidFill>
                <a:srgbClr val="FF5A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48" name="Freeform: Shape 1247">
                <a:extLst>
                  <a:ext uri="{FF2B5EF4-FFF2-40B4-BE49-F238E27FC236}">
                    <a16:creationId xmlns:a16="http://schemas.microsoft.com/office/drawing/2014/main" id="{2F48A7AB-44D7-4470-832E-7D96F6D9F875}"/>
                  </a:ext>
                </a:extLst>
              </p:cNvPr>
              <p:cNvSpPr/>
              <p:nvPr/>
            </p:nvSpPr>
            <p:spPr>
              <a:xfrm>
                <a:off x="3910873" y="2210124"/>
                <a:ext cx="225904" cy="66816"/>
              </a:xfrm>
              <a:custGeom>
                <a:avLst/>
                <a:gdLst>
                  <a:gd name="connsiteX0" fmla="*/ 0 w 225904"/>
                  <a:gd name="connsiteY0" fmla="*/ 33408 h 66816"/>
                  <a:gd name="connsiteX1" fmla="*/ 34999 w 225904"/>
                  <a:gd name="connsiteY1" fmla="*/ 66817 h 66816"/>
                  <a:gd name="connsiteX2" fmla="*/ 225905 w 225904"/>
                  <a:gd name="connsiteY2" fmla="*/ 66817 h 66816"/>
                  <a:gd name="connsiteX3" fmla="*/ 217950 w 225904"/>
                  <a:gd name="connsiteY3" fmla="*/ 0 h 66816"/>
                  <a:gd name="connsiteX4" fmla="*/ 34999 w 225904"/>
                  <a:gd name="connsiteY4" fmla="*/ 0 h 66816"/>
                  <a:gd name="connsiteX5" fmla="*/ 0 w 225904"/>
                  <a:gd name="connsiteY5" fmla="*/ 33408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66816">
                    <a:moveTo>
                      <a:pt x="0" y="33408"/>
                    </a:moveTo>
                    <a:cubicBezTo>
                      <a:pt x="0" y="52499"/>
                      <a:pt x="15909" y="66817"/>
                      <a:pt x="34999" y="66817"/>
                    </a:cubicBezTo>
                    <a:lnTo>
                      <a:pt x="225905" y="66817"/>
                    </a:lnTo>
                    <a:cubicBezTo>
                      <a:pt x="222723" y="44544"/>
                      <a:pt x="221132" y="22272"/>
                      <a:pt x="217950" y="0"/>
                    </a:cubicBezTo>
                    <a:lnTo>
                      <a:pt x="34999" y="0"/>
                    </a:lnTo>
                    <a:cubicBezTo>
                      <a:pt x="15909" y="0"/>
                      <a:pt x="0" y="14318"/>
                      <a:pt x="0" y="33408"/>
                    </a:cubicBezTo>
                    <a:close/>
                  </a:path>
                </a:pathLst>
              </a:custGeom>
              <a:solidFill>
                <a:srgbClr val="FF64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49" name="Graphic 378">
              <a:extLst>
                <a:ext uri="{FF2B5EF4-FFF2-40B4-BE49-F238E27FC236}">
                  <a16:creationId xmlns:a16="http://schemas.microsoft.com/office/drawing/2014/main" id="{045A8AC7-D85A-4796-94A7-F96AF79A5E60}"/>
                </a:ext>
              </a:extLst>
            </p:cNvPr>
            <p:cNvGrpSpPr/>
            <p:nvPr/>
          </p:nvGrpSpPr>
          <p:grpSpPr>
            <a:xfrm>
              <a:off x="4265639" y="1915811"/>
              <a:ext cx="380219" cy="1922388"/>
              <a:chOff x="4265639" y="1915811"/>
              <a:chExt cx="380219" cy="1922388"/>
            </a:xfrm>
          </p:grpSpPr>
          <p:grpSp>
            <p:nvGrpSpPr>
              <p:cNvPr id="1250" name="Graphic 378">
                <a:extLst>
                  <a:ext uri="{FF2B5EF4-FFF2-40B4-BE49-F238E27FC236}">
                    <a16:creationId xmlns:a16="http://schemas.microsoft.com/office/drawing/2014/main" id="{C86FF1AB-853F-4826-99E5-EA0E4BBA29F9}"/>
                  </a:ext>
                </a:extLst>
              </p:cNvPr>
              <p:cNvGrpSpPr/>
              <p:nvPr/>
            </p:nvGrpSpPr>
            <p:grpSpPr>
              <a:xfrm>
                <a:off x="4273593" y="2245123"/>
                <a:ext cx="364310" cy="1593077"/>
                <a:chOff x="4273593" y="2245123"/>
                <a:chExt cx="364310" cy="1593077"/>
              </a:xfrm>
            </p:grpSpPr>
            <p:sp>
              <p:nvSpPr>
                <p:cNvPr id="1251" name="Freeform: Shape 1250">
                  <a:extLst>
                    <a:ext uri="{FF2B5EF4-FFF2-40B4-BE49-F238E27FC236}">
                      <a16:creationId xmlns:a16="http://schemas.microsoft.com/office/drawing/2014/main" id="{BB7CE390-A625-45FA-8E94-BB69873F5903}"/>
                    </a:ext>
                  </a:extLst>
                </p:cNvPr>
                <p:cNvSpPr/>
                <p:nvPr/>
              </p:nvSpPr>
              <p:spPr>
                <a:xfrm>
                  <a:off x="4415182" y="3761230"/>
                  <a:ext cx="222722" cy="76970"/>
                </a:xfrm>
                <a:custGeom>
                  <a:avLst/>
                  <a:gdLst>
                    <a:gd name="connsiteX0" fmla="*/ 222723 w 222722"/>
                    <a:gd name="connsiteY0" fmla="*/ 41363 h 76970"/>
                    <a:gd name="connsiteX1" fmla="*/ 222723 w 222722"/>
                    <a:gd name="connsiteY1" fmla="*/ 0 h 76970"/>
                    <a:gd name="connsiteX2" fmla="*/ 25454 w 222722"/>
                    <a:gd name="connsiteY2" fmla="*/ 14318 h 76970"/>
                    <a:gd name="connsiteX3" fmla="*/ 0 w 222722"/>
                    <a:gd name="connsiteY3" fmla="*/ 74771 h 76970"/>
                    <a:gd name="connsiteX4" fmla="*/ 222723 w 222722"/>
                    <a:gd name="connsiteY4" fmla="*/ 41363 h 76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76970">
                      <a:moveTo>
                        <a:pt x="222723" y="41363"/>
                      </a:moveTo>
                      <a:lnTo>
                        <a:pt x="222723" y="0"/>
                      </a:lnTo>
                      <a:cubicBezTo>
                        <a:pt x="151133" y="11136"/>
                        <a:pt x="84317" y="14318"/>
                        <a:pt x="25454" y="14318"/>
                      </a:cubicBezTo>
                      <a:cubicBezTo>
                        <a:pt x="19091" y="34999"/>
                        <a:pt x="11136" y="55681"/>
                        <a:pt x="0" y="74771"/>
                      </a:cubicBezTo>
                      <a:cubicBezTo>
                        <a:pt x="62044" y="81135"/>
                        <a:pt x="139997" y="74771"/>
                        <a:pt x="222723" y="41363"/>
                      </a:cubicBezTo>
                      <a:close/>
                    </a:path>
                  </a:pathLst>
                </a:custGeom>
                <a:solidFill>
                  <a:srgbClr val="85A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2" name="Freeform: Shape 1251">
                  <a:extLst>
                    <a:ext uri="{FF2B5EF4-FFF2-40B4-BE49-F238E27FC236}">
                      <a16:creationId xmlns:a16="http://schemas.microsoft.com/office/drawing/2014/main" id="{1AB091F8-E086-481D-B224-D37065BC38CC}"/>
                    </a:ext>
                  </a:extLst>
                </p:cNvPr>
                <p:cNvSpPr/>
                <p:nvPr/>
              </p:nvSpPr>
              <p:spPr>
                <a:xfrm>
                  <a:off x="4273593" y="3761230"/>
                  <a:ext cx="167042" cy="74770"/>
                </a:xfrm>
                <a:custGeom>
                  <a:avLst/>
                  <a:gdLst>
                    <a:gd name="connsiteX0" fmla="*/ 0 w 167042"/>
                    <a:gd name="connsiteY0" fmla="*/ 41363 h 74770"/>
                    <a:gd name="connsiteX1" fmla="*/ 141588 w 167042"/>
                    <a:gd name="connsiteY1" fmla="*/ 74771 h 74770"/>
                    <a:gd name="connsiteX2" fmla="*/ 167042 w 167042"/>
                    <a:gd name="connsiteY2" fmla="*/ 14318 h 74770"/>
                    <a:gd name="connsiteX3" fmla="*/ 0 w 167042"/>
                    <a:gd name="connsiteY3" fmla="*/ 0 h 74770"/>
                    <a:gd name="connsiteX4" fmla="*/ 0 w 167042"/>
                    <a:gd name="connsiteY4" fmla="*/ 41363 h 74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74770">
                      <a:moveTo>
                        <a:pt x="0" y="41363"/>
                      </a:moveTo>
                      <a:cubicBezTo>
                        <a:pt x="0" y="41363"/>
                        <a:pt x="55681" y="68408"/>
                        <a:pt x="141588" y="74771"/>
                      </a:cubicBezTo>
                      <a:cubicBezTo>
                        <a:pt x="152724" y="54090"/>
                        <a:pt x="160679" y="33409"/>
                        <a:pt x="167042" y="14318"/>
                      </a:cubicBezTo>
                      <a:cubicBezTo>
                        <a:pt x="98634" y="12727"/>
                        <a:pt x="41363" y="6363"/>
                        <a:pt x="0" y="0"/>
                      </a:cubicBezTo>
                      <a:lnTo>
                        <a:pt x="0" y="41363"/>
                      </a:lnTo>
                      <a:close/>
                    </a:path>
                  </a:pathLst>
                </a:custGeom>
                <a:solidFill>
                  <a:srgbClr val="88B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3" name="Freeform: Shape 1252">
                  <a:extLst>
                    <a:ext uri="{FF2B5EF4-FFF2-40B4-BE49-F238E27FC236}">
                      <a16:creationId xmlns:a16="http://schemas.microsoft.com/office/drawing/2014/main" id="{067C27DD-BCF7-420E-B711-576D40EED69B}"/>
                    </a:ext>
                  </a:extLst>
                </p:cNvPr>
                <p:cNvSpPr/>
                <p:nvPr/>
              </p:nvSpPr>
              <p:spPr>
                <a:xfrm>
                  <a:off x="4440636" y="3501896"/>
                  <a:ext cx="197268" cy="273949"/>
                </a:xfrm>
                <a:custGeom>
                  <a:avLst/>
                  <a:gdLst>
                    <a:gd name="connsiteX0" fmla="*/ 0 w 197268"/>
                    <a:gd name="connsiteY0" fmla="*/ 273651 h 273949"/>
                    <a:gd name="connsiteX1" fmla="*/ 197269 w 197268"/>
                    <a:gd name="connsiteY1" fmla="*/ 259334 h 273949"/>
                    <a:gd name="connsiteX2" fmla="*/ 197269 w 197268"/>
                    <a:gd name="connsiteY2" fmla="*/ 22293 h 273949"/>
                    <a:gd name="connsiteX3" fmla="*/ 33408 w 197268"/>
                    <a:gd name="connsiteY3" fmla="*/ 17520 h 273949"/>
                    <a:gd name="connsiteX4" fmla="*/ 9545 w 197268"/>
                    <a:gd name="connsiteY4" fmla="*/ 229107 h 273949"/>
                    <a:gd name="connsiteX5" fmla="*/ 0 w 197268"/>
                    <a:gd name="connsiteY5" fmla="*/ 273651 h 273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73949">
                      <a:moveTo>
                        <a:pt x="0" y="273651"/>
                      </a:moveTo>
                      <a:cubicBezTo>
                        <a:pt x="58862" y="275242"/>
                        <a:pt x="124088" y="270469"/>
                        <a:pt x="197269" y="259334"/>
                      </a:cubicBezTo>
                      <a:lnTo>
                        <a:pt x="197269" y="22293"/>
                      </a:lnTo>
                      <a:cubicBezTo>
                        <a:pt x="138406" y="-3161"/>
                        <a:pt x="101816" y="-9525"/>
                        <a:pt x="33408" y="17520"/>
                      </a:cubicBezTo>
                      <a:cubicBezTo>
                        <a:pt x="25454" y="87518"/>
                        <a:pt x="19091" y="157517"/>
                        <a:pt x="9545" y="229107"/>
                      </a:cubicBezTo>
                      <a:cubicBezTo>
                        <a:pt x="7954" y="243425"/>
                        <a:pt x="4773" y="259334"/>
                        <a:pt x="0" y="273651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4" name="Freeform: Shape 1253">
                  <a:extLst>
                    <a:ext uri="{FF2B5EF4-FFF2-40B4-BE49-F238E27FC236}">
                      <a16:creationId xmlns:a16="http://schemas.microsoft.com/office/drawing/2014/main" id="{A3C279B3-30C9-4909-BA47-EF75B1A74032}"/>
                    </a:ext>
                  </a:extLst>
                </p:cNvPr>
                <p:cNvSpPr/>
                <p:nvPr/>
              </p:nvSpPr>
              <p:spPr>
                <a:xfrm>
                  <a:off x="4273593" y="3519416"/>
                  <a:ext cx="200450" cy="256131"/>
                </a:xfrm>
                <a:custGeom>
                  <a:avLst/>
                  <a:gdLst>
                    <a:gd name="connsiteX0" fmla="*/ 0 w 200450"/>
                    <a:gd name="connsiteY0" fmla="*/ 12727 h 256131"/>
                    <a:gd name="connsiteX1" fmla="*/ 0 w 200450"/>
                    <a:gd name="connsiteY1" fmla="*/ 241814 h 256131"/>
                    <a:gd name="connsiteX2" fmla="*/ 167042 w 200450"/>
                    <a:gd name="connsiteY2" fmla="*/ 256131 h 256131"/>
                    <a:gd name="connsiteX3" fmla="*/ 176587 w 200450"/>
                    <a:gd name="connsiteY3" fmla="*/ 211587 h 256131"/>
                    <a:gd name="connsiteX4" fmla="*/ 200451 w 200450"/>
                    <a:gd name="connsiteY4" fmla="*/ 0 h 256131"/>
                    <a:gd name="connsiteX5" fmla="*/ 171815 w 200450"/>
                    <a:gd name="connsiteY5" fmla="*/ 12727 h 256131"/>
                    <a:gd name="connsiteX6" fmla="*/ 0 w 200450"/>
                    <a:gd name="connsiteY6" fmla="*/ 12727 h 25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56131">
                      <a:moveTo>
                        <a:pt x="0" y="12727"/>
                      </a:moveTo>
                      <a:lnTo>
                        <a:pt x="0" y="241814"/>
                      </a:lnTo>
                      <a:cubicBezTo>
                        <a:pt x="42954" y="248177"/>
                        <a:pt x="100225" y="254540"/>
                        <a:pt x="167042" y="256131"/>
                      </a:cubicBezTo>
                      <a:cubicBezTo>
                        <a:pt x="171815" y="240223"/>
                        <a:pt x="174997" y="225905"/>
                        <a:pt x="176587" y="211587"/>
                      </a:cubicBezTo>
                      <a:cubicBezTo>
                        <a:pt x="184542" y="141588"/>
                        <a:pt x="192496" y="71589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272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5" name="Freeform: Shape 1254">
                  <a:extLst>
                    <a:ext uri="{FF2B5EF4-FFF2-40B4-BE49-F238E27FC236}">
                      <a16:creationId xmlns:a16="http://schemas.microsoft.com/office/drawing/2014/main" id="{9BDE8A02-C659-4F64-AED8-AA621AF19335}"/>
                    </a:ext>
                  </a:extLst>
                </p:cNvPr>
                <p:cNvSpPr/>
                <p:nvPr/>
              </p:nvSpPr>
              <p:spPr>
                <a:xfrm>
                  <a:off x="4273593" y="2552163"/>
                  <a:ext cx="243067" cy="934206"/>
                </a:xfrm>
                <a:custGeom>
                  <a:avLst/>
                  <a:gdLst>
                    <a:gd name="connsiteX0" fmla="*/ 0 w 243067"/>
                    <a:gd name="connsiteY0" fmla="*/ 23863 h 934206"/>
                    <a:gd name="connsiteX1" fmla="*/ 0 w 243067"/>
                    <a:gd name="connsiteY1" fmla="*/ 908391 h 934206"/>
                    <a:gd name="connsiteX2" fmla="*/ 141588 w 243067"/>
                    <a:gd name="connsiteY2" fmla="*/ 922709 h 934206"/>
                    <a:gd name="connsiteX3" fmla="*/ 206814 w 243067"/>
                    <a:gd name="connsiteY3" fmla="*/ 897255 h 934206"/>
                    <a:gd name="connsiteX4" fmla="*/ 238632 w 243067"/>
                    <a:gd name="connsiteY4" fmla="*/ 0 h 934206"/>
                    <a:gd name="connsiteX5" fmla="*/ 171815 w 243067"/>
                    <a:gd name="connsiteY5" fmla="*/ 23863 h 934206"/>
                    <a:gd name="connsiteX6" fmla="*/ 0 w 243067"/>
                    <a:gd name="connsiteY6" fmla="*/ 23863 h 934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34206">
                      <a:moveTo>
                        <a:pt x="0" y="23863"/>
                      </a:moveTo>
                      <a:lnTo>
                        <a:pt x="0" y="908391"/>
                      </a:lnTo>
                      <a:cubicBezTo>
                        <a:pt x="39772" y="929072"/>
                        <a:pt x="92271" y="946572"/>
                        <a:pt x="141588" y="922709"/>
                      </a:cubicBezTo>
                      <a:cubicBezTo>
                        <a:pt x="165451" y="911573"/>
                        <a:pt x="187724" y="903618"/>
                        <a:pt x="206814" y="897255"/>
                      </a:cubicBezTo>
                      <a:cubicBezTo>
                        <a:pt x="235450" y="598170"/>
                        <a:pt x="251359" y="299085"/>
                        <a:pt x="238632" y="0"/>
                      </a:cubicBezTo>
                      <a:cubicBezTo>
                        <a:pt x="219541" y="4772"/>
                        <a:pt x="197269" y="12727"/>
                        <a:pt x="171815" y="23863"/>
                      </a:cubicBezTo>
                      <a:cubicBezTo>
                        <a:pt x="109771" y="52499"/>
                        <a:pt x="49317" y="42954"/>
                        <a:pt x="0" y="238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6" name="Freeform: Shape 1255">
                  <a:extLst>
                    <a:ext uri="{FF2B5EF4-FFF2-40B4-BE49-F238E27FC236}">
                      <a16:creationId xmlns:a16="http://schemas.microsoft.com/office/drawing/2014/main" id="{D686C881-1F06-4ECB-BF44-D3ECCBDE8E75}"/>
                    </a:ext>
                  </a:extLst>
                </p:cNvPr>
                <p:cNvSpPr/>
                <p:nvPr/>
              </p:nvSpPr>
              <p:spPr>
                <a:xfrm>
                  <a:off x="4481998" y="2547120"/>
                  <a:ext cx="155905" cy="908661"/>
                </a:xfrm>
                <a:custGeom>
                  <a:avLst/>
                  <a:gdLst>
                    <a:gd name="connsiteX0" fmla="*/ 0 w 155905"/>
                    <a:gd name="connsiteY0" fmla="*/ 902298 h 908661"/>
                    <a:gd name="connsiteX1" fmla="*/ 155906 w 155905"/>
                    <a:gd name="connsiteY1" fmla="*/ 908661 h 908661"/>
                    <a:gd name="connsiteX2" fmla="*/ 155906 w 155905"/>
                    <a:gd name="connsiteY2" fmla="*/ 22542 h 908661"/>
                    <a:gd name="connsiteX3" fmla="*/ 30227 w 155905"/>
                    <a:gd name="connsiteY3" fmla="*/ 5043 h 908661"/>
                    <a:gd name="connsiteX4" fmla="*/ 0 w 155905"/>
                    <a:gd name="connsiteY4" fmla="*/ 902298 h 908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5" h="908661">
                      <a:moveTo>
                        <a:pt x="0" y="902298"/>
                      </a:moveTo>
                      <a:cubicBezTo>
                        <a:pt x="60453" y="884798"/>
                        <a:pt x="104998" y="889571"/>
                        <a:pt x="155906" y="908661"/>
                      </a:cubicBezTo>
                      <a:lnTo>
                        <a:pt x="155906" y="22542"/>
                      </a:lnTo>
                      <a:cubicBezTo>
                        <a:pt x="109771" y="1861"/>
                        <a:pt x="76362" y="-6093"/>
                        <a:pt x="30227" y="5043"/>
                      </a:cubicBezTo>
                      <a:cubicBezTo>
                        <a:pt x="42954" y="304128"/>
                        <a:pt x="28636" y="603213"/>
                        <a:pt x="0" y="902298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7" name="Freeform: Shape 1256">
                  <a:extLst>
                    <a:ext uri="{FF2B5EF4-FFF2-40B4-BE49-F238E27FC236}">
                      <a16:creationId xmlns:a16="http://schemas.microsoft.com/office/drawing/2014/main" id="{4E9EA963-5AF7-47F3-B4F4-91F0B5F49574}"/>
                    </a:ext>
                  </a:extLst>
                </p:cNvPr>
                <p:cNvSpPr/>
                <p:nvPr/>
              </p:nvSpPr>
              <p:spPr>
                <a:xfrm>
                  <a:off x="4488362" y="2245123"/>
                  <a:ext cx="149542" cy="254540"/>
                </a:xfrm>
                <a:custGeom>
                  <a:avLst/>
                  <a:gdLst>
                    <a:gd name="connsiteX0" fmla="*/ 149542 w 149542"/>
                    <a:gd name="connsiteY0" fmla="*/ 254540 h 254540"/>
                    <a:gd name="connsiteX1" fmla="*/ 149542 w 149542"/>
                    <a:gd name="connsiteY1" fmla="*/ 0 h 254540"/>
                    <a:gd name="connsiteX2" fmla="*/ 0 w 149542"/>
                    <a:gd name="connsiteY2" fmla="*/ 0 h 254540"/>
                    <a:gd name="connsiteX3" fmla="*/ 20681 w 149542"/>
                    <a:gd name="connsiteY3" fmla="*/ 241813 h 254540"/>
                    <a:gd name="connsiteX4" fmla="*/ 149542 w 149542"/>
                    <a:gd name="connsiteY4" fmla="*/ 254540 h 254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54540">
                      <a:moveTo>
                        <a:pt x="149542" y="254540"/>
                      </a:moveTo>
                      <a:lnTo>
                        <a:pt x="149542" y="0"/>
                      </a:lnTo>
                      <a:lnTo>
                        <a:pt x="0" y="0"/>
                      </a:lnTo>
                      <a:cubicBezTo>
                        <a:pt x="9545" y="81135"/>
                        <a:pt x="15909" y="160679"/>
                        <a:pt x="20681" y="241813"/>
                      </a:cubicBezTo>
                      <a:cubicBezTo>
                        <a:pt x="66817" y="232268"/>
                        <a:pt x="106589" y="238632"/>
                        <a:pt x="149542" y="254540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8" name="Freeform: Shape 1257">
                  <a:extLst>
                    <a:ext uri="{FF2B5EF4-FFF2-40B4-BE49-F238E27FC236}">
                      <a16:creationId xmlns:a16="http://schemas.microsoft.com/office/drawing/2014/main" id="{1F24F83A-CEFE-4339-B190-2B7F0F3DE7DA}"/>
                    </a:ext>
                  </a:extLst>
                </p:cNvPr>
                <p:cNvSpPr/>
                <p:nvPr/>
              </p:nvSpPr>
              <p:spPr>
                <a:xfrm>
                  <a:off x="4273593" y="2245123"/>
                  <a:ext cx="235449" cy="285127"/>
                </a:xfrm>
                <a:custGeom>
                  <a:avLst/>
                  <a:gdLst>
                    <a:gd name="connsiteX0" fmla="*/ 0 w 235449"/>
                    <a:gd name="connsiteY0" fmla="*/ 259313 h 285127"/>
                    <a:gd name="connsiteX1" fmla="*/ 141588 w 235449"/>
                    <a:gd name="connsiteY1" fmla="*/ 273631 h 285127"/>
                    <a:gd name="connsiteX2" fmla="*/ 235450 w 235449"/>
                    <a:gd name="connsiteY2" fmla="*/ 241813 h 285127"/>
                    <a:gd name="connsiteX3" fmla="*/ 214769 w 235449"/>
                    <a:gd name="connsiteY3" fmla="*/ 0 h 285127"/>
                    <a:gd name="connsiteX4" fmla="*/ 0 w 235449"/>
                    <a:gd name="connsiteY4" fmla="*/ 0 h 285127"/>
                    <a:gd name="connsiteX5" fmla="*/ 0 w 235449"/>
                    <a:gd name="connsiteY5" fmla="*/ 259313 h 285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85127">
                      <a:moveTo>
                        <a:pt x="0" y="259313"/>
                      </a:moveTo>
                      <a:cubicBezTo>
                        <a:pt x="39772" y="279994"/>
                        <a:pt x="92271" y="297494"/>
                        <a:pt x="141588" y="273631"/>
                      </a:cubicBezTo>
                      <a:cubicBezTo>
                        <a:pt x="178178" y="257722"/>
                        <a:pt x="208405" y="246586"/>
                        <a:pt x="235450" y="241813"/>
                      </a:cubicBezTo>
                      <a:cubicBezTo>
                        <a:pt x="230677" y="160679"/>
                        <a:pt x="224314" y="81135"/>
                        <a:pt x="214769" y="0"/>
                      </a:cubicBezTo>
                      <a:lnTo>
                        <a:pt x="0" y="0"/>
                      </a:lnTo>
                      <a:lnTo>
                        <a:pt x="0" y="259313"/>
                      </a:ln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9" name="Freeform: Shape 1258">
                  <a:extLst>
                    <a:ext uri="{FF2B5EF4-FFF2-40B4-BE49-F238E27FC236}">
                      <a16:creationId xmlns:a16="http://schemas.microsoft.com/office/drawing/2014/main" id="{FD14A48E-47F0-4112-805F-03BF4B6B4021}"/>
                    </a:ext>
                  </a:extLst>
                </p:cNvPr>
                <p:cNvSpPr/>
                <p:nvPr/>
              </p:nvSpPr>
              <p:spPr>
                <a:xfrm>
                  <a:off x="4273593" y="3447826"/>
                  <a:ext cx="206814" cy="101068"/>
                </a:xfrm>
                <a:custGeom>
                  <a:avLst/>
                  <a:gdLst>
                    <a:gd name="connsiteX0" fmla="*/ 0 w 206814"/>
                    <a:gd name="connsiteY0" fmla="*/ 11136 h 101068"/>
                    <a:gd name="connsiteX1" fmla="*/ 0 w 206814"/>
                    <a:gd name="connsiteY1" fmla="*/ 82726 h 101068"/>
                    <a:gd name="connsiteX2" fmla="*/ 171815 w 206814"/>
                    <a:gd name="connsiteY2" fmla="*/ 84317 h 101068"/>
                    <a:gd name="connsiteX3" fmla="*/ 200451 w 206814"/>
                    <a:gd name="connsiteY3" fmla="*/ 71589 h 101068"/>
                    <a:gd name="connsiteX4" fmla="*/ 206814 w 206814"/>
                    <a:gd name="connsiteY4" fmla="*/ 0 h 101068"/>
                    <a:gd name="connsiteX5" fmla="*/ 141588 w 206814"/>
                    <a:gd name="connsiteY5" fmla="*/ 25454 h 101068"/>
                    <a:gd name="connsiteX6" fmla="*/ 0 w 206814"/>
                    <a:gd name="connsiteY6" fmla="*/ 11136 h 101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1068">
                      <a:moveTo>
                        <a:pt x="0" y="11136"/>
                      </a:moveTo>
                      <a:lnTo>
                        <a:pt x="0" y="82726"/>
                      </a:lnTo>
                      <a:cubicBezTo>
                        <a:pt x="49317" y="101816"/>
                        <a:pt x="109771" y="111361"/>
                        <a:pt x="171815" y="84317"/>
                      </a:cubicBezTo>
                      <a:cubicBezTo>
                        <a:pt x="182951" y="79544"/>
                        <a:pt x="192496" y="74771"/>
                        <a:pt x="200451" y="71589"/>
                      </a:cubicBezTo>
                      <a:cubicBezTo>
                        <a:pt x="203632" y="47726"/>
                        <a:pt x="205223" y="23863"/>
                        <a:pt x="206814" y="0"/>
                      </a:cubicBezTo>
                      <a:cubicBezTo>
                        <a:pt x="186133" y="6363"/>
                        <a:pt x="165451" y="14318"/>
                        <a:pt x="141588" y="25454"/>
                      </a:cubicBezTo>
                      <a:cubicBezTo>
                        <a:pt x="92271" y="49317"/>
                        <a:pt x="39772" y="33409"/>
                        <a:pt x="0" y="11136"/>
                      </a:cubicBezTo>
                      <a:close/>
                    </a:path>
                  </a:pathLst>
                </a:custGeom>
                <a:solidFill>
                  <a:srgbClr val="88B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60" name="Freeform: Shape 1259">
                  <a:extLst>
                    <a:ext uri="{FF2B5EF4-FFF2-40B4-BE49-F238E27FC236}">
                      <a16:creationId xmlns:a16="http://schemas.microsoft.com/office/drawing/2014/main" id="{FFD9853D-CC76-4616-9C73-9956DE9B29F5}"/>
                    </a:ext>
                  </a:extLst>
                </p:cNvPr>
                <p:cNvSpPr/>
                <p:nvPr/>
              </p:nvSpPr>
              <p:spPr>
                <a:xfrm>
                  <a:off x="4475635" y="3438564"/>
                  <a:ext cx="162269" cy="87215"/>
                </a:xfrm>
                <a:custGeom>
                  <a:avLst/>
                  <a:gdLst>
                    <a:gd name="connsiteX0" fmla="*/ 162269 w 162269"/>
                    <a:gd name="connsiteY0" fmla="*/ 87216 h 87215"/>
                    <a:gd name="connsiteX1" fmla="*/ 162269 w 162269"/>
                    <a:gd name="connsiteY1" fmla="*/ 17217 h 87215"/>
                    <a:gd name="connsiteX2" fmla="*/ 6364 w 162269"/>
                    <a:gd name="connsiteY2" fmla="*/ 10854 h 87215"/>
                    <a:gd name="connsiteX3" fmla="*/ 0 w 162269"/>
                    <a:gd name="connsiteY3" fmla="*/ 82443 h 87215"/>
                    <a:gd name="connsiteX4" fmla="*/ 162269 w 162269"/>
                    <a:gd name="connsiteY4" fmla="*/ 87216 h 87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87215">
                      <a:moveTo>
                        <a:pt x="162269" y="87216"/>
                      </a:moveTo>
                      <a:lnTo>
                        <a:pt x="162269" y="17217"/>
                      </a:lnTo>
                      <a:cubicBezTo>
                        <a:pt x="109771" y="-1873"/>
                        <a:pt x="65226" y="-6646"/>
                        <a:pt x="6364" y="10854"/>
                      </a:cubicBezTo>
                      <a:cubicBezTo>
                        <a:pt x="4773" y="34717"/>
                        <a:pt x="1591" y="58580"/>
                        <a:pt x="0" y="82443"/>
                      </a:cubicBezTo>
                      <a:cubicBezTo>
                        <a:pt x="66817" y="55398"/>
                        <a:pt x="103407" y="61762"/>
                        <a:pt x="162269" y="87216"/>
                      </a:cubicBezTo>
                      <a:close/>
                    </a:path>
                  </a:pathLst>
                </a:custGeom>
                <a:solidFill>
                  <a:srgbClr val="85A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61" name="Freeform: Shape 1260">
                  <a:extLst>
                    <a:ext uri="{FF2B5EF4-FFF2-40B4-BE49-F238E27FC236}">
                      <a16:creationId xmlns:a16="http://schemas.microsoft.com/office/drawing/2014/main" id="{9F41255F-688F-4E0B-A14A-6C2F9FAA86E1}"/>
                    </a:ext>
                  </a:extLst>
                </p:cNvPr>
                <p:cNvSpPr/>
                <p:nvPr/>
              </p:nvSpPr>
              <p:spPr>
                <a:xfrm>
                  <a:off x="4273593" y="2488527"/>
                  <a:ext cx="238631" cy="105840"/>
                </a:xfrm>
                <a:custGeom>
                  <a:avLst/>
                  <a:gdLst>
                    <a:gd name="connsiteX0" fmla="*/ 0 w 238631"/>
                    <a:gd name="connsiteY0" fmla="*/ 15909 h 105840"/>
                    <a:gd name="connsiteX1" fmla="*/ 0 w 238631"/>
                    <a:gd name="connsiteY1" fmla="*/ 87498 h 105840"/>
                    <a:gd name="connsiteX2" fmla="*/ 171815 w 238631"/>
                    <a:gd name="connsiteY2" fmla="*/ 89089 h 105840"/>
                    <a:gd name="connsiteX3" fmla="*/ 238632 w 238631"/>
                    <a:gd name="connsiteY3" fmla="*/ 65226 h 105840"/>
                    <a:gd name="connsiteX4" fmla="*/ 235450 w 238631"/>
                    <a:gd name="connsiteY4" fmla="*/ 0 h 105840"/>
                    <a:gd name="connsiteX5" fmla="*/ 141588 w 238631"/>
                    <a:gd name="connsiteY5" fmla="*/ 31818 h 105840"/>
                    <a:gd name="connsiteX6" fmla="*/ 0 w 238631"/>
                    <a:gd name="connsiteY6" fmla="*/ 15909 h 105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05840">
                      <a:moveTo>
                        <a:pt x="0" y="15909"/>
                      </a:moveTo>
                      <a:lnTo>
                        <a:pt x="0" y="87498"/>
                      </a:lnTo>
                      <a:cubicBezTo>
                        <a:pt x="49317" y="106589"/>
                        <a:pt x="109771" y="116134"/>
                        <a:pt x="171815" y="89089"/>
                      </a:cubicBezTo>
                      <a:cubicBezTo>
                        <a:pt x="197269" y="76362"/>
                        <a:pt x="219541" y="68408"/>
                        <a:pt x="238632" y="65226"/>
                      </a:cubicBezTo>
                      <a:cubicBezTo>
                        <a:pt x="237041" y="42954"/>
                        <a:pt x="237041" y="22272"/>
                        <a:pt x="235450" y="0"/>
                      </a:cubicBezTo>
                      <a:cubicBezTo>
                        <a:pt x="208405" y="4772"/>
                        <a:pt x="178178" y="15909"/>
                        <a:pt x="141588" y="31818"/>
                      </a:cubicBezTo>
                      <a:cubicBezTo>
                        <a:pt x="92271" y="52499"/>
                        <a:pt x="39772" y="36590"/>
                        <a:pt x="0" y="15909"/>
                      </a:cubicBezTo>
                      <a:close/>
                    </a:path>
                  </a:pathLst>
                </a:custGeom>
                <a:solidFill>
                  <a:srgbClr val="88B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62" name="Freeform: Shape 1261">
                  <a:extLst>
                    <a:ext uri="{FF2B5EF4-FFF2-40B4-BE49-F238E27FC236}">
                      <a16:creationId xmlns:a16="http://schemas.microsoft.com/office/drawing/2014/main" id="{C4460984-81E2-4409-ADE3-D37497F90A95}"/>
                    </a:ext>
                  </a:extLst>
                </p:cNvPr>
                <p:cNvSpPr/>
                <p:nvPr/>
              </p:nvSpPr>
              <p:spPr>
                <a:xfrm>
                  <a:off x="4509043" y="2482452"/>
                  <a:ext cx="128861" cy="87210"/>
                </a:xfrm>
                <a:custGeom>
                  <a:avLst/>
                  <a:gdLst>
                    <a:gd name="connsiteX0" fmla="*/ 128861 w 128861"/>
                    <a:gd name="connsiteY0" fmla="*/ 87210 h 87210"/>
                    <a:gd name="connsiteX1" fmla="*/ 128861 w 128861"/>
                    <a:gd name="connsiteY1" fmla="*/ 17212 h 87210"/>
                    <a:gd name="connsiteX2" fmla="*/ 0 w 128861"/>
                    <a:gd name="connsiteY2" fmla="*/ 4485 h 87210"/>
                    <a:gd name="connsiteX3" fmla="*/ 3182 w 128861"/>
                    <a:gd name="connsiteY3" fmla="*/ 69711 h 87210"/>
                    <a:gd name="connsiteX4" fmla="*/ 128861 w 128861"/>
                    <a:gd name="connsiteY4" fmla="*/ 87210 h 87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87210">
                      <a:moveTo>
                        <a:pt x="128861" y="87210"/>
                      </a:moveTo>
                      <a:lnTo>
                        <a:pt x="128861" y="17212"/>
                      </a:lnTo>
                      <a:cubicBezTo>
                        <a:pt x="85907" y="1303"/>
                        <a:pt x="47726" y="-5061"/>
                        <a:pt x="0" y="4485"/>
                      </a:cubicBezTo>
                      <a:cubicBezTo>
                        <a:pt x="1591" y="26757"/>
                        <a:pt x="3182" y="47438"/>
                        <a:pt x="3182" y="69711"/>
                      </a:cubicBezTo>
                      <a:cubicBezTo>
                        <a:pt x="49317" y="58575"/>
                        <a:pt x="81135" y="66529"/>
                        <a:pt x="128861" y="87210"/>
                      </a:cubicBezTo>
                      <a:close/>
                    </a:path>
                  </a:pathLst>
                </a:custGeom>
                <a:solidFill>
                  <a:srgbClr val="85A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263" name="Freeform: Shape 1262">
                <a:extLst>
                  <a:ext uri="{FF2B5EF4-FFF2-40B4-BE49-F238E27FC236}">
                    <a16:creationId xmlns:a16="http://schemas.microsoft.com/office/drawing/2014/main" id="{9A9A9C19-6AD9-4DB5-8A0A-2952232727AB}"/>
                  </a:ext>
                </a:extLst>
              </p:cNvPr>
              <p:cNvSpPr/>
              <p:nvPr/>
            </p:nvSpPr>
            <p:spPr>
              <a:xfrm>
                <a:off x="4314956" y="1963538"/>
                <a:ext cx="279994" cy="251358"/>
              </a:xfrm>
              <a:custGeom>
                <a:avLst/>
                <a:gdLst>
                  <a:gd name="connsiteX0" fmla="*/ 11136 w 279994"/>
                  <a:gd name="connsiteY0" fmla="*/ 206814 h 251358"/>
                  <a:gd name="connsiteX1" fmla="*/ 0 w 279994"/>
                  <a:gd name="connsiteY1" fmla="*/ 251358 h 251358"/>
                  <a:gd name="connsiteX2" fmla="*/ 279994 w 279994"/>
                  <a:gd name="connsiteY2" fmla="*/ 251358 h 251358"/>
                  <a:gd name="connsiteX3" fmla="*/ 202041 w 279994"/>
                  <a:gd name="connsiteY3" fmla="*/ 0 h 251358"/>
                  <a:gd name="connsiteX4" fmla="*/ 11136 w 279994"/>
                  <a:gd name="connsiteY4" fmla="*/ 206814 h 251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51358">
                    <a:moveTo>
                      <a:pt x="11136" y="206814"/>
                    </a:moveTo>
                    <a:cubicBezTo>
                      <a:pt x="4773" y="233859"/>
                      <a:pt x="0" y="251358"/>
                      <a:pt x="0" y="251358"/>
                    </a:cubicBezTo>
                    <a:lnTo>
                      <a:pt x="279994" y="251358"/>
                    </a:lnTo>
                    <a:cubicBezTo>
                      <a:pt x="279994" y="251358"/>
                      <a:pt x="251359" y="84316"/>
                      <a:pt x="202041" y="0"/>
                    </a:cubicBezTo>
                    <a:cubicBezTo>
                      <a:pt x="182951" y="100225"/>
                      <a:pt x="127270" y="176587"/>
                      <a:pt x="11136" y="206814"/>
                    </a:cubicBezTo>
                    <a:close/>
                  </a:path>
                </a:pathLst>
              </a:custGeom>
              <a:solidFill>
                <a:srgbClr val="85A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64" name="Freeform: Shape 1263">
                <a:extLst>
                  <a:ext uri="{FF2B5EF4-FFF2-40B4-BE49-F238E27FC236}">
                    <a16:creationId xmlns:a16="http://schemas.microsoft.com/office/drawing/2014/main" id="{A42E40FC-A4D5-4573-A2ED-3690E11E6175}"/>
                  </a:ext>
                </a:extLst>
              </p:cNvPr>
              <p:cNvSpPr/>
              <p:nvPr/>
            </p:nvSpPr>
            <p:spPr>
              <a:xfrm>
                <a:off x="4326092" y="1915811"/>
                <a:ext cx="192496" cy="254540"/>
              </a:xfrm>
              <a:custGeom>
                <a:avLst/>
                <a:gdLst>
                  <a:gd name="connsiteX0" fmla="*/ 135225 w 192496"/>
                  <a:gd name="connsiteY0" fmla="*/ 0 h 254540"/>
                  <a:gd name="connsiteX1" fmla="*/ 0 w 192496"/>
                  <a:gd name="connsiteY1" fmla="*/ 254540 h 254540"/>
                  <a:gd name="connsiteX2" fmla="*/ 192496 w 192496"/>
                  <a:gd name="connsiteY2" fmla="*/ 47726 h 254540"/>
                  <a:gd name="connsiteX3" fmla="*/ 135225 w 192496"/>
                  <a:gd name="connsiteY3" fmla="*/ 0 h 25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54540">
                    <a:moveTo>
                      <a:pt x="135225" y="0"/>
                    </a:moveTo>
                    <a:cubicBezTo>
                      <a:pt x="71590" y="0"/>
                      <a:pt x="20681" y="171815"/>
                      <a:pt x="0" y="254540"/>
                    </a:cubicBezTo>
                    <a:cubicBezTo>
                      <a:pt x="116134" y="224314"/>
                      <a:pt x="171815" y="147951"/>
                      <a:pt x="192496" y="47726"/>
                    </a:cubicBezTo>
                    <a:cubicBezTo>
                      <a:pt x="176587" y="19090"/>
                      <a:pt x="157497" y="0"/>
                      <a:pt x="135225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65" name="Freeform: Shape 1264">
                <a:extLst>
                  <a:ext uri="{FF2B5EF4-FFF2-40B4-BE49-F238E27FC236}">
                    <a16:creationId xmlns:a16="http://schemas.microsoft.com/office/drawing/2014/main" id="{78931681-D486-483C-B656-2544EA10B396}"/>
                  </a:ext>
                </a:extLst>
              </p:cNvPr>
              <p:cNvSpPr/>
              <p:nvPr/>
            </p:nvSpPr>
            <p:spPr>
              <a:xfrm>
                <a:off x="4483589" y="2210124"/>
                <a:ext cx="162269" cy="66816"/>
              </a:xfrm>
              <a:custGeom>
                <a:avLst/>
                <a:gdLst>
                  <a:gd name="connsiteX0" fmla="*/ 127270 w 162269"/>
                  <a:gd name="connsiteY0" fmla="*/ 66817 h 66816"/>
                  <a:gd name="connsiteX1" fmla="*/ 162269 w 162269"/>
                  <a:gd name="connsiteY1" fmla="*/ 33408 h 66816"/>
                  <a:gd name="connsiteX2" fmla="*/ 127270 w 162269"/>
                  <a:gd name="connsiteY2" fmla="*/ 0 h 66816"/>
                  <a:gd name="connsiteX3" fmla="*/ 0 w 162269"/>
                  <a:gd name="connsiteY3" fmla="*/ 0 h 66816"/>
                  <a:gd name="connsiteX4" fmla="*/ 7954 w 162269"/>
                  <a:gd name="connsiteY4" fmla="*/ 66817 h 66816"/>
                  <a:gd name="connsiteX5" fmla="*/ 127270 w 162269"/>
                  <a:gd name="connsiteY5" fmla="*/ 66817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66816">
                    <a:moveTo>
                      <a:pt x="127270" y="66817"/>
                    </a:moveTo>
                    <a:cubicBezTo>
                      <a:pt x="146361" y="66817"/>
                      <a:pt x="162269" y="50908"/>
                      <a:pt x="162269" y="33408"/>
                    </a:cubicBezTo>
                    <a:cubicBezTo>
                      <a:pt x="162269" y="14318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2272"/>
                      <a:pt x="4773" y="44544"/>
                      <a:pt x="7954" y="66817"/>
                    </a:cubicBezTo>
                    <a:lnTo>
                      <a:pt x="127270" y="66817"/>
                    </a:lnTo>
                    <a:close/>
                  </a:path>
                </a:pathLst>
              </a:custGeom>
              <a:solidFill>
                <a:srgbClr val="85A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66" name="Freeform: Shape 1265">
                <a:extLst>
                  <a:ext uri="{FF2B5EF4-FFF2-40B4-BE49-F238E27FC236}">
                    <a16:creationId xmlns:a16="http://schemas.microsoft.com/office/drawing/2014/main" id="{58CB035F-D313-43A5-A6A9-F46121846F1E}"/>
                  </a:ext>
                </a:extLst>
              </p:cNvPr>
              <p:cNvSpPr/>
              <p:nvPr/>
            </p:nvSpPr>
            <p:spPr>
              <a:xfrm>
                <a:off x="4265639" y="2210124"/>
                <a:ext cx="225904" cy="66816"/>
              </a:xfrm>
              <a:custGeom>
                <a:avLst/>
                <a:gdLst>
                  <a:gd name="connsiteX0" fmla="*/ 0 w 225904"/>
                  <a:gd name="connsiteY0" fmla="*/ 33408 h 66816"/>
                  <a:gd name="connsiteX1" fmla="*/ 34999 w 225904"/>
                  <a:gd name="connsiteY1" fmla="*/ 66817 h 66816"/>
                  <a:gd name="connsiteX2" fmla="*/ 225905 w 225904"/>
                  <a:gd name="connsiteY2" fmla="*/ 66817 h 66816"/>
                  <a:gd name="connsiteX3" fmla="*/ 217950 w 225904"/>
                  <a:gd name="connsiteY3" fmla="*/ 0 h 66816"/>
                  <a:gd name="connsiteX4" fmla="*/ 34999 w 225904"/>
                  <a:gd name="connsiteY4" fmla="*/ 0 h 66816"/>
                  <a:gd name="connsiteX5" fmla="*/ 0 w 225904"/>
                  <a:gd name="connsiteY5" fmla="*/ 33408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66816">
                    <a:moveTo>
                      <a:pt x="0" y="33408"/>
                    </a:moveTo>
                    <a:cubicBezTo>
                      <a:pt x="0" y="52499"/>
                      <a:pt x="15909" y="66817"/>
                      <a:pt x="34999" y="66817"/>
                    </a:cubicBezTo>
                    <a:lnTo>
                      <a:pt x="225905" y="66817"/>
                    </a:lnTo>
                    <a:cubicBezTo>
                      <a:pt x="222723" y="44544"/>
                      <a:pt x="221132" y="22272"/>
                      <a:pt x="217950" y="0"/>
                    </a:cubicBezTo>
                    <a:lnTo>
                      <a:pt x="34999" y="0"/>
                    </a:lnTo>
                    <a:cubicBezTo>
                      <a:pt x="15909" y="0"/>
                      <a:pt x="0" y="14318"/>
                      <a:pt x="0" y="33408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67" name="Graphic 378">
              <a:extLst>
                <a:ext uri="{FF2B5EF4-FFF2-40B4-BE49-F238E27FC236}">
                  <a16:creationId xmlns:a16="http://schemas.microsoft.com/office/drawing/2014/main" id="{E7750DCC-F5BF-4F09-8AD7-D9AE4496AD2A}"/>
                </a:ext>
              </a:extLst>
            </p:cNvPr>
            <p:cNvGrpSpPr/>
            <p:nvPr/>
          </p:nvGrpSpPr>
          <p:grpSpPr>
            <a:xfrm>
              <a:off x="4607678" y="1503774"/>
              <a:ext cx="380219" cy="2032945"/>
              <a:chOff x="4607678" y="1503774"/>
              <a:chExt cx="380219" cy="2032945"/>
            </a:xfrm>
          </p:grpSpPr>
          <p:grpSp>
            <p:nvGrpSpPr>
              <p:cNvPr id="1268" name="Graphic 378">
                <a:extLst>
                  <a:ext uri="{FF2B5EF4-FFF2-40B4-BE49-F238E27FC236}">
                    <a16:creationId xmlns:a16="http://schemas.microsoft.com/office/drawing/2014/main" id="{3FF966DA-4850-4C8F-88F0-42E57B51D1E8}"/>
                  </a:ext>
                </a:extLst>
              </p:cNvPr>
              <p:cNvGrpSpPr/>
              <p:nvPr/>
            </p:nvGrpSpPr>
            <p:grpSpPr>
              <a:xfrm>
                <a:off x="4615632" y="1850585"/>
                <a:ext cx="364310" cy="1686134"/>
                <a:chOff x="4615632" y="1850585"/>
                <a:chExt cx="364310" cy="1686134"/>
              </a:xfrm>
            </p:grpSpPr>
            <p:sp>
              <p:nvSpPr>
                <p:cNvPr id="1269" name="Freeform: Shape 1268">
                  <a:extLst>
                    <a:ext uri="{FF2B5EF4-FFF2-40B4-BE49-F238E27FC236}">
                      <a16:creationId xmlns:a16="http://schemas.microsoft.com/office/drawing/2014/main" id="{8D026917-E2DB-4938-A6A3-2734A88FF29A}"/>
                    </a:ext>
                  </a:extLst>
                </p:cNvPr>
                <p:cNvSpPr/>
                <p:nvPr/>
              </p:nvSpPr>
              <p:spPr>
                <a:xfrm>
                  <a:off x="4757220" y="3455781"/>
                  <a:ext cx="222722" cy="80938"/>
                </a:xfrm>
                <a:custGeom>
                  <a:avLst/>
                  <a:gdLst>
                    <a:gd name="connsiteX0" fmla="*/ 222723 w 222722"/>
                    <a:gd name="connsiteY0" fmla="*/ 42954 h 80938"/>
                    <a:gd name="connsiteX1" fmla="*/ 222723 w 222722"/>
                    <a:gd name="connsiteY1" fmla="*/ 0 h 80938"/>
                    <a:gd name="connsiteX2" fmla="*/ 25454 w 222722"/>
                    <a:gd name="connsiteY2" fmla="*/ 14318 h 80938"/>
                    <a:gd name="connsiteX3" fmla="*/ 0 w 222722"/>
                    <a:gd name="connsiteY3" fmla="*/ 79544 h 80938"/>
                    <a:gd name="connsiteX4" fmla="*/ 222723 w 222722"/>
                    <a:gd name="connsiteY4" fmla="*/ 42954 h 80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0938">
                      <a:moveTo>
                        <a:pt x="222723" y="42954"/>
                      </a:moveTo>
                      <a:lnTo>
                        <a:pt x="222723" y="0"/>
                      </a:lnTo>
                      <a:cubicBezTo>
                        <a:pt x="151133" y="12727"/>
                        <a:pt x="84317" y="15909"/>
                        <a:pt x="25454" y="14318"/>
                      </a:cubicBezTo>
                      <a:cubicBezTo>
                        <a:pt x="19091" y="36590"/>
                        <a:pt x="11136" y="57272"/>
                        <a:pt x="0" y="79544"/>
                      </a:cubicBezTo>
                      <a:cubicBezTo>
                        <a:pt x="62044" y="84317"/>
                        <a:pt x="139997" y="77953"/>
                        <a:pt x="222723" y="42954"/>
                      </a:cubicBezTo>
                      <a:close/>
                    </a:path>
                  </a:pathLst>
                </a:custGeom>
                <a:solidFill>
                  <a:srgbClr val="008BB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0" name="Freeform: Shape 1269">
                  <a:extLst>
                    <a:ext uri="{FF2B5EF4-FFF2-40B4-BE49-F238E27FC236}">
                      <a16:creationId xmlns:a16="http://schemas.microsoft.com/office/drawing/2014/main" id="{7A7D626F-3D0A-41C9-B3EC-2D1BE8B6DF67}"/>
                    </a:ext>
                  </a:extLst>
                </p:cNvPr>
                <p:cNvSpPr/>
                <p:nvPr/>
              </p:nvSpPr>
              <p:spPr>
                <a:xfrm>
                  <a:off x="4615632" y="3454190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5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5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5"/>
                      </a:moveTo>
                      <a:cubicBezTo>
                        <a:pt x="0" y="44545"/>
                        <a:pt x="55681" y="73180"/>
                        <a:pt x="141588" y="81135"/>
                      </a:cubicBezTo>
                      <a:cubicBezTo>
                        <a:pt x="152724" y="60454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5"/>
                      </a:ln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1" name="Freeform: Shape 1270">
                  <a:extLst>
                    <a:ext uri="{FF2B5EF4-FFF2-40B4-BE49-F238E27FC236}">
                      <a16:creationId xmlns:a16="http://schemas.microsoft.com/office/drawing/2014/main" id="{99444CAD-3FD1-4C1D-9A8C-F31DDCD71070}"/>
                    </a:ext>
                  </a:extLst>
                </p:cNvPr>
                <p:cNvSpPr/>
                <p:nvPr/>
              </p:nvSpPr>
              <p:spPr>
                <a:xfrm>
                  <a:off x="4782674" y="3182270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1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8" y="284648"/>
                        <a:pt x="197269" y="273511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1"/>
                        <a:pt x="19090" y="166923"/>
                        <a:pt x="9545" y="240103"/>
                      </a:cubicBezTo>
                      <a:cubicBezTo>
                        <a:pt x="7954" y="256012"/>
                        <a:pt x="4773" y="271920"/>
                        <a:pt x="0" y="287829"/>
                      </a:cubicBezTo>
                      <a:close/>
                    </a:path>
                  </a:pathLst>
                </a:custGeom>
                <a:solidFill>
                  <a:srgbClr val="00B7E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2" name="Freeform: Shape 1271">
                  <a:extLst>
                    <a:ext uri="{FF2B5EF4-FFF2-40B4-BE49-F238E27FC236}">
                      <a16:creationId xmlns:a16="http://schemas.microsoft.com/office/drawing/2014/main" id="{D0D364B2-445D-4963-90F9-80D5E88581B9}"/>
                    </a:ext>
                  </a:extLst>
                </p:cNvPr>
                <p:cNvSpPr/>
                <p:nvPr/>
              </p:nvSpPr>
              <p:spPr>
                <a:xfrm>
                  <a:off x="4615632" y="3199649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9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2"/>
                        <a:pt x="192496" y="73180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0" y="42954"/>
                        <a:pt x="49317" y="33409"/>
                        <a:pt x="0" y="11136"/>
                      </a:cubicBezTo>
                      <a:close/>
                    </a:path>
                  </a:pathLst>
                </a:custGeom>
                <a:solidFill>
                  <a:srgbClr val="00BDF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3" name="Freeform: Shape 1272">
                  <a:extLst>
                    <a:ext uri="{FF2B5EF4-FFF2-40B4-BE49-F238E27FC236}">
                      <a16:creationId xmlns:a16="http://schemas.microsoft.com/office/drawing/2014/main" id="{FAA28B78-C010-49EB-BCB1-D1A155FC036D}"/>
                    </a:ext>
                  </a:extLst>
                </p:cNvPr>
                <p:cNvSpPr/>
                <p:nvPr/>
              </p:nvSpPr>
              <p:spPr>
                <a:xfrm>
                  <a:off x="4615632" y="2176715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3863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3863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3863"/>
                      </a:moveTo>
                      <a:lnTo>
                        <a:pt x="0" y="959299"/>
                      </a:lnTo>
                      <a:cubicBezTo>
                        <a:pt x="39772" y="981572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3"/>
                        <a:pt x="197269" y="12727"/>
                        <a:pt x="171815" y="25454"/>
                      </a:cubicBezTo>
                      <a:cubicBezTo>
                        <a:pt x="109770" y="54090"/>
                        <a:pt x="49317" y="44545"/>
                        <a:pt x="0" y="23863"/>
                      </a:cubicBezTo>
                      <a:close/>
                    </a:path>
                  </a:pathLst>
                </a:custGeom>
                <a:solidFill>
                  <a:srgbClr val="00BDF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4" name="Freeform: Shape 1273">
                  <a:extLst>
                    <a:ext uri="{FF2B5EF4-FFF2-40B4-BE49-F238E27FC236}">
                      <a16:creationId xmlns:a16="http://schemas.microsoft.com/office/drawing/2014/main" id="{4E0F9C9E-CB9C-4994-BF4B-E6CE2264EAAF}"/>
                    </a:ext>
                  </a:extLst>
                </p:cNvPr>
                <p:cNvSpPr/>
                <p:nvPr/>
              </p:nvSpPr>
              <p:spPr>
                <a:xfrm>
                  <a:off x="4824037" y="2170127"/>
                  <a:ext cx="155905" cy="961115"/>
                </a:xfrm>
                <a:custGeom>
                  <a:avLst/>
                  <a:gdLst>
                    <a:gd name="connsiteX0" fmla="*/ 0 w 155905"/>
                    <a:gd name="connsiteY0" fmla="*/ 954752 h 961115"/>
                    <a:gd name="connsiteX1" fmla="*/ 155906 w 155905"/>
                    <a:gd name="connsiteY1" fmla="*/ 961115 h 961115"/>
                    <a:gd name="connsiteX2" fmla="*/ 155906 w 155905"/>
                    <a:gd name="connsiteY2" fmla="*/ 24088 h 961115"/>
                    <a:gd name="connsiteX3" fmla="*/ 30227 w 155905"/>
                    <a:gd name="connsiteY3" fmla="*/ 4997 h 961115"/>
                    <a:gd name="connsiteX4" fmla="*/ 0 w 155905"/>
                    <a:gd name="connsiteY4" fmla="*/ 954752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5" h="961115">
                      <a:moveTo>
                        <a:pt x="0" y="954752"/>
                      </a:moveTo>
                      <a:cubicBezTo>
                        <a:pt x="60453" y="935661"/>
                        <a:pt x="104998" y="942025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1" y="1816"/>
                        <a:pt x="76362" y="-6139"/>
                        <a:pt x="30227" y="4997"/>
                      </a:cubicBezTo>
                      <a:cubicBezTo>
                        <a:pt x="42954" y="321582"/>
                        <a:pt x="28636" y="638167"/>
                        <a:pt x="0" y="954752"/>
                      </a:cubicBezTo>
                      <a:close/>
                    </a:path>
                  </a:pathLst>
                </a:custGeom>
                <a:solidFill>
                  <a:srgbClr val="00B7E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5" name="Freeform: Shape 1274">
                  <a:extLst>
                    <a:ext uri="{FF2B5EF4-FFF2-40B4-BE49-F238E27FC236}">
                      <a16:creationId xmlns:a16="http://schemas.microsoft.com/office/drawing/2014/main" id="{CE4076BA-59B0-43D9-BB70-C62942F81334}"/>
                    </a:ext>
                  </a:extLst>
                </p:cNvPr>
                <p:cNvSpPr/>
                <p:nvPr/>
              </p:nvSpPr>
              <p:spPr>
                <a:xfrm>
                  <a:off x="4830401" y="1850585"/>
                  <a:ext cx="149542" cy="270449"/>
                </a:xfrm>
                <a:custGeom>
                  <a:avLst/>
                  <a:gdLst>
                    <a:gd name="connsiteX0" fmla="*/ 149542 w 149542"/>
                    <a:gd name="connsiteY0" fmla="*/ 270449 h 270449"/>
                    <a:gd name="connsiteX1" fmla="*/ 149542 w 149542"/>
                    <a:gd name="connsiteY1" fmla="*/ 0 h 270449"/>
                    <a:gd name="connsiteX2" fmla="*/ 0 w 149542"/>
                    <a:gd name="connsiteY2" fmla="*/ 0 h 270449"/>
                    <a:gd name="connsiteX3" fmla="*/ 20681 w 149542"/>
                    <a:gd name="connsiteY3" fmla="*/ 254540 h 270449"/>
                    <a:gd name="connsiteX4" fmla="*/ 149542 w 149542"/>
                    <a:gd name="connsiteY4" fmla="*/ 270449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70449">
                      <a:moveTo>
                        <a:pt x="149542" y="270449"/>
                      </a:moveTo>
                      <a:lnTo>
                        <a:pt x="149542" y="0"/>
                      </a:lnTo>
                      <a:lnTo>
                        <a:pt x="0" y="0"/>
                      </a:lnTo>
                      <a:cubicBezTo>
                        <a:pt x="9545" y="84317"/>
                        <a:pt x="15909" y="170224"/>
                        <a:pt x="20681" y="254540"/>
                      </a:cubicBezTo>
                      <a:cubicBezTo>
                        <a:pt x="68408" y="246586"/>
                        <a:pt x="106589" y="252949"/>
                        <a:pt x="149542" y="270449"/>
                      </a:cubicBezTo>
                      <a:close/>
                    </a:path>
                  </a:pathLst>
                </a:custGeom>
                <a:solidFill>
                  <a:srgbClr val="00B7E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6" name="Freeform: Shape 1275">
                  <a:extLst>
                    <a:ext uri="{FF2B5EF4-FFF2-40B4-BE49-F238E27FC236}">
                      <a16:creationId xmlns:a16="http://schemas.microsoft.com/office/drawing/2014/main" id="{02EE95E4-1D7F-44AB-AF4E-057DA5995975}"/>
                    </a:ext>
                  </a:extLst>
                </p:cNvPr>
                <p:cNvSpPr/>
                <p:nvPr/>
              </p:nvSpPr>
              <p:spPr>
                <a:xfrm>
                  <a:off x="4615632" y="1852176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6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00BDF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7" name="Freeform: Shape 1276">
                  <a:extLst>
                    <a:ext uri="{FF2B5EF4-FFF2-40B4-BE49-F238E27FC236}">
                      <a16:creationId xmlns:a16="http://schemas.microsoft.com/office/drawing/2014/main" id="{87E2D115-65BD-4930-A5F4-76559C03EDE0}"/>
                    </a:ext>
                  </a:extLst>
                </p:cNvPr>
                <p:cNvSpPr/>
                <p:nvPr/>
              </p:nvSpPr>
              <p:spPr>
                <a:xfrm>
                  <a:off x="4615632" y="3126469"/>
                  <a:ext cx="206814" cy="105427"/>
                </a:xfrm>
                <a:custGeom>
                  <a:avLst/>
                  <a:gdLst>
                    <a:gd name="connsiteX0" fmla="*/ 0 w 206814"/>
                    <a:gd name="connsiteY0" fmla="*/ 9545 h 105427"/>
                    <a:gd name="connsiteX1" fmla="*/ 0 w 206814"/>
                    <a:gd name="connsiteY1" fmla="*/ 85908 h 105427"/>
                    <a:gd name="connsiteX2" fmla="*/ 171815 w 206814"/>
                    <a:gd name="connsiteY2" fmla="*/ 87499 h 105427"/>
                    <a:gd name="connsiteX3" fmla="*/ 200451 w 206814"/>
                    <a:gd name="connsiteY3" fmla="*/ 74771 h 105427"/>
                    <a:gd name="connsiteX4" fmla="*/ 206814 w 206814"/>
                    <a:gd name="connsiteY4" fmla="*/ 0 h 105427"/>
                    <a:gd name="connsiteX5" fmla="*/ 141588 w 206814"/>
                    <a:gd name="connsiteY5" fmla="*/ 27045 h 105427"/>
                    <a:gd name="connsiteX6" fmla="*/ 0 w 206814"/>
                    <a:gd name="connsiteY6" fmla="*/ 9545 h 105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7">
                      <a:moveTo>
                        <a:pt x="0" y="9545"/>
                      </a:moveTo>
                      <a:lnTo>
                        <a:pt x="0" y="85908"/>
                      </a:lnTo>
                      <a:cubicBezTo>
                        <a:pt x="49317" y="106589"/>
                        <a:pt x="109770" y="116134"/>
                        <a:pt x="171815" y="87499"/>
                      </a:cubicBezTo>
                      <a:cubicBezTo>
                        <a:pt x="182951" y="82726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4"/>
                        <a:pt x="165451" y="14318"/>
                        <a:pt x="141588" y="27045"/>
                      </a:cubicBezTo>
                      <a:cubicBezTo>
                        <a:pt x="92271" y="49317"/>
                        <a:pt x="39772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2" name="Freeform: Shape 351">
                  <a:extLst>
                    <a:ext uri="{FF2B5EF4-FFF2-40B4-BE49-F238E27FC236}">
                      <a16:creationId xmlns:a16="http://schemas.microsoft.com/office/drawing/2014/main" id="{1164C148-5D87-4953-AF65-903B7971E5C4}"/>
                    </a:ext>
                  </a:extLst>
                </p:cNvPr>
                <p:cNvSpPr/>
                <p:nvPr/>
              </p:nvSpPr>
              <p:spPr>
                <a:xfrm>
                  <a:off x="4817674" y="3112856"/>
                  <a:ext cx="162269" cy="91566"/>
                </a:xfrm>
                <a:custGeom>
                  <a:avLst/>
                  <a:gdLst>
                    <a:gd name="connsiteX0" fmla="*/ 162269 w 162269"/>
                    <a:gd name="connsiteY0" fmla="*/ 91566 h 91566"/>
                    <a:gd name="connsiteX1" fmla="*/ 162269 w 162269"/>
                    <a:gd name="connsiteY1" fmla="*/ 18386 h 91566"/>
                    <a:gd name="connsiteX2" fmla="*/ 6364 w 162269"/>
                    <a:gd name="connsiteY2" fmla="*/ 12023 h 91566"/>
                    <a:gd name="connsiteX3" fmla="*/ 0 w 162269"/>
                    <a:gd name="connsiteY3" fmla="*/ 86793 h 91566"/>
                    <a:gd name="connsiteX4" fmla="*/ 162269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69" y="91566"/>
                      </a:moveTo>
                      <a:lnTo>
                        <a:pt x="162269" y="18386"/>
                      </a:lnTo>
                      <a:cubicBezTo>
                        <a:pt x="109771" y="-2296"/>
                        <a:pt x="65226" y="-7068"/>
                        <a:pt x="6364" y="12023"/>
                      </a:cubicBezTo>
                      <a:cubicBezTo>
                        <a:pt x="4773" y="37477"/>
                        <a:pt x="1591" y="61340"/>
                        <a:pt x="0" y="86793"/>
                      </a:cubicBezTo>
                      <a:cubicBezTo>
                        <a:pt x="66817" y="58158"/>
                        <a:pt x="103407" y="64521"/>
                        <a:pt x="162269" y="91566"/>
                      </a:cubicBezTo>
                      <a:close/>
                    </a:path>
                  </a:pathLst>
                </a:custGeom>
                <a:solidFill>
                  <a:srgbClr val="008BB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3" name="Freeform: Shape 352">
                  <a:extLst>
                    <a:ext uri="{FF2B5EF4-FFF2-40B4-BE49-F238E27FC236}">
                      <a16:creationId xmlns:a16="http://schemas.microsoft.com/office/drawing/2014/main" id="{4EE17522-F28C-4A47-988D-B469204E752F}"/>
                    </a:ext>
                  </a:extLst>
                </p:cNvPr>
                <p:cNvSpPr/>
                <p:nvPr/>
              </p:nvSpPr>
              <p:spPr>
                <a:xfrm>
                  <a:off x="4615632" y="2108308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9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0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6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9"/>
                      </a:cubicBezTo>
                      <a:cubicBezTo>
                        <a:pt x="92271" y="55681"/>
                        <a:pt x="39772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4" name="Freeform: Shape 353">
                  <a:extLst>
                    <a:ext uri="{FF2B5EF4-FFF2-40B4-BE49-F238E27FC236}">
                      <a16:creationId xmlns:a16="http://schemas.microsoft.com/office/drawing/2014/main" id="{D3A24EE5-C9C8-4E9E-B8D7-094915605FF3}"/>
                    </a:ext>
                  </a:extLst>
                </p:cNvPr>
                <p:cNvSpPr/>
                <p:nvPr/>
              </p:nvSpPr>
              <p:spPr>
                <a:xfrm>
                  <a:off x="4851082" y="2102283"/>
                  <a:ext cx="128861" cy="91932"/>
                </a:xfrm>
                <a:custGeom>
                  <a:avLst/>
                  <a:gdLst>
                    <a:gd name="connsiteX0" fmla="*/ 128861 w 128861"/>
                    <a:gd name="connsiteY0" fmla="*/ 91932 h 91932"/>
                    <a:gd name="connsiteX1" fmla="*/ 128861 w 128861"/>
                    <a:gd name="connsiteY1" fmla="*/ 18752 h 91932"/>
                    <a:gd name="connsiteX2" fmla="*/ 0 w 128861"/>
                    <a:gd name="connsiteY2" fmla="*/ 4434 h 91932"/>
                    <a:gd name="connsiteX3" fmla="*/ 3182 w 128861"/>
                    <a:gd name="connsiteY3" fmla="*/ 72841 h 91932"/>
                    <a:gd name="connsiteX4" fmla="*/ 128861 w 128861"/>
                    <a:gd name="connsiteY4" fmla="*/ 91932 h 91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91932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1"/>
                        <a:pt x="0" y="4434"/>
                      </a:cubicBezTo>
                      <a:cubicBezTo>
                        <a:pt x="1591" y="26706"/>
                        <a:pt x="3182" y="50569"/>
                        <a:pt x="3182" y="72841"/>
                      </a:cubicBezTo>
                      <a:cubicBezTo>
                        <a:pt x="49317" y="61705"/>
                        <a:pt x="82726" y="69660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008BB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55" name="Freeform: Shape 354">
                <a:extLst>
                  <a:ext uri="{FF2B5EF4-FFF2-40B4-BE49-F238E27FC236}">
                    <a16:creationId xmlns:a16="http://schemas.microsoft.com/office/drawing/2014/main" id="{205B0A90-F076-476B-8DA2-001029B26086}"/>
                  </a:ext>
                </a:extLst>
              </p:cNvPr>
              <p:cNvSpPr/>
              <p:nvPr/>
            </p:nvSpPr>
            <p:spPr>
              <a:xfrm>
                <a:off x="4656995" y="1553091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4 w 279994"/>
                  <a:gd name="connsiteY2" fmla="*/ 265677 h 265676"/>
                  <a:gd name="connsiteX3" fmla="*/ 202041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4" y="265677"/>
                    </a:lnTo>
                    <a:cubicBezTo>
                      <a:pt x="279994" y="265677"/>
                      <a:pt x="251359" y="89089"/>
                      <a:pt x="202041" y="0"/>
                    </a:cubicBezTo>
                    <a:cubicBezTo>
                      <a:pt x="182951" y="106589"/>
                      <a:pt x="127270" y="187724"/>
                      <a:pt x="11136" y="219541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" name="Freeform: Shape 355">
                <a:extLst>
                  <a:ext uri="{FF2B5EF4-FFF2-40B4-BE49-F238E27FC236}">
                    <a16:creationId xmlns:a16="http://schemas.microsoft.com/office/drawing/2014/main" id="{A09DFDE6-67E9-4950-808C-E5712DBC5225}"/>
                  </a:ext>
                </a:extLst>
              </p:cNvPr>
              <p:cNvSpPr/>
              <p:nvPr/>
            </p:nvSpPr>
            <p:spPr>
              <a:xfrm>
                <a:off x="4668131" y="1503774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6587" y="19090"/>
                      <a:pt x="157497" y="0"/>
                      <a:pt x="135225" y="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" name="Freeform: Shape 356">
                <a:extLst>
                  <a:ext uri="{FF2B5EF4-FFF2-40B4-BE49-F238E27FC236}">
                    <a16:creationId xmlns:a16="http://schemas.microsoft.com/office/drawing/2014/main" id="{B6E38E29-354E-4A18-8661-C8111533FD17}"/>
                  </a:ext>
                </a:extLst>
              </p:cNvPr>
              <p:cNvSpPr/>
              <p:nvPr/>
            </p:nvSpPr>
            <p:spPr>
              <a:xfrm>
                <a:off x="4825628" y="1815586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69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69" y="54090"/>
                      <a:pt x="162269" y="34999"/>
                    </a:cubicBezTo>
                    <a:cubicBezTo>
                      <a:pt x="162269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8" name="Freeform: Shape 357">
                <a:extLst>
                  <a:ext uri="{FF2B5EF4-FFF2-40B4-BE49-F238E27FC236}">
                    <a16:creationId xmlns:a16="http://schemas.microsoft.com/office/drawing/2014/main" id="{F1041DB7-E527-4CF2-8F92-150E805E14FE}"/>
                  </a:ext>
                </a:extLst>
              </p:cNvPr>
              <p:cNvSpPr/>
              <p:nvPr/>
            </p:nvSpPr>
            <p:spPr>
              <a:xfrm>
                <a:off x="4607678" y="1812404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4999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4999" y="0"/>
                    </a:lnTo>
                    <a:cubicBezTo>
                      <a:pt x="15909" y="1591"/>
                      <a:pt x="0" y="17500"/>
                      <a:pt x="0" y="3659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9" name="Graphic 378">
              <a:extLst>
                <a:ext uri="{FF2B5EF4-FFF2-40B4-BE49-F238E27FC236}">
                  <a16:creationId xmlns:a16="http://schemas.microsoft.com/office/drawing/2014/main" id="{D0FC12F5-9084-4E71-8E68-0FDC9DAEAA0A}"/>
                </a:ext>
              </a:extLst>
            </p:cNvPr>
            <p:cNvGrpSpPr/>
            <p:nvPr/>
          </p:nvGrpSpPr>
          <p:grpSpPr>
            <a:xfrm>
              <a:off x="4968807" y="1864903"/>
              <a:ext cx="380219" cy="2032945"/>
              <a:chOff x="4968807" y="1864903"/>
              <a:chExt cx="380219" cy="2032945"/>
            </a:xfrm>
          </p:grpSpPr>
          <p:grpSp>
            <p:nvGrpSpPr>
              <p:cNvPr id="360" name="Graphic 378">
                <a:extLst>
                  <a:ext uri="{FF2B5EF4-FFF2-40B4-BE49-F238E27FC236}">
                    <a16:creationId xmlns:a16="http://schemas.microsoft.com/office/drawing/2014/main" id="{41D054BA-06F7-46AE-9B63-A4395F570850}"/>
                  </a:ext>
                </a:extLst>
              </p:cNvPr>
              <p:cNvGrpSpPr/>
              <p:nvPr/>
            </p:nvGrpSpPr>
            <p:grpSpPr>
              <a:xfrm>
                <a:off x="4976761" y="2213306"/>
                <a:ext cx="364311" cy="1684543"/>
                <a:chOff x="4976761" y="2213306"/>
                <a:chExt cx="364311" cy="1684543"/>
              </a:xfrm>
            </p:grpSpPr>
            <p:sp>
              <p:nvSpPr>
                <p:cNvPr id="361" name="Freeform: Shape 360">
                  <a:extLst>
                    <a:ext uri="{FF2B5EF4-FFF2-40B4-BE49-F238E27FC236}">
                      <a16:creationId xmlns:a16="http://schemas.microsoft.com/office/drawing/2014/main" id="{3B7999A8-143B-4266-943B-8467760F0253}"/>
                    </a:ext>
                  </a:extLst>
                </p:cNvPr>
                <p:cNvSpPr/>
                <p:nvPr/>
              </p:nvSpPr>
              <p:spPr>
                <a:xfrm>
                  <a:off x="5118350" y="3816910"/>
                  <a:ext cx="222722" cy="80938"/>
                </a:xfrm>
                <a:custGeom>
                  <a:avLst/>
                  <a:gdLst>
                    <a:gd name="connsiteX0" fmla="*/ 222723 w 222722"/>
                    <a:gd name="connsiteY0" fmla="*/ 42953 h 80938"/>
                    <a:gd name="connsiteX1" fmla="*/ 222723 w 222722"/>
                    <a:gd name="connsiteY1" fmla="*/ 0 h 80938"/>
                    <a:gd name="connsiteX2" fmla="*/ 25454 w 222722"/>
                    <a:gd name="connsiteY2" fmla="*/ 14318 h 80938"/>
                    <a:gd name="connsiteX3" fmla="*/ 0 w 222722"/>
                    <a:gd name="connsiteY3" fmla="*/ 79544 h 80938"/>
                    <a:gd name="connsiteX4" fmla="*/ 222723 w 222722"/>
                    <a:gd name="connsiteY4" fmla="*/ 42953 h 80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0938">
                      <a:moveTo>
                        <a:pt x="222723" y="42953"/>
                      </a:moveTo>
                      <a:lnTo>
                        <a:pt x="222723" y="0"/>
                      </a:lnTo>
                      <a:cubicBezTo>
                        <a:pt x="151133" y="12727"/>
                        <a:pt x="84316" y="15909"/>
                        <a:pt x="25454" y="14318"/>
                      </a:cubicBezTo>
                      <a:cubicBezTo>
                        <a:pt x="19090" y="36590"/>
                        <a:pt x="11136" y="57272"/>
                        <a:pt x="0" y="79544"/>
                      </a:cubicBezTo>
                      <a:cubicBezTo>
                        <a:pt x="62044" y="84316"/>
                        <a:pt x="139997" y="77953"/>
                        <a:pt x="222723" y="42953"/>
                      </a:cubicBezTo>
                      <a:close/>
                    </a:path>
                  </a:pathLst>
                </a:custGeom>
                <a:solidFill>
                  <a:srgbClr val="0D648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" name="Freeform: Shape 361">
                  <a:extLst>
                    <a:ext uri="{FF2B5EF4-FFF2-40B4-BE49-F238E27FC236}">
                      <a16:creationId xmlns:a16="http://schemas.microsoft.com/office/drawing/2014/main" id="{36C08D3A-477E-441C-9B30-4E8668C70B7D}"/>
                    </a:ext>
                  </a:extLst>
                </p:cNvPr>
                <p:cNvSpPr/>
                <p:nvPr/>
              </p:nvSpPr>
              <p:spPr>
                <a:xfrm>
                  <a:off x="4976761" y="3815319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4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4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4"/>
                      </a:moveTo>
                      <a:cubicBezTo>
                        <a:pt x="0" y="44544"/>
                        <a:pt x="55681" y="73180"/>
                        <a:pt x="141588" y="81135"/>
                      </a:cubicBezTo>
                      <a:cubicBezTo>
                        <a:pt x="152724" y="60453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4"/>
                      </a:lnTo>
                      <a:close/>
                    </a:path>
                  </a:pathLst>
                </a:custGeom>
                <a:solidFill>
                  <a:srgbClr val="166A9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" name="Freeform: Shape 362">
                  <a:extLst>
                    <a:ext uri="{FF2B5EF4-FFF2-40B4-BE49-F238E27FC236}">
                      <a16:creationId xmlns:a16="http://schemas.microsoft.com/office/drawing/2014/main" id="{9A2A24E6-236B-4EB9-8775-4F5840644E1E}"/>
                    </a:ext>
                  </a:extLst>
                </p:cNvPr>
                <p:cNvSpPr/>
                <p:nvPr/>
              </p:nvSpPr>
              <p:spPr>
                <a:xfrm>
                  <a:off x="5143804" y="3543399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2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9" y="284647"/>
                        <a:pt x="197269" y="273512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2"/>
                        <a:pt x="19090" y="166923"/>
                        <a:pt x="9545" y="240103"/>
                      </a:cubicBezTo>
                      <a:cubicBezTo>
                        <a:pt x="7954" y="256012"/>
                        <a:pt x="4773" y="271921"/>
                        <a:pt x="0" y="287829"/>
                      </a:cubicBezTo>
                      <a:close/>
                    </a:path>
                  </a:pathLst>
                </a:custGeom>
                <a:solidFill>
                  <a:srgbClr val="008E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Freeform: Shape 363">
                  <a:extLst>
                    <a:ext uri="{FF2B5EF4-FFF2-40B4-BE49-F238E27FC236}">
                      <a16:creationId xmlns:a16="http://schemas.microsoft.com/office/drawing/2014/main" id="{55EBBBC5-7B20-442B-ABCE-3DCC6E15DC95}"/>
                    </a:ext>
                  </a:extLst>
                </p:cNvPr>
                <p:cNvSpPr/>
                <p:nvPr/>
              </p:nvSpPr>
              <p:spPr>
                <a:xfrm>
                  <a:off x="4976761" y="3562370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8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1"/>
                        <a:pt x="192496" y="73180"/>
                        <a:pt x="200451" y="0"/>
                      </a:cubicBezTo>
                      <a:cubicBezTo>
                        <a:pt x="190905" y="3181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1136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" name="Freeform: Shape 364">
                  <a:extLst>
                    <a:ext uri="{FF2B5EF4-FFF2-40B4-BE49-F238E27FC236}">
                      <a16:creationId xmlns:a16="http://schemas.microsoft.com/office/drawing/2014/main" id="{6E77A38C-69CF-42F9-BF77-D560AA6392FB}"/>
                    </a:ext>
                  </a:extLst>
                </p:cNvPr>
                <p:cNvSpPr/>
                <p:nvPr/>
              </p:nvSpPr>
              <p:spPr>
                <a:xfrm>
                  <a:off x="4976761" y="2536254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5454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5454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5454"/>
                      </a:moveTo>
                      <a:lnTo>
                        <a:pt x="0" y="959299"/>
                      </a:lnTo>
                      <a:cubicBezTo>
                        <a:pt x="39772" y="981571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2"/>
                        <a:pt x="197269" y="12727"/>
                        <a:pt x="171815" y="25454"/>
                      </a:cubicBezTo>
                      <a:cubicBezTo>
                        <a:pt x="109771" y="57271"/>
                        <a:pt x="49317" y="46135"/>
                        <a:pt x="0" y="25454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" name="Freeform: Shape 365">
                  <a:extLst>
                    <a:ext uri="{FF2B5EF4-FFF2-40B4-BE49-F238E27FC236}">
                      <a16:creationId xmlns:a16="http://schemas.microsoft.com/office/drawing/2014/main" id="{BE047A56-AB21-49E1-9286-42876650D7C7}"/>
                    </a:ext>
                  </a:extLst>
                </p:cNvPr>
                <p:cNvSpPr/>
                <p:nvPr/>
              </p:nvSpPr>
              <p:spPr>
                <a:xfrm>
                  <a:off x="5183576" y="2531256"/>
                  <a:ext cx="155906" cy="961115"/>
                </a:xfrm>
                <a:custGeom>
                  <a:avLst/>
                  <a:gdLst>
                    <a:gd name="connsiteX0" fmla="*/ 0 w 155906"/>
                    <a:gd name="connsiteY0" fmla="*/ 954751 h 961115"/>
                    <a:gd name="connsiteX1" fmla="*/ 155906 w 155906"/>
                    <a:gd name="connsiteY1" fmla="*/ 961115 h 961115"/>
                    <a:gd name="connsiteX2" fmla="*/ 155906 w 155906"/>
                    <a:gd name="connsiteY2" fmla="*/ 24088 h 961115"/>
                    <a:gd name="connsiteX3" fmla="*/ 30227 w 155906"/>
                    <a:gd name="connsiteY3" fmla="*/ 4998 h 961115"/>
                    <a:gd name="connsiteX4" fmla="*/ 0 w 155906"/>
                    <a:gd name="connsiteY4" fmla="*/ 954751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61115">
                      <a:moveTo>
                        <a:pt x="0" y="954751"/>
                      </a:moveTo>
                      <a:cubicBezTo>
                        <a:pt x="60453" y="935661"/>
                        <a:pt x="104998" y="942024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1" y="1816"/>
                        <a:pt x="76362" y="-6139"/>
                        <a:pt x="30227" y="4998"/>
                      </a:cubicBezTo>
                      <a:cubicBezTo>
                        <a:pt x="44545" y="321582"/>
                        <a:pt x="28636" y="638167"/>
                        <a:pt x="0" y="954751"/>
                      </a:cubicBezTo>
                      <a:close/>
                    </a:path>
                  </a:pathLst>
                </a:custGeom>
                <a:solidFill>
                  <a:srgbClr val="008E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" name="Freeform: Shape 366">
                  <a:extLst>
                    <a:ext uri="{FF2B5EF4-FFF2-40B4-BE49-F238E27FC236}">
                      <a16:creationId xmlns:a16="http://schemas.microsoft.com/office/drawing/2014/main" id="{D0511455-C717-4003-9BCC-C6A5A6471779}"/>
                    </a:ext>
                  </a:extLst>
                </p:cNvPr>
                <p:cNvSpPr/>
                <p:nvPr/>
              </p:nvSpPr>
              <p:spPr>
                <a:xfrm>
                  <a:off x="5191530" y="2213306"/>
                  <a:ext cx="149542" cy="268858"/>
                </a:xfrm>
                <a:custGeom>
                  <a:avLst/>
                  <a:gdLst>
                    <a:gd name="connsiteX0" fmla="*/ 149543 w 149542"/>
                    <a:gd name="connsiteY0" fmla="*/ 268858 h 268858"/>
                    <a:gd name="connsiteX1" fmla="*/ 149543 w 149542"/>
                    <a:gd name="connsiteY1" fmla="*/ 0 h 268858"/>
                    <a:gd name="connsiteX2" fmla="*/ 0 w 149542"/>
                    <a:gd name="connsiteY2" fmla="*/ 0 h 268858"/>
                    <a:gd name="connsiteX3" fmla="*/ 20681 w 149542"/>
                    <a:gd name="connsiteY3" fmla="*/ 254540 h 268858"/>
                    <a:gd name="connsiteX4" fmla="*/ 149543 w 149542"/>
                    <a:gd name="connsiteY4" fmla="*/ 268858 h 26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68858">
                      <a:moveTo>
                        <a:pt x="149543" y="268858"/>
                      </a:moveTo>
                      <a:lnTo>
                        <a:pt x="149543" y="0"/>
                      </a:lnTo>
                      <a:lnTo>
                        <a:pt x="0" y="0"/>
                      </a:lnTo>
                      <a:cubicBezTo>
                        <a:pt x="9545" y="84317"/>
                        <a:pt x="15909" y="170224"/>
                        <a:pt x="20681" y="254540"/>
                      </a:cubicBezTo>
                      <a:cubicBezTo>
                        <a:pt x="66817" y="244995"/>
                        <a:pt x="104998" y="251359"/>
                        <a:pt x="149543" y="268858"/>
                      </a:cubicBezTo>
                      <a:close/>
                    </a:path>
                  </a:pathLst>
                </a:custGeom>
                <a:solidFill>
                  <a:srgbClr val="008E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8" name="Freeform: Shape 367">
                  <a:extLst>
                    <a:ext uri="{FF2B5EF4-FFF2-40B4-BE49-F238E27FC236}">
                      <a16:creationId xmlns:a16="http://schemas.microsoft.com/office/drawing/2014/main" id="{59148E19-2820-4AF4-9E56-C9A9D365FECE}"/>
                    </a:ext>
                  </a:extLst>
                </p:cNvPr>
                <p:cNvSpPr/>
                <p:nvPr/>
              </p:nvSpPr>
              <p:spPr>
                <a:xfrm>
                  <a:off x="4976761" y="2214896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7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9" name="Freeform: Shape 368">
                  <a:extLst>
                    <a:ext uri="{FF2B5EF4-FFF2-40B4-BE49-F238E27FC236}">
                      <a16:creationId xmlns:a16="http://schemas.microsoft.com/office/drawing/2014/main" id="{C159D9C0-601E-45DB-B7FE-6F5942EE7D3F}"/>
                    </a:ext>
                  </a:extLst>
                </p:cNvPr>
                <p:cNvSpPr/>
                <p:nvPr/>
              </p:nvSpPr>
              <p:spPr>
                <a:xfrm>
                  <a:off x="4976761" y="3487598"/>
                  <a:ext cx="206814" cy="105428"/>
                </a:xfrm>
                <a:custGeom>
                  <a:avLst/>
                  <a:gdLst>
                    <a:gd name="connsiteX0" fmla="*/ 0 w 206814"/>
                    <a:gd name="connsiteY0" fmla="*/ 9545 h 105428"/>
                    <a:gd name="connsiteX1" fmla="*/ 0 w 206814"/>
                    <a:gd name="connsiteY1" fmla="*/ 85907 h 105428"/>
                    <a:gd name="connsiteX2" fmla="*/ 171815 w 206814"/>
                    <a:gd name="connsiteY2" fmla="*/ 87498 h 105428"/>
                    <a:gd name="connsiteX3" fmla="*/ 200451 w 206814"/>
                    <a:gd name="connsiteY3" fmla="*/ 74771 h 105428"/>
                    <a:gd name="connsiteX4" fmla="*/ 206814 w 206814"/>
                    <a:gd name="connsiteY4" fmla="*/ 0 h 105428"/>
                    <a:gd name="connsiteX5" fmla="*/ 141588 w 206814"/>
                    <a:gd name="connsiteY5" fmla="*/ 27045 h 105428"/>
                    <a:gd name="connsiteX6" fmla="*/ 0 w 206814"/>
                    <a:gd name="connsiteY6" fmla="*/ 9545 h 1054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8">
                      <a:moveTo>
                        <a:pt x="0" y="9545"/>
                      </a:moveTo>
                      <a:lnTo>
                        <a:pt x="0" y="85907"/>
                      </a:lnTo>
                      <a:cubicBezTo>
                        <a:pt x="49317" y="106589"/>
                        <a:pt x="109771" y="116134"/>
                        <a:pt x="171815" y="87498"/>
                      </a:cubicBezTo>
                      <a:cubicBezTo>
                        <a:pt x="182951" y="82726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3"/>
                        <a:pt x="165451" y="14318"/>
                        <a:pt x="141588" y="27045"/>
                      </a:cubicBezTo>
                      <a:cubicBezTo>
                        <a:pt x="92271" y="49317"/>
                        <a:pt x="38181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166A9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0" name="Freeform: Shape 369">
                  <a:extLst>
                    <a:ext uri="{FF2B5EF4-FFF2-40B4-BE49-F238E27FC236}">
                      <a16:creationId xmlns:a16="http://schemas.microsoft.com/office/drawing/2014/main" id="{5A143AA0-5EEC-43B6-AA75-C17E65B0195C}"/>
                    </a:ext>
                  </a:extLst>
                </p:cNvPr>
                <p:cNvSpPr/>
                <p:nvPr/>
              </p:nvSpPr>
              <p:spPr>
                <a:xfrm>
                  <a:off x="5178803" y="3475576"/>
                  <a:ext cx="162269" cy="91566"/>
                </a:xfrm>
                <a:custGeom>
                  <a:avLst/>
                  <a:gdLst>
                    <a:gd name="connsiteX0" fmla="*/ 162270 w 162269"/>
                    <a:gd name="connsiteY0" fmla="*/ 91566 h 91566"/>
                    <a:gd name="connsiteX1" fmla="*/ 162270 w 162269"/>
                    <a:gd name="connsiteY1" fmla="*/ 18386 h 91566"/>
                    <a:gd name="connsiteX2" fmla="*/ 6364 w 162269"/>
                    <a:gd name="connsiteY2" fmla="*/ 12022 h 91566"/>
                    <a:gd name="connsiteX3" fmla="*/ 0 w 162269"/>
                    <a:gd name="connsiteY3" fmla="*/ 86794 h 91566"/>
                    <a:gd name="connsiteX4" fmla="*/ 162270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70" y="91566"/>
                      </a:moveTo>
                      <a:lnTo>
                        <a:pt x="162270" y="18386"/>
                      </a:lnTo>
                      <a:cubicBezTo>
                        <a:pt x="109771" y="-2296"/>
                        <a:pt x="65226" y="-7068"/>
                        <a:pt x="6364" y="12022"/>
                      </a:cubicBezTo>
                      <a:cubicBezTo>
                        <a:pt x="4773" y="37476"/>
                        <a:pt x="1591" y="61340"/>
                        <a:pt x="0" y="86794"/>
                      </a:cubicBezTo>
                      <a:cubicBezTo>
                        <a:pt x="66817" y="56567"/>
                        <a:pt x="103407" y="62931"/>
                        <a:pt x="162270" y="91566"/>
                      </a:cubicBezTo>
                      <a:close/>
                    </a:path>
                  </a:pathLst>
                </a:custGeom>
                <a:solidFill>
                  <a:srgbClr val="0D648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1" name="Freeform: Shape 370">
                  <a:extLst>
                    <a:ext uri="{FF2B5EF4-FFF2-40B4-BE49-F238E27FC236}">
                      <a16:creationId xmlns:a16="http://schemas.microsoft.com/office/drawing/2014/main" id="{027525BA-B3C2-4564-8185-7106347E5FBE}"/>
                    </a:ext>
                  </a:extLst>
                </p:cNvPr>
                <p:cNvSpPr/>
                <p:nvPr/>
              </p:nvSpPr>
              <p:spPr>
                <a:xfrm>
                  <a:off x="4976761" y="2471028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9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1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5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9"/>
                      </a:cubicBezTo>
                      <a:cubicBezTo>
                        <a:pt x="92271" y="55681"/>
                        <a:pt x="38181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166A9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2" name="Freeform: Shape 371">
                  <a:extLst>
                    <a:ext uri="{FF2B5EF4-FFF2-40B4-BE49-F238E27FC236}">
                      <a16:creationId xmlns:a16="http://schemas.microsoft.com/office/drawing/2014/main" id="{91B79C37-B46D-4752-9660-C4A5EDC253BB}"/>
                    </a:ext>
                  </a:extLst>
                </p:cNvPr>
                <p:cNvSpPr/>
                <p:nvPr/>
              </p:nvSpPr>
              <p:spPr>
                <a:xfrm>
                  <a:off x="5212211" y="2463412"/>
                  <a:ext cx="128861" cy="91932"/>
                </a:xfrm>
                <a:custGeom>
                  <a:avLst/>
                  <a:gdLst>
                    <a:gd name="connsiteX0" fmla="*/ 128861 w 128861"/>
                    <a:gd name="connsiteY0" fmla="*/ 91932 h 91932"/>
                    <a:gd name="connsiteX1" fmla="*/ 128861 w 128861"/>
                    <a:gd name="connsiteY1" fmla="*/ 18752 h 91932"/>
                    <a:gd name="connsiteX2" fmla="*/ 0 w 128861"/>
                    <a:gd name="connsiteY2" fmla="*/ 4434 h 91932"/>
                    <a:gd name="connsiteX3" fmla="*/ 3182 w 128861"/>
                    <a:gd name="connsiteY3" fmla="*/ 72842 h 91932"/>
                    <a:gd name="connsiteX4" fmla="*/ 128861 w 128861"/>
                    <a:gd name="connsiteY4" fmla="*/ 91932 h 91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91932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2"/>
                        <a:pt x="0" y="4434"/>
                      </a:cubicBezTo>
                      <a:cubicBezTo>
                        <a:pt x="1591" y="26706"/>
                        <a:pt x="3182" y="50569"/>
                        <a:pt x="3182" y="72842"/>
                      </a:cubicBezTo>
                      <a:cubicBezTo>
                        <a:pt x="49317" y="61705"/>
                        <a:pt x="81135" y="71251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0D648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id="{1BB07FB8-0B79-49C8-A07A-4B3B4F4FD20D}"/>
                  </a:ext>
                </a:extLst>
              </p:cNvPr>
              <p:cNvSpPr/>
              <p:nvPr/>
            </p:nvSpPr>
            <p:spPr>
              <a:xfrm>
                <a:off x="5018124" y="1914221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4 w 279994"/>
                  <a:gd name="connsiteY2" fmla="*/ 265677 h 265676"/>
                  <a:gd name="connsiteX3" fmla="*/ 202042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4" y="265677"/>
                    </a:lnTo>
                    <a:cubicBezTo>
                      <a:pt x="279994" y="265677"/>
                      <a:pt x="251359" y="89089"/>
                      <a:pt x="202042" y="0"/>
                    </a:cubicBezTo>
                    <a:cubicBezTo>
                      <a:pt x="182951" y="106589"/>
                      <a:pt x="127270" y="187724"/>
                      <a:pt x="11136" y="219541"/>
                    </a:cubicBezTo>
                    <a:close/>
                  </a:path>
                </a:pathLst>
              </a:custGeom>
              <a:solidFill>
                <a:srgbClr val="0D648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" name="Freeform: Shape 373">
                <a:extLst>
                  <a:ext uri="{FF2B5EF4-FFF2-40B4-BE49-F238E27FC236}">
                    <a16:creationId xmlns:a16="http://schemas.microsoft.com/office/drawing/2014/main" id="{14F3E8AB-662D-4D58-9BB9-D3B6F4B6875F}"/>
                  </a:ext>
                </a:extLst>
              </p:cNvPr>
              <p:cNvSpPr/>
              <p:nvPr/>
            </p:nvSpPr>
            <p:spPr>
              <a:xfrm>
                <a:off x="5029260" y="1864903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4997" y="20681"/>
                      <a:pt x="155906" y="0"/>
                      <a:pt x="135225" y="0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" name="Freeform: Shape 374">
                <a:extLst>
                  <a:ext uri="{FF2B5EF4-FFF2-40B4-BE49-F238E27FC236}">
                    <a16:creationId xmlns:a16="http://schemas.microsoft.com/office/drawing/2014/main" id="{88A4F9AA-5667-4C1C-8444-F4CDCC9D5324}"/>
                  </a:ext>
                </a:extLst>
              </p:cNvPr>
              <p:cNvSpPr/>
              <p:nvPr/>
            </p:nvSpPr>
            <p:spPr>
              <a:xfrm>
                <a:off x="5186757" y="2176715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70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70" y="54090"/>
                      <a:pt x="162270" y="34999"/>
                    </a:cubicBezTo>
                    <a:cubicBezTo>
                      <a:pt x="162270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0D648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9BB40424-0936-4BC7-B627-5EFFFE8F2D60}"/>
                  </a:ext>
                </a:extLst>
              </p:cNvPr>
              <p:cNvSpPr/>
              <p:nvPr/>
            </p:nvSpPr>
            <p:spPr>
              <a:xfrm>
                <a:off x="4968807" y="2175124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4999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4999" y="0"/>
                    </a:lnTo>
                    <a:cubicBezTo>
                      <a:pt x="15909" y="0"/>
                      <a:pt x="0" y="15909"/>
                      <a:pt x="0" y="36590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0" name="Graphic 378">
              <a:extLst>
                <a:ext uri="{FF2B5EF4-FFF2-40B4-BE49-F238E27FC236}">
                  <a16:creationId xmlns:a16="http://schemas.microsoft.com/office/drawing/2014/main" id="{330EB37E-2946-48B5-9B58-BB7929005C81}"/>
                </a:ext>
              </a:extLst>
            </p:cNvPr>
            <p:cNvGrpSpPr/>
            <p:nvPr/>
          </p:nvGrpSpPr>
          <p:grpSpPr>
            <a:xfrm>
              <a:off x="5326754" y="1766269"/>
              <a:ext cx="380219" cy="2033091"/>
              <a:chOff x="5326754" y="1766269"/>
              <a:chExt cx="380219" cy="2033091"/>
            </a:xfrm>
          </p:grpSpPr>
          <p:grpSp>
            <p:nvGrpSpPr>
              <p:cNvPr id="381" name="Graphic 378">
                <a:extLst>
                  <a:ext uri="{FF2B5EF4-FFF2-40B4-BE49-F238E27FC236}">
                    <a16:creationId xmlns:a16="http://schemas.microsoft.com/office/drawing/2014/main" id="{161048C9-CC35-43B1-8AAC-76C2ABD5F080}"/>
                  </a:ext>
                </a:extLst>
              </p:cNvPr>
              <p:cNvGrpSpPr/>
              <p:nvPr/>
            </p:nvGrpSpPr>
            <p:grpSpPr>
              <a:xfrm>
                <a:off x="5334709" y="2114671"/>
                <a:ext cx="364310" cy="1684688"/>
                <a:chOff x="5334709" y="2114671"/>
                <a:chExt cx="364310" cy="1684688"/>
              </a:xfrm>
            </p:grpSpPr>
            <p:sp>
              <p:nvSpPr>
                <p:cNvPr id="382" name="Freeform: Shape 381">
                  <a:extLst>
                    <a:ext uri="{FF2B5EF4-FFF2-40B4-BE49-F238E27FC236}">
                      <a16:creationId xmlns:a16="http://schemas.microsoft.com/office/drawing/2014/main" id="{03143248-52BE-4BB3-B962-A7753A9529F9}"/>
                    </a:ext>
                  </a:extLst>
                </p:cNvPr>
                <p:cNvSpPr/>
                <p:nvPr/>
              </p:nvSpPr>
              <p:spPr>
                <a:xfrm>
                  <a:off x="5476297" y="3718276"/>
                  <a:ext cx="222722" cy="81084"/>
                </a:xfrm>
                <a:custGeom>
                  <a:avLst/>
                  <a:gdLst>
                    <a:gd name="connsiteX0" fmla="*/ 222723 w 222722"/>
                    <a:gd name="connsiteY0" fmla="*/ 42954 h 81084"/>
                    <a:gd name="connsiteX1" fmla="*/ 222723 w 222722"/>
                    <a:gd name="connsiteY1" fmla="*/ 0 h 81084"/>
                    <a:gd name="connsiteX2" fmla="*/ 25454 w 222722"/>
                    <a:gd name="connsiteY2" fmla="*/ 14318 h 81084"/>
                    <a:gd name="connsiteX3" fmla="*/ 0 w 222722"/>
                    <a:gd name="connsiteY3" fmla="*/ 79544 h 81084"/>
                    <a:gd name="connsiteX4" fmla="*/ 222723 w 222722"/>
                    <a:gd name="connsiteY4" fmla="*/ 42954 h 81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1084">
                      <a:moveTo>
                        <a:pt x="222723" y="42954"/>
                      </a:moveTo>
                      <a:lnTo>
                        <a:pt x="222723" y="0"/>
                      </a:lnTo>
                      <a:cubicBezTo>
                        <a:pt x="151133" y="12727"/>
                        <a:pt x="84316" y="15909"/>
                        <a:pt x="25454" y="14318"/>
                      </a:cubicBezTo>
                      <a:cubicBezTo>
                        <a:pt x="19090" y="36590"/>
                        <a:pt x="11136" y="57272"/>
                        <a:pt x="0" y="79544"/>
                      </a:cubicBezTo>
                      <a:cubicBezTo>
                        <a:pt x="62044" y="84317"/>
                        <a:pt x="139997" y="79544"/>
                        <a:pt x="222723" y="42954"/>
                      </a:cubicBezTo>
                      <a:close/>
                    </a:path>
                  </a:pathLst>
                </a:custGeom>
                <a:solidFill>
                  <a:srgbClr val="6C34A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3" name="Freeform: Shape 382">
                  <a:extLst>
                    <a:ext uri="{FF2B5EF4-FFF2-40B4-BE49-F238E27FC236}">
                      <a16:creationId xmlns:a16="http://schemas.microsoft.com/office/drawing/2014/main" id="{18C61D26-7968-4714-B754-E13AB57D1C07}"/>
                    </a:ext>
                  </a:extLst>
                </p:cNvPr>
                <p:cNvSpPr/>
                <p:nvPr/>
              </p:nvSpPr>
              <p:spPr>
                <a:xfrm>
                  <a:off x="5334709" y="3716685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5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5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5"/>
                      </a:moveTo>
                      <a:cubicBezTo>
                        <a:pt x="0" y="44545"/>
                        <a:pt x="55681" y="73180"/>
                        <a:pt x="141588" y="81135"/>
                      </a:cubicBezTo>
                      <a:cubicBezTo>
                        <a:pt x="152724" y="60454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5"/>
                      </a:lnTo>
                      <a:close/>
                    </a:path>
                  </a:pathLst>
                </a:custGeom>
                <a:solidFill>
                  <a:srgbClr val="7C3DB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46" name="Freeform: Shape 1645">
                  <a:extLst>
                    <a:ext uri="{FF2B5EF4-FFF2-40B4-BE49-F238E27FC236}">
                      <a16:creationId xmlns:a16="http://schemas.microsoft.com/office/drawing/2014/main" id="{0AA79255-00EE-4B1C-8023-1FC777E269C1}"/>
                    </a:ext>
                  </a:extLst>
                </p:cNvPr>
                <p:cNvSpPr/>
                <p:nvPr/>
              </p:nvSpPr>
              <p:spPr>
                <a:xfrm>
                  <a:off x="5501751" y="3444764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1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9" y="284648"/>
                        <a:pt x="197269" y="273511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1"/>
                        <a:pt x="19090" y="166923"/>
                        <a:pt x="9545" y="240103"/>
                      </a:cubicBezTo>
                      <a:cubicBezTo>
                        <a:pt x="7954" y="256012"/>
                        <a:pt x="4773" y="271920"/>
                        <a:pt x="0" y="287829"/>
                      </a:cubicBezTo>
                      <a:close/>
                    </a:path>
                  </a:pathLst>
                </a:custGeom>
                <a:solidFill>
                  <a:srgbClr val="7745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1" name="Freeform: Shape 1650">
                  <a:extLst>
                    <a:ext uri="{FF2B5EF4-FFF2-40B4-BE49-F238E27FC236}">
                      <a16:creationId xmlns:a16="http://schemas.microsoft.com/office/drawing/2014/main" id="{3E1B45AB-B851-4117-8C88-897AC8347512}"/>
                    </a:ext>
                  </a:extLst>
                </p:cNvPr>
                <p:cNvSpPr/>
                <p:nvPr/>
              </p:nvSpPr>
              <p:spPr>
                <a:xfrm>
                  <a:off x="5334709" y="3463735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8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2"/>
                        <a:pt x="192496" y="73180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1136"/>
                      </a:cubicBezTo>
                      <a:close/>
                    </a:path>
                  </a:pathLst>
                </a:custGeom>
                <a:solidFill>
                  <a:srgbClr val="8B51C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2" name="Freeform: Shape 1651">
                  <a:extLst>
                    <a:ext uri="{FF2B5EF4-FFF2-40B4-BE49-F238E27FC236}">
                      <a16:creationId xmlns:a16="http://schemas.microsoft.com/office/drawing/2014/main" id="{7777A891-68CA-49C7-95B0-16D1C221EB16}"/>
                    </a:ext>
                  </a:extLst>
                </p:cNvPr>
                <p:cNvSpPr/>
                <p:nvPr/>
              </p:nvSpPr>
              <p:spPr>
                <a:xfrm>
                  <a:off x="5334709" y="2439210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5454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5454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5454"/>
                      </a:moveTo>
                      <a:lnTo>
                        <a:pt x="0" y="959299"/>
                      </a:lnTo>
                      <a:cubicBezTo>
                        <a:pt x="39772" y="981572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3"/>
                        <a:pt x="197269" y="12727"/>
                        <a:pt x="171815" y="25454"/>
                      </a:cubicBezTo>
                      <a:cubicBezTo>
                        <a:pt x="109771" y="55681"/>
                        <a:pt x="49317" y="46135"/>
                        <a:pt x="0" y="25454"/>
                      </a:cubicBezTo>
                      <a:close/>
                    </a:path>
                  </a:pathLst>
                </a:custGeom>
                <a:solidFill>
                  <a:srgbClr val="8B51C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3" name="Freeform: Shape 1652">
                  <a:extLst>
                    <a:ext uri="{FF2B5EF4-FFF2-40B4-BE49-F238E27FC236}">
                      <a16:creationId xmlns:a16="http://schemas.microsoft.com/office/drawing/2014/main" id="{EFC36C06-28CB-412A-A57F-ACF6FFB50545}"/>
                    </a:ext>
                  </a:extLst>
                </p:cNvPr>
                <p:cNvSpPr/>
                <p:nvPr/>
              </p:nvSpPr>
              <p:spPr>
                <a:xfrm>
                  <a:off x="5541523" y="2432622"/>
                  <a:ext cx="155906" cy="961115"/>
                </a:xfrm>
                <a:custGeom>
                  <a:avLst/>
                  <a:gdLst>
                    <a:gd name="connsiteX0" fmla="*/ 0 w 155906"/>
                    <a:gd name="connsiteY0" fmla="*/ 954752 h 961115"/>
                    <a:gd name="connsiteX1" fmla="*/ 155906 w 155906"/>
                    <a:gd name="connsiteY1" fmla="*/ 961115 h 961115"/>
                    <a:gd name="connsiteX2" fmla="*/ 155906 w 155906"/>
                    <a:gd name="connsiteY2" fmla="*/ 24088 h 961115"/>
                    <a:gd name="connsiteX3" fmla="*/ 30227 w 155906"/>
                    <a:gd name="connsiteY3" fmla="*/ 4997 h 961115"/>
                    <a:gd name="connsiteX4" fmla="*/ 0 w 155906"/>
                    <a:gd name="connsiteY4" fmla="*/ 954752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61115">
                      <a:moveTo>
                        <a:pt x="0" y="954752"/>
                      </a:moveTo>
                      <a:cubicBezTo>
                        <a:pt x="60453" y="935661"/>
                        <a:pt x="104998" y="942024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0" y="1816"/>
                        <a:pt x="76362" y="-6139"/>
                        <a:pt x="30227" y="4997"/>
                      </a:cubicBezTo>
                      <a:cubicBezTo>
                        <a:pt x="44545" y="323173"/>
                        <a:pt x="28636" y="638167"/>
                        <a:pt x="0" y="954752"/>
                      </a:cubicBezTo>
                      <a:close/>
                    </a:path>
                  </a:pathLst>
                </a:custGeom>
                <a:solidFill>
                  <a:srgbClr val="7745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4" name="Freeform: Shape 1653">
                  <a:extLst>
                    <a:ext uri="{FF2B5EF4-FFF2-40B4-BE49-F238E27FC236}">
                      <a16:creationId xmlns:a16="http://schemas.microsoft.com/office/drawing/2014/main" id="{51F16C09-3BF5-45D7-95F1-C5873FCB192F}"/>
                    </a:ext>
                  </a:extLst>
                </p:cNvPr>
                <p:cNvSpPr/>
                <p:nvPr/>
              </p:nvSpPr>
              <p:spPr>
                <a:xfrm>
                  <a:off x="5549477" y="2114671"/>
                  <a:ext cx="149542" cy="268858"/>
                </a:xfrm>
                <a:custGeom>
                  <a:avLst/>
                  <a:gdLst>
                    <a:gd name="connsiteX0" fmla="*/ 149542 w 149542"/>
                    <a:gd name="connsiteY0" fmla="*/ 268858 h 268858"/>
                    <a:gd name="connsiteX1" fmla="*/ 149542 w 149542"/>
                    <a:gd name="connsiteY1" fmla="*/ 0 h 268858"/>
                    <a:gd name="connsiteX2" fmla="*/ 0 w 149542"/>
                    <a:gd name="connsiteY2" fmla="*/ 0 h 268858"/>
                    <a:gd name="connsiteX3" fmla="*/ 20681 w 149542"/>
                    <a:gd name="connsiteY3" fmla="*/ 254540 h 268858"/>
                    <a:gd name="connsiteX4" fmla="*/ 149542 w 149542"/>
                    <a:gd name="connsiteY4" fmla="*/ 268858 h 26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68858">
                      <a:moveTo>
                        <a:pt x="149542" y="268858"/>
                      </a:moveTo>
                      <a:lnTo>
                        <a:pt x="149542" y="0"/>
                      </a:lnTo>
                      <a:lnTo>
                        <a:pt x="0" y="0"/>
                      </a:lnTo>
                      <a:cubicBezTo>
                        <a:pt x="9545" y="84316"/>
                        <a:pt x="15909" y="170224"/>
                        <a:pt x="20681" y="254540"/>
                      </a:cubicBezTo>
                      <a:cubicBezTo>
                        <a:pt x="66817" y="244995"/>
                        <a:pt x="104998" y="252949"/>
                        <a:pt x="149542" y="268858"/>
                      </a:cubicBezTo>
                      <a:close/>
                    </a:path>
                  </a:pathLst>
                </a:custGeom>
                <a:solidFill>
                  <a:srgbClr val="7745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5" name="Freeform: Shape 1654">
                  <a:extLst>
                    <a:ext uri="{FF2B5EF4-FFF2-40B4-BE49-F238E27FC236}">
                      <a16:creationId xmlns:a16="http://schemas.microsoft.com/office/drawing/2014/main" id="{1D7AE5C0-68F7-4FC8-8F53-B866888886EA}"/>
                    </a:ext>
                  </a:extLst>
                </p:cNvPr>
                <p:cNvSpPr/>
                <p:nvPr/>
              </p:nvSpPr>
              <p:spPr>
                <a:xfrm>
                  <a:off x="5334709" y="2116262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7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8B51C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6" name="Freeform: Shape 1655">
                  <a:extLst>
                    <a:ext uri="{FF2B5EF4-FFF2-40B4-BE49-F238E27FC236}">
                      <a16:creationId xmlns:a16="http://schemas.microsoft.com/office/drawing/2014/main" id="{CA031297-5851-4EF8-A62A-F5658D024A58}"/>
                    </a:ext>
                  </a:extLst>
                </p:cNvPr>
                <p:cNvSpPr/>
                <p:nvPr/>
              </p:nvSpPr>
              <p:spPr>
                <a:xfrm>
                  <a:off x="5334709" y="3388964"/>
                  <a:ext cx="206814" cy="105427"/>
                </a:xfrm>
                <a:custGeom>
                  <a:avLst/>
                  <a:gdLst>
                    <a:gd name="connsiteX0" fmla="*/ 0 w 206814"/>
                    <a:gd name="connsiteY0" fmla="*/ 9545 h 105427"/>
                    <a:gd name="connsiteX1" fmla="*/ 0 w 206814"/>
                    <a:gd name="connsiteY1" fmla="*/ 85907 h 105427"/>
                    <a:gd name="connsiteX2" fmla="*/ 171815 w 206814"/>
                    <a:gd name="connsiteY2" fmla="*/ 87498 h 105427"/>
                    <a:gd name="connsiteX3" fmla="*/ 200451 w 206814"/>
                    <a:gd name="connsiteY3" fmla="*/ 74771 h 105427"/>
                    <a:gd name="connsiteX4" fmla="*/ 206814 w 206814"/>
                    <a:gd name="connsiteY4" fmla="*/ 0 h 105427"/>
                    <a:gd name="connsiteX5" fmla="*/ 141588 w 206814"/>
                    <a:gd name="connsiteY5" fmla="*/ 27045 h 105427"/>
                    <a:gd name="connsiteX6" fmla="*/ 0 w 206814"/>
                    <a:gd name="connsiteY6" fmla="*/ 9545 h 105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7">
                      <a:moveTo>
                        <a:pt x="0" y="9545"/>
                      </a:moveTo>
                      <a:lnTo>
                        <a:pt x="0" y="85907"/>
                      </a:lnTo>
                      <a:cubicBezTo>
                        <a:pt x="49317" y="106589"/>
                        <a:pt x="109771" y="116134"/>
                        <a:pt x="171815" y="87498"/>
                      </a:cubicBezTo>
                      <a:cubicBezTo>
                        <a:pt x="182951" y="82725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3"/>
                        <a:pt x="165451" y="14318"/>
                        <a:pt x="141588" y="27045"/>
                      </a:cubicBezTo>
                      <a:cubicBezTo>
                        <a:pt x="92271" y="49317"/>
                        <a:pt x="39772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7C3DB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7" name="Freeform: Shape 1656">
                  <a:extLst>
                    <a:ext uri="{FF2B5EF4-FFF2-40B4-BE49-F238E27FC236}">
                      <a16:creationId xmlns:a16="http://schemas.microsoft.com/office/drawing/2014/main" id="{C3382A04-3B98-40E1-8EBC-D3366B2F5AAB}"/>
                    </a:ext>
                  </a:extLst>
                </p:cNvPr>
                <p:cNvSpPr/>
                <p:nvPr/>
              </p:nvSpPr>
              <p:spPr>
                <a:xfrm>
                  <a:off x="5536750" y="3376942"/>
                  <a:ext cx="162269" cy="91566"/>
                </a:xfrm>
                <a:custGeom>
                  <a:avLst/>
                  <a:gdLst>
                    <a:gd name="connsiteX0" fmla="*/ 162269 w 162269"/>
                    <a:gd name="connsiteY0" fmla="*/ 91566 h 91566"/>
                    <a:gd name="connsiteX1" fmla="*/ 162269 w 162269"/>
                    <a:gd name="connsiteY1" fmla="*/ 18386 h 91566"/>
                    <a:gd name="connsiteX2" fmla="*/ 6364 w 162269"/>
                    <a:gd name="connsiteY2" fmla="*/ 12023 h 91566"/>
                    <a:gd name="connsiteX3" fmla="*/ 0 w 162269"/>
                    <a:gd name="connsiteY3" fmla="*/ 86794 h 91566"/>
                    <a:gd name="connsiteX4" fmla="*/ 162269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69" y="91566"/>
                      </a:moveTo>
                      <a:lnTo>
                        <a:pt x="162269" y="18386"/>
                      </a:lnTo>
                      <a:cubicBezTo>
                        <a:pt x="109771" y="-2296"/>
                        <a:pt x="65226" y="-7068"/>
                        <a:pt x="6364" y="12023"/>
                      </a:cubicBezTo>
                      <a:cubicBezTo>
                        <a:pt x="4773" y="37476"/>
                        <a:pt x="1591" y="61339"/>
                        <a:pt x="0" y="86794"/>
                      </a:cubicBezTo>
                      <a:cubicBezTo>
                        <a:pt x="66817" y="58158"/>
                        <a:pt x="103407" y="64521"/>
                        <a:pt x="162269" y="91566"/>
                      </a:cubicBezTo>
                      <a:close/>
                    </a:path>
                  </a:pathLst>
                </a:custGeom>
                <a:solidFill>
                  <a:srgbClr val="6C34A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8" name="Freeform: Shape 1657">
                  <a:extLst>
                    <a:ext uri="{FF2B5EF4-FFF2-40B4-BE49-F238E27FC236}">
                      <a16:creationId xmlns:a16="http://schemas.microsoft.com/office/drawing/2014/main" id="{F4B631DA-C3FB-40F2-B6ED-268E02BC2D38}"/>
                    </a:ext>
                  </a:extLst>
                </p:cNvPr>
                <p:cNvSpPr/>
                <p:nvPr/>
              </p:nvSpPr>
              <p:spPr>
                <a:xfrm>
                  <a:off x="5334709" y="2372393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8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1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5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8"/>
                      </a:cubicBezTo>
                      <a:cubicBezTo>
                        <a:pt x="92271" y="55681"/>
                        <a:pt x="39772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7C3DB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9" name="Freeform: Shape 1658">
                  <a:extLst>
                    <a:ext uri="{FF2B5EF4-FFF2-40B4-BE49-F238E27FC236}">
                      <a16:creationId xmlns:a16="http://schemas.microsoft.com/office/drawing/2014/main" id="{E7E8AFE0-8DEF-40DB-B81E-1203D7EE80AE}"/>
                    </a:ext>
                  </a:extLst>
                </p:cNvPr>
                <p:cNvSpPr/>
                <p:nvPr/>
              </p:nvSpPr>
              <p:spPr>
                <a:xfrm>
                  <a:off x="5570159" y="2366369"/>
                  <a:ext cx="128860" cy="91931"/>
                </a:xfrm>
                <a:custGeom>
                  <a:avLst/>
                  <a:gdLst>
                    <a:gd name="connsiteX0" fmla="*/ 128861 w 128860"/>
                    <a:gd name="connsiteY0" fmla="*/ 91932 h 91931"/>
                    <a:gd name="connsiteX1" fmla="*/ 128861 w 128860"/>
                    <a:gd name="connsiteY1" fmla="*/ 18752 h 91931"/>
                    <a:gd name="connsiteX2" fmla="*/ 0 w 128860"/>
                    <a:gd name="connsiteY2" fmla="*/ 4434 h 91931"/>
                    <a:gd name="connsiteX3" fmla="*/ 3182 w 128860"/>
                    <a:gd name="connsiteY3" fmla="*/ 72842 h 91931"/>
                    <a:gd name="connsiteX4" fmla="*/ 128861 w 128860"/>
                    <a:gd name="connsiteY4" fmla="*/ 91932 h 91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0" h="91931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1"/>
                        <a:pt x="0" y="4434"/>
                      </a:cubicBezTo>
                      <a:cubicBezTo>
                        <a:pt x="1591" y="26706"/>
                        <a:pt x="3182" y="50569"/>
                        <a:pt x="3182" y="72842"/>
                      </a:cubicBezTo>
                      <a:cubicBezTo>
                        <a:pt x="49317" y="61705"/>
                        <a:pt x="81135" y="69660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6C34A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60" name="Freeform: Shape 1659">
                <a:extLst>
                  <a:ext uri="{FF2B5EF4-FFF2-40B4-BE49-F238E27FC236}">
                    <a16:creationId xmlns:a16="http://schemas.microsoft.com/office/drawing/2014/main" id="{FFDCCB18-CE19-49F9-90C2-EDE1E4DAC5D3}"/>
                  </a:ext>
                </a:extLst>
              </p:cNvPr>
              <p:cNvSpPr/>
              <p:nvPr/>
            </p:nvSpPr>
            <p:spPr>
              <a:xfrm>
                <a:off x="5376072" y="1815586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4 w 279994"/>
                  <a:gd name="connsiteY2" fmla="*/ 265677 h 265676"/>
                  <a:gd name="connsiteX3" fmla="*/ 202042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4" y="265677"/>
                    </a:lnTo>
                    <a:cubicBezTo>
                      <a:pt x="279994" y="265677"/>
                      <a:pt x="251359" y="89089"/>
                      <a:pt x="202042" y="0"/>
                    </a:cubicBezTo>
                    <a:cubicBezTo>
                      <a:pt x="182951" y="106589"/>
                      <a:pt x="127270" y="187724"/>
                      <a:pt x="11136" y="219541"/>
                    </a:cubicBezTo>
                    <a:close/>
                  </a:path>
                </a:pathLst>
              </a:custGeom>
              <a:solidFill>
                <a:srgbClr val="6C34A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61" name="Freeform: Shape 1660">
                <a:extLst>
                  <a:ext uri="{FF2B5EF4-FFF2-40B4-BE49-F238E27FC236}">
                    <a16:creationId xmlns:a16="http://schemas.microsoft.com/office/drawing/2014/main" id="{CD76E331-AB31-4AA5-AE59-8BA272088875}"/>
                  </a:ext>
                </a:extLst>
              </p:cNvPr>
              <p:cNvSpPr/>
              <p:nvPr/>
            </p:nvSpPr>
            <p:spPr>
              <a:xfrm>
                <a:off x="5387208" y="1766269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6587" y="20681"/>
                      <a:pt x="155906" y="0"/>
                      <a:pt x="135225" y="0"/>
                    </a:cubicBezTo>
                    <a:close/>
                  </a:path>
                </a:pathLst>
              </a:custGeom>
              <a:solidFill>
                <a:srgbClr val="7C3DB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62" name="Freeform: Shape 1661">
                <a:extLst>
                  <a:ext uri="{FF2B5EF4-FFF2-40B4-BE49-F238E27FC236}">
                    <a16:creationId xmlns:a16="http://schemas.microsoft.com/office/drawing/2014/main" id="{6D99EECB-BC8C-4972-9D81-666FF93B7D3C}"/>
                  </a:ext>
                </a:extLst>
              </p:cNvPr>
              <p:cNvSpPr/>
              <p:nvPr/>
            </p:nvSpPr>
            <p:spPr>
              <a:xfrm>
                <a:off x="5544705" y="2078081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69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69" y="54090"/>
                      <a:pt x="162269" y="34999"/>
                    </a:cubicBezTo>
                    <a:cubicBezTo>
                      <a:pt x="162269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6C34A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63" name="Freeform: Shape 1662">
                <a:extLst>
                  <a:ext uri="{FF2B5EF4-FFF2-40B4-BE49-F238E27FC236}">
                    <a16:creationId xmlns:a16="http://schemas.microsoft.com/office/drawing/2014/main" id="{5A92D0D5-88E3-4674-88CB-B909733E55D6}"/>
                  </a:ext>
                </a:extLst>
              </p:cNvPr>
              <p:cNvSpPr/>
              <p:nvPr/>
            </p:nvSpPr>
            <p:spPr>
              <a:xfrm>
                <a:off x="5326754" y="2076490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4999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4999" y="0"/>
                    </a:lnTo>
                    <a:cubicBezTo>
                      <a:pt x="15909" y="1591"/>
                      <a:pt x="0" y="17500"/>
                      <a:pt x="0" y="36590"/>
                    </a:cubicBezTo>
                    <a:close/>
                  </a:path>
                </a:pathLst>
              </a:custGeom>
              <a:solidFill>
                <a:srgbClr val="7C3DB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84" name="Graphic 378">
              <a:extLst>
                <a:ext uri="{FF2B5EF4-FFF2-40B4-BE49-F238E27FC236}">
                  <a16:creationId xmlns:a16="http://schemas.microsoft.com/office/drawing/2014/main" id="{396E1E0B-F9A1-4D0C-A778-F78CAB58C6D6}"/>
                </a:ext>
              </a:extLst>
            </p:cNvPr>
            <p:cNvGrpSpPr/>
            <p:nvPr/>
          </p:nvGrpSpPr>
          <p:grpSpPr>
            <a:xfrm>
              <a:off x="3504920" y="2297493"/>
              <a:ext cx="2219553" cy="1633153"/>
              <a:chOff x="3504920" y="2297493"/>
              <a:chExt cx="2219553" cy="1633153"/>
            </a:xfrm>
          </p:grpSpPr>
          <p:grpSp>
            <p:nvGrpSpPr>
              <p:cNvPr id="3585" name="Graphic 378">
                <a:extLst>
                  <a:ext uri="{FF2B5EF4-FFF2-40B4-BE49-F238E27FC236}">
                    <a16:creationId xmlns:a16="http://schemas.microsoft.com/office/drawing/2014/main" id="{D89AED40-FD9B-4BD5-9030-B22A3CBEF9B4}"/>
                  </a:ext>
                </a:extLst>
              </p:cNvPr>
              <p:cNvGrpSpPr/>
              <p:nvPr/>
            </p:nvGrpSpPr>
            <p:grpSpPr>
              <a:xfrm>
                <a:off x="3511563" y="2297493"/>
                <a:ext cx="2212910" cy="1633153"/>
                <a:chOff x="3511563" y="2297493"/>
                <a:chExt cx="2212910" cy="1633153"/>
              </a:xfrm>
            </p:grpSpPr>
            <p:sp>
              <p:nvSpPr>
                <p:cNvPr id="3586" name="Freeform: Shape 3585">
                  <a:extLst>
                    <a:ext uri="{FF2B5EF4-FFF2-40B4-BE49-F238E27FC236}">
                      <a16:creationId xmlns:a16="http://schemas.microsoft.com/office/drawing/2014/main" id="{C5C774D5-9D6E-4B1C-9B58-E3E7F7EB4103}"/>
                    </a:ext>
                  </a:extLst>
                </p:cNvPr>
                <p:cNvSpPr/>
                <p:nvPr/>
              </p:nvSpPr>
              <p:spPr>
                <a:xfrm>
                  <a:off x="4163823" y="3651459"/>
                  <a:ext cx="1019752" cy="279187"/>
                </a:xfrm>
                <a:custGeom>
                  <a:avLst/>
                  <a:gdLst>
                    <a:gd name="connsiteX0" fmla="*/ 0 w 1019752"/>
                    <a:gd name="connsiteY0" fmla="*/ 111361 h 279187"/>
                    <a:gd name="connsiteX1" fmla="*/ 85907 w 1019752"/>
                    <a:gd name="connsiteY1" fmla="*/ 267267 h 279187"/>
                    <a:gd name="connsiteX2" fmla="*/ 863847 w 1019752"/>
                    <a:gd name="connsiteY2" fmla="*/ 273631 h 279187"/>
                    <a:gd name="connsiteX3" fmla="*/ 1019753 w 1019752"/>
                    <a:gd name="connsiteY3" fmla="*/ 0 h 279187"/>
                    <a:gd name="connsiteX4" fmla="*/ 0 w 1019752"/>
                    <a:gd name="connsiteY4" fmla="*/ 111361 h 279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9752" h="279187">
                      <a:moveTo>
                        <a:pt x="0" y="111361"/>
                      </a:moveTo>
                      <a:cubicBezTo>
                        <a:pt x="31818" y="168633"/>
                        <a:pt x="60453" y="221132"/>
                        <a:pt x="85907" y="267267"/>
                      </a:cubicBezTo>
                      <a:cubicBezTo>
                        <a:pt x="327721" y="270449"/>
                        <a:pt x="574307" y="287948"/>
                        <a:pt x="863847" y="273631"/>
                      </a:cubicBezTo>
                      <a:cubicBezTo>
                        <a:pt x="906800" y="197269"/>
                        <a:pt x="960890" y="103407"/>
                        <a:pt x="1019753" y="0"/>
                      </a:cubicBezTo>
                      <a:cubicBezTo>
                        <a:pt x="690441" y="92271"/>
                        <a:pt x="343630" y="130452"/>
                        <a:pt x="0" y="111361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87" name="Freeform: Shape 3586">
                  <a:extLst>
                    <a:ext uri="{FF2B5EF4-FFF2-40B4-BE49-F238E27FC236}">
                      <a16:creationId xmlns:a16="http://schemas.microsoft.com/office/drawing/2014/main" id="{A52DB648-34BB-4331-B059-6E24FEAEE3E1}"/>
                    </a:ext>
                  </a:extLst>
                </p:cNvPr>
                <p:cNvSpPr/>
                <p:nvPr/>
              </p:nvSpPr>
              <p:spPr>
                <a:xfrm>
                  <a:off x="3511563" y="2297493"/>
                  <a:ext cx="2212910" cy="1470107"/>
                </a:xfrm>
                <a:custGeom>
                  <a:avLst/>
                  <a:gdLst>
                    <a:gd name="connsiteX0" fmla="*/ 2198593 w 2212910"/>
                    <a:gd name="connsiteY0" fmla="*/ 16038 h 1470107"/>
                    <a:gd name="connsiteX1" fmla="*/ 0 w 2212910"/>
                    <a:gd name="connsiteY1" fmla="*/ 14447 h 1470107"/>
                    <a:gd name="connsiteX2" fmla="*/ 0 w 2212910"/>
                    <a:gd name="connsiteY2" fmla="*/ 289669 h 1470107"/>
                    <a:gd name="connsiteX3" fmla="*/ 653851 w 2212910"/>
                    <a:gd name="connsiteY3" fmla="*/ 1465327 h 1470107"/>
                    <a:gd name="connsiteX4" fmla="*/ 1675194 w 2212910"/>
                    <a:gd name="connsiteY4" fmla="*/ 1352375 h 1470107"/>
                    <a:gd name="connsiteX5" fmla="*/ 2212911 w 2212910"/>
                    <a:gd name="connsiteY5" fmla="*/ 424893 h 1470107"/>
                    <a:gd name="connsiteX6" fmla="*/ 2198593 w 2212910"/>
                    <a:gd name="connsiteY6" fmla="*/ 16038 h 1470107"/>
                    <a:gd name="connsiteX7" fmla="*/ 1137478 w 2212910"/>
                    <a:gd name="connsiteY7" fmla="*/ 515573 h 1470107"/>
                    <a:gd name="connsiteX8" fmla="*/ 407265 w 2212910"/>
                    <a:gd name="connsiteY8" fmla="*/ 159217 h 1470107"/>
                    <a:gd name="connsiteX9" fmla="*/ 1867691 w 2212910"/>
                    <a:gd name="connsiteY9" fmla="*/ 159217 h 1470107"/>
                    <a:gd name="connsiteX10" fmla="*/ 1137478 w 2212910"/>
                    <a:gd name="connsiteY10" fmla="*/ 515573 h 14701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212910" h="1470107">
                      <a:moveTo>
                        <a:pt x="2198593" y="16038"/>
                      </a:moveTo>
                      <a:cubicBezTo>
                        <a:pt x="2198593" y="16038"/>
                        <a:pt x="1077024" y="-18962"/>
                        <a:pt x="0" y="14447"/>
                      </a:cubicBezTo>
                      <a:cubicBezTo>
                        <a:pt x="0" y="14447"/>
                        <a:pt x="4773" y="167171"/>
                        <a:pt x="0" y="289669"/>
                      </a:cubicBezTo>
                      <a:cubicBezTo>
                        <a:pt x="122498" y="512391"/>
                        <a:pt x="442264" y="1086698"/>
                        <a:pt x="653851" y="1465327"/>
                      </a:cubicBezTo>
                      <a:cubicBezTo>
                        <a:pt x="997480" y="1484418"/>
                        <a:pt x="1344292" y="1446237"/>
                        <a:pt x="1675194" y="1352375"/>
                      </a:cubicBezTo>
                      <a:cubicBezTo>
                        <a:pt x="1853373" y="1045335"/>
                        <a:pt x="2082459" y="660343"/>
                        <a:pt x="2212911" y="424893"/>
                      </a:cubicBezTo>
                      <a:cubicBezTo>
                        <a:pt x="2211320" y="256260"/>
                        <a:pt x="2208138" y="108308"/>
                        <a:pt x="2198593" y="16038"/>
                      </a:cubicBezTo>
                      <a:close/>
                      <a:moveTo>
                        <a:pt x="1137478" y="515573"/>
                      </a:moveTo>
                      <a:cubicBezTo>
                        <a:pt x="569534" y="531482"/>
                        <a:pt x="407265" y="159217"/>
                        <a:pt x="407265" y="159217"/>
                      </a:cubicBezTo>
                      <a:lnTo>
                        <a:pt x="1867691" y="159217"/>
                      </a:lnTo>
                      <a:cubicBezTo>
                        <a:pt x="1867691" y="160807"/>
                        <a:pt x="1705421" y="501255"/>
                        <a:pt x="1137478" y="515573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588" name="Graphic 378">
                <a:extLst>
                  <a:ext uri="{FF2B5EF4-FFF2-40B4-BE49-F238E27FC236}">
                    <a16:creationId xmlns:a16="http://schemas.microsoft.com/office/drawing/2014/main" id="{57F62F66-070D-481A-B6DC-AED70CBCBE3B}"/>
                  </a:ext>
                </a:extLst>
              </p:cNvPr>
              <p:cNvGrpSpPr/>
              <p:nvPr/>
            </p:nvGrpSpPr>
            <p:grpSpPr>
              <a:xfrm>
                <a:off x="3504920" y="2585571"/>
                <a:ext cx="2219553" cy="1337927"/>
                <a:chOff x="3504920" y="2585571"/>
                <a:chExt cx="2219553" cy="1337927"/>
              </a:xfrm>
            </p:grpSpPr>
            <p:sp>
              <p:nvSpPr>
                <p:cNvPr id="3589" name="Freeform: Shape 3588">
                  <a:extLst>
                    <a:ext uri="{FF2B5EF4-FFF2-40B4-BE49-F238E27FC236}">
                      <a16:creationId xmlns:a16="http://schemas.microsoft.com/office/drawing/2014/main" id="{6BBBFB11-9442-487C-9A85-28FD032BF8D9}"/>
                    </a:ext>
                  </a:extLst>
                </p:cNvPr>
                <p:cNvSpPr/>
                <p:nvPr/>
              </p:nvSpPr>
              <p:spPr>
                <a:xfrm>
                  <a:off x="3532244" y="3662595"/>
                  <a:ext cx="563170" cy="252949"/>
                </a:xfrm>
                <a:custGeom>
                  <a:avLst/>
                  <a:gdLst>
                    <a:gd name="connsiteX0" fmla="*/ 22272 w 563170"/>
                    <a:gd name="connsiteY0" fmla="*/ 230677 h 252949"/>
                    <a:gd name="connsiteX1" fmla="*/ 563171 w 563170"/>
                    <a:gd name="connsiteY1" fmla="*/ 252949 h 252949"/>
                    <a:gd name="connsiteX2" fmla="*/ 470900 w 563170"/>
                    <a:gd name="connsiteY2" fmla="*/ 87498 h 252949"/>
                    <a:gd name="connsiteX3" fmla="*/ 0 w 563170"/>
                    <a:gd name="connsiteY3" fmla="*/ 0 h 252949"/>
                    <a:gd name="connsiteX4" fmla="*/ 22272 w 563170"/>
                    <a:gd name="connsiteY4" fmla="*/ 230677 h 252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3170" h="252949">
                      <a:moveTo>
                        <a:pt x="22272" y="230677"/>
                      </a:moveTo>
                      <a:cubicBezTo>
                        <a:pt x="22272" y="230677"/>
                        <a:pt x="240223" y="246586"/>
                        <a:pt x="563171" y="252949"/>
                      </a:cubicBezTo>
                      <a:cubicBezTo>
                        <a:pt x="534535" y="202042"/>
                        <a:pt x="504308" y="146361"/>
                        <a:pt x="470900" y="87498"/>
                      </a:cubicBezTo>
                      <a:cubicBezTo>
                        <a:pt x="311812" y="69999"/>
                        <a:pt x="154315" y="41363"/>
                        <a:pt x="0" y="0"/>
                      </a:cubicBezTo>
                      <a:cubicBezTo>
                        <a:pt x="4773" y="76362"/>
                        <a:pt x="12727" y="154315"/>
                        <a:pt x="22272" y="230677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0" name="Freeform: Shape 3589">
                  <a:extLst>
                    <a:ext uri="{FF2B5EF4-FFF2-40B4-BE49-F238E27FC236}">
                      <a16:creationId xmlns:a16="http://schemas.microsoft.com/office/drawing/2014/main" id="{69F62821-4874-459E-AA05-794D9F359211}"/>
                    </a:ext>
                  </a:extLst>
                </p:cNvPr>
                <p:cNvSpPr/>
                <p:nvPr/>
              </p:nvSpPr>
              <p:spPr>
                <a:xfrm>
                  <a:off x="3504920" y="2854429"/>
                  <a:ext cx="496633" cy="895663"/>
                </a:xfrm>
                <a:custGeom>
                  <a:avLst/>
                  <a:gdLst>
                    <a:gd name="connsiteX0" fmla="*/ 25734 w 496633"/>
                    <a:gd name="connsiteY0" fmla="*/ 808166 h 895663"/>
                    <a:gd name="connsiteX1" fmla="*/ 496633 w 496633"/>
                    <a:gd name="connsiteY1" fmla="*/ 895664 h 895663"/>
                    <a:gd name="connsiteX2" fmla="*/ 279 w 496633"/>
                    <a:gd name="connsiteY2" fmla="*/ 0 h 895663"/>
                    <a:gd name="connsiteX3" fmla="*/ 25734 w 496633"/>
                    <a:gd name="connsiteY3" fmla="*/ 808166 h 895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6633" h="895663">
                      <a:moveTo>
                        <a:pt x="25734" y="808166"/>
                      </a:moveTo>
                      <a:cubicBezTo>
                        <a:pt x="180049" y="849529"/>
                        <a:pt x="337546" y="878164"/>
                        <a:pt x="496633" y="895664"/>
                      </a:cubicBezTo>
                      <a:cubicBezTo>
                        <a:pt x="335955" y="604534"/>
                        <a:pt x="133913" y="241813"/>
                        <a:pt x="279" y="0"/>
                      </a:cubicBezTo>
                      <a:cubicBezTo>
                        <a:pt x="-1311" y="229086"/>
                        <a:pt x="3461" y="518626"/>
                        <a:pt x="25734" y="808166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3" name="Freeform: Shape 3592">
                  <a:extLst>
                    <a:ext uri="{FF2B5EF4-FFF2-40B4-BE49-F238E27FC236}">
                      <a16:creationId xmlns:a16="http://schemas.microsoft.com/office/drawing/2014/main" id="{C3ED9651-E373-4F23-887D-B799B5CE1E0F}"/>
                    </a:ext>
                  </a:extLst>
                </p:cNvPr>
                <p:cNvSpPr/>
                <p:nvPr/>
              </p:nvSpPr>
              <p:spPr>
                <a:xfrm>
                  <a:off x="4004735" y="3750093"/>
                  <a:ext cx="246586" cy="168633"/>
                </a:xfrm>
                <a:custGeom>
                  <a:avLst/>
                  <a:gdLst>
                    <a:gd name="connsiteX0" fmla="*/ 90680 w 246586"/>
                    <a:gd name="connsiteY0" fmla="*/ 165451 h 168633"/>
                    <a:gd name="connsiteX1" fmla="*/ 246586 w 246586"/>
                    <a:gd name="connsiteY1" fmla="*/ 168633 h 168633"/>
                    <a:gd name="connsiteX2" fmla="*/ 160679 w 246586"/>
                    <a:gd name="connsiteY2" fmla="*/ 12727 h 168633"/>
                    <a:gd name="connsiteX3" fmla="*/ 0 w 246586"/>
                    <a:gd name="connsiteY3" fmla="*/ 0 h 168633"/>
                    <a:gd name="connsiteX4" fmla="*/ 90680 w 246586"/>
                    <a:gd name="connsiteY4" fmla="*/ 165451 h 1686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6586" h="168633">
                      <a:moveTo>
                        <a:pt x="90680" y="165451"/>
                      </a:moveTo>
                      <a:cubicBezTo>
                        <a:pt x="139997" y="167042"/>
                        <a:pt x="192496" y="167042"/>
                        <a:pt x="246586" y="168633"/>
                      </a:cubicBezTo>
                      <a:cubicBezTo>
                        <a:pt x="221132" y="122498"/>
                        <a:pt x="190905" y="69999"/>
                        <a:pt x="160679" y="12727"/>
                      </a:cubicBezTo>
                      <a:cubicBezTo>
                        <a:pt x="106589" y="9545"/>
                        <a:pt x="52499" y="4773"/>
                        <a:pt x="0" y="0"/>
                      </a:cubicBezTo>
                      <a:cubicBezTo>
                        <a:pt x="31818" y="58863"/>
                        <a:pt x="62044" y="114543"/>
                        <a:pt x="90680" y="165451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4" name="Freeform: Shape 3593">
                  <a:extLst>
                    <a:ext uri="{FF2B5EF4-FFF2-40B4-BE49-F238E27FC236}">
                      <a16:creationId xmlns:a16="http://schemas.microsoft.com/office/drawing/2014/main" id="{E1645D41-B57D-4A67-9871-E8CE22EFCA5E}"/>
                    </a:ext>
                  </a:extLst>
                </p:cNvPr>
                <p:cNvSpPr/>
                <p:nvPr/>
              </p:nvSpPr>
              <p:spPr>
                <a:xfrm>
                  <a:off x="3505200" y="2585571"/>
                  <a:ext cx="658623" cy="1175658"/>
                </a:xfrm>
                <a:custGeom>
                  <a:avLst/>
                  <a:gdLst>
                    <a:gd name="connsiteX0" fmla="*/ 0 w 658623"/>
                    <a:gd name="connsiteY0" fmla="*/ 268858 h 1175658"/>
                    <a:gd name="connsiteX1" fmla="*/ 497945 w 658623"/>
                    <a:gd name="connsiteY1" fmla="*/ 1162931 h 1175658"/>
                    <a:gd name="connsiteX2" fmla="*/ 658623 w 658623"/>
                    <a:gd name="connsiteY2" fmla="*/ 1175659 h 1175658"/>
                    <a:gd name="connsiteX3" fmla="*/ 4773 w 658623"/>
                    <a:gd name="connsiteY3" fmla="*/ 0 h 1175658"/>
                    <a:gd name="connsiteX4" fmla="*/ 0 w 658623"/>
                    <a:gd name="connsiteY4" fmla="*/ 268858 h 11756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8623" h="1175658">
                      <a:moveTo>
                        <a:pt x="0" y="268858"/>
                      </a:moveTo>
                      <a:cubicBezTo>
                        <a:pt x="133634" y="510672"/>
                        <a:pt x="335675" y="873392"/>
                        <a:pt x="497945" y="1162931"/>
                      </a:cubicBezTo>
                      <a:cubicBezTo>
                        <a:pt x="552035" y="1169295"/>
                        <a:pt x="606124" y="1172477"/>
                        <a:pt x="658623" y="1175659"/>
                      </a:cubicBezTo>
                      <a:cubicBezTo>
                        <a:pt x="448628" y="797030"/>
                        <a:pt x="128861" y="222723"/>
                        <a:pt x="4773" y="0"/>
                      </a:cubicBezTo>
                      <a:cubicBezTo>
                        <a:pt x="3182" y="74771"/>
                        <a:pt x="1591" y="165451"/>
                        <a:pt x="0" y="26885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5" name="Freeform: Shape 3594">
                  <a:extLst>
                    <a:ext uri="{FF2B5EF4-FFF2-40B4-BE49-F238E27FC236}">
                      <a16:creationId xmlns:a16="http://schemas.microsoft.com/office/drawing/2014/main" id="{F0E860B8-F255-414C-9E0E-5E985A1E8AC3}"/>
                    </a:ext>
                  </a:extLst>
                </p:cNvPr>
                <p:cNvSpPr/>
                <p:nvPr/>
              </p:nvSpPr>
              <p:spPr>
                <a:xfrm>
                  <a:off x="5188348" y="3447826"/>
                  <a:ext cx="524989" cy="467717"/>
                </a:xfrm>
                <a:custGeom>
                  <a:avLst/>
                  <a:gdLst>
                    <a:gd name="connsiteX0" fmla="*/ 0 w 524989"/>
                    <a:gd name="connsiteY0" fmla="*/ 467718 h 467717"/>
                    <a:gd name="connsiteX1" fmla="*/ 510672 w 524989"/>
                    <a:gd name="connsiteY1" fmla="*/ 448628 h 467717"/>
                    <a:gd name="connsiteX2" fmla="*/ 524990 w 524989"/>
                    <a:gd name="connsiteY2" fmla="*/ 0 h 467717"/>
                    <a:gd name="connsiteX3" fmla="*/ 189314 w 524989"/>
                    <a:gd name="connsiteY3" fmla="*/ 141588 h 467717"/>
                    <a:gd name="connsiteX4" fmla="*/ 0 w 524989"/>
                    <a:gd name="connsiteY4" fmla="*/ 467718 h 467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989" h="467717">
                      <a:moveTo>
                        <a:pt x="0" y="467718"/>
                      </a:moveTo>
                      <a:cubicBezTo>
                        <a:pt x="160679" y="456582"/>
                        <a:pt x="356357" y="469309"/>
                        <a:pt x="510672" y="448628"/>
                      </a:cubicBezTo>
                      <a:cubicBezTo>
                        <a:pt x="510672" y="448628"/>
                        <a:pt x="518626" y="251359"/>
                        <a:pt x="524990" y="0"/>
                      </a:cubicBezTo>
                      <a:cubicBezTo>
                        <a:pt x="415219" y="54090"/>
                        <a:pt x="303858" y="101816"/>
                        <a:pt x="189314" y="141588"/>
                      </a:cubicBezTo>
                      <a:cubicBezTo>
                        <a:pt x="119316" y="259313"/>
                        <a:pt x="54090" y="372265"/>
                        <a:pt x="0" y="467718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6" name="Freeform: Shape 3595">
                  <a:extLst>
                    <a:ext uri="{FF2B5EF4-FFF2-40B4-BE49-F238E27FC236}">
                      <a16:creationId xmlns:a16="http://schemas.microsoft.com/office/drawing/2014/main" id="{20FF5A63-D2DC-4046-A5E8-A404140FB0E9}"/>
                    </a:ext>
                  </a:extLst>
                </p:cNvPr>
                <p:cNvSpPr/>
                <p:nvPr/>
              </p:nvSpPr>
              <p:spPr>
                <a:xfrm>
                  <a:off x="5377663" y="3002381"/>
                  <a:ext cx="343629" cy="587033"/>
                </a:xfrm>
                <a:custGeom>
                  <a:avLst/>
                  <a:gdLst>
                    <a:gd name="connsiteX0" fmla="*/ 0 w 343629"/>
                    <a:gd name="connsiteY0" fmla="*/ 587034 h 587033"/>
                    <a:gd name="connsiteX1" fmla="*/ 335675 w 343629"/>
                    <a:gd name="connsiteY1" fmla="*/ 445446 h 587033"/>
                    <a:gd name="connsiteX2" fmla="*/ 343630 w 343629"/>
                    <a:gd name="connsiteY2" fmla="*/ 0 h 587033"/>
                    <a:gd name="connsiteX3" fmla="*/ 0 w 343629"/>
                    <a:gd name="connsiteY3" fmla="*/ 587034 h 5870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3629" h="587033">
                      <a:moveTo>
                        <a:pt x="0" y="587034"/>
                      </a:moveTo>
                      <a:cubicBezTo>
                        <a:pt x="114543" y="547262"/>
                        <a:pt x="227496" y="499536"/>
                        <a:pt x="335675" y="445446"/>
                      </a:cubicBezTo>
                      <a:cubicBezTo>
                        <a:pt x="338857" y="305449"/>
                        <a:pt x="342039" y="149542"/>
                        <a:pt x="343630" y="0"/>
                      </a:cubicBezTo>
                      <a:cubicBezTo>
                        <a:pt x="248177" y="173406"/>
                        <a:pt x="119316" y="388174"/>
                        <a:pt x="0" y="587034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7" name="Freeform: Shape 3596">
                  <a:extLst>
                    <a:ext uri="{FF2B5EF4-FFF2-40B4-BE49-F238E27FC236}">
                      <a16:creationId xmlns:a16="http://schemas.microsoft.com/office/drawing/2014/main" id="{32AB8F4D-DA06-4212-8452-FF570AA4A100}"/>
                    </a:ext>
                  </a:extLst>
                </p:cNvPr>
                <p:cNvSpPr/>
                <p:nvPr/>
              </p:nvSpPr>
              <p:spPr>
                <a:xfrm>
                  <a:off x="5186757" y="2722386"/>
                  <a:ext cx="537716" cy="927481"/>
                </a:xfrm>
                <a:custGeom>
                  <a:avLst/>
                  <a:gdLst>
                    <a:gd name="connsiteX0" fmla="*/ 537717 w 537716"/>
                    <a:gd name="connsiteY0" fmla="*/ 0 h 927481"/>
                    <a:gd name="connsiteX1" fmla="*/ 0 w 537716"/>
                    <a:gd name="connsiteY1" fmla="*/ 927482 h 927481"/>
                    <a:gd name="connsiteX2" fmla="*/ 192496 w 537716"/>
                    <a:gd name="connsiteY2" fmla="*/ 867028 h 927481"/>
                    <a:gd name="connsiteX3" fmla="*/ 536126 w 537716"/>
                    <a:gd name="connsiteY3" fmla="*/ 279994 h 927481"/>
                    <a:gd name="connsiteX4" fmla="*/ 537717 w 537716"/>
                    <a:gd name="connsiteY4" fmla="*/ 0 h 927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37716" h="927481">
                      <a:moveTo>
                        <a:pt x="537717" y="0"/>
                      </a:moveTo>
                      <a:cubicBezTo>
                        <a:pt x="407265" y="235450"/>
                        <a:pt x="178178" y="620442"/>
                        <a:pt x="0" y="927482"/>
                      </a:cubicBezTo>
                      <a:cubicBezTo>
                        <a:pt x="65226" y="909982"/>
                        <a:pt x="128861" y="889301"/>
                        <a:pt x="192496" y="867028"/>
                      </a:cubicBezTo>
                      <a:cubicBezTo>
                        <a:pt x="310221" y="668168"/>
                        <a:pt x="440673" y="453400"/>
                        <a:pt x="536126" y="279994"/>
                      </a:cubicBezTo>
                      <a:cubicBezTo>
                        <a:pt x="537717" y="184542"/>
                        <a:pt x="537717" y="89089"/>
                        <a:pt x="537717" y="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8" name="Freeform: Shape 3597">
                  <a:extLst>
                    <a:ext uri="{FF2B5EF4-FFF2-40B4-BE49-F238E27FC236}">
                      <a16:creationId xmlns:a16="http://schemas.microsoft.com/office/drawing/2014/main" id="{7F79A473-DFCE-423D-A8D3-8CFF77D22C2B}"/>
                    </a:ext>
                  </a:extLst>
                </p:cNvPr>
                <p:cNvSpPr/>
                <p:nvPr/>
              </p:nvSpPr>
              <p:spPr>
                <a:xfrm>
                  <a:off x="5029260" y="3589414"/>
                  <a:ext cx="348402" cy="334084"/>
                </a:xfrm>
                <a:custGeom>
                  <a:avLst/>
                  <a:gdLst>
                    <a:gd name="connsiteX0" fmla="*/ 0 w 348402"/>
                    <a:gd name="connsiteY0" fmla="*/ 334084 h 334084"/>
                    <a:gd name="connsiteX1" fmla="*/ 159088 w 348402"/>
                    <a:gd name="connsiteY1" fmla="*/ 324539 h 334084"/>
                    <a:gd name="connsiteX2" fmla="*/ 348402 w 348402"/>
                    <a:gd name="connsiteY2" fmla="*/ 0 h 334084"/>
                    <a:gd name="connsiteX3" fmla="*/ 155906 w 348402"/>
                    <a:gd name="connsiteY3" fmla="*/ 60454 h 334084"/>
                    <a:gd name="connsiteX4" fmla="*/ 0 w 348402"/>
                    <a:gd name="connsiteY4" fmla="*/ 334084 h 334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8402" h="334084">
                      <a:moveTo>
                        <a:pt x="0" y="334084"/>
                      </a:moveTo>
                      <a:cubicBezTo>
                        <a:pt x="52499" y="330903"/>
                        <a:pt x="106589" y="327721"/>
                        <a:pt x="159088" y="324539"/>
                      </a:cubicBezTo>
                      <a:cubicBezTo>
                        <a:pt x="211587" y="229087"/>
                        <a:pt x="278404" y="117725"/>
                        <a:pt x="348402" y="0"/>
                      </a:cubicBezTo>
                      <a:cubicBezTo>
                        <a:pt x="284767" y="22273"/>
                        <a:pt x="221132" y="42954"/>
                        <a:pt x="155906" y="60454"/>
                      </a:cubicBezTo>
                      <a:cubicBezTo>
                        <a:pt x="97044" y="163861"/>
                        <a:pt x="42954" y="257722"/>
                        <a:pt x="0" y="334084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599" name="Graphic 378">
                <a:extLst>
                  <a:ext uri="{FF2B5EF4-FFF2-40B4-BE49-F238E27FC236}">
                    <a16:creationId xmlns:a16="http://schemas.microsoft.com/office/drawing/2014/main" id="{4E1BE71E-AE7A-442E-B882-7D15E132DA32}"/>
                  </a:ext>
                </a:extLst>
              </p:cNvPr>
              <p:cNvGrpSpPr/>
              <p:nvPr/>
            </p:nvGrpSpPr>
            <p:grpSpPr>
              <a:xfrm>
                <a:off x="4044507" y="3027835"/>
                <a:ext cx="1255202" cy="280061"/>
                <a:chOff x="4044507" y="3027835"/>
                <a:chExt cx="1255202" cy="280061"/>
              </a:xfrm>
            </p:grpSpPr>
            <p:sp>
              <p:nvSpPr>
                <p:cNvPr id="3600" name="Freeform: Shape 3599">
                  <a:extLst>
                    <a:ext uri="{FF2B5EF4-FFF2-40B4-BE49-F238E27FC236}">
                      <a16:creationId xmlns:a16="http://schemas.microsoft.com/office/drawing/2014/main" id="{50D46472-26D6-419F-8156-BB49F8A5B481}"/>
                    </a:ext>
                  </a:extLst>
                </p:cNvPr>
                <p:cNvSpPr/>
                <p:nvPr/>
              </p:nvSpPr>
              <p:spPr>
                <a:xfrm>
                  <a:off x="4044507" y="3186923"/>
                  <a:ext cx="240222" cy="120973"/>
                </a:xfrm>
                <a:custGeom>
                  <a:avLst/>
                  <a:gdLst>
                    <a:gd name="connsiteX0" fmla="*/ 240223 w 240222"/>
                    <a:gd name="connsiteY0" fmla="*/ 58863 h 120973"/>
                    <a:gd name="connsiteX1" fmla="*/ 120907 w 240222"/>
                    <a:gd name="connsiteY1" fmla="*/ 120907 h 120973"/>
                    <a:gd name="connsiteX2" fmla="*/ 0 w 240222"/>
                    <a:gd name="connsiteY2" fmla="*/ 62044 h 120973"/>
                    <a:gd name="connsiteX3" fmla="*/ 119316 w 240222"/>
                    <a:gd name="connsiteY3" fmla="*/ 0 h 120973"/>
                    <a:gd name="connsiteX4" fmla="*/ 240223 w 240222"/>
                    <a:gd name="connsiteY4" fmla="*/ 58863 h 1209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0222" h="120973">
                      <a:moveTo>
                        <a:pt x="240223" y="58863"/>
                      </a:moveTo>
                      <a:cubicBezTo>
                        <a:pt x="240223" y="92271"/>
                        <a:pt x="187724" y="119316"/>
                        <a:pt x="120907" y="120907"/>
                      </a:cubicBezTo>
                      <a:cubicBezTo>
                        <a:pt x="54090" y="122498"/>
                        <a:pt x="0" y="95453"/>
                        <a:pt x="0" y="62044"/>
                      </a:cubicBezTo>
                      <a:cubicBezTo>
                        <a:pt x="0" y="28636"/>
                        <a:pt x="52499" y="1591"/>
                        <a:pt x="119316" y="0"/>
                      </a:cubicBezTo>
                      <a:cubicBezTo>
                        <a:pt x="184542" y="0"/>
                        <a:pt x="238632" y="25454"/>
                        <a:pt x="240223" y="58863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1" name="Freeform: Shape 3600">
                  <a:extLst>
                    <a:ext uri="{FF2B5EF4-FFF2-40B4-BE49-F238E27FC236}">
                      <a16:creationId xmlns:a16="http://schemas.microsoft.com/office/drawing/2014/main" id="{B225A1B8-4D9C-4232-860B-8A5F6F674578}"/>
                    </a:ext>
                  </a:extLst>
                </p:cNvPr>
                <p:cNvSpPr/>
                <p:nvPr/>
              </p:nvSpPr>
              <p:spPr>
                <a:xfrm>
                  <a:off x="5059487" y="3175786"/>
                  <a:ext cx="240222" cy="120906"/>
                </a:xfrm>
                <a:custGeom>
                  <a:avLst/>
                  <a:gdLst>
                    <a:gd name="connsiteX0" fmla="*/ 0 w 240222"/>
                    <a:gd name="connsiteY0" fmla="*/ 62045 h 120906"/>
                    <a:gd name="connsiteX1" fmla="*/ 120907 w 240222"/>
                    <a:gd name="connsiteY1" fmla="*/ 120907 h 120906"/>
                    <a:gd name="connsiteX2" fmla="*/ 240223 w 240222"/>
                    <a:gd name="connsiteY2" fmla="*/ 58863 h 120906"/>
                    <a:gd name="connsiteX3" fmla="*/ 119316 w 240222"/>
                    <a:gd name="connsiteY3" fmla="*/ 0 h 120906"/>
                    <a:gd name="connsiteX4" fmla="*/ 0 w 240222"/>
                    <a:gd name="connsiteY4" fmla="*/ 62045 h 120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0222" h="120906">
                      <a:moveTo>
                        <a:pt x="0" y="62045"/>
                      </a:moveTo>
                      <a:cubicBezTo>
                        <a:pt x="0" y="95453"/>
                        <a:pt x="54090" y="120907"/>
                        <a:pt x="120907" y="120907"/>
                      </a:cubicBezTo>
                      <a:cubicBezTo>
                        <a:pt x="187724" y="119316"/>
                        <a:pt x="240223" y="92271"/>
                        <a:pt x="240223" y="58863"/>
                      </a:cubicBezTo>
                      <a:cubicBezTo>
                        <a:pt x="240223" y="25454"/>
                        <a:pt x="186133" y="0"/>
                        <a:pt x="119316" y="0"/>
                      </a:cubicBezTo>
                      <a:cubicBezTo>
                        <a:pt x="52499" y="1591"/>
                        <a:pt x="0" y="30227"/>
                        <a:pt x="0" y="62045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2" name="Freeform: Shape 3601">
                  <a:extLst>
                    <a:ext uri="{FF2B5EF4-FFF2-40B4-BE49-F238E27FC236}">
                      <a16:creationId xmlns:a16="http://schemas.microsoft.com/office/drawing/2014/main" id="{D48D437A-E995-4627-93BB-65EBB1943902}"/>
                    </a:ext>
                  </a:extLst>
                </p:cNvPr>
                <p:cNvSpPr/>
                <p:nvPr/>
              </p:nvSpPr>
              <p:spPr>
                <a:xfrm>
                  <a:off x="4147914" y="3040562"/>
                  <a:ext cx="132042" cy="132042"/>
                </a:xfrm>
                <a:custGeom>
                  <a:avLst/>
                  <a:gdLst>
                    <a:gd name="connsiteX0" fmla="*/ 132043 w 132042"/>
                    <a:gd name="connsiteY0" fmla="*/ 65226 h 132042"/>
                    <a:gd name="connsiteX1" fmla="*/ 66817 w 132042"/>
                    <a:gd name="connsiteY1" fmla="*/ 132043 h 132042"/>
                    <a:gd name="connsiteX2" fmla="*/ 0 w 132042"/>
                    <a:gd name="connsiteY2" fmla="*/ 66817 h 132042"/>
                    <a:gd name="connsiteX3" fmla="*/ 65226 w 132042"/>
                    <a:gd name="connsiteY3" fmla="*/ 0 h 132042"/>
                    <a:gd name="connsiteX4" fmla="*/ 132043 w 132042"/>
                    <a:gd name="connsiteY4" fmla="*/ 65226 h 132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2042" h="132042">
                      <a:moveTo>
                        <a:pt x="132043" y="65226"/>
                      </a:moveTo>
                      <a:cubicBezTo>
                        <a:pt x="132043" y="101816"/>
                        <a:pt x="103407" y="132043"/>
                        <a:pt x="66817" y="132043"/>
                      </a:cubicBezTo>
                      <a:cubicBezTo>
                        <a:pt x="30227" y="132043"/>
                        <a:pt x="0" y="103407"/>
                        <a:pt x="0" y="66817"/>
                      </a:cubicBezTo>
                      <a:cubicBezTo>
                        <a:pt x="0" y="30227"/>
                        <a:pt x="28636" y="0"/>
                        <a:pt x="65226" y="0"/>
                      </a:cubicBezTo>
                      <a:cubicBezTo>
                        <a:pt x="101816" y="0"/>
                        <a:pt x="132043" y="30227"/>
                        <a:pt x="132043" y="65226"/>
                      </a:cubicBezTo>
                      <a:close/>
                    </a:path>
                  </a:pathLst>
                </a:custGeom>
                <a:solidFill>
                  <a:srgbClr val="0601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3" name="Freeform: Shape 3602">
                  <a:extLst>
                    <a:ext uri="{FF2B5EF4-FFF2-40B4-BE49-F238E27FC236}">
                      <a16:creationId xmlns:a16="http://schemas.microsoft.com/office/drawing/2014/main" id="{149163C6-0EED-4390-A39F-BD89B5B3D9B7}"/>
                    </a:ext>
                  </a:extLst>
                </p:cNvPr>
                <p:cNvSpPr/>
                <p:nvPr/>
              </p:nvSpPr>
              <p:spPr>
                <a:xfrm>
                  <a:off x="5043578" y="3027835"/>
                  <a:ext cx="132042" cy="132042"/>
                </a:xfrm>
                <a:custGeom>
                  <a:avLst/>
                  <a:gdLst>
                    <a:gd name="connsiteX0" fmla="*/ 132043 w 132042"/>
                    <a:gd name="connsiteY0" fmla="*/ 65226 h 132042"/>
                    <a:gd name="connsiteX1" fmla="*/ 66817 w 132042"/>
                    <a:gd name="connsiteY1" fmla="*/ 132043 h 132042"/>
                    <a:gd name="connsiteX2" fmla="*/ 0 w 132042"/>
                    <a:gd name="connsiteY2" fmla="*/ 66817 h 132042"/>
                    <a:gd name="connsiteX3" fmla="*/ 65226 w 132042"/>
                    <a:gd name="connsiteY3" fmla="*/ 0 h 132042"/>
                    <a:gd name="connsiteX4" fmla="*/ 132043 w 132042"/>
                    <a:gd name="connsiteY4" fmla="*/ 65226 h 132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2042" h="132042">
                      <a:moveTo>
                        <a:pt x="132043" y="65226"/>
                      </a:moveTo>
                      <a:cubicBezTo>
                        <a:pt x="132043" y="101816"/>
                        <a:pt x="103407" y="132043"/>
                        <a:pt x="66817" y="132043"/>
                      </a:cubicBezTo>
                      <a:cubicBezTo>
                        <a:pt x="30227" y="132043"/>
                        <a:pt x="0" y="103407"/>
                        <a:pt x="0" y="66817"/>
                      </a:cubicBezTo>
                      <a:cubicBezTo>
                        <a:pt x="0" y="30227"/>
                        <a:pt x="28636" y="0"/>
                        <a:pt x="65226" y="0"/>
                      </a:cubicBezTo>
                      <a:cubicBezTo>
                        <a:pt x="101816" y="0"/>
                        <a:pt x="130452" y="30227"/>
                        <a:pt x="132043" y="65226"/>
                      </a:cubicBezTo>
                      <a:close/>
                    </a:path>
                  </a:pathLst>
                </a:custGeom>
                <a:solidFill>
                  <a:srgbClr val="0601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4" name="Freeform: Shape 3603">
                  <a:extLst>
                    <a:ext uri="{FF2B5EF4-FFF2-40B4-BE49-F238E27FC236}">
                      <a16:creationId xmlns:a16="http://schemas.microsoft.com/office/drawing/2014/main" id="{3A9A3E6C-DD11-4343-9FEF-1D6B43715598}"/>
                    </a:ext>
                  </a:extLst>
                </p:cNvPr>
                <p:cNvSpPr/>
                <p:nvPr/>
              </p:nvSpPr>
              <p:spPr>
                <a:xfrm>
                  <a:off x="4352123" y="3080032"/>
                  <a:ext cx="629347" cy="140298"/>
                </a:xfrm>
                <a:custGeom>
                  <a:avLst/>
                  <a:gdLst>
                    <a:gd name="connsiteX0" fmla="*/ 66241 w 629347"/>
                    <a:gd name="connsiteY0" fmla="*/ 130753 h 140298"/>
                    <a:gd name="connsiteX1" fmla="*/ 21696 w 629347"/>
                    <a:gd name="connsiteY1" fmla="*/ 100527 h 140298"/>
                    <a:gd name="connsiteX2" fmla="*/ 1015 w 629347"/>
                    <a:gd name="connsiteY2" fmla="*/ 22574 h 140298"/>
                    <a:gd name="connsiteX3" fmla="*/ 20105 w 629347"/>
                    <a:gd name="connsiteY3" fmla="*/ 9847 h 140298"/>
                    <a:gd name="connsiteX4" fmla="*/ 32832 w 629347"/>
                    <a:gd name="connsiteY4" fmla="*/ 28937 h 140298"/>
                    <a:gd name="connsiteX5" fmla="*/ 47150 w 629347"/>
                    <a:gd name="connsiteY5" fmla="*/ 79845 h 140298"/>
                    <a:gd name="connsiteX6" fmla="*/ 133057 w 629347"/>
                    <a:gd name="connsiteY6" fmla="*/ 106890 h 140298"/>
                    <a:gd name="connsiteX7" fmla="*/ 349417 w 629347"/>
                    <a:gd name="connsiteY7" fmla="*/ 103708 h 140298"/>
                    <a:gd name="connsiteX8" fmla="*/ 351008 w 629347"/>
                    <a:gd name="connsiteY8" fmla="*/ 103708 h 140298"/>
                    <a:gd name="connsiteX9" fmla="*/ 497368 w 629347"/>
                    <a:gd name="connsiteY9" fmla="*/ 102118 h 140298"/>
                    <a:gd name="connsiteX10" fmla="*/ 581685 w 629347"/>
                    <a:gd name="connsiteY10" fmla="*/ 71891 h 140298"/>
                    <a:gd name="connsiteX11" fmla="*/ 594412 w 629347"/>
                    <a:gd name="connsiteY11" fmla="*/ 20983 h 140298"/>
                    <a:gd name="connsiteX12" fmla="*/ 607139 w 629347"/>
                    <a:gd name="connsiteY12" fmla="*/ 302 h 140298"/>
                    <a:gd name="connsiteX13" fmla="*/ 627820 w 629347"/>
                    <a:gd name="connsiteY13" fmla="*/ 13029 h 140298"/>
                    <a:gd name="connsiteX14" fmla="*/ 608730 w 629347"/>
                    <a:gd name="connsiteY14" fmla="*/ 92572 h 140298"/>
                    <a:gd name="connsiteX15" fmla="*/ 497368 w 629347"/>
                    <a:gd name="connsiteY15" fmla="*/ 135526 h 140298"/>
                    <a:gd name="connsiteX16" fmla="*/ 282600 w 629347"/>
                    <a:gd name="connsiteY16" fmla="*/ 138708 h 140298"/>
                    <a:gd name="connsiteX17" fmla="*/ 282600 w 629347"/>
                    <a:gd name="connsiteY17" fmla="*/ 138708 h 140298"/>
                    <a:gd name="connsiteX18" fmla="*/ 134648 w 629347"/>
                    <a:gd name="connsiteY18" fmla="*/ 140299 h 140298"/>
                    <a:gd name="connsiteX19" fmla="*/ 66241 w 629347"/>
                    <a:gd name="connsiteY19" fmla="*/ 130753 h 140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629347" h="140298">
                      <a:moveTo>
                        <a:pt x="66241" y="130753"/>
                      </a:moveTo>
                      <a:cubicBezTo>
                        <a:pt x="47150" y="124390"/>
                        <a:pt x="32832" y="114845"/>
                        <a:pt x="21696" y="100527"/>
                      </a:cubicBezTo>
                      <a:cubicBezTo>
                        <a:pt x="-6940" y="67118"/>
                        <a:pt x="1015" y="24165"/>
                        <a:pt x="1015" y="22574"/>
                      </a:cubicBezTo>
                      <a:cubicBezTo>
                        <a:pt x="2606" y="13029"/>
                        <a:pt x="12151" y="6665"/>
                        <a:pt x="20105" y="9847"/>
                      </a:cubicBezTo>
                      <a:cubicBezTo>
                        <a:pt x="29650" y="11438"/>
                        <a:pt x="36014" y="20983"/>
                        <a:pt x="32832" y="28937"/>
                      </a:cubicBezTo>
                      <a:cubicBezTo>
                        <a:pt x="32832" y="28937"/>
                        <a:pt x="28060" y="57573"/>
                        <a:pt x="47150" y="79845"/>
                      </a:cubicBezTo>
                      <a:cubicBezTo>
                        <a:pt x="63059" y="98936"/>
                        <a:pt x="91695" y="108481"/>
                        <a:pt x="133057" y="106890"/>
                      </a:cubicBezTo>
                      <a:lnTo>
                        <a:pt x="349417" y="103708"/>
                      </a:lnTo>
                      <a:cubicBezTo>
                        <a:pt x="349417" y="103708"/>
                        <a:pt x="349417" y="103708"/>
                        <a:pt x="351008" y="103708"/>
                      </a:cubicBezTo>
                      <a:lnTo>
                        <a:pt x="497368" y="102118"/>
                      </a:lnTo>
                      <a:cubicBezTo>
                        <a:pt x="538731" y="102118"/>
                        <a:pt x="567367" y="90981"/>
                        <a:pt x="581685" y="71891"/>
                      </a:cubicBezTo>
                      <a:cubicBezTo>
                        <a:pt x="599185" y="49619"/>
                        <a:pt x="594412" y="20983"/>
                        <a:pt x="594412" y="20983"/>
                      </a:cubicBezTo>
                      <a:cubicBezTo>
                        <a:pt x="592821" y="11438"/>
                        <a:pt x="597594" y="3483"/>
                        <a:pt x="607139" y="302"/>
                      </a:cubicBezTo>
                      <a:cubicBezTo>
                        <a:pt x="616684" y="-1289"/>
                        <a:pt x="624639" y="3483"/>
                        <a:pt x="627820" y="13029"/>
                      </a:cubicBezTo>
                      <a:cubicBezTo>
                        <a:pt x="627820" y="14619"/>
                        <a:pt x="637366" y="57573"/>
                        <a:pt x="608730" y="92572"/>
                      </a:cubicBezTo>
                      <a:cubicBezTo>
                        <a:pt x="586458" y="119617"/>
                        <a:pt x="549867" y="133935"/>
                        <a:pt x="497368" y="135526"/>
                      </a:cubicBezTo>
                      <a:lnTo>
                        <a:pt x="282600" y="138708"/>
                      </a:lnTo>
                      <a:cubicBezTo>
                        <a:pt x="282600" y="138708"/>
                        <a:pt x="282600" y="138708"/>
                        <a:pt x="282600" y="138708"/>
                      </a:cubicBezTo>
                      <a:lnTo>
                        <a:pt x="134648" y="140299"/>
                      </a:lnTo>
                      <a:cubicBezTo>
                        <a:pt x="107603" y="140299"/>
                        <a:pt x="85331" y="137117"/>
                        <a:pt x="66241" y="130753"/>
                      </a:cubicBezTo>
                      <a:close/>
                    </a:path>
                  </a:pathLst>
                </a:custGeom>
                <a:solidFill>
                  <a:srgbClr val="0601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3605" name="Graphic 378">
            <a:extLst>
              <a:ext uri="{FF2B5EF4-FFF2-40B4-BE49-F238E27FC236}">
                <a16:creationId xmlns:a16="http://schemas.microsoft.com/office/drawing/2014/main" id="{46E7136A-B9D1-44F1-A387-154491AFF8F1}"/>
              </a:ext>
            </a:extLst>
          </p:cNvPr>
          <p:cNvGrpSpPr/>
          <p:nvPr/>
        </p:nvGrpSpPr>
        <p:grpSpPr>
          <a:xfrm rot="13834133">
            <a:off x="5936119" y="4684356"/>
            <a:ext cx="1034931" cy="976927"/>
            <a:chOff x="5916339" y="-933450"/>
            <a:chExt cx="2184906" cy="1341109"/>
          </a:xfrm>
        </p:grpSpPr>
        <p:grpSp>
          <p:nvGrpSpPr>
            <p:cNvPr id="3606" name="Graphic 378">
              <a:extLst>
                <a:ext uri="{FF2B5EF4-FFF2-40B4-BE49-F238E27FC236}">
                  <a16:creationId xmlns:a16="http://schemas.microsoft.com/office/drawing/2014/main" id="{94DF41BC-EE67-4A77-90B3-8BEC8DEF0EE1}"/>
                </a:ext>
              </a:extLst>
            </p:cNvPr>
            <p:cNvGrpSpPr/>
            <p:nvPr/>
          </p:nvGrpSpPr>
          <p:grpSpPr>
            <a:xfrm>
              <a:off x="6049685" y="-933450"/>
              <a:ext cx="1916095" cy="973617"/>
              <a:chOff x="6049685" y="-933450"/>
              <a:chExt cx="1916095" cy="973617"/>
            </a:xfrm>
          </p:grpSpPr>
          <p:sp>
            <p:nvSpPr>
              <p:cNvPr id="3607" name="Freeform: Shape 3606">
                <a:extLst>
                  <a:ext uri="{FF2B5EF4-FFF2-40B4-BE49-F238E27FC236}">
                    <a16:creationId xmlns:a16="http://schemas.microsoft.com/office/drawing/2014/main" id="{B67C4889-CC08-471A-A758-7B01BCC88BB5}"/>
                  </a:ext>
                </a:extLst>
              </p:cNvPr>
              <p:cNvSpPr/>
              <p:nvPr/>
            </p:nvSpPr>
            <p:spPr>
              <a:xfrm>
                <a:off x="6281281" y="-667480"/>
                <a:ext cx="1512924" cy="694920"/>
              </a:xfrm>
              <a:custGeom>
                <a:avLst/>
                <a:gdLst>
                  <a:gd name="connsiteX0" fmla="*/ 1218612 w 1512924"/>
                  <a:gd name="connsiteY0" fmla="*/ 106296 h 694920"/>
                  <a:gd name="connsiteX1" fmla="*/ 995890 w 1512924"/>
                  <a:gd name="connsiteY1" fmla="*/ 17207 h 694920"/>
                  <a:gd name="connsiteX2" fmla="*/ 609306 w 1512924"/>
                  <a:gd name="connsiteY2" fmla="*/ 17207 h 694920"/>
                  <a:gd name="connsiteX3" fmla="*/ 0 w 1512924"/>
                  <a:gd name="connsiteY3" fmla="*/ 690148 h 694920"/>
                  <a:gd name="connsiteX4" fmla="*/ 151133 w 1512924"/>
                  <a:gd name="connsiteY4" fmla="*/ 679012 h 694920"/>
                  <a:gd name="connsiteX5" fmla="*/ 286358 w 1512924"/>
                  <a:gd name="connsiteY5" fmla="*/ 268566 h 694920"/>
                  <a:gd name="connsiteX6" fmla="*/ 723849 w 1512924"/>
                  <a:gd name="connsiteY6" fmla="*/ 117432 h 694920"/>
                  <a:gd name="connsiteX7" fmla="*/ 1162932 w 1512924"/>
                  <a:gd name="connsiteY7" fmla="*/ 270157 h 694920"/>
                  <a:gd name="connsiteX8" fmla="*/ 1301338 w 1512924"/>
                  <a:gd name="connsiteY8" fmla="*/ 679012 h 694920"/>
                  <a:gd name="connsiteX9" fmla="*/ 1512925 w 1512924"/>
                  <a:gd name="connsiteY9" fmla="*/ 694921 h 694920"/>
                  <a:gd name="connsiteX10" fmla="*/ 1380882 w 1512924"/>
                  <a:gd name="connsiteY10" fmla="*/ 271747 h 694920"/>
                  <a:gd name="connsiteX11" fmla="*/ 1218612 w 1512924"/>
                  <a:gd name="connsiteY11" fmla="*/ 106296 h 694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12924" h="694920">
                    <a:moveTo>
                      <a:pt x="1218612" y="106296"/>
                    </a:moveTo>
                    <a:cubicBezTo>
                      <a:pt x="1143841" y="76069"/>
                      <a:pt x="1070661" y="31525"/>
                      <a:pt x="995890" y="17207"/>
                    </a:cubicBezTo>
                    <a:cubicBezTo>
                      <a:pt x="862256" y="2889"/>
                      <a:pt x="742940" y="-13020"/>
                      <a:pt x="609306" y="17207"/>
                    </a:cubicBezTo>
                    <a:cubicBezTo>
                      <a:pt x="287949" y="91978"/>
                      <a:pt x="7954" y="360837"/>
                      <a:pt x="0" y="690148"/>
                    </a:cubicBezTo>
                    <a:lnTo>
                      <a:pt x="151133" y="679012"/>
                    </a:lnTo>
                    <a:cubicBezTo>
                      <a:pt x="151133" y="675830"/>
                      <a:pt x="136816" y="429244"/>
                      <a:pt x="286358" y="268566"/>
                    </a:cubicBezTo>
                    <a:cubicBezTo>
                      <a:pt x="380220" y="168340"/>
                      <a:pt x="528171" y="117432"/>
                      <a:pt x="723849" y="117432"/>
                    </a:cubicBezTo>
                    <a:cubicBezTo>
                      <a:pt x="921118" y="117432"/>
                      <a:pt x="1069070" y="168340"/>
                      <a:pt x="1162932" y="270157"/>
                    </a:cubicBezTo>
                    <a:cubicBezTo>
                      <a:pt x="1314065" y="430835"/>
                      <a:pt x="1301338" y="677421"/>
                      <a:pt x="1301338" y="679012"/>
                    </a:cubicBezTo>
                    <a:lnTo>
                      <a:pt x="1512925" y="694921"/>
                    </a:lnTo>
                    <a:cubicBezTo>
                      <a:pt x="1493834" y="546969"/>
                      <a:pt x="1446108" y="402199"/>
                      <a:pt x="1380882" y="271747"/>
                    </a:cubicBezTo>
                    <a:cubicBezTo>
                      <a:pt x="1336337" y="209703"/>
                      <a:pt x="1277475" y="150841"/>
                      <a:pt x="1218612" y="106296"/>
                    </a:cubicBezTo>
                    <a:close/>
                  </a:path>
                </a:pathLst>
              </a:custGeom>
              <a:solidFill>
                <a:srgbClr val="85A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08" name="Freeform: Shape 3607">
                <a:extLst>
                  <a:ext uri="{FF2B5EF4-FFF2-40B4-BE49-F238E27FC236}">
                    <a16:creationId xmlns:a16="http://schemas.microsoft.com/office/drawing/2014/main" id="{753AA980-F5B6-42BC-A57B-92664F5EEB01}"/>
                  </a:ext>
                </a:extLst>
              </p:cNvPr>
              <p:cNvSpPr/>
              <p:nvPr/>
            </p:nvSpPr>
            <p:spPr>
              <a:xfrm>
                <a:off x="6049685" y="-933450"/>
                <a:ext cx="1916095" cy="973617"/>
              </a:xfrm>
              <a:custGeom>
                <a:avLst/>
                <a:gdLst>
                  <a:gd name="connsiteX0" fmla="*/ 1677704 w 1916095"/>
                  <a:gd name="connsiteY0" fmla="*/ 276813 h 973617"/>
                  <a:gd name="connsiteX1" fmla="*/ 955445 w 1916095"/>
                  <a:gd name="connsiteY1" fmla="*/ 0 h 973617"/>
                  <a:gd name="connsiteX2" fmla="*/ 234778 w 1916095"/>
                  <a:gd name="connsiteY2" fmla="*/ 276813 h 973617"/>
                  <a:gd name="connsiteX3" fmla="*/ 919 w 1916095"/>
                  <a:gd name="connsiteY3" fmla="*/ 973617 h 973617"/>
                  <a:gd name="connsiteX4" fmla="*/ 230005 w 1916095"/>
                  <a:gd name="connsiteY4" fmla="*/ 956117 h 973617"/>
                  <a:gd name="connsiteX5" fmla="*/ 839311 w 1916095"/>
                  <a:gd name="connsiteY5" fmla="*/ 283176 h 973617"/>
                  <a:gd name="connsiteX6" fmla="*/ 1225895 w 1916095"/>
                  <a:gd name="connsiteY6" fmla="*/ 283176 h 973617"/>
                  <a:gd name="connsiteX7" fmla="*/ 1448617 w 1916095"/>
                  <a:gd name="connsiteY7" fmla="*/ 372265 h 973617"/>
                  <a:gd name="connsiteX8" fmla="*/ 1612478 w 1916095"/>
                  <a:gd name="connsiteY8" fmla="*/ 536126 h 973617"/>
                  <a:gd name="connsiteX9" fmla="*/ 1744521 w 1916095"/>
                  <a:gd name="connsiteY9" fmla="*/ 959299 h 973617"/>
                  <a:gd name="connsiteX10" fmla="*/ 1914744 w 1916095"/>
                  <a:gd name="connsiteY10" fmla="*/ 972026 h 973617"/>
                  <a:gd name="connsiteX11" fmla="*/ 1677704 w 1916095"/>
                  <a:gd name="connsiteY11" fmla="*/ 276813 h 973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16095" h="973617">
                    <a:moveTo>
                      <a:pt x="1677704" y="276813"/>
                    </a:moveTo>
                    <a:cubicBezTo>
                      <a:pt x="1507480" y="92271"/>
                      <a:pt x="1264075" y="0"/>
                      <a:pt x="955445" y="0"/>
                    </a:cubicBezTo>
                    <a:cubicBezTo>
                      <a:pt x="646815" y="0"/>
                      <a:pt x="403411" y="93862"/>
                      <a:pt x="234778" y="276813"/>
                    </a:cubicBezTo>
                    <a:cubicBezTo>
                      <a:pt x="-27717" y="561580"/>
                      <a:pt x="919" y="957708"/>
                      <a:pt x="919" y="973617"/>
                    </a:cubicBezTo>
                    <a:lnTo>
                      <a:pt x="230005" y="956117"/>
                    </a:lnTo>
                    <a:cubicBezTo>
                      <a:pt x="237959" y="628397"/>
                      <a:pt x="517954" y="357947"/>
                      <a:pt x="839311" y="283176"/>
                    </a:cubicBezTo>
                    <a:cubicBezTo>
                      <a:pt x="972945" y="252950"/>
                      <a:pt x="1092261" y="268858"/>
                      <a:pt x="1225895" y="283176"/>
                    </a:cubicBezTo>
                    <a:cubicBezTo>
                      <a:pt x="1300666" y="297494"/>
                      <a:pt x="1373846" y="342039"/>
                      <a:pt x="1448617" y="372265"/>
                    </a:cubicBezTo>
                    <a:cubicBezTo>
                      <a:pt x="1507480" y="416810"/>
                      <a:pt x="1567933" y="475672"/>
                      <a:pt x="1612478" y="536126"/>
                    </a:cubicBezTo>
                    <a:cubicBezTo>
                      <a:pt x="1677704" y="668169"/>
                      <a:pt x="1727021" y="811348"/>
                      <a:pt x="1744521" y="959299"/>
                    </a:cubicBezTo>
                    <a:lnTo>
                      <a:pt x="1914744" y="972026"/>
                    </a:lnTo>
                    <a:cubicBezTo>
                      <a:pt x="1916335" y="956117"/>
                      <a:pt x="1941789" y="561580"/>
                      <a:pt x="1677704" y="276813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609" name="Graphic 378">
              <a:extLst>
                <a:ext uri="{FF2B5EF4-FFF2-40B4-BE49-F238E27FC236}">
                  <a16:creationId xmlns:a16="http://schemas.microsoft.com/office/drawing/2014/main" id="{0F80D6FC-9E3A-4793-AAAB-A6009B16AAEA}"/>
                </a:ext>
              </a:extLst>
            </p:cNvPr>
            <p:cNvGrpSpPr/>
            <p:nvPr/>
          </p:nvGrpSpPr>
          <p:grpSpPr>
            <a:xfrm>
              <a:off x="6064922" y="-930268"/>
              <a:ext cx="1875644" cy="937026"/>
              <a:chOff x="6064922" y="-930268"/>
              <a:chExt cx="1875644" cy="937026"/>
            </a:xfrm>
            <a:solidFill>
              <a:srgbClr val="C6D605"/>
            </a:solidFill>
          </p:grpSpPr>
          <p:grpSp>
            <p:nvGrpSpPr>
              <p:cNvPr id="3610" name="Graphic 378">
                <a:extLst>
                  <a:ext uri="{FF2B5EF4-FFF2-40B4-BE49-F238E27FC236}">
                    <a16:creationId xmlns:a16="http://schemas.microsoft.com/office/drawing/2014/main" id="{B943FB6B-4608-4CCD-AF1A-81B7ECD1C9B7}"/>
                  </a:ext>
                </a:extLst>
              </p:cNvPr>
              <p:cNvGrpSpPr/>
              <p:nvPr/>
            </p:nvGrpSpPr>
            <p:grpSpPr>
              <a:xfrm>
                <a:off x="7819352" y="-259226"/>
                <a:ext cx="121214" cy="265984"/>
                <a:chOff x="7819352" y="-259226"/>
                <a:chExt cx="121214" cy="265984"/>
              </a:xfrm>
              <a:solidFill>
                <a:srgbClr val="C6D605"/>
              </a:solidFill>
            </p:grpSpPr>
            <p:sp>
              <p:nvSpPr>
                <p:cNvPr id="3611" name="Freeform: Shape 3610">
                  <a:extLst>
                    <a:ext uri="{FF2B5EF4-FFF2-40B4-BE49-F238E27FC236}">
                      <a16:creationId xmlns:a16="http://schemas.microsoft.com/office/drawing/2014/main" id="{5AFED7E8-0182-4BC5-8A20-00A30CF83672}"/>
                    </a:ext>
                  </a:extLst>
                </p:cNvPr>
                <p:cNvSpPr/>
                <p:nvPr/>
              </p:nvSpPr>
              <p:spPr>
                <a:xfrm>
                  <a:off x="7819352" y="-259226"/>
                  <a:ext cx="100841" cy="38489"/>
                </a:xfrm>
                <a:custGeom>
                  <a:avLst/>
                  <a:gdLst>
                    <a:gd name="connsiteX0" fmla="*/ 13035 w 100841"/>
                    <a:gd name="connsiteY0" fmla="*/ 38489 h 38489"/>
                    <a:gd name="connsiteX1" fmla="*/ 308 w 100841"/>
                    <a:gd name="connsiteY1" fmla="*/ 28944 h 38489"/>
                    <a:gd name="connsiteX2" fmla="*/ 9853 w 100841"/>
                    <a:gd name="connsiteY2" fmla="*/ 14626 h 38489"/>
                    <a:gd name="connsiteX3" fmla="*/ 86216 w 100841"/>
                    <a:gd name="connsiteY3" fmla="*/ 308 h 38489"/>
                    <a:gd name="connsiteX4" fmla="*/ 100533 w 100841"/>
                    <a:gd name="connsiteY4" fmla="*/ 9854 h 38489"/>
                    <a:gd name="connsiteX5" fmla="*/ 90988 w 100841"/>
                    <a:gd name="connsiteY5" fmla="*/ 24172 h 38489"/>
                    <a:gd name="connsiteX6" fmla="*/ 14626 w 100841"/>
                    <a:gd name="connsiteY6" fmla="*/ 38489 h 38489"/>
                    <a:gd name="connsiteX7" fmla="*/ 13035 w 100841"/>
                    <a:gd name="connsiteY7" fmla="*/ 38489 h 3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0841" h="38489">
                      <a:moveTo>
                        <a:pt x="13035" y="38489"/>
                      </a:moveTo>
                      <a:cubicBezTo>
                        <a:pt x="6672" y="38489"/>
                        <a:pt x="1899" y="33717"/>
                        <a:pt x="308" y="28944"/>
                      </a:cubicBezTo>
                      <a:cubicBezTo>
                        <a:pt x="-1283" y="22581"/>
                        <a:pt x="3490" y="14626"/>
                        <a:pt x="9853" y="14626"/>
                      </a:cubicBezTo>
                      <a:lnTo>
                        <a:pt x="86216" y="308"/>
                      </a:lnTo>
                      <a:cubicBezTo>
                        <a:pt x="92579" y="-1283"/>
                        <a:pt x="100533" y="3490"/>
                        <a:pt x="100533" y="9854"/>
                      </a:cubicBezTo>
                      <a:cubicBezTo>
                        <a:pt x="102124" y="16217"/>
                        <a:pt x="97352" y="24172"/>
                        <a:pt x="90988" y="24172"/>
                      </a:cubicBezTo>
                      <a:lnTo>
                        <a:pt x="14626" y="38489"/>
                      </a:lnTo>
                      <a:cubicBezTo>
                        <a:pt x="14626" y="38489"/>
                        <a:pt x="14626" y="38489"/>
                        <a:pt x="13035" y="3848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2" name="Freeform: Shape 3611">
                  <a:extLst>
                    <a:ext uri="{FF2B5EF4-FFF2-40B4-BE49-F238E27FC236}">
                      <a16:creationId xmlns:a16="http://schemas.microsoft.com/office/drawing/2014/main" id="{98E148B9-44DA-45DD-A6D0-41D766CBBB49}"/>
                    </a:ext>
                  </a:extLst>
                </p:cNvPr>
                <p:cNvSpPr/>
                <p:nvPr/>
              </p:nvSpPr>
              <p:spPr>
                <a:xfrm>
                  <a:off x="7875341" y="-5968"/>
                  <a:ext cx="65225" cy="12727"/>
                </a:xfrm>
                <a:custGeom>
                  <a:avLst/>
                  <a:gdLst>
                    <a:gd name="connsiteX0" fmla="*/ 58862 w 65225"/>
                    <a:gd name="connsiteY0" fmla="*/ 12727 h 12727"/>
                    <a:gd name="connsiteX1" fmla="*/ 58862 w 65225"/>
                    <a:gd name="connsiteY1" fmla="*/ 12727 h 12727"/>
                    <a:gd name="connsiteX2" fmla="*/ 6363 w 65225"/>
                    <a:gd name="connsiteY2" fmla="*/ 12727 h 12727"/>
                    <a:gd name="connsiteX3" fmla="*/ 0 w 65225"/>
                    <a:gd name="connsiteY3" fmla="*/ 6364 h 12727"/>
                    <a:gd name="connsiteX4" fmla="*/ 6363 w 65225"/>
                    <a:gd name="connsiteY4" fmla="*/ 0 h 12727"/>
                    <a:gd name="connsiteX5" fmla="*/ 6363 w 65225"/>
                    <a:gd name="connsiteY5" fmla="*/ 0 h 12727"/>
                    <a:gd name="connsiteX6" fmla="*/ 58862 w 65225"/>
                    <a:gd name="connsiteY6" fmla="*/ 0 h 12727"/>
                    <a:gd name="connsiteX7" fmla="*/ 65226 w 65225"/>
                    <a:gd name="connsiteY7" fmla="*/ 6364 h 12727"/>
                    <a:gd name="connsiteX8" fmla="*/ 58862 w 65225"/>
                    <a:gd name="connsiteY8" fmla="*/ 12727 h 12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5225" h="12727">
                      <a:moveTo>
                        <a:pt x="58862" y="12727"/>
                      </a:moveTo>
                      <a:cubicBezTo>
                        <a:pt x="58862" y="12727"/>
                        <a:pt x="58862" y="12727"/>
                        <a:pt x="58862" y="12727"/>
                      </a:cubicBezTo>
                      <a:lnTo>
                        <a:pt x="6363" y="12727"/>
                      </a:lnTo>
                      <a:cubicBezTo>
                        <a:pt x="3181" y="12727"/>
                        <a:pt x="0" y="9545"/>
                        <a:pt x="0" y="6364"/>
                      </a:cubicBezTo>
                      <a:cubicBezTo>
                        <a:pt x="0" y="3182"/>
                        <a:pt x="3181" y="0"/>
                        <a:pt x="6363" y="0"/>
                      </a:cubicBezTo>
                      <a:cubicBezTo>
                        <a:pt x="6363" y="0"/>
                        <a:pt x="6363" y="0"/>
                        <a:pt x="6363" y="0"/>
                      </a:cubicBezTo>
                      <a:lnTo>
                        <a:pt x="58862" y="0"/>
                      </a:lnTo>
                      <a:cubicBezTo>
                        <a:pt x="62044" y="0"/>
                        <a:pt x="65226" y="3182"/>
                        <a:pt x="65226" y="6364"/>
                      </a:cubicBezTo>
                      <a:cubicBezTo>
                        <a:pt x="63635" y="9545"/>
                        <a:pt x="62044" y="12727"/>
                        <a:pt x="58862" y="1272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3" name="Freeform: Shape 3612">
                  <a:extLst>
                    <a:ext uri="{FF2B5EF4-FFF2-40B4-BE49-F238E27FC236}">
                      <a16:creationId xmlns:a16="http://schemas.microsoft.com/office/drawing/2014/main" id="{4BDBC688-6E96-47EF-9DAC-3D2B65231628}"/>
                    </a:ext>
                  </a:extLst>
                </p:cNvPr>
                <p:cNvSpPr/>
                <p:nvPr/>
              </p:nvSpPr>
              <p:spPr>
                <a:xfrm>
                  <a:off x="7873750" y="-55285"/>
                  <a:ext cx="63635" cy="12727"/>
                </a:xfrm>
                <a:custGeom>
                  <a:avLst/>
                  <a:gdLst>
                    <a:gd name="connsiteX0" fmla="*/ 6363 w 63635"/>
                    <a:gd name="connsiteY0" fmla="*/ 12727 h 12727"/>
                    <a:gd name="connsiteX1" fmla="*/ 0 w 63635"/>
                    <a:gd name="connsiteY1" fmla="*/ 7954 h 12727"/>
                    <a:gd name="connsiteX2" fmla="*/ 4772 w 63635"/>
                    <a:gd name="connsiteY2" fmla="*/ 1591 h 12727"/>
                    <a:gd name="connsiteX3" fmla="*/ 57272 w 63635"/>
                    <a:gd name="connsiteY3" fmla="*/ 0 h 12727"/>
                    <a:gd name="connsiteX4" fmla="*/ 63635 w 63635"/>
                    <a:gd name="connsiteY4" fmla="*/ 4773 h 12727"/>
                    <a:gd name="connsiteX5" fmla="*/ 58862 w 63635"/>
                    <a:gd name="connsiteY5" fmla="*/ 11136 h 12727"/>
                    <a:gd name="connsiteX6" fmla="*/ 6363 w 63635"/>
                    <a:gd name="connsiteY6" fmla="*/ 12727 h 12727"/>
                    <a:gd name="connsiteX7" fmla="*/ 6363 w 63635"/>
                    <a:gd name="connsiteY7" fmla="*/ 12727 h 12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3635" h="12727">
                      <a:moveTo>
                        <a:pt x="6363" y="12727"/>
                      </a:moveTo>
                      <a:cubicBezTo>
                        <a:pt x="3181" y="12727"/>
                        <a:pt x="1591" y="11136"/>
                        <a:pt x="0" y="7954"/>
                      </a:cubicBezTo>
                      <a:cubicBezTo>
                        <a:pt x="0" y="4773"/>
                        <a:pt x="1591" y="1591"/>
                        <a:pt x="4772" y="1591"/>
                      </a:cubicBezTo>
                      <a:lnTo>
                        <a:pt x="57272" y="0"/>
                      </a:lnTo>
                      <a:cubicBezTo>
                        <a:pt x="60453" y="0"/>
                        <a:pt x="63635" y="1591"/>
                        <a:pt x="63635" y="4773"/>
                      </a:cubicBezTo>
                      <a:cubicBezTo>
                        <a:pt x="63635" y="7954"/>
                        <a:pt x="62044" y="11136"/>
                        <a:pt x="58862" y="11136"/>
                      </a:cubicBezTo>
                      <a:lnTo>
                        <a:pt x="6363" y="12727"/>
                      </a:lnTo>
                      <a:cubicBezTo>
                        <a:pt x="6363" y="12727"/>
                        <a:pt x="6363" y="12727"/>
                        <a:pt x="6363" y="1272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4" name="Freeform: Shape 3613">
                  <a:extLst>
                    <a:ext uri="{FF2B5EF4-FFF2-40B4-BE49-F238E27FC236}">
                      <a16:creationId xmlns:a16="http://schemas.microsoft.com/office/drawing/2014/main" id="{E3776C9E-0708-4F9B-B9D7-E811118CB480}"/>
                    </a:ext>
                  </a:extLst>
                </p:cNvPr>
                <p:cNvSpPr/>
                <p:nvPr/>
              </p:nvSpPr>
              <p:spPr>
                <a:xfrm>
                  <a:off x="7870568" y="-107784"/>
                  <a:ext cx="63635" cy="15908"/>
                </a:xfrm>
                <a:custGeom>
                  <a:avLst/>
                  <a:gdLst>
                    <a:gd name="connsiteX0" fmla="*/ 6363 w 63635"/>
                    <a:gd name="connsiteY0" fmla="*/ 15909 h 15908"/>
                    <a:gd name="connsiteX1" fmla="*/ 0 w 63635"/>
                    <a:gd name="connsiteY1" fmla="*/ 11136 h 15908"/>
                    <a:gd name="connsiteX2" fmla="*/ 4773 w 63635"/>
                    <a:gd name="connsiteY2" fmla="*/ 4773 h 15908"/>
                    <a:gd name="connsiteX3" fmla="*/ 57272 w 63635"/>
                    <a:gd name="connsiteY3" fmla="*/ 0 h 15908"/>
                    <a:gd name="connsiteX4" fmla="*/ 63635 w 63635"/>
                    <a:gd name="connsiteY4" fmla="*/ 4773 h 15908"/>
                    <a:gd name="connsiteX5" fmla="*/ 58863 w 63635"/>
                    <a:gd name="connsiteY5" fmla="*/ 11136 h 15908"/>
                    <a:gd name="connsiteX6" fmla="*/ 6363 w 63635"/>
                    <a:gd name="connsiteY6" fmla="*/ 15909 h 15908"/>
                    <a:gd name="connsiteX7" fmla="*/ 6363 w 63635"/>
                    <a:gd name="connsiteY7" fmla="*/ 15909 h 159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3635" h="15908">
                      <a:moveTo>
                        <a:pt x="6363" y="15909"/>
                      </a:moveTo>
                      <a:cubicBezTo>
                        <a:pt x="3182" y="15909"/>
                        <a:pt x="1591" y="14318"/>
                        <a:pt x="0" y="11136"/>
                      </a:cubicBezTo>
                      <a:cubicBezTo>
                        <a:pt x="0" y="7954"/>
                        <a:pt x="1591" y="4773"/>
                        <a:pt x="4773" y="4773"/>
                      </a:cubicBezTo>
                      <a:lnTo>
                        <a:pt x="57272" y="0"/>
                      </a:lnTo>
                      <a:cubicBezTo>
                        <a:pt x="60454" y="0"/>
                        <a:pt x="63635" y="1591"/>
                        <a:pt x="63635" y="4773"/>
                      </a:cubicBezTo>
                      <a:cubicBezTo>
                        <a:pt x="63635" y="7954"/>
                        <a:pt x="62044" y="11136"/>
                        <a:pt x="58863" y="11136"/>
                      </a:cubicBezTo>
                      <a:lnTo>
                        <a:pt x="6363" y="15909"/>
                      </a:lnTo>
                      <a:cubicBezTo>
                        <a:pt x="7954" y="15909"/>
                        <a:pt x="7954" y="15909"/>
                        <a:pt x="6363" y="1590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5" name="Freeform: Shape 3614">
                  <a:extLst>
                    <a:ext uri="{FF2B5EF4-FFF2-40B4-BE49-F238E27FC236}">
                      <a16:creationId xmlns:a16="http://schemas.microsoft.com/office/drawing/2014/main" id="{A11C911A-DC05-42A5-A787-D991B269556A}"/>
                    </a:ext>
                  </a:extLst>
                </p:cNvPr>
                <p:cNvSpPr/>
                <p:nvPr/>
              </p:nvSpPr>
              <p:spPr>
                <a:xfrm>
                  <a:off x="7867386" y="-153919"/>
                  <a:ext cx="62044" cy="17499"/>
                </a:xfrm>
                <a:custGeom>
                  <a:avLst/>
                  <a:gdLst>
                    <a:gd name="connsiteX0" fmla="*/ 6363 w 62044"/>
                    <a:gd name="connsiteY0" fmla="*/ 17500 h 17499"/>
                    <a:gd name="connsiteX1" fmla="*/ 0 w 62044"/>
                    <a:gd name="connsiteY1" fmla="*/ 12727 h 17499"/>
                    <a:gd name="connsiteX2" fmla="*/ 4772 w 62044"/>
                    <a:gd name="connsiteY2" fmla="*/ 6364 h 17499"/>
                    <a:gd name="connsiteX3" fmla="*/ 55681 w 62044"/>
                    <a:gd name="connsiteY3" fmla="*/ 0 h 17499"/>
                    <a:gd name="connsiteX4" fmla="*/ 62044 w 62044"/>
                    <a:gd name="connsiteY4" fmla="*/ 4773 h 17499"/>
                    <a:gd name="connsiteX5" fmla="*/ 57271 w 62044"/>
                    <a:gd name="connsiteY5" fmla="*/ 11136 h 17499"/>
                    <a:gd name="connsiteX6" fmla="*/ 6363 w 62044"/>
                    <a:gd name="connsiteY6" fmla="*/ 17500 h 17499"/>
                    <a:gd name="connsiteX7" fmla="*/ 6363 w 62044"/>
                    <a:gd name="connsiteY7" fmla="*/ 17500 h 17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17499">
                      <a:moveTo>
                        <a:pt x="6363" y="17500"/>
                      </a:moveTo>
                      <a:cubicBezTo>
                        <a:pt x="3181" y="17500"/>
                        <a:pt x="1590" y="15909"/>
                        <a:pt x="0" y="12727"/>
                      </a:cubicBezTo>
                      <a:cubicBezTo>
                        <a:pt x="0" y="9545"/>
                        <a:pt x="1590" y="6364"/>
                        <a:pt x="4772" y="6364"/>
                      </a:cubicBezTo>
                      <a:lnTo>
                        <a:pt x="55681" y="0"/>
                      </a:lnTo>
                      <a:cubicBezTo>
                        <a:pt x="58862" y="0"/>
                        <a:pt x="62044" y="1591"/>
                        <a:pt x="62044" y="4773"/>
                      </a:cubicBezTo>
                      <a:cubicBezTo>
                        <a:pt x="62044" y="7954"/>
                        <a:pt x="60453" y="11136"/>
                        <a:pt x="57271" y="11136"/>
                      </a:cubicBezTo>
                      <a:lnTo>
                        <a:pt x="6363" y="17500"/>
                      </a:lnTo>
                      <a:cubicBezTo>
                        <a:pt x="6363" y="17500"/>
                        <a:pt x="6363" y="17500"/>
                        <a:pt x="6363" y="1750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6" name="Freeform: Shape 3615">
                  <a:extLst>
                    <a:ext uri="{FF2B5EF4-FFF2-40B4-BE49-F238E27FC236}">
                      <a16:creationId xmlns:a16="http://schemas.microsoft.com/office/drawing/2014/main" id="{EE26FAAF-A9C3-4A96-8315-D7539D21816B}"/>
                    </a:ext>
                  </a:extLst>
                </p:cNvPr>
                <p:cNvSpPr/>
                <p:nvPr/>
              </p:nvSpPr>
              <p:spPr>
                <a:xfrm>
                  <a:off x="7861023" y="-196873"/>
                  <a:ext cx="62044" cy="19090"/>
                </a:xfrm>
                <a:custGeom>
                  <a:avLst/>
                  <a:gdLst>
                    <a:gd name="connsiteX0" fmla="*/ 6364 w 62044"/>
                    <a:gd name="connsiteY0" fmla="*/ 19091 h 19090"/>
                    <a:gd name="connsiteX1" fmla="*/ 0 w 62044"/>
                    <a:gd name="connsiteY1" fmla="*/ 14318 h 19090"/>
                    <a:gd name="connsiteX2" fmla="*/ 4773 w 62044"/>
                    <a:gd name="connsiteY2" fmla="*/ 7954 h 19090"/>
                    <a:gd name="connsiteX3" fmla="*/ 55681 w 62044"/>
                    <a:gd name="connsiteY3" fmla="*/ 0 h 19090"/>
                    <a:gd name="connsiteX4" fmla="*/ 62045 w 62044"/>
                    <a:gd name="connsiteY4" fmla="*/ 4773 h 19090"/>
                    <a:gd name="connsiteX5" fmla="*/ 57272 w 62044"/>
                    <a:gd name="connsiteY5" fmla="*/ 11136 h 19090"/>
                    <a:gd name="connsiteX6" fmla="*/ 6364 w 62044"/>
                    <a:gd name="connsiteY6" fmla="*/ 19091 h 19090"/>
                    <a:gd name="connsiteX7" fmla="*/ 6364 w 62044"/>
                    <a:gd name="connsiteY7" fmla="*/ 19091 h 190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19090">
                      <a:moveTo>
                        <a:pt x="6364" y="19091"/>
                      </a:moveTo>
                      <a:cubicBezTo>
                        <a:pt x="3182" y="19091"/>
                        <a:pt x="1591" y="17500"/>
                        <a:pt x="0" y="14318"/>
                      </a:cubicBezTo>
                      <a:cubicBezTo>
                        <a:pt x="0" y="11136"/>
                        <a:pt x="1591" y="7954"/>
                        <a:pt x="4773" y="7954"/>
                      </a:cubicBezTo>
                      <a:lnTo>
                        <a:pt x="55681" y="0"/>
                      </a:lnTo>
                      <a:cubicBezTo>
                        <a:pt x="58863" y="0"/>
                        <a:pt x="62045" y="1591"/>
                        <a:pt x="62045" y="4773"/>
                      </a:cubicBezTo>
                      <a:cubicBezTo>
                        <a:pt x="62045" y="7954"/>
                        <a:pt x="60454" y="11136"/>
                        <a:pt x="57272" y="11136"/>
                      </a:cubicBezTo>
                      <a:lnTo>
                        <a:pt x="6364" y="19091"/>
                      </a:lnTo>
                      <a:cubicBezTo>
                        <a:pt x="7954" y="19091"/>
                        <a:pt x="6364" y="19091"/>
                        <a:pt x="6364" y="1909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17" name="Graphic 378">
                <a:extLst>
                  <a:ext uri="{FF2B5EF4-FFF2-40B4-BE49-F238E27FC236}">
                    <a16:creationId xmlns:a16="http://schemas.microsoft.com/office/drawing/2014/main" id="{73E27598-93E7-4FC4-8FD9-2C8FDA321219}"/>
                  </a:ext>
                </a:extLst>
              </p:cNvPr>
              <p:cNvGrpSpPr/>
              <p:nvPr/>
            </p:nvGrpSpPr>
            <p:grpSpPr>
              <a:xfrm>
                <a:off x="7728980" y="-542094"/>
                <a:ext cx="176587" cy="265676"/>
                <a:chOff x="7728980" y="-542094"/>
                <a:chExt cx="176587" cy="265676"/>
              </a:xfrm>
              <a:solidFill>
                <a:srgbClr val="C6D605"/>
              </a:solidFill>
            </p:grpSpPr>
            <p:sp>
              <p:nvSpPr>
                <p:cNvPr id="3618" name="Freeform: Shape 3617">
                  <a:extLst>
                    <a:ext uri="{FF2B5EF4-FFF2-40B4-BE49-F238E27FC236}">
                      <a16:creationId xmlns:a16="http://schemas.microsoft.com/office/drawing/2014/main" id="{A65861BF-1720-4005-A361-F6018DA5E6BE}"/>
                    </a:ext>
                  </a:extLst>
                </p:cNvPr>
                <p:cNvSpPr/>
                <p:nvPr/>
              </p:nvSpPr>
              <p:spPr>
                <a:xfrm>
                  <a:off x="7728980" y="-542094"/>
                  <a:ext cx="93861" cy="63635"/>
                </a:xfrm>
                <a:custGeom>
                  <a:avLst/>
                  <a:gdLst>
                    <a:gd name="connsiteX0" fmla="*/ 12727 w 93861"/>
                    <a:gd name="connsiteY0" fmla="*/ 63635 h 63635"/>
                    <a:gd name="connsiteX1" fmla="*/ 1591 w 93861"/>
                    <a:gd name="connsiteY1" fmla="*/ 57272 h 63635"/>
                    <a:gd name="connsiteX2" fmla="*/ 6363 w 93861"/>
                    <a:gd name="connsiteY2" fmla="*/ 39772 h 63635"/>
                    <a:gd name="connsiteX3" fmla="*/ 74771 w 93861"/>
                    <a:gd name="connsiteY3" fmla="*/ 1591 h 63635"/>
                    <a:gd name="connsiteX4" fmla="*/ 92271 w 93861"/>
                    <a:gd name="connsiteY4" fmla="*/ 6364 h 63635"/>
                    <a:gd name="connsiteX5" fmla="*/ 87498 w 93861"/>
                    <a:gd name="connsiteY5" fmla="*/ 23863 h 63635"/>
                    <a:gd name="connsiteX6" fmla="*/ 19091 w 93861"/>
                    <a:gd name="connsiteY6" fmla="*/ 62044 h 63635"/>
                    <a:gd name="connsiteX7" fmla="*/ 12727 w 93861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3861" h="63635">
                      <a:moveTo>
                        <a:pt x="12727" y="63635"/>
                      </a:moveTo>
                      <a:cubicBezTo>
                        <a:pt x="7954" y="63635"/>
                        <a:pt x="4772" y="62044"/>
                        <a:pt x="1591" y="57272"/>
                      </a:cubicBezTo>
                      <a:cubicBezTo>
                        <a:pt x="-1591" y="50908"/>
                        <a:pt x="0" y="42954"/>
                        <a:pt x="6363" y="39772"/>
                      </a:cubicBezTo>
                      <a:lnTo>
                        <a:pt x="74771" y="1591"/>
                      </a:lnTo>
                      <a:cubicBezTo>
                        <a:pt x="81135" y="-1591"/>
                        <a:pt x="89089" y="0"/>
                        <a:pt x="92271" y="6364"/>
                      </a:cubicBezTo>
                      <a:cubicBezTo>
                        <a:pt x="95453" y="12727"/>
                        <a:pt x="93862" y="20681"/>
                        <a:pt x="87498" y="23863"/>
                      </a:cubicBezTo>
                      <a:lnTo>
                        <a:pt x="19091" y="62044"/>
                      </a:lnTo>
                      <a:cubicBezTo>
                        <a:pt x="15909" y="62044"/>
                        <a:pt x="14318" y="63635"/>
                        <a:pt x="12727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9" name="Freeform: Shape 3618">
                  <a:extLst>
                    <a:ext uri="{FF2B5EF4-FFF2-40B4-BE49-F238E27FC236}">
                      <a16:creationId xmlns:a16="http://schemas.microsoft.com/office/drawing/2014/main" id="{0725BBC1-2E5D-44DE-8953-F97D8B5E0092}"/>
                    </a:ext>
                  </a:extLst>
                </p:cNvPr>
                <p:cNvSpPr/>
                <p:nvPr/>
              </p:nvSpPr>
              <p:spPr>
                <a:xfrm>
                  <a:off x="7843523" y="-300280"/>
                  <a:ext cx="62044" cy="23863"/>
                </a:xfrm>
                <a:custGeom>
                  <a:avLst/>
                  <a:gdLst>
                    <a:gd name="connsiteX0" fmla="*/ 4772 w 62044"/>
                    <a:gd name="connsiteY0" fmla="*/ 23863 h 23863"/>
                    <a:gd name="connsiteX1" fmla="*/ 0 w 62044"/>
                    <a:gd name="connsiteY1" fmla="*/ 19091 h 23863"/>
                    <a:gd name="connsiteX2" fmla="*/ 4772 w 62044"/>
                    <a:gd name="connsiteY2" fmla="*/ 12727 h 23863"/>
                    <a:gd name="connsiteX3" fmla="*/ 55681 w 62044"/>
                    <a:gd name="connsiteY3" fmla="*/ 0 h 23863"/>
                    <a:gd name="connsiteX4" fmla="*/ 62044 w 62044"/>
                    <a:gd name="connsiteY4" fmla="*/ 4773 h 23863"/>
                    <a:gd name="connsiteX5" fmla="*/ 57271 w 62044"/>
                    <a:gd name="connsiteY5" fmla="*/ 11136 h 23863"/>
                    <a:gd name="connsiteX6" fmla="*/ 4772 w 62044"/>
                    <a:gd name="connsiteY6" fmla="*/ 23863 h 23863"/>
                    <a:gd name="connsiteX7" fmla="*/ 4772 w 62044"/>
                    <a:gd name="connsiteY7" fmla="*/ 23863 h 23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3863">
                      <a:moveTo>
                        <a:pt x="4772" y="23863"/>
                      </a:moveTo>
                      <a:cubicBezTo>
                        <a:pt x="1590" y="23863"/>
                        <a:pt x="0" y="22272"/>
                        <a:pt x="0" y="19091"/>
                      </a:cubicBezTo>
                      <a:cubicBezTo>
                        <a:pt x="0" y="15909"/>
                        <a:pt x="1590" y="12727"/>
                        <a:pt x="4772" y="12727"/>
                      </a:cubicBezTo>
                      <a:lnTo>
                        <a:pt x="55681" y="0"/>
                      </a:lnTo>
                      <a:cubicBezTo>
                        <a:pt x="58862" y="0"/>
                        <a:pt x="62044" y="1591"/>
                        <a:pt x="62044" y="4773"/>
                      </a:cubicBezTo>
                      <a:cubicBezTo>
                        <a:pt x="62044" y="7954"/>
                        <a:pt x="60453" y="11136"/>
                        <a:pt x="57271" y="11136"/>
                      </a:cubicBezTo>
                      <a:lnTo>
                        <a:pt x="4772" y="23863"/>
                      </a:lnTo>
                      <a:cubicBezTo>
                        <a:pt x="6363" y="23863"/>
                        <a:pt x="6363" y="23863"/>
                        <a:pt x="4772" y="238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0" name="Freeform: Shape 3619">
                  <a:extLst>
                    <a:ext uri="{FF2B5EF4-FFF2-40B4-BE49-F238E27FC236}">
                      <a16:creationId xmlns:a16="http://schemas.microsoft.com/office/drawing/2014/main" id="{144DBD9E-9BD9-4628-A2E1-821F66B22F6D}"/>
                    </a:ext>
                  </a:extLst>
                </p:cNvPr>
                <p:cNvSpPr/>
                <p:nvPr/>
              </p:nvSpPr>
              <p:spPr>
                <a:xfrm>
                  <a:off x="7831953" y="-350031"/>
                  <a:ext cx="59729" cy="25887"/>
                </a:xfrm>
                <a:custGeom>
                  <a:avLst/>
                  <a:gdLst>
                    <a:gd name="connsiteX0" fmla="*/ 5206 w 59729"/>
                    <a:gd name="connsiteY0" fmla="*/ 25888 h 25887"/>
                    <a:gd name="connsiteX1" fmla="*/ 434 w 59729"/>
                    <a:gd name="connsiteY1" fmla="*/ 21115 h 25887"/>
                    <a:gd name="connsiteX2" fmla="*/ 3616 w 59729"/>
                    <a:gd name="connsiteY2" fmla="*/ 14751 h 25887"/>
                    <a:gd name="connsiteX3" fmla="*/ 52932 w 59729"/>
                    <a:gd name="connsiteY3" fmla="*/ 434 h 25887"/>
                    <a:gd name="connsiteX4" fmla="*/ 59296 w 59729"/>
                    <a:gd name="connsiteY4" fmla="*/ 3615 h 25887"/>
                    <a:gd name="connsiteX5" fmla="*/ 56114 w 59729"/>
                    <a:gd name="connsiteY5" fmla="*/ 9979 h 25887"/>
                    <a:gd name="connsiteX6" fmla="*/ 5206 w 59729"/>
                    <a:gd name="connsiteY6" fmla="*/ 25888 h 25887"/>
                    <a:gd name="connsiteX7" fmla="*/ 5206 w 59729"/>
                    <a:gd name="connsiteY7" fmla="*/ 25888 h 258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9729" h="25887">
                      <a:moveTo>
                        <a:pt x="5206" y="25888"/>
                      </a:moveTo>
                      <a:cubicBezTo>
                        <a:pt x="2025" y="25888"/>
                        <a:pt x="434" y="24297"/>
                        <a:pt x="434" y="21115"/>
                      </a:cubicBezTo>
                      <a:cubicBezTo>
                        <a:pt x="-1157" y="17933"/>
                        <a:pt x="2025" y="14751"/>
                        <a:pt x="3616" y="14751"/>
                      </a:cubicBezTo>
                      <a:lnTo>
                        <a:pt x="52932" y="434"/>
                      </a:lnTo>
                      <a:cubicBezTo>
                        <a:pt x="56114" y="-1157"/>
                        <a:pt x="59296" y="2024"/>
                        <a:pt x="59296" y="3615"/>
                      </a:cubicBezTo>
                      <a:cubicBezTo>
                        <a:pt x="60887" y="6797"/>
                        <a:pt x="57705" y="9979"/>
                        <a:pt x="56114" y="9979"/>
                      </a:cubicBezTo>
                      <a:lnTo>
                        <a:pt x="5206" y="25888"/>
                      </a:lnTo>
                      <a:cubicBezTo>
                        <a:pt x="5206" y="25888"/>
                        <a:pt x="5206" y="25888"/>
                        <a:pt x="5206" y="2588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1" name="Freeform: Shape 3620">
                  <a:extLst>
                    <a:ext uri="{FF2B5EF4-FFF2-40B4-BE49-F238E27FC236}">
                      <a16:creationId xmlns:a16="http://schemas.microsoft.com/office/drawing/2014/main" id="{009AB072-127C-4B4E-8F6B-1947B35074D8}"/>
                    </a:ext>
                  </a:extLst>
                </p:cNvPr>
                <p:cNvSpPr/>
                <p:nvPr/>
              </p:nvSpPr>
              <p:spPr>
                <a:xfrm>
                  <a:off x="7815854" y="-396357"/>
                  <a:ext cx="61701" cy="27669"/>
                </a:xfrm>
                <a:custGeom>
                  <a:avLst/>
                  <a:gdLst>
                    <a:gd name="connsiteX0" fmla="*/ 5397 w 61701"/>
                    <a:gd name="connsiteY0" fmla="*/ 27669 h 27669"/>
                    <a:gd name="connsiteX1" fmla="*/ 624 w 61701"/>
                    <a:gd name="connsiteY1" fmla="*/ 24487 h 27669"/>
                    <a:gd name="connsiteX2" fmla="*/ 3806 w 61701"/>
                    <a:gd name="connsiteY2" fmla="*/ 18124 h 27669"/>
                    <a:gd name="connsiteX3" fmla="*/ 53123 w 61701"/>
                    <a:gd name="connsiteY3" fmla="*/ 624 h 27669"/>
                    <a:gd name="connsiteX4" fmla="*/ 61077 w 61701"/>
                    <a:gd name="connsiteY4" fmla="*/ 3806 h 27669"/>
                    <a:gd name="connsiteX5" fmla="*/ 57896 w 61701"/>
                    <a:gd name="connsiteY5" fmla="*/ 10169 h 27669"/>
                    <a:gd name="connsiteX6" fmla="*/ 8579 w 61701"/>
                    <a:gd name="connsiteY6" fmla="*/ 27669 h 27669"/>
                    <a:gd name="connsiteX7" fmla="*/ 5397 w 61701"/>
                    <a:gd name="connsiteY7" fmla="*/ 27669 h 27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701" h="27669">
                      <a:moveTo>
                        <a:pt x="5397" y="27669"/>
                      </a:moveTo>
                      <a:cubicBezTo>
                        <a:pt x="3806" y="27669"/>
                        <a:pt x="624" y="26078"/>
                        <a:pt x="624" y="24487"/>
                      </a:cubicBezTo>
                      <a:cubicBezTo>
                        <a:pt x="-967" y="21305"/>
                        <a:pt x="624" y="18124"/>
                        <a:pt x="3806" y="18124"/>
                      </a:cubicBezTo>
                      <a:lnTo>
                        <a:pt x="53123" y="624"/>
                      </a:lnTo>
                      <a:cubicBezTo>
                        <a:pt x="56305" y="-967"/>
                        <a:pt x="59487" y="624"/>
                        <a:pt x="61077" y="3806"/>
                      </a:cubicBezTo>
                      <a:cubicBezTo>
                        <a:pt x="62668" y="6988"/>
                        <a:pt x="61077" y="10169"/>
                        <a:pt x="57896" y="10169"/>
                      </a:cubicBezTo>
                      <a:lnTo>
                        <a:pt x="8579" y="27669"/>
                      </a:lnTo>
                      <a:cubicBezTo>
                        <a:pt x="6988" y="26078"/>
                        <a:pt x="6988" y="27669"/>
                        <a:pt x="5397" y="2766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2" name="Freeform: Shape 3621">
                  <a:extLst>
                    <a:ext uri="{FF2B5EF4-FFF2-40B4-BE49-F238E27FC236}">
                      <a16:creationId xmlns:a16="http://schemas.microsoft.com/office/drawing/2014/main" id="{89451DEF-78D2-4BEA-B927-B0F425EDA80F}"/>
                    </a:ext>
                  </a:extLst>
                </p:cNvPr>
                <p:cNvSpPr/>
                <p:nvPr/>
              </p:nvSpPr>
              <p:spPr>
                <a:xfrm>
                  <a:off x="7801536" y="-442492"/>
                  <a:ext cx="60110" cy="30850"/>
                </a:xfrm>
                <a:custGeom>
                  <a:avLst/>
                  <a:gdLst>
                    <a:gd name="connsiteX0" fmla="*/ 5397 w 60110"/>
                    <a:gd name="connsiteY0" fmla="*/ 30851 h 30850"/>
                    <a:gd name="connsiteX1" fmla="*/ 624 w 60110"/>
                    <a:gd name="connsiteY1" fmla="*/ 27669 h 30850"/>
                    <a:gd name="connsiteX2" fmla="*/ 3806 w 60110"/>
                    <a:gd name="connsiteY2" fmla="*/ 19715 h 30850"/>
                    <a:gd name="connsiteX3" fmla="*/ 51532 w 60110"/>
                    <a:gd name="connsiteY3" fmla="*/ 624 h 30850"/>
                    <a:gd name="connsiteX4" fmla="*/ 59486 w 60110"/>
                    <a:gd name="connsiteY4" fmla="*/ 3806 h 30850"/>
                    <a:gd name="connsiteX5" fmla="*/ 56305 w 60110"/>
                    <a:gd name="connsiteY5" fmla="*/ 11760 h 30850"/>
                    <a:gd name="connsiteX6" fmla="*/ 8579 w 60110"/>
                    <a:gd name="connsiteY6" fmla="*/ 30851 h 30850"/>
                    <a:gd name="connsiteX7" fmla="*/ 5397 w 60110"/>
                    <a:gd name="connsiteY7" fmla="*/ 30851 h 30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0850">
                      <a:moveTo>
                        <a:pt x="5397" y="30851"/>
                      </a:moveTo>
                      <a:cubicBezTo>
                        <a:pt x="3806" y="30851"/>
                        <a:pt x="624" y="29260"/>
                        <a:pt x="624" y="27669"/>
                      </a:cubicBezTo>
                      <a:cubicBezTo>
                        <a:pt x="-967" y="24487"/>
                        <a:pt x="624" y="21306"/>
                        <a:pt x="3806" y="19715"/>
                      </a:cubicBezTo>
                      <a:lnTo>
                        <a:pt x="51532" y="624"/>
                      </a:lnTo>
                      <a:cubicBezTo>
                        <a:pt x="54714" y="-967"/>
                        <a:pt x="57896" y="624"/>
                        <a:pt x="59486" y="3806"/>
                      </a:cubicBezTo>
                      <a:cubicBezTo>
                        <a:pt x="61077" y="6988"/>
                        <a:pt x="59486" y="10169"/>
                        <a:pt x="56305" y="11760"/>
                      </a:cubicBezTo>
                      <a:lnTo>
                        <a:pt x="8579" y="30851"/>
                      </a:lnTo>
                      <a:cubicBezTo>
                        <a:pt x="6988" y="30851"/>
                        <a:pt x="5397" y="30851"/>
                        <a:pt x="5397" y="3085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3" name="Freeform: Shape 3622">
                  <a:extLst>
                    <a:ext uri="{FF2B5EF4-FFF2-40B4-BE49-F238E27FC236}">
                      <a16:creationId xmlns:a16="http://schemas.microsoft.com/office/drawing/2014/main" id="{35269C8C-6D8F-43EE-9512-28A55C22E8C8}"/>
                    </a:ext>
                  </a:extLst>
                </p:cNvPr>
                <p:cNvSpPr/>
                <p:nvPr/>
              </p:nvSpPr>
              <p:spPr>
                <a:xfrm>
                  <a:off x="7784036" y="-483855"/>
                  <a:ext cx="60110" cy="34032"/>
                </a:xfrm>
                <a:custGeom>
                  <a:avLst/>
                  <a:gdLst>
                    <a:gd name="connsiteX0" fmla="*/ 5397 w 60110"/>
                    <a:gd name="connsiteY0" fmla="*/ 34033 h 34032"/>
                    <a:gd name="connsiteX1" fmla="*/ 624 w 60110"/>
                    <a:gd name="connsiteY1" fmla="*/ 30851 h 34032"/>
                    <a:gd name="connsiteX2" fmla="*/ 3806 w 60110"/>
                    <a:gd name="connsiteY2" fmla="*/ 22896 h 34032"/>
                    <a:gd name="connsiteX3" fmla="*/ 51532 w 60110"/>
                    <a:gd name="connsiteY3" fmla="*/ 624 h 34032"/>
                    <a:gd name="connsiteX4" fmla="*/ 59487 w 60110"/>
                    <a:gd name="connsiteY4" fmla="*/ 3806 h 34032"/>
                    <a:gd name="connsiteX5" fmla="*/ 56305 w 60110"/>
                    <a:gd name="connsiteY5" fmla="*/ 11760 h 34032"/>
                    <a:gd name="connsiteX6" fmla="*/ 8579 w 60110"/>
                    <a:gd name="connsiteY6" fmla="*/ 34033 h 34032"/>
                    <a:gd name="connsiteX7" fmla="*/ 5397 w 60110"/>
                    <a:gd name="connsiteY7" fmla="*/ 34033 h 34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4032">
                      <a:moveTo>
                        <a:pt x="5397" y="34033"/>
                      </a:moveTo>
                      <a:cubicBezTo>
                        <a:pt x="3806" y="34033"/>
                        <a:pt x="624" y="32442"/>
                        <a:pt x="624" y="30851"/>
                      </a:cubicBezTo>
                      <a:cubicBezTo>
                        <a:pt x="-967" y="27669"/>
                        <a:pt x="624" y="24487"/>
                        <a:pt x="3806" y="22896"/>
                      </a:cubicBezTo>
                      <a:lnTo>
                        <a:pt x="51532" y="624"/>
                      </a:lnTo>
                      <a:cubicBezTo>
                        <a:pt x="54714" y="-967"/>
                        <a:pt x="57896" y="624"/>
                        <a:pt x="59487" y="3806"/>
                      </a:cubicBezTo>
                      <a:cubicBezTo>
                        <a:pt x="61077" y="6988"/>
                        <a:pt x="59487" y="10169"/>
                        <a:pt x="56305" y="11760"/>
                      </a:cubicBezTo>
                      <a:lnTo>
                        <a:pt x="8579" y="34033"/>
                      </a:lnTo>
                      <a:cubicBezTo>
                        <a:pt x="6988" y="34033"/>
                        <a:pt x="6988" y="34033"/>
                        <a:pt x="5397" y="3403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24" name="Graphic 378">
                <a:extLst>
                  <a:ext uri="{FF2B5EF4-FFF2-40B4-BE49-F238E27FC236}">
                    <a16:creationId xmlns:a16="http://schemas.microsoft.com/office/drawing/2014/main" id="{A6E3F2BF-DDFE-48DD-9601-7D17DCF07B1C}"/>
                  </a:ext>
                </a:extLst>
              </p:cNvPr>
              <p:cNvGrpSpPr/>
              <p:nvPr/>
            </p:nvGrpSpPr>
            <p:grpSpPr>
              <a:xfrm>
                <a:off x="7544845" y="-764410"/>
                <a:ext cx="245633" cy="228679"/>
                <a:chOff x="7544845" y="-764410"/>
                <a:chExt cx="245633" cy="228679"/>
              </a:xfrm>
              <a:solidFill>
                <a:srgbClr val="C6D605"/>
              </a:solidFill>
            </p:grpSpPr>
            <p:sp>
              <p:nvSpPr>
                <p:cNvPr id="3625" name="Freeform: Shape 3624">
                  <a:extLst>
                    <a:ext uri="{FF2B5EF4-FFF2-40B4-BE49-F238E27FC236}">
                      <a16:creationId xmlns:a16="http://schemas.microsoft.com/office/drawing/2014/main" id="{1574225F-911B-478A-A194-1ED11D2AB148}"/>
                    </a:ext>
                  </a:extLst>
                </p:cNvPr>
                <p:cNvSpPr/>
                <p:nvPr/>
              </p:nvSpPr>
              <p:spPr>
                <a:xfrm>
                  <a:off x="7544845" y="-764410"/>
                  <a:ext cx="70776" cy="90273"/>
                </a:xfrm>
                <a:custGeom>
                  <a:avLst/>
                  <a:gdLst>
                    <a:gd name="connsiteX0" fmla="*/ 13911 w 70776"/>
                    <a:gd name="connsiteY0" fmla="*/ 90273 h 90273"/>
                    <a:gd name="connsiteX1" fmla="*/ 5957 w 70776"/>
                    <a:gd name="connsiteY1" fmla="*/ 88682 h 90273"/>
                    <a:gd name="connsiteX2" fmla="*/ 2775 w 70776"/>
                    <a:gd name="connsiteY2" fmla="*/ 71183 h 90273"/>
                    <a:gd name="connsiteX3" fmla="*/ 47319 w 70776"/>
                    <a:gd name="connsiteY3" fmla="*/ 5957 h 90273"/>
                    <a:gd name="connsiteX4" fmla="*/ 64819 w 70776"/>
                    <a:gd name="connsiteY4" fmla="*/ 2775 h 90273"/>
                    <a:gd name="connsiteX5" fmla="*/ 68001 w 70776"/>
                    <a:gd name="connsiteY5" fmla="*/ 20275 h 90273"/>
                    <a:gd name="connsiteX6" fmla="*/ 23456 w 70776"/>
                    <a:gd name="connsiteY6" fmla="*/ 85501 h 90273"/>
                    <a:gd name="connsiteX7" fmla="*/ 13911 w 70776"/>
                    <a:gd name="connsiteY7" fmla="*/ 90273 h 90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0776" h="90273">
                      <a:moveTo>
                        <a:pt x="13911" y="90273"/>
                      </a:moveTo>
                      <a:cubicBezTo>
                        <a:pt x="10729" y="90273"/>
                        <a:pt x="9139" y="90273"/>
                        <a:pt x="5957" y="88682"/>
                      </a:cubicBezTo>
                      <a:cubicBezTo>
                        <a:pt x="-407" y="83910"/>
                        <a:pt x="-1998" y="77546"/>
                        <a:pt x="2775" y="71183"/>
                      </a:cubicBezTo>
                      <a:lnTo>
                        <a:pt x="47319" y="5957"/>
                      </a:lnTo>
                      <a:cubicBezTo>
                        <a:pt x="52092" y="-407"/>
                        <a:pt x="58456" y="-1998"/>
                        <a:pt x="64819" y="2775"/>
                      </a:cubicBezTo>
                      <a:cubicBezTo>
                        <a:pt x="71183" y="7548"/>
                        <a:pt x="72774" y="15502"/>
                        <a:pt x="68001" y="20275"/>
                      </a:cubicBezTo>
                      <a:lnTo>
                        <a:pt x="23456" y="85501"/>
                      </a:lnTo>
                      <a:cubicBezTo>
                        <a:pt x="21866" y="88682"/>
                        <a:pt x="17093" y="90273"/>
                        <a:pt x="13911" y="9027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6" name="Freeform: Shape 3625">
                  <a:extLst>
                    <a:ext uri="{FF2B5EF4-FFF2-40B4-BE49-F238E27FC236}">
                      <a16:creationId xmlns:a16="http://schemas.microsoft.com/office/drawing/2014/main" id="{2B021B25-D9DF-4878-879A-8FCE0F7FA7CD}"/>
                    </a:ext>
                  </a:extLst>
                </p:cNvPr>
                <p:cNvSpPr/>
                <p:nvPr/>
              </p:nvSpPr>
              <p:spPr>
                <a:xfrm>
                  <a:off x="7735889" y="-576547"/>
                  <a:ext cx="54588" cy="40816"/>
                </a:xfrm>
                <a:custGeom>
                  <a:avLst/>
                  <a:gdLst>
                    <a:gd name="connsiteX0" fmla="*/ 5817 w 54588"/>
                    <a:gd name="connsiteY0" fmla="*/ 40817 h 40816"/>
                    <a:gd name="connsiteX1" fmla="*/ 1045 w 54588"/>
                    <a:gd name="connsiteY1" fmla="*/ 37635 h 40816"/>
                    <a:gd name="connsiteX2" fmla="*/ 2636 w 54588"/>
                    <a:gd name="connsiteY2" fmla="*/ 29681 h 40816"/>
                    <a:gd name="connsiteX3" fmla="*/ 45589 w 54588"/>
                    <a:gd name="connsiteY3" fmla="*/ 1045 h 40816"/>
                    <a:gd name="connsiteX4" fmla="*/ 53544 w 54588"/>
                    <a:gd name="connsiteY4" fmla="*/ 2636 h 40816"/>
                    <a:gd name="connsiteX5" fmla="*/ 51953 w 54588"/>
                    <a:gd name="connsiteY5" fmla="*/ 10590 h 40816"/>
                    <a:gd name="connsiteX6" fmla="*/ 8999 w 54588"/>
                    <a:gd name="connsiteY6" fmla="*/ 39226 h 40816"/>
                    <a:gd name="connsiteX7" fmla="*/ 5817 w 54588"/>
                    <a:gd name="connsiteY7" fmla="*/ 40817 h 40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4588" h="40816">
                      <a:moveTo>
                        <a:pt x="5817" y="40817"/>
                      </a:moveTo>
                      <a:cubicBezTo>
                        <a:pt x="4227" y="40817"/>
                        <a:pt x="2636" y="39226"/>
                        <a:pt x="1045" y="37635"/>
                      </a:cubicBezTo>
                      <a:cubicBezTo>
                        <a:pt x="-546" y="34453"/>
                        <a:pt x="-546" y="31272"/>
                        <a:pt x="2636" y="29681"/>
                      </a:cubicBezTo>
                      <a:lnTo>
                        <a:pt x="45589" y="1045"/>
                      </a:lnTo>
                      <a:cubicBezTo>
                        <a:pt x="48771" y="-546"/>
                        <a:pt x="51953" y="-546"/>
                        <a:pt x="53544" y="2636"/>
                      </a:cubicBezTo>
                      <a:cubicBezTo>
                        <a:pt x="55135" y="5818"/>
                        <a:pt x="55135" y="8999"/>
                        <a:pt x="51953" y="10590"/>
                      </a:cubicBezTo>
                      <a:lnTo>
                        <a:pt x="8999" y="39226"/>
                      </a:lnTo>
                      <a:cubicBezTo>
                        <a:pt x="7408" y="40817"/>
                        <a:pt x="5817" y="40817"/>
                        <a:pt x="5817" y="4081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7" name="Freeform: Shape 3626">
                  <a:extLst>
                    <a:ext uri="{FF2B5EF4-FFF2-40B4-BE49-F238E27FC236}">
                      <a16:creationId xmlns:a16="http://schemas.microsoft.com/office/drawing/2014/main" id="{55457E3B-3B8F-4F82-AB00-21BF686394D0}"/>
                    </a:ext>
                  </a:extLst>
                </p:cNvPr>
                <p:cNvSpPr/>
                <p:nvPr/>
              </p:nvSpPr>
              <p:spPr>
                <a:xfrm>
                  <a:off x="7707254" y="-617910"/>
                  <a:ext cx="52997" cy="42407"/>
                </a:xfrm>
                <a:custGeom>
                  <a:avLst/>
                  <a:gdLst>
                    <a:gd name="connsiteX0" fmla="*/ 5818 w 52997"/>
                    <a:gd name="connsiteY0" fmla="*/ 42408 h 42407"/>
                    <a:gd name="connsiteX1" fmla="*/ 1045 w 52997"/>
                    <a:gd name="connsiteY1" fmla="*/ 40817 h 42407"/>
                    <a:gd name="connsiteX2" fmla="*/ 2636 w 52997"/>
                    <a:gd name="connsiteY2" fmla="*/ 32863 h 42407"/>
                    <a:gd name="connsiteX3" fmla="*/ 43998 w 52997"/>
                    <a:gd name="connsiteY3" fmla="*/ 1045 h 42407"/>
                    <a:gd name="connsiteX4" fmla="*/ 51953 w 52997"/>
                    <a:gd name="connsiteY4" fmla="*/ 2636 h 42407"/>
                    <a:gd name="connsiteX5" fmla="*/ 50362 w 52997"/>
                    <a:gd name="connsiteY5" fmla="*/ 10590 h 42407"/>
                    <a:gd name="connsiteX6" fmla="*/ 8999 w 52997"/>
                    <a:gd name="connsiteY6" fmla="*/ 42408 h 42407"/>
                    <a:gd name="connsiteX7" fmla="*/ 5818 w 52997"/>
                    <a:gd name="connsiteY7" fmla="*/ 42408 h 42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2997" h="42407">
                      <a:moveTo>
                        <a:pt x="5818" y="42408"/>
                      </a:moveTo>
                      <a:cubicBezTo>
                        <a:pt x="4227" y="42408"/>
                        <a:pt x="2636" y="42408"/>
                        <a:pt x="1045" y="40817"/>
                      </a:cubicBezTo>
                      <a:cubicBezTo>
                        <a:pt x="-546" y="37635"/>
                        <a:pt x="-546" y="34453"/>
                        <a:pt x="2636" y="32863"/>
                      </a:cubicBezTo>
                      <a:lnTo>
                        <a:pt x="43998" y="1045"/>
                      </a:lnTo>
                      <a:cubicBezTo>
                        <a:pt x="47180" y="-546"/>
                        <a:pt x="50362" y="-546"/>
                        <a:pt x="51953" y="2636"/>
                      </a:cubicBezTo>
                      <a:cubicBezTo>
                        <a:pt x="53544" y="5818"/>
                        <a:pt x="53544" y="8999"/>
                        <a:pt x="50362" y="10590"/>
                      </a:cubicBezTo>
                      <a:lnTo>
                        <a:pt x="8999" y="42408"/>
                      </a:lnTo>
                      <a:cubicBezTo>
                        <a:pt x="7408" y="42408"/>
                        <a:pt x="5818" y="42408"/>
                        <a:pt x="5818" y="4240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8" name="Freeform: Shape 3627">
                  <a:extLst>
                    <a:ext uri="{FF2B5EF4-FFF2-40B4-BE49-F238E27FC236}">
                      <a16:creationId xmlns:a16="http://schemas.microsoft.com/office/drawing/2014/main" id="{9564EF2B-D061-467B-B60B-F7938B2574A5}"/>
                    </a:ext>
                  </a:extLst>
                </p:cNvPr>
                <p:cNvSpPr/>
                <p:nvPr/>
              </p:nvSpPr>
              <p:spPr>
                <a:xfrm>
                  <a:off x="7675288" y="-659421"/>
                  <a:ext cx="48521" cy="47328"/>
                </a:xfrm>
                <a:custGeom>
                  <a:avLst/>
                  <a:gdLst>
                    <a:gd name="connsiteX0" fmla="*/ 5966 w 48521"/>
                    <a:gd name="connsiteY0" fmla="*/ 47329 h 47328"/>
                    <a:gd name="connsiteX1" fmla="*/ 1193 w 48521"/>
                    <a:gd name="connsiteY1" fmla="*/ 45738 h 47328"/>
                    <a:gd name="connsiteX2" fmla="*/ 1193 w 48521"/>
                    <a:gd name="connsiteY2" fmla="*/ 37783 h 47328"/>
                    <a:gd name="connsiteX3" fmla="*/ 39374 w 48521"/>
                    <a:gd name="connsiteY3" fmla="*/ 1193 h 47328"/>
                    <a:gd name="connsiteX4" fmla="*/ 47329 w 48521"/>
                    <a:gd name="connsiteY4" fmla="*/ 1193 h 47328"/>
                    <a:gd name="connsiteX5" fmla="*/ 47329 w 48521"/>
                    <a:gd name="connsiteY5" fmla="*/ 9148 h 47328"/>
                    <a:gd name="connsiteX6" fmla="*/ 9148 w 48521"/>
                    <a:gd name="connsiteY6" fmla="*/ 45738 h 47328"/>
                    <a:gd name="connsiteX7" fmla="*/ 5966 w 48521"/>
                    <a:gd name="connsiteY7" fmla="*/ 47329 h 473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8521" h="47328">
                      <a:moveTo>
                        <a:pt x="5966" y="47329"/>
                      </a:moveTo>
                      <a:cubicBezTo>
                        <a:pt x="4375" y="47329"/>
                        <a:pt x="2784" y="47329"/>
                        <a:pt x="1193" y="45738"/>
                      </a:cubicBezTo>
                      <a:cubicBezTo>
                        <a:pt x="-398" y="44147"/>
                        <a:pt x="-398" y="39374"/>
                        <a:pt x="1193" y="37783"/>
                      </a:cubicBezTo>
                      <a:lnTo>
                        <a:pt x="39374" y="1193"/>
                      </a:lnTo>
                      <a:cubicBezTo>
                        <a:pt x="40965" y="-398"/>
                        <a:pt x="45738" y="-398"/>
                        <a:pt x="47329" y="1193"/>
                      </a:cubicBezTo>
                      <a:cubicBezTo>
                        <a:pt x="48920" y="2784"/>
                        <a:pt x="48920" y="7557"/>
                        <a:pt x="47329" y="9148"/>
                      </a:cubicBezTo>
                      <a:lnTo>
                        <a:pt x="9148" y="45738"/>
                      </a:lnTo>
                      <a:cubicBezTo>
                        <a:pt x="9148" y="47329"/>
                        <a:pt x="7557" y="47329"/>
                        <a:pt x="5966" y="4732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9" name="Freeform: Shape 3628">
                  <a:extLst>
                    <a:ext uri="{FF2B5EF4-FFF2-40B4-BE49-F238E27FC236}">
                      <a16:creationId xmlns:a16="http://schemas.microsoft.com/office/drawing/2014/main" id="{6347F500-D51E-481A-B868-4E921A3B306C}"/>
                    </a:ext>
                  </a:extLst>
                </p:cNvPr>
                <p:cNvSpPr/>
                <p:nvPr/>
              </p:nvSpPr>
              <p:spPr>
                <a:xfrm>
                  <a:off x="7644417" y="-691882"/>
                  <a:ext cx="46627" cy="49563"/>
                </a:xfrm>
                <a:custGeom>
                  <a:avLst/>
                  <a:gdLst>
                    <a:gd name="connsiteX0" fmla="*/ 5019 w 46627"/>
                    <a:gd name="connsiteY0" fmla="*/ 49563 h 49563"/>
                    <a:gd name="connsiteX1" fmla="*/ 1837 w 46627"/>
                    <a:gd name="connsiteY1" fmla="*/ 47972 h 49563"/>
                    <a:gd name="connsiteX2" fmla="*/ 1837 w 46627"/>
                    <a:gd name="connsiteY2" fmla="*/ 40018 h 49563"/>
                    <a:gd name="connsiteX3" fmla="*/ 36836 w 46627"/>
                    <a:gd name="connsiteY3" fmla="*/ 1837 h 49563"/>
                    <a:gd name="connsiteX4" fmla="*/ 44791 w 46627"/>
                    <a:gd name="connsiteY4" fmla="*/ 1837 h 49563"/>
                    <a:gd name="connsiteX5" fmla="*/ 44791 w 46627"/>
                    <a:gd name="connsiteY5" fmla="*/ 9791 h 49563"/>
                    <a:gd name="connsiteX6" fmla="*/ 9791 w 46627"/>
                    <a:gd name="connsiteY6" fmla="*/ 47972 h 49563"/>
                    <a:gd name="connsiteX7" fmla="*/ 5019 w 46627"/>
                    <a:gd name="connsiteY7" fmla="*/ 49563 h 495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6627" h="49563">
                      <a:moveTo>
                        <a:pt x="5019" y="49563"/>
                      </a:moveTo>
                      <a:cubicBezTo>
                        <a:pt x="3428" y="49563"/>
                        <a:pt x="1837" y="49563"/>
                        <a:pt x="1837" y="47972"/>
                      </a:cubicBezTo>
                      <a:cubicBezTo>
                        <a:pt x="246" y="46382"/>
                        <a:pt x="-1345" y="41609"/>
                        <a:pt x="1837" y="40018"/>
                      </a:cubicBezTo>
                      <a:lnTo>
                        <a:pt x="36836" y="1837"/>
                      </a:lnTo>
                      <a:cubicBezTo>
                        <a:pt x="38427" y="246"/>
                        <a:pt x="43200" y="-1345"/>
                        <a:pt x="44791" y="1837"/>
                      </a:cubicBezTo>
                      <a:cubicBezTo>
                        <a:pt x="46382" y="3428"/>
                        <a:pt x="47973" y="8200"/>
                        <a:pt x="44791" y="9791"/>
                      </a:cubicBezTo>
                      <a:lnTo>
                        <a:pt x="9791" y="47972"/>
                      </a:lnTo>
                      <a:cubicBezTo>
                        <a:pt x="8201" y="49563"/>
                        <a:pt x="6610" y="49563"/>
                        <a:pt x="5019" y="495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0" name="Freeform: Shape 3629">
                  <a:extLst>
                    <a:ext uri="{FF2B5EF4-FFF2-40B4-BE49-F238E27FC236}">
                      <a16:creationId xmlns:a16="http://schemas.microsoft.com/office/drawing/2014/main" id="{0A6A1365-153D-4720-9390-CA68918D2140}"/>
                    </a:ext>
                  </a:extLst>
                </p:cNvPr>
                <p:cNvSpPr/>
                <p:nvPr/>
              </p:nvSpPr>
              <p:spPr>
                <a:xfrm>
                  <a:off x="7611801" y="-722908"/>
                  <a:ext cx="43452" cy="53543"/>
                </a:xfrm>
                <a:custGeom>
                  <a:avLst/>
                  <a:gdLst>
                    <a:gd name="connsiteX0" fmla="*/ 5818 w 43452"/>
                    <a:gd name="connsiteY0" fmla="*/ 53544 h 53543"/>
                    <a:gd name="connsiteX1" fmla="*/ 2636 w 43452"/>
                    <a:gd name="connsiteY1" fmla="*/ 51953 h 53543"/>
                    <a:gd name="connsiteX2" fmla="*/ 1045 w 43452"/>
                    <a:gd name="connsiteY2" fmla="*/ 43999 h 53543"/>
                    <a:gd name="connsiteX3" fmla="*/ 32863 w 43452"/>
                    <a:gd name="connsiteY3" fmla="*/ 2636 h 53543"/>
                    <a:gd name="connsiteX4" fmla="*/ 40817 w 43452"/>
                    <a:gd name="connsiteY4" fmla="*/ 1045 h 53543"/>
                    <a:gd name="connsiteX5" fmla="*/ 42408 w 43452"/>
                    <a:gd name="connsiteY5" fmla="*/ 8999 h 53543"/>
                    <a:gd name="connsiteX6" fmla="*/ 10590 w 43452"/>
                    <a:gd name="connsiteY6" fmla="*/ 50362 h 53543"/>
                    <a:gd name="connsiteX7" fmla="*/ 5818 w 43452"/>
                    <a:gd name="connsiteY7" fmla="*/ 53544 h 53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3452" h="53543">
                      <a:moveTo>
                        <a:pt x="5818" y="53544"/>
                      </a:moveTo>
                      <a:cubicBezTo>
                        <a:pt x="4227" y="53544"/>
                        <a:pt x="2636" y="53544"/>
                        <a:pt x="2636" y="51953"/>
                      </a:cubicBezTo>
                      <a:cubicBezTo>
                        <a:pt x="-546" y="50362"/>
                        <a:pt x="-546" y="47180"/>
                        <a:pt x="1045" y="43999"/>
                      </a:cubicBezTo>
                      <a:lnTo>
                        <a:pt x="32863" y="2636"/>
                      </a:lnTo>
                      <a:cubicBezTo>
                        <a:pt x="34453" y="-546"/>
                        <a:pt x="37635" y="-546"/>
                        <a:pt x="40817" y="1045"/>
                      </a:cubicBezTo>
                      <a:cubicBezTo>
                        <a:pt x="43998" y="2636"/>
                        <a:pt x="43998" y="5818"/>
                        <a:pt x="42408" y="8999"/>
                      </a:cubicBezTo>
                      <a:lnTo>
                        <a:pt x="10590" y="50362"/>
                      </a:lnTo>
                      <a:cubicBezTo>
                        <a:pt x="8999" y="53544"/>
                        <a:pt x="7408" y="53544"/>
                        <a:pt x="5818" y="535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31" name="Graphic 378">
                <a:extLst>
                  <a:ext uri="{FF2B5EF4-FFF2-40B4-BE49-F238E27FC236}">
                    <a16:creationId xmlns:a16="http://schemas.microsoft.com/office/drawing/2014/main" id="{4DDEF70E-FA29-46BA-BE11-3B5466BE5401}"/>
                  </a:ext>
                </a:extLst>
              </p:cNvPr>
              <p:cNvGrpSpPr/>
              <p:nvPr/>
            </p:nvGrpSpPr>
            <p:grpSpPr>
              <a:xfrm>
                <a:off x="7295953" y="-889213"/>
                <a:ext cx="273393" cy="162577"/>
                <a:chOff x="7295953" y="-889213"/>
                <a:chExt cx="273393" cy="162577"/>
              </a:xfrm>
              <a:solidFill>
                <a:srgbClr val="C6D605"/>
              </a:solidFill>
            </p:grpSpPr>
            <p:sp>
              <p:nvSpPr>
                <p:cNvPr id="3632" name="Freeform: Shape 3631">
                  <a:extLst>
                    <a:ext uri="{FF2B5EF4-FFF2-40B4-BE49-F238E27FC236}">
                      <a16:creationId xmlns:a16="http://schemas.microsoft.com/office/drawing/2014/main" id="{CB5B89D1-DCBB-46CD-8562-AE4472DF3E74}"/>
                    </a:ext>
                  </a:extLst>
                </p:cNvPr>
                <p:cNvSpPr/>
                <p:nvPr/>
              </p:nvSpPr>
              <p:spPr>
                <a:xfrm>
                  <a:off x="7295953" y="-889213"/>
                  <a:ext cx="47456" cy="100533"/>
                </a:xfrm>
                <a:custGeom>
                  <a:avLst/>
                  <a:gdLst>
                    <a:gd name="connsiteX0" fmla="*/ 13035 w 47456"/>
                    <a:gd name="connsiteY0" fmla="*/ 100534 h 100533"/>
                    <a:gd name="connsiteX1" fmla="*/ 9853 w 47456"/>
                    <a:gd name="connsiteY1" fmla="*/ 100534 h 100533"/>
                    <a:gd name="connsiteX2" fmla="*/ 308 w 47456"/>
                    <a:gd name="connsiteY2" fmla="*/ 84625 h 100533"/>
                    <a:gd name="connsiteX3" fmla="*/ 22581 w 47456"/>
                    <a:gd name="connsiteY3" fmla="*/ 9854 h 100533"/>
                    <a:gd name="connsiteX4" fmla="*/ 38489 w 47456"/>
                    <a:gd name="connsiteY4" fmla="*/ 308 h 100533"/>
                    <a:gd name="connsiteX5" fmla="*/ 46444 w 47456"/>
                    <a:gd name="connsiteY5" fmla="*/ 16217 h 100533"/>
                    <a:gd name="connsiteX6" fmla="*/ 24172 w 47456"/>
                    <a:gd name="connsiteY6" fmla="*/ 90988 h 100533"/>
                    <a:gd name="connsiteX7" fmla="*/ 13035 w 47456"/>
                    <a:gd name="connsiteY7" fmla="*/ 100534 h 1005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456" h="100533">
                      <a:moveTo>
                        <a:pt x="13035" y="100534"/>
                      </a:moveTo>
                      <a:cubicBezTo>
                        <a:pt x="11444" y="100534"/>
                        <a:pt x="11444" y="100534"/>
                        <a:pt x="9853" y="100534"/>
                      </a:cubicBezTo>
                      <a:cubicBezTo>
                        <a:pt x="3490" y="98943"/>
                        <a:pt x="-1283" y="90988"/>
                        <a:pt x="308" y="84625"/>
                      </a:cubicBezTo>
                      <a:lnTo>
                        <a:pt x="22581" y="9854"/>
                      </a:lnTo>
                      <a:cubicBezTo>
                        <a:pt x="24172" y="3490"/>
                        <a:pt x="32126" y="-1283"/>
                        <a:pt x="38489" y="308"/>
                      </a:cubicBezTo>
                      <a:cubicBezTo>
                        <a:pt x="44853" y="1899"/>
                        <a:pt x="49625" y="9854"/>
                        <a:pt x="46444" y="16217"/>
                      </a:cubicBezTo>
                      <a:lnTo>
                        <a:pt x="24172" y="90988"/>
                      </a:lnTo>
                      <a:cubicBezTo>
                        <a:pt x="24172" y="97352"/>
                        <a:pt x="19399" y="100534"/>
                        <a:pt x="13035" y="10053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3" name="Freeform: Shape 3632">
                  <a:extLst>
                    <a:ext uri="{FF2B5EF4-FFF2-40B4-BE49-F238E27FC236}">
                      <a16:creationId xmlns:a16="http://schemas.microsoft.com/office/drawing/2014/main" id="{6062CEC2-ECFA-4654-9F83-3B99110B2143}"/>
                    </a:ext>
                  </a:extLst>
                </p:cNvPr>
                <p:cNvSpPr/>
                <p:nvPr/>
              </p:nvSpPr>
              <p:spPr>
                <a:xfrm>
                  <a:off x="7530666" y="-783361"/>
                  <a:ext cx="38680" cy="56725"/>
                </a:xfrm>
                <a:custGeom>
                  <a:avLst/>
                  <a:gdLst>
                    <a:gd name="connsiteX0" fmla="*/ 5817 w 38680"/>
                    <a:gd name="connsiteY0" fmla="*/ 56726 h 56725"/>
                    <a:gd name="connsiteX1" fmla="*/ 2636 w 38680"/>
                    <a:gd name="connsiteY1" fmla="*/ 55135 h 56725"/>
                    <a:gd name="connsiteX2" fmla="*/ 1045 w 38680"/>
                    <a:gd name="connsiteY2" fmla="*/ 47180 h 56725"/>
                    <a:gd name="connsiteX3" fmla="*/ 28090 w 38680"/>
                    <a:gd name="connsiteY3" fmla="*/ 2636 h 56725"/>
                    <a:gd name="connsiteX4" fmla="*/ 36044 w 38680"/>
                    <a:gd name="connsiteY4" fmla="*/ 1045 h 56725"/>
                    <a:gd name="connsiteX5" fmla="*/ 37635 w 38680"/>
                    <a:gd name="connsiteY5" fmla="*/ 8999 h 56725"/>
                    <a:gd name="connsiteX6" fmla="*/ 10590 w 38680"/>
                    <a:gd name="connsiteY6" fmla="*/ 53544 h 56725"/>
                    <a:gd name="connsiteX7" fmla="*/ 5817 w 38680"/>
                    <a:gd name="connsiteY7" fmla="*/ 56726 h 56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8680" h="56725">
                      <a:moveTo>
                        <a:pt x="5817" y="56726"/>
                      </a:moveTo>
                      <a:cubicBezTo>
                        <a:pt x="4227" y="56726"/>
                        <a:pt x="4227" y="56726"/>
                        <a:pt x="2636" y="55135"/>
                      </a:cubicBezTo>
                      <a:cubicBezTo>
                        <a:pt x="-546" y="53544"/>
                        <a:pt x="-546" y="50362"/>
                        <a:pt x="1045" y="47180"/>
                      </a:cubicBezTo>
                      <a:lnTo>
                        <a:pt x="28090" y="2636"/>
                      </a:lnTo>
                      <a:cubicBezTo>
                        <a:pt x="29681" y="-546"/>
                        <a:pt x="32863" y="-546"/>
                        <a:pt x="36044" y="1045"/>
                      </a:cubicBezTo>
                      <a:cubicBezTo>
                        <a:pt x="39226" y="2636"/>
                        <a:pt x="39226" y="5818"/>
                        <a:pt x="37635" y="8999"/>
                      </a:cubicBezTo>
                      <a:lnTo>
                        <a:pt x="10590" y="53544"/>
                      </a:lnTo>
                      <a:cubicBezTo>
                        <a:pt x="8999" y="56726"/>
                        <a:pt x="7408" y="56726"/>
                        <a:pt x="5817" y="5672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4" name="Freeform: Shape 3633">
                  <a:extLst>
                    <a:ext uri="{FF2B5EF4-FFF2-40B4-BE49-F238E27FC236}">
                      <a16:creationId xmlns:a16="http://schemas.microsoft.com/office/drawing/2014/main" id="{C7A1FB66-B30F-4574-986E-30FE9AA3C772}"/>
                    </a:ext>
                  </a:extLst>
                </p:cNvPr>
                <p:cNvSpPr/>
                <p:nvPr/>
              </p:nvSpPr>
              <p:spPr>
                <a:xfrm>
                  <a:off x="7487712" y="-807224"/>
                  <a:ext cx="35498" cy="56725"/>
                </a:xfrm>
                <a:custGeom>
                  <a:avLst/>
                  <a:gdLst>
                    <a:gd name="connsiteX0" fmla="*/ 5818 w 35498"/>
                    <a:gd name="connsiteY0" fmla="*/ 56726 h 56725"/>
                    <a:gd name="connsiteX1" fmla="*/ 2636 w 35498"/>
                    <a:gd name="connsiteY1" fmla="*/ 56726 h 56725"/>
                    <a:gd name="connsiteX2" fmla="*/ 1045 w 35498"/>
                    <a:gd name="connsiteY2" fmla="*/ 48771 h 56725"/>
                    <a:gd name="connsiteX3" fmla="*/ 24908 w 35498"/>
                    <a:gd name="connsiteY3" fmla="*/ 2636 h 56725"/>
                    <a:gd name="connsiteX4" fmla="*/ 32862 w 35498"/>
                    <a:gd name="connsiteY4" fmla="*/ 1045 h 56725"/>
                    <a:gd name="connsiteX5" fmla="*/ 34453 w 35498"/>
                    <a:gd name="connsiteY5" fmla="*/ 8999 h 56725"/>
                    <a:gd name="connsiteX6" fmla="*/ 10590 w 35498"/>
                    <a:gd name="connsiteY6" fmla="*/ 55135 h 56725"/>
                    <a:gd name="connsiteX7" fmla="*/ 5818 w 35498"/>
                    <a:gd name="connsiteY7" fmla="*/ 56726 h 56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5498" h="56725">
                      <a:moveTo>
                        <a:pt x="5818" y="56726"/>
                      </a:moveTo>
                      <a:cubicBezTo>
                        <a:pt x="4227" y="56726"/>
                        <a:pt x="4227" y="56726"/>
                        <a:pt x="2636" y="56726"/>
                      </a:cubicBezTo>
                      <a:cubicBezTo>
                        <a:pt x="-546" y="55135"/>
                        <a:pt x="-546" y="51953"/>
                        <a:pt x="1045" y="48771"/>
                      </a:cubicBezTo>
                      <a:lnTo>
                        <a:pt x="24908" y="2636"/>
                      </a:lnTo>
                      <a:cubicBezTo>
                        <a:pt x="26499" y="-546"/>
                        <a:pt x="29681" y="-546"/>
                        <a:pt x="32862" y="1045"/>
                      </a:cubicBezTo>
                      <a:cubicBezTo>
                        <a:pt x="36044" y="2636"/>
                        <a:pt x="36044" y="5818"/>
                        <a:pt x="34453" y="8999"/>
                      </a:cubicBezTo>
                      <a:lnTo>
                        <a:pt x="10590" y="55135"/>
                      </a:lnTo>
                      <a:cubicBezTo>
                        <a:pt x="8999" y="55135"/>
                        <a:pt x="7409" y="56726"/>
                        <a:pt x="5818" y="5672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5" name="Freeform: Shape 3634">
                  <a:extLst>
                    <a:ext uri="{FF2B5EF4-FFF2-40B4-BE49-F238E27FC236}">
                      <a16:creationId xmlns:a16="http://schemas.microsoft.com/office/drawing/2014/main" id="{A321280E-AC78-489F-81C0-BAE0557D6ECF}"/>
                    </a:ext>
                  </a:extLst>
                </p:cNvPr>
                <p:cNvSpPr/>
                <p:nvPr/>
              </p:nvSpPr>
              <p:spPr>
                <a:xfrm>
                  <a:off x="7445180" y="-830667"/>
                  <a:ext cx="34656" cy="59486"/>
                </a:xfrm>
                <a:custGeom>
                  <a:avLst/>
                  <a:gdLst>
                    <a:gd name="connsiteX0" fmla="*/ 5397 w 34656"/>
                    <a:gd name="connsiteY0" fmla="*/ 59487 h 59486"/>
                    <a:gd name="connsiteX1" fmla="*/ 3806 w 34656"/>
                    <a:gd name="connsiteY1" fmla="*/ 59487 h 59486"/>
                    <a:gd name="connsiteX2" fmla="*/ 624 w 34656"/>
                    <a:gd name="connsiteY2" fmla="*/ 51532 h 59486"/>
                    <a:gd name="connsiteX3" fmla="*/ 22896 w 34656"/>
                    <a:gd name="connsiteY3" fmla="*/ 3806 h 59486"/>
                    <a:gd name="connsiteX4" fmla="*/ 30851 w 34656"/>
                    <a:gd name="connsiteY4" fmla="*/ 624 h 59486"/>
                    <a:gd name="connsiteX5" fmla="*/ 34033 w 34656"/>
                    <a:gd name="connsiteY5" fmla="*/ 8578 h 59486"/>
                    <a:gd name="connsiteX6" fmla="*/ 11760 w 34656"/>
                    <a:gd name="connsiteY6" fmla="*/ 56305 h 59486"/>
                    <a:gd name="connsiteX7" fmla="*/ 5397 w 34656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656" h="59486">
                      <a:moveTo>
                        <a:pt x="5397" y="59487"/>
                      </a:moveTo>
                      <a:cubicBezTo>
                        <a:pt x="3806" y="59487"/>
                        <a:pt x="3806" y="59487"/>
                        <a:pt x="3806" y="59487"/>
                      </a:cubicBezTo>
                      <a:cubicBezTo>
                        <a:pt x="624" y="57896"/>
                        <a:pt x="-967" y="54714"/>
                        <a:pt x="624" y="51532"/>
                      </a:cubicBezTo>
                      <a:lnTo>
                        <a:pt x="22896" y="3806"/>
                      </a:lnTo>
                      <a:cubicBezTo>
                        <a:pt x="24487" y="624"/>
                        <a:pt x="27669" y="-967"/>
                        <a:pt x="30851" y="624"/>
                      </a:cubicBezTo>
                      <a:cubicBezTo>
                        <a:pt x="34033" y="2215"/>
                        <a:pt x="35623" y="5397"/>
                        <a:pt x="34033" y="8578"/>
                      </a:cubicBezTo>
                      <a:lnTo>
                        <a:pt x="11760" y="56305"/>
                      </a:lnTo>
                      <a:cubicBezTo>
                        <a:pt x="8578" y="57896"/>
                        <a:pt x="6988" y="59487"/>
                        <a:pt x="5397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6" name="Freeform: Shape 3635">
                  <a:extLst>
                    <a:ext uri="{FF2B5EF4-FFF2-40B4-BE49-F238E27FC236}">
                      <a16:creationId xmlns:a16="http://schemas.microsoft.com/office/drawing/2014/main" id="{47CA97AC-3283-4B77-B74B-DCADAE4D6725}"/>
                    </a:ext>
                  </a:extLst>
                </p:cNvPr>
                <p:cNvSpPr/>
                <p:nvPr/>
              </p:nvSpPr>
              <p:spPr>
                <a:xfrm>
                  <a:off x="7403817" y="-848166"/>
                  <a:ext cx="31474" cy="59486"/>
                </a:xfrm>
                <a:custGeom>
                  <a:avLst/>
                  <a:gdLst>
                    <a:gd name="connsiteX0" fmla="*/ 5397 w 31474"/>
                    <a:gd name="connsiteY0" fmla="*/ 59487 h 59486"/>
                    <a:gd name="connsiteX1" fmla="*/ 3806 w 31474"/>
                    <a:gd name="connsiteY1" fmla="*/ 59487 h 59486"/>
                    <a:gd name="connsiteX2" fmla="*/ 624 w 31474"/>
                    <a:gd name="connsiteY2" fmla="*/ 51532 h 59486"/>
                    <a:gd name="connsiteX3" fmla="*/ 19715 w 31474"/>
                    <a:gd name="connsiteY3" fmla="*/ 3806 h 59486"/>
                    <a:gd name="connsiteX4" fmla="*/ 27669 w 31474"/>
                    <a:gd name="connsiteY4" fmla="*/ 624 h 59486"/>
                    <a:gd name="connsiteX5" fmla="*/ 30851 w 31474"/>
                    <a:gd name="connsiteY5" fmla="*/ 8578 h 59486"/>
                    <a:gd name="connsiteX6" fmla="*/ 11760 w 31474"/>
                    <a:gd name="connsiteY6" fmla="*/ 56305 h 59486"/>
                    <a:gd name="connsiteX7" fmla="*/ 5397 w 31474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1474" h="59486">
                      <a:moveTo>
                        <a:pt x="5397" y="59487"/>
                      </a:moveTo>
                      <a:cubicBezTo>
                        <a:pt x="5397" y="59487"/>
                        <a:pt x="3806" y="59487"/>
                        <a:pt x="3806" y="59487"/>
                      </a:cubicBezTo>
                      <a:cubicBezTo>
                        <a:pt x="624" y="57896"/>
                        <a:pt x="-967" y="54714"/>
                        <a:pt x="624" y="51532"/>
                      </a:cubicBezTo>
                      <a:lnTo>
                        <a:pt x="19715" y="3806"/>
                      </a:lnTo>
                      <a:cubicBezTo>
                        <a:pt x="21305" y="624"/>
                        <a:pt x="24487" y="-967"/>
                        <a:pt x="27669" y="624"/>
                      </a:cubicBezTo>
                      <a:cubicBezTo>
                        <a:pt x="30851" y="2215"/>
                        <a:pt x="32442" y="5397"/>
                        <a:pt x="30851" y="8578"/>
                      </a:cubicBezTo>
                      <a:lnTo>
                        <a:pt x="11760" y="56305"/>
                      </a:lnTo>
                      <a:cubicBezTo>
                        <a:pt x="10169" y="57896"/>
                        <a:pt x="8579" y="59487"/>
                        <a:pt x="5397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7" name="Freeform: Shape 3636">
                  <a:extLst>
                    <a:ext uri="{FF2B5EF4-FFF2-40B4-BE49-F238E27FC236}">
                      <a16:creationId xmlns:a16="http://schemas.microsoft.com/office/drawing/2014/main" id="{DFAB97B2-17B2-48F0-9041-DC87C574E062}"/>
                    </a:ext>
                  </a:extLst>
                </p:cNvPr>
                <p:cNvSpPr/>
                <p:nvPr/>
              </p:nvSpPr>
              <p:spPr>
                <a:xfrm>
                  <a:off x="7364045" y="-865666"/>
                  <a:ext cx="29883" cy="61077"/>
                </a:xfrm>
                <a:custGeom>
                  <a:avLst/>
                  <a:gdLst>
                    <a:gd name="connsiteX0" fmla="*/ 5397 w 29883"/>
                    <a:gd name="connsiteY0" fmla="*/ 61077 h 61077"/>
                    <a:gd name="connsiteX1" fmla="*/ 3806 w 29883"/>
                    <a:gd name="connsiteY1" fmla="*/ 61077 h 61077"/>
                    <a:gd name="connsiteX2" fmla="*/ 624 w 29883"/>
                    <a:gd name="connsiteY2" fmla="*/ 53123 h 61077"/>
                    <a:gd name="connsiteX3" fmla="*/ 18124 w 29883"/>
                    <a:gd name="connsiteY3" fmla="*/ 3806 h 61077"/>
                    <a:gd name="connsiteX4" fmla="*/ 26078 w 29883"/>
                    <a:gd name="connsiteY4" fmla="*/ 624 h 61077"/>
                    <a:gd name="connsiteX5" fmla="*/ 29260 w 29883"/>
                    <a:gd name="connsiteY5" fmla="*/ 8579 h 61077"/>
                    <a:gd name="connsiteX6" fmla="*/ 11760 w 29883"/>
                    <a:gd name="connsiteY6" fmla="*/ 57896 h 61077"/>
                    <a:gd name="connsiteX7" fmla="*/ 5397 w 29883"/>
                    <a:gd name="connsiteY7" fmla="*/ 61077 h 610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9883" h="61077">
                      <a:moveTo>
                        <a:pt x="5397" y="61077"/>
                      </a:moveTo>
                      <a:cubicBezTo>
                        <a:pt x="5397" y="61077"/>
                        <a:pt x="3806" y="61077"/>
                        <a:pt x="3806" y="61077"/>
                      </a:cubicBezTo>
                      <a:cubicBezTo>
                        <a:pt x="624" y="59487"/>
                        <a:pt x="-967" y="56305"/>
                        <a:pt x="624" y="53123"/>
                      </a:cubicBezTo>
                      <a:lnTo>
                        <a:pt x="18124" y="3806"/>
                      </a:lnTo>
                      <a:cubicBezTo>
                        <a:pt x="19715" y="624"/>
                        <a:pt x="22896" y="-967"/>
                        <a:pt x="26078" y="624"/>
                      </a:cubicBezTo>
                      <a:cubicBezTo>
                        <a:pt x="29260" y="2215"/>
                        <a:pt x="30851" y="5397"/>
                        <a:pt x="29260" y="8579"/>
                      </a:cubicBezTo>
                      <a:lnTo>
                        <a:pt x="11760" y="57896"/>
                      </a:lnTo>
                      <a:cubicBezTo>
                        <a:pt x="10169" y="59487"/>
                        <a:pt x="8579" y="61077"/>
                        <a:pt x="5397" y="6107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38" name="Graphic 378">
                <a:extLst>
                  <a:ext uri="{FF2B5EF4-FFF2-40B4-BE49-F238E27FC236}">
                    <a16:creationId xmlns:a16="http://schemas.microsoft.com/office/drawing/2014/main" id="{331B0B9D-C857-4191-9393-4FF2A8ED725C}"/>
                  </a:ext>
                </a:extLst>
              </p:cNvPr>
              <p:cNvGrpSpPr/>
              <p:nvPr/>
            </p:nvGrpSpPr>
            <p:grpSpPr>
              <a:xfrm>
                <a:off x="7022630" y="-930268"/>
                <a:ext cx="270449" cy="103407"/>
                <a:chOff x="7022630" y="-930268"/>
                <a:chExt cx="270449" cy="103407"/>
              </a:xfrm>
              <a:solidFill>
                <a:srgbClr val="C6D605"/>
              </a:solidFill>
            </p:grpSpPr>
            <p:sp>
              <p:nvSpPr>
                <p:cNvPr id="3639" name="Freeform: Shape 3638">
                  <a:extLst>
                    <a:ext uri="{FF2B5EF4-FFF2-40B4-BE49-F238E27FC236}">
                      <a16:creationId xmlns:a16="http://schemas.microsoft.com/office/drawing/2014/main" id="{0AAF1F30-49BE-4C0D-AA3F-D8C81FBB70EE}"/>
                    </a:ext>
                  </a:extLst>
                </p:cNvPr>
                <p:cNvSpPr/>
                <p:nvPr/>
              </p:nvSpPr>
              <p:spPr>
                <a:xfrm>
                  <a:off x="7022630" y="-930268"/>
                  <a:ext cx="27044" cy="103407"/>
                </a:xfrm>
                <a:custGeom>
                  <a:avLst/>
                  <a:gdLst>
                    <a:gd name="connsiteX0" fmla="*/ 14318 w 27044"/>
                    <a:gd name="connsiteY0" fmla="*/ 103407 h 103407"/>
                    <a:gd name="connsiteX1" fmla="*/ 1591 w 27044"/>
                    <a:gd name="connsiteY1" fmla="*/ 90680 h 103407"/>
                    <a:gd name="connsiteX2" fmla="*/ 0 w 27044"/>
                    <a:gd name="connsiteY2" fmla="*/ 12727 h 103407"/>
                    <a:gd name="connsiteX3" fmla="*/ 12727 w 27044"/>
                    <a:gd name="connsiteY3" fmla="*/ 0 h 103407"/>
                    <a:gd name="connsiteX4" fmla="*/ 12727 w 27044"/>
                    <a:gd name="connsiteY4" fmla="*/ 0 h 103407"/>
                    <a:gd name="connsiteX5" fmla="*/ 25454 w 27044"/>
                    <a:gd name="connsiteY5" fmla="*/ 12727 h 103407"/>
                    <a:gd name="connsiteX6" fmla="*/ 27045 w 27044"/>
                    <a:gd name="connsiteY6" fmla="*/ 90680 h 103407"/>
                    <a:gd name="connsiteX7" fmla="*/ 14318 w 27044"/>
                    <a:gd name="connsiteY7" fmla="*/ 103407 h 103407"/>
                    <a:gd name="connsiteX8" fmla="*/ 14318 w 27044"/>
                    <a:gd name="connsiteY8" fmla="*/ 103407 h 103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7044" h="103407">
                      <a:moveTo>
                        <a:pt x="14318" y="103407"/>
                      </a:moveTo>
                      <a:cubicBezTo>
                        <a:pt x="7954" y="103407"/>
                        <a:pt x="1591" y="97044"/>
                        <a:pt x="1591" y="90680"/>
                      </a:cubicBezTo>
                      <a:lnTo>
                        <a:pt x="0" y="12727"/>
                      </a:lnTo>
                      <a:cubicBezTo>
                        <a:pt x="0" y="6364"/>
                        <a:pt x="4772" y="0"/>
                        <a:pt x="12727" y="0"/>
                      </a:cubicBezTo>
                      <a:cubicBezTo>
                        <a:pt x="12727" y="0"/>
                        <a:pt x="12727" y="0"/>
                        <a:pt x="12727" y="0"/>
                      </a:cubicBezTo>
                      <a:cubicBezTo>
                        <a:pt x="19090" y="0"/>
                        <a:pt x="25454" y="6364"/>
                        <a:pt x="25454" y="12727"/>
                      </a:cubicBezTo>
                      <a:lnTo>
                        <a:pt x="27045" y="90680"/>
                      </a:lnTo>
                      <a:cubicBezTo>
                        <a:pt x="27045" y="97044"/>
                        <a:pt x="20681" y="103407"/>
                        <a:pt x="14318" y="103407"/>
                      </a:cubicBezTo>
                      <a:cubicBezTo>
                        <a:pt x="14318" y="103407"/>
                        <a:pt x="14318" y="103407"/>
                        <a:pt x="14318" y="10340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0" name="Freeform: Shape 3639">
                  <a:extLst>
                    <a:ext uri="{FF2B5EF4-FFF2-40B4-BE49-F238E27FC236}">
                      <a16:creationId xmlns:a16="http://schemas.microsoft.com/office/drawing/2014/main" id="{057A839C-19BA-4C2D-844F-F4DA0033847B}"/>
                    </a:ext>
                  </a:extLst>
                </p:cNvPr>
                <p:cNvSpPr/>
                <p:nvPr/>
              </p:nvSpPr>
              <p:spPr>
                <a:xfrm>
                  <a:off x="7268620" y="-893678"/>
                  <a:ext cx="24459" cy="62044"/>
                </a:xfrm>
                <a:custGeom>
                  <a:avLst/>
                  <a:gdLst>
                    <a:gd name="connsiteX0" fmla="*/ 5369 w 24459"/>
                    <a:gd name="connsiteY0" fmla="*/ 62044 h 62044"/>
                    <a:gd name="connsiteX1" fmla="*/ 5369 w 24459"/>
                    <a:gd name="connsiteY1" fmla="*/ 62044 h 62044"/>
                    <a:gd name="connsiteX2" fmla="*/ 597 w 24459"/>
                    <a:gd name="connsiteY2" fmla="*/ 55681 h 62044"/>
                    <a:gd name="connsiteX3" fmla="*/ 13323 w 24459"/>
                    <a:gd name="connsiteY3" fmla="*/ 4773 h 62044"/>
                    <a:gd name="connsiteX4" fmla="*/ 19687 w 24459"/>
                    <a:gd name="connsiteY4" fmla="*/ 0 h 62044"/>
                    <a:gd name="connsiteX5" fmla="*/ 24460 w 24459"/>
                    <a:gd name="connsiteY5" fmla="*/ 6364 h 62044"/>
                    <a:gd name="connsiteX6" fmla="*/ 11733 w 24459"/>
                    <a:gd name="connsiteY6" fmla="*/ 57272 h 62044"/>
                    <a:gd name="connsiteX7" fmla="*/ 5369 w 24459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459" h="62044">
                      <a:moveTo>
                        <a:pt x="5369" y="62044"/>
                      </a:moveTo>
                      <a:cubicBezTo>
                        <a:pt x="5369" y="62044"/>
                        <a:pt x="5369" y="62044"/>
                        <a:pt x="5369" y="62044"/>
                      </a:cubicBezTo>
                      <a:cubicBezTo>
                        <a:pt x="597" y="60453"/>
                        <a:pt x="-994" y="58862"/>
                        <a:pt x="597" y="55681"/>
                      </a:cubicBezTo>
                      <a:lnTo>
                        <a:pt x="13323" y="4773"/>
                      </a:lnTo>
                      <a:cubicBezTo>
                        <a:pt x="13323" y="1591"/>
                        <a:pt x="16505" y="0"/>
                        <a:pt x="19687" y="0"/>
                      </a:cubicBezTo>
                      <a:cubicBezTo>
                        <a:pt x="22869" y="0"/>
                        <a:pt x="24460" y="3182"/>
                        <a:pt x="24460" y="6364"/>
                      </a:cubicBezTo>
                      <a:lnTo>
                        <a:pt x="11733" y="57272"/>
                      </a:lnTo>
                      <a:cubicBezTo>
                        <a:pt x="10142" y="60453"/>
                        <a:pt x="8551" y="62044"/>
                        <a:pt x="5369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1" name="Freeform: Shape 3640">
                  <a:extLst>
                    <a:ext uri="{FF2B5EF4-FFF2-40B4-BE49-F238E27FC236}">
                      <a16:creationId xmlns:a16="http://schemas.microsoft.com/office/drawing/2014/main" id="{03811747-B1FD-40D7-AA0A-D132B407CA0A}"/>
                    </a:ext>
                  </a:extLst>
                </p:cNvPr>
                <p:cNvSpPr/>
                <p:nvPr/>
              </p:nvSpPr>
              <p:spPr>
                <a:xfrm>
                  <a:off x="7220893" y="-904814"/>
                  <a:ext cx="21277" cy="62044"/>
                </a:xfrm>
                <a:custGeom>
                  <a:avLst/>
                  <a:gdLst>
                    <a:gd name="connsiteX0" fmla="*/ 5369 w 21277"/>
                    <a:gd name="connsiteY0" fmla="*/ 62044 h 62044"/>
                    <a:gd name="connsiteX1" fmla="*/ 5369 w 21277"/>
                    <a:gd name="connsiteY1" fmla="*/ 62044 h 62044"/>
                    <a:gd name="connsiteX2" fmla="*/ 597 w 21277"/>
                    <a:gd name="connsiteY2" fmla="*/ 55681 h 62044"/>
                    <a:gd name="connsiteX3" fmla="*/ 10142 w 21277"/>
                    <a:gd name="connsiteY3" fmla="*/ 4773 h 62044"/>
                    <a:gd name="connsiteX4" fmla="*/ 16505 w 21277"/>
                    <a:gd name="connsiteY4" fmla="*/ 0 h 62044"/>
                    <a:gd name="connsiteX5" fmla="*/ 21278 w 21277"/>
                    <a:gd name="connsiteY5" fmla="*/ 6364 h 62044"/>
                    <a:gd name="connsiteX6" fmla="*/ 11733 w 21277"/>
                    <a:gd name="connsiteY6" fmla="*/ 57272 h 62044"/>
                    <a:gd name="connsiteX7" fmla="*/ 5369 w 21277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277" h="62044">
                      <a:moveTo>
                        <a:pt x="5369" y="62044"/>
                      </a:moveTo>
                      <a:cubicBezTo>
                        <a:pt x="5369" y="62044"/>
                        <a:pt x="5369" y="62044"/>
                        <a:pt x="5369" y="62044"/>
                      </a:cubicBezTo>
                      <a:cubicBezTo>
                        <a:pt x="597" y="62044"/>
                        <a:pt x="-994" y="58862"/>
                        <a:pt x="597" y="55681"/>
                      </a:cubicBezTo>
                      <a:lnTo>
                        <a:pt x="10142" y="4773"/>
                      </a:lnTo>
                      <a:cubicBezTo>
                        <a:pt x="10142" y="1591"/>
                        <a:pt x="13323" y="0"/>
                        <a:pt x="16505" y="0"/>
                      </a:cubicBezTo>
                      <a:cubicBezTo>
                        <a:pt x="19687" y="0"/>
                        <a:pt x="21278" y="3182"/>
                        <a:pt x="21278" y="6364"/>
                      </a:cubicBezTo>
                      <a:lnTo>
                        <a:pt x="11733" y="57272"/>
                      </a:lnTo>
                      <a:cubicBezTo>
                        <a:pt x="10142" y="60453"/>
                        <a:pt x="8551" y="62044"/>
                        <a:pt x="5369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2" name="Freeform: Shape 3641">
                  <a:extLst>
                    <a:ext uri="{FF2B5EF4-FFF2-40B4-BE49-F238E27FC236}">
                      <a16:creationId xmlns:a16="http://schemas.microsoft.com/office/drawing/2014/main" id="{DF62AD1B-6D22-493F-B103-E8E5F284CA23}"/>
                    </a:ext>
                  </a:extLst>
                </p:cNvPr>
                <p:cNvSpPr/>
                <p:nvPr/>
              </p:nvSpPr>
              <p:spPr>
                <a:xfrm>
                  <a:off x="7172173" y="-912768"/>
                  <a:ext cx="19090" cy="62044"/>
                </a:xfrm>
                <a:custGeom>
                  <a:avLst/>
                  <a:gdLst>
                    <a:gd name="connsiteX0" fmla="*/ 6363 w 19090"/>
                    <a:gd name="connsiteY0" fmla="*/ 62044 h 62044"/>
                    <a:gd name="connsiteX1" fmla="*/ 6363 w 19090"/>
                    <a:gd name="connsiteY1" fmla="*/ 62044 h 62044"/>
                    <a:gd name="connsiteX2" fmla="*/ 0 w 19090"/>
                    <a:gd name="connsiteY2" fmla="*/ 55681 h 62044"/>
                    <a:gd name="connsiteX3" fmla="*/ 7954 w 19090"/>
                    <a:gd name="connsiteY3" fmla="*/ 4773 h 62044"/>
                    <a:gd name="connsiteX4" fmla="*/ 14318 w 19090"/>
                    <a:gd name="connsiteY4" fmla="*/ 0 h 62044"/>
                    <a:gd name="connsiteX5" fmla="*/ 19090 w 19090"/>
                    <a:gd name="connsiteY5" fmla="*/ 6364 h 62044"/>
                    <a:gd name="connsiteX6" fmla="*/ 11136 w 19090"/>
                    <a:gd name="connsiteY6" fmla="*/ 57272 h 62044"/>
                    <a:gd name="connsiteX7" fmla="*/ 6363 w 19090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090" h="62044">
                      <a:moveTo>
                        <a:pt x="6363" y="62044"/>
                      </a:moveTo>
                      <a:cubicBezTo>
                        <a:pt x="6363" y="62044"/>
                        <a:pt x="6363" y="62044"/>
                        <a:pt x="6363" y="62044"/>
                      </a:cubicBezTo>
                      <a:cubicBezTo>
                        <a:pt x="3182" y="62044"/>
                        <a:pt x="0" y="58862"/>
                        <a:pt x="0" y="55681"/>
                      </a:cubicBezTo>
                      <a:lnTo>
                        <a:pt x="7954" y="4773"/>
                      </a:lnTo>
                      <a:cubicBezTo>
                        <a:pt x="7954" y="1591"/>
                        <a:pt x="11136" y="0"/>
                        <a:pt x="14318" y="0"/>
                      </a:cubicBezTo>
                      <a:cubicBezTo>
                        <a:pt x="17500" y="0"/>
                        <a:pt x="19090" y="3182"/>
                        <a:pt x="19090" y="6364"/>
                      </a:cubicBezTo>
                      <a:lnTo>
                        <a:pt x="11136" y="57272"/>
                      </a:lnTo>
                      <a:cubicBezTo>
                        <a:pt x="11136" y="60453"/>
                        <a:pt x="9545" y="62044"/>
                        <a:pt x="6363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3" name="Freeform: Shape 3642">
                  <a:extLst>
                    <a:ext uri="{FF2B5EF4-FFF2-40B4-BE49-F238E27FC236}">
                      <a16:creationId xmlns:a16="http://schemas.microsoft.com/office/drawing/2014/main" id="{CC9D22BA-4CA4-4F2B-B0C4-82D26E396949}"/>
                    </a:ext>
                  </a:extLst>
                </p:cNvPr>
                <p:cNvSpPr/>
                <p:nvPr/>
              </p:nvSpPr>
              <p:spPr>
                <a:xfrm>
                  <a:off x="7127628" y="-919132"/>
                  <a:ext cx="15908" cy="63635"/>
                </a:xfrm>
                <a:custGeom>
                  <a:avLst/>
                  <a:gdLst>
                    <a:gd name="connsiteX0" fmla="*/ 6364 w 15908"/>
                    <a:gd name="connsiteY0" fmla="*/ 63635 h 63635"/>
                    <a:gd name="connsiteX1" fmla="*/ 6364 w 15908"/>
                    <a:gd name="connsiteY1" fmla="*/ 63635 h 63635"/>
                    <a:gd name="connsiteX2" fmla="*/ 0 w 15908"/>
                    <a:gd name="connsiteY2" fmla="*/ 57272 h 63635"/>
                    <a:gd name="connsiteX3" fmla="*/ 4773 w 15908"/>
                    <a:gd name="connsiteY3" fmla="*/ 4773 h 63635"/>
                    <a:gd name="connsiteX4" fmla="*/ 11136 w 15908"/>
                    <a:gd name="connsiteY4" fmla="*/ 0 h 63635"/>
                    <a:gd name="connsiteX5" fmla="*/ 15909 w 15908"/>
                    <a:gd name="connsiteY5" fmla="*/ 6364 h 63635"/>
                    <a:gd name="connsiteX6" fmla="*/ 11136 w 15908"/>
                    <a:gd name="connsiteY6" fmla="*/ 58862 h 63635"/>
                    <a:gd name="connsiteX7" fmla="*/ 6364 w 15908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908" h="63635">
                      <a:moveTo>
                        <a:pt x="6364" y="63635"/>
                      </a:moveTo>
                      <a:cubicBezTo>
                        <a:pt x="6364" y="63635"/>
                        <a:pt x="6364" y="63635"/>
                        <a:pt x="6364" y="63635"/>
                      </a:cubicBezTo>
                      <a:cubicBezTo>
                        <a:pt x="3182" y="63635"/>
                        <a:pt x="0" y="60453"/>
                        <a:pt x="0" y="57272"/>
                      </a:cubicBezTo>
                      <a:lnTo>
                        <a:pt x="4773" y="4773"/>
                      </a:lnTo>
                      <a:cubicBezTo>
                        <a:pt x="4773" y="1591"/>
                        <a:pt x="7954" y="0"/>
                        <a:pt x="11136" y="0"/>
                      </a:cubicBezTo>
                      <a:cubicBezTo>
                        <a:pt x="14318" y="0"/>
                        <a:pt x="15909" y="3182"/>
                        <a:pt x="15909" y="6364"/>
                      </a:cubicBezTo>
                      <a:lnTo>
                        <a:pt x="11136" y="58862"/>
                      </a:lnTo>
                      <a:cubicBezTo>
                        <a:pt x="12727" y="60453"/>
                        <a:pt x="9545" y="63635"/>
                        <a:pt x="6364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4" name="Freeform: Shape 3643">
                  <a:extLst>
                    <a:ext uri="{FF2B5EF4-FFF2-40B4-BE49-F238E27FC236}">
                      <a16:creationId xmlns:a16="http://schemas.microsoft.com/office/drawing/2014/main" id="{4BE369E6-59BC-42D9-A079-C13FB3D6AA14}"/>
                    </a:ext>
                  </a:extLst>
                </p:cNvPr>
                <p:cNvSpPr/>
                <p:nvPr/>
              </p:nvSpPr>
              <p:spPr>
                <a:xfrm>
                  <a:off x="7086265" y="-922737"/>
                  <a:ext cx="14317" cy="64058"/>
                </a:xfrm>
                <a:custGeom>
                  <a:avLst/>
                  <a:gdLst>
                    <a:gd name="connsiteX0" fmla="*/ 6363 w 14317"/>
                    <a:gd name="connsiteY0" fmla="*/ 64058 h 64058"/>
                    <a:gd name="connsiteX1" fmla="*/ 6363 w 14317"/>
                    <a:gd name="connsiteY1" fmla="*/ 64058 h 64058"/>
                    <a:gd name="connsiteX2" fmla="*/ 0 w 14317"/>
                    <a:gd name="connsiteY2" fmla="*/ 57695 h 64058"/>
                    <a:gd name="connsiteX3" fmla="*/ 3182 w 14317"/>
                    <a:gd name="connsiteY3" fmla="*/ 5196 h 64058"/>
                    <a:gd name="connsiteX4" fmla="*/ 9545 w 14317"/>
                    <a:gd name="connsiteY4" fmla="*/ 423 h 64058"/>
                    <a:gd name="connsiteX5" fmla="*/ 14318 w 14317"/>
                    <a:gd name="connsiteY5" fmla="*/ 6787 h 64058"/>
                    <a:gd name="connsiteX6" fmla="*/ 11136 w 14317"/>
                    <a:gd name="connsiteY6" fmla="*/ 59286 h 64058"/>
                    <a:gd name="connsiteX7" fmla="*/ 6363 w 14317"/>
                    <a:gd name="connsiteY7" fmla="*/ 64058 h 640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317" h="64058">
                      <a:moveTo>
                        <a:pt x="6363" y="64058"/>
                      </a:moveTo>
                      <a:cubicBezTo>
                        <a:pt x="6363" y="64058"/>
                        <a:pt x="6363" y="64058"/>
                        <a:pt x="6363" y="64058"/>
                      </a:cubicBezTo>
                      <a:cubicBezTo>
                        <a:pt x="3182" y="64058"/>
                        <a:pt x="0" y="60877"/>
                        <a:pt x="0" y="57695"/>
                      </a:cubicBezTo>
                      <a:lnTo>
                        <a:pt x="3182" y="5196"/>
                      </a:lnTo>
                      <a:cubicBezTo>
                        <a:pt x="3182" y="2014"/>
                        <a:pt x="6363" y="-1168"/>
                        <a:pt x="9545" y="423"/>
                      </a:cubicBezTo>
                      <a:cubicBezTo>
                        <a:pt x="12727" y="423"/>
                        <a:pt x="14318" y="3605"/>
                        <a:pt x="14318" y="6787"/>
                      </a:cubicBezTo>
                      <a:lnTo>
                        <a:pt x="11136" y="59286"/>
                      </a:lnTo>
                      <a:cubicBezTo>
                        <a:pt x="11136" y="60877"/>
                        <a:pt x="9545" y="64058"/>
                        <a:pt x="6363" y="6405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45" name="Graphic 378">
                <a:extLst>
                  <a:ext uri="{FF2B5EF4-FFF2-40B4-BE49-F238E27FC236}">
                    <a16:creationId xmlns:a16="http://schemas.microsoft.com/office/drawing/2014/main" id="{B3A174AE-34B9-49D1-869E-AE6212B611A0}"/>
                  </a:ext>
                </a:extLst>
              </p:cNvPr>
              <p:cNvGrpSpPr/>
              <p:nvPr/>
            </p:nvGrpSpPr>
            <p:grpSpPr>
              <a:xfrm>
                <a:off x="6729600" y="-919132"/>
                <a:ext cx="271354" cy="119315"/>
                <a:chOff x="6729600" y="-919132"/>
                <a:chExt cx="271354" cy="119315"/>
              </a:xfrm>
              <a:solidFill>
                <a:srgbClr val="C6D605"/>
              </a:solidFill>
            </p:grpSpPr>
            <p:sp>
              <p:nvSpPr>
                <p:cNvPr id="3646" name="Freeform: Shape 3645">
                  <a:extLst>
                    <a:ext uri="{FF2B5EF4-FFF2-40B4-BE49-F238E27FC236}">
                      <a16:creationId xmlns:a16="http://schemas.microsoft.com/office/drawing/2014/main" id="{5E6535BC-EC21-411B-B130-4BC319FB8CD5}"/>
                    </a:ext>
                  </a:extLst>
                </p:cNvPr>
                <p:cNvSpPr/>
                <p:nvPr/>
              </p:nvSpPr>
              <p:spPr>
                <a:xfrm>
                  <a:off x="6729600" y="-900349"/>
                  <a:ext cx="40388" cy="100533"/>
                </a:xfrm>
                <a:custGeom>
                  <a:avLst/>
                  <a:gdLst>
                    <a:gd name="connsiteX0" fmla="*/ 28944 w 40388"/>
                    <a:gd name="connsiteY0" fmla="*/ 100534 h 100533"/>
                    <a:gd name="connsiteX1" fmla="*/ 16217 w 40388"/>
                    <a:gd name="connsiteY1" fmla="*/ 90988 h 100533"/>
                    <a:gd name="connsiteX2" fmla="*/ 308 w 40388"/>
                    <a:gd name="connsiteY2" fmla="*/ 14626 h 100533"/>
                    <a:gd name="connsiteX3" fmla="*/ 9854 w 40388"/>
                    <a:gd name="connsiteY3" fmla="*/ 308 h 100533"/>
                    <a:gd name="connsiteX4" fmla="*/ 24171 w 40388"/>
                    <a:gd name="connsiteY4" fmla="*/ 9854 h 100533"/>
                    <a:gd name="connsiteX5" fmla="*/ 40080 w 40388"/>
                    <a:gd name="connsiteY5" fmla="*/ 86216 h 100533"/>
                    <a:gd name="connsiteX6" fmla="*/ 30535 w 40388"/>
                    <a:gd name="connsiteY6" fmla="*/ 100534 h 100533"/>
                    <a:gd name="connsiteX7" fmla="*/ 28944 w 40388"/>
                    <a:gd name="connsiteY7" fmla="*/ 100534 h 1005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388" h="100533">
                      <a:moveTo>
                        <a:pt x="28944" y="100534"/>
                      </a:moveTo>
                      <a:cubicBezTo>
                        <a:pt x="22581" y="100534"/>
                        <a:pt x="17808" y="95761"/>
                        <a:pt x="16217" y="90988"/>
                      </a:cubicBezTo>
                      <a:lnTo>
                        <a:pt x="308" y="14626"/>
                      </a:lnTo>
                      <a:cubicBezTo>
                        <a:pt x="-1282" y="8263"/>
                        <a:pt x="3490" y="308"/>
                        <a:pt x="9854" y="308"/>
                      </a:cubicBezTo>
                      <a:cubicBezTo>
                        <a:pt x="16217" y="-1283"/>
                        <a:pt x="24171" y="3490"/>
                        <a:pt x="24171" y="9854"/>
                      </a:cubicBezTo>
                      <a:lnTo>
                        <a:pt x="40080" y="86216"/>
                      </a:lnTo>
                      <a:cubicBezTo>
                        <a:pt x="41671" y="92579"/>
                        <a:pt x="36899" y="100534"/>
                        <a:pt x="30535" y="100534"/>
                      </a:cubicBezTo>
                      <a:cubicBezTo>
                        <a:pt x="30535" y="100534"/>
                        <a:pt x="28944" y="100534"/>
                        <a:pt x="28944" y="10053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7" name="Freeform: Shape 3646">
                  <a:extLst>
                    <a:ext uri="{FF2B5EF4-FFF2-40B4-BE49-F238E27FC236}">
                      <a16:creationId xmlns:a16="http://schemas.microsoft.com/office/drawing/2014/main" id="{047E7E25-C7F9-478E-BBD3-EE79306E1DAC}"/>
                    </a:ext>
                  </a:extLst>
                </p:cNvPr>
                <p:cNvSpPr/>
                <p:nvPr/>
              </p:nvSpPr>
              <p:spPr>
                <a:xfrm>
                  <a:off x="6976061" y="-917974"/>
                  <a:ext cx="24893" cy="60886"/>
                </a:xfrm>
                <a:custGeom>
                  <a:avLst/>
                  <a:gdLst>
                    <a:gd name="connsiteX0" fmla="*/ 19524 w 24893"/>
                    <a:gd name="connsiteY0" fmla="*/ 60887 h 60886"/>
                    <a:gd name="connsiteX1" fmla="*/ 14752 w 24893"/>
                    <a:gd name="connsiteY1" fmla="*/ 56114 h 60886"/>
                    <a:gd name="connsiteX2" fmla="*/ 434 w 24893"/>
                    <a:gd name="connsiteY2" fmla="*/ 6797 h 60886"/>
                    <a:gd name="connsiteX3" fmla="*/ 3615 w 24893"/>
                    <a:gd name="connsiteY3" fmla="*/ 434 h 60886"/>
                    <a:gd name="connsiteX4" fmla="*/ 9979 w 24893"/>
                    <a:gd name="connsiteY4" fmla="*/ 3615 h 60886"/>
                    <a:gd name="connsiteX5" fmla="*/ 24297 w 24893"/>
                    <a:gd name="connsiteY5" fmla="*/ 52933 h 60886"/>
                    <a:gd name="connsiteX6" fmla="*/ 19524 w 24893"/>
                    <a:gd name="connsiteY6" fmla="*/ 60887 h 60886"/>
                    <a:gd name="connsiteX7" fmla="*/ 19524 w 24893"/>
                    <a:gd name="connsiteY7" fmla="*/ 60887 h 60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893" h="60886">
                      <a:moveTo>
                        <a:pt x="19524" y="60887"/>
                      </a:moveTo>
                      <a:cubicBezTo>
                        <a:pt x="16342" y="60887"/>
                        <a:pt x="14752" y="59296"/>
                        <a:pt x="14752" y="56114"/>
                      </a:cubicBezTo>
                      <a:lnTo>
                        <a:pt x="434" y="6797"/>
                      </a:lnTo>
                      <a:cubicBezTo>
                        <a:pt x="-1157" y="3615"/>
                        <a:pt x="2024" y="434"/>
                        <a:pt x="3615" y="434"/>
                      </a:cubicBezTo>
                      <a:cubicBezTo>
                        <a:pt x="6797" y="-1157"/>
                        <a:pt x="9979" y="2024"/>
                        <a:pt x="9979" y="3615"/>
                      </a:cubicBezTo>
                      <a:lnTo>
                        <a:pt x="24297" y="52933"/>
                      </a:lnTo>
                      <a:cubicBezTo>
                        <a:pt x="25888" y="56114"/>
                        <a:pt x="24297" y="59296"/>
                        <a:pt x="19524" y="60887"/>
                      </a:cubicBezTo>
                      <a:cubicBezTo>
                        <a:pt x="21115" y="60887"/>
                        <a:pt x="19524" y="60887"/>
                        <a:pt x="19524" y="608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8" name="Freeform: Shape 3647">
                  <a:extLst>
                    <a:ext uri="{FF2B5EF4-FFF2-40B4-BE49-F238E27FC236}">
                      <a16:creationId xmlns:a16="http://schemas.microsoft.com/office/drawing/2014/main" id="{59301BF2-C382-47DE-9833-6B163230E33A}"/>
                    </a:ext>
                  </a:extLst>
                </p:cNvPr>
                <p:cNvSpPr/>
                <p:nvPr/>
              </p:nvSpPr>
              <p:spPr>
                <a:xfrm>
                  <a:off x="6933541" y="-919132"/>
                  <a:ext cx="14741" cy="63635"/>
                </a:xfrm>
                <a:custGeom>
                  <a:avLst/>
                  <a:gdLst>
                    <a:gd name="connsiteX0" fmla="*/ 9545 w 14741"/>
                    <a:gd name="connsiteY0" fmla="*/ 63635 h 63635"/>
                    <a:gd name="connsiteX1" fmla="*/ 3182 w 14741"/>
                    <a:gd name="connsiteY1" fmla="*/ 58862 h 63635"/>
                    <a:gd name="connsiteX2" fmla="*/ 0 w 14741"/>
                    <a:gd name="connsiteY2" fmla="*/ 6364 h 63635"/>
                    <a:gd name="connsiteX3" fmla="*/ 4773 w 14741"/>
                    <a:gd name="connsiteY3" fmla="*/ 0 h 63635"/>
                    <a:gd name="connsiteX4" fmla="*/ 11136 w 14741"/>
                    <a:gd name="connsiteY4" fmla="*/ 4773 h 63635"/>
                    <a:gd name="connsiteX5" fmla="*/ 14318 w 14741"/>
                    <a:gd name="connsiteY5" fmla="*/ 57272 h 63635"/>
                    <a:gd name="connsiteX6" fmla="*/ 9545 w 14741"/>
                    <a:gd name="connsiteY6" fmla="*/ 63635 h 63635"/>
                    <a:gd name="connsiteX7" fmla="*/ 9545 w 14741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741" h="63635">
                      <a:moveTo>
                        <a:pt x="9545" y="63635"/>
                      </a:moveTo>
                      <a:cubicBezTo>
                        <a:pt x="6363" y="63635"/>
                        <a:pt x="4773" y="62044"/>
                        <a:pt x="3182" y="5886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4318" y="57272"/>
                      </a:lnTo>
                      <a:cubicBezTo>
                        <a:pt x="15909" y="60453"/>
                        <a:pt x="12727" y="63635"/>
                        <a:pt x="9545" y="63635"/>
                      </a:cubicBezTo>
                      <a:cubicBezTo>
                        <a:pt x="9545" y="63635"/>
                        <a:pt x="9545" y="63635"/>
                        <a:pt x="9545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9" name="Freeform: Shape 3648">
                  <a:extLst>
                    <a:ext uri="{FF2B5EF4-FFF2-40B4-BE49-F238E27FC236}">
                      <a16:creationId xmlns:a16="http://schemas.microsoft.com/office/drawing/2014/main" id="{2EE20B85-65AD-4EA2-AE44-B076938E5862}"/>
                    </a:ext>
                  </a:extLst>
                </p:cNvPr>
                <p:cNvSpPr/>
                <p:nvPr/>
              </p:nvSpPr>
              <p:spPr>
                <a:xfrm>
                  <a:off x="6884224" y="-915950"/>
                  <a:ext cx="15908" cy="63635"/>
                </a:xfrm>
                <a:custGeom>
                  <a:avLst/>
                  <a:gdLst>
                    <a:gd name="connsiteX0" fmla="*/ 11136 w 15908"/>
                    <a:gd name="connsiteY0" fmla="*/ 63635 h 63635"/>
                    <a:gd name="connsiteX1" fmla="*/ 4773 w 15908"/>
                    <a:gd name="connsiteY1" fmla="*/ 58862 h 63635"/>
                    <a:gd name="connsiteX2" fmla="*/ 0 w 15908"/>
                    <a:gd name="connsiteY2" fmla="*/ 6364 h 63635"/>
                    <a:gd name="connsiteX3" fmla="*/ 4773 w 15908"/>
                    <a:gd name="connsiteY3" fmla="*/ 0 h 63635"/>
                    <a:gd name="connsiteX4" fmla="*/ 11136 w 15908"/>
                    <a:gd name="connsiteY4" fmla="*/ 4773 h 63635"/>
                    <a:gd name="connsiteX5" fmla="*/ 15909 w 15908"/>
                    <a:gd name="connsiteY5" fmla="*/ 57272 h 63635"/>
                    <a:gd name="connsiteX6" fmla="*/ 11136 w 15908"/>
                    <a:gd name="connsiteY6" fmla="*/ 63635 h 63635"/>
                    <a:gd name="connsiteX7" fmla="*/ 11136 w 15908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908" h="63635">
                      <a:moveTo>
                        <a:pt x="11136" y="63635"/>
                      </a:moveTo>
                      <a:cubicBezTo>
                        <a:pt x="7954" y="63635"/>
                        <a:pt x="6364" y="62044"/>
                        <a:pt x="4773" y="5886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5909" y="57272"/>
                      </a:lnTo>
                      <a:cubicBezTo>
                        <a:pt x="15909" y="60453"/>
                        <a:pt x="14318" y="63635"/>
                        <a:pt x="11136" y="63635"/>
                      </a:cubicBezTo>
                      <a:cubicBezTo>
                        <a:pt x="11136" y="63635"/>
                        <a:pt x="11136" y="63635"/>
                        <a:pt x="11136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0" name="Freeform: Shape 3649">
                  <a:extLst>
                    <a:ext uri="{FF2B5EF4-FFF2-40B4-BE49-F238E27FC236}">
                      <a16:creationId xmlns:a16="http://schemas.microsoft.com/office/drawing/2014/main" id="{34DE0256-B985-4068-BC70-F19574E0BEB7}"/>
                    </a:ext>
                  </a:extLst>
                </p:cNvPr>
                <p:cNvSpPr/>
                <p:nvPr/>
              </p:nvSpPr>
              <p:spPr>
                <a:xfrm>
                  <a:off x="6838088" y="-909586"/>
                  <a:ext cx="17499" cy="62044"/>
                </a:xfrm>
                <a:custGeom>
                  <a:avLst/>
                  <a:gdLst>
                    <a:gd name="connsiteX0" fmla="*/ 12727 w 17499"/>
                    <a:gd name="connsiteY0" fmla="*/ 62044 h 62044"/>
                    <a:gd name="connsiteX1" fmla="*/ 6363 w 17499"/>
                    <a:gd name="connsiteY1" fmla="*/ 57272 h 62044"/>
                    <a:gd name="connsiteX2" fmla="*/ 0 w 17499"/>
                    <a:gd name="connsiteY2" fmla="*/ 6364 h 62044"/>
                    <a:gd name="connsiteX3" fmla="*/ 4773 w 17499"/>
                    <a:gd name="connsiteY3" fmla="*/ 0 h 62044"/>
                    <a:gd name="connsiteX4" fmla="*/ 11136 w 17499"/>
                    <a:gd name="connsiteY4" fmla="*/ 4773 h 62044"/>
                    <a:gd name="connsiteX5" fmla="*/ 17500 w 17499"/>
                    <a:gd name="connsiteY5" fmla="*/ 55681 h 62044"/>
                    <a:gd name="connsiteX6" fmla="*/ 12727 w 17499"/>
                    <a:gd name="connsiteY6" fmla="*/ 62044 h 62044"/>
                    <a:gd name="connsiteX7" fmla="*/ 12727 w 17499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499" h="62044">
                      <a:moveTo>
                        <a:pt x="12727" y="62044"/>
                      </a:moveTo>
                      <a:cubicBezTo>
                        <a:pt x="9545" y="62044"/>
                        <a:pt x="7954" y="60453"/>
                        <a:pt x="6363" y="5727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7500" y="55681"/>
                      </a:lnTo>
                      <a:cubicBezTo>
                        <a:pt x="17500" y="58862"/>
                        <a:pt x="15909" y="62044"/>
                        <a:pt x="12727" y="62044"/>
                      </a:cubicBezTo>
                      <a:cubicBezTo>
                        <a:pt x="12727" y="62044"/>
                        <a:pt x="12727" y="62044"/>
                        <a:pt x="12727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1" name="Freeform: Shape 3650">
                  <a:extLst>
                    <a:ext uri="{FF2B5EF4-FFF2-40B4-BE49-F238E27FC236}">
                      <a16:creationId xmlns:a16="http://schemas.microsoft.com/office/drawing/2014/main" id="{03244C1A-948D-4DA9-975E-7957972B15A3}"/>
                    </a:ext>
                  </a:extLst>
                </p:cNvPr>
                <p:cNvSpPr/>
                <p:nvPr/>
              </p:nvSpPr>
              <p:spPr>
                <a:xfrm>
                  <a:off x="6795135" y="-904814"/>
                  <a:ext cx="19090" cy="62044"/>
                </a:xfrm>
                <a:custGeom>
                  <a:avLst/>
                  <a:gdLst>
                    <a:gd name="connsiteX0" fmla="*/ 12727 w 19090"/>
                    <a:gd name="connsiteY0" fmla="*/ 62044 h 62044"/>
                    <a:gd name="connsiteX1" fmla="*/ 7954 w 19090"/>
                    <a:gd name="connsiteY1" fmla="*/ 57272 h 62044"/>
                    <a:gd name="connsiteX2" fmla="*/ 0 w 19090"/>
                    <a:gd name="connsiteY2" fmla="*/ 6364 h 62044"/>
                    <a:gd name="connsiteX3" fmla="*/ 4773 w 19090"/>
                    <a:gd name="connsiteY3" fmla="*/ 0 h 62044"/>
                    <a:gd name="connsiteX4" fmla="*/ 11136 w 19090"/>
                    <a:gd name="connsiteY4" fmla="*/ 4773 h 62044"/>
                    <a:gd name="connsiteX5" fmla="*/ 19090 w 19090"/>
                    <a:gd name="connsiteY5" fmla="*/ 55681 h 62044"/>
                    <a:gd name="connsiteX6" fmla="*/ 12727 w 19090"/>
                    <a:gd name="connsiteY6" fmla="*/ 62044 h 62044"/>
                    <a:gd name="connsiteX7" fmla="*/ 12727 w 19090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090" h="62044">
                      <a:moveTo>
                        <a:pt x="12727" y="62044"/>
                      </a:moveTo>
                      <a:cubicBezTo>
                        <a:pt x="9545" y="62044"/>
                        <a:pt x="7954" y="60453"/>
                        <a:pt x="7954" y="5727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9090" y="55681"/>
                      </a:lnTo>
                      <a:cubicBezTo>
                        <a:pt x="19090" y="58862"/>
                        <a:pt x="17500" y="62044"/>
                        <a:pt x="12727" y="62044"/>
                      </a:cubicBezTo>
                      <a:cubicBezTo>
                        <a:pt x="14318" y="62044"/>
                        <a:pt x="12727" y="62044"/>
                        <a:pt x="12727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52" name="Graphic 378">
                <a:extLst>
                  <a:ext uri="{FF2B5EF4-FFF2-40B4-BE49-F238E27FC236}">
                    <a16:creationId xmlns:a16="http://schemas.microsoft.com/office/drawing/2014/main" id="{BA01CD62-B50F-4454-8B4D-84803E7C6A77}"/>
                  </a:ext>
                </a:extLst>
              </p:cNvPr>
              <p:cNvGrpSpPr/>
              <p:nvPr/>
            </p:nvGrpSpPr>
            <p:grpSpPr>
              <a:xfrm>
                <a:off x="6448323" y="-885723"/>
                <a:ext cx="268858" cy="178178"/>
                <a:chOff x="6448323" y="-885723"/>
                <a:chExt cx="268858" cy="178178"/>
              </a:xfrm>
              <a:solidFill>
                <a:srgbClr val="C6D605"/>
              </a:solidFill>
            </p:grpSpPr>
            <p:sp>
              <p:nvSpPr>
                <p:cNvPr id="3653" name="Freeform: Shape 3652">
                  <a:extLst>
                    <a:ext uri="{FF2B5EF4-FFF2-40B4-BE49-F238E27FC236}">
                      <a16:creationId xmlns:a16="http://schemas.microsoft.com/office/drawing/2014/main" id="{FD23E803-0FA3-4B97-B5CC-A15199E24797}"/>
                    </a:ext>
                  </a:extLst>
                </p:cNvPr>
                <p:cNvSpPr/>
                <p:nvPr/>
              </p:nvSpPr>
              <p:spPr>
                <a:xfrm>
                  <a:off x="6448323" y="-801407"/>
                  <a:ext cx="65226" cy="93861"/>
                </a:xfrm>
                <a:custGeom>
                  <a:avLst/>
                  <a:gdLst>
                    <a:gd name="connsiteX0" fmla="*/ 52499 w 65226"/>
                    <a:gd name="connsiteY0" fmla="*/ 93862 h 93861"/>
                    <a:gd name="connsiteX1" fmla="*/ 41363 w 65226"/>
                    <a:gd name="connsiteY1" fmla="*/ 87498 h 93861"/>
                    <a:gd name="connsiteX2" fmla="*/ 1591 w 65226"/>
                    <a:gd name="connsiteY2" fmla="*/ 19091 h 93861"/>
                    <a:gd name="connsiteX3" fmla="*/ 6363 w 65226"/>
                    <a:gd name="connsiteY3" fmla="*/ 1591 h 93861"/>
                    <a:gd name="connsiteX4" fmla="*/ 23863 w 65226"/>
                    <a:gd name="connsiteY4" fmla="*/ 6364 h 93861"/>
                    <a:gd name="connsiteX5" fmla="*/ 63635 w 65226"/>
                    <a:gd name="connsiteY5" fmla="*/ 74771 h 93861"/>
                    <a:gd name="connsiteX6" fmla="*/ 58862 w 65226"/>
                    <a:gd name="connsiteY6" fmla="*/ 92271 h 93861"/>
                    <a:gd name="connsiteX7" fmla="*/ 52499 w 65226"/>
                    <a:gd name="connsiteY7" fmla="*/ 93862 h 93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5226" h="93861">
                      <a:moveTo>
                        <a:pt x="52499" y="93862"/>
                      </a:moveTo>
                      <a:cubicBezTo>
                        <a:pt x="47726" y="93862"/>
                        <a:pt x="44545" y="92271"/>
                        <a:pt x="41363" y="87498"/>
                      </a:cubicBezTo>
                      <a:lnTo>
                        <a:pt x="1591" y="19091"/>
                      </a:lnTo>
                      <a:cubicBezTo>
                        <a:pt x="-1591" y="12727"/>
                        <a:pt x="0" y="4773"/>
                        <a:pt x="6363" y="1591"/>
                      </a:cubicBezTo>
                      <a:cubicBezTo>
                        <a:pt x="12727" y="-1591"/>
                        <a:pt x="20681" y="0"/>
                        <a:pt x="23863" y="6364"/>
                      </a:cubicBezTo>
                      <a:lnTo>
                        <a:pt x="63635" y="74771"/>
                      </a:lnTo>
                      <a:cubicBezTo>
                        <a:pt x="66817" y="81135"/>
                        <a:pt x="65226" y="89089"/>
                        <a:pt x="58862" y="92271"/>
                      </a:cubicBezTo>
                      <a:cubicBezTo>
                        <a:pt x="57272" y="93862"/>
                        <a:pt x="54090" y="93862"/>
                        <a:pt x="52499" y="9386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4" name="Freeform: Shape 3653">
                  <a:extLst>
                    <a:ext uri="{FF2B5EF4-FFF2-40B4-BE49-F238E27FC236}">
                      <a16:creationId xmlns:a16="http://schemas.microsoft.com/office/drawing/2014/main" id="{D09F03DD-A6CC-4ED9-B1B5-5D8963877648}"/>
                    </a:ext>
                  </a:extLst>
                </p:cNvPr>
                <p:cNvSpPr/>
                <p:nvPr/>
              </p:nvSpPr>
              <p:spPr>
                <a:xfrm>
                  <a:off x="6693318" y="-885723"/>
                  <a:ext cx="23863" cy="62044"/>
                </a:xfrm>
                <a:custGeom>
                  <a:avLst/>
                  <a:gdLst>
                    <a:gd name="connsiteX0" fmla="*/ 17500 w 23863"/>
                    <a:gd name="connsiteY0" fmla="*/ 62044 h 62044"/>
                    <a:gd name="connsiteX1" fmla="*/ 12727 w 23863"/>
                    <a:gd name="connsiteY1" fmla="*/ 57272 h 62044"/>
                    <a:gd name="connsiteX2" fmla="*/ 0 w 23863"/>
                    <a:gd name="connsiteY2" fmla="*/ 6364 h 62044"/>
                    <a:gd name="connsiteX3" fmla="*/ 4773 w 23863"/>
                    <a:gd name="connsiteY3" fmla="*/ 0 h 62044"/>
                    <a:gd name="connsiteX4" fmla="*/ 11136 w 23863"/>
                    <a:gd name="connsiteY4" fmla="*/ 4773 h 62044"/>
                    <a:gd name="connsiteX5" fmla="*/ 23863 w 23863"/>
                    <a:gd name="connsiteY5" fmla="*/ 55681 h 62044"/>
                    <a:gd name="connsiteX6" fmla="*/ 17500 w 23863"/>
                    <a:gd name="connsiteY6" fmla="*/ 62044 h 62044"/>
                    <a:gd name="connsiteX7" fmla="*/ 17500 w 23863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3863" h="62044">
                      <a:moveTo>
                        <a:pt x="17500" y="62044"/>
                      </a:moveTo>
                      <a:cubicBezTo>
                        <a:pt x="14318" y="62044"/>
                        <a:pt x="12727" y="60453"/>
                        <a:pt x="12727" y="5727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23863" y="55681"/>
                      </a:lnTo>
                      <a:cubicBezTo>
                        <a:pt x="22272" y="58862"/>
                        <a:pt x="20681" y="62044"/>
                        <a:pt x="17500" y="62044"/>
                      </a:cubicBezTo>
                      <a:cubicBezTo>
                        <a:pt x="17500" y="62044"/>
                        <a:pt x="17500" y="62044"/>
                        <a:pt x="17500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5" name="Freeform: Shape 3654">
                  <a:extLst>
                    <a:ext uri="{FF2B5EF4-FFF2-40B4-BE49-F238E27FC236}">
                      <a16:creationId xmlns:a16="http://schemas.microsoft.com/office/drawing/2014/main" id="{2D541F97-22BA-493C-B31D-BD9C08BB371A}"/>
                    </a:ext>
                  </a:extLst>
                </p:cNvPr>
                <p:cNvSpPr/>
                <p:nvPr/>
              </p:nvSpPr>
              <p:spPr>
                <a:xfrm>
                  <a:off x="6643568" y="-871839"/>
                  <a:ext cx="24893" cy="60886"/>
                </a:xfrm>
                <a:custGeom>
                  <a:avLst/>
                  <a:gdLst>
                    <a:gd name="connsiteX0" fmla="*/ 19524 w 24893"/>
                    <a:gd name="connsiteY0" fmla="*/ 60887 h 60886"/>
                    <a:gd name="connsiteX1" fmla="*/ 14751 w 24893"/>
                    <a:gd name="connsiteY1" fmla="*/ 56114 h 60886"/>
                    <a:gd name="connsiteX2" fmla="*/ 434 w 24893"/>
                    <a:gd name="connsiteY2" fmla="*/ 6797 h 60886"/>
                    <a:gd name="connsiteX3" fmla="*/ 3615 w 24893"/>
                    <a:gd name="connsiteY3" fmla="*/ 434 h 60886"/>
                    <a:gd name="connsiteX4" fmla="*/ 9979 w 24893"/>
                    <a:gd name="connsiteY4" fmla="*/ 3615 h 60886"/>
                    <a:gd name="connsiteX5" fmla="*/ 24297 w 24893"/>
                    <a:gd name="connsiteY5" fmla="*/ 52933 h 60886"/>
                    <a:gd name="connsiteX6" fmla="*/ 19524 w 24893"/>
                    <a:gd name="connsiteY6" fmla="*/ 60887 h 60886"/>
                    <a:gd name="connsiteX7" fmla="*/ 19524 w 24893"/>
                    <a:gd name="connsiteY7" fmla="*/ 60887 h 60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893" h="60886">
                      <a:moveTo>
                        <a:pt x="19524" y="60887"/>
                      </a:moveTo>
                      <a:cubicBezTo>
                        <a:pt x="16342" y="60887"/>
                        <a:pt x="14751" y="59296"/>
                        <a:pt x="14751" y="56114"/>
                      </a:cubicBezTo>
                      <a:lnTo>
                        <a:pt x="434" y="6797"/>
                      </a:lnTo>
                      <a:cubicBezTo>
                        <a:pt x="-1157" y="3615"/>
                        <a:pt x="2024" y="434"/>
                        <a:pt x="3615" y="434"/>
                      </a:cubicBezTo>
                      <a:cubicBezTo>
                        <a:pt x="6797" y="-1157"/>
                        <a:pt x="9979" y="2024"/>
                        <a:pt x="9979" y="3615"/>
                      </a:cubicBezTo>
                      <a:lnTo>
                        <a:pt x="24297" y="52933"/>
                      </a:lnTo>
                      <a:cubicBezTo>
                        <a:pt x="25888" y="57705"/>
                        <a:pt x="24297" y="60887"/>
                        <a:pt x="19524" y="60887"/>
                      </a:cubicBezTo>
                      <a:cubicBezTo>
                        <a:pt x="19524" y="60887"/>
                        <a:pt x="19524" y="60887"/>
                        <a:pt x="19524" y="608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6" name="Freeform: Shape 3655">
                  <a:extLst>
                    <a:ext uri="{FF2B5EF4-FFF2-40B4-BE49-F238E27FC236}">
                      <a16:creationId xmlns:a16="http://schemas.microsoft.com/office/drawing/2014/main" id="{F72B8CE9-EAC0-4725-8114-BA44F95AF1BF}"/>
                    </a:ext>
                  </a:extLst>
                </p:cNvPr>
                <p:cNvSpPr/>
                <p:nvPr/>
              </p:nvSpPr>
              <p:spPr>
                <a:xfrm>
                  <a:off x="6594060" y="-856121"/>
                  <a:ext cx="29884" cy="61077"/>
                </a:xfrm>
                <a:custGeom>
                  <a:avLst/>
                  <a:gdLst>
                    <a:gd name="connsiteX0" fmla="*/ 22896 w 29884"/>
                    <a:gd name="connsiteY0" fmla="*/ 61077 h 61077"/>
                    <a:gd name="connsiteX1" fmla="*/ 18124 w 29884"/>
                    <a:gd name="connsiteY1" fmla="*/ 57896 h 61077"/>
                    <a:gd name="connsiteX2" fmla="*/ 624 w 29884"/>
                    <a:gd name="connsiteY2" fmla="*/ 8578 h 61077"/>
                    <a:gd name="connsiteX3" fmla="*/ 3806 w 29884"/>
                    <a:gd name="connsiteY3" fmla="*/ 624 h 61077"/>
                    <a:gd name="connsiteX4" fmla="*/ 11760 w 29884"/>
                    <a:gd name="connsiteY4" fmla="*/ 3806 h 61077"/>
                    <a:gd name="connsiteX5" fmla="*/ 29260 w 29884"/>
                    <a:gd name="connsiteY5" fmla="*/ 53123 h 61077"/>
                    <a:gd name="connsiteX6" fmla="*/ 26078 w 29884"/>
                    <a:gd name="connsiteY6" fmla="*/ 61077 h 61077"/>
                    <a:gd name="connsiteX7" fmla="*/ 22896 w 29884"/>
                    <a:gd name="connsiteY7" fmla="*/ 61077 h 610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9884" h="61077">
                      <a:moveTo>
                        <a:pt x="22896" y="61077"/>
                      </a:moveTo>
                      <a:cubicBezTo>
                        <a:pt x="21306" y="61077"/>
                        <a:pt x="18124" y="59487"/>
                        <a:pt x="18124" y="57896"/>
                      </a:cubicBezTo>
                      <a:lnTo>
                        <a:pt x="624" y="8578"/>
                      </a:lnTo>
                      <a:cubicBezTo>
                        <a:pt x="-967" y="5397"/>
                        <a:pt x="624" y="2215"/>
                        <a:pt x="3806" y="624"/>
                      </a:cubicBezTo>
                      <a:cubicBezTo>
                        <a:pt x="6988" y="-967"/>
                        <a:pt x="10169" y="624"/>
                        <a:pt x="11760" y="3806"/>
                      </a:cubicBezTo>
                      <a:lnTo>
                        <a:pt x="29260" y="53123"/>
                      </a:lnTo>
                      <a:cubicBezTo>
                        <a:pt x="30851" y="56305"/>
                        <a:pt x="29260" y="59487"/>
                        <a:pt x="26078" y="61077"/>
                      </a:cubicBezTo>
                      <a:cubicBezTo>
                        <a:pt x="24487" y="61077"/>
                        <a:pt x="22896" y="61077"/>
                        <a:pt x="22896" y="6107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7" name="Freeform: Shape 3656">
                  <a:extLst>
                    <a:ext uri="{FF2B5EF4-FFF2-40B4-BE49-F238E27FC236}">
                      <a16:creationId xmlns:a16="http://schemas.microsoft.com/office/drawing/2014/main" id="{F8803E2E-16F7-4A10-A480-1A5FD1FA1506}"/>
                    </a:ext>
                  </a:extLst>
                </p:cNvPr>
                <p:cNvSpPr/>
                <p:nvPr/>
              </p:nvSpPr>
              <p:spPr>
                <a:xfrm>
                  <a:off x="6551106" y="-838621"/>
                  <a:ext cx="31474" cy="59486"/>
                </a:xfrm>
                <a:custGeom>
                  <a:avLst/>
                  <a:gdLst>
                    <a:gd name="connsiteX0" fmla="*/ 24487 w 31474"/>
                    <a:gd name="connsiteY0" fmla="*/ 59487 h 59486"/>
                    <a:gd name="connsiteX1" fmla="*/ 19715 w 31474"/>
                    <a:gd name="connsiteY1" fmla="*/ 56305 h 59486"/>
                    <a:gd name="connsiteX2" fmla="*/ 624 w 31474"/>
                    <a:gd name="connsiteY2" fmla="*/ 8578 h 59486"/>
                    <a:gd name="connsiteX3" fmla="*/ 3806 w 31474"/>
                    <a:gd name="connsiteY3" fmla="*/ 624 h 59486"/>
                    <a:gd name="connsiteX4" fmla="*/ 11760 w 31474"/>
                    <a:gd name="connsiteY4" fmla="*/ 3806 h 59486"/>
                    <a:gd name="connsiteX5" fmla="*/ 30851 w 31474"/>
                    <a:gd name="connsiteY5" fmla="*/ 51532 h 59486"/>
                    <a:gd name="connsiteX6" fmla="*/ 27669 w 31474"/>
                    <a:gd name="connsiteY6" fmla="*/ 59487 h 59486"/>
                    <a:gd name="connsiteX7" fmla="*/ 24487 w 31474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1474" h="59486">
                      <a:moveTo>
                        <a:pt x="24487" y="59487"/>
                      </a:moveTo>
                      <a:cubicBezTo>
                        <a:pt x="22896" y="59487"/>
                        <a:pt x="19715" y="57896"/>
                        <a:pt x="19715" y="56305"/>
                      </a:cubicBezTo>
                      <a:lnTo>
                        <a:pt x="624" y="8578"/>
                      </a:lnTo>
                      <a:cubicBezTo>
                        <a:pt x="-967" y="5397"/>
                        <a:pt x="624" y="2215"/>
                        <a:pt x="3806" y="624"/>
                      </a:cubicBezTo>
                      <a:cubicBezTo>
                        <a:pt x="6988" y="-967"/>
                        <a:pt x="10170" y="624"/>
                        <a:pt x="11760" y="3806"/>
                      </a:cubicBezTo>
                      <a:lnTo>
                        <a:pt x="30851" y="51532"/>
                      </a:lnTo>
                      <a:cubicBezTo>
                        <a:pt x="32442" y="54714"/>
                        <a:pt x="30851" y="57896"/>
                        <a:pt x="27669" y="59487"/>
                      </a:cubicBezTo>
                      <a:cubicBezTo>
                        <a:pt x="26078" y="59487"/>
                        <a:pt x="24487" y="59487"/>
                        <a:pt x="24487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8" name="Freeform: Shape 3657">
                  <a:extLst>
                    <a:ext uri="{FF2B5EF4-FFF2-40B4-BE49-F238E27FC236}">
                      <a16:creationId xmlns:a16="http://schemas.microsoft.com/office/drawing/2014/main" id="{C22D35FB-F5E8-4AEE-8322-E4E8B5DAA9B0}"/>
                    </a:ext>
                  </a:extLst>
                </p:cNvPr>
                <p:cNvSpPr/>
                <p:nvPr/>
              </p:nvSpPr>
              <p:spPr>
                <a:xfrm>
                  <a:off x="6509743" y="-822712"/>
                  <a:ext cx="34656" cy="59486"/>
                </a:xfrm>
                <a:custGeom>
                  <a:avLst/>
                  <a:gdLst>
                    <a:gd name="connsiteX0" fmla="*/ 27669 w 34656"/>
                    <a:gd name="connsiteY0" fmla="*/ 59487 h 59486"/>
                    <a:gd name="connsiteX1" fmla="*/ 22896 w 34656"/>
                    <a:gd name="connsiteY1" fmla="*/ 56305 h 59486"/>
                    <a:gd name="connsiteX2" fmla="*/ 624 w 34656"/>
                    <a:gd name="connsiteY2" fmla="*/ 8578 h 59486"/>
                    <a:gd name="connsiteX3" fmla="*/ 3806 w 34656"/>
                    <a:gd name="connsiteY3" fmla="*/ 624 h 59486"/>
                    <a:gd name="connsiteX4" fmla="*/ 11760 w 34656"/>
                    <a:gd name="connsiteY4" fmla="*/ 3806 h 59486"/>
                    <a:gd name="connsiteX5" fmla="*/ 34033 w 34656"/>
                    <a:gd name="connsiteY5" fmla="*/ 51532 h 59486"/>
                    <a:gd name="connsiteX6" fmla="*/ 30851 w 34656"/>
                    <a:gd name="connsiteY6" fmla="*/ 59487 h 59486"/>
                    <a:gd name="connsiteX7" fmla="*/ 27669 w 34656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656" h="59486">
                      <a:moveTo>
                        <a:pt x="27669" y="59487"/>
                      </a:moveTo>
                      <a:cubicBezTo>
                        <a:pt x="26078" y="59487"/>
                        <a:pt x="22896" y="57896"/>
                        <a:pt x="22896" y="56305"/>
                      </a:cubicBezTo>
                      <a:lnTo>
                        <a:pt x="624" y="8578"/>
                      </a:lnTo>
                      <a:cubicBezTo>
                        <a:pt x="-967" y="5397"/>
                        <a:pt x="624" y="2215"/>
                        <a:pt x="3806" y="624"/>
                      </a:cubicBezTo>
                      <a:cubicBezTo>
                        <a:pt x="6988" y="-967"/>
                        <a:pt x="10169" y="624"/>
                        <a:pt x="11760" y="3806"/>
                      </a:cubicBezTo>
                      <a:lnTo>
                        <a:pt x="34033" y="51532"/>
                      </a:lnTo>
                      <a:cubicBezTo>
                        <a:pt x="35624" y="54714"/>
                        <a:pt x="34033" y="57896"/>
                        <a:pt x="30851" y="59487"/>
                      </a:cubicBezTo>
                      <a:cubicBezTo>
                        <a:pt x="29260" y="59487"/>
                        <a:pt x="27669" y="59487"/>
                        <a:pt x="27669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59" name="Graphic 378">
                <a:extLst>
                  <a:ext uri="{FF2B5EF4-FFF2-40B4-BE49-F238E27FC236}">
                    <a16:creationId xmlns:a16="http://schemas.microsoft.com/office/drawing/2014/main" id="{0B89BBA2-D4B7-41F4-95FB-7691CA40BD0E}"/>
                  </a:ext>
                </a:extLst>
              </p:cNvPr>
              <p:cNvGrpSpPr/>
              <p:nvPr/>
            </p:nvGrpSpPr>
            <p:grpSpPr>
              <a:xfrm>
                <a:off x="6231964" y="-769043"/>
                <a:ext cx="223767" cy="247631"/>
                <a:chOff x="6231964" y="-769043"/>
                <a:chExt cx="223767" cy="247631"/>
              </a:xfrm>
              <a:solidFill>
                <a:srgbClr val="C6D605"/>
              </a:solidFill>
            </p:grpSpPr>
            <p:sp>
              <p:nvSpPr>
                <p:cNvPr id="3660" name="Freeform: Shape 3659">
                  <a:extLst>
                    <a:ext uri="{FF2B5EF4-FFF2-40B4-BE49-F238E27FC236}">
                      <a16:creationId xmlns:a16="http://schemas.microsoft.com/office/drawing/2014/main" id="{E1A38CEC-A405-45FF-9965-902E1398727F}"/>
                    </a:ext>
                  </a:extLst>
                </p:cNvPr>
                <p:cNvSpPr/>
                <p:nvPr/>
              </p:nvSpPr>
              <p:spPr>
                <a:xfrm>
                  <a:off x="6231964" y="-586638"/>
                  <a:ext cx="92270" cy="65225"/>
                </a:xfrm>
                <a:custGeom>
                  <a:avLst/>
                  <a:gdLst>
                    <a:gd name="connsiteX0" fmla="*/ 79544 w 92270"/>
                    <a:gd name="connsiteY0" fmla="*/ 65226 h 65225"/>
                    <a:gd name="connsiteX1" fmla="*/ 73180 w 92270"/>
                    <a:gd name="connsiteY1" fmla="*/ 63635 h 65225"/>
                    <a:gd name="connsiteX2" fmla="*/ 6364 w 92270"/>
                    <a:gd name="connsiteY2" fmla="*/ 23863 h 65225"/>
                    <a:gd name="connsiteX3" fmla="*/ 1591 w 92270"/>
                    <a:gd name="connsiteY3" fmla="*/ 6364 h 65225"/>
                    <a:gd name="connsiteX4" fmla="*/ 19091 w 92270"/>
                    <a:gd name="connsiteY4" fmla="*/ 1591 h 65225"/>
                    <a:gd name="connsiteX5" fmla="*/ 85907 w 92270"/>
                    <a:gd name="connsiteY5" fmla="*/ 42954 h 65225"/>
                    <a:gd name="connsiteX6" fmla="*/ 90680 w 92270"/>
                    <a:gd name="connsiteY6" fmla="*/ 60453 h 65225"/>
                    <a:gd name="connsiteX7" fmla="*/ 79544 w 92270"/>
                    <a:gd name="connsiteY7" fmla="*/ 65226 h 652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2270" h="65225">
                      <a:moveTo>
                        <a:pt x="79544" y="65226"/>
                      </a:moveTo>
                      <a:cubicBezTo>
                        <a:pt x="77953" y="65226"/>
                        <a:pt x="74771" y="65226"/>
                        <a:pt x="73180" y="63635"/>
                      </a:cubicBezTo>
                      <a:lnTo>
                        <a:pt x="6364" y="23863"/>
                      </a:lnTo>
                      <a:cubicBezTo>
                        <a:pt x="0" y="20681"/>
                        <a:pt x="-1591" y="12727"/>
                        <a:pt x="1591" y="6364"/>
                      </a:cubicBezTo>
                      <a:cubicBezTo>
                        <a:pt x="4773" y="0"/>
                        <a:pt x="12727" y="-1591"/>
                        <a:pt x="19091" y="1591"/>
                      </a:cubicBezTo>
                      <a:lnTo>
                        <a:pt x="85907" y="42954"/>
                      </a:lnTo>
                      <a:cubicBezTo>
                        <a:pt x="92271" y="46135"/>
                        <a:pt x="93862" y="54090"/>
                        <a:pt x="90680" y="60453"/>
                      </a:cubicBezTo>
                      <a:cubicBezTo>
                        <a:pt x="89089" y="63635"/>
                        <a:pt x="84316" y="65226"/>
                        <a:pt x="79544" y="6522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1" name="Freeform: Shape 3660">
                  <a:extLst>
                    <a:ext uri="{FF2B5EF4-FFF2-40B4-BE49-F238E27FC236}">
                      <a16:creationId xmlns:a16="http://schemas.microsoft.com/office/drawing/2014/main" id="{2DEE7EA7-A655-46D2-B067-77ED6F231C3C}"/>
                    </a:ext>
                  </a:extLst>
                </p:cNvPr>
                <p:cNvSpPr/>
                <p:nvPr/>
              </p:nvSpPr>
              <p:spPr>
                <a:xfrm>
                  <a:off x="6415461" y="-769043"/>
                  <a:ext cx="40271" cy="55134"/>
                </a:xfrm>
                <a:custGeom>
                  <a:avLst/>
                  <a:gdLst>
                    <a:gd name="connsiteX0" fmla="*/ 34454 w 40271"/>
                    <a:gd name="connsiteY0" fmla="*/ 55135 h 55134"/>
                    <a:gd name="connsiteX1" fmla="*/ 29681 w 40271"/>
                    <a:gd name="connsiteY1" fmla="*/ 51953 h 55134"/>
                    <a:gd name="connsiteX2" fmla="*/ 1045 w 40271"/>
                    <a:gd name="connsiteY2" fmla="*/ 8999 h 55134"/>
                    <a:gd name="connsiteX3" fmla="*/ 2636 w 40271"/>
                    <a:gd name="connsiteY3" fmla="*/ 1045 h 55134"/>
                    <a:gd name="connsiteX4" fmla="*/ 10590 w 40271"/>
                    <a:gd name="connsiteY4" fmla="*/ 2636 h 55134"/>
                    <a:gd name="connsiteX5" fmla="*/ 39226 w 40271"/>
                    <a:gd name="connsiteY5" fmla="*/ 45590 h 55134"/>
                    <a:gd name="connsiteX6" fmla="*/ 37635 w 40271"/>
                    <a:gd name="connsiteY6" fmla="*/ 53544 h 55134"/>
                    <a:gd name="connsiteX7" fmla="*/ 34454 w 40271"/>
                    <a:gd name="connsiteY7" fmla="*/ 55135 h 55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271" h="55134">
                      <a:moveTo>
                        <a:pt x="34454" y="55135"/>
                      </a:moveTo>
                      <a:cubicBezTo>
                        <a:pt x="32863" y="55135"/>
                        <a:pt x="31272" y="53544"/>
                        <a:pt x="29681" y="51953"/>
                      </a:cubicBezTo>
                      <a:lnTo>
                        <a:pt x="1045" y="8999"/>
                      </a:lnTo>
                      <a:cubicBezTo>
                        <a:pt x="-546" y="5818"/>
                        <a:pt x="-546" y="2636"/>
                        <a:pt x="2636" y="1045"/>
                      </a:cubicBezTo>
                      <a:cubicBezTo>
                        <a:pt x="5818" y="-546"/>
                        <a:pt x="8999" y="-546"/>
                        <a:pt x="10590" y="2636"/>
                      </a:cubicBezTo>
                      <a:lnTo>
                        <a:pt x="39226" y="45590"/>
                      </a:lnTo>
                      <a:cubicBezTo>
                        <a:pt x="40817" y="48771"/>
                        <a:pt x="40817" y="51953"/>
                        <a:pt x="37635" y="53544"/>
                      </a:cubicBezTo>
                      <a:cubicBezTo>
                        <a:pt x="37635" y="55135"/>
                        <a:pt x="36044" y="55135"/>
                        <a:pt x="34454" y="551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2" name="Freeform: Shape 3661">
                  <a:extLst>
                    <a:ext uri="{FF2B5EF4-FFF2-40B4-BE49-F238E27FC236}">
                      <a16:creationId xmlns:a16="http://schemas.microsoft.com/office/drawing/2014/main" id="{F91FCA77-298F-4899-A3BD-501FC1B7E9C9}"/>
                    </a:ext>
                  </a:extLst>
                </p:cNvPr>
                <p:cNvSpPr/>
                <p:nvPr/>
              </p:nvSpPr>
              <p:spPr>
                <a:xfrm>
                  <a:off x="6374098" y="-735635"/>
                  <a:ext cx="43452" cy="50362"/>
                </a:xfrm>
                <a:custGeom>
                  <a:avLst/>
                  <a:gdLst>
                    <a:gd name="connsiteX0" fmla="*/ 37635 w 43452"/>
                    <a:gd name="connsiteY0" fmla="*/ 50362 h 50362"/>
                    <a:gd name="connsiteX1" fmla="*/ 32862 w 43452"/>
                    <a:gd name="connsiteY1" fmla="*/ 48771 h 50362"/>
                    <a:gd name="connsiteX2" fmla="*/ 1045 w 43452"/>
                    <a:gd name="connsiteY2" fmla="*/ 8999 h 50362"/>
                    <a:gd name="connsiteX3" fmla="*/ 2636 w 43452"/>
                    <a:gd name="connsiteY3" fmla="*/ 1045 h 50362"/>
                    <a:gd name="connsiteX4" fmla="*/ 10590 w 43452"/>
                    <a:gd name="connsiteY4" fmla="*/ 2636 h 50362"/>
                    <a:gd name="connsiteX5" fmla="*/ 42408 w 43452"/>
                    <a:gd name="connsiteY5" fmla="*/ 42408 h 50362"/>
                    <a:gd name="connsiteX6" fmla="*/ 40817 w 43452"/>
                    <a:gd name="connsiteY6" fmla="*/ 50362 h 50362"/>
                    <a:gd name="connsiteX7" fmla="*/ 37635 w 43452"/>
                    <a:gd name="connsiteY7" fmla="*/ 50362 h 50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3452" h="50362">
                      <a:moveTo>
                        <a:pt x="37635" y="50362"/>
                      </a:moveTo>
                      <a:cubicBezTo>
                        <a:pt x="36044" y="50362"/>
                        <a:pt x="34453" y="50362"/>
                        <a:pt x="32862" y="48771"/>
                      </a:cubicBezTo>
                      <a:lnTo>
                        <a:pt x="1045" y="8999"/>
                      </a:lnTo>
                      <a:cubicBezTo>
                        <a:pt x="-546" y="5818"/>
                        <a:pt x="-546" y="2636"/>
                        <a:pt x="2636" y="1045"/>
                      </a:cubicBezTo>
                      <a:cubicBezTo>
                        <a:pt x="5818" y="-546"/>
                        <a:pt x="8999" y="-546"/>
                        <a:pt x="10590" y="2636"/>
                      </a:cubicBezTo>
                      <a:lnTo>
                        <a:pt x="42408" y="42408"/>
                      </a:lnTo>
                      <a:cubicBezTo>
                        <a:pt x="43999" y="45590"/>
                        <a:pt x="43999" y="48771"/>
                        <a:pt x="40817" y="50362"/>
                      </a:cubicBezTo>
                      <a:cubicBezTo>
                        <a:pt x="39226" y="50362"/>
                        <a:pt x="39226" y="50362"/>
                        <a:pt x="37635" y="5036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3" name="Freeform: Shape 3662">
                  <a:extLst>
                    <a:ext uri="{FF2B5EF4-FFF2-40B4-BE49-F238E27FC236}">
                      <a16:creationId xmlns:a16="http://schemas.microsoft.com/office/drawing/2014/main" id="{1983794C-44C9-456C-BCC2-E5DAAEB95BF0}"/>
                    </a:ext>
                  </a:extLst>
                </p:cNvPr>
                <p:cNvSpPr/>
                <p:nvPr/>
              </p:nvSpPr>
              <p:spPr>
                <a:xfrm>
                  <a:off x="6332587" y="-702375"/>
                  <a:ext cx="46930" cy="48919"/>
                </a:xfrm>
                <a:custGeom>
                  <a:avLst/>
                  <a:gdLst>
                    <a:gd name="connsiteX0" fmla="*/ 42556 w 46930"/>
                    <a:gd name="connsiteY0" fmla="*/ 48919 h 48919"/>
                    <a:gd name="connsiteX1" fmla="*/ 37783 w 46930"/>
                    <a:gd name="connsiteY1" fmla="*/ 47329 h 48919"/>
                    <a:gd name="connsiteX2" fmla="*/ 1193 w 46930"/>
                    <a:gd name="connsiteY2" fmla="*/ 9148 h 48919"/>
                    <a:gd name="connsiteX3" fmla="*/ 1193 w 46930"/>
                    <a:gd name="connsiteY3" fmla="*/ 1193 h 48919"/>
                    <a:gd name="connsiteX4" fmla="*/ 9148 w 46930"/>
                    <a:gd name="connsiteY4" fmla="*/ 1193 h 48919"/>
                    <a:gd name="connsiteX5" fmla="*/ 45738 w 46930"/>
                    <a:gd name="connsiteY5" fmla="*/ 39374 h 48919"/>
                    <a:gd name="connsiteX6" fmla="*/ 45738 w 46930"/>
                    <a:gd name="connsiteY6" fmla="*/ 47329 h 48919"/>
                    <a:gd name="connsiteX7" fmla="*/ 42556 w 46930"/>
                    <a:gd name="connsiteY7" fmla="*/ 48919 h 489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6930" h="48919">
                      <a:moveTo>
                        <a:pt x="42556" y="48919"/>
                      </a:moveTo>
                      <a:cubicBezTo>
                        <a:pt x="40965" y="48919"/>
                        <a:pt x="39374" y="48919"/>
                        <a:pt x="37783" y="47329"/>
                      </a:cubicBezTo>
                      <a:lnTo>
                        <a:pt x="1193" y="9148"/>
                      </a:lnTo>
                      <a:cubicBezTo>
                        <a:pt x="-398" y="7557"/>
                        <a:pt x="-398" y="2784"/>
                        <a:pt x="1193" y="1193"/>
                      </a:cubicBezTo>
                      <a:cubicBezTo>
                        <a:pt x="2784" y="-398"/>
                        <a:pt x="7557" y="-398"/>
                        <a:pt x="9148" y="1193"/>
                      </a:cubicBezTo>
                      <a:lnTo>
                        <a:pt x="45738" y="39374"/>
                      </a:lnTo>
                      <a:cubicBezTo>
                        <a:pt x="47329" y="40965"/>
                        <a:pt x="47329" y="45738"/>
                        <a:pt x="45738" y="47329"/>
                      </a:cubicBezTo>
                      <a:cubicBezTo>
                        <a:pt x="45738" y="48919"/>
                        <a:pt x="44147" y="48919"/>
                        <a:pt x="42556" y="4891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4" name="Freeform: Shape 3663">
                  <a:extLst>
                    <a:ext uri="{FF2B5EF4-FFF2-40B4-BE49-F238E27FC236}">
                      <a16:creationId xmlns:a16="http://schemas.microsoft.com/office/drawing/2014/main" id="{AFA729A0-014C-4631-BA5E-AB6531DE19A6}"/>
                    </a:ext>
                  </a:extLst>
                </p:cNvPr>
                <p:cNvSpPr/>
                <p:nvPr/>
              </p:nvSpPr>
              <p:spPr>
                <a:xfrm>
                  <a:off x="6300126" y="-666428"/>
                  <a:ext cx="51400" cy="44790"/>
                </a:xfrm>
                <a:custGeom>
                  <a:avLst/>
                  <a:gdLst>
                    <a:gd name="connsiteX0" fmla="*/ 44791 w 51400"/>
                    <a:gd name="connsiteY0" fmla="*/ 44791 h 44790"/>
                    <a:gd name="connsiteX1" fmla="*/ 41609 w 51400"/>
                    <a:gd name="connsiteY1" fmla="*/ 43200 h 44790"/>
                    <a:gd name="connsiteX2" fmla="*/ 1837 w 51400"/>
                    <a:gd name="connsiteY2" fmla="*/ 9791 h 44790"/>
                    <a:gd name="connsiteX3" fmla="*/ 1837 w 51400"/>
                    <a:gd name="connsiteY3" fmla="*/ 1837 h 44790"/>
                    <a:gd name="connsiteX4" fmla="*/ 9791 w 51400"/>
                    <a:gd name="connsiteY4" fmla="*/ 1837 h 44790"/>
                    <a:gd name="connsiteX5" fmla="*/ 49563 w 51400"/>
                    <a:gd name="connsiteY5" fmla="*/ 35245 h 44790"/>
                    <a:gd name="connsiteX6" fmla="*/ 49563 w 51400"/>
                    <a:gd name="connsiteY6" fmla="*/ 43200 h 44790"/>
                    <a:gd name="connsiteX7" fmla="*/ 44791 w 51400"/>
                    <a:gd name="connsiteY7" fmla="*/ 44791 h 44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400" h="44790">
                      <a:moveTo>
                        <a:pt x="44791" y="44791"/>
                      </a:moveTo>
                      <a:cubicBezTo>
                        <a:pt x="43200" y="44791"/>
                        <a:pt x="41609" y="44791"/>
                        <a:pt x="41609" y="43200"/>
                      </a:cubicBezTo>
                      <a:lnTo>
                        <a:pt x="1837" y="9791"/>
                      </a:lnTo>
                      <a:cubicBezTo>
                        <a:pt x="246" y="8200"/>
                        <a:pt x="-1345" y="3428"/>
                        <a:pt x="1837" y="1837"/>
                      </a:cubicBezTo>
                      <a:cubicBezTo>
                        <a:pt x="3428" y="246"/>
                        <a:pt x="8200" y="-1345"/>
                        <a:pt x="9791" y="1837"/>
                      </a:cubicBezTo>
                      <a:lnTo>
                        <a:pt x="49563" y="35245"/>
                      </a:lnTo>
                      <a:cubicBezTo>
                        <a:pt x="51154" y="36836"/>
                        <a:pt x="52745" y="41609"/>
                        <a:pt x="49563" y="43200"/>
                      </a:cubicBezTo>
                      <a:cubicBezTo>
                        <a:pt x="47972" y="43200"/>
                        <a:pt x="46382" y="44791"/>
                        <a:pt x="44791" y="4479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5" name="Freeform: Shape 3664">
                  <a:extLst>
                    <a:ext uri="{FF2B5EF4-FFF2-40B4-BE49-F238E27FC236}">
                      <a16:creationId xmlns:a16="http://schemas.microsoft.com/office/drawing/2014/main" id="{738E30B7-DEF2-492C-9EEF-DF2D6F163B52}"/>
                    </a:ext>
                  </a:extLst>
                </p:cNvPr>
                <p:cNvSpPr/>
                <p:nvPr/>
              </p:nvSpPr>
              <p:spPr>
                <a:xfrm>
                  <a:off x="6272282" y="-632228"/>
                  <a:ext cx="52998" cy="42407"/>
                </a:xfrm>
                <a:custGeom>
                  <a:avLst/>
                  <a:gdLst>
                    <a:gd name="connsiteX0" fmla="*/ 47180 w 52998"/>
                    <a:gd name="connsiteY0" fmla="*/ 42408 h 42407"/>
                    <a:gd name="connsiteX1" fmla="*/ 43999 w 52998"/>
                    <a:gd name="connsiteY1" fmla="*/ 40817 h 42407"/>
                    <a:gd name="connsiteX2" fmla="*/ 2636 w 52998"/>
                    <a:gd name="connsiteY2" fmla="*/ 10590 h 42407"/>
                    <a:gd name="connsiteX3" fmla="*/ 1045 w 52998"/>
                    <a:gd name="connsiteY3" fmla="*/ 2636 h 42407"/>
                    <a:gd name="connsiteX4" fmla="*/ 8999 w 52998"/>
                    <a:gd name="connsiteY4" fmla="*/ 1045 h 42407"/>
                    <a:gd name="connsiteX5" fmla="*/ 50362 w 52998"/>
                    <a:gd name="connsiteY5" fmla="*/ 31272 h 42407"/>
                    <a:gd name="connsiteX6" fmla="*/ 51953 w 52998"/>
                    <a:gd name="connsiteY6" fmla="*/ 39226 h 42407"/>
                    <a:gd name="connsiteX7" fmla="*/ 47180 w 52998"/>
                    <a:gd name="connsiteY7" fmla="*/ 42408 h 42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2998" h="42407">
                      <a:moveTo>
                        <a:pt x="47180" y="42408"/>
                      </a:moveTo>
                      <a:cubicBezTo>
                        <a:pt x="45590" y="42408"/>
                        <a:pt x="45590" y="42408"/>
                        <a:pt x="43999" y="40817"/>
                      </a:cubicBezTo>
                      <a:lnTo>
                        <a:pt x="2636" y="10590"/>
                      </a:lnTo>
                      <a:cubicBezTo>
                        <a:pt x="-546" y="8999"/>
                        <a:pt x="-546" y="5818"/>
                        <a:pt x="1045" y="2636"/>
                      </a:cubicBezTo>
                      <a:cubicBezTo>
                        <a:pt x="2636" y="-546"/>
                        <a:pt x="5818" y="-546"/>
                        <a:pt x="8999" y="1045"/>
                      </a:cubicBezTo>
                      <a:lnTo>
                        <a:pt x="50362" y="31272"/>
                      </a:lnTo>
                      <a:cubicBezTo>
                        <a:pt x="53544" y="32863"/>
                        <a:pt x="53544" y="36044"/>
                        <a:pt x="51953" y="39226"/>
                      </a:cubicBezTo>
                      <a:cubicBezTo>
                        <a:pt x="50362" y="42408"/>
                        <a:pt x="48771" y="42408"/>
                        <a:pt x="47180" y="4240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66" name="Graphic 378">
                <a:extLst>
                  <a:ext uri="{FF2B5EF4-FFF2-40B4-BE49-F238E27FC236}">
                    <a16:creationId xmlns:a16="http://schemas.microsoft.com/office/drawing/2014/main" id="{F1A0EF91-2D62-4323-B7B9-77A067F92764}"/>
                  </a:ext>
                </a:extLst>
              </p:cNvPr>
              <p:cNvGrpSpPr/>
              <p:nvPr/>
            </p:nvGrpSpPr>
            <p:grpSpPr>
              <a:xfrm>
                <a:off x="6114817" y="-539957"/>
                <a:ext cx="157963" cy="271494"/>
                <a:chOff x="6114817" y="-539957"/>
                <a:chExt cx="157963" cy="271494"/>
              </a:xfrm>
              <a:solidFill>
                <a:srgbClr val="C6D605"/>
              </a:solidFill>
            </p:grpSpPr>
            <p:sp>
              <p:nvSpPr>
                <p:cNvPr id="3667" name="Freeform: Shape 3666">
                  <a:extLst>
                    <a:ext uri="{FF2B5EF4-FFF2-40B4-BE49-F238E27FC236}">
                      <a16:creationId xmlns:a16="http://schemas.microsoft.com/office/drawing/2014/main" id="{D1D9B1E9-3042-43BB-8E1B-D6013EF5CD1E}"/>
                    </a:ext>
                  </a:extLst>
                </p:cNvPr>
                <p:cNvSpPr/>
                <p:nvPr/>
              </p:nvSpPr>
              <p:spPr>
                <a:xfrm>
                  <a:off x="6114817" y="-315611"/>
                  <a:ext cx="100659" cy="47148"/>
                </a:xfrm>
                <a:custGeom>
                  <a:avLst/>
                  <a:gdLst>
                    <a:gd name="connsiteX0" fmla="*/ 86920 w 100659"/>
                    <a:gd name="connsiteY0" fmla="*/ 47148 h 47148"/>
                    <a:gd name="connsiteX1" fmla="*/ 83738 w 100659"/>
                    <a:gd name="connsiteY1" fmla="*/ 47148 h 47148"/>
                    <a:gd name="connsiteX2" fmla="*/ 8967 w 100659"/>
                    <a:gd name="connsiteY2" fmla="*/ 24876 h 47148"/>
                    <a:gd name="connsiteX3" fmla="*/ 1013 w 100659"/>
                    <a:gd name="connsiteY3" fmla="*/ 8967 h 47148"/>
                    <a:gd name="connsiteX4" fmla="*/ 16922 w 100659"/>
                    <a:gd name="connsiteY4" fmla="*/ 1013 h 47148"/>
                    <a:gd name="connsiteX5" fmla="*/ 91693 w 100659"/>
                    <a:gd name="connsiteY5" fmla="*/ 23285 h 47148"/>
                    <a:gd name="connsiteX6" fmla="*/ 99647 w 100659"/>
                    <a:gd name="connsiteY6" fmla="*/ 39194 h 47148"/>
                    <a:gd name="connsiteX7" fmla="*/ 86920 w 100659"/>
                    <a:gd name="connsiteY7" fmla="*/ 47148 h 471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0659" h="47148">
                      <a:moveTo>
                        <a:pt x="86920" y="47148"/>
                      </a:moveTo>
                      <a:cubicBezTo>
                        <a:pt x="85329" y="47148"/>
                        <a:pt x="83738" y="47148"/>
                        <a:pt x="83738" y="47148"/>
                      </a:cubicBezTo>
                      <a:lnTo>
                        <a:pt x="8967" y="24876"/>
                      </a:lnTo>
                      <a:cubicBezTo>
                        <a:pt x="2604" y="23285"/>
                        <a:pt x="-2169" y="15331"/>
                        <a:pt x="1013" y="8967"/>
                      </a:cubicBezTo>
                      <a:cubicBezTo>
                        <a:pt x="2604" y="2604"/>
                        <a:pt x="10558" y="-2169"/>
                        <a:pt x="16922" y="1013"/>
                      </a:cubicBezTo>
                      <a:lnTo>
                        <a:pt x="91693" y="23285"/>
                      </a:lnTo>
                      <a:cubicBezTo>
                        <a:pt x="98056" y="24876"/>
                        <a:pt x="102829" y="32830"/>
                        <a:pt x="99647" y="39194"/>
                      </a:cubicBezTo>
                      <a:cubicBezTo>
                        <a:pt x="98056" y="43966"/>
                        <a:pt x="91693" y="47148"/>
                        <a:pt x="86920" y="4714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8" name="Freeform: Shape 3667">
                  <a:extLst>
                    <a:ext uri="{FF2B5EF4-FFF2-40B4-BE49-F238E27FC236}">
                      <a16:creationId xmlns:a16="http://schemas.microsoft.com/office/drawing/2014/main" id="{CBB90DB7-46AC-4CBF-B621-1781B3A94C41}"/>
                    </a:ext>
                  </a:extLst>
                </p:cNvPr>
                <p:cNvSpPr/>
                <p:nvPr/>
              </p:nvSpPr>
              <p:spPr>
                <a:xfrm>
                  <a:off x="6215010" y="-539957"/>
                  <a:ext cx="57770" cy="36044"/>
                </a:xfrm>
                <a:custGeom>
                  <a:avLst/>
                  <a:gdLst>
                    <a:gd name="connsiteX0" fmla="*/ 51953 w 57770"/>
                    <a:gd name="connsiteY0" fmla="*/ 36044 h 36044"/>
                    <a:gd name="connsiteX1" fmla="*/ 48771 w 57770"/>
                    <a:gd name="connsiteY1" fmla="*/ 36044 h 36044"/>
                    <a:gd name="connsiteX2" fmla="*/ 2636 w 57770"/>
                    <a:gd name="connsiteY2" fmla="*/ 10590 h 36044"/>
                    <a:gd name="connsiteX3" fmla="*/ 1045 w 57770"/>
                    <a:gd name="connsiteY3" fmla="*/ 2636 h 36044"/>
                    <a:gd name="connsiteX4" fmla="*/ 8999 w 57770"/>
                    <a:gd name="connsiteY4" fmla="*/ 1045 h 36044"/>
                    <a:gd name="connsiteX5" fmla="*/ 55135 w 57770"/>
                    <a:gd name="connsiteY5" fmla="*/ 26499 h 36044"/>
                    <a:gd name="connsiteX6" fmla="*/ 56726 w 57770"/>
                    <a:gd name="connsiteY6" fmla="*/ 34453 h 36044"/>
                    <a:gd name="connsiteX7" fmla="*/ 51953 w 57770"/>
                    <a:gd name="connsiteY7" fmla="*/ 36044 h 36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7770" h="36044">
                      <a:moveTo>
                        <a:pt x="51953" y="36044"/>
                      </a:moveTo>
                      <a:cubicBezTo>
                        <a:pt x="50362" y="36044"/>
                        <a:pt x="50362" y="36044"/>
                        <a:pt x="48771" y="36044"/>
                      </a:cubicBezTo>
                      <a:lnTo>
                        <a:pt x="2636" y="10590"/>
                      </a:lnTo>
                      <a:cubicBezTo>
                        <a:pt x="-546" y="8999"/>
                        <a:pt x="-546" y="5818"/>
                        <a:pt x="1045" y="2636"/>
                      </a:cubicBezTo>
                      <a:cubicBezTo>
                        <a:pt x="2636" y="-546"/>
                        <a:pt x="5818" y="-546"/>
                        <a:pt x="8999" y="1045"/>
                      </a:cubicBezTo>
                      <a:lnTo>
                        <a:pt x="55135" y="26499"/>
                      </a:lnTo>
                      <a:cubicBezTo>
                        <a:pt x="58317" y="28090"/>
                        <a:pt x="58317" y="31272"/>
                        <a:pt x="56726" y="34453"/>
                      </a:cubicBezTo>
                      <a:cubicBezTo>
                        <a:pt x="56726" y="34453"/>
                        <a:pt x="53544" y="36044"/>
                        <a:pt x="51953" y="36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9" name="Freeform: Shape 3668">
                  <a:extLst>
                    <a:ext uri="{FF2B5EF4-FFF2-40B4-BE49-F238E27FC236}">
                      <a16:creationId xmlns:a16="http://schemas.microsoft.com/office/drawing/2014/main" id="{BBF63210-93A4-4CB0-B23E-548F39A8D338}"/>
                    </a:ext>
                  </a:extLst>
                </p:cNvPr>
                <p:cNvSpPr/>
                <p:nvPr/>
              </p:nvSpPr>
              <p:spPr>
                <a:xfrm>
                  <a:off x="6192192" y="-494367"/>
                  <a:ext cx="57271" cy="33408"/>
                </a:xfrm>
                <a:custGeom>
                  <a:avLst/>
                  <a:gdLst>
                    <a:gd name="connsiteX0" fmla="*/ 52499 w 57271"/>
                    <a:gd name="connsiteY0" fmla="*/ 33408 h 33408"/>
                    <a:gd name="connsiteX1" fmla="*/ 49317 w 57271"/>
                    <a:gd name="connsiteY1" fmla="*/ 33408 h 33408"/>
                    <a:gd name="connsiteX2" fmla="*/ 3182 w 57271"/>
                    <a:gd name="connsiteY2" fmla="*/ 11136 h 33408"/>
                    <a:gd name="connsiteX3" fmla="*/ 0 w 57271"/>
                    <a:gd name="connsiteY3" fmla="*/ 3182 h 33408"/>
                    <a:gd name="connsiteX4" fmla="*/ 7954 w 57271"/>
                    <a:gd name="connsiteY4" fmla="*/ 0 h 33408"/>
                    <a:gd name="connsiteX5" fmla="*/ 54090 w 57271"/>
                    <a:gd name="connsiteY5" fmla="*/ 22272 h 33408"/>
                    <a:gd name="connsiteX6" fmla="*/ 57272 w 57271"/>
                    <a:gd name="connsiteY6" fmla="*/ 30227 h 33408"/>
                    <a:gd name="connsiteX7" fmla="*/ 52499 w 57271"/>
                    <a:gd name="connsiteY7" fmla="*/ 33408 h 334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7271" h="33408">
                      <a:moveTo>
                        <a:pt x="52499" y="33408"/>
                      </a:moveTo>
                      <a:cubicBezTo>
                        <a:pt x="50908" y="33408"/>
                        <a:pt x="50908" y="33408"/>
                        <a:pt x="49317" y="33408"/>
                      </a:cubicBezTo>
                      <a:lnTo>
                        <a:pt x="3182" y="11136"/>
                      </a:lnTo>
                      <a:cubicBezTo>
                        <a:pt x="0" y="9545"/>
                        <a:pt x="0" y="6364"/>
                        <a:pt x="0" y="3182"/>
                      </a:cubicBezTo>
                      <a:cubicBezTo>
                        <a:pt x="1591" y="0"/>
                        <a:pt x="4773" y="0"/>
                        <a:pt x="7954" y="0"/>
                      </a:cubicBezTo>
                      <a:lnTo>
                        <a:pt x="54090" y="22272"/>
                      </a:lnTo>
                      <a:cubicBezTo>
                        <a:pt x="57272" y="23863"/>
                        <a:pt x="57272" y="27045"/>
                        <a:pt x="57272" y="30227"/>
                      </a:cubicBezTo>
                      <a:cubicBezTo>
                        <a:pt x="57272" y="33408"/>
                        <a:pt x="55681" y="33408"/>
                        <a:pt x="52499" y="3340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0" name="Freeform: Shape 3669">
                  <a:extLst>
                    <a:ext uri="{FF2B5EF4-FFF2-40B4-BE49-F238E27FC236}">
                      <a16:creationId xmlns:a16="http://schemas.microsoft.com/office/drawing/2014/main" id="{0BECED21-5038-419C-BF3E-EB83D5628FEE}"/>
                    </a:ext>
                  </a:extLst>
                </p:cNvPr>
                <p:cNvSpPr/>
                <p:nvPr/>
              </p:nvSpPr>
              <p:spPr>
                <a:xfrm>
                  <a:off x="6172477" y="-448856"/>
                  <a:ext cx="60110" cy="32441"/>
                </a:xfrm>
                <a:custGeom>
                  <a:avLst/>
                  <a:gdLst>
                    <a:gd name="connsiteX0" fmla="*/ 53123 w 60110"/>
                    <a:gd name="connsiteY0" fmla="*/ 32442 h 32441"/>
                    <a:gd name="connsiteX1" fmla="*/ 51532 w 60110"/>
                    <a:gd name="connsiteY1" fmla="*/ 32442 h 32441"/>
                    <a:gd name="connsiteX2" fmla="*/ 3806 w 60110"/>
                    <a:gd name="connsiteY2" fmla="*/ 11760 h 32441"/>
                    <a:gd name="connsiteX3" fmla="*/ 624 w 60110"/>
                    <a:gd name="connsiteY3" fmla="*/ 3806 h 32441"/>
                    <a:gd name="connsiteX4" fmla="*/ 8578 w 60110"/>
                    <a:gd name="connsiteY4" fmla="*/ 624 h 32441"/>
                    <a:gd name="connsiteX5" fmla="*/ 56305 w 60110"/>
                    <a:gd name="connsiteY5" fmla="*/ 21306 h 32441"/>
                    <a:gd name="connsiteX6" fmla="*/ 59486 w 60110"/>
                    <a:gd name="connsiteY6" fmla="*/ 29260 h 32441"/>
                    <a:gd name="connsiteX7" fmla="*/ 53123 w 60110"/>
                    <a:gd name="connsiteY7" fmla="*/ 32442 h 32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2441">
                      <a:moveTo>
                        <a:pt x="53123" y="32442"/>
                      </a:moveTo>
                      <a:cubicBezTo>
                        <a:pt x="53123" y="32442"/>
                        <a:pt x="51532" y="32442"/>
                        <a:pt x="51532" y="32442"/>
                      </a:cubicBezTo>
                      <a:lnTo>
                        <a:pt x="3806" y="11760"/>
                      </a:lnTo>
                      <a:cubicBezTo>
                        <a:pt x="624" y="10169"/>
                        <a:pt x="-967" y="6988"/>
                        <a:pt x="624" y="3806"/>
                      </a:cubicBezTo>
                      <a:cubicBezTo>
                        <a:pt x="2215" y="624"/>
                        <a:pt x="5397" y="-967"/>
                        <a:pt x="8578" y="624"/>
                      </a:cubicBezTo>
                      <a:lnTo>
                        <a:pt x="56305" y="21306"/>
                      </a:lnTo>
                      <a:cubicBezTo>
                        <a:pt x="59486" y="22896"/>
                        <a:pt x="61077" y="26078"/>
                        <a:pt x="59486" y="29260"/>
                      </a:cubicBezTo>
                      <a:cubicBezTo>
                        <a:pt x="56305" y="30851"/>
                        <a:pt x="54714" y="32442"/>
                        <a:pt x="53123" y="3244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1" name="Freeform: Shape 3670">
                  <a:extLst>
                    <a:ext uri="{FF2B5EF4-FFF2-40B4-BE49-F238E27FC236}">
                      <a16:creationId xmlns:a16="http://schemas.microsoft.com/office/drawing/2014/main" id="{9BEA05DA-5DF8-463A-A6B1-822EF46B2C92}"/>
                    </a:ext>
                  </a:extLst>
                </p:cNvPr>
                <p:cNvSpPr/>
                <p:nvPr/>
              </p:nvSpPr>
              <p:spPr>
                <a:xfrm>
                  <a:off x="6154978" y="-405902"/>
                  <a:ext cx="60110" cy="30850"/>
                </a:xfrm>
                <a:custGeom>
                  <a:avLst/>
                  <a:gdLst>
                    <a:gd name="connsiteX0" fmla="*/ 53123 w 60110"/>
                    <a:gd name="connsiteY0" fmla="*/ 30851 h 30850"/>
                    <a:gd name="connsiteX1" fmla="*/ 51532 w 60110"/>
                    <a:gd name="connsiteY1" fmla="*/ 30851 h 30850"/>
                    <a:gd name="connsiteX2" fmla="*/ 3806 w 60110"/>
                    <a:gd name="connsiteY2" fmla="*/ 11760 h 30850"/>
                    <a:gd name="connsiteX3" fmla="*/ 624 w 60110"/>
                    <a:gd name="connsiteY3" fmla="*/ 3806 h 30850"/>
                    <a:gd name="connsiteX4" fmla="*/ 8579 w 60110"/>
                    <a:gd name="connsiteY4" fmla="*/ 624 h 30850"/>
                    <a:gd name="connsiteX5" fmla="*/ 56305 w 60110"/>
                    <a:gd name="connsiteY5" fmla="*/ 19715 h 30850"/>
                    <a:gd name="connsiteX6" fmla="*/ 59487 w 60110"/>
                    <a:gd name="connsiteY6" fmla="*/ 27669 h 30850"/>
                    <a:gd name="connsiteX7" fmla="*/ 53123 w 60110"/>
                    <a:gd name="connsiteY7" fmla="*/ 30851 h 30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0850">
                      <a:moveTo>
                        <a:pt x="53123" y="30851"/>
                      </a:moveTo>
                      <a:cubicBezTo>
                        <a:pt x="53123" y="30851"/>
                        <a:pt x="51532" y="30851"/>
                        <a:pt x="51532" y="30851"/>
                      </a:cubicBezTo>
                      <a:lnTo>
                        <a:pt x="3806" y="11760"/>
                      </a:lnTo>
                      <a:cubicBezTo>
                        <a:pt x="624" y="10169"/>
                        <a:pt x="-967" y="6988"/>
                        <a:pt x="624" y="3806"/>
                      </a:cubicBezTo>
                      <a:cubicBezTo>
                        <a:pt x="2215" y="624"/>
                        <a:pt x="5397" y="-967"/>
                        <a:pt x="8579" y="624"/>
                      </a:cubicBezTo>
                      <a:lnTo>
                        <a:pt x="56305" y="19715"/>
                      </a:lnTo>
                      <a:cubicBezTo>
                        <a:pt x="59487" y="21306"/>
                        <a:pt x="61077" y="24487"/>
                        <a:pt x="59487" y="27669"/>
                      </a:cubicBezTo>
                      <a:cubicBezTo>
                        <a:pt x="57896" y="29260"/>
                        <a:pt x="56305" y="30851"/>
                        <a:pt x="53123" y="3085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2" name="Freeform: Shape 3671">
                  <a:extLst>
                    <a:ext uri="{FF2B5EF4-FFF2-40B4-BE49-F238E27FC236}">
                      <a16:creationId xmlns:a16="http://schemas.microsoft.com/office/drawing/2014/main" id="{14FB8BE1-054B-4EE8-86AB-C0C6BEF62CB4}"/>
                    </a:ext>
                  </a:extLst>
                </p:cNvPr>
                <p:cNvSpPr/>
                <p:nvPr/>
              </p:nvSpPr>
              <p:spPr>
                <a:xfrm>
                  <a:off x="6139069" y="-364539"/>
                  <a:ext cx="61701" cy="29259"/>
                </a:xfrm>
                <a:custGeom>
                  <a:avLst/>
                  <a:gdLst>
                    <a:gd name="connsiteX0" fmla="*/ 54714 w 61701"/>
                    <a:gd name="connsiteY0" fmla="*/ 29260 h 29259"/>
                    <a:gd name="connsiteX1" fmla="*/ 53123 w 61701"/>
                    <a:gd name="connsiteY1" fmla="*/ 29260 h 29259"/>
                    <a:gd name="connsiteX2" fmla="*/ 3806 w 61701"/>
                    <a:gd name="connsiteY2" fmla="*/ 11760 h 29259"/>
                    <a:gd name="connsiteX3" fmla="*/ 624 w 61701"/>
                    <a:gd name="connsiteY3" fmla="*/ 3806 h 29259"/>
                    <a:gd name="connsiteX4" fmla="*/ 8579 w 61701"/>
                    <a:gd name="connsiteY4" fmla="*/ 624 h 29259"/>
                    <a:gd name="connsiteX5" fmla="*/ 57896 w 61701"/>
                    <a:gd name="connsiteY5" fmla="*/ 18124 h 29259"/>
                    <a:gd name="connsiteX6" fmla="*/ 61077 w 61701"/>
                    <a:gd name="connsiteY6" fmla="*/ 24487 h 29259"/>
                    <a:gd name="connsiteX7" fmla="*/ 54714 w 61701"/>
                    <a:gd name="connsiteY7" fmla="*/ 29260 h 29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701" h="29259">
                      <a:moveTo>
                        <a:pt x="54714" y="29260"/>
                      </a:moveTo>
                      <a:cubicBezTo>
                        <a:pt x="54714" y="29260"/>
                        <a:pt x="53123" y="29260"/>
                        <a:pt x="53123" y="29260"/>
                      </a:cubicBezTo>
                      <a:lnTo>
                        <a:pt x="3806" y="11760"/>
                      </a:lnTo>
                      <a:cubicBezTo>
                        <a:pt x="624" y="10169"/>
                        <a:pt x="-967" y="6988"/>
                        <a:pt x="624" y="3806"/>
                      </a:cubicBezTo>
                      <a:cubicBezTo>
                        <a:pt x="2215" y="624"/>
                        <a:pt x="5397" y="-967"/>
                        <a:pt x="8579" y="624"/>
                      </a:cubicBezTo>
                      <a:lnTo>
                        <a:pt x="57896" y="18124"/>
                      </a:lnTo>
                      <a:cubicBezTo>
                        <a:pt x="61077" y="19715"/>
                        <a:pt x="62668" y="22896"/>
                        <a:pt x="61077" y="24487"/>
                      </a:cubicBezTo>
                      <a:cubicBezTo>
                        <a:pt x="59487" y="27669"/>
                        <a:pt x="56305" y="29260"/>
                        <a:pt x="54714" y="2926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73" name="Graphic 378">
                <a:extLst>
                  <a:ext uri="{FF2B5EF4-FFF2-40B4-BE49-F238E27FC236}">
                    <a16:creationId xmlns:a16="http://schemas.microsoft.com/office/drawing/2014/main" id="{BCFE936F-57FA-4AA3-BFD7-B2A1543CC96E}"/>
                  </a:ext>
                </a:extLst>
              </p:cNvPr>
              <p:cNvGrpSpPr/>
              <p:nvPr/>
            </p:nvGrpSpPr>
            <p:grpSpPr>
              <a:xfrm>
                <a:off x="6064922" y="-263690"/>
                <a:ext cx="104998" cy="268858"/>
                <a:chOff x="6064922" y="-263690"/>
                <a:chExt cx="104998" cy="268858"/>
              </a:xfrm>
              <a:solidFill>
                <a:srgbClr val="C6D605"/>
              </a:solidFill>
            </p:grpSpPr>
            <p:sp>
              <p:nvSpPr>
                <p:cNvPr id="3674" name="Freeform: Shape 3673">
                  <a:extLst>
                    <a:ext uri="{FF2B5EF4-FFF2-40B4-BE49-F238E27FC236}">
                      <a16:creationId xmlns:a16="http://schemas.microsoft.com/office/drawing/2014/main" id="{5ED04232-FCB3-4D85-8F75-86396BAC391C}"/>
                    </a:ext>
                  </a:extLst>
                </p:cNvPr>
                <p:cNvSpPr/>
                <p:nvPr/>
              </p:nvSpPr>
              <p:spPr>
                <a:xfrm>
                  <a:off x="6064922" y="-23467"/>
                  <a:ext cx="103407" cy="28635"/>
                </a:xfrm>
                <a:custGeom>
                  <a:avLst/>
                  <a:gdLst>
                    <a:gd name="connsiteX0" fmla="*/ 90680 w 103407"/>
                    <a:gd name="connsiteY0" fmla="*/ 28636 h 28635"/>
                    <a:gd name="connsiteX1" fmla="*/ 90680 w 103407"/>
                    <a:gd name="connsiteY1" fmla="*/ 28636 h 28635"/>
                    <a:gd name="connsiteX2" fmla="*/ 12727 w 103407"/>
                    <a:gd name="connsiteY2" fmla="*/ 25454 h 28635"/>
                    <a:gd name="connsiteX3" fmla="*/ 0 w 103407"/>
                    <a:gd name="connsiteY3" fmla="*/ 12727 h 28635"/>
                    <a:gd name="connsiteX4" fmla="*/ 12727 w 103407"/>
                    <a:gd name="connsiteY4" fmla="*/ 0 h 28635"/>
                    <a:gd name="connsiteX5" fmla="*/ 90680 w 103407"/>
                    <a:gd name="connsiteY5" fmla="*/ 3182 h 28635"/>
                    <a:gd name="connsiteX6" fmla="*/ 103407 w 103407"/>
                    <a:gd name="connsiteY6" fmla="*/ 15909 h 28635"/>
                    <a:gd name="connsiteX7" fmla="*/ 90680 w 103407"/>
                    <a:gd name="connsiteY7" fmla="*/ 28636 h 28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3407" h="28635">
                      <a:moveTo>
                        <a:pt x="90680" y="28636"/>
                      </a:moveTo>
                      <a:cubicBezTo>
                        <a:pt x="90680" y="28636"/>
                        <a:pt x="90680" y="28636"/>
                        <a:pt x="90680" y="28636"/>
                      </a:cubicBezTo>
                      <a:lnTo>
                        <a:pt x="12727" y="25454"/>
                      </a:lnTo>
                      <a:cubicBezTo>
                        <a:pt x="6364" y="25454"/>
                        <a:pt x="0" y="19091"/>
                        <a:pt x="0" y="12727"/>
                      </a:cubicBezTo>
                      <a:cubicBezTo>
                        <a:pt x="0" y="6363"/>
                        <a:pt x="6364" y="0"/>
                        <a:pt x="12727" y="0"/>
                      </a:cubicBezTo>
                      <a:lnTo>
                        <a:pt x="90680" y="3182"/>
                      </a:lnTo>
                      <a:cubicBezTo>
                        <a:pt x="97044" y="3182"/>
                        <a:pt x="103407" y="9545"/>
                        <a:pt x="103407" y="15909"/>
                      </a:cubicBezTo>
                      <a:cubicBezTo>
                        <a:pt x="103407" y="23863"/>
                        <a:pt x="97044" y="28636"/>
                        <a:pt x="90680" y="2863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5" name="Freeform: Shape 3674">
                  <a:extLst>
                    <a:ext uri="{FF2B5EF4-FFF2-40B4-BE49-F238E27FC236}">
                      <a16:creationId xmlns:a16="http://schemas.microsoft.com/office/drawing/2014/main" id="{D6EAD6C4-70B7-4A9C-995A-2F9846D0BD52}"/>
                    </a:ext>
                  </a:extLst>
                </p:cNvPr>
                <p:cNvSpPr/>
                <p:nvPr/>
              </p:nvSpPr>
              <p:spPr>
                <a:xfrm>
                  <a:off x="6107876" y="-263690"/>
                  <a:ext cx="62044" cy="23863"/>
                </a:xfrm>
                <a:custGeom>
                  <a:avLst/>
                  <a:gdLst>
                    <a:gd name="connsiteX0" fmla="*/ 57271 w 62044"/>
                    <a:gd name="connsiteY0" fmla="*/ 23863 h 23863"/>
                    <a:gd name="connsiteX1" fmla="*/ 57271 w 62044"/>
                    <a:gd name="connsiteY1" fmla="*/ 23863 h 23863"/>
                    <a:gd name="connsiteX2" fmla="*/ 4772 w 62044"/>
                    <a:gd name="connsiteY2" fmla="*/ 11136 h 23863"/>
                    <a:gd name="connsiteX3" fmla="*/ 0 w 62044"/>
                    <a:gd name="connsiteY3" fmla="*/ 4773 h 23863"/>
                    <a:gd name="connsiteX4" fmla="*/ 6363 w 62044"/>
                    <a:gd name="connsiteY4" fmla="*/ 0 h 23863"/>
                    <a:gd name="connsiteX5" fmla="*/ 57271 w 62044"/>
                    <a:gd name="connsiteY5" fmla="*/ 12727 h 23863"/>
                    <a:gd name="connsiteX6" fmla="*/ 62044 w 62044"/>
                    <a:gd name="connsiteY6" fmla="*/ 19091 h 23863"/>
                    <a:gd name="connsiteX7" fmla="*/ 57271 w 62044"/>
                    <a:gd name="connsiteY7" fmla="*/ 23863 h 23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3863">
                      <a:moveTo>
                        <a:pt x="57271" y="23863"/>
                      </a:moveTo>
                      <a:cubicBezTo>
                        <a:pt x="57271" y="23863"/>
                        <a:pt x="55681" y="23863"/>
                        <a:pt x="57271" y="23863"/>
                      </a:cubicBezTo>
                      <a:lnTo>
                        <a:pt x="4772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3" y="0"/>
                      </a:cubicBezTo>
                      <a:lnTo>
                        <a:pt x="57271" y="12727"/>
                      </a:lnTo>
                      <a:cubicBezTo>
                        <a:pt x="60453" y="12727"/>
                        <a:pt x="62044" y="15909"/>
                        <a:pt x="62044" y="19091"/>
                      </a:cubicBezTo>
                      <a:cubicBezTo>
                        <a:pt x="62044" y="22272"/>
                        <a:pt x="60453" y="23863"/>
                        <a:pt x="57271" y="238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6" name="Freeform: Shape 3675">
                  <a:extLst>
                    <a:ext uri="{FF2B5EF4-FFF2-40B4-BE49-F238E27FC236}">
                      <a16:creationId xmlns:a16="http://schemas.microsoft.com/office/drawing/2014/main" id="{A5A8363A-8DA7-4901-B983-EDA1BAA0FCED}"/>
                    </a:ext>
                  </a:extLst>
                </p:cNvPr>
                <p:cNvSpPr/>
                <p:nvPr/>
              </p:nvSpPr>
              <p:spPr>
                <a:xfrm>
                  <a:off x="6096739" y="-214373"/>
                  <a:ext cx="62044" cy="22272"/>
                </a:xfrm>
                <a:custGeom>
                  <a:avLst/>
                  <a:gdLst>
                    <a:gd name="connsiteX0" fmla="*/ 57272 w 62044"/>
                    <a:gd name="connsiteY0" fmla="*/ 22272 h 22272"/>
                    <a:gd name="connsiteX1" fmla="*/ 57272 w 62044"/>
                    <a:gd name="connsiteY1" fmla="*/ 22272 h 22272"/>
                    <a:gd name="connsiteX2" fmla="*/ 4773 w 62044"/>
                    <a:gd name="connsiteY2" fmla="*/ 11136 h 22272"/>
                    <a:gd name="connsiteX3" fmla="*/ 0 w 62044"/>
                    <a:gd name="connsiteY3" fmla="*/ 4773 h 22272"/>
                    <a:gd name="connsiteX4" fmla="*/ 6364 w 62044"/>
                    <a:gd name="connsiteY4" fmla="*/ 0 h 22272"/>
                    <a:gd name="connsiteX5" fmla="*/ 57272 w 62044"/>
                    <a:gd name="connsiteY5" fmla="*/ 11136 h 22272"/>
                    <a:gd name="connsiteX6" fmla="*/ 62044 w 62044"/>
                    <a:gd name="connsiteY6" fmla="*/ 17500 h 22272"/>
                    <a:gd name="connsiteX7" fmla="*/ 57272 w 62044"/>
                    <a:gd name="connsiteY7" fmla="*/ 22272 h 222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2272">
                      <a:moveTo>
                        <a:pt x="57272" y="22272"/>
                      </a:moveTo>
                      <a:cubicBezTo>
                        <a:pt x="55681" y="22272"/>
                        <a:pt x="55681" y="22272"/>
                        <a:pt x="57272" y="22272"/>
                      </a:cubicBezTo>
                      <a:lnTo>
                        <a:pt x="4773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4" y="0"/>
                      </a:cubicBezTo>
                      <a:lnTo>
                        <a:pt x="57272" y="11136"/>
                      </a:lnTo>
                      <a:cubicBezTo>
                        <a:pt x="60453" y="11136"/>
                        <a:pt x="62044" y="14318"/>
                        <a:pt x="62044" y="17500"/>
                      </a:cubicBezTo>
                      <a:cubicBezTo>
                        <a:pt x="62044" y="20681"/>
                        <a:pt x="58863" y="22272"/>
                        <a:pt x="57272" y="2227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7" name="Freeform: Shape 3676">
                  <a:extLst>
                    <a:ext uri="{FF2B5EF4-FFF2-40B4-BE49-F238E27FC236}">
                      <a16:creationId xmlns:a16="http://schemas.microsoft.com/office/drawing/2014/main" id="{0529C9EF-8B8E-4245-B71F-F54BD9D131D0}"/>
                    </a:ext>
                  </a:extLst>
                </p:cNvPr>
                <p:cNvSpPr/>
                <p:nvPr/>
              </p:nvSpPr>
              <p:spPr>
                <a:xfrm>
                  <a:off x="6087194" y="-165056"/>
                  <a:ext cx="62044" cy="20681"/>
                </a:xfrm>
                <a:custGeom>
                  <a:avLst/>
                  <a:gdLst>
                    <a:gd name="connsiteX0" fmla="*/ 57271 w 62044"/>
                    <a:gd name="connsiteY0" fmla="*/ 20681 h 20681"/>
                    <a:gd name="connsiteX1" fmla="*/ 57271 w 62044"/>
                    <a:gd name="connsiteY1" fmla="*/ 20681 h 20681"/>
                    <a:gd name="connsiteX2" fmla="*/ 4773 w 62044"/>
                    <a:gd name="connsiteY2" fmla="*/ 11136 h 20681"/>
                    <a:gd name="connsiteX3" fmla="*/ 0 w 62044"/>
                    <a:gd name="connsiteY3" fmla="*/ 4773 h 20681"/>
                    <a:gd name="connsiteX4" fmla="*/ 6363 w 62044"/>
                    <a:gd name="connsiteY4" fmla="*/ 0 h 20681"/>
                    <a:gd name="connsiteX5" fmla="*/ 57271 w 62044"/>
                    <a:gd name="connsiteY5" fmla="*/ 9545 h 20681"/>
                    <a:gd name="connsiteX6" fmla="*/ 62044 w 62044"/>
                    <a:gd name="connsiteY6" fmla="*/ 15909 h 20681"/>
                    <a:gd name="connsiteX7" fmla="*/ 57271 w 62044"/>
                    <a:gd name="connsiteY7" fmla="*/ 20681 h 20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0681">
                      <a:moveTo>
                        <a:pt x="57271" y="20681"/>
                      </a:moveTo>
                      <a:cubicBezTo>
                        <a:pt x="57271" y="20681"/>
                        <a:pt x="57271" y="20681"/>
                        <a:pt x="57271" y="20681"/>
                      </a:cubicBezTo>
                      <a:lnTo>
                        <a:pt x="4773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3" y="0"/>
                      </a:cubicBezTo>
                      <a:lnTo>
                        <a:pt x="57271" y="9545"/>
                      </a:lnTo>
                      <a:cubicBezTo>
                        <a:pt x="60453" y="9545"/>
                        <a:pt x="62044" y="12727"/>
                        <a:pt x="62044" y="15909"/>
                      </a:cubicBezTo>
                      <a:cubicBezTo>
                        <a:pt x="62044" y="19091"/>
                        <a:pt x="60453" y="20681"/>
                        <a:pt x="57271" y="2068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8" name="Freeform: Shape 3677">
                  <a:extLst>
                    <a:ext uri="{FF2B5EF4-FFF2-40B4-BE49-F238E27FC236}">
                      <a16:creationId xmlns:a16="http://schemas.microsoft.com/office/drawing/2014/main" id="{E7DC4736-30B2-4C9B-87BE-D93BC0AD0374}"/>
                    </a:ext>
                  </a:extLst>
                </p:cNvPr>
                <p:cNvSpPr/>
                <p:nvPr/>
              </p:nvSpPr>
              <p:spPr>
                <a:xfrm>
                  <a:off x="6080830" y="-117329"/>
                  <a:ext cx="62044" cy="17499"/>
                </a:xfrm>
                <a:custGeom>
                  <a:avLst/>
                  <a:gdLst>
                    <a:gd name="connsiteX0" fmla="*/ 57272 w 62044"/>
                    <a:gd name="connsiteY0" fmla="*/ 17500 h 17499"/>
                    <a:gd name="connsiteX1" fmla="*/ 57272 w 62044"/>
                    <a:gd name="connsiteY1" fmla="*/ 17500 h 17499"/>
                    <a:gd name="connsiteX2" fmla="*/ 4773 w 62044"/>
                    <a:gd name="connsiteY2" fmla="*/ 11136 h 17499"/>
                    <a:gd name="connsiteX3" fmla="*/ 0 w 62044"/>
                    <a:gd name="connsiteY3" fmla="*/ 4773 h 17499"/>
                    <a:gd name="connsiteX4" fmla="*/ 6364 w 62044"/>
                    <a:gd name="connsiteY4" fmla="*/ 0 h 17499"/>
                    <a:gd name="connsiteX5" fmla="*/ 57272 w 62044"/>
                    <a:gd name="connsiteY5" fmla="*/ 6364 h 17499"/>
                    <a:gd name="connsiteX6" fmla="*/ 62044 w 62044"/>
                    <a:gd name="connsiteY6" fmla="*/ 12727 h 17499"/>
                    <a:gd name="connsiteX7" fmla="*/ 57272 w 62044"/>
                    <a:gd name="connsiteY7" fmla="*/ 17500 h 17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17499">
                      <a:moveTo>
                        <a:pt x="57272" y="17500"/>
                      </a:moveTo>
                      <a:cubicBezTo>
                        <a:pt x="57272" y="17500"/>
                        <a:pt x="55681" y="17500"/>
                        <a:pt x="57272" y="17500"/>
                      </a:cubicBezTo>
                      <a:lnTo>
                        <a:pt x="4773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4" y="0"/>
                      </a:cubicBezTo>
                      <a:lnTo>
                        <a:pt x="57272" y="6364"/>
                      </a:lnTo>
                      <a:cubicBezTo>
                        <a:pt x="60453" y="6364"/>
                        <a:pt x="62044" y="9545"/>
                        <a:pt x="62044" y="12727"/>
                      </a:cubicBezTo>
                      <a:cubicBezTo>
                        <a:pt x="62044" y="14318"/>
                        <a:pt x="60453" y="17500"/>
                        <a:pt x="57272" y="1750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9" name="Freeform: Shape 3678">
                  <a:extLst>
                    <a:ext uri="{FF2B5EF4-FFF2-40B4-BE49-F238E27FC236}">
                      <a16:creationId xmlns:a16="http://schemas.microsoft.com/office/drawing/2014/main" id="{BC053EC8-245A-4704-B7C0-32214CFF4BA9}"/>
                    </a:ext>
                  </a:extLst>
                </p:cNvPr>
                <p:cNvSpPr/>
                <p:nvPr/>
              </p:nvSpPr>
              <p:spPr>
                <a:xfrm>
                  <a:off x="6076058" y="-74376"/>
                  <a:ext cx="63635" cy="15908"/>
                </a:xfrm>
                <a:custGeom>
                  <a:avLst/>
                  <a:gdLst>
                    <a:gd name="connsiteX0" fmla="*/ 57271 w 63635"/>
                    <a:gd name="connsiteY0" fmla="*/ 15909 h 15908"/>
                    <a:gd name="connsiteX1" fmla="*/ 57271 w 63635"/>
                    <a:gd name="connsiteY1" fmla="*/ 15909 h 15908"/>
                    <a:gd name="connsiteX2" fmla="*/ 4772 w 63635"/>
                    <a:gd name="connsiteY2" fmla="*/ 11136 h 15908"/>
                    <a:gd name="connsiteX3" fmla="*/ 0 w 63635"/>
                    <a:gd name="connsiteY3" fmla="*/ 4773 h 15908"/>
                    <a:gd name="connsiteX4" fmla="*/ 6363 w 63635"/>
                    <a:gd name="connsiteY4" fmla="*/ 0 h 15908"/>
                    <a:gd name="connsiteX5" fmla="*/ 58862 w 63635"/>
                    <a:gd name="connsiteY5" fmla="*/ 4773 h 15908"/>
                    <a:gd name="connsiteX6" fmla="*/ 63635 w 63635"/>
                    <a:gd name="connsiteY6" fmla="*/ 11136 h 15908"/>
                    <a:gd name="connsiteX7" fmla="*/ 57271 w 63635"/>
                    <a:gd name="connsiteY7" fmla="*/ 15909 h 159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3635" h="15908">
                      <a:moveTo>
                        <a:pt x="57271" y="15909"/>
                      </a:moveTo>
                      <a:cubicBezTo>
                        <a:pt x="57271" y="15909"/>
                        <a:pt x="57271" y="15909"/>
                        <a:pt x="57271" y="15909"/>
                      </a:cubicBezTo>
                      <a:lnTo>
                        <a:pt x="4772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3" y="0"/>
                      </a:cubicBezTo>
                      <a:lnTo>
                        <a:pt x="58862" y="4773"/>
                      </a:lnTo>
                      <a:cubicBezTo>
                        <a:pt x="62044" y="4773"/>
                        <a:pt x="63635" y="7954"/>
                        <a:pt x="63635" y="11136"/>
                      </a:cubicBezTo>
                      <a:cubicBezTo>
                        <a:pt x="62044" y="14318"/>
                        <a:pt x="60453" y="15909"/>
                        <a:pt x="57271" y="1590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3680" name="Freeform: Shape 3679">
              <a:extLst>
                <a:ext uri="{FF2B5EF4-FFF2-40B4-BE49-F238E27FC236}">
                  <a16:creationId xmlns:a16="http://schemas.microsoft.com/office/drawing/2014/main" id="{F9167AD3-E6FD-4E52-B650-487D6DDCA735}"/>
                </a:ext>
              </a:extLst>
            </p:cNvPr>
            <p:cNvSpPr/>
            <p:nvPr/>
          </p:nvSpPr>
          <p:spPr>
            <a:xfrm>
              <a:off x="5916339" y="-12331"/>
              <a:ext cx="2184906" cy="285910"/>
            </a:xfrm>
            <a:custGeom>
              <a:avLst/>
              <a:gdLst>
                <a:gd name="connsiteX0" fmla="*/ 2184906 w 2184906"/>
                <a:gd name="connsiteY0" fmla="*/ 139997 h 285910"/>
                <a:gd name="connsiteX1" fmla="*/ 2168997 w 2184906"/>
                <a:gd name="connsiteY1" fmla="*/ 0 h 285910"/>
                <a:gd name="connsiteX2" fmla="*/ 19722 w 2184906"/>
                <a:gd name="connsiteY2" fmla="*/ 0 h 285910"/>
                <a:gd name="connsiteX3" fmla="*/ 631 w 2184906"/>
                <a:gd name="connsiteY3" fmla="*/ 275222 h 285910"/>
                <a:gd name="connsiteX4" fmla="*/ 2184906 w 2184906"/>
                <a:gd name="connsiteY4" fmla="*/ 139997 h 285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4906" h="285910">
                  <a:moveTo>
                    <a:pt x="2184906" y="139997"/>
                  </a:moveTo>
                  <a:cubicBezTo>
                    <a:pt x="2184906" y="82726"/>
                    <a:pt x="2180134" y="30227"/>
                    <a:pt x="2168997" y="0"/>
                  </a:cubicBezTo>
                  <a:lnTo>
                    <a:pt x="19722" y="0"/>
                  </a:lnTo>
                  <a:cubicBezTo>
                    <a:pt x="19722" y="0"/>
                    <a:pt x="-4142" y="146361"/>
                    <a:pt x="631" y="275222"/>
                  </a:cubicBezTo>
                  <a:cubicBezTo>
                    <a:pt x="729253" y="299085"/>
                    <a:pt x="1473784" y="294312"/>
                    <a:pt x="2184906" y="139997"/>
                  </a:cubicBezTo>
                  <a:close/>
                </a:path>
              </a:pathLst>
            </a:custGeom>
            <a:solidFill>
              <a:srgbClr val="C6D605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681" name="Freeform: Shape 3680">
              <a:extLst>
                <a:ext uri="{FF2B5EF4-FFF2-40B4-BE49-F238E27FC236}">
                  <a16:creationId xmlns:a16="http://schemas.microsoft.com/office/drawing/2014/main" id="{ADB62269-71B3-40F0-9028-D2BD4CCEF144}"/>
                </a:ext>
              </a:extLst>
            </p:cNvPr>
            <p:cNvSpPr/>
            <p:nvPr/>
          </p:nvSpPr>
          <p:spPr>
            <a:xfrm>
              <a:off x="5916970" y="127665"/>
              <a:ext cx="2182786" cy="279994"/>
            </a:xfrm>
            <a:custGeom>
              <a:avLst/>
              <a:gdLst>
                <a:gd name="connsiteX0" fmla="*/ 0 w 2182786"/>
                <a:gd name="connsiteY0" fmla="*/ 135225 h 279994"/>
                <a:gd name="connsiteX1" fmla="*/ 28636 w 2182786"/>
                <a:gd name="connsiteY1" fmla="*/ 279995 h 279994"/>
                <a:gd name="connsiteX2" fmla="*/ 2166775 w 2182786"/>
                <a:gd name="connsiteY2" fmla="*/ 279995 h 279994"/>
                <a:gd name="connsiteX3" fmla="*/ 2182684 w 2182786"/>
                <a:gd name="connsiteY3" fmla="*/ 0 h 279994"/>
                <a:gd name="connsiteX4" fmla="*/ 0 w 2182786"/>
                <a:gd name="connsiteY4" fmla="*/ 135225 h 279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2786" h="279994">
                  <a:moveTo>
                    <a:pt x="0" y="135225"/>
                  </a:moveTo>
                  <a:cubicBezTo>
                    <a:pt x="3182" y="190905"/>
                    <a:pt x="11136" y="244995"/>
                    <a:pt x="28636" y="279995"/>
                  </a:cubicBezTo>
                  <a:lnTo>
                    <a:pt x="2166775" y="279995"/>
                  </a:lnTo>
                  <a:cubicBezTo>
                    <a:pt x="2166775" y="279995"/>
                    <a:pt x="2184275" y="127270"/>
                    <a:pt x="2182684" y="0"/>
                  </a:cubicBezTo>
                  <a:cubicBezTo>
                    <a:pt x="1473153" y="154315"/>
                    <a:pt x="728622" y="159088"/>
                    <a:pt x="0" y="135225"/>
                  </a:cubicBezTo>
                  <a:close/>
                </a:path>
              </a:pathLst>
            </a:custGeom>
            <a:solidFill>
              <a:srgbClr val="C1C600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682" name="Graphic 378">
              <a:extLst>
                <a:ext uri="{FF2B5EF4-FFF2-40B4-BE49-F238E27FC236}">
                  <a16:creationId xmlns:a16="http://schemas.microsoft.com/office/drawing/2014/main" id="{10CF5584-92DD-4B57-B58D-DEC4106D703F}"/>
                </a:ext>
              </a:extLst>
            </p:cNvPr>
            <p:cNvGrpSpPr/>
            <p:nvPr/>
          </p:nvGrpSpPr>
          <p:grpSpPr>
            <a:xfrm>
              <a:off x="6636047" y="79533"/>
              <a:ext cx="804983" cy="176992"/>
              <a:chOff x="6636047" y="79533"/>
              <a:chExt cx="804983" cy="176992"/>
            </a:xfrm>
          </p:grpSpPr>
          <p:sp>
            <p:nvSpPr>
              <p:cNvPr id="3683" name="Freeform: Shape 3682">
                <a:extLst>
                  <a:ext uri="{FF2B5EF4-FFF2-40B4-BE49-F238E27FC236}">
                    <a16:creationId xmlns:a16="http://schemas.microsoft.com/office/drawing/2014/main" id="{F7104994-D627-4BE2-8998-381A865A044C}"/>
                  </a:ext>
                </a:extLst>
              </p:cNvPr>
              <p:cNvSpPr/>
              <p:nvPr/>
            </p:nvSpPr>
            <p:spPr>
              <a:xfrm>
                <a:off x="6636047" y="165846"/>
                <a:ext cx="159087" cy="79543"/>
              </a:xfrm>
              <a:custGeom>
                <a:avLst/>
                <a:gdLst>
                  <a:gd name="connsiteX0" fmla="*/ 159088 w 159087"/>
                  <a:gd name="connsiteY0" fmla="*/ 39772 h 79543"/>
                  <a:gd name="connsiteX1" fmla="*/ 79544 w 159087"/>
                  <a:gd name="connsiteY1" fmla="*/ 79544 h 79543"/>
                  <a:gd name="connsiteX2" fmla="*/ 0 w 159087"/>
                  <a:gd name="connsiteY2" fmla="*/ 39772 h 79543"/>
                  <a:gd name="connsiteX3" fmla="*/ 79544 w 159087"/>
                  <a:gd name="connsiteY3" fmla="*/ 0 h 79543"/>
                  <a:gd name="connsiteX4" fmla="*/ 159088 w 159087"/>
                  <a:gd name="connsiteY4" fmla="*/ 39772 h 79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087" h="79543">
                    <a:moveTo>
                      <a:pt x="159088" y="39772"/>
                    </a:moveTo>
                    <a:cubicBezTo>
                      <a:pt x="159088" y="62044"/>
                      <a:pt x="124089" y="79544"/>
                      <a:pt x="79544" y="79544"/>
                    </a:cubicBezTo>
                    <a:cubicBezTo>
                      <a:pt x="36590" y="79544"/>
                      <a:pt x="0" y="62044"/>
                      <a:pt x="0" y="39772"/>
                    </a:cubicBezTo>
                    <a:cubicBezTo>
                      <a:pt x="0" y="17500"/>
                      <a:pt x="34999" y="0"/>
                      <a:pt x="79544" y="0"/>
                    </a:cubicBezTo>
                    <a:cubicBezTo>
                      <a:pt x="124089" y="0"/>
                      <a:pt x="159088" y="17500"/>
                      <a:pt x="159088" y="39772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4" name="Freeform: Shape 3683">
                <a:extLst>
                  <a:ext uri="{FF2B5EF4-FFF2-40B4-BE49-F238E27FC236}">
                    <a16:creationId xmlns:a16="http://schemas.microsoft.com/office/drawing/2014/main" id="{A370569D-CEDF-488C-BEA8-42BC50CB3051}"/>
                  </a:ext>
                </a:extLst>
              </p:cNvPr>
              <p:cNvSpPr/>
              <p:nvPr/>
            </p:nvSpPr>
            <p:spPr>
              <a:xfrm>
                <a:off x="7281943" y="176982"/>
                <a:ext cx="159087" cy="79543"/>
              </a:xfrm>
              <a:custGeom>
                <a:avLst/>
                <a:gdLst>
                  <a:gd name="connsiteX0" fmla="*/ 0 w 159087"/>
                  <a:gd name="connsiteY0" fmla="*/ 39772 h 79543"/>
                  <a:gd name="connsiteX1" fmla="*/ 79544 w 159087"/>
                  <a:gd name="connsiteY1" fmla="*/ 79544 h 79543"/>
                  <a:gd name="connsiteX2" fmla="*/ 159088 w 159087"/>
                  <a:gd name="connsiteY2" fmla="*/ 39772 h 79543"/>
                  <a:gd name="connsiteX3" fmla="*/ 79544 w 159087"/>
                  <a:gd name="connsiteY3" fmla="*/ 0 h 79543"/>
                  <a:gd name="connsiteX4" fmla="*/ 0 w 159087"/>
                  <a:gd name="connsiteY4" fmla="*/ 39772 h 79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087" h="79543">
                    <a:moveTo>
                      <a:pt x="0" y="39772"/>
                    </a:moveTo>
                    <a:cubicBezTo>
                      <a:pt x="0" y="62044"/>
                      <a:pt x="35000" y="79544"/>
                      <a:pt x="79544" y="79544"/>
                    </a:cubicBezTo>
                    <a:cubicBezTo>
                      <a:pt x="122498" y="79544"/>
                      <a:pt x="159088" y="62044"/>
                      <a:pt x="159088" y="39772"/>
                    </a:cubicBezTo>
                    <a:cubicBezTo>
                      <a:pt x="159088" y="17500"/>
                      <a:pt x="124089" y="0"/>
                      <a:pt x="79544" y="0"/>
                    </a:cubicBezTo>
                    <a:cubicBezTo>
                      <a:pt x="35000" y="0"/>
                      <a:pt x="0" y="17500"/>
                      <a:pt x="0" y="39772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5" name="Freeform: Shape 3684">
                <a:extLst>
                  <a:ext uri="{FF2B5EF4-FFF2-40B4-BE49-F238E27FC236}">
                    <a16:creationId xmlns:a16="http://schemas.microsoft.com/office/drawing/2014/main" id="{59907858-DD99-472C-9A58-0B333F35A92E}"/>
                  </a:ext>
                </a:extLst>
              </p:cNvPr>
              <p:cNvSpPr/>
              <p:nvPr/>
            </p:nvSpPr>
            <p:spPr>
              <a:xfrm>
                <a:off x="6691652" y="89484"/>
                <a:ext cx="103482" cy="52574"/>
              </a:xfrm>
              <a:custGeom>
                <a:avLst/>
                <a:gdLst>
                  <a:gd name="connsiteX0" fmla="*/ 103482 w 103482"/>
                  <a:gd name="connsiteY0" fmla="*/ 1591 h 52574"/>
                  <a:gd name="connsiteX1" fmla="*/ 50983 w 103482"/>
                  <a:gd name="connsiteY1" fmla="*/ 52499 h 52574"/>
                  <a:gd name="connsiteX2" fmla="*/ 75 w 103482"/>
                  <a:gd name="connsiteY2" fmla="*/ 0 h 52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482" h="52574">
                    <a:moveTo>
                      <a:pt x="103482" y="1591"/>
                    </a:moveTo>
                    <a:cubicBezTo>
                      <a:pt x="103482" y="30227"/>
                      <a:pt x="79619" y="54090"/>
                      <a:pt x="50983" y="52499"/>
                    </a:cubicBezTo>
                    <a:cubicBezTo>
                      <a:pt x="22347" y="52499"/>
                      <a:pt x="-1516" y="28636"/>
                      <a:pt x="75" y="0"/>
                    </a:cubicBezTo>
                  </a:path>
                </a:pathLst>
              </a:custGeom>
              <a:noFill/>
              <a:ln w="22942" cap="rnd">
                <a:solidFill>
                  <a:srgbClr val="1D262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6" name="Freeform: Shape 3685">
                <a:extLst>
                  <a:ext uri="{FF2B5EF4-FFF2-40B4-BE49-F238E27FC236}">
                    <a16:creationId xmlns:a16="http://schemas.microsoft.com/office/drawing/2014/main" id="{211F0BE3-AFEC-48C5-9AA9-A50A542006C5}"/>
                  </a:ext>
                </a:extLst>
              </p:cNvPr>
              <p:cNvSpPr/>
              <p:nvPr/>
            </p:nvSpPr>
            <p:spPr>
              <a:xfrm>
                <a:off x="7283459" y="97438"/>
                <a:ext cx="103482" cy="52574"/>
              </a:xfrm>
              <a:custGeom>
                <a:avLst/>
                <a:gdLst>
                  <a:gd name="connsiteX0" fmla="*/ 103482 w 103482"/>
                  <a:gd name="connsiteY0" fmla="*/ 1591 h 52574"/>
                  <a:gd name="connsiteX1" fmla="*/ 50983 w 103482"/>
                  <a:gd name="connsiteY1" fmla="*/ 52499 h 52574"/>
                  <a:gd name="connsiteX2" fmla="*/ 75 w 103482"/>
                  <a:gd name="connsiteY2" fmla="*/ 0 h 52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482" h="52574">
                    <a:moveTo>
                      <a:pt x="103482" y="1591"/>
                    </a:moveTo>
                    <a:cubicBezTo>
                      <a:pt x="103482" y="30227"/>
                      <a:pt x="79619" y="54090"/>
                      <a:pt x="50983" y="52499"/>
                    </a:cubicBezTo>
                    <a:cubicBezTo>
                      <a:pt x="22347" y="52499"/>
                      <a:pt x="-1516" y="28636"/>
                      <a:pt x="75" y="0"/>
                    </a:cubicBezTo>
                  </a:path>
                </a:pathLst>
              </a:custGeom>
              <a:noFill/>
              <a:ln w="22942" cap="rnd">
                <a:solidFill>
                  <a:srgbClr val="1D262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7" name="Freeform: Shape 3686">
                <a:extLst>
                  <a:ext uri="{FF2B5EF4-FFF2-40B4-BE49-F238E27FC236}">
                    <a16:creationId xmlns:a16="http://schemas.microsoft.com/office/drawing/2014/main" id="{55A1AA6B-D525-4281-B99F-F87029FE1B8D}"/>
                  </a:ext>
                </a:extLst>
              </p:cNvPr>
              <p:cNvSpPr/>
              <p:nvPr/>
            </p:nvSpPr>
            <p:spPr>
              <a:xfrm>
                <a:off x="6833888" y="79533"/>
                <a:ext cx="415176" cy="92847"/>
              </a:xfrm>
              <a:custGeom>
                <a:avLst/>
                <a:gdLst>
                  <a:gd name="connsiteX0" fmla="*/ 42381 w 415176"/>
                  <a:gd name="connsiteY0" fmla="*/ 81540 h 92847"/>
                  <a:gd name="connsiteX1" fmla="*/ 13745 w 415176"/>
                  <a:gd name="connsiteY1" fmla="*/ 60859 h 92847"/>
                  <a:gd name="connsiteX2" fmla="*/ 1018 w 415176"/>
                  <a:gd name="connsiteY2" fmla="*/ 8360 h 92847"/>
                  <a:gd name="connsiteX3" fmla="*/ 13745 w 415176"/>
                  <a:gd name="connsiteY3" fmla="*/ 405 h 92847"/>
                  <a:gd name="connsiteX4" fmla="*/ 21700 w 415176"/>
                  <a:gd name="connsiteY4" fmla="*/ 13132 h 92847"/>
                  <a:gd name="connsiteX5" fmla="*/ 29654 w 415176"/>
                  <a:gd name="connsiteY5" fmla="*/ 46541 h 92847"/>
                  <a:gd name="connsiteX6" fmla="*/ 85335 w 415176"/>
                  <a:gd name="connsiteY6" fmla="*/ 65631 h 92847"/>
                  <a:gd name="connsiteX7" fmla="*/ 228514 w 415176"/>
                  <a:gd name="connsiteY7" fmla="*/ 67222 h 92847"/>
                  <a:gd name="connsiteX8" fmla="*/ 228514 w 415176"/>
                  <a:gd name="connsiteY8" fmla="*/ 67222 h 92847"/>
                  <a:gd name="connsiteX9" fmla="*/ 325557 w 415176"/>
                  <a:gd name="connsiteY9" fmla="*/ 68813 h 92847"/>
                  <a:gd name="connsiteX10" fmla="*/ 382829 w 415176"/>
                  <a:gd name="connsiteY10" fmla="*/ 51314 h 92847"/>
                  <a:gd name="connsiteX11" fmla="*/ 392374 w 415176"/>
                  <a:gd name="connsiteY11" fmla="*/ 17905 h 92847"/>
                  <a:gd name="connsiteX12" fmla="*/ 401919 w 415176"/>
                  <a:gd name="connsiteY12" fmla="*/ 5178 h 92847"/>
                  <a:gd name="connsiteX13" fmla="*/ 414646 w 415176"/>
                  <a:gd name="connsiteY13" fmla="*/ 14723 h 92847"/>
                  <a:gd name="connsiteX14" fmla="*/ 400328 w 415176"/>
                  <a:gd name="connsiteY14" fmla="*/ 67222 h 92847"/>
                  <a:gd name="connsiteX15" fmla="*/ 325557 w 415176"/>
                  <a:gd name="connsiteY15" fmla="*/ 92676 h 92847"/>
                  <a:gd name="connsiteX16" fmla="*/ 182378 w 415176"/>
                  <a:gd name="connsiteY16" fmla="*/ 91085 h 92847"/>
                  <a:gd name="connsiteX17" fmla="*/ 182378 w 415176"/>
                  <a:gd name="connsiteY17" fmla="*/ 91085 h 92847"/>
                  <a:gd name="connsiteX18" fmla="*/ 85335 w 415176"/>
                  <a:gd name="connsiteY18" fmla="*/ 89495 h 92847"/>
                  <a:gd name="connsiteX19" fmla="*/ 42381 w 415176"/>
                  <a:gd name="connsiteY19" fmla="*/ 81540 h 92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15176" h="92847">
                    <a:moveTo>
                      <a:pt x="42381" y="81540"/>
                    </a:moveTo>
                    <a:cubicBezTo>
                      <a:pt x="29654" y="76768"/>
                      <a:pt x="20109" y="70404"/>
                      <a:pt x="13745" y="60859"/>
                    </a:cubicBezTo>
                    <a:cubicBezTo>
                      <a:pt x="-5345" y="36996"/>
                      <a:pt x="1018" y="9951"/>
                      <a:pt x="1018" y="8360"/>
                    </a:cubicBezTo>
                    <a:cubicBezTo>
                      <a:pt x="2609" y="1996"/>
                      <a:pt x="8973" y="-1185"/>
                      <a:pt x="13745" y="405"/>
                    </a:cubicBezTo>
                    <a:cubicBezTo>
                      <a:pt x="20109" y="1996"/>
                      <a:pt x="23290" y="8360"/>
                      <a:pt x="21700" y="13132"/>
                    </a:cubicBezTo>
                    <a:cubicBezTo>
                      <a:pt x="21700" y="13132"/>
                      <a:pt x="18518" y="32223"/>
                      <a:pt x="29654" y="46541"/>
                    </a:cubicBezTo>
                    <a:cubicBezTo>
                      <a:pt x="39199" y="59268"/>
                      <a:pt x="58290" y="65631"/>
                      <a:pt x="85335" y="65631"/>
                    </a:cubicBezTo>
                    <a:lnTo>
                      <a:pt x="228514" y="67222"/>
                    </a:lnTo>
                    <a:cubicBezTo>
                      <a:pt x="228514" y="67222"/>
                      <a:pt x="228514" y="67222"/>
                      <a:pt x="228514" y="67222"/>
                    </a:cubicBezTo>
                    <a:lnTo>
                      <a:pt x="325557" y="68813"/>
                    </a:lnTo>
                    <a:cubicBezTo>
                      <a:pt x="352602" y="68813"/>
                      <a:pt x="371693" y="62450"/>
                      <a:pt x="382829" y="51314"/>
                    </a:cubicBezTo>
                    <a:cubicBezTo>
                      <a:pt x="395556" y="36996"/>
                      <a:pt x="392374" y="17905"/>
                      <a:pt x="392374" y="17905"/>
                    </a:cubicBezTo>
                    <a:cubicBezTo>
                      <a:pt x="390783" y="11542"/>
                      <a:pt x="395556" y="6769"/>
                      <a:pt x="401919" y="5178"/>
                    </a:cubicBezTo>
                    <a:cubicBezTo>
                      <a:pt x="408283" y="3587"/>
                      <a:pt x="413055" y="8360"/>
                      <a:pt x="414646" y="14723"/>
                    </a:cubicBezTo>
                    <a:cubicBezTo>
                      <a:pt x="414646" y="16314"/>
                      <a:pt x="419419" y="43359"/>
                      <a:pt x="400328" y="67222"/>
                    </a:cubicBezTo>
                    <a:cubicBezTo>
                      <a:pt x="386011" y="84722"/>
                      <a:pt x="360556" y="94267"/>
                      <a:pt x="325557" y="92676"/>
                    </a:cubicBezTo>
                    <a:lnTo>
                      <a:pt x="182378" y="91085"/>
                    </a:lnTo>
                    <a:cubicBezTo>
                      <a:pt x="182378" y="91085"/>
                      <a:pt x="182378" y="91085"/>
                      <a:pt x="182378" y="91085"/>
                    </a:cubicBezTo>
                    <a:lnTo>
                      <a:pt x="85335" y="89495"/>
                    </a:lnTo>
                    <a:cubicBezTo>
                      <a:pt x="69426" y="89495"/>
                      <a:pt x="55108" y="86313"/>
                      <a:pt x="42381" y="8154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688" name="Graphic 378">
              <a:extLst>
                <a:ext uri="{FF2B5EF4-FFF2-40B4-BE49-F238E27FC236}">
                  <a16:creationId xmlns:a16="http://schemas.microsoft.com/office/drawing/2014/main" id="{40D6826D-2A94-4146-BF5A-005E5C3172BD}"/>
                </a:ext>
              </a:extLst>
            </p:cNvPr>
            <p:cNvGrpSpPr/>
            <p:nvPr/>
          </p:nvGrpSpPr>
          <p:grpSpPr>
            <a:xfrm>
              <a:off x="5953560" y="313798"/>
              <a:ext cx="2117881" cy="93861"/>
              <a:chOff x="5953560" y="313798"/>
              <a:chExt cx="2117881" cy="93861"/>
            </a:xfrm>
            <a:solidFill>
              <a:srgbClr val="88BA00"/>
            </a:solidFill>
          </p:grpSpPr>
          <p:sp>
            <p:nvSpPr>
              <p:cNvPr id="3689" name="Freeform: Shape 3688">
                <a:extLst>
                  <a:ext uri="{FF2B5EF4-FFF2-40B4-BE49-F238E27FC236}">
                    <a16:creationId xmlns:a16="http://schemas.microsoft.com/office/drawing/2014/main" id="{531E8536-D474-4A87-A93E-0D3F4145F513}"/>
                  </a:ext>
                </a:extLst>
              </p:cNvPr>
              <p:cNvSpPr/>
              <p:nvPr/>
            </p:nvSpPr>
            <p:spPr>
              <a:xfrm>
                <a:off x="6084012" y="313798"/>
                <a:ext cx="25699" cy="92270"/>
              </a:xfrm>
              <a:custGeom>
                <a:avLst/>
                <a:gdLst>
                  <a:gd name="connsiteX0" fmla="*/ 12727 w 25699"/>
                  <a:gd name="connsiteY0" fmla="*/ 0 h 92270"/>
                  <a:gd name="connsiteX1" fmla="*/ 0 w 25699"/>
                  <a:gd name="connsiteY1" fmla="*/ 12727 h 92270"/>
                  <a:gd name="connsiteX2" fmla="*/ 0 w 25699"/>
                  <a:gd name="connsiteY2" fmla="*/ 92271 h 92270"/>
                  <a:gd name="connsiteX3" fmla="*/ 25454 w 25699"/>
                  <a:gd name="connsiteY3" fmla="*/ 92271 h 92270"/>
                  <a:gd name="connsiteX4" fmla="*/ 25454 w 25699"/>
                  <a:gd name="connsiteY4" fmla="*/ 12727 h 92270"/>
                  <a:gd name="connsiteX5" fmla="*/ 12727 w 25699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699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7045" y="6364"/>
                      <a:pt x="20681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0" name="Freeform: Shape 3689">
                <a:extLst>
                  <a:ext uri="{FF2B5EF4-FFF2-40B4-BE49-F238E27FC236}">
                    <a16:creationId xmlns:a16="http://schemas.microsoft.com/office/drawing/2014/main" id="{B02B84E0-C655-46BA-8060-394EEBBEAF8F}"/>
                  </a:ext>
                </a:extLst>
              </p:cNvPr>
              <p:cNvSpPr/>
              <p:nvPr/>
            </p:nvSpPr>
            <p:spPr>
              <a:xfrm>
                <a:off x="6386279" y="313798"/>
                <a:ext cx="25699" cy="92270"/>
              </a:xfrm>
              <a:custGeom>
                <a:avLst/>
                <a:gdLst>
                  <a:gd name="connsiteX0" fmla="*/ 12727 w 25699"/>
                  <a:gd name="connsiteY0" fmla="*/ 0 h 92270"/>
                  <a:gd name="connsiteX1" fmla="*/ 0 w 25699"/>
                  <a:gd name="connsiteY1" fmla="*/ 12727 h 92270"/>
                  <a:gd name="connsiteX2" fmla="*/ 0 w 25699"/>
                  <a:gd name="connsiteY2" fmla="*/ 92271 h 92270"/>
                  <a:gd name="connsiteX3" fmla="*/ 25454 w 25699"/>
                  <a:gd name="connsiteY3" fmla="*/ 92271 h 92270"/>
                  <a:gd name="connsiteX4" fmla="*/ 25454 w 25699"/>
                  <a:gd name="connsiteY4" fmla="*/ 12727 h 92270"/>
                  <a:gd name="connsiteX5" fmla="*/ 12727 w 25699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699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7045" y="6364"/>
                      <a:pt x="20681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1" name="Freeform: Shape 3690">
                <a:extLst>
                  <a:ext uri="{FF2B5EF4-FFF2-40B4-BE49-F238E27FC236}">
                    <a16:creationId xmlns:a16="http://schemas.microsoft.com/office/drawing/2014/main" id="{DB7C01A4-42E3-4F0F-9617-B7F80624F0CF}"/>
                  </a:ext>
                </a:extLst>
              </p:cNvPr>
              <p:cNvSpPr/>
              <p:nvPr/>
            </p:nvSpPr>
            <p:spPr>
              <a:xfrm>
                <a:off x="6690137" y="313798"/>
                <a:ext cx="25454" cy="92270"/>
              </a:xfrm>
              <a:custGeom>
                <a:avLst/>
                <a:gdLst>
                  <a:gd name="connsiteX0" fmla="*/ 12727 w 25454"/>
                  <a:gd name="connsiteY0" fmla="*/ 0 h 92270"/>
                  <a:gd name="connsiteX1" fmla="*/ 0 w 25454"/>
                  <a:gd name="connsiteY1" fmla="*/ 12727 h 92270"/>
                  <a:gd name="connsiteX2" fmla="*/ 0 w 25454"/>
                  <a:gd name="connsiteY2" fmla="*/ 92271 h 92270"/>
                  <a:gd name="connsiteX3" fmla="*/ 25454 w 25454"/>
                  <a:gd name="connsiteY3" fmla="*/ 92271 h 92270"/>
                  <a:gd name="connsiteX4" fmla="*/ 25454 w 25454"/>
                  <a:gd name="connsiteY4" fmla="*/ 12727 h 92270"/>
                  <a:gd name="connsiteX5" fmla="*/ 12727 w 25454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4" h="92270">
                    <a:moveTo>
                      <a:pt x="12727" y="0"/>
                    </a:moveTo>
                    <a:cubicBezTo>
                      <a:pt x="4773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2" name="Freeform: Shape 3691">
                <a:extLst>
                  <a:ext uri="{FF2B5EF4-FFF2-40B4-BE49-F238E27FC236}">
                    <a16:creationId xmlns:a16="http://schemas.microsoft.com/office/drawing/2014/main" id="{2A8727CE-17B2-4258-9E20-65A40E2F151C}"/>
                  </a:ext>
                </a:extLst>
              </p:cNvPr>
              <p:cNvSpPr/>
              <p:nvPr/>
            </p:nvSpPr>
            <p:spPr>
              <a:xfrm>
                <a:off x="6992403" y="313798"/>
                <a:ext cx="25454" cy="92270"/>
              </a:xfrm>
              <a:custGeom>
                <a:avLst/>
                <a:gdLst>
                  <a:gd name="connsiteX0" fmla="*/ 12727 w 25454"/>
                  <a:gd name="connsiteY0" fmla="*/ 0 h 92270"/>
                  <a:gd name="connsiteX1" fmla="*/ 0 w 25454"/>
                  <a:gd name="connsiteY1" fmla="*/ 12727 h 92270"/>
                  <a:gd name="connsiteX2" fmla="*/ 0 w 25454"/>
                  <a:gd name="connsiteY2" fmla="*/ 92271 h 92270"/>
                  <a:gd name="connsiteX3" fmla="*/ 25454 w 25454"/>
                  <a:gd name="connsiteY3" fmla="*/ 92271 h 92270"/>
                  <a:gd name="connsiteX4" fmla="*/ 25454 w 25454"/>
                  <a:gd name="connsiteY4" fmla="*/ 12727 h 92270"/>
                  <a:gd name="connsiteX5" fmla="*/ 12727 w 25454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4" h="92270">
                    <a:moveTo>
                      <a:pt x="12727" y="0"/>
                    </a:moveTo>
                    <a:cubicBezTo>
                      <a:pt x="4773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3" name="Freeform: Shape 3692">
                <a:extLst>
                  <a:ext uri="{FF2B5EF4-FFF2-40B4-BE49-F238E27FC236}">
                    <a16:creationId xmlns:a16="http://schemas.microsoft.com/office/drawing/2014/main" id="{36F6ACFB-CDA4-4BFD-8294-AC9E8E7A8A12}"/>
                  </a:ext>
                </a:extLst>
              </p:cNvPr>
              <p:cNvSpPr/>
              <p:nvPr/>
            </p:nvSpPr>
            <p:spPr>
              <a:xfrm>
                <a:off x="7294670" y="313798"/>
                <a:ext cx="25454" cy="92270"/>
              </a:xfrm>
              <a:custGeom>
                <a:avLst/>
                <a:gdLst>
                  <a:gd name="connsiteX0" fmla="*/ 12727 w 25454"/>
                  <a:gd name="connsiteY0" fmla="*/ 0 h 92270"/>
                  <a:gd name="connsiteX1" fmla="*/ 0 w 25454"/>
                  <a:gd name="connsiteY1" fmla="*/ 12727 h 92270"/>
                  <a:gd name="connsiteX2" fmla="*/ 0 w 25454"/>
                  <a:gd name="connsiteY2" fmla="*/ 92271 h 92270"/>
                  <a:gd name="connsiteX3" fmla="*/ 25454 w 25454"/>
                  <a:gd name="connsiteY3" fmla="*/ 92271 h 92270"/>
                  <a:gd name="connsiteX4" fmla="*/ 25454 w 25454"/>
                  <a:gd name="connsiteY4" fmla="*/ 12727 h 92270"/>
                  <a:gd name="connsiteX5" fmla="*/ 12727 w 25454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4" h="92270">
                    <a:moveTo>
                      <a:pt x="12727" y="0"/>
                    </a:moveTo>
                    <a:cubicBezTo>
                      <a:pt x="4773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4" name="Freeform: Shape 3693">
                <a:extLst>
                  <a:ext uri="{FF2B5EF4-FFF2-40B4-BE49-F238E27FC236}">
                    <a16:creationId xmlns:a16="http://schemas.microsoft.com/office/drawing/2014/main" id="{EB53231E-E70F-42FD-A7E3-19425CC29A7A}"/>
                  </a:ext>
                </a:extLst>
              </p:cNvPr>
              <p:cNvSpPr/>
              <p:nvPr/>
            </p:nvSpPr>
            <p:spPr>
              <a:xfrm>
                <a:off x="7596937" y="313798"/>
                <a:ext cx="25453" cy="92270"/>
              </a:xfrm>
              <a:custGeom>
                <a:avLst/>
                <a:gdLst>
                  <a:gd name="connsiteX0" fmla="*/ 12727 w 25453"/>
                  <a:gd name="connsiteY0" fmla="*/ 0 h 92270"/>
                  <a:gd name="connsiteX1" fmla="*/ 0 w 25453"/>
                  <a:gd name="connsiteY1" fmla="*/ 12727 h 92270"/>
                  <a:gd name="connsiteX2" fmla="*/ 0 w 25453"/>
                  <a:gd name="connsiteY2" fmla="*/ 92271 h 92270"/>
                  <a:gd name="connsiteX3" fmla="*/ 25454 w 25453"/>
                  <a:gd name="connsiteY3" fmla="*/ 92271 h 92270"/>
                  <a:gd name="connsiteX4" fmla="*/ 25454 w 25453"/>
                  <a:gd name="connsiteY4" fmla="*/ 12727 h 92270"/>
                  <a:gd name="connsiteX5" fmla="*/ 12727 w 25453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3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5" name="Freeform: Shape 3694">
                <a:extLst>
                  <a:ext uri="{FF2B5EF4-FFF2-40B4-BE49-F238E27FC236}">
                    <a16:creationId xmlns:a16="http://schemas.microsoft.com/office/drawing/2014/main" id="{85CBAA6C-F4B1-4D6F-AF77-34FD95B28397}"/>
                  </a:ext>
                </a:extLst>
              </p:cNvPr>
              <p:cNvSpPr/>
              <p:nvPr/>
            </p:nvSpPr>
            <p:spPr>
              <a:xfrm>
                <a:off x="7899204" y="313798"/>
                <a:ext cx="25453" cy="92270"/>
              </a:xfrm>
              <a:custGeom>
                <a:avLst/>
                <a:gdLst>
                  <a:gd name="connsiteX0" fmla="*/ 12727 w 25453"/>
                  <a:gd name="connsiteY0" fmla="*/ 0 h 92270"/>
                  <a:gd name="connsiteX1" fmla="*/ 0 w 25453"/>
                  <a:gd name="connsiteY1" fmla="*/ 12727 h 92270"/>
                  <a:gd name="connsiteX2" fmla="*/ 0 w 25453"/>
                  <a:gd name="connsiteY2" fmla="*/ 92271 h 92270"/>
                  <a:gd name="connsiteX3" fmla="*/ 25454 w 25453"/>
                  <a:gd name="connsiteY3" fmla="*/ 92271 h 92270"/>
                  <a:gd name="connsiteX4" fmla="*/ 25454 w 25453"/>
                  <a:gd name="connsiteY4" fmla="*/ 12727 h 92270"/>
                  <a:gd name="connsiteX5" fmla="*/ 12727 w 25453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3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6" name="Freeform: Shape 3695">
                <a:extLst>
                  <a:ext uri="{FF2B5EF4-FFF2-40B4-BE49-F238E27FC236}">
                    <a16:creationId xmlns:a16="http://schemas.microsoft.com/office/drawing/2014/main" id="{55B04422-6A28-4C74-916C-8ED621F979DE}"/>
                  </a:ext>
                </a:extLst>
              </p:cNvPr>
              <p:cNvSpPr/>
              <p:nvPr/>
            </p:nvSpPr>
            <p:spPr>
              <a:xfrm>
                <a:off x="6146057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7" name="Freeform: Shape 3696">
                <a:extLst>
                  <a:ext uri="{FF2B5EF4-FFF2-40B4-BE49-F238E27FC236}">
                    <a16:creationId xmlns:a16="http://schemas.microsoft.com/office/drawing/2014/main" id="{EB9F309A-06AF-4902-9FBA-5EA96A3B6ADA}"/>
                  </a:ext>
                </a:extLst>
              </p:cNvPr>
              <p:cNvSpPr/>
              <p:nvPr/>
            </p:nvSpPr>
            <p:spPr>
              <a:xfrm>
                <a:off x="6448323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8" name="Freeform: Shape 3697">
                <a:extLst>
                  <a:ext uri="{FF2B5EF4-FFF2-40B4-BE49-F238E27FC236}">
                    <a16:creationId xmlns:a16="http://schemas.microsoft.com/office/drawing/2014/main" id="{7982BE2D-2436-49BA-A7F8-FB62724E9651}"/>
                  </a:ext>
                </a:extLst>
              </p:cNvPr>
              <p:cNvSpPr/>
              <p:nvPr/>
            </p:nvSpPr>
            <p:spPr>
              <a:xfrm>
                <a:off x="6750590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9" name="Freeform: Shape 3698">
                <a:extLst>
                  <a:ext uri="{FF2B5EF4-FFF2-40B4-BE49-F238E27FC236}">
                    <a16:creationId xmlns:a16="http://schemas.microsoft.com/office/drawing/2014/main" id="{90C6C34E-B029-4EE1-9374-B93F369AD71D}"/>
                  </a:ext>
                </a:extLst>
              </p:cNvPr>
              <p:cNvSpPr/>
              <p:nvPr/>
            </p:nvSpPr>
            <p:spPr>
              <a:xfrm>
                <a:off x="7052857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0" name="Freeform: Shape 3699">
                <a:extLst>
                  <a:ext uri="{FF2B5EF4-FFF2-40B4-BE49-F238E27FC236}">
                    <a16:creationId xmlns:a16="http://schemas.microsoft.com/office/drawing/2014/main" id="{F8279197-8826-47ED-9370-A6E705F1D672}"/>
                  </a:ext>
                </a:extLst>
              </p:cNvPr>
              <p:cNvSpPr/>
              <p:nvPr/>
            </p:nvSpPr>
            <p:spPr>
              <a:xfrm>
                <a:off x="7355124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1" name="Freeform: Shape 3700">
                <a:extLst>
                  <a:ext uri="{FF2B5EF4-FFF2-40B4-BE49-F238E27FC236}">
                    <a16:creationId xmlns:a16="http://schemas.microsoft.com/office/drawing/2014/main" id="{EF83CA87-BC28-4311-B712-CBB02A7C43A5}"/>
                  </a:ext>
                </a:extLst>
              </p:cNvPr>
              <p:cNvSpPr/>
              <p:nvPr/>
            </p:nvSpPr>
            <p:spPr>
              <a:xfrm>
                <a:off x="7657390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2" name="Freeform: Shape 3701">
                <a:extLst>
                  <a:ext uri="{FF2B5EF4-FFF2-40B4-BE49-F238E27FC236}">
                    <a16:creationId xmlns:a16="http://schemas.microsoft.com/office/drawing/2014/main" id="{622A48D4-D173-4022-B025-1BBE449DD714}"/>
                  </a:ext>
                </a:extLst>
              </p:cNvPr>
              <p:cNvSpPr/>
              <p:nvPr/>
            </p:nvSpPr>
            <p:spPr>
              <a:xfrm>
                <a:off x="7959657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3" name="Freeform: Shape 3702">
                <a:extLst>
                  <a:ext uri="{FF2B5EF4-FFF2-40B4-BE49-F238E27FC236}">
                    <a16:creationId xmlns:a16="http://schemas.microsoft.com/office/drawing/2014/main" id="{2B0A2055-A60F-4903-9446-ABC8E839FA51}"/>
                  </a:ext>
                </a:extLst>
              </p:cNvPr>
              <p:cNvSpPr/>
              <p:nvPr/>
            </p:nvSpPr>
            <p:spPr>
              <a:xfrm>
                <a:off x="6195374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4" name="Freeform: Shape 3703">
                <a:extLst>
                  <a:ext uri="{FF2B5EF4-FFF2-40B4-BE49-F238E27FC236}">
                    <a16:creationId xmlns:a16="http://schemas.microsoft.com/office/drawing/2014/main" id="{45C7E326-F6E7-4A0E-AAB7-78B5AC545465}"/>
                  </a:ext>
                </a:extLst>
              </p:cNvPr>
              <p:cNvSpPr/>
              <p:nvPr/>
            </p:nvSpPr>
            <p:spPr>
              <a:xfrm>
                <a:off x="6499231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5" name="Freeform: Shape 3704">
                <a:extLst>
                  <a:ext uri="{FF2B5EF4-FFF2-40B4-BE49-F238E27FC236}">
                    <a16:creationId xmlns:a16="http://schemas.microsoft.com/office/drawing/2014/main" id="{1DE51A61-A6FF-4EFE-B7CC-2AEECE0BBEC5}"/>
                  </a:ext>
                </a:extLst>
              </p:cNvPr>
              <p:cNvSpPr/>
              <p:nvPr/>
            </p:nvSpPr>
            <p:spPr>
              <a:xfrm>
                <a:off x="6801498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6" name="Freeform: Shape 3705">
                <a:extLst>
                  <a:ext uri="{FF2B5EF4-FFF2-40B4-BE49-F238E27FC236}">
                    <a16:creationId xmlns:a16="http://schemas.microsoft.com/office/drawing/2014/main" id="{D2658E41-8F1A-415D-B324-E2FA92108107}"/>
                  </a:ext>
                </a:extLst>
              </p:cNvPr>
              <p:cNvSpPr/>
              <p:nvPr/>
            </p:nvSpPr>
            <p:spPr>
              <a:xfrm>
                <a:off x="7103765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7" name="Freeform: Shape 3706">
                <a:extLst>
                  <a:ext uri="{FF2B5EF4-FFF2-40B4-BE49-F238E27FC236}">
                    <a16:creationId xmlns:a16="http://schemas.microsoft.com/office/drawing/2014/main" id="{B7FFC916-12A4-4664-8CD8-AA7ECE6AED74}"/>
                  </a:ext>
                </a:extLst>
              </p:cNvPr>
              <p:cNvSpPr/>
              <p:nvPr/>
            </p:nvSpPr>
            <p:spPr>
              <a:xfrm>
                <a:off x="7406032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8" name="Freeform: Shape 3707">
                <a:extLst>
                  <a:ext uri="{FF2B5EF4-FFF2-40B4-BE49-F238E27FC236}">
                    <a16:creationId xmlns:a16="http://schemas.microsoft.com/office/drawing/2014/main" id="{57CCF7A0-B19C-48C3-924A-9C5F53637E4C}"/>
                  </a:ext>
                </a:extLst>
              </p:cNvPr>
              <p:cNvSpPr/>
              <p:nvPr/>
            </p:nvSpPr>
            <p:spPr>
              <a:xfrm>
                <a:off x="7708299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1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9" name="Freeform: Shape 3708">
                <a:extLst>
                  <a:ext uri="{FF2B5EF4-FFF2-40B4-BE49-F238E27FC236}">
                    <a16:creationId xmlns:a16="http://schemas.microsoft.com/office/drawing/2014/main" id="{679A540E-70B2-43D9-952E-0B5DF124605E}"/>
                  </a:ext>
                </a:extLst>
              </p:cNvPr>
              <p:cNvSpPr/>
              <p:nvPr/>
            </p:nvSpPr>
            <p:spPr>
              <a:xfrm>
                <a:off x="8010565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1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0" name="Freeform: Shape 3709">
                <a:extLst>
                  <a:ext uri="{FF2B5EF4-FFF2-40B4-BE49-F238E27FC236}">
                    <a16:creationId xmlns:a16="http://schemas.microsoft.com/office/drawing/2014/main" id="{4307BFC3-D7D4-48FC-B569-7FFAD7831826}"/>
                  </a:ext>
                </a:extLst>
              </p:cNvPr>
              <p:cNvSpPr/>
              <p:nvPr/>
            </p:nvSpPr>
            <p:spPr>
              <a:xfrm>
                <a:off x="6246282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1" name="Freeform: Shape 3710">
                <a:extLst>
                  <a:ext uri="{FF2B5EF4-FFF2-40B4-BE49-F238E27FC236}">
                    <a16:creationId xmlns:a16="http://schemas.microsoft.com/office/drawing/2014/main" id="{312E4216-3313-4BC1-A18C-0D734C86E66C}"/>
                  </a:ext>
                </a:extLst>
              </p:cNvPr>
              <p:cNvSpPr/>
              <p:nvPr/>
            </p:nvSpPr>
            <p:spPr>
              <a:xfrm>
                <a:off x="6548549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2" name="Freeform: Shape 3711">
                <a:extLst>
                  <a:ext uri="{FF2B5EF4-FFF2-40B4-BE49-F238E27FC236}">
                    <a16:creationId xmlns:a16="http://schemas.microsoft.com/office/drawing/2014/main" id="{06D48A65-49CB-4807-9CB9-66F046A44694}"/>
                  </a:ext>
                </a:extLst>
              </p:cNvPr>
              <p:cNvSpPr/>
              <p:nvPr/>
            </p:nvSpPr>
            <p:spPr>
              <a:xfrm>
                <a:off x="6850815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3" name="Freeform: Shape 3712">
                <a:extLst>
                  <a:ext uri="{FF2B5EF4-FFF2-40B4-BE49-F238E27FC236}">
                    <a16:creationId xmlns:a16="http://schemas.microsoft.com/office/drawing/2014/main" id="{96855B7D-1360-4E1C-A355-A7CA830FF5F6}"/>
                  </a:ext>
                </a:extLst>
              </p:cNvPr>
              <p:cNvSpPr/>
              <p:nvPr/>
            </p:nvSpPr>
            <p:spPr>
              <a:xfrm>
                <a:off x="7153082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4" name="Freeform: Shape 3713">
                <a:extLst>
                  <a:ext uri="{FF2B5EF4-FFF2-40B4-BE49-F238E27FC236}">
                    <a16:creationId xmlns:a16="http://schemas.microsoft.com/office/drawing/2014/main" id="{EAC5161D-0C47-42EA-B67F-7882D840FEF7}"/>
                  </a:ext>
                </a:extLst>
              </p:cNvPr>
              <p:cNvSpPr/>
              <p:nvPr/>
            </p:nvSpPr>
            <p:spPr>
              <a:xfrm>
                <a:off x="7455349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5" name="Freeform: Shape 3714">
                <a:extLst>
                  <a:ext uri="{FF2B5EF4-FFF2-40B4-BE49-F238E27FC236}">
                    <a16:creationId xmlns:a16="http://schemas.microsoft.com/office/drawing/2014/main" id="{CC7B8D14-9418-432B-BE4E-585EEC0BEDAF}"/>
                  </a:ext>
                </a:extLst>
              </p:cNvPr>
              <p:cNvSpPr/>
              <p:nvPr/>
            </p:nvSpPr>
            <p:spPr>
              <a:xfrm>
                <a:off x="7757615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6" name="Freeform: Shape 3715">
                <a:extLst>
                  <a:ext uri="{FF2B5EF4-FFF2-40B4-BE49-F238E27FC236}">
                    <a16:creationId xmlns:a16="http://schemas.microsoft.com/office/drawing/2014/main" id="{79DF8D1F-7D05-4FEE-947B-B983C3F82B96}"/>
                  </a:ext>
                </a:extLst>
              </p:cNvPr>
              <p:cNvSpPr/>
              <p:nvPr/>
            </p:nvSpPr>
            <p:spPr>
              <a:xfrm>
                <a:off x="8059882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7" name="Freeform: Shape 3716">
                <a:extLst>
                  <a:ext uri="{FF2B5EF4-FFF2-40B4-BE49-F238E27FC236}">
                    <a16:creationId xmlns:a16="http://schemas.microsoft.com/office/drawing/2014/main" id="{C3B43B33-0060-4C59-9C21-92379C1D86B3}"/>
                  </a:ext>
                </a:extLst>
              </p:cNvPr>
              <p:cNvSpPr/>
              <p:nvPr/>
            </p:nvSpPr>
            <p:spPr>
              <a:xfrm>
                <a:off x="6292417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8" name="Freeform: Shape 3717">
                <a:extLst>
                  <a:ext uri="{FF2B5EF4-FFF2-40B4-BE49-F238E27FC236}">
                    <a16:creationId xmlns:a16="http://schemas.microsoft.com/office/drawing/2014/main" id="{9C7E1C60-5125-4622-8FAE-FF6CB6B0A9F1}"/>
                  </a:ext>
                </a:extLst>
              </p:cNvPr>
              <p:cNvSpPr/>
              <p:nvPr/>
            </p:nvSpPr>
            <p:spPr>
              <a:xfrm>
                <a:off x="6594684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9" name="Freeform: Shape 3718">
                <a:extLst>
                  <a:ext uri="{FF2B5EF4-FFF2-40B4-BE49-F238E27FC236}">
                    <a16:creationId xmlns:a16="http://schemas.microsoft.com/office/drawing/2014/main" id="{030947F3-7AF7-4D2B-9721-350ED7A1CBE3}"/>
                  </a:ext>
                </a:extLst>
              </p:cNvPr>
              <p:cNvSpPr/>
              <p:nvPr/>
            </p:nvSpPr>
            <p:spPr>
              <a:xfrm>
                <a:off x="6896951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0" name="Freeform: Shape 3719">
                <a:extLst>
                  <a:ext uri="{FF2B5EF4-FFF2-40B4-BE49-F238E27FC236}">
                    <a16:creationId xmlns:a16="http://schemas.microsoft.com/office/drawing/2014/main" id="{A365BCA7-1657-4C29-AB28-B1F6B6EAFEFF}"/>
                  </a:ext>
                </a:extLst>
              </p:cNvPr>
              <p:cNvSpPr/>
              <p:nvPr/>
            </p:nvSpPr>
            <p:spPr>
              <a:xfrm>
                <a:off x="7199218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1" name="Freeform: Shape 3720">
                <a:extLst>
                  <a:ext uri="{FF2B5EF4-FFF2-40B4-BE49-F238E27FC236}">
                    <a16:creationId xmlns:a16="http://schemas.microsoft.com/office/drawing/2014/main" id="{510B6FA5-EA69-41DB-901E-71EE9C5BEEBA}"/>
                  </a:ext>
                </a:extLst>
              </p:cNvPr>
              <p:cNvSpPr/>
              <p:nvPr/>
            </p:nvSpPr>
            <p:spPr>
              <a:xfrm>
                <a:off x="7501484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2" name="Freeform: Shape 3721">
                <a:extLst>
                  <a:ext uri="{FF2B5EF4-FFF2-40B4-BE49-F238E27FC236}">
                    <a16:creationId xmlns:a16="http://schemas.microsoft.com/office/drawing/2014/main" id="{BA5E7B92-8117-4ACF-9956-B6679E4BADF0}"/>
                  </a:ext>
                </a:extLst>
              </p:cNvPr>
              <p:cNvSpPr/>
              <p:nvPr/>
            </p:nvSpPr>
            <p:spPr>
              <a:xfrm>
                <a:off x="7803751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1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3" name="Freeform: Shape 3722">
                <a:extLst>
                  <a:ext uri="{FF2B5EF4-FFF2-40B4-BE49-F238E27FC236}">
                    <a16:creationId xmlns:a16="http://schemas.microsoft.com/office/drawing/2014/main" id="{7D361B11-98DF-447A-9C5C-0A38FDF02627}"/>
                  </a:ext>
                </a:extLst>
              </p:cNvPr>
              <p:cNvSpPr/>
              <p:nvPr/>
            </p:nvSpPr>
            <p:spPr>
              <a:xfrm>
                <a:off x="6335371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4" name="Freeform: Shape 3723">
                <a:extLst>
                  <a:ext uri="{FF2B5EF4-FFF2-40B4-BE49-F238E27FC236}">
                    <a16:creationId xmlns:a16="http://schemas.microsoft.com/office/drawing/2014/main" id="{AFD88314-E56A-4CA6-A2B3-8F72EA4D88CE}"/>
                  </a:ext>
                </a:extLst>
              </p:cNvPr>
              <p:cNvSpPr/>
              <p:nvPr/>
            </p:nvSpPr>
            <p:spPr>
              <a:xfrm>
                <a:off x="5953560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5" name="Freeform: Shape 3724">
                <a:extLst>
                  <a:ext uri="{FF2B5EF4-FFF2-40B4-BE49-F238E27FC236}">
                    <a16:creationId xmlns:a16="http://schemas.microsoft.com/office/drawing/2014/main" id="{A0E11657-F557-4126-945B-F4047973062A}"/>
                  </a:ext>
                </a:extLst>
              </p:cNvPr>
              <p:cNvSpPr/>
              <p:nvPr/>
            </p:nvSpPr>
            <p:spPr>
              <a:xfrm>
                <a:off x="5999696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6" name="Freeform: Shape 3725">
                <a:extLst>
                  <a:ext uri="{FF2B5EF4-FFF2-40B4-BE49-F238E27FC236}">
                    <a16:creationId xmlns:a16="http://schemas.microsoft.com/office/drawing/2014/main" id="{C4283604-C977-410A-9724-0FF6996948B7}"/>
                  </a:ext>
                </a:extLst>
              </p:cNvPr>
              <p:cNvSpPr/>
              <p:nvPr/>
            </p:nvSpPr>
            <p:spPr>
              <a:xfrm>
                <a:off x="6044240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7" name="Freeform: Shape 3726">
                <a:extLst>
                  <a:ext uri="{FF2B5EF4-FFF2-40B4-BE49-F238E27FC236}">
                    <a16:creationId xmlns:a16="http://schemas.microsoft.com/office/drawing/2014/main" id="{41333A86-7284-4C32-A1B5-6DF946603A90}"/>
                  </a:ext>
                </a:extLst>
              </p:cNvPr>
              <p:cNvSpPr/>
              <p:nvPr/>
            </p:nvSpPr>
            <p:spPr>
              <a:xfrm>
                <a:off x="6637638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8" name="Freeform: Shape 3727">
                <a:extLst>
                  <a:ext uri="{FF2B5EF4-FFF2-40B4-BE49-F238E27FC236}">
                    <a16:creationId xmlns:a16="http://schemas.microsoft.com/office/drawing/2014/main" id="{274B5546-E912-4C74-8109-23C4C0C33060}"/>
                  </a:ext>
                </a:extLst>
              </p:cNvPr>
              <p:cNvSpPr/>
              <p:nvPr/>
            </p:nvSpPr>
            <p:spPr>
              <a:xfrm>
                <a:off x="6939904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9" name="Freeform: Shape 3728">
                <a:extLst>
                  <a:ext uri="{FF2B5EF4-FFF2-40B4-BE49-F238E27FC236}">
                    <a16:creationId xmlns:a16="http://schemas.microsoft.com/office/drawing/2014/main" id="{B0C9F8B5-3661-446A-BB4E-DB849BF269C0}"/>
                  </a:ext>
                </a:extLst>
              </p:cNvPr>
              <p:cNvSpPr/>
              <p:nvPr/>
            </p:nvSpPr>
            <p:spPr>
              <a:xfrm>
                <a:off x="7242171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30" name="Freeform: Shape 3729">
                <a:extLst>
                  <a:ext uri="{FF2B5EF4-FFF2-40B4-BE49-F238E27FC236}">
                    <a16:creationId xmlns:a16="http://schemas.microsoft.com/office/drawing/2014/main" id="{C329D887-BFAE-477B-B22B-73837F0E1DE4}"/>
                  </a:ext>
                </a:extLst>
              </p:cNvPr>
              <p:cNvSpPr/>
              <p:nvPr/>
            </p:nvSpPr>
            <p:spPr>
              <a:xfrm>
                <a:off x="7546029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31" name="Freeform: Shape 3730">
                <a:extLst>
                  <a:ext uri="{FF2B5EF4-FFF2-40B4-BE49-F238E27FC236}">
                    <a16:creationId xmlns:a16="http://schemas.microsoft.com/office/drawing/2014/main" id="{22909C62-C4E2-4041-9FA2-54F76DDFBB18}"/>
                  </a:ext>
                </a:extLst>
              </p:cNvPr>
              <p:cNvSpPr/>
              <p:nvPr/>
            </p:nvSpPr>
            <p:spPr>
              <a:xfrm>
                <a:off x="7848296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732" name="Graphic 378">
            <a:extLst>
              <a:ext uri="{FF2B5EF4-FFF2-40B4-BE49-F238E27FC236}">
                <a16:creationId xmlns:a16="http://schemas.microsoft.com/office/drawing/2014/main" id="{FEC56861-BEF9-4BBF-A307-905D67882A69}"/>
              </a:ext>
            </a:extLst>
          </p:cNvPr>
          <p:cNvGrpSpPr/>
          <p:nvPr/>
        </p:nvGrpSpPr>
        <p:grpSpPr>
          <a:xfrm rot="17514568">
            <a:off x="6230555" y="5332973"/>
            <a:ext cx="1288581" cy="405605"/>
            <a:chOff x="3525881" y="4485079"/>
            <a:chExt cx="2720400" cy="556807"/>
          </a:xfrm>
        </p:grpSpPr>
        <p:grpSp>
          <p:nvGrpSpPr>
            <p:cNvPr id="3733" name="Graphic 378">
              <a:extLst>
                <a:ext uri="{FF2B5EF4-FFF2-40B4-BE49-F238E27FC236}">
                  <a16:creationId xmlns:a16="http://schemas.microsoft.com/office/drawing/2014/main" id="{F6863CE9-B878-4897-B315-D78CD5D55326}"/>
                </a:ext>
              </a:extLst>
            </p:cNvPr>
            <p:cNvGrpSpPr/>
            <p:nvPr/>
          </p:nvGrpSpPr>
          <p:grpSpPr>
            <a:xfrm>
              <a:off x="3525881" y="4485079"/>
              <a:ext cx="2720400" cy="556807"/>
              <a:chOff x="3525881" y="4485079"/>
              <a:chExt cx="2720400" cy="556807"/>
            </a:xfrm>
          </p:grpSpPr>
          <p:sp>
            <p:nvSpPr>
              <p:cNvPr id="3734" name="Freeform: Shape 3733">
                <a:extLst>
                  <a:ext uri="{FF2B5EF4-FFF2-40B4-BE49-F238E27FC236}">
                    <a16:creationId xmlns:a16="http://schemas.microsoft.com/office/drawing/2014/main" id="{EBBDE9D8-1868-495F-87C4-00AA471A569D}"/>
                  </a:ext>
                </a:extLst>
              </p:cNvPr>
              <p:cNvSpPr/>
              <p:nvPr/>
            </p:nvSpPr>
            <p:spPr>
              <a:xfrm>
                <a:off x="6107063" y="4623485"/>
                <a:ext cx="139218" cy="268858"/>
              </a:xfrm>
              <a:custGeom>
                <a:avLst/>
                <a:gdLst>
                  <a:gd name="connsiteX0" fmla="*/ 139219 w 139218"/>
                  <a:gd name="connsiteY0" fmla="*/ 138407 h 268858"/>
                  <a:gd name="connsiteX1" fmla="*/ 15130 w 139218"/>
                  <a:gd name="connsiteY1" fmla="*/ 0 h 268858"/>
                  <a:gd name="connsiteX2" fmla="*/ 27857 w 139218"/>
                  <a:gd name="connsiteY2" fmla="*/ 268859 h 268858"/>
                  <a:gd name="connsiteX3" fmla="*/ 139219 w 139218"/>
                  <a:gd name="connsiteY3" fmla="*/ 138407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9218" h="268858">
                    <a:moveTo>
                      <a:pt x="139219" y="138407"/>
                    </a:moveTo>
                    <a:cubicBezTo>
                      <a:pt x="139219" y="92271"/>
                      <a:pt x="85129" y="44545"/>
                      <a:pt x="15130" y="0"/>
                    </a:cubicBezTo>
                    <a:cubicBezTo>
                      <a:pt x="-2370" y="73180"/>
                      <a:pt x="-11915" y="174997"/>
                      <a:pt x="27857" y="268859"/>
                    </a:cubicBezTo>
                    <a:cubicBezTo>
                      <a:pt x="91492" y="227496"/>
                      <a:pt x="139219" y="181360"/>
                      <a:pt x="139219" y="138407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3735" name="Graphic 378">
                <a:extLst>
                  <a:ext uri="{FF2B5EF4-FFF2-40B4-BE49-F238E27FC236}">
                    <a16:creationId xmlns:a16="http://schemas.microsoft.com/office/drawing/2014/main" id="{FDE6E57D-51E6-4C80-B4FC-27972CCBA6D6}"/>
                  </a:ext>
                </a:extLst>
              </p:cNvPr>
              <p:cNvGrpSpPr/>
              <p:nvPr/>
            </p:nvGrpSpPr>
            <p:grpSpPr>
              <a:xfrm>
                <a:off x="3829739" y="4486670"/>
                <a:ext cx="2305181" cy="555216"/>
                <a:chOff x="3829739" y="4486670"/>
                <a:chExt cx="2305181" cy="555216"/>
              </a:xfrm>
            </p:grpSpPr>
            <p:sp>
              <p:nvSpPr>
                <p:cNvPr id="3736" name="Freeform: Shape 3735">
                  <a:extLst>
                    <a:ext uri="{FF2B5EF4-FFF2-40B4-BE49-F238E27FC236}">
                      <a16:creationId xmlns:a16="http://schemas.microsoft.com/office/drawing/2014/main" id="{114BC408-EF22-466D-8ABB-8006B152846F}"/>
                    </a:ext>
                  </a:extLst>
                </p:cNvPr>
                <p:cNvSpPr/>
                <p:nvPr/>
              </p:nvSpPr>
              <p:spPr>
                <a:xfrm>
                  <a:off x="3829739" y="4491442"/>
                  <a:ext cx="2017232" cy="550443"/>
                </a:xfrm>
                <a:custGeom>
                  <a:avLst/>
                  <a:gdLst>
                    <a:gd name="connsiteX0" fmla="*/ 335675 w 2017232"/>
                    <a:gd name="connsiteY0" fmla="*/ 346811 h 550443"/>
                    <a:gd name="connsiteX1" fmla="*/ 100225 w 2017232"/>
                    <a:gd name="connsiteY1" fmla="*/ 0 h 550443"/>
                    <a:gd name="connsiteX2" fmla="*/ 0 w 2017232"/>
                    <a:gd name="connsiteY2" fmla="*/ 0 h 550443"/>
                    <a:gd name="connsiteX3" fmla="*/ 0 w 2017232"/>
                    <a:gd name="connsiteY3" fmla="*/ 540898 h 550443"/>
                    <a:gd name="connsiteX4" fmla="*/ 1998142 w 2017232"/>
                    <a:gd name="connsiteY4" fmla="*/ 540898 h 550443"/>
                    <a:gd name="connsiteX5" fmla="*/ 1998142 w 2017232"/>
                    <a:gd name="connsiteY5" fmla="*/ 550444 h 550443"/>
                    <a:gd name="connsiteX6" fmla="*/ 2010870 w 2017232"/>
                    <a:gd name="connsiteY6" fmla="*/ 544080 h 550443"/>
                    <a:gd name="connsiteX7" fmla="*/ 2017233 w 2017232"/>
                    <a:gd name="connsiteY7" fmla="*/ 474081 h 550443"/>
                    <a:gd name="connsiteX8" fmla="*/ 335675 w 2017232"/>
                    <a:gd name="connsiteY8" fmla="*/ 346811 h 5504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17232" h="550443">
                      <a:moveTo>
                        <a:pt x="335675" y="346811"/>
                      </a:moveTo>
                      <a:cubicBezTo>
                        <a:pt x="181360" y="291130"/>
                        <a:pt x="119316" y="152724"/>
                        <a:pt x="100225" y="0"/>
                      </a:cubicBezTo>
                      <a:lnTo>
                        <a:pt x="0" y="0"/>
                      </a:lnTo>
                      <a:lnTo>
                        <a:pt x="0" y="540898"/>
                      </a:lnTo>
                      <a:lnTo>
                        <a:pt x="1998142" y="540898"/>
                      </a:lnTo>
                      <a:lnTo>
                        <a:pt x="1998142" y="550444"/>
                      </a:lnTo>
                      <a:cubicBezTo>
                        <a:pt x="1998142" y="550444"/>
                        <a:pt x="2002915" y="548853"/>
                        <a:pt x="2010870" y="544080"/>
                      </a:cubicBezTo>
                      <a:cubicBezTo>
                        <a:pt x="2009279" y="520217"/>
                        <a:pt x="2012460" y="496354"/>
                        <a:pt x="2017233" y="474081"/>
                      </a:cubicBezTo>
                      <a:cubicBezTo>
                        <a:pt x="1506561" y="494763"/>
                        <a:pt x="836802" y="510672"/>
                        <a:pt x="335675" y="346811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37" name="Freeform: Shape 3736">
                  <a:extLst>
                    <a:ext uri="{FF2B5EF4-FFF2-40B4-BE49-F238E27FC236}">
                      <a16:creationId xmlns:a16="http://schemas.microsoft.com/office/drawing/2014/main" id="{39ADA8B3-0416-41B3-9666-A7EF103E5F2C}"/>
                    </a:ext>
                  </a:extLst>
                </p:cNvPr>
                <p:cNvSpPr/>
                <p:nvPr/>
              </p:nvSpPr>
              <p:spPr>
                <a:xfrm>
                  <a:off x="3929964" y="4486670"/>
                  <a:ext cx="1947234" cy="491508"/>
                </a:xfrm>
                <a:custGeom>
                  <a:avLst/>
                  <a:gdLst>
                    <a:gd name="connsiteX0" fmla="*/ 1942462 w 1947234"/>
                    <a:gd name="connsiteY0" fmla="*/ 149542 h 491508"/>
                    <a:gd name="connsiteX1" fmla="*/ 1902690 w 1947234"/>
                    <a:gd name="connsiteY1" fmla="*/ 1590 h 491508"/>
                    <a:gd name="connsiteX2" fmla="*/ 1897917 w 1947234"/>
                    <a:gd name="connsiteY2" fmla="*/ 0 h 491508"/>
                    <a:gd name="connsiteX3" fmla="*/ 1897917 w 1947234"/>
                    <a:gd name="connsiteY3" fmla="*/ 4772 h 491508"/>
                    <a:gd name="connsiteX4" fmla="*/ 0 w 1947234"/>
                    <a:gd name="connsiteY4" fmla="*/ 4772 h 491508"/>
                    <a:gd name="connsiteX5" fmla="*/ 235450 w 1947234"/>
                    <a:gd name="connsiteY5" fmla="*/ 351584 h 491508"/>
                    <a:gd name="connsiteX6" fmla="*/ 1918599 w 1947234"/>
                    <a:gd name="connsiteY6" fmla="*/ 478854 h 491508"/>
                    <a:gd name="connsiteX7" fmla="*/ 1947234 w 1947234"/>
                    <a:gd name="connsiteY7" fmla="*/ 392947 h 491508"/>
                    <a:gd name="connsiteX8" fmla="*/ 1942462 w 1947234"/>
                    <a:gd name="connsiteY8" fmla="*/ 149542 h 491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947234" h="491508">
                      <a:moveTo>
                        <a:pt x="1942462" y="149542"/>
                      </a:moveTo>
                      <a:cubicBezTo>
                        <a:pt x="1878827" y="106589"/>
                        <a:pt x="1882008" y="49317"/>
                        <a:pt x="1902690" y="1590"/>
                      </a:cubicBezTo>
                      <a:cubicBezTo>
                        <a:pt x="1899508" y="0"/>
                        <a:pt x="1897917" y="0"/>
                        <a:pt x="1897917" y="0"/>
                      </a:cubicBezTo>
                      <a:lnTo>
                        <a:pt x="1897917" y="4772"/>
                      </a:lnTo>
                      <a:lnTo>
                        <a:pt x="0" y="4772"/>
                      </a:lnTo>
                      <a:cubicBezTo>
                        <a:pt x="19091" y="159088"/>
                        <a:pt x="81135" y="297494"/>
                        <a:pt x="235450" y="351584"/>
                      </a:cubicBezTo>
                      <a:cubicBezTo>
                        <a:pt x="738167" y="515444"/>
                        <a:pt x="1406336" y="499536"/>
                        <a:pt x="1918599" y="478854"/>
                      </a:cubicBezTo>
                      <a:cubicBezTo>
                        <a:pt x="1929735" y="431127"/>
                        <a:pt x="1947234" y="392947"/>
                        <a:pt x="1947234" y="392947"/>
                      </a:cubicBezTo>
                      <a:cubicBezTo>
                        <a:pt x="1791328" y="291130"/>
                        <a:pt x="1942462" y="149542"/>
                        <a:pt x="1942462" y="149542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38" name="Freeform: Shape 3737">
                  <a:extLst>
                    <a:ext uri="{FF2B5EF4-FFF2-40B4-BE49-F238E27FC236}">
                      <a16:creationId xmlns:a16="http://schemas.microsoft.com/office/drawing/2014/main" id="{567B1D2B-09A7-4297-BA73-720415F06668}"/>
                    </a:ext>
                  </a:extLst>
                </p:cNvPr>
                <p:cNvSpPr/>
                <p:nvPr/>
              </p:nvSpPr>
              <p:spPr>
                <a:xfrm>
                  <a:off x="5840608" y="4959160"/>
                  <a:ext cx="165451" cy="76362"/>
                </a:xfrm>
                <a:custGeom>
                  <a:avLst/>
                  <a:gdLst>
                    <a:gd name="connsiteX0" fmla="*/ 0 w 165451"/>
                    <a:gd name="connsiteY0" fmla="*/ 76362 h 76362"/>
                    <a:gd name="connsiteX1" fmla="*/ 165451 w 165451"/>
                    <a:gd name="connsiteY1" fmla="*/ 0 h 76362"/>
                    <a:gd name="connsiteX2" fmla="*/ 7954 w 165451"/>
                    <a:gd name="connsiteY2" fmla="*/ 6363 h 76362"/>
                    <a:gd name="connsiteX3" fmla="*/ 0 w 165451"/>
                    <a:gd name="connsiteY3" fmla="*/ 76362 h 76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5451" h="76362">
                      <a:moveTo>
                        <a:pt x="0" y="76362"/>
                      </a:moveTo>
                      <a:cubicBezTo>
                        <a:pt x="28636" y="63635"/>
                        <a:pt x="97043" y="31818"/>
                        <a:pt x="165451" y="0"/>
                      </a:cubicBezTo>
                      <a:cubicBezTo>
                        <a:pt x="112952" y="1591"/>
                        <a:pt x="60453" y="4773"/>
                        <a:pt x="7954" y="6363"/>
                      </a:cubicBezTo>
                      <a:cubicBezTo>
                        <a:pt x="3182" y="27045"/>
                        <a:pt x="0" y="50908"/>
                        <a:pt x="0" y="76362"/>
                      </a:cubicBezTo>
                      <a:close/>
                    </a:path>
                  </a:pathLst>
                </a:custGeom>
                <a:solidFill>
                  <a:srgbClr val="FFD4C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39" name="Freeform: Shape 3738">
                  <a:extLst>
                    <a:ext uri="{FF2B5EF4-FFF2-40B4-BE49-F238E27FC236}">
                      <a16:creationId xmlns:a16="http://schemas.microsoft.com/office/drawing/2014/main" id="{EC490634-9B46-4A96-98C4-AF3711CB1E98}"/>
                    </a:ext>
                  </a:extLst>
                </p:cNvPr>
                <p:cNvSpPr/>
                <p:nvPr/>
              </p:nvSpPr>
              <p:spPr>
                <a:xfrm>
                  <a:off x="5808238" y="4488260"/>
                  <a:ext cx="326682" cy="475672"/>
                </a:xfrm>
                <a:custGeom>
                  <a:avLst/>
                  <a:gdLst>
                    <a:gd name="connsiteX0" fmla="*/ 313955 w 326682"/>
                    <a:gd name="connsiteY0" fmla="*/ 135225 h 475672"/>
                    <a:gd name="connsiteX1" fmla="*/ 26006 w 326682"/>
                    <a:gd name="connsiteY1" fmla="*/ 0 h 475672"/>
                    <a:gd name="connsiteX2" fmla="*/ 65778 w 326682"/>
                    <a:gd name="connsiteY2" fmla="*/ 147952 h 475672"/>
                    <a:gd name="connsiteX3" fmla="*/ 70551 w 326682"/>
                    <a:gd name="connsiteY3" fmla="*/ 389765 h 475672"/>
                    <a:gd name="connsiteX4" fmla="*/ 41915 w 326682"/>
                    <a:gd name="connsiteY4" fmla="*/ 475673 h 475672"/>
                    <a:gd name="connsiteX5" fmla="*/ 199412 w 326682"/>
                    <a:gd name="connsiteY5" fmla="*/ 469309 h 475672"/>
                    <a:gd name="connsiteX6" fmla="*/ 326682 w 326682"/>
                    <a:gd name="connsiteY6" fmla="*/ 404083 h 475672"/>
                    <a:gd name="connsiteX7" fmla="*/ 313955 w 326682"/>
                    <a:gd name="connsiteY7" fmla="*/ 135225 h 4756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26682" h="475672">
                      <a:moveTo>
                        <a:pt x="313955" y="135225"/>
                      </a:moveTo>
                      <a:cubicBezTo>
                        <a:pt x="248729" y="98635"/>
                        <a:pt x="57824" y="14318"/>
                        <a:pt x="26006" y="0"/>
                      </a:cubicBezTo>
                      <a:cubicBezTo>
                        <a:pt x="5325" y="47726"/>
                        <a:pt x="3734" y="104998"/>
                        <a:pt x="65778" y="147952"/>
                      </a:cubicBezTo>
                      <a:cubicBezTo>
                        <a:pt x="65778" y="147952"/>
                        <a:pt x="-85355" y="289540"/>
                        <a:pt x="70551" y="389765"/>
                      </a:cubicBezTo>
                      <a:cubicBezTo>
                        <a:pt x="70551" y="389765"/>
                        <a:pt x="51460" y="427946"/>
                        <a:pt x="41915" y="475673"/>
                      </a:cubicBezTo>
                      <a:cubicBezTo>
                        <a:pt x="94414" y="474082"/>
                        <a:pt x="146913" y="470900"/>
                        <a:pt x="199412" y="469309"/>
                      </a:cubicBezTo>
                      <a:cubicBezTo>
                        <a:pt x="248729" y="445446"/>
                        <a:pt x="296456" y="421583"/>
                        <a:pt x="326682" y="404083"/>
                      </a:cubicBezTo>
                      <a:cubicBezTo>
                        <a:pt x="286910" y="308631"/>
                        <a:pt x="296456" y="208405"/>
                        <a:pt x="313955" y="135225"/>
                      </a:cubicBezTo>
                      <a:close/>
                    </a:path>
                  </a:pathLst>
                </a:custGeom>
                <a:solidFill>
                  <a:srgbClr val="FFE1D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740" name="Freeform: Shape 3739">
                <a:extLst>
                  <a:ext uri="{FF2B5EF4-FFF2-40B4-BE49-F238E27FC236}">
                    <a16:creationId xmlns:a16="http://schemas.microsoft.com/office/drawing/2014/main" id="{C03E19BA-DF94-4A5D-8FD1-97E86571FE1C}"/>
                  </a:ext>
                </a:extLst>
              </p:cNvPr>
              <p:cNvSpPr/>
              <p:nvPr/>
            </p:nvSpPr>
            <p:spPr>
              <a:xfrm>
                <a:off x="3525881" y="4785755"/>
                <a:ext cx="264085" cy="246586"/>
              </a:xfrm>
              <a:custGeom>
                <a:avLst/>
                <a:gdLst>
                  <a:gd name="connsiteX0" fmla="*/ 0 w 264085"/>
                  <a:gd name="connsiteY0" fmla="*/ 0 h 246586"/>
                  <a:gd name="connsiteX1" fmla="*/ 0 w 264085"/>
                  <a:gd name="connsiteY1" fmla="*/ 114543 h 246586"/>
                  <a:gd name="connsiteX2" fmla="*/ 87498 w 264085"/>
                  <a:gd name="connsiteY2" fmla="*/ 240223 h 246586"/>
                  <a:gd name="connsiteX3" fmla="*/ 230677 w 264085"/>
                  <a:gd name="connsiteY3" fmla="*/ 246586 h 246586"/>
                  <a:gd name="connsiteX4" fmla="*/ 264086 w 264085"/>
                  <a:gd name="connsiteY4" fmla="*/ 200451 h 246586"/>
                  <a:gd name="connsiteX5" fmla="*/ 264086 w 264085"/>
                  <a:gd name="connsiteY5" fmla="*/ 116134 h 246586"/>
                  <a:gd name="connsiteX6" fmla="*/ 0 w 264085"/>
                  <a:gd name="connsiteY6" fmla="*/ 0 h 246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4085" h="246586">
                    <a:moveTo>
                      <a:pt x="0" y="0"/>
                    </a:moveTo>
                    <a:lnTo>
                      <a:pt x="0" y="114543"/>
                    </a:lnTo>
                    <a:cubicBezTo>
                      <a:pt x="0" y="139997"/>
                      <a:pt x="19091" y="240223"/>
                      <a:pt x="87498" y="240223"/>
                    </a:cubicBezTo>
                    <a:lnTo>
                      <a:pt x="230677" y="246586"/>
                    </a:lnTo>
                    <a:cubicBezTo>
                      <a:pt x="248177" y="246586"/>
                      <a:pt x="264086" y="225905"/>
                      <a:pt x="264086" y="200451"/>
                    </a:cubicBezTo>
                    <a:lnTo>
                      <a:pt x="264086" y="116134"/>
                    </a:lnTo>
                    <a:cubicBezTo>
                      <a:pt x="160679" y="117725"/>
                      <a:pt x="63635" y="77953"/>
                      <a:pt x="0" y="0"/>
                    </a:cubicBezTo>
                    <a:close/>
                  </a:path>
                </a:pathLst>
              </a:custGeom>
              <a:solidFill>
                <a:srgbClr val="F95D91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1" name="Freeform: Shape 3740">
                <a:extLst>
                  <a:ext uri="{FF2B5EF4-FFF2-40B4-BE49-F238E27FC236}">
                    <a16:creationId xmlns:a16="http://schemas.microsoft.com/office/drawing/2014/main" id="{AC612812-0872-4297-9DDF-B9BF9DEB71A0}"/>
                  </a:ext>
                </a:extLst>
              </p:cNvPr>
              <p:cNvSpPr/>
              <p:nvPr/>
            </p:nvSpPr>
            <p:spPr>
              <a:xfrm>
                <a:off x="3525881" y="4485079"/>
                <a:ext cx="264085" cy="415265"/>
              </a:xfrm>
              <a:custGeom>
                <a:avLst/>
                <a:gdLst>
                  <a:gd name="connsiteX0" fmla="*/ 264086 w 264085"/>
                  <a:gd name="connsiteY0" fmla="*/ 257722 h 415265"/>
                  <a:gd name="connsiteX1" fmla="*/ 264086 w 264085"/>
                  <a:gd name="connsiteY1" fmla="*/ 46135 h 415265"/>
                  <a:gd name="connsiteX2" fmla="*/ 230677 w 264085"/>
                  <a:gd name="connsiteY2" fmla="*/ 0 h 415265"/>
                  <a:gd name="connsiteX3" fmla="*/ 87498 w 264085"/>
                  <a:gd name="connsiteY3" fmla="*/ 6363 h 415265"/>
                  <a:gd name="connsiteX4" fmla="*/ 0 w 264085"/>
                  <a:gd name="connsiteY4" fmla="*/ 132043 h 415265"/>
                  <a:gd name="connsiteX5" fmla="*/ 0 w 264085"/>
                  <a:gd name="connsiteY5" fmla="*/ 270449 h 415265"/>
                  <a:gd name="connsiteX6" fmla="*/ 0 w 264085"/>
                  <a:gd name="connsiteY6" fmla="*/ 275222 h 415265"/>
                  <a:gd name="connsiteX7" fmla="*/ 0 w 264085"/>
                  <a:gd name="connsiteY7" fmla="*/ 299085 h 415265"/>
                  <a:gd name="connsiteX8" fmla="*/ 264086 w 264085"/>
                  <a:gd name="connsiteY8" fmla="*/ 415219 h 415265"/>
                  <a:gd name="connsiteX9" fmla="*/ 264086 w 264085"/>
                  <a:gd name="connsiteY9" fmla="*/ 287949 h 415265"/>
                  <a:gd name="connsiteX10" fmla="*/ 264086 w 264085"/>
                  <a:gd name="connsiteY10" fmla="*/ 257722 h 41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4085" h="415265">
                    <a:moveTo>
                      <a:pt x="264086" y="257722"/>
                    </a:moveTo>
                    <a:lnTo>
                      <a:pt x="264086" y="46135"/>
                    </a:lnTo>
                    <a:cubicBezTo>
                      <a:pt x="264086" y="20681"/>
                      <a:pt x="249768" y="0"/>
                      <a:pt x="230677" y="0"/>
                    </a:cubicBezTo>
                    <a:lnTo>
                      <a:pt x="87498" y="6363"/>
                    </a:lnTo>
                    <a:cubicBezTo>
                      <a:pt x="19091" y="6363"/>
                      <a:pt x="0" y="106589"/>
                      <a:pt x="0" y="132043"/>
                    </a:cubicBezTo>
                    <a:lnTo>
                      <a:pt x="0" y="270449"/>
                    </a:lnTo>
                    <a:lnTo>
                      <a:pt x="0" y="275222"/>
                    </a:lnTo>
                    <a:lnTo>
                      <a:pt x="0" y="299085"/>
                    </a:lnTo>
                    <a:cubicBezTo>
                      <a:pt x="63635" y="377038"/>
                      <a:pt x="160679" y="416810"/>
                      <a:pt x="264086" y="415219"/>
                    </a:cubicBezTo>
                    <a:lnTo>
                      <a:pt x="264086" y="287949"/>
                    </a:lnTo>
                    <a:lnTo>
                      <a:pt x="264086" y="257722"/>
                    </a:ln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2" name="Freeform: Shape 3741">
                <a:extLst>
                  <a:ext uri="{FF2B5EF4-FFF2-40B4-BE49-F238E27FC236}">
                    <a16:creationId xmlns:a16="http://schemas.microsoft.com/office/drawing/2014/main" id="{BB4FCBA2-4172-4241-9CFE-D4BE3519433F}"/>
                  </a:ext>
                </a:extLst>
              </p:cNvPr>
              <p:cNvSpPr/>
              <p:nvPr/>
            </p:nvSpPr>
            <p:spPr>
              <a:xfrm>
                <a:off x="3750195" y="4900298"/>
                <a:ext cx="79543" cy="132042"/>
              </a:xfrm>
              <a:custGeom>
                <a:avLst/>
                <a:gdLst>
                  <a:gd name="connsiteX0" fmla="*/ 0 w 79543"/>
                  <a:gd name="connsiteY0" fmla="*/ 0 h 132042"/>
                  <a:gd name="connsiteX1" fmla="*/ 0 w 79543"/>
                  <a:gd name="connsiteY1" fmla="*/ 132043 h 132042"/>
                  <a:gd name="connsiteX2" fmla="*/ 79544 w 79543"/>
                  <a:gd name="connsiteY2" fmla="*/ 132043 h 132042"/>
                  <a:gd name="connsiteX3" fmla="*/ 79544 w 79543"/>
                  <a:gd name="connsiteY3" fmla="*/ 0 h 132042"/>
                  <a:gd name="connsiteX4" fmla="*/ 0 w 79543"/>
                  <a:gd name="connsiteY4" fmla="*/ 0 h 132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543" h="132042">
                    <a:moveTo>
                      <a:pt x="0" y="0"/>
                    </a:moveTo>
                    <a:lnTo>
                      <a:pt x="0" y="132043"/>
                    </a:lnTo>
                    <a:lnTo>
                      <a:pt x="79544" y="132043"/>
                    </a:lnTo>
                    <a:lnTo>
                      <a:pt x="79544" y="0"/>
                    </a:lnTo>
                    <a:cubicBezTo>
                      <a:pt x="52499" y="1590"/>
                      <a:pt x="25454" y="3181"/>
                      <a:pt x="0" y="0"/>
                    </a:cubicBezTo>
                    <a:close/>
                  </a:path>
                </a:pathLst>
              </a:custGeom>
              <a:solidFill>
                <a:srgbClr val="E3E5E4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3" name="Freeform: Shape 3742">
                <a:extLst>
                  <a:ext uri="{FF2B5EF4-FFF2-40B4-BE49-F238E27FC236}">
                    <a16:creationId xmlns:a16="http://schemas.microsoft.com/office/drawing/2014/main" id="{FD2DED90-6EE7-48CC-ADEC-85A1EAF1B88A}"/>
                  </a:ext>
                </a:extLst>
              </p:cNvPr>
              <p:cNvSpPr/>
              <p:nvPr/>
            </p:nvSpPr>
            <p:spPr>
              <a:xfrm>
                <a:off x="3750195" y="4485079"/>
                <a:ext cx="79543" cy="416953"/>
              </a:xfrm>
              <a:custGeom>
                <a:avLst/>
                <a:gdLst>
                  <a:gd name="connsiteX0" fmla="*/ 0 w 79543"/>
                  <a:gd name="connsiteY0" fmla="*/ 1591 h 416953"/>
                  <a:gd name="connsiteX1" fmla="*/ 0 w 79543"/>
                  <a:gd name="connsiteY1" fmla="*/ 415219 h 416953"/>
                  <a:gd name="connsiteX2" fmla="*/ 79544 w 79543"/>
                  <a:gd name="connsiteY2" fmla="*/ 413628 h 416953"/>
                  <a:gd name="connsiteX3" fmla="*/ 79544 w 79543"/>
                  <a:gd name="connsiteY3" fmla="*/ 0 h 416953"/>
                  <a:gd name="connsiteX4" fmla="*/ 0 w 79543"/>
                  <a:gd name="connsiteY4" fmla="*/ 0 h 416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543" h="416953">
                    <a:moveTo>
                      <a:pt x="0" y="1591"/>
                    </a:moveTo>
                    <a:lnTo>
                      <a:pt x="0" y="415219"/>
                    </a:lnTo>
                    <a:cubicBezTo>
                      <a:pt x="25454" y="418401"/>
                      <a:pt x="52499" y="416810"/>
                      <a:pt x="79544" y="413628"/>
                    </a:cubicBezTo>
                    <a:lnTo>
                      <a:pt x="795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744" name="Graphic 378">
              <a:extLst>
                <a:ext uri="{FF2B5EF4-FFF2-40B4-BE49-F238E27FC236}">
                  <a16:creationId xmlns:a16="http://schemas.microsoft.com/office/drawing/2014/main" id="{A9BCE2EB-4C0D-48D9-836D-FC907E3D1319}"/>
                </a:ext>
              </a:extLst>
            </p:cNvPr>
            <p:cNvGrpSpPr/>
            <p:nvPr/>
          </p:nvGrpSpPr>
          <p:grpSpPr>
            <a:xfrm>
              <a:off x="4551997" y="4703029"/>
              <a:ext cx="715894" cy="219541"/>
              <a:chOff x="4551997" y="4703029"/>
              <a:chExt cx="715894" cy="219541"/>
            </a:xfrm>
          </p:grpSpPr>
          <p:grpSp>
            <p:nvGrpSpPr>
              <p:cNvPr id="3745" name="Graphic 378">
                <a:extLst>
                  <a:ext uri="{FF2B5EF4-FFF2-40B4-BE49-F238E27FC236}">
                    <a16:creationId xmlns:a16="http://schemas.microsoft.com/office/drawing/2014/main" id="{86B46DE3-9219-4BD7-BCB9-FBBC2EB10B10}"/>
                  </a:ext>
                </a:extLst>
              </p:cNvPr>
              <p:cNvGrpSpPr/>
              <p:nvPr/>
            </p:nvGrpSpPr>
            <p:grpSpPr>
              <a:xfrm>
                <a:off x="4551997" y="4703029"/>
                <a:ext cx="715894" cy="219541"/>
                <a:chOff x="4551997" y="4703029"/>
                <a:chExt cx="715894" cy="219541"/>
              </a:xfrm>
            </p:grpSpPr>
            <p:sp>
              <p:nvSpPr>
                <p:cNvPr id="3746" name="Freeform: Shape 3745">
                  <a:extLst>
                    <a:ext uri="{FF2B5EF4-FFF2-40B4-BE49-F238E27FC236}">
                      <a16:creationId xmlns:a16="http://schemas.microsoft.com/office/drawing/2014/main" id="{96288991-F6FC-46DE-93D9-3B2858651F32}"/>
                    </a:ext>
                  </a:extLst>
                </p:cNvPr>
                <p:cNvSpPr/>
                <p:nvPr/>
              </p:nvSpPr>
              <p:spPr>
                <a:xfrm>
                  <a:off x="4551997" y="4803254"/>
                  <a:ext cx="208404" cy="104998"/>
                </a:xfrm>
                <a:custGeom>
                  <a:avLst/>
                  <a:gdLst>
                    <a:gd name="connsiteX0" fmla="*/ 208405 w 208404"/>
                    <a:gd name="connsiteY0" fmla="*/ 52499 h 104998"/>
                    <a:gd name="connsiteX1" fmla="*/ 104998 w 208404"/>
                    <a:gd name="connsiteY1" fmla="*/ 104998 h 104998"/>
                    <a:gd name="connsiteX2" fmla="*/ 0 w 208404"/>
                    <a:gd name="connsiteY2" fmla="*/ 52499 h 104998"/>
                    <a:gd name="connsiteX3" fmla="*/ 104998 w 208404"/>
                    <a:gd name="connsiteY3" fmla="*/ 0 h 104998"/>
                    <a:gd name="connsiteX4" fmla="*/ 208405 w 208404"/>
                    <a:gd name="connsiteY4" fmla="*/ 52499 h 104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8404" h="104998">
                      <a:moveTo>
                        <a:pt x="208405" y="52499"/>
                      </a:moveTo>
                      <a:cubicBezTo>
                        <a:pt x="208405" y="81135"/>
                        <a:pt x="162269" y="104998"/>
                        <a:pt x="104998" y="104998"/>
                      </a:cubicBezTo>
                      <a:cubicBezTo>
                        <a:pt x="47726" y="104998"/>
                        <a:pt x="0" y="81135"/>
                        <a:pt x="0" y="52499"/>
                      </a:cubicBezTo>
                      <a:cubicBezTo>
                        <a:pt x="0" y="23863"/>
                        <a:pt x="46135" y="0"/>
                        <a:pt x="104998" y="0"/>
                      </a:cubicBezTo>
                      <a:cubicBezTo>
                        <a:pt x="162269" y="0"/>
                        <a:pt x="208405" y="23863"/>
                        <a:pt x="208405" y="52499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47" name="Freeform: Shape 3746">
                  <a:extLst>
                    <a:ext uri="{FF2B5EF4-FFF2-40B4-BE49-F238E27FC236}">
                      <a16:creationId xmlns:a16="http://schemas.microsoft.com/office/drawing/2014/main" id="{B031139F-E1EE-4FB7-9CD5-6EDA0DF12612}"/>
                    </a:ext>
                  </a:extLst>
                </p:cNvPr>
                <p:cNvSpPr/>
                <p:nvPr/>
              </p:nvSpPr>
              <p:spPr>
                <a:xfrm>
                  <a:off x="5057896" y="4817572"/>
                  <a:ext cx="209995" cy="104998"/>
                </a:xfrm>
                <a:custGeom>
                  <a:avLst/>
                  <a:gdLst>
                    <a:gd name="connsiteX0" fmla="*/ 0 w 209995"/>
                    <a:gd name="connsiteY0" fmla="*/ 52499 h 104998"/>
                    <a:gd name="connsiteX1" fmla="*/ 104998 w 209995"/>
                    <a:gd name="connsiteY1" fmla="*/ 104998 h 104998"/>
                    <a:gd name="connsiteX2" fmla="*/ 209996 w 209995"/>
                    <a:gd name="connsiteY2" fmla="*/ 52499 h 104998"/>
                    <a:gd name="connsiteX3" fmla="*/ 104998 w 209995"/>
                    <a:gd name="connsiteY3" fmla="*/ 0 h 104998"/>
                    <a:gd name="connsiteX4" fmla="*/ 0 w 209995"/>
                    <a:gd name="connsiteY4" fmla="*/ 52499 h 104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9995" h="104998">
                      <a:moveTo>
                        <a:pt x="0" y="52499"/>
                      </a:moveTo>
                      <a:cubicBezTo>
                        <a:pt x="0" y="81135"/>
                        <a:pt x="46135" y="104998"/>
                        <a:pt x="104998" y="104998"/>
                      </a:cubicBezTo>
                      <a:cubicBezTo>
                        <a:pt x="162270" y="104998"/>
                        <a:pt x="209996" y="81135"/>
                        <a:pt x="209996" y="52499"/>
                      </a:cubicBezTo>
                      <a:cubicBezTo>
                        <a:pt x="209996" y="23863"/>
                        <a:pt x="163860" y="0"/>
                        <a:pt x="104998" y="0"/>
                      </a:cubicBezTo>
                      <a:cubicBezTo>
                        <a:pt x="46135" y="0"/>
                        <a:pt x="0" y="23863"/>
                        <a:pt x="0" y="52499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48" name="Freeform: Shape 3747">
                  <a:extLst>
                    <a:ext uri="{FF2B5EF4-FFF2-40B4-BE49-F238E27FC236}">
                      <a16:creationId xmlns:a16="http://schemas.microsoft.com/office/drawing/2014/main" id="{6C5C2651-A3EB-4F77-B6D5-01C8C4AB6A05}"/>
                    </a:ext>
                  </a:extLst>
                </p:cNvPr>
                <p:cNvSpPr/>
                <p:nvPr/>
              </p:nvSpPr>
              <p:spPr>
                <a:xfrm>
                  <a:off x="4623587" y="4703029"/>
                  <a:ext cx="138406" cy="69999"/>
                </a:xfrm>
                <a:custGeom>
                  <a:avLst/>
                  <a:gdLst>
                    <a:gd name="connsiteX0" fmla="*/ 0 w 138406"/>
                    <a:gd name="connsiteY0" fmla="*/ 68408 h 69999"/>
                    <a:gd name="connsiteX1" fmla="*/ 69999 w 138406"/>
                    <a:gd name="connsiteY1" fmla="*/ 0 h 69999"/>
                    <a:gd name="connsiteX2" fmla="*/ 138406 w 138406"/>
                    <a:gd name="connsiteY2" fmla="*/ 69999 h 699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8406" h="69999">
                      <a:moveTo>
                        <a:pt x="0" y="68408"/>
                      </a:moveTo>
                      <a:cubicBezTo>
                        <a:pt x="0" y="30227"/>
                        <a:pt x="31818" y="0"/>
                        <a:pt x="69999" y="0"/>
                      </a:cubicBezTo>
                      <a:cubicBezTo>
                        <a:pt x="108180" y="0"/>
                        <a:pt x="138406" y="31818"/>
                        <a:pt x="138406" y="69999"/>
                      </a:cubicBezTo>
                    </a:path>
                  </a:pathLst>
                </a:custGeom>
                <a:noFill/>
                <a:ln w="30250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49" name="Freeform: Shape 3748">
                  <a:extLst>
                    <a:ext uri="{FF2B5EF4-FFF2-40B4-BE49-F238E27FC236}">
                      <a16:creationId xmlns:a16="http://schemas.microsoft.com/office/drawing/2014/main" id="{FD0AC95A-A826-4816-BBB5-46C8486134C7}"/>
                    </a:ext>
                  </a:extLst>
                </p:cNvPr>
                <p:cNvSpPr/>
                <p:nvPr/>
              </p:nvSpPr>
              <p:spPr>
                <a:xfrm>
                  <a:off x="5059487" y="4712574"/>
                  <a:ext cx="138406" cy="69998"/>
                </a:xfrm>
                <a:custGeom>
                  <a:avLst/>
                  <a:gdLst>
                    <a:gd name="connsiteX0" fmla="*/ 0 w 138406"/>
                    <a:gd name="connsiteY0" fmla="*/ 68408 h 69998"/>
                    <a:gd name="connsiteX1" fmla="*/ 69999 w 138406"/>
                    <a:gd name="connsiteY1" fmla="*/ 0 h 69998"/>
                    <a:gd name="connsiteX2" fmla="*/ 138406 w 138406"/>
                    <a:gd name="connsiteY2" fmla="*/ 69999 h 69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8406" h="69998">
                      <a:moveTo>
                        <a:pt x="0" y="68408"/>
                      </a:moveTo>
                      <a:cubicBezTo>
                        <a:pt x="0" y="30227"/>
                        <a:pt x="31818" y="0"/>
                        <a:pt x="69999" y="0"/>
                      </a:cubicBezTo>
                      <a:cubicBezTo>
                        <a:pt x="108180" y="0"/>
                        <a:pt x="138406" y="31818"/>
                        <a:pt x="138406" y="69999"/>
                      </a:cubicBezTo>
                    </a:path>
                  </a:pathLst>
                </a:custGeom>
                <a:noFill/>
                <a:ln w="30250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750" name="Graphic 378">
                <a:extLst>
                  <a:ext uri="{FF2B5EF4-FFF2-40B4-BE49-F238E27FC236}">
                    <a16:creationId xmlns:a16="http://schemas.microsoft.com/office/drawing/2014/main" id="{F8B22204-D3B0-4D45-B554-BD2C2438DC9D}"/>
                  </a:ext>
                </a:extLst>
              </p:cNvPr>
              <p:cNvGrpSpPr/>
              <p:nvPr/>
            </p:nvGrpSpPr>
            <p:grpSpPr>
              <a:xfrm>
                <a:off x="4806538" y="4771437"/>
                <a:ext cx="219541" cy="127355"/>
                <a:chOff x="4806538" y="4771437"/>
                <a:chExt cx="219541" cy="127355"/>
              </a:xfrm>
            </p:grpSpPr>
            <p:sp>
              <p:nvSpPr>
                <p:cNvPr id="3751" name="Freeform: Shape 3750">
                  <a:extLst>
                    <a:ext uri="{FF2B5EF4-FFF2-40B4-BE49-F238E27FC236}">
                      <a16:creationId xmlns:a16="http://schemas.microsoft.com/office/drawing/2014/main" id="{817ECA37-111E-4623-B209-FAAE0558E501}"/>
                    </a:ext>
                  </a:extLst>
                </p:cNvPr>
                <p:cNvSpPr/>
                <p:nvPr/>
              </p:nvSpPr>
              <p:spPr>
                <a:xfrm>
                  <a:off x="4828810" y="4820127"/>
                  <a:ext cx="192496" cy="78665"/>
                </a:xfrm>
                <a:custGeom>
                  <a:avLst/>
                  <a:gdLst>
                    <a:gd name="connsiteX0" fmla="*/ 0 w 192496"/>
                    <a:gd name="connsiteY0" fmla="*/ 34035 h 78665"/>
                    <a:gd name="connsiteX1" fmla="*/ 85907 w 192496"/>
                    <a:gd name="connsiteY1" fmla="*/ 78580 h 78665"/>
                    <a:gd name="connsiteX2" fmla="*/ 182951 w 192496"/>
                    <a:gd name="connsiteY2" fmla="*/ 24490 h 78665"/>
                    <a:gd name="connsiteX3" fmla="*/ 192496 w 192496"/>
                    <a:gd name="connsiteY3" fmla="*/ 2217 h 78665"/>
                    <a:gd name="connsiteX4" fmla="*/ 0 w 192496"/>
                    <a:gd name="connsiteY4" fmla="*/ 34035 h 786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2496" h="78665">
                      <a:moveTo>
                        <a:pt x="0" y="34035"/>
                      </a:moveTo>
                      <a:cubicBezTo>
                        <a:pt x="20681" y="61080"/>
                        <a:pt x="50908" y="76989"/>
                        <a:pt x="85907" y="78580"/>
                      </a:cubicBezTo>
                      <a:cubicBezTo>
                        <a:pt x="125679" y="80171"/>
                        <a:pt x="162270" y="59489"/>
                        <a:pt x="182951" y="24490"/>
                      </a:cubicBezTo>
                      <a:cubicBezTo>
                        <a:pt x="187724" y="18126"/>
                        <a:pt x="190905" y="10172"/>
                        <a:pt x="192496" y="2217"/>
                      </a:cubicBezTo>
                      <a:cubicBezTo>
                        <a:pt x="124089" y="-4146"/>
                        <a:pt x="55681" y="2217"/>
                        <a:pt x="0" y="34035"/>
                      </a:cubicBezTo>
                      <a:close/>
                    </a:path>
                  </a:pathLst>
                </a:custGeom>
                <a:solidFill>
                  <a:srgbClr val="FFA4C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52" name="Freeform: Shape 3751">
                  <a:extLst>
                    <a:ext uri="{FF2B5EF4-FFF2-40B4-BE49-F238E27FC236}">
                      <a16:creationId xmlns:a16="http://schemas.microsoft.com/office/drawing/2014/main" id="{43C3F86F-48FF-45D9-8656-DDB1A45F17D3}"/>
                    </a:ext>
                  </a:extLst>
                </p:cNvPr>
                <p:cNvSpPr/>
                <p:nvPr/>
              </p:nvSpPr>
              <p:spPr>
                <a:xfrm>
                  <a:off x="4806538" y="4771437"/>
                  <a:ext cx="219541" cy="82725"/>
                </a:xfrm>
                <a:custGeom>
                  <a:avLst/>
                  <a:gdLst>
                    <a:gd name="connsiteX0" fmla="*/ 205223 w 219541"/>
                    <a:gd name="connsiteY0" fmla="*/ 4772 h 82725"/>
                    <a:gd name="connsiteX1" fmla="*/ 15909 w 219541"/>
                    <a:gd name="connsiteY1" fmla="*/ 0 h 82725"/>
                    <a:gd name="connsiteX2" fmla="*/ 0 w 219541"/>
                    <a:gd name="connsiteY2" fmla="*/ 14318 h 82725"/>
                    <a:gd name="connsiteX3" fmla="*/ 14318 w 219541"/>
                    <a:gd name="connsiteY3" fmla="*/ 69999 h 82725"/>
                    <a:gd name="connsiteX4" fmla="*/ 22272 w 219541"/>
                    <a:gd name="connsiteY4" fmla="*/ 82725 h 82725"/>
                    <a:gd name="connsiteX5" fmla="*/ 213178 w 219541"/>
                    <a:gd name="connsiteY5" fmla="*/ 50908 h 82725"/>
                    <a:gd name="connsiteX6" fmla="*/ 219541 w 219541"/>
                    <a:gd name="connsiteY6" fmla="*/ 19090 h 82725"/>
                    <a:gd name="connsiteX7" fmla="*/ 205223 w 219541"/>
                    <a:gd name="connsiteY7" fmla="*/ 4772 h 82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9541" h="82725">
                      <a:moveTo>
                        <a:pt x="205223" y="4772"/>
                      </a:moveTo>
                      <a:cubicBezTo>
                        <a:pt x="197269" y="4772"/>
                        <a:pt x="25454" y="0"/>
                        <a:pt x="15909" y="0"/>
                      </a:cubicBezTo>
                      <a:cubicBezTo>
                        <a:pt x="7954" y="0"/>
                        <a:pt x="0" y="6363"/>
                        <a:pt x="0" y="14318"/>
                      </a:cubicBezTo>
                      <a:cubicBezTo>
                        <a:pt x="0" y="33409"/>
                        <a:pt x="4773" y="52499"/>
                        <a:pt x="14318" y="69999"/>
                      </a:cubicBezTo>
                      <a:cubicBezTo>
                        <a:pt x="17500" y="74771"/>
                        <a:pt x="19090" y="77953"/>
                        <a:pt x="22272" y="82725"/>
                      </a:cubicBezTo>
                      <a:cubicBezTo>
                        <a:pt x="77953" y="50908"/>
                        <a:pt x="146361" y="44544"/>
                        <a:pt x="213178" y="50908"/>
                      </a:cubicBezTo>
                      <a:cubicBezTo>
                        <a:pt x="216359" y="41363"/>
                        <a:pt x="217950" y="30227"/>
                        <a:pt x="219541" y="19090"/>
                      </a:cubicBezTo>
                      <a:cubicBezTo>
                        <a:pt x="219541" y="11136"/>
                        <a:pt x="213178" y="4772"/>
                        <a:pt x="205223" y="4772"/>
                      </a:cubicBezTo>
                      <a:close/>
                    </a:path>
                  </a:pathLst>
                </a:custGeom>
                <a:solidFill>
                  <a:srgbClr val="1D262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3753" name="Graphic 378">
            <a:extLst>
              <a:ext uri="{FF2B5EF4-FFF2-40B4-BE49-F238E27FC236}">
                <a16:creationId xmlns:a16="http://schemas.microsoft.com/office/drawing/2014/main" id="{F84104A8-577B-46D5-8F3C-49C3BC252A93}"/>
              </a:ext>
            </a:extLst>
          </p:cNvPr>
          <p:cNvGrpSpPr/>
          <p:nvPr/>
        </p:nvGrpSpPr>
        <p:grpSpPr>
          <a:xfrm rot="3435667">
            <a:off x="4616897" y="4244675"/>
            <a:ext cx="1690226" cy="522650"/>
            <a:chOff x="6655137" y="4268719"/>
            <a:chExt cx="3568338" cy="717485"/>
          </a:xfrm>
        </p:grpSpPr>
        <p:grpSp>
          <p:nvGrpSpPr>
            <p:cNvPr id="3754" name="Graphic 378">
              <a:extLst>
                <a:ext uri="{FF2B5EF4-FFF2-40B4-BE49-F238E27FC236}">
                  <a16:creationId xmlns:a16="http://schemas.microsoft.com/office/drawing/2014/main" id="{B13EA6CB-D3BF-48E2-A22A-B5A691CCAC08}"/>
                </a:ext>
              </a:extLst>
            </p:cNvPr>
            <p:cNvGrpSpPr/>
            <p:nvPr/>
          </p:nvGrpSpPr>
          <p:grpSpPr>
            <a:xfrm>
              <a:off x="6655137" y="4268719"/>
              <a:ext cx="3568338" cy="717485"/>
              <a:chOff x="6655137" y="4268719"/>
              <a:chExt cx="3568338" cy="717485"/>
            </a:xfrm>
          </p:grpSpPr>
          <p:sp>
            <p:nvSpPr>
              <p:cNvPr id="3755" name="Freeform: Shape 3754">
                <a:extLst>
                  <a:ext uri="{FF2B5EF4-FFF2-40B4-BE49-F238E27FC236}">
                    <a16:creationId xmlns:a16="http://schemas.microsoft.com/office/drawing/2014/main" id="{019C490F-1ACF-4C42-A763-1F5A92340FCA}"/>
                  </a:ext>
                </a:extLst>
              </p:cNvPr>
              <p:cNvSpPr/>
              <p:nvPr/>
            </p:nvSpPr>
            <p:spPr>
              <a:xfrm>
                <a:off x="6655137" y="4268719"/>
                <a:ext cx="3568338" cy="717485"/>
              </a:xfrm>
              <a:custGeom>
                <a:avLst/>
                <a:gdLst>
                  <a:gd name="connsiteX0" fmla="*/ 3568339 w 3568338"/>
                  <a:gd name="connsiteY0" fmla="*/ 31818 h 717485"/>
                  <a:gd name="connsiteX1" fmla="*/ 3536521 w 3568338"/>
                  <a:gd name="connsiteY1" fmla="*/ 0 h 717485"/>
                  <a:gd name="connsiteX2" fmla="*/ 3519022 w 3568338"/>
                  <a:gd name="connsiteY2" fmla="*/ 119316 h 717485"/>
                  <a:gd name="connsiteX3" fmla="*/ 3509476 w 3568338"/>
                  <a:gd name="connsiteY3" fmla="*/ 128861 h 717485"/>
                  <a:gd name="connsiteX4" fmla="*/ 3499931 w 3568338"/>
                  <a:gd name="connsiteY4" fmla="*/ 119316 h 717485"/>
                  <a:gd name="connsiteX5" fmla="*/ 3499931 w 3568338"/>
                  <a:gd name="connsiteY5" fmla="*/ 31818 h 717485"/>
                  <a:gd name="connsiteX6" fmla="*/ 3444250 w 3568338"/>
                  <a:gd name="connsiteY6" fmla="*/ 31818 h 717485"/>
                  <a:gd name="connsiteX7" fmla="*/ 3444250 w 3568338"/>
                  <a:gd name="connsiteY7" fmla="*/ 119316 h 717485"/>
                  <a:gd name="connsiteX8" fmla="*/ 3434705 w 3568338"/>
                  <a:gd name="connsiteY8" fmla="*/ 128861 h 717485"/>
                  <a:gd name="connsiteX9" fmla="*/ 3425160 w 3568338"/>
                  <a:gd name="connsiteY9" fmla="*/ 119316 h 717485"/>
                  <a:gd name="connsiteX10" fmla="*/ 3425160 w 3568338"/>
                  <a:gd name="connsiteY10" fmla="*/ 31818 h 717485"/>
                  <a:gd name="connsiteX11" fmla="*/ 3372661 w 3568338"/>
                  <a:gd name="connsiteY11" fmla="*/ 31818 h 717485"/>
                  <a:gd name="connsiteX12" fmla="*/ 3372661 w 3568338"/>
                  <a:gd name="connsiteY12" fmla="*/ 119316 h 717485"/>
                  <a:gd name="connsiteX13" fmla="*/ 3363116 w 3568338"/>
                  <a:gd name="connsiteY13" fmla="*/ 128861 h 717485"/>
                  <a:gd name="connsiteX14" fmla="*/ 3353570 w 3568338"/>
                  <a:gd name="connsiteY14" fmla="*/ 119316 h 717485"/>
                  <a:gd name="connsiteX15" fmla="*/ 3353570 w 3568338"/>
                  <a:gd name="connsiteY15" fmla="*/ 31818 h 717485"/>
                  <a:gd name="connsiteX16" fmla="*/ 3307435 w 3568338"/>
                  <a:gd name="connsiteY16" fmla="*/ 31818 h 717485"/>
                  <a:gd name="connsiteX17" fmla="*/ 3307435 w 3568338"/>
                  <a:gd name="connsiteY17" fmla="*/ 162270 h 717485"/>
                  <a:gd name="connsiteX18" fmla="*/ 3286754 w 3568338"/>
                  <a:gd name="connsiteY18" fmla="*/ 182951 h 717485"/>
                  <a:gd name="connsiteX19" fmla="*/ 3266072 w 3568338"/>
                  <a:gd name="connsiteY19" fmla="*/ 162270 h 717485"/>
                  <a:gd name="connsiteX20" fmla="*/ 3266072 w 3568338"/>
                  <a:gd name="connsiteY20" fmla="*/ 31818 h 717485"/>
                  <a:gd name="connsiteX21" fmla="*/ 3207210 w 3568338"/>
                  <a:gd name="connsiteY21" fmla="*/ 31818 h 717485"/>
                  <a:gd name="connsiteX22" fmla="*/ 3207210 w 3568338"/>
                  <a:gd name="connsiteY22" fmla="*/ 119316 h 717485"/>
                  <a:gd name="connsiteX23" fmla="*/ 3197664 w 3568338"/>
                  <a:gd name="connsiteY23" fmla="*/ 128861 h 717485"/>
                  <a:gd name="connsiteX24" fmla="*/ 3188119 w 3568338"/>
                  <a:gd name="connsiteY24" fmla="*/ 119316 h 717485"/>
                  <a:gd name="connsiteX25" fmla="*/ 3188119 w 3568338"/>
                  <a:gd name="connsiteY25" fmla="*/ 31818 h 717485"/>
                  <a:gd name="connsiteX26" fmla="*/ 3124484 w 3568338"/>
                  <a:gd name="connsiteY26" fmla="*/ 31818 h 717485"/>
                  <a:gd name="connsiteX27" fmla="*/ 3124484 w 3568338"/>
                  <a:gd name="connsiteY27" fmla="*/ 119316 h 717485"/>
                  <a:gd name="connsiteX28" fmla="*/ 3114939 w 3568338"/>
                  <a:gd name="connsiteY28" fmla="*/ 128861 h 717485"/>
                  <a:gd name="connsiteX29" fmla="*/ 3105394 w 3568338"/>
                  <a:gd name="connsiteY29" fmla="*/ 119316 h 717485"/>
                  <a:gd name="connsiteX30" fmla="*/ 3105394 w 3568338"/>
                  <a:gd name="connsiteY30" fmla="*/ 31818 h 717485"/>
                  <a:gd name="connsiteX31" fmla="*/ 3043349 w 3568338"/>
                  <a:gd name="connsiteY31" fmla="*/ 31818 h 717485"/>
                  <a:gd name="connsiteX32" fmla="*/ 3043349 w 3568338"/>
                  <a:gd name="connsiteY32" fmla="*/ 119316 h 717485"/>
                  <a:gd name="connsiteX33" fmla="*/ 3033804 w 3568338"/>
                  <a:gd name="connsiteY33" fmla="*/ 128861 h 717485"/>
                  <a:gd name="connsiteX34" fmla="*/ 3024259 w 3568338"/>
                  <a:gd name="connsiteY34" fmla="*/ 119316 h 717485"/>
                  <a:gd name="connsiteX35" fmla="*/ 3024259 w 3568338"/>
                  <a:gd name="connsiteY35" fmla="*/ 31818 h 717485"/>
                  <a:gd name="connsiteX36" fmla="*/ 2968578 w 3568338"/>
                  <a:gd name="connsiteY36" fmla="*/ 31818 h 717485"/>
                  <a:gd name="connsiteX37" fmla="*/ 2968578 w 3568338"/>
                  <a:gd name="connsiteY37" fmla="*/ 119316 h 717485"/>
                  <a:gd name="connsiteX38" fmla="*/ 2959033 w 3568338"/>
                  <a:gd name="connsiteY38" fmla="*/ 128861 h 717485"/>
                  <a:gd name="connsiteX39" fmla="*/ 2949487 w 3568338"/>
                  <a:gd name="connsiteY39" fmla="*/ 119316 h 717485"/>
                  <a:gd name="connsiteX40" fmla="*/ 2949487 w 3568338"/>
                  <a:gd name="connsiteY40" fmla="*/ 31818 h 717485"/>
                  <a:gd name="connsiteX41" fmla="*/ 2896989 w 3568338"/>
                  <a:gd name="connsiteY41" fmla="*/ 31818 h 717485"/>
                  <a:gd name="connsiteX42" fmla="*/ 2896989 w 3568338"/>
                  <a:gd name="connsiteY42" fmla="*/ 119316 h 717485"/>
                  <a:gd name="connsiteX43" fmla="*/ 2887443 w 3568338"/>
                  <a:gd name="connsiteY43" fmla="*/ 128861 h 717485"/>
                  <a:gd name="connsiteX44" fmla="*/ 2877898 w 3568338"/>
                  <a:gd name="connsiteY44" fmla="*/ 119316 h 717485"/>
                  <a:gd name="connsiteX45" fmla="*/ 2877898 w 3568338"/>
                  <a:gd name="connsiteY45" fmla="*/ 31818 h 717485"/>
                  <a:gd name="connsiteX46" fmla="*/ 2814263 w 3568338"/>
                  <a:gd name="connsiteY46" fmla="*/ 31818 h 717485"/>
                  <a:gd name="connsiteX47" fmla="*/ 2814263 w 3568338"/>
                  <a:gd name="connsiteY47" fmla="*/ 162270 h 717485"/>
                  <a:gd name="connsiteX48" fmla="*/ 2793582 w 3568338"/>
                  <a:gd name="connsiteY48" fmla="*/ 182951 h 717485"/>
                  <a:gd name="connsiteX49" fmla="*/ 2772900 w 3568338"/>
                  <a:gd name="connsiteY49" fmla="*/ 162270 h 717485"/>
                  <a:gd name="connsiteX50" fmla="*/ 2772900 w 3568338"/>
                  <a:gd name="connsiteY50" fmla="*/ 31818 h 717485"/>
                  <a:gd name="connsiteX51" fmla="*/ 2714038 w 3568338"/>
                  <a:gd name="connsiteY51" fmla="*/ 31818 h 717485"/>
                  <a:gd name="connsiteX52" fmla="*/ 2714038 w 3568338"/>
                  <a:gd name="connsiteY52" fmla="*/ 119316 h 717485"/>
                  <a:gd name="connsiteX53" fmla="*/ 2704492 w 3568338"/>
                  <a:gd name="connsiteY53" fmla="*/ 128861 h 717485"/>
                  <a:gd name="connsiteX54" fmla="*/ 2694947 w 3568338"/>
                  <a:gd name="connsiteY54" fmla="*/ 119316 h 717485"/>
                  <a:gd name="connsiteX55" fmla="*/ 2694947 w 3568338"/>
                  <a:gd name="connsiteY55" fmla="*/ 31818 h 717485"/>
                  <a:gd name="connsiteX56" fmla="*/ 2631312 w 3568338"/>
                  <a:gd name="connsiteY56" fmla="*/ 31818 h 717485"/>
                  <a:gd name="connsiteX57" fmla="*/ 2631312 w 3568338"/>
                  <a:gd name="connsiteY57" fmla="*/ 119316 h 717485"/>
                  <a:gd name="connsiteX58" fmla="*/ 2621766 w 3568338"/>
                  <a:gd name="connsiteY58" fmla="*/ 128861 h 717485"/>
                  <a:gd name="connsiteX59" fmla="*/ 2612222 w 3568338"/>
                  <a:gd name="connsiteY59" fmla="*/ 119316 h 717485"/>
                  <a:gd name="connsiteX60" fmla="*/ 2612222 w 3568338"/>
                  <a:gd name="connsiteY60" fmla="*/ 31818 h 717485"/>
                  <a:gd name="connsiteX61" fmla="*/ 2545404 w 3568338"/>
                  <a:gd name="connsiteY61" fmla="*/ 31818 h 717485"/>
                  <a:gd name="connsiteX62" fmla="*/ 2545404 w 3568338"/>
                  <a:gd name="connsiteY62" fmla="*/ 119316 h 717485"/>
                  <a:gd name="connsiteX63" fmla="*/ 2535859 w 3568338"/>
                  <a:gd name="connsiteY63" fmla="*/ 128861 h 717485"/>
                  <a:gd name="connsiteX64" fmla="*/ 2526314 w 3568338"/>
                  <a:gd name="connsiteY64" fmla="*/ 119316 h 717485"/>
                  <a:gd name="connsiteX65" fmla="*/ 2526314 w 3568338"/>
                  <a:gd name="connsiteY65" fmla="*/ 31818 h 717485"/>
                  <a:gd name="connsiteX66" fmla="*/ 2470633 w 3568338"/>
                  <a:gd name="connsiteY66" fmla="*/ 31818 h 717485"/>
                  <a:gd name="connsiteX67" fmla="*/ 2470633 w 3568338"/>
                  <a:gd name="connsiteY67" fmla="*/ 119316 h 717485"/>
                  <a:gd name="connsiteX68" fmla="*/ 2461088 w 3568338"/>
                  <a:gd name="connsiteY68" fmla="*/ 128861 h 717485"/>
                  <a:gd name="connsiteX69" fmla="*/ 2451543 w 3568338"/>
                  <a:gd name="connsiteY69" fmla="*/ 119316 h 717485"/>
                  <a:gd name="connsiteX70" fmla="*/ 2451543 w 3568338"/>
                  <a:gd name="connsiteY70" fmla="*/ 31818 h 717485"/>
                  <a:gd name="connsiteX71" fmla="*/ 2399044 w 3568338"/>
                  <a:gd name="connsiteY71" fmla="*/ 31818 h 717485"/>
                  <a:gd name="connsiteX72" fmla="*/ 2399044 w 3568338"/>
                  <a:gd name="connsiteY72" fmla="*/ 119316 h 717485"/>
                  <a:gd name="connsiteX73" fmla="*/ 2389499 w 3568338"/>
                  <a:gd name="connsiteY73" fmla="*/ 128861 h 717485"/>
                  <a:gd name="connsiteX74" fmla="*/ 2379953 w 3568338"/>
                  <a:gd name="connsiteY74" fmla="*/ 119316 h 717485"/>
                  <a:gd name="connsiteX75" fmla="*/ 2379953 w 3568338"/>
                  <a:gd name="connsiteY75" fmla="*/ 31818 h 717485"/>
                  <a:gd name="connsiteX76" fmla="*/ 2316318 w 3568338"/>
                  <a:gd name="connsiteY76" fmla="*/ 31818 h 717485"/>
                  <a:gd name="connsiteX77" fmla="*/ 2316318 w 3568338"/>
                  <a:gd name="connsiteY77" fmla="*/ 162270 h 717485"/>
                  <a:gd name="connsiteX78" fmla="*/ 2295636 w 3568338"/>
                  <a:gd name="connsiteY78" fmla="*/ 182951 h 717485"/>
                  <a:gd name="connsiteX79" fmla="*/ 2274955 w 3568338"/>
                  <a:gd name="connsiteY79" fmla="*/ 162270 h 717485"/>
                  <a:gd name="connsiteX80" fmla="*/ 2274955 w 3568338"/>
                  <a:gd name="connsiteY80" fmla="*/ 31818 h 717485"/>
                  <a:gd name="connsiteX81" fmla="*/ 2216093 w 3568338"/>
                  <a:gd name="connsiteY81" fmla="*/ 31818 h 717485"/>
                  <a:gd name="connsiteX82" fmla="*/ 2216093 w 3568338"/>
                  <a:gd name="connsiteY82" fmla="*/ 119316 h 717485"/>
                  <a:gd name="connsiteX83" fmla="*/ 2206548 w 3568338"/>
                  <a:gd name="connsiteY83" fmla="*/ 128861 h 717485"/>
                  <a:gd name="connsiteX84" fmla="*/ 2197002 w 3568338"/>
                  <a:gd name="connsiteY84" fmla="*/ 119316 h 717485"/>
                  <a:gd name="connsiteX85" fmla="*/ 2197002 w 3568338"/>
                  <a:gd name="connsiteY85" fmla="*/ 31818 h 717485"/>
                  <a:gd name="connsiteX86" fmla="*/ 2133367 w 3568338"/>
                  <a:gd name="connsiteY86" fmla="*/ 31818 h 717485"/>
                  <a:gd name="connsiteX87" fmla="*/ 2133367 w 3568338"/>
                  <a:gd name="connsiteY87" fmla="*/ 119316 h 717485"/>
                  <a:gd name="connsiteX88" fmla="*/ 2123822 w 3568338"/>
                  <a:gd name="connsiteY88" fmla="*/ 128861 h 717485"/>
                  <a:gd name="connsiteX89" fmla="*/ 2114277 w 3568338"/>
                  <a:gd name="connsiteY89" fmla="*/ 119316 h 717485"/>
                  <a:gd name="connsiteX90" fmla="*/ 2114277 w 3568338"/>
                  <a:gd name="connsiteY90" fmla="*/ 31818 h 717485"/>
                  <a:gd name="connsiteX91" fmla="*/ 2052232 w 3568338"/>
                  <a:gd name="connsiteY91" fmla="*/ 31818 h 717485"/>
                  <a:gd name="connsiteX92" fmla="*/ 2052232 w 3568338"/>
                  <a:gd name="connsiteY92" fmla="*/ 119316 h 717485"/>
                  <a:gd name="connsiteX93" fmla="*/ 2042687 w 3568338"/>
                  <a:gd name="connsiteY93" fmla="*/ 128861 h 717485"/>
                  <a:gd name="connsiteX94" fmla="*/ 2033142 w 3568338"/>
                  <a:gd name="connsiteY94" fmla="*/ 119316 h 717485"/>
                  <a:gd name="connsiteX95" fmla="*/ 2033142 w 3568338"/>
                  <a:gd name="connsiteY95" fmla="*/ 31818 h 717485"/>
                  <a:gd name="connsiteX96" fmla="*/ 1977461 w 3568338"/>
                  <a:gd name="connsiteY96" fmla="*/ 31818 h 717485"/>
                  <a:gd name="connsiteX97" fmla="*/ 1977461 w 3568338"/>
                  <a:gd name="connsiteY97" fmla="*/ 119316 h 717485"/>
                  <a:gd name="connsiteX98" fmla="*/ 1967916 w 3568338"/>
                  <a:gd name="connsiteY98" fmla="*/ 128861 h 717485"/>
                  <a:gd name="connsiteX99" fmla="*/ 1958371 w 3568338"/>
                  <a:gd name="connsiteY99" fmla="*/ 119316 h 717485"/>
                  <a:gd name="connsiteX100" fmla="*/ 1958371 w 3568338"/>
                  <a:gd name="connsiteY100" fmla="*/ 31818 h 717485"/>
                  <a:gd name="connsiteX101" fmla="*/ 1905871 w 3568338"/>
                  <a:gd name="connsiteY101" fmla="*/ 31818 h 717485"/>
                  <a:gd name="connsiteX102" fmla="*/ 1905871 w 3568338"/>
                  <a:gd name="connsiteY102" fmla="*/ 119316 h 717485"/>
                  <a:gd name="connsiteX103" fmla="*/ 1896327 w 3568338"/>
                  <a:gd name="connsiteY103" fmla="*/ 128861 h 717485"/>
                  <a:gd name="connsiteX104" fmla="*/ 1886781 w 3568338"/>
                  <a:gd name="connsiteY104" fmla="*/ 119316 h 717485"/>
                  <a:gd name="connsiteX105" fmla="*/ 1886781 w 3568338"/>
                  <a:gd name="connsiteY105" fmla="*/ 31818 h 717485"/>
                  <a:gd name="connsiteX106" fmla="*/ 1823146 w 3568338"/>
                  <a:gd name="connsiteY106" fmla="*/ 31818 h 717485"/>
                  <a:gd name="connsiteX107" fmla="*/ 1823146 w 3568338"/>
                  <a:gd name="connsiteY107" fmla="*/ 162270 h 717485"/>
                  <a:gd name="connsiteX108" fmla="*/ 1802464 w 3568338"/>
                  <a:gd name="connsiteY108" fmla="*/ 182951 h 717485"/>
                  <a:gd name="connsiteX109" fmla="*/ 1781783 w 3568338"/>
                  <a:gd name="connsiteY109" fmla="*/ 162270 h 717485"/>
                  <a:gd name="connsiteX110" fmla="*/ 1781783 w 3568338"/>
                  <a:gd name="connsiteY110" fmla="*/ 31818 h 717485"/>
                  <a:gd name="connsiteX111" fmla="*/ 1722920 w 3568338"/>
                  <a:gd name="connsiteY111" fmla="*/ 31818 h 717485"/>
                  <a:gd name="connsiteX112" fmla="*/ 1722920 w 3568338"/>
                  <a:gd name="connsiteY112" fmla="*/ 119316 h 717485"/>
                  <a:gd name="connsiteX113" fmla="*/ 1713376 w 3568338"/>
                  <a:gd name="connsiteY113" fmla="*/ 128861 h 717485"/>
                  <a:gd name="connsiteX114" fmla="*/ 1703830 w 3568338"/>
                  <a:gd name="connsiteY114" fmla="*/ 119316 h 717485"/>
                  <a:gd name="connsiteX115" fmla="*/ 1703830 w 3568338"/>
                  <a:gd name="connsiteY115" fmla="*/ 31818 h 717485"/>
                  <a:gd name="connsiteX116" fmla="*/ 1640195 w 3568338"/>
                  <a:gd name="connsiteY116" fmla="*/ 31818 h 717485"/>
                  <a:gd name="connsiteX117" fmla="*/ 1640195 w 3568338"/>
                  <a:gd name="connsiteY117" fmla="*/ 119316 h 717485"/>
                  <a:gd name="connsiteX118" fmla="*/ 1630650 w 3568338"/>
                  <a:gd name="connsiteY118" fmla="*/ 128861 h 717485"/>
                  <a:gd name="connsiteX119" fmla="*/ 1621104 w 3568338"/>
                  <a:gd name="connsiteY119" fmla="*/ 119316 h 717485"/>
                  <a:gd name="connsiteX120" fmla="*/ 1621104 w 3568338"/>
                  <a:gd name="connsiteY120" fmla="*/ 31818 h 717485"/>
                  <a:gd name="connsiteX121" fmla="*/ 1559060 w 3568338"/>
                  <a:gd name="connsiteY121" fmla="*/ 31818 h 717485"/>
                  <a:gd name="connsiteX122" fmla="*/ 1559060 w 3568338"/>
                  <a:gd name="connsiteY122" fmla="*/ 119316 h 717485"/>
                  <a:gd name="connsiteX123" fmla="*/ 1549515 w 3568338"/>
                  <a:gd name="connsiteY123" fmla="*/ 128861 h 717485"/>
                  <a:gd name="connsiteX124" fmla="*/ 1539970 w 3568338"/>
                  <a:gd name="connsiteY124" fmla="*/ 119316 h 717485"/>
                  <a:gd name="connsiteX125" fmla="*/ 1539970 w 3568338"/>
                  <a:gd name="connsiteY125" fmla="*/ 31818 h 717485"/>
                  <a:gd name="connsiteX126" fmla="*/ 1484289 w 3568338"/>
                  <a:gd name="connsiteY126" fmla="*/ 31818 h 717485"/>
                  <a:gd name="connsiteX127" fmla="*/ 1484289 w 3568338"/>
                  <a:gd name="connsiteY127" fmla="*/ 119316 h 717485"/>
                  <a:gd name="connsiteX128" fmla="*/ 1474744 w 3568338"/>
                  <a:gd name="connsiteY128" fmla="*/ 128861 h 717485"/>
                  <a:gd name="connsiteX129" fmla="*/ 1465199 w 3568338"/>
                  <a:gd name="connsiteY129" fmla="*/ 119316 h 717485"/>
                  <a:gd name="connsiteX130" fmla="*/ 1465199 w 3568338"/>
                  <a:gd name="connsiteY130" fmla="*/ 31818 h 717485"/>
                  <a:gd name="connsiteX131" fmla="*/ 1412699 w 3568338"/>
                  <a:gd name="connsiteY131" fmla="*/ 31818 h 717485"/>
                  <a:gd name="connsiteX132" fmla="*/ 1412699 w 3568338"/>
                  <a:gd name="connsiteY132" fmla="*/ 119316 h 717485"/>
                  <a:gd name="connsiteX133" fmla="*/ 1403154 w 3568338"/>
                  <a:gd name="connsiteY133" fmla="*/ 128861 h 717485"/>
                  <a:gd name="connsiteX134" fmla="*/ 1393609 w 3568338"/>
                  <a:gd name="connsiteY134" fmla="*/ 119316 h 717485"/>
                  <a:gd name="connsiteX135" fmla="*/ 1393609 w 3568338"/>
                  <a:gd name="connsiteY135" fmla="*/ 31818 h 717485"/>
                  <a:gd name="connsiteX136" fmla="*/ 1329974 w 3568338"/>
                  <a:gd name="connsiteY136" fmla="*/ 31818 h 717485"/>
                  <a:gd name="connsiteX137" fmla="*/ 1329974 w 3568338"/>
                  <a:gd name="connsiteY137" fmla="*/ 162270 h 717485"/>
                  <a:gd name="connsiteX138" fmla="*/ 1309292 w 3568338"/>
                  <a:gd name="connsiteY138" fmla="*/ 182951 h 717485"/>
                  <a:gd name="connsiteX139" fmla="*/ 1288611 w 3568338"/>
                  <a:gd name="connsiteY139" fmla="*/ 162270 h 717485"/>
                  <a:gd name="connsiteX140" fmla="*/ 1288611 w 3568338"/>
                  <a:gd name="connsiteY140" fmla="*/ 31818 h 717485"/>
                  <a:gd name="connsiteX141" fmla="*/ 1229748 w 3568338"/>
                  <a:gd name="connsiteY141" fmla="*/ 31818 h 717485"/>
                  <a:gd name="connsiteX142" fmla="*/ 1229748 w 3568338"/>
                  <a:gd name="connsiteY142" fmla="*/ 119316 h 717485"/>
                  <a:gd name="connsiteX143" fmla="*/ 1220203 w 3568338"/>
                  <a:gd name="connsiteY143" fmla="*/ 128861 h 717485"/>
                  <a:gd name="connsiteX144" fmla="*/ 1210658 w 3568338"/>
                  <a:gd name="connsiteY144" fmla="*/ 119316 h 717485"/>
                  <a:gd name="connsiteX145" fmla="*/ 1210658 w 3568338"/>
                  <a:gd name="connsiteY145" fmla="*/ 31818 h 717485"/>
                  <a:gd name="connsiteX146" fmla="*/ 1147023 w 3568338"/>
                  <a:gd name="connsiteY146" fmla="*/ 31818 h 717485"/>
                  <a:gd name="connsiteX147" fmla="*/ 1147023 w 3568338"/>
                  <a:gd name="connsiteY147" fmla="*/ 119316 h 717485"/>
                  <a:gd name="connsiteX148" fmla="*/ 1137478 w 3568338"/>
                  <a:gd name="connsiteY148" fmla="*/ 128861 h 717485"/>
                  <a:gd name="connsiteX149" fmla="*/ 1127932 w 3568338"/>
                  <a:gd name="connsiteY149" fmla="*/ 119316 h 717485"/>
                  <a:gd name="connsiteX150" fmla="*/ 1127932 w 3568338"/>
                  <a:gd name="connsiteY150" fmla="*/ 31818 h 717485"/>
                  <a:gd name="connsiteX151" fmla="*/ 1065888 w 3568338"/>
                  <a:gd name="connsiteY151" fmla="*/ 31818 h 717485"/>
                  <a:gd name="connsiteX152" fmla="*/ 1065888 w 3568338"/>
                  <a:gd name="connsiteY152" fmla="*/ 119316 h 717485"/>
                  <a:gd name="connsiteX153" fmla="*/ 1056343 w 3568338"/>
                  <a:gd name="connsiteY153" fmla="*/ 128861 h 717485"/>
                  <a:gd name="connsiteX154" fmla="*/ 1046797 w 3568338"/>
                  <a:gd name="connsiteY154" fmla="*/ 119316 h 717485"/>
                  <a:gd name="connsiteX155" fmla="*/ 1046797 w 3568338"/>
                  <a:gd name="connsiteY155" fmla="*/ 31818 h 717485"/>
                  <a:gd name="connsiteX156" fmla="*/ 986344 w 3568338"/>
                  <a:gd name="connsiteY156" fmla="*/ 31818 h 717485"/>
                  <a:gd name="connsiteX157" fmla="*/ 986344 w 3568338"/>
                  <a:gd name="connsiteY157" fmla="*/ 119316 h 717485"/>
                  <a:gd name="connsiteX158" fmla="*/ 976799 w 3568338"/>
                  <a:gd name="connsiteY158" fmla="*/ 128861 h 717485"/>
                  <a:gd name="connsiteX159" fmla="*/ 967253 w 3568338"/>
                  <a:gd name="connsiteY159" fmla="*/ 119316 h 717485"/>
                  <a:gd name="connsiteX160" fmla="*/ 967253 w 3568338"/>
                  <a:gd name="connsiteY160" fmla="*/ 31818 h 717485"/>
                  <a:gd name="connsiteX161" fmla="*/ 914755 w 3568338"/>
                  <a:gd name="connsiteY161" fmla="*/ 31818 h 717485"/>
                  <a:gd name="connsiteX162" fmla="*/ 914755 w 3568338"/>
                  <a:gd name="connsiteY162" fmla="*/ 119316 h 717485"/>
                  <a:gd name="connsiteX163" fmla="*/ 905209 w 3568338"/>
                  <a:gd name="connsiteY163" fmla="*/ 128861 h 717485"/>
                  <a:gd name="connsiteX164" fmla="*/ 895664 w 3568338"/>
                  <a:gd name="connsiteY164" fmla="*/ 119316 h 717485"/>
                  <a:gd name="connsiteX165" fmla="*/ 895664 w 3568338"/>
                  <a:gd name="connsiteY165" fmla="*/ 31818 h 717485"/>
                  <a:gd name="connsiteX166" fmla="*/ 832029 w 3568338"/>
                  <a:gd name="connsiteY166" fmla="*/ 31818 h 717485"/>
                  <a:gd name="connsiteX167" fmla="*/ 832029 w 3568338"/>
                  <a:gd name="connsiteY167" fmla="*/ 162270 h 717485"/>
                  <a:gd name="connsiteX168" fmla="*/ 811348 w 3568338"/>
                  <a:gd name="connsiteY168" fmla="*/ 182951 h 717485"/>
                  <a:gd name="connsiteX169" fmla="*/ 790666 w 3568338"/>
                  <a:gd name="connsiteY169" fmla="*/ 162270 h 717485"/>
                  <a:gd name="connsiteX170" fmla="*/ 790666 w 3568338"/>
                  <a:gd name="connsiteY170" fmla="*/ 31818 h 717485"/>
                  <a:gd name="connsiteX171" fmla="*/ 731804 w 3568338"/>
                  <a:gd name="connsiteY171" fmla="*/ 31818 h 717485"/>
                  <a:gd name="connsiteX172" fmla="*/ 731804 w 3568338"/>
                  <a:gd name="connsiteY172" fmla="*/ 119316 h 717485"/>
                  <a:gd name="connsiteX173" fmla="*/ 722258 w 3568338"/>
                  <a:gd name="connsiteY173" fmla="*/ 128861 h 717485"/>
                  <a:gd name="connsiteX174" fmla="*/ 712713 w 3568338"/>
                  <a:gd name="connsiteY174" fmla="*/ 119316 h 717485"/>
                  <a:gd name="connsiteX175" fmla="*/ 712713 w 3568338"/>
                  <a:gd name="connsiteY175" fmla="*/ 31818 h 717485"/>
                  <a:gd name="connsiteX176" fmla="*/ 649078 w 3568338"/>
                  <a:gd name="connsiteY176" fmla="*/ 31818 h 717485"/>
                  <a:gd name="connsiteX177" fmla="*/ 649078 w 3568338"/>
                  <a:gd name="connsiteY177" fmla="*/ 119316 h 717485"/>
                  <a:gd name="connsiteX178" fmla="*/ 639533 w 3568338"/>
                  <a:gd name="connsiteY178" fmla="*/ 128861 h 717485"/>
                  <a:gd name="connsiteX179" fmla="*/ 629988 w 3568338"/>
                  <a:gd name="connsiteY179" fmla="*/ 119316 h 717485"/>
                  <a:gd name="connsiteX180" fmla="*/ 629988 w 3568338"/>
                  <a:gd name="connsiteY180" fmla="*/ 31818 h 717485"/>
                  <a:gd name="connsiteX181" fmla="*/ 567943 w 3568338"/>
                  <a:gd name="connsiteY181" fmla="*/ 31818 h 717485"/>
                  <a:gd name="connsiteX182" fmla="*/ 567943 w 3568338"/>
                  <a:gd name="connsiteY182" fmla="*/ 119316 h 717485"/>
                  <a:gd name="connsiteX183" fmla="*/ 558398 w 3568338"/>
                  <a:gd name="connsiteY183" fmla="*/ 128861 h 717485"/>
                  <a:gd name="connsiteX184" fmla="*/ 548853 w 3568338"/>
                  <a:gd name="connsiteY184" fmla="*/ 119316 h 717485"/>
                  <a:gd name="connsiteX185" fmla="*/ 548853 w 3568338"/>
                  <a:gd name="connsiteY185" fmla="*/ 31818 h 717485"/>
                  <a:gd name="connsiteX186" fmla="*/ 493172 w 3568338"/>
                  <a:gd name="connsiteY186" fmla="*/ 31818 h 717485"/>
                  <a:gd name="connsiteX187" fmla="*/ 493172 w 3568338"/>
                  <a:gd name="connsiteY187" fmla="*/ 119316 h 717485"/>
                  <a:gd name="connsiteX188" fmla="*/ 483627 w 3568338"/>
                  <a:gd name="connsiteY188" fmla="*/ 128861 h 717485"/>
                  <a:gd name="connsiteX189" fmla="*/ 474082 w 3568338"/>
                  <a:gd name="connsiteY189" fmla="*/ 119316 h 717485"/>
                  <a:gd name="connsiteX190" fmla="*/ 474082 w 3568338"/>
                  <a:gd name="connsiteY190" fmla="*/ 31818 h 717485"/>
                  <a:gd name="connsiteX191" fmla="*/ 421583 w 3568338"/>
                  <a:gd name="connsiteY191" fmla="*/ 31818 h 717485"/>
                  <a:gd name="connsiteX192" fmla="*/ 421583 w 3568338"/>
                  <a:gd name="connsiteY192" fmla="*/ 119316 h 717485"/>
                  <a:gd name="connsiteX193" fmla="*/ 412037 w 3568338"/>
                  <a:gd name="connsiteY193" fmla="*/ 128861 h 717485"/>
                  <a:gd name="connsiteX194" fmla="*/ 402492 w 3568338"/>
                  <a:gd name="connsiteY194" fmla="*/ 119316 h 717485"/>
                  <a:gd name="connsiteX195" fmla="*/ 402492 w 3568338"/>
                  <a:gd name="connsiteY195" fmla="*/ 31818 h 717485"/>
                  <a:gd name="connsiteX196" fmla="*/ 338857 w 3568338"/>
                  <a:gd name="connsiteY196" fmla="*/ 31818 h 717485"/>
                  <a:gd name="connsiteX197" fmla="*/ 338857 w 3568338"/>
                  <a:gd name="connsiteY197" fmla="*/ 162270 h 717485"/>
                  <a:gd name="connsiteX198" fmla="*/ 318176 w 3568338"/>
                  <a:gd name="connsiteY198" fmla="*/ 182951 h 717485"/>
                  <a:gd name="connsiteX199" fmla="*/ 297494 w 3568338"/>
                  <a:gd name="connsiteY199" fmla="*/ 162270 h 717485"/>
                  <a:gd name="connsiteX200" fmla="*/ 297494 w 3568338"/>
                  <a:gd name="connsiteY200" fmla="*/ 31818 h 717485"/>
                  <a:gd name="connsiteX201" fmla="*/ 238632 w 3568338"/>
                  <a:gd name="connsiteY201" fmla="*/ 31818 h 717485"/>
                  <a:gd name="connsiteX202" fmla="*/ 238632 w 3568338"/>
                  <a:gd name="connsiteY202" fmla="*/ 119316 h 717485"/>
                  <a:gd name="connsiteX203" fmla="*/ 229086 w 3568338"/>
                  <a:gd name="connsiteY203" fmla="*/ 128861 h 717485"/>
                  <a:gd name="connsiteX204" fmla="*/ 219541 w 3568338"/>
                  <a:gd name="connsiteY204" fmla="*/ 119316 h 717485"/>
                  <a:gd name="connsiteX205" fmla="*/ 219541 w 3568338"/>
                  <a:gd name="connsiteY205" fmla="*/ 31818 h 717485"/>
                  <a:gd name="connsiteX206" fmla="*/ 155906 w 3568338"/>
                  <a:gd name="connsiteY206" fmla="*/ 31818 h 717485"/>
                  <a:gd name="connsiteX207" fmla="*/ 155906 w 3568338"/>
                  <a:gd name="connsiteY207" fmla="*/ 119316 h 717485"/>
                  <a:gd name="connsiteX208" fmla="*/ 146361 w 3568338"/>
                  <a:gd name="connsiteY208" fmla="*/ 128861 h 717485"/>
                  <a:gd name="connsiteX209" fmla="*/ 136816 w 3568338"/>
                  <a:gd name="connsiteY209" fmla="*/ 119316 h 717485"/>
                  <a:gd name="connsiteX210" fmla="*/ 136816 w 3568338"/>
                  <a:gd name="connsiteY210" fmla="*/ 31818 h 717485"/>
                  <a:gd name="connsiteX211" fmla="*/ 74771 w 3568338"/>
                  <a:gd name="connsiteY211" fmla="*/ 31818 h 717485"/>
                  <a:gd name="connsiteX212" fmla="*/ 74771 w 3568338"/>
                  <a:gd name="connsiteY212" fmla="*/ 119316 h 717485"/>
                  <a:gd name="connsiteX213" fmla="*/ 65226 w 3568338"/>
                  <a:gd name="connsiteY213" fmla="*/ 128861 h 717485"/>
                  <a:gd name="connsiteX214" fmla="*/ 55681 w 3568338"/>
                  <a:gd name="connsiteY214" fmla="*/ 119316 h 717485"/>
                  <a:gd name="connsiteX215" fmla="*/ 55681 w 3568338"/>
                  <a:gd name="connsiteY215" fmla="*/ 31818 h 717485"/>
                  <a:gd name="connsiteX216" fmla="*/ 31818 w 3568338"/>
                  <a:gd name="connsiteY216" fmla="*/ 31818 h 717485"/>
                  <a:gd name="connsiteX217" fmla="*/ 0 w 3568338"/>
                  <a:gd name="connsiteY217" fmla="*/ 717486 h 717485"/>
                  <a:gd name="connsiteX218" fmla="*/ 3547657 w 3568338"/>
                  <a:gd name="connsiteY218" fmla="*/ 717486 h 717485"/>
                  <a:gd name="connsiteX219" fmla="*/ 3568339 w 3568338"/>
                  <a:gd name="connsiteY219" fmla="*/ 31818 h 717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</a:cxnLst>
                <a:rect l="l" t="t" r="r" b="b"/>
                <a:pathLst>
                  <a:path w="3568338" h="717485">
                    <a:moveTo>
                      <a:pt x="3568339" y="31818"/>
                    </a:moveTo>
                    <a:lnTo>
                      <a:pt x="3536521" y="0"/>
                    </a:lnTo>
                    <a:lnTo>
                      <a:pt x="3519022" y="119316"/>
                    </a:lnTo>
                    <a:cubicBezTo>
                      <a:pt x="3519022" y="124088"/>
                      <a:pt x="3514249" y="128861"/>
                      <a:pt x="3509476" y="128861"/>
                    </a:cubicBezTo>
                    <a:cubicBezTo>
                      <a:pt x="3504704" y="128861"/>
                      <a:pt x="3499931" y="124088"/>
                      <a:pt x="3499931" y="119316"/>
                    </a:cubicBezTo>
                    <a:lnTo>
                      <a:pt x="3499931" y="31818"/>
                    </a:lnTo>
                    <a:lnTo>
                      <a:pt x="3444250" y="31818"/>
                    </a:lnTo>
                    <a:lnTo>
                      <a:pt x="3444250" y="119316"/>
                    </a:lnTo>
                    <a:cubicBezTo>
                      <a:pt x="3444250" y="124088"/>
                      <a:pt x="3439478" y="128861"/>
                      <a:pt x="3434705" y="128861"/>
                    </a:cubicBezTo>
                    <a:cubicBezTo>
                      <a:pt x="3429933" y="128861"/>
                      <a:pt x="3425160" y="124088"/>
                      <a:pt x="3425160" y="119316"/>
                    </a:cubicBezTo>
                    <a:lnTo>
                      <a:pt x="3425160" y="31818"/>
                    </a:lnTo>
                    <a:lnTo>
                      <a:pt x="3372661" y="31818"/>
                    </a:lnTo>
                    <a:lnTo>
                      <a:pt x="3372661" y="119316"/>
                    </a:lnTo>
                    <a:cubicBezTo>
                      <a:pt x="3372661" y="124088"/>
                      <a:pt x="3367888" y="128861"/>
                      <a:pt x="3363116" y="128861"/>
                    </a:cubicBezTo>
                    <a:cubicBezTo>
                      <a:pt x="3358343" y="128861"/>
                      <a:pt x="3353570" y="124088"/>
                      <a:pt x="3353570" y="119316"/>
                    </a:cubicBezTo>
                    <a:lnTo>
                      <a:pt x="3353570" y="31818"/>
                    </a:lnTo>
                    <a:lnTo>
                      <a:pt x="3307435" y="31818"/>
                    </a:lnTo>
                    <a:lnTo>
                      <a:pt x="3307435" y="162270"/>
                    </a:lnTo>
                    <a:cubicBezTo>
                      <a:pt x="3307435" y="173406"/>
                      <a:pt x="3297889" y="182951"/>
                      <a:pt x="3286754" y="182951"/>
                    </a:cubicBezTo>
                    <a:cubicBezTo>
                      <a:pt x="3275617" y="182951"/>
                      <a:pt x="3266072" y="173406"/>
                      <a:pt x="3266072" y="162270"/>
                    </a:cubicBezTo>
                    <a:lnTo>
                      <a:pt x="3266072" y="31818"/>
                    </a:lnTo>
                    <a:lnTo>
                      <a:pt x="3207210" y="31818"/>
                    </a:lnTo>
                    <a:lnTo>
                      <a:pt x="3207210" y="119316"/>
                    </a:lnTo>
                    <a:cubicBezTo>
                      <a:pt x="3207210" y="124088"/>
                      <a:pt x="3202437" y="128861"/>
                      <a:pt x="3197664" y="128861"/>
                    </a:cubicBezTo>
                    <a:cubicBezTo>
                      <a:pt x="3192892" y="128861"/>
                      <a:pt x="3188119" y="124088"/>
                      <a:pt x="3188119" y="119316"/>
                    </a:cubicBezTo>
                    <a:lnTo>
                      <a:pt x="3188119" y="31818"/>
                    </a:lnTo>
                    <a:lnTo>
                      <a:pt x="3124484" y="31818"/>
                    </a:lnTo>
                    <a:lnTo>
                      <a:pt x="3124484" y="119316"/>
                    </a:lnTo>
                    <a:cubicBezTo>
                      <a:pt x="3124484" y="124088"/>
                      <a:pt x="3119711" y="128861"/>
                      <a:pt x="3114939" y="128861"/>
                    </a:cubicBezTo>
                    <a:cubicBezTo>
                      <a:pt x="3110166" y="128861"/>
                      <a:pt x="3105394" y="124088"/>
                      <a:pt x="3105394" y="119316"/>
                    </a:cubicBezTo>
                    <a:lnTo>
                      <a:pt x="3105394" y="31818"/>
                    </a:lnTo>
                    <a:lnTo>
                      <a:pt x="3043349" y="31818"/>
                    </a:lnTo>
                    <a:lnTo>
                      <a:pt x="3043349" y="119316"/>
                    </a:lnTo>
                    <a:cubicBezTo>
                      <a:pt x="3043349" y="124088"/>
                      <a:pt x="3038577" y="128861"/>
                      <a:pt x="3033804" y="128861"/>
                    </a:cubicBezTo>
                    <a:cubicBezTo>
                      <a:pt x="3029031" y="128861"/>
                      <a:pt x="3024259" y="124088"/>
                      <a:pt x="3024259" y="119316"/>
                    </a:cubicBezTo>
                    <a:lnTo>
                      <a:pt x="3024259" y="31818"/>
                    </a:lnTo>
                    <a:lnTo>
                      <a:pt x="2968578" y="31818"/>
                    </a:lnTo>
                    <a:lnTo>
                      <a:pt x="2968578" y="119316"/>
                    </a:lnTo>
                    <a:cubicBezTo>
                      <a:pt x="2968578" y="124088"/>
                      <a:pt x="2963805" y="128861"/>
                      <a:pt x="2959033" y="128861"/>
                    </a:cubicBezTo>
                    <a:cubicBezTo>
                      <a:pt x="2954260" y="128861"/>
                      <a:pt x="2949487" y="124088"/>
                      <a:pt x="2949487" y="119316"/>
                    </a:cubicBezTo>
                    <a:lnTo>
                      <a:pt x="2949487" y="31818"/>
                    </a:lnTo>
                    <a:lnTo>
                      <a:pt x="2896989" y="31818"/>
                    </a:lnTo>
                    <a:lnTo>
                      <a:pt x="2896989" y="119316"/>
                    </a:lnTo>
                    <a:cubicBezTo>
                      <a:pt x="2896989" y="124088"/>
                      <a:pt x="2892216" y="128861"/>
                      <a:pt x="2887443" y="128861"/>
                    </a:cubicBezTo>
                    <a:cubicBezTo>
                      <a:pt x="2882671" y="128861"/>
                      <a:pt x="2877898" y="124088"/>
                      <a:pt x="2877898" y="119316"/>
                    </a:cubicBezTo>
                    <a:lnTo>
                      <a:pt x="2877898" y="31818"/>
                    </a:lnTo>
                    <a:lnTo>
                      <a:pt x="2814263" y="31818"/>
                    </a:lnTo>
                    <a:lnTo>
                      <a:pt x="2814263" y="162270"/>
                    </a:lnTo>
                    <a:cubicBezTo>
                      <a:pt x="2814263" y="173406"/>
                      <a:pt x="2804717" y="182951"/>
                      <a:pt x="2793582" y="182951"/>
                    </a:cubicBezTo>
                    <a:cubicBezTo>
                      <a:pt x="2782445" y="182951"/>
                      <a:pt x="2772900" y="173406"/>
                      <a:pt x="2772900" y="162270"/>
                    </a:cubicBezTo>
                    <a:lnTo>
                      <a:pt x="2772900" y="31818"/>
                    </a:lnTo>
                    <a:lnTo>
                      <a:pt x="2714038" y="31818"/>
                    </a:lnTo>
                    <a:lnTo>
                      <a:pt x="2714038" y="119316"/>
                    </a:lnTo>
                    <a:cubicBezTo>
                      <a:pt x="2714038" y="124088"/>
                      <a:pt x="2709265" y="128861"/>
                      <a:pt x="2704492" y="128861"/>
                    </a:cubicBezTo>
                    <a:cubicBezTo>
                      <a:pt x="2699720" y="128861"/>
                      <a:pt x="2694947" y="124088"/>
                      <a:pt x="2694947" y="119316"/>
                    </a:cubicBezTo>
                    <a:lnTo>
                      <a:pt x="2694947" y="31818"/>
                    </a:lnTo>
                    <a:lnTo>
                      <a:pt x="2631312" y="31818"/>
                    </a:lnTo>
                    <a:lnTo>
                      <a:pt x="2631312" y="119316"/>
                    </a:lnTo>
                    <a:cubicBezTo>
                      <a:pt x="2631312" y="124088"/>
                      <a:pt x="2626539" y="128861"/>
                      <a:pt x="2621766" y="128861"/>
                    </a:cubicBezTo>
                    <a:cubicBezTo>
                      <a:pt x="2616994" y="128861"/>
                      <a:pt x="2612222" y="124088"/>
                      <a:pt x="2612222" y="119316"/>
                    </a:cubicBezTo>
                    <a:lnTo>
                      <a:pt x="2612222" y="31818"/>
                    </a:lnTo>
                    <a:lnTo>
                      <a:pt x="2545404" y="31818"/>
                    </a:lnTo>
                    <a:lnTo>
                      <a:pt x="2545404" y="119316"/>
                    </a:lnTo>
                    <a:cubicBezTo>
                      <a:pt x="2545404" y="124088"/>
                      <a:pt x="2540632" y="128861"/>
                      <a:pt x="2535859" y="128861"/>
                    </a:cubicBezTo>
                    <a:cubicBezTo>
                      <a:pt x="2531087" y="128861"/>
                      <a:pt x="2526314" y="124088"/>
                      <a:pt x="2526314" y="119316"/>
                    </a:cubicBezTo>
                    <a:lnTo>
                      <a:pt x="2526314" y="31818"/>
                    </a:lnTo>
                    <a:lnTo>
                      <a:pt x="2470633" y="31818"/>
                    </a:lnTo>
                    <a:lnTo>
                      <a:pt x="2470633" y="119316"/>
                    </a:lnTo>
                    <a:cubicBezTo>
                      <a:pt x="2470633" y="124088"/>
                      <a:pt x="2465861" y="128861"/>
                      <a:pt x="2461088" y="128861"/>
                    </a:cubicBezTo>
                    <a:cubicBezTo>
                      <a:pt x="2456315" y="128861"/>
                      <a:pt x="2451543" y="124088"/>
                      <a:pt x="2451543" y="119316"/>
                    </a:cubicBezTo>
                    <a:lnTo>
                      <a:pt x="2451543" y="31818"/>
                    </a:lnTo>
                    <a:lnTo>
                      <a:pt x="2399044" y="31818"/>
                    </a:lnTo>
                    <a:lnTo>
                      <a:pt x="2399044" y="119316"/>
                    </a:lnTo>
                    <a:cubicBezTo>
                      <a:pt x="2399044" y="124088"/>
                      <a:pt x="2394271" y="128861"/>
                      <a:pt x="2389499" y="128861"/>
                    </a:cubicBezTo>
                    <a:cubicBezTo>
                      <a:pt x="2384726" y="128861"/>
                      <a:pt x="2379953" y="124088"/>
                      <a:pt x="2379953" y="119316"/>
                    </a:cubicBezTo>
                    <a:lnTo>
                      <a:pt x="2379953" y="31818"/>
                    </a:lnTo>
                    <a:lnTo>
                      <a:pt x="2316318" y="31818"/>
                    </a:lnTo>
                    <a:lnTo>
                      <a:pt x="2316318" y="162270"/>
                    </a:lnTo>
                    <a:cubicBezTo>
                      <a:pt x="2316318" y="173406"/>
                      <a:pt x="2306773" y="182951"/>
                      <a:pt x="2295636" y="182951"/>
                    </a:cubicBezTo>
                    <a:cubicBezTo>
                      <a:pt x="2284501" y="182951"/>
                      <a:pt x="2274955" y="173406"/>
                      <a:pt x="2274955" y="162270"/>
                    </a:cubicBezTo>
                    <a:lnTo>
                      <a:pt x="2274955" y="31818"/>
                    </a:lnTo>
                    <a:lnTo>
                      <a:pt x="2216093" y="31818"/>
                    </a:lnTo>
                    <a:lnTo>
                      <a:pt x="2216093" y="119316"/>
                    </a:lnTo>
                    <a:cubicBezTo>
                      <a:pt x="2216093" y="124088"/>
                      <a:pt x="2211320" y="128861"/>
                      <a:pt x="2206548" y="128861"/>
                    </a:cubicBezTo>
                    <a:cubicBezTo>
                      <a:pt x="2201775" y="128861"/>
                      <a:pt x="2197002" y="124088"/>
                      <a:pt x="2197002" y="119316"/>
                    </a:cubicBezTo>
                    <a:lnTo>
                      <a:pt x="2197002" y="31818"/>
                    </a:lnTo>
                    <a:lnTo>
                      <a:pt x="2133367" y="31818"/>
                    </a:lnTo>
                    <a:lnTo>
                      <a:pt x="2133367" y="119316"/>
                    </a:lnTo>
                    <a:cubicBezTo>
                      <a:pt x="2133367" y="124088"/>
                      <a:pt x="2128594" y="128861"/>
                      <a:pt x="2123822" y="128861"/>
                    </a:cubicBezTo>
                    <a:cubicBezTo>
                      <a:pt x="2119049" y="128861"/>
                      <a:pt x="2114277" y="124088"/>
                      <a:pt x="2114277" y="119316"/>
                    </a:cubicBezTo>
                    <a:lnTo>
                      <a:pt x="2114277" y="31818"/>
                    </a:lnTo>
                    <a:lnTo>
                      <a:pt x="2052232" y="31818"/>
                    </a:lnTo>
                    <a:lnTo>
                      <a:pt x="2052232" y="119316"/>
                    </a:lnTo>
                    <a:cubicBezTo>
                      <a:pt x="2052232" y="124088"/>
                      <a:pt x="2047460" y="128861"/>
                      <a:pt x="2042687" y="128861"/>
                    </a:cubicBezTo>
                    <a:cubicBezTo>
                      <a:pt x="2037915" y="128861"/>
                      <a:pt x="2033142" y="124088"/>
                      <a:pt x="2033142" y="119316"/>
                    </a:cubicBezTo>
                    <a:lnTo>
                      <a:pt x="2033142" y="31818"/>
                    </a:lnTo>
                    <a:lnTo>
                      <a:pt x="1977461" y="31818"/>
                    </a:lnTo>
                    <a:lnTo>
                      <a:pt x="1977461" y="119316"/>
                    </a:lnTo>
                    <a:cubicBezTo>
                      <a:pt x="1977461" y="124088"/>
                      <a:pt x="1972688" y="128861"/>
                      <a:pt x="1967916" y="128861"/>
                    </a:cubicBezTo>
                    <a:cubicBezTo>
                      <a:pt x="1963143" y="128861"/>
                      <a:pt x="1958371" y="124088"/>
                      <a:pt x="1958371" y="119316"/>
                    </a:cubicBezTo>
                    <a:lnTo>
                      <a:pt x="1958371" y="31818"/>
                    </a:lnTo>
                    <a:lnTo>
                      <a:pt x="1905871" y="31818"/>
                    </a:lnTo>
                    <a:lnTo>
                      <a:pt x="1905871" y="119316"/>
                    </a:lnTo>
                    <a:cubicBezTo>
                      <a:pt x="1905871" y="124088"/>
                      <a:pt x="1901099" y="128861"/>
                      <a:pt x="1896327" y="128861"/>
                    </a:cubicBezTo>
                    <a:cubicBezTo>
                      <a:pt x="1891554" y="128861"/>
                      <a:pt x="1886781" y="124088"/>
                      <a:pt x="1886781" y="119316"/>
                    </a:cubicBezTo>
                    <a:lnTo>
                      <a:pt x="1886781" y="31818"/>
                    </a:lnTo>
                    <a:lnTo>
                      <a:pt x="1823146" y="31818"/>
                    </a:lnTo>
                    <a:lnTo>
                      <a:pt x="1823146" y="162270"/>
                    </a:lnTo>
                    <a:cubicBezTo>
                      <a:pt x="1823146" y="173406"/>
                      <a:pt x="1813601" y="182951"/>
                      <a:pt x="1802464" y="182951"/>
                    </a:cubicBezTo>
                    <a:cubicBezTo>
                      <a:pt x="1791328" y="182951"/>
                      <a:pt x="1781783" y="173406"/>
                      <a:pt x="1781783" y="162270"/>
                    </a:cubicBezTo>
                    <a:lnTo>
                      <a:pt x="1781783" y="31818"/>
                    </a:lnTo>
                    <a:lnTo>
                      <a:pt x="1722920" y="31818"/>
                    </a:lnTo>
                    <a:lnTo>
                      <a:pt x="1722920" y="119316"/>
                    </a:lnTo>
                    <a:cubicBezTo>
                      <a:pt x="1722920" y="124088"/>
                      <a:pt x="1718148" y="128861"/>
                      <a:pt x="1713376" y="128861"/>
                    </a:cubicBezTo>
                    <a:cubicBezTo>
                      <a:pt x="1708603" y="128861"/>
                      <a:pt x="1703830" y="124088"/>
                      <a:pt x="1703830" y="119316"/>
                    </a:cubicBezTo>
                    <a:lnTo>
                      <a:pt x="1703830" y="31818"/>
                    </a:lnTo>
                    <a:lnTo>
                      <a:pt x="1640195" y="31818"/>
                    </a:lnTo>
                    <a:lnTo>
                      <a:pt x="1640195" y="119316"/>
                    </a:lnTo>
                    <a:cubicBezTo>
                      <a:pt x="1640195" y="124088"/>
                      <a:pt x="1635422" y="128861"/>
                      <a:pt x="1630650" y="128861"/>
                    </a:cubicBezTo>
                    <a:cubicBezTo>
                      <a:pt x="1625877" y="128861"/>
                      <a:pt x="1621104" y="124088"/>
                      <a:pt x="1621104" y="119316"/>
                    </a:cubicBezTo>
                    <a:lnTo>
                      <a:pt x="1621104" y="31818"/>
                    </a:lnTo>
                    <a:lnTo>
                      <a:pt x="1559060" y="31818"/>
                    </a:lnTo>
                    <a:lnTo>
                      <a:pt x="1559060" y="119316"/>
                    </a:lnTo>
                    <a:cubicBezTo>
                      <a:pt x="1559060" y="124088"/>
                      <a:pt x="1554288" y="128861"/>
                      <a:pt x="1549515" y="128861"/>
                    </a:cubicBezTo>
                    <a:cubicBezTo>
                      <a:pt x="1544742" y="128861"/>
                      <a:pt x="1539970" y="124088"/>
                      <a:pt x="1539970" y="119316"/>
                    </a:cubicBezTo>
                    <a:lnTo>
                      <a:pt x="1539970" y="31818"/>
                    </a:lnTo>
                    <a:lnTo>
                      <a:pt x="1484289" y="31818"/>
                    </a:lnTo>
                    <a:lnTo>
                      <a:pt x="1484289" y="119316"/>
                    </a:lnTo>
                    <a:cubicBezTo>
                      <a:pt x="1484289" y="124088"/>
                      <a:pt x="1479516" y="128861"/>
                      <a:pt x="1474744" y="128861"/>
                    </a:cubicBezTo>
                    <a:cubicBezTo>
                      <a:pt x="1469971" y="128861"/>
                      <a:pt x="1465199" y="124088"/>
                      <a:pt x="1465199" y="119316"/>
                    </a:cubicBezTo>
                    <a:lnTo>
                      <a:pt x="1465199" y="31818"/>
                    </a:lnTo>
                    <a:lnTo>
                      <a:pt x="1412699" y="31818"/>
                    </a:lnTo>
                    <a:lnTo>
                      <a:pt x="1412699" y="119316"/>
                    </a:lnTo>
                    <a:cubicBezTo>
                      <a:pt x="1412699" y="124088"/>
                      <a:pt x="1407927" y="128861"/>
                      <a:pt x="1403154" y="128861"/>
                    </a:cubicBezTo>
                    <a:cubicBezTo>
                      <a:pt x="1398381" y="128861"/>
                      <a:pt x="1393609" y="124088"/>
                      <a:pt x="1393609" y="119316"/>
                    </a:cubicBezTo>
                    <a:lnTo>
                      <a:pt x="1393609" y="31818"/>
                    </a:lnTo>
                    <a:lnTo>
                      <a:pt x="1329974" y="31818"/>
                    </a:lnTo>
                    <a:lnTo>
                      <a:pt x="1329974" y="162270"/>
                    </a:lnTo>
                    <a:cubicBezTo>
                      <a:pt x="1329974" y="173406"/>
                      <a:pt x="1320429" y="182951"/>
                      <a:pt x="1309292" y="182951"/>
                    </a:cubicBezTo>
                    <a:cubicBezTo>
                      <a:pt x="1298156" y="182951"/>
                      <a:pt x="1288611" y="173406"/>
                      <a:pt x="1288611" y="162270"/>
                    </a:cubicBezTo>
                    <a:lnTo>
                      <a:pt x="1288611" y="31818"/>
                    </a:lnTo>
                    <a:lnTo>
                      <a:pt x="1229748" y="31818"/>
                    </a:lnTo>
                    <a:lnTo>
                      <a:pt x="1229748" y="119316"/>
                    </a:lnTo>
                    <a:cubicBezTo>
                      <a:pt x="1229748" y="124088"/>
                      <a:pt x="1224976" y="128861"/>
                      <a:pt x="1220203" y="128861"/>
                    </a:cubicBezTo>
                    <a:cubicBezTo>
                      <a:pt x="1215431" y="128861"/>
                      <a:pt x="1210658" y="124088"/>
                      <a:pt x="1210658" y="119316"/>
                    </a:cubicBezTo>
                    <a:lnTo>
                      <a:pt x="1210658" y="31818"/>
                    </a:lnTo>
                    <a:lnTo>
                      <a:pt x="1147023" y="31818"/>
                    </a:lnTo>
                    <a:lnTo>
                      <a:pt x="1147023" y="119316"/>
                    </a:lnTo>
                    <a:cubicBezTo>
                      <a:pt x="1147023" y="124088"/>
                      <a:pt x="1142250" y="128861"/>
                      <a:pt x="1137478" y="128861"/>
                    </a:cubicBezTo>
                    <a:cubicBezTo>
                      <a:pt x="1132705" y="128861"/>
                      <a:pt x="1127932" y="124088"/>
                      <a:pt x="1127932" y="119316"/>
                    </a:cubicBezTo>
                    <a:lnTo>
                      <a:pt x="1127932" y="31818"/>
                    </a:lnTo>
                    <a:lnTo>
                      <a:pt x="1065888" y="31818"/>
                    </a:lnTo>
                    <a:lnTo>
                      <a:pt x="1065888" y="119316"/>
                    </a:lnTo>
                    <a:cubicBezTo>
                      <a:pt x="1065888" y="124088"/>
                      <a:pt x="1061116" y="128861"/>
                      <a:pt x="1056343" y="128861"/>
                    </a:cubicBezTo>
                    <a:cubicBezTo>
                      <a:pt x="1051570" y="128861"/>
                      <a:pt x="1046797" y="124088"/>
                      <a:pt x="1046797" y="119316"/>
                    </a:cubicBezTo>
                    <a:lnTo>
                      <a:pt x="1046797" y="31818"/>
                    </a:lnTo>
                    <a:lnTo>
                      <a:pt x="986344" y="31818"/>
                    </a:lnTo>
                    <a:lnTo>
                      <a:pt x="986344" y="119316"/>
                    </a:lnTo>
                    <a:cubicBezTo>
                      <a:pt x="986344" y="124088"/>
                      <a:pt x="981572" y="128861"/>
                      <a:pt x="976799" y="128861"/>
                    </a:cubicBezTo>
                    <a:cubicBezTo>
                      <a:pt x="972026" y="128861"/>
                      <a:pt x="967253" y="124088"/>
                      <a:pt x="967253" y="119316"/>
                    </a:cubicBezTo>
                    <a:lnTo>
                      <a:pt x="967253" y="31818"/>
                    </a:lnTo>
                    <a:lnTo>
                      <a:pt x="914755" y="31818"/>
                    </a:lnTo>
                    <a:lnTo>
                      <a:pt x="914755" y="119316"/>
                    </a:lnTo>
                    <a:cubicBezTo>
                      <a:pt x="914755" y="124088"/>
                      <a:pt x="909982" y="128861"/>
                      <a:pt x="905209" y="128861"/>
                    </a:cubicBezTo>
                    <a:cubicBezTo>
                      <a:pt x="900437" y="128861"/>
                      <a:pt x="895664" y="124088"/>
                      <a:pt x="895664" y="119316"/>
                    </a:cubicBezTo>
                    <a:lnTo>
                      <a:pt x="895664" y="31818"/>
                    </a:lnTo>
                    <a:lnTo>
                      <a:pt x="832029" y="31818"/>
                    </a:lnTo>
                    <a:lnTo>
                      <a:pt x="832029" y="162270"/>
                    </a:lnTo>
                    <a:cubicBezTo>
                      <a:pt x="832029" y="173406"/>
                      <a:pt x="822484" y="182951"/>
                      <a:pt x="811348" y="182951"/>
                    </a:cubicBezTo>
                    <a:cubicBezTo>
                      <a:pt x="800212" y="182951"/>
                      <a:pt x="790666" y="173406"/>
                      <a:pt x="790666" y="162270"/>
                    </a:cubicBezTo>
                    <a:lnTo>
                      <a:pt x="790666" y="31818"/>
                    </a:lnTo>
                    <a:lnTo>
                      <a:pt x="731804" y="31818"/>
                    </a:lnTo>
                    <a:lnTo>
                      <a:pt x="731804" y="119316"/>
                    </a:lnTo>
                    <a:cubicBezTo>
                      <a:pt x="731804" y="124088"/>
                      <a:pt x="727031" y="128861"/>
                      <a:pt x="722258" y="128861"/>
                    </a:cubicBezTo>
                    <a:cubicBezTo>
                      <a:pt x="717486" y="128861"/>
                      <a:pt x="712713" y="124088"/>
                      <a:pt x="712713" y="119316"/>
                    </a:cubicBezTo>
                    <a:lnTo>
                      <a:pt x="712713" y="31818"/>
                    </a:lnTo>
                    <a:lnTo>
                      <a:pt x="649078" y="31818"/>
                    </a:lnTo>
                    <a:lnTo>
                      <a:pt x="649078" y="119316"/>
                    </a:lnTo>
                    <a:cubicBezTo>
                      <a:pt x="649078" y="124088"/>
                      <a:pt x="644306" y="128861"/>
                      <a:pt x="639533" y="128861"/>
                    </a:cubicBezTo>
                    <a:cubicBezTo>
                      <a:pt x="634760" y="128861"/>
                      <a:pt x="629988" y="124088"/>
                      <a:pt x="629988" y="119316"/>
                    </a:cubicBezTo>
                    <a:lnTo>
                      <a:pt x="629988" y="31818"/>
                    </a:lnTo>
                    <a:lnTo>
                      <a:pt x="567943" y="31818"/>
                    </a:lnTo>
                    <a:lnTo>
                      <a:pt x="567943" y="119316"/>
                    </a:lnTo>
                    <a:cubicBezTo>
                      <a:pt x="567943" y="124088"/>
                      <a:pt x="563171" y="128861"/>
                      <a:pt x="558398" y="128861"/>
                    </a:cubicBezTo>
                    <a:cubicBezTo>
                      <a:pt x="553626" y="128861"/>
                      <a:pt x="548853" y="124088"/>
                      <a:pt x="548853" y="119316"/>
                    </a:cubicBezTo>
                    <a:lnTo>
                      <a:pt x="548853" y="31818"/>
                    </a:lnTo>
                    <a:lnTo>
                      <a:pt x="493172" y="31818"/>
                    </a:lnTo>
                    <a:lnTo>
                      <a:pt x="493172" y="119316"/>
                    </a:lnTo>
                    <a:cubicBezTo>
                      <a:pt x="493172" y="124088"/>
                      <a:pt x="488399" y="128861"/>
                      <a:pt x="483627" y="128861"/>
                    </a:cubicBezTo>
                    <a:cubicBezTo>
                      <a:pt x="478854" y="128861"/>
                      <a:pt x="474082" y="124088"/>
                      <a:pt x="474082" y="119316"/>
                    </a:cubicBezTo>
                    <a:lnTo>
                      <a:pt x="474082" y="31818"/>
                    </a:lnTo>
                    <a:lnTo>
                      <a:pt x="421583" y="31818"/>
                    </a:lnTo>
                    <a:lnTo>
                      <a:pt x="421583" y="119316"/>
                    </a:lnTo>
                    <a:cubicBezTo>
                      <a:pt x="421583" y="124088"/>
                      <a:pt x="416810" y="128861"/>
                      <a:pt x="412037" y="128861"/>
                    </a:cubicBezTo>
                    <a:cubicBezTo>
                      <a:pt x="407265" y="128861"/>
                      <a:pt x="402492" y="124088"/>
                      <a:pt x="402492" y="119316"/>
                    </a:cubicBezTo>
                    <a:lnTo>
                      <a:pt x="402492" y="31818"/>
                    </a:lnTo>
                    <a:lnTo>
                      <a:pt x="338857" y="31818"/>
                    </a:lnTo>
                    <a:lnTo>
                      <a:pt x="338857" y="162270"/>
                    </a:lnTo>
                    <a:cubicBezTo>
                      <a:pt x="338857" y="173406"/>
                      <a:pt x="329312" y="182951"/>
                      <a:pt x="318176" y="182951"/>
                    </a:cubicBezTo>
                    <a:cubicBezTo>
                      <a:pt x="307039" y="182951"/>
                      <a:pt x="297494" y="173406"/>
                      <a:pt x="297494" y="162270"/>
                    </a:cubicBezTo>
                    <a:lnTo>
                      <a:pt x="297494" y="31818"/>
                    </a:lnTo>
                    <a:lnTo>
                      <a:pt x="238632" y="31818"/>
                    </a:lnTo>
                    <a:lnTo>
                      <a:pt x="238632" y="119316"/>
                    </a:lnTo>
                    <a:cubicBezTo>
                      <a:pt x="238632" y="124088"/>
                      <a:pt x="233859" y="128861"/>
                      <a:pt x="229086" y="128861"/>
                    </a:cubicBezTo>
                    <a:cubicBezTo>
                      <a:pt x="224314" y="128861"/>
                      <a:pt x="219541" y="124088"/>
                      <a:pt x="219541" y="119316"/>
                    </a:cubicBezTo>
                    <a:lnTo>
                      <a:pt x="219541" y="31818"/>
                    </a:lnTo>
                    <a:lnTo>
                      <a:pt x="155906" y="31818"/>
                    </a:lnTo>
                    <a:lnTo>
                      <a:pt x="155906" y="119316"/>
                    </a:lnTo>
                    <a:cubicBezTo>
                      <a:pt x="155906" y="124088"/>
                      <a:pt x="151133" y="128861"/>
                      <a:pt x="146361" y="128861"/>
                    </a:cubicBezTo>
                    <a:cubicBezTo>
                      <a:pt x="141588" y="128861"/>
                      <a:pt x="136816" y="124088"/>
                      <a:pt x="136816" y="119316"/>
                    </a:cubicBezTo>
                    <a:lnTo>
                      <a:pt x="136816" y="31818"/>
                    </a:lnTo>
                    <a:lnTo>
                      <a:pt x="74771" y="31818"/>
                    </a:lnTo>
                    <a:lnTo>
                      <a:pt x="74771" y="119316"/>
                    </a:lnTo>
                    <a:cubicBezTo>
                      <a:pt x="74771" y="124088"/>
                      <a:pt x="69999" y="128861"/>
                      <a:pt x="65226" y="128861"/>
                    </a:cubicBezTo>
                    <a:cubicBezTo>
                      <a:pt x="60453" y="128861"/>
                      <a:pt x="55681" y="124088"/>
                      <a:pt x="55681" y="119316"/>
                    </a:cubicBezTo>
                    <a:lnTo>
                      <a:pt x="55681" y="31818"/>
                    </a:lnTo>
                    <a:lnTo>
                      <a:pt x="31818" y="31818"/>
                    </a:lnTo>
                    <a:lnTo>
                      <a:pt x="0" y="717486"/>
                    </a:lnTo>
                    <a:lnTo>
                      <a:pt x="3547657" y="717486"/>
                    </a:lnTo>
                    <a:lnTo>
                      <a:pt x="3568339" y="31818"/>
                    </a:ln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6" name="Freeform: Shape 3755">
                <a:extLst>
                  <a:ext uri="{FF2B5EF4-FFF2-40B4-BE49-F238E27FC236}">
                    <a16:creationId xmlns:a16="http://schemas.microsoft.com/office/drawing/2014/main" id="{BA401609-6CAF-4EDB-BE6D-CF5840C2FF6A}"/>
                  </a:ext>
                </a:extLst>
              </p:cNvPr>
              <p:cNvSpPr/>
              <p:nvPr/>
            </p:nvSpPr>
            <p:spPr>
              <a:xfrm>
                <a:off x="6655137" y="4687120"/>
                <a:ext cx="3523794" cy="268858"/>
              </a:xfrm>
              <a:custGeom>
                <a:avLst/>
                <a:gdLst>
                  <a:gd name="connsiteX0" fmla="*/ 0 w 3523794"/>
                  <a:gd name="connsiteY0" fmla="*/ 101817 h 268858"/>
                  <a:gd name="connsiteX1" fmla="*/ 0 w 3523794"/>
                  <a:gd name="connsiteY1" fmla="*/ 268859 h 268858"/>
                  <a:gd name="connsiteX2" fmla="*/ 3515840 w 3523794"/>
                  <a:gd name="connsiteY2" fmla="*/ 268859 h 268858"/>
                  <a:gd name="connsiteX3" fmla="*/ 3523794 w 3523794"/>
                  <a:gd name="connsiteY3" fmla="*/ 0 h 268858"/>
                  <a:gd name="connsiteX4" fmla="*/ 0 w 3523794"/>
                  <a:gd name="connsiteY4" fmla="*/ 101817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23794" h="268858">
                    <a:moveTo>
                      <a:pt x="0" y="101817"/>
                    </a:moveTo>
                    <a:lnTo>
                      <a:pt x="0" y="268859"/>
                    </a:lnTo>
                    <a:lnTo>
                      <a:pt x="3515840" y="268859"/>
                    </a:lnTo>
                    <a:lnTo>
                      <a:pt x="3523794" y="0"/>
                    </a:lnTo>
                    <a:cubicBezTo>
                      <a:pt x="2375180" y="227496"/>
                      <a:pt x="1164523" y="205224"/>
                      <a:pt x="0" y="101817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7" name="Freeform: Shape 3756">
                <a:extLst>
                  <a:ext uri="{FF2B5EF4-FFF2-40B4-BE49-F238E27FC236}">
                    <a16:creationId xmlns:a16="http://schemas.microsoft.com/office/drawing/2014/main" id="{EA830D31-FDD6-442B-AC89-C798F3E4D9BF}"/>
                  </a:ext>
                </a:extLst>
              </p:cNvPr>
              <p:cNvSpPr/>
              <p:nvPr/>
            </p:nvSpPr>
            <p:spPr>
              <a:xfrm>
                <a:off x="6655137" y="4268719"/>
                <a:ext cx="3536520" cy="594812"/>
              </a:xfrm>
              <a:custGeom>
                <a:avLst/>
                <a:gdLst>
                  <a:gd name="connsiteX0" fmla="*/ 3523794 w 3536520"/>
                  <a:gd name="connsiteY0" fmla="*/ 416810 h 594812"/>
                  <a:gd name="connsiteX1" fmla="*/ 3536521 w 3536520"/>
                  <a:gd name="connsiteY1" fmla="*/ 0 h 594812"/>
                  <a:gd name="connsiteX2" fmla="*/ 3487204 w 3536520"/>
                  <a:gd name="connsiteY2" fmla="*/ 0 h 594812"/>
                  <a:gd name="connsiteX3" fmla="*/ 3487204 w 3536520"/>
                  <a:gd name="connsiteY3" fmla="*/ 87498 h 594812"/>
                  <a:gd name="connsiteX4" fmla="*/ 3477659 w 3536520"/>
                  <a:gd name="connsiteY4" fmla="*/ 97044 h 594812"/>
                  <a:gd name="connsiteX5" fmla="*/ 3468114 w 3536520"/>
                  <a:gd name="connsiteY5" fmla="*/ 87498 h 594812"/>
                  <a:gd name="connsiteX6" fmla="*/ 3468114 w 3536520"/>
                  <a:gd name="connsiteY6" fmla="*/ 0 h 594812"/>
                  <a:gd name="connsiteX7" fmla="*/ 3412433 w 3536520"/>
                  <a:gd name="connsiteY7" fmla="*/ 0 h 594812"/>
                  <a:gd name="connsiteX8" fmla="*/ 3412433 w 3536520"/>
                  <a:gd name="connsiteY8" fmla="*/ 87498 h 594812"/>
                  <a:gd name="connsiteX9" fmla="*/ 3402887 w 3536520"/>
                  <a:gd name="connsiteY9" fmla="*/ 97044 h 594812"/>
                  <a:gd name="connsiteX10" fmla="*/ 3393342 w 3536520"/>
                  <a:gd name="connsiteY10" fmla="*/ 87498 h 594812"/>
                  <a:gd name="connsiteX11" fmla="*/ 3393342 w 3536520"/>
                  <a:gd name="connsiteY11" fmla="*/ 0 h 594812"/>
                  <a:gd name="connsiteX12" fmla="*/ 3340843 w 3536520"/>
                  <a:gd name="connsiteY12" fmla="*/ 0 h 594812"/>
                  <a:gd name="connsiteX13" fmla="*/ 3340843 w 3536520"/>
                  <a:gd name="connsiteY13" fmla="*/ 87498 h 594812"/>
                  <a:gd name="connsiteX14" fmla="*/ 3331298 w 3536520"/>
                  <a:gd name="connsiteY14" fmla="*/ 97044 h 594812"/>
                  <a:gd name="connsiteX15" fmla="*/ 3321753 w 3536520"/>
                  <a:gd name="connsiteY15" fmla="*/ 87498 h 594812"/>
                  <a:gd name="connsiteX16" fmla="*/ 3321753 w 3536520"/>
                  <a:gd name="connsiteY16" fmla="*/ 0 h 594812"/>
                  <a:gd name="connsiteX17" fmla="*/ 3275617 w 3536520"/>
                  <a:gd name="connsiteY17" fmla="*/ 0 h 594812"/>
                  <a:gd name="connsiteX18" fmla="*/ 3275617 w 3536520"/>
                  <a:gd name="connsiteY18" fmla="*/ 130452 h 594812"/>
                  <a:gd name="connsiteX19" fmla="*/ 3254936 w 3536520"/>
                  <a:gd name="connsiteY19" fmla="*/ 151133 h 594812"/>
                  <a:gd name="connsiteX20" fmla="*/ 3234254 w 3536520"/>
                  <a:gd name="connsiteY20" fmla="*/ 130452 h 594812"/>
                  <a:gd name="connsiteX21" fmla="*/ 3234254 w 3536520"/>
                  <a:gd name="connsiteY21" fmla="*/ 0 h 594812"/>
                  <a:gd name="connsiteX22" fmla="*/ 3175392 w 3536520"/>
                  <a:gd name="connsiteY22" fmla="*/ 0 h 594812"/>
                  <a:gd name="connsiteX23" fmla="*/ 3175392 w 3536520"/>
                  <a:gd name="connsiteY23" fmla="*/ 87498 h 594812"/>
                  <a:gd name="connsiteX24" fmla="*/ 3165847 w 3536520"/>
                  <a:gd name="connsiteY24" fmla="*/ 97044 h 594812"/>
                  <a:gd name="connsiteX25" fmla="*/ 3156301 w 3536520"/>
                  <a:gd name="connsiteY25" fmla="*/ 87498 h 594812"/>
                  <a:gd name="connsiteX26" fmla="*/ 3156301 w 3536520"/>
                  <a:gd name="connsiteY26" fmla="*/ 0 h 594812"/>
                  <a:gd name="connsiteX27" fmla="*/ 3092666 w 3536520"/>
                  <a:gd name="connsiteY27" fmla="*/ 0 h 594812"/>
                  <a:gd name="connsiteX28" fmla="*/ 3092666 w 3536520"/>
                  <a:gd name="connsiteY28" fmla="*/ 87498 h 594812"/>
                  <a:gd name="connsiteX29" fmla="*/ 3083121 w 3536520"/>
                  <a:gd name="connsiteY29" fmla="*/ 97044 h 594812"/>
                  <a:gd name="connsiteX30" fmla="*/ 3073576 w 3536520"/>
                  <a:gd name="connsiteY30" fmla="*/ 87498 h 594812"/>
                  <a:gd name="connsiteX31" fmla="*/ 3073576 w 3536520"/>
                  <a:gd name="connsiteY31" fmla="*/ 0 h 594812"/>
                  <a:gd name="connsiteX32" fmla="*/ 3011531 w 3536520"/>
                  <a:gd name="connsiteY32" fmla="*/ 0 h 594812"/>
                  <a:gd name="connsiteX33" fmla="*/ 3011531 w 3536520"/>
                  <a:gd name="connsiteY33" fmla="*/ 87498 h 594812"/>
                  <a:gd name="connsiteX34" fmla="*/ 3001987 w 3536520"/>
                  <a:gd name="connsiteY34" fmla="*/ 97044 h 594812"/>
                  <a:gd name="connsiteX35" fmla="*/ 2992441 w 3536520"/>
                  <a:gd name="connsiteY35" fmla="*/ 87498 h 594812"/>
                  <a:gd name="connsiteX36" fmla="*/ 2992441 w 3536520"/>
                  <a:gd name="connsiteY36" fmla="*/ 0 h 594812"/>
                  <a:gd name="connsiteX37" fmla="*/ 2936761 w 3536520"/>
                  <a:gd name="connsiteY37" fmla="*/ 0 h 594812"/>
                  <a:gd name="connsiteX38" fmla="*/ 2936761 w 3536520"/>
                  <a:gd name="connsiteY38" fmla="*/ 87498 h 594812"/>
                  <a:gd name="connsiteX39" fmla="*/ 2927215 w 3536520"/>
                  <a:gd name="connsiteY39" fmla="*/ 97044 h 594812"/>
                  <a:gd name="connsiteX40" fmla="*/ 2917670 w 3536520"/>
                  <a:gd name="connsiteY40" fmla="*/ 87498 h 594812"/>
                  <a:gd name="connsiteX41" fmla="*/ 2917670 w 3536520"/>
                  <a:gd name="connsiteY41" fmla="*/ 0 h 594812"/>
                  <a:gd name="connsiteX42" fmla="*/ 2865171 w 3536520"/>
                  <a:gd name="connsiteY42" fmla="*/ 0 h 594812"/>
                  <a:gd name="connsiteX43" fmla="*/ 2865171 w 3536520"/>
                  <a:gd name="connsiteY43" fmla="*/ 87498 h 594812"/>
                  <a:gd name="connsiteX44" fmla="*/ 2855626 w 3536520"/>
                  <a:gd name="connsiteY44" fmla="*/ 97044 h 594812"/>
                  <a:gd name="connsiteX45" fmla="*/ 2846080 w 3536520"/>
                  <a:gd name="connsiteY45" fmla="*/ 87498 h 594812"/>
                  <a:gd name="connsiteX46" fmla="*/ 2846080 w 3536520"/>
                  <a:gd name="connsiteY46" fmla="*/ 0 h 594812"/>
                  <a:gd name="connsiteX47" fmla="*/ 2782445 w 3536520"/>
                  <a:gd name="connsiteY47" fmla="*/ 0 h 594812"/>
                  <a:gd name="connsiteX48" fmla="*/ 2782445 w 3536520"/>
                  <a:gd name="connsiteY48" fmla="*/ 130452 h 594812"/>
                  <a:gd name="connsiteX49" fmla="*/ 2761764 w 3536520"/>
                  <a:gd name="connsiteY49" fmla="*/ 151133 h 594812"/>
                  <a:gd name="connsiteX50" fmla="*/ 2741082 w 3536520"/>
                  <a:gd name="connsiteY50" fmla="*/ 130452 h 594812"/>
                  <a:gd name="connsiteX51" fmla="*/ 2741082 w 3536520"/>
                  <a:gd name="connsiteY51" fmla="*/ 0 h 594812"/>
                  <a:gd name="connsiteX52" fmla="*/ 2682220 w 3536520"/>
                  <a:gd name="connsiteY52" fmla="*/ 0 h 594812"/>
                  <a:gd name="connsiteX53" fmla="*/ 2682220 w 3536520"/>
                  <a:gd name="connsiteY53" fmla="*/ 87498 h 594812"/>
                  <a:gd name="connsiteX54" fmla="*/ 2672675 w 3536520"/>
                  <a:gd name="connsiteY54" fmla="*/ 97044 h 594812"/>
                  <a:gd name="connsiteX55" fmla="*/ 2663129 w 3536520"/>
                  <a:gd name="connsiteY55" fmla="*/ 87498 h 594812"/>
                  <a:gd name="connsiteX56" fmla="*/ 2663129 w 3536520"/>
                  <a:gd name="connsiteY56" fmla="*/ 0 h 594812"/>
                  <a:gd name="connsiteX57" fmla="*/ 2599494 w 3536520"/>
                  <a:gd name="connsiteY57" fmla="*/ 0 h 594812"/>
                  <a:gd name="connsiteX58" fmla="*/ 2599494 w 3536520"/>
                  <a:gd name="connsiteY58" fmla="*/ 87498 h 594812"/>
                  <a:gd name="connsiteX59" fmla="*/ 2589949 w 3536520"/>
                  <a:gd name="connsiteY59" fmla="*/ 97044 h 594812"/>
                  <a:gd name="connsiteX60" fmla="*/ 2580404 w 3536520"/>
                  <a:gd name="connsiteY60" fmla="*/ 87498 h 594812"/>
                  <a:gd name="connsiteX61" fmla="*/ 2580404 w 3536520"/>
                  <a:gd name="connsiteY61" fmla="*/ 0 h 594812"/>
                  <a:gd name="connsiteX62" fmla="*/ 2513587 w 3536520"/>
                  <a:gd name="connsiteY62" fmla="*/ 0 h 594812"/>
                  <a:gd name="connsiteX63" fmla="*/ 2513587 w 3536520"/>
                  <a:gd name="connsiteY63" fmla="*/ 87498 h 594812"/>
                  <a:gd name="connsiteX64" fmla="*/ 2504042 w 3536520"/>
                  <a:gd name="connsiteY64" fmla="*/ 97044 h 594812"/>
                  <a:gd name="connsiteX65" fmla="*/ 2494496 w 3536520"/>
                  <a:gd name="connsiteY65" fmla="*/ 87498 h 594812"/>
                  <a:gd name="connsiteX66" fmla="*/ 2494496 w 3536520"/>
                  <a:gd name="connsiteY66" fmla="*/ 0 h 594812"/>
                  <a:gd name="connsiteX67" fmla="*/ 2438815 w 3536520"/>
                  <a:gd name="connsiteY67" fmla="*/ 0 h 594812"/>
                  <a:gd name="connsiteX68" fmla="*/ 2438815 w 3536520"/>
                  <a:gd name="connsiteY68" fmla="*/ 87498 h 594812"/>
                  <a:gd name="connsiteX69" fmla="*/ 2429271 w 3536520"/>
                  <a:gd name="connsiteY69" fmla="*/ 97044 h 594812"/>
                  <a:gd name="connsiteX70" fmla="*/ 2419725 w 3536520"/>
                  <a:gd name="connsiteY70" fmla="*/ 87498 h 594812"/>
                  <a:gd name="connsiteX71" fmla="*/ 2419725 w 3536520"/>
                  <a:gd name="connsiteY71" fmla="*/ 0 h 594812"/>
                  <a:gd name="connsiteX72" fmla="*/ 2367226 w 3536520"/>
                  <a:gd name="connsiteY72" fmla="*/ 0 h 594812"/>
                  <a:gd name="connsiteX73" fmla="*/ 2367226 w 3536520"/>
                  <a:gd name="connsiteY73" fmla="*/ 87498 h 594812"/>
                  <a:gd name="connsiteX74" fmla="*/ 2357681 w 3536520"/>
                  <a:gd name="connsiteY74" fmla="*/ 97044 h 594812"/>
                  <a:gd name="connsiteX75" fmla="*/ 2348136 w 3536520"/>
                  <a:gd name="connsiteY75" fmla="*/ 87498 h 594812"/>
                  <a:gd name="connsiteX76" fmla="*/ 2348136 w 3536520"/>
                  <a:gd name="connsiteY76" fmla="*/ 0 h 594812"/>
                  <a:gd name="connsiteX77" fmla="*/ 2284501 w 3536520"/>
                  <a:gd name="connsiteY77" fmla="*/ 0 h 594812"/>
                  <a:gd name="connsiteX78" fmla="*/ 2284501 w 3536520"/>
                  <a:gd name="connsiteY78" fmla="*/ 130452 h 594812"/>
                  <a:gd name="connsiteX79" fmla="*/ 2263819 w 3536520"/>
                  <a:gd name="connsiteY79" fmla="*/ 151133 h 594812"/>
                  <a:gd name="connsiteX80" fmla="*/ 2243138 w 3536520"/>
                  <a:gd name="connsiteY80" fmla="*/ 130452 h 594812"/>
                  <a:gd name="connsiteX81" fmla="*/ 2243138 w 3536520"/>
                  <a:gd name="connsiteY81" fmla="*/ 0 h 594812"/>
                  <a:gd name="connsiteX82" fmla="*/ 2184275 w 3536520"/>
                  <a:gd name="connsiteY82" fmla="*/ 0 h 594812"/>
                  <a:gd name="connsiteX83" fmla="*/ 2184275 w 3536520"/>
                  <a:gd name="connsiteY83" fmla="*/ 87498 h 594812"/>
                  <a:gd name="connsiteX84" fmla="*/ 2174730 w 3536520"/>
                  <a:gd name="connsiteY84" fmla="*/ 97044 h 594812"/>
                  <a:gd name="connsiteX85" fmla="*/ 2165185 w 3536520"/>
                  <a:gd name="connsiteY85" fmla="*/ 87498 h 594812"/>
                  <a:gd name="connsiteX86" fmla="*/ 2165185 w 3536520"/>
                  <a:gd name="connsiteY86" fmla="*/ 0 h 594812"/>
                  <a:gd name="connsiteX87" fmla="*/ 2101550 w 3536520"/>
                  <a:gd name="connsiteY87" fmla="*/ 0 h 594812"/>
                  <a:gd name="connsiteX88" fmla="*/ 2101550 w 3536520"/>
                  <a:gd name="connsiteY88" fmla="*/ 87498 h 594812"/>
                  <a:gd name="connsiteX89" fmla="*/ 2092004 w 3536520"/>
                  <a:gd name="connsiteY89" fmla="*/ 97044 h 594812"/>
                  <a:gd name="connsiteX90" fmla="*/ 2082459 w 3536520"/>
                  <a:gd name="connsiteY90" fmla="*/ 87498 h 594812"/>
                  <a:gd name="connsiteX91" fmla="*/ 2082459 w 3536520"/>
                  <a:gd name="connsiteY91" fmla="*/ 0 h 594812"/>
                  <a:gd name="connsiteX92" fmla="*/ 2020415 w 3536520"/>
                  <a:gd name="connsiteY92" fmla="*/ 0 h 594812"/>
                  <a:gd name="connsiteX93" fmla="*/ 2020415 w 3536520"/>
                  <a:gd name="connsiteY93" fmla="*/ 87498 h 594812"/>
                  <a:gd name="connsiteX94" fmla="*/ 2010869 w 3536520"/>
                  <a:gd name="connsiteY94" fmla="*/ 97044 h 594812"/>
                  <a:gd name="connsiteX95" fmla="*/ 2001324 w 3536520"/>
                  <a:gd name="connsiteY95" fmla="*/ 87498 h 594812"/>
                  <a:gd name="connsiteX96" fmla="*/ 2001324 w 3536520"/>
                  <a:gd name="connsiteY96" fmla="*/ 0 h 594812"/>
                  <a:gd name="connsiteX97" fmla="*/ 1945643 w 3536520"/>
                  <a:gd name="connsiteY97" fmla="*/ 0 h 594812"/>
                  <a:gd name="connsiteX98" fmla="*/ 1945643 w 3536520"/>
                  <a:gd name="connsiteY98" fmla="*/ 87498 h 594812"/>
                  <a:gd name="connsiteX99" fmla="*/ 1936098 w 3536520"/>
                  <a:gd name="connsiteY99" fmla="*/ 97044 h 594812"/>
                  <a:gd name="connsiteX100" fmla="*/ 1926553 w 3536520"/>
                  <a:gd name="connsiteY100" fmla="*/ 87498 h 594812"/>
                  <a:gd name="connsiteX101" fmla="*/ 1926553 w 3536520"/>
                  <a:gd name="connsiteY101" fmla="*/ 0 h 594812"/>
                  <a:gd name="connsiteX102" fmla="*/ 1874054 w 3536520"/>
                  <a:gd name="connsiteY102" fmla="*/ 0 h 594812"/>
                  <a:gd name="connsiteX103" fmla="*/ 1874054 w 3536520"/>
                  <a:gd name="connsiteY103" fmla="*/ 87498 h 594812"/>
                  <a:gd name="connsiteX104" fmla="*/ 1864509 w 3536520"/>
                  <a:gd name="connsiteY104" fmla="*/ 97044 h 594812"/>
                  <a:gd name="connsiteX105" fmla="*/ 1854964 w 3536520"/>
                  <a:gd name="connsiteY105" fmla="*/ 87498 h 594812"/>
                  <a:gd name="connsiteX106" fmla="*/ 1854964 w 3536520"/>
                  <a:gd name="connsiteY106" fmla="*/ 0 h 594812"/>
                  <a:gd name="connsiteX107" fmla="*/ 1791328 w 3536520"/>
                  <a:gd name="connsiteY107" fmla="*/ 0 h 594812"/>
                  <a:gd name="connsiteX108" fmla="*/ 1791328 w 3536520"/>
                  <a:gd name="connsiteY108" fmla="*/ 130452 h 594812"/>
                  <a:gd name="connsiteX109" fmla="*/ 1770647 w 3536520"/>
                  <a:gd name="connsiteY109" fmla="*/ 151133 h 594812"/>
                  <a:gd name="connsiteX110" fmla="*/ 1749966 w 3536520"/>
                  <a:gd name="connsiteY110" fmla="*/ 130452 h 594812"/>
                  <a:gd name="connsiteX111" fmla="*/ 1749966 w 3536520"/>
                  <a:gd name="connsiteY111" fmla="*/ 0 h 594812"/>
                  <a:gd name="connsiteX112" fmla="*/ 1691103 w 3536520"/>
                  <a:gd name="connsiteY112" fmla="*/ 0 h 594812"/>
                  <a:gd name="connsiteX113" fmla="*/ 1691103 w 3536520"/>
                  <a:gd name="connsiteY113" fmla="*/ 87498 h 594812"/>
                  <a:gd name="connsiteX114" fmla="*/ 1681558 w 3536520"/>
                  <a:gd name="connsiteY114" fmla="*/ 97044 h 594812"/>
                  <a:gd name="connsiteX115" fmla="*/ 1672013 w 3536520"/>
                  <a:gd name="connsiteY115" fmla="*/ 87498 h 594812"/>
                  <a:gd name="connsiteX116" fmla="*/ 1672013 w 3536520"/>
                  <a:gd name="connsiteY116" fmla="*/ 0 h 594812"/>
                  <a:gd name="connsiteX117" fmla="*/ 1608378 w 3536520"/>
                  <a:gd name="connsiteY117" fmla="*/ 0 h 594812"/>
                  <a:gd name="connsiteX118" fmla="*/ 1608378 w 3536520"/>
                  <a:gd name="connsiteY118" fmla="*/ 87498 h 594812"/>
                  <a:gd name="connsiteX119" fmla="*/ 1598832 w 3536520"/>
                  <a:gd name="connsiteY119" fmla="*/ 97044 h 594812"/>
                  <a:gd name="connsiteX120" fmla="*/ 1589287 w 3536520"/>
                  <a:gd name="connsiteY120" fmla="*/ 87498 h 594812"/>
                  <a:gd name="connsiteX121" fmla="*/ 1589287 w 3536520"/>
                  <a:gd name="connsiteY121" fmla="*/ 0 h 594812"/>
                  <a:gd name="connsiteX122" fmla="*/ 1527243 w 3536520"/>
                  <a:gd name="connsiteY122" fmla="*/ 0 h 594812"/>
                  <a:gd name="connsiteX123" fmla="*/ 1527243 w 3536520"/>
                  <a:gd name="connsiteY123" fmla="*/ 87498 h 594812"/>
                  <a:gd name="connsiteX124" fmla="*/ 1517697 w 3536520"/>
                  <a:gd name="connsiteY124" fmla="*/ 97044 h 594812"/>
                  <a:gd name="connsiteX125" fmla="*/ 1508152 w 3536520"/>
                  <a:gd name="connsiteY125" fmla="*/ 87498 h 594812"/>
                  <a:gd name="connsiteX126" fmla="*/ 1508152 w 3536520"/>
                  <a:gd name="connsiteY126" fmla="*/ 0 h 594812"/>
                  <a:gd name="connsiteX127" fmla="*/ 1452471 w 3536520"/>
                  <a:gd name="connsiteY127" fmla="*/ 0 h 594812"/>
                  <a:gd name="connsiteX128" fmla="*/ 1452471 w 3536520"/>
                  <a:gd name="connsiteY128" fmla="*/ 87498 h 594812"/>
                  <a:gd name="connsiteX129" fmla="*/ 1442926 w 3536520"/>
                  <a:gd name="connsiteY129" fmla="*/ 97044 h 594812"/>
                  <a:gd name="connsiteX130" fmla="*/ 1433381 w 3536520"/>
                  <a:gd name="connsiteY130" fmla="*/ 87498 h 594812"/>
                  <a:gd name="connsiteX131" fmla="*/ 1433381 w 3536520"/>
                  <a:gd name="connsiteY131" fmla="*/ 0 h 594812"/>
                  <a:gd name="connsiteX132" fmla="*/ 1380882 w 3536520"/>
                  <a:gd name="connsiteY132" fmla="*/ 0 h 594812"/>
                  <a:gd name="connsiteX133" fmla="*/ 1380882 w 3536520"/>
                  <a:gd name="connsiteY133" fmla="*/ 87498 h 594812"/>
                  <a:gd name="connsiteX134" fmla="*/ 1371337 w 3536520"/>
                  <a:gd name="connsiteY134" fmla="*/ 97044 h 594812"/>
                  <a:gd name="connsiteX135" fmla="*/ 1361791 w 3536520"/>
                  <a:gd name="connsiteY135" fmla="*/ 87498 h 594812"/>
                  <a:gd name="connsiteX136" fmla="*/ 1361791 w 3536520"/>
                  <a:gd name="connsiteY136" fmla="*/ 0 h 594812"/>
                  <a:gd name="connsiteX137" fmla="*/ 1298156 w 3536520"/>
                  <a:gd name="connsiteY137" fmla="*/ 0 h 594812"/>
                  <a:gd name="connsiteX138" fmla="*/ 1298156 w 3536520"/>
                  <a:gd name="connsiteY138" fmla="*/ 130452 h 594812"/>
                  <a:gd name="connsiteX139" fmla="*/ 1277475 w 3536520"/>
                  <a:gd name="connsiteY139" fmla="*/ 151133 h 594812"/>
                  <a:gd name="connsiteX140" fmla="*/ 1256793 w 3536520"/>
                  <a:gd name="connsiteY140" fmla="*/ 130452 h 594812"/>
                  <a:gd name="connsiteX141" fmla="*/ 1256793 w 3536520"/>
                  <a:gd name="connsiteY141" fmla="*/ 0 h 594812"/>
                  <a:gd name="connsiteX142" fmla="*/ 1197931 w 3536520"/>
                  <a:gd name="connsiteY142" fmla="*/ 0 h 594812"/>
                  <a:gd name="connsiteX143" fmla="*/ 1197931 w 3536520"/>
                  <a:gd name="connsiteY143" fmla="*/ 87498 h 594812"/>
                  <a:gd name="connsiteX144" fmla="*/ 1188386 w 3536520"/>
                  <a:gd name="connsiteY144" fmla="*/ 97044 h 594812"/>
                  <a:gd name="connsiteX145" fmla="*/ 1178841 w 3536520"/>
                  <a:gd name="connsiteY145" fmla="*/ 87498 h 594812"/>
                  <a:gd name="connsiteX146" fmla="*/ 1178841 w 3536520"/>
                  <a:gd name="connsiteY146" fmla="*/ 0 h 594812"/>
                  <a:gd name="connsiteX147" fmla="*/ 1115205 w 3536520"/>
                  <a:gd name="connsiteY147" fmla="*/ 0 h 594812"/>
                  <a:gd name="connsiteX148" fmla="*/ 1115205 w 3536520"/>
                  <a:gd name="connsiteY148" fmla="*/ 87498 h 594812"/>
                  <a:gd name="connsiteX149" fmla="*/ 1105660 w 3536520"/>
                  <a:gd name="connsiteY149" fmla="*/ 97044 h 594812"/>
                  <a:gd name="connsiteX150" fmla="*/ 1096115 w 3536520"/>
                  <a:gd name="connsiteY150" fmla="*/ 87498 h 594812"/>
                  <a:gd name="connsiteX151" fmla="*/ 1096115 w 3536520"/>
                  <a:gd name="connsiteY151" fmla="*/ 0 h 594812"/>
                  <a:gd name="connsiteX152" fmla="*/ 1034071 w 3536520"/>
                  <a:gd name="connsiteY152" fmla="*/ 0 h 594812"/>
                  <a:gd name="connsiteX153" fmla="*/ 1034071 w 3536520"/>
                  <a:gd name="connsiteY153" fmla="*/ 87498 h 594812"/>
                  <a:gd name="connsiteX154" fmla="*/ 1024525 w 3536520"/>
                  <a:gd name="connsiteY154" fmla="*/ 97044 h 594812"/>
                  <a:gd name="connsiteX155" fmla="*/ 1014980 w 3536520"/>
                  <a:gd name="connsiteY155" fmla="*/ 87498 h 594812"/>
                  <a:gd name="connsiteX156" fmla="*/ 1014980 w 3536520"/>
                  <a:gd name="connsiteY156" fmla="*/ 0 h 594812"/>
                  <a:gd name="connsiteX157" fmla="*/ 954527 w 3536520"/>
                  <a:gd name="connsiteY157" fmla="*/ 0 h 594812"/>
                  <a:gd name="connsiteX158" fmla="*/ 954527 w 3536520"/>
                  <a:gd name="connsiteY158" fmla="*/ 87498 h 594812"/>
                  <a:gd name="connsiteX159" fmla="*/ 944981 w 3536520"/>
                  <a:gd name="connsiteY159" fmla="*/ 97044 h 594812"/>
                  <a:gd name="connsiteX160" fmla="*/ 935436 w 3536520"/>
                  <a:gd name="connsiteY160" fmla="*/ 87498 h 594812"/>
                  <a:gd name="connsiteX161" fmla="*/ 935436 w 3536520"/>
                  <a:gd name="connsiteY161" fmla="*/ 0 h 594812"/>
                  <a:gd name="connsiteX162" fmla="*/ 882937 w 3536520"/>
                  <a:gd name="connsiteY162" fmla="*/ 0 h 594812"/>
                  <a:gd name="connsiteX163" fmla="*/ 882937 w 3536520"/>
                  <a:gd name="connsiteY163" fmla="*/ 87498 h 594812"/>
                  <a:gd name="connsiteX164" fmla="*/ 873392 w 3536520"/>
                  <a:gd name="connsiteY164" fmla="*/ 97044 h 594812"/>
                  <a:gd name="connsiteX165" fmla="*/ 863847 w 3536520"/>
                  <a:gd name="connsiteY165" fmla="*/ 87498 h 594812"/>
                  <a:gd name="connsiteX166" fmla="*/ 863847 w 3536520"/>
                  <a:gd name="connsiteY166" fmla="*/ 0 h 594812"/>
                  <a:gd name="connsiteX167" fmla="*/ 800212 w 3536520"/>
                  <a:gd name="connsiteY167" fmla="*/ 0 h 594812"/>
                  <a:gd name="connsiteX168" fmla="*/ 800212 w 3536520"/>
                  <a:gd name="connsiteY168" fmla="*/ 130452 h 594812"/>
                  <a:gd name="connsiteX169" fmla="*/ 779530 w 3536520"/>
                  <a:gd name="connsiteY169" fmla="*/ 151133 h 594812"/>
                  <a:gd name="connsiteX170" fmla="*/ 758849 w 3536520"/>
                  <a:gd name="connsiteY170" fmla="*/ 130452 h 594812"/>
                  <a:gd name="connsiteX171" fmla="*/ 758849 w 3536520"/>
                  <a:gd name="connsiteY171" fmla="*/ 0 h 594812"/>
                  <a:gd name="connsiteX172" fmla="*/ 699986 w 3536520"/>
                  <a:gd name="connsiteY172" fmla="*/ 0 h 594812"/>
                  <a:gd name="connsiteX173" fmla="*/ 699986 w 3536520"/>
                  <a:gd name="connsiteY173" fmla="*/ 87498 h 594812"/>
                  <a:gd name="connsiteX174" fmla="*/ 690441 w 3536520"/>
                  <a:gd name="connsiteY174" fmla="*/ 97044 h 594812"/>
                  <a:gd name="connsiteX175" fmla="*/ 680896 w 3536520"/>
                  <a:gd name="connsiteY175" fmla="*/ 87498 h 594812"/>
                  <a:gd name="connsiteX176" fmla="*/ 680896 w 3536520"/>
                  <a:gd name="connsiteY176" fmla="*/ 0 h 594812"/>
                  <a:gd name="connsiteX177" fmla="*/ 617261 w 3536520"/>
                  <a:gd name="connsiteY177" fmla="*/ 0 h 594812"/>
                  <a:gd name="connsiteX178" fmla="*/ 617261 w 3536520"/>
                  <a:gd name="connsiteY178" fmla="*/ 87498 h 594812"/>
                  <a:gd name="connsiteX179" fmla="*/ 607715 w 3536520"/>
                  <a:gd name="connsiteY179" fmla="*/ 97044 h 594812"/>
                  <a:gd name="connsiteX180" fmla="*/ 598170 w 3536520"/>
                  <a:gd name="connsiteY180" fmla="*/ 87498 h 594812"/>
                  <a:gd name="connsiteX181" fmla="*/ 598170 w 3536520"/>
                  <a:gd name="connsiteY181" fmla="*/ 0 h 594812"/>
                  <a:gd name="connsiteX182" fmla="*/ 536126 w 3536520"/>
                  <a:gd name="connsiteY182" fmla="*/ 0 h 594812"/>
                  <a:gd name="connsiteX183" fmla="*/ 536126 w 3536520"/>
                  <a:gd name="connsiteY183" fmla="*/ 87498 h 594812"/>
                  <a:gd name="connsiteX184" fmla="*/ 526581 w 3536520"/>
                  <a:gd name="connsiteY184" fmla="*/ 97044 h 594812"/>
                  <a:gd name="connsiteX185" fmla="*/ 517035 w 3536520"/>
                  <a:gd name="connsiteY185" fmla="*/ 87498 h 594812"/>
                  <a:gd name="connsiteX186" fmla="*/ 517035 w 3536520"/>
                  <a:gd name="connsiteY186" fmla="*/ 0 h 594812"/>
                  <a:gd name="connsiteX187" fmla="*/ 461355 w 3536520"/>
                  <a:gd name="connsiteY187" fmla="*/ 0 h 594812"/>
                  <a:gd name="connsiteX188" fmla="*/ 461355 w 3536520"/>
                  <a:gd name="connsiteY188" fmla="*/ 87498 h 594812"/>
                  <a:gd name="connsiteX189" fmla="*/ 451809 w 3536520"/>
                  <a:gd name="connsiteY189" fmla="*/ 97044 h 594812"/>
                  <a:gd name="connsiteX190" fmla="*/ 442264 w 3536520"/>
                  <a:gd name="connsiteY190" fmla="*/ 87498 h 594812"/>
                  <a:gd name="connsiteX191" fmla="*/ 442264 w 3536520"/>
                  <a:gd name="connsiteY191" fmla="*/ 0 h 594812"/>
                  <a:gd name="connsiteX192" fmla="*/ 389765 w 3536520"/>
                  <a:gd name="connsiteY192" fmla="*/ 0 h 594812"/>
                  <a:gd name="connsiteX193" fmla="*/ 389765 w 3536520"/>
                  <a:gd name="connsiteY193" fmla="*/ 87498 h 594812"/>
                  <a:gd name="connsiteX194" fmla="*/ 380220 w 3536520"/>
                  <a:gd name="connsiteY194" fmla="*/ 97044 h 594812"/>
                  <a:gd name="connsiteX195" fmla="*/ 370675 w 3536520"/>
                  <a:gd name="connsiteY195" fmla="*/ 87498 h 594812"/>
                  <a:gd name="connsiteX196" fmla="*/ 370675 w 3536520"/>
                  <a:gd name="connsiteY196" fmla="*/ 0 h 594812"/>
                  <a:gd name="connsiteX197" fmla="*/ 307039 w 3536520"/>
                  <a:gd name="connsiteY197" fmla="*/ 0 h 594812"/>
                  <a:gd name="connsiteX198" fmla="*/ 307039 w 3536520"/>
                  <a:gd name="connsiteY198" fmla="*/ 130452 h 594812"/>
                  <a:gd name="connsiteX199" fmla="*/ 286358 w 3536520"/>
                  <a:gd name="connsiteY199" fmla="*/ 151133 h 594812"/>
                  <a:gd name="connsiteX200" fmla="*/ 265677 w 3536520"/>
                  <a:gd name="connsiteY200" fmla="*/ 130452 h 594812"/>
                  <a:gd name="connsiteX201" fmla="*/ 265677 w 3536520"/>
                  <a:gd name="connsiteY201" fmla="*/ 0 h 594812"/>
                  <a:gd name="connsiteX202" fmla="*/ 206814 w 3536520"/>
                  <a:gd name="connsiteY202" fmla="*/ 0 h 594812"/>
                  <a:gd name="connsiteX203" fmla="*/ 206814 w 3536520"/>
                  <a:gd name="connsiteY203" fmla="*/ 87498 h 594812"/>
                  <a:gd name="connsiteX204" fmla="*/ 197269 w 3536520"/>
                  <a:gd name="connsiteY204" fmla="*/ 97044 h 594812"/>
                  <a:gd name="connsiteX205" fmla="*/ 187724 w 3536520"/>
                  <a:gd name="connsiteY205" fmla="*/ 87498 h 594812"/>
                  <a:gd name="connsiteX206" fmla="*/ 187724 w 3536520"/>
                  <a:gd name="connsiteY206" fmla="*/ 0 h 594812"/>
                  <a:gd name="connsiteX207" fmla="*/ 124089 w 3536520"/>
                  <a:gd name="connsiteY207" fmla="*/ 0 h 594812"/>
                  <a:gd name="connsiteX208" fmla="*/ 124089 w 3536520"/>
                  <a:gd name="connsiteY208" fmla="*/ 87498 h 594812"/>
                  <a:gd name="connsiteX209" fmla="*/ 114543 w 3536520"/>
                  <a:gd name="connsiteY209" fmla="*/ 97044 h 594812"/>
                  <a:gd name="connsiteX210" fmla="*/ 104998 w 3536520"/>
                  <a:gd name="connsiteY210" fmla="*/ 87498 h 594812"/>
                  <a:gd name="connsiteX211" fmla="*/ 104998 w 3536520"/>
                  <a:gd name="connsiteY211" fmla="*/ 0 h 594812"/>
                  <a:gd name="connsiteX212" fmla="*/ 42954 w 3536520"/>
                  <a:gd name="connsiteY212" fmla="*/ 0 h 594812"/>
                  <a:gd name="connsiteX213" fmla="*/ 42954 w 3536520"/>
                  <a:gd name="connsiteY213" fmla="*/ 87498 h 594812"/>
                  <a:gd name="connsiteX214" fmla="*/ 33409 w 3536520"/>
                  <a:gd name="connsiteY214" fmla="*/ 97044 h 594812"/>
                  <a:gd name="connsiteX215" fmla="*/ 23863 w 3536520"/>
                  <a:gd name="connsiteY215" fmla="*/ 87498 h 594812"/>
                  <a:gd name="connsiteX216" fmla="*/ 23863 w 3536520"/>
                  <a:gd name="connsiteY216" fmla="*/ 0 h 594812"/>
                  <a:gd name="connsiteX217" fmla="*/ 0 w 3536520"/>
                  <a:gd name="connsiteY217" fmla="*/ 0 h 594812"/>
                  <a:gd name="connsiteX218" fmla="*/ 0 w 3536520"/>
                  <a:gd name="connsiteY218" fmla="*/ 518626 h 594812"/>
                  <a:gd name="connsiteX219" fmla="*/ 3523794 w 3536520"/>
                  <a:gd name="connsiteY219" fmla="*/ 416810 h 594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</a:cxnLst>
                <a:rect l="l" t="t" r="r" b="b"/>
                <a:pathLst>
                  <a:path w="3536520" h="594812">
                    <a:moveTo>
                      <a:pt x="3523794" y="416810"/>
                    </a:moveTo>
                    <a:lnTo>
                      <a:pt x="3536521" y="0"/>
                    </a:lnTo>
                    <a:lnTo>
                      <a:pt x="3487204" y="0"/>
                    </a:lnTo>
                    <a:lnTo>
                      <a:pt x="3487204" y="87498"/>
                    </a:lnTo>
                    <a:cubicBezTo>
                      <a:pt x="3487204" y="92271"/>
                      <a:pt x="3482431" y="97044"/>
                      <a:pt x="3477659" y="97044"/>
                    </a:cubicBezTo>
                    <a:cubicBezTo>
                      <a:pt x="3472886" y="97044"/>
                      <a:pt x="3468114" y="92271"/>
                      <a:pt x="3468114" y="87498"/>
                    </a:cubicBezTo>
                    <a:lnTo>
                      <a:pt x="3468114" y="0"/>
                    </a:lnTo>
                    <a:lnTo>
                      <a:pt x="3412433" y="0"/>
                    </a:lnTo>
                    <a:lnTo>
                      <a:pt x="3412433" y="87498"/>
                    </a:lnTo>
                    <a:cubicBezTo>
                      <a:pt x="3412433" y="92271"/>
                      <a:pt x="3407660" y="97044"/>
                      <a:pt x="3402887" y="97044"/>
                    </a:cubicBezTo>
                    <a:cubicBezTo>
                      <a:pt x="3398115" y="97044"/>
                      <a:pt x="3393342" y="92271"/>
                      <a:pt x="3393342" y="87498"/>
                    </a:cubicBezTo>
                    <a:lnTo>
                      <a:pt x="3393342" y="0"/>
                    </a:lnTo>
                    <a:lnTo>
                      <a:pt x="3340843" y="0"/>
                    </a:lnTo>
                    <a:lnTo>
                      <a:pt x="3340843" y="87498"/>
                    </a:lnTo>
                    <a:cubicBezTo>
                      <a:pt x="3340843" y="92271"/>
                      <a:pt x="3336071" y="97044"/>
                      <a:pt x="3331298" y="97044"/>
                    </a:cubicBezTo>
                    <a:cubicBezTo>
                      <a:pt x="3326526" y="97044"/>
                      <a:pt x="3321753" y="92271"/>
                      <a:pt x="3321753" y="87498"/>
                    </a:cubicBezTo>
                    <a:lnTo>
                      <a:pt x="3321753" y="0"/>
                    </a:lnTo>
                    <a:lnTo>
                      <a:pt x="3275617" y="0"/>
                    </a:lnTo>
                    <a:lnTo>
                      <a:pt x="3275617" y="130452"/>
                    </a:lnTo>
                    <a:cubicBezTo>
                      <a:pt x="3275617" y="141588"/>
                      <a:pt x="3266072" y="151133"/>
                      <a:pt x="3254936" y="151133"/>
                    </a:cubicBezTo>
                    <a:cubicBezTo>
                      <a:pt x="3243800" y="151133"/>
                      <a:pt x="3234254" y="141588"/>
                      <a:pt x="3234254" y="130452"/>
                    </a:cubicBezTo>
                    <a:lnTo>
                      <a:pt x="3234254" y="0"/>
                    </a:lnTo>
                    <a:lnTo>
                      <a:pt x="3175392" y="0"/>
                    </a:lnTo>
                    <a:lnTo>
                      <a:pt x="3175392" y="87498"/>
                    </a:lnTo>
                    <a:cubicBezTo>
                      <a:pt x="3175392" y="92271"/>
                      <a:pt x="3170619" y="97044"/>
                      <a:pt x="3165847" y="97044"/>
                    </a:cubicBezTo>
                    <a:cubicBezTo>
                      <a:pt x="3161074" y="97044"/>
                      <a:pt x="3156301" y="92271"/>
                      <a:pt x="3156301" y="87498"/>
                    </a:cubicBezTo>
                    <a:lnTo>
                      <a:pt x="3156301" y="0"/>
                    </a:lnTo>
                    <a:lnTo>
                      <a:pt x="3092666" y="0"/>
                    </a:lnTo>
                    <a:lnTo>
                      <a:pt x="3092666" y="87498"/>
                    </a:lnTo>
                    <a:cubicBezTo>
                      <a:pt x="3092666" y="92271"/>
                      <a:pt x="3087894" y="97044"/>
                      <a:pt x="3083121" y="97044"/>
                    </a:cubicBezTo>
                    <a:cubicBezTo>
                      <a:pt x="3078349" y="97044"/>
                      <a:pt x="3073576" y="92271"/>
                      <a:pt x="3073576" y="87498"/>
                    </a:cubicBezTo>
                    <a:lnTo>
                      <a:pt x="3073576" y="0"/>
                    </a:lnTo>
                    <a:lnTo>
                      <a:pt x="3011531" y="0"/>
                    </a:lnTo>
                    <a:lnTo>
                      <a:pt x="3011531" y="87498"/>
                    </a:lnTo>
                    <a:cubicBezTo>
                      <a:pt x="3011531" y="92271"/>
                      <a:pt x="3006759" y="97044"/>
                      <a:pt x="3001987" y="97044"/>
                    </a:cubicBezTo>
                    <a:cubicBezTo>
                      <a:pt x="2997214" y="97044"/>
                      <a:pt x="2992441" y="92271"/>
                      <a:pt x="2992441" y="87498"/>
                    </a:cubicBezTo>
                    <a:lnTo>
                      <a:pt x="2992441" y="0"/>
                    </a:lnTo>
                    <a:lnTo>
                      <a:pt x="2936761" y="0"/>
                    </a:lnTo>
                    <a:lnTo>
                      <a:pt x="2936761" y="87498"/>
                    </a:lnTo>
                    <a:cubicBezTo>
                      <a:pt x="2936761" y="92271"/>
                      <a:pt x="2931988" y="97044"/>
                      <a:pt x="2927215" y="97044"/>
                    </a:cubicBezTo>
                    <a:cubicBezTo>
                      <a:pt x="2922443" y="97044"/>
                      <a:pt x="2917670" y="92271"/>
                      <a:pt x="2917670" y="87498"/>
                    </a:cubicBezTo>
                    <a:lnTo>
                      <a:pt x="2917670" y="0"/>
                    </a:lnTo>
                    <a:lnTo>
                      <a:pt x="2865171" y="0"/>
                    </a:lnTo>
                    <a:lnTo>
                      <a:pt x="2865171" y="87498"/>
                    </a:lnTo>
                    <a:cubicBezTo>
                      <a:pt x="2865171" y="92271"/>
                      <a:pt x="2860398" y="97044"/>
                      <a:pt x="2855626" y="97044"/>
                    </a:cubicBezTo>
                    <a:cubicBezTo>
                      <a:pt x="2850853" y="97044"/>
                      <a:pt x="2846080" y="92271"/>
                      <a:pt x="2846080" y="87498"/>
                    </a:cubicBezTo>
                    <a:lnTo>
                      <a:pt x="2846080" y="0"/>
                    </a:lnTo>
                    <a:lnTo>
                      <a:pt x="2782445" y="0"/>
                    </a:lnTo>
                    <a:lnTo>
                      <a:pt x="2782445" y="130452"/>
                    </a:lnTo>
                    <a:cubicBezTo>
                      <a:pt x="2782445" y="141588"/>
                      <a:pt x="2772900" y="151133"/>
                      <a:pt x="2761764" y="151133"/>
                    </a:cubicBezTo>
                    <a:cubicBezTo>
                      <a:pt x="2750628" y="151133"/>
                      <a:pt x="2741082" y="141588"/>
                      <a:pt x="2741082" y="130452"/>
                    </a:cubicBezTo>
                    <a:lnTo>
                      <a:pt x="2741082" y="0"/>
                    </a:lnTo>
                    <a:lnTo>
                      <a:pt x="2682220" y="0"/>
                    </a:lnTo>
                    <a:lnTo>
                      <a:pt x="2682220" y="87498"/>
                    </a:lnTo>
                    <a:cubicBezTo>
                      <a:pt x="2682220" y="92271"/>
                      <a:pt x="2677447" y="97044"/>
                      <a:pt x="2672675" y="97044"/>
                    </a:cubicBezTo>
                    <a:cubicBezTo>
                      <a:pt x="2667902" y="97044"/>
                      <a:pt x="2663129" y="92271"/>
                      <a:pt x="2663129" y="87498"/>
                    </a:cubicBezTo>
                    <a:lnTo>
                      <a:pt x="2663129" y="0"/>
                    </a:lnTo>
                    <a:lnTo>
                      <a:pt x="2599494" y="0"/>
                    </a:lnTo>
                    <a:lnTo>
                      <a:pt x="2599494" y="87498"/>
                    </a:lnTo>
                    <a:cubicBezTo>
                      <a:pt x="2599494" y="92271"/>
                      <a:pt x="2594722" y="97044"/>
                      <a:pt x="2589949" y="97044"/>
                    </a:cubicBezTo>
                    <a:cubicBezTo>
                      <a:pt x="2585176" y="97044"/>
                      <a:pt x="2580404" y="92271"/>
                      <a:pt x="2580404" y="87498"/>
                    </a:cubicBezTo>
                    <a:lnTo>
                      <a:pt x="2580404" y="0"/>
                    </a:lnTo>
                    <a:lnTo>
                      <a:pt x="2513587" y="0"/>
                    </a:lnTo>
                    <a:lnTo>
                      <a:pt x="2513587" y="87498"/>
                    </a:lnTo>
                    <a:cubicBezTo>
                      <a:pt x="2513587" y="92271"/>
                      <a:pt x="2508814" y="97044"/>
                      <a:pt x="2504042" y="97044"/>
                    </a:cubicBezTo>
                    <a:cubicBezTo>
                      <a:pt x="2499269" y="97044"/>
                      <a:pt x="2494496" y="92271"/>
                      <a:pt x="2494496" y="87498"/>
                    </a:cubicBezTo>
                    <a:lnTo>
                      <a:pt x="2494496" y="0"/>
                    </a:lnTo>
                    <a:lnTo>
                      <a:pt x="2438815" y="0"/>
                    </a:lnTo>
                    <a:lnTo>
                      <a:pt x="2438815" y="87498"/>
                    </a:lnTo>
                    <a:cubicBezTo>
                      <a:pt x="2438815" y="92271"/>
                      <a:pt x="2434043" y="97044"/>
                      <a:pt x="2429271" y="97044"/>
                    </a:cubicBezTo>
                    <a:cubicBezTo>
                      <a:pt x="2424498" y="97044"/>
                      <a:pt x="2419725" y="92271"/>
                      <a:pt x="2419725" y="87498"/>
                    </a:cubicBezTo>
                    <a:lnTo>
                      <a:pt x="2419725" y="0"/>
                    </a:lnTo>
                    <a:lnTo>
                      <a:pt x="2367226" y="0"/>
                    </a:lnTo>
                    <a:lnTo>
                      <a:pt x="2367226" y="87498"/>
                    </a:lnTo>
                    <a:cubicBezTo>
                      <a:pt x="2367226" y="92271"/>
                      <a:pt x="2362454" y="97044"/>
                      <a:pt x="2357681" y="97044"/>
                    </a:cubicBezTo>
                    <a:cubicBezTo>
                      <a:pt x="2352908" y="97044"/>
                      <a:pt x="2348136" y="92271"/>
                      <a:pt x="2348136" y="87498"/>
                    </a:cubicBezTo>
                    <a:lnTo>
                      <a:pt x="2348136" y="0"/>
                    </a:lnTo>
                    <a:lnTo>
                      <a:pt x="2284501" y="0"/>
                    </a:lnTo>
                    <a:lnTo>
                      <a:pt x="2284501" y="130452"/>
                    </a:lnTo>
                    <a:cubicBezTo>
                      <a:pt x="2284501" y="141588"/>
                      <a:pt x="2274955" y="151133"/>
                      <a:pt x="2263819" y="151133"/>
                    </a:cubicBezTo>
                    <a:cubicBezTo>
                      <a:pt x="2252683" y="151133"/>
                      <a:pt x="2243138" y="141588"/>
                      <a:pt x="2243138" y="130452"/>
                    </a:cubicBezTo>
                    <a:lnTo>
                      <a:pt x="2243138" y="0"/>
                    </a:lnTo>
                    <a:lnTo>
                      <a:pt x="2184275" y="0"/>
                    </a:lnTo>
                    <a:lnTo>
                      <a:pt x="2184275" y="87498"/>
                    </a:lnTo>
                    <a:cubicBezTo>
                      <a:pt x="2184275" y="92271"/>
                      <a:pt x="2179503" y="97044"/>
                      <a:pt x="2174730" y="97044"/>
                    </a:cubicBezTo>
                    <a:cubicBezTo>
                      <a:pt x="2169957" y="97044"/>
                      <a:pt x="2165185" y="92271"/>
                      <a:pt x="2165185" y="87498"/>
                    </a:cubicBezTo>
                    <a:lnTo>
                      <a:pt x="2165185" y="0"/>
                    </a:lnTo>
                    <a:lnTo>
                      <a:pt x="2101550" y="0"/>
                    </a:lnTo>
                    <a:lnTo>
                      <a:pt x="2101550" y="87498"/>
                    </a:lnTo>
                    <a:cubicBezTo>
                      <a:pt x="2101550" y="92271"/>
                      <a:pt x="2096777" y="97044"/>
                      <a:pt x="2092004" y="97044"/>
                    </a:cubicBezTo>
                    <a:cubicBezTo>
                      <a:pt x="2087232" y="97044"/>
                      <a:pt x="2082459" y="92271"/>
                      <a:pt x="2082459" y="87498"/>
                    </a:cubicBezTo>
                    <a:lnTo>
                      <a:pt x="2082459" y="0"/>
                    </a:lnTo>
                    <a:lnTo>
                      <a:pt x="2020415" y="0"/>
                    </a:lnTo>
                    <a:lnTo>
                      <a:pt x="2020415" y="87498"/>
                    </a:lnTo>
                    <a:cubicBezTo>
                      <a:pt x="2020415" y="92271"/>
                      <a:pt x="2015642" y="97044"/>
                      <a:pt x="2010869" y="97044"/>
                    </a:cubicBezTo>
                    <a:cubicBezTo>
                      <a:pt x="2006097" y="97044"/>
                      <a:pt x="2001324" y="92271"/>
                      <a:pt x="2001324" y="87498"/>
                    </a:cubicBezTo>
                    <a:lnTo>
                      <a:pt x="2001324" y="0"/>
                    </a:lnTo>
                    <a:lnTo>
                      <a:pt x="1945643" y="0"/>
                    </a:lnTo>
                    <a:lnTo>
                      <a:pt x="1945643" y="87498"/>
                    </a:lnTo>
                    <a:cubicBezTo>
                      <a:pt x="1945643" y="92271"/>
                      <a:pt x="1940871" y="97044"/>
                      <a:pt x="1936098" y="97044"/>
                    </a:cubicBezTo>
                    <a:cubicBezTo>
                      <a:pt x="1931326" y="97044"/>
                      <a:pt x="1926553" y="92271"/>
                      <a:pt x="1926553" y="87498"/>
                    </a:cubicBezTo>
                    <a:lnTo>
                      <a:pt x="1926553" y="0"/>
                    </a:lnTo>
                    <a:lnTo>
                      <a:pt x="1874054" y="0"/>
                    </a:lnTo>
                    <a:lnTo>
                      <a:pt x="1874054" y="87498"/>
                    </a:lnTo>
                    <a:cubicBezTo>
                      <a:pt x="1874054" y="92271"/>
                      <a:pt x="1869281" y="97044"/>
                      <a:pt x="1864509" y="97044"/>
                    </a:cubicBezTo>
                    <a:cubicBezTo>
                      <a:pt x="1859736" y="97044"/>
                      <a:pt x="1854964" y="92271"/>
                      <a:pt x="1854964" y="87498"/>
                    </a:cubicBezTo>
                    <a:lnTo>
                      <a:pt x="1854964" y="0"/>
                    </a:lnTo>
                    <a:lnTo>
                      <a:pt x="1791328" y="0"/>
                    </a:lnTo>
                    <a:lnTo>
                      <a:pt x="1791328" y="130452"/>
                    </a:lnTo>
                    <a:cubicBezTo>
                      <a:pt x="1791328" y="141588"/>
                      <a:pt x="1781783" y="151133"/>
                      <a:pt x="1770647" y="151133"/>
                    </a:cubicBezTo>
                    <a:cubicBezTo>
                      <a:pt x="1759511" y="151133"/>
                      <a:pt x="1749966" y="141588"/>
                      <a:pt x="1749966" y="130452"/>
                    </a:cubicBezTo>
                    <a:lnTo>
                      <a:pt x="1749966" y="0"/>
                    </a:lnTo>
                    <a:lnTo>
                      <a:pt x="1691103" y="0"/>
                    </a:lnTo>
                    <a:lnTo>
                      <a:pt x="1691103" y="87498"/>
                    </a:lnTo>
                    <a:cubicBezTo>
                      <a:pt x="1691103" y="92271"/>
                      <a:pt x="1686330" y="97044"/>
                      <a:pt x="1681558" y="97044"/>
                    </a:cubicBezTo>
                    <a:cubicBezTo>
                      <a:pt x="1676785" y="97044"/>
                      <a:pt x="1672013" y="92271"/>
                      <a:pt x="1672013" y="87498"/>
                    </a:cubicBezTo>
                    <a:lnTo>
                      <a:pt x="1672013" y="0"/>
                    </a:lnTo>
                    <a:lnTo>
                      <a:pt x="1608378" y="0"/>
                    </a:lnTo>
                    <a:lnTo>
                      <a:pt x="1608378" y="87498"/>
                    </a:lnTo>
                    <a:cubicBezTo>
                      <a:pt x="1608378" y="92271"/>
                      <a:pt x="1603605" y="97044"/>
                      <a:pt x="1598832" y="97044"/>
                    </a:cubicBezTo>
                    <a:cubicBezTo>
                      <a:pt x="1594060" y="97044"/>
                      <a:pt x="1589287" y="92271"/>
                      <a:pt x="1589287" y="87498"/>
                    </a:cubicBezTo>
                    <a:lnTo>
                      <a:pt x="1589287" y="0"/>
                    </a:lnTo>
                    <a:lnTo>
                      <a:pt x="1527243" y="0"/>
                    </a:lnTo>
                    <a:lnTo>
                      <a:pt x="1527243" y="87498"/>
                    </a:lnTo>
                    <a:cubicBezTo>
                      <a:pt x="1527243" y="92271"/>
                      <a:pt x="1522470" y="97044"/>
                      <a:pt x="1517697" y="97044"/>
                    </a:cubicBezTo>
                    <a:cubicBezTo>
                      <a:pt x="1512925" y="97044"/>
                      <a:pt x="1508152" y="92271"/>
                      <a:pt x="1508152" y="87498"/>
                    </a:cubicBezTo>
                    <a:lnTo>
                      <a:pt x="1508152" y="0"/>
                    </a:lnTo>
                    <a:lnTo>
                      <a:pt x="1452471" y="0"/>
                    </a:lnTo>
                    <a:lnTo>
                      <a:pt x="1452471" y="87498"/>
                    </a:lnTo>
                    <a:cubicBezTo>
                      <a:pt x="1452471" y="92271"/>
                      <a:pt x="1447699" y="97044"/>
                      <a:pt x="1442926" y="97044"/>
                    </a:cubicBezTo>
                    <a:cubicBezTo>
                      <a:pt x="1438153" y="97044"/>
                      <a:pt x="1433381" y="92271"/>
                      <a:pt x="1433381" y="87498"/>
                    </a:cubicBezTo>
                    <a:lnTo>
                      <a:pt x="1433381" y="0"/>
                    </a:lnTo>
                    <a:lnTo>
                      <a:pt x="1380882" y="0"/>
                    </a:lnTo>
                    <a:lnTo>
                      <a:pt x="1380882" y="87498"/>
                    </a:lnTo>
                    <a:cubicBezTo>
                      <a:pt x="1380882" y="92271"/>
                      <a:pt x="1376109" y="97044"/>
                      <a:pt x="1371337" y="97044"/>
                    </a:cubicBezTo>
                    <a:cubicBezTo>
                      <a:pt x="1366564" y="97044"/>
                      <a:pt x="1361791" y="92271"/>
                      <a:pt x="1361791" y="87498"/>
                    </a:cubicBezTo>
                    <a:lnTo>
                      <a:pt x="1361791" y="0"/>
                    </a:lnTo>
                    <a:lnTo>
                      <a:pt x="1298156" y="0"/>
                    </a:lnTo>
                    <a:lnTo>
                      <a:pt x="1298156" y="130452"/>
                    </a:lnTo>
                    <a:cubicBezTo>
                      <a:pt x="1298156" y="141588"/>
                      <a:pt x="1288611" y="151133"/>
                      <a:pt x="1277475" y="151133"/>
                    </a:cubicBezTo>
                    <a:cubicBezTo>
                      <a:pt x="1266339" y="151133"/>
                      <a:pt x="1256793" y="141588"/>
                      <a:pt x="1256793" y="130452"/>
                    </a:cubicBezTo>
                    <a:lnTo>
                      <a:pt x="1256793" y="0"/>
                    </a:lnTo>
                    <a:lnTo>
                      <a:pt x="1197931" y="0"/>
                    </a:lnTo>
                    <a:lnTo>
                      <a:pt x="1197931" y="87498"/>
                    </a:lnTo>
                    <a:cubicBezTo>
                      <a:pt x="1197931" y="92271"/>
                      <a:pt x="1193158" y="97044"/>
                      <a:pt x="1188386" y="97044"/>
                    </a:cubicBezTo>
                    <a:cubicBezTo>
                      <a:pt x="1183613" y="97044"/>
                      <a:pt x="1178841" y="92271"/>
                      <a:pt x="1178841" y="87498"/>
                    </a:cubicBezTo>
                    <a:lnTo>
                      <a:pt x="1178841" y="0"/>
                    </a:lnTo>
                    <a:lnTo>
                      <a:pt x="1115205" y="0"/>
                    </a:lnTo>
                    <a:lnTo>
                      <a:pt x="1115205" y="87498"/>
                    </a:lnTo>
                    <a:cubicBezTo>
                      <a:pt x="1115205" y="92271"/>
                      <a:pt x="1110433" y="97044"/>
                      <a:pt x="1105660" y="97044"/>
                    </a:cubicBezTo>
                    <a:cubicBezTo>
                      <a:pt x="1100888" y="97044"/>
                      <a:pt x="1096115" y="92271"/>
                      <a:pt x="1096115" y="87498"/>
                    </a:cubicBezTo>
                    <a:lnTo>
                      <a:pt x="1096115" y="0"/>
                    </a:lnTo>
                    <a:lnTo>
                      <a:pt x="1034071" y="0"/>
                    </a:lnTo>
                    <a:lnTo>
                      <a:pt x="1034071" y="87498"/>
                    </a:lnTo>
                    <a:cubicBezTo>
                      <a:pt x="1034071" y="92271"/>
                      <a:pt x="1029298" y="97044"/>
                      <a:pt x="1024525" y="97044"/>
                    </a:cubicBezTo>
                    <a:cubicBezTo>
                      <a:pt x="1019753" y="97044"/>
                      <a:pt x="1014980" y="92271"/>
                      <a:pt x="1014980" y="87498"/>
                    </a:cubicBezTo>
                    <a:lnTo>
                      <a:pt x="1014980" y="0"/>
                    </a:lnTo>
                    <a:lnTo>
                      <a:pt x="954527" y="0"/>
                    </a:lnTo>
                    <a:lnTo>
                      <a:pt x="954527" y="87498"/>
                    </a:lnTo>
                    <a:cubicBezTo>
                      <a:pt x="954527" y="92271"/>
                      <a:pt x="949754" y="97044"/>
                      <a:pt x="944981" y="97044"/>
                    </a:cubicBezTo>
                    <a:cubicBezTo>
                      <a:pt x="940209" y="97044"/>
                      <a:pt x="935436" y="92271"/>
                      <a:pt x="935436" y="87498"/>
                    </a:cubicBezTo>
                    <a:lnTo>
                      <a:pt x="935436" y="0"/>
                    </a:lnTo>
                    <a:lnTo>
                      <a:pt x="882937" y="0"/>
                    </a:lnTo>
                    <a:lnTo>
                      <a:pt x="882937" y="87498"/>
                    </a:lnTo>
                    <a:cubicBezTo>
                      <a:pt x="882937" y="92271"/>
                      <a:pt x="878164" y="97044"/>
                      <a:pt x="873392" y="97044"/>
                    </a:cubicBezTo>
                    <a:cubicBezTo>
                      <a:pt x="868619" y="97044"/>
                      <a:pt x="863847" y="92271"/>
                      <a:pt x="863847" y="87498"/>
                    </a:cubicBezTo>
                    <a:lnTo>
                      <a:pt x="863847" y="0"/>
                    </a:lnTo>
                    <a:lnTo>
                      <a:pt x="800212" y="0"/>
                    </a:lnTo>
                    <a:lnTo>
                      <a:pt x="800212" y="130452"/>
                    </a:lnTo>
                    <a:cubicBezTo>
                      <a:pt x="800212" y="141588"/>
                      <a:pt x="790666" y="151133"/>
                      <a:pt x="779530" y="151133"/>
                    </a:cubicBezTo>
                    <a:cubicBezTo>
                      <a:pt x="768394" y="151133"/>
                      <a:pt x="758849" y="141588"/>
                      <a:pt x="758849" y="130452"/>
                    </a:cubicBezTo>
                    <a:lnTo>
                      <a:pt x="758849" y="0"/>
                    </a:lnTo>
                    <a:lnTo>
                      <a:pt x="699986" y="0"/>
                    </a:lnTo>
                    <a:lnTo>
                      <a:pt x="699986" y="87498"/>
                    </a:lnTo>
                    <a:cubicBezTo>
                      <a:pt x="699986" y="92271"/>
                      <a:pt x="695214" y="97044"/>
                      <a:pt x="690441" y="97044"/>
                    </a:cubicBezTo>
                    <a:cubicBezTo>
                      <a:pt x="685668" y="97044"/>
                      <a:pt x="680896" y="92271"/>
                      <a:pt x="680896" y="87498"/>
                    </a:cubicBezTo>
                    <a:lnTo>
                      <a:pt x="680896" y="0"/>
                    </a:lnTo>
                    <a:lnTo>
                      <a:pt x="617261" y="0"/>
                    </a:lnTo>
                    <a:lnTo>
                      <a:pt x="617261" y="87498"/>
                    </a:lnTo>
                    <a:cubicBezTo>
                      <a:pt x="617261" y="92271"/>
                      <a:pt x="612488" y="97044"/>
                      <a:pt x="607715" y="97044"/>
                    </a:cubicBezTo>
                    <a:cubicBezTo>
                      <a:pt x="602943" y="97044"/>
                      <a:pt x="598170" y="92271"/>
                      <a:pt x="598170" y="87498"/>
                    </a:cubicBezTo>
                    <a:lnTo>
                      <a:pt x="598170" y="0"/>
                    </a:lnTo>
                    <a:lnTo>
                      <a:pt x="536126" y="0"/>
                    </a:lnTo>
                    <a:lnTo>
                      <a:pt x="536126" y="87498"/>
                    </a:lnTo>
                    <a:cubicBezTo>
                      <a:pt x="536126" y="92271"/>
                      <a:pt x="531353" y="97044"/>
                      <a:pt x="526581" y="97044"/>
                    </a:cubicBezTo>
                    <a:cubicBezTo>
                      <a:pt x="521808" y="97044"/>
                      <a:pt x="517035" y="92271"/>
                      <a:pt x="517035" y="87498"/>
                    </a:cubicBezTo>
                    <a:lnTo>
                      <a:pt x="517035" y="0"/>
                    </a:lnTo>
                    <a:lnTo>
                      <a:pt x="461355" y="0"/>
                    </a:lnTo>
                    <a:lnTo>
                      <a:pt x="461355" y="87498"/>
                    </a:lnTo>
                    <a:cubicBezTo>
                      <a:pt x="461355" y="92271"/>
                      <a:pt x="456582" y="97044"/>
                      <a:pt x="451809" y="97044"/>
                    </a:cubicBezTo>
                    <a:cubicBezTo>
                      <a:pt x="447037" y="97044"/>
                      <a:pt x="442264" y="92271"/>
                      <a:pt x="442264" y="87498"/>
                    </a:cubicBezTo>
                    <a:lnTo>
                      <a:pt x="442264" y="0"/>
                    </a:lnTo>
                    <a:lnTo>
                      <a:pt x="389765" y="0"/>
                    </a:lnTo>
                    <a:lnTo>
                      <a:pt x="389765" y="87498"/>
                    </a:lnTo>
                    <a:cubicBezTo>
                      <a:pt x="389765" y="92271"/>
                      <a:pt x="384992" y="97044"/>
                      <a:pt x="380220" y="97044"/>
                    </a:cubicBezTo>
                    <a:cubicBezTo>
                      <a:pt x="375447" y="97044"/>
                      <a:pt x="370675" y="92271"/>
                      <a:pt x="370675" y="87498"/>
                    </a:cubicBezTo>
                    <a:lnTo>
                      <a:pt x="370675" y="0"/>
                    </a:lnTo>
                    <a:lnTo>
                      <a:pt x="307039" y="0"/>
                    </a:lnTo>
                    <a:lnTo>
                      <a:pt x="307039" y="130452"/>
                    </a:lnTo>
                    <a:cubicBezTo>
                      <a:pt x="307039" y="141588"/>
                      <a:pt x="297494" y="151133"/>
                      <a:pt x="286358" y="151133"/>
                    </a:cubicBezTo>
                    <a:cubicBezTo>
                      <a:pt x="275222" y="151133"/>
                      <a:pt x="265677" y="141588"/>
                      <a:pt x="265677" y="130452"/>
                    </a:cubicBezTo>
                    <a:lnTo>
                      <a:pt x="265677" y="0"/>
                    </a:lnTo>
                    <a:lnTo>
                      <a:pt x="206814" y="0"/>
                    </a:lnTo>
                    <a:lnTo>
                      <a:pt x="206814" y="87498"/>
                    </a:lnTo>
                    <a:cubicBezTo>
                      <a:pt x="206814" y="92271"/>
                      <a:pt x="202041" y="97044"/>
                      <a:pt x="197269" y="97044"/>
                    </a:cubicBezTo>
                    <a:cubicBezTo>
                      <a:pt x="192496" y="97044"/>
                      <a:pt x="187724" y="92271"/>
                      <a:pt x="187724" y="87498"/>
                    </a:cubicBezTo>
                    <a:lnTo>
                      <a:pt x="187724" y="0"/>
                    </a:lnTo>
                    <a:lnTo>
                      <a:pt x="124089" y="0"/>
                    </a:lnTo>
                    <a:lnTo>
                      <a:pt x="124089" y="87498"/>
                    </a:lnTo>
                    <a:cubicBezTo>
                      <a:pt x="124089" y="92271"/>
                      <a:pt x="119316" y="97044"/>
                      <a:pt x="114543" y="97044"/>
                    </a:cubicBezTo>
                    <a:cubicBezTo>
                      <a:pt x="109770" y="97044"/>
                      <a:pt x="104998" y="92271"/>
                      <a:pt x="104998" y="87498"/>
                    </a:cubicBezTo>
                    <a:lnTo>
                      <a:pt x="104998" y="0"/>
                    </a:lnTo>
                    <a:lnTo>
                      <a:pt x="42954" y="0"/>
                    </a:lnTo>
                    <a:lnTo>
                      <a:pt x="42954" y="87498"/>
                    </a:lnTo>
                    <a:cubicBezTo>
                      <a:pt x="42954" y="92271"/>
                      <a:pt x="38181" y="97044"/>
                      <a:pt x="33409" y="97044"/>
                    </a:cubicBezTo>
                    <a:cubicBezTo>
                      <a:pt x="28636" y="97044"/>
                      <a:pt x="23863" y="92271"/>
                      <a:pt x="23863" y="87498"/>
                    </a:cubicBezTo>
                    <a:lnTo>
                      <a:pt x="23863" y="0"/>
                    </a:lnTo>
                    <a:lnTo>
                      <a:pt x="0" y="0"/>
                    </a:lnTo>
                    <a:lnTo>
                      <a:pt x="0" y="518626"/>
                    </a:lnTo>
                    <a:cubicBezTo>
                      <a:pt x="1164523" y="623624"/>
                      <a:pt x="2375180" y="645896"/>
                      <a:pt x="3523794" y="41681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8" name="Freeform: Shape 3757">
                <a:extLst>
                  <a:ext uri="{FF2B5EF4-FFF2-40B4-BE49-F238E27FC236}">
                    <a16:creationId xmlns:a16="http://schemas.microsoft.com/office/drawing/2014/main" id="{132702E5-405F-464F-B53C-651556DC2277}"/>
                  </a:ext>
                </a:extLst>
              </p:cNvPr>
              <p:cNvSpPr/>
              <p:nvPr/>
            </p:nvSpPr>
            <p:spPr>
              <a:xfrm>
                <a:off x="9886210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3 w 42953"/>
                  <a:gd name="connsiteY1" fmla="*/ 132043 h 152724"/>
                  <a:gd name="connsiteX2" fmla="*/ 42953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3" y="143179"/>
                      <a:pt x="42953" y="132043"/>
                    </a:cubicBezTo>
                    <a:lnTo>
                      <a:pt x="42953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1591" y="143179"/>
                      <a:pt x="11136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9" name="Freeform: Shape 3758">
                <a:extLst>
                  <a:ext uri="{FF2B5EF4-FFF2-40B4-BE49-F238E27FC236}">
                    <a16:creationId xmlns:a16="http://schemas.microsoft.com/office/drawing/2014/main" id="{7E284598-79CA-4206-8A15-B8DE099C3648}"/>
                  </a:ext>
                </a:extLst>
              </p:cNvPr>
              <p:cNvSpPr/>
              <p:nvPr/>
            </p:nvSpPr>
            <p:spPr>
              <a:xfrm>
                <a:off x="9391447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1591" y="143179"/>
                      <a:pt x="11136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0" name="Freeform: Shape 3759">
                <a:extLst>
                  <a:ext uri="{FF2B5EF4-FFF2-40B4-BE49-F238E27FC236}">
                    <a16:creationId xmlns:a16="http://schemas.microsoft.com/office/drawing/2014/main" id="{E7AC2C10-51A8-4F89-B4EE-147C92B466FA}"/>
                  </a:ext>
                </a:extLst>
              </p:cNvPr>
              <p:cNvSpPr/>
              <p:nvPr/>
            </p:nvSpPr>
            <p:spPr>
              <a:xfrm>
                <a:off x="8896684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1" name="Freeform: Shape 3760">
                <a:extLst>
                  <a:ext uri="{FF2B5EF4-FFF2-40B4-BE49-F238E27FC236}">
                    <a16:creationId xmlns:a16="http://schemas.microsoft.com/office/drawing/2014/main" id="{21466143-9EB4-4526-9155-026D4E1C88EB}"/>
                  </a:ext>
                </a:extLst>
              </p:cNvPr>
              <p:cNvSpPr/>
              <p:nvPr/>
            </p:nvSpPr>
            <p:spPr>
              <a:xfrm>
                <a:off x="8401921" y="4268719"/>
                <a:ext cx="42953" cy="152724"/>
              </a:xfrm>
              <a:custGeom>
                <a:avLst/>
                <a:gdLst>
                  <a:gd name="connsiteX0" fmla="*/ 22273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3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3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3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2" name="Freeform: Shape 3761">
                <a:extLst>
                  <a:ext uri="{FF2B5EF4-FFF2-40B4-BE49-F238E27FC236}">
                    <a16:creationId xmlns:a16="http://schemas.microsoft.com/office/drawing/2014/main" id="{9389C288-1B04-449D-A29B-6063D8E5B4C0}"/>
                  </a:ext>
                </a:extLst>
              </p:cNvPr>
              <p:cNvSpPr/>
              <p:nvPr/>
            </p:nvSpPr>
            <p:spPr>
              <a:xfrm>
                <a:off x="7907158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3 w 42953"/>
                  <a:gd name="connsiteY1" fmla="*/ 132043 h 152724"/>
                  <a:gd name="connsiteX2" fmla="*/ 42953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8" y="152724"/>
                      <a:pt x="42953" y="143179"/>
                      <a:pt x="42953" y="132043"/>
                    </a:cubicBezTo>
                    <a:lnTo>
                      <a:pt x="42953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3" name="Freeform: Shape 3762">
                <a:extLst>
                  <a:ext uri="{FF2B5EF4-FFF2-40B4-BE49-F238E27FC236}">
                    <a16:creationId xmlns:a16="http://schemas.microsoft.com/office/drawing/2014/main" id="{432A9032-6FE0-4027-B415-DB0E2EF3740A}"/>
                  </a:ext>
                </a:extLst>
              </p:cNvPr>
              <p:cNvSpPr/>
              <p:nvPr/>
            </p:nvSpPr>
            <p:spPr>
              <a:xfrm>
                <a:off x="7412395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8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4" name="Freeform: Shape 3763">
                <a:extLst>
                  <a:ext uri="{FF2B5EF4-FFF2-40B4-BE49-F238E27FC236}">
                    <a16:creationId xmlns:a16="http://schemas.microsoft.com/office/drawing/2014/main" id="{3CCB984F-CC8F-48B0-93AC-1A5601A6E3F3}"/>
                  </a:ext>
                </a:extLst>
              </p:cNvPr>
              <p:cNvSpPr/>
              <p:nvPr/>
            </p:nvSpPr>
            <p:spPr>
              <a:xfrm>
                <a:off x="6917632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5" name="Freeform: Shape 3764">
                <a:extLst>
                  <a:ext uri="{FF2B5EF4-FFF2-40B4-BE49-F238E27FC236}">
                    <a16:creationId xmlns:a16="http://schemas.microsoft.com/office/drawing/2014/main" id="{535D3123-C270-4592-ABFE-3319CD8CD92C}"/>
                  </a:ext>
                </a:extLst>
              </p:cNvPr>
              <p:cNvSpPr/>
              <p:nvPr/>
            </p:nvSpPr>
            <p:spPr>
              <a:xfrm>
                <a:off x="9809848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6" name="Freeform: Shape 3765">
                <a:extLst>
                  <a:ext uri="{FF2B5EF4-FFF2-40B4-BE49-F238E27FC236}">
                    <a16:creationId xmlns:a16="http://schemas.microsoft.com/office/drawing/2014/main" id="{12B08549-91DF-4000-BAD2-455A46523873}"/>
                  </a:ext>
                </a:extLst>
              </p:cNvPr>
              <p:cNvSpPr/>
              <p:nvPr/>
            </p:nvSpPr>
            <p:spPr>
              <a:xfrm>
                <a:off x="9315085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7" name="Freeform: Shape 3766">
                <a:extLst>
                  <a:ext uri="{FF2B5EF4-FFF2-40B4-BE49-F238E27FC236}">
                    <a16:creationId xmlns:a16="http://schemas.microsoft.com/office/drawing/2014/main" id="{40156BFC-A88E-422B-A459-857AF8433E00}"/>
                  </a:ext>
                </a:extLst>
              </p:cNvPr>
              <p:cNvSpPr/>
              <p:nvPr/>
            </p:nvSpPr>
            <p:spPr>
              <a:xfrm>
                <a:off x="8820322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8" name="Freeform: Shape 3767">
                <a:extLst>
                  <a:ext uri="{FF2B5EF4-FFF2-40B4-BE49-F238E27FC236}">
                    <a16:creationId xmlns:a16="http://schemas.microsoft.com/office/drawing/2014/main" id="{9BECD947-693E-4390-8C56-E5BB2B08278A}"/>
                  </a:ext>
                </a:extLst>
              </p:cNvPr>
              <p:cNvSpPr/>
              <p:nvPr/>
            </p:nvSpPr>
            <p:spPr>
              <a:xfrm>
                <a:off x="832555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9" name="Freeform: Shape 3768">
                <a:extLst>
                  <a:ext uri="{FF2B5EF4-FFF2-40B4-BE49-F238E27FC236}">
                    <a16:creationId xmlns:a16="http://schemas.microsoft.com/office/drawing/2014/main" id="{A825E9AF-827C-47D7-A708-14BD31695ACD}"/>
                  </a:ext>
                </a:extLst>
              </p:cNvPr>
              <p:cNvSpPr/>
              <p:nvPr/>
            </p:nvSpPr>
            <p:spPr>
              <a:xfrm>
                <a:off x="783079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0" name="Freeform: Shape 3769">
                <a:extLst>
                  <a:ext uri="{FF2B5EF4-FFF2-40B4-BE49-F238E27FC236}">
                    <a16:creationId xmlns:a16="http://schemas.microsoft.com/office/drawing/2014/main" id="{01A9FAEC-F602-4F34-B41D-8BF52183D7C4}"/>
                  </a:ext>
                </a:extLst>
              </p:cNvPr>
              <p:cNvSpPr/>
              <p:nvPr/>
            </p:nvSpPr>
            <p:spPr>
              <a:xfrm>
                <a:off x="733603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1" name="Freeform: Shape 3770">
                <a:extLst>
                  <a:ext uri="{FF2B5EF4-FFF2-40B4-BE49-F238E27FC236}">
                    <a16:creationId xmlns:a16="http://schemas.microsoft.com/office/drawing/2014/main" id="{BB76CEB2-EBE4-4822-BD77-195418A97CCB}"/>
                  </a:ext>
                </a:extLst>
              </p:cNvPr>
              <p:cNvSpPr/>
              <p:nvPr/>
            </p:nvSpPr>
            <p:spPr>
              <a:xfrm>
                <a:off x="684127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2" name="Freeform: Shape 3771">
                <a:extLst>
                  <a:ext uri="{FF2B5EF4-FFF2-40B4-BE49-F238E27FC236}">
                    <a16:creationId xmlns:a16="http://schemas.microsoft.com/office/drawing/2014/main" id="{B7414966-BFF9-441B-9B3F-10B5282268B1}"/>
                  </a:ext>
                </a:extLst>
              </p:cNvPr>
              <p:cNvSpPr/>
              <p:nvPr/>
            </p:nvSpPr>
            <p:spPr>
              <a:xfrm>
                <a:off x="9727122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1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3" name="Freeform: Shape 3772">
                <a:extLst>
                  <a:ext uri="{FF2B5EF4-FFF2-40B4-BE49-F238E27FC236}">
                    <a16:creationId xmlns:a16="http://schemas.microsoft.com/office/drawing/2014/main" id="{7AF1E632-4689-4C16-9C61-B1C7CF1CAFB2}"/>
                  </a:ext>
                </a:extLst>
              </p:cNvPr>
              <p:cNvSpPr/>
              <p:nvPr/>
            </p:nvSpPr>
            <p:spPr>
              <a:xfrm>
                <a:off x="923235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4" name="Freeform: Shape 3773">
                <a:extLst>
                  <a:ext uri="{FF2B5EF4-FFF2-40B4-BE49-F238E27FC236}">
                    <a16:creationId xmlns:a16="http://schemas.microsoft.com/office/drawing/2014/main" id="{3E51886B-0877-4D76-A164-30986473817D}"/>
                  </a:ext>
                </a:extLst>
              </p:cNvPr>
              <p:cNvSpPr/>
              <p:nvPr/>
            </p:nvSpPr>
            <p:spPr>
              <a:xfrm>
                <a:off x="873759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5" name="Freeform: Shape 3774">
                <a:extLst>
                  <a:ext uri="{FF2B5EF4-FFF2-40B4-BE49-F238E27FC236}">
                    <a16:creationId xmlns:a16="http://schemas.microsoft.com/office/drawing/2014/main" id="{922AE01B-DF14-4613-A1D6-F07EB4DD6889}"/>
                  </a:ext>
                </a:extLst>
              </p:cNvPr>
              <p:cNvSpPr/>
              <p:nvPr/>
            </p:nvSpPr>
            <p:spPr>
              <a:xfrm>
                <a:off x="824283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6" name="Freeform: Shape 3775">
                <a:extLst>
                  <a:ext uri="{FF2B5EF4-FFF2-40B4-BE49-F238E27FC236}">
                    <a16:creationId xmlns:a16="http://schemas.microsoft.com/office/drawing/2014/main" id="{9FB8E417-AD1D-4115-BB3D-A82E88BCF1AC}"/>
                  </a:ext>
                </a:extLst>
              </p:cNvPr>
              <p:cNvSpPr/>
              <p:nvPr/>
            </p:nvSpPr>
            <p:spPr>
              <a:xfrm>
                <a:off x="774807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1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7" name="Freeform: Shape 3776">
                <a:extLst>
                  <a:ext uri="{FF2B5EF4-FFF2-40B4-BE49-F238E27FC236}">
                    <a16:creationId xmlns:a16="http://schemas.microsoft.com/office/drawing/2014/main" id="{7E568EC9-A698-4C26-B7DE-7E3B82FBBDFE}"/>
                  </a:ext>
                </a:extLst>
              </p:cNvPr>
              <p:cNvSpPr/>
              <p:nvPr/>
            </p:nvSpPr>
            <p:spPr>
              <a:xfrm>
                <a:off x="7253308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8" name="Freeform: Shape 3777">
                <a:extLst>
                  <a:ext uri="{FF2B5EF4-FFF2-40B4-BE49-F238E27FC236}">
                    <a16:creationId xmlns:a16="http://schemas.microsoft.com/office/drawing/2014/main" id="{C46254B8-C433-40D8-946D-2D7FDDC0252E}"/>
                  </a:ext>
                </a:extLst>
              </p:cNvPr>
              <p:cNvSpPr/>
              <p:nvPr/>
            </p:nvSpPr>
            <p:spPr>
              <a:xfrm>
                <a:off x="6758544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9" name="Freeform: Shape 3778">
                <a:extLst>
                  <a:ext uri="{FF2B5EF4-FFF2-40B4-BE49-F238E27FC236}">
                    <a16:creationId xmlns:a16="http://schemas.microsoft.com/office/drawing/2014/main" id="{D6FBC097-0288-431D-ABF4-77754DA5E26E}"/>
                  </a:ext>
                </a:extLst>
              </p:cNvPr>
              <p:cNvSpPr/>
              <p:nvPr/>
            </p:nvSpPr>
            <p:spPr>
              <a:xfrm>
                <a:off x="9645988" y="4268719"/>
                <a:ext cx="17499" cy="97043"/>
              </a:xfrm>
              <a:custGeom>
                <a:avLst/>
                <a:gdLst>
                  <a:gd name="connsiteX0" fmla="*/ 7954 w 17499"/>
                  <a:gd name="connsiteY0" fmla="*/ 97044 h 97043"/>
                  <a:gd name="connsiteX1" fmla="*/ 17500 w 17499"/>
                  <a:gd name="connsiteY1" fmla="*/ 87498 h 97043"/>
                  <a:gd name="connsiteX2" fmla="*/ 17500 w 17499"/>
                  <a:gd name="connsiteY2" fmla="*/ 0 h 97043"/>
                  <a:gd name="connsiteX3" fmla="*/ 0 w 17499"/>
                  <a:gd name="connsiteY3" fmla="*/ 0 h 97043"/>
                  <a:gd name="connsiteX4" fmla="*/ 0 w 17499"/>
                  <a:gd name="connsiteY4" fmla="*/ 87498 h 97043"/>
                  <a:gd name="connsiteX5" fmla="*/ 7954 w 17499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499" h="97043">
                    <a:moveTo>
                      <a:pt x="7954" y="97044"/>
                    </a:moveTo>
                    <a:cubicBezTo>
                      <a:pt x="12727" y="97044"/>
                      <a:pt x="17500" y="92271"/>
                      <a:pt x="17500" y="87498"/>
                    </a:cubicBezTo>
                    <a:lnTo>
                      <a:pt x="1750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7954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0" name="Freeform: Shape 3779">
                <a:extLst>
                  <a:ext uri="{FF2B5EF4-FFF2-40B4-BE49-F238E27FC236}">
                    <a16:creationId xmlns:a16="http://schemas.microsoft.com/office/drawing/2014/main" id="{390A1BD7-5358-4361-8B2F-9B34B7781F71}"/>
                  </a:ext>
                </a:extLst>
              </p:cNvPr>
              <p:cNvSpPr/>
              <p:nvPr/>
            </p:nvSpPr>
            <p:spPr>
              <a:xfrm>
                <a:off x="914963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1591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1" name="Freeform: Shape 3780">
                <a:extLst>
                  <a:ext uri="{FF2B5EF4-FFF2-40B4-BE49-F238E27FC236}">
                    <a16:creationId xmlns:a16="http://schemas.microsoft.com/office/drawing/2014/main" id="{E00EFC00-E565-4BFB-AD35-6AF1D367037D}"/>
                  </a:ext>
                </a:extLst>
              </p:cNvPr>
              <p:cNvSpPr/>
              <p:nvPr/>
            </p:nvSpPr>
            <p:spPr>
              <a:xfrm>
                <a:off x="865487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159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2" name="Freeform: Shape 3781">
                <a:extLst>
                  <a:ext uri="{FF2B5EF4-FFF2-40B4-BE49-F238E27FC236}">
                    <a16:creationId xmlns:a16="http://schemas.microsoft.com/office/drawing/2014/main" id="{1233F47E-EA34-4902-83F1-63E819A8C6B0}"/>
                  </a:ext>
                </a:extLst>
              </p:cNvPr>
              <p:cNvSpPr/>
              <p:nvPr/>
            </p:nvSpPr>
            <p:spPr>
              <a:xfrm>
                <a:off x="8160108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1591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3" name="Freeform: Shape 3782">
                <a:extLst>
                  <a:ext uri="{FF2B5EF4-FFF2-40B4-BE49-F238E27FC236}">
                    <a16:creationId xmlns:a16="http://schemas.microsoft.com/office/drawing/2014/main" id="{B0BD4413-0931-4F8D-BCC6-039A8257496B}"/>
                  </a:ext>
                </a:extLst>
              </p:cNvPr>
              <p:cNvSpPr/>
              <p:nvPr/>
            </p:nvSpPr>
            <p:spPr>
              <a:xfrm>
                <a:off x="7665345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4" name="Freeform: Shape 3783">
                <a:extLst>
                  <a:ext uri="{FF2B5EF4-FFF2-40B4-BE49-F238E27FC236}">
                    <a16:creationId xmlns:a16="http://schemas.microsoft.com/office/drawing/2014/main" id="{160E23EE-A641-4C2C-B2E4-7390681138CB}"/>
                  </a:ext>
                </a:extLst>
              </p:cNvPr>
              <p:cNvSpPr/>
              <p:nvPr/>
            </p:nvSpPr>
            <p:spPr>
              <a:xfrm>
                <a:off x="7170582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5" name="Freeform: Shape 3784">
                <a:extLst>
                  <a:ext uri="{FF2B5EF4-FFF2-40B4-BE49-F238E27FC236}">
                    <a16:creationId xmlns:a16="http://schemas.microsoft.com/office/drawing/2014/main" id="{4E2E44F0-DC81-4A53-840C-3CCD1ED3EA68}"/>
                  </a:ext>
                </a:extLst>
              </p:cNvPr>
              <p:cNvSpPr/>
              <p:nvPr/>
            </p:nvSpPr>
            <p:spPr>
              <a:xfrm>
                <a:off x="667581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6" name="Freeform: Shape 3785">
                <a:extLst>
                  <a:ext uri="{FF2B5EF4-FFF2-40B4-BE49-F238E27FC236}">
                    <a16:creationId xmlns:a16="http://schemas.microsoft.com/office/drawing/2014/main" id="{A82A7F2A-5BF5-405C-B568-49A8110AAC46}"/>
                  </a:ext>
                </a:extLst>
              </p:cNvPr>
              <p:cNvSpPr/>
              <p:nvPr/>
            </p:nvSpPr>
            <p:spPr>
              <a:xfrm>
                <a:off x="956962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7" name="Freeform: Shape 3786">
                <a:extLst>
                  <a:ext uri="{FF2B5EF4-FFF2-40B4-BE49-F238E27FC236}">
                    <a16:creationId xmlns:a16="http://schemas.microsoft.com/office/drawing/2014/main" id="{C2465003-0E8B-4870-A266-DBEE14E7A88D}"/>
                  </a:ext>
                </a:extLst>
              </p:cNvPr>
              <p:cNvSpPr/>
              <p:nvPr/>
            </p:nvSpPr>
            <p:spPr>
              <a:xfrm>
                <a:off x="907486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8" name="Freeform: Shape 3787">
                <a:extLst>
                  <a:ext uri="{FF2B5EF4-FFF2-40B4-BE49-F238E27FC236}">
                    <a16:creationId xmlns:a16="http://schemas.microsoft.com/office/drawing/2014/main" id="{0614FE40-6D73-4630-BE8C-BA57451F7E8C}"/>
                  </a:ext>
                </a:extLst>
              </p:cNvPr>
              <p:cNvSpPr/>
              <p:nvPr/>
            </p:nvSpPr>
            <p:spPr>
              <a:xfrm>
                <a:off x="858009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9" name="Freeform: Shape 3788">
                <a:extLst>
                  <a:ext uri="{FF2B5EF4-FFF2-40B4-BE49-F238E27FC236}">
                    <a16:creationId xmlns:a16="http://schemas.microsoft.com/office/drawing/2014/main" id="{06DFF2AF-69A3-4A20-A00A-5D3647C0D071}"/>
                  </a:ext>
                </a:extLst>
              </p:cNvPr>
              <p:cNvSpPr/>
              <p:nvPr/>
            </p:nvSpPr>
            <p:spPr>
              <a:xfrm>
                <a:off x="808533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0" name="Freeform: Shape 3789">
                <a:extLst>
                  <a:ext uri="{FF2B5EF4-FFF2-40B4-BE49-F238E27FC236}">
                    <a16:creationId xmlns:a16="http://schemas.microsoft.com/office/drawing/2014/main" id="{6E4633CB-F824-4ABA-8715-8DDDEAA30684}"/>
                  </a:ext>
                </a:extLst>
              </p:cNvPr>
              <p:cNvSpPr/>
              <p:nvPr/>
            </p:nvSpPr>
            <p:spPr>
              <a:xfrm>
                <a:off x="759057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1" name="Freeform: Shape 3790">
                <a:extLst>
                  <a:ext uri="{FF2B5EF4-FFF2-40B4-BE49-F238E27FC236}">
                    <a16:creationId xmlns:a16="http://schemas.microsoft.com/office/drawing/2014/main" id="{1CC7C3E6-F395-4833-B67A-B5D2EE9F942C}"/>
                  </a:ext>
                </a:extLst>
              </p:cNvPr>
              <p:cNvSpPr/>
              <p:nvPr/>
            </p:nvSpPr>
            <p:spPr>
              <a:xfrm>
                <a:off x="709581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2" name="Freeform: Shape 3791">
                <a:extLst>
                  <a:ext uri="{FF2B5EF4-FFF2-40B4-BE49-F238E27FC236}">
                    <a16:creationId xmlns:a16="http://schemas.microsoft.com/office/drawing/2014/main" id="{8A6B2638-E6A8-4E4B-8D41-E241CE36ED71}"/>
                  </a:ext>
                </a:extLst>
              </p:cNvPr>
              <p:cNvSpPr/>
              <p:nvPr/>
            </p:nvSpPr>
            <p:spPr>
              <a:xfrm>
                <a:off x="949803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3" name="Freeform: Shape 3792">
                <a:extLst>
                  <a:ext uri="{FF2B5EF4-FFF2-40B4-BE49-F238E27FC236}">
                    <a16:creationId xmlns:a16="http://schemas.microsoft.com/office/drawing/2014/main" id="{8946A642-8D60-462A-922D-B99D43BD3FE6}"/>
                  </a:ext>
                </a:extLst>
              </p:cNvPr>
              <p:cNvSpPr/>
              <p:nvPr/>
            </p:nvSpPr>
            <p:spPr>
              <a:xfrm>
                <a:off x="1012325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4" name="Freeform: Shape 3793">
                <a:extLst>
                  <a:ext uri="{FF2B5EF4-FFF2-40B4-BE49-F238E27FC236}">
                    <a16:creationId xmlns:a16="http://schemas.microsoft.com/office/drawing/2014/main" id="{B5389D2F-1E76-47A3-8C34-59B7CA46CBC7}"/>
                  </a:ext>
                </a:extLst>
              </p:cNvPr>
              <p:cNvSpPr/>
              <p:nvPr/>
            </p:nvSpPr>
            <p:spPr>
              <a:xfrm>
                <a:off x="1004847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5" name="Freeform: Shape 3794">
                <a:extLst>
                  <a:ext uri="{FF2B5EF4-FFF2-40B4-BE49-F238E27FC236}">
                    <a16:creationId xmlns:a16="http://schemas.microsoft.com/office/drawing/2014/main" id="{B7CCF927-00B7-4422-A24F-D2D8B457217C}"/>
                  </a:ext>
                </a:extLst>
              </p:cNvPr>
              <p:cNvSpPr/>
              <p:nvPr/>
            </p:nvSpPr>
            <p:spPr>
              <a:xfrm>
                <a:off x="997689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6" name="Freeform: Shape 3795">
                <a:extLst>
                  <a:ext uri="{FF2B5EF4-FFF2-40B4-BE49-F238E27FC236}">
                    <a16:creationId xmlns:a16="http://schemas.microsoft.com/office/drawing/2014/main" id="{95C61FB5-A36C-4F35-A21F-AC41F0247E67}"/>
                  </a:ext>
                </a:extLst>
              </p:cNvPr>
              <p:cNvSpPr/>
              <p:nvPr/>
            </p:nvSpPr>
            <p:spPr>
              <a:xfrm>
                <a:off x="900327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7" name="Freeform: Shape 3796">
                <a:extLst>
                  <a:ext uri="{FF2B5EF4-FFF2-40B4-BE49-F238E27FC236}">
                    <a16:creationId xmlns:a16="http://schemas.microsoft.com/office/drawing/2014/main" id="{1B8BA8D5-C8CA-475D-A940-28CA1603B5BC}"/>
                  </a:ext>
                </a:extLst>
              </p:cNvPr>
              <p:cNvSpPr/>
              <p:nvPr/>
            </p:nvSpPr>
            <p:spPr>
              <a:xfrm>
                <a:off x="850851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8" name="Freeform: Shape 3797">
                <a:extLst>
                  <a:ext uri="{FF2B5EF4-FFF2-40B4-BE49-F238E27FC236}">
                    <a16:creationId xmlns:a16="http://schemas.microsoft.com/office/drawing/2014/main" id="{0916378F-F215-424B-91B6-AE6DC098F649}"/>
                  </a:ext>
                </a:extLst>
              </p:cNvPr>
              <p:cNvSpPr/>
              <p:nvPr/>
            </p:nvSpPr>
            <p:spPr>
              <a:xfrm>
                <a:off x="8013747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9" name="Freeform: Shape 3798">
                <a:extLst>
                  <a:ext uri="{FF2B5EF4-FFF2-40B4-BE49-F238E27FC236}">
                    <a16:creationId xmlns:a16="http://schemas.microsoft.com/office/drawing/2014/main" id="{99BF1A59-B959-48A6-9BA4-C98DBD7BB90F}"/>
                  </a:ext>
                </a:extLst>
              </p:cNvPr>
              <p:cNvSpPr/>
              <p:nvPr/>
            </p:nvSpPr>
            <p:spPr>
              <a:xfrm>
                <a:off x="7518984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0" name="Freeform: Shape 3799">
                <a:extLst>
                  <a:ext uri="{FF2B5EF4-FFF2-40B4-BE49-F238E27FC236}">
                    <a16:creationId xmlns:a16="http://schemas.microsoft.com/office/drawing/2014/main" id="{2B23D5A4-7AAA-491D-9C85-5564AA9616F2}"/>
                  </a:ext>
                </a:extLst>
              </p:cNvPr>
              <p:cNvSpPr/>
              <p:nvPr/>
            </p:nvSpPr>
            <p:spPr>
              <a:xfrm>
                <a:off x="702422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01" name="Graphic 378">
              <a:extLst>
                <a:ext uri="{FF2B5EF4-FFF2-40B4-BE49-F238E27FC236}">
                  <a16:creationId xmlns:a16="http://schemas.microsoft.com/office/drawing/2014/main" id="{B96F9910-F276-4EB2-BD19-5F40B81421AB}"/>
                </a:ext>
              </a:extLst>
            </p:cNvPr>
            <p:cNvGrpSpPr/>
            <p:nvPr/>
          </p:nvGrpSpPr>
          <p:grpSpPr>
            <a:xfrm>
              <a:off x="7937353" y="4574108"/>
              <a:ext cx="959331" cy="321483"/>
              <a:chOff x="7937353" y="4574108"/>
              <a:chExt cx="959331" cy="321483"/>
            </a:xfrm>
          </p:grpSpPr>
          <p:sp>
            <p:nvSpPr>
              <p:cNvPr id="3802" name="Freeform: Shape 3801">
                <a:extLst>
                  <a:ext uri="{FF2B5EF4-FFF2-40B4-BE49-F238E27FC236}">
                    <a16:creationId xmlns:a16="http://schemas.microsoft.com/office/drawing/2014/main" id="{D42743FE-0E45-48D3-A2BD-DE9D4C5889DF}"/>
                  </a:ext>
                </a:extLst>
              </p:cNvPr>
              <p:cNvSpPr/>
              <p:nvPr/>
            </p:nvSpPr>
            <p:spPr>
              <a:xfrm>
                <a:off x="7937353" y="4752283"/>
                <a:ext cx="257754" cy="128987"/>
              </a:xfrm>
              <a:custGeom>
                <a:avLst/>
                <a:gdLst>
                  <a:gd name="connsiteX0" fmla="*/ 257754 w 257754"/>
                  <a:gd name="connsiteY0" fmla="*/ 66880 h 128987"/>
                  <a:gd name="connsiteX1" fmla="*/ 127303 w 257754"/>
                  <a:gd name="connsiteY1" fmla="*/ 128924 h 128987"/>
                  <a:gd name="connsiteX2" fmla="*/ 32 w 257754"/>
                  <a:gd name="connsiteY2" fmla="*/ 62107 h 128987"/>
                  <a:gd name="connsiteX3" fmla="*/ 130484 w 257754"/>
                  <a:gd name="connsiteY3" fmla="*/ 63 h 128987"/>
                  <a:gd name="connsiteX4" fmla="*/ 257754 w 257754"/>
                  <a:gd name="connsiteY4" fmla="*/ 66880 h 128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754" h="128987">
                    <a:moveTo>
                      <a:pt x="257754" y="66880"/>
                    </a:moveTo>
                    <a:cubicBezTo>
                      <a:pt x="257754" y="101879"/>
                      <a:pt x="198892" y="130515"/>
                      <a:pt x="127303" y="128924"/>
                    </a:cubicBezTo>
                    <a:cubicBezTo>
                      <a:pt x="55713" y="127333"/>
                      <a:pt x="-1559" y="97107"/>
                      <a:pt x="32" y="62107"/>
                    </a:cubicBezTo>
                    <a:cubicBezTo>
                      <a:pt x="32" y="27108"/>
                      <a:pt x="58895" y="-1528"/>
                      <a:pt x="130484" y="63"/>
                    </a:cubicBezTo>
                    <a:cubicBezTo>
                      <a:pt x="202074" y="1654"/>
                      <a:pt x="257754" y="31881"/>
                      <a:pt x="257754" y="66880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3" name="Freeform: Shape 3802">
                <a:extLst>
                  <a:ext uri="{FF2B5EF4-FFF2-40B4-BE49-F238E27FC236}">
                    <a16:creationId xmlns:a16="http://schemas.microsoft.com/office/drawing/2014/main" id="{20498375-8684-46BF-AAC3-74D4781F6D53}"/>
                  </a:ext>
                </a:extLst>
              </p:cNvPr>
              <p:cNvSpPr/>
              <p:nvPr/>
            </p:nvSpPr>
            <p:spPr>
              <a:xfrm>
                <a:off x="8638930" y="4766664"/>
                <a:ext cx="257754" cy="128927"/>
              </a:xfrm>
              <a:custGeom>
                <a:avLst/>
                <a:gdLst>
                  <a:gd name="connsiteX0" fmla="*/ 32 w 257754"/>
                  <a:gd name="connsiteY0" fmla="*/ 62045 h 128927"/>
                  <a:gd name="connsiteX1" fmla="*/ 127303 w 257754"/>
                  <a:gd name="connsiteY1" fmla="*/ 128861 h 128927"/>
                  <a:gd name="connsiteX2" fmla="*/ 257754 w 257754"/>
                  <a:gd name="connsiteY2" fmla="*/ 66817 h 128927"/>
                  <a:gd name="connsiteX3" fmla="*/ 130484 w 257754"/>
                  <a:gd name="connsiteY3" fmla="*/ 0 h 128927"/>
                  <a:gd name="connsiteX4" fmla="*/ 32 w 257754"/>
                  <a:gd name="connsiteY4" fmla="*/ 62045 h 128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754" h="128927">
                    <a:moveTo>
                      <a:pt x="32" y="62045"/>
                    </a:moveTo>
                    <a:cubicBezTo>
                      <a:pt x="-1559" y="97044"/>
                      <a:pt x="55713" y="127270"/>
                      <a:pt x="127303" y="128861"/>
                    </a:cubicBezTo>
                    <a:cubicBezTo>
                      <a:pt x="198892" y="130452"/>
                      <a:pt x="256163" y="103407"/>
                      <a:pt x="257754" y="66817"/>
                    </a:cubicBezTo>
                    <a:cubicBezTo>
                      <a:pt x="257754" y="31818"/>
                      <a:pt x="202074" y="1591"/>
                      <a:pt x="130484" y="0"/>
                    </a:cubicBezTo>
                    <a:cubicBezTo>
                      <a:pt x="58895" y="0"/>
                      <a:pt x="32" y="27045"/>
                      <a:pt x="32" y="62045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4" name="Freeform: Shape 3803">
                <a:extLst>
                  <a:ext uri="{FF2B5EF4-FFF2-40B4-BE49-F238E27FC236}">
                    <a16:creationId xmlns:a16="http://schemas.microsoft.com/office/drawing/2014/main" id="{FAF68FB3-8AF3-4A0E-82AA-B96A05D1CCB6}"/>
                  </a:ext>
                </a:extLst>
              </p:cNvPr>
              <p:cNvSpPr/>
              <p:nvPr/>
            </p:nvSpPr>
            <p:spPr>
              <a:xfrm>
                <a:off x="8292150" y="4626667"/>
                <a:ext cx="259313" cy="149617"/>
              </a:xfrm>
              <a:custGeom>
                <a:avLst/>
                <a:gdLst>
                  <a:gd name="connsiteX0" fmla="*/ 127270 w 259313"/>
                  <a:gd name="connsiteY0" fmla="*/ 149542 h 149617"/>
                  <a:gd name="connsiteX1" fmla="*/ 15909 w 259313"/>
                  <a:gd name="connsiteY1" fmla="*/ 82726 h 149617"/>
                  <a:gd name="connsiteX2" fmla="*/ 0 w 259313"/>
                  <a:gd name="connsiteY2" fmla="*/ 17500 h 149617"/>
                  <a:gd name="connsiteX3" fmla="*/ 19091 w 259313"/>
                  <a:gd name="connsiteY3" fmla="*/ 0 h 149617"/>
                  <a:gd name="connsiteX4" fmla="*/ 36590 w 259313"/>
                  <a:gd name="connsiteY4" fmla="*/ 19091 h 149617"/>
                  <a:gd name="connsiteX5" fmla="*/ 47726 w 259313"/>
                  <a:gd name="connsiteY5" fmla="*/ 66817 h 149617"/>
                  <a:gd name="connsiteX6" fmla="*/ 127270 w 259313"/>
                  <a:gd name="connsiteY6" fmla="*/ 116134 h 149617"/>
                  <a:gd name="connsiteX7" fmla="*/ 209996 w 259313"/>
                  <a:gd name="connsiteY7" fmla="*/ 69999 h 149617"/>
                  <a:gd name="connsiteX8" fmla="*/ 222723 w 259313"/>
                  <a:gd name="connsiteY8" fmla="*/ 23863 h 149617"/>
                  <a:gd name="connsiteX9" fmla="*/ 241814 w 259313"/>
                  <a:gd name="connsiteY9" fmla="*/ 6363 h 149617"/>
                  <a:gd name="connsiteX10" fmla="*/ 259313 w 259313"/>
                  <a:gd name="connsiteY10" fmla="*/ 25454 h 149617"/>
                  <a:gd name="connsiteX11" fmla="*/ 240223 w 259313"/>
                  <a:gd name="connsiteY11" fmla="*/ 89089 h 149617"/>
                  <a:gd name="connsiteX12" fmla="*/ 127270 w 259313"/>
                  <a:gd name="connsiteY12" fmla="*/ 149542 h 149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9313" h="149617">
                    <a:moveTo>
                      <a:pt x="127270" y="149542"/>
                    </a:moveTo>
                    <a:cubicBezTo>
                      <a:pt x="81135" y="147951"/>
                      <a:pt x="38181" y="122498"/>
                      <a:pt x="15909" y="82726"/>
                    </a:cubicBezTo>
                    <a:cubicBezTo>
                      <a:pt x="4773" y="62044"/>
                      <a:pt x="0" y="39772"/>
                      <a:pt x="0" y="17500"/>
                    </a:cubicBezTo>
                    <a:cubicBezTo>
                      <a:pt x="0" y="7954"/>
                      <a:pt x="7954" y="0"/>
                      <a:pt x="19091" y="0"/>
                    </a:cubicBezTo>
                    <a:cubicBezTo>
                      <a:pt x="28636" y="0"/>
                      <a:pt x="36590" y="7954"/>
                      <a:pt x="36590" y="19091"/>
                    </a:cubicBezTo>
                    <a:cubicBezTo>
                      <a:pt x="36590" y="35000"/>
                      <a:pt x="39772" y="52499"/>
                      <a:pt x="47726" y="66817"/>
                    </a:cubicBezTo>
                    <a:cubicBezTo>
                      <a:pt x="63635" y="95453"/>
                      <a:pt x="93862" y="114543"/>
                      <a:pt x="127270" y="116134"/>
                    </a:cubicBezTo>
                    <a:cubicBezTo>
                      <a:pt x="160679" y="116134"/>
                      <a:pt x="192496" y="98635"/>
                      <a:pt x="209996" y="69999"/>
                    </a:cubicBezTo>
                    <a:cubicBezTo>
                      <a:pt x="217950" y="55681"/>
                      <a:pt x="222723" y="39772"/>
                      <a:pt x="222723" y="23863"/>
                    </a:cubicBezTo>
                    <a:cubicBezTo>
                      <a:pt x="222723" y="14318"/>
                      <a:pt x="230677" y="6363"/>
                      <a:pt x="241814" y="6363"/>
                    </a:cubicBezTo>
                    <a:cubicBezTo>
                      <a:pt x="251359" y="6363"/>
                      <a:pt x="259313" y="14318"/>
                      <a:pt x="259313" y="25454"/>
                    </a:cubicBezTo>
                    <a:cubicBezTo>
                      <a:pt x="259313" y="47726"/>
                      <a:pt x="252949" y="69999"/>
                      <a:pt x="240223" y="89089"/>
                    </a:cubicBezTo>
                    <a:cubicBezTo>
                      <a:pt x="216359" y="127270"/>
                      <a:pt x="173406" y="151133"/>
                      <a:pt x="127270" y="149542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5" name="Freeform: Shape 3804">
                <a:extLst>
                  <a:ext uri="{FF2B5EF4-FFF2-40B4-BE49-F238E27FC236}">
                    <a16:creationId xmlns:a16="http://schemas.microsoft.com/office/drawing/2014/main" id="{D65A3C18-A894-4611-8596-F8781E26C6B2}"/>
                  </a:ext>
                </a:extLst>
              </p:cNvPr>
              <p:cNvSpPr/>
              <p:nvPr/>
            </p:nvSpPr>
            <p:spPr>
              <a:xfrm>
                <a:off x="8059822" y="4574108"/>
                <a:ext cx="140114" cy="140117"/>
              </a:xfrm>
              <a:custGeom>
                <a:avLst/>
                <a:gdLst>
                  <a:gd name="connsiteX0" fmla="*/ 140058 w 140114"/>
                  <a:gd name="connsiteY0" fmla="*/ 71650 h 140117"/>
                  <a:gd name="connsiteX1" fmla="*/ 68468 w 140114"/>
                  <a:gd name="connsiteY1" fmla="*/ 140057 h 140117"/>
                  <a:gd name="connsiteX2" fmla="*/ 60 w 140114"/>
                  <a:gd name="connsiteY2" fmla="*/ 68468 h 140117"/>
                  <a:gd name="connsiteX3" fmla="*/ 71649 w 140114"/>
                  <a:gd name="connsiteY3" fmla="*/ 60 h 140117"/>
                  <a:gd name="connsiteX4" fmla="*/ 140058 w 140114"/>
                  <a:gd name="connsiteY4" fmla="*/ 71650 h 140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114" h="140117">
                    <a:moveTo>
                      <a:pt x="140058" y="71650"/>
                    </a:moveTo>
                    <a:cubicBezTo>
                      <a:pt x="138467" y="111421"/>
                      <a:pt x="106649" y="141648"/>
                      <a:pt x="68468" y="140057"/>
                    </a:cubicBezTo>
                    <a:cubicBezTo>
                      <a:pt x="28696" y="138466"/>
                      <a:pt x="-1531" y="106649"/>
                      <a:pt x="60" y="68468"/>
                    </a:cubicBezTo>
                    <a:cubicBezTo>
                      <a:pt x="1651" y="28696"/>
                      <a:pt x="33469" y="-1531"/>
                      <a:pt x="71649" y="60"/>
                    </a:cubicBezTo>
                    <a:cubicBezTo>
                      <a:pt x="109831" y="60"/>
                      <a:pt x="141648" y="33468"/>
                      <a:pt x="140058" y="7165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6" name="Freeform: Shape 3805">
                <a:extLst>
                  <a:ext uri="{FF2B5EF4-FFF2-40B4-BE49-F238E27FC236}">
                    <a16:creationId xmlns:a16="http://schemas.microsoft.com/office/drawing/2014/main" id="{91235226-B31E-4AC1-AB75-7AB8F6B1B4D1}"/>
                  </a:ext>
                </a:extLst>
              </p:cNvPr>
              <p:cNvSpPr/>
              <p:nvPr/>
            </p:nvSpPr>
            <p:spPr>
              <a:xfrm>
                <a:off x="8645266" y="4588426"/>
                <a:ext cx="140114" cy="140117"/>
              </a:xfrm>
              <a:custGeom>
                <a:avLst/>
                <a:gdLst>
                  <a:gd name="connsiteX0" fmla="*/ 140057 w 140114"/>
                  <a:gd name="connsiteY0" fmla="*/ 71650 h 140117"/>
                  <a:gd name="connsiteX1" fmla="*/ 68468 w 140114"/>
                  <a:gd name="connsiteY1" fmla="*/ 140057 h 140117"/>
                  <a:gd name="connsiteX2" fmla="*/ 60 w 140114"/>
                  <a:gd name="connsiteY2" fmla="*/ 68468 h 140117"/>
                  <a:gd name="connsiteX3" fmla="*/ 71650 w 140114"/>
                  <a:gd name="connsiteY3" fmla="*/ 60 h 140117"/>
                  <a:gd name="connsiteX4" fmla="*/ 140057 w 140114"/>
                  <a:gd name="connsiteY4" fmla="*/ 71650 h 140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114" h="140117">
                    <a:moveTo>
                      <a:pt x="140057" y="71650"/>
                    </a:moveTo>
                    <a:cubicBezTo>
                      <a:pt x="138466" y="111421"/>
                      <a:pt x="106649" y="141648"/>
                      <a:pt x="68468" y="140057"/>
                    </a:cubicBezTo>
                    <a:cubicBezTo>
                      <a:pt x="28696" y="138466"/>
                      <a:pt x="-1531" y="106649"/>
                      <a:pt x="60" y="68468"/>
                    </a:cubicBezTo>
                    <a:cubicBezTo>
                      <a:pt x="1651" y="28696"/>
                      <a:pt x="33469" y="-1531"/>
                      <a:pt x="71650" y="60"/>
                    </a:cubicBezTo>
                    <a:cubicBezTo>
                      <a:pt x="109830" y="60"/>
                      <a:pt x="141648" y="31878"/>
                      <a:pt x="140057" y="7165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07" name="Graphic 378">
            <a:extLst>
              <a:ext uri="{FF2B5EF4-FFF2-40B4-BE49-F238E27FC236}">
                <a16:creationId xmlns:a16="http://schemas.microsoft.com/office/drawing/2014/main" id="{0C3F1BD7-067C-4742-B01B-04756120689D}"/>
              </a:ext>
            </a:extLst>
          </p:cNvPr>
          <p:cNvGrpSpPr/>
          <p:nvPr/>
        </p:nvGrpSpPr>
        <p:grpSpPr>
          <a:xfrm rot="225889">
            <a:off x="6144736" y="3505710"/>
            <a:ext cx="985651" cy="1631327"/>
            <a:chOff x="3576789" y="-826861"/>
            <a:chExt cx="2080868" cy="2230410"/>
          </a:xfrm>
        </p:grpSpPr>
        <p:grpSp>
          <p:nvGrpSpPr>
            <p:cNvPr id="3808" name="Graphic 378">
              <a:extLst>
                <a:ext uri="{FF2B5EF4-FFF2-40B4-BE49-F238E27FC236}">
                  <a16:creationId xmlns:a16="http://schemas.microsoft.com/office/drawing/2014/main" id="{9A94B860-EB69-4726-B186-B8C149FF9487}"/>
                </a:ext>
              </a:extLst>
            </p:cNvPr>
            <p:cNvGrpSpPr/>
            <p:nvPr/>
          </p:nvGrpSpPr>
          <p:grpSpPr>
            <a:xfrm>
              <a:off x="3576789" y="-826861"/>
              <a:ext cx="2080868" cy="2230410"/>
              <a:chOff x="3576789" y="-826861"/>
              <a:chExt cx="2080868" cy="2230410"/>
            </a:xfrm>
          </p:grpSpPr>
          <p:sp>
            <p:nvSpPr>
              <p:cNvPr id="3809" name="Freeform: Shape 3808">
                <a:extLst>
                  <a:ext uri="{FF2B5EF4-FFF2-40B4-BE49-F238E27FC236}">
                    <a16:creationId xmlns:a16="http://schemas.microsoft.com/office/drawing/2014/main" id="{F3EE740C-CED2-4000-AD3B-0A61C9F799DA}"/>
                  </a:ext>
                </a:extLst>
              </p:cNvPr>
              <p:cNvSpPr/>
              <p:nvPr/>
            </p:nvSpPr>
            <p:spPr>
              <a:xfrm>
                <a:off x="3719968" y="313798"/>
                <a:ext cx="1937689" cy="1089751"/>
              </a:xfrm>
              <a:custGeom>
                <a:avLst/>
                <a:gdLst>
                  <a:gd name="connsiteX0" fmla="*/ 1428608 w 1937689"/>
                  <a:gd name="connsiteY0" fmla="*/ 326130 h 1089751"/>
                  <a:gd name="connsiteX1" fmla="*/ 983163 w 1937689"/>
                  <a:gd name="connsiteY1" fmla="*/ 310221 h 1089751"/>
                  <a:gd name="connsiteX2" fmla="*/ 190905 w 1937689"/>
                  <a:gd name="connsiteY2" fmla="*/ 104998 h 1089751"/>
                  <a:gd name="connsiteX3" fmla="*/ 190905 w 1937689"/>
                  <a:gd name="connsiteY3" fmla="*/ 112952 h 1089751"/>
                  <a:gd name="connsiteX4" fmla="*/ 130452 w 1937689"/>
                  <a:gd name="connsiteY4" fmla="*/ 173406 h 1089751"/>
                  <a:gd name="connsiteX5" fmla="*/ 69999 w 1937689"/>
                  <a:gd name="connsiteY5" fmla="*/ 112952 h 1089751"/>
                  <a:gd name="connsiteX6" fmla="*/ 100225 w 1937689"/>
                  <a:gd name="connsiteY6" fmla="*/ 60453 h 1089751"/>
                  <a:gd name="connsiteX7" fmla="*/ 0 w 1937689"/>
                  <a:gd name="connsiteY7" fmla="*/ 0 h 1089751"/>
                  <a:gd name="connsiteX8" fmla="*/ 213178 w 1937689"/>
                  <a:gd name="connsiteY8" fmla="*/ 1089751 h 1089751"/>
                  <a:gd name="connsiteX9" fmla="*/ 1937689 w 1937689"/>
                  <a:gd name="connsiteY9" fmla="*/ 808166 h 1089751"/>
                  <a:gd name="connsiteX10" fmla="*/ 1843827 w 1937689"/>
                  <a:gd name="connsiteY10" fmla="*/ 221132 h 1089751"/>
                  <a:gd name="connsiteX11" fmla="*/ 1748375 w 1937689"/>
                  <a:gd name="connsiteY11" fmla="*/ 260904 h 1089751"/>
                  <a:gd name="connsiteX12" fmla="*/ 1428608 w 1937689"/>
                  <a:gd name="connsiteY12" fmla="*/ 326130 h 1089751"/>
                  <a:gd name="connsiteX13" fmla="*/ 262495 w 1937689"/>
                  <a:gd name="connsiteY13" fmla="*/ 890891 h 1089751"/>
                  <a:gd name="connsiteX14" fmla="*/ 202041 w 1937689"/>
                  <a:gd name="connsiteY14" fmla="*/ 830438 h 1089751"/>
                  <a:gd name="connsiteX15" fmla="*/ 262495 w 1937689"/>
                  <a:gd name="connsiteY15" fmla="*/ 769985 h 1089751"/>
                  <a:gd name="connsiteX16" fmla="*/ 322948 w 1937689"/>
                  <a:gd name="connsiteY16" fmla="*/ 830438 h 1089751"/>
                  <a:gd name="connsiteX17" fmla="*/ 262495 w 1937689"/>
                  <a:gd name="connsiteY17" fmla="*/ 890891 h 1089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937689" h="1089751">
                    <a:moveTo>
                      <a:pt x="1428608" y="326130"/>
                    </a:moveTo>
                    <a:cubicBezTo>
                      <a:pt x="1285429" y="326130"/>
                      <a:pt x="1126342" y="342039"/>
                      <a:pt x="983163" y="310221"/>
                    </a:cubicBezTo>
                    <a:cubicBezTo>
                      <a:pt x="725440" y="267267"/>
                      <a:pt x="435901" y="214768"/>
                      <a:pt x="190905" y="104998"/>
                    </a:cubicBezTo>
                    <a:cubicBezTo>
                      <a:pt x="190905" y="106589"/>
                      <a:pt x="190905" y="109771"/>
                      <a:pt x="190905" y="112952"/>
                    </a:cubicBezTo>
                    <a:cubicBezTo>
                      <a:pt x="190905" y="146361"/>
                      <a:pt x="163860" y="173406"/>
                      <a:pt x="130452" y="173406"/>
                    </a:cubicBezTo>
                    <a:cubicBezTo>
                      <a:pt x="97044" y="173406"/>
                      <a:pt x="69999" y="146361"/>
                      <a:pt x="69999" y="112952"/>
                    </a:cubicBezTo>
                    <a:cubicBezTo>
                      <a:pt x="69999" y="90680"/>
                      <a:pt x="82726" y="71589"/>
                      <a:pt x="100225" y="60453"/>
                    </a:cubicBezTo>
                    <a:cubicBezTo>
                      <a:pt x="65226" y="41363"/>
                      <a:pt x="31818" y="22272"/>
                      <a:pt x="0" y="0"/>
                    </a:cubicBezTo>
                    <a:cubicBezTo>
                      <a:pt x="79544" y="477263"/>
                      <a:pt x="171815" y="989526"/>
                      <a:pt x="213178" y="1089751"/>
                    </a:cubicBezTo>
                    <a:cubicBezTo>
                      <a:pt x="213178" y="1089751"/>
                      <a:pt x="1314065" y="972026"/>
                      <a:pt x="1937689" y="808166"/>
                    </a:cubicBezTo>
                    <a:cubicBezTo>
                      <a:pt x="1937689" y="808166"/>
                      <a:pt x="1897917" y="550444"/>
                      <a:pt x="1843827" y="221132"/>
                    </a:cubicBezTo>
                    <a:cubicBezTo>
                      <a:pt x="1812010" y="233859"/>
                      <a:pt x="1780192" y="248177"/>
                      <a:pt x="1748375" y="260904"/>
                    </a:cubicBezTo>
                    <a:cubicBezTo>
                      <a:pt x="1651331" y="294312"/>
                      <a:pt x="1539970" y="310221"/>
                      <a:pt x="1428608" y="326130"/>
                    </a:cubicBezTo>
                    <a:close/>
                    <a:moveTo>
                      <a:pt x="262495" y="890891"/>
                    </a:moveTo>
                    <a:cubicBezTo>
                      <a:pt x="229086" y="890891"/>
                      <a:pt x="202041" y="863847"/>
                      <a:pt x="202041" y="830438"/>
                    </a:cubicBezTo>
                    <a:cubicBezTo>
                      <a:pt x="202041" y="797030"/>
                      <a:pt x="229086" y="769985"/>
                      <a:pt x="262495" y="769985"/>
                    </a:cubicBezTo>
                    <a:cubicBezTo>
                      <a:pt x="295903" y="769985"/>
                      <a:pt x="322948" y="797030"/>
                      <a:pt x="322948" y="830438"/>
                    </a:cubicBezTo>
                    <a:cubicBezTo>
                      <a:pt x="324539" y="863847"/>
                      <a:pt x="295903" y="890891"/>
                      <a:pt x="262495" y="890891"/>
                    </a:cubicBezTo>
                    <a:close/>
                  </a:path>
                </a:pathLst>
              </a:custGeom>
              <a:solidFill>
                <a:srgbClr val="E8EAE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10" name="Freeform: Shape 3809">
                <a:extLst>
                  <a:ext uri="{FF2B5EF4-FFF2-40B4-BE49-F238E27FC236}">
                    <a16:creationId xmlns:a16="http://schemas.microsoft.com/office/drawing/2014/main" id="{8BDF51FF-A1DC-4BA3-9B85-C9A560461803}"/>
                  </a:ext>
                </a:extLst>
              </p:cNvPr>
              <p:cNvSpPr/>
              <p:nvPr/>
            </p:nvSpPr>
            <p:spPr>
              <a:xfrm>
                <a:off x="3576789" y="-826861"/>
                <a:ext cx="1985415" cy="1470766"/>
              </a:xfrm>
              <a:custGeom>
                <a:avLst/>
                <a:gdLst>
                  <a:gd name="connsiteX0" fmla="*/ 0 w 1985415"/>
                  <a:gd name="connsiteY0" fmla="*/ 264086 h 1470766"/>
                  <a:gd name="connsiteX1" fmla="*/ 141588 w 1985415"/>
                  <a:gd name="connsiteY1" fmla="*/ 1142250 h 1470766"/>
                  <a:gd name="connsiteX2" fmla="*/ 241813 w 1985415"/>
                  <a:gd name="connsiteY2" fmla="*/ 1202704 h 1470766"/>
                  <a:gd name="connsiteX3" fmla="*/ 273631 w 1985415"/>
                  <a:gd name="connsiteY3" fmla="*/ 1193158 h 1470766"/>
                  <a:gd name="connsiteX4" fmla="*/ 334084 w 1985415"/>
                  <a:gd name="connsiteY4" fmla="*/ 1247248 h 1470766"/>
                  <a:gd name="connsiteX5" fmla="*/ 1126342 w 1985415"/>
                  <a:gd name="connsiteY5" fmla="*/ 1450881 h 1470766"/>
                  <a:gd name="connsiteX6" fmla="*/ 1571787 w 1985415"/>
                  <a:gd name="connsiteY6" fmla="*/ 1466789 h 1470766"/>
                  <a:gd name="connsiteX7" fmla="*/ 1889963 w 1985415"/>
                  <a:gd name="connsiteY7" fmla="*/ 1403154 h 1470766"/>
                  <a:gd name="connsiteX8" fmla="*/ 1985416 w 1985415"/>
                  <a:gd name="connsiteY8" fmla="*/ 1363382 h 1470766"/>
                  <a:gd name="connsiteX9" fmla="*/ 1740420 w 1985415"/>
                  <a:gd name="connsiteY9" fmla="*/ 0 h 1470766"/>
                  <a:gd name="connsiteX10" fmla="*/ 0 w 1985415"/>
                  <a:gd name="connsiteY10" fmla="*/ 264086 h 1470766"/>
                  <a:gd name="connsiteX11" fmla="*/ 151133 w 1985415"/>
                  <a:gd name="connsiteY11" fmla="*/ 485218 h 1470766"/>
                  <a:gd name="connsiteX12" fmla="*/ 90680 w 1985415"/>
                  <a:gd name="connsiteY12" fmla="*/ 424764 h 1470766"/>
                  <a:gd name="connsiteX13" fmla="*/ 151133 w 1985415"/>
                  <a:gd name="connsiteY13" fmla="*/ 364311 h 1470766"/>
                  <a:gd name="connsiteX14" fmla="*/ 211587 w 1985415"/>
                  <a:gd name="connsiteY14" fmla="*/ 424764 h 1470766"/>
                  <a:gd name="connsiteX15" fmla="*/ 151133 w 1985415"/>
                  <a:gd name="connsiteY15" fmla="*/ 485218 h 1470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985415" h="1470766">
                    <a:moveTo>
                      <a:pt x="0" y="264086"/>
                    </a:moveTo>
                    <a:cubicBezTo>
                      <a:pt x="0" y="264086"/>
                      <a:pt x="65226" y="687259"/>
                      <a:pt x="141588" y="1142250"/>
                    </a:cubicBezTo>
                    <a:cubicBezTo>
                      <a:pt x="173406" y="1164523"/>
                      <a:pt x="206814" y="1183613"/>
                      <a:pt x="241813" y="1202704"/>
                    </a:cubicBezTo>
                    <a:cubicBezTo>
                      <a:pt x="251359" y="1197931"/>
                      <a:pt x="260904" y="1193158"/>
                      <a:pt x="273631" y="1193158"/>
                    </a:cubicBezTo>
                    <a:cubicBezTo>
                      <a:pt x="305449" y="1193158"/>
                      <a:pt x="330903" y="1217021"/>
                      <a:pt x="334084" y="1247248"/>
                    </a:cubicBezTo>
                    <a:cubicBezTo>
                      <a:pt x="577489" y="1355428"/>
                      <a:pt x="867028" y="1407927"/>
                      <a:pt x="1126342" y="1450881"/>
                    </a:cubicBezTo>
                    <a:cubicBezTo>
                      <a:pt x="1269521" y="1482698"/>
                      <a:pt x="1428608" y="1466789"/>
                      <a:pt x="1571787" y="1466789"/>
                    </a:cubicBezTo>
                    <a:cubicBezTo>
                      <a:pt x="1683149" y="1450881"/>
                      <a:pt x="1794510" y="1434972"/>
                      <a:pt x="1889963" y="1403154"/>
                    </a:cubicBezTo>
                    <a:cubicBezTo>
                      <a:pt x="1921780" y="1390427"/>
                      <a:pt x="1953598" y="1376109"/>
                      <a:pt x="1985416" y="1363382"/>
                    </a:cubicBezTo>
                    <a:cubicBezTo>
                      <a:pt x="1897917" y="817711"/>
                      <a:pt x="1773829" y="79544"/>
                      <a:pt x="1740420" y="0"/>
                    </a:cubicBezTo>
                    <a:cubicBezTo>
                      <a:pt x="1738829" y="1591"/>
                      <a:pt x="338857" y="149543"/>
                      <a:pt x="0" y="264086"/>
                    </a:cubicBezTo>
                    <a:close/>
                    <a:moveTo>
                      <a:pt x="151133" y="485218"/>
                    </a:moveTo>
                    <a:cubicBezTo>
                      <a:pt x="117725" y="485218"/>
                      <a:pt x="90680" y="458173"/>
                      <a:pt x="90680" y="424764"/>
                    </a:cubicBezTo>
                    <a:cubicBezTo>
                      <a:pt x="90680" y="391356"/>
                      <a:pt x="117725" y="364311"/>
                      <a:pt x="151133" y="364311"/>
                    </a:cubicBezTo>
                    <a:cubicBezTo>
                      <a:pt x="184542" y="364311"/>
                      <a:pt x="211587" y="391356"/>
                      <a:pt x="211587" y="424764"/>
                    </a:cubicBezTo>
                    <a:cubicBezTo>
                      <a:pt x="211587" y="458173"/>
                      <a:pt x="184542" y="485218"/>
                      <a:pt x="151133" y="485218"/>
                    </a:cubicBez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11" name="Freeform: Shape 3810">
              <a:extLst>
                <a:ext uri="{FF2B5EF4-FFF2-40B4-BE49-F238E27FC236}">
                  <a16:creationId xmlns:a16="http://schemas.microsoft.com/office/drawing/2014/main" id="{B5FE1C5B-B989-4587-AA42-11D8A3A1C670}"/>
                </a:ext>
              </a:extLst>
            </p:cNvPr>
            <p:cNvSpPr/>
            <p:nvPr/>
          </p:nvSpPr>
          <p:spPr>
            <a:xfrm>
              <a:off x="3866329" y="-481640"/>
              <a:ext cx="1458834" cy="233858"/>
            </a:xfrm>
            <a:custGeom>
              <a:avLst/>
              <a:gdLst>
                <a:gd name="connsiteX0" fmla="*/ 7954 w 1458834"/>
                <a:gd name="connsiteY0" fmla="*/ 233859 h 233858"/>
                <a:gd name="connsiteX1" fmla="*/ 0 w 1458834"/>
                <a:gd name="connsiteY1" fmla="*/ 227496 h 233858"/>
                <a:gd name="connsiteX2" fmla="*/ 6364 w 1458834"/>
                <a:gd name="connsiteY2" fmla="*/ 217950 h 233858"/>
                <a:gd name="connsiteX3" fmla="*/ 1449290 w 1458834"/>
                <a:gd name="connsiteY3" fmla="*/ 0 h 233858"/>
                <a:gd name="connsiteX4" fmla="*/ 1458835 w 1458834"/>
                <a:gd name="connsiteY4" fmla="*/ 6364 h 233858"/>
                <a:gd name="connsiteX5" fmla="*/ 1452471 w 1458834"/>
                <a:gd name="connsiteY5" fmla="*/ 15909 h 233858"/>
                <a:gd name="connsiteX6" fmla="*/ 7954 w 1458834"/>
                <a:gd name="connsiteY6" fmla="*/ 233859 h 233858"/>
                <a:gd name="connsiteX7" fmla="*/ 7954 w 1458834"/>
                <a:gd name="connsiteY7" fmla="*/ 233859 h 23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8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2268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2" name="Freeform: Shape 3811">
              <a:extLst>
                <a:ext uri="{FF2B5EF4-FFF2-40B4-BE49-F238E27FC236}">
                  <a16:creationId xmlns:a16="http://schemas.microsoft.com/office/drawing/2014/main" id="{8DAC47DF-0ED2-4D9B-B6DE-3E72520ED051}"/>
                </a:ext>
              </a:extLst>
            </p:cNvPr>
            <p:cNvSpPr/>
            <p:nvPr/>
          </p:nvSpPr>
          <p:spPr>
            <a:xfrm>
              <a:off x="3887010" y="-268463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3" name="Freeform: Shape 3812">
              <a:extLst>
                <a:ext uri="{FF2B5EF4-FFF2-40B4-BE49-F238E27FC236}">
                  <a16:creationId xmlns:a16="http://schemas.microsoft.com/office/drawing/2014/main" id="{4ECF4502-A9D8-4138-A3E1-0B34903FB6C3}"/>
                </a:ext>
              </a:extLst>
            </p:cNvPr>
            <p:cNvSpPr/>
            <p:nvPr/>
          </p:nvSpPr>
          <p:spPr>
            <a:xfrm>
              <a:off x="3941100" y="-47331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3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3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9545" y="233859"/>
                    <a:pt x="9545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4" name="Freeform: Shape 3813">
              <a:extLst>
                <a:ext uri="{FF2B5EF4-FFF2-40B4-BE49-F238E27FC236}">
                  <a16:creationId xmlns:a16="http://schemas.microsoft.com/office/drawing/2014/main" id="{5179D09C-EA8C-4BD6-96C9-D464BEE66682}"/>
                </a:ext>
              </a:extLst>
            </p:cNvPr>
            <p:cNvSpPr/>
            <p:nvPr/>
          </p:nvSpPr>
          <p:spPr>
            <a:xfrm>
              <a:off x="3960191" y="145165"/>
              <a:ext cx="1458834" cy="233858"/>
            </a:xfrm>
            <a:custGeom>
              <a:avLst/>
              <a:gdLst>
                <a:gd name="connsiteX0" fmla="*/ 7954 w 1458834"/>
                <a:gd name="connsiteY0" fmla="*/ 233859 h 233858"/>
                <a:gd name="connsiteX1" fmla="*/ 0 w 1458834"/>
                <a:gd name="connsiteY1" fmla="*/ 227495 h 233858"/>
                <a:gd name="connsiteX2" fmla="*/ 6364 w 1458834"/>
                <a:gd name="connsiteY2" fmla="*/ 217950 h 233858"/>
                <a:gd name="connsiteX3" fmla="*/ 1449290 w 1458834"/>
                <a:gd name="connsiteY3" fmla="*/ 0 h 233858"/>
                <a:gd name="connsiteX4" fmla="*/ 1458835 w 1458834"/>
                <a:gd name="connsiteY4" fmla="*/ 6363 h 233858"/>
                <a:gd name="connsiteX5" fmla="*/ 1452471 w 1458834"/>
                <a:gd name="connsiteY5" fmla="*/ 15909 h 233858"/>
                <a:gd name="connsiteX6" fmla="*/ 7954 w 1458834"/>
                <a:gd name="connsiteY6" fmla="*/ 233859 h 233858"/>
                <a:gd name="connsiteX7" fmla="*/ 7954 w 1458834"/>
                <a:gd name="connsiteY7" fmla="*/ 233859 h 23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8">
                  <a:moveTo>
                    <a:pt x="7954" y="233859"/>
                  </a:moveTo>
                  <a:cubicBezTo>
                    <a:pt x="3182" y="233859"/>
                    <a:pt x="0" y="230677"/>
                    <a:pt x="0" y="227495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3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2268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5" name="Freeform: Shape 3814">
              <a:extLst>
                <a:ext uri="{FF2B5EF4-FFF2-40B4-BE49-F238E27FC236}">
                  <a16:creationId xmlns:a16="http://schemas.microsoft.com/office/drawing/2014/main" id="{1A07CA0D-1EF3-49C6-A9D4-1B46B1911412}"/>
                </a:ext>
              </a:extLst>
            </p:cNvPr>
            <p:cNvSpPr/>
            <p:nvPr/>
          </p:nvSpPr>
          <p:spPr>
            <a:xfrm>
              <a:off x="3980872" y="358342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9545" y="233859"/>
                    <a:pt x="9545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6" name="Freeform: Shape 3815">
              <a:extLst>
                <a:ext uri="{FF2B5EF4-FFF2-40B4-BE49-F238E27FC236}">
                  <a16:creationId xmlns:a16="http://schemas.microsoft.com/office/drawing/2014/main" id="{A34309D1-D3D4-4B64-A496-A5B56456D82A}"/>
                </a:ext>
              </a:extLst>
            </p:cNvPr>
            <p:cNvSpPr/>
            <p:nvPr/>
          </p:nvSpPr>
          <p:spPr>
            <a:xfrm>
              <a:off x="4036553" y="552429"/>
              <a:ext cx="1458834" cy="233858"/>
            </a:xfrm>
            <a:custGeom>
              <a:avLst/>
              <a:gdLst>
                <a:gd name="connsiteX0" fmla="*/ 7954 w 1458834"/>
                <a:gd name="connsiteY0" fmla="*/ 233859 h 233858"/>
                <a:gd name="connsiteX1" fmla="*/ 0 w 1458834"/>
                <a:gd name="connsiteY1" fmla="*/ 227495 h 233858"/>
                <a:gd name="connsiteX2" fmla="*/ 6363 w 1458834"/>
                <a:gd name="connsiteY2" fmla="*/ 217950 h 233858"/>
                <a:gd name="connsiteX3" fmla="*/ 1449290 w 1458834"/>
                <a:gd name="connsiteY3" fmla="*/ 0 h 233858"/>
                <a:gd name="connsiteX4" fmla="*/ 1458835 w 1458834"/>
                <a:gd name="connsiteY4" fmla="*/ 6364 h 233858"/>
                <a:gd name="connsiteX5" fmla="*/ 1452471 w 1458834"/>
                <a:gd name="connsiteY5" fmla="*/ 15909 h 233858"/>
                <a:gd name="connsiteX6" fmla="*/ 7954 w 1458834"/>
                <a:gd name="connsiteY6" fmla="*/ 233859 h 233858"/>
                <a:gd name="connsiteX7" fmla="*/ 7954 w 1458834"/>
                <a:gd name="connsiteY7" fmla="*/ 233859 h 23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8">
                  <a:moveTo>
                    <a:pt x="7954" y="233859"/>
                  </a:moveTo>
                  <a:cubicBezTo>
                    <a:pt x="3182" y="233859"/>
                    <a:pt x="0" y="230677"/>
                    <a:pt x="0" y="227495"/>
                  </a:cubicBezTo>
                  <a:cubicBezTo>
                    <a:pt x="0" y="222723"/>
                    <a:pt x="3182" y="219541"/>
                    <a:pt x="6363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7" name="Freeform: Shape 3816">
              <a:extLst>
                <a:ext uri="{FF2B5EF4-FFF2-40B4-BE49-F238E27FC236}">
                  <a16:creationId xmlns:a16="http://schemas.microsoft.com/office/drawing/2014/main" id="{844CF48C-8282-48D1-8CA5-931AC726B6EE}"/>
                </a:ext>
              </a:extLst>
            </p:cNvPr>
            <p:cNvSpPr/>
            <p:nvPr/>
          </p:nvSpPr>
          <p:spPr>
            <a:xfrm>
              <a:off x="4055643" y="748107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8" name="Freeform: Shape 3817">
              <a:extLst>
                <a:ext uri="{FF2B5EF4-FFF2-40B4-BE49-F238E27FC236}">
                  <a16:creationId xmlns:a16="http://schemas.microsoft.com/office/drawing/2014/main" id="{9A82B57D-6860-48AF-9705-83423F2786F5}"/>
                </a:ext>
              </a:extLst>
            </p:cNvPr>
            <p:cNvSpPr/>
            <p:nvPr/>
          </p:nvSpPr>
          <p:spPr>
            <a:xfrm>
              <a:off x="4109733" y="969239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5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5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9545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19" name="Graphic 378">
              <a:extLst>
                <a:ext uri="{FF2B5EF4-FFF2-40B4-BE49-F238E27FC236}">
                  <a16:creationId xmlns:a16="http://schemas.microsoft.com/office/drawing/2014/main" id="{B7D9F5B0-FDC8-49DA-BEFA-5C72623EC726}"/>
                </a:ext>
              </a:extLst>
            </p:cNvPr>
            <p:cNvGrpSpPr/>
            <p:nvPr/>
          </p:nvGrpSpPr>
          <p:grpSpPr>
            <a:xfrm>
              <a:off x="4495764" y="674752"/>
              <a:ext cx="842679" cy="366549"/>
              <a:chOff x="4495764" y="674752"/>
              <a:chExt cx="842679" cy="366549"/>
            </a:xfrm>
          </p:grpSpPr>
          <p:grpSp>
            <p:nvGrpSpPr>
              <p:cNvPr id="3820" name="Graphic 378">
                <a:extLst>
                  <a:ext uri="{FF2B5EF4-FFF2-40B4-BE49-F238E27FC236}">
                    <a16:creationId xmlns:a16="http://schemas.microsoft.com/office/drawing/2014/main" id="{FB3A79F7-09E8-429D-AF7D-41339DD60089}"/>
                  </a:ext>
                </a:extLst>
              </p:cNvPr>
              <p:cNvGrpSpPr/>
              <p:nvPr/>
            </p:nvGrpSpPr>
            <p:grpSpPr>
              <a:xfrm>
                <a:off x="4495764" y="674752"/>
                <a:ext cx="842679" cy="366549"/>
                <a:chOff x="4495764" y="674752"/>
                <a:chExt cx="842679" cy="366549"/>
              </a:xfrm>
            </p:grpSpPr>
            <p:sp>
              <p:nvSpPr>
                <p:cNvPr id="3821" name="Freeform: Shape 3820">
                  <a:extLst>
                    <a:ext uri="{FF2B5EF4-FFF2-40B4-BE49-F238E27FC236}">
                      <a16:creationId xmlns:a16="http://schemas.microsoft.com/office/drawing/2014/main" id="{3E3F8A33-C4AD-4AD8-B96A-332DB39A3A9E}"/>
                    </a:ext>
                  </a:extLst>
                </p:cNvPr>
                <p:cNvSpPr/>
                <p:nvPr/>
              </p:nvSpPr>
              <p:spPr>
                <a:xfrm>
                  <a:off x="4495764" y="908313"/>
                  <a:ext cx="246100" cy="132988"/>
                </a:xfrm>
                <a:custGeom>
                  <a:avLst/>
                  <a:gdLst>
                    <a:gd name="connsiteX0" fmla="*/ 245548 w 246100"/>
                    <a:gd name="connsiteY0" fmla="*/ 41835 h 132988"/>
                    <a:gd name="connsiteX1" fmla="*/ 135777 w 246100"/>
                    <a:gd name="connsiteY1" fmla="*/ 127743 h 132988"/>
                    <a:gd name="connsiteX2" fmla="*/ 553 w 246100"/>
                    <a:gd name="connsiteY2" fmla="*/ 91153 h 132988"/>
                    <a:gd name="connsiteX3" fmla="*/ 110323 w 246100"/>
                    <a:gd name="connsiteY3" fmla="*/ 5245 h 132988"/>
                    <a:gd name="connsiteX4" fmla="*/ 245548 w 246100"/>
                    <a:gd name="connsiteY4" fmla="*/ 41835 h 1329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6100" h="132988">
                      <a:moveTo>
                        <a:pt x="245548" y="41835"/>
                      </a:moveTo>
                      <a:cubicBezTo>
                        <a:pt x="251911" y="75244"/>
                        <a:pt x="202594" y="115016"/>
                        <a:pt x="135777" y="127743"/>
                      </a:cubicBezTo>
                      <a:cubicBezTo>
                        <a:pt x="68961" y="142061"/>
                        <a:pt x="8507" y="126152"/>
                        <a:pt x="553" y="91153"/>
                      </a:cubicBezTo>
                      <a:cubicBezTo>
                        <a:pt x="-5811" y="57744"/>
                        <a:pt x="43506" y="17972"/>
                        <a:pt x="110323" y="5245"/>
                      </a:cubicBezTo>
                      <a:cubicBezTo>
                        <a:pt x="177140" y="-9073"/>
                        <a:pt x="237594" y="6836"/>
                        <a:pt x="245548" y="41835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22" name="Freeform: Shape 3821">
                  <a:extLst>
                    <a:ext uri="{FF2B5EF4-FFF2-40B4-BE49-F238E27FC236}">
                      <a16:creationId xmlns:a16="http://schemas.microsoft.com/office/drawing/2014/main" id="{81AD049E-00C6-4F81-92CC-EA1D461A0845}"/>
                    </a:ext>
                  </a:extLst>
                </p:cNvPr>
                <p:cNvSpPr/>
                <p:nvPr/>
              </p:nvSpPr>
              <p:spPr>
                <a:xfrm>
                  <a:off x="5092054" y="804187"/>
                  <a:ext cx="246389" cy="131244"/>
                </a:xfrm>
                <a:custGeom>
                  <a:avLst/>
                  <a:gdLst>
                    <a:gd name="connsiteX0" fmla="*/ 842 w 246389"/>
                    <a:gd name="connsiteY0" fmla="*/ 90281 h 131244"/>
                    <a:gd name="connsiteX1" fmla="*/ 136066 w 246389"/>
                    <a:gd name="connsiteY1" fmla="*/ 126871 h 131244"/>
                    <a:gd name="connsiteX2" fmla="*/ 245837 w 246389"/>
                    <a:gd name="connsiteY2" fmla="*/ 40963 h 131244"/>
                    <a:gd name="connsiteX3" fmla="*/ 110612 w 246389"/>
                    <a:gd name="connsiteY3" fmla="*/ 4373 h 131244"/>
                    <a:gd name="connsiteX4" fmla="*/ 842 w 246389"/>
                    <a:gd name="connsiteY4" fmla="*/ 90281 h 131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6389" h="131244">
                      <a:moveTo>
                        <a:pt x="842" y="90281"/>
                      </a:moveTo>
                      <a:cubicBezTo>
                        <a:pt x="7205" y="123689"/>
                        <a:pt x="67659" y="139598"/>
                        <a:pt x="136066" y="126871"/>
                      </a:cubicBezTo>
                      <a:cubicBezTo>
                        <a:pt x="202883" y="112553"/>
                        <a:pt x="252200" y="74372"/>
                        <a:pt x="245837" y="40963"/>
                      </a:cubicBezTo>
                      <a:cubicBezTo>
                        <a:pt x="239474" y="7555"/>
                        <a:pt x="179020" y="-8354"/>
                        <a:pt x="110612" y="4373"/>
                      </a:cubicBezTo>
                      <a:cubicBezTo>
                        <a:pt x="42205" y="18691"/>
                        <a:pt x="-7113" y="56872"/>
                        <a:pt x="842" y="90281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23" name="Freeform: Shape 3822">
                  <a:extLst>
                    <a:ext uri="{FF2B5EF4-FFF2-40B4-BE49-F238E27FC236}">
                      <a16:creationId xmlns:a16="http://schemas.microsoft.com/office/drawing/2014/main" id="{A1BD7605-1908-4931-9D08-651B2DFCF8BC}"/>
                    </a:ext>
                  </a:extLst>
                </p:cNvPr>
                <p:cNvSpPr/>
                <p:nvPr/>
              </p:nvSpPr>
              <p:spPr>
                <a:xfrm>
                  <a:off x="4539294" y="767023"/>
                  <a:ext cx="197488" cy="133808"/>
                </a:xfrm>
                <a:custGeom>
                  <a:avLst/>
                  <a:gdLst>
                    <a:gd name="connsiteX0" fmla="*/ 19067 w 197488"/>
                    <a:gd name="connsiteY0" fmla="*/ 133809 h 133808"/>
                    <a:gd name="connsiteX1" fmla="*/ 1567 w 197488"/>
                    <a:gd name="connsiteY1" fmla="*/ 119491 h 133808"/>
                    <a:gd name="connsiteX2" fmla="*/ 81111 w 197488"/>
                    <a:gd name="connsiteY2" fmla="*/ 1766 h 133808"/>
                    <a:gd name="connsiteX3" fmla="*/ 155882 w 197488"/>
                    <a:gd name="connsiteY3" fmla="*/ 17674 h 133808"/>
                    <a:gd name="connsiteX4" fmla="*/ 197245 w 197488"/>
                    <a:gd name="connsiteY4" fmla="*/ 81310 h 133808"/>
                    <a:gd name="connsiteX5" fmla="*/ 182927 w 197488"/>
                    <a:gd name="connsiteY5" fmla="*/ 101991 h 133808"/>
                    <a:gd name="connsiteX6" fmla="*/ 162246 w 197488"/>
                    <a:gd name="connsiteY6" fmla="*/ 87673 h 133808"/>
                    <a:gd name="connsiteX7" fmla="*/ 135201 w 197488"/>
                    <a:gd name="connsiteY7" fmla="*/ 46310 h 133808"/>
                    <a:gd name="connsiteX8" fmla="*/ 87474 w 197488"/>
                    <a:gd name="connsiteY8" fmla="*/ 36765 h 133808"/>
                    <a:gd name="connsiteX9" fmla="*/ 36566 w 197488"/>
                    <a:gd name="connsiteY9" fmla="*/ 111536 h 133808"/>
                    <a:gd name="connsiteX10" fmla="*/ 22248 w 197488"/>
                    <a:gd name="connsiteY10" fmla="*/ 132218 h 133808"/>
                    <a:gd name="connsiteX11" fmla="*/ 19067 w 197488"/>
                    <a:gd name="connsiteY11" fmla="*/ 133809 h 133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97488" h="133808">
                      <a:moveTo>
                        <a:pt x="19067" y="133809"/>
                      </a:moveTo>
                      <a:cubicBezTo>
                        <a:pt x="11112" y="133809"/>
                        <a:pt x="3158" y="127445"/>
                        <a:pt x="1567" y="119491"/>
                      </a:cubicBezTo>
                      <a:cubicBezTo>
                        <a:pt x="-7978" y="65401"/>
                        <a:pt x="27021" y="12902"/>
                        <a:pt x="81111" y="1766"/>
                      </a:cubicBezTo>
                      <a:cubicBezTo>
                        <a:pt x="108156" y="-3007"/>
                        <a:pt x="133610" y="1766"/>
                        <a:pt x="155882" y="17674"/>
                      </a:cubicBezTo>
                      <a:cubicBezTo>
                        <a:pt x="178154" y="33583"/>
                        <a:pt x="192472" y="55856"/>
                        <a:pt x="197245" y="81310"/>
                      </a:cubicBezTo>
                      <a:cubicBezTo>
                        <a:pt x="198836" y="90855"/>
                        <a:pt x="192472" y="100400"/>
                        <a:pt x="182927" y="101991"/>
                      </a:cubicBezTo>
                      <a:cubicBezTo>
                        <a:pt x="173382" y="103582"/>
                        <a:pt x="163837" y="97218"/>
                        <a:pt x="162246" y="87673"/>
                      </a:cubicBezTo>
                      <a:cubicBezTo>
                        <a:pt x="159064" y="70173"/>
                        <a:pt x="149519" y="55856"/>
                        <a:pt x="135201" y="46310"/>
                      </a:cubicBezTo>
                      <a:cubicBezTo>
                        <a:pt x="120883" y="36765"/>
                        <a:pt x="103383" y="33583"/>
                        <a:pt x="87474" y="36765"/>
                      </a:cubicBezTo>
                      <a:cubicBezTo>
                        <a:pt x="52475" y="43128"/>
                        <a:pt x="30203" y="76537"/>
                        <a:pt x="36566" y="111536"/>
                      </a:cubicBezTo>
                      <a:cubicBezTo>
                        <a:pt x="38157" y="121081"/>
                        <a:pt x="31794" y="130627"/>
                        <a:pt x="22248" y="132218"/>
                      </a:cubicBezTo>
                      <a:cubicBezTo>
                        <a:pt x="22248" y="133809"/>
                        <a:pt x="20658" y="133809"/>
                        <a:pt x="19067" y="133809"/>
                      </a:cubicBezTo>
                      <a:close/>
                    </a:path>
                  </a:pathLst>
                </a:custGeom>
                <a:solidFill>
                  <a:srgbClr val="1D262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24" name="Freeform: Shape 3823">
                  <a:extLst>
                    <a:ext uri="{FF2B5EF4-FFF2-40B4-BE49-F238E27FC236}">
                      <a16:creationId xmlns:a16="http://schemas.microsoft.com/office/drawing/2014/main" id="{F39DB86B-B062-4BCD-BBDE-2A1C064542C5}"/>
                    </a:ext>
                  </a:extLst>
                </p:cNvPr>
                <p:cNvSpPr/>
                <p:nvPr/>
              </p:nvSpPr>
              <p:spPr>
                <a:xfrm>
                  <a:off x="5054738" y="674752"/>
                  <a:ext cx="197488" cy="133808"/>
                </a:xfrm>
                <a:custGeom>
                  <a:avLst/>
                  <a:gdLst>
                    <a:gd name="connsiteX0" fmla="*/ 19067 w 197488"/>
                    <a:gd name="connsiteY0" fmla="*/ 133808 h 133808"/>
                    <a:gd name="connsiteX1" fmla="*/ 1567 w 197488"/>
                    <a:gd name="connsiteY1" fmla="*/ 119491 h 133808"/>
                    <a:gd name="connsiteX2" fmla="*/ 81111 w 197488"/>
                    <a:gd name="connsiteY2" fmla="*/ 1766 h 133808"/>
                    <a:gd name="connsiteX3" fmla="*/ 155882 w 197488"/>
                    <a:gd name="connsiteY3" fmla="*/ 17674 h 133808"/>
                    <a:gd name="connsiteX4" fmla="*/ 197245 w 197488"/>
                    <a:gd name="connsiteY4" fmla="*/ 81309 h 133808"/>
                    <a:gd name="connsiteX5" fmla="*/ 182927 w 197488"/>
                    <a:gd name="connsiteY5" fmla="*/ 101991 h 133808"/>
                    <a:gd name="connsiteX6" fmla="*/ 162246 w 197488"/>
                    <a:gd name="connsiteY6" fmla="*/ 87673 h 133808"/>
                    <a:gd name="connsiteX7" fmla="*/ 135201 w 197488"/>
                    <a:gd name="connsiteY7" fmla="*/ 46310 h 133808"/>
                    <a:gd name="connsiteX8" fmla="*/ 87474 w 197488"/>
                    <a:gd name="connsiteY8" fmla="*/ 36765 h 133808"/>
                    <a:gd name="connsiteX9" fmla="*/ 36566 w 197488"/>
                    <a:gd name="connsiteY9" fmla="*/ 111536 h 133808"/>
                    <a:gd name="connsiteX10" fmla="*/ 22248 w 197488"/>
                    <a:gd name="connsiteY10" fmla="*/ 132218 h 133808"/>
                    <a:gd name="connsiteX11" fmla="*/ 19067 w 197488"/>
                    <a:gd name="connsiteY11" fmla="*/ 133808 h 133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97488" h="133808">
                      <a:moveTo>
                        <a:pt x="19067" y="133808"/>
                      </a:moveTo>
                      <a:cubicBezTo>
                        <a:pt x="11112" y="133808"/>
                        <a:pt x="3158" y="127445"/>
                        <a:pt x="1567" y="119491"/>
                      </a:cubicBezTo>
                      <a:cubicBezTo>
                        <a:pt x="-7978" y="65401"/>
                        <a:pt x="27021" y="12902"/>
                        <a:pt x="81111" y="1766"/>
                      </a:cubicBezTo>
                      <a:cubicBezTo>
                        <a:pt x="108156" y="-3007"/>
                        <a:pt x="133610" y="1766"/>
                        <a:pt x="155882" y="17674"/>
                      </a:cubicBezTo>
                      <a:cubicBezTo>
                        <a:pt x="178154" y="33583"/>
                        <a:pt x="192472" y="55855"/>
                        <a:pt x="197245" y="81309"/>
                      </a:cubicBezTo>
                      <a:cubicBezTo>
                        <a:pt x="198836" y="90855"/>
                        <a:pt x="192472" y="100400"/>
                        <a:pt x="182927" y="101991"/>
                      </a:cubicBezTo>
                      <a:cubicBezTo>
                        <a:pt x="173382" y="103582"/>
                        <a:pt x="163836" y="97218"/>
                        <a:pt x="162246" y="87673"/>
                      </a:cubicBezTo>
                      <a:cubicBezTo>
                        <a:pt x="159064" y="70173"/>
                        <a:pt x="149519" y="55855"/>
                        <a:pt x="135201" y="46310"/>
                      </a:cubicBezTo>
                      <a:cubicBezTo>
                        <a:pt x="120883" y="36765"/>
                        <a:pt x="103383" y="33583"/>
                        <a:pt x="87474" y="36765"/>
                      </a:cubicBezTo>
                      <a:cubicBezTo>
                        <a:pt x="52475" y="43129"/>
                        <a:pt x="30203" y="76537"/>
                        <a:pt x="36566" y="111536"/>
                      </a:cubicBezTo>
                      <a:cubicBezTo>
                        <a:pt x="38157" y="121081"/>
                        <a:pt x="31794" y="130627"/>
                        <a:pt x="22248" y="132218"/>
                      </a:cubicBezTo>
                      <a:cubicBezTo>
                        <a:pt x="22248" y="133808"/>
                        <a:pt x="20657" y="133808"/>
                        <a:pt x="19067" y="133808"/>
                      </a:cubicBezTo>
                      <a:close/>
                    </a:path>
                  </a:pathLst>
                </a:custGeom>
                <a:solidFill>
                  <a:srgbClr val="1D262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25" name="Freeform: Shape 3824">
                <a:extLst>
                  <a:ext uri="{FF2B5EF4-FFF2-40B4-BE49-F238E27FC236}">
                    <a16:creationId xmlns:a16="http://schemas.microsoft.com/office/drawing/2014/main" id="{2CE94CF9-0B72-478B-8BD2-BD68E5D45453}"/>
                  </a:ext>
                </a:extLst>
              </p:cNvPr>
              <p:cNvSpPr/>
              <p:nvPr/>
            </p:nvSpPr>
            <p:spPr>
              <a:xfrm>
                <a:off x="4779249" y="795590"/>
                <a:ext cx="259556" cy="169181"/>
              </a:xfrm>
              <a:custGeom>
                <a:avLst/>
                <a:gdLst>
                  <a:gd name="connsiteX0" fmla="*/ 151377 w 259556"/>
                  <a:gd name="connsiteY0" fmla="*/ 167286 h 169181"/>
                  <a:gd name="connsiteX1" fmla="*/ 28879 w 259556"/>
                  <a:gd name="connsiteY1" fmla="*/ 122741 h 169181"/>
                  <a:gd name="connsiteX2" fmla="*/ 244 w 259556"/>
                  <a:gd name="connsiteY2" fmla="*/ 60697 h 169181"/>
                  <a:gd name="connsiteX3" fmla="*/ 14562 w 259556"/>
                  <a:gd name="connsiteY3" fmla="*/ 40016 h 169181"/>
                  <a:gd name="connsiteX4" fmla="*/ 237284 w 259556"/>
                  <a:gd name="connsiteY4" fmla="*/ 244 h 169181"/>
                  <a:gd name="connsiteX5" fmla="*/ 257966 w 259556"/>
                  <a:gd name="connsiteY5" fmla="*/ 14562 h 169181"/>
                  <a:gd name="connsiteX6" fmla="*/ 253193 w 259556"/>
                  <a:gd name="connsiteY6" fmla="*/ 81378 h 169181"/>
                  <a:gd name="connsiteX7" fmla="*/ 151377 w 259556"/>
                  <a:gd name="connsiteY7" fmla="*/ 167286 h 169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9556" h="169181">
                    <a:moveTo>
                      <a:pt x="151377" y="167286"/>
                    </a:moveTo>
                    <a:cubicBezTo>
                      <a:pt x="105242" y="175240"/>
                      <a:pt x="59106" y="157741"/>
                      <a:pt x="28879" y="122741"/>
                    </a:cubicBezTo>
                    <a:cubicBezTo>
                      <a:pt x="14562" y="105242"/>
                      <a:pt x="3425" y="82969"/>
                      <a:pt x="244" y="60697"/>
                    </a:cubicBezTo>
                    <a:cubicBezTo>
                      <a:pt x="-1347" y="51152"/>
                      <a:pt x="5016" y="41607"/>
                      <a:pt x="14562" y="40016"/>
                    </a:cubicBezTo>
                    <a:cubicBezTo>
                      <a:pt x="24107" y="38425"/>
                      <a:pt x="226148" y="1835"/>
                      <a:pt x="237284" y="244"/>
                    </a:cubicBezTo>
                    <a:cubicBezTo>
                      <a:pt x="246830" y="-1347"/>
                      <a:pt x="256375" y="5016"/>
                      <a:pt x="257966" y="14562"/>
                    </a:cubicBezTo>
                    <a:cubicBezTo>
                      <a:pt x="261148" y="36834"/>
                      <a:pt x="259557" y="59106"/>
                      <a:pt x="253193" y="81378"/>
                    </a:cubicBezTo>
                    <a:cubicBezTo>
                      <a:pt x="237284" y="125923"/>
                      <a:pt x="197512" y="159331"/>
                      <a:pt x="151377" y="167286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26" name="Freeform: Shape 3825">
              <a:extLst>
                <a:ext uri="{FF2B5EF4-FFF2-40B4-BE49-F238E27FC236}">
                  <a16:creationId xmlns:a16="http://schemas.microsoft.com/office/drawing/2014/main" id="{3EECA9F0-B8C2-4606-B9D9-5CDBF007BD28}"/>
                </a:ext>
              </a:extLst>
            </p:cNvPr>
            <p:cNvSpPr/>
            <p:nvPr/>
          </p:nvSpPr>
          <p:spPr>
            <a:xfrm>
              <a:off x="3931309" y="-578929"/>
              <a:ext cx="340938" cy="1836118"/>
            </a:xfrm>
            <a:custGeom>
              <a:avLst/>
              <a:gdLst>
                <a:gd name="connsiteX0" fmla="*/ 324784 w 340938"/>
                <a:gd name="connsiteY0" fmla="*/ 1836118 h 1836118"/>
                <a:gd name="connsiteX1" fmla="*/ 308876 w 340938"/>
                <a:gd name="connsiteY1" fmla="*/ 1821800 h 1836118"/>
                <a:gd name="connsiteX2" fmla="*/ 245 w 340938"/>
                <a:gd name="connsiteY2" fmla="*/ 19336 h 1836118"/>
                <a:gd name="connsiteX3" fmla="*/ 12972 w 340938"/>
                <a:gd name="connsiteY3" fmla="*/ 245 h 1836118"/>
                <a:gd name="connsiteX4" fmla="*/ 32063 w 340938"/>
                <a:gd name="connsiteY4" fmla="*/ 12972 h 1836118"/>
                <a:gd name="connsiteX5" fmla="*/ 340693 w 340938"/>
                <a:gd name="connsiteY5" fmla="*/ 1817028 h 1836118"/>
                <a:gd name="connsiteX6" fmla="*/ 327966 w 340938"/>
                <a:gd name="connsiteY6" fmla="*/ 1836118 h 1836118"/>
                <a:gd name="connsiteX7" fmla="*/ 324784 w 340938"/>
                <a:gd name="connsiteY7" fmla="*/ 1836118 h 1836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0938" h="1836118">
                  <a:moveTo>
                    <a:pt x="324784" y="1836118"/>
                  </a:moveTo>
                  <a:cubicBezTo>
                    <a:pt x="316830" y="1836118"/>
                    <a:pt x="310467" y="1829755"/>
                    <a:pt x="308876" y="1821800"/>
                  </a:cubicBezTo>
                  <a:lnTo>
                    <a:pt x="245" y="19336"/>
                  </a:lnTo>
                  <a:cubicBezTo>
                    <a:pt x="-1345" y="9791"/>
                    <a:pt x="5018" y="1836"/>
                    <a:pt x="12972" y="245"/>
                  </a:cubicBezTo>
                  <a:cubicBezTo>
                    <a:pt x="22518" y="-1345"/>
                    <a:pt x="30472" y="5018"/>
                    <a:pt x="32063" y="12972"/>
                  </a:cubicBezTo>
                  <a:lnTo>
                    <a:pt x="340693" y="1817028"/>
                  </a:lnTo>
                  <a:cubicBezTo>
                    <a:pt x="342284" y="1826573"/>
                    <a:pt x="335921" y="1834528"/>
                    <a:pt x="327966" y="1836118"/>
                  </a:cubicBezTo>
                  <a:cubicBezTo>
                    <a:pt x="326375" y="1836118"/>
                    <a:pt x="324784" y="1836118"/>
                    <a:pt x="324784" y="1836118"/>
                  </a:cubicBezTo>
                  <a:close/>
                </a:path>
              </a:pathLst>
            </a:custGeom>
            <a:solidFill>
              <a:srgbClr val="FA7098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827" name="Graphic 378">
            <a:extLst>
              <a:ext uri="{FF2B5EF4-FFF2-40B4-BE49-F238E27FC236}">
                <a16:creationId xmlns:a16="http://schemas.microsoft.com/office/drawing/2014/main" id="{73ED7A45-BF84-4865-865D-80E0BA52D7E8}"/>
              </a:ext>
            </a:extLst>
          </p:cNvPr>
          <p:cNvGrpSpPr/>
          <p:nvPr/>
        </p:nvGrpSpPr>
        <p:grpSpPr>
          <a:xfrm rot="13307919">
            <a:off x="5927191" y="4371116"/>
            <a:ext cx="879958" cy="1797845"/>
            <a:chOff x="5930698" y="1511139"/>
            <a:chExt cx="1857733" cy="2468051"/>
          </a:xfrm>
        </p:grpSpPr>
        <p:sp>
          <p:nvSpPr>
            <p:cNvPr id="3828" name="Freeform: Shape 3827">
              <a:extLst>
                <a:ext uri="{FF2B5EF4-FFF2-40B4-BE49-F238E27FC236}">
                  <a16:creationId xmlns:a16="http://schemas.microsoft.com/office/drawing/2014/main" id="{26A4378C-9AAB-4884-A7EE-D7A1876F56D8}"/>
                </a:ext>
              </a:extLst>
            </p:cNvPr>
            <p:cNvSpPr/>
            <p:nvPr/>
          </p:nvSpPr>
          <p:spPr>
            <a:xfrm>
              <a:off x="6449707" y="2163953"/>
              <a:ext cx="1059731" cy="1815237"/>
            </a:xfrm>
            <a:custGeom>
              <a:avLst/>
              <a:gdLst>
                <a:gd name="connsiteX0" fmla="*/ 1059732 w 1059731"/>
                <a:gd name="connsiteY0" fmla="*/ 39807 h 1815237"/>
                <a:gd name="connsiteX1" fmla="*/ 636558 w 1059731"/>
                <a:gd name="connsiteY1" fmla="*/ 1608413 h 1815237"/>
                <a:gd name="connsiteX2" fmla="*/ 410654 w 1059731"/>
                <a:gd name="connsiteY2" fmla="*/ 1815227 h 1815237"/>
                <a:gd name="connsiteX3" fmla="*/ 262702 w 1059731"/>
                <a:gd name="connsiteY3" fmla="*/ 1641821 h 1815237"/>
                <a:gd name="connsiteX4" fmla="*/ 3389 w 1059731"/>
                <a:gd name="connsiteY4" fmla="*/ 362756 h 1815237"/>
                <a:gd name="connsiteX5" fmla="*/ 205430 w 1059731"/>
                <a:gd name="connsiteY5" fmla="*/ 235485 h 1815237"/>
                <a:gd name="connsiteX6" fmla="*/ 733602 w 1059731"/>
                <a:gd name="connsiteY6" fmla="*/ 214804 h 1815237"/>
                <a:gd name="connsiteX7" fmla="*/ 798828 w 1059731"/>
                <a:gd name="connsiteY7" fmla="*/ 35 h 1815237"/>
                <a:gd name="connsiteX8" fmla="*/ 1059732 w 1059731"/>
                <a:gd name="connsiteY8" fmla="*/ 39807 h 181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9731" h="1815237">
                  <a:moveTo>
                    <a:pt x="1059732" y="39807"/>
                  </a:moveTo>
                  <a:lnTo>
                    <a:pt x="636558" y="1608413"/>
                  </a:lnTo>
                  <a:cubicBezTo>
                    <a:pt x="636558" y="1608413"/>
                    <a:pt x="574514" y="1805682"/>
                    <a:pt x="410654" y="1815227"/>
                  </a:cubicBezTo>
                  <a:cubicBezTo>
                    <a:pt x="299292" y="1816818"/>
                    <a:pt x="262702" y="1641821"/>
                    <a:pt x="262702" y="1641821"/>
                  </a:cubicBezTo>
                  <a:lnTo>
                    <a:pt x="3389" y="362756"/>
                  </a:lnTo>
                  <a:cubicBezTo>
                    <a:pt x="3389" y="362756"/>
                    <a:pt x="-42747" y="249803"/>
                    <a:pt x="205430" y="235485"/>
                  </a:cubicBezTo>
                  <a:cubicBezTo>
                    <a:pt x="453607" y="221168"/>
                    <a:pt x="733602" y="214804"/>
                    <a:pt x="733602" y="214804"/>
                  </a:cubicBezTo>
                  <a:lnTo>
                    <a:pt x="798828" y="35"/>
                  </a:lnTo>
                  <a:cubicBezTo>
                    <a:pt x="798828" y="-1555"/>
                    <a:pt x="908598" y="50944"/>
                    <a:pt x="1059732" y="39807"/>
                  </a:cubicBez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29" name="Freeform: Shape 3828">
              <a:extLst>
                <a:ext uri="{FF2B5EF4-FFF2-40B4-BE49-F238E27FC236}">
                  <a16:creationId xmlns:a16="http://schemas.microsoft.com/office/drawing/2014/main" id="{ADD931E0-E908-440E-9C43-3B9A35CDB6CD}"/>
                </a:ext>
              </a:extLst>
            </p:cNvPr>
            <p:cNvSpPr/>
            <p:nvPr/>
          </p:nvSpPr>
          <p:spPr>
            <a:xfrm>
              <a:off x="6419480" y="2163953"/>
              <a:ext cx="1035868" cy="1815237"/>
            </a:xfrm>
            <a:custGeom>
              <a:avLst/>
              <a:gdLst>
                <a:gd name="connsiteX0" fmla="*/ 1035869 w 1035868"/>
                <a:gd name="connsiteY0" fmla="*/ 39807 h 1815237"/>
                <a:gd name="connsiteX1" fmla="*/ 612695 w 1035868"/>
                <a:gd name="connsiteY1" fmla="*/ 1608413 h 1815237"/>
                <a:gd name="connsiteX2" fmla="*/ 410654 w 1035868"/>
                <a:gd name="connsiteY2" fmla="*/ 1815227 h 1815237"/>
                <a:gd name="connsiteX3" fmla="*/ 262702 w 1035868"/>
                <a:gd name="connsiteY3" fmla="*/ 1641821 h 1815237"/>
                <a:gd name="connsiteX4" fmla="*/ 3389 w 1035868"/>
                <a:gd name="connsiteY4" fmla="*/ 362756 h 1815237"/>
                <a:gd name="connsiteX5" fmla="*/ 205431 w 1035868"/>
                <a:gd name="connsiteY5" fmla="*/ 235485 h 1815237"/>
                <a:gd name="connsiteX6" fmla="*/ 733602 w 1035868"/>
                <a:gd name="connsiteY6" fmla="*/ 214804 h 1815237"/>
                <a:gd name="connsiteX7" fmla="*/ 798828 w 1035868"/>
                <a:gd name="connsiteY7" fmla="*/ 35 h 1815237"/>
                <a:gd name="connsiteX8" fmla="*/ 1035869 w 1035868"/>
                <a:gd name="connsiteY8" fmla="*/ 39807 h 181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5868" h="1815237">
                  <a:moveTo>
                    <a:pt x="1035869" y="39807"/>
                  </a:moveTo>
                  <a:lnTo>
                    <a:pt x="612695" y="1608413"/>
                  </a:lnTo>
                  <a:cubicBezTo>
                    <a:pt x="612695" y="1608413"/>
                    <a:pt x="574514" y="1805682"/>
                    <a:pt x="410654" y="1815227"/>
                  </a:cubicBezTo>
                  <a:cubicBezTo>
                    <a:pt x="299292" y="1816818"/>
                    <a:pt x="262702" y="1641821"/>
                    <a:pt x="262702" y="1641821"/>
                  </a:cubicBezTo>
                  <a:lnTo>
                    <a:pt x="3389" y="362756"/>
                  </a:lnTo>
                  <a:cubicBezTo>
                    <a:pt x="3389" y="362756"/>
                    <a:pt x="-42746" y="249803"/>
                    <a:pt x="205431" y="235485"/>
                  </a:cubicBezTo>
                  <a:cubicBezTo>
                    <a:pt x="453607" y="221168"/>
                    <a:pt x="733602" y="214804"/>
                    <a:pt x="733602" y="214804"/>
                  </a:cubicBezTo>
                  <a:lnTo>
                    <a:pt x="798828" y="35"/>
                  </a:lnTo>
                  <a:cubicBezTo>
                    <a:pt x="798828" y="-1555"/>
                    <a:pt x="908599" y="50944"/>
                    <a:pt x="1035869" y="39807"/>
                  </a:cubicBezTo>
                  <a:close/>
                </a:path>
              </a:pathLst>
            </a:custGeom>
            <a:solidFill>
              <a:srgbClr val="E8EAE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30" name="Freeform: Shape 3829">
              <a:extLst>
                <a:ext uri="{FF2B5EF4-FFF2-40B4-BE49-F238E27FC236}">
                  <a16:creationId xmlns:a16="http://schemas.microsoft.com/office/drawing/2014/main" id="{7A6982A2-9D9D-4DA7-B727-69F370AE7B29}"/>
                </a:ext>
              </a:extLst>
            </p:cNvPr>
            <p:cNvSpPr/>
            <p:nvPr/>
          </p:nvSpPr>
          <p:spPr>
            <a:xfrm>
              <a:off x="6219237" y="2162398"/>
              <a:ext cx="1035868" cy="1816792"/>
            </a:xfrm>
            <a:custGeom>
              <a:avLst/>
              <a:gdLst>
                <a:gd name="connsiteX0" fmla="*/ 830438 w 1035868"/>
                <a:gd name="connsiteY0" fmla="*/ 235450 h 1816792"/>
                <a:gd name="connsiteX1" fmla="*/ 302267 w 1035868"/>
                <a:gd name="connsiteY1" fmla="*/ 214768 h 1816792"/>
                <a:gd name="connsiteX2" fmla="*/ 237041 w 1035868"/>
                <a:gd name="connsiteY2" fmla="*/ 0 h 1816792"/>
                <a:gd name="connsiteX3" fmla="*/ 0 w 1035868"/>
                <a:gd name="connsiteY3" fmla="*/ 41363 h 1816792"/>
                <a:gd name="connsiteX4" fmla="*/ 423173 w 1035868"/>
                <a:gd name="connsiteY4" fmla="*/ 1609968 h 1816792"/>
                <a:gd name="connsiteX5" fmla="*/ 625215 w 1035868"/>
                <a:gd name="connsiteY5" fmla="*/ 1816782 h 1816792"/>
                <a:gd name="connsiteX6" fmla="*/ 773166 w 1035868"/>
                <a:gd name="connsiteY6" fmla="*/ 1643376 h 1816792"/>
                <a:gd name="connsiteX7" fmla="*/ 1032480 w 1035868"/>
                <a:gd name="connsiteY7" fmla="*/ 364311 h 1816792"/>
                <a:gd name="connsiteX8" fmla="*/ 830438 w 1035868"/>
                <a:gd name="connsiteY8" fmla="*/ 235450 h 1816792"/>
                <a:gd name="connsiteX9" fmla="*/ 680896 w 1035868"/>
                <a:gd name="connsiteY9" fmla="*/ 439082 h 1816792"/>
                <a:gd name="connsiteX10" fmla="*/ 609306 w 1035868"/>
                <a:gd name="connsiteY10" fmla="*/ 367493 h 1816792"/>
                <a:gd name="connsiteX11" fmla="*/ 680896 w 1035868"/>
                <a:gd name="connsiteY11" fmla="*/ 295903 h 1816792"/>
                <a:gd name="connsiteX12" fmla="*/ 752485 w 1035868"/>
                <a:gd name="connsiteY12" fmla="*/ 367493 h 1816792"/>
                <a:gd name="connsiteX13" fmla="*/ 680896 w 1035868"/>
                <a:gd name="connsiteY13" fmla="*/ 439082 h 1816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5868" h="1816792">
                  <a:moveTo>
                    <a:pt x="830438" y="235450"/>
                  </a:moveTo>
                  <a:cubicBezTo>
                    <a:pt x="582261" y="221132"/>
                    <a:pt x="302267" y="214768"/>
                    <a:pt x="302267" y="214768"/>
                  </a:cubicBezTo>
                  <a:lnTo>
                    <a:pt x="237041" y="0"/>
                  </a:lnTo>
                  <a:cubicBezTo>
                    <a:pt x="237041" y="0"/>
                    <a:pt x="127270" y="54090"/>
                    <a:pt x="0" y="41363"/>
                  </a:cubicBezTo>
                  <a:lnTo>
                    <a:pt x="423173" y="1609968"/>
                  </a:lnTo>
                  <a:cubicBezTo>
                    <a:pt x="423173" y="1609968"/>
                    <a:pt x="461355" y="1807237"/>
                    <a:pt x="625215" y="1816782"/>
                  </a:cubicBezTo>
                  <a:cubicBezTo>
                    <a:pt x="736576" y="1818373"/>
                    <a:pt x="773166" y="1643376"/>
                    <a:pt x="773166" y="1643376"/>
                  </a:cubicBezTo>
                  <a:lnTo>
                    <a:pt x="1032480" y="364311"/>
                  </a:lnTo>
                  <a:cubicBezTo>
                    <a:pt x="1032480" y="362720"/>
                    <a:pt x="1078615" y="249768"/>
                    <a:pt x="830438" y="235450"/>
                  </a:cubicBezTo>
                  <a:close/>
                  <a:moveTo>
                    <a:pt x="680896" y="439082"/>
                  </a:moveTo>
                  <a:cubicBezTo>
                    <a:pt x="641124" y="439082"/>
                    <a:pt x="609306" y="407265"/>
                    <a:pt x="609306" y="367493"/>
                  </a:cubicBezTo>
                  <a:cubicBezTo>
                    <a:pt x="609306" y="327721"/>
                    <a:pt x="641124" y="295903"/>
                    <a:pt x="680896" y="295903"/>
                  </a:cubicBezTo>
                  <a:cubicBezTo>
                    <a:pt x="720667" y="295903"/>
                    <a:pt x="752485" y="327721"/>
                    <a:pt x="752485" y="367493"/>
                  </a:cubicBezTo>
                  <a:cubicBezTo>
                    <a:pt x="752485" y="407265"/>
                    <a:pt x="720667" y="439082"/>
                    <a:pt x="680896" y="439082"/>
                  </a:cubicBez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31" name="Graphic 378">
              <a:extLst>
                <a:ext uri="{FF2B5EF4-FFF2-40B4-BE49-F238E27FC236}">
                  <a16:creationId xmlns:a16="http://schemas.microsoft.com/office/drawing/2014/main" id="{80D8DF5A-D4C3-47DD-9EA1-BE349D5C006E}"/>
                </a:ext>
              </a:extLst>
            </p:cNvPr>
            <p:cNvGrpSpPr/>
            <p:nvPr/>
          </p:nvGrpSpPr>
          <p:grpSpPr>
            <a:xfrm>
              <a:off x="6220828" y="2162398"/>
              <a:ext cx="978944" cy="1815202"/>
              <a:chOff x="6220828" y="2162398"/>
              <a:chExt cx="978944" cy="1815202"/>
            </a:xfrm>
          </p:grpSpPr>
          <p:sp>
            <p:nvSpPr>
              <p:cNvPr id="3832" name="Freeform: Shape 3831">
                <a:extLst>
                  <a:ext uri="{FF2B5EF4-FFF2-40B4-BE49-F238E27FC236}">
                    <a16:creationId xmlns:a16="http://schemas.microsoft.com/office/drawing/2014/main" id="{2AED3F76-CBA1-4287-8E0F-6249A52C788A}"/>
                  </a:ext>
                </a:extLst>
              </p:cNvPr>
              <p:cNvSpPr/>
              <p:nvPr/>
            </p:nvSpPr>
            <p:spPr>
              <a:xfrm>
                <a:off x="6220828" y="2162398"/>
                <a:ext cx="978944" cy="1380881"/>
              </a:xfrm>
              <a:custGeom>
                <a:avLst/>
                <a:gdLst>
                  <a:gd name="connsiteX0" fmla="*/ 784303 w 978944"/>
                  <a:gd name="connsiteY0" fmla="*/ 233859 h 1380881"/>
                  <a:gd name="connsiteX1" fmla="*/ 284767 w 978944"/>
                  <a:gd name="connsiteY1" fmla="*/ 214768 h 1380881"/>
                  <a:gd name="connsiteX2" fmla="*/ 224314 w 978944"/>
                  <a:gd name="connsiteY2" fmla="*/ 0 h 1380881"/>
                  <a:gd name="connsiteX3" fmla="*/ 0 w 978944"/>
                  <a:gd name="connsiteY3" fmla="*/ 42954 h 1380881"/>
                  <a:gd name="connsiteX4" fmla="*/ 219541 w 978944"/>
                  <a:gd name="connsiteY4" fmla="*/ 913164 h 1380881"/>
                  <a:gd name="connsiteX5" fmla="*/ 777939 w 978944"/>
                  <a:gd name="connsiteY5" fmla="*/ 1380882 h 1380881"/>
                  <a:gd name="connsiteX6" fmla="*/ 976799 w 978944"/>
                  <a:gd name="connsiteY6" fmla="*/ 362720 h 1380881"/>
                  <a:gd name="connsiteX7" fmla="*/ 784303 w 978944"/>
                  <a:gd name="connsiteY7" fmla="*/ 233859 h 1380881"/>
                  <a:gd name="connsiteX8" fmla="*/ 634760 w 978944"/>
                  <a:gd name="connsiteY8" fmla="*/ 439082 h 1380881"/>
                  <a:gd name="connsiteX9" fmla="*/ 563171 w 978944"/>
                  <a:gd name="connsiteY9" fmla="*/ 367493 h 1380881"/>
                  <a:gd name="connsiteX10" fmla="*/ 634760 w 978944"/>
                  <a:gd name="connsiteY10" fmla="*/ 295903 h 1380881"/>
                  <a:gd name="connsiteX11" fmla="*/ 706350 w 978944"/>
                  <a:gd name="connsiteY11" fmla="*/ 367493 h 1380881"/>
                  <a:gd name="connsiteX12" fmla="*/ 634760 w 978944"/>
                  <a:gd name="connsiteY12" fmla="*/ 439082 h 1380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78944" h="1380881">
                    <a:moveTo>
                      <a:pt x="784303" y="233859"/>
                    </a:moveTo>
                    <a:cubicBezTo>
                      <a:pt x="548853" y="221132"/>
                      <a:pt x="284767" y="214768"/>
                      <a:pt x="284767" y="214768"/>
                    </a:cubicBezTo>
                    <a:lnTo>
                      <a:pt x="224314" y="0"/>
                    </a:lnTo>
                    <a:cubicBezTo>
                      <a:pt x="224314" y="0"/>
                      <a:pt x="120907" y="54090"/>
                      <a:pt x="0" y="42954"/>
                    </a:cubicBezTo>
                    <a:lnTo>
                      <a:pt x="219541" y="913164"/>
                    </a:lnTo>
                    <a:cubicBezTo>
                      <a:pt x="373856" y="1104069"/>
                      <a:pt x="563171" y="1264748"/>
                      <a:pt x="777939" y="1380882"/>
                    </a:cubicBezTo>
                    <a:lnTo>
                      <a:pt x="976799" y="362720"/>
                    </a:lnTo>
                    <a:cubicBezTo>
                      <a:pt x="975208" y="359538"/>
                      <a:pt x="1018162" y="246586"/>
                      <a:pt x="784303" y="233859"/>
                    </a:cubicBezTo>
                    <a:close/>
                    <a:moveTo>
                      <a:pt x="634760" y="439082"/>
                    </a:moveTo>
                    <a:cubicBezTo>
                      <a:pt x="594988" y="439082"/>
                      <a:pt x="563171" y="407265"/>
                      <a:pt x="563171" y="367493"/>
                    </a:cubicBezTo>
                    <a:cubicBezTo>
                      <a:pt x="563171" y="327721"/>
                      <a:pt x="594988" y="295903"/>
                      <a:pt x="634760" y="295903"/>
                    </a:cubicBezTo>
                    <a:cubicBezTo>
                      <a:pt x="674532" y="295903"/>
                      <a:pt x="706350" y="327721"/>
                      <a:pt x="706350" y="367493"/>
                    </a:cubicBezTo>
                    <a:cubicBezTo>
                      <a:pt x="706350" y="407265"/>
                      <a:pt x="674532" y="439082"/>
                      <a:pt x="634760" y="439082"/>
                    </a:cubicBez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3" name="Freeform: Shape 3832">
                <a:extLst>
                  <a:ext uri="{FF2B5EF4-FFF2-40B4-BE49-F238E27FC236}">
                    <a16:creationId xmlns:a16="http://schemas.microsoft.com/office/drawing/2014/main" id="{AA9C5DE2-FBAF-4C1E-B910-64459EC2BA27}"/>
                  </a:ext>
                </a:extLst>
              </p:cNvPr>
              <p:cNvSpPr/>
              <p:nvPr/>
            </p:nvSpPr>
            <p:spPr>
              <a:xfrm>
                <a:off x="6438778" y="3073970"/>
                <a:ext cx="558398" cy="903629"/>
              </a:xfrm>
              <a:custGeom>
                <a:avLst/>
                <a:gdLst>
                  <a:gd name="connsiteX0" fmla="*/ 0 w 558398"/>
                  <a:gd name="connsiteY0" fmla="*/ 0 h 903629"/>
                  <a:gd name="connsiteX1" fmla="*/ 176588 w 558398"/>
                  <a:gd name="connsiteY1" fmla="*/ 696805 h 903629"/>
                  <a:gd name="connsiteX2" fmla="*/ 367493 w 558398"/>
                  <a:gd name="connsiteY2" fmla="*/ 903619 h 903629"/>
                  <a:gd name="connsiteX3" fmla="*/ 507490 w 558398"/>
                  <a:gd name="connsiteY3" fmla="*/ 728622 h 903629"/>
                  <a:gd name="connsiteX4" fmla="*/ 558398 w 558398"/>
                  <a:gd name="connsiteY4" fmla="*/ 467718 h 903629"/>
                  <a:gd name="connsiteX5" fmla="*/ 0 w 558398"/>
                  <a:gd name="connsiteY5" fmla="*/ 0 h 903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58398" h="903629">
                    <a:moveTo>
                      <a:pt x="0" y="0"/>
                    </a:moveTo>
                    <a:lnTo>
                      <a:pt x="176588" y="696805"/>
                    </a:lnTo>
                    <a:cubicBezTo>
                      <a:pt x="176588" y="696805"/>
                      <a:pt x="211587" y="894073"/>
                      <a:pt x="367493" y="903619"/>
                    </a:cubicBezTo>
                    <a:cubicBezTo>
                      <a:pt x="472491" y="905209"/>
                      <a:pt x="507490" y="728622"/>
                      <a:pt x="507490" y="728622"/>
                    </a:cubicBezTo>
                    <a:lnTo>
                      <a:pt x="558398" y="467718"/>
                    </a:lnTo>
                    <a:cubicBezTo>
                      <a:pt x="343630" y="351584"/>
                      <a:pt x="154315" y="190905"/>
                      <a:pt x="0" y="0"/>
                    </a:cubicBezTo>
                    <a:close/>
                  </a:path>
                </a:pathLst>
              </a:custGeom>
              <a:solidFill>
                <a:srgbClr val="E8EAE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34" name="Graphic 378">
              <a:extLst>
                <a:ext uri="{FF2B5EF4-FFF2-40B4-BE49-F238E27FC236}">
                  <a16:creationId xmlns:a16="http://schemas.microsoft.com/office/drawing/2014/main" id="{D9863FC6-8DFC-4C7C-87FA-5C905BDFD184}"/>
                </a:ext>
              </a:extLst>
            </p:cNvPr>
            <p:cNvGrpSpPr/>
            <p:nvPr/>
          </p:nvGrpSpPr>
          <p:grpSpPr>
            <a:xfrm>
              <a:off x="6768090" y="2827384"/>
              <a:ext cx="221224" cy="657032"/>
              <a:chOff x="6768090" y="2827384"/>
              <a:chExt cx="221224" cy="657032"/>
            </a:xfrm>
          </p:grpSpPr>
          <p:sp>
            <p:nvSpPr>
              <p:cNvPr id="3835" name="Freeform: Shape 3834">
                <a:extLst>
                  <a:ext uri="{FF2B5EF4-FFF2-40B4-BE49-F238E27FC236}">
                    <a16:creationId xmlns:a16="http://schemas.microsoft.com/office/drawing/2014/main" id="{E3E98AF3-4EE2-4C84-A7C6-F9FB91A5347C}"/>
                  </a:ext>
                </a:extLst>
              </p:cNvPr>
              <p:cNvSpPr/>
              <p:nvPr/>
            </p:nvSpPr>
            <p:spPr>
              <a:xfrm>
                <a:off x="6888996" y="3307783"/>
                <a:ext cx="89089" cy="176633"/>
              </a:xfrm>
              <a:custGeom>
                <a:avLst/>
                <a:gdLst>
                  <a:gd name="connsiteX0" fmla="*/ 46136 w 89089"/>
                  <a:gd name="connsiteY0" fmla="*/ 46 h 176633"/>
                  <a:gd name="connsiteX1" fmla="*/ 89089 w 89089"/>
                  <a:gd name="connsiteY1" fmla="*/ 89135 h 176633"/>
                  <a:gd name="connsiteX2" fmla="*/ 42954 w 89089"/>
                  <a:gd name="connsiteY2" fmla="*/ 176634 h 176633"/>
                  <a:gd name="connsiteX3" fmla="*/ 0 w 89089"/>
                  <a:gd name="connsiteY3" fmla="*/ 87544 h 176633"/>
                  <a:gd name="connsiteX4" fmla="*/ 46136 w 89089"/>
                  <a:gd name="connsiteY4" fmla="*/ 46 h 176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089" h="176633">
                    <a:moveTo>
                      <a:pt x="46136" y="46"/>
                    </a:moveTo>
                    <a:cubicBezTo>
                      <a:pt x="69999" y="46"/>
                      <a:pt x="89089" y="39818"/>
                      <a:pt x="89089" y="89135"/>
                    </a:cubicBezTo>
                    <a:cubicBezTo>
                      <a:pt x="87498" y="138452"/>
                      <a:pt x="66817" y="176634"/>
                      <a:pt x="42954" y="176634"/>
                    </a:cubicBezTo>
                    <a:cubicBezTo>
                      <a:pt x="19090" y="176634"/>
                      <a:pt x="0" y="136862"/>
                      <a:pt x="0" y="87544"/>
                    </a:cubicBezTo>
                    <a:cubicBezTo>
                      <a:pt x="1591" y="38227"/>
                      <a:pt x="22272" y="-1545"/>
                      <a:pt x="46136" y="46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6" name="Freeform: Shape 3835">
                <a:extLst>
                  <a:ext uri="{FF2B5EF4-FFF2-40B4-BE49-F238E27FC236}">
                    <a16:creationId xmlns:a16="http://schemas.microsoft.com/office/drawing/2014/main" id="{760D11DC-601A-4867-AF81-14BD49D10ABE}"/>
                  </a:ext>
                </a:extLst>
              </p:cNvPr>
              <p:cNvSpPr/>
              <p:nvPr/>
            </p:nvSpPr>
            <p:spPr>
              <a:xfrm>
                <a:off x="6900040" y="2827384"/>
                <a:ext cx="89274" cy="176587"/>
              </a:xfrm>
              <a:custGeom>
                <a:avLst/>
                <a:gdLst>
                  <a:gd name="connsiteX0" fmla="*/ 43046 w 89274"/>
                  <a:gd name="connsiteY0" fmla="*/ 176588 h 176587"/>
                  <a:gd name="connsiteX1" fmla="*/ 89182 w 89274"/>
                  <a:gd name="connsiteY1" fmla="*/ 89089 h 176587"/>
                  <a:gd name="connsiteX2" fmla="*/ 46228 w 89274"/>
                  <a:gd name="connsiteY2" fmla="*/ 0 h 176587"/>
                  <a:gd name="connsiteX3" fmla="*/ 93 w 89274"/>
                  <a:gd name="connsiteY3" fmla="*/ 87498 h 176587"/>
                  <a:gd name="connsiteX4" fmla="*/ 43046 w 89274"/>
                  <a:gd name="connsiteY4" fmla="*/ 176588 h 176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274" h="176587">
                    <a:moveTo>
                      <a:pt x="43046" y="176588"/>
                    </a:moveTo>
                    <a:cubicBezTo>
                      <a:pt x="66910" y="176588"/>
                      <a:pt x="87591" y="138407"/>
                      <a:pt x="89182" y="89089"/>
                    </a:cubicBezTo>
                    <a:cubicBezTo>
                      <a:pt x="90773" y="39772"/>
                      <a:pt x="71682" y="0"/>
                      <a:pt x="46228" y="0"/>
                    </a:cubicBezTo>
                    <a:cubicBezTo>
                      <a:pt x="22365" y="0"/>
                      <a:pt x="1684" y="38181"/>
                      <a:pt x="93" y="87498"/>
                    </a:cubicBezTo>
                    <a:cubicBezTo>
                      <a:pt x="-1498" y="135225"/>
                      <a:pt x="17592" y="174997"/>
                      <a:pt x="43046" y="176588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7" name="Freeform: Shape 3836">
                <a:extLst>
                  <a:ext uri="{FF2B5EF4-FFF2-40B4-BE49-F238E27FC236}">
                    <a16:creationId xmlns:a16="http://schemas.microsoft.com/office/drawing/2014/main" id="{144A430A-8ABC-452E-883A-223731D2257B}"/>
                  </a:ext>
                </a:extLst>
              </p:cNvPr>
              <p:cNvSpPr/>
              <p:nvPr/>
            </p:nvSpPr>
            <p:spPr>
              <a:xfrm>
                <a:off x="6803089" y="3061243"/>
                <a:ext cx="103407" cy="179768"/>
              </a:xfrm>
              <a:custGeom>
                <a:avLst/>
                <a:gdLst>
                  <a:gd name="connsiteX0" fmla="*/ 103407 w 103407"/>
                  <a:gd name="connsiteY0" fmla="*/ 92271 h 179768"/>
                  <a:gd name="connsiteX1" fmla="*/ 57271 w 103407"/>
                  <a:gd name="connsiteY1" fmla="*/ 168633 h 179768"/>
                  <a:gd name="connsiteX2" fmla="*/ 12727 w 103407"/>
                  <a:gd name="connsiteY2" fmla="*/ 179769 h 179768"/>
                  <a:gd name="connsiteX3" fmla="*/ 0 w 103407"/>
                  <a:gd name="connsiteY3" fmla="*/ 167042 h 179768"/>
                  <a:gd name="connsiteX4" fmla="*/ 12727 w 103407"/>
                  <a:gd name="connsiteY4" fmla="*/ 154315 h 179768"/>
                  <a:gd name="connsiteX5" fmla="*/ 44545 w 103407"/>
                  <a:gd name="connsiteY5" fmla="*/ 146360 h 179768"/>
                  <a:gd name="connsiteX6" fmla="*/ 77953 w 103407"/>
                  <a:gd name="connsiteY6" fmla="*/ 92271 h 179768"/>
                  <a:gd name="connsiteX7" fmla="*/ 46135 w 103407"/>
                  <a:gd name="connsiteY7" fmla="*/ 34999 h 179768"/>
                  <a:gd name="connsiteX8" fmla="*/ 14318 w 103407"/>
                  <a:gd name="connsiteY8" fmla="*/ 25454 h 179768"/>
                  <a:gd name="connsiteX9" fmla="*/ 1591 w 103407"/>
                  <a:gd name="connsiteY9" fmla="*/ 12727 h 179768"/>
                  <a:gd name="connsiteX10" fmla="*/ 14318 w 103407"/>
                  <a:gd name="connsiteY10" fmla="*/ 0 h 179768"/>
                  <a:gd name="connsiteX11" fmla="*/ 57271 w 103407"/>
                  <a:gd name="connsiteY11" fmla="*/ 12727 h 179768"/>
                  <a:gd name="connsiteX12" fmla="*/ 103407 w 103407"/>
                  <a:gd name="connsiteY12" fmla="*/ 92271 h 179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407" h="179768">
                    <a:moveTo>
                      <a:pt x="103407" y="92271"/>
                    </a:moveTo>
                    <a:cubicBezTo>
                      <a:pt x="103407" y="124088"/>
                      <a:pt x="84317" y="152724"/>
                      <a:pt x="57271" y="168633"/>
                    </a:cubicBezTo>
                    <a:cubicBezTo>
                      <a:pt x="42954" y="176588"/>
                      <a:pt x="28636" y="179769"/>
                      <a:pt x="12727" y="179769"/>
                    </a:cubicBezTo>
                    <a:cubicBezTo>
                      <a:pt x="6363" y="179769"/>
                      <a:pt x="0" y="173406"/>
                      <a:pt x="0" y="167042"/>
                    </a:cubicBezTo>
                    <a:cubicBezTo>
                      <a:pt x="0" y="160679"/>
                      <a:pt x="6363" y="154315"/>
                      <a:pt x="12727" y="154315"/>
                    </a:cubicBezTo>
                    <a:cubicBezTo>
                      <a:pt x="23863" y="154315"/>
                      <a:pt x="34999" y="151133"/>
                      <a:pt x="44545" y="146360"/>
                    </a:cubicBezTo>
                    <a:cubicBezTo>
                      <a:pt x="65226" y="135225"/>
                      <a:pt x="77953" y="114543"/>
                      <a:pt x="77953" y="92271"/>
                    </a:cubicBezTo>
                    <a:cubicBezTo>
                      <a:pt x="77953" y="68408"/>
                      <a:pt x="66817" y="47726"/>
                      <a:pt x="46135" y="34999"/>
                    </a:cubicBezTo>
                    <a:cubicBezTo>
                      <a:pt x="36590" y="28636"/>
                      <a:pt x="25454" y="25454"/>
                      <a:pt x="14318" y="25454"/>
                    </a:cubicBezTo>
                    <a:cubicBezTo>
                      <a:pt x="7954" y="25454"/>
                      <a:pt x="1591" y="19090"/>
                      <a:pt x="1591" y="12727"/>
                    </a:cubicBezTo>
                    <a:cubicBezTo>
                      <a:pt x="1591" y="6363"/>
                      <a:pt x="7954" y="0"/>
                      <a:pt x="14318" y="0"/>
                    </a:cubicBezTo>
                    <a:cubicBezTo>
                      <a:pt x="30227" y="0"/>
                      <a:pt x="44545" y="4772"/>
                      <a:pt x="57271" y="12727"/>
                    </a:cubicBezTo>
                    <a:cubicBezTo>
                      <a:pt x="87498" y="30227"/>
                      <a:pt x="103407" y="60453"/>
                      <a:pt x="103407" y="92271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8" name="Freeform: Shape 3837">
                <a:extLst>
                  <a:ext uri="{FF2B5EF4-FFF2-40B4-BE49-F238E27FC236}">
                    <a16:creationId xmlns:a16="http://schemas.microsoft.com/office/drawing/2014/main" id="{FA9FD064-3CE9-4515-B1A5-0BB4E246D7E9}"/>
                  </a:ext>
                </a:extLst>
              </p:cNvPr>
              <p:cNvSpPr/>
              <p:nvPr/>
            </p:nvSpPr>
            <p:spPr>
              <a:xfrm>
                <a:off x="6768090" y="3303057"/>
                <a:ext cx="97043" cy="97043"/>
              </a:xfrm>
              <a:custGeom>
                <a:avLst/>
                <a:gdLst>
                  <a:gd name="connsiteX0" fmla="*/ 49317 w 97043"/>
                  <a:gd name="connsiteY0" fmla="*/ 0 h 97043"/>
                  <a:gd name="connsiteX1" fmla="*/ 97043 w 97043"/>
                  <a:gd name="connsiteY1" fmla="*/ 49317 h 97043"/>
                  <a:gd name="connsiteX2" fmla="*/ 47726 w 97043"/>
                  <a:gd name="connsiteY2" fmla="*/ 97044 h 97043"/>
                  <a:gd name="connsiteX3" fmla="*/ 0 w 97043"/>
                  <a:gd name="connsiteY3" fmla="*/ 47726 h 97043"/>
                  <a:gd name="connsiteX4" fmla="*/ 49317 w 97043"/>
                  <a:gd name="connsiteY4" fmla="*/ 0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043" h="97043">
                    <a:moveTo>
                      <a:pt x="49317" y="0"/>
                    </a:moveTo>
                    <a:cubicBezTo>
                      <a:pt x="76362" y="0"/>
                      <a:pt x="97043" y="22273"/>
                      <a:pt x="97043" y="49317"/>
                    </a:cubicBezTo>
                    <a:cubicBezTo>
                      <a:pt x="97043" y="76362"/>
                      <a:pt x="74771" y="97044"/>
                      <a:pt x="47726" y="97044"/>
                    </a:cubicBezTo>
                    <a:cubicBezTo>
                      <a:pt x="20681" y="97044"/>
                      <a:pt x="0" y="74771"/>
                      <a:pt x="0" y="47726"/>
                    </a:cubicBezTo>
                    <a:cubicBezTo>
                      <a:pt x="0" y="20682"/>
                      <a:pt x="22272" y="0"/>
                      <a:pt x="49317" y="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9" name="Freeform: Shape 3838">
                <a:extLst>
                  <a:ext uri="{FF2B5EF4-FFF2-40B4-BE49-F238E27FC236}">
                    <a16:creationId xmlns:a16="http://schemas.microsoft.com/office/drawing/2014/main" id="{9F26ACF3-4B69-4512-9778-9B8D59D4F5DF}"/>
                  </a:ext>
                </a:extLst>
              </p:cNvPr>
              <p:cNvSpPr/>
              <p:nvPr/>
            </p:nvSpPr>
            <p:spPr>
              <a:xfrm>
                <a:off x="6776044" y="2902156"/>
                <a:ext cx="97043" cy="97043"/>
              </a:xfrm>
              <a:custGeom>
                <a:avLst/>
                <a:gdLst>
                  <a:gd name="connsiteX0" fmla="*/ 49317 w 97043"/>
                  <a:gd name="connsiteY0" fmla="*/ 0 h 97043"/>
                  <a:gd name="connsiteX1" fmla="*/ 97043 w 97043"/>
                  <a:gd name="connsiteY1" fmla="*/ 49317 h 97043"/>
                  <a:gd name="connsiteX2" fmla="*/ 47726 w 97043"/>
                  <a:gd name="connsiteY2" fmla="*/ 97043 h 97043"/>
                  <a:gd name="connsiteX3" fmla="*/ 0 w 97043"/>
                  <a:gd name="connsiteY3" fmla="*/ 47726 h 97043"/>
                  <a:gd name="connsiteX4" fmla="*/ 49317 w 97043"/>
                  <a:gd name="connsiteY4" fmla="*/ 0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043" h="97043">
                    <a:moveTo>
                      <a:pt x="49317" y="0"/>
                    </a:moveTo>
                    <a:cubicBezTo>
                      <a:pt x="76362" y="0"/>
                      <a:pt x="97043" y="22272"/>
                      <a:pt x="97043" y="49317"/>
                    </a:cubicBezTo>
                    <a:cubicBezTo>
                      <a:pt x="97043" y="76362"/>
                      <a:pt x="74771" y="97043"/>
                      <a:pt x="47726" y="97043"/>
                    </a:cubicBezTo>
                    <a:cubicBezTo>
                      <a:pt x="20681" y="97043"/>
                      <a:pt x="0" y="74771"/>
                      <a:pt x="0" y="47726"/>
                    </a:cubicBezTo>
                    <a:cubicBezTo>
                      <a:pt x="1591" y="20681"/>
                      <a:pt x="23863" y="0"/>
                      <a:pt x="49317" y="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40" name="Graphic 378">
              <a:extLst>
                <a:ext uri="{FF2B5EF4-FFF2-40B4-BE49-F238E27FC236}">
                  <a16:creationId xmlns:a16="http://schemas.microsoft.com/office/drawing/2014/main" id="{4C28090C-B89C-4BE8-B1A4-DD144D46E55D}"/>
                </a:ext>
              </a:extLst>
            </p:cNvPr>
            <p:cNvGrpSpPr/>
            <p:nvPr/>
          </p:nvGrpSpPr>
          <p:grpSpPr>
            <a:xfrm>
              <a:off x="5976834" y="1525457"/>
              <a:ext cx="1811598" cy="699574"/>
              <a:chOff x="5976834" y="1525457"/>
              <a:chExt cx="1811598" cy="699574"/>
            </a:xfrm>
            <a:solidFill>
              <a:srgbClr val="FF716D"/>
            </a:solidFill>
          </p:grpSpPr>
          <p:sp>
            <p:nvSpPr>
              <p:cNvPr id="3841" name="Freeform: Shape 3840">
                <a:extLst>
                  <a:ext uri="{FF2B5EF4-FFF2-40B4-BE49-F238E27FC236}">
                    <a16:creationId xmlns:a16="http://schemas.microsoft.com/office/drawing/2014/main" id="{B0E46995-0DE2-4BD8-8253-40CD09262F99}"/>
                  </a:ext>
                </a:extLst>
              </p:cNvPr>
              <p:cNvSpPr/>
              <p:nvPr/>
            </p:nvSpPr>
            <p:spPr>
              <a:xfrm>
                <a:off x="5976834" y="1525457"/>
                <a:ext cx="699426" cy="699574"/>
              </a:xfrm>
              <a:custGeom>
                <a:avLst/>
                <a:gdLst>
                  <a:gd name="connsiteX0" fmla="*/ 369673 w 699426"/>
                  <a:gd name="connsiteY0" fmla="*/ 590 h 699574"/>
                  <a:gd name="connsiteX1" fmla="*/ 590 w 699426"/>
                  <a:gd name="connsiteY1" fmla="*/ 329901 h 699574"/>
                  <a:gd name="connsiteX2" fmla="*/ 329902 w 699426"/>
                  <a:gd name="connsiteY2" fmla="*/ 698985 h 699574"/>
                  <a:gd name="connsiteX3" fmla="*/ 698985 w 699426"/>
                  <a:gd name="connsiteY3" fmla="*/ 369673 h 699574"/>
                  <a:gd name="connsiteX4" fmla="*/ 369673 w 699426"/>
                  <a:gd name="connsiteY4" fmla="*/ 590 h 699574"/>
                  <a:gd name="connsiteX5" fmla="*/ 578078 w 699426"/>
                  <a:gd name="connsiteY5" fmla="*/ 363310 h 699574"/>
                  <a:gd name="connsiteX6" fmla="*/ 336265 w 699426"/>
                  <a:gd name="connsiteY6" fmla="*/ 579669 h 699574"/>
                  <a:gd name="connsiteX7" fmla="*/ 119905 w 699426"/>
                  <a:gd name="connsiteY7" fmla="*/ 337856 h 699574"/>
                  <a:gd name="connsiteX8" fmla="*/ 361719 w 699426"/>
                  <a:gd name="connsiteY8" fmla="*/ 121496 h 699574"/>
                  <a:gd name="connsiteX9" fmla="*/ 578078 w 699426"/>
                  <a:gd name="connsiteY9" fmla="*/ 363310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426" h="699574">
                    <a:moveTo>
                      <a:pt x="369673" y="590"/>
                    </a:moveTo>
                    <a:cubicBezTo>
                      <a:pt x="177177" y="-10547"/>
                      <a:pt x="11726" y="137405"/>
                      <a:pt x="590" y="329901"/>
                    </a:cubicBezTo>
                    <a:cubicBezTo>
                      <a:pt x="-10546" y="522397"/>
                      <a:pt x="137405" y="687849"/>
                      <a:pt x="329902" y="698985"/>
                    </a:cubicBezTo>
                    <a:cubicBezTo>
                      <a:pt x="522398" y="710121"/>
                      <a:pt x="687849" y="562169"/>
                      <a:pt x="698985" y="369673"/>
                    </a:cubicBezTo>
                    <a:cubicBezTo>
                      <a:pt x="708530" y="177177"/>
                      <a:pt x="562170" y="11726"/>
                      <a:pt x="369673" y="590"/>
                    </a:cubicBezTo>
                    <a:close/>
                    <a:moveTo>
                      <a:pt x="578078" y="363310"/>
                    </a:moveTo>
                    <a:cubicBezTo>
                      <a:pt x="570124" y="490580"/>
                      <a:pt x="461944" y="587623"/>
                      <a:pt x="336265" y="579669"/>
                    </a:cubicBezTo>
                    <a:cubicBezTo>
                      <a:pt x="208995" y="571715"/>
                      <a:pt x="111951" y="463535"/>
                      <a:pt x="119905" y="337856"/>
                    </a:cubicBezTo>
                    <a:cubicBezTo>
                      <a:pt x="127860" y="210585"/>
                      <a:pt x="236040" y="115133"/>
                      <a:pt x="361719" y="121496"/>
                    </a:cubicBezTo>
                    <a:cubicBezTo>
                      <a:pt x="488989" y="127860"/>
                      <a:pt x="586033" y="236039"/>
                      <a:pt x="578078" y="363310"/>
                    </a:cubicBezTo>
                    <a:close/>
                  </a:path>
                </a:pathLst>
              </a:custGeom>
              <a:solidFill>
                <a:srgbClr val="FF716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42" name="Freeform: Shape 3841">
                <a:extLst>
                  <a:ext uri="{FF2B5EF4-FFF2-40B4-BE49-F238E27FC236}">
                    <a16:creationId xmlns:a16="http://schemas.microsoft.com/office/drawing/2014/main" id="{FC77340E-991C-4BE0-97F2-5FDE9CDDB24B}"/>
                  </a:ext>
                </a:extLst>
              </p:cNvPr>
              <p:cNvSpPr/>
              <p:nvPr/>
            </p:nvSpPr>
            <p:spPr>
              <a:xfrm>
                <a:off x="7088857" y="1525457"/>
                <a:ext cx="699574" cy="699574"/>
              </a:xfrm>
              <a:custGeom>
                <a:avLst/>
                <a:gdLst>
                  <a:gd name="connsiteX0" fmla="*/ 698985 w 699574"/>
                  <a:gd name="connsiteY0" fmla="*/ 329901 h 699574"/>
                  <a:gd name="connsiteX1" fmla="*/ 329901 w 699574"/>
                  <a:gd name="connsiteY1" fmla="*/ 590 h 699574"/>
                  <a:gd name="connsiteX2" fmla="*/ 590 w 699574"/>
                  <a:gd name="connsiteY2" fmla="*/ 369673 h 699574"/>
                  <a:gd name="connsiteX3" fmla="*/ 369673 w 699574"/>
                  <a:gd name="connsiteY3" fmla="*/ 698985 h 699574"/>
                  <a:gd name="connsiteX4" fmla="*/ 698985 w 699574"/>
                  <a:gd name="connsiteY4" fmla="*/ 329901 h 699574"/>
                  <a:gd name="connsiteX5" fmla="*/ 363310 w 699574"/>
                  <a:gd name="connsiteY5" fmla="*/ 579669 h 699574"/>
                  <a:gd name="connsiteX6" fmla="*/ 121496 w 699574"/>
                  <a:gd name="connsiteY6" fmla="*/ 363310 h 699574"/>
                  <a:gd name="connsiteX7" fmla="*/ 337856 w 699574"/>
                  <a:gd name="connsiteY7" fmla="*/ 121496 h 699574"/>
                  <a:gd name="connsiteX8" fmla="*/ 579669 w 699574"/>
                  <a:gd name="connsiteY8" fmla="*/ 337856 h 699574"/>
                  <a:gd name="connsiteX9" fmla="*/ 363310 w 699574"/>
                  <a:gd name="connsiteY9" fmla="*/ 579669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574" h="699574">
                    <a:moveTo>
                      <a:pt x="698985" y="329901"/>
                    </a:moveTo>
                    <a:cubicBezTo>
                      <a:pt x="687849" y="137405"/>
                      <a:pt x="522398" y="-10547"/>
                      <a:pt x="329901" y="590"/>
                    </a:cubicBezTo>
                    <a:cubicBezTo>
                      <a:pt x="137405" y="11726"/>
                      <a:pt x="-10546" y="177177"/>
                      <a:pt x="590" y="369673"/>
                    </a:cubicBezTo>
                    <a:cubicBezTo>
                      <a:pt x="11726" y="562169"/>
                      <a:pt x="177177" y="710121"/>
                      <a:pt x="369673" y="698985"/>
                    </a:cubicBezTo>
                    <a:cubicBezTo>
                      <a:pt x="562170" y="687849"/>
                      <a:pt x="710121" y="522397"/>
                      <a:pt x="698985" y="329901"/>
                    </a:cubicBezTo>
                    <a:close/>
                    <a:moveTo>
                      <a:pt x="363310" y="579669"/>
                    </a:moveTo>
                    <a:cubicBezTo>
                      <a:pt x="236040" y="587623"/>
                      <a:pt x="127860" y="490580"/>
                      <a:pt x="121496" y="363310"/>
                    </a:cubicBezTo>
                    <a:cubicBezTo>
                      <a:pt x="113542" y="236039"/>
                      <a:pt x="210585" y="127860"/>
                      <a:pt x="337856" y="121496"/>
                    </a:cubicBezTo>
                    <a:cubicBezTo>
                      <a:pt x="465126" y="113542"/>
                      <a:pt x="573305" y="210585"/>
                      <a:pt x="579669" y="337856"/>
                    </a:cubicBezTo>
                    <a:cubicBezTo>
                      <a:pt x="586033" y="463535"/>
                      <a:pt x="490580" y="571715"/>
                      <a:pt x="363310" y="579669"/>
                    </a:cubicBezTo>
                    <a:close/>
                  </a:path>
                </a:pathLst>
              </a:custGeom>
              <a:solidFill>
                <a:srgbClr val="FF716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43" name="Graphic 378">
              <a:extLst>
                <a:ext uri="{FF2B5EF4-FFF2-40B4-BE49-F238E27FC236}">
                  <a16:creationId xmlns:a16="http://schemas.microsoft.com/office/drawing/2014/main" id="{D80814D4-071A-41FA-8887-79077195089A}"/>
                </a:ext>
              </a:extLst>
            </p:cNvPr>
            <p:cNvGrpSpPr/>
            <p:nvPr/>
          </p:nvGrpSpPr>
          <p:grpSpPr>
            <a:xfrm>
              <a:off x="5930698" y="1511139"/>
              <a:ext cx="1811603" cy="699574"/>
              <a:chOff x="5930698" y="1511139"/>
              <a:chExt cx="1811603" cy="699574"/>
            </a:xfrm>
            <a:solidFill>
              <a:srgbClr val="EB281D"/>
            </a:solidFill>
          </p:grpSpPr>
          <p:sp>
            <p:nvSpPr>
              <p:cNvPr id="3844" name="Freeform: Shape 3843">
                <a:extLst>
                  <a:ext uri="{FF2B5EF4-FFF2-40B4-BE49-F238E27FC236}">
                    <a16:creationId xmlns:a16="http://schemas.microsoft.com/office/drawing/2014/main" id="{F3035A88-DBE1-490F-8F60-69FA3344D078}"/>
                  </a:ext>
                </a:extLst>
              </p:cNvPr>
              <p:cNvSpPr/>
              <p:nvPr/>
            </p:nvSpPr>
            <p:spPr>
              <a:xfrm>
                <a:off x="5930698" y="1511139"/>
                <a:ext cx="699574" cy="699574"/>
              </a:xfrm>
              <a:custGeom>
                <a:avLst/>
                <a:gdLst>
                  <a:gd name="connsiteX0" fmla="*/ 369673 w 699574"/>
                  <a:gd name="connsiteY0" fmla="*/ 590 h 699574"/>
                  <a:gd name="connsiteX1" fmla="*/ 590 w 699574"/>
                  <a:gd name="connsiteY1" fmla="*/ 329901 h 699574"/>
                  <a:gd name="connsiteX2" fmla="*/ 329901 w 699574"/>
                  <a:gd name="connsiteY2" fmla="*/ 698985 h 699574"/>
                  <a:gd name="connsiteX3" fmla="*/ 698985 w 699574"/>
                  <a:gd name="connsiteY3" fmla="*/ 369673 h 699574"/>
                  <a:gd name="connsiteX4" fmla="*/ 369673 w 699574"/>
                  <a:gd name="connsiteY4" fmla="*/ 590 h 699574"/>
                  <a:gd name="connsiteX5" fmla="*/ 579669 w 699574"/>
                  <a:gd name="connsiteY5" fmla="*/ 361719 h 699574"/>
                  <a:gd name="connsiteX6" fmla="*/ 337856 w 699574"/>
                  <a:gd name="connsiteY6" fmla="*/ 578078 h 699574"/>
                  <a:gd name="connsiteX7" fmla="*/ 121496 w 699574"/>
                  <a:gd name="connsiteY7" fmla="*/ 336265 h 699574"/>
                  <a:gd name="connsiteX8" fmla="*/ 363310 w 699574"/>
                  <a:gd name="connsiteY8" fmla="*/ 119905 h 699574"/>
                  <a:gd name="connsiteX9" fmla="*/ 579669 w 699574"/>
                  <a:gd name="connsiteY9" fmla="*/ 361719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574" h="699574">
                    <a:moveTo>
                      <a:pt x="369673" y="590"/>
                    </a:moveTo>
                    <a:cubicBezTo>
                      <a:pt x="177177" y="-10546"/>
                      <a:pt x="11726" y="137405"/>
                      <a:pt x="590" y="329901"/>
                    </a:cubicBezTo>
                    <a:cubicBezTo>
                      <a:pt x="-10546" y="522398"/>
                      <a:pt x="137405" y="687849"/>
                      <a:pt x="329901" y="698985"/>
                    </a:cubicBezTo>
                    <a:cubicBezTo>
                      <a:pt x="522398" y="710121"/>
                      <a:pt x="687849" y="562170"/>
                      <a:pt x="698985" y="369673"/>
                    </a:cubicBezTo>
                    <a:cubicBezTo>
                      <a:pt x="710121" y="177177"/>
                      <a:pt x="562170" y="11726"/>
                      <a:pt x="369673" y="590"/>
                    </a:cubicBezTo>
                    <a:close/>
                    <a:moveTo>
                      <a:pt x="579669" y="361719"/>
                    </a:moveTo>
                    <a:cubicBezTo>
                      <a:pt x="571715" y="488989"/>
                      <a:pt x="463535" y="584442"/>
                      <a:pt x="337856" y="578078"/>
                    </a:cubicBezTo>
                    <a:cubicBezTo>
                      <a:pt x="210585" y="570124"/>
                      <a:pt x="115133" y="461944"/>
                      <a:pt x="121496" y="336265"/>
                    </a:cubicBezTo>
                    <a:cubicBezTo>
                      <a:pt x="129451" y="208995"/>
                      <a:pt x="237630" y="113542"/>
                      <a:pt x="363310" y="119905"/>
                    </a:cubicBezTo>
                    <a:cubicBezTo>
                      <a:pt x="488989" y="126269"/>
                      <a:pt x="586033" y="236040"/>
                      <a:pt x="579669" y="361719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45" name="Freeform: Shape 3844">
                <a:extLst>
                  <a:ext uri="{FF2B5EF4-FFF2-40B4-BE49-F238E27FC236}">
                    <a16:creationId xmlns:a16="http://schemas.microsoft.com/office/drawing/2014/main" id="{2B86D3B6-0EBE-4B69-B4F5-5B278648D1C6}"/>
                  </a:ext>
                </a:extLst>
              </p:cNvPr>
              <p:cNvSpPr/>
              <p:nvPr/>
            </p:nvSpPr>
            <p:spPr>
              <a:xfrm>
                <a:off x="7042722" y="1511139"/>
                <a:ext cx="699580" cy="699574"/>
              </a:xfrm>
              <a:custGeom>
                <a:avLst/>
                <a:gdLst>
                  <a:gd name="connsiteX0" fmla="*/ 698985 w 699580"/>
                  <a:gd name="connsiteY0" fmla="*/ 329901 h 699574"/>
                  <a:gd name="connsiteX1" fmla="*/ 329902 w 699580"/>
                  <a:gd name="connsiteY1" fmla="*/ 590 h 699574"/>
                  <a:gd name="connsiteX2" fmla="*/ 590 w 699580"/>
                  <a:gd name="connsiteY2" fmla="*/ 369673 h 699574"/>
                  <a:gd name="connsiteX3" fmla="*/ 369673 w 699580"/>
                  <a:gd name="connsiteY3" fmla="*/ 698985 h 699574"/>
                  <a:gd name="connsiteX4" fmla="*/ 698985 w 699580"/>
                  <a:gd name="connsiteY4" fmla="*/ 329901 h 699574"/>
                  <a:gd name="connsiteX5" fmla="*/ 363310 w 699580"/>
                  <a:gd name="connsiteY5" fmla="*/ 578078 h 699574"/>
                  <a:gd name="connsiteX6" fmla="*/ 121496 w 699580"/>
                  <a:gd name="connsiteY6" fmla="*/ 361719 h 699574"/>
                  <a:gd name="connsiteX7" fmla="*/ 337856 w 699580"/>
                  <a:gd name="connsiteY7" fmla="*/ 119905 h 699574"/>
                  <a:gd name="connsiteX8" fmla="*/ 579669 w 699580"/>
                  <a:gd name="connsiteY8" fmla="*/ 336265 h 699574"/>
                  <a:gd name="connsiteX9" fmla="*/ 363310 w 699580"/>
                  <a:gd name="connsiteY9" fmla="*/ 578078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580" h="699574">
                    <a:moveTo>
                      <a:pt x="698985" y="329901"/>
                    </a:moveTo>
                    <a:cubicBezTo>
                      <a:pt x="687849" y="137405"/>
                      <a:pt x="522398" y="-10546"/>
                      <a:pt x="329902" y="590"/>
                    </a:cubicBezTo>
                    <a:cubicBezTo>
                      <a:pt x="137405" y="11726"/>
                      <a:pt x="-10546" y="177177"/>
                      <a:pt x="590" y="369673"/>
                    </a:cubicBezTo>
                    <a:cubicBezTo>
                      <a:pt x="11726" y="562170"/>
                      <a:pt x="177177" y="710121"/>
                      <a:pt x="369673" y="698985"/>
                    </a:cubicBezTo>
                    <a:cubicBezTo>
                      <a:pt x="563760" y="686258"/>
                      <a:pt x="710121" y="522398"/>
                      <a:pt x="698985" y="329901"/>
                    </a:cubicBezTo>
                    <a:close/>
                    <a:moveTo>
                      <a:pt x="363310" y="578078"/>
                    </a:moveTo>
                    <a:cubicBezTo>
                      <a:pt x="236040" y="586033"/>
                      <a:pt x="127860" y="488989"/>
                      <a:pt x="121496" y="361719"/>
                    </a:cubicBezTo>
                    <a:cubicBezTo>
                      <a:pt x="113542" y="234449"/>
                      <a:pt x="210586" y="126269"/>
                      <a:pt x="337856" y="119905"/>
                    </a:cubicBezTo>
                    <a:cubicBezTo>
                      <a:pt x="465126" y="111951"/>
                      <a:pt x="573306" y="208995"/>
                      <a:pt x="579669" y="336265"/>
                    </a:cubicBezTo>
                    <a:cubicBezTo>
                      <a:pt x="587623" y="463535"/>
                      <a:pt x="490580" y="571715"/>
                      <a:pt x="363310" y="578078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46" name="Graphic 378">
            <a:extLst>
              <a:ext uri="{FF2B5EF4-FFF2-40B4-BE49-F238E27FC236}">
                <a16:creationId xmlns:a16="http://schemas.microsoft.com/office/drawing/2014/main" id="{E76D92F6-5D0C-4259-BE84-F7FD5603DC7D}"/>
              </a:ext>
            </a:extLst>
          </p:cNvPr>
          <p:cNvGrpSpPr/>
          <p:nvPr/>
        </p:nvGrpSpPr>
        <p:grpSpPr>
          <a:xfrm rot="2793411">
            <a:off x="5615126" y="4324613"/>
            <a:ext cx="769092" cy="513379"/>
            <a:chOff x="8553054" y="-360734"/>
            <a:chExt cx="1623677" cy="704758"/>
          </a:xfrm>
        </p:grpSpPr>
        <p:grpSp>
          <p:nvGrpSpPr>
            <p:cNvPr id="3847" name="Graphic 378">
              <a:extLst>
                <a:ext uri="{FF2B5EF4-FFF2-40B4-BE49-F238E27FC236}">
                  <a16:creationId xmlns:a16="http://schemas.microsoft.com/office/drawing/2014/main" id="{38C93CD4-042F-46B5-A114-C00F378A722E}"/>
                </a:ext>
              </a:extLst>
            </p:cNvPr>
            <p:cNvGrpSpPr/>
            <p:nvPr/>
          </p:nvGrpSpPr>
          <p:grpSpPr>
            <a:xfrm>
              <a:off x="8553054" y="-348007"/>
              <a:ext cx="1623677" cy="692031"/>
              <a:chOff x="8553054" y="-348007"/>
              <a:chExt cx="1623677" cy="692031"/>
            </a:xfrm>
          </p:grpSpPr>
          <p:sp>
            <p:nvSpPr>
              <p:cNvPr id="3848" name="Freeform: Shape 3847">
                <a:extLst>
                  <a:ext uri="{FF2B5EF4-FFF2-40B4-BE49-F238E27FC236}">
                    <a16:creationId xmlns:a16="http://schemas.microsoft.com/office/drawing/2014/main" id="{BF82B52C-FDDA-4E75-844B-0E9C209501CF}"/>
                  </a:ext>
                </a:extLst>
              </p:cNvPr>
              <p:cNvSpPr/>
              <p:nvPr/>
            </p:nvSpPr>
            <p:spPr>
              <a:xfrm>
                <a:off x="8553054" y="-222327"/>
                <a:ext cx="777939" cy="566352"/>
              </a:xfrm>
              <a:custGeom>
                <a:avLst/>
                <a:gdLst>
                  <a:gd name="connsiteX0" fmla="*/ 322948 w 777939"/>
                  <a:gd name="connsiteY0" fmla="*/ 0 h 566352"/>
                  <a:gd name="connsiteX1" fmla="*/ 251359 w 777939"/>
                  <a:gd name="connsiteY1" fmla="*/ 63635 h 566352"/>
                  <a:gd name="connsiteX2" fmla="*/ 216359 w 777939"/>
                  <a:gd name="connsiteY2" fmla="*/ 313403 h 566352"/>
                  <a:gd name="connsiteX3" fmla="*/ 0 w 777939"/>
                  <a:gd name="connsiteY3" fmla="*/ 392947 h 566352"/>
                  <a:gd name="connsiteX4" fmla="*/ 209996 w 777939"/>
                  <a:gd name="connsiteY4" fmla="*/ 553625 h 566352"/>
                  <a:gd name="connsiteX5" fmla="*/ 209996 w 777939"/>
                  <a:gd name="connsiteY5" fmla="*/ 553625 h 566352"/>
                  <a:gd name="connsiteX6" fmla="*/ 244996 w 777939"/>
                  <a:gd name="connsiteY6" fmla="*/ 566353 h 566352"/>
                  <a:gd name="connsiteX7" fmla="*/ 777940 w 777939"/>
                  <a:gd name="connsiteY7" fmla="*/ 566353 h 566352"/>
                  <a:gd name="connsiteX8" fmla="*/ 345221 w 777939"/>
                  <a:gd name="connsiteY8" fmla="*/ 0 h 566352"/>
                  <a:gd name="connsiteX9" fmla="*/ 322948 w 777939"/>
                  <a:gd name="connsiteY9" fmla="*/ 0 h 566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7939" h="566352">
                    <a:moveTo>
                      <a:pt x="322948" y="0"/>
                    </a:moveTo>
                    <a:cubicBezTo>
                      <a:pt x="287949" y="0"/>
                      <a:pt x="256131" y="28636"/>
                      <a:pt x="251359" y="63635"/>
                    </a:cubicBezTo>
                    <a:lnTo>
                      <a:pt x="216359" y="313403"/>
                    </a:lnTo>
                    <a:lnTo>
                      <a:pt x="0" y="392947"/>
                    </a:lnTo>
                    <a:cubicBezTo>
                      <a:pt x="0" y="392947"/>
                      <a:pt x="60454" y="489990"/>
                      <a:pt x="209996" y="553625"/>
                    </a:cubicBezTo>
                    <a:lnTo>
                      <a:pt x="209996" y="553625"/>
                    </a:lnTo>
                    <a:cubicBezTo>
                      <a:pt x="219541" y="561580"/>
                      <a:pt x="230677" y="566353"/>
                      <a:pt x="244996" y="566353"/>
                    </a:cubicBezTo>
                    <a:lnTo>
                      <a:pt x="777940" y="566353"/>
                    </a:lnTo>
                    <a:lnTo>
                      <a:pt x="345221" y="0"/>
                    </a:lnTo>
                    <a:lnTo>
                      <a:pt x="322948" y="0"/>
                    </a:lnTo>
                    <a:close/>
                  </a:path>
                </a:pathLst>
              </a:custGeom>
              <a:solidFill>
                <a:srgbClr val="E85D8B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49" name="Freeform: Shape 3848">
                <a:extLst>
                  <a:ext uri="{FF2B5EF4-FFF2-40B4-BE49-F238E27FC236}">
                    <a16:creationId xmlns:a16="http://schemas.microsoft.com/office/drawing/2014/main" id="{B7421BC6-3784-4C08-8122-AE6354B76C89}"/>
                  </a:ext>
                </a:extLst>
              </p:cNvPr>
              <p:cNvSpPr/>
              <p:nvPr/>
            </p:nvSpPr>
            <p:spPr>
              <a:xfrm>
                <a:off x="8898275" y="-348007"/>
                <a:ext cx="1278456" cy="690440"/>
              </a:xfrm>
              <a:custGeom>
                <a:avLst/>
                <a:gdLst>
                  <a:gd name="connsiteX0" fmla="*/ 1266339 w 1278456"/>
                  <a:gd name="connsiteY0" fmla="*/ 144770 h 690440"/>
                  <a:gd name="connsiteX1" fmla="*/ 1266339 w 1278456"/>
                  <a:gd name="connsiteY1" fmla="*/ 144770 h 690440"/>
                  <a:gd name="connsiteX2" fmla="*/ 1266339 w 1278456"/>
                  <a:gd name="connsiteY2" fmla="*/ 144770 h 690440"/>
                  <a:gd name="connsiteX3" fmla="*/ 1256793 w 1278456"/>
                  <a:gd name="connsiteY3" fmla="*/ 135225 h 690440"/>
                  <a:gd name="connsiteX4" fmla="*/ 1070661 w 1278456"/>
                  <a:gd name="connsiteY4" fmla="*/ 0 h 690440"/>
                  <a:gd name="connsiteX5" fmla="*/ 728622 w 1278456"/>
                  <a:gd name="connsiteY5" fmla="*/ 125679 h 690440"/>
                  <a:gd name="connsiteX6" fmla="*/ 0 w 1278456"/>
                  <a:gd name="connsiteY6" fmla="*/ 125679 h 690440"/>
                  <a:gd name="connsiteX7" fmla="*/ 432719 w 1278456"/>
                  <a:gd name="connsiteY7" fmla="*/ 690441 h 690440"/>
                  <a:gd name="connsiteX8" fmla="*/ 1145432 w 1278456"/>
                  <a:gd name="connsiteY8" fmla="*/ 690441 h 690440"/>
                  <a:gd name="connsiteX9" fmla="*/ 1217022 w 1278456"/>
                  <a:gd name="connsiteY9" fmla="*/ 626806 h 690440"/>
                  <a:gd name="connsiteX10" fmla="*/ 1277475 w 1278456"/>
                  <a:gd name="connsiteY10" fmla="*/ 187724 h 690440"/>
                  <a:gd name="connsiteX11" fmla="*/ 1266339 w 1278456"/>
                  <a:gd name="connsiteY11" fmla="*/ 144770 h 690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78456" h="690440">
                    <a:moveTo>
                      <a:pt x="1266339" y="144770"/>
                    </a:moveTo>
                    <a:lnTo>
                      <a:pt x="1266339" y="144770"/>
                    </a:lnTo>
                    <a:cubicBezTo>
                      <a:pt x="1266339" y="144770"/>
                      <a:pt x="1266339" y="144770"/>
                      <a:pt x="1266339" y="144770"/>
                    </a:cubicBezTo>
                    <a:cubicBezTo>
                      <a:pt x="1263157" y="141588"/>
                      <a:pt x="1259975" y="138406"/>
                      <a:pt x="1256793" y="135225"/>
                    </a:cubicBezTo>
                    <a:cubicBezTo>
                      <a:pt x="1170886" y="54090"/>
                      <a:pt x="1070661" y="0"/>
                      <a:pt x="1070661" y="0"/>
                    </a:cubicBezTo>
                    <a:lnTo>
                      <a:pt x="728622" y="125679"/>
                    </a:lnTo>
                    <a:lnTo>
                      <a:pt x="0" y="125679"/>
                    </a:lnTo>
                    <a:lnTo>
                      <a:pt x="432719" y="690441"/>
                    </a:lnTo>
                    <a:lnTo>
                      <a:pt x="1145432" y="690441"/>
                    </a:lnTo>
                    <a:cubicBezTo>
                      <a:pt x="1180432" y="690441"/>
                      <a:pt x="1212249" y="661805"/>
                      <a:pt x="1217022" y="626806"/>
                    </a:cubicBezTo>
                    <a:lnTo>
                      <a:pt x="1277475" y="187724"/>
                    </a:lnTo>
                    <a:cubicBezTo>
                      <a:pt x="1280657" y="171815"/>
                      <a:pt x="1275884" y="155906"/>
                      <a:pt x="1266339" y="144770"/>
                    </a:cubicBezTo>
                    <a:close/>
                  </a:path>
                </a:pathLst>
              </a:custGeom>
              <a:solidFill>
                <a:srgbClr val="D7DDDA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50" name="Graphic 378">
              <a:extLst>
                <a:ext uri="{FF2B5EF4-FFF2-40B4-BE49-F238E27FC236}">
                  <a16:creationId xmlns:a16="http://schemas.microsoft.com/office/drawing/2014/main" id="{8FE98591-7027-4BA3-8C68-7D7EBEF0A2EE}"/>
                </a:ext>
              </a:extLst>
            </p:cNvPr>
            <p:cNvGrpSpPr/>
            <p:nvPr/>
          </p:nvGrpSpPr>
          <p:grpSpPr>
            <a:xfrm>
              <a:off x="8554038" y="-360734"/>
              <a:ext cx="1431834" cy="566352"/>
              <a:chOff x="8554038" y="-360734"/>
              <a:chExt cx="1431834" cy="566352"/>
            </a:xfrm>
          </p:grpSpPr>
          <p:sp>
            <p:nvSpPr>
              <p:cNvPr id="3851" name="Freeform: Shape 3850">
                <a:extLst>
                  <a:ext uri="{FF2B5EF4-FFF2-40B4-BE49-F238E27FC236}">
                    <a16:creationId xmlns:a16="http://schemas.microsoft.com/office/drawing/2014/main" id="{2D7DC94F-9C1D-4300-A015-9313960C9324}"/>
                  </a:ext>
                </a:extLst>
              </p:cNvPr>
              <p:cNvSpPr/>
              <p:nvPr/>
            </p:nvSpPr>
            <p:spPr>
              <a:xfrm>
                <a:off x="8554038" y="-360734"/>
                <a:ext cx="741956" cy="566352"/>
              </a:xfrm>
              <a:custGeom>
                <a:avLst/>
                <a:gdLst>
                  <a:gd name="connsiteX0" fmla="*/ 132650 w 741956"/>
                  <a:gd name="connsiteY0" fmla="*/ 0 h 566352"/>
                  <a:gd name="connsiteX1" fmla="*/ 61061 w 741956"/>
                  <a:gd name="connsiteY1" fmla="*/ 63635 h 566352"/>
                  <a:gd name="connsiteX2" fmla="*/ 607 w 741956"/>
                  <a:gd name="connsiteY2" fmla="*/ 502717 h 566352"/>
                  <a:gd name="connsiteX3" fmla="*/ 54697 w 741956"/>
                  <a:gd name="connsiteY3" fmla="*/ 566352 h 566352"/>
                  <a:gd name="connsiteX4" fmla="*/ 660821 w 741956"/>
                  <a:gd name="connsiteY4" fmla="*/ 566352 h 566352"/>
                  <a:gd name="connsiteX5" fmla="*/ 741956 w 741956"/>
                  <a:gd name="connsiteY5" fmla="*/ 0 h 566352"/>
                  <a:gd name="connsiteX6" fmla="*/ 132650 w 741956"/>
                  <a:gd name="connsiteY6" fmla="*/ 0 h 566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1956" h="566352">
                    <a:moveTo>
                      <a:pt x="132650" y="0"/>
                    </a:moveTo>
                    <a:cubicBezTo>
                      <a:pt x="97651" y="0"/>
                      <a:pt x="65833" y="28636"/>
                      <a:pt x="61061" y="63635"/>
                    </a:cubicBezTo>
                    <a:lnTo>
                      <a:pt x="607" y="502717"/>
                    </a:lnTo>
                    <a:cubicBezTo>
                      <a:pt x="-4165" y="537717"/>
                      <a:pt x="19698" y="566352"/>
                      <a:pt x="54697" y="566352"/>
                    </a:cubicBezTo>
                    <a:lnTo>
                      <a:pt x="660821" y="566352"/>
                    </a:lnTo>
                    <a:lnTo>
                      <a:pt x="741956" y="0"/>
                    </a:lnTo>
                    <a:lnTo>
                      <a:pt x="132650" y="0"/>
                    </a:ln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2" name="Freeform: Shape 3851">
                <a:extLst>
                  <a:ext uri="{FF2B5EF4-FFF2-40B4-BE49-F238E27FC236}">
                    <a16:creationId xmlns:a16="http://schemas.microsoft.com/office/drawing/2014/main" id="{EBC6AB2F-489C-4A55-A882-C6A5359EBFF0}"/>
                  </a:ext>
                </a:extLst>
              </p:cNvPr>
              <p:cNvSpPr/>
              <p:nvPr/>
            </p:nvSpPr>
            <p:spPr>
              <a:xfrm>
                <a:off x="9213269" y="-360734"/>
                <a:ext cx="772604" cy="564761"/>
              </a:xfrm>
              <a:custGeom>
                <a:avLst/>
                <a:gdLst>
                  <a:gd name="connsiteX0" fmla="*/ 719077 w 772604"/>
                  <a:gd name="connsiteY0" fmla="*/ 0 h 564761"/>
                  <a:gd name="connsiteX1" fmla="*/ 82726 w 772604"/>
                  <a:gd name="connsiteY1" fmla="*/ 0 h 564761"/>
                  <a:gd name="connsiteX2" fmla="*/ 0 w 772604"/>
                  <a:gd name="connsiteY2" fmla="*/ 564762 h 564761"/>
                  <a:gd name="connsiteX3" fmla="*/ 639533 w 772604"/>
                  <a:gd name="connsiteY3" fmla="*/ 564762 h 564761"/>
                  <a:gd name="connsiteX4" fmla="*/ 711123 w 772604"/>
                  <a:gd name="connsiteY4" fmla="*/ 501126 h 564761"/>
                  <a:gd name="connsiteX5" fmla="*/ 771576 w 772604"/>
                  <a:gd name="connsiteY5" fmla="*/ 62044 h 564761"/>
                  <a:gd name="connsiteX6" fmla="*/ 719077 w 772604"/>
                  <a:gd name="connsiteY6" fmla="*/ 0 h 564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2604" h="564761">
                    <a:moveTo>
                      <a:pt x="719077" y="0"/>
                    </a:moveTo>
                    <a:lnTo>
                      <a:pt x="82726" y="0"/>
                    </a:lnTo>
                    <a:lnTo>
                      <a:pt x="0" y="564762"/>
                    </a:lnTo>
                    <a:lnTo>
                      <a:pt x="639533" y="564762"/>
                    </a:lnTo>
                    <a:cubicBezTo>
                      <a:pt x="674533" y="564762"/>
                      <a:pt x="706350" y="536126"/>
                      <a:pt x="711123" y="501126"/>
                    </a:cubicBezTo>
                    <a:lnTo>
                      <a:pt x="771576" y="62044"/>
                    </a:lnTo>
                    <a:cubicBezTo>
                      <a:pt x="777940" y="28636"/>
                      <a:pt x="754076" y="0"/>
                      <a:pt x="719077" y="0"/>
                    </a:cubicBez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53" name="Graphic 378">
              <a:extLst>
                <a:ext uri="{FF2B5EF4-FFF2-40B4-BE49-F238E27FC236}">
                  <a16:creationId xmlns:a16="http://schemas.microsoft.com/office/drawing/2014/main" id="{585B95E6-FA60-4482-A475-B919C4EA0410}"/>
                </a:ext>
              </a:extLst>
            </p:cNvPr>
            <p:cNvGrpSpPr/>
            <p:nvPr/>
          </p:nvGrpSpPr>
          <p:grpSpPr>
            <a:xfrm>
              <a:off x="8786914" y="-138097"/>
              <a:ext cx="937026" cy="211765"/>
              <a:chOff x="8786914" y="-138097"/>
              <a:chExt cx="937026" cy="211765"/>
            </a:xfrm>
          </p:grpSpPr>
          <p:sp>
            <p:nvSpPr>
              <p:cNvPr id="3854" name="Freeform: Shape 3853">
                <a:extLst>
                  <a:ext uri="{FF2B5EF4-FFF2-40B4-BE49-F238E27FC236}">
                    <a16:creationId xmlns:a16="http://schemas.microsoft.com/office/drawing/2014/main" id="{8514E276-5F65-4DB3-93E1-7619CE6BF4F2}"/>
                  </a:ext>
                </a:extLst>
              </p:cNvPr>
              <p:cNvSpPr/>
              <p:nvPr/>
            </p:nvSpPr>
            <p:spPr>
              <a:xfrm>
                <a:off x="8786914" y="-21977"/>
                <a:ext cx="167042" cy="84517"/>
              </a:xfrm>
              <a:custGeom>
                <a:avLst/>
                <a:gdLst>
                  <a:gd name="connsiteX0" fmla="*/ 167042 w 167042"/>
                  <a:gd name="connsiteY0" fmla="*/ 44645 h 84517"/>
                  <a:gd name="connsiteX1" fmla="*/ 82726 w 167042"/>
                  <a:gd name="connsiteY1" fmla="*/ 84417 h 84517"/>
                  <a:gd name="connsiteX2" fmla="*/ 0 w 167042"/>
                  <a:gd name="connsiteY2" fmla="*/ 39872 h 84517"/>
                  <a:gd name="connsiteX3" fmla="*/ 84316 w 167042"/>
                  <a:gd name="connsiteY3" fmla="*/ 100 h 84517"/>
                  <a:gd name="connsiteX4" fmla="*/ 167042 w 167042"/>
                  <a:gd name="connsiteY4" fmla="*/ 44645 h 84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042" h="84517">
                    <a:moveTo>
                      <a:pt x="167042" y="44645"/>
                    </a:moveTo>
                    <a:cubicBezTo>
                      <a:pt x="167042" y="68508"/>
                      <a:pt x="128861" y="86008"/>
                      <a:pt x="82726" y="84417"/>
                    </a:cubicBezTo>
                    <a:cubicBezTo>
                      <a:pt x="36590" y="82826"/>
                      <a:pt x="0" y="63735"/>
                      <a:pt x="0" y="39872"/>
                    </a:cubicBezTo>
                    <a:cubicBezTo>
                      <a:pt x="0" y="16009"/>
                      <a:pt x="38181" y="-1490"/>
                      <a:pt x="84316" y="100"/>
                    </a:cubicBezTo>
                    <a:cubicBezTo>
                      <a:pt x="130452" y="1691"/>
                      <a:pt x="167042" y="20782"/>
                      <a:pt x="167042" y="44645"/>
                    </a:cubicBezTo>
                    <a:close/>
                  </a:path>
                </a:pathLst>
              </a:custGeom>
              <a:solidFill>
                <a:srgbClr val="FF9E1F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5" name="Freeform: Shape 3854">
                <a:extLst>
                  <a:ext uri="{FF2B5EF4-FFF2-40B4-BE49-F238E27FC236}">
                    <a16:creationId xmlns:a16="http://schemas.microsoft.com/office/drawing/2014/main" id="{83C1E0C0-9662-47FD-961D-92AF2E3C0C9C}"/>
                  </a:ext>
                </a:extLst>
              </p:cNvPr>
              <p:cNvSpPr/>
              <p:nvPr/>
            </p:nvSpPr>
            <p:spPr>
              <a:xfrm>
                <a:off x="9556898" y="-10841"/>
                <a:ext cx="167042" cy="84509"/>
              </a:xfrm>
              <a:custGeom>
                <a:avLst/>
                <a:gdLst>
                  <a:gd name="connsiteX0" fmla="*/ 0 w 167042"/>
                  <a:gd name="connsiteY0" fmla="*/ 39872 h 84509"/>
                  <a:gd name="connsiteX1" fmla="*/ 82726 w 167042"/>
                  <a:gd name="connsiteY1" fmla="*/ 84417 h 84509"/>
                  <a:gd name="connsiteX2" fmla="*/ 167042 w 167042"/>
                  <a:gd name="connsiteY2" fmla="*/ 44645 h 84509"/>
                  <a:gd name="connsiteX3" fmla="*/ 84317 w 167042"/>
                  <a:gd name="connsiteY3" fmla="*/ 100 h 84509"/>
                  <a:gd name="connsiteX4" fmla="*/ 0 w 167042"/>
                  <a:gd name="connsiteY4" fmla="*/ 39872 h 84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042" h="84509">
                    <a:moveTo>
                      <a:pt x="0" y="39872"/>
                    </a:moveTo>
                    <a:cubicBezTo>
                      <a:pt x="0" y="63735"/>
                      <a:pt x="36590" y="82826"/>
                      <a:pt x="82726" y="84417"/>
                    </a:cubicBezTo>
                    <a:cubicBezTo>
                      <a:pt x="128861" y="86008"/>
                      <a:pt x="167042" y="66917"/>
                      <a:pt x="167042" y="44645"/>
                    </a:cubicBezTo>
                    <a:cubicBezTo>
                      <a:pt x="167042" y="20782"/>
                      <a:pt x="130452" y="1691"/>
                      <a:pt x="84317" y="100"/>
                    </a:cubicBezTo>
                    <a:cubicBezTo>
                      <a:pt x="38181" y="-1490"/>
                      <a:pt x="1591" y="16009"/>
                      <a:pt x="0" y="39872"/>
                    </a:cubicBezTo>
                    <a:close/>
                  </a:path>
                </a:pathLst>
              </a:custGeom>
              <a:solidFill>
                <a:srgbClr val="FF9E1F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6" name="Freeform: Shape 3855">
                <a:extLst>
                  <a:ext uri="{FF2B5EF4-FFF2-40B4-BE49-F238E27FC236}">
                    <a16:creationId xmlns:a16="http://schemas.microsoft.com/office/drawing/2014/main" id="{07FF8D67-3147-460E-BC23-3DCFEF563990}"/>
                  </a:ext>
                </a:extLst>
              </p:cNvPr>
              <p:cNvSpPr/>
              <p:nvPr/>
            </p:nvSpPr>
            <p:spPr>
              <a:xfrm>
                <a:off x="8864780" y="-138097"/>
                <a:ext cx="92357" cy="92442"/>
              </a:xfrm>
              <a:custGeom>
                <a:avLst/>
                <a:gdLst>
                  <a:gd name="connsiteX0" fmla="*/ 92357 w 92357"/>
                  <a:gd name="connsiteY0" fmla="*/ 47812 h 92442"/>
                  <a:gd name="connsiteX1" fmla="*/ 44631 w 92357"/>
                  <a:gd name="connsiteY1" fmla="*/ 92357 h 92442"/>
                  <a:gd name="connsiteX2" fmla="*/ 86 w 92357"/>
                  <a:gd name="connsiteY2" fmla="*/ 44631 h 92442"/>
                  <a:gd name="connsiteX3" fmla="*/ 47812 w 92357"/>
                  <a:gd name="connsiteY3" fmla="*/ 86 h 92442"/>
                  <a:gd name="connsiteX4" fmla="*/ 92357 w 92357"/>
                  <a:gd name="connsiteY4" fmla="*/ 47812 h 92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357" h="92442">
                    <a:moveTo>
                      <a:pt x="92357" y="47812"/>
                    </a:moveTo>
                    <a:cubicBezTo>
                      <a:pt x="92357" y="73266"/>
                      <a:pt x="70085" y="93948"/>
                      <a:pt x="44631" y="92357"/>
                    </a:cubicBezTo>
                    <a:cubicBezTo>
                      <a:pt x="19177" y="92357"/>
                      <a:pt x="-1505" y="70085"/>
                      <a:pt x="86" y="44631"/>
                    </a:cubicBezTo>
                    <a:cubicBezTo>
                      <a:pt x="86" y="19177"/>
                      <a:pt x="22358" y="-1505"/>
                      <a:pt x="47812" y="86"/>
                    </a:cubicBezTo>
                    <a:cubicBezTo>
                      <a:pt x="73267" y="1677"/>
                      <a:pt x="92357" y="22358"/>
                      <a:pt x="92357" y="47812"/>
                    </a:cubicBezTo>
                    <a:close/>
                  </a:path>
                </a:pathLst>
              </a:custGeom>
              <a:solidFill>
                <a:srgbClr val="0601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7" name="Freeform: Shape 3856">
                <a:extLst>
                  <a:ext uri="{FF2B5EF4-FFF2-40B4-BE49-F238E27FC236}">
                    <a16:creationId xmlns:a16="http://schemas.microsoft.com/office/drawing/2014/main" id="{2967F9F0-12A1-4CD0-9B18-78B42F27E54D}"/>
                  </a:ext>
                </a:extLst>
              </p:cNvPr>
              <p:cNvSpPr/>
              <p:nvPr/>
            </p:nvSpPr>
            <p:spPr>
              <a:xfrm>
                <a:off x="9559994" y="-128551"/>
                <a:ext cx="92442" cy="92443"/>
              </a:xfrm>
              <a:custGeom>
                <a:avLst/>
                <a:gdLst>
                  <a:gd name="connsiteX0" fmla="*/ 92357 w 92442"/>
                  <a:gd name="connsiteY0" fmla="*/ 47812 h 92443"/>
                  <a:gd name="connsiteX1" fmla="*/ 44630 w 92442"/>
                  <a:gd name="connsiteY1" fmla="*/ 92357 h 92443"/>
                  <a:gd name="connsiteX2" fmla="*/ 86 w 92442"/>
                  <a:gd name="connsiteY2" fmla="*/ 44631 h 92443"/>
                  <a:gd name="connsiteX3" fmla="*/ 47812 w 92442"/>
                  <a:gd name="connsiteY3" fmla="*/ 86 h 92443"/>
                  <a:gd name="connsiteX4" fmla="*/ 92357 w 92442"/>
                  <a:gd name="connsiteY4" fmla="*/ 47812 h 92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442" h="92443">
                    <a:moveTo>
                      <a:pt x="92357" y="47812"/>
                    </a:moveTo>
                    <a:cubicBezTo>
                      <a:pt x="92357" y="73266"/>
                      <a:pt x="70085" y="93948"/>
                      <a:pt x="44630" y="92357"/>
                    </a:cubicBezTo>
                    <a:cubicBezTo>
                      <a:pt x="19176" y="92357"/>
                      <a:pt x="-1505" y="70085"/>
                      <a:pt x="86" y="44631"/>
                    </a:cubicBezTo>
                    <a:cubicBezTo>
                      <a:pt x="86" y="19177"/>
                      <a:pt x="22358" y="-1505"/>
                      <a:pt x="47812" y="86"/>
                    </a:cubicBezTo>
                    <a:cubicBezTo>
                      <a:pt x="73267" y="86"/>
                      <a:pt x="93948" y="22358"/>
                      <a:pt x="92357" y="47812"/>
                    </a:cubicBezTo>
                    <a:close/>
                  </a:path>
                </a:pathLst>
              </a:custGeom>
              <a:solidFill>
                <a:srgbClr val="0601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8" name="Freeform: Shape 3857">
                <a:extLst>
                  <a:ext uri="{FF2B5EF4-FFF2-40B4-BE49-F238E27FC236}">
                    <a16:creationId xmlns:a16="http://schemas.microsoft.com/office/drawing/2014/main" id="{C5CA00B2-AD12-43FA-902B-437FACDB75F9}"/>
                  </a:ext>
                </a:extLst>
              </p:cNvPr>
              <p:cNvSpPr/>
              <p:nvPr/>
            </p:nvSpPr>
            <p:spPr>
              <a:xfrm>
                <a:off x="9023954" y="-90284"/>
                <a:ext cx="458172" cy="15908"/>
              </a:xfrm>
              <a:custGeom>
                <a:avLst/>
                <a:gdLst>
                  <a:gd name="connsiteX0" fmla="*/ 0 w 458172"/>
                  <a:gd name="connsiteY0" fmla="*/ 0 h 15908"/>
                  <a:gd name="connsiteX1" fmla="*/ 458173 w 458172"/>
                  <a:gd name="connsiteY1" fmla="*/ 0 h 15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8172" h="15908">
                    <a:moveTo>
                      <a:pt x="0" y="0"/>
                    </a:moveTo>
                    <a:lnTo>
                      <a:pt x="458173" y="0"/>
                    </a:lnTo>
                  </a:path>
                </a:pathLst>
              </a:custGeom>
              <a:ln w="25225" cap="rnd">
                <a:solidFill>
                  <a:srgbClr val="1D262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59" name="Graphic 378">
            <a:extLst>
              <a:ext uri="{FF2B5EF4-FFF2-40B4-BE49-F238E27FC236}">
                <a16:creationId xmlns:a16="http://schemas.microsoft.com/office/drawing/2014/main" id="{98526A0C-91BC-436F-A51C-EA8119B47678}"/>
              </a:ext>
            </a:extLst>
          </p:cNvPr>
          <p:cNvGrpSpPr/>
          <p:nvPr/>
        </p:nvGrpSpPr>
        <p:grpSpPr>
          <a:xfrm rot="2793411">
            <a:off x="4960280" y="5140442"/>
            <a:ext cx="666143" cy="745153"/>
            <a:chOff x="8637371" y="736971"/>
            <a:chExt cx="1406335" cy="1022934"/>
          </a:xfrm>
        </p:grpSpPr>
        <p:grpSp>
          <p:nvGrpSpPr>
            <p:cNvPr id="3860" name="Graphic 378">
              <a:extLst>
                <a:ext uri="{FF2B5EF4-FFF2-40B4-BE49-F238E27FC236}">
                  <a16:creationId xmlns:a16="http://schemas.microsoft.com/office/drawing/2014/main" id="{D6911797-E6BA-496D-82FA-DD3967DC2772}"/>
                </a:ext>
              </a:extLst>
            </p:cNvPr>
            <p:cNvGrpSpPr/>
            <p:nvPr/>
          </p:nvGrpSpPr>
          <p:grpSpPr>
            <a:xfrm>
              <a:off x="8637371" y="736971"/>
              <a:ext cx="1406335" cy="1022934"/>
              <a:chOff x="8637371" y="736971"/>
              <a:chExt cx="1406335" cy="1022934"/>
            </a:xfrm>
          </p:grpSpPr>
          <p:sp>
            <p:nvSpPr>
              <p:cNvPr id="3861" name="Freeform: Shape 3860">
                <a:extLst>
                  <a:ext uri="{FF2B5EF4-FFF2-40B4-BE49-F238E27FC236}">
                    <a16:creationId xmlns:a16="http://schemas.microsoft.com/office/drawing/2014/main" id="{06D633E7-0D76-4D24-8EF5-06E5305E8339}"/>
                  </a:ext>
                </a:extLst>
              </p:cNvPr>
              <p:cNvSpPr/>
              <p:nvPr/>
            </p:nvSpPr>
            <p:spPr>
              <a:xfrm>
                <a:off x="8923729" y="1546728"/>
                <a:ext cx="847937" cy="211586"/>
              </a:xfrm>
              <a:custGeom>
                <a:avLst/>
                <a:gdLst>
                  <a:gd name="connsiteX0" fmla="*/ 439082 w 847937"/>
                  <a:gd name="connsiteY0" fmla="*/ 0 h 211586"/>
                  <a:gd name="connsiteX1" fmla="*/ 0 w 847937"/>
                  <a:gd name="connsiteY1" fmla="*/ 211587 h 211586"/>
                  <a:gd name="connsiteX2" fmla="*/ 49317 w 847937"/>
                  <a:gd name="connsiteY2" fmla="*/ 211587 h 211586"/>
                  <a:gd name="connsiteX3" fmla="*/ 418401 w 847937"/>
                  <a:gd name="connsiteY3" fmla="*/ 46136 h 211586"/>
                  <a:gd name="connsiteX4" fmla="*/ 787485 w 847937"/>
                  <a:gd name="connsiteY4" fmla="*/ 211587 h 211586"/>
                  <a:gd name="connsiteX5" fmla="*/ 847938 w 847937"/>
                  <a:gd name="connsiteY5" fmla="*/ 211587 h 211586"/>
                  <a:gd name="connsiteX6" fmla="*/ 439082 w 847937"/>
                  <a:gd name="connsiteY6" fmla="*/ 0 h 211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7937" h="211586">
                    <a:moveTo>
                      <a:pt x="439082" y="0"/>
                    </a:moveTo>
                    <a:cubicBezTo>
                      <a:pt x="119316" y="0"/>
                      <a:pt x="27045" y="135225"/>
                      <a:pt x="0" y="211587"/>
                    </a:cubicBezTo>
                    <a:lnTo>
                      <a:pt x="49317" y="211587"/>
                    </a:lnTo>
                    <a:cubicBezTo>
                      <a:pt x="49317" y="211587"/>
                      <a:pt x="101816" y="50908"/>
                      <a:pt x="418401" y="46136"/>
                    </a:cubicBezTo>
                    <a:cubicBezTo>
                      <a:pt x="733395" y="50908"/>
                      <a:pt x="787485" y="211587"/>
                      <a:pt x="787485" y="211587"/>
                    </a:cubicBezTo>
                    <a:lnTo>
                      <a:pt x="847938" y="211587"/>
                    </a:lnTo>
                    <a:cubicBezTo>
                      <a:pt x="836802" y="144770"/>
                      <a:pt x="774757" y="0"/>
                      <a:pt x="439082" y="0"/>
                    </a:cubicBezTo>
                    <a:close/>
                  </a:path>
                </a:pathLst>
              </a:custGeom>
              <a:solidFill>
                <a:srgbClr val="7444B7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62" name="Freeform: Shape 3861">
                <a:extLst>
                  <a:ext uri="{FF2B5EF4-FFF2-40B4-BE49-F238E27FC236}">
                    <a16:creationId xmlns:a16="http://schemas.microsoft.com/office/drawing/2014/main" id="{2E7DF685-D953-4B40-9D44-0DE5C07A8365}"/>
                  </a:ext>
                </a:extLst>
              </p:cNvPr>
              <p:cNvSpPr/>
              <p:nvPr/>
            </p:nvSpPr>
            <p:spPr>
              <a:xfrm>
                <a:off x="8638962" y="1266733"/>
                <a:ext cx="1404744" cy="493172"/>
              </a:xfrm>
              <a:custGeom>
                <a:avLst/>
                <a:gdLst>
                  <a:gd name="connsiteX0" fmla="*/ 0 w 1404744"/>
                  <a:gd name="connsiteY0" fmla="*/ 493172 h 493172"/>
                  <a:gd name="connsiteX1" fmla="*/ 284767 w 1404744"/>
                  <a:gd name="connsiteY1" fmla="*/ 493172 h 493172"/>
                  <a:gd name="connsiteX2" fmla="*/ 723849 w 1404744"/>
                  <a:gd name="connsiteY2" fmla="*/ 281585 h 493172"/>
                  <a:gd name="connsiteX3" fmla="*/ 1132705 w 1404744"/>
                  <a:gd name="connsiteY3" fmla="*/ 493172 h 493172"/>
                  <a:gd name="connsiteX4" fmla="*/ 1404745 w 1404744"/>
                  <a:gd name="connsiteY4" fmla="*/ 493172 h 493172"/>
                  <a:gd name="connsiteX5" fmla="*/ 1404745 w 1404744"/>
                  <a:gd name="connsiteY5" fmla="*/ 6363 h 493172"/>
                  <a:gd name="connsiteX6" fmla="*/ 1404745 w 1404744"/>
                  <a:gd name="connsiteY6" fmla="*/ 0 h 493172"/>
                  <a:gd name="connsiteX7" fmla="*/ 0 w 1404744"/>
                  <a:gd name="connsiteY7" fmla="*/ 310221 h 493172"/>
                  <a:gd name="connsiteX8" fmla="*/ 0 w 1404744"/>
                  <a:gd name="connsiteY8" fmla="*/ 493172 h 493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04744" h="493172">
                    <a:moveTo>
                      <a:pt x="0" y="493172"/>
                    </a:moveTo>
                    <a:lnTo>
                      <a:pt x="284767" y="493172"/>
                    </a:lnTo>
                    <a:cubicBezTo>
                      <a:pt x="311812" y="416810"/>
                      <a:pt x="404083" y="281585"/>
                      <a:pt x="723849" y="281585"/>
                    </a:cubicBezTo>
                    <a:cubicBezTo>
                      <a:pt x="1059524" y="281585"/>
                      <a:pt x="1121569" y="426355"/>
                      <a:pt x="1132705" y="493172"/>
                    </a:cubicBezTo>
                    <a:lnTo>
                      <a:pt x="1404745" y="493172"/>
                    </a:lnTo>
                    <a:lnTo>
                      <a:pt x="1404745" y="6363"/>
                    </a:lnTo>
                    <a:lnTo>
                      <a:pt x="1404745" y="0"/>
                    </a:lnTo>
                    <a:cubicBezTo>
                      <a:pt x="989526" y="248177"/>
                      <a:pt x="486808" y="287949"/>
                      <a:pt x="0" y="310221"/>
                    </a:cubicBezTo>
                    <a:cubicBezTo>
                      <a:pt x="0" y="410447"/>
                      <a:pt x="0" y="493172"/>
                      <a:pt x="0" y="493172"/>
                    </a:cubicBezTo>
                    <a:close/>
                  </a:path>
                </a:pathLst>
              </a:custGeom>
              <a:solidFill>
                <a:srgbClr val="7C49C4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63" name="Freeform: Shape 3862">
                <a:extLst>
                  <a:ext uri="{FF2B5EF4-FFF2-40B4-BE49-F238E27FC236}">
                    <a16:creationId xmlns:a16="http://schemas.microsoft.com/office/drawing/2014/main" id="{9CF61DA1-06DA-4E7D-A4A4-4997D3D7B4B1}"/>
                  </a:ext>
                </a:extLst>
              </p:cNvPr>
              <p:cNvSpPr/>
              <p:nvPr/>
            </p:nvSpPr>
            <p:spPr>
              <a:xfrm>
                <a:off x="8637371" y="736971"/>
                <a:ext cx="1406335" cy="839983"/>
              </a:xfrm>
              <a:custGeom>
                <a:avLst/>
                <a:gdLst>
                  <a:gd name="connsiteX0" fmla="*/ 1406336 w 1406335"/>
                  <a:gd name="connsiteY0" fmla="*/ 0 h 839983"/>
                  <a:gd name="connsiteX1" fmla="*/ 1072252 w 1406335"/>
                  <a:gd name="connsiteY1" fmla="*/ 0 h 839983"/>
                  <a:gd name="connsiteX2" fmla="*/ 703168 w 1406335"/>
                  <a:gd name="connsiteY2" fmla="*/ 165451 h 839983"/>
                  <a:gd name="connsiteX3" fmla="*/ 334084 w 1406335"/>
                  <a:gd name="connsiteY3" fmla="*/ 0 h 839983"/>
                  <a:gd name="connsiteX4" fmla="*/ 0 w 1406335"/>
                  <a:gd name="connsiteY4" fmla="*/ 0 h 839983"/>
                  <a:gd name="connsiteX5" fmla="*/ 0 w 1406335"/>
                  <a:gd name="connsiteY5" fmla="*/ 486809 h 839983"/>
                  <a:gd name="connsiteX6" fmla="*/ 0 w 1406335"/>
                  <a:gd name="connsiteY6" fmla="*/ 536126 h 839983"/>
                  <a:gd name="connsiteX7" fmla="*/ 0 w 1406335"/>
                  <a:gd name="connsiteY7" fmla="*/ 839983 h 839983"/>
                  <a:gd name="connsiteX8" fmla="*/ 1404745 w 1406335"/>
                  <a:gd name="connsiteY8" fmla="*/ 529762 h 839983"/>
                  <a:gd name="connsiteX9" fmla="*/ 1404745 w 1406335"/>
                  <a:gd name="connsiteY9" fmla="*/ 485218 h 839983"/>
                  <a:gd name="connsiteX10" fmla="*/ 1404745 w 1406335"/>
                  <a:gd name="connsiteY10" fmla="*/ 0 h 839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06335" h="839983">
                    <a:moveTo>
                      <a:pt x="1406336" y="0"/>
                    </a:moveTo>
                    <a:lnTo>
                      <a:pt x="1072252" y="0"/>
                    </a:lnTo>
                    <a:cubicBezTo>
                      <a:pt x="1072252" y="0"/>
                      <a:pt x="1019753" y="160679"/>
                      <a:pt x="703168" y="165451"/>
                    </a:cubicBezTo>
                    <a:cubicBezTo>
                      <a:pt x="388174" y="160679"/>
                      <a:pt x="334084" y="0"/>
                      <a:pt x="334084" y="0"/>
                    </a:cubicBezTo>
                    <a:lnTo>
                      <a:pt x="0" y="0"/>
                    </a:lnTo>
                    <a:cubicBezTo>
                      <a:pt x="0" y="0"/>
                      <a:pt x="0" y="364311"/>
                      <a:pt x="0" y="486809"/>
                    </a:cubicBezTo>
                    <a:cubicBezTo>
                      <a:pt x="0" y="499536"/>
                      <a:pt x="0" y="524990"/>
                      <a:pt x="0" y="536126"/>
                    </a:cubicBezTo>
                    <a:cubicBezTo>
                      <a:pt x="0" y="599761"/>
                      <a:pt x="0" y="730213"/>
                      <a:pt x="0" y="839983"/>
                    </a:cubicBezTo>
                    <a:cubicBezTo>
                      <a:pt x="486809" y="817711"/>
                      <a:pt x="989526" y="777939"/>
                      <a:pt x="1404745" y="529762"/>
                    </a:cubicBezTo>
                    <a:lnTo>
                      <a:pt x="1404745" y="485218"/>
                    </a:lnTo>
                    <a:lnTo>
                      <a:pt x="1404745" y="0"/>
                    </a:lnTo>
                    <a:close/>
                  </a:path>
                </a:pathLst>
              </a:custGeom>
              <a:solidFill>
                <a:srgbClr val="8B51C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64" name="Freeform: Shape 3863">
              <a:extLst>
                <a:ext uri="{FF2B5EF4-FFF2-40B4-BE49-F238E27FC236}">
                  <a16:creationId xmlns:a16="http://schemas.microsoft.com/office/drawing/2014/main" id="{8F748F52-3B86-414F-BE81-7F7879E9591F}"/>
                </a:ext>
              </a:extLst>
            </p:cNvPr>
            <p:cNvSpPr/>
            <p:nvPr/>
          </p:nvSpPr>
          <p:spPr>
            <a:xfrm>
              <a:off x="8785323" y="1067874"/>
              <a:ext cx="1154977" cy="275221"/>
            </a:xfrm>
            <a:custGeom>
              <a:avLst/>
              <a:gdLst>
                <a:gd name="connsiteX0" fmla="*/ 0 w 1154977"/>
                <a:gd name="connsiteY0" fmla="*/ 0 h 275221"/>
                <a:gd name="connsiteX1" fmla="*/ 1154977 w 1154977"/>
                <a:gd name="connsiteY1" fmla="*/ 0 h 275221"/>
                <a:gd name="connsiteX2" fmla="*/ 1154977 w 1154977"/>
                <a:gd name="connsiteY2" fmla="*/ 275222 h 275221"/>
                <a:gd name="connsiteX3" fmla="*/ 0 w 1154977"/>
                <a:gd name="connsiteY3" fmla="*/ 275222 h 2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54977" h="275221">
                  <a:moveTo>
                    <a:pt x="0" y="0"/>
                  </a:moveTo>
                  <a:lnTo>
                    <a:pt x="1154977" y="0"/>
                  </a:lnTo>
                  <a:lnTo>
                    <a:pt x="1154977" y="275222"/>
                  </a:lnTo>
                  <a:lnTo>
                    <a:pt x="0" y="275222"/>
                  </a:lnTo>
                  <a:close/>
                </a:path>
              </a:pathLst>
            </a:custGeom>
            <a:solidFill>
              <a:srgbClr val="7444B7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5" name="Freeform: Shape 3864">
              <a:extLst>
                <a:ext uri="{FF2B5EF4-FFF2-40B4-BE49-F238E27FC236}">
                  <a16:creationId xmlns:a16="http://schemas.microsoft.com/office/drawing/2014/main" id="{6317301C-662E-49CB-AA7E-2A73658070C3}"/>
                </a:ext>
              </a:extLst>
            </p:cNvPr>
            <p:cNvSpPr/>
            <p:nvPr/>
          </p:nvSpPr>
          <p:spPr>
            <a:xfrm>
              <a:off x="8785323" y="1343096"/>
              <a:ext cx="1154977" cy="136815"/>
            </a:xfrm>
            <a:custGeom>
              <a:avLst/>
              <a:gdLst>
                <a:gd name="connsiteX0" fmla="*/ 0 w 1154977"/>
                <a:gd name="connsiteY0" fmla="*/ 0 h 136815"/>
                <a:gd name="connsiteX1" fmla="*/ 0 w 1154977"/>
                <a:gd name="connsiteY1" fmla="*/ 136815 h 136815"/>
                <a:gd name="connsiteX2" fmla="*/ 151133 w 1154977"/>
                <a:gd name="connsiteY2" fmla="*/ 69999 h 136815"/>
                <a:gd name="connsiteX3" fmla="*/ 1154977 w 1154977"/>
                <a:gd name="connsiteY3" fmla="*/ 69999 h 136815"/>
                <a:gd name="connsiteX4" fmla="*/ 1154977 w 1154977"/>
                <a:gd name="connsiteY4" fmla="*/ 0 h 136815"/>
                <a:gd name="connsiteX5" fmla="*/ 0 w 1154977"/>
                <a:gd name="connsiteY5" fmla="*/ 0 h 136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4977" h="136815">
                  <a:moveTo>
                    <a:pt x="0" y="0"/>
                  </a:moveTo>
                  <a:lnTo>
                    <a:pt x="0" y="136815"/>
                  </a:lnTo>
                  <a:cubicBezTo>
                    <a:pt x="0" y="136815"/>
                    <a:pt x="63635" y="111361"/>
                    <a:pt x="151133" y="69999"/>
                  </a:cubicBezTo>
                  <a:lnTo>
                    <a:pt x="1154977" y="69999"/>
                  </a:lnTo>
                  <a:lnTo>
                    <a:pt x="11549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444B7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6" name="Freeform: Shape 3865">
              <a:extLst>
                <a:ext uri="{FF2B5EF4-FFF2-40B4-BE49-F238E27FC236}">
                  <a16:creationId xmlns:a16="http://schemas.microsoft.com/office/drawing/2014/main" id="{86D61919-FBEF-40F5-A1B4-1259FF14E6F7}"/>
                </a:ext>
              </a:extLst>
            </p:cNvPr>
            <p:cNvSpPr/>
            <p:nvPr/>
          </p:nvSpPr>
          <p:spPr>
            <a:xfrm>
              <a:off x="9327812" y="1365368"/>
              <a:ext cx="127270" cy="127270"/>
            </a:xfrm>
            <a:custGeom>
              <a:avLst/>
              <a:gdLst>
                <a:gd name="connsiteX0" fmla="*/ 127270 w 127270"/>
                <a:gd name="connsiteY0" fmla="*/ 63635 h 127270"/>
                <a:gd name="connsiteX1" fmla="*/ 63635 w 127270"/>
                <a:gd name="connsiteY1" fmla="*/ 127270 h 127270"/>
                <a:gd name="connsiteX2" fmla="*/ 0 w 127270"/>
                <a:gd name="connsiteY2" fmla="*/ 63635 h 127270"/>
                <a:gd name="connsiteX3" fmla="*/ 63635 w 127270"/>
                <a:gd name="connsiteY3" fmla="*/ 0 h 127270"/>
                <a:gd name="connsiteX4" fmla="*/ 127270 w 127270"/>
                <a:gd name="connsiteY4" fmla="*/ 63635 h 127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270" h="127270">
                  <a:moveTo>
                    <a:pt x="127270" y="63635"/>
                  </a:moveTo>
                  <a:cubicBezTo>
                    <a:pt x="127270" y="98634"/>
                    <a:pt x="98635" y="127270"/>
                    <a:pt x="63635" y="127270"/>
                  </a:cubicBezTo>
                  <a:cubicBezTo>
                    <a:pt x="28636" y="127270"/>
                    <a:pt x="0" y="98634"/>
                    <a:pt x="0" y="63635"/>
                  </a:cubicBezTo>
                  <a:cubicBezTo>
                    <a:pt x="0" y="28636"/>
                    <a:pt x="28636" y="0"/>
                    <a:pt x="63635" y="0"/>
                  </a:cubicBezTo>
                  <a:cubicBezTo>
                    <a:pt x="98635" y="0"/>
                    <a:pt x="127270" y="28636"/>
                    <a:pt x="127270" y="63635"/>
                  </a:cubicBezTo>
                  <a:close/>
                </a:path>
              </a:pathLst>
            </a:custGeom>
            <a:solidFill>
              <a:srgbClr val="7444B7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7" name="Freeform: Shape 3866">
              <a:extLst>
                <a:ext uri="{FF2B5EF4-FFF2-40B4-BE49-F238E27FC236}">
                  <a16:creationId xmlns:a16="http://schemas.microsoft.com/office/drawing/2014/main" id="{7E584251-FF07-498D-B1D5-281C674A0C20}"/>
                </a:ext>
              </a:extLst>
            </p:cNvPr>
            <p:cNvSpPr/>
            <p:nvPr/>
          </p:nvSpPr>
          <p:spPr>
            <a:xfrm>
              <a:off x="8756687" y="1055147"/>
              <a:ext cx="1154977" cy="275221"/>
            </a:xfrm>
            <a:custGeom>
              <a:avLst/>
              <a:gdLst>
                <a:gd name="connsiteX0" fmla="*/ 0 w 1154977"/>
                <a:gd name="connsiteY0" fmla="*/ 0 h 275221"/>
                <a:gd name="connsiteX1" fmla="*/ 1154977 w 1154977"/>
                <a:gd name="connsiteY1" fmla="*/ 0 h 275221"/>
                <a:gd name="connsiteX2" fmla="*/ 1154977 w 1154977"/>
                <a:gd name="connsiteY2" fmla="*/ 275222 h 275221"/>
                <a:gd name="connsiteX3" fmla="*/ 0 w 1154977"/>
                <a:gd name="connsiteY3" fmla="*/ 275222 h 2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54977" h="275221">
                  <a:moveTo>
                    <a:pt x="0" y="0"/>
                  </a:moveTo>
                  <a:lnTo>
                    <a:pt x="1154977" y="0"/>
                  </a:lnTo>
                  <a:lnTo>
                    <a:pt x="1154977" y="275222"/>
                  </a:lnTo>
                  <a:lnTo>
                    <a:pt x="0" y="275222"/>
                  </a:ln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8" name="Freeform: Shape 3867">
              <a:extLst>
                <a:ext uri="{FF2B5EF4-FFF2-40B4-BE49-F238E27FC236}">
                  <a16:creationId xmlns:a16="http://schemas.microsoft.com/office/drawing/2014/main" id="{89CE0CDE-1950-4351-AD7C-8CEC83D5CC31}"/>
                </a:ext>
              </a:extLst>
            </p:cNvPr>
            <p:cNvSpPr/>
            <p:nvPr/>
          </p:nvSpPr>
          <p:spPr>
            <a:xfrm>
              <a:off x="8756687" y="1330368"/>
              <a:ext cx="1154977" cy="136815"/>
            </a:xfrm>
            <a:custGeom>
              <a:avLst/>
              <a:gdLst>
                <a:gd name="connsiteX0" fmla="*/ 0 w 1154977"/>
                <a:gd name="connsiteY0" fmla="*/ 0 h 136815"/>
                <a:gd name="connsiteX1" fmla="*/ 0 w 1154977"/>
                <a:gd name="connsiteY1" fmla="*/ 136815 h 136815"/>
                <a:gd name="connsiteX2" fmla="*/ 151133 w 1154977"/>
                <a:gd name="connsiteY2" fmla="*/ 69999 h 136815"/>
                <a:gd name="connsiteX3" fmla="*/ 1154977 w 1154977"/>
                <a:gd name="connsiteY3" fmla="*/ 69999 h 136815"/>
                <a:gd name="connsiteX4" fmla="*/ 1154977 w 1154977"/>
                <a:gd name="connsiteY4" fmla="*/ 0 h 136815"/>
                <a:gd name="connsiteX5" fmla="*/ 0 w 1154977"/>
                <a:gd name="connsiteY5" fmla="*/ 0 h 136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4977" h="136815">
                  <a:moveTo>
                    <a:pt x="0" y="0"/>
                  </a:moveTo>
                  <a:lnTo>
                    <a:pt x="0" y="136815"/>
                  </a:lnTo>
                  <a:cubicBezTo>
                    <a:pt x="0" y="136815"/>
                    <a:pt x="63635" y="111361"/>
                    <a:pt x="151133" y="69999"/>
                  </a:cubicBezTo>
                  <a:lnTo>
                    <a:pt x="1154977" y="69999"/>
                  </a:lnTo>
                  <a:lnTo>
                    <a:pt x="11549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F3F2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69" name="Graphic 378">
              <a:extLst>
                <a:ext uri="{FF2B5EF4-FFF2-40B4-BE49-F238E27FC236}">
                  <a16:creationId xmlns:a16="http://schemas.microsoft.com/office/drawing/2014/main" id="{F9C0E471-61DC-4ECC-9844-EE5E07A221EF}"/>
                </a:ext>
              </a:extLst>
            </p:cNvPr>
            <p:cNvGrpSpPr/>
            <p:nvPr/>
          </p:nvGrpSpPr>
          <p:grpSpPr>
            <a:xfrm>
              <a:off x="9062135" y="1099691"/>
              <a:ext cx="601352" cy="186132"/>
              <a:chOff x="9062135" y="1099691"/>
              <a:chExt cx="601352" cy="186132"/>
            </a:xfrm>
          </p:grpSpPr>
          <p:grpSp>
            <p:nvGrpSpPr>
              <p:cNvPr id="3870" name="Graphic 378">
                <a:extLst>
                  <a:ext uri="{FF2B5EF4-FFF2-40B4-BE49-F238E27FC236}">
                    <a16:creationId xmlns:a16="http://schemas.microsoft.com/office/drawing/2014/main" id="{DCD571C7-E7F8-42CD-B3A7-9B8F02F20F6A}"/>
                  </a:ext>
                </a:extLst>
              </p:cNvPr>
              <p:cNvGrpSpPr/>
              <p:nvPr/>
            </p:nvGrpSpPr>
            <p:grpSpPr>
              <a:xfrm>
                <a:off x="9062135" y="1099691"/>
                <a:ext cx="601352" cy="186132"/>
                <a:chOff x="9062135" y="1099691"/>
                <a:chExt cx="601352" cy="186132"/>
              </a:xfrm>
            </p:grpSpPr>
            <p:sp>
              <p:nvSpPr>
                <p:cNvPr id="3871" name="Freeform: Shape 3870">
                  <a:extLst>
                    <a:ext uri="{FF2B5EF4-FFF2-40B4-BE49-F238E27FC236}">
                      <a16:creationId xmlns:a16="http://schemas.microsoft.com/office/drawing/2014/main" id="{6898A0D9-5D76-4E57-958C-5A2C0C1398C7}"/>
                    </a:ext>
                  </a:extLst>
                </p:cNvPr>
                <p:cNvSpPr/>
                <p:nvPr/>
              </p:nvSpPr>
              <p:spPr>
                <a:xfrm>
                  <a:off x="9062135" y="1184008"/>
                  <a:ext cx="174996" cy="89089"/>
                </a:xfrm>
                <a:custGeom>
                  <a:avLst/>
                  <a:gdLst>
                    <a:gd name="connsiteX0" fmla="*/ 174997 w 174996"/>
                    <a:gd name="connsiteY0" fmla="*/ 44544 h 89089"/>
                    <a:gd name="connsiteX1" fmla="*/ 87498 w 174996"/>
                    <a:gd name="connsiteY1" fmla="*/ 89089 h 89089"/>
                    <a:gd name="connsiteX2" fmla="*/ 0 w 174996"/>
                    <a:gd name="connsiteY2" fmla="*/ 44544 h 89089"/>
                    <a:gd name="connsiteX3" fmla="*/ 87498 w 174996"/>
                    <a:gd name="connsiteY3" fmla="*/ 0 h 89089"/>
                    <a:gd name="connsiteX4" fmla="*/ 174997 w 174996"/>
                    <a:gd name="connsiteY4" fmla="*/ 44544 h 890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996" h="89089">
                      <a:moveTo>
                        <a:pt x="174997" y="44544"/>
                      </a:moveTo>
                      <a:cubicBezTo>
                        <a:pt x="174997" y="68408"/>
                        <a:pt x="135225" y="89089"/>
                        <a:pt x="87498" y="89089"/>
                      </a:cubicBezTo>
                      <a:cubicBezTo>
                        <a:pt x="38181" y="89089"/>
                        <a:pt x="0" y="69999"/>
                        <a:pt x="0" y="44544"/>
                      </a:cubicBezTo>
                      <a:cubicBezTo>
                        <a:pt x="0" y="20681"/>
                        <a:pt x="39772" y="0"/>
                        <a:pt x="87498" y="0"/>
                      </a:cubicBezTo>
                      <a:cubicBezTo>
                        <a:pt x="136816" y="1591"/>
                        <a:pt x="174997" y="20681"/>
                        <a:pt x="174997" y="44544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72" name="Freeform: Shape 3871">
                  <a:extLst>
                    <a:ext uri="{FF2B5EF4-FFF2-40B4-BE49-F238E27FC236}">
                      <a16:creationId xmlns:a16="http://schemas.microsoft.com/office/drawing/2014/main" id="{27C530CE-1482-42EF-A53A-D285D5E8A0C0}"/>
                    </a:ext>
                  </a:extLst>
                </p:cNvPr>
                <p:cNvSpPr/>
                <p:nvPr/>
              </p:nvSpPr>
              <p:spPr>
                <a:xfrm>
                  <a:off x="9488491" y="1196735"/>
                  <a:ext cx="174996" cy="89089"/>
                </a:xfrm>
                <a:custGeom>
                  <a:avLst/>
                  <a:gdLst>
                    <a:gd name="connsiteX0" fmla="*/ 0 w 174996"/>
                    <a:gd name="connsiteY0" fmla="*/ 44545 h 89089"/>
                    <a:gd name="connsiteX1" fmla="*/ 87498 w 174996"/>
                    <a:gd name="connsiteY1" fmla="*/ 89089 h 89089"/>
                    <a:gd name="connsiteX2" fmla="*/ 174997 w 174996"/>
                    <a:gd name="connsiteY2" fmla="*/ 44545 h 89089"/>
                    <a:gd name="connsiteX3" fmla="*/ 87498 w 174996"/>
                    <a:gd name="connsiteY3" fmla="*/ 0 h 89089"/>
                    <a:gd name="connsiteX4" fmla="*/ 0 w 174996"/>
                    <a:gd name="connsiteY4" fmla="*/ 44545 h 890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996" h="89089">
                      <a:moveTo>
                        <a:pt x="0" y="44545"/>
                      </a:moveTo>
                      <a:cubicBezTo>
                        <a:pt x="0" y="68408"/>
                        <a:pt x="39772" y="89089"/>
                        <a:pt x="87498" y="89089"/>
                      </a:cubicBezTo>
                      <a:cubicBezTo>
                        <a:pt x="136816" y="89089"/>
                        <a:pt x="174997" y="69999"/>
                        <a:pt x="174997" y="44545"/>
                      </a:cubicBezTo>
                      <a:cubicBezTo>
                        <a:pt x="174997" y="20681"/>
                        <a:pt x="135225" y="0"/>
                        <a:pt x="87498" y="0"/>
                      </a:cubicBezTo>
                      <a:cubicBezTo>
                        <a:pt x="38181" y="0"/>
                        <a:pt x="0" y="19091"/>
                        <a:pt x="0" y="44545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73" name="Freeform: Shape 3872">
                  <a:extLst>
                    <a:ext uri="{FF2B5EF4-FFF2-40B4-BE49-F238E27FC236}">
                      <a16:creationId xmlns:a16="http://schemas.microsoft.com/office/drawing/2014/main" id="{CD3EDAB1-2217-47C0-8941-436EA702A038}"/>
                    </a:ext>
                  </a:extLst>
                </p:cNvPr>
                <p:cNvSpPr/>
                <p:nvPr/>
              </p:nvSpPr>
              <p:spPr>
                <a:xfrm>
                  <a:off x="9120998" y="1099691"/>
                  <a:ext cx="116133" cy="58862"/>
                </a:xfrm>
                <a:custGeom>
                  <a:avLst/>
                  <a:gdLst>
                    <a:gd name="connsiteX0" fmla="*/ 0 w 116133"/>
                    <a:gd name="connsiteY0" fmla="*/ 57271 h 58862"/>
                    <a:gd name="connsiteX1" fmla="*/ 58863 w 116133"/>
                    <a:gd name="connsiteY1" fmla="*/ 0 h 58862"/>
                    <a:gd name="connsiteX2" fmla="*/ 116134 w 116133"/>
                    <a:gd name="connsiteY2" fmla="*/ 58862 h 58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133" h="58862">
                      <a:moveTo>
                        <a:pt x="0" y="57271"/>
                      </a:moveTo>
                      <a:cubicBezTo>
                        <a:pt x="0" y="25454"/>
                        <a:pt x="27045" y="0"/>
                        <a:pt x="58863" y="0"/>
                      </a:cubicBezTo>
                      <a:cubicBezTo>
                        <a:pt x="90680" y="0"/>
                        <a:pt x="116134" y="27045"/>
                        <a:pt x="116134" y="58862"/>
                      </a:cubicBezTo>
                    </a:path>
                  </a:pathLst>
                </a:custGeom>
                <a:noFill/>
                <a:ln w="25507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74" name="Freeform: Shape 3873">
                  <a:extLst>
                    <a:ext uri="{FF2B5EF4-FFF2-40B4-BE49-F238E27FC236}">
                      <a16:creationId xmlns:a16="http://schemas.microsoft.com/office/drawing/2014/main" id="{7F37C007-4990-4523-84D6-5FADAF11318A}"/>
                    </a:ext>
                  </a:extLst>
                </p:cNvPr>
                <p:cNvSpPr/>
                <p:nvPr/>
              </p:nvSpPr>
              <p:spPr>
                <a:xfrm>
                  <a:off x="9490082" y="1109236"/>
                  <a:ext cx="116133" cy="58862"/>
                </a:xfrm>
                <a:custGeom>
                  <a:avLst/>
                  <a:gdLst>
                    <a:gd name="connsiteX0" fmla="*/ 0 w 116133"/>
                    <a:gd name="connsiteY0" fmla="*/ 57272 h 58862"/>
                    <a:gd name="connsiteX1" fmla="*/ 58862 w 116133"/>
                    <a:gd name="connsiteY1" fmla="*/ 0 h 58862"/>
                    <a:gd name="connsiteX2" fmla="*/ 116134 w 116133"/>
                    <a:gd name="connsiteY2" fmla="*/ 58863 h 58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133" h="58862">
                      <a:moveTo>
                        <a:pt x="0" y="57272"/>
                      </a:moveTo>
                      <a:cubicBezTo>
                        <a:pt x="0" y="25454"/>
                        <a:pt x="27045" y="0"/>
                        <a:pt x="58862" y="0"/>
                      </a:cubicBezTo>
                      <a:cubicBezTo>
                        <a:pt x="90680" y="0"/>
                        <a:pt x="116134" y="27045"/>
                        <a:pt x="116134" y="58863"/>
                      </a:cubicBezTo>
                    </a:path>
                  </a:pathLst>
                </a:custGeom>
                <a:noFill/>
                <a:ln w="25507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75" name="Freeform: Shape 3874">
                <a:extLst>
                  <a:ext uri="{FF2B5EF4-FFF2-40B4-BE49-F238E27FC236}">
                    <a16:creationId xmlns:a16="http://schemas.microsoft.com/office/drawing/2014/main" id="{AE7E907A-2071-456F-9C1B-4E5C25B3EF45}"/>
                  </a:ext>
                </a:extLst>
              </p:cNvPr>
              <p:cNvSpPr/>
              <p:nvPr/>
            </p:nvSpPr>
            <p:spPr>
              <a:xfrm>
                <a:off x="9276904" y="1158554"/>
                <a:ext cx="184541" cy="106588"/>
              </a:xfrm>
              <a:custGeom>
                <a:avLst/>
                <a:gdLst>
                  <a:gd name="connsiteX0" fmla="*/ 90680 w 184541"/>
                  <a:gd name="connsiteY0" fmla="*/ 106589 h 106588"/>
                  <a:gd name="connsiteX1" fmla="*/ 11136 w 184541"/>
                  <a:gd name="connsiteY1" fmla="*/ 58862 h 106588"/>
                  <a:gd name="connsiteX2" fmla="*/ 0 w 184541"/>
                  <a:gd name="connsiteY2" fmla="*/ 12727 h 106588"/>
                  <a:gd name="connsiteX3" fmla="*/ 12727 w 184541"/>
                  <a:gd name="connsiteY3" fmla="*/ 0 h 106588"/>
                  <a:gd name="connsiteX4" fmla="*/ 171815 w 184541"/>
                  <a:gd name="connsiteY4" fmla="*/ 3182 h 106588"/>
                  <a:gd name="connsiteX5" fmla="*/ 184542 w 184541"/>
                  <a:gd name="connsiteY5" fmla="*/ 15909 h 106588"/>
                  <a:gd name="connsiteX6" fmla="*/ 171815 w 184541"/>
                  <a:gd name="connsiteY6" fmla="*/ 60453 h 106588"/>
                  <a:gd name="connsiteX7" fmla="*/ 90680 w 184541"/>
                  <a:gd name="connsiteY7" fmla="*/ 106589 h 10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4541" h="106588">
                    <a:moveTo>
                      <a:pt x="90680" y="106589"/>
                    </a:moveTo>
                    <a:cubicBezTo>
                      <a:pt x="57272" y="106589"/>
                      <a:pt x="27045" y="87498"/>
                      <a:pt x="11136" y="58862"/>
                    </a:cubicBezTo>
                    <a:cubicBezTo>
                      <a:pt x="3182" y="44545"/>
                      <a:pt x="0" y="28636"/>
                      <a:pt x="0" y="12727"/>
                    </a:cubicBezTo>
                    <a:cubicBezTo>
                      <a:pt x="0" y="6363"/>
                      <a:pt x="6364" y="0"/>
                      <a:pt x="12727" y="0"/>
                    </a:cubicBezTo>
                    <a:cubicBezTo>
                      <a:pt x="19091" y="0"/>
                      <a:pt x="163861" y="3182"/>
                      <a:pt x="171815" y="3182"/>
                    </a:cubicBezTo>
                    <a:cubicBezTo>
                      <a:pt x="178179" y="3182"/>
                      <a:pt x="184542" y="9545"/>
                      <a:pt x="184542" y="15909"/>
                    </a:cubicBezTo>
                    <a:cubicBezTo>
                      <a:pt x="184542" y="31818"/>
                      <a:pt x="179769" y="47726"/>
                      <a:pt x="171815" y="60453"/>
                    </a:cubicBezTo>
                    <a:cubicBezTo>
                      <a:pt x="154315" y="90680"/>
                      <a:pt x="124089" y="106589"/>
                      <a:pt x="90680" y="106589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76" name="Freeform: Shape 3875">
              <a:extLst>
                <a:ext uri="{FF2B5EF4-FFF2-40B4-BE49-F238E27FC236}">
                  <a16:creationId xmlns:a16="http://schemas.microsoft.com/office/drawing/2014/main" id="{F0F0B5FE-3A71-4060-9A8E-2D70F6F02B9A}"/>
                </a:ext>
              </a:extLst>
            </p:cNvPr>
            <p:cNvSpPr/>
            <p:nvPr/>
          </p:nvSpPr>
          <p:spPr>
            <a:xfrm>
              <a:off x="9299176" y="1351050"/>
              <a:ext cx="127270" cy="127270"/>
            </a:xfrm>
            <a:custGeom>
              <a:avLst/>
              <a:gdLst>
                <a:gd name="connsiteX0" fmla="*/ 127270 w 127270"/>
                <a:gd name="connsiteY0" fmla="*/ 63635 h 127270"/>
                <a:gd name="connsiteX1" fmla="*/ 63635 w 127270"/>
                <a:gd name="connsiteY1" fmla="*/ 127270 h 127270"/>
                <a:gd name="connsiteX2" fmla="*/ 0 w 127270"/>
                <a:gd name="connsiteY2" fmla="*/ 63635 h 127270"/>
                <a:gd name="connsiteX3" fmla="*/ 63635 w 127270"/>
                <a:gd name="connsiteY3" fmla="*/ 0 h 127270"/>
                <a:gd name="connsiteX4" fmla="*/ 127270 w 127270"/>
                <a:gd name="connsiteY4" fmla="*/ 63635 h 127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270" h="127270">
                  <a:moveTo>
                    <a:pt x="127270" y="63635"/>
                  </a:moveTo>
                  <a:cubicBezTo>
                    <a:pt x="127270" y="98634"/>
                    <a:pt x="98634" y="127270"/>
                    <a:pt x="63635" y="127270"/>
                  </a:cubicBezTo>
                  <a:cubicBezTo>
                    <a:pt x="28636" y="127270"/>
                    <a:pt x="0" y="98634"/>
                    <a:pt x="0" y="63635"/>
                  </a:cubicBezTo>
                  <a:cubicBezTo>
                    <a:pt x="0" y="28636"/>
                    <a:pt x="28636" y="0"/>
                    <a:pt x="63635" y="0"/>
                  </a:cubicBezTo>
                  <a:cubicBezTo>
                    <a:pt x="98634" y="0"/>
                    <a:pt x="127270" y="28636"/>
                    <a:pt x="127270" y="63635"/>
                  </a:cubicBezTo>
                  <a:close/>
                </a:path>
              </a:pathLst>
            </a:custGeom>
            <a:solidFill>
              <a:srgbClr val="C8CCC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77" name="Freeform: Shape 3876">
              <a:extLst>
                <a:ext uri="{FF2B5EF4-FFF2-40B4-BE49-F238E27FC236}">
                  <a16:creationId xmlns:a16="http://schemas.microsoft.com/office/drawing/2014/main" id="{5809B0B2-24AD-4F6B-A503-3C18B78A2E31}"/>
                </a:ext>
              </a:extLst>
            </p:cNvPr>
            <p:cNvSpPr/>
            <p:nvPr/>
          </p:nvSpPr>
          <p:spPr>
            <a:xfrm>
              <a:off x="9299176" y="1351050"/>
              <a:ext cx="101816" cy="101816"/>
            </a:xfrm>
            <a:custGeom>
              <a:avLst/>
              <a:gdLst>
                <a:gd name="connsiteX0" fmla="*/ 101816 w 101816"/>
                <a:gd name="connsiteY0" fmla="*/ 50908 h 101816"/>
                <a:gd name="connsiteX1" fmla="*/ 50908 w 101816"/>
                <a:gd name="connsiteY1" fmla="*/ 101816 h 101816"/>
                <a:gd name="connsiteX2" fmla="*/ 0 w 101816"/>
                <a:gd name="connsiteY2" fmla="*/ 50908 h 101816"/>
                <a:gd name="connsiteX3" fmla="*/ 50908 w 101816"/>
                <a:gd name="connsiteY3" fmla="*/ 0 h 101816"/>
                <a:gd name="connsiteX4" fmla="*/ 101816 w 101816"/>
                <a:gd name="connsiteY4" fmla="*/ 50908 h 101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816" h="101816">
                  <a:moveTo>
                    <a:pt x="101816" y="50908"/>
                  </a:moveTo>
                  <a:cubicBezTo>
                    <a:pt x="101816" y="79544"/>
                    <a:pt x="79544" y="101816"/>
                    <a:pt x="50908" y="101816"/>
                  </a:cubicBezTo>
                  <a:cubicBezTo>
                    <a:pt x="22272" y="101816"/>
                    <a:pt x="0" y="77953"/>
                    <a:pt x="0" y="50908"/>
                  </a:cubicBezTo>
                  <a:cubicBezTo>
                    <a:pt x="0" y="22272"/>
                    <a:pt x="23863" y="0"/>
                    <a:pt x="50908" y="0"/>
                  </a:cubicBezTo>
                  <a:cubicBezTo>
                    <a:pt x="79544" y="0"/>
                    <a:pt x="101816" y="23863"/>
                    <a:pt x="101816" y="50908"/>
                  </a:cubicBez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878" name="Graphic 378">
            <a:extLst>
              <a:ext uri="{FF2B5EF4-FFF2-40B4-BE49-F238E27FC236}">
                <a16:creationId xmlns:a16="http://schemas.microsoft.com/office/drawing/2014/main" id="{198F871D-0169-411E-8172-9B8EBAFB6F7B}"/>
              </a:ext>
            </a:extLst>
          </p:cNvPr>
          <p:cNvGrpSpPr/>
          <p:nvPr/>
        </p:nvGrpSpPr>
        <p:grpSpPr>
          <a:xfrm rot="17514568">
            <a:off x="4861550" y="4674918"/>
            <a:ext cx="1087215" cy="1347399"/>
            <a:chOff x="7874360" y="2090397"/>
            <a:chExt cx="2295286" cy="1849687"/>
          </a:xfrm>
        </p:grpSpPr>
        <p:sp>
          <p:nvSpPr>
            <p:cNvPr id="3879" name="Freeform: Shape 3878">
              <a:extLst>
                <a:ext uri="{FF2B5EF4-FFF2-40B4-BE49-F238E27FC236}">
                  <a16:creationId xmlns:a16="http://schemas.microsoft.com/office/drawing/2014/main" id="{B81BB6A5-7F1C-43CD-B508-3F0B4ED981CA}"/>
                </a:ext>
              </a:extLst>
            </p:cNvPr>
            <p:cNvSpPr/>
            <p:nvPr/>
          </p:nvSpPr>
          <p:spPr>
            <a:xfrm>
              <a:off x="7912541" y="2128578"/>
              <a:ext cx="2257105" cy="1811506"/>
            </a:xfrm>
            <a:custGeom>
              <a:avLst/>
              <a:gdLst>
                <a:gd name="connsiteX0" fmla="*/ 1583904 w 2257105"/>
                <a:gd name="connsiteY0" fmla="*/ 8365 h 1811506"/>
                <a:gd name="connsiteX1" fmla="*/ 4162 w 2257105"/>
                <a:gd name="connsiteY1" fmla="*/ 1005845 h 1811506"/>
                <a:gd name="connsiteX2" fmla="*/ 1747765 w 2257105"/>
                <a:gd name="connsiteY2" fmla="*/ 1732876 h 1811506"/>
                <a:gd name="connsiteX3" fmla="*/ 1913216 w 2257105"/>
                <a:gd name="connsiteY3" fmla="*/ 1249250 h 1811506"/>
                <a:gd name="connsiteX4" fmla="*/ 1835263 w 2257105"/>
                <a:gd name="connsiteY4" fmla="*/ 1083798 h 1811506"/>
                <a:gd name="connsiteX5" fmla="*/ 2252073 w 2257105"/>
                <a:gd name="connsiteY5" fmla="*/ 666988 h 1811506"/>
                <a:gd name="connsiteX6" fmla="*/ 1583904 w 2257105"/>
                <a:gd name="connsiteY6" fmla="*/ 8365 h 1811506"/>
                <a:gd name="connsiteX7" fmla="*/ 1553678 w 2257105"/>
                <a:gd name="connsiteY7" fmla="*/ 1153797 h 1811506"/>
                <a:gd name="connsiteX8" fmla="*/ 1313455 w 2257105"/>
                <a:gd name="connsiteY8" fmla="*/ 991527 h 1811506"/>
                <a:gd name="connsiteX9" fmla="*/ 1553678 w 2257105"/>
                <a:gd name="connsiteY9" fmla="*/ 829258 h 1811506"/>
                <a:gd name="connsiteX10" fmla="*/ 1793900 w 2257105"/>
                <a:gd name="connsiteY10" fmla="*/ 991527 h 1811506"/>
                <a:gd name="connsiteX11" fmla="*/ 1553678 w 2257105"/>
                <a:gd name="connsiteY11" fmla="*/ 1153797 h 1811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57105" h="1811506">
                  <a:moveTo>
                    <a:pt x="1583904" y="8365"/>
                  </a:moveTo>
                  <a:cubicBezTo>
                    <a:pt x="1186185" y="-50497"/>
                    <a:pt x="-81745" y="192907"/>
                    <a:pt x="4162" y="1005845"/>
                  </a:cubicBezTo>
                  <a:cubicBezTo>
                    <a:pt x="91661" y="1820375"/>
                    <a:pt x="1370727" y="1915827"/>
                    <a:pt x="1747765" y="1732876"/>
                  </a:cubicBezTo>
                  <a:cubicBezTo>
                    <a:pt x="2124803" y="1548334"/>
                    <a:pt x="2057986" y="1296976"/>
                    <a:pt x="1913216" y="1249250"/>
                  </a:cubicBezTo>
                  <a:cubicBezTo>
                    <a:pt x="1768446" y="1201523"/>
                    <a:pt x="1800264" y="1114025"/>
                    <a:pt x="1835263" y="1083798"/>
                  </a:cubicBezTo>
                  <a:cubicBezTo>
                    <a:pt x="1946624" y="991527"/>
                    <a:pt x="2202756" y="977209"/>
                    <a:pt x="2252073" y="666988"/>
                  </a:cubicBezTo>
                  <a:cubicBezTo>
                    <a:pt x="2301390" y="356767"/>
                    <a:pt x="1981624" y="65637"/>
                    <a:pt x="1583904" y="8365"/>
                  </a:cubicBezTo>
                  <a:close/>
                  <a:moveTo>
                    <a:pt x="1553678" y="1153797"/>
                  </a:moveTo>
                  <a:cubicBezTo>
                    <a:pt x="1421635" y="1153797"/>
                    <a:pt x="1313455" y="1080616"/>
                    <a:pt x="1313455" y="991527"/>
                  </a:cubicBezTo>
                  <a:cubicBezTo>
                    <a:pt x="1313455" y="902438"/>
                    <a:pt x="1420044" y="829258"/>
                    <a:pt x="1553678" y="829258"/>
                  </a:cubicBezTo>
                  <a:cubicBezTo>
                    <a:pt x="1685720" y="829258"/>
                    <a:pt x="1793900" y="902438"/>
                    <a:pt x="1793900" y="991527"/>
                  </a:cubicBezTo>
                  <a:cubicBezTo>
                    <a:pt x="1792309" y="1082207"/>
                    <a:pt x="1685720" y="1153797"/>
                    <a:pt x="1553678" y="1153797"/>
                  </a:cubicBezTo>
                  <a:close/>
                </a:path>
              </a:pathLst>
            </a:custGeom>
            <a:solidFill>
              <a:srgbClr val="FF9906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80" name="Graphic 378">
              <a:extLst>
                <a:ext uri="{FF2B5EF4-FFF2-40B4-BE49-F238E27FC236}">
                  <a16:creationId xmlns:a16="http://schemas.microsoft.com/office/drawing/2014/main" id="{2534AE8D-F3FE-4306-834E-CB9D18A8E53C}"/>
                </a:ext>
              </a:extLst>
            </p:cNvPr>
            <p:cNvGrpSpPr/>
            <p:nvPr/>
          </p:nvGrpSpPr>
          <p:grpSpPr>
            <a:xfrm>
              <a:off x="7874360" y="2090397"/>
              <a:ext cx="2255824" cy="1811736"/>
              <a:chOff x="7874360" y="2090397"/>
              <a:chExt cx="2255824" cy="1811736"/>
            </a:xfrm>
          </p:grpSpPr>
          <p:sp>
            <p:nvSpPr>
              <p:cNvPr id="3881" name="Freeform: Shape 3880">
                <a:extLst>
                  <a:ext uri="{FF2B5EF4-FFF2-40B4-BE49-F238E27FC236}">
                    <a16:creationId xmlns:a16="http://schemas.microsoft.com/office/drawing/2014/main" id="{D8B17149-A710-4641-9513-25FAF90B682E}"/>
                  </a:ext>
                </a:extLst>
              </p:cNvPr>
              <p:cNvSpPr/>
              <p:nvPr/>
            </p:nvSpPr>
            <p:spPr>
              <a:xfrm>
                <a:off x="7874360" y="2090397"/>
                <a:ext cx="2255824" cy="1271784"/>
              </a:xfrm>
              <a:custGeom>
                <a:avLst/>
                <a:gdLst>
                  <a:gd name="connsiteX0" fmla="*/ 1583904 w 2255824"/>
                  <a:gd name="connsiteY0" fmla="*/ 8365 h 1271784"/>
                  <a:gd name="connsiteX1" fmla="*/ 4162 w 2255824"/>
                  <a:gd name="connsiteY1" fmla="*/ 1005845 h 1271784"/>
                  <a:gd name="connsiteX2" fmla="*/ 82115 w 2255824"/>
                  <a:gd name="connsiteY2" fmla="*/ 1266749 h 1271784"/>
                  <a:gd name="connsiteX3" fmla="*/ 1415271 w 2255824"/>
                  <a:gd name="connsiteY3" fmla="*/ 1126752 h 1271784"/>
                  <a:gd name="connsiteX4" fmla="*/ 1311864 w 2255824"/>
                  <a:gd name="connsiteY4" fmla="*/ 993118 h 1271784"/>
                  <a:gd name="connsiteX5" fmla="*/ 1552087 w 2255824"/>
                  <a:gd name="connsiteY5" fmla="*/ 830849 h 1271784"/>
                  <a:gd name="connsiteX6" fmla="*/ 1792309 w 2255824"/>
                  <a:gd name="connsiteY6" fmla="*/ 993118 h 1271784"/>
                  <a:gd name="connsiteX7" fmla="*/ 1789127 w 2255824"/>
                  <a:gd name="connsiteY7" fmla="*/ 1016981 h 1271784"/>
                  <a:gd name="connsiteX8" fmla="*/ 2159802 w 2255824"/>
                  <a:gd name="connsiteY8" fmla="*/ 878575 h 1271784"/>
                  <a:gd name="connsiteX9" fmla="*/ 2250482 w 2255824"/>
                  <a:gd name="connsiteY9" fmla="*/ 668579 h 1271784"/>
                  <a:gd name="connsiteX10" fmla="*/ 1583904 w 2255824"/>
                  <a:gd name="connsiteY10" fmla="*/ 8365 h 1271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55824" h="1271784">
                    <a:moveTo>
                      <a:pt x="1583904" y="8365"/>
                    </a:moveTo>
                    <a:cubicBezTo>
                      <a:pt x="1186185" y="-50498"/>
                      <a:pt x="-81745" y="192907"/>
                      <a:pt x="4162" y="1005845"/>
                    </a:cubicBezTo>
                    <a:cubicBezTo>
                      <a:pt x="15299" y="1102889"/>
                      <a:pt x="42343" y="1188796"/>
                      <a:pt x="82115" y="1266749"/>
                    </a:cubicBezTo>
                    <a:cubicBezTo>
                      <a:pt x="532334" y="1289022"/>
                      <a:pt x="979371" y="1236522"/>
                      <a:pt x="1415271" y="1126752"/>
                    </a:cubicBezTo>
                    <a:cubicBezTo>
                      <a:pt x="1353227" y="1098116"/>
                      <a:pt x="1311864" y="1048799"/>
                      <a:pt x="1311864" y="993118"/>
                    </a:cubicBezTo>
                    <a:cubicBezTo>
                      <a:pt x="1311864" y="904029"/>
                      <a:pt x="1418453" y="830849"/>
                      <a:pt x="1552087" y="830849"/>
                    </a:cubicBezTo>
                    <a:cubicBezTo>
                      <a:pt x="1684129" y="830849"/>
                      <a:pt x="1792309" y="904029"/>
                      <a:pt x="1792309" y="993118"/>
                    </a:cubicBezTo>
                    <a:cubicBezTo>
                      <a:pt x="1792309" y="1001073"/>
                      <a:pt x="1790718" y="1009027"/>
                      <a:pt x="1789127" y="1016981"/>
                    </a:cubicBezTo>
                    <a:cubicBezTo>
                      <a:pt x="1914807" y="975618"/>
                      <a:pt x="2037304" y="927892"/>
                      <a:pt x="2159802" y="878575"/>
                    </a:cubicBezTo>
                    <a:cubicBezTo>
                      <a:pt x="2202756" y="829258"/>
                      <a:pt x="2236164" y="762441"/>
                      <a:pt x="2250482" y="668579"/>
                    </a:cubicBezTo>
                    <a:cubicBezTo>
                      <a:pt x="2301390" y="356767"/>
                      <a:pt x="1981624" y="65636"/>
                      <a:pt x="1583904" y="8365"/>
                    </a:cubicBezTo>
                    <a:close/>
                  </a:path>
                </a:pathLst>
              </a:custGeom>
              <a:solidFill>
                <a:srgbClr val="FFD7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82" name="Freeform: Shape 3881">
                <a:extLst>
                  <a:ext uri="{FF2B5EF4-FFF2-40B4-BE49-F238E27FC236}">
                    <a16:creationId xmlns:a16="http://schemas.microsoft.com/office/drawing/2014/main" id="{12AD3259-7969-42F2-9536-91DC04ABD15C}"/>
                  </a:ext>
                </a:extLst>
              </p:cNvPr>
              <p:cNvSpPr/>
              <p:nvPr/>
            </p:nvSpPr>
            <p:spPr>
              <a:xfrm>
                <a:off x="7958066" y="2967381"/>
                <a:ext cx="2077686" cy="934752"/>
              </a:xfrm>
              <a:custGeom>
                <a:avLst/>
                <a:gdLst>
                  <a:gd name="connsiteX0" fmla="*/ 1469971 w 2077686"/>
                  <a:gd name="connsiteY0" fmla="*/ 278404 h 934752"/>
                  <a:gd name="connsiteX1" fmla="*/ 1333156 w 2077686"/>
                  <a:gd name="connsiteY1" fmla="*/ 249768 h 934752"/>
                  <a:gd name="connsiteX2" fmla="*/ 0 w 2077686"/>
                  <a:gd name="connsiteY2" fmla="*/ 389765 h 934752"/>
                  <a:gd name="connsiteX3" fmla="*/ 1665649 w 2077686"/>
                  <a:gd name="connsiteY3" fmla="*/ 855892 h 934752"/>
                  <a:gd name="connsiteX4" fmla="*/ 1831100 w 2077686"/>
                  <a:gd name="connsiteY4" fmla="*/ 372266 h 934752"/>
                  <a:gd name="connsiteX5" fmla="*/ 1753148 w 2077686"/>
                  <a:gd name="connsiteY5" fmla="*/ 206814 h 934752"/>
                  <a:gd name="connsiteX6" fmla="*/ 2077686 w 2077686"/>
                  <a:gd name="connsiteY6" fmla="*/ 0 h 934752"/>
                  <a:gd name="connsiteX7" fmla="*/ 1707012 w 2077686"/>
                  <a:gd name="connsiteY7" fmla="*/ 138406 h 934752"/>
                  <a:gd name="connsiteX8" fmla="*/ 1469971 w 2077686"/>
                  <a:gd name="connsiteY8" fmla="*/ 278404 h 934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77686" h="934752">
                    <a:moveTo>
                      <a:pt x="1469971" y="278404"/>
                    </a:moveTo>
                    <a:cubicBezTo>
                      <a:pt x="1419063" y="278404"/>
                      <a:pt x="1372928" y="267268"/>
                      <a:pt x="1333156" y="249768"/>
                    </a:cubicBezTo>
                    <a:cubicBezTo>
                      <a:pt x="897255" y="361129"/>
                      <a:pt x="450219" y="412037"/>
                      <a:pt x="0" y="389765"/>
                    </a:cubicBezTo>
                    <a:cubicBezTo>
                      <a:pt x="300676" y="960890"/>
                      <a:pt x="1333156" y="1018162"/>
                      <a:pt x="1665649" y="855892"/>
                    </a:cubicBezTo>
                    <a:cubicBezTo>
                      <a:pt x="2044278" y="671350"/>
                      <a:pt x="1975870" y="419992"/>
                      <a:pt x="1831100" y="372266"/>
                    </a:cubicBezTo>
                    <a:cubicBezTo>
                      <a:pt x="1686330" y="324539"/>
                      <a:pt x="1718148" y="237041"/>
                      <a:pt x="1753148" y="206814"/>
                    </a:cubicBezTo>
                    <a:cubicBezTo>
                      <a:pt x="1831100" y="143179"/>
                      <a:pt x="1979052" y="116134"/>
                      <a:pt x="2077686" y="0"/>
                    </a:cubicBezTo>
                    <a:cubicBezTo>
                      <a:pt x="1955189" y="50908"/>
                      <a:pt x="1831100" y="97044"/>
                      <a:pt x="1707012" y="138406"/>
                    </a:cubicBezTo>
                    <a:cubicBezTo>
                      <a:pt x="1689512" y="217950"/>
                      <a:pt x="1590878" y="278404"/>
                      <a:pt x="1469971" y="278404"/>
                    </a:cubicBezTo>
                    <a:close/>
                  </a:path>
                </a:pathLst>
              </a:custGeom>
              <a:solidFill>
                <a:srgbClr val="F4C5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83" name="Freeform: Shape 3882">
              <a:extLst>
                <a:ext uri="{FF2B5EF4-FFF2-40B4-BE49-F238E27FC236}">
                  <a16:creationId xmlns:a16="http://schemas.microsoft.com/office/drawing/2014/main" id="{CF6B287F-A607-4E44-B096-785820D9DECA}"/>
                </a:ext>
              </a:extLst>
            </p:cNvPr>
            <p:cNvSpPr/>
            <p:nvPr/>
          </p:nvSpPr>
          <p:spPr>
            <a:xfrm>
              <a:off x="7986702" y="2811449"/>
              <a:ext cx="343629" cy="318201"/>
            </a:xfrm>
            <a:custGeom>
              <a:avLst/>
              <a:gdLst>
                <a:gd name="connsiteX0" fmla="*/ 343629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29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29" y="159114"/>
                  </a:moveTo>
                  <a:cubicBezTo>
                    <a:pt x="343629" y="246612"/>
                    <a:pt x="267267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5676" y="-1565"/>
                    <a:pt x="343629" y="70025"/>
                    <a:pt x="343629" y="159114"/>
                  </a:cubicBezTo>
                  <a:close/>
                </a:path>
              </a:pathLst>
            </a:custGeom>
            <a:solidFill>
              <a:srgbClr val="7C3DB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4" name="Freeform: Shape 3883">
              <a:extLst>
                <a:ext uri="{FF2B5EF4-FFF2-40B4-BE49-F238E27FC236}">
                  <a16:creationId xmlns:a16="http://schemas.microsoft.com/office/drawing/2014/main" id="{8FC5D57C-39AC-463B-8955-60B731E32B70}"/>
                </a:ext>
              </a:extLst>
            </p:cNvPr>
            <p:cNvSpPr/>
            <p:nvPr/>
          </p:nvSpPr>
          <p:spPr>
            <a:xfrm>
              <a:off x="8214198" y="2448729"/>
              <a:ext cx="343629" cy="318201"/>
            </a:xfrm>
            <a:custGeom>
              <a:avLst/>
              <a:gdLst>
                <a:gd name="connsiteX0" fmla="*/ 343630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30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30" y="159114"/>
                  </a:moveTo>
                  <a:cubicBezTo>
                    <a:pt x="343630" y="246612"/>
                    <a:pt x="267267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5677" y="-1565"/>
                    <a:pt x="343630" y="70025"/>
                    <a:pt x="343630" y="159114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5" name="Freeform: Shape 3884">
              <a:extLst>
                <a:ext uri="{FF2B5EF4-FFF2-40B4-BE49-F238E27FC236}">
                  <a16:creationId xmlns:a16="http://schemas.microsoft.com/office/drawing/2014/main" id="{F08E6C29-97C2-45C5-8A82-9F7E5AC189CA}"/>
                </a:ext>
              </a:extLst>
            </p:cNvPr>
            <p:cNvSpPr/>
            <p:nvPr/>
          </p:nvSpPr>
          <p:spPr>
            <a:xfrm>
              <a:off x="8626235" y="2268960"/>
              <a:ext cx="343629" cy="318201"/>
            </a:xfrm>
            <a:custGeom>
              <a:avLst/>
              <a:gdLst>
                <a:gd name="connsiteX0" fmla="*/ 343630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30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30" y="159114"/>
                  </a:moveTo>
                  <a:cubicBezTo>
                    <a:pt x="343630" y="248203"/>
                    <a:pt x="267268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7268" y="-1565"/>
                    <a:pt x="343630" y="70025"/>
                    <a:pt x="343630" y="159114"/>
                  </a:cubicBezTo>
                  <a:close/>
                </a:path>
              </a:pathLst>
            </a:custGeom>
            <a:solidFill>
              <a:srgbClr val="FA7098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6" name="Freeform: Shape 3885">
              <a:extLst>
                <a:ext uri="{FF2B5EF4-FFF2-40B4-BE49-F238E27FC236}">
                  <a16:creationId xmlns:a16="http://schemas.microsoft.com/office/drawing/2014/main" id="{2C55C673-6B5F-4914-911E-30E1E93DB15A}"/>
                </a:ext>
              </a:extLst>
            </p:cNvPr>
            <p:cNvSpPr/>
            <p:nvPr/>
          </p:nvSpPr>
          <p:spPr>
            <a:xfrm>
              <a:off x="9100317" y="2186261"/>
              <a:ext cx="343629" cy="318175"/>
            </a:xfrm>
            <a:custGeom>
              <a:avLst/>
              <a:gdLst>
                <a:gd name="connsiteX0" fmla="*/ 343629 w 343629"/>
                <a:gd name="connsiteY0" fmla="*/ 159088 h 318175"/>
                <a:gd name="connsiteX1" fmla="*/ 171815 w 343629"/>
                <a:gd name="connsiteY1" fmla="*/ 318176 h 318175"/>
                <a:gd name="connsiteX2" fmla="*/ 0 w 343629"/>
                <a:gd name="connsiteY2" fmla="*/ 159088 h 318175"/>
                <a:gd name="connsiteX3" fmla="*/ 171815 w 343629"/>
                <a:gd name="connsiteY3" fmla="*/ 0 h 318175"/>
                <a:gd name="connsiteX4" fmla="*/ 343629 w 343629"/>
                <a:gd name="connsiteY4" fmla="*/ 159088 h 31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175">
                  <a:moveTo>
                    <a:pt x="343629" y="159088"/>
                  </a:moveTo>
                  <a:cubicBezTo>
                    <a:pt x="343629" y="246586"/>
                    <a:pt x="267267" y="318176"/>
                    <a:pt x="171815" y="318176"/>
                  </a:cubicBezTo>
                  <a:cubicBezTo>
                    <a:pt x="76362" y="318176"/>
                    <a:pt x="0" y="246586"/>
                    <a:pt x="0" y="159088"/>
                  </a:cubicBezTo>
                  <a:cubicBezTo>
                    <a:pt x="0" y="71589"/>
                    <a:pt x="76362" y="0"/>
                    <a:pt x="171815" y="0"/>
                  </a:cubicBezTo>
                  <a:cubicBezTo>
                    <a:pt x="265676" y="0"/>
                    <a:pt x="343629" y="71589"/>
                    <a:pt x="343629" y="159088"/>
                  </a:cubicBezTo>
                  <a:close/>
                </a:path>
              </a:pathLst>
            </a:custGeom>
            <a:solidFill>
              <a:srgbClr val="FF642E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7" name="Freeform: Shape 3886">
              <a:extLst>
                <a:ext uri="{FF2B5EF4-FFF2-40B4-BE49-F238E27FC236}">
                  <a16:creationId xmlns:a16="http://schemas.microsoft.com/office/drawing/2014/main" id="{DB3F51AF-3D5C-4227-8AC7-94A7AE026CA5}"/>
                </a:ext>
              </a:extLst>
            </p:cNvPr>
            <p:cNvSpPr/>
            <p:nvPr/>
          </p:nvSpPr>
          <p:spPr>
            <a:xfrm>
              <a:off x="9555307" y="2346913"/>
              <a:ext cx="343629" cy="318201"/>
            </a:xfrm>
            <a:custGeom>
              <a:avLst/>
              <a:gdLst>
                <a:gd name="connsiteX0" fmla="*/ 343630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30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30" y="159114"/>
                  </a:moveTo>
                  <a:cubicBezTo>
                    <a:pt x="343630" y="248203"/>
                    <a:pt x="267268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7268" y="-1565"/>
                    <a:pt x="343630" y="70025"/>
                    <a:pt x="343630" y="159114"/>
                  </a:cubicBezTo>
                  <a:close/>
                </a:path>
              </a:pathLst>
            </a:custGeom>
            <a:solidFill>
              <a:srgbClr val="EB281D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88" name="Graphic 378">
              <a:extLst>
                <a:ext uri="{FF2B5EF4-FFF2-40B4-BE49-F238E27FC236}">
                  <a16:creationId xmlns:a16="http://schemas.microsoft.com/office/drawing/2014/main" id="{57A82701-7C63-4F7F-8B9C-D99CC1A4A708}"/>
                </a:ext>
              </a:extLst>
            </p:cNvPr>
            <p:cNvGrpSpPr/>
            <p:nvPr/>
          </p:nvGrpSpPr>
          <p:grpSpPr>
            <a:xfrm>
              <a:off x="8465527" y="3283966"/>
              <a:ext cx="1037281" cy="404082"/>
              <a:chOff x="8465527" y="3283966"/>
              <a:chExt cx="1037281" cy="404082"/>
            </a:xfrm>
          </p:grpSpPr>
          <p:sp>
            <p:nvSpPr>
              <p:cNvPr id="3889" name="Freeform: Shape 3888">
                <a:extLst>
                  <a:ext uri="{FF2B5EF4-FFF2-40B4-BE49-F238E27FC236}">
                    <a16:creationId xmlns:a16="http://schemas.microsoft.com/office/drawing/2014/main" id="{81F40E94-F6FC-4644-8855-6F3E81C211CB}"/>
                  </a:ext>
                </a:extLst>
              </p:cNvPr>
              <p:cNvSpPr/>
              <p:nvPr/>
            </p:nvSpPr>
            <p:spPr>
              <a:xfrm>
                <a:off x="8465527" y="3540040"/>
                <a:ext cx="278432" cy="140111"/>
              </a:xfrm>
              <a:custGeom>
                <a:avLst/>
                <a:gdLst>
                  <a:gd name="connsiteX0" fmla="*/ 278433 w 278432"/>
                  <a:gd name="connsiteY0" fmla="*/ 71647 h 140111"/>
                  <a:gd name="connsiteX1" fmla="*/ 138436 w 278432"/>
                  <a:gd name="connsiteY1" fmla="*/ 140054 h 140111"/>
                  <a:gd name="connsiteX2" fmla="*/ 29 w 278432"/>
                  <a:gd name="connsiteY2" fmla="*/ 68465 h 140111"/>
                  <a:gd name="connsiteX3" fmla="*/ 140027 w 278432"/>
                  <a:gd name="connsiteY3" fmla="*/ 57 h 140111"/>
                  <a:gd name="connsiteX4" fmla="*/ 278433 w 278432"/>
                  <a:gd name="connsiteY4" fmla="*/ 71647 h 140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8432" h="140111">
                    <a:moveTo>
                      <a:pt x="278433" y="71647"/>
                    </a:moveTo>
                    <a:cubicBezTo>
                      <a:pt x="278433" y="109828"/>
                      <a:pt x="214798" y="141645"/>
                      <a:pt x="138436" y="140054"/>
                    </a:cubicBezTo>
                    <a:cubicBezTo>
                      <a:pt x="62074" y="140054"/>
                      <a:pt x="-1561" y="108237"/>
                      <a:pt x="29" y="68465"/>
                    </a:cubicBezTo>
                    <a:cubicBezTo>
                      <a:pt x="29" y="30284"/>
                      <a:pt x="63664" y="-1534"/>
                      <a:pt x="140027" y="57"/>
                    </a:cubicBezTo>
                    <a:cubicBezTo>
                      <a:pt x="216389" y="57"/>
                      <a:pt x="278433" y="33465"/>
                      <a:pt x="278433" y="71647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90" name="Freeform: Shape 3889">
                <a:extLst>
                  <a:ext uri="{FF2B5EF4-FFF2-40B4-BE49-F238E27FC236}">
                    <a16:creationId xmlns:a16="http://schemas.microsoft.com/office/drawing/2014/main" id="{FCC73D2F-C613-409B-9EF9-3760089AF497}"/>
                  </a:ext>
                </a:extLst>
              </p:cNvPr>
              <p:cNvSpPr/>
              <p:nvPr/>
            </p:nvSpPr>
            <p:spPr>
              <a:xfrm>
                <a:off x="9224405" y="3547992"/>
                <a:ext cx="278403" cy="140057"/>
              </a:xfrm>
              <a:custGeom>
                <a:avLst/>
                <a:gdLst>
                  <a:gd name="connsiteX0" fmla="*/ 0 w 278403"/>
                  <a:gd name="connsiteY0" fmla="*/ 68468 h 140057"/>
                  <a:gd name="connsiteX1" fmla="*/ 138407 w 278403"/>
                  <a:gd name="connsiteY1" fmla="*/ 140057 h 140057"/>
                  <a:gd name="connsiteX2" fmla="*/ 278404 w 278403"/>
                  <a:gd name="connsiteY2" fmla="*/ 71650 h 140057"/>
                  <a:gd name="connsiteX3" fmla="*/ 139997 w 278403"/>
                  <a:gd name="connsiteY3" fmla="*/ 60 h 140057"/>
                  <a:gd name="connsiteX4" fmla="*/ 0 w 278403"/>
                  <a:gd name="connsiteY4" fmla="*/ 68468 h 140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8403" h="140057">
                    <a:moveTo>
                      <a:pt x="0" y="68468"/>
                    </a:moveTo>
                    <a:cubicBezTo>
                      <a:pt x="0" y="106649"/>
                      <a:pt x="62044" y="138466"/>
                      <a:pt x="138407" y="140057"/>
                    </a:cubicBezTo>
                    <a:cubicBezTo>
                      <a:pt x="214769" y="140057"/>
                      <a:pt x="278404" y="109830"/>
                      <a:pt x="278404" y="71650"/>
                    </a:cubicBezTo>
                    <a:cubicBezTo>
                      <a:pt x="278404" y="33468"/>
                      <a:pt x="216359" y="1651"/>
                      <a:pt x="139997" y="60"/>
                    </a:cubicBezTo>
                    <a:cubicBezTo>
                      <a:pt x="63635" y="-1531"/>
                      <a:pt x="0" y="28696"/>
                      <a:pt x="0" y="68468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3891" name="Graphic 378">
                <a:extLst>
                  <a:ext uri="{FF2B5EF4-FFF2-40B4-BE49-F238E27FC236}">
                    <a16:creationId xmlns:a16="http://schemas.microsoft.com/office/drawing/2014/main" id="{86026CF0-A09B-49BA-A881-28BCFF337D5E}"/>
                  </a:ext>
                </a:extLst>
              </p:cNvPr>
              <p:cNvGrpSpPr/>
              <p:nvPr/>
            </p:nvGrpSpPr>
            <p:grpSpPr>
              <a:xfrm>
                <a:off x="8809186" y="3390555"/>
                <a:ext cx="354766" cy="178178"/>
                <a:chOff x="8809186" y="3390555"/>
                <a:chExt cx="354766" cy="178178"/>
              </a:xfrm>
            </p:grpSpPr>
            <p:sp>
              <p:nvSpPr>
                <p:cNvPr id="3892" name="Freeform: Shape 3891">
                  <a:extLst>
                    <a:ext uri="{FF2B5EF4-FFF2-40B4-BE49-F238E27FC236}">
                      <a16:creationId xmlns:a16="http://schemas.microsoft.com/office/drawing/2014/main" id="{046829F8-1E2D-4B8A-861E-FFB7B189E1D7}"/>
                    </a:ext>
                  </a:extLst>
                </p:cNvPr>
                <p:cNvSpPr/>
                <p:nvPr/>
              </p:nvSpPr>
              <p:spPr>
                <a:xfrm>
                  <a:off x="8831458" y="3463735"/>
                  <a:ext cx="307039" cy="104998"/>
                </a:xfrm>
                <a:custGeom>
                  <a:avLst/>
                  <a:gdLst>
                    <a:gd name="connsiteX0" fmla="*/ 0 w 307039"/>
                    <a:gd name="connsiteY0" fmla="*/ 15909 h 104998"/>
                    <a:gd name="connsiteX1" fmla="*/ 152724 w 307039"/>
                    <a:gd name="connsiteY1" fmla="*/ 104998 h 104998"/>
                    <a:gd name="connsiteX2" fmla="*/ 307040 w 307039"/>
                    <a:gd name="connsiteY2" fmla="*/ 15909 h 104998"/>
                    <a:gd name="connsiteX3" fmla="*/ 152724 w 307039"/>
                    <a:gd name="connsiteY3" fmla="*/ 0 h 104998"/>
                    <a:gd name="connsiteX4" fmla="*/ 0 w 307039"/>
                    <a:gd name="connsiteY4" fmla="*/ 15909 h 104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7039" h="104998">
                      <a:moveTo>
                        <a:pt x="0" y="15909"/>
                      </a:moveTo>
                      <a:cubicBezTo>
                        <a:pt x="30227" y="68408"/>
                        <a:pt x="87498" y="104998"/>
                        <a:pt x="152724" y="104998"/>
                      </a:cubicBezTo>
                      <a:cubicBezTo>
                        <a:pt x="219541" y="104998"/>
                        <a:pt x="276813" y="69999"/>
                        <a:pt x="307040" y="15909"/>
                      </a:cubicBezTo>
                      <a:cubicBezTo>
                        <a:pt x="270449" y="7954"/>
                        <a:pt x="221132" y="0"/>
                        <a:pt x="152724" y="0"/>
                      </a:cubicBezTo>
                      <a:cubicBezTo>
                        <a:pt x="81135" y="0"/>
                        <a:pt x="33409" y="7954"/>
                        <a:pt x="0" y="15909"/>
                      </a:cubicBezTo>
                      <a:close/>
                    </a:path>
                  </a:pathLst>
                </a:custGeom>
                <a:solidFill>
                  <a:srgbClr val="FFA4C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93" name="Freeform: Shape 3892">
                  <a:extLst>
                    <a:ext uri="{FF2B5EF4-FFF2-40B4-BE49-F238E27FC236}">
                      <a16:creationId xmlns:a16="http://schemas.microsoft.com/office/drawing/2014/main" id="{F459AB66-13C3-4374-8B41-B6B398F5463E}"/>
                    </a:ext>
                  </a:extLst>
                </p:cNvPr>
                <p:cNvSpPr/>
                <p:nvPr/>
              </p:nvSpPr>
              <p:spPr>
                <a:xfrm>
                  <a:off x="8809186" y="3390555"/>
                  <a:ext cx="354766" cy="90680"/>
                </a:xfrm>
                <a:custGeom>
                  <a:avLst/>
                  <a:gdLst>
                    <a:gd name="connsiteX0" fmla="*/ 0 w 354766"/>
                    <a:gd name="connsiteY0" fmla="*/ 0 h 90680"/>
                    <a:gd name="connsiteX1" fmla="*/ 23863 w 354766"/>
                    <a:gd name="connsiteY1" fmla="*/ 89089 h 90680"/>
                    <a:gd name="connsiteX2" fmla="*/ 176588 w 354766"/>
                    <a:gd name="connsiteY2" fmla="*/ 74771 h 90680"/>
                    <a:gd name="connsiteX3" fmla="*/ 330903 w 354766"/>
                    <a:gd name="connsiteY3" fmla="*/ 90680 h 90680"/>
                    <a:gd name="connsiteX4" fmla="*/ 354766 w 354766"/>
                    <a:gd name="connsiteY4" fmla="*/ 3182 h 90680"/>
                    <a:gd name="connsiteX5" fmla="*/ 0 w 354766"/>
                    <a:gd name="connsiteY5" fmla="*/ 0 h 906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54766" h="90680">
                      <a:moveTo>
                        <a:pt x="0" y="0"/>
                      </a:moveTo>
                      <a:cubicBezTo>
                        <a:pt x="0" y="31818"/>
                        <a:pt x="7954" y="62045"/>
                        <a:pt x="23863" y="89089"/>
                      </a:cubicBezTo>
                      <a:cubicBezTo>
                        <a:pt x="55681" y="81135"/>
                        <a:pt x="104998" y="73180"/>
                        <a:pt x="176588" y="74771"/>
                      </a:cubicBezTo>
                      <a:cubicBezTo>
                        <a:pt x="244995" y="74771"/>
                        <a:pt x="294312" y="82726"/>
                        <a:pt x="330903" y="90680"/>
                      </a:cubicBezTo>
                      <a:cubicBezTo>
                        <a:pt x="345221" y="65226"/>
                        <a:pt x="354766" y="35000"/>
                        <a:pt x="354766" y="3182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3333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94" name="Freeform: Shape 3893">
                <a:extLst>
                  <a:ext uri="{FF2B5EF4-FFF2-40B4-BE49-F238E27FC236}">
                    <a16:creationId xmlns:a16="http://schemas.microsoft.com/office/drawing/2014/main" id="{CECD16C1-460F-4616-AD19-927FBB37F9B8}"/>
                  </a:ext>
                </a:extLst>
              </p:cNvPr>
              <p:cNvSpPr/>
              <p:nvPr/>
            </p:nvSpPr>
            <p:spPr>
              <a:xfrm>
                <a:off x="8591236" y="3283966"/>
                <a:ext cx="154367" cy="154314"/>
              </a:xfrm>
              <a:custGeom>
                <a:avLst/>
                <a:gdLst>
                  <a:gd name="connsiteX0" fmla="*/ 154315 w 154367"/>
                  <a:gd name="connsiteY0" fmla="*/ 77953 h 154314"/>
                  <a:gd name="connsiteX1" fmla="*/ 76362 w 154367"/>
                  <a:gd name="connsiteY1" fmla="*/ 154315 h 154314"/>
                  <a:gd name="connsiteX2" fmla="*/ 0 w 154367"/>
                  <a:gd name="connsiteY2" fmla="*/ 76362 h 154314"/>
                  <a:gd name="connsiteX3" fmla="*/ 77953 w 154367"/>
                  <a:gd name="connsiteY3" fmla="*/ 0 h 154314"/>
                  <a:gd name="connsiteX4" fmla="*/ 154315 w 154367"/>
                  <a:gd name="connsiteY4" fmla="*/ 77953 h 154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4367" h="154314">
                    <a:moveTo>
                      <a:pt x="154315" y="77953"/>
                    </a:moveTo>
                    <a:cubicBezTo>
                      <a:pt x="154315" y="120907"/>
                      <a:pt x="119316" y="154315"/>
                      <a:pt x="76362" y="154315"/>
                    </a:cubicBezTo>
                    <a:cubicBezTo>
                      <a:pt x="33408" y="154315"/>
                      <a:pt x="0" y="119316"/>
                      <a:pt x="0" y="76362"/>
                    </a:cubicBezTo>
                    <a:cubicBezTo>
                      <a:pt x="0" y="33409"/>
                      <a:pt x="34999" y="0"/>
                      <a:pt x="77953" y="0"/>
                    </a:cubicBezTo>
                    <a:cubicBezTo>
                      <a:pt x="120906" y="1591"/>
                      <a:pt x="155906" y="36590"/>
                      <a:pt x="154315" y="77953"/>
                    </a:cubicBezTo>
                    <a:close/>
                  </a:path>
                </a:pathLst>
              </a:custGeom>
              <a:solidFill>
                <a:srgbClr val="33333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95" name="Freeform: Shape 3894">
                <a:extLst>
                  <a:ext uri="{FF2B5EF4-FFF2-40B4-BE49-F238E27FC236}">
                    <a16:creationId xmlns:a16="http://schemas.microsoft.com/office/drawing/2014/main" id="{E70757E1-7FB8-44F0-878C-91E62CAE0D2D}"/>
                  </a:ext>
                </a:extLst>
              </p:cNvPr>
              <p:cNvSpPr/>
              <p:nvPr/>
            </p:nvSpPr>
            <p:spPr>
              <a:xfrm>
                <a:off x="9225996" y="3290330"/>
                <a:ext cx="154314" cy="154315"/>
              </a:xfrm>
              <a:custGeom>
                <a:avLst/>
                <a:gdLst>
                  <a:gd name="connsiteX0" fmla="*/ 154315 w 154314"/>
                  <a:gd name="connsiteY0" fmla="*/ 77953 h 154315"/>
                  <a:gd name="connsiteX1" fmla="*/ 76362 w 154314"/>
                  <a:gd name="connsiteY1" fmla="*/ 154315 h 154315"/>
                  <a:gd name="connsiteX2" fmla="*/ 0 w 154314"/>
                  <a:gd name="connsiteY2" fmla="*/ 76362 h 154315"/>
                  <a:gd name="connsiteX3" fmla="*/ 77953 w 154314"/>
                  <a:gd name="connsiteY3" fmla="*/ 0 h 154315"/>
                  <a:gd name="connsiteX4" fmla="*/ 154315 w 154314"/>
                  <a:gd name="connsiteY4" fmla="*/ 77953 h 154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4314" h="154315">
                    <a:moveTo>
                      <a:pt x="154315" y="77953"/>
                    </a:moveTo>
                    <a:cubicBezTo>
                      <a:pt x="154315" y="120907"/>
                      <a:pt x="119316" y="154315"/>
                      <a:pt x="76362" y="154315"/>
                    </a:cubicBezTo>
                    <a:cubicBezTo>
                      <a:pt x="33409" y="154315"/>
                      <a:pt x="0" y="119316"/>
                      <a:pt x="0" y="76362"/>
                    </a:cubicBezTo>
                    <a:cubicBezTo>
                      <a:pt x="0" y="33409"/>
                      <a:pt x="34999" y="0"/>
                      <a:pt x="77953" y="0"/>
                    </a:cubicBezTo>
                    <a:cubicBezTo>
                      <a:pt x="120907" y="1591"/>
                      <a:pt x="154315" y="36590"/>
                      <a:pt x="154315" y="77953"/>
                    </a:cubicBezTo>
                    <a:close/>
                  </a:path>
                </a:pathLst>
              </a:custGeom>
              <a:solidFill>
                <a:srgbClr val="33333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046" name="Group 4045">
            <a:extLst>
              <a:ext uri="{FF2B5EF4-FFF2-40B4-BE49-F238E27FC236}">
                <a16:creationId xmlns:a16="http://schemas.microsoft.com/office/drawing/2014/main" id="{FD592144-9035-4717-BF32-FFF0AA64968B}"/>
              </a:ext>
            </a:extLst>
          </p:cNvPr>
          <p:cNvGrpSpPr/>
          <p:nvPr/>
        </p:nvGrpSpPr>
        <p:grpSpPr>
          <a:xfrm>
            <a:off x="4190169" y="4374243"/>
            <a:ext cx="3554959" cy="2160299"/>
            <a:chOff x="-4572948" y="4374243"/>
            <a:chExt cx="3554959" cy="2160299"/>
          </a:xfrm>
        </p:grpSpPr>
        <p:sp>
          <p:nvSpPr>
            <p:cNvPr id="3899" name="Freeform: Shape 3898">
              <a:extLst>
                <a:ext uri="{FF2B5EF4-FFF2-40B4-BE49-F238E27FC236}">
                  <a16:creationId xmlns:a16="http://schemas.microsoft.com/office/drawing/2014/main" id="{19B3A6F3-E32D-4D1F-9ACE-8588CB3A99C8}"/>
                </a:ext>
              </a:extLst>
            </p:cNvPr>
            <p:cNvSpPr/>
            <p:nvPr/>
          </p:nvSpPr>
          <p:spPr>
            <a:xfrm>
              <a:off x="-4572948" y="4414090"/>
              <a:ext cx="3554959" cy="2120452"/>
            </a:xfrm>
            <a:custGeom>
              <a:avLst/>
              <a:gdLst>
                <a:gd name="connsiteX0" fmla="*/ 0 w 3554959"/>
                <a:gd name="connsiteY0" fmla="*/ 0 h 2120452"/>
                <a:gd name="connsiteX1" fmla="*/ 3554960 w 3554959"/>
                <a:gd name="connsiteY1" fmla="*/ 0 h 2120452"/>
                <a:gd name="connsiteX2" fmla="*/ 3554960 w 3554959"/>
                <a:gd name="connsiteY2" fmla="*/ 2120452 h 2120452"/>
                <a:gd name="connsiteX3" fmla="*/ 0 w 3554959"/>
                <a:gd name="connsiteY3" fmla="*/ 2120452 h 2120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4959" h="2120452">
                  <a:moveTo>
                    <a:pt x="0" y="0"/>
                  </a:moveTo>
                  <a:lnTo>
                    <a:pt x="3554960" y="0"/>
                  </a:lnTo>
                  <a:lnTo>
                    <a:pt x="3554960" y="2120452"/>
                  </a:lnTo>
                  <a:lnTo>
                    <a:pt x="0" y="2120452"/>
                  </a:lnTo>
                  <a:close/>
                </a:path>
              </a:pathLst>
            </a:custGeom>
            <a:solidFill>
              <a:srgbClr val="FF98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04" name="Graphic 377">
              <a:extLst>
                <a:ext uri="{FF2B5EF4-FFF2-40B4-BE49-F238E27FC236}">
                  <a16:creationId xmlns:a16="http://schemas.microsoft.com/office/drawing/2014/main" id="{9EA74AA5-2519-4C6C-9EFD-0F643DAEB1F1}"/>
                </a:ext>
              </a:extLst>
            </p:cNvPr>
            <p:cNvGrpSpPr/>
            <p:nvPr/>
          </p:nvGrpSpPr>
          <p:grpSpPr>
            <a:xfrm>
              <a:off x="-4345249" y="4414090"/>
              <a:ext cx="3327260" cy="2120452"/>
              <a:chOff x="4544796" y="4414090"/>
              <a:chExt cx="3327260" cy="2120452"/>
            </a:xfrm>
            <a:solidFill>
              <a:srgbClr val="FF8200"/>
            </a:solidFill>
          </p:grpSpPr>
          <p:sp>
            <p:nvSpPr>
              <p:cNvPr id="3905" name="Freeform: Shape 3904">
                <a:extLst>
                  <a:ext uri="{FF2B5EF4-FFF2-40B4-BE49-F238E27FC236}">
                    <a16:creationId xmlns:a16="http://schemas.microsoft.com/office/drawing/2014/main" id="{C0C3A51D-5487-4D19-A8FE-EAC98E33DEBF}"/>
                  </a:ext>
                </a:extLst>
              </p:cNvPr>
              <p:cNvSpPr/>
              <p:nvPr/>
            </p:nvSpPr>
            <p:spPr>
              <a:xfrm>
                <a:off x="4544796" y="4414090"/>
                <a:ext cx="3099560" cy="2120452"/>
              </a:xfrm>
              <a:custGeom>
                <a:avLst/>
                <a:gdLst>
                  <a:gd name="connsiteX0" fmla="*/ 3099561 w 3099560"/>
                  <a:gd name="connsiteY0" fmla="*/ 0 h 2120452"/>
                  <a:gd name="connsiteX1" fmla="*/ 1166960 w 3099560"/>
                  <a:gd name="connsiteY1" fmla="*/ 0 h 2120452"/>
                  <a:gd name="connsiteX2" fmla="*/ 0 w 3099560"/>
                  <a:gd name="connsiteY2" fmla="*/ 1166960 h 2120452"/>
                  <a:gd name="connsiteX3" fmla="*/ 0 w 3099560"/>
                  <a:gd name="connsiteY3" fmla="*/ 2120452 h 2120452"/>
                  <a:gd name="connsiteX4" fmla="*/ 979108 w 3099560"/>
                  <a:gd name="connsiteY4" fmla="*/ 2120452 h 2120452"/>
                  <a:gd name="connsiteX5" fmla="*/ 3099561 w 3099560"/>
                  <a:gd name="connsiteY5" fmla="*/ 0 h 2120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99560" h="2120452">
                    <a:moveTo>
                      <a:pt x="3099561" y="0"/>
                    </a:moveTo>
                    <a:lnTo>
                      <a:pt x="1166960" y="0"/>
                    </a:lnTo>
                    <a:cubicBezTo>
                      <a:pt x="862412" y="301702"/>
                      <a:pt x="341549" y="822565"/>
                      <a:pt x="0" y="1166960"/>
                    </a:cubicBezTo>
                    <a:lnTo>
                      <a:pt x="0" y="2120452"/>
                    </a:lnTo>
                    <a:lnTo>
                      <a:pt x="979108" y="2120452"/>
                    </a:lnTo>
                    <a:lnTo>
                      <a:pt x="3099561" y="0"/>
                    </a:lnTo>
                    <a:close/>
                  </a:path>
                </a:pathLst>
              </a:custGeom>
              <a:solidFill>
                <a:srgbClr val="FF8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06" name="Freeform: Shape 3905">
                <a:extLst>
                  <a:ext uri="{FF2B5EF4-FFF2-40B4-BE49-F238E27FC236}">
                    <a16:creationId xmlns:a16="http://schemas.microsoft.com/office/drawing/2014/main" id="{C168A7EB-C25E-44B7-B938-9153984F0E49}"/>
                  </a:ext>
                </a:extLst>
              </p:cNvPr>
              <p:cNvSpPr/>
              <p:nvPr/>
            </p:nvSpPr>
            <p:spPr>
              <a:xfrm>
                <a:off x="5606445" y="4414090"/>
                <a:ext cx="2265610" cy="2120452"/>
              </a:xfrm>
              <a:custGeom>
                <a:avLst/>
                <a:gdLst>
                  <a:gd name="connsiteX0" fmla="*/ 2265611 w 2265610"/>
                  <a:gd name="connsiteY0" fmla="*/ 182159 h 2120452"/>
                  <a:gd name="connsiteX1" fmla="*/ 2265611 w 2265610"/>
                  <a:gd name="connsiteY1" fmla="*/ 0 h 2120452"/>
                  <a:gd name="connsiteX2" fmla="*/ 2120453 w 2265610"/>
                  <a:gd name="connsiteY2" fmla="*/ 0 h 2120452"/>
                  <a:gd name="connsiteX3" fmla="*/ 0 w 2265610"/>
                  <a:gd name="connsiteY3" fmla="*/ 2120452 h 2120452"/>
                  <a:gd name="connsiteX4" fmla="*/ 330164 w 2265610"/>
                  <a:gd name="connsiteY4" fmla="*/ 2120452 h 2120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65610" h="2120452">
                    <a:moveTo>
                      <a:pt x="2265611" y="182159"/>
                    </a:moveTo>
                    <a:lnTo>
                      <a:pt x="2265611" y="0"/>
                    </a:lnTo>
                    <a:lnTo>
                      <a:pt x="2120453" y="0"/>
                    </a:lnTo>
                    <a:lnTo>
                      <a:pt x="0" y="2120452"/>
                    </a:lnTo>
                    <a:lnTo>
                      <a:pt x="330164" y="2120452"/>
                    </a:lnTo>
                    <a:close/>
                  </a:path>
                </a:pathLst>
              </a:custGeom>
              <a:solidFill>
                <a:srgbClr val="FF8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07" name="Freeform: Shape 3906">
                <a:extLst>
                  <a:ext uri="{FF2B5EF4-FFF2-40B4-BE49-F238E27FC236}">
                    <a16:creationId xmlns:a16="http://schemas.microsoft.com/office/drawing/2014/main" id="{68C5C577-0860-4EF1-A922-59287FF55194}"/>
                  </a:ext>
                </a:extLst>
              </p:cNvPr>
              <p:cNvSpPr/>
              <p:nvPr/>
            </p:nvSpPr>
            <p:spPr>
              <a:xfrm>
                <a:off x="6429010" y="5091496"/>
                <a:ext cx="1443046" cy="1443046"/>
              </a:xfrm>
              <a:custGeom>
                <a:avLst/>
                <a:gdLst>
                  <a:gd name="connsiteX0" fmla="*/ 1443046 w 1443046"/>
                  <a:gd name="connsiteY0" fmla="*/ 111004 h 1443046"/>
                  <a:gd name="connsiteX1" fmla="*/ 1443046 w 1443046"/>
                  <a:gd name="connsiteY1" fmla="*/ 0 h 1443046"/>
                  <a:gd name="connsiteX2" fmla="*/ 0 w 1443046"/>
                  <a:gd name="connsiteY2" fmla="*/ 1443046 h 1443046"/>
                  <a:gd name="connsiteX3" fmla="*/ 111004 w 1443046"/>
                  <a:gd name="connsiteY3" fmla="*/ 1443046 h 1443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3046" h="1443046">
                    <a:moveTo>
                      <a:pt x="1443046" y="111004"/>
                    </a:moveTo>
                    <a:lnTo>
                      <a:pt x="1443046" y="0"/>
                    </a:lnTo>
                    <a:lnTo>
                      <a:pt x="0" y="1443046"/>
                    </a:lnTo>
                    <a:lnTo>
                      <a:pt x="111004" y="1443046"/>
                    </a:lnTo>
                    <a:close/>
                  </a:path>
                </a:pathLst>
              </a:custGeom>
              <a:solidFill>
                <a:srgbClr val="FF8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908" name="Freeform: Shape 3907">
              <a:extLst>
                <a:ext uri="{FF2B5EF4-FFF2-40B4-BE49-F238E27FC236}">
                  <a16:creationId xmlns:a16="http://schemas.microsoft.com/office/drawing/2014/main" id="{77EFE7B0-35E0-427C-B5A0-69C1E1386BA2}"/>
                </a:ext>
              </a:extLst>
            </p:cNvPr>
            <p:cNvSpPr/>
            <p:nvPr/>
          </p:nvSpPr>
          <p:spPr>
            <a:xfrm>
              <a:off x="-4572948" y="4374243"/>
              <a:ext cx="3554959" cy="39847"/>
            </a:xfrm>
            <a:custGeom>
              <a:avLst/>
              <a:gdLst>
                <a:gd name="connsiteX0" fmla="*/ 0 w 3554959"/>
                <a:gd name="connsiteY0" fmla="*/ 0 h 39847"/>
                <a:gd name="connsiteX1" fmla="*/ 3554960 w 3554959"/>
                <a:gd name="connsiteY1" fmla="*/ 0 h 39847"/>
                <a:gd name="connsiteX2" fmla="*/ 3554960 w 3554959"/>
                <a:gd name="connsiteY2" fmla="*/ 39848 h 39847"/>
                <a:gd name="connsiteX3" fmla="*/ 0 w 3554959"/>
                <a:gd name="connsiteY3" fmla="*/ 39848 h 39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4959" h="39847">
                  <a:moveTo>
                    <a:pt x="0" y="0"/>
                  </a:moveTo>
                  <a:lnTo>
                    <a:pt x="3554960" y="0"/>
                  </a:lnTo>
                  <a:lnTo>
                    <a:pt x="3554960" y="39848"/>
                  </a:lnTo>
                  <a:lnTo>
                    <a:pt x="0" y="39848"/>
                  </a:ln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09" name="Freeform: Shape 3908">
              <a:extLst>
                <a:ext uri="{FF2B5EF4-FFF2-40B4-BE49-F238E27FC236}">
                  <a16:creationId xmlns:a16="http://schemas.microsoft.com/office/drawing/2014/main" id="{9D6B8497-8B32-4824-9016-91BFAB985BCD}"/>
                </a:ext>
              </a:extLst>
            </p:cNvPr>
            <p:cNvSpPr/>
            <p:nvPr/>
          </p:nvSpPr>
          <p:spPr>
            <a:xfrm>
              <a:off x="-4439175" y="4547864"/>
              <a:ext cx="3290258" cy="1864290"/>
            </a:xfrm>
            <a:custGeom>
              <a:avLst/>
              <a:gdLst>
                <a:gd name="connsiteX0" fmla="*/ 0 w 3290258"/>
                <a:gd name="connsiteY0" fmla="*/ 0 h 1864290"/>
                <a:gd name="connsiteX1" fmla="*/ 3290259 w 3290258"/>
                <a:gd name="connsiteY1" fmla="*/ 0 h 1864290"/>
                <a:gd name="connsiteX2" fmla="*/ 3290259 w 3290258"/>
                <a:gd name="connsiteY2" fmla="*/ 1864290 h 1864290"/>
                <a:gd name="connsiteX3" fmla="*/ 0 w 3290258"/>
                <a:gd name="connsiteY3" fmla="*/ 1864290 h 186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0258" h="1864290">
                  <a:moveTo>
                    <a:pt x="0" y="0"/>
                  </a:moveTo>
                  <a:lnTo>
                    <a:pt x="3290259" y="0"/>
                  </a:lnTo>
                  <a:lnTo>
                    <a:pt x="3290259" y="1864290"/>
                  </a:lnTo>
                  <a:lnTo>
                    <a:pt x="0" y="1864290"/>
                  </a:lnTo>
                  <a:close/>
                </a:path>
              </a:pathLst>
            </a:custGeom>
            <a:solidFill>
              <a:srgbClr val="FFCC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10" name="Freeform: Shape 3909">
              <a:extLst>
                <a:ext uri="{FF2B5EF4-FFF2-40B4-BE49-F238E27FC236}">
                  <a16:creationId xmlns:a16="http://schemas.microsoft.com/office/drawing/2014/main" id="{D644194D-023D-454B-939A-D2F5836D471D}"/>
                </a:ext>
              </a:extLst>
            </p:cNvPr>
            <p:cNvSpPr/>
            <p:nvPr/>
          </p:nvSpPr>
          <p:spPr>
            <a:xfrm>
              <a:off x="-4439175" y="4547864"/>
              <a:ext cx="3290258" cy="1855751"/>
            </a:xfrm>
            <a:custGeom>
              <a:avLst/>
              <a:gdLst>
                <a:gd name="connsiteX0" fmla="*/ 0 w 3290258"/>
                <a:gd name="connsiteY0" fmla="*/ 0 h 1855751"/>
                <a:gd name="connsiteX1" fmla="*/ 3290259 w 3290258"/>
                <a:gd name="connsiteY1" fmla="*/ 0 h 1855751"/>
                <a:gd name="connsiteX2" fmla="*/ 3290259 w 3290258"/>
                <a:gd name="connsiteY2" fmla="*/ 1855751 h 1855751"/>
                <a:gd name="connsiteX3" fmla="*/ 0 w 3290258"/>
                <a:gd name="connsiteY3" fmla="*/ 1855751 h 1855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0258" h="1855751">
                  <a:moveTo>
                    <a:pt x="0" y="0"/>
                  </a:moveTo>
                  <a:lnTo>
                    <a:pt x="3290259" y="0"/>
                  </a:lnTo>
                  <a:lnTo>
                    <a:pt x="3290259" y="1855751"/>
                  </a:lnTo>
                  <a:lnTo>
                    <a:pt x="0" y="1855751"/>
                  </a:lnTo>
                  <a:close/>
                </a:path>
              </a:pathLst>
            </a:custGeom>
            <a:solidFill>
              <a:srgbClr val="FF66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11" name="Graphic 377">
              <a:extLst>
                <a:ext uri="{FF2B5EF4-FFF2-40B4-BE49-F238E27FC236}">
                  <a16:creationId xmlns:a16="http://schemas.microsoft.com/office/drawing/2014/main" id="{15468B5A-77E8-441C-A671-3B0306B6F450}"/>
                </a:ext>
              </a:extLst>
            </p:cNvPr>
            <p:cNvGrpSpPr/>
            <p:nvPr/>
          </p:nvGrpSpPr>
          <p:grpSpPr>
            <a:xfrm>
              <a:off x="-4387943" y="4596250"/>
              <a:ext cx="3185061" cy="1758979"/>
              <a:chOff x="4502102" y="4596250"/>
              <a:chExt cx="3185061" cy="1758979"/>
            </a:xfrm>
          </p:grpSpPr>
          <p:grpSp>
            <p:nvGrpSpPr>
              <p:cNvPr id="3912" name="Graphic 377">
                <a:extLst>
                  <a:ext uri="{FF2B5EF4-FFF2-40B4-BE49-F238E27FC236}">
                    <a16:creationId xmlns:a16="http://schemas.microsoft.com/office/drawing/2014/main" id="{BE8FF7D2-54B4-4ACC-892B-00CF7CA18551}"/>
                  </a:ext>
                </a:extLst>
              </p:cNvPr>
              <p:cNvGrpSpPr/>
              <p:nvPr/>
            </p:nvGrpSpPr>
            <p:grpSpPr>
              <a:xfrm>
                <a:off x="4502102" y="5911215"/>
                <a:ext cx="3184947" cy="438321"/>
                <a:chOff x="4502102" y="5911215"/>
                <a:chExt cx="3184947" cy="438321"/>
              </a:xfrm>
            </p:grpSpPr>
            <p:sp>
              <p:nvSpPr>
                <p:cNvPr id="3913" name="Freeform: Shape 3912">
                  <a:extLst>
                    <a:ext uri="{FF2B5EF4-FFF2-40B4-BE49-F238E27FC236}">
                      <a16:creationId xmlns:a16="http://schemas.microsoft.com/office/drawing/2014/main" id="{D4F40EEA-15DD-4F4B-9C3D-14610247515F}"/>
                    </a:ext>
                  </a:extLst>
                </p:cNvPr>
                <p:cNvSpPr/>
                <p:nvPr/>
              </p:nvSpPr>
              <p:spPr>
                <a:xfrm>
                  <a:off x="4502102" y="5911215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1 h 438321"/>
                    <a:gd name="connsiteX3" fmla="*/ 0 w 3184947"/>
                    <a:gd name="connsiteY3" fmla="*/ 438321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1"/>
                      </a:lnTo>
                      <a:lnTo>
                        <a:pt x="0" y="438321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4" name="Freeform: Shape 3913">
                  <a:extLst>
                    <a:ext uri="{FF2B5EF4-FFF2-40B4-BE49-F238E27FC236}">
                      <a16:creationId xmlns:a16="http://schemas.microsoft.com/office/drawing/2014/main" id="{177DFB72-99B2-4A2A-8428-7972A7BE14A0}"/>
                    </a:ext>
                  </a:extLst>
                </p:cNvPr>
                <p:cNvSpPr/>
                <p:nvPr/>
              </p:nvSpPr>
              <p:spPr>
                <a:xfrm>
                  <a:off x="4502102" y="5911215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5" name="Freeform: Shape 3914">
                  <a:extLst>
                    <a:ext uri="{FF2B5EF4-FFF2-40B4-BE49-F238E27FC236}">
                      <a16:creationId xmlns:a16="http://schemas.microsoft.com/office/drawing/2014/main" id="{46707A34-C3CF-4CD5-8B63-A0B205980A39}"/>
                    </a:ext>
                  </a:extLst>
                </p:cNvPr>
                <p:cNvSpPr/>
                <p:nvPr/>
              </p:nvSpPr>
              <p:spPr>
                <a:xfrm>
                  <a:off x="4502102" y="6318228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6" name="Freeform: Shape 3915">
                  <a:extLst>
                    <a:ext uri="{FF2B5EF4-FFF2-40B4-BE49-F238E27FC236}">
                      <a16:creationId xmlns:a16="http://schemas.microsoft.com/office/drawing/2014/main" id="{FAC54DA6-3B21-486D-B452-5879A40A21D4}"/>
                    </a:ext>
                  </a:extLst>
                </p:cNvPr>
                <p:cNvSpPr/>
                <p:nvPr/>
              </p:nvSpPr>
              <p:spPr>
                <a:xfrm>
                  <a:off x="4599924" y="5977865"/>
                  <a:ext cx="3024508" cy="326131"/>
                </a:xfrm>
                <a:custGeom>
                  <a:avLst/>
                  <a:gdLst>
                    <a:gd name="connsiteX0" fmla="*/ 1407842 w 3024508"/>
                    <a:gd name="connsiteY0" fmla="*/ 252129 h 326131"/>
                    <a:gd name="connsiteX1" fmla="*/ 1407842 w 3024508"/>
                    <a:gd name="connsiteY1" fmla="*/ 286284 h 326131"/>
                    <a:gd name="connsiteX2" fmla="*/ 1407842 w 3024508"/>
                    <a:gd name="connsiteY2" fmla="*/ 252129 h 326131"/>
                    <a:gd name="connsiteX3" fmla="*/ 1339532 w 3024508"/>
                    <a:gd name="connsiteY3" fmla="*/ 243590 h 326131"/>
                    <a:gd name="connsiteX4" fmla="*/ 1339532 w 3024508"/>
                    <a:gd name="connsiteY4" fmla="*/ 277745 h 326131"/>
                    <a:gd name="connsiteX5" fmla="*/ 1339532 w 3024508"/>
                    <a:gd name="connsiteY5" fmla="*/ 243590 h 326131"/>
                    <a:gd name="connsiteX6" fmla="*/ 1840471 w 3024508"/>
                    <a:gd name="connsiteY6" fmla="*/ 223667 h 326131"/>
                    <a:gd name="connsiteX7" fmla="*/ 1763622 w 3024508"/>
                    <a:gd name="connsiteY7" fmla="*/ 27276 h 326131"/>
                    <a:gd name="connsiteX8" fmla="*/ 1740852 w 3024508"/>
                    <a:gd name="connsiteY8" fmla="*/ 4506 h 326131"/>
                    <a:gd name="connsiteX9" fmla="*/ 1840471 w 3024508"/>
                    <a:gd name="connsiteY9" fmla="*/ 257822 h 326131"/>
                    <a:gd name="connsiteX10" fmla="*/ 1840471 w 3024508"/>
                    <a:gd name="connsiteY10" fmla="*/ 223667 h 326131"/>
                    <a:gd name="connsiteX11" fmla="*/ 1863241 w 3024508"/>
                    <a:gd name="connsiteY11" fmla="*/ 291976 h 326131"/>
                    <a:gd name="connsiteX12" fmla="*/ 1863241 w 3024508"/>
                    <a:gd name="connsiteY12" fmla="*/ 326131 h 326131"/>
                    <a:gd name="connsiteX13" fmla="*/ 1863241 w 3024508"/>
                    <a:gd name="connsiteY13" fmla="*/ 291976 h 326131"/>
                    <a:gd name="connsiteX14" fmla="*/ 1646926 w 3024508"/>
                    <a:gd name="connsiteY14" fmla="*/ 141125 h 326131"/>
                    <a:gd name="connsiteX15" fmla="*/ 642202 w 3024508"/>
                    <a:gd name="connsiteY15" fmla="*/ 141125 h 326131"/>
                    <a:gd name="connsiteX16" fmla="*/ 642202 w 3024508"/>
                    <a:gd name="connsiteY16" fmla="*/ 175280 h 326131"/>
                    <a:gd name="connsiteX17" fmla="*/ 1646926 w 3024508"/>
                    <a:gd name="connsiteY17" fmla="*/ 175280 h 326131"/>
                    <a:gd name="connsiteX18" fmla="*/ 1646926 w 3024508"/>
                    <a:gd name="connsiteY18" fmla="*/ 141125 h 326131"/>
                    <a:gd name="connsiteX19" fmla="*/ 98569 w 3024508"/>
                    <a:gd name="connsiteY19" fmla="*/ 87047 h 326131"/>
                    <a:gd name="connsiteX20" fmla="*/ 1248452 w 3024508"/>
                    <a:gd name="connsiteY20" fmla="*/ 87047 h 326131"/>
                    <a:gd name="connsiteX21" fmla="*/ 1248452 w 3024508"/>
                    <a:gd name="connsiteY21" fmla="*/ 52892 h 326131"/>
                    <a:gd name="connsiteX22" fmla="*/ 98569 w 3024508"/>
                    <a:gd name="connsiteY22" fmla="*/ 52892 h 326131"/>
                    <a:gd name="connsiteX23" fmla="*/ 98569 w 3024508"/>
                    <a:gd name="connsiteY23" fmla="*/ 87047 h 326131"/>
                    <a:gd name="connsiteX24" fmla="*/ 978059 w 3024508"/>
                    <a:gd name="connsiteY24" fmla="*/ 252129 h 326131"/>
                    <a:gd name="connsiteX25" fmla="*/ 16028 w 3024508"/>
                    <a:gd name="connsiteY25" fmla="*/ 252129 h 326131"/>
                    <a:gd name="connsiteX26" fmla="*/ 16028 w 3024508"/>
                    <a:gd name="connsiteY26" fmla="*/ 286284 h 326131"/>
                    <a:gd name="connsiteX27" fmla="*/ 978059 w 3024508"/>
                    <a:gd name="connsiteY27" fmla="*/ 286284 h 326131"/>
                    <a:gd name="connsiteX28" fmla="*/ 978059 w 3024508"/>
                    <a:gd name="connsiteY28" fmla="*/ 252129 h 326131"/>
                    <a:gd name="connsiteX29" fmla="*/ 1558693 w 3024508"/>
                    <a:gd name="connsiteY29" fmla="*/ 81355 h 326131"/>
                    <a:gd name="connsiteX30" fmla="*/ 1558693 w 3024508"/>
                    <a:gd name="connsiteY30" fmla="*/ 47199 h 326131"/>
                    <a:gd name="connsiteX31" fmla="*/ 1558693 w 3024508"/>
                    <a:gd name="connsiteY31" fmla="*/ 81355 h 326131"/>
                    <a:gd name="connsiteX32" fmla="*/ 1385072 w 3024508"/>
                    <a:gd name="connsiteY32" fmla="*/ 78508 h 326131"/>
                    <a:gd name="connsiteX33" fmla="*/ 1498921 w 3024508"/>
                    <a:gd name="connsiteY33" fmla="*/ 78508 h 326131"/>
                    <a:gd name="connsiteX34" fmla="*/ 1498921 w 3024508"/>
                    <a:gd name="connsiteY34" fmla="*/ 44353 h 326131"/>
                    <a:gd name="connsiteX35" fmla="*/ 1385072 w 3024508"/>
                    <a:gd name="connsiteY35" fmla="*/ 44353 h 326131"/>
                    <a:gd name="connsiteX36" fmla="*/ 1385072 w 3024508"/>
                    <a:gd name="connsiteY36" fmla="*/ 78508 h 326131"/>
                    <a:gd name="connsiteX37" fmla="*/ 1905935 w 3024508"/>
                    <a:gd name="connsiteY37" fmla="*/ 35814 h 326131"/>
                    <a:gd name="connsiteX38" fmla="*/ 1920166 w 3024508"/>
                    <a:gd name="connsiteY38" fmla="*/ 183819 h 326131"/>
                    <a:gd name="connsiteX39" fmla="*/ 1937243 w 3024508"/>
                    <a:gd name="connsiteY39" fmla="*/ 212282 h 326131"/>
                    <a:gd name="connsiteX40" fmla="*/ 1914473 w 3024508"/>
                    <a:gd name="connsiteY40" fmla="*/ 4506 h 326131"/>
                    <a:gd name="connsiteX41" fmla="*/ 1905935 w 3024508"/>
                    <a:gd name="connsiteY41" fmla="*/ 35814 h 326131"/>
                    <a:gd name="connsiteX42" fmla="*/ 1251298 w 3024508"/>
                    <a:gd name="connsiteY42" fmla="*/ 252129 h 326131"/>
                    <a:gd name="connsiteX43" fmla="*/ 1060600 w 3024508"/>
                    <a:gd name="connsiteY43" fmla="*/ 252129 h 326131"/>
                    <a:gd name="connsiteX44" fmla="*/ 1060600 w 3024508"/>
                    <a:gd name="connsiteY44" fmla="*/ 286284 h 326131"/>
                    <a:gd name="connsiteX45" fmla="*/ 1251298 w 3024508"/>
                    <a:gd name="connsiteY45" fmla="*/ 286284 h 326131"/>
                    <a:gd name="connsiteX46" fmla="*/ 1251298 w 3024508"/>
                    <a:gd name="connsiteY46" fmla="*/ 252129 h 326131"/>
                    <a:gd name="connsiteX47" fmla="*/ 2495107 w 3024508"/>
                    <a:gd name="connsiteY47" fmla="*/ 215128 h 326131"/>
                    <a:gd name="connsiteX48" fmla="*/ 2495107 w 3024508"/>
                    <a:gd name="connsiteY48" fmla="*/ 215128 h 326131"/>
                    <a:gd name="connsiteX49" fmla="*/ 2492261 w 3024508"/>
                    <a:gd name="connsiteY49" fmla="*/ 249283 h 326131"/>
                    <a:gd name="connsiteX50" fmla="*/ 2495107 w 3024508"/>
                    <a:gd name="connsiteY50" fmla="*/ 249283 h 326131"/>
                    <a:gd name="connsiteX51" fmla="*/ 2495107 w 3024508"/>
                    <a:gd name="connsiteY51" fmla="*/ 215128 h 326131"/>
                    <a:gd name="connsiteX52" fmla="*/ 2793963 w 3024508"/>
                    <a:gd name="connsiteY52" fmla="*/ 186666 h 326131"/>
                    <a:gd name="connsiteX53" fmla="*/ 2680113 w 3024508"/>
                    <a:gd name="connsiteY53" fmla="*/ 186666 h 326131"/>
                    <a:gd name="connsiteX54" fmla="*/ 2680113 w 3024508"/>
                    <a:gd name="connsiteY54" fmla="*/ 220820 h 326131"/>
                    <a:gd name="connsiteX55" fmla="*/ 2793963 w 3024508"/>
                    <a:gd name="connsiteY55" fmla="*/ 220820 h 326131"/>
                    <a:gd name="connsiteX56" fmla="*/ 2793963 w 3024508"/>
                    <a:gd name="connsiteY56" fmla="*/ 186666 h 326131"/>
                    <a:gd name="connsiteX57" fmla="*/ 2762654 w 3024508"/>
                    <a:gd name="connsiteY57" fmla="*/ 257822 h 326131"/>
                    <a:gd name="connsiteX58" fmla="*/ 2762654 w 3024508"/>
                    <a:gd name="connsiteY58" fmla="*/ 291976 h 326131"/>
                    <a:gd name="connsiteX59" fmla="*/ 2762654 w 3024508"/>
                    <a:gd name="connsiteY59" fmla="*/ 257822 h 326131"/>
                    <a:gd name="connsiteX60" fmla="*/ 3007431 w 3024508"/>
                    <a:gd name="connsiteY60" fmla="*/ 41507 h 326131"/>
                    <a:gd name="connsiteX61" fmla="*/ 2179174 w 3024508"/>
                    <a:gd name="connsiteY61" fmla="*/ 41507 h 326131"/>
                    <a:gd name="connsiteX62" fmla="*/ 2179174 w 3024508"/>
                    <a:gd name="connsiteY62" fmla="*/ 75662 h 326131"/>
                    <a:gd name="connsiteX63" fmla="*/ 3007431 w 3024508"/>
                    <a:gd name="connsiteY63" fmla="*/ 75662 h 326131"/>
                    <a:gd name="connsiteX64" fmla="*/ 3007431 w 3024508"/>
                    <a:gd name="connsiteY64" fmla="*/ 41507 h 326131"/>
                    <a:gd name="connsiteX65" fmla="*/ 2924890 w 3024508"/>
                    <a:gd name="connsiteY65" fmla="*/ 124048 h 326131"/>
                    <a:gd name="connsiteX66" fmla="*/ 2563417 w 3024508"/>
                    <a:gd name="connsiteY66" fmla="*/ 124048 h 326131"/>
                    <a:gd name="connsiteX67" fmla="*/ 2563417 w 3024508"/>
                    <a:gd name="connsiteY67" fmla="*/ 158203 h 326131"/>
                    <a:gd name="connsiteX68" fmla="*/ 2924890 w 3024508"/>
                    <a:gd name="connsiteY68" fmla="*/ 158203 h 326131"/>
                    <a:gd name="connsiteX69" fmla="*/ 2924890 w 3024508"/>
                    <a:gd name="connsiteY69" fmla="*/ 124048 h 326131"/>
                    <a:gd name="connsiteX70" fmla="*/ 1923012 w 3024508"/>
                    <a:gd name="connsiteY70" fmla="*/ 92739 h 326131"/>
                    <a:gd name="connsiteX71" fmla="*/ 1831932 w 3024508"/>
                    <a:gd name="connsiteY71" fmla="*/ 92739 h 326131"/>
                    <a:gd name="connsiteX72" fmla="*/ 1860395 w 3024508"/>
                    <a:gd name="connsiteY72" fmla="*/ 109817 h 326131"/>
                    <a:gd name="connsiteX73" fmla="*/ 1888857 w 3024508"/>
                    <a:gd name="connsiteY73" fmla="*/ 104124 h 326131"/>
                    <a:gd name="connsiteX74" fmla="*/ 1891703 w 3024508"/>
                    <a:gd name="connsiteY74" fmla="*/ 141125 h 326131"/>
                    <a:gd name="connsiteX75" fmla="*/ 1831932 w 3024508"/>
                    <a:gd name="connsiteY75" fmla="*/ 161049 h 326131"/>
                    <a:gd name="connsiteX76" fmla="*/ 1837625 w 3024508"/>
                    <a:gd name="connsiteY76" fmla="*/ 52892 h 326131"/>
                    <a:gd name="connsiteX77" fmla="*/ 1820547 w 3024508"/>
                    <a:gd name="connsiteY77" fmla="*/ 24430 h 326131"/>
                    <a:gd name="connsiteX78" fmla="*/ 1769315 w 3024508"/>
                    <a:gd name="connsiteY78" fmla="*/ 141125 h 326131"/>
                    <a:gd name="connsiteX79" fmla="*/ 1874626 w 3024508"/>
                    <a:gd name="connsiteY79" fmla="*/ 192358 h 326131"/>
                    <a:gd name="connsiteX80" fmla="*/ 1923012 w 3024508"/>
                    <a:gd name="connsiteY80" fmla="*/ 92739 h 326131"/>
                    <a:gd name="connsiteX81" fmla="*/ 2048247 w 3024508"/>
                    <a:gd name="connsiteY81" fmla="*/ 84201 h 326131"/>
                    <a:gd name="connsiteX82" fmla="*/ 2048247 w 3024508"/>
                    <a:gd name="connsiteY82" fmla="*/ 118355 h 326131"/>
                    <a:gd name="connsiteX83" fmla="*/ 2048247 w 3024508"/>
                    <a:gd name="connsiteY83" fmla="*/ 84201 h 326131"/>
                    <a:gd name="connsiteX84" fmla="*/ 2014092 w 3024508"/>
                    <a:gd name="connsiteY84" fmla="*/ 161049 h 326131"/>
                    <a:gd name="connsiteX85" fmla="*/ 1920166 w 3024508"/>
                    <a:gd name="connsiteY85" fmla="*/ 257822 h 326131"/>
                    <a:gd name="connsiteX86" fmla="*/ 1928704 w 3024508"/>
                    <a:gd name="connsiteY86" fmla="*/ 289130 h 326131"/>
                    <a:gd name="connsiteX87" fmla="*/ 2042554 w 3024508"/>
                    <a:gd name="connsiteY87" fmla="*/ 178127 h 326131"/>
                    <a:gd name="connsiteX88" fmla="*/ 2014092 w 3024508"/>
                    <a:gd name="connsiteY88" fmla="*/ 161049 h 326131"/>
                    <a:gd name="connsiteX89" fmla="*/ 2367026 w 3024508"/>
                    <a:gd name="connsiteY89" fmla="*/ 272053 h 326131"/>
                    <a:gd name="connsiteX90" fmla="*/ 2367026 w 3024508"/>
                    <a:gd name="connsiteY90" fmla="*/ 306208 h 326131"/>
                    <a:gd name="connsiteX91" fmla="*/ 2367026 w 3024508"/>
                    <a:gd name="connsiteY91" fmla="*/ 272053 h 326131"/>
                    <a:gd name="connsiteX92" fmla="*/ 2489415 w 3024508"/>
                    <a:gd name="connsiteY92" fmla="*/ 149664 h 326131"/>
                    <a:gd name="connsiteX93" fmla="*/ 2489415 w 3024508"/>
                    <a:gd name="connsiteY93" fmla="*/ 115509 h 326131"/>
                    <a:gd name="connsiteX94" fmla="*/ 2307255 w 3024508"/>
                    <a:gd name="connsiteY94" fmla="*/ 115509 h 326131"/>
                    <a:gd name="connsiteX95" fmla="*/ 2307255 w 3024508"/>
                    <a:gd name="connsiteY95" fmla="*/ 149664 h 326131"/>
                    <a:gd name="connsiteX96" fmla="*/ 2489415 w 3024508"/>
                    <a:gd name="connsiteY96" fmla="*/ 149664 h 326131"/>
                    <a:gd name="connsiteX97" fmla="*/ 2412566 w 3024508"/>
                    <a:gd name="connsiteY97" fmla="*/ 215128 h 326131"/>
                    <a:gd name="connsiteX98" fmla="*/ 2110864 w 3024508"/>
                    <a:gd name="connsiteY98" fmla="*/ 215128 h 326131"/>
                    <a:gd name="connsiteX99" fmla="*/ 2110864 w 3024508"/>
                    <a:gd name="connsiteY99" fmla="*/ 249283 h 326131"/>
                    <a:gd name="connsiteX100" fmla="*/ 2412566 w 3024508"/>
                    <a:gd name="connsiteY100" fmla="*/ 249283 h 326131"/>
                    <a:gd name="connsiteX101" fmla="*/ 2412566 w 3024508"/>
                    <a:gd name="connsiteY101" fmla="*/ 215128 h 32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6131">
                      <a:moveTo>
                        <a:pt x="1407842" y="252129"/>
                      </a:moveTo>
                      <a:cubicBezTo>
                        <a:pt x="1387918" y="252129"/>
                        <a:pt x="1385072" y="286284"/>
                        <a:pt x="1407842" y="286284"/>
                      </a:cubicBezTo>
                      <a:cubicBezTo>
                        <a:pt x="1430612" y="283438"/>
                        <a:pt x="1430612" y="252129"/>
                        <a:pt x="1407842" y="252129"/>
                      </a:cubicBezTo>
                      <a:close/>
                      <a:moveTo>
                        <a:pt x="1339532" y="243590"/>
                      </a:moveTo>
                      <a:cubicBezTo>
                        <a:pt x="1319608" y="243590"/>
                        <a:pt x="1316762" y="277745"/>
                        <a:pt x="1339532" y="277745"/>
                      </a:cubicBezTo>
                      <a:cubicBezTo>
                        <a:pt x="1359456" y="277745"/>
                        <a:pt x="1359456" y="243590"/>
                        <a:pt x="1339532" y="243590"/>
                      </a:cubicBezTo>
                      <a:close/>
                      <a:moveTo>
                        <a:pt x="1840471" y="223667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6"/>
                        <a:pt x="1706697" y="260668"/>
                        <a:pt x="1840471" y="257822"/>
                      </a:cubicBezTo>
                      <a:cubicBezTo>
                        <a:pt x="1860395" y="257822"/>
                        <a:pt x="1860395" y="223667"/>
                        <a:pt x="1840471" y="223667"/>
                      </a:cubicBezTo>
                      <a:close/>
                      <a:moveTo>
                        <a:pt x="1863241" y="291976"/>
                      </a:moveTo>
                      <a:cubicBezTo>
                        <a:pt x="1843317" y="291976"/>
                        <a:pt x="1840471" y="326131"/>
                        <a:pt x="1863241" y="326131"/>
                      </a:cubicBezTo>
                      <a:cubicBezTo>
                        <a:pt x="1886011" y="326131"/>
                        <a:pt x="1886011" y="291976"/>
                        <a:pt x="1863241" y="291976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5280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52129"/>
                      </a:moveTo>
                      <a:lnTo>
                        <a:pt x="16028" y="252129"/>
                      </a:lnTo>
                      <a:cubicBezTo>
                        <a:pt x="-3896" y="252129"/>
                        <a:pt x="-6742" y="286284"/>
                        <a:pt x="16028" y="286284"/>
                      </a:cubicBezTo>
                      <a:lnTo>
                        <a:pt x="978059" y="286284"/>
                      </a:lnTo>
                      <a:cubicBezTo>
                        <a:pt x="1000829" y="283438"/>
                        <a:pt x="1000829" y="252129"/>
                        <a:pt x="978059" y="252129"/>
                      </a:cubicBezTo>
                      <a:close/>
                      <a:moveTo>
                        <a:pt x="1558693" y="81355"/>
                      </a:moveTo>
                      <a:cubicBezTo>
                        <a:pt x="1578616" y="81355"/>
                        <a:pt x="1581463" y="47199"/>
                        <a:pt x="1558693" y="47199"/>
                      </a:cubicBezTo>
                      <a:cubicBezTo>
                        <a:pt x="1538769" y="50046"/>
                        <a:pt x="1538769" y="81355"/>
                        <a:pt x="1558693" y="81355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7199"/>
                        <a:pt x="1365148" y="78508"/>
                        <a:pt x="1385072" y="78508"/>
                      </a:cubicBezTo>
                      <a:close/>
                      <a:moveTo>
                        <a:pt x="1905935" y="35814"/>
                      </a:moveTo>
                      <a:cubicBezTo>
                        <a:pt x="1962859" y="52892"/>
                        <a:pt x="1962859" y="149664"/>
                        <a:pt x="1920166" y="183819"/>
                      </a:cubicBezTo>
                      <a:cubicBezTo>
                        <a:pt x="1903088" y="195204"/>
                        <a:pt x="1920166" y="226513"/>
                        <a:pt x="1937243" y="212282"/>
                      </a:cubicBezTo>
                      <a:cubicBezTo>
                        <a:pt x="2005553" y="163895"/>
                        <a:pt x="2002707" y="30122"/>
                        <a:pt x="1914473" y="4506"/>
                      </a:cubicBezTo>
                      <a:cubicBezTo>
                        <a:pt x="1894550" y="-4033"/>
                        <a:pt x="1883164" y="27276"/>
                        <a:pt x="1905935" y="35814"/>
                      </a:cubicBezTo>
                      <a:close/>
                      <a:moveTo>
                        <a:pt x="1251298" y="252129"/>
                      </a:moveTo>
                      <a:lnTo>
                        <a:pt x="1060600" y="252129"/>
                      </a:lnTo>
                      <a:cubicBezTo>
                        <a:pt x="1040676" y="252129"/>
                        <a:pt x="1037830" y="286284"/>
                        <a:pt x="1060600" y="286284"/>
                      </a:cubicBezTo>
                      <a:lnTo>
                        <a:pt x="1251298" y="286284"/>
                      </a:lnTo>
                      <a:cubicBezTo>
                        <a:pt x="1271222" y="283438"/>
                        <a:pt x="1271222" y="252129"/>
                        <a:pt x="1251298" y="252129"/>
                      </a:cubicBezTo>
                      <a:close/>
                      <a:moveTo>
                        <a:pt x="2495107" y="215128"/>
                      </a:moveTo>
                      <a:lnTo>
                        <a:pt x="2495107" y="215128"/>
                      </a:lnTo>
                      <a:cubicBezTo>
                        <a:pt x="2472337" y="215128"/>
                        <a:pt x="2472337" y="249283"/>
                        <a:pt x="2492261" y="249283"/>
                      </a:cubicBezTo>
                      <a:lnTo>
                        <a:pt x="2495107" y="249283"/>
                      </a:lnTo>
                      <a:cubicBezTo>
                        <a:pt x="2517877" y="249283"/>
                        <a:pt x="2517877" y="215128"/>
                        <a:pt x="2495107" y="215128"/>
                      </a:cubicBezTo>
                      <a:close/>
                      <a:moveTo>
                        <a:pt x="2793963" y="186666"/>
                      </a:moveTo>
                      <a:lnTo>
                        <a:pt x="2680113" y="186666"/>
                      </a:lnTo>
                      <a:cubicBezTo>
                        <a:pt x="2660189" y="186666"/>
                        <a:pt x="2657343" y="220820"/>
                        <a:pt x="2680113" y="220820"/>
                      </a:cubicBezTo>
                      <a:lnTo>
                        <a:pt x="2793963" y="220820"/>
                      </a:lnTo>
                      <a:cubicBezTo>
                        <a:pt x="2813887" y="220820"/>
                        <a:pt x="2813887" y="186666"/>
                        <a:pt x="2793963" y="186666"/>
                      </a:cubicBezTo>
                      <a:close/>
                      <a:moveTo>
                        <a:pt x="2762654" y="257822"/>
                      </a:moveTo>
                      <a:cubicBezTo>
                        <a:pt x="2742731" y="257822"/>
                        <a:pt x="2739884" y="291976"/>
                        <a:pt x="2762654" y="291976"/>
                      </a:cubicBezTo>
                      <a:cubicBezTo>
                        <a:pt x="2782578" y="291976"/>
                        <a:pt x="2782578" y="257822"/>
                        <a:pt x="2762654" y="257822"/>
                      </a:cubicBezTo>
                      <a:close/>
                      <a:moveTo>
                        <a:pt x="3007431" y="41507"/>
                      </a:moveTo>
                      <a:lnTo>
                        <a:pt x="2179174" y="41507"/>
                      </a:lnTo>
                      <a:cubicBezTo>
                        <a:pt x="2159250" y="41507"/>
                        <a:pt x="2156404" y="75662"/>
                        <a:pt x="2179174" y="75662"/>
                      </a:cubicBezTo>
                      <a:lnTo>
                        <a:pt x="3007431" y="75662"/>
                      </a:lnTo>
                      <a:cubicBezTo>
                        <a:pt x="3030201" y="72816"/>
                        <a:pt x="3030201" y="41507"/>
                        <a:pt x="3007431" y="41507"/>
                      </a:cubicBezTo>
                      <a:close/>
                      <a:moveTo>
                        <a:pt x="2924890" y="124048"/>
                      </a:moveTo>
                      <a:lnTo>
                        <a:pt x="2563417" y="124048"/>
                      </a:lnTo>
                      <a:cubicBezTo>
                        <a:pt x="2543493" y="124048"/>
                        <a:pt x="2540647" y="158203"/>
                        <a:pt x="2563417" y="158203"/>
                      </a:cubicBezTo>
                      <a:lnTo>
                        <a:pt x="2924890" y="158203"/>
                      </a:lnTo>
                      <a:cubicBezTo>
                        <a:pt x="2947660" y="158203"/>
                        <a:pt x="2947660" y="124048"/>
                        <a:pt x="2924890" y="124048"/>
                      </a:cubicBezTo>
                      <a:close/>
                      <a:moveTo>
                        <a:pt x="1923012" y="92739"/>
                      </a:moveTo>
                      <a:cubicBezTo>
                        <a:pt x="1903088" y="61430"/>
                        <a:pt x="1851856" y="58585"/>
                        <a:pt x="1831932" y="92739"/>
                      </a:cubicBezTo>
                      <a:cubicBezTo>
                        <a:pt x="1820547" y="112663"/>
                        <a:pt x="1851856" y="129741"/>
                        <a:pt x="1860395" y="109817"/>
                      </a:cubicBezTo>
                      <a:cubicBezTo>
                        <a:pt x="1866087" y="101278"/>
                        <a:pt x="1880318" y="98432"/>
                        <a:pt x="1888857" y="104124"/>
                      </a:cubicBezTo>
                      <a:cubicBezTo>
                        <a:pt x="1903088" y="112663"/>
                        <a:pt x="1900242" y="129741"/>
                        <a:pt x="1891703" y="141125"/>
                      </a:cubicBezTo>
                      <a:cubicBezTo>
                        <a:pt x="1880318" y="161049"/>
                        <a:pt x="1851856" y="169588"/>
                        <a:pt x="1831932" y="161049"/>
                      </a:cubicBezTo>
                      <a:cubicBezTo>
                        <a:pt x="1777854" y="141125"/>
                        <a:pt x="1792085" y="72816"/>
                        <a:pt x="1837625" y="52892"/>
                      </a:cubicBezTo>
                      <a:cubicBezTo>
                        <a:pt x="1857548" y="44353"/>
                        <a:pt x="1840471" y="15891"/>
                        <a:pt x="1820547" y="24430"/>
                      </a:cubicBezTo>
                      <a:cubicBezTo>
                        <a:pt x="1777854" y="44353"/>
                        <a:pt x="1752237" y="95586"/>
                        <a:pt x="1769315" y="141125"/>
                      </a:cubicBezTo>
                      <a:cubicBezTo>
                        <a:pt x="1786392" y="183819"/>
                        <a:pt x="1831932" y="206589"/>
                        <a:pt x="1874626" y="192358"/>
                      </a:cubicBezTo>
                      <a:cubicBezTo>
                        <a:pt x="1917320" y="178127"/>
                        <a:pt x="1948628" y="132587"/>
                        <a:pt x="1923012" y="92739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8355"/>
                        <a:pt x="2068170" y="84201"/>
                        <a:pt x="2048247" y="84201"/>
                      </a:cubicBezTo>
                      <a:close/>
                      <a:moveTo>
                        <a:pt x="2014092" y="161049"/>
                      </a:moveTo>
                      <a:cubicBezTo>
                        <a:pt x="1994168" y="203743"/>
                        <a:pt x="1962859" y="237898"/>
                        <a:pt x="1920166" y="257822"/>
                      </a:cubicBezTo>
                      <a:cubicBezTo>
                        <a:pt x="1900242" y="266360"/>
                        <a:pt x="1908781" y="297669"/>
                        <a:pt x="1928704" y="289130"/>
                      </a:cubicBezTo>
                      <a:cubicBezTo>
                        <a:pt x="1979937" y="269206"/>
                        <a:pt x="2019784" y="229359"/>
                        <a:pt x="2042554" y="178127"/>
                      </a:cubicBezTo>
                      <a:cubicBezTo>
                        <a:pt x="2051093" y="158203"/>
                        <a:pt x="2022631" y="141125"/>
                        <a:pt x="2014092" y="161049"/>
                      </a:cubicBezTo>
                      <a:close/>
                      <a:moveTo>
                        <a:pt x="2367026" y="272053"/>
                      </a:moveTo>
                      <a:cubicBezTo>
                        <a:pt x="2347103" y="272053"/>
                        <a:pt x="2344256" y="306208"/>
                        <a:pt x="2367026" y="306208"/>
                      </a:cubicBezTo>
                      <a:cubicBezTo>
                        <a:pt x="2389796" y="303361"/>
                        <a:pt x="2389796" y="272053"/>
                        <a:pt x="2367026" y="272053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3"/>
                        <a:pt x="2110864" y="249283"/>
                      </a:cubicBezTo>
                      <a:lnTo>
                        <a:pt x="2412566" y="249283"/>
                      </a:lnTo>
                      <a:cubicBezTo>
                        <a:pt x="2432490" y="249283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7" name="Freeform: Shape 3916">
                  <a:extLst>
                    <a:ext uri="{FF2B5EF4-FFF2-40B4-BE49-F238E27FC236}">
                      <a16:creationId xmlns:a16="http://schemas.microsoft.com/office/drawing/2014/main" id="{57CC0595-516C-4F54-8917-E37FA19C279C}"/>
                    </a:ext>
                  </a:extLst>
                </p:cNvPr>
                <p:cNvSpPr/>
                <p:nvPr/>
              </p:nvSpPr>
              <p:spPr>
                <a:xfrm>
                  <a:off x="4599924" y="5975019"/>
                  <a:ext cx="3024508" cy="323284"/>
                </a:xfrm>
                <a:custGeom>
                  <a:avLst/>
                  <a:gdLst>
                    <a:gd name="connsiteX0" fmla="*/ 1407842 w 3024508"/>
                    <a:gd name="connsiteY0" fmla="*/ 249282 h 323284"/>
                    <a:gd name="connsiteX1" fmla="*/ 1407842 w 3024508"/>
                    <a:gd name="connsiteY1" fmla="*/ 283438 h 323284"/>
                    <a:gd name="connsiteX2" fmla="*/ 1407842 w 3024508"/>
                    <a:gd name="connsiteY2" fmla="*/ 249282 h 323284"/>
                    <a:gd name="connsiteX3" fmla="*/ 1339532 w 3024508"/>
                    <a:gd name="connsiteY3" fmla="*/ 243590 h 323284"/>
                    <a:gd name="connsiteX4" fmla="*/ 1339532 w 3024508"/>
                    <a:gd name="connsiteY4" fmla="*/ 277745 h 323284"/>
                    <a:gd name="connsiteX5" fmla="*/ 1339532 w 3024508"/>
                    <a:gd name="connsiteY5" fmla="*/ 243590 h 323284"/>
                    <a:gd name="connsiteX6" fmla="*/ 1840471 w 3024508"/>
                    <a:gd name="connsiteY6" fmla="*/ 223666 h 323284"/>
                    <a:gd name="connsiteX7" fmla="*/ 1763622 w 3024508"/>
                    <a:gd name="connsiteY7" fmla="*/ 27276 h 323284"/>
                    <a:gd name="connsiteX8" fmla="*/ 1740852 w 3024508"/>
                    <a:gd name="connsiteY8" fmla="*/ 4506 h 323284"/>
                    <a:gd name="connsiteX9" fmla="*/ 1840471 w 3024508"/>
                    <a:gd name="connsiteY9" fmla="*/ 257821 h 323284"/>
                    <a:gd name="connsiteX10" fmla="*/ 1840471 w 3024508"/>
                    <a:gd name="connsiteY10" fmla="*/ 223666 h 323284"/>
                    <a:gd name="connsiteX11" fmla="*/ 1863241 w 3024508"/>
                    <a:gd name="connsiteY11" fmla="*/ 289130 h 323284"/>
                    <a:gd name="connsiteX12" fmla="*/ 1863241 w 3024508"/>
                    <a:gd name="connsiteY12" fmla="*/ 323285 h 323284"/>
                    <a:gd name="connsiteX13" fmla="*/ 1863241 w 3024508"/>
                    <a:gd name="connsiteY13" fmla="*/ 289130 h 323284"/>
                    <a:gd name="connsiteX14" fmla="*/ 1646926 w 3024508"/>
                    <a:gd name="connsiteY14" fmla="*/ 141125 h 323284"/>
                    <a:gd name="connsiteX15" fmla="*/ 642202 w 3024508"/>
                    <a:gd name="connsiteY15" fmla="*/ 141125 h 323284"/>
                    <a:gd name="connsiteX16" fmla="*/ 642202 w 3024508"/>
                    <a:gd name="connsiteY16" fmla="*/ 175280 h 323284"/>
                    <a:gd name="connsiteX17" fmla="*/ 1646926 w 3024508"/>
                    <a:gd name="connsiteY17" fmla="*/ 175280 h 323284"/>
                    <a:gd name="connsiteX18" fmla="*/ 1646926 w 3024508"/>
                    <a:gd name="connsiteY18" fmla="*/ 141125 h 323284"/>
                    <a:gd name="connsiteX19" fmla="*/ 98569 w 3024508"/>
                    <a:gd name="connsiteY19" fmla="*/ 87047 h 323284"/>
                    <a:gd name="connsiteX20" fmla="*/ 1248452 w 3024508"/>
                    <a:gd name="connsiteY20" fmla="*/ 87047 h 323284"/>
                    <a:gd name="connsiteX21" fmla="*/ 1248452 w 3024508"/>
                    <a:gd name="connsiteY21" fmla="*/ 52892 h 323284"/>
                    <a:gd name="connsiteX22" fmla="*/ 98569 w 3024508"/>
                    <a:gd name="connsiteY22" fmla="*/ 52892 h 323284"/>
                    <a:gd name="connsiteX23" fmla="*/ 98569 w 3024508"/>
                    <a:gd name="connsiteY23" fmla="*/ 87047 h 323284"/>
                    <a:gd name="connsiteX24" fmla="*/ 978059 w 3024508"/>
                    <a:gd name="connsiteY24" fmla="*/ 249282 h 323284"/>
                    <a:gd name="connsiteX25" fmla="*/ 16028 w 3024508"/>
                    <a:gd name="connsiteY25" fmla="*/ 249282 h 323284"/>
                    <a:gd name="connsiteX26" fmla="*/ 16028 w 3024508"/>
                    <a:gd name="connsiteY26" fmla="*/ 283438 h 323284"/>
                    <a:gd name="connsiteX27" fmla="*/ 978059 w 3024508"/>
                    <a:gd name="connsiteY27" fmla="*/ 283438 h 323284"/>
                    <a:gd name="connsiteX28" fmla="*/ 978059 w 3024508"/>
                    <a:gd name="connsiteY28" fmla="*/ 249282 h 323284"/>
                    <a:gd name="connsiteX29" fmla="*/ 1558693 w 3024508"/>
                    <a:gd name="connsiteY29" fmla="*/ 81354 h 323284"/>
                    <a:gd name="connsiteX30" fmla="*/ 1558693 w 3024508"/>
                    <a:gd name="connsiteY30" fmla="*/ 47199 h 323284"/>
                    <a:gd name="connsiteX31" fmla="*/ 1558693 w 3024508"/>
                    <a:gd name="connsiteY31" fmla="*/ 81354 h 323284"/>
                    <a:gd name="connsiteX32" fmla="*/ 1385072 w 3024508"/>
                    <a:gd name="connsiteY32" fmla="*/ 78508 h 323284"/>
                    <a:gd name="connsiteX33" fmla="*/ 1498921 w 3024508"/>
                    <a:gd name="connsiteY33" fmla="*/ 78508 h 323284"/>
                    <a:gd name="connsiteX34" fmla="*/ 1498921 w 3024508"/>
                    <a:gd name="connsiteY34" fmla="*/ 44353 h 323284"/>
                    <a:gd name="connsiteX35" fmla="*/ 1385072 w 3024508"/>
                    <a:gd name="connsiteY35" fmla="*/ 44353 h 323284"/>
                    <a:gd name="connsiteX36" fmla="*/ 1385072 w 3024508"/>
                    <a:gd name="connsiteY36" fmla="*/ 78508 h 323284"/>
                    <a:gd name="connsiteX37" fmla="*/ 1905935 w 3024508"/>
                    <a:gd name="connsiteY37" fmla="*/ 32968 h 323284"/>
                    <a:gd name="connsiteX38" fmla="*/ 1920166 w 3024508"/>
                    <a:gd name="connsiteY38" fmla="*/ 178126 h 323284"/>
                    <a:gd name="connsiteX39" fmla="*/ 1937243 w 3024508"/>
                    <a:gd name="connsiteY39" fmla="*/ 206589 h 323284"/>
                    <a:gd name="connsiteX40" fmla="*/ 1914473 w 3024508"/>
                    <a:gd name="connsiteY40" fmla="*/ 1659 h 323284"/>
                    <a:gd name="connsiteX41" fmla="*/ 1905935 w 3024508"/>
                    <a:gd name="connsiteY41" fmla="*/ 32968 h 323284"/>
                    <a:gd name="connsiteX42" fmla="*/ 1251298 w 3024508"/>
                    <a:gd name="connsiteY42" fmla="*/ 249282 h 323284"/>
                    <a:gd name="connsiteX43" fmla="*/ 1060600 w 3024508"/>
                    <a:gd name="connsiteY43" fmla="*/ 249282 h 323284"/>
                    <a:gd name="connsiteX44" fmla="*/ 1060600 w 3024508"/>
                    <a:gd name="connsiteY44" fmla="*/ 283438 h 323284"/>
                    <a:gd name="connsiteX45" fmla="*/ 1251298 w 3024508"/>
                    <a:gd name="connsiteY45" fmla="*/ 283438 h 323284"/>
                    <a:gd name="connsiteX46" fmla="*/ 1251298 w 3024508"/>
                    <a:gd name="connsiteY46" fmla="*/ 249282 h 323284"/>
                    <a:gd name="connsiteX47" fmla="*/ 2495107 w 3024508"/>
                    <a:gd name="connsiteY47" fmla="*/ 212282 h 323284"/>
                    <a:gd name="connsiteX48" fmla="*/ 2495107 w 3024508"/>
                    <a:gd name="connsiteY48" fmla="*/ 212282 h 323284"/>
                    <a:gd name="connsiteX49" fmla="*/ 2492261 w 3024508"/>
                    <a:gd name="connsiteY49" fmla="*/ 246436 h 323284"/>
                    <a:gd name="connsiteX50" fmla="*/ 2495107 w 3024508"/>
                    <a:gd name="connsiteY50" fmla="*/ 246436 h 323284"/>
                    <a:gd name="connsiteX51" fmla="*/ 2495107 w 3024508"/>
                    <a:gd name="connsiteY51" fmla="*/ 212282 h 323284"/>
                    <a:gd name="connsiteX52" fmla="*/ 2793963 w 3024508"/>
                    <a:gd name="connsiteY52" fmla="*/ 186665 h 323284"/>
                    <a:gd name="connsiteX53" fmla="*/ 2680113 w 3024508"/>
                    <a:gd name="connsiteY53" fmla="*/ 186665 h 323284"/>
                    <a:gd name="connsiteX54" fmla="*/ 2680113 w 3024508"/>
                    <a:gd name="connsiteY54" fmla="*/ 220820 h 323284"/>
                    <a:gd name="connsiteX55" fmla="*/ 2793963 w 3024508"/>
                    <a:gd name="connsiteY55" fmla="*/ 220820 h 323284"/>
                    <a:gd name="connsiteX56" fmla="*/ 2793963 w 3024508"/>
                    <a:gd name="connsiteY56" fmla="*/ 186665 h 323284"/>
                    <a:gd name="connsiteX57" fmla="*/ 2762654 w 3024508"/>
                    <a:gd name="connsiteY57" fmla="*/ 254975 h 323284"/>
                    <a:gd name="connsiteX58" fmla="*/ 2762654 w 3024508"/>
                    <a:gd name="connsiteY58" fmla="*/ 289130 h 323284"/>
                    <a:gd name="connsiteX59" fmla="*/ 2762654 w 3024508"/>
                    <a:gd name="connsiteY59" fmla="*/ 254975 h 323284"/>
                    <a:gd name="connsiteX60" fmla="*/ 3007431 w 3024508"/>
                    <a:gd name="connsiteY60" fmla="*/ 41507 h 323284"/>
                    <a:gd name="connsiteX61" fmla="*/ 2179174 w 3024508"/>
                    <a:gd name="connsiteY61" fmla="*/ 41507 h 323284"/>
                    <a:gd name="connsiteX62" fmla="*/ 2179174 w 3024508"/>
                    <a:gd name="connsiteY62" fmla="*/ 75662 h 323284"/>
                    <a:gd name="connsiteX63" fmla="*/ 3007431 w 3024508"/>
                    <a:gd name="connsiteY63" fmla="*/ 75662 h 323284"/>
                    <a:gd name="connsiteX64" fmla="*/ 3007431 w 3024508"/>
                    <a:gd name="connsiteY64" fmla="*/ 41507 h 323284"/>
                    <a:gd name="connsiteX65" fmla="*/ 2924890 w 3024508"/>
                    <a:gd name="connsiteY65" fmla="*/ 121201 h 323284"/>
                    <a:gd name="connsiteX66" fmla="*/ 2563417 w 3024508"/>
                    <a:gd name="connsiteY66" fmla="*/ 121201 h 323284"/>
                    <a:gd name="connsiteX67" fmla="*/ 2563417 w 3024508"/>
                    <a:gd name="connsiteY67" fmla="*/ 155357 h 323284"/>
                    <a:gd name="connsiteX68" fmla="*/ 2924890 w 3024508"/>
                    <a:gd name="connsiteY68" fmla="*/ 155357 h 323284"/>
                    <a:gd name="connsiteX69" fmla="*/ 2924890 w 3024508"/>
                    <a:gd name="connsiteY69" fmla="*/ 121201 h 323284"/>
                    <a:gd name="connsiteX70" fmla="*/ 1923012 w 3024508"/>
                    <a:gd name="connsiteY70" fmla="*/ 92739 h 323284"/>
                    <a:gd name="connsiteX71" fmla="*/ 1831932 w 3024508"/>
                    <a:gd name="connsiteY71" fmla="*/ 92739 h 323284"/>
                    <a:gd name="connsiteX72" fmla="*/ 1860395 w 3024508"/>
                    <a:gd name="connsiteY72" fmla="*/ 109817 h 323284"/>
                    <a:gd name="connsiteX73" fmla="*/ 1888857 w 3024508"/>
                    <a:gd name="connsiteY73" fmla="*/ 104124 h 323284"/>
                    <a:gd name="connsiteX74" fmla="*/ 1891703 w 3024508"/>
                    <a:gd name="connsiteY74" fmla="*/ 138279 h 323284"/>
                    <a:gd name="connsiteX75" fmla="*/ 1831932 w 3024508"/>
                    <a:gd name="connsiteY75" fmla="*/ 158203 h 323284"/>
                    <a:gd name="connsiteX76" fmla="*/ 1837625 w 3024508"/>
                    <a:gd name="connsiteY76" fmla="*/ 50045 h 323284"/>
                    <a:gd name="connsiteX77" fmla="*/ 1820547 w 3024508"/>
                    <a:gd name="connsiteY77" fmla="*/ 21583 h 323284"/>
                    <a:gd name="connsiteX78" fmla="*/ 1769315 w 3024508"/>
                    <a:gd name="connsiteY78" fmla="*/ 138279 h 323284"/>
                    <a:gd name="connsiteX79" fmla="*/ 1874626 w 3024508"/>
                    <a:gd name="connsiteY79" fmla="*/ 189512 h 323284"/>
                    <a:gd name="connsiteX80" fmla="*/ 1923012 w 3024508"/>
                    <a:gd name="connsiteY80" fmla="*/ 92739 h 323284"/>
                    <a:gd name="connsiteX81" fmla="*/ 2048247 w 3024508"/>
                    <a:gd name="connsiteY81" fmla="*/ 84201 h 323284"/>
                    <a:gd name="connsiteX82" fmla="*/ 2048247 w 3024508"/>
                    <a:gd name="connsiteY82" fmla="*/ 118355 h 323284"/>
                    <a:gd name="connsiteX83" fmla="*/ 2048247 w 3024508"/>
                    <a:gd name="connsiteY83" fmla="*/ 84201 h 323284"/>
                    <a:gd name="connsiteX84" fmla="*/ 2014092 w 3024508"/>
                    <a:gd name="connsiteY84" fmla="*/ 158203 h 323284"/>
                    <a:gd name="connsiteX85" fmla="*/ 1920166 w 3024508"/>
                    <a:gd name="connsiteY85" fmla="*/ 252129 h 323284"/>
                    <a:gd name="connsiteX86" fmla="*/ 1928704 w 3024508"/>
                    <a:gd name="connsiteY86" fmla="*/ 283438 h 323284"/>
                    <a:gd name="connsiteX87" fmla="*/ 2042554 w 3024508"/>
                    <a:gd name="connsiteY87" fmla="*/ 172434 h 323284"/>
                    <a:gd name="connsiteX88" fmla="*/ 2014092 w 3024508"/>
                    <a:gd name="connsiteY88" fmla="*/ 158203 h 323284"/>
                    <a:gd name="connsiteX89" fmla="*/ 2367026 w 3024508"/>
                    <a:gd name="connsiteY89" fmla="*/ 269206 h 323284"/>
                    <a:gd name="connsiteX90" fmla="*/ 2367026 w 3024508"/>
                    <a:gd name="connsiteY90" fmla="*/ 303361 h 323284"/>
                    <a:gd name="connsiteX91" fmla="*/ 2367026 w 3024508"/>
                    <a:gd name="connsiteY91" fmla="*/ 269206 h 323284"/>
                    <a:gd name="connsiteX92" fmla="*/ 2489415 w 3024508"/>
                    <a:gd name="connsiteY92" fmla="*/ 149664 h 323284"/>
                    <a:gd name="connsiteX93" fmla="*/ 2489415 w 3024508"/>
                    <a:gd name="connsiteY93" fmla="*/ 115509 h 323284"/>
                    <a:gd name="connsiteX94" fmla="*/ 2307255 w 3024508"/>
                    <a:gd name="connsiteY94" fmla="*/ 115509 h 323284"/>
                    <a:gd name="connsiteX95" fmla="*/ 2307255 w 3024508"/>
                    <a:gd name="connsiteY95" fmla="*/ 149664 h 323284"/>
                    <a:gd name="connsiteX96" fmla="*/ 2489415 w 3024508"/>
                    <a:gd name="connsiteY96" fmla="*/ 149664 h 323284"/>
                    <a:gd name="connsiteX97" fmla="*/ 2412566 w 3024508"/>
                    <a:gd name="connsiteY97" fmla="*/ 215128 h 323284"/>
                    <a:gd name="connsiteX98" fmla="*/ 2110864 w 3024508"/>
                    <a:gd name="connsiteY98" fmla="*/ 215128 h 323284"/>
                    <a:gd name="connsiteX99" fmla="*/ 2110864 w 3024508"/>
                    <a:gd name="connsiteY99" fmla="*/ 249282 h 323284"/>
                    <a:gd name="connsiteX100" fmla="*/ 2412566 w 3024508"/>
                    <a:gd name="connsiteY100" fmla="*/ 249282 h 323284"/>
                    <a:gd name="connsiteX101" fmla="*/ 2412566 w 3024508"/>
                    <a:gd name="connsiteY101" fmla="*/ 215128 h 3232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4">
                      <a:moveTo>
                        <a:pt x="1407842" y="249282"/>
                      </a:moveTo>
                      <a:cubicBezTo>
                        <a:pt x="1387918" y="249282"/>
                        <a:pt x="1385072" y="283438"/>
                        <a:pt x="1407842" y="283438"/>
                      </a:cubicBezTo>
                      <a:cubicBezTo>
                        <a:pt x="1430612" y="280591"/>
                        <a:pt x="1430612" y="249282"/>
                        <a:pt x="1407842" y="249282"/>
                      </a:cubicBezTo>
                      <a:close/>
                      <a:moveTo>
                        <a:pt x="1339532" y="243590"/>
                      </a:moveTo>
                      <a:cubicBezTo>
                        <a:pt x="1319608" y="243590"/>
                        <a:pt x="1316762" y="277745"/>
                        <a:pt x="1339532" y="277745"/>
                      </a:cubicBezTo>
                      <a:cubicBezTo>
                        <a:pt x="1359456" y="274899"/>
                        <a:pt x="1359456" y="243590"/>
                        <a:pt x="1339532" y="243590"/>
                      </a:cubicBezTo>
                      <a:close/>
                      <a:moveTo>
                        <a:pt x="1840471" y="223666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5"/>
                        <a:pt x="1706697" y="257821"/>
                        <a:pt x="1840471" y="257821"/>
                      </a:cubicBezTo>
                      <a:cubicBezTo>
                        <a:pt x="1860395" y="254975"/>
                        <a:pt x="1860395" y="223666"/>
                        <a:pt x="1840471" y="223666"/>
                      </a:cubicBezTo>
                      <a:close/>
                      <a:moveTo>
                        <a:pt x="1863241" y="289130"/>
                      </a:moveTo>
                      <a:cubicBezTo>
                        <a:pt x="1843317" y="289130"/>
                        <a:pt x="1840471" y="323285"/>
                        <a:pt x="1863241" y="323285"/>
                      </a:cubicBezTo>
                      <a:cubicBezTo>
                        <a:pt x="1886011" y="323285"/>
                        <a:pt x="1886011" y="289130"/>
                        <a:pt x="1863241" y="289130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2434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49282"/>
                      </a:moveTo>
                      <a:lnTo>
                        <a:pt x="16028" y="249282"/>
                      </a:lnTo>
                      <a:cubicBezTo>
                        <a:pt x="-3896" y="249282"/>
                        <a:pt x="-6742" y="283438"/>
                        <a:pt x="16028" y="283438"/>
                      </a:cubicBezTo>
                      <a:lnTo>
                        <a:pt x="978059" y="283438"/>
                      </a:lnTo>
                      <a:cubicBezTo>
                        <a:pt x="1000829" y="280591"/>
                        <a:pt x="1000829" y="249282"/>
                        <a:pt x="978059" y="249282"/>
                      </a:cubicBezTo>
                      <a:close/>
                      <a:moveTo>
                        <a:pt x="1558693" y="81354"/>
                      </a:moveTo>
                      <a:cubicBezTo>
                        <a:pt x="1578616" y="81354"/>
                        <a:pt x="1581463" y="47199"/>
                        <a:pt x="1558693" y="47199"/>
                      </a:cubicBezTo>
                      <a:cubicBezTo>
                        <a:pt x="1538769" y="47199"/>
                        <a:pt x="1538769" y="81354"/>
                        <a:pt x="1558693" y="81354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4353"/>
                        <a:pt x="1365148" y="78508"/>
                        <a:pt x="1385072" y="78508"/>
                      </a:cubicBezTo>
                      <a:close/>
                      <a:moveTo>
                        <a:pt x="1905935" y="32968"/>
                      </a:moveTo>
                      <a:cubicBezTo>
                        <a:pt x="1962859" y="50045"/>
                        <a:pt x="1962859" y="146818"/>
                        <a:pt x="1920166" y="178126"/>
                      </a:cubicBezTo>
                      <a:cubicBezTo>
                        <a:pt x="1903088" y="189512"/>
                        <a:pt x="1920166" y="217974"/>
                        <a:pt x="1937243" y="206589"/>
                      </a:cubicBezTo>
                      <a:cubicBezTo>
                        <a:pt x="2005553" y="158203"/>
                        <a:pt x="2002707" y="27276"/>
                        <a:pt x="1914473" y="1659"/>
                      </a:cubicBezTo>
                      <a:cubicBezTo>
                        <a:pt x="1894550" y="-4033"/>
                        <a:pt x="1883164" y="27276"/>
                        <a:pt x="1905935" y="32968"/>
                      </a:cubicBezTo>
                      <a:close/>
                      <a:moveTo>
                        <a:pt x="1251298" y="249282"/>
                      </a:moveTo>
                      <a:lnTo>
                        <a:pt x="1060600" y="249282"/>
                      </a:lnTo>
                      <a:cubicBezTo>
                        <a:pt x="1040676" y="249282"/>
                        <a:pt x="1037830" y="283438"/>
                        <a:pt x="1060600" y="283438"/>
                      </a:cubicBezTo>
                      <a:lnTo>
                        <a:pt x="1251298" y="283438"/>
                      </a:lnTo>
                      <a:cubicBezTo>
                        <a:pt x="1271222" y="280591"/>
                        <a:pt x="1271222" y="249282"/>
                        <a:pt x="1251298" y="249282"/>
                      </a:cubicBezTo>
                      <a:close/>
                      <a:moveTo>
                        <a:pt x="2495107" y="212282"/>
                      </a:moveTo>
                      <a:lnTo>
                        <a:pt x="2495107" y="212282"/>
                      </a:lnTo>
                      <a:cubicBezTo>
                        <a:pt x="2472337" y="212282"/>
                        <a:pt x="2472337" y="246436"/>
                        <a:pt x="2492261" y="246436"/>
                      </a:cubicBezTo>
                      <a:lnTo>
                        <a:pt x="2495107" y="246436"/>
                      </a:lnTo>
                      <a:cubicBezTo>
                        <a:pt x="2517877" y="246436"/>
                        <a:pt x="2517877" y="212282"/>
                        <a:pt x="2495107" y="212282"/>
                      </a:cubicBezTo>
                      <a:close/>
                      <a:moveTo>
                        <a:pt x="2793963" y="186665"/>
                      </a:moveTo>
                      <a:lnTo>
                        <a:pt x="2680113" y="186665"/>
                      </a:lnTo>
                      <a:cubicBezTo>
                        <a:pt x="2660189" y="186665"/>
                        <a:pt x="2657343" y="220820"/>
                        <a:pt x="2680113" y="220820"/>
                      </a:cubicBezTo>
                      <a:lnTo>
                        <a:pt x="2793963" y="220820"/>
                      </a:lnTo>
                      <a:cubicBezTo>
                        <a:pt x="2813887" y="217974"/>
                        <a:pt x="2813887" y="186665"/>
                        <a:pt x="2793963" y="186665"/>
                      </a:cubicBezTo>
                      <a:close/>
                      <a:moveTo>
                        <a:pt x="2762654" y="254975"/>
                      </a:moveTo>
                      <a:cubicBezTo>
                        <a:pt x="2742731" y="254975"/>
                        <a:pt x="2739884" y="289130"/>
                        <a:pt x="2762654" y="289130"/>
                      </a:cubicBezTo>
                      <a:cubicBezTo>
                        <a:pt x="2782578" y="289130"/>
                        <a:pt x="2782578" y="254975"/>
                        <a:pt x="2762654" y="254975"/>
                      </a:cubicBezTo>
                      <a:close/>
                      <a:moveTo>
                        <a:pt x="3007431" y="41507"/>
                      </a:moveTo>
                      <a:lnTo>
                        <a:pt x="2179174" y="41507"/>
                      </a:lnTo>
                      <a:cubicBezTo>
                        <a:pt x="2159250" y="41507"/>
                        <a:pt x="2156404" y="75662"/>
                        <a:pt x="2179174" y="75662"/>
                      </a:cubicBezTo>
                      <a:lnTo>
                        <a:pt x="3007431" y="75662"/>
                      </a:lnTo>
                      <a:cubicBezTo>
                        <a:pt x="3030201" y="72815"/>
                        <a:pt x="3030201" y="41507"/>
                        <a:pt x="3007431" y="41507"/>
                      </a:cubicBezTo>
                      <a:close/>
                      <a:moveTo>
                        <a:pt x="2924890" y="121201"/>
                      </a:moveTo>
                      <a:lnTo>
                        <a:pt x="2563417" y="121201"/>
                      </a:lnTo>
                      <a:cubicBezTo>
                        <a:pt x="2543493" y="121201"/>
                        <a:pt x="2540647" y="155357"/>
                        <a:pt x="2563417" y="155357"/>
                      </a:cubicBezTo>
                      <a:lnTo>
                        <a:pt x="2924890" y="155357"/>
                      </a:lnTo>
                      <a:cubicBezTo>
                        <a:pt x="2947660" y="155357"/>
                        <a:pt x="2947660" y="121201"/>
                        <a:pt x="2924890" y="121201"/>
                      </a:cubicBezTo>
                      <a:close/>
                      <a:moveTo>
                        <a:pt x="1923012" y="92739"/>
                      </a:moveTo>
                      <a:cubicBezTo>
                        <a:pt x="1903088" y="61430"/>
                        <a:pt x="1851856" y="58584"/>
                        <a:pt x="1831932" y="92739"/>
                      </a:cubicBezTo>
                      <a:cubicBezTo>
                        <a:pt x="1820547" y="112663"/>
                        <a:pt x="1851856" y="129740"/>
                        <a:pt x="1860395" y="109817"/>
                      </a:cubicBezTo>
                      <a:cubicBezTo>
                        <a:pt x="1866087" y="101278"/>
                        <a:pt x="1880318" y="98432"/>
                        <a:pt x="1888857" y="104124"/>
                      </a:cubicBezTo>
                      <a:cubicBezTo>
                        <a:pt x="1903088" y="112663"/>
                        <a:pt x="1900242" y="129740"/>
                        <a:pt x="1891703" y="138279"/>
                      </a:cubicBezTo>
                      <a:cubicBezTo>
                        <a:pt x="1880318" y="158203"/>
                        <a:pt x="1851856" y="166741"/>
                        <a:pt x="1831932" y="158203"/>
                      </a:cubicBezTo>
                      <a:cubicBezTo>
                        <a:pt x="1777854" y="138279"/>
                        <a:pt x="1792085" y="69969"/>
                        <a:pt x="1837625" y="50045"/>
                      </a:cubicBezTo>
                      <a:cubicBezTo>
                        <a:pt x="1857548" y="41507"/>
                        <a:pt x="1840471" y="13044"/>
                        <a:pt x="1820547" y="21583"/>
                      </a:cubicBezTo>
                      <a:cubicBezTo>
                        <a:pt x="1777854" y="41507"/>
                        <a:pt x="1752237" y="92739"/>
                        <a:pt x="1769315" y="138279"/>
                      </a:cubicBezTo>
                      <a:cubicBezTo>
                        <a:pt x="1786392" y="180973"/>
                        <a:pt x="1831932" y="203743"/>
                        <a:pt x="1874626" y="189512"/>
                      </a:cubicBezTo>
                      <a:cubicBezTo>
                        <a:pt x="1917320" y="178126"/>
                        <a:pt x="1948628" y="129740"/>
                        <a:pt x="1923012" y="92739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8355"/>
                        <a:pt x="2068170" y="84201"/>
                        <a:pt x="2048247" y="84201"/>
                      </a:cubicBezTo>
                      <a:close/>
                      <a:moveTo>
                        <a:pt x="2014092" y="158203"/>
                      </a:moveTo>
                      <a:cubicBezTo>
                        <a:pt x="1994168" y="200896"/>
                        <a:pt x="1962859" y="235051"/>
                        <a:pt x="1920166" y="252129"/>
                      </a:cubicBezTo>
                      <a:cubicBezTo>
                        <a:pt x="1900242" y="260668"/>
                        <a:pt x="1908781" y="291976"/>
                        <a:pt x="1928704" y="283438"/>
                      </a:cubicBezTo>
                      <a:cubicBezTo>
                        <a:pt x="1979937" y="263514"/>
                        <a:pt x="2019784" y="223666"/>
                        <a:pt x="2042554" y="172434"/>
                      </a:cubicBezTo>
                      <a:cubicBezTo>
                        <a:pt x="2051093" y="155357"/>
                        <a:pt x="2022631" y="141125"/>
                        <a:pt x="2014092" y="158203"/>
                      </a:cubicBezTo>
                      <a:close/>
                      <a:moveTo>
                        <a:pt x="2367026" y="269206"/>
                      </a:moveTo>
                      <a:cubicBezTo>
                        <a:pt x="2347103" y="269206"/>
                        <a:pt x="2344256" y="303361"/>
                        <a:pt x="2367026" y="303361"/>
                      </a:cubicBezTo>
                      <a:cubicBezTo>
                        <a:pt x="2389796" y="300515"/>
                        <a:pt x="2389796" y="269206"/>
                        <a:pt x="2367026" y="269206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2"/>
                        <a:pt x="2110864" y="249282"/>
                      </a:cubicBezTo>
                      <a:lnTo>
                        <a:pt x="2412566" y="249282"/>
                      </a:lnTo>
                      <a:cubicBezTo>
                        <a:pt x="2432490" y="246436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18" name="Graphic 377">
                <a:extLst>
                  <a:ext uri="{FF2B5EF4-FFF2-40B4-BE49-F238E27FC236}">
                    <a16:creationId xmlns:a16="http://schemas.microsoft.com/office/drawing/2014/main" id="{0BF04AA6-F5D0-4193-9A8A-6DF650820328}"/>
                  </a:ext>
                </a:extLst>
              </p:cNvPr>
              <p:cNvGrpSpPr/>
              <p:nvPr/>
            </p:nvGrpSpPr>
            <p:grpSpPr>
              <a:xfrm>
                <a:off x="4502216" y="5473491"/>
                <a:ext cx="3184947" cy="438321"/>
                <a:chOff x="4502216" y="5473491"/>
                <a:chExt cx="3184947" cy="438321"/>
              </a:xfrm>
            </p:grpSpPr>
            <p:sp>
              <p:nvSpPr>
                <p:cNvPr id="3919" name="Freeform: Shape 3918">
                  <a:extLst>
                    <a:ext uri="{FF2B5EF4-FFF2-40B4-BE49-F238E27FC236}">
                      <a16:creationId xmlns:a16="http://schemas.microsoft.com/office/drawing/2014/main" id="{DDB2A257-F55B-454D-B9EF-9F6848C5BD86}"/>
                    </a:ext>
                  </a:extLst>
                </p:cNvPr>
                <p:cNvSpPr/>
                <p:nvPr/>
              </p:nvSpPr>
              <p:spPr>
                <a:xfrm rot="-10800000">
                  <a:off x="4502216" y="5473491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2 h 438321"/>
                    <a:gd name="connsiteX3" fmla="*/ 0 w 3184947"/>
                    <a:gd name="connsiteY3" fmla="*/ 438322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2"/>
                      </a:lnTo>
                      <a:lnTo>
                        <a:pt x="0" y="438322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0" name="Freeform: Shape 3919">
                  <a:extLst>
                    <a:ext uri="{FF2B5EF4-FFF2-40B4-BE49-F238E27FC236}">
                      <a16:creationId xmlns:a16="http://schemas.microsoft.com/office/drawing/2014/main" id="{5BD85F02-3420-4F3A-8E69-2CCC144043ED}"/>
                    </a:ext>
                  </a:extLst>
                </p:cNvPr>
                <p:cNvSpPr/>
                <p:nvPr/>
              </p:nvSpPr>
              <p:spPr>
                <a:xfrm rot="-10800000">
                  <a:off x="4502216" y="5474402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1" name="Freeform: Shape 3920">
                  <a:extLst>
                    <a:ext uri="{FF2B5EF4-FFF2-40B4-BE49-F238E27FC236}">
                      <a16:creationId xmlns:a16="http://schemas.microsoft.com/office/drawing/2014/main" id="{03ACC404-6D7B-45FE-B672-1B15D28122BE}"/>
                    </a:ext>
                  </a:extLst>
                </p:cNvPr>
                <p:cNvSpPr/>
                <p:nvPr/>
              </p:nvSpPr>
              <p:spPr>
                <a:xfrm rot="-10800000">
                  <a:off x="4502216" y="5879564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2" name="Freeform: Shape 3921">
                  <a:extLst>
                    <a:ext uri="{FF2B5EF4-FFF2-40B4-BE49-F238E27FC236}">
                      <a16:creationId xmlns:a16="http://schemas.microsoft.com/office/drawing/2014/main" id="{93CDA2CE-8E56-42F0-B758-1FE8CB14512D}"/>
                    </a:ext>
                  </a:extLst>
                </p:cNvPr>
                <p:cNvSpPr/>
                <p:nvPr/>
              </p:nvSpPr>
              <p:spPr>
                <a:xfrm>
                  <a:off x="4564720" y="5542390"/>
                  <a:ext cx="3024508" cy="323285"/>
                </a:xfrm>
                <a:custGeom>
                  <a:avLst/>
                  <a:gdLst>
                    <a:gd name="connsiteX0" fmla="*/ 1616667 w 3024508"/>
                    <a:gd name="connsiteY0" fmla="*/ 283437 h 323285"/>
                    <a:gd name="connsiteX1" fmla="*/ 1616667 w 3024508"/>
                    <a:gd name="connsiteY1" fmla="*/ 249283 h 323285"/>
                    <a:gd name="connsiteX2" fmla="*/ 1616667 w 3024508"/>
                    <a:gd name="connsiteY2" fmla="*/ 283437 h 323285"/>
                    <a:gd name="connsiteX3" fmla="*/ 1684977 w 3024508"/>
                    <a:gd name="connsiteY3" fmla="*/ 277745 h 323285"/>
                    <a:gd name="connsiteX4" fmla="*/ 1684977 w 3024508"/>
                    <a:gd name="connsiteY4" fmla="*/ 243590 h 323285"/>
                    <a:gd name="connsiteX5" fmla="*/ 1684977 w 3024508"/>
                    <a:gd name="connsiteY5" fmla="*/ 277745 h 323285"/>
                    <a:gd name="connsiteX6" fmla="*/ 1184038 w 3024508"/>
                    <a:gd name="connsiteY6" fmla="*/ 257821 h 323285"/>
                    <a:gd name="connsiteX7" fmla="*/ 1283656 w 3024508"/>
                    <a:gd name="connsiteY7" fmla="*/ 4506 h 323285"/>
                    <a:gd name="connsiteX8" fmla="*/ 1260887 w 3024508"/>
                    <a:gd name="connsiteY8" fmla="*/ 27276 h 323285"/>
                    <a:gd name="connsiteX9" fmla="*/ 1184038 w 3024508"/>
                    <a:gd name="connsiteY9" fmla="*/ 223667 h 323285"/>
                    <a:gd name="connsiteX10" fmla="*/ 1184038 w 3024508"/>
                    <a:gd name="connsiteY10" fmla="*/ 257821 h 323285"/>
                    <a:gd name="connsiteX11" fmla="*/ 1161268 w 3024508"/>
                    <a:gd name="connsiteY11" fmla="*/ 323285 h 323285"/>
                    <a:gd name="connsiteX12" fmla="*/ 1161268 w 3024508"/>
                    <a:gd name="connsiteY12" fmla="*/ 289130 h 323285"/>
                    <a:gd name="connsiteX13" fmla="*/ 1161268 w 3024508"/>
                    <a:gd name="connsiteY13" fmla="*/ 323285 h 323285"/>
                    <a:gd name="connsiteX14" fmla="*/ 1377583 w 3024508"/>
                    <a:gd name="connsiteY14" fmla="*/ 172434 h 323285"/>
                    <a:gd name="connsiteX15" fmla="*/ 2382307 w 3024508"/>
                    <a:gd name="connsiteY15" fmla="*/ 172434 h 323285"/>
                    <a:gd name="connsiteX16" fmla="*/ 2382307 w 3024508"/>
                    <a:gd name="connsiteY16" fmla="*/ 138279 h 323285"/>
                    <a:gd name="connsiteX17" fmla="*/ 1377583 w 3024508"/>
                    <a:gd name="connsiteY17" fmla="*/ 138279 h 323285"/>
                    <a:gd name="connsiteX18" fmla="*/ 1377583 w 3024508"/>
                    <a:gd name="connsiteY18" fmla="*/ 172434 h 323285"/>
                    <a:gd name="connsiteX19" fmla="*/ 2925940 w 3024508"/>
                    <a:gd name="connsiteY19" fmla="*/ 52892 h 323285"/>
                    <a:gd name="connsiteX20" fmla="*/ 1778903 w 3024508"/>
                    <a:gd name="connsiteY20" fmla="*/ 52892 h 323285"/>
                    <a:gd name="connsiteX21" fmla="*/ 1778903 w 3024508"/>
                    <a:gd name="connsiteY21" fmla="*/ 87047 h 323285"/>
                    <a:gd name="connsiteX22" fmla="*/ 2928786 w 3024508"/>
                    <a:gd name="connsiteY22" fmla="*/ 87047 h 323285"/>
                    <a:gd name="connsiteX23" fmla="*/ 2925940 w 3024508"/>
                    <a:gd name="connsiteY23" fmla="*/ 52892 h 323285"/>
                    <a:gd name="connsiteX24" fmla="*/ 2046450 w 3024508"/>
                    <a:gd name="connsiteY24" fmla="*/ 283437 h 323285"/>
                    <a:gd name="connsiteX25" fmla="*/ 3008481 w 3024508"/>
                    <a:gd name="connsiteY25" fmla="*/ 283437 h 323285"/>
                    <a:gd name="connsiteX26" fmla="*/ 3008481 w 3024508"/>
                    <a:gd name="connsiteY26" fmla="*/ 249283 h 323285"/>
                    <a:gd name="connsiteX27" fmla="*/ 2046450 w 3024508"/>
                    <a:gd name="connsiteY27" fmla="*/ 249283 h 323285"/>
                    <a:gd name="connsiteX28" fmla="*/ 2046450 w 3024508"/>
                    <a:gd name="connsiteY28" fmla="*/ 283437 h 323285"/>
                    <a:gd name="connsiteX29" fmla="*/ 1465816 w 3024508"/>
                    <a:gd name="connsiteY29" fmla="*/ 47199 h 323285"/>
                    <a:gd name="connsiteX30" fmla="*/ 1465816 w 3024508"/>
                    <a:gd name="connsiteY30" fmla="*/ 81354 h 323285"/>
                    <a:gd name="connsiteX31" fmla="*/ 1465816 w 3024508"/>
                    <a:gd name="connsiteY31" fmla="*/ 47199 h 323285"/>
                    <a:gd name="connsiteX32" fmla="*/ 1639437 w 3024508"/>
                    <a:gd name="connsiteY32" fmla="*/ 44353 h 323285"/>
                    <a:gd name="connsiteX33" fmla="*/ 1525587 w 3024508"/>
                    <a:gd name="connsiteY33" fmla="*/ 44353 h 323285"/>
                    <a:gd name="connsiteX34" fmla="*/ 1525587 w 3024508"/>
                    <a:gd name="connsiteY34" fmla="*/ 78508 h 323285"/>
                    <a:gd name="connsiteX35" fmla="*/ 1639437 w 3024508"/>
                    <a:gd name="connsiteY35" fmla="*/ 78508 h 323285"/>
                    <a:gd name="connsiteX36" fmla="*/ 1639437 w 3024508"/>
                    <a:gd name="connsiteY36" fmla="*/ 44353 h 323285"/>
                    <a:gd name="connsiteX37" fmla="*/ 1110036 w 3024508"/>
                    <a:gd name="connsiteY37" fmla="*/ 1659 h 323285"/>
                    <a:gd name="connsiteX38" fmla="*/ 1087266 w 3024508"/>
                    <a:gd name="connsiteY38" fmla="*/ 209435 h 323285"/>
                    <a:gd name="connsiteX39" fmla="*/ 1104343 w 3024508"/>
                    <a:gd name="connsiteY39" fmla="*/ 180973 h 323285"/>
                    <a:gd name="connsiteX40" fmla="*/ 1118574 w 3024508"/>
                    <a:gd name="connsiteY40" fmla="*/ 32968 h 323285"/>
                    <a:gd name="connsiteX41" fmla="*/ 1110036 w 3024508"/>
                    <a:gd name="connsiteY41" fmla="*/ 1659 h 323285"/>
                    <a:gd name="connsiteX42" fmla="*/ 1773211 w 3024508"/>
                    <a:gd name="connsiteY42" fmla="*/ 283437 h 323285"/>
                    <a:gd name="connsiteX43" fmla="*/ 1963909 w 3024508"/>
                    <a:gd name="connsiteY43" fmla="*/ 283437 h 323285"/>
                    <a:gd name="connsiteX44" fmla="*/ 1963909 w 3024508"/>
                    <a:gd name="connsiteY44" fmla="*/ 249283 h 323285"/>
                    <a:gd name="connsiteX45" fmla="*/ 1773211 w 3024508"/>
                    <a:gd name="connsiteY45" fmla="*/ 249283 h 323285"/>
                    <a:gd name="connsiteX46" fmla="*/ 1773211 w 3024508"/>
                    <a:gd name="connsiteY46" fmla="*/ 283437 h 323285"/>
                    <a:gd name="connsiteX47" fmla="*/ 529402 w 3024508"/>
                    <a:gd name="connsiteY47" fmla="*/ 246437 h 323285"/>
                    <a:gd name="connsiteX48" fmla="*/ 529402 w 3024508"/>
                    <a:gd name="connsiteY48" fmla="*/ 246437 h 323285"/>
                    <a:gd name="connsiteX49" fmla="*/ 532248 w 3024508"/>
                    <a:gd name="connsiteY49" fmla="*/ 212281 h 323285"/>
                    <a:gd name="connsiteX50" fmla="*/ 529402 w 3024508"/>
                    <a:gd name="connsiteY50" fmla="*/ 212281 h 323285"/>
                    <a:gd name="connsiteX51" fmla="*/ 529402 w 3024508"/>
                    <a:gd name="connsiteY51" fmla="*/ 246437 h 323285"/>
                    <a:gd name="connsiteX52" fmla="*/ 230546 w 3024508"/>
                    <a:gd name="connsiteY52" fmla="*/ 217974 h 323285"/>
                    <a:gd name="connsiteX53" fmla="*/ 344396 w 3024508"/>
                    <a:gd name="connsiteY53" fmla="*/ 217974 h 323285"/>
                    <a:gd name="connsiteX54" fmla="*/ 344396 w 3024508"/>
                    <a:gd name="connsiteY54" fmla="*/ 183819 h 323285"/>
                    <a:gd name="connsiteX55" fmla="*/ 230546 w 3024508"/>
                    <a:gd name="connsiteY55" fmla="*/ 183819 h 323285"/>
                    <a:gd name="connsiteX56" fmla="*/ 230546 w 3024508"/>
                    <a:gd name="connsiteY56" fmla="*/ 217974 h 323285"/>
                    <a:gd name="connsiteX57" fmla="*/ 264701 w 3024508"/>
                    <a:gd name="connsiteY57" fmla="*/ 289130 h 323285"/>
                    <a:gd name="connsiteX58" fmla="*/ 264701 w 3024508"/>
                    <a:gd name="connsiteY58" fmla="*/ 254975 h 323285"/>
                    <a:gd name="connsiteX59" fmla="*/ 264701 w 3024508"/>
                    <a:gd name="connsiteY59" fmla="*/ 289130 h 323285"/>
                    <a:gd name="connsiteX60" fmla="*/ 17077 w 3024508"/>
                    <a:gd name="connsiteY60" fmla="*/ 72816 h 323285"/>
                    <a:gd name="connsiteX61" fmla="*/ 845335 w 3024508"/>
                    <a:gd name="connsiteY61" fmla="*/ 72816 h 323285"/>
                    <a:gd name="connsiteX62" fmla="*/ 845335 w 3024508"/>
                    <a:gd name="connsiteY62" fmla="*/ 38661 h 323285"/>
                    <a:gd name="connsiteX63" fmla="*/ 17077 w 3024508"/>
                    <a:gd name="connsiteY63" fmla="*/ 38661 h 323285"/>
                    <a:gd name="connsiteX64" fmla="*/ 17077 w 3024508"/>
                    <a:gd name="connsiteY64" fmla="*/ 72816 h 323285"/>
                    <a:gd name="connsiteX65" fmla="*/ 99619 w 3024508"/>
                    <a:gd name="connsiteY65" fmla="*/ 155357 h 323285"/>
                    <a:gd name="connsiteX66" fmla="*/ 461092 w 3024508"/>
                    <a:gd name="connsiteY66" fmla="*/ 155357 h 323285"/>
                    <a:gd name="connsiteX67" fmla="*/ 461092 w 3024508"/>
                    <a:gd name="connsiteY67" fmla="*/ 121202 h 323285"/>
                    <a:gd name="connsiteX68" fmla="*/ 99619 w 3024508"/>
                    <a:gd name="connsiteY68" fmla="*/ 121202 h 323285"/>
                    <a:gd name="connsiteX69" fmla="*/ 99619 w 3024508"/>
                    <a:gd name="connsiteY69" fmla="*/ 155357 h 323285"/>
                    <a:gd name="connsiteX70" fmla="*/ 1147037 w 3024508"/>
                    <a:gd name="connsiteY70" fmla="*/ 189512 h 323285"/>
                    <a:gd name="connsiteX71" fmla="*/ 1252348 w 3024508"/>
                    <a:gd name="connsiteY71" fmla="*/ 138279 h 323285"/>
                    <a:gd name="connsiteX72" fmla="*/ 1201115 w 3024508"/>
                    <a:gd name="connsiteY72" fmla="*/ 21583 h 323285"/>
                    <a:gd name="connsiteX73" fmla="*/ 1184038 w 3024508"/>
                    <a:gd name="connsiteY73" fmla="*/ 50045 h 323285"/>
                    <a:gd name="connsiteX74" fmla="*/ 1189730 w 3024508"/>
                    <a:gd name="connsiteY74" fmla="*/ 158203 h 323285"/>
                    <a:gd name="connsiteX75" fmla="*/ 1129959 w 3024508"/>
                    <a:gd name="connsiteY75" fmla="*/ 138279 h 323285"/>
                    <a:gd name="connsiteX76" fmla="*/ 1132805 w 3024508"/>
                    <a:gd name="connsiteY76" fmla="*/ 101278 h 323285"/>
                    <a:gd name="connsiteX77" fmla="*/ 1161268 w 3024508"/>
                    <a:gd name="connsiteY77" fmla="*/ 106970 h 323285"/>
                    <a:gd name="connsiteX78" fmla="*/ 1189730 w 3024508"/>
                    <a:gd name="connsiteY78" fmla="*/ 89893 h 323285"/>
                    <a:gd name="connsiteX79" fmla="*/ 1098651 w 3024508"/>
                    <a:gd name="connsiteY79" fmla="*/ 89893 h 323285"/>
                    <a:gd name="connsiteX80" fmla="*/ 1147037 w 3024508"/>
                    <a:gd name="connsiteY80" fmla="*/ 189512 h 323285"/>
                    <a:gd name="connsiteX81" fmla="*/ 976262 w 3024508"/>
                    <a:gd name="connsiteY81" fmla="*/ 115509 h 323285"/>
                    <a:gd name="connsiteX82" fmla="*/ 976262 w 3024508"/>
                    <a:gd name="connsiteY82" fmla="*/ 81354 h 323285"/>
                    <a:gd name="connsiteX83" fmla="*/ 976262 w 3024508"/>
                    <a:gd name="connsiteY83" fmla="*/ 115509 h 323285"/>
                    <a:gd name="connsiteX84" fmla="*/ 981955 w 3024508"/>
                    <a:gd name="connsiteY84" fmla="*/ 175281 h 323285"/>
                    <a:gd name="connsiteX85" fmla="*/ 1095804 w 3024508"/>
                    <a:gd name="connsiteY85" fmla="*/ 286284 h 323285"/>
                    <a:gd name="connsiteX86" fmla="*/ 1104343 w 3024508"/>
                    <a:gd name="connsiteY86" fmla="*/ 254975 h 323285"/>
                    <a:gd name="connsiteX87" fmla="*/ 1010417 w 3024508"/>
                    <a:gd name="connsiteY87" fmla="*/ 158203 h 323285"/>
                    <a:gd name="connsiteX88" fmla="*/ 981955 w 3024508"/>
                    <a:gd name="connsiteY88" fmla="*/ 175281 h 323285"/>
                    <a:gd name="connsiteX89" fmla="*/ 657483 w 3024508"/>
                    <a:gd name="connsiteY89" fmla="*/ 303362 h 323285"/>
                    <a:gd name="connsiteX90" fmla="*/ 657483 w 3024508"/>
                    <a:gd name="connsiteY90" fmla="*/ 269206 h 323285"/>
                    <a:gd name="connsiteX91" fmla="*/ 657483 w 3024508"/>
                    <a:gd name="connsiteY91" fmla="*/ 303362 h 323285"/>
                    <a:gd name="connsiteX92" fmla="*/ 717254 w 3024508"/>
                    <a:gd name="connsiteY92" fmla="*/ 149664 h 323285"/>
                    <a:gd name="connsiteX93" fmla="*/ 717254 w 3024508"/>
                    <a:gd name="connsiteY93" fmla="*/ 115509 h 323285"/>
                    <a:gd name="connsiteX94" fmla="*/ 535094 w 3024508"/>
                    <a:gd name="connsiteY94" fmla="*/ 115509 h 323285"/>
                    <a:gd name="connsiteX95" fmla="*/ 535094 w 3024508"/>
                    <a:gd name="connsiteY95" fmla="*/ 149664 h 323285"/>
                    <a:gd name="connsiteX96" fmla="*/ 717254 w 3024508"/>
                    <a:gd name="connsiteY96" fmla="*/ 149664 h 323285"/>
                    <a:gd name="connsiteX97" fmla="*/ 611943 w 3024508"/>
                    <a:gd name="connsiteY97" fmla="*/ 249283 h 323285"/>
                    <a:gd name="connsiteX98" fmla="*/ 913645 w 3024508"/>
                    <a:gd name="connsiteY98" fmla="*/ 249283 h 323285"/>
                    <a:gd name="connsiteX99" fmla="*/ 913645 w 3024508"/>
                    <a:gd name="connsiteY99" fmla="*/ 215128 h 323285"/>
                    <a:gd name="connsiteX100" fmla="*/ 611943 w 3024508"/>
                    <a:gd name="connsiteY100" fmla="*/ 215128 h 323285"/>
                    <a:gd name="connsiteX101" fmla="*/ 611943 w 3024508"/>
                    <a:gd name="connsiteY101" fmla="*/ 249283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616667" y="283437"/>
                      </a:moveTo>
                      <a:cubicBezTo>
                        <a:pt x="1639437" y="283437"/>
                        <a:pt x="1636591" y="249283"/>
                        <a:pt x="1616667" y="249283"/>
                      </a:cubicBezTo>
                      <a:cubicBezTo>
                        <a:pt x="1593897" y="249283"/>
                        <a:pt x="1593897" y="283437"/>
                        <a:pt x="1616667" y="283437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3590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8"/>
                        <a:pt x="1386121" y="95586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6"/>
                      </a:cubicBezTo>
                      <a:cubicBezTo>
                        <a:pt x="1340581" y="98432"/>
                        <a:pt x="1292195" y="226513"/>
                        <a:pt x="1184038" y="223667"/>
                      </a:cubicBezTo>
                      <a:cubicBezTo>
                        <a:pt x="1164114" y="223667"/>
                        <a:pt x="1164114" y="257821"/>
                        <a:pt x="1184038" y="257821"/>
                      </a:cubicBezTo>
                      <a:close/>
                      <a:moveTo>
                        <a:pt x="1161268" y="323285"/>
                      </a:moveTo>
                      <a:cubicBezTo>
                        <a:pt x="1184038" y="323285"/>
                        <a:pt x="1181192" y="289130"/>
                        <a:pt x="1161268" y="289130"/>
                      </a:cubicBezTo>
                      <a:cubicBezTo>
                        <a:pt x="1138498" y="291976"/>
                        <a:pt x="1138498" y="323285"/>
                        <a:pt x="1161268" y="323285"/>
                      </a:cubicBezTo>
                      <a:close/>
                      <a:moveTo>
                        <a:pt x="1377583" y="172434"/>
                      </a:moveTo>
                      <a:lnTo>
                        <a:pt x="2382307" y="172434"/>
                      </a:lnTo>
                      <a:cubicBezTo>
                        <a:pt x="2405077" y="172434"/>
                        <a:pt x="2402231" y="138279"/>
                        <a:pt x="2382307" y="138279"/>
                      </a:cubicBezTo>
                      <a:lnTo>
                        <a:pt x="1377583" y="138279"/>
                      </a:lnTo>
                      <a:cubicBezTo>
                        <a:pt x="1354813" y="141125"/>
                        <a:pt x="1354813" y="172434"/>
                        <a:pt x="1377583" y="172434"/>
                      </a:cubicBezTo>
                      <a:close/>
                      <a:moveTo>
                        <a:pt x="2925940" y="52892"/>
                      </a:moveTo>
                      <a:lnTo>
                        <a:pt x="1778903" y="52892"/>
                      </a:lnTo>
                      <a:cubicBezTo>
                        <a:pt x="1756133" y="52892"/>
                        <a:pt x="1758979" y="87047"/>
                        <a:pt x="1778903" y="87047"/>
                      </a:cubicBezTo>
                      <a:lnTo>
                        <a:pt x="2928786" y="87047"/>
                      </a:lnTo>
                      <a:cubicBezTo>
                        <a:pt x="2948710" y="87047"/>
                        <a:pt x="2948710" y="52892"/>
                        <a:pt x="2925940" y="52892"/>
                      </a:cubicBezTo>
                      <a:close/>
                      <a:moveTo>
                        <a:pt x="2046450" y="283437"/>
                      </a:moveTo>
                      <a:lnTo>
                        <a:pt x="3008481" y="283437"/>
                      </a:lnTo>
                      <a:cubicBezTo>
                        <a:pt x="3031251" y="283437"/>
                        <a:pt x="3028405" y="249283"/>
                        <a:pt x="3008481" y="249283"/>
                      </a:cubicBezTo>
                      <a:lnTo>
                        <a:pt x="2046450" y="249283"/>
                      </a:lnTo>
                      <a:cubicBezTo>
                        <a:pt x="2026526" y="249283"/>
                        <a:pt x="2026526" y="283437"/>
                        <a:pt x="2046450" y="283437"/>
                      </a:cubicBezTo>
                      <a:close/>
                      <a:moveTo>
                        <a:pt x="1465816" y="47199"/>
                      </a:moveTo>
                      <a:cubicBezTo>
                        <a:pt x="1443046" y="47199"/>
                        <a:pt x="1445892" y="81354"/>
                        <a:pt x="1465816" y="81354"/>
                      </a:cubicBezTo>
                      <a:cubicBezTo>
                        <a:pt x="1488586" y="81354"/>
                        <a:pt x="1488586" y="47199"/>
                        <a:pt x="1465816" y="47199"/>
                      </a:cubicBezTo>
                      <a:close/>
                      <a:moveTo>
                        <a:pt x="1639437" y="44353"/>
                      </a:moveTo>
                      <a:lnTo>
                        <a:pt x="1525587" y="44353"/>
                      </a:lnTo>
                      <a:cubicBezTo>
                        <a:pt x="1502817" y="44353"/>
                        <a:pt x="1505664" y="78508"/>
                        <a:pt x="1525587" y="78508"/>
                      </a:cubicBezTo>
                      <a:lnTo>
                        <a:pt x="1639437" y="78508"/>
                      </a:lnTo>
                      <a:cubicBezTo>
                        <a:pt x="1662207" y="78508"/>
                        <a:pt x="1659361" y="44353"/>
                        <a:pt x="1639437" y="44353"/>
                      </a:cubicBezTo>
                      <a:close/>
                      <a:moveTo>
                        <a:pt x="1110036" y="1659"/>
                      </a:moveTo>
                      <a:cubicBezTo>
                        <a:pt x="1021802" y="27276"/>
                        <a:pt x="1021802" y="161049"/>
                        <a:pt x="1087266" y="209435"/>
                      </a:cubicBezTo>
                      <a:cubicBezTo>
                        <a:pt x="1104343" y="220820"/>
                        <a:pt x="1121420" y="192358"/>
                        <a:pt x="1104343" y="180973"/>
                      </a:cubicBezTo>
                      <a:cubicBezTo>
                        <a:pt x="1061649" y="149664"/>
                        <a:pt x="1061649" y="52892"/>
                        <a:pt x="1118574" y="32968"/>
                      </a:cubicBezTo>
                      <a:cubicBezTo>
                        <a:pt x="1141344" y="27276"/>
                        <a:pt x="1132805" y="-6879"/>
                        <a:pt x="1110036" y="1659"/>
                      </a:cubicBezTo>
                      <a:close/>
                      <a:moveTo>
                        <a:pt x="1773211" y="283437"/>
                      </a:moveTo>
                      <a:lnTo>
                        <a:pt x="1963909" y="283437"/>
                      </a:lnTo>
                      <a:cubicBezTo>
                        <a:pt x="1986679" y="283437"/>
                        <a:pt x="1983833" y="249283"/>
                        <a:pt x="1963909" y="249283"/>
                      </a:cubicBezTo>
                      <a:lnTo>
                        <a:pt x="1773211" y="249283"/>
                      </a:lnTo>
                      <a:cubicBezTo>
                        <a:pt x="1753287" y="249283"/>
                        <a:pt x="1753287" y="283437"/>
                        <a:pt x="1773211" y="283437"/>
                      </a:cubicBezTo>
                      <a:close/>
                      <a:moveTo>
                        <a:pt x="529402" y="246437"/>
                      </a:moveTo>
                      <a:lnTo>
                        <a:pt x="529402" y="246437"/>
                      </a:lnTo>
                      <a:cubicBezTo>
                        <a:pt x="552172" y="246437"/>
                        <a:pt x="552172" y="212281"/>
                        <a:pt x="532248" y="212281"/>
                      </a:cubicBezTo>
                      <a:lnTo>
                        <a:pt x="529402" y="212281"/>
                      </a:lnTo>
                      <a:cubicBezTo>
                        <a:pt x="506632" y="212281"/>
                        <a:pt x="506632" y="246437"/>
                        <a:pt x="529402" y="246437"/>
                      </a:cubicBezTo>
                      <a:close/>
                      <a:moveTo>
                        <a:pt x="230546" y="217974"/>
                      </a:moveTo>
                      <a:lnTo>
                        <a:pt x="344396" y="217974"/>
                      </a:lnTo>
                      <a:cubicBezTo>
                        <a:pt x="367166" y="217974"/>
                        <a:pt x="364319" y="183819"/>
                        <a:pt x="344396" y="183819"/>
                      </a:cubicBezTo>
                      <a:lnTo>
                        <a:pt x="230546" y="183819"/>
                      </a:lnTo>
                      <a:cubicBezTo>
                        <a:pt x="210622" y="186665"/>
                        <a:pt x="210622" y="217974"/>
                        <a:pt x="230546" y="217974"/>
                      </a:cubicBezTo>
                      <a:close/>
                      <a:moveTo>
                        <a:pt x="264701" y="289130"/>
                      </a:moveTo>
                      <a:cubicBezTo>
                        <a:pt x="287471" y="289130"/>
                        <a:pt x="284625" y="254975"/>
                        <a:pt x="264701" y="254975"/>
                      </a:cubicBezTo>
                      <a:cubicBezTo>
                        <a:pt x="241931" y="254975"/>
                        <a:pt x="241931" y="289130"/>
                        <a:pt x="264701" y="289130"/>
                      </a:cubicBezTo>
                      <a:close/>
                      <a:moveTo>
                        <a:pt x="17077" y="72816"/>
                      </a:moveTo>
                      <a:lnTo>
                        <a:pt x="845335" y="72816"/>
                      </a:lnTo>
                      <a:cubicBezTo>
                        <a:pt x="868105" y="72816"/>
                        <a:pt x="865258" y="38661"/>
                        <a:pt x="845335" y="38661"/>
                      </a:cubicBezTo>
                      <a:lnTo>
                        <a:pt x="17077" y="38661"/>
                      </a:lnTo>
                      <a:cubicBezTo>
                        <a:pt x="-5692" y="38661"/>
                        <a:pt x="-5692" y="72816"/>
                        <a:pt x="17077" y="72816"/>
                      </a:cubicBezTo>
                      <a:close/>
                      <a:moveTo>
                        <a:pt x="99619" y="155357"/>
                      </a:moveTo>
                      <a:lnTo>
                        <a:pt x="461092" y="155357"/>
                      </a:lnTo>
                      <a:cubicBezTo>
                        <a:pt x="483862" y="155357"/>
                        <a:pt x="481015" y="121202"/>
                        <a:pt x="461092" y="121202"/>
                      </a:cubicBezTo>
                      <a:lnTo>
                        <a:pt x="99619" y="121202"/>
                      </a:lnTo>
                      <a:cubicBezTo>
                        <a:pt x="76849" y="121202"/>
                        <a:pt x="76849" y="155357"/>
                        <a:pt x="99619" y="155357"/>
                      </a:cubicBezTo>
                      <a:close/>
                      <a:moveTo>
                        <a:pt x="1147037" y="189512"/>
                      </a:moveTo>
                      <a:cubicBezTo>
                        <a:pt x="1189730" y="203743"/>
                        <a:pt x="1238117" y="180973"/>
                        <a:pt x="1252348" y="138279"/>
                      </a:cubicBezTo>
                      <a:cubicBezTo>
                        <a:pt x="1269425" y="92739"/>
                        <a:pt x="1243809" y="41507"/>
                        <a:pt x="1201115" y="21583"/>
                      </a:cubicBezTo>
                      <a:cubicBezTo>
                        <a:pt x="1181192" y="13044"/>
                        <a:pt x="1164114" y="41507"/>
                        <a:pt x="1184038" y="50045"/>
                      </a:cubicBezTo>
                      <a:cubicBezTo>
                        <a:pt x="1229578" y="69969"/>
                        <a:pt x="1243809" y="138279"/>
                        <a:pt x="1189730" y="158203"/>
                      </a:cubicBezTo>
                      <a:cubicBezTo>
                        <a:pt x="1169807" y="166742"/>
                        <a:pt x="1141344" y="158203"/>
                        <a:pt x="1129959" y="138279"/>
                      </a:cubicBezTo>
                      <a:cubicBezTo>
                        <a:pt x="1124267" y="126894"/>
                        <a:pt x="1121420" y="109817"/>
                        <a:pt x="1132805" y="101278"/>
                      </a:cubicBezTo>
                      <a:cubicBezTo>
                        <a:pt x="1141344" y="95586"/>
                        <a:pt x="1155575" y="98432"/>
                        <a:pt x="1161268" y="106970"/>
                      </a:cubicBezTo>
                      <a:cubicBezTo>
                        <a:pt x="1172653" y="126894"/>
                        <a:pt x="1201115" y="109817"/>
                        <a:pt x="1189730" y="89893"/>
                      </a:cubicBezTo>
                      <a:cubicBezTo>
                        <a:pt x="1172653" y="55738"/>
                        <a:pt x="1118574" y="58584"/>
                        <a:pt x="1098651" y="89893"/>
                      </a:cubicBezTo>
                      <a:cubicBezTo>
                        <a:pt x="1075881" y="129740"/>
                        <a:pt x="1107189" y="178126"/>
                        <a:pt x="1147037" y="189512"/>
                      </a:cubicBezTo>
                      <a:close/>
                      <a:moveTo>
                        <a:pt x="976262" y="115509"/>
                      </a:moveTo>
                      <a:cubicBezTo>
                        <a:pt x="999032" y="115509"/>
                        <a:pt x="996186" y="81354"/>
                        <a:pt x="976262" y="81354"/>
                      </a:cubicBezTo>
                      <a:cubicBezTo>
                        <a:pt x="956338" y="84201"/>
                        <a:pt x="956338" y="115509"/>
                        <a:pt x="976262" y="115509"/>
                      </a:cubicBezTo>
                      <a:close/>
                      <a:moveTo>
                        <a:pt x="981955" y="175281"/>
                      </a:moveTo>
                      <a:cubicBezTo>
                        <a:pt x="1004724" y="226513"/>
                        <a:pt x="1044572" y="266360"/>
                        <a:pt x="1095804" y="286284"/>
                      </a:cubicBezTo>
                      <a:cubicBezTo>
                        <a:pt x="1115728" y="294823"/>
                        <a:pt x="1124267" y="263514"/>
                        <a:pt x="1104343" y="254975"/>
                      </a:cubicBezTo>
                      <a:cubicBezTo>
                        <a:pt x="1061649" y="237898"/>
                        <a:pt x="1027494" y="203743"/>
                        <a:pt x="1010417" y="158203"/>
                      </a:cubicBezTo>
                      <a:cubicBezTo>
                        <a:pt x="1001878" y="138279"/>
                        <a:pt x="973416" y="155357"/>
                        <a:pt x="981955" y="175281"/>
                      </a:cubicBezTo>
                      <a:close/>
                      <a:moveTo>
                        <a:pt x="657483" y="303362"/>
                      </a:moveTo>
                      <a:cubicBezTo>
                        <a:pt x="680252" y="303362"/>
                        <a:pt x="677406" y="269206"/>
                        <a:pt x="657483" y="269206"/>
                      </a:cubicBezTo>
                      <a:cubicBezTo>
                        <a:pt x="634713" y="269206"/>
                        <a:pt x="634713" y="303362"/>
                        <a:pt x="657483" y="303362"/>
                      </a:cubicBezTo>
                      <a:close/>
                      <a:moveTo>
                        <a:pt x="717254" y="149664"/>
                      </a:moveTo>
                      <a:cubicBezTo>
                        <a:pt x="740024" y="149664"/>
                        <a:pt x="737177" y="115509"/>
                        <a:pt x="717254" y="115509"/>
                      </a:cubicBezTo>
                      <a:lnTo>
                        <a:pt x="535094" y="115509"/>
                      </a:lnTo>
                      <a:cubicBezTo>
                        <a:pt x="512324" y="115509"/>
                        <a:pt x="515170" y="149664"/>
                        <a:pt x="535094" y="149664"/>
                      </a:cubicBezTo>
                      <a:lnTo>
                        <a:pt x="717254" y="149664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5128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3" name="Freeform: Shape 3922">
                  <a:extLst>
                    <a:ext uri="{FF2B5EF4-FFF2-40B4-BE49-F238E27FC236}">
                      <a16:creationId xmlns:a16="http://schemas.microsoft.com/office/drawing/2014/main" id="{16E447D3-171E-4F60-9021-333C642F2037}"/>
                    </a:ext>
                  </a:extLst>
                </p:cNvPr>
                <p:cNvSpPr/>
                <p:nvPr/>
              </p:nvSpPr>
              <p:spPr>
                <a:xfrm>
                  <a:off x="4564720" y="5536697"/>
                  <a:ext cx="3024508" cy="323285"/>
                </a:xfrm>
                <a:custGeom>
                  <a:avLst/>
                  <a:gdLst>
                    <a:gd name="connsiteX0" fmla="*/ 1616667 w 3024508"/>
                    <a:gd name="connsiteY0" fmla="*/ 283437 h 323285"/>
                    <a:gd name="connsiteX1" fmla="*/ 1616667 w 3024508"/>
                    <a:gd name="connsiteY1" fmla="*/ 249283 h 323285"/>
                    <a:gd name="connsiteX2" fmla="*/ 1616667 w 3024508"/>
                    <a:gd name="connsiteY2" fmla="*/ 283437 h 323285"/>
                    <a:gd name="connsiteX3" fmla="*/ 1684977 w 3024508"/>
                    <a:gd name="connsiteY3" fmla="*/ 277745 h 323285"/>
                    <a:gd name="connsiteX4" fmla="*/ 1684977 w 3024508"/>
                    <a:gd name="connsiteY4" fmla="*/ 243590 h 323285"/>
                    <a:gd name="connsiteX5" fmla="*/ 1684977 w 3024508"/>
                    <a:gd name="connsiteY5" fmla="*/ 277745 h 323285"/>
                    <a:gd name="connsiteX6" fmla="*/ 1184038 w 3024508"/>
                    <a:gd name="connsiteY6" fmla="*/ 257821 h 323285"/>
                    <a:gd name="connsiteX7" fmla="*/ 1283656 w 3024508"/>
                    <a:gd name="connsiteY7" fmla="*/ 4506 h 323285"/>
                    <a:gd name="connsiteX8" fmla="*/ 1260887 w 3024508"/>
                    <a:gd name="connsiteY8" fmla="*/ 27275 h 323285"/>
                    <a:gd name="connsiteX9" fmla="*/ 1184038 w 3024508"/>
                    <a:gd name="connsiteY9" fmla="*/ 223667 h 323285"/>
                    <a:gd name="connsiteX10" fmla="*/ 1184038 w 3024508"/>
                    <a:gd name="connsiteY10" fmla="*/ 257821 h 323285"/>
                    <a:gd name="connsiteX11" fmla="*/ 1161268 w 3024508"/>
                    <a:gd name="connsiteY11" fmla="*/ 323285 h 323285"/>
                    <a:gd name="connsiteX12" fmla="*/ 1161268 w 3024508"/>
                    <a:gd name="connsiteY12" fmla="*/ 289130 h 323285"/>
                    <a:gd name="connsiteX13" fmla="*/ 1161268 w 3024508"/>
                    <a:gd name="connsiteY13" fmla="*/ 323285 h 323285"/>
                    <a:gd name="connsiteX14" fmla="*/ 1377583 w 3024508"/>
                    <a:gd name="connsiteY14" fmla="*/ 175280 h 323285"/>
                    <a:gd name="connsiteX15" fmla="*/ 2382307 w 3024508"/>
                    <a:gd name="connsiteY15" fmla="*/ 175280 h 323285"/>
                    <a:gd name="connsiteX16" fmla="*/ 2382307 w 3024508"/>
                    <a:gd name="connsiteY16" fmla="*/ 141125 h 323285"/>
                    <a:gd name="connsiteX17" fmla="*/ 1377583 w 3024508"/>
                    <a:gd name="connsiteY17" fmla="*/ 141125 h 323285"/>
                    <a:gd name="connsiteX18" fmla="*/ 1377583 w 3024508"/>
                    <a:gd name="connsiteY18" fmla="*/ 175280 h 323285"/>
                    <a:gd name="connsiteX19" fmla="*/ 2925940 w 3024508"/>
                    <a:gd name="connsiteY19" fmla="*/ 55738 h 323285"/>
                    <a:gd name="connsiteX20" fmla="*/ 1778903 w 3024508"/>
                    <a:gd name="connsiteY20" fmla="*/ 55738 h 323285"/>
                    <a:gd name="connsiteX21" fmla="*/ 1778903 w 3024508"/>
                    <a:gd name="connsiteY21" fmla="*/ 89893 h 323285"/>
                    <a:gd name="connsiteX22" fmla="*/ 2928786 w 3024508"/>
                    <a:gd name="connsiteY22" fmla="*/ 89893 h 323285"/>
                    <a:gd name="connsiteX23" fmla="*/ 2925940 w 3024508"/>
                    <a:gd name="connsiteY23" fmla="*/ 55738 h 323285"/>
                    <a:gd name="connsiteX24" fmla="*/ 2046450 w 3024508"/>
                    <a:gd name="connsiteY24" fmla="*/ 283437 h 323285"/>
                    <a:gd name="connsiteX25" fmla="*/ 3008481 w 3024508"/>
                    <a:gd name="connsiteY25" fmla="*/ 283437 h 323285"/>
                    <a:gd name="connsiteX26" fmla="*/ 3008481 w 3024508"/>
                    <a:gd name="connsiteY26" fmla="*/ 249283 h 323285"/>
                    <a:gd name="connsiteX27" fmla="*/ 2046450 w 3024508"/>
                    <a:gd name="connsiteY27" fmla="*/ 249283 h 323285"/>
                    <a:gd name="connsiteX28" fmla="*/ 2046450 w 3024508"/>
                    <a:gd name="connsiteY28" fmla="*/ 283437 h 323285"/>
                    <a:gd name="connsiteX29" fmla="*/ 1465816 w 3024508"/>
                    <a:gd name="connsiteY29" fmla="*/ 50046 h 323285"/>
                    <a:gd name="connsiteX30" fmla="*/ 1465816 w 3024508"/>
                    <a:gd name="connsiteY30" fmla="*/ 84200 h 323285"/>
                    <a:gd name="connsiteX31" fmla="*/ 1465816 w 3024508"/>
                    <a:gd name="connsiteY31" fmla="*/ 50046 h 323285"/>
                    <a:gd name="connsiteX32" fmla="*/ 1639437 w 3024508"/>
                    <a:gd name="connsiteY32" fmla="*/ 47199 h 323285"/>
                    <a:gd name="connsiteX33" fmla="*/ 1525587 w 3024508"/>
                    <a:gd name="connsiteY33" fmla="*/ 47199 h 323285"/>
                    <a:gd name="connsiteX34" fmla="*/ 1525587 w 3024508"/>
                    <a:gd name="connsiteY34" fmla="*/ 81354 h 323285"/>
                    <a:gd name="connsiteX35" fmla="*/ 1639437 w 3024508"/>
                    <a:gd name="connsiteY35" fmla="*/ 81354 h 323285"/>
                    <a:gd name="connsiteX36" fmla="*/ 1639437 w 3024508"/>
                    <a:gd name="connsiteY36" fmla="*/ 47199 h 323285"/>
                    <a:gd name="connsiteX37" fmla="*/ 1110036 w 3024508"/>
                    <a:gd name="connsiteY37" fmla="*/ 4506 h 323285"/>
                    <a:gd name="connsiteX38" fmla="*/ 1087266 w 3024508"/>
                    <a:gd name="connsiteY38" fmla="*/ 209435 h 323285"/>
                    <a:gd name="connsiteX39" fmla="*/ 1104343 w 3024508"/>
                    <a:gd name="connsiteY39" fmla="*/ 180973 h 323285"/>
                    <a:gd name="connsiteX40" fmla="*/ 1118574 w 3024508"/>
                    <a:gd name="connsiteY40" fmla="*/ 35814 h 323285"/>
                    <a:gd name="connsiteX41" fmla="*/ 1110036 w 3024508"/>
                    <a:gd name="connsiteY41" fmla="*/ 4506 h 323285"/>
                    <a:gd name="connsiteX42" fmla="*/ 1773211 w 3024508"/>
                    <a:gd name="connsiteY42" fmla="*/ 283437 h 323285"/>
                    <a:gd name="connsiteX43" fmla="*/ 1963909 w 3024508"/>
                    <a:gd name="connsiteY43" fmla="*/ 283437 h 323285"/>
                    <a:gd name="connsiteX44" fmla="*/ 1963909 w 3024508"/>
                    <a:gd name="connsiteY44" fmla="*/ 249283 h 323285"/>
                    <a:gd name="connsiteX45" fmla="*/ 1773211 w 3024508"/>
                    <a:gd name="connsiteY45" fmla="*/ 249283 h 323285"/>
                    <a:gd name="connsiteX46" fmla="*/ 1773211 w 3024508"/>
                    <a:gd name="connsiteY46" fmla="*/ 283437 h 323285"/>
                    <a:gd name="connsiteX47" fmla="*/ 529402 w 3024508"/>
                    <a:gd name="connsiteY47" fmla="*/ 246436 h 323285"/>
                    <a:gd name="connsiteX48" fmla="*/ 529402 w 3024508"/>
                    <a:gd name="connsiteY48" fmla="*/ 246436 h 323285"/>
                    <a:gd name="connsiteX49" fmla="*/ 532248 w 3024508"/>
                    <a:gd name="connsiteY49" fmla="*/ 212281 h 323285"/>
                    <a:gd name="connsiteX50" fmla="*/ 529402 w 3024508"/>
                    <a:gd name="connsiteY50" fmla="*/ 212281 h 323285"/>
                    <a:gd name="connsiteX51" fmla="*/ 529402 w 3024508"/>
                    <a:gd name="connsiteY51" fmla="*/ 246436 h 323285"/>
                    <a:gd name="connsiteX52" fmla="*/ 230546 w 3024508"/>
                    <a:gd name="connsiteY52" fmla="*/ 220820 h 323285"/>
                    <a:gd name="connsiteX53" fmla="*/ 344396 w 3024508"/>
                    <a:gd name="connsiteY53" fmla="*/ 220820 h 323285"/>
                    <a:gd name="connsiteX54" fmla="*/ 344396 w 3024508"/>
                    <a:gd name="connsiteY54" fmla="*/ 186665 h 323285"/>
                    <a:gd name="connsiteX55" fmla="*/ 230546 w 3024508"/>
                    <a:gd name="connsiteY55" fmla="*/ 186665 h 323285"/>
                    <a:gd name="connsiteX56" fmla="*/ 230546 w 3024508"/>
                    <a:gd name="connsiteY56" fmla="*/ 220820 h 323285"/>
                    <a:gd name="connsiteX57" fmla="*/ 264701 w 3024508"/>
                    <a:gd name="connsiteY57" fmla="*/ 289130 h 323285"/>
                    <a:gd name="connsiteX58" fmla="*/ 264701 w 3024508"/>
                    <a:gd name="connsiteY58" fmla="*/ 254975 h 323285"/>
                    <a:gd name="connsiteX59" fmla="*/ 264701 w 3024508"/>
                    <a:gd name="connsiteY59" fmla="*/ 289130 h 323285"/>
                    <a:gd name="connsiteX60" fmla="*/ 17077 w 3024508"/>
                    <a:gd name="connsiteY60" fmla="*/ 75662 h 323285"/>
                    <a:gd name="connsiteX61" fmla="*/ 845335 w 3024508"/>
                    <a:gd name="connsiteY61" fmla="*/ 75662 h 323285"/>
                    <a:gd name="connsiteX62" fmla="*/ 845335 w 3024508"/>
                    <a:gd name="connsiteY62" fmla="*/ 41507 h 323285"/>
                    <a:gd name="connsiteX63" fmla="*/ 17077 w 3024508"/>
                    <a:gd name="connsiteY63" fmla="*/ 41507 h 323285"/>
                    <a:gd name="connsiteX64" fmla="*/ 17077 w 3024508"/>
                    <a:gd name="connsiteY64" fmla="*/ 75662 h 323285"/>
                    <a:gd name="connsiteX65" fmla="*/ 99619 w 3024508"/>
                    <a:gd name="connsiteY65" fmla="*/ 155356 h 323285"/>
                    <a:gd name="connsiteX66" fmla="*/ 461092 w 3024508"/>
                    <a:gd name="connsiteY66" fmla="*/ 155356 h 323285"/>
                    <a:gd name="connsiteX67" fmla="*/ 461092 w 3024508"/>
                    <a:gd name="connsiteY67" fmla="*/ 121202 h 323285"/>
                    <a:gd name="connsiteX68" fmla="*/ 99619 w 3024508"/>
                    <a:gd name="connsiteY68" fmla="*/ 121202 h 323285"/>
                    <a:gd name="connsiteX69" fmla="*/ 99619 w 3024508"/>
                    <a:gd name="connsiteY69" fmla="*/ 155356 h 323285"/>
                    <a:gd name="connsiteX70" fmla="*/ 1147037 w 3024508"/>
                    <a:gd name="connsiteY70" fmla="*/ 192358 h 323285"/>
                    <a:gd name="connsiteX71" fmla="*/ 1252348 w 3024508"/>
                    <a:gd name="connsiteY71" fmla="*/ 141125 h 323285"/>
                    <a:gd name="connsiteX72" fmla="*/ 1201115 w 3024508"/>
                    <a:gd name="connsiteY72" fmla="*/ 24429 h 323285"/>
                    <a:gd name="connsiteX73" fmla="*/ 1184038 w 3024508"/>
                    <a:gd name="connsiteY73" fmla="*/ 52892 h 323285"/>
                    <a:gd name="connsiteX74" fmla="*/ 1189730 w 3024508"/>
                    <a:gd name="connsiteY74" fmla="*/ 161049 h 323285"/>
                    <a:gd name="connsiteX75" fmla="*/ 1129959 w 3024508"/>
                    <a:gd name="connsiteY75" fmla="*/ 141125 h 323285"/>
                    <a:gd name="connsiteX76" fmla="*/ 1132805 w 3024508"/>
                    <a:gd name="connsiteY76" fmla="*/ 106970 h 323285"/>
                    <a:gd name="connsiteX77" fmla="*/ 1161268 w 3024508"/>
                    <a:gd name="connsiteY77" fmla="*/ 112663 h 323285"/>
                    <a:gd name="connsiteX78" fmla="*/ 1189730 w 3024508"/>
                    <a:gd name="connsiteY78" fmla="*/ 95585 h 323285"/>
                    <a:gd name="connsiteX79" fmla="*/ 1098651 w 3024508"/>
                    <a:gd name="connsiteY79" fmla="*/ 95585 h 323285"/>
                    <a:gd name="connsiteX80" fmla="*/ 1147037 w 3024508"/>
                    <a:gd name="connsiteY80" fmla="*/ 192358 h 323285"/>
                    <a:gd name="connsiteX81" fmla="*/ 976262 w 3024508"/>
                    <a:gd name="connsiteY81" fmla="*/ 118355 h 323285"/>
                    <a:gd name="connsiteX82" fmla="*/ 976262 w 3024508"/>
                    <a:gd name="connsiteY82" fmla="*/ 84200 h 323285"/>
                    <a:gd name="connsiteX83" fmla="*/ 976262 w 3024508"/>
                    <a:gd name="connsiteY83" fmla="*/ 118355 h 323285"/>
                    <a:gd name="connsiteX84" fmla="*/ 981955 w 3024508"/>
                    <a:gd name="connsiteY84" fmla="*/ 178127 h 323285"/>
                    <a:gd name="connsiteX85" fmla="*/ 1095804 w 3024508"/>
                    <a:gd name="connsiteY85" fmla="*/ 289130 h 323285"/>
                    <a:gd name="connsiteX86" fmla="*/ 1104343 w 3024508"/>
                    <a:gd name="connsiteY86" fmla="*/ 257821 h 323285"/>
                    <a:gd name="connsiteX87" fmla="*/ 1010417 w 3024508"/>
                    <a:gd name="connsiteY87" fmla="*/ 163895 h 323285"/>
                    <a:gd name="connsiteX88" fmla="*/ 981955 w 3024508"/>
                    <a:gd name="connsiteY88" fmla="*/ 178127 h 323285"/>
                    <a:gd name="connsiteX89" fmla="*/ 657483 w 3024508"/>
                    <a:gd name="connsiteY89" fmla="*/ 303361 h 323285"/>
                    <a:gd name="connsiteX90" fmla="*/ 657483 w 3024508"/>
                    <a:gd name="connsiteY90" fmla="*/ 269206 h 323285"/>
                    <a:gd name="connsiteX91" fmla="*/ 657483 w 3024508"/>
                    <a:gd name="connsiteY91" fmla="*/ 303361 h 323285"/>
                    <a:gd name="connsiteX92" fmla="*/ 717254 w 3024508"/>
                    <a:gd name="connsiteY92" fmla="*/ 149664 h 323285"/>
                    <a:gd name="connsiteX93" fmla="*/ 717254 w 3024508"/>
                    <a:gd name="connsiteY93" fmla="*/ 115509 h 323285"/>
                    <a:gd name="connsiteX94" fmla="*/ 535094 w 3024508"/>
                    <a:gd name="connsiteY94" fmla="*/ 115509 h 323285"/>
                    <a:gd name="connsiteX95" fmla="*/ 535094 w 3024508"/>
                    <a:gd name="connsiteY95" fmla="*/ 149664 h 323285"/>
                    <a:gd name="connsiteX96" fmla="*/ 717254 w 3024508"/>
                    <a:gd name="connsiteY96" fmla="*/ 149664 h 323285"/>
                    <a:gd name="connsiteX97" fmla="*/ 611943 w 3024508"/>
                    <a:gd name="connsiteY97" fmla="*/ 249283 h 323285"/>
                    <a:gd name="connsiteX98" fmla="*/ 913645 w 3024508"/>
                    <a:gd name="connsiteY98" fmla="*/ 249283 h 323285"/>
                    <a:gd name="connsiteX99" fmla="*/ 913645 w 3024508"/>
                    <a:gd name="connsiteY99" fmla="*/ 215128 h 323285"/>
                    <a:gd name="connsiteX100" fmla="*/ 611943 w 3024508"/>
                    <a:gd name="connsiteY100" fmla="*/ 215128 h 323285"/>
                    <a:gd name="connsiteX101" fmla="*/ 611943 w 3024508"/>
                    <a:gd name="connsiteY101" fmla="*/ 249283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616667" y="283437"/>
                      </a:moveTo>
                      <a:cubicBezTo>
                        <a:pt x="1639437" y="283437"/>
                        <a:pt x="1636591" y="249283"/>
                        <a:pt x="1616667" y="249283"/>
                      </a:cubicBezTo>
                      <a:cubicBezTo>
                        <a:pt x="1593897" y="249283"/>
                        <a:pt x="1593897" y="283437"/>
                        <a:pt x="1616667" y="283437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3590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7"/>
                        <a:pt x="1386121" y="98432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5"/>
                      </a:cubicBezTo>
                      <a:cubicBezTo>
                        <a:pt x="1340581" y="98432"/>
                        <a:pt x="1292195" y="223667"/>
                        <a:pt x="1184038" y="223667"/>
                      </a:cubicBezTo>
                      <a:cubicBezTo>
                        <a:pt x="1164114" y="223667"/>
                        <a:pt x="1164114" y="257821"/>
                        <a:pt x="1184038" y="257821"/>
                      </a:cubicBezTo>
                      <a:close/>
                      <a:moveTo>
                        <a:pt x="1161268" y="323285"/>
                      </a:moveTo>
                      <a:cubicBezTo>
                        <a:pt x="1184038" y="323285"/>
                        <a:pt x="1181192" y="289130"/>
                        <a:pt x="1161268" y="289130"/>
                      </a:cubicBezTo>
                      <a:cubicBezTo>
                        <a:pt x="1138498" y="291976"/>
                        <a:pt x="1138498" y="323285"/>
                        <a:pt x="1161268" y="323285"/>
                      </a:cubicBezTo>
                      <a:close/>
                      <a:moveTo>
                        <a:pt x="1377583" y="175280"/>
                      </a:moveTo>
                      <a:lnTo>
                        <a:pt x="2382307" y="175280"/>
                      </a:lnTo>
                      <a:cubicBezTo>
                        <a:pt x="2405077" y="175280"/>
                        <a:pt x="2402231" y="141125"/>
                        <a:pt x="2382307" y="141125"/>
                      </a:cubicBezTo>
                      <a:lnTo>
                        <a:pt x="1377583" y="141125"/>
                      </a:lnTo>
                      <a:cubicBezTo>
                        <a:pt x="1354813" y="141125"/>
                        <a:pt x="1354813" y="175280"/>
                        <a:pt x="1377583" y="175280"/>
                      </a:cubicBezTo>
                      <a:close/>
                      <a:moveTo>
                        <a:pt x="2925940" y="55738"/>
                      </a:moveTo>
                      <a:lnTo>
                        <a:pt x="1778903" y="55738"/>
                      </a:lnTo>
                      <a:cubicBezTo>
                        <a:pt x="1756133" y="55738"/>
                        <a:pt x="1758979" y="89893"/>
                        <a:pt x="1778903" y="89893"/>
                      </a:cubicBezTo>
                      <a:lnTo>
                        <a:pt x="2928786" y="89893"/>
                      </a:lnTo>
                      <a:cubicBezTo>
                        <a:pt x="2948710" y="87047"/>
                        <a:pt x="2948710" y="55738"/>
                        <a:pt x="2925940" y="55738"/>
                      </a:cubicBezTo>
                      <a:close/>
                      <a:moveTo>
                        <a:pt x="2046450" y="283437"/>
                      </a:moveTo>
                      <a:lnTo>
                        <a:pt x="3008481" y="283437"/>
                      </a:lnTo>
                      <a:cubicBezTo>
                        <a:pt x="3031251" y="283437"/>
                        <a:pt x="3028405" y="249283"/>
                        <a:pt x="3008481" y="249283"/>
                      </a:cubicBezTo>
                      <a:lnTo>
                        <a:pt x="2046450" y="249283"/>
                      </a:lnTo>
                      <a:cubicBezTo>
                        <a:pt x="2026526" y="249283"/>
                        <a:pt x="2026526" y="283437"/>
                        <a:pt x="2046450" y="283437"/>
                      </a:cubicBezTo>
                      <a:close/>
                      <a:moveTo>
                        <a:pt x="1465816" y="50046"/>
                      </a:moveTo>
                      <a:cubicBezTo>
                        <a:pt x="1443046" y="50046"/>
                        <a:pt x="1445892" y="84200"/>
                        <a:pt x="1465816" y="84200"/>
                      </a:cubicBezTo>
                      <a:cubicBezTo>
                        <a:pt x="1488586" y="81354"/>
                        <a:pt x="1488586" y="50046"/>
                        <a:pt x="1465816" y="50046"/>
                      </a:cubicBezTo>
                      <a:close/>
                      <a:moveTo>
                        <a:pt x="1639437" y="47199"/>
                      </a:moveTo>
                      <a:lnTo>
                        <a:pt x="1525587" y="47199"/>
                      </a:lnTo>
                      <a:cubicBezTo>
                        <a:pt x="1502817" y="47199"/>
                        <a:pt x="1505664" y="81354"/>
                        <a:pt x="1525587" y="81354"/>
                      </a:cubicBezTo>
                      <a:lnTo>
                        <a:pt x="1639437" y="81354"/>
                      </a:lnTo>
                      <a:cubicBezTo>
                        <a:pt x="1662207" y="78508"/>
                        <a:pt x="1659361" y="47199"/>
                        <a:pt x="1639437" y="47199"/>
                      </a:cubicBezTo>
                      <a:close/>
                      <a:moveTo>
                        <a:pt x="1110036" y="4506"/>
                      </a:moveTo>
                      <a:cubicBezTo>
                        <a:pt x="1021802" y="30122"/>
                        <a:pt x="1021802" y="161049"/>
                        <a:pt x="1087266" y="209435"/>
                      </a:cubicBezTo>
                      <a:cubicBezTo>
                        <a:pt x="1104343" y="220820"/>
                        <a:pt x="1121420" y="192358"/>
                        <a:pt x="1104343" y="180973"/>
                      </a:cubicBezTo>
                      <a:cubicBezTo>
                        <a:pt x="1061649" y="149664"/>
                        <a:pt x="1061649" y="52892"/>
                        <a:pt x="1118574" y="35814"/>
                      </a:cubicBezTo>
                      <a:cubicBezTo>
                        <a:pt x="1141344" y="30122"/>
                        <a:pt x="1132805" y="-4033"/>
                        <a:pt x="1110036" y="4506"/>
                      </a:cubicBezTo>
                      <a:close/>
                      <a:moveTo>
                        <a:pt x="1773211" y="283437"/>
                      </a:moveTo>
                      <a:lnTo>
                        <a:pt x="1963909" y="283437"/>
                      </a:lnTo>
                      <a:cubicBezTo>
                        <a:pt x="1986679" y="283437"/>
                        <a:pt x="1983833" y="249283"/>
                        <a:pt x="1963909" y="249283"/>
                      </a:cubicBezTo>
                      <a:lnTo>
                        <a:pt x="1773211" y="249283"/>
                      </a:lnTo>
                      <a:cubicBezTo>
                        <a:pt x="1753287" y="249283"/>
                        <a:pt x="1753287" y="283437"/>
                        <a:pt x="1773211" y="283437"/>
                      </a:cubicBezTo>
                      <a:close/>
                      <a:moveTo>
                        <a:pt x="529402" y="246436"/>
                      </a:moveTo>
                      <a:lnTo>
                        <a:pt x="529402" y="246436"/>
                      </a:lnTo>
                      <a:cubicBezTo>
                        <a:pt x="552172" y="246436"/>
                        <a:pt x="552172" y="212281"/>
                        <a:pt x="532248" y="212281"/>
                      </a:cubicBezTo>
                      <a:lnTo>
                        <a:pt x="529402" y="212281"/>
                      </a:lnTo>
                      <a:cubicBezTo>
                        <a:pt x="506632" y="215128"/>
                        <a:pt x="506632" y="246436"/>
                        <a:pt x="529402" y="246436"/>
                      </a:cubicBezTo>
                      <a:close/>
                      <a:moveTo>
                        <a:pt x="230546" y="220820"/>
                      </a:moveTo>
                      <a:lnTo>
                        <a:pt x="344396" y="220820"/>
                      </a:lnTo>
                      <a:cubicBezTo>
                        <a:pt x="367166" y="220820"/>
                        <a:pt x="364319" y="186665"/>
                        <a:pt x="344396" y="186665"/>
                      </a:cubicBezTo>
                      <a:lnTo>
                        <a:pt x="230546" y="186665"/>
                      </a:lnTo>
                      <a:cubicBezTo>
                        <a:pt x="210622" y="186665"/>
                        <a:pt x="210622" y="220820"/>
                        <a:pt x="230546" y="220820"/>
                      </a:cubicBezTo>
                      <a:close/>
                      <a:moveTo>
                        <a:pt x="264701" y="289130"/>
                      </a:moveTo>
                      <a:cubicBezTo>
                        <a:pt x="287471" y="289130"/>
                        <a:pt x="284625" y="254975"/>
                        <a:pt x="264701" y="254975"/>
                      </a:cubicBezTo>
                      <a:cubicBezTo>
                        <a:pt x="241931" y="254975"/>
                        <a:pt x="241931" y="289130"/>
                        <a:pt x="264701" y="289130"/>
                      </a:cubicBezTo>
                      <a:close/>
                      <a:moveTo>
                        <a:pt x="17077" y="75662"/>
                      </a:moveTo>
                      <a:lnTo>
                        <a:pt x="845335" y="75662"/>
                      </a:lnTo>
                      <a:cubicBezTo>
                        <a:pt x="868105" y="75662"/>
                        <a:pt x="865258" y="41507"/>
                        <a:pt x="845335" y="41507"/>
                      </a:cubicBezTo>
                      <a:lnTo>
                        <a:pt x="17077" y="41507"/>
                      </a:lnTo>
                      <a:cubicBezTo>
                        <a:pt x="-5692" y="41507"/>
                        <a:pt x="-5692" y="75662"/>
                        <a:pt x="17077" y="75662"/>
                      </a:cubicBezTo>
                      <a:close/>
                      <a:moveTo>
                        <a:pt x="99619" y="155356"/>
                      </a:moveTo>
                      <a:lnTo>
                        <a:pt x="461092" y="155356"/>
                      </a:lnTo>
                      <a:cubicBezTo>
                        <a:pt x="483862" y="155356"/>
                        <a:pt x="481015" y="121202"/>
                        <a:pt x="461092" y="121202"/>
                      </a:cubicBezTo>
                      <a:lnTo>
                        <a:pt x="99619" y="121202"/>
                      </a:lnTo>
                      <a:cubicBezTo>
                        <a:pt x="76849" y="124048"/>
                        <a:pt x="76849" y="155356"/>
                        <a:pt x="99619" y="155356"/>
                      </a:cubicBezTo>
                      <a:close/>
                      <a:moveTo>
                        <a:pt x="1147037" y="192358"/>
                      </a:moveTo>
                      <a:cubicBezTo>
                        <a:pt x="1189730" y="206589"/>
                        <a:pt x="1238117" y="183819"/>
                        <a:pt x="1252348" y="141125"/>
                      </a:cubicBezTo>
                      <a:cubicBezTo>
                        <a:pt x="1269425" y="95585"/>
                        <a:pt x="1243809" y="44353"/>
                        <a:pt x="1201115" y="24429"/>
                      </a:cubicBezTo>
                      <a:cubicBezTo>
                        <a:pt x="1181192" y="15891"/>
                        <a:pt x="1164114" y="44353"/>
                        <a:pt x="1184038" y="52892"/>
                      </a:cubicBezTo>
                      <a:cubicBezTo>
                        <a:pt x="1229578" y="72816"/>
                        <a:pt x="1243809" y="141125"/>
                        <a:pt x="1189730" y="161049"/>
                      </a:cubicBezTo>
                      <a:cubicBezTo>
                        <a:pt x="1169807" y="169588"/>
                        <a:pt x="1141344" y="161049"/>
                        <a:pt x="1129959" y="141125"/>
                      </a:cubicBezTo>
                      <a:cubicBezTo>
                        <a:pt x="1124267" y="129740"/>
                        <a:pt x="1121420" y="112663"/>
                        <a:pt x="1132805" y="106970"/>
                      </a:cubicBezTo>
                      <a:cubicBezTo>
                        <a:pt x="1141344" y="101278"/>
                        <a:pt x="1155575" y="104124"/>
                        <a:pt x="1161268" y="112663"/>
                      </a:cubicBezTo>
                      <a:cubicBezTo>
                        <a:pt x="1172653" y="132587"/>
                        <a:pt x="1201115" y="115509"/>
                        <a:pt x="1189730" y="95585"/>
                      </a:cubicBezTo>
                      <a:cubicBezTo>
                        <a:pt x="1172653" y="61431"/>
                        <a:pt x="1118574" y="64277"/>
                        <a:pt x="1098651" y="95585"/>
                      </a:cubicBezTo>
                      <a:cubicBezTo>
                        <a:pt x="1075881" y="132587"/>
                        <a:pt x="1107189" y="178127"/>
                        <a:pt x="1147037" y="192358"/>
                      </a:cubicBezTo>
                      <a:close/>
                      <a:moveTo>
                        <a:pt x="976262" y="118355"/>
                      </a:moveTo>
                      <a:cubicBezTo>
                        <a:pt x="999032" y="118355"/>
                        <a:pt x="996186" y="84200"/>
                        <a:pt x="976262" y="84200"/>
                      </a:cubicBezTo>
                      <a:cubicBezTo>
                        <a:pt x="956338" y="84200"/>
                        <a:pt x="956338" y="118355"/>
                        <a:pt x="976262" y="118355"/>
                      </a:cubicBezTo>
                      <a:close/>
                      <a:moveTo>
                        <a:pt x="981955" y="178127"/>
                      </a:moveTo>
                      <a:cubicBezTo>
                        <a:pt x="1004724" y="229359"/>
                        <a:pt x="1044572" y="266360"/>
                        <a:pt x="1095804" y="289130"/>
                      </a:cubicBezTo>
                      <a:cubicBezTo>
                        <a:pt x="1115728" y="297669"/>
                        <a:pt x="1124267" y="266360"/>
                        <a:pt x="1104343" y="257821"/>
                      </a:cubicBezTo>
                      <a:cubicBezTo>
                        <a:pt x="1061649" y="240744"/>
                        <a:pt x="1027494" y="206589"/>
                        <a:pt x="1010417" y="163895"/>
                      </a:cubicBezTo>
                      <a:cubicBezTo>
                        <a:pt x="1001878" y="141125"/>
                        <a:pt x="973416" y="158203"/>
                        <a:pt x="981955" y="178127"/>
                      </a:cubicBezTo>
                      <a:close/>
                      <a:moveTo>
                        <a:pt x="657483" y="303361"/>
                      </a:moveTo>
                      <a:cubicBezTo>
                        <a:pt x="680252" y="303361"/>
                        <a:pt x="677406" y="269206"/>
                        <a:pt x="657483" y="269206"/>
                      </a:cubicBezTo>
                      <a:cubicBezTo>
                        <a:pt x="634713" y="269206"/>
                        <a:pt x="634713" y="303361"/>
                        <a:pt x="657483" y="303361"/>
                      </a:cubicBezTo>
                      <a:close/>
                      <a:moveTo>
                        <a:pt x="717254" y="149664"/>
                      </a:moveTo>
                      <a:cubicBezTo>
                        <a:pt x="740024" y="149664"/>
                        <a:pt x="737177" y="115509"/>
                        <a:pt x="717254" y="115509"/>
                      </a:cubicBezTo>
                      <a:lnTo>
                        <a:pt x="535094" y="115509"/>
                      </a:lnTo>
                      <a:cubicBezTo>
                        <a:pt x="512324" y="115509"/>
                        <a:pt x="515170" y="149664"/>
                        <a:pt x="535094" y="149664"/>
                      </a:cubicBezTo>
                      <a:lnTo>
                        <a:pt x="717254" y="149664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5128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24" name="Graphic 377">
                <a:extLst>
                  <a:ext uri="{FF2B5EF4-FFF2-40B4-BE49-F238E27FC236}">
                    <a16:creationId xmlns:a16="http://schemas.microsoft.com/office/drawing/2014/main" id="{E27AE4B3-F355-485B-B10E-9E15F9D64B49}"/>
                  </a:ext>
                </a:extLst>
              </p:cNvPr>
              <p:cNvGrpSpPr/>
              <p:nvPr/>
            </p:nvGrpSpPr>
            <p:grpSpPr>
              <a:xfrm>
                <a:off x="4502102" y="5037418"/>
                <a:ext cx="3184947" cy="438321"/>
                <a:chOff x="4502102" y="5037418"/>
                <a:chExt cx="3184947" cy="438321"/>
              </a:xfrm>
            </p:grpSpPr>
            <p:sp>
              <p:nvSpPr>
                <p:cNvPr id="3925" name="Freeform: Shape 3924">
                  <a:extLst>
                    <a:ext uri="{FF2B5EF4-FFF2-40B4-BE49-F238E27FC236}">
                      <a16:creationId xmlns:a16="http://schemas.microsoft.com/office/drawing/2014/main" id="{626ED6DD-3D25-4C5A-8129-6244C5A4D38E}"/>
                    </a:ext>
                  </a:extLst>
                </p:cNvPr>
                <p:cNvSpPr/>
                <p:nvPr/>
              </p:nvSpPr>
              <p:spPr>
                <a:xfrm>
                  <a:off x="4502102" y="5037418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2 h 438321"/>
                    <a:gd name="connsiteX3" fmla="*/ 0 w 3184947"/>
                    <a:gd name="connsiteY3" fmla="*/ 438322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2"/>
                      </a:lnTo>
                      <a:lnTo>
                        <a:pt x="0" y="438322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6" name="Freeform: Shape 3925">
                  <a:extLst>
                    <a:ext uri="{FF2B5EF4-FFF2-40B4-BE49-F238E27FC236}">
                      <a16:creationId xmlns:a16="http://schemas.microsoft.com/office/drawing/2014/main" id="{04D17601-3BC2-43C4-859B-D3B7AFA5C2DE}"/>
                    </a:ext>
                  </a:extLst>
                </p:cNvPr>
                <p:cNvSpPr/>
                <p:nvPr/>
              </p:nvSpPr>
              <p:spPr>
                <a:xfrm>
                  <a:off x="4502102" y="5037418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7" name="Freeform: Shape 3926">
                  <a:extLst>
                    <a:ext uri="{FF2B5EF4-FFF2-40B4-BE49-F238E27FC236}">
                      <a16:creationId xmlns:a16="http://schemas.microsoft.com/office/drawing/2014/main" id="{C8183E3B-C865-4A07-8BEC-3B2BC3438266}"/>
                    </a:ext>
                  </a:extLst>
                </p:cNvPr>
                <p:cNvSpPr/>
                <p:nvPr/>
              </p:nvSpPr>
              <p:spPr>
                <a:xfrm>
                  <a:off x="4502102" y="5441584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8" name="Freeform: Shape 3927">
                  <a:extLst>
                    <a:ext uri="{FF2B5EF4-FFF2-40B4-BE49-F238E27FC236}">
                      <a16:creationId xmlns:a16="http://schemas.microsoft.com/office/drawing/2014/main" id="{B23F038D-27E3-4C6F-8B3C-16435773DDBE}"/>
                    </a:ext>
                  </a:extLst>
                </p:cNvPr>
                <p:cNvSpPr/>
                <p:nvPr/>
              </p:nvSpPr>
              <p:spPr>
                <a:xfrm>
                  <a:off x="4599924" y="5104068"/>
                  <a:ext cx="3024508" cy="326131"/>
                </a:xfrm>
                <a:custGeom>
                  <a:avLst/>
                  <a:gdLst>
                    <a:gd name="connsiteX0" fmla="*/ 1407842 w 3024508"/>
                    <a:gd name="connsiteY0" fmla="*/ 249283 h 326131"/>
                    <a:gd name="connsiteX1" fmla="*/ 1407842 w 3024508"/>
                    <a:gd name="connsiteY1" fmla="*/ 283438 h 326131"/>
                    <a:gd name="connsiteX2" fmla="*/ 1407842 w 3024508"/>
                    <a:gd name="connsiteY2" fmla="*/ 249283 h 326131"/>
                    <a:gd name="connsiteX3" fmla="*/ 1339532 w 3024508"/>
                    <a:gd name="connsiteY3" fmla="*/ 243590 h 326131"/>
                    <a:gd name="connsiteX4" fmla="*/ 1339532 w 3024508"/>
                    <a:gd name="connsiteY4" fmla="*/ 277745 h 326131"/>
                    <a:gd name="connsiteX5" fmla="*/ 1339532 w 3024508"/>
                    <a:gd name="connsiteY5" fmla="*/ 243590 h 326131"/>
                    <a:gd name="connsiteX6" fmla="*/ 1840471 w 3024508"/>
                    <a:gd name="connsiteY6" fmla="*/ 223667 h 326131"/>
                    <a:gd name="connsiteX7" fmla="*/ 1763622 w 3024508"/>
                    <a:gd name="connsiteY7" fmla="*/ 27276 h 326131"/>
                    <a:gd name="connsiteX8" fmla="*/ 1740852 w 3024508"/>
                    <a:gd name="connsiteY8" fmla="*/ 4506 h 326131"/>
                    <a:gd name="connsiteX9" fmla="*/ 1840471 w 3024508"/>
                    <a:gd name="connsiteY9" fmla="*/ 257821 h 326131"/>
                    <a:gd name="connsiteX10" fmla="*/ 1840471 w 3024508"/>
                    <a:gd name="connsiteY10" fmla="*/ 223667 h 326131"/>
                    <a:gd name="connsiteX11" fmla="*/ 1863241 w 3024508"/>
                    <a:gd name="connsiteY11" fmla="*/ 291976 h 326131"/>
                    <a:gd name="connsiteX12" fmla="*/ 1863241 w 3024508"/>
                    <a:gd name="connsiteY12" fmla="*/ 326131 h 326131"/>
                    <a:gd name="connsiteX13" fmla="*/ 1863241 w 3024508"/>
                    <a:gd name="connsiteY13" fmla="*/ 291976 h 326131"/>
                    <a:gd name="connsiteX14" fmla="*/ 1646926 w 3024508"/>
                    <a:gd name="connsiteY14" fmla="*/ 141125 h 326131"/>
                    <a:gd name="connsiteX15" fmla="*/ 642202 w 3024508"/>
                    <a:gd name="connsiteY15" fmla="*/ 141125 h 326131"/>
                    <a:gd name="connsiteX16" fmla="*/ 642202 w 3024508"/>
                    <a:gd name="connsiteY16" fmla="*/ 175280 h 326131"/>
                    <a:gd name="connsiteX17" fmla="*/ 1646926 w 3024508"/>
                    <a:gd name="connsiteY17" fmla="*/ 175280 h 326131"/>
                    <a:gd name="connsiteX18" fmla="*/ 1646926 w 3024508"/>
                    <a:gd name="connsiteY18" fmla="*/ 141125 h 326131"/>
                    <a:gd name="connsiteX19" fmla="*/ 98569 w 3024508"/>
                    <a:gd name="connsiteY19" fmla="*/ 87047 h 326131"/>
                    <a:gd name="connsiteX20" fmla="*/ 1248452 w 3024508"/>
                    <a:gd name="connsiteY20" fmla="*/ 87047 h 326131"/>
                    <a:gd name="connsiteX21" fmla="*/ 1248452 w 3024508"/>
                    <a:gd name="connsiteY21" fmla="*/ 52892 h 326131"/>
                    <a:gd name="connsiteX22" fmla="*/ 98569 w 3024508"/>
                    <a:gd name="connsiteY22" fmla="*/ 52892 h 326131"/>
                    <a:gd name="connsiteX23" fmla="*/ 98569 w 3024508"/>
                    <a:gd name="connsiteY23" fmla="*/ 87047 h 326131"/>
                    <a:gd name="connsiteX24" fmla="*/ 978059 w 3024508"/>
                    <a:gd name="connsiteY24" fmla="*/ 249283 h 326131"/>
                    <a:gd name="connsiteX25" fmla="*/ 16028 w 3024508"/>
                    <a:gd name="connsiteY25" fmla="*/ 249283 h 326131"/>
                    <a:gd name="connsiteX26" fmla="*/ 16028 w 3024508"/>
                    <a:gd name="connsiteY26" fmla="*/ 283438 h 326131"/>
                    <a:gd name="connsiteX27" fmla="*/ 978059 w 3024508"/>
                    <a:gd name="connsiteY27" fmla="*/ 283438 h 326131"/>
                    <a:gd name="connsiteX28" fmla="*/ 978059 w 3024508"/>
                    <a:gd name="connsiteY28" fmla="*/ 249283 h 326131"/>
                    <a:gd name="connsiteX29" fmla="*/ 1558693 w 3024508"/>
                    <a:gd name="connsiteY29" fmla="*/ 81354 h 326131"/>
                    <a:gd name="connsiteX30" fmla="*/ 1558693 w 3024508"/>
                    <a:gd name="connsiteY30" fmla="*/ 47199 h 326131"/>
                    <a:gd name="connsiteX31" fmla="*/ 1558693 w 3024508"/>
                    <a:gd name="connsiteY31" fmla="*/ 81354 h 326131"/>
                    <a:gd name="connsiteX32" fmla="*/ 1385072 w 3024508"/>
                    <a:gd name="connsiteY32" fmla="*/ 78508 h 326131"/>
                    <a:gd name="connsiteX33" fmla="*/ 1498921 w 3024508"/>
                    <a:gd name="connsiteY33" fmla="*/ 78508 h 326131"/>
                    <a:gd name="connsiteX34" fmla="*/ 1498921 w 3024508"/>
                    <a:gd name="connsiteY34" fmla="*/ 44353 h 326131"/>
                    <a:gd name="connsiteX35" fmla="*/ 1385072 w 3024508"/>
                    <a:gd name="connsiteY35" fmla="*/ 44353 h 326131"/>
                    <a:gd name="connsiteX36" fmla="*/ 1385072 w 3024508"/>
                    <a:gd name="connsiteY36" fmla="*/ 78508 h 326131"/>
                    <a:gd name="connsiteX37" fmla="*/ 1905935 w 3024508"/>
                    <a:gd name="connsiteY37" fmla="*/ 32968 h 326131"/>
                    <a:gd name="connsiteX38" fmla="*/ 1920166 w 3024508"/>
                    <a:gd name="connsiteY38" fmla="*/ 180973 h 326131"/>
                    <a:gd name="connsiteX39" fmla="*/ 1937243 w 3024508"/>
                    <a:gd name="connsiteY39" fmla="*/ 209435 h 326131"/>
                    <a:gd name="connsiteX40" fmla="*/ 1914473 w 3024508"/>
                    <a:gd name="connsiteY40" fmla="*/ 1659 h 326131"/>
                    <a:gd name="connsiteX41" fmla="*/ 1905935 w 3024508"/>
                    <a:gd name="connsiteY41" fmla="*/ 32968 h 326131"/>
                    <a:gd name="connsiteX42" fmla="*/ 1251298 w 3024508"/>
                    <a:gd name="connsiteY42" fmla="*/ 249283 h 326131"/>
                    <a:gd name="connsiteX43" fmla="*/ 1060600 w 3024508"/>
                    <a:gd name="connsiteY43" fmla="*/ 249283 h 326131"/>
                    <a:gd name="connsiteX44" fmla="*/ 1060600 w 3024508"/>
                    <a:gd name="connsiteY44" fmla="*/ 283438 h 326131"/>
                    <a:gd name="connsiteX45" fmla="*/ 1251298 w 3024508"/>
                    <a:gd name="connsiteY45" fmla="*/ 283438 h 326131"/>
                    <a:gd name="connsiteX46" fmla="*/ 1251298 w 3024508"/>
                    <a:gd name="connsiteY46" fmla="*/ 249283 h 326131"/>
                    <a:gd name="connsiteX47" fmla="*/ 2495107 w 3024508"/>
                    <a:gd name="connsiteY47" fmla="*/ 215128 h 326131"/>
                    <a:gd name="connsiteX48" fmla="*/ 2495107 w 3024508"/>
                    <a:gd name="connsiteY48" fmla="*/ 215128 h 326131"/>
                    <a:gd name="connsiteX49" fmla="*/ 2492261 w 3024508"/>
                    <a:gd name="connsiteY49" fmla="*/ 249283 h 326131"/>
                    <a:gd name="connsiteX50" fmla="*/ 2495107 w 3024508"/>
                    <a:gd name="connsiteY50" fmla="*/ 249283 h 326131"/>
                    <a:gd name="connsiteX51" fmla="*/ 2495107 w 3024508"/>
                    <a:gd name="connsiteY51" fmla="*/ 215128 h 326131"/>
                    <a:gd name="connsiteX52" fmla="*/ 2793963 w 3024508"/>
                    <a:gd name="connsiteY52" fmla="*/ 186665 h 326131"/>
                    <a:gd name="connsiteX53" fmla="*/ 2680113 w 3024508"/>
                    <a:gd name="connsiteY53" fmla="*/ 186665 h 326131"/>
                    <a:gd name="connsiteX54" fmla="*/ 2680113 w 3024508"/>
                    <a:gd name="connsiteY54" fmla="*/ 220820 h 326131"/>
                    <a:gd name="connsiteX55" fmla="*/ 2793963 w 3024508"/>
                    <a:gd name="connsiteY55" fmla="*/ 220820 h 326131"/>
                    <a:gd name="connsiteX56" fmla="*/ 2793963 w 3024508"/>
                    <a:gd name="connsiteY56" fmla="*/ 186665 h 326131"/>
                    <a:gd name="connsiteX57" fmla="*/ 2762654 w 3024508"/>
                    <a:gd name="connsiteY57" fmla="*/ 257821 h 326131"/>
                    <a:gd name="connsiteX58" fmla="*/ 2762654 w 3024508"/>
                    <a:gd name="connsiteY58" fmla="*/ 291976 h 326131"/>
                    <a:gd name="connsiteX59" fmla="*/ 2762654 w 3024508"/>
                    <a:gd name="connsiteY59" fmla="*/ 257821 h 326131"/>
                    <a:gd name="connsiteX60" fmla="*/ 3007431 w 3024508"/>
                    <a:gd name="connsiteY60" fmla="*/ 41507 h 326131"/>
                    <a:gd name="connsiteX61" fmla="*/ 2179174 w 3024508"/>
                    <a:gd name="connsiteY61" fmla="*/ 41507 h 326131"/>
                    <a:gd name="connsiteX62" fmla="*/ 2179174 w 3024508"/>
                    <a:gd name="connsiteY62" fmla="*/ 75662 h 326131"/>
                    <a:gd name="connsiteX63" fmla="*/ 3007431 w 3024508"/>
                    <a:gd name="connsiteY63" fmla="*/ 75662 h 326131"/>
                    <a:gd name="connsiteX64" fmla="*/ 3007431 w 3024508"/>
                    <a:gd name="connsiteY64" fmla="*/ 41507 h 326131"/>
                    <a:gd name="connsiteX65" fmla="*/ 2924890 w 3024508"/>
                    <a:gd name="connsiteY65" fmla="*/ 124048 h 326131"/>
                    <a:gd name="connsiteX66" fmla="*/ 2563417 w 3024508"/>
                    <a:gd name="connsiteY66" fmla="*/ 124048 h 326131"/>
                    <a:gd name="connsiteX67" fmla="*/ 2563417 w 3024508"/>
                    <a:gd name="connsiteY67" fmla="*/ 158203 h 326131"/>
                    <a:gd name="connsiteX68" fmla="*/ 2924890 w 3024508"/>
                    <a:gd name="connsiteY68" fmla="*/ 158203 h 326131"/>
                    <a:gd name="connsiteX69" fmla="*/ 2924890 w 3024508"/>
                    <a:gd name="connsiteY69" fmla="*/ 124048 h 326131"/>
                    <a:gd name="connsiteX70" fmla="*/ 1923012 w 3024508"/>
                    <a:gd name="connsiteY70" fmla="*/ 92739 h 326131"/>
                    <a:gd name="connsiteX71" fmla="*/ 1831932 w 3024508"/>
                    <a:gd name="connsiteY71" fmla="*/ 92739 h 326131"/>
                    <a:gd name="connsiteX72" fmla="*/ 1860395 w 3024508"/>
                    <a:gd name="connsiteY72" fmla="*/ 109817 h 326131"/>
                    <a:gd name="connsiteX73" fmla="*/ 1888857 w 3024508"/>
                    <a:gd name="connsiteY73" fmla="*/ 104124 h 326131"/>
                    <a:gd name="connsiteX74" fmla="*/ 1891703 w 3024508"/>
                    <a:gd name="connsiteY74" fmla="*/ 141125 h 326131"/>
                    <a:gd name="connsiteX75" fmla="*/ 1831932 w 3024508"/>
                    <a:gd name="connsiteY75" fmla="*/ 161049 h 326131"/>
                    <a:gd name="connsiteX76" fmla="*/ 1837625 w 3024508"/>
                    <a:gd name="connsiteY76" fmla="*/ 52892 h 326131"/>
                    <a:gd name="connsiteX77" fmla="*/ 1820547 w 3024508"/>
                    <a:gd name="connsiteY77" fmla="*/ 24429 h 326131"/>
                    <a:gd name="connsiteX78" fmla="*/ 1769315 w 3024508"/>
                    <a:gd name="connsiteY78" fmla="*/ 141125 h 326131"/>
                    <a:gd name="connsiteX79" fmla="*/ 1874626 w 3024508"/>
                    <a:gd name="connsiteY79" fmla="*/ 192358 h 326131"/>
                    <a:gd name="connsiteX80" fmla="*/ 1923012 w 3024508"/>
                    <a:gd name="connsiteY80" fmla="*/ 92739 h 326131"/>
                    <a:gd name="connsiteX81" fmla="*/ 2048247 w 3024508"/>
                    <a:gd name="connsiteY81" fmla="*/ 84201 h 326131"/>
                    <a:gd name="connsiteX82" fmla="*/ 2048247 w 3024508"/>
                    <a:gd name="connsiteY82" fmla="*/ 118355 h 326131"/>
                    <a:gd name="connsiteX83" fmla="*/ 2048247 w 3024508"/>
                    <a:gd name="connsiteY83" fmla="*/ 84201 h 326131"/>
                    <a:gd name="connsiteX84" fmla="*/ 2014092 w 3024508"/>
                    <a:gd name="connsiteY84" fmla="*/ 161049 h 326131"/>
                    <a:gd name="connsiteX85" fmla="*/ 1920166 w 3024508"/>
                    <a:gd name="connsiteY85" fmla="*/ 257821 h 326131"/>
                    <a:gd name="connsiteX86" fmla="*/ 1928704 w 3024508"/>
                    <a:gd name="connsiteY86" fmla="*/ 289130 h 326131"/>
                    <a:gd name="connsiteX87" fmla="*/ 2042554 w 3024508"/>
                    <a:gd name="connsiteY87" fmla="*/ 178127 h 326131"/>
                    <a:gd name="connsiteX88" fmla="*/ 2014092 w 3024508"/>
                    <a:gd name="connsiteY88" fmla="*/ 161049 h 326131"/>
                    <a:gd name="connsiteX89" fmla="*/ 2367026 w 3024508"/>
                    <a:gd name="connsiteY89" fmla="*/ 269206 h 326131"/>
                    <a:gd name="connsiteX90" fmla="*/ 2367026 w 3024508"/>
                    <a:gd name="connsiteY90" fmla="*/ 303361 h 326131"/>
                    <a:gd name="connsiteX91" fmla="*/ 2367026 w 3024508"/>
                    <a:gd name="connsiteY91" fmla="*/ 269206 h 326131"/>
                    <a:gd name="connsiteX92" fmla="*/ 2489415 w 3024508"/>
                    <a:gd name="connsiteY92" fmla="*/ 149664 h 326131"/>
                    <a:gd name="connsiteX93" fmla="*/ 2489415 w 3024508"/>
                    <a:gd name="connsiteY93" fmla="*/ 115509 h 326131"/>
                    <a:gd name="connsiteX94" fmla="*/ 2307255 w 3024508"/>
                    <a:gd name="connsiteY94" fmla="*/ 115509 h 326131"/>
                    <a:gd name="connsiteX95" fmla="*/ 2307255 w 3024508"/>
                    <a:gd name="connsiteY95" fmla="*/ 149664 h 326131"/>
                    <a:gd name="connsiteX96" fmla="*/ 2489415 w 3024508"/>
                    <a:gd name="connsiteY96" fmla="*/ 149664 h 326131"/>
                    <a:gd name="connsiteX97" fmla="*/ 2412566 w 3024508"/>
                    <a:gd name="connsiteY97" fmla="*/ 215128 h 326131"/>
                    <a:gd name="connsiteX98" fmla="*/ 2110864 w 3024508"/>
                    <a:gd name="connsiteY98" fmla="*/ 215128 h 326131"/>
                    <a:gd name="connsiteX99" fmla="*/ 2110864 w 3024508"/>
                    <a:gd name="connsiteY99" fmla="*/ 249283 h 326131"/>
                    <a:gd name="connsiteX100" fmla="*/ 2412566 w 3024508"/>
                    <a:gd name="connsiteY100" fmla="*/ 249283 h 326131"/>
                    <a:gd name="connsiteX101" fmla="*/ 2412566 w 3024508"/>
                    <a:gd name="connsiteY101" fmla="*/ 215128 h 32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6131">
                      <a:moveTo>
                        <a:pt x="1407842" y="249283"/>
                      </a:moveTo>
                      <a:cubicBezTo>
                        <a:pt x="1387918" y="249283"/>
                        <a:pt x="1385072" y="283438"/>
                        <a:pt x="1407842" y="283438"/>
                      </a:cubicBezTo>
                      <a:cubicBezTo>
                        <a:pt x="1430612" y="283438"/>
                        <a:pt x="1430612" y="249283"/>
                        <a:pt x="1407842" y="249283"/>
                      </a:cubicBezTo>
                      <a:close/>
                      <a:moveTo>
                        <a:pt x="1339532" y="243590"/>
                      </a:moveTo>
                      <a:cubicBezTo>
                        <a:pt x="1319608" y="243590"/>
                        <a:pt x="1316762" y="277745"/>
                        <a:pt x="1339532" y="277745"/>
                      </a:cubicBezTo>
                      <a:cubicBezTo>
                        <a:pt x="1359456" y="277745"/>
                        <a:pt x="1359456" y="243590"/>
                        <a:pt x="1339532" y="243590"/>
                      </a:cubicBezTo>
                      <a:close/>
                      <a:moveTo>
                        <a:pt x="1840471" y="223667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6"/>
                        <a:pt x="1706697" y="260668"/>
                        <a:pt x="1840471" y="257821"/>
                      </a:cubicBezTo>
                      <a:cubicBezTo>
                        <a:pt x="1860395" y="257821"/>
                        <a:pt x="1860395" y="223667"/>
                        <a:pt x="1840471" y="223667"/>
                      </a:cubicBezTo>
                      <a:close/>
                      <a:moveTo>
                        <a:pt x="1863241" y="291976"/>
                      </a:moveTo>
                      <a:cubicBezTo>
                        <a:pt x="1843317" y="291976"/>
                        <a:pt x="1840471" y="326131"/>
                        <a:pt x="1863241" y="326131"/>
                      </a:cubicBezTo>
                      <a:cubicBezTo>
                        <a:pt x="1886011" y="326131"/>
                        <a:pt x="1886011" y="291976"/>
                        <a:pt x="1863241" y="291976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5280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49283"/>
                      </a:moveTo>
                      <a:lnTo>
                        <a:pt x="16028" y="249283"/>
                      </a:lnTo>
                      <a:cubicBezTo>
                        <a:pt x="-3896" y="249283"/>
                        <a:pt x="-6742" y="283438"/>
                        <a:pt x="16028" y="283438"/>
                      </a:cubicBezTo>
                      <a:lnTo>
                        <a:pt x="978059" y="283438"/>
                      </a:lnTo>
                      <a:cubicBezTo>
                        <a:pt x="1000829" y="283438"/>
                        <a:pt x="1000829" y="249283"/>
                        <a:pt x="978059" y="249283"/>
                      </a:cubicBezTo>
                      <a:close/>
                      <a:moveTo>
                        <a:pt x="1558693" y="81354"/>
                      </a:moveTo>
                      <a:cubicBezTo>
                        <a:pt x="1578616" y="81354"/>
                        <a:pt x="1581463" y="47199"/>
                        <a:pt x="1558693" y="47199"/>
                      </a:cubicBezTo>
                      <a:cubicBezTo>
                        <a:pt x="1538769" y="47199"/>
                        <a:pt x="1538769" y="81354"/>
                        <a:pt x="1558693" y="81354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4353"/>
                        <a:pt x="1365148" y="78508"/>
                        <a:pt x="1385072" y="78508"/>
                      </a:cubicBezTo>
                      <a:close/>
                      <a:moveTo>
                        <a:pt x="1905935" y="32968"/>
                      </a:moveTo>
                      <a:cubicBezTo>
                        <a:pt x="1962859" y="50046"/>
                        <a:pt x="1962859" y="146818"/>
                        <a:pt x="1920166" y="180973"/>
                      </a:cubicBezTo>
                      <a:cubicBezTo>
                        <a:pt x="1903088" y="192358"/>
                        <a:pt x="1920166" y="223667"/>
                        <a:pt x="1937243" y="209435"/>
                      </a:cubicBezTo>
                      <a:cubicBezTo>
                        <a:pt x="2005553" y="161049"/>
                        <a:pt x="2002707" y="27276"/>
                        <a:pt x="1914473" y="1659"/>
                      </a:cubicBezTo>
                      <a:cubicBezTo>
                        <a:pt x="1894550" y="-4033"/>
                        <a:pt x="1883164" y="27276"/>
                        <a:pt x="1905935" y="32968"/>
                      </a:cubicBezTo>
                      <a:close/>
                      <a:moveTo>
                        <a:pt x="1251298" y="249283"/>
                      </a:moveTo>
                      <a:lnTo>
                        <a:pt x="1060600" y="249283"/>
                      </a:lnTo>
                      <a:cubicBezTo>
                        <a:pt x="1040676" y="249283"/>
                        <a:pt x="1037830" y="283438"/>
                        <a:pt x="1060600" y="283438"/>
                      </a:cubicBezTo>
                      <a:lnTo>
                        <a:pt x="1251298" y="283438"/>
                      </a:lnTo>
                      <a:cubicBezTo>
                        <a:pt x="1271222" y="283438"/>
                        <a:pt x="1271222" y="249283"/>
                        <a:pt x="1251298" y="249283"/>
                      </a:cubicBezTo>
                      <a:close/>
                      <a:moveTo>
                        <a:pt x="2495107" y="215128"/>
                      </a:moveTo>
                      <a:lnTo>
                        <a:pt x="2495107" y="215128"/>
                      </a:lnTo>
                      <a:cubicBezTo>
                        <a:pt x="2472337" y="215128"/>
                        <a:pt x="2472337" y="249283"/>
                        <a:pt x="2492261" y="249283"/>
                      </a:cubicBezTo>
                      <a:lnTo>
                        <a:pt x="2495107" y="249283"/>
                      </a:lnTo>
                      <a:cubicBezTo>
                        <a:pt x="2517877" y="249283"/>
                        <a:pt x="2517877" y="215128"/>
                        <a:pt x="2495107" y="215128"/>
                      </a:cubicBezTo>
                      <a:close/>
                      <a:moveTo>
                        <a:pt x="2793963" y="186665"/>
                      </a:moveTo>
                      <a:lnTo>
                        <a:pt x="2680113" y="186665"/>
                      </a:lnTo>
                      <a:cubicBezTo>
                        <a:pt x="2660189" y="186665"/>
                        <a:pt x="2657343" y="220820"/>
                        <a:pt x="2680113" y="220820"/>
                      </a:cubicBezTo>
                      <a:lnTo>
                        <a:pt x="2793963" y="220820"/>
                      </a:lnTo>
                      <a:cubicBezTo>
                        <a:pt x="2813887" y="220820"/>
                        <a:pt x="2813887" y="186665"/>
                        <a:pt x="2793963" y="186665"/>
                      </a:cubicBezTo>
                      <a:close/>
                      <a:moveTo>
                        <a:pt x="2762654" y="257821"/>
                      </a:moveTo>
                      <a:cubicBezTo>
                        <a:pt x="2742731" y="257821"/>
                        <a:pt x="2739884" y="291976"/>
                        <a:pt x="2762654" y="291976"/>
                      </a:cubicBezTo>
                      <a:cubicBezTo>
                        <a:pt x="2782578" y="289130"/>
                        <a:pt x="2782578" y="257821"/>
                        <a:pt x="2762654" y="257821"/>
                      </a:cubicBezTo>
                      <a:close/>
                      <a:moveTo>
                        <a:pt x="3007431" y="41507"/>
                      </a:moveTo>
                      <a:lnTo>
                        <a:pt x="2179174" y="41507"/>
                      </a:lnTo>
                      <a:cubicBezTo>
                        <a:pt x="2159250" y="41507"/>
                        <a:pt x="2156404" y="75662"/>
                        <a:pt x="2179174" y="75662"/>
                      </a:cubicBezTo>
                      <a:lnTo>
                        <a:pt x="3007431" y="75662"/>
                      </a:lnTo>
                      <a:cubicBezTo>
                        <a:pt x="3030201" y="72816"/>
                        <a:pt x="3030201" y="41507"/>
                        <a:pt x="3007431" y="41507"/>
                      </a:cubicBezTo>
                      <a:close/>
                      <a:moveTo>
                        <a:pt x="2924890" y="124048"/>
                      </a:moveTo>
                      <a:lnTo>
                        <a:pt x="2563417" y="124048"/>
                      </a:lnTo>
                      <a:cubicBezTo>
                        <a:pt x="2543493" y="124048"/>
                        <a:pt x="2540647" y="158203"/>
                        <a:pt x="2563417" y="158203"/>
                      </a:cubicBezTo>
                      <a:lnTo>
                        <a:pt x="2924890" y="158203"/>
                      </a:lnTo>
                      <a:cubicBezTo>
                        <a:pt x="2947660" y="155357"/>
                        <a:pt x="2947660" y="124048"/>
                        <a:pt x="2924890" y="124048"/>
                      </a:cubicBezTo>
                      <a:close/>
                      <a:moveTo>
                        <a:pt x="1923012" y="92739"/>
                      </a:moveTo>
                      <a:cubicBezTo>
                        <a:pt x="1903088" y="61430"/>
                        <a:pt x="1851856" y="58584"/>
                        <a:pt x="1831932" y="92739"/>
                      </a:cubicBezTo>
                      <a:cubicBezTo>
                        <a:pt x="1820547" y="112663"/>
                        <a:pt x="1851856" y="129740"/>
                        <a:pt x="1860395" y="109817"/>
                      </a:cubicBezTo>
                      <a:cubicBezTo>
                        <a:pt x="1866087" y="101278"/>
                        <a:pt x="1880318" y="98432"/>
                        <a:pt x="1888857" y="104124"/>
                      </a:cubicBezTo>
                      <a:cubicBezTo>
                        <a:pt x="1903088" y="112663"/>
                        <a:pt x="1900242" y="129740"/>
                        <a:pt x="1891703" y="141125"/>
                      </a:cubicBezTo>
                      <a:cubicBezTo>
                        <a:pt x="1880318" y="161049"/>
                        <a:pt x="1851856" y="169588"/>
                        <a:pt x="1831932" y="161049"/>
                      </a:cubicBezTo>
                      <a:cubicBezTo>
                        <a:pt x="1777854" y="141125"/>
                        <a:pt x="1792085" y="72816"/>
                        <a:pt x="1837625" y="52892"/>
                      </a:cubicBezTo>
                      <a:cubicBezTo>
                        <a:pt x="1857548" y="44353"/>
                        <a:pt x="1840471" y="15891"/>
                        <a:pt x="1820547" y="24429"/>
                      </a:cubicBezTo>
                      <a:cubicBezTo>
                        <a:pt x="1777854" y="44353"/>
                        <a:pt x="1752237" y="95586"/>
                        <a:pt x="1769315" y="141125"/>
                      </a:cubicBezTo>
                      <a:cubicBezTo>
                        <a:pt x="1786392" y="183819"/>
                        <a:pt x="1831932" y="206589"/>
                        <a:pt x="1874626" y="192358"/>
                      </a:cubicBezTo>
                      <a:cubicBezTo>
                        <a:pt x="1917320" y="178127"/>
                        <a:pt x="1948628" y="129740"/>
                        <a:pt x="1923012" y="92739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8355"/>
                        <a:pt x="2068170" y="84201"/>
                        <a:pt x="2048247" y="84201"/>
                      </a:cubicBezTo>
                      <a:close/>
                      <a:moveTo>
                        <a:pt x="2014092" y="161049"/>
                      </a:moveTo>
                      <a:cubicBezTo>
                        <a:pt x="1994168" y="203743"/>
                        <a:pt x="1962859" y="237898"/>
                        <a:pt x="1920166" y="257821"/>
                      </a:cubicBezTo>
                      <a:cubicBezTo>
                        <a:pt x="1900242" y="266360"/>
                        <a:pt x="1908781" y="297669"/>
                        <a:pt x="1928704" y="289130"/>
                      </a:cubicBezTo>
                      <a:cubicBezTo>
                        <a:pt x="1979937" y="269206"/>
                        <a:pt x="2019784" y="229359"/>
                        <a:pt x="2042554" y="178127"/>
                      </a:cubicBezTo>
                      <a:cubicBezTo>
                        <a:pt x="2051093" y="158203"/>
                        <a:pt x="2022631" y="141125"/>
                        <a:pt x="2014092" y="161049"/>
                      </a:cubicBezTo>
                      <a:close/>
                      <a:moveTo>
                        <a:pt x="2367026" y="269206"/>
                      </a:moveTo>
                      <a:cubicBezTo>
                        <a:pt x="2347103" y="269206"/>
                        <a:pt x="2344256" y="303361"/>
                        <a:pt x="2367026" y="303361"/>
                      </a:cubicBezTo>
                      <a:cubicBezTo>
                        <a:pt x="2389796" y="303361"/>
                        <a:pt x="2389796" y="269206"/>
                        <a:pt x="2367026" y="269206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3"/>
                        <a:pt x="2110864" y="249283"/>
                      </a:cubicBezTo>
                      <a:lnTo>
                        <a:pt x="2412566" y="249283"/>
                      </a:lnTo>
                      <a:cubicBezTo>
                        <a:pt x="2432490" y="249283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9" name="Freeform: Shape 3928">
                  <a:extLst>
                    <a:ext uri="{FF2B5EF4-FFF2-40B4-BE49-F238E27FC236}">
                      <a16:creationId xmlns:a16="http://schemas.microsoft.com/office/drawing/2014/main" id="{0193B52E-5E97-4794-B344-3523636199FC}"/>
                    </a:ext>
                  </a:extLst>
                </p:cNvPr>
                <p:cNvSpPr/>
                <p:nvPr/>
              </p:nvSpPr>
              <p:spPr>
                <a:xfrm>
                  <a:off x="4599924" y="5101222"/>
                  <a:ext cx="3024508" cy="323285"/>
                </a:xfrm>
                <a:custGeom>
                  <a:avLst/>
                  <a:gdLst>
                    <a:gd name="connsiteX0" fmla="*/ 1407842 w 3024508"/>
                    <a:gd name="connsiteY0" fmla="*/ 249283 h 323285"/>
                    <a:gd name="connsiteX1" fmla="*/ 1407842 w 3024508"/>
                    <a:gd name="connsiteY1" fmla="*/ 283438 h 323285"/>
                    <a:gd name="connsiteX2" fmla="*/ 1407842 w 3024508"/>
                    <a:gd name="connsiteY2" fmla="*/ 249283 h 323285"/>
                    <a:gd name="connsiteX3" fmla="*/ 1339532 w 3024508"/>
                    <a:gd name="connsiteY3" fmla="*/ 240744 h 323285"/>
                    <a:gd name="connsiteX4" fmla="*/ 1339532 w 3024508"/>
                    <a:gd name="connsiteY4" fmla="*/ 274899 h 323285"/>
                    <a:gd name="connsiteX5" fmla="*/ 1339532 w 3024508"/>
                    <a:gd name="connsiteY5" fmla="*/ 240744 h 323285"/>
                    <a:gd name="connsiteX6" fmla="*/ 1840471 w 3024508"/>
                    <a:gd name="connsiteY6" fmla="*/ 223667 h 323285"/>
                    <a:gd name="connsiteX7" fmla="*/ 1763622 w 3024508"/>
                    <a:gd name="connsiteY7" fmla="*/ 27276 h 323285"/>
                    <a:gd name="connsiteX8" fmla="*/ 1740852 w 3024508"/>
                    <a:gd name="connsiteY8" fmla="*/ 4506 h 323285"/>
                    <a:gd name="connsiteX9" fmla="*/ 1840471 w 3024508"/>
                    <a:gd name="connsiteY9" fmla="*/ 257821 h 323285"/>
                    <a:gd name="connsiteX10" fmla="*/ 1840471 w 3024508"/>
                    <a:gd name="connsiteY10" fmla="*/ 223667 h 323285"/>
                    <a:gd name="connsiteX11" fmla="*/ 1863241 w 3024508"/>
                    <a:gd name="connsiteY11" fmla="*/ 289130 h 323285"/>
                    <a:gd name="connsiteX12" fmla="*/ 1863241 w 3024508"/>
                    <a:gd name="connsiteY12" fmla="*/ 323285 h 323285"/>
                    <a:gd name="connsiteX13" fmla="*/ 1863241 w 3024508"/>
                    <a:gd name="connsiteY13" fmla="*/ 289130 h 323285"/>
                    <a:gd name="connsiteX14" fmla="*/ 1646926 w 3024508"/>
                    <a:gd name="connsiteY14" fmla="*/ 141125 h 323285"/>
                    <a:gd name="connsiteX15" fmla="*/ 642202 w 3024508"/>
                    <a:gd name="connsiteY15" fmla="*/ 141125 h 323285"/>
                    <a:gd name="connsiteX16" fmla="*/ 642202 w 3024508"/>
                    <a:gd name="connsiteY16" fmla="*/ 175280 h 323285"/>
                    <a:gd name="connsiteX17" fmla="*/ 1646926 w 3024508"/>
                    <a:gd name="connsiteY17" fmla="*/ 175280 h 323285"/>
                    <a:gd name="connsiteX18" fmla="*/ 1646926 w 3024508"/>
                    <a:gd name="connsiteY18" fmla="*/ 141125 h 323285"/>
                    <a:gd name="connsiteX19" fmla="*/ 98569 w 3024508"/>
                    <a:gd name="connsiteY19" fmla="*/ 87047 h 323285"/>
                    <a:gd name="connsiteX20" fmla="*/ 1248452 w 3024508"/>
                    <a:gd name="connsiteY20" fmla="*/ 87047 h 323285"/>
                    <a:gd name="connsiteX21" fmla="*/ 1248452 w 3024508"/>
                    <a:gd name="connsiteY21" fmla="*/ 52892 h 323285"/>
                    <a:gd name="connsiteX22" fmla="*/ 98569 w 3024508"/>
                    <a:gd name="connsiteY22" fmla="*/ 52892 h 323285"/>
                    <a:gd name="connsiteX23" fmla="*/ 98569 w 3024508"/>
                    <a:gd name="connsiteY23" fmla="*/ 87047 h 323285"/>
                    <a:gd name="connsiteX24" fmla="*/ 978059 w 3024508"/>
                    <a:gd name="connsiteY24" fmla="*/ 249283 h 323285"/>
                    <a:gd name="connsiteX25" fmla="*/ 16028 w 3024508"/>
                    <a:gd name="connsiteY25" fmla="*/ 249283 h 323285"/>
                    <a:gd name="connsiteX26" fmla="*/ 16028 w 3024508"/>
                    <a:gd name="connsiteY26" fmla="*/ 283438 h 323285"/>
                    <a:gd name="connsiteX27" fmla="*/ 978059 w 3024508"/>
                    <a:gd name="connsiteY27" fmla="*/ 283438 h 323285"/>
                    <a:gd name="connsiteX28" fmla="*/ 978059 w 3024508"/>
                    <a:gd name="connsiteY28" fmla="*/ 249283 h 323285"/>
                    <a:gd name="connsiteX29" fmla="*/ 1558693 w 3024508"/>
                    <a:gd name="connsiteY29" fmla="*/ 81354 h 323285"/>
                    <a:gd name="connsiteX30" fmla="*/ 1558693 w 3024508"/>
                    <a:gd name="connsiteY30" fmla="*/ 47199 h 323285"/>
                    <a:gd name="connsiteX31" fmla="*/ 1558693 w 3024508"/>
                    <a:gd name="connsiteY31" fmla="*/ 81354 h 323285"/>
                    <a:gd name="connsiteX32" fmla="*/ 1385072 w 3024508"/>
                    <a:gd name="connsiteY32" fmla="*/ 78508 h 323285"/>
                    <a:gd name="connsiteX33" fmla="*/ 1498921 w 3024508"/>
                    <a:gd name="connsiteY33" fmla="*/ 78508 h 323285"/>
                    <a:gd name="connsiteX34" fmla="*/ 1498921 w 3024508"/>
                    <a:gd name="connsiteY34" fmla="*/ 44353 h 323285"/>
                    <a:gd name="connsiteX35" fmla="*/ 1385072 w 3024508"/>
                    <a:gd name="connsiteY35" fmla="*/ 44353 h 323285"/>
                    <a:gd name="connsiteX36" fmla="*/ 1385072 w 3024508"/>
                    <a:gd name="connsiteY36" fmla="*/ 78508 h 323285"/>
                    <a:gd name="connsiteX37" fmla="*/ 1905935 w 3024508"/>
                    <a:gd name="connsiteY37" fmla="*/ 32968 h 323285"/>
                    <a:gd name="connsiteX38" fmla="*/ 1920166 w 3024508"/>
                    <a:gd name="connsiteY38" fmla="*/ 178126 h 323285"/>
                    <a:gd name="connsiteX39" fmla="*/ 1937243 w 3024508"/>
                    <a:gd name="connsiteY39" fmla="*/ 206589 h 323285"/>
                    <a:gd name="connsiteX40" fmla="*/ 1914473 w 3024508"/>
                    <a:gd name="connsiteY40" fmla="*/ 1659 h 323285"/>
                    <a:gd name="connsiteX41" fmla="*/ 1905935 w 3024508"/>
                    <a:gd name="connsiteY41" fmla="*/ 32968 h 323285"/>
                    <a:gd name="connsiteX42" fmla="*/ 1251298 w 3024508"/>
                    <a:gd name="connsiteY42" fmla="*/ 249283 h 323285"/>
                    <a:gd name="connsiteX43" fmla="*/ 1060600 w 3024508"/>
                    <a:gd name="connsiteY43" fmla="*/ 249283 h 323285"/>
                    <a:gd name="connsiteX44" fmla="*/ 1060600 w 3024508"/>
                    <a:gd name="connsiteY44" fmla="*/ 283438 h 323285"/>
                    <a:gd name="connsiteX45" fmla="*/ 1251298 w 3024508"/>
                    <a:gd name="connsiteY45" fmla="*/ 283438 h 323285"/>
                    <a:gd name="connsiteX46" fmla="*/ 1251298 w 3024508"/>
                    <a:gd name="connsiteY46" fmla="*/ 249283 h 323285"/>
                    <a:gd name="connsiteX47" fmla="*/ 2495107 w 3024508"/>
                    <a:gd name="connsiteY47" fmla="*/ 212282 h 323285"/>
                    <a:gd name="connsiteX48" fmla="*/ 2495107 w 3024508"/>
                    <a:gd name="connsiteY48" fmla="*/ 212282 h 323285"/>
                    <a:gd name="connsiteX49" fmla="*/ 2492261 w 3024508"/>
                    <a:gd name="connsiteY49" fmla="*/ 246436 h 323285"/>
                    <a:gd name="connsiteX50" fmla="*/ 2495107 w 3024508"/>
                    <a:gd name="connsiteY50" fmla="*/ 246436 h 323285"/>
                    <a:gd name="connsiteX51" fmla="*/ 2495107 w 3024508"/>
                    <a:gd name="connsiteY51" fmla="*/ 212282 h 323285"/>
                    <a:gd name="connsiteX52" fmla="*/ 2793963 w 3024508"/>
                    <a:gd name="connsiteY52" fmla="*/ 183819 h 323285"/>
                    <a:gd name="connsiteX53" fmla="*/ 2680113 w 3024508"/>
                    <a:gd name="connsiteY53" fmla="*/ 183819 h 323285"/>
                    <a:gd name="connsiteX54" fmla="*/ 2680113 w 3024508"/>
                    <a:gd name="connsiteY54" fmla="*/ 217974 h 323285"/>
                    <a:gd name="connsiteX55" fmla="*/ 2793963 w 3024508"/>
                    <a:gd name="connsiteY55" fmla="*/ 217974 h 323285"/>
                    <a:gd name="connsiteX56" fmla="*/ 2793963 w 3024508"/>
                    <a:gd name="connsiteY56" fmla="*/ 183819 h 323285"/>
                    <a:gd name="connsiteX57" fmla="*/ 2762654 w 3024508"/>
                    <a:gd name="connsiteY57" fmla="*/ 254975 h 323285"/>
                    <a:gd name="connsiteX58" fmla="*/ 2762654 w 3024508"/>
                    <a:gd name="connsiteY58" fmla="*/ 289130 h 323285"/>
                    <a:gd name="connsiteX59" fmla="*/ 2762654 w 3024508"/>
                    <a:gd name="connsiteY59" fmla="*/ 254975 h 323285"/>
                    <a:gd name="connsiteX60" fmla="*/ 3007431 w 3024508"/>
                    <a:gd name="connsiteY60" fmla="*/ 38661 h 323285"/>
                    <a:gd name="connsiteX61" fmla="*/ 2179174 w 3024508"/>
                    <a:gd name="connsiteY61" fmla="*/ 38661 h 323285"/>
                    <a:gd name="connsiteX62" fmla="*/ 2179174 w 3024508"/>
                    <a:gd name="connsiteY62" fmla="*/ 72816 h 323285"/>
                    <a:gd name="connsiteX63" fmla="*/ 3007431 w 3024508"/>
                    <a:gd name="connsiteY63" fmla="*/ 72816 h 323285"/>
                    <a:gd name="connsiteX64" fmla="*/ 3007431 w 3024508"/>
                    <a:gd name="connsiteY64" fmla="*/ 38661 h 323285"/>
                    <a:gd name="connsiteX65" fmla="*/ 2924890 w 3024508"/>
                    <a:gd name="connsiteY65" fmla="*/ 121202 h 323285"/>
                    <a:gd name="connsiteX66" fmla="*/ 2563417 w 3024508"/>
                    <a:gd name="connsiteY66" fmla="*/ 121202 h 323285"/>
                    <a:gd name="connsiteX67" fmla="*/ 2563417 w 3024508"/>
                    <a:gd name="connsiteY67" fmla="*/ 155357 h 323285"/>
                    <a:gd name="connsiteX68" fmla="*/ 2924890 w 3024508"/>
                    <a:gd name="connsiteY68" fmla="*/ 155357 h 323285"/>
                    <a:gd name="connsiteX69" fmla="*/ 2924890 w 3024508"/>
                    <a:gd name="connsiteY69" fmla="*/ 121202 h 323285"/>
                    <a:gd name="connsiteX70" fmla="*/ 1923012 w 3024508"/>
                    <a:gd name="connsiteY70" fmla="*/ 89893 h 323285"/>
                    <a:gd name="connsiteX71" fmla="*/ 1831932 w 3024508"/>
                    <a:gd name="connsiteY71" fmla="*/ 89893 h 323285"/>
                    <a:gd name="connsiteX72" fmla="*/ 1860395 w 3024508"/>
                    <a:gd name="connsiteY72" fmla="*/ 106970 h 323285"/>
                    <a:gd name="connsiteX73" fmla="*/ 1888857 w 3024508"/>
                    <a:gd name="connsiteY73" fmla="*/ 101278 h 323285"/>
                    <a:gd name="connsiteX74" fmla="*/ 1891703 w 3024508"/>
                    <a:gd name="connsiteY74" fmla="*/ 135433 h 323285"/>
                    <a:gd name="connsiteX75" fmla="*/ 1831932 w 3024508"/>
                    <a:gd name="connsiteY75" fmla="*/ 155357 h 323285"/>
                    <a:gd name="connsiteX76" fmla="*/ 1837625 w 3024508"/>
                    <a:gd name="connsiteY76" fmla="*/ 47199 h 323285"/>
                    <a:gd name="connsiteX77" fmla="*/ 1820547 w 3024508"/>
                    <a:gd name="connsiteY77" fmla="*/ 18737 h 323285"/>
                    <a:gd name="connsiteX78" fmla="*/ 1769315 w 3024508"/>
                    <a:gd name="connsiteY78" fmla="*/ 135433 h 323285"/>
                    <a:gd name="connsiteX79" fmla="*/ 1874626 w 3024508"/>
                    <a:gd name="connsiteY79" fmla="*/ 186665 h 323285"/>
                    <a:gd name="connsiteX80" fmla="*/ 1923012 w 3024508"/>
                    <a:gd name="connsiteY80" fmla="*/ 89893 h 323285"/>
                    <a:gd name="connsiteX81" fmla="*/ 2048247 w 3024508"/>
                    <a:gd name="connsiteY81" fmla="*/ 84201 h 323285"/>
                    <a:gd name="connsiteX82" fmla="*/ 2048247 w 3024508"/>
                    <a:gd name="connsiteY82" fmla="*/ 118355 h 323285"/>
                    <a:gd name="connsiteX83" fmla="*/ 2048247 w 3024508"/>
                    <a:gd name="connsiteY83" fmla="*/ 84201 h 323285"/>
                    <a:gd name="connsiteX84" fmla="*/ 2014092 w 3024508"/>
                    <a:gd name="connsiteY84" fmla="*/ 158203 h 323285"/>
                    <a:gd name="connsiteX85" fmla="*/ 1920166 w 3024508"/>
                    <a:gd name="connsiteY85" fmla="*/ 252129 h 323285"/>
                    <a:gd name="connsiteX86" fmla="*/ 1928704 w 3024508"/>
                    <a:gd name="connsiteY86" fmla="*/ 283438 h 323285"/>
                    <a:gd name="connsiteX87" fmla="*/ 2042554 w 3024508"/>
                    <a:gd name="connsiteY87" fmla="*/ 172434 h 323285"/>
                    <a:gd name="connsiteX88" fmla="*/ 2014092 w 3024508"/>
                    <a:gd name="connsiteY88" fmla="*/ 158203 h 323285"/>
                    <a:gd name="connsiteX89" fmla="*/ 2367026 w 3024508"/>
                    <a:gd name="connsiteY89" fmla="*/ 269206 h 323285"/>
                    <a:gd name="connsiteX90" fmla="*/ 2367026 w 3024508"/>
                    <a:gd name="connsiteY90" fmla="*/ 303361 h 323285"/>
                    <a:gd name="connsiteX91" fmla="*/ 2367026 w 3024508"/>
                    <a:gd name="connsiteY91" fmla="*/ 269206 h 323285"/>
                    <a:gd name="connsiteX92" fmla="*/ 2489415 w 3024508"/>
                    <a:gd name="connsiteY92" fmla="*/ 149664 h 323285"/>
                    <a:gd name="connsiteX93" fmla="*/ 2489415 w 3024508"/>
                    <a:gd name="connsiteY93" fmla="*/ 115509 h 323285"/>
                    <a:gd name="connsiteX94" fmla="*/ 2307255 w 3024508"/>
                    <a:gd name="connsiteY94" fmla="*/ 115509 h 323285"/>
                    <a:gd name="connsiteX95" fmla="*/ 2307255 w 3024508"/>
                    <a:gd name="connsiteY95" fmla="*/ 149664 h 323285"/>
                    <a:gd name="connsiteX96" fmla="*/ 2489415 w 3024508"/>
                    <a:gd name="connsiteY96" fmla="*/ 149664 h 323285"/>
                    <a:gd name="connsiteX97" fmla="*/ 2412566 w 3024508"/>
                    <a:gd name="connsiteY97" fmla="*/ 215128 h 323285"/>
                    <a:gd name="connsiteX98" fmla="*/ 2110864 w 3024508"/>
                    <a:gd name="connsiteY98" fmla="*/ 215128 h 323285"/>
                    <a:gd name="connsiteX99" fmla="*/ 2110864 w 3024508"/>
                    <a:gd name="connsiteY99" fmla="*/ 249283 h 323285"/>
                    <a:gd name="connsiteX100" fmla="*/ 2412566 w 3024508"/>
                    <a:gd name="connsiteY100" fmla="*/ 249283 h 323285"/>
                    <a:gd name="connsiteX101" fmla="*/ 2412566 w 3024508"/>
                    <a:gd name="connsiteY101" fmla="*/ 215128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407842" y="249283"/>
                      </a:moveTo>
                      <a:cubicBezTo>
                        <a:pt x="1387918" y="249283"/>
                        <a:pt x="1385072" y="283438"/>
                        <a:pt x="1407842" y="283438"/>
                      </a:cubicBezTo>
                      <a:cubicBezTo>
                        <a:pt x="1430612" y="280591"/>
                        <a:pt x="1430612" y="249283"/>
                        <a:pt x="1407842" y="249283"/>
                      </a:cubicBezTo>
                      <a:close/>
                      <a:moveTo>
                        <a:pt x="1339532" y="240744"/>
                      </a:moveTo>
                      <a:cubicBezTo>
                        <a:pt x="1319608" y="240744"/>
                        <a:pt x="1316762" y="274899"/>
                        <a:pt x="1339532" y="274899"/>
                      </a:cubicBezTo>
                      <a:cubicBezTo>
                        <a:pt x="1359456" y="274899"/>
                        <a:pt x="1359456" y="240744"/>
                        <a:pt x="1339532" y="240744"/>
                      </a:cubicBezTo>
                      <a:close/>
                      <a:moveTo>
                        <a:pt x="1840471" y="223667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6"/>
                        <a:pt x="1706697" y="257821"/>
                        <a:pt x="1840471" y="257821"/>
                      </a:cubicBezTo>
                      <a:cubicBezTo>
                        <a:pt x="1860395" y="254975"/>
                        <a:pt x="1860395" y="223667"/>
                        <a:pt x="1840471" y="223667"/>
                      </a:cubicBezTo>
                      <a:close/>
                      <a:moveTo>
                        <a:pt x="1863241" y="289130"/>
                      </a:moveTo>
                      <a:cubicBezTo>
                        <a:pt x="1843317" y="289130"/>
                        <a:pt x="1840471" y="323285"/>
                        <a:pt x="1863241" y="323285"/>
                      </a:cubicBezTo>
                      <a:cubicBezTo>
                        <a:pt x="1886011" y="323285"/>
                        <a:pt x="1886011" y="289130"/>
                        <a:pt x="1863241" y="289130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2434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49283"/>
                      </a:moveTo>
                      <a:lnTo>
                        <a:pt x="16028" y="249283"/>
                      </a:lnTo>
                      <a:cubicBezTo>
                        <a:pt x="-3896" y="249283"/>
                        <a:pt x="-6742" y="283438"/>
                        <a:pt x="16028" y="283438"/>
                      </a:cubicBezTo>
                      <a:lnTo>
                        <a:pt x="978059" y="283438"/>
                      </a:lnTo>
                      <a:cubicBezTo>
                        <a:pt x="1000829" y="280591"/>
                        <a:pt x="1000829" y="249283"/>
                        <a:pt x="978059" y="249283"/>
                      </a:cubicBezTo>
                      <a:close/>
                      <a:moveTo>
                        <a:pt x="1558693" y="81354"/>
                      </a:moveTo>
                      <a:cubicBezTo>
                        <a:pt x="1578616" y="81354"/>
                        <a:pt x="1581463" y="47199"/>
                        <a:pt x="1558693" y="47199"/>
                      </a:cubicBezTo>
                      <a:cubicBezTo>
                        <a:pt x="1538769" y="47199"/>
                        <a:pt x="1538769" y="81354"/>
                        <a:pt x="1558693" y="81354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4353"/>
                        <a:pt x="1365148" y="78508"/>
                        <a:pt x="1385072" y="78508"/>
                      </a:cubicBezTo>
                      <a:close/>
                      <a:moveTo>
                        <a:pt x="1905935" y="32968"/>
                      </a:moveTo>
                      <a:cubicBezTo>
                        <a:pt x="1962859" y="50045"/>
                        <a:pt x="1962859" y="146818"/>
                        <a:pt x="1920166" y="178126"/>
                      </a:cubicBezTo>
                      <a:cubicBezTo>
                        <a:pt x="1903088" y="189512"/>
                        <a:pt x="1920166" y="217974"/>
                        <a:pt x="1937243" y="206589"/>
                      </a:cubicBezTo>
                      <a:cubicBezTo>
                        <a:pt x="2005553" y="158203"/>
                        <a:pt x="2002707" y="27276"/>
                        <a:pt x="1914473" y="1659"/>
                      </a:cubicBezTo>
                      <a:cubicBezTo>
                        <a:pt x="1894550" y="-4033"/>
                        <a:pt x="1883164" y="27276"/>
                        <a:pt x="1905935" y="32968"/>
                      </a:cubicBezTo>
                      <a:close/>
                      <a:moveTo>
                        <a:pt x="1251298" y="249283"/>
                      </a:moveTo>
                      <a:lnTo>
                        <a:pt x="1060600" y="249283"/>
                      </a:lnTo>
                      <a:cubicBezTo>
                        <a:pt x="1040676" y="249283"/>
                        <a:pt x="1037830" y="283438"/>
                        <a:pt x="1060600" y="283438"/>
                      </a:cubicBezTo>
                      <a:lnTo>
                        <a:pt x="1251298" y="283438"/>
                      </a:lnTo>
                      <a:cubicBezTo>
                        <a:pt x="1271222" y="280591"/>
                        <a:pt x="1271222" y="249283"/>
                        <a:pt x="1251298" y="249283"/>
                      </a:cubicBezTo>
                      <a:close/>
                      <a:moveTo>
                        <a:pt x="2495107" y="212282"/>
                      </a:moveTo>
                      <a:lnTo>
                        <a:pt x="2495107" y="212282"/>
                      </a:lnTo>
                      <a:cubicBezTo>
                        <a:pt x="2472337" y="212282"/>
                        <a:pt x="2472337" y="246436"/>
                        <a:pt x="2492261" y="246436"/>
                      </a:cubicBezTo>
                      <a:lnTo>
                        <a:pt x="2495107" y="246436"/>
                      </a:lnTo>
                      <a:cubicBezTo>
                        <a:pt x="2517877" y="246436"/>
                        <a:pt x="2517877" y="212282"/>
                        <a:pt x="2495107" y="212282"/>
                      </a:cubicBezTo>
                      <a:close/>
                      <a:moveTo>
                        <a:pt x="2793963" y="183819"/>
                      </a:moveTo>
                      <a:lnTo>
                        <a:pt x="2680113" y="183819"/>
                      </a:lnTo>
                      <a:cubicBezTo>
                        <a:pt x="2660189" y="183819"/>
                        <a:pt x="2657343" y="217974"/>
                        <a:pt x="2680113" y="217974"/>
                      </a:cubicBezTo>
                      <a:lnTo>
                        <a:pt x="2793963" y="217974"/>
                      </a:lnTo>
                      <a:cubicBezTo>
                        <a:pt x="2813887" y="217974"/>
                        <a:pt x="2813887" y="183819"/>
                        <a:pt x="2793963" y="183819"/>
                      </a:cubicBezTo>
                      <a:close/>
                      <a:moveTo>
                        <a:pt x="2762654" y="254975"/>
                      </a:moveTo>
                      <a:cubicBezTo>
                        <a:pt x="2742731" y="254975"/>
                        <a:pt x="2739884" y="289130"/>
                        <a:pt x="2762654" y="289130"/>
                      </a:cubicBezTo>
                      <a:cubicBezTo>
                        <a:pt x="2782578" y="289130"/>
                        <a:pt x="2782578" y="254975"/>
                        <a:pt x="2762654" y="254975"/>
                      </a:cubicBezTo>
                      <a:close/>
                      <a:moveTo>
                        <a:pt x="3007431" y="38661"/>
                      </a:moveTo>
                      <a:lnTo>
                        <a:pt x="2179174" y="38661"/>
                      </a:lnTo>
                      <a:cubicBezTo>
                        <a:pt x="2159250" y="38661"/>
                        <a:pt x="2156404" y="72816"/>
                        <a:pt x="2179174" y="72816"/>
                      </a:cubicBezTo>
                      <a:lnTo>
                        <a:pt x="3007431" y="72816"/>
                      </a:lnTo>
                      <a:cubicBezTo>
                        <a:pt x="3030201" y="72816"/>
                        <a:pt x="3030201" y="38661"/>
                        <a:pt x="3007431" y="38661"/>
                      </a:cubicBezTo>
                      <a:close/>
                      <a:moveTo>
                        <a:pt x="2924890" y="121202"/>
                      </a:moveTo>
                      <a:lnTo>
                        <a:pt x="2563417" y="121202"/>
                      </a:lnTo>
                      <a:cubicBezTo>
                        <a:pt x="2543493" y="121202"/>
                        <a:pt x="2540647" y="155357"/>
                        <a:pt x="2563417" y="155357"/>
                      </a:cubicBezTo>
                      <a:lnTo>
                        <a:pt x="2924890" y="155357"/>
                      </a:lnTo>
                      <a:cubicBezTo>
                        <a:pt x="2947660" y="155357"/>
                        <a:pt x="2947660" y="121202"/>
                        <a:pt x="2924890" y="121202"/>
                      </a:cubicBezTo>
                      <a:close/>
                      <a:moveTo>
                        <a:pt x="1923012" y="89893"/>
                      </a:moveTo>
                      <a:cubicBezTo>
                        <a:pt x="1903088" y="58584"/>
                        <a:pt x="1851856" y="55738"/>
                        <a:pt x="1831932" y="89893"/>
                      </a:cubicBezTo>
                      <a:cubicBezTo>
                        <a:pt x="1820547" y="109817"/>
                        <a:pt x="1851856" y="126894"/>
                        <a:pt x="1860395" y="106970"/>
                      </a:cubicBezTo>
                      <a:cubicBezTo>
                        <a:pt x="1866087" y="98432"/>
                        <a:pt x="1880318" y="95586"/>
                        <a:pt x="1888857" y="101278"/>
                      </a:cubicBezTo>
                      <a:cubicBezTo>
                        <a:pt x="1903088" y="109817"/>
                        <a:pt x="1900242" y="126894"/>
                        <a:pt x="1891703" y="135433"/>
                      </a:cubicBezTo>
                      <a:cubicBezTo>
                        <a:pt x="1880318" y="155357"/>
                        <a:pt x="1851856" y="163895"/>
                        <a:pt x="1831932" y="155357"/>
                      </a:cubicBezTo>
                      <a:cubicBezTo>
                        <a:pt x="1777854" y="135433"/>
                        <a:pt x="1792085" y="67123"/>
                        <a:pt x="1837625" y="47199"/>
                      </a:cubicBezTo>
                      <a:cubicBezTo>
                        <a:pt x="1857548" y="38661"/>
                        <a:pt x="1840471" y="10198"/>
                        <a:pt x="1820547" y="18737"/>
                      </a:cubicBezTo>
                      <a:cubicBezTo>
                        <a:pt x="1777854" y="38661"/>
                        <a:pt x="1752237" y="89893"/>
                        <a:pt x="1769315" y="135433"/>
                      </a:cubicBezTo>
                      <a:cubicBezTo>
                        <a:pt x="1786392" y="178126"/>
                        <a:pt x="1831932" y="200897"/>
                        <a:pt x="1874626" y="186665"/>
                      </a:cubicBezTo>
                      <a:cubicBezTo>
                        <a:pt x="1917320" y="178126"/>
                        <a:pt x="1948628" y="129740"/>
                        <a:pt x="1923012" y="89893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5509"/>
                        <a:pt x="2068170" y="84201"/>
                        <a:pt x="2048247" y="84201"/>
                      </a:cubicBezTo>
                      <a:close/>
                      <a:moveTo>
                        <a:pt x="2014092" y="158203"/>
                      </a:moveTo>
                      <a:cubicBezTo>
                        <a:pt x="1994168" y="200897"/>
                        <a:pt x="1962859" y="235051"/>
                        <a:pt x="1920166" y="252129"/>
                      </a:cubicBezTo>
                      <a:cubicBezTo>
                        <a:pt x="1900242" y="260668"/>
                        <a:pt x="1908781" y="291976"/>
                        <a:pt x="1928704" y="283438"/>
                      </a:cubicBezTo>
                      <a:cubicBezTo>
                        <a:pt x="1979937" y="263514"/>
                        <a:pt x="2019784" y="223667"/>
                        <a:pt x="2042554" y="172434"/>
                      </a:cubicBezTo>
                      <a:cubicBezTo>
                        <a:pt x="2051093" y="155357"/>
                        <a:pt x="2022631" y="138279"/>
                        <a:pt x="2014092" y="158203"/>
                      </a:cubicBezTo>
                      <a:close/>
                      <a:moveTo>
                        <a:pt x="2367026" y="269206"/>
                      </a:moveTo>
                      <a:cubicBezTo>
                        <a:pt x="2347103" y="269206"/>
                        <a:pt x="2344256" y="303361"/>
                        <a:pt x="2367026" y="303361"/>
                      </a:cubicBezTo>
                      <a:cubicBezTo>
                        <a:pt x="2389796" y="300515"/>
                        <a:pt x="2389796" y="269206"/>
                        <a:pt x="2367026" y="269206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3"/>
                        <a:pt x="2110864" y="249283"/>
                      </a:cubicBezTo>
                      <a:lnTo>
                        <a:pt x="2412566" y="249283"/>
                      </a:lnTo>
                      <a:cubicBezTo>
                        <a:pt x="2432490" y="246436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30" name="Graphic 377">
                <a:extLst>
                  <a:ext uri="{FF2B5EF4-FFF2-40B4-BE49-F238E27FC236}">
                    <a16:creationId xmlns:a16="http://schemas.microsoft.com/office/drawing/2014/main" id="{612B3BB7-2C41-4873-9D19-07C8DF38BEB9}"/>
                  </a:ext>
                </a:extLst>
              </p:cNvPr>
              <p:cNvGrpSpPr/>
              <p:nvPr/>
            </p:nvGrpSpPr>
            <p:grpSpPr>
              <a:xfrm>
                <a:off x="4502216" y="4598783"/>
                <a:ext cx="3184947" cy="438321"/>
                <a:chOff x="4502216" y="4598783"/>
                <a:chExt cx="3184947" cy="438321"/>
              </a:xfrm>
            </p:grpSpPr>
            <p:sp>
              <p:nvSpPr>
                <p:cNvPr id="3931" name="Freeform: Shape 3930">
                  <a:extLst>
                    <a:ext uri="{FF2B5EF4-FFF2-40B4-BE49-F238E27FC236}">
                      <a16:creationId xmlns:a16="http://schemas.microsoft.com/office/drawing/2014/main" id="{7749D8AF-6974-412E-BB9E-D49960C66D3C}"/>
                    </a:ext>
                  </a:extLst>
                </p:cNvPr>
                <p:cNvSpPr/>
                <p:nvPr/>
              </p:nvSpPr>
              <p:spPr>
                <a:xfrm rot="-10800000">
                  <a:off x="4502216" y="4598783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2 h 438321"/>
                    <a:gd name="connsiteX3" fmla="*/ 0 w 3184947"/>
                    <a:gd name="connsiteY3" fmla="*/ 438322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2"/>
                      </a:lnTo>
                      <a:lnTo>
                        <a:pt x="0" y="438322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2" name="Freeform: Shape 3931">
                  <a:extLst>
                    <a:ext uri="{FF2B5EF4-FFF2-40B4-BE49-F238E27FC236}">
                      <a16:creationId xmlns:a16="http://schemas.microsoft.com/office/drawing/2014/main" id="{7CF6891E-1AEF-4C6F-9114-3642AE429649}"/>
                    </a:ext>
                  </a:extLst>
                </p:cNvPr>
                <p:cNvSpPr/>
                <p:nvPr/>
              </p:nvSpPr>
              <p:spPr>
                <a:xfrm rot="-10800000">
                  <a:off x="4502216" y="4599694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3" name="Freeform: Shape 3932">
                  <a:extLst>
                    <a:ext uri="{FF2B5EF4-FFF2-40B4-BE49-F238E27FC236}">
                      <a16:creationId xmlns:a16="http://schemas.microsoft.com/office/drawing/2014/main" id="{BAC617E2-974F-4E52-8B50-943F033AC5BB}"/>
                    </a:ext>
                  </a:extLst>
                </p:cNvPr>
                <p:cNvSpPr/>
                <p:nvPr/>
              </p:nvSpPr>
              <p:spPr>
                <a:xfrm rot="-10800000">
                  <a:off x="4502216" y="5004885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4" name="Freeform: Shape 3933">
                  <a:extLst>
                    <a:ext uri="{FF2B5EF4-FFF2-40B4-BE49-F238E27FC236}">
                      <a16:creationId xmlns:a16="http://schemas.microsoft.com/office/drawing/2014/main" id="{9A0B85FD-8DE2-4A7F-98A2-DFEB771FC972}"/>
                    </a:ext>
                  </a:extLst>
                </p:cNvPr>
                <p:cNvSpPr/>
                <p:nvPr/>
              </p:nvSpPr>
              <p:spPr>
                <a:xfrm>
                  <a:off x="4564720" y="4665746"/>
                  <a:ext cx="3024508" cy="326131"/>
                </a:xfrm>
                <a:custGeom>
                  <a:avLst/>
                  <a:gdLst>
                    <a:gd name="connsiteX0" fmla="*/ 1616667 w 3024508"/>
                    <a:gd name="connsiteY0" fmla="*/ 286284 h 326131"/>
                    <a:gd name="connsiteX1" fmla="*/ 1616667 w 3024508"/>
                    <a:gd name="connsiteY1" fmla="*/ 252129 h 326131"/>
                    <a:gd name="connsiteX2" fmla="*/ 1616667 w 3024508"/>
                    <a:gd name="connsiteY2" fmla="*/ 286284 h 326131"/>
                    <a:gd name="connsiteX3" fmla="*/ 1684977 w 3024508"/>
                    <a:gd name="connsiteY3" fmla="*/ 277745 h 326131"/>
                    <a:gd name="connsiteX4" fmla="*/ 1684977 w 3024508"/>
                    <a:gd name="connsiteY4" fmla="*/ 243590 h 326131"/>
                    <a:gd name="connsiteX5" fmla="*/ 1684977 w 3024508"/>
                    <a:gd name="connsiteY5" fmla="*/ 277745 h 326131"/>
                    <a:gd name="connsiteX6" fmla="*/ 1184038 w 3024508"/>
                    <a:gd name="connsiteY6" fmla="*/ 257821 h 326131"/>
                    <a:gd name="connsiteX7" fmla="*/ 1283656 w 3024508"/>
                    <a:gd name="connsiteY7" fmla="*/ 4506 h 326131"/>
                    <a:gd name="connsiteX8" fmla="*/ 1260887 w 3024508"/>
                    <a:gd name="connsiteY8" fmla="*/ 27275 h 326131"/>
                    <a:gd name="connsiteX9" fmla="*/ 1184038 w 3024508"/>
                    <a:gd name="connsiteY9" fmla="*/ 223666 h 326131"/>
                    <a:gd name="connsiteX10" fmla="*/ 1184038 w 3024508"/>
                    <a:gd name="connsiteY10" fmla="*/ 257821 h 326131"/>
                    <a:gd name="connsiteX11" fmla="*/ 1161268 w 3024508"/>
                    <a:gd name="connsiteY11" fmla="*/ 326131 h 326131"/>
                    <a:gd name="connsiteX12" fmla="*/ 1161268 w 3024508"/>
                    <a:gd name="connsiteY12" fmla="*/ 291976 h 326131"/>
                    <a:gd name="connsiteX13" fmla="*/ 1161268 w 3024508"/>
                    <a:gd name="connsiteY13" fmla="*/ 326131 h 326131"/>
                    <a:gd name="connsiteX14" fmla="*/ 1377583 w 3024508"/>
                    <a:gd name="connsiteY14" fmla="*/ 175280 h 326131"/>
                    <a:gd name="connsiteX15" fmla="*/ 2382307 w 3024508"/>
                    <a:gd name="connsiteY15" fmla="*/ 175280 h 326131"/>
                    <a:gd name="connsiteX16" fmla="*/ 2382307 w 3024508"/>
                    <a:gd name="connsiteY16" fmla="*/ 141125 h 326131"/>
                    <a:gd name="connsiteX17" fmla="*/ 1377583 w 3024508"/>
                    <a:gd name="connsiteY17" fmla="*/ 141125 h 326131"/>
                    <a:gd name="connsiteX18" fmla="*/ 1377583 w 3024508"/>
                    <a:gd name="connsiteY18" fmla="*/ 175280 h 326131"/>
                    <a:gd name="connsiteX19" fmla="*/ 2925940 w 3024508"/>
                    <a:gd name="connsiteY19" fmla="*/ 55738 h 326131"/>
                    <a:gd name="connsiteX20" fmla="*/ 1778903 w 3024508"/>
                    <a:gd name="connsiteY20" fmla="*/ 55738 h 326131"/>
                    <a:gd name="connsiteX21" fmla="*/ 1778903 w 3024508"/>
                    <a:gd name="connsiteY21" fmla="*/ 89893 h 326131"/>
                    <a:gd name="connsiteX22" fmla="*/ 2928786 w 3024508"/>
                    <a:gd name="connsiteY22" fmla="*/ 89893 h 326131"/>
                    <a:gd name="connsiteX23" fmla="*/ 2925940 w 3024508"/>
                    <a:gd name="connsiteY23" fmla="*/ 55738 h 326131"/>
                    <a:gd name="connsiteX24" fmla="*/ 2046450 w 3024508"/>
                    <a:gd name="connsiteY24" fmla="*/ 286284 h 326131"/>
                    <a:gd name="connsiteX25" fmla="*/ 3008481 w 3024508"/>
                    <a:gd name="connsiteY25" fmla="*/ 286284 h 326131"/>
                    <a:gd name="connsiteX26" fmla="*/ 3008481 w 3024508"/>
                    <a:gd name="connsiteY26" fmla="*/ 252129 h 326131"/>
                    <a:gd name="connsiteX27" fmla="*/ 2046450 w 3024508"/>
                    <a:gd name="connsiteY27" fmla="*/ 252129 h 326131"/>
                    <a:gd name="connsiteX28" fmla="*/ 2046450 w 3024508"/>
                    <a:gd name="connsiteY28" fmla="*/ 286284 h 326131"/>
                    <a:gd name="connsiteX29" fmla="*/ 1465816 w 3024508"/>
                    <a:gd name="connsiteY29" fmla="*/ 50046 h 326131"/>
                    <a:gd name="connsiteX30" fmla="*/ 1465816 w 3024508"/>
                    <a:gd name="connsiteY30" fmla="*/ 84200 h 326131"/>
                    <a:gd name="connsiteX31" fmla="*/ 1465816 w 3024508"/>
                    <a:gd name="connsiteY31" fmla="*/ 50046 h 326131"/>
                    <a:gd name="connsiteX32" fmla="*/ 1639437 w 3024508"/>
                    <a:gd name="connsiteY32" fmla="*/ 47199 h 326131"/>
                    <a:gd name="connsiteX33" fmla="*/ 1525587 w 3024508"/>
                    <a:gd name="connsiteY33" fmla="*/ 47199 h 326131"/>
                    <a:gd name="connsiteX34" fmla="*/ 1525587 w 3024508"/>
                    <a:gd name="connsiteY34" fmla="*/ 81354 h 326131"/>
                    <a:gd name="connsiteX35" fmla="*/ 1639437 w 3024508"/>
                    <a:gd name="connsiteY35" fmla="*/ 81354 h 326131"/>
                    <a:gd name="connsiteX36" fmla="*/ 1639437 w 3024508"/>
                    <a:gd name="connsiteY36" fmla="*/ 47199 h 326131"/>
                    <a:gd name="connsiteX37" fmla="*/ 1110036 w 3024508"/>
                    <a:gd name="connsiteY37" fmla="*/ 4506 h 326131"/>
                    <a:gd name="connsiteX38" fmla="*/ 1087266 w 3024508"/>
                    <a:gd name="connsiteY38" fmla="*/ 212281 h 326131"/>
                    <a:gd name="connsiteX39" fmla="*/ 1104343 w 3024508"/>
                    <a:gd name="connsiteY39" fmla="*/ 183819 h 326131"/>
                    <a:gd name="connsiteX40" fmla="*/ 1118574 w 3024508"/>
                    <a:gd name="connsiteY40" fmla="*/ 35814 h 326131"/>
                    <a:gd name="connsiteX41" fmla="*/ 1110036 w 3024508"/>
                    <a:gd name="connsiteY41" fmla="*/ 4506 h 326131"/>
                    <a:gd name="connsiteX42" fmla="*/ 1773211 w 3024508"/>
                    <a:gd name="connsiteY42" fmla="*/ 286284 h 326131"/>
                    <a:gd name="connsiteX43" fmla="*/ 1963909 w 3024508"/>
                    <a:gd name="connsiteY43" fmla="*/ 286284 h 326131"/>
                    <a:gd name="connsiteX44" fmla="*/ 1963909 w 3024508"/>
                    <a:gd name="connsiteY44" fmla="*/ 252129 h 326131"/>
                    <a:gd name="connsiteX45" fmla="*/ 1773211 w 3024508"/>
                    <a:gd name="connsiteY45" fmla="*/ 252129 h 326131"/>
                    <a:gd name="connsiteX46" fmla="*/ 1773211 w 3024508"/>
                    <a:gd name="connsiteY46" fmla="*/ 286284 h 326131"/>
                    <a:gd name="connsiteX47" fmla="*/ 529402 w 3024508"/>
                    <a:gd name="connsiteY47" fmla="*/ 249283 h 326131"/>
                    <a:gd name="connsiteX48" fmla="*/ 529402 w 3024508"/>
                    <a:gd name="connsiteY48" fmla="*/ 249283 h 326131"/>
                    <a:gd name="connsiteX49" fmla="*/ 532248 w 3024508"/>
                    <a:gd name="connsiteY49" fmla="*/ 215128 h 326131"/>
                    <a:gd name="connsiteX50" fmla="*/ 529402 w 3024508"/>
                    <a:gd name="connsiteY50" fmla="*/ 215128 h 326131"/>
                    <a:gd name="connsiteX51" fmla="*/ 529402 w 3024508"/>
                    <a:gd name="connsiteY51" fmla="*/ 249283 h 326131"/>
                    <a:gd name="connsiteX52" fmla="*/ 230546 w 3024508"/>
                    <a:gd name="connsiteY52" fmla="*/ 220820 h 326131"/>
                    <a:gd name="connsiteX53" fmla="*/ 344396 w 3024508"/>
                    <a:gd name="connsiteY53" fmla="*/ 220820 h 326131"/>
                    <a:gd name="connsiteX54" fmla="*/ 344396 w 3024508"/>
                    <a:gd name="connsiteY54" fmla="*/ 186665 h 326131"/>
                    <a:gd name="connsiteX55" fmla="*/ 230546 w 3024508"/>
                    <a:gd name="connsiteY55" fmla="*/ 186665 h 326131"/>
                    <a:gd name="connsiteX56" fmla="*/ 230546 w 3024508"/>
                    <a:gd name="connsiteY56" fmla="*/ 220820 h 326131"/>
                    <a:gd name="connsiteX57" fmla="*/ 264701 w 3024508"/>
                    <a:gd name="connsiteY57" fmla="*/ 291976 h 326131"/>
                    <a:gd name="connsiteX58" fmla="*/ 264701 w 3024508"/>
                    <a:gd name="connsiteY58" fmla="*/ 257821 h 326131"/>
                    <a:gd name="connsiteX59" fmla="*/ 264701 w 3024508"/>
                    <a:gd name="connsiteY59" fmla="*/ 291976 h 326131"/>
                    <a:gd name="connsiteX60" fmla="*/ 17077 w 3024508"/>
                    <a:gd name="connsiteY60" fmla="*/ 75662 h 326131"/>
                    <a:gd name="connsiteX61" fmla="*/ 845335 w 3024508"/>
                    <a:gd name="connsiteY61" fmla="*/ 75662 h 326131"/>
                    <a:gd name="connsiteX62" fmla="*/ 845335 w 3024508"/>
                    <a:gd name="connsiteY62" fmla="*/ 41507 h 326131"/>
                    <a:gd name="connsiteX63" fmla="*/ 17077 w 3024508"/>
                    <a:gd name="connsiteY63" fmla="*/ 41507 h 326131"/>
                    <a:gd name="connsiteX64" fmla="*/ 17077 w 3024508"/>
                    <a:gd name="connsiteY64" fmla="*/ 75662 h 326131"/>
                    <a:gd name="connsiteX65" fmla="*/ 99619 w 3024508"/>
                    <a:gd name="connsiteY65" fmla="*/ 158203 h 326131"/>
                    <a:gd name="connsiteX66" fmla="*/ 461092 w 3024508"/>
                    <a:gd name="connsiteY66" fmla="*/ 158203 h 326131"/>
                    <a:gd name="connsiteX67" fmla="*/ 461092 w 3024508"/>
                    <a:gd name="connsiteY67" fmla="*/ 124048 h 326131"/>
                    <a:gd name="connsiteX68" fmla="*/ 99619 w 3024508"/>
                    <a:gd name="connsiteY68" fmla="*/ 124048 h 326131"/>
                    <a:gd name="connsiteX69" fmla="*/ 99619 w 3024508"/>
                    <a:gd name="connsiteY69" fmla="*/ 158203 h 326131"/>
                    <a:gd name="connsiteX70" fmla="*/ 1147037 w 3024508"/>
                    <a:gd name="connsiteY70" fmla="*/ 192358 h 326131"/>
                    <a:gd name="connsiteX71" fmla="*/ 1252348 w 3024508"/>
                    <a:gd name="connsiteY71" fmla="*/ 141125 h 326131"/>
                    <a:gd name="connsiteX72" fmla="*/ 1201115 w 3024508"/>
                    <a:gd name="connsiteY72" fmla="*/ 24429 h 326131"/>
                    <a:gd name="connsiteX73" fmla="*/ 1184038 w 3024508"/>
                    <a:gd name="connsiteY73" fmla="*/ 52892 h 326131"/>
                    <a:gd name="connsiteX74" fmla="*/ 1189730 w 3024508"/>
                    <a:gd name="connsiteY74" fmla="*/ 161049 h 326131"/>
                    <a:gd name="connsiteX75" fmla="*/ 1129959 w 3024508"/>
                    <a:gd name="connsiteY75" fmla="*/ 141125 h 326131"/>
                    <a:gd name="connsiteX76" fmla="*/ 1132805 w 3024508"/>
                    <a:gd name="connsiteY76" fmla="*/ 104124 h 326131"/>
                    <a:gd name="connsiteX77" fmla="*/ 1161268 w 3024508"/>
                    <a:gd name="connsiteY77" fmla="*/ 109817 h 326131"/>
                    <a:gd name="connsiteX78" fmla="*/ 1189730 w 3024508"/>
                    <a:gd name="connsiteY78" fmla="*/ 92739 h 326131"/>
                    <a:gd name="connsiteX79" fmla="*/ 1098651 w 3024508"/>
                    <a:gd name="connsiteY79" fmla="*/ 92739 h 326131"/>
                    <a:gd name="connsiteX80" fmla="*/ 1147037 w 3024508"/>
                    <a:gd name="connsiteY80" fmla="*/ 192358 h 326131"/>
                    <a:gd name="connsiteX81" fmla="*/ 976262 w 3024508"/>
                    <a:gd name="connsiteY81" fmla="*/ 118355 h 326131"/>
                    <a:gd name="connsiteX82" fmla="*/ 976262 w 3024508"/>
                    <a:gd name="connsiteY82" fmla="*/ 84200 h 326131"/>
                    <a:gd name="connsiteX83" fmla="*/ 976262 w 3024508"/>
                    <a:gd name="connsiteY83" fmla="*/ 118355 h 326131"/>
                    <a:gd name="connsiteX84" fmla="*/ 981955 w 3024508"/>
                    <a:gd name="connsiteY84" fmla="*/ 178127 h 326131"/>
                    <a:gd name="connsiteX85" fmla="*/ 1095804 w 3024508"/>
                    <a:gd name="connsiteY85" fmla="*/ 289130 h 326131"/>
                    <a:gd name="connsiteX86" fmla="*/ 1104343 w 3024508"/>
                    <a:gd name="connsiteY86" fmla="*/ 257821 h 326131"/>
                    <a:gd name="connsiteX87" fmla="*/ 1010417 w 3024508"/>
                    <a:gd name="connsiteY87" fmla="*/ 161049 h 326131"/>
                    <a:gd name="connsiteX88" fmla="*/ 981955 w 3024508"/>
                    <a:gd name="connsiteY88" fmla="*/ 178127 h 326131"/>
                    <a:gd name="connsiteX89" fmla="*/ 657483 w 3024508"/>
                    <a:gd name="connsiteY89" fmla="*/ 306208 h 326131"/>
                    <a:gd name="connsiteX90" fmla="*/ 657483 w 3024508"/>
                    <a:gd name="connsiteY90" fmla="*/ 272052 h 326131"/>
                    <a:gd name="connsiteX91" fmla="*/ 657483 w 3024508"/>
                    <a:gd name="connsiteY91" fmla="*/ 306208 h 326131"/>
                    <a:gd name="connsiteX92" fmla="*/ 717254 w 3024508"/>
                    <a:gd name="connsiteY92" fmla="*/ 152510 h 326131"/>
                    <a:gd name="connsiteX93" fmla="*/ 717254 w 3024508"/>
                    <a:gd name="connsiteY93" fmla="*/ 118355 h 326131"/>
                    <a:gd name="connsiteX94" fmla="*/ 535094 w 3024508"/>
                    <a:gd name="connsiteY94" fmla="*/ 118355 h 326131"/>
                    <a:gd name="connsiteX95" fmla="*/ 535094 w 3024508"/>
                    <a:gd name="connsiteY95" fmla="*/ 152510 h 326131"/>
                    <a:gd name="connsiteX96" fmla="*/ 717254 w 3024508"/>
                    <a:gd name="connsiteY96" fmla="*/ 152510 h 326131"/>
                    <a:gd name="connsiteX97" fmla="*/ 611943 w 3024508"/>
                    <a:gd name="connsiteY97" fmla="*/ 249283 h 326131"/>
                    <a:gd name="connsiteX98" fmla="*/ 913645 w 3024508"/>
                    <a:gd name="connsiteY98" fmla="*/ 249283 h 326131"/>
                    <a:gd name="connsiteX99" fmla="*/ 913645 w 3024508"/>
                    <a:gd name="connsiteY99" fmla="*/ 215128 h 326131"/>
                    <a:gd name="connsiteX100" fmla="*/ 611943 w 3024508"/>
                    <a:gd name="connsiteY100" fmla="*/ 215128 h 326131"/>
                    <a:gd name="connsiteX101" fmla="*/ 611943 w 3024508"/>
                    <a:gd name="connsiteY101" fmla="*/ 249283 h 32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6131">
                      <a:moveTo>
                        <a:pt x="1616667" y="286284"/>
                      </a:moveTo>
                      <a:cubicBezTo>
                        <a:pt x="1639437" y="286284"/>
                        <a:pt x="1636591" y="252129"/>
                        <a:pt x="1616667" y="252129"/>
                      </a:cubicBezTo>
                      <a:cubicBezTo>
                        <a:pt x="1593897" y="252129"/>
                        <a:pt x="1593897" y="286284"/>
                        <a:pt x="1616667" y="286284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6436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8"/>
                        <a:pt x="1386121" y="95585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5"/>
                      </a:cubicBezTo>
                      <a:cubicBezTo>
                        <a:pt x="1340581" y="98432"/>
                        <a:pt x="1292195" y="226513"/>
                        <a:pt x="1184038" y="223666"/>
                      </a:cubicBezTo>
                      <a:cubicBezTo>
                        <a:pt x="1164114" y="226513"/>
                        <a:pt x="1164114" y="257821"/>
                        <a:pt x="1184038" y="257821"/>
                      </a:cubicBezTo>
                      <a:close/>
                      <a:moveTo>
                        <a:pt x="1161268" y="326131"/>
                      </a:moveTo>
                      <a:cubicBezTo>
                        <a:pt x="1184038" y="326131"/>
                        <a:pt x="1181192" y="291976"/>
                        <a:pt x="1161268" y="291976"/>
                      </a:cubicBezTo>
                      <a:cubicBezTo>
                        <a:pt x="1138498" y="291976"/>
                        <a:pt x="1138498" y="326131"/>
                        <a:pt x="1161268" y="326131"/>
                      </a:cubicBezTo>
                      <a:close/>
                      <a:moveTo>
                        <a:pt x="1377583" y="175280"/>
                      </a:moveTo>
                      <a:lnTo>
                        <a:pt x="2382307" y="175280"/>
                      </a:lnTo>
                      <a:cubicBezTo>
                        <a:pt x="2405077" y="175280"/>
                        <a:pt x="2402231" y="141125"/>
                        <a:pt x="2382307" y="141125"/>
                      </a:cubicBezTo>
                      <a:lnTo>
                        <a:pt x="1377583" y="141125"/>
                      </a:lnTo>
                      <a:cubicBezTo>
                        <a:pt x="1354813" y="141125"/>
                        <a:pt x="1354813" y="175280"/>
                        <a:pt x="1377583" y="175280"/>
                      </a:cubicBezTo>
                      <a:close/>
                      <a:moveTo>
                        <a:pt x="2925940" y="55738"/>
                      </a:moveTo>
                      <a:lnTo>
                        <a:pt x="1778903" y="55738"/>
                      </a:lnTo>
                      <a:cubicBezTo>
                        <a:pt x="1756133" y="55738"/>
                        <a:pt x="1758979" y="89893"/>
                        <a:pt x="1778903" y="89893"/>
                      </a:cubicBezTo>
                      <a:lnTo>
                        <a:pt x="2928786" y="89893"/>
                      </a:lnTo>
                      <a:cubicBezTo>
                        <a:pt x="2948710" y="87047"/>
                        <a:pt x="2948710" y="55738"/>
                        <a:pt x="2925940" y="55738"/>
                      </a:cubicBezTo>
                      <a:close/>
                      <a:moveTo>
                        <a:pt x="2046450" y="286284"/>
                      </a:moveTo>
                      <a:lnTo>
                        <a:pt x="3008481" y="286284"/>
                      </a:lnTo>
                      <a:cubicBezTo>
                        <a:pt x="3031251" y="286284"/>
                        <a:pt x="3028405" y="252129"/>
                        <a:pt x="3008481" y="252129"/>
                      </a:cubicBezTo>
                      <a:lnTo>
                        <a:pt x="2046450" y="252129"/>
                      </a:lnTo>
                      <a:cubicBezTo>
                        <a:pt x="2026526" y="252129"/>
                        <a:pt x="2026526" y="286284"/>
                        <a:pt x="2046450" y="286284"/>
                      </a:cubicBezTo>
                      <a:close/>
                      <a:moveTo>
                        <a:pt x="1465816" y="50046"/>
                      </a:moveTo>
                      <a:cubicBezTo>
                        <a:pt x="1443046" y="50046"/>
                        <a:pt x="1445892" y="84200"/>
                        <a:pt x="1465816" y="84200"/>
                      </a:cubicBezTo>
                      <a:cubicBezTo>
                        <a:pt x="1488586" y="84200"/>
                        <a:pt x="1488586" y="50046"/>
                        <a:pt x="1465816" y="50046"/>
                      </a:cubicBezTo>
                      <a:close/>
                      <a:moveTo>
                        <a:pt x="1639437" y="47199"/>
                      </a:moveTo>
                      <a:lnTo>
                        <a:pt x="1525587" y="47199"/>
                      </a:lnTo>
                      <a:cubicBezTo>
                        <a:pt x="1502817" y="47199"/>
                        <a:pt x="1505664" y="81354"/>
                        <a:pt x="1525587" y="81354"/>
                      </a:cubicBezTo>
                      <a:lnTo>
                        <a:pt x="1639437" y="81354"/>
                      </a:lnTo>
                      <a:cubicBezTo>
                        <a:pt x="1662207" y="81354"/>
                        <a:pt x="1659361" y="47199"/>
                        <a:pt x="1639437" y="47199"/>
                      </a:cubicBezTo>
                      <a:close/>
                      <a:moveTo>
                        <a:pt x="1110036" y="4506"/>
                      </a:moveTo>
                      <a:cubicBezTo>
                        <a:pt x="1021802" y="30122"/>
                        <a:pt x="1021802" y="163895"/>
                        <a:pt x="1087266" y="212281"/>
                      </a:cubicBezTo>
                      <a:cubicBezTo>
                        <a:pt x="1104343" y="223666"/>
                        <a:pt x="1121420" y="195204"/>
                        <a:pt x="1104343" y="183819"/>
                      </a:cubicBezTo>
                      <a:cubicBezTo>
                        <a:pt x="1061649" y="149664"/>
                        <a:pt x="1061649" y="52892"/>
                        <a:pt x="1118574" y="35814"/>
                      </a:cubicBezTo>
                      <a:cubicBezTo>
                        <a:pt x="1141344" y="30122"/>
                        <a:pt x="1132805" y="-4033"/>
                        <a:pt x="1110036" y="4506"/>
                      </a:cubicBezTo>
                      <a:close/>
                      <a:moveTo>
                        <a:pt x="1773211" y="286284"/>
                      </a:moveTo>
                      <a:lnTo>
                        <a:pt x="1963909" y="286284"/>
                      </a:lnTo>
                      <a:cubicBezTo>
                        <a:pt x="1986679" y="286284"/>
                        <a:pt x="1983833" y="252129"/>
                        <a:pt x="1963909" y="252129"/>
                      </a:cubicBezTo>
                      <a:lnTo>
                        <a:pt x="1773211" y="252129"/>
                      </a:lnTo>
                      <a:cubicBezTo>
                        <a:pt x="1753287" y="252129"/>
                        <a:pt x="1753287" y="286284"/>
                        <a:pt x="1773211" y="286284"/>
                      </a:cubicBezTo>
                      <a:close/>
                      <a:moveTo>
                        <a:pt x="529402" y="249283"/>
                      </a:moveTo>
                      <a:lnTo>
                        <a:pt x="529402" y="249283"/>
                      </a:lnTo>
                      <a:cubicBezTo>
                        <a:pt x="552172" y="249283"/>
                        <a:pt x="552172" y="215128"/>
                        <a:pt x="532248" y="215128"/>
                      </a:cubicBezTo>
                      <a:lnTo>
                        <a:pt x="529402" y="215128"/>
                      </a:lnTo>
                      <a:cubicBezTo>
                        <a:pt x="506632" y="215128"/>
                        <a:pt x="506632" y="249283"/>
                        <a:pt x="529402" y="249283"/>
                      </a:cubicBezTo>
                      <a:close/>
                      <a:moveTo>
                        <a:pt x="230546" y="220820"/>
                      </a:moveTo>
                      <a:lnTo>
                        <a:pt x="344396" y="220820"/>
                      </a:lnTo>
                      <a:cubicBezTo>
                        <a:pt x="367166" y="220820"/>
                        <a:pt x="364319" y="186665"/>
                        <a:pt x="344396" y="186665"/>
                      </a:cubicBezTo>
                      <a:lnTo>
                        <a:pt x="230546" y="186665"/>
                      </a:lnTo>
                      <a:cubicBezTo>
                        <a:pt x="210622" y="186665"/>
                        <a:pt x="210622" y="220820"/>
                        <a:pt x="230546" y="220820"/>
                      </a:cubicBezTo>
                      <a:close/>
                      <a:moveTo>
                        <a:pt x="264701" y="291976"/>
                      </a:moveTo>
                      <a:cubicBezTo>
                        <a:pt x="287471" y="291976"/>
                        <a:pt x="284625" y="257821"/>
                        <a:pt x="264701" y="257821"/>
                      </a:cubicBezTo>
                      <a:cubicBezTo>
                        <a:pt x="241931" y="257821"/>
                        <a:pt x="241931" y="291976"/>
                        <a:pt x="264701" y="291976"/>
                      </a:cubicBezTo>
                      <a:close/>
                      <a:moveTo>
                        <a:pt x="17077" y="75662"/>
                      </a:moveTo>
                      <a:lnTo>
                        <a:pt x="845335" y="75662"/>
                      </a:lnTo>
                      <a:cubicBezTo>
                        <a:pt x="868105" y="75662"/>
                        <a:pt x="865258" y="41507"/>
                        <a:pt x="845335" y="41507"/>
                      </a:cubicBezTo>
                      <a:lnTo>
                        <a:pt x="17077" y="41507"/>
                      </a:lnTo>
                      <a:cubicBezTo>
                        <a:pt x="-5692" y="41507"/>
                        <a:pt x="-5692" y="75662"/>
                        <a:pt x="17077" y="75662"/>
                      </a:cubicBezTo>
                      <a:close/>
                      <a:moveTo>
                        <a:pt x="99619" y="158203"/>
                      </a:moveTo>
                      <a:lnTo>
                        <a:pt x="461092" y="158203"/>
                      </a:lnTo>
                      <a:cubicBezTo>
                        <a:pt x="483862" y="158203"/>
                        <a:pt x="481015" y="124048"/>
                        <a:pt x="461092" y="124048"/>
                      </a:cubicBezTo>
                      <a:lnTo>
                        <a:pt x="99619" y="124048"/>
                      </a:lnTo>
                      <a:cubicBezTo>
                        <a:pt x="76849" y="124048"/>
                        <a:pt x="76849" y="158203"/>
                        <a:pt x="99619" y="158203"/>
                      </a:cubicBezTo>
                      <a:close/>
                      <a:moveTo>
                        <a:pt x="1147037" y="192358"/>
                      </a:moveTo>
                      <a:cubicBezTo>
                        <a:pt x="1189730" y="206589"/>
                        <a:pt x="1238117" y="183819"/>
                        <a:pt x="1252348" y="141125"/>
                      </a:cubicBezTo>
                      <a:cubicBezTo>
                        <a:pt x="1269425" y="95585"/>
                        <a:pt x="1243809" y="44353"/>
                        <a:pt x="1201115" y="24429"/>
                      </a:cubicBezTo>
                      <a:cubicBezTo>
                        <a:pt x="1181192" y="15890"/>
                        <a:pt x="1164114" y="44353"/>
                        <a:pt x="1184038" y="52892"/>
                      </a:cubicBezTo>
                      <a:cubicBezTo>
                        <a:pt x="1229578" y="72815"/>
                        <a:pt x="1243809" y="141125"/>
                        <a:pt x="1189730" y="161049"/>
                      </a:cubicBezTo>
                      <a:cubicBezTo>
                        <a:pt x="1169807" y="169588"/>
                        <a:pt x="1141344" y="161049"/>
                        <a:pt x="1129959" y="141125"/>
                      </a:cubicBezTo>
                      <a:cubicBezTo>
                        <a:pt x="1124267" y="129740"/>
                        <a:pt x="1121420" y="112663"/>
                        <a:pt x="1132805" y="104124"/>
                      </a:cubicBezTo>
                      <a:cubicBezTo>
                        <a:pt x="1141344" y="98432"/>
                        <a:pt x="1155575" y="101278"/>
                        <a:pt x="1161268" y="109817"/>
                      </a:cubicBezTo>
                      <a:cubicBezTo>
                        <a:pt x="1172653" y="129740"/>
                        <a:pt x="1201115" y="112663"/>
                        <a:pt x="1189730" y="92739"/>
                      </a:cubicBezTo>
                      <a:cubicBezTo>
                        <a:pt x="1172653" y="58584"/>
                        <a:pt x="1118574" y="61431"/>
                        <a:pt x="1098651" y="92739"/>
                      </a:cubicBezTo>
                      <a:cubicBezTo>
                        <a:pt x="1075881" y="132587"/>
                        <a:pt x="1107189" y="178127"/>
                        <a:pt x="1147037" y="192358"/>
                      </a:cubicBezTo>
                      <a:close/>
                      <a:moveTo>
                        <a:pt x="976262" y="118355"/>
                      </a:moveTo>
                      <a:cubicBezTo>
                        <a:pt x="999032" y="118355"/>
                        <a:pt x="996186" y="84200"/>
                        <a:pt x="976262" y="84200"/>
                      </a:cubicBezTo>
                      <a:cubicBezTo>
                        <a:pt x="956338" y="84200"/>
                        <a:pt x="956338" y="118355"/>
                        <a:pt x="976262" y="118355"/>
                      </a:cubicBezTo>
                      <a:close/>
                      <a:moveTo>
                        <a:pt x="981955" y="178127"/>
                      </a:moveTo>
                      <a:cubicBezTo>
                        <a:pt x="1004724" y="229359"/>
                        <a:pt x="1044572" y="269206"/>
                        <a:pt x="1095804" y="289130"/>
                      </a:cubicBezTo>
                      <a:cubicBezTo>
                        <a:pt x="1115728" y="297669"/>
                        <a:pt x="1124267" y="266360"/>
                        <a:pt x="1104343" y="257821"/>
                      </a:cubicBezTo>
                      <a:cubicBezTo>
                        <a:pt x="1061649" y="240744"/>
                        <a:pt x="1027494" y="206589"/>
                        <a:pt x="1010417" y="161049"/>
                      </a:cubicBezTo>
                      <a:cubicBezTo>
                        <a:pt x="1001878" y="141125"/>
                        <a:pt x="973416" y="158203"/>
                        <a:pt x="981955" y="178127"/>
                      </a:cubicBezTo>
                      <a:close/>
                      <a:moveTo>
                        <a:pt x="657483" y="306208"/>
                      </a:moveTo>
                      <a:cubicBezTo>
                        <a:pt x="680252" y="306208"/>
                        <a:pt x="677406" y="272052"/>
                        <a:pt x="657483" y="272052"/>
                      </a:cubicBezTo>
                      <a:cubicBezTo>
                        <a:pt x="634713" y="272052"/>
                        <a:pt x="634713" y="306208"/>
                        <a:pt x="657483" y="306208"/>
                      </a:cubicBezTo>
                      <a:close/>
                      <a:moveTo>
                        <a:pt x="717254" y="152510"/>
                      </a:moveTo>
                      <a:cubicBezTo>
                        <a:pt x="740024" y="152510"/>
                        <a:pt x="737177" y="118355"/>
                        <a:pt x="717254" y="118355"/>
                      </a:cubicBezTo>
                      <a:lnTo>
                        <a:pt x="535094" y="118355"/>
                      </a:lnTo>
                      <a:cubicBezTo>
                        <a:pt x="512324" y="118355"/>
                        <a:pt x="515170" y="152510"/>
                        <a:pt x="535094" y="152510"/>
                      </a:cubicBezTo>
                      <a:lnTo>
                        <a:pt x="717254" y="152510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7974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5" name="Freeform: Shape 3934">
                  <a:extLst>
                    <a:ext uri="{FF2B5EF4-FFF2-40B4-BE49-F238E27FC236}">
                      <a16:creationId xmlns:a16="http://schemas.microsoft.com/office/drawing/2014/main" id="{5B093F24-4327-43DE-B17F-D781B63FDA9C}"/>
                    </a:ext>
                  </a:extLst>
                </p:cNvPr>
                <p:cNvSpPr/>
                <p:nvPr/>
              </p:nvSpPr>
              <p:spPr>
                <a:xfrm>
                  <a:off x="4564720" y="4662900"/>
                  <a:ext cx="3024508" cy="323285"/>
                </a:xfrm>
                <a:custGeom>
                  <a:avLst/>
                  <a:gdLst>
                    <a:gd name="connsiteX0" fmla="*/ 1616667 w 3024508"/>
                    <a:gd name="connsiteY0" fmla="*/ 283438 h 323285"/>
                    <a:gd name="connsiteX1" fmla="*/ 1616667 w 3024508"/>
                    <a:gd name="connsiteY1" fmla="*/ 249283 h 323285"/>
                    <a:gd name="connsiteX2" fmla="*/ 1616667 w 3024508"/>
                    <a:gd name="connsiteY2" fmla="*/ 283438 h 323285"/>
                    <a:gd name="connsiteX3" fmla="*/ 1684977 w 3024508"/>
                    <a:gd name="connsiteY3" fmla="*/ 277745 h 323285"/>
                    <a:gd name="connsiteX4" fmla="*/ 1684977 w 3024508"/>
                    <a:gd name="connsiteY4" fmla="*/ 243590 h 323285"/>
                    <a:gd name="connsiteX5" fmla="*/ 1684977 w 3024508"/>
                    <a:gd name="connsiteY5" fmla="*/ 277745 h 323285"/>
                    <a:gd name="connsiteX6" fmla="*/ 1184038 w 3024508"/>
                    <a:gd name="connsiteY6" fmla="*/ 257821 h 323285"/>
                    <a:gd name="connsiteX7" fmla="*/ 1283656 w 3024508"/>
                    <a:gd name="connsiteY7" fmla="*/ 4506 h 323285"/>
                    <a:gd name="connsiteX8" fmla="*/ 1260887 w 3024508"/>
                    <a:gd name="connsiteY8" fmla="*/ 27276 h 323285"/>
                    <a:gd name="connsiteX9" fmla="*/ 1184038 w 3024508"/>
                    <a:gd name="connsiteY9" fmla="*/ 223667 h 323285"/>
                    <a:gd name="connsiteX10" fmla="*/ 1184038 w 3024508"/>
                    <a:gd name="connsiteY10" fmla="*/ 257821 h 323285"/>
                    <a:gd name="connsiteX11" fmla="*/ 1161268 w 3024508"/>
                    <a:gd name="connsiteY11" fmla="*/ 323285 h 323285"/>
                    <a:gd name="connsiteX12" fmla="*/ 1161268 w 3024508"/>
                    <a:gd name="connsiteY12" fmla="*/ 289130 h 323285"/>
                    <a:gd name="connsiteX13" fmla="*/ 1161268 w 3024508"/>
                    <a:gd name="connsiteY13" fmla="*/ 323285 h 323285"/>
                    <a:gd name="connsiteX14" fmla="*/ 1377583 w 3024508"/>
                    <a:gd name="connsiteY14" fmla="*/ 175280 h 323285"/>
                    <a:gd name="connsiteX15" fmla="*/ 2382307 w 3024508"/>
                    <a:gd name="connsiteY15" fmla="*/ 175280 h 323285"/>
                    <a:gd name="connsiteX16" fmla="*/ 2382307 w 3024508"/>
                    <a:gd name="connsiteY16" fmla="*/ 141125 h 323285"/>
                    <a:gd name="connsiteX17" fmla="*/ 1377583 w 3024508"/>
                    <a:gd name="connsiteY17" fmla="*/ 141125 h 323285"/>
                    <a:gd name="connsiteX18" fmla="*/ 1377583 w 3024508"/>
                    <a:gd name="connsiteY18" fmla="*/ 175280 h 323285"/>
                    <a:gd name="connsiteX19" fmla="*/ 2925940 w 3024508"/>
                    <a:gd name="connsiteY19" fmla="*/ 55738 h 323285"/>
                    <a:gd name="connsiteX20" fmla="*/ 1778903 w 3024508"/>
                    <a:gd name="connsiteY20" fmla="*/ 55738 h 323285"/>
                    <a:gd name="connsiteX21" fmla="*/ 1778903 w 3024508"/>
                    <a:gd name="connsiteY21" fmla="*/ 89893 h 323285"/>
                    <a:gd name="connsiteX22" fmla="*/ 2928786 w 3024508"/>
                    <a:gd name="connsiteY22" fmla="*/ 89893 h 323285"/>
                    <a:gd name="connsiteX23" fmla="*/ 2925940 w 3024508"/>
                    <a:gd name="connsiteY23" fmla="*/ 55738 h 323285"/>
                    <a:gd name="connsiteX24" fmla="*/ 2046450 w 3024508"/>
                    <a:gd name="connsiteY24" fmla="*/ 283438 h 323285"/>
                    <a:gd name="connsiteX25" fmla="*/ 3008481 w 3024508"/>
                    <a:gd name="connsiteY25" fmla="*/ 283438 h 323285"/>
                    <a:gd name="connsiteX26" fmla="*/ 3008481 w 3024508"/>
                    <a:gd name="connsiteY26" fmla="*/ 249283 h 323285"/>
                    <a:gd name="connsiteX27" fmla="*/ 2046450 w 3024508"/>
                    <a:gd name="connsiteY27" fmla="*/ 249283 h 323285"/>
                    <a:gd name="connsiteX28" fmla="*/ 2046450 w 3024508"/>
                    <a:gd name="connsiteY28" fmla="*/ 283438 h 323285"/>
                    <a:gd name="connsiteX29" fmla="*/ 1465816 w 3024508"/>
                    <a:gd name="connsiteY29" fmla="*/ 50046 h 323285"/>
                    <a:gd name="connsiteX30" fmla="*/ 1465816 w 3024508"/>
                    <a:gd name="connsiteY30" fmla="*/ 84201 h 323285"/>
                    <a:gd name="connsiteX31" fmla="*/ 1465816 w 3024508"/>
                    <a:gd name="connsiteY31" fmla="*/ 50046 h 323285"/>
                    <a:gd name="connsiteX32" fmla="*/ 1639437 w 3024508"/>
                    <a:gd name="connsiteY32" fmla="*/ 47199 h 323285"/>
                    <a:gd name="connsiteX33" fmla="*/ 1525587 w 3024508"/>
                    <a:gd name="connsiteY33" fmla="*/ 47199 h 323285"/>
                    <a:gd name="connsiteX34" fmla="*/ 1525587 w 3024508"/>
                    <a:gd name="connsiteY34" fmla="*/ 81354 h 323285"/>
                    <a:gd name="connsiteX35" fmla="*/ 1639437 w 3024508"/>
                    <a:gd name="connsiteY35" fmla="*/ 81354 h 323285"/>
                    <a:gd name="connsiteX36" fmla="*/ 1639437 w 3024508"/>
                    <a:gd name="connsiteY36" fmla="*/ 47199 h 323285"/>
                    <a:gd name="connsiteX37" fmla="*/ 1110036 w 3024508"/>
                    <a:gd name="connsiteY37" fmla="*/ 1659 h 323285"/>
                    <a:gd name="connsiteX38" fmla="*/ 1087266 w 3024508"/>
                    <a:gd name="connsiteY38" fmla="*/ 206589 h 323285"/>
                    <a:gd name="connsiteX39" fmla="*/ 1104343 w 3024508"/>
                    <a:gd name="connsiteY39" fmla="*/ 178127 h 323285"/>
                    <a:gd name="connsiteX40" fmla="*/ 1118574 w 3024508"/>
                    <a:gd name="connsiteY40" fmla="*/ 35814 h 323285"/>
                    <a:gd name="connsiteX41" fmla="*/ 1110036 w 3024508"/>
                    <a:gd name="connsiteY41" fmla="*/ 1659 h 323285"/>
                    <a:gd name="connsiteX42" fmla="*/ 1773211 w 3024508"/>
                    <a:gd name="connsiteY42" fmla="*/ 283438 h 323285"/>
                    <a:gd name="connsiteX43" fmla="*/ 1963909 w 3024508"/>
                    <a:gd name="connsiteY43" fmla="*/ 283438 h 323285"/>
                    <a:gd name="connsiteX44" fmla="*/ 1963909 w 3024508"/>
                    <a:gd name="connsiteY44" fmla="*/ 249283 h 323285"/>
                    <a:gd name="connsiteX45" fmla="*/ 1773211 w 3024508"/>
                    <a:gd name="connsiteY45" fmla="*/ 249283 h 323285"/>
                    <a:gd name="connsiteX46" fmla="*/ 1773211 w 3024508"/>
                    <a:gd name="connsiteY46" fmla="*/ 283438 h 323285"/>
                    <a:gd name="connsiteX47" fmla="*/ 529402 w 3024508"/>
                    <a:gd name="connsiteY47" fmla="*/ 246436 h 323285"/>
                    <a:gd name="connsiteX48" fmla="*/ 529402 w 3024508"/>
                    <a:gd name="connsiteY48" fmla="*/ 246436 h 323285"/>
                    <a:gd name="connsiteX49" fmla="*/ 532248 w 3024508"/>
                    <a:gd name="connsiteY49" fmla="*/ 212282 h 323285"/>
                    <a:gd name="connsiteX50" fmla="*/ 529402 w 3024508"/>
                    <a:gd name="connsiteY50" fmla="*/ 212282 h 323285"/>
                    <a:gd name="connsiteX51" fmla="*/ 529402 w 3024508"/>
                    <a:gd name="connsiteY51" fmla="*/ 246436 h 323285"/>
                    <a:gd name="connsiteX52" fmla="*/ 230546 w 3024508"/>
                    <a:gd name="connsiteY52" fmla="*/ 220820 h 323285"/>
                    <a:gd name="connsiteX53" fmla="*/ 344396 w 3024508"/>
                    <a:gd name="connsiteY53" fmla="*/ 220820 h 323285"/>
                    <a:gd name="connsiteX54" fmla="*/ 344396 w 3024508"/>
                    <a:gd name="connsiteY54" fmla="*/ 186665 h 323285"/>
                    <a:gd name="connsiteX55" fmla="*/ 230546 w 3024508"/>
                    <a:gd name="connsiteY55" fmla="*/ 186665 h 323285"/>
                    <a:gd name="connsiteX56" fmla="*/ 230546 w 3024508"/>
                    <a:gd name="connsiteY56" fmla="*/ 220820 h 323285"/>
                    <a:gd name="connsiteX57" fmla="*/ 264701 w 3024508"/>
                    <a:gd name="connsiteY57" fmla="*/ 289130 h 323285"/>
                    <a:gd name="connsiteX58" fmla="*/ 264701 w 3024508"/>
                    <a:gd name="connsiteY58" fmla="*/ 254975 h 323285"/>
                    <a:gd name="connsiteX59" fmla="*/ 264701 w 3024508"/>
                    <a:gd name="connsiteY59" fmla="*/ 289130 h 323285"/>
                    <a:gd name="connsiteX60" fmla="*/ 17077 w 3024508"/>
                    <a:gd name="connsiteY60" fmla="*/ 72816 h 323285"/>
                    <a:gd name="connsiteX61" fmla="*/ 845335 w 3024508"/>
                    <a:gd name="connsiteY61" fmla="*/ 72816 h 323285"/>
                    <a:gd name="connsiteX62" fmla="*/ 845335 w 3024508"/>
                    <a:gd name="connsiteY62" fmla="*/ 38661 h 323285"/>
                    <a:gd name="connsiteX63" fmla="*/ 17077 w 3024508"/>
                    <a:gd name="connsiteY63" fmla="*/ 38661 h 323285"/>
                    <a:gd name="connsiteX64" fmla="*/ 17077 w 3024508"/>
                    <a:gd name="connsiteY64" fmla="*/ 72816 h 323285"/>
                    <a:gd name="connsiteX65" fmla="*/ 99619 w 3024508"/>
                    <a:gd name="connsiteY65" fmla="*/ 155357 h 323285"/>
                    <a:gd name="connsiteX66" fmla="*/ 461092 w 3024508"/>
                    <a:gd name="connsiteY66" fmla="*/ 155357 h 323285"/>
                    <a:gd name="connsiteX67" fmla="*/ 461092 w 3024508"/>
                    <a:gd name="connsiteY67" fmla="*/ 121202 h 323285"/>
                    <a:gd name="connsiteX68" fmla="*/ 99619 w 3024508"/>
                    <a:gd name="connsiteY68" fmla="*/ 121202 h 323285"/>
                    <a:gd name="connsiteX69" fmla="*/ 99619 w 3024508"/>
                    <a:gd name="connsiteY69" fmla="*/ 155357 h 323285"/>
                    <a:gd name="connsiteX70" fmla="*/ 1147037 w 3024508"/>
                    <a:gd name="connsiteY70" fmla="*/ 192358 h 323285"/>
                    <a:gd name="connsiteX71" fmla="*/ 1252348 w 3024508"/>
                    <a:gd name="connsiteY71" fmla="*/ 141125 h 323285"/>
                    <a:gd name="connsiteX72" fmla="*/ 1201115 w 3024508"/>
                    <a:gd name="connsiteY72" fmla="*/ 24429 h 323285"/>
                    <a:gd name="connsiteX73" fmla="*/ 1184038 w 3024508"/>
                    <a:gd name="connsiteY73" fmla="*/ 52892 h 323285"/>
                    <a:gd name="connsiteX74" fmla="*/ 1189730 w 3024508"/>
                    <a:gd name="connsiteY74" fmla="*/ 161049 h 323285"/>
                    <a:gd name="connsiteX75" fmla="*/ 1129959 w 3024508"/>
                    <a:gd name="connsiteY75" fmla="*/ 141125 h 323285"/>
                    <a:gd name="connsiteX76" fmla="*/ 1132805 w 3024508"/>
                    <a:gd name="connsiteY76" fmla="*/ 106971 h 323285"/>
                    <a:gd name="connsiteX77" fmla="*/ 1161268 w 3024508"/>
                    <a:gd name="connsiteY77" fmla="*/ 112663 h 323285"/>
                    <a:gd name="connsiteX78" fmla="*/ 1189730 w 3024508"/>
                    <a:gd name="connsiteY78" fmla="*/ 95586 h 323285"/>
                    <a:gd name="connsiteX79" fmla="*/ 1098651 w 3024508"/>
                    <a:gd name="connsiteY79" fmla="*/ 95586 h 323285"/>
                    <a:gd name="connsiteX80" fmla="*/ 1147037 w 3024508"/>
                    <a:gd name="connsiteY80" fmla="*/ 192358 h 323285"/>
                    <a:gd name="connsiteX81" fmla="*/ 976262 w 3024508"/>
                    <a:gd name="connsiteY81" fmla="*/ 118355 h 323285"/>
                    <a:gd name="connsiteX82" fmla="*/ 976262 w 3024508"/>
                    <a:gd name="connsiteY82" fmla="*/ 84201 h 323285"/>
                    <a:gd name="connsiteX83" fmla="*/ 976262 w 3024508"/>
                    <a:gd name="connsiteY83" fmla="*/ 118355 h 323285"/>
                    <a:gd name="connsiteX84" fmla="*/ 981955 w 3024508"/>
                    <a:gd name="connsiteY84" fmla="*/ 178127 h 323285"/>
                    <a:gd name="connsiteX85" fmla="*/ 1095804 w 3024508"/>
                    <a:gd name="connsiteY85" fmla="*/ 289130 h 323285"/>
                    <a:gd name="connsiteX86" fmla="*/ 1104343 w 3024508"/>
                    <a:gd name="connsiteY86" fmla="*/ 257821 h 323285"/>
                    <a:gd name="connsiteX87" fmla="*/ 1010417 w 3024508"/>
                    <a:gd name="connsiteY87" fmla="*/ 163895 h 323285"/>
                    <a:gd name="connsiteX88" fmla="*/ 981955 w 3024508"/>
                    <a:gd name="connsiteY88" fmla="*/ 178127 h 323285"/>
                    <a:gd name="connsiteX89" fmla="*/ 657483 w 3024508"/>
                    <a:gd name="connsiteY89" fmla="*/ 303361 h 323285"/>
                    <a:gd name="connsiteX90" fmla="*/ 657483 w 3024508"/>
                    <a:gd name="connsiteY90" fmla="*/ 269206 h 323285"/>
                    <a:gd name="connsiteX91" fmla="*/ 657483 w 3024508"/>
                    <a:gd name="connsiteY91" fmla="*/ 303361 h 323285"/>
                    <a:gd name="connsiteX92" fmla="*/ 717254 w 3024508"/>
                    <a:gd name="connsiteY92" fmla="*/ 149664 h 323285"/>
                    <a:gd name="connsiteX93" fmla="*/ 717254 w 3024508"/>
                    <a:gd name="connsiteY93" fmla="*/ 115509 h 323285"/>
                    <a:gd name="connsiteX94" fmla="*/ 535094 w 3024508"/>
                    <a:gd name="connsiteY94" fmla="*/ 115509 h 323285"/>
                    <a:gd name="connsiteX95" fmla="*/ 535094 w 3024508"/>
                    <a:gd name="connsiteY95" fmla="*/ 149664 h 323285"/>
                    <a:gd name="connsiteX96" fmla="*/ 717254 w 3024508"/>
                    <a:gd name="connsiteY96" fmla="*/ 149664 h 323285"/>
                    <a:gd name="connsiteX97" fmla="*/ 611943 w 3024508"/>
                    <a:gd name="connsiteY97" fmla="*/ 249283 h 323285"/>
                    <a:gd name="connsiteX98" fmla="*/ 913645 w 3024508"/>
                    <a:gd name="connsiteY98" fmla="*/ 249283 h 323285"/>
                    <a:gd name="connsiteX99" fmla="*/ 913645 w 3024508"/>
                    <a:gd name="connsiteY99" fmla="*/ 215128 h 323285"/>
                    <a:gd name="connsiteX100" fmla="*/ 611943 w 3024508"/>
                    <a:gd name="connsiteY100" fmla="*/ 215128 h 323285"/>
                    <a:gd name="connsiteX101" fmla="*/ 611943 w 3024508"/>
                    <a:gd name="connsiteY101" fmla="*/ 249283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616667" y="283438"/>
                      </a:moveTo>
                      <a:cubicBezTo>
                        <a:pt x="1639437" y="283438"/>
                        <a:pt x="1636591" y="249283"/>
                        <a:pt x="1616667" y="249283"/>
                      </a:cubicBezTo>
                      <a:cubicBezTo>
                        <a:pt x="1593897" y="249283"/>
                        <a:pt x="1593897" y="283438"/>
                        <a:pt x="1616667" y="283438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3590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8"/>
                        <a:pt x="1386121" y="98432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6"/>
                      </a:cubicBezTo>
                      <a:cubicBezTo>
                        <a:pt x="1340581" y="98432"/>
                        <a:pt x="1292195" y="223667"/>
                        <a:pt x="1184038" y="223667"/>
                      </a:cubicBezTo>
                      <a:cubicBezTo>
                        <a:pt x="1164114" y="223667"/>
                        <a:pt x="1164114" y="257821"/>
                        <a:pt x="1184038" y="257821"/>
                      </a:cubicBezTo>
                      <a:close/>
                      <a:moveTo>
                        <a:pt x="1161268" y="323285"/>
                      </a:moveTo>
                      <a:cubicBezTo>
                        <a:pt x="1184038" y="323285"/>
                        <a:pt x="1181192" y="289130"/>
                        <a:pt x="1161268" y="289130"/>
                      </a:cubicBezTo>
                      <a:cubicBezTo>
                        <a:pt x="1138498" y="291976"/>
                        <a:pt x="1138498" y="323285"/>
                        <a:pt x="1161268" y="323285"/>
                      </a:cubicBezTo>
                      <a:close/>
                      <a:moveTo>
                        <a:pt x="1377583" y="175280"/>
                      </a:moveTo>
                      <a:lnTo>
                        <a:pt x="2382307" y="175280"/>
                      </a:lnTo>
                      <a:cubicBezTo>
                        <a:pt x="2405077" y="175280"/>
                        <a:pt x="2402231" y="141125"/>
                        <a:pt x="2382307" y="141125"/>
                      </a:cubicBezTo>
                      <a:lnTo>
                        <a:pt x="1377583" y="141125"/>
                      </a:lnTo>
                      <a:cubicBezTo>
                        <a:pt x="1354813" y="141125"/>
                        <a:pt x="1354813" y="175280"/>
                        <a:pt x="1377583" y="175280"/>
                      </a:cubicBezTo>
                      <a:close/>
                      <a:moveTo>
                        <a:pt x="2925940" y="55738"/>
                      </a:moveTo>
                      <a:lnTo>
                        <a:pt x="1778903" y="55738"/>
                      </a:lnTo>
                      <a:cubicBezTo>
                        <a:pt x="1756133" y="55738"/>
                        <a:pt x="1758979" y="89893"/>
                        <a:pt x="1778903" y="89893"/>
                      </a:cubicBezTo>
                      <a:lnTo>
                        <a:pt x="2928786" y="89893"/>
                      </a:lnTo>
                      <a:cubicBezTo>
                        <a:pt x="2948710" y="87047"/>
                        <a:pt x="2948710" y="55738"/>
                        <a:pt x="2925940" y="55738"/>
                      </a:cubicBezTo>
                      <a:close/>
                      <a:moveTo>
                        <a:pt x="2046450" y="283438"/>
                      </a:moveTo>
                      <a:lnTo>
                        <a:pt x="3008481" y="283438"/>
                      </a:lnTo>
                      <a:cubicBezTo>
                        <a:pt x="3031251" y="283438"/>
                        <a:pt x="3028405" y="249283"/>
                        <a:pt x="3008481" y="249283"/>
                      </a:cubicBezTo>
                      <a:lnTo>
                        <a:pt x="2046450" y="249283"/>
                      </a:lnTo>
                      <a:cubicBezTo>
                        <a:pt x="2026526" y="249283"/>
                        <a:pt x="2026526" y="283438"/>
                        <a:pt x="2046450" y="283438"/>
                      </a:cubicBezTo>
                      <a:close/>
                      <a:moveTo>
                        <a:pt x="1465816" y="50046"/>
                      </a:moveTo>
                      <a:cubicBezTo>
                        <a:pt x="1443046" y="50046"/>
                        <a:pt x="1445892" y="84201"/>
                        <a:pt x="1465816" y="84201"/>
                      </a:cubicBezTo>
                      <a:cubicBezTo>
                        <a:pt x="1488586" y="81354"/>
                        <a:pt x="1488586" y="50046"/>
                        <a:pt x="1465816" y="50046"/>
                      </a:cubicBezTo>
                      <a:close/>
                      <a:moveTo>
                        <a:pt x="1639437" y="47199"/>
                      </a:moveTo>
                      <a:lnTo>
                        <a:pt x="1525587" y="47199"/>
                      </a:lnTo>
                      <a:cubicBezTo>
                        <a:pt x="1502817" y="47199"/>
                        <a:pt x="1505664" y="81354"/>
                        <a:pt x="1525587" y="81354"/>
                      </a:cubicBezTo>
                      <a:lnTo>
                        <a:pt x="1639437" y="81354"/>
                      </a:lnTo>
                      <a:cubicBezTo>
                        <a:pt x="1662207" y="78508"/>
                        <a:pt x="1659361" y="47199"/>
                        <a:pt x="1639437" y="47199"/>
                      </a:cubicBezTo>
                      <a:close/>
                      <a:moveTo>
                        <a:pt x="1110036" y="1659"/>
                      </a:moveTo>
                      <a:cubicBezTo>
                        <a:pt x="1021802" y="27276"/>
                        <a:pt x="1021802" y="158203"/>
                        <a:pt x="1087266" y="206589"/>
                      </a:cubicBezTo>
                      <a:cubicBezTo>
                        <a:pt x="1104343" y="217974"/>
                        <a:pt x="1121420" y="189512"/>
                        <a:pt x="1104343" y="178127"/>
                      </a:cubicBezTo>
                      <a:cubicBezTo>
                        <a:pt x="1061649" y="149664"/>
                        <a:pt x="1061649" y="52892"/>
                        <a:pt x="1118574" y="35814"/>
                      </a:cubicBezTo>
                      <a:cubicBezTo>
                        <a:pt x="1141344" y="30122"/>
                        <a:pt x="1132805" y="-4033"/>
                        <a:pt x="1110036" y="1659"/>
                      </a:cubicBezTo>
                      <a:close/>
                      <a:moveTo>
                        <a:pt x="1773211" y="283438"/>
                      </a:moveTo>
                      <a:lnTo>
                        <a:pt x="1963909" y="283438"/>
                      </a:lnTo>
                      <a:cubicBezTo>
                        <a:pt x="1986679" y="283438"/>
                        <a:pt x="1983833" y="249283"/>
                        <a:pt x="1963909" y="249283"/>
                      </a:cubicBezTo>
                      <a:lnTo>
                        <a:pt x="1773211" y="249283"/>
                      </a:lnTo>
                      <a:cubicBezTo>
                        <a:pt x="1753287" y="249283"/>
                        <a:pt x="1753287" y="283438"/>
                        <a:pt x="1773211" y="283438"/>
                      </a:cubicBezTo>
                      <a:close/>
                      <a:moveTo>
                        <a:pt x="529402" y="246436"/>
                      </a:moveTo>
                      <a:lnTo>
                        <a:pt x="529402" y="246436"/>
                      </a:lnTo>
                      <a:cubicBezTo>
                        <a:pt x="552172" y="246436"/>
                        <a:pt x="552172" y="212282"/>
                        <a:pt x="532248" y="212282"/>
                      </a:cubicBezTo>
                      <a:lnTo>
                        <a:pt x="529402" y="212282"/>
                      </a:lnTo>
                      <a:cubicBezTo>
                        <a:pt x="506632" y="215128"/>
                        <a:pt x="506632" y="246436"/>
                        <a:pt x="529402" y="246436"/>
                      </a:cubicBezTo>
                      <a:close/>
                      <a:moveTo>
                        <a:pt x="230546" y="220820"/>
                      </a:moveTo>
                      <a:lnTo>
                        <a:pt x="344396" y="220820"/>
                      </a:lnTo>
                      <a:cubicBezTo>
                        <a:pt x="367166" y="220820"/>
                        <a:pt x="364319" y="186665"/>
                        <a:pt x="344396" y="186665"/>
                      </a:cubicBezTo>
                      <a:lnTo>
                        <a:pt x="230546" y="186665"/>
                      </a:lnTo>
                      <a:cubicBezTo>
                        <a:pt x="210622" y="186665"/>
                        <a:pt x="210622" y="220820"/>
                        <a:pt x="230546" y="220820"/>
                      </a:cubicBezTo>
                      <a:close/>
                      <a:moveTo>
                        <a:pt x="264701" y="289130"/>
                      </a:moveTo>
                      <a:cubicBezTo>
                        <a:pt x="287471" y="289130"/>
                        <a:pt x="284625" y="254975"/>
                        <a:pt x="264701" y="254975"/>
                      </a:cubicBezTo>
                      <a:cubicBezTo>
                        <a:pt x="241931" y="254975"/>
                        <a:pt x="241931" y="289130"/>
                        <a:pt x="264701" y="289130"/>
                      </a:cubicBezTo>
                      <a:close/>
                      <a:moveTo>
                        <a:pt x="17077" y="72816"/>
                      </a:moveTo>
                      <a:lnTo>
                        <a:pt x="845335" y="72816"/>
                      </a:lnTo>
                      <a:cubicBezTo>
                        <a:pt x="868105" y="72816"/>
                        <a:pt x="865258" y="38661"/>
                        <a:pt x="845335" y="38661"/>
                      </a:cubicBezTo>
                      <a:lnTo>
                        <a:pt x="17077" y="38661"/>
                      </a:lnTo>
                      <a:cubicBezTo>
                        <a:pt x="-5692" y="41507"/>
                        <a:pt x="-5692" y="72816"/>
                        <a:pt x="17077" y="72816"/>
                      </a:cubicBezTo>
                      <a:close/>
                      <a:moveTo>
                        <a:pt x="99619" y="155357"/>
                      </a:moveTo>
                      <a:lnTo>
                        <a:pt x="461092" y="155357"/>
                      </a:lnTo>
                      <a:cubicBezTo>
                        <a:pt x="483862" y="155357"/>
                        <a:pt x="481015" y="121202"/>
                        <a:pt x="461092" y="121202"/>
                      </a:cubicBezTo>
                      <a:lnTo>
                        <a:pt x="99619" y="121202"/>
                      </a:lnTo>
                      <a:cubicBezTo>
                        <a:pt x="76849" y="124048"/>
                        <a:pt x="76849" y="155357"/>
                        <a:pt x="99619" y="155357"/>
                      </a:cubicBezTo>
                      <a:close/>
                      <a:moveTo>
                        <a:pt x="1147037" y="192358"/>
                      </a:moveTo>
                      <a:cubicBezTo>
                        <a:pt x="1189730" y="206589"/>
                        <a:pt x="1238117" y="183819"/>
                        <a:pt x="1252348" y="141125"/>
                      </a:cubicBezTo>
                      <a:cubicBezTo>
                        <a:pt x="1269425" y="95586"/>
                        <a:pt x="1243809" y="44353"/>
                        <a:pt x="1201115" y="24429"/>
                      </a:cubicBezTo>
                      <a:cubicBezTo>
                        <a:pt x="1181192" y="15891"/>
                        <a:pt x="1164114" y="44353"/>
                        <a:pt x="1184038" y="52892"/>
                      </a:cubicBezTo>
                      <a:cubicBezTo>
                        <a:pt x="1229578" y="72816"/>
                        <a:pt x="1243809" y="141125"/>
                        <a:pt x="1189730" y="161049"/>
                      </a:cubicBezTo>
                      <a:cubicBezTo>
                        <a:pt x="1169807" y="169588"/>
                        <a:pt x="1141344" y="161049"/>
                        <a:pt x="1129959" y="141125"/>
                      </a:cubicBezTo>
                      <a:cubicBezTo>
                        <a:pt x="1124267" y="129740"/>
                        <a:pt x="1121420" y="112663"/>
                        <a:pt x="1132805" y="106971"/>
                      </a:cubicBezTo>
                      <a:cubicBezTo>
                        <a:pt x="1141344" y="101278"/>
                        <a:pt x="1155575" y="104124"/>
                        <a:pt x="1161268" y="112663"/>
                      </a:cubicBezTo>
                      <a:cubicBezTo>
                        <a:pt x="1172653" y="132587"/>
                        <a:pt x="1201115" y="115509"/>
                        <a:pt x="1189730" y="95586"/>
                      </a:cubicBezTo>
                      <a:cubicBezTo>
                        <a:pt x="1172653" y="61430"/>
                        <a:pt x="1118574" y="64277"/>
                        <a:pt x="1098651" y="95586"/>
                      </a:cubicBezTo>
                      <a:cubicBezTo>
                        <a:pt x="1075881" y="129740"/>
                        <a:pt x="1107189" y="178127"/>
                        <a:pt x="1147037" y="192358"/>
                      </a:cubicBezTo>
                      <a:close/>
                      <a:moveTo>
                        <a:pt x="976262" y="118355"/>
                      </a:moveTo>
                      <a:cubicBezTo>
                        <a:pt x="999032" y="118355"/>
                        <a:pt x="996186" y="84201"/>
                        <a:pt x="976262" y="84201"/>
                      </a:cubicBezTo>
                      <a:cubicBezTo>
                        <a:pt x="956338" y="84201"/>
                        <a:pt x="956338" y="118355"/>
                        <a:pt x="976262" y="118355"/>
                      </a:cubicBezTo>
                      <a:close/>
                      <a:moveTo>
                        <a:pt x="981955" y="178127"/>
                      </a:moveTo>
                      <a:cubicBezTo>
                        <a:pt x="1004724" y="229359"/>
                        <a:pt x="1044572" y="266360"/>
                        <a:pt x="1095804" y="289130"/>
                      </a:cubicBezTo>
                      <a:cubicBezTo>
                        <a:pt x="1115728" y="297669"/>
                        <a:pt x="1124267" y="266360"/>
                        <a:pt x="1104343" y="257821"/>
                      </a:cubicBezTo>
                      <a:cubicBezTo>
                        <a:pt x="1061649" y="240744"/>
                        <a:pt x="1027494" y="206589"/>
                        <a:pt x="1010417" y="163895"/>
                      </a:cubicBezTo>
                      <a:cubicBezTo>
                        <a:pt x="1001878" y="141125"/>
                        <a:pt x="973416" y="158203"/>
                        <a:pt x="981955" y="178127"/>
                      </a:cubicBezTo>
                      <a:close/>
                      <a:moveTo>
                        <a:pt x="657483" y="303361"/>
                      </a:moveTo>
                      <a:cubicBezTo>
                        <a:pt x="680252" y="303361"/>
                        <a:pt x="677406" y="269206"/>
                        <a:pt x="657483" y="269206"/>
                      </a:cubicBezTo>
                      <a:cubicBezTo>
                        <a:pt x="634713" y="269206"/>
                        <a:pt x="634713" y="303361"/>
                        <a:pt x="657483" y="303361"/>
                      </a:cubicBezTo>
                      <a:close/>
                      <a:moveTo>
                        <a:pt x="717254" y="149664"/>
                      </a:moveTo>
                      <a:cubicBezTo>
                        <a:pt x="740024" y="149664"/>
                        <a:pt x="737177" y="115509"/>
                        <a:pt x="717254" y="115509"/>
                      </a:cubicBezTo>
                      <a:lnTo>
                        <a:pt x="535094" y="115509"/>
                      </a:lnTo>
                      <a:cubicBezTo>
                        <a:pt x="512324" y="115509"/>
                        <a:pt x="515170" y="149664"/>
                        <a:pt x="535094" y="149664"/>
                      </a:cubicBezTo>
                      <a:lnTo>
                        <a:pt x="717254" y="149664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5128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936" name="Freeform: Shape 3935">
                <a:extLst>
                  <a:ext uri="{FF2B5EF4-FFF2-40B4-BE49-F238E27FC236}">
                    <a16:creationId xmlns:a16="http://schemas.microsoft.com/office/drawing/2014/main" id="{4DA09391-F382-4D62-84BD-36F80CCF8BBE}"/>
                  </a:ext>
                </a:extLst>
              </p:cNvPr>
              <p:cNvSpPr/>
              <p:nvPr/>
            </p:nvSpPr>
            <p:spPr>
              <a:xfrm>
                <a:off x="4502102" y="6064912"/>
                <a:ext cx="3184947" cy="290316"/>
              </a:xfrm>
              <a:custGeom>
                <a:avLst/>
                <a:gdLst>
                  <a:gd name="connsiteX0" fmla="*/ 0 w 3184947"/>
                  <a:gd name="connsiteY0" fmla="*/ 290317 h 290316"/>
                  <a:gd name="connsiteX1" fmla="*/ 3184948 w 3184947"/>
                  <a:gd name="connsiteY1" fmla="*/ 290317 h 290316"/>
                  <a:gd name="connsiteX2" fmla="*/ 3184948 w 3184947"/>
                  <a:gd name="connsiteY2" fmla="*/ 0 h 290316"/>
                  <a:gd name="connsiteX3" fmla="*/ 0 w 3184947"/>
                  <a:gd name="connsiteY3" fmla="*/ 0 h 290316"/>
                  <a:gd name="connsiteX4" fmla="*/ 0 w 3184947"/>
                  <a:gd name="connsiteY4" fmla="*/ 290317 h 290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4947" h="290316">
                    <a:moveTo>
                      <a:pt x="0" y="290317"/>
                    </a:moveTo>
                    <a:cubicBezTo>
                      <a:pt x="1061649" y="290317"/>
                      <a:pt x="2123299" y="290317"/>
                      <a:pt x="3184948" y="290317"/>
                    </a:cubicBezTo>
                    <a:cubicBezTo>
                      <a:pt x="3184948" y="193545"/>
                      <a:pt x="3184948" y="96772"/>
                      <a:pt x="3184948" y="0"/>
                    </a:cubicBezTo>
                    <a:cubicBezTo>
                      <a:pt x="2143223" y="284624"/>
                      <a:pt x="1044572" y="284624"/>
                      <a:pt x="0" y="0"/>
                    </a:cubicBezTo>
                    <a:cubicBezTo>
                      <a:pt x="0" y="96772"/>
                      <a:pt x="0" y="193545"/>
                      <a:pt x="0" y="290317"/>
                    </a:cubicBezTo>
                    <a:close/>
                  </a:path>
                </a:pathLst>
              </a:custGeom>
              <a:solidFill>
                <a:srgbClr val="690500">
                  <a:alpha val="39000"/>
                </a:srgbClr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37" name="Freeform: Shape 3936">
                <a:extLst>
                  <a:ext uri="{FF2B5EF4-FFF2-40B4-BE49-F238E27FC236}">
                    <a16:creationId xmlns:a16="http://schemas.microsoft.com/office/drawing/2014/main" id="{A25EB806-F9EA-4D3A-AF39-959916BD361D}"/>
                  </a:ext>
                </a:extLst>
              </p:cNvPr>
              <p:cNvSpPr/>
              <p:nvPr/>
            </p:nvSpPr>
            <p:spPr>
              <a:xfrm>
                <a:off x="4502102" y="4596250"/>
                <a:ext cx="3184947" cy="290317"/>
              </a:xfrm>
              <a:custGeom>
                <a:avLst/>
                <a:gdLst>
                  <a:gd name="connsiteX0" fmla="*/ 0 w 3184947"/>
                  <a:gd name="connsiteY0" fmla="*/ 0 h 290317"/>
                  <a:gd name="connsiteX1" fmla="*/ 3184948 w 3184947"/>
                  <a:gd name="connsiteY1" fmla="*/ 0 h 290317"/>
                  <a:gd name="connsiteX2" fmla="*/ 3184948 w 3184947"/>
                  <a:gd name="connsiteY2" fmla="*/ 290317 h 290317"/>
                  <a:gd name="connsiteX3" fmla="*/ 0 w 3184947"/>
                  <a:gd name="connsiteY3" fmla="*/ 290317 h 290317"/>
                  <a:gd name="connsiteX4" fmla="*/ 0 w 3184947"/>
                  <a:gd name="connsiteY4" fmla="*/ 0 h 290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4947" h="290317">
                    <a:moveTo>
                      <a:pt x="0" y="0"/>
                    </a:moveTo>
                    <a:cubicBezTo>
                      <a:pt x="1061649" y="0"/>
                      <a:pt x="2123299" y="0"/>
                      <a:pt x="3184948" y="0"/>
                    </a:cubicBezTo>
                    <a:cubicBezTo>
                      <a:pt x="3184948" y="96772"/>
                      <a:pt x="3184948" y="193545"/>
                      <a:pt x="3184948" y="290317"/>
                    </a:cubicBezTo>
                    <a:cubicBezTo>
                      <a:pt x="2143223" y="5693"/>
                      <a:pt x="1044572" y="5693"/>
                      <a:pt x="0" y="290317"/>
                    </a:cubicBezTo>
                    <a:cubicBezTo>
                      <a:pt x="0" y="193545"/>
                      <a:pt x="0" y="96772"/>
                      <a:pt x="0" y="0"/>
                    </a:cubicBezTo>
                    <a:close/>
                  </a:path>
                </a:pathLst>
              </a:custGeom>
              <a:solidFill>
                <a:srgbClr val="690500">
                  <a:alpha val="39000"/>
                </a:srgbClr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938" name="Graphic 377">
              <a:extLst>
                <a:ext uri="{FF2B5EF4-FFF2-40B4-BE49-F238E27FC236}">
                  <a16:creationId xmlns:a16="http://schemas.microsoft.com/office/drawing/2014/main" id="{358E90B6-77E1-445F-81DC-0779EE13F60E}"/>
                </a:ext>
              </a:extLst>
            </p:cNvPr>
            <p:cNvGrpSpPr/>
            <p:nvPr/>
          </p:nvGrpSpPr>
          <p:grpSpPr>
            <a:xfrm>
              <a:off x="-4572948" y="6272688"/>
              <a:ext cx="3554959" cy="261854"/>
              <a:chOff x="4317097" y="6272688"/>
              <a:chExt cx="3554959" cy="261854"/>
            </a:xfrm>
          </p:grpSpPr>
          <p:grpSp>
            <p:nvGrpSpPr>
              <p:cNvPr id="3939" name="Graphic 377">
                <a:extLst>
                  <a:ext uri="{FF2B5EF4-FFF2-40B4-BE49-F238E27FC236}">
                    <a16:creationId xmlns:a16="http://schemas.microsoft.com/office/drawing/2014/main" id="{EFFF8089-984C-4968-82D2-8D22D1B56444}"/>
                  </a:ext>
                </a:extLst>
              </p:cNvPr>
              <p:cNvGrpSpPr/>
              <p:nvPr/>
            </p:nvGrpSpPr>
            <p:grpSpPr>
              <a:xfrm>
                <a:off x="4317097" y="6272688"/>
                <a:ext cx="259008" cy="261854"/>
                <a:chOff x="4317097" y="6272688"/>
                <a:chExt cx="259008" cy="261854"/>
              </a:xfrm>
            </p:grpSpPr>
            <p:sp>
              <p:nvSpPr>
                <p:cNvPr id="3940" name="Freeform: Shape 3939">
                  <a:extLst>
                    <a:ext uri="{FF2B5EF4-FFF2-40B4-BE49-F238E27FC236}">
                      <a16:creationId xmlns:a16="http://schemas.microsoft.com/office/drawing/2014/main" id="{0BC41717-964F-4A17-98C7-EEEC2F4AD9A5}"/>
                    </a:ext>
                  </a:extLst>
                </p:cNvPr>
                <p:cNvSpPr/>
                <p:nvPr/>
              </p:nvSpPr>
              <p:spPr>
                <a:xfrm>
                  <a:off x="4317097" y="6272688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9 h 259008"/>
                    <a:gd name="connsiteX3" fmla="*/ 0 w 259008"/>
                    <a:gd name="connsiteY3" fmla="*/ 259009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9"/>
                      </a:lnTo>
                      <a:lnTo>
                        <a:pt x="0" y="259009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1" name="Freeform: Shape 3940">
                  <a:extLst>
                    <a:ext uri="{FF2B5EF4-FFF2-40B4-BE49-F238E27FC236}">
                      <a16:creationId xmlns:a16="http://schemas.microsoft.com/office/drawing/2014/main" id="{910BBBB4-D859-4294-AE12-72D84F756F4D}"/>
                    </a:ext>
                  </a:extLst>
                </p:cNvPr>
                <p:cNvSpPr/>
                <p:nvPr/>
              </p:nvSpPr>
              <p:spPr>
                <a:xfrm>
                  <a:off x="4376868" y="6335305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2" name="Freeform: Shape 3941">
                  <a:extLst>
                    <a:ext uri="{FF2B5EF4-FFF2-40B4-BE49-F238E27FC236}">
                      <a16:creationId xmlns:a16="http://schemas.microsoft.com/office/drawing/2014/main" id="{F2B09A1C-688B-499F-B0A9-F9B2C9906ABA}"/>
                    </a:ext>
                  </a:extLst>
                </p:cNvPr>
                <p:cNvSpPr/>
                <p:nvPr/>
              </p:nvSpPr>
              <p:spPr>
                <a:xfrm>
                  <a:off x="4376868" y="6335305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3" name="Freeform: Shape 3942">
                  <a:extLst>
                    <a:ext uri="{FF2B5EF4-FFF2-40B4-BE49-F238E27FC236}">
                      <a16:creationId xmlns:a16="http://schemas.microsoft.com/office/drawing/2014/main" id="{18C7DB93-2F2C-4515-92FF-8B00C2343CC0}"/>
                    </a:ext>
                  </a:extLst>
                </p:cNvPr>
                <p:cNvSpPr/>
                <p:nvPr/>
              </p:nvSpPr>
              <p:spPr>
                <a:xfrm>
                  <a:off x="4317097" y="6272688"/>
                  <a:ext cx="259008" cy="261854"/>
                </a:xfrm>
                <a:custGeom>
                  <a:avLst/>
                  <a:gdLst>
                    <a:gd name="connsiteX0" fmla="*/ 0 w 259008"/>
                    <a:gd name="connsiteY0" fmla="*/ 0 h 261854"/>
                    <a:gd name="connsiteX1" fmla="*/ 0 w 259008"/>
                    <a:gd name="connsiteY1" fmla="*/ 5692 h 261854"/>
                    <a:gd name="connsiteX2" fmla="*/ 256162 w 259008"/>
                    <a:gd name="connsiteY2" fmla="*/ 5692 h 261854"/>
                    <a:gd name="connsiteX3" fmla="*/ 256162 w 259008"/>
                    <a:gd name="connsiteY3" fmla="*/ 261854 h 261854"/>
                    <a:gd name="connsiteX4" fmla="*/ 259008 w 259008"/>
                    <a:gd name="connsiteY4" fmla="*/ 261854 h 261854"/>
                    <a:gd name="connsiteX5" fmla="*/ 259008 w 259008"/>
                    <a:gd name="connsiteY5" fmla="*/ 0 h 261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61854">
                      <a:moveTo>
                        <a:pt x="0" y="0"/>
                      </a:moveTo>
                      <a:lnTo>
                        <a:pt x="0" y="5692"/>
                      </a:lnTo>
                      <a:lnTo>
                        <a:pt x="256162" y="5692"/>
                      </a:lnTo>
                      <a:lnTo>
                        <a:pt x="256162" y="261854"/>
                      </a:lnTo>
                      <a:lnTo>
                        <a:pt x="259008" y="261854"/>
                      </a:lnTo>
                      <a:lnTo>
                        <a:pt x="259008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44" name="Graphic 377">
                <a:extLst>
                  <a:ext uri="{FF2B5EF4-FFF2-40B4-BE49-F238E27FC236}">
                    <a16:creationId xmlns:a16="http://schemas.microsoft.com/office/drawing/2014/main" id="{5FF23435-5E45-4CF8-B5B4-8C3C46116E78}"/>
                  </a:ext>
                </a:extLst>
              </p:cNvPr>
              <p:cNvGrpSpPr/>
              <p:nvPr/>
            </p:nvGrpSpPr>
            <p:grpSpPr>
              <a:xfrm>
                <a:off x="7612080" y="6272688"/>
                <a:ext cx="259976" cy="261854"/>
                <a:chOff x="7612080" y="6272688"/>
                <a:chExt cx="259976" cy="261854"/>
              </a:xfrm>
            </p:grpSpPr>
            <p:sp>
              <p:nvSpPr>
                <p:cNvPr id="3945" name="Freeform: Shape 3944">
                  <a:extLst>
                    <a:ext uri="{FF2B5EF4-FFF2-40B4-BE49-F238E27FC236}">
                      <a16:creationId xmlns:a16="http://schemas.microsoft.com/office/drawing/2014/main" id="{557C0AE2-6072-4385-9836-462EC2D9A0A6}"/>
                    </a:ext>
                  </a:extLst>
                </p:cNvPr>
                <p:cNvSpPr/>
                <p:nvPr/>
              </p:nvSpPr>
              <p:spPr>
                <a:xfrm rot="10800000">
                  <a:off x="7612080" y="6275506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9 h 259008"/>
                    <a:gd name="connsiteX3" fmla="*/ 0 w 259008"/>
                    <a:gd name="connsiteY3" fmla="*/ 259009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9"/>
                      </a:lnTo>
                      <a:lnTo>
                        <a:pt x="0" y="259009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6" name="Freeform: Shape 3945">
                  <a:extLst>
                    <a:ext uri="{FF2B5EF4-FFF2-40B4-BE49-F238E27FC236}">
                      <a16:creationId xmlns:a16="http://schemas.microsoft.com/office/drawing/2014/main" id="{E0822F8A-4633-4D5C-A3C9-DD72BBCD7475}"/>
                    </a:ext>
                  </a:extLst>
                </p:cNvPr>
                <p:cNvSpPr/>
                <p:nvPr/>
              </p:nvSpPr>
              <p:spPr>
                <a:xfrm rot="10800000">
                  <a:off x="7671851" y="6332430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7" name="Freeform: Shape 3946">
                  <a:extLst>
                    <a:ext uri="{FF2B5EF4-FFF2-40B4-BE49-F238E27FC236}">
                      <a16:creationId xmlns:a16="http://schemas.microsoft.com/office/drawing/2014/main" id="{9A8AB2A9-93E4-455B-8453-5BF82EFE325B}"/>
                    </a:ext>
                  </a:extLst>
                </p:cNvPr>
                <p:cNvSpPr/>
                <p:nvPr/>
              </p:nvSpPr>
              <p:spPr>
                <a:xfrm rot="10800000">
                  <a:off x="7671851" y="6332971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8" name="Freeform: Shape 3947">
                  <a:extLst>
                    <a:ext uri="{FF2B5EF4-FFF2-40B4-BE49-F238E27FC236}">
                      <a16:creationId xmlns:a16="http://schemas.microsoft.com/office/drawing/2014/main" id="{F2E94690-4FB8-4D26-8104-261A06D6C8CA}"/>
                    </a:ext>
                  </a:extLst>
                </p:cNvPr>
                <p:cNvSpPr/>
                <p:nvPr/>
              </p:nvSpPr>
              <p:spPr>
                <a:xfrm>
                  <a:off x="7613048" y="6272688"/>
                  <a:ext cx="259008" cy="261854"/>
                </a:xfrm>
                <a:custGeom>
                  <a:avLst/>
                  <a:gdLst>
                    <a:gd name="connsiteX0" fmla="*/ 259008 w 259008"/>
                    <a:gd name="connsiteY0" fmla="*/ 0 h 261854"/>
                    <a:gd name="connsiteX1" fmla="*/ 259008 w 259008"/>
                    <a:gd name="connsiteY1" fmla="*/ 5692 h 261854"/>
                    <a:gd name="connsiteX2" fmla="*/ 2846 w 259008"/>
                    <a:gd name="connsiteY2" fmla="*/ 5692 h 261854"/>
                    <a:gd name="connsiteX3" fmla="*/ 2846 w 259008"/>
                    <a:gd name="connsiteY3" fmla="*/ 261854 h 261854"/>
                    <a:gd name="connsiteX4" fmla="*/ 0 w 259008"/>
                    <a:gd name="connsiteY4" fmla="*/ 261854 h 261854"/>
                    <a:gd name="connsiteX5" fmla="*/ 0 w 259008"/>
                    <a:gd name="connsiteY5" fmla="*/ 0 h 261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61854">
                      <a:moveTo>
                        <a:pt x="259008" y="0"/>
                      </a:moveTo>
                      <a:lnTo>
                        <a:pt x="259008" y="5692"/>
                      </a:lnTo>
                      <a:lnTo>
                        <a:pt x="2846" y="5692"/>
                      </a:lnTo>
                      <a:lnTo>
                        <a:pt x="2846" y="261854"/>
                      </a:lnTo>
                      <a:lnTo>
                        <a:pt x="0" y="2618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949" name="Graphic 377">
              <a:extLst>
                <a:ext uri="{FF2B5EF4-FFF2-40B4-BE49-F238E27FC236}">
                  <a16:creationId xmlns:a16="http://schemas.microsoft.com/office/drawing/2014/main" id="{360EE492-B469-457D-8EEA-A528E821AD55}"/>
                </a:ext>
              </a:extLst>
            </p:cNvPr>
            <p:cNvGrpSpPr/>
            <p:nvPr/>
          </p:nvGrpSpPr>
          <p:grpSpPr>
            <a:xfrm>
              <a:off x="-4572948" y="4416936"/>
              <a:ext cx="3554959" cy="259122"/>
              <a:chOff x="4317097" y="4416936"/>
              <a:chExt cx="3554959" cy="259122"/>
            </a:xfrm>
          </p:grpSpPr>
          <p:grpSp>
            <p:nvGrpSpPr>
              <p:cNvPr id="3950" name="Graphic 377">
                <a:extLst>
                  <a:ext uri="{FF2B5EF4-FFF2-40B4-BE49-F238E27FC236}">
                    <a16:creationId xmlns:a16="http://schemas.microsoft.com/office/drawing/2014/main" id="{D429F102-2118-4064-9E31-2306D067E696}"/>
                  </a:ext>
                </a:extLst>
              </p:cNvPr>
              <p:cNvGrpSpPr/>
              <p:nvPr/>
            </p:nvGrpSpPr>
            <p:grpSpPr>
              <a:xfrm>
                <a:off x="4317097" y="4416936"/>
                <a:ext cx="259008" cy="259008"/>
                <a:chOff x="4317097" y="4416936"/>
                <a:chExt cx="259008" cy="259008"/>
              </a:xfrm>
            </p:grpSpPr>
            <p:sp>
              <p:nvSpPr>
                <p:cNvPr id="3951" name="Freeform: Shape 3950">
                  <a:extLst>
                    <a:ext uri="{FF2B5EF4-FFF2-40B4-BE49-F238E27FC236}">
                      <a16:creationId xmlns:a16="http://schemas.microsoft.com/office/drawing/2014/main" id="{742BB881-DD28-48DB-B146-91921A454556}"/>
                    </a:ext>
                  </a:extLst>
                </p:cNvPr>
                <p:cNvSpPr/>
                <p:nvPr/>
              </p:nvSpPr>
              <p:spPr>
                <a:xfrm>
                  <a:off x="4317097" y="4416936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8 h 259008"/>
                    <a:gd name="connsiteX3" fmla="*/ 0 w 259008"/>
                    <a:gd name="connsiteY3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8"/>
                      </a:lnTo>
                      <a:lnTo>
                        <a:pt x="0" y="259008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2" name="Freeform: Shape 3951">
                  <a:extLst>
                    <a:ext uri="{FF2B5EF4-FFF2-40B4-BE49-F238E27FC236}">
                      <a16:creationId xmlns:a16="http://schemas.microsoft.com/office/drawing/2014/main" id="{A5632C6E-8E14-415B-988A-ADC5EA20FB46}"/>
                    </a:ext>
                  </a:extLst>
                </p:cNvPr>
                <p:cNvSpPr/>
                <p:nvPr/>
              </p:nvSpPr>
              <p:spPr>
                <a:xfrm>
                  <a:off x="4376868" y="4476707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3" name="Freeform: Shape 3952">
                  <a:extLst>
                    <a:ext uri="{FF2B5EF4-FFF2-40B4-BE49-F238E27FC236}">
                      <a16:creationId xmlns:a16="http://schemas.microsoft.com/office/drawing/2014/main" id="{3321C1C0-5CD2-4FE7-9A57-0D88E6BF638E}"/>
                    </a:ext>
                  </a:extLst>
                </p:cNvPr>
                <p:cNvSpPr/>
                <p:nvPr/>
              </p:nvSpPr>
              <p:spPr>
                <a:xfrm>
                  <a:off x="4376868" y="4610481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4" name="Freeform: Shape 3953">
                  <a:extLst>
                    <a:ext uri="{FF2B5EF4-FFF2-40B4-BE49-F238E27FC236}">
                      <a16:creationId xmlns:a16="http://schemas.microsoft.com/office/drawing/2014/main" id="{DD3B119A-9A4F-431D-BC2A-5309A51A7762}"/>
                    </a:ext>
                  </a:extLst>
                </p:cNvPr>
                <p:cNvSpPr/>
                <p:nvPr/>
              </p:nvSpPr>
              <p:spPr>
                <a:xfrm>
                  <a:off x="4317097" y="4416936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259008 h 259008"/>
                    <a:gd name="connsiteX1" fmla="*/ 0 w 259008"/>
                    <a:gd name="connsiteY1" fmla="*/ 256162 h 259008"/>
                    <a:gd name="connsiteX2" fmla="*/ 256162 w 259008"/>
                    <a:gd name="connsiteY2" fmla="*/ 256162 h 259008"/>
                    <a:gd name="connsiteX3" fmla="*/ 256162 w 259008"/>
                    <a:gd name="connsiteY3" fmla="*/ 0 h 259008"/>
                    <a:gd name="connsiteX4" fmla="*/ 259008 w 259008"/>
                    <a:gd name="connsiteY4" fmla="*/ 0 h 259008"/>
                    <a:gd name="connsiteX5" fmla="*/ 259008 w 259008"/>
                    <a:gd name="connsiteY5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59008">
                      <a:moveTo>
                        <a:pt x="0" y="259008"/>
                      </a:moveTo>
                      <a:lnTo>
                        <a:pt x="0" y="256162"/>
                      </a:lnTo>
                      <a:lnTo>
                        <a:pt x="256162" y="256162"/>
                      </a:lnTo>
                      <a:lnTo>
                        <a:pt x="256162" y="0"/>
                      </a:lnTo>
                      <a:lnTo>
                        <a:pt x="259008" y="0"/>
                      </a:lnTo>
                      <a:lnTo>
                        <a:pt x="259008" y="259008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55" name="Graphic 377">
                <a:extLst>
                  <a:ext uri="{FF2B5EF4-FFF2-40B4-BE49-F238E27FC236}">
                    <a16:creationId xmlns:a16="http://schemas.microsoft.com/office/drawing/2014/main" id="{BA500418-5C1E-452C-BE66-6D1C5C5D944C}"/>
                  </a:ext>
                </a:extLst>
              </p:cNvPr>
              <p:cNvGrpSpPr/>
              <p:nvPr/>
            </p:nvGrpSpPr>
            <p:grpSpPr>
              <a:xfrm>
                <a:off x="7612080" y="4416936"/>
                <a:ext cx="259976" cy="259122"/>
                <a:chOff x="7612080" y="4416936"/>
                <a:chExt cx="259976" cy="259122"/>
              </a:xfrm>
            </p:grpSpPr>
            <p:sp>
              <p:nvSpPr>
                <p:cNvPr id="3956" name="Freeform: Shape 3955">
                  <a:extLst>
                    <a:ext uri="{FF2B5EF4-FFF2-40B4-BE49-F238E27FC236}">
                      <a16:creationId xmlns:a16="http://schemas.microsoft.com/office/drawing/2014/main" id="{4BE0F4A3-2384-4A9B-9572-FEBEDD43F498}"/>
                    </a:ext>
                  </a:extLst>
                </p:cNvPr>
                <p:cNvSpPr/>
                <p:nvPr/>
              </p:nvSpPr>
              <p:spPr>
                <a:xfrm rot="-10800000">
                  <a:off x="7612080" y="4417050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8 h 259008"/>
                    <a:gd name="connsiteX3" fmla="*/ 0 w 259008"/>
                    <a:gd name="connsiteY3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8"/>
                      </a:lnTo>
                      <a:lnTo>
                        <a:pt x="0" y="259008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7" name="Freeform: Shape 3956">
                  <a:extLst>
                    <a:ext uri="{FF2B5EF4-FFF2-40B4-BE49-F238E27FC236}">
                      <a16:creationId xmlns:a16="http://schemas.microsoft.com/office/drawing/2014/main" id="{D70502EE-6F31-41F2-A549-3F6B64977B04}"/>
                    </a:ext>
                  </a:extLst>
                </p:cNvPr>
                <p:cNvSpPr/>
                <p:nvPr/>
              </p:nvSpPr>
              <p:spPr>
                <a:xfrm rot="-10800000">
                  <a:off x="7671851" y="4476821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8" name="Freeform: Shape 3957">
                  <a:extLst>
                    <a:ext uri="{FF2B5EF4-FFF2-40B4-BE49-F238E27FC236}">
                      <a16:creationId xmlns:a16="http://schemas.microsoft.com/office/drawing/2014/main" id="{05EF9634-D19E-4086-9A19-7E292AF31A1B}"/>
                    </a:ext>
                  </a:extLst>
                </p:cNvPr>
                <p:cNvSpPr/>
                <p:nvPr/>
              </p:nvSpPr>
              <p:spPr>
                <a:xfrm rot="-10800000">
                  <a:off x="7671851" y="4610025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9" name="Freeform: Shape 3958">
                  <a:extLst>
                    <a:ext uri="{FF2B5EF4-FFF2-40B4-BE49-F238E27FC236}">
                      <a16:creationId xmlns:a16="http://schemas.microsoft.com/office/drawing/2014/main" id="{05AAC354-8DE2-408A-819E-8DB7463BAFE9}"/>
                    </a:ext>
                  </a:extLst>
                </p:cNvPr>
                <p:cNvSpPr/>
                <p:nvPr/>
              </p:nvSpPr>
              <p:spPr>
                <a:xfrm>
                  <a:off x="7613048" y="4416936"/>
                  <a:ext cx="259008" cy="259008"/>
                </a:xfrm>
                <a:custGeom>
                  <a:avLst/>
                  <a:gdLst>
                    <a:gd name="connsiteX0" fmla="*/ 259008 w 259008"/>
                    <a:gd name="connsiteY0" fmla="*/ 259008 h 259008"/>
                    <a:gd name="connsiteX1" fmla="*/ 259008 w 259008"/>
                    <a:gd name="connsiteY1" fmla="*/ 256162 h 259008"/>
                    <a:gd name="connsiteX2" fmla="*/ 2846 w 259008"/>
                    <a:gd name="connsiteY2" fmla="*/ 256162 h 259008"/>
                    <a:gd name="connsiteX3" fmla="*/ 2846 w 259008"/>
                    <a:gd name="connsiteY3" fmla="*/ 0 h 259008"/>
                    <a:gd name="connsiteX4" fmla="*/ 0 w 259008"/>
                    <a:gd name="connsiteY4" fmla="*/ 0 h 259008"/>
                    <a:gd name="connsiteX5" fmla="*/ 0 w 259008"/>
                    <a:gd name="connsiteY5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59008">
                      <a:moveTo>
                        <a:pt x="259008" y="259008"/>
                      </a:moveTo>
                      <a:lnTo>
                        <a:pt x="259008" y="256162"/>
                      </a:lnTo>
                      <a:lnTo>
                        <a:pt x="2846" y="256162"/>
                      </a:lnTo>
                      <a:lnTo>
                        <a:pt x="2846" y="0"/>
                      </a:lnTo>
                      <a:lnTo>
                        <a:pt x="0" y="0"/>
                      </a:lnTo>
                      <a:lnTo>
                        <a:pt x="0" y="259008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030" name="Freeform: Shape 4029">
              <a:extLst>
                <a:ext uri="{FF2B5EF4-FFF2-40B4-BE49-F238E27FC236}">
                  <a16:creationId xmlns:a16="http://schemas.microsoft.com/office/drawing/2014/main" id="{1AC1358A-D43A-440C-B19F-5BA449B61BAC}"/>
                </a:ext>
              </a:extLst>
            </p:cNvPr>
            <p:cNvSpPr/>
            <p:nvPr/>
          </p:nvSpPr>
          <p:spPr>
            <a:xfrm>
              <a:off x="-3109979" y="4505170"/>
              <a:ext cx="626173" cy="660328"/>
            </a:xfrm>
            <a:custGeom>
              <a:avLst/>
              <a:gdLst>
                <a:gd name="connsiteX0" fmla="*/ 0 w 626173"/>
                <a:gd name="connsiteY0" fmla="*/ 0 h 660328"/>
                <a:gd name="connsiteX1" fmla="*/ 0 w 626173"/>
                <a:gd name="connsiteY1" fmla="*/ 347242 h 660328"/>
                <a:gd name="connsiteX2" fmla="*/ 313087 w 626173"/>
                <a:gd name="connsiteY2" fmla="*/ 660329 h 660328"/>
                <a:gd name="connsiteX3" fmla="*/ 313087 w 626173"/>
                <a:gd name="connsiteY3" fmla="*/ 660329 h 660328"/>
                <a:gd name="connsiteX4" fmla="*/ 626174 w 626173"/>
                <a:gd name="connsiteY4" fmla="*/ 347242 h 660328"/>
                <a:gd name="connsiteX5" fmla="*/ 626174 w 626173"/>
                <a:gd name="connsiteY5" fmla="*/ 0 h 660328"/>
                <a:gd name="connsiteX6" fmla="*/ 0 w 626173"/>
                <a:gd name="connsiteY6" fmla="*/ 0 h 660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6173" h="660328">
                  <a:moveTo>
                    <a:pt x="0" y="0"/>
                  </a:moveTo>
                  <a:lnTo>
                    <a:pt x="0" y="347242"/>
                  </a:lnTo>
                  <a:cubicBezTo>
                    <a:pt x="0" y="520863"/>
                    <a:pt x="142312" y="660329"/>
                    <a:pt x="313087" y="660329"/>
                  </a:cubicBezTo>
                  <a:lnTo>
                    <a:pt x="313087" y="660329"/>
                  </a:lnTo>
                  <a:cubicBezTo>
                    <a:pt x="486708" y="660329"/>
                    <a:pt x="626174" y="518016"/>
                    <a:pt x="626174" y="347242"/>
                  </a:cubicBezTo>
                  <a:lnTo>
                    <a:pt x="62617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90500">
                <a:alpha val="34000"/>
              </a:srgbClr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1" name="Freeform: Shape 4030">
              <a:extLst>
                <a:ext uri="{FF2B5EF4-FFF2-40B4-BE49-F238E27FC236}">
                  <a16:creationId xmlns:a16="http://schemas.microsoft.com/office/drawing/2014/main" id="{42B0B53F-BBA0-4903-8407-23326538738E}"/>
                </a:ext>
              </a:extLst>
            </p:cNvPr>
            <p:cNvSpPr/>
            <p:nvPr/>
          </p:nvSpPr>
          <p:spPr>
            <a:xfrm>
              <a:off x="-3109979" y="4451091"/>
              <a:ext cx="626173" cy="660328"/>
            </a:xfrm>
            <a:custGeom>
              <a:avLst/>
              <a:gdLst>
                <a:gd name="connsiteX0" fmla="*/ 0 w 626173"/>
                <a:gd name="connsiteY0" fmla="*/ 0 h 660328"/>
                <a:gd name="connsiteX1" fmla="*/ 0 w 626173"/>
                <a:gd name="connsiteY1" fmla="*/ 347242 h 660328"/>
                <a:gd name="connsiteX2" fmla="*/ 313087 w 626173"/>
                <a:gd name="connsiteY2" fmla="*/ 660329 h 660328"/>
                <a:gd name="connsiteX3" fmla="*/ 313087 w 626173"/>
                <a:gd name="connsiteY3" fmla="*/ 660329 h 660328"/>
                <a:gd name="connsiteX4" fmla="*/ 626174 w 626173"/>
                <a:gd name="connsiteY4" fmla="*/ 347242 h 660328"/>
                <a:gd name="connsiteX5" fmla="*/ 626174 w 626173"/>
                <a:gd name="connsiteY5" fmla="*/ 0 h 660328"/>
                <a:gd name="connsiteX6" fmla="*/ 0 w 626173"/>
                <a:gd name="connsiteY6" fmla="*/ 0 h 660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6173" h="660328">
                  <a:moveTo>
                    <a:pt x="0" y="0"/>
                  </a:moveTo>
                  <a:lnTo>
                    <a:pt x="0" y="347242"/>
                  </a:lnTo>
                  <a:cubicBezTo>
                    <a:pt x="0" y="520863"/>
                    <a:pt x="142312" y="660329"/>
                    <a:pt x="313087" y="660329"/>
                  </a:cubicBezTo>
                  <a:lnTo>
                    <a:pt x="313087" y="660329"/>
                  </a:lnTo>
                  <a:cubicBezTo>
                    <a:pt x="486708" y="660329"/>
                    <a:pt x="626174" y="518017"/>
                    <a:pt x="626174" y="347242"/>
                  </a:cubicBezTo>
                  <a:lnTo>
                    <a:pt x="62617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4032" name="Graphic 377">
              <a:extLst>
                <a:ext uri="{FF2B5EF4-FFF2-40B4-BE49-F238E27FC236}">
                  <a16:creationId xmlns:a16="http://schemas.microsoft.com/office/drawing/2014/main" id="{D5AD30EA-87E6-435B-A6E6-D39053595395}"/>
                </a:ext>
              </a:extLst>
            </p:cNvPr>
            <p:cNvGrpSpPr/>
            <p:nvPr/>
          </p:nvGrpSpPr>
          <p:grpSpPr>
            <a:xfrm>
              <a:off x="-3109979" y="4451091"/>
              <a:ext cx="629020" cy="657482"/>
              <a:chOff x="5780066" y="4451091"/>
              <a:chExt cx="629020" cy="657482"/>
            </a:xfrm>
            <a:solidFill>
              <a:srgbClr val="DF4200"/>
            </a:solidFill>
          </p:grpSpPr>
          <p:sp>
            <p:nvSpPr>
              <p:cNvPr id="4033" name="Freeform: Shape 4032">
                <a:extLst>
                  <a:ext uri="{FF2B5EF4-FFF2-40B4-BE49-F238E27FC236}">
                    <a16:creationId xmlns:a16="http://schemas.microsoft.com/office/drawing/2014/main" id="{F57153A7-2632-45F1-84CE-82F05A10D529}"/>
                  </a:ext>
                </a:extLst>
              </p:cNvPr>
              <p:cNvSpPr/>
              <p:nvPr/>
            </p:nvSpPr>
            <p:spPr>
              <a:xfrm>
                <a:off x="6021997" y="4715792"/>
                <a:ext cx="387089" cy="392781"/>
              </a:xfrm>
              <a:custGeom>
                <a:avLst/>
                <a:gdLst>
                  <a:gd name="connsiteX0" fmla="*/ 387089 w 387089"/>
                  <a:gd name="connsiteY0" fmla="*/ 39847 h 392781"/>
                  <a:gd name="connsiteX1" fmla="*/ 387089 w 387089"/>
                  <a:gd name="connsiteY1" fmla="*/ 0 h 392781"/>
                  <a:gd name="connsiteX2" fmla="*/ 0 w 387089"/>
                  <a:gd name="connsiteY2" fmla="*/ 387089 h 392781"/>
                  <a:gd name="connsiteX3" fmla="*/ 34155 w 387089"/>
                  <a:gd name="connsiteY3" fmla="*/ 392782 h 392781"/>
                  <a:gd name="connsiteX4" fmla="*/ 387089 w 387089"/>
                  <a:gd name="connsiteY4" fmla="*/ 39847 h 39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7089" h="392781">
                    <a:moveTo>
                      <a:pt x="387089" y="39847"/>
                    </a:moveTo>
                    <a:lnTo>
                      <a:pt x="387089" y="0"/>
                    </a:lnTo>
                    <a:lnTo>
                      <a:pt x="0" y="387089"/>
                    </a:lnTo>
                    <a:cubicBezTo>
                      <a:pt x="11385" y="389935"/>
                      <a:pt x="22770" y="392782"/>
                      <a:pt x="34155" y="392782"/>
                    </a:cubicBezTo>
                    <a:lnTo>
                      <a:pt x="387089" y="39847"/>
                    </a:lnTo>
                    <a:close/>
                  </a:path>
                </a:pathLst>
              </a:custGeom>
              <a:solidFill>
                <a:srgbClr val="DF4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4" name="Freeform: Shape 4033">
                <a:extLst>
                  <a:ext uri="{FF2B5EF4-FFF2-40B4-BE49-F238E27FC236}">
                    <a16:creationId xmlns:a16="http://schemas.microsoft.com/office/drawing/2014/main" id="{44EC718B-0215-4C7C-B831-A5FD717DED31}"/>
                  </a:ext>
                </a:extLst>
              </p:cNvPr>
              <p:cNvSpPr/>
              <p:nvPr/>
            </p:nvSpPr>
            <p:spPr>
              <a:xfrm>
                <a:off x="5780066" y="4451091"/>
                <a:ext cx="626173" cy="552171"/>
              </a:xfrm>
              <a:custGeom>
                <a:avLst/>
                <a:gdLst>
                  <a:gd name="connsiteX0" fmla="*/ 626174 w 626173"/>
                  <a:gd name="connsiteY0" fmla="*/ 0 h 552171"/>
                  <a:gd name="connsiteX1" fmla="*/ 327318 w 626173"/>
                  <a:gd name="connsiteY1" fmla="*/ 0 h 552171"/>
                  <a:gd name="connsiteX2" fmla="*/ 0 w 626173"/>
                  <a:gd name="connsiteY2" fmla="*/ 327318 h 552171"/>
                  <a:gd name="connsiteX3" fmla="*/ 0 w 626173"/>
                  <a:gd name="connsiteY3" fmla="*/ 347242 h 552171"/>
                  <a:gd name="connsiteX4" fmla="*/ 76849 w 626173"/>
                  <a:gd name="connsiteY4" fmla="*/ 552172 h 552171"/>
                  <a:gd name="connsiteX5" fmla="*/ 626174 w 626173"/>
                  <a:gd name="connsiteY5" fmla="*/ 0 h 552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6173" h="552171">
                    <a:moveTo>
                      <a:pt x="626174" y="0"/>
                    </a:moveTo>
                    <a:lnTo>
                      <a:pt x="327318" y="0"/>
                    </a:lnTo>
                    <a:cubicBezTo>
                      <a:pt x="247623" y="79695"/>
                      <a:pt x="99619" y="227700"/>
                      <a:pt x="0" y="327318"/>
                    </a:cubicBezTo>
                    <a:lnTo>
                      <a:pt x="0" y="347242"/>
                    </a:lnTo>
                    <a:cubicBezTo>
                      <a:pt x="0" y="424091"/>
                      <a:pt x="28462" y="495247"/>
                      <a:pt x="76849" y="552172"/>
                    </a:cubicBezTo>
                    <a:lnTo>
                      <a:pt x="626174" y="0"/>
                    </a:lnTo>
                    <a:close/>
                  </a:path>
                </a:pathLst>
              </a:custGeom>
              <a:solidFill>
                <a:srgbClr val="DF4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5" name="Freeform: Shape 4034">
                <a:extLst>
                  <a:ext uri="{FF2B5EF4-FFF2-40B4-BE49-F238E27FC236}">
                    <a16:creationId xmlns:a16="http://schemas.microsoft.com/office/drawing/2014/main" id="{05F92A67-2C1F-46C0-B7EC-5BF84ED07C5B}"/>
                  </a:ext>
                </a:extLst>
              </p:cNvPr>
              <p:cNvSpPr/>
              <p:nvPr/>
            </p:nvSpPr>
            <p:spPr>
              <a:xfrm>
                <a:off x="5905301" y="4545017"/>
                <a:ext cx="503785" cy="540786"/>
              </a:xfrm>
              <a:custGeom>
                <a:avLst/>
                <a:gdLst>
                  <a:gd name="connsiteX0" fmla="*/ 503785 w 503785"/>
                  <a:gd name="connsiteY0" fmla="*/ 108157 h 540786"/>
                  <a:gd name="connsiteX1" fmla="*/ 503785 w 503785"/>
                  <a:gd name="connsiteY1" fmla="*/ 0 h 540786"/>
                  <a:gd name="connsiteX2" fmla="*/ 0 w 503785"/>
                  <a:gd name="connsiteY2" fmla="*/ 500939 h 540786"/>
                  <a:gd name="connsiteX3" fmla="*/ 68310 w 503785"/>
                  <a:gd name="connsiteY3" fmla="*/ 540787 h 540786"/>
                  <a:gd name="connsiteX4" fmla="*/ 503785 w 503785"/>
                  <a:gd name="connsiteY4" fmla="*/ 108157 h 540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3785" h="540786">
                    <a:moveTo>
                      <a:pt x="503785" y="108157"/>
                    </a:moveTo>
                    <a:lnTo>
                      <a:pt x="503785" y="0"/>
                    </a:lnTo>
                    <a:lnTo>
                      <a:pt x="0" y="500939"/>
                    </a:lnTo>
                    <a:cubicBezTo>
                      <a:pt x="19924" y="518016"/>
                      <a:pt x="42694" y="529401"/>
                      <a:pt x="68310" y="540787"/>
                    </a:cubicBezTo>
                    <a:lnTo>
                      <a:pt x="503785" y="108157"/>
                    </a:lnTo>
                    <a:close/>
                  </a:path>
                </a:pathLst>
              </a:custGeom>
              <a:solidFill>
                <a:srgbClr val="DF4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036" name="Freeform: Shape 4035">
              <a:extLst>
                <a:ext uri="{FF2B5EF4-FFF2-40B4-BE49-F238E27FC236}">
                  <a16:creationId xmlns:a16="http://schemas.microsoft.com/office/drawing/2014/main" id="{351381DB-DFDE-41ED-8635-C4B3F0D20F22}"/>
                </a:ext>
              </a:extLst>
            </p:cNvPr>
            <p:cNvSpPr/>
            <p:nvPr/>
          </p:nvSpPr>
          <p:spPr>
            <a:xfrm>
              <a:off x="-3033130" y="4530786"/>
              <a:ext cx="472476" cy="498092"/>
            </a:xfrm>
            <a:custGeom>
              <a:avLst/>
              <a:gdLst>
                <a:gd name="connsiteX0" fmla="*/ 0 w 472476"/>
                <a:gd name="connsiteY0" fmla="*/ 0 h 498092"/>
                <a:gd name="connsiteX1" fmla="*/ 0 w 472476"/>
                <a:gd name="connsiteY1" fmla="*/ 261854 h 498092"/>
                <a:gd name="connsiteX2" fmla="*/ 236238 w 472476"/>
                <a:gd name="connsiteY2" fmla="*/ 498093 h 498092"/>
                <a:gd name="connsiteX3" fmla="*/ 236238 w 472476"/>
                <a:gd name="connsiteY3" fmla="*/ 498093 h 498092"/>
                <a:gd name="connsiteX4" fmla="*/ 472477 w 472476"/>
                <a:gd name="connsiteY4" fmla="*/ 261854 h 498092"/>
                <a:gd name="connsiteX5" fmla="*/ 472477 w 472476"/>
                <a:gd name="connsiteY5" fmla="*/ 0 h 498092"/>
                <a:gd name="connsiteX6" fmla="*/ 0 w 472476"/>
                <a:gd name="connsiteY6" fmla="*/ 0 h 498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476" h="498092">
                  <a:moveTo>
                    <a:pt x="0" y="0"/>
                  </a:moveTo>
                  <a:lnTo>
                    <a:pt x="0" y="261854"/>
                  </a:lnTo>
                  <a:cubicBezTo>
                    <a:pt x="0" y="392782"/>
                    <a:pt x="105311" y="498093"/>
                    <a:pt x="236238" y="498093"/>
                  </a:cubicBezTo>
                  <a:lnTo>
                    <a:pt x="236238" y="498093"/>
                  </a:lnTo>
                  <a:cubicBezTo>
                    <a:pt x="367166" y="498093"/>
                    <a:pt x="472477" y="392782"/>
                    <a:pt x="472477" y="261854"/>
                  </a:cubicBezTo>
                  <a:lnTo>
                    <a:pt x="4724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E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7" name="Freeform: Shape 4036">
              <a:extLst>
                <a:ext uri="{FF2B5EF4-FFF2-40B4-BE49-F238E27FC236}">
                  <a16:creationId xmlns:a16="http://schemas.microsoft.com/office/drawing/2014/main" id="{60380447-BC0D-4533-A149-8CB581F47468}"/>
                </a:ext>
              </a:extLst>
            </p:cNvPr>
            <p:cNvSpPr/>
            <p:nvPr/>
          </p:nvSpPr>
          <p:spPr>
            <a:xfrm>
              <a:off x="-3107132" y="4784102"/>
              <a:ext cx="626173" cy="327318"/>
            </a:xfrm>
            <a:custGeom>
              <a:avLst/>
              <a:gdLst>
                <a:gd name="connsiteX0" fmla="*/ 313087 w 626173"/>
                <a:gd name="connsiteY0" fmla="*/ 313087 h 327318"/>
                <a:gd name="connsiteX1" fmla="*/ 0 w 626173"/>
                <a:gd name="connsiteY1" fmla="*/ 0 h 327318"/>
                <a:gd name="connsiteX2" fmla="*/ 0 w 626173"/>
                <a:gd name="connsiteY2" fmla="*/ 14231 h 327318"/>
                <a:gd name="connsiteX3" fmla="*/ 313087 w 626173"/>
                <a:gd name="connsiteY3" fmla="*/ 327318 h 327318"/>
                <a:gd name="connsiteX4" fmla="*/ 626174 w 626173"/>
                <a:gd name="connsiteY4" fmla="*/ 14231 h 327318"/>
                <a:gd name="connsiteX5" fmla="*/ 626174 w 626173"/>
                <a:gd name="connsiteY5" fmla="*/ 0 h 327318"/>
                <a:gd name="connsiteX6" fmla="*/ 313087 w 626173"/>
                <a:gd name="connsiteY6" fmla="*/ 313087 h 327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6173" h="327318">
                  <a:moveTo>
                    <a:pt x="313087" y="313087"/>
                  </a:moveTo>
                  <a:cubicBezTo>
                    <a:pt x="139466" y="313087"/>
                    <a:pt x="0" y="170775"/>
                    <a:pt x="0" y="0"/>
                  </a:cubicBezTo>
                  <a:lnTo>
                    <a:pt x="0" y="14231"/>
                  </a:lnTo>
                  <a:cubicBezTo>
                    <a:pt x="0" y="187852"/>
                    <a:pt x="142312" y="327318"/>
                    <a:pt x="313087" y="327318"/>
                  </a:cubicBezTo>
                  <a:cubicBezTo>
                    <a:pt x="483862" y="327318"/>
                    <a:pt x="626174" y="185006"/>
                    <a:pt x="626174" y="14231"/>
                  </a:cubicBezTo>
                  <a:lnTo>
                    <a:pt x="626174" y="0"/>
                  </a:lnTo>
                  <a:cubicBezTo>
                    <a:pt x="626174" y="173621"/>
                    <a:pt x="483862" y="313087"/>
                    <a:pt x="313087" y="313087"/>
                  </a:cubicBez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8" name="Freeform: Shape 4037">
              <a:extLst>
                <a:ext uri="{FF2B5EF4-FFF2-40B4-BE49-F238E27FC236}">
                  <a16:creationId xmlns:a16="http://schemas.microsoft.com/office/drawing/2014/main" id="{F1077480-8381-4D19-A2F8-89EFA51D129F}"/>
                </a:ext>
              </a:extLst>
            </p:cNvPr>
            <p:cNvSpPr/>
            <p:nvPr/>
          </p:nvSpPr>
          <p:spPr>
            <a:xfrm>
              <a:off x="-3109979" y="4374243"/>
              <a:ext cx="626173" cy="76848"/>
            </a:xfrm>
            <a:custGeom>
              <a:avLst/>
              <a:gdLst>
                <a:gd name="connsiteX0" fmla="*/ 0 w 626173"/>
                <a:gd name="connsiteY0" fmla="*/ 0 h 76848"/>
                <a:gd name="connsiteX1" fmla="*/ 626174 w 626173"/>
                <a:gd name="connsiteY1" fmla="*/ 0 h 76848"/>
                <a:gd name="connsiteX2" fmla="*/ 626174 w 626173"/>
                <a:gd name="connsiteY2" fmla="*/ 76849 h 76848"/>
                <a:gd name="connsiteX3" fmla="*/ 0 w 626173"/>
                <a:gd name="connsiteY3" fmla="*/ 76849 h 76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173" h="76848">
                  <a:moveTo>
                    <a:pt x="0" y="0"/>
                  </a:moveTo>
                  <a:lnTo>
                    <a:pt x="626174" y="0"/>
                  </a:lnTo>
                  <a:lnTo>
                    <a:pt x="626174" y="76849"/>
                  </a:lnTo>
                  <a:lnTo>
                    <a:pt x="0" y="76849"/>
                  </a:lnTo>
                  <a:close/>
                </a:path>
              </a:pathLst>
            </a:custGeom>
            <a:solidFill>
              <a:srgbClr val="BC30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9" name="Freeform: Shape 4038">
              <a:extLst>
                <a:ext uri="{FF2B5EF4-FFF2-40B4-BE49-F238E27FC236}">
                  <a16:creationId xmlns:a16="http://schemas.microsoft.com/office/drawing/2014/main" id="{56EE6647-7BA1-4B88-B6F0-B37410DA70DA}"/>
                </a:ext>
              </a:extLst>
            </p:cNvPr>
            <p:cNvSpPr/>
            <p:nvPr/>
          </p:nvSpPr>
          <p:spPr>
            <a:xfrm>
              <a:off x="-3109979" y="4439706"/>
              <a:ext cx="626173" cy="11384"/>
            </a:xfrm>
            <a:custGeom>
              <a:avLst/>
              <a:gdLst>
                <a:gd name="connsiteX0" fmla="*/ 0 w 626173"/>
                <a:gd name="connsiteY0" fmla="*/ 0 h 11384"/>
                <a:gd name="connsiteX1" fmla="*/ 626174 w 626173"/>
                <a:gd name="connsiteY1" fmla="*/ 0 h 11384"/>
                <a:gd name="connsiteX2" fmla="*/ 626174 w 626173"/>
                <a:gd name="connsiteY2" fmla="*/ 11385 h 11384"/>
                <a:gd name="connsiteX3" fmla="*/ 0 w 626173"/>
                <a:gd name="connsiteY3" fmla="*/ 11385 h 11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173" h="11384">
                  <a:moveTo>
                    <a:pt x="0" y="0"/>
                  </a:moveTo>
                  <a:lnTo>
                    <a:pt x="626174" y="0"/>
                  </a:lnTo>
                  <a:lnTo>
                    <a:pt x="626174" y="11385"/>
                  </a:lnTo>
                  <a:lnTo>
                    <a:pt x="0" y="11385"/>
                  </a:ln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0" name="Freeform: Shape 4039">
              <a:extLst>
                <a:ext uri="{FF2B5EF4-FFF2-40B4-BE49-F238E27FC236}">
                  <a16:creationId xmlns:a16="http://schemas.microsoft.com/office/drawing/2014/main" id="{47875A51-6123-47C0-8257-AA0B63CAF9AC}"/>
                </a:ext>
              </a:extLst>
            </p:cNvPr>
            <p:cNvSpPr/>
            <p:nvPr/>
          </p:nvSpPr>
          <p:spPr>
            <a:xfrm>
              <a:off x="-3033130" y="4530786"/>
              <a:ext cx="475322" cy="11384"/>
            </a:xfrm>
            <a:custGeom>
              <a:avLst/>
              <a:gdLst>
                <a:gd name="connsiteX0" fmla="*/ 0 w 475322"/>
                <a:gd name="connsiteY0" fmla="*/ 0 h 11384"/>
                <a:gd name="connsiteX1" fmla="*/ 475323 w 475322"/>
                <a:gd name="connsiteY1" fmla="*/ 0 h 11384"/>
                <a:gd name="connsiteX2" fmla="*/ 475323 w 475322"/>
                <a:gd name="connsiteY2" fmla="*/ 11385 h 11384"/>
                <a:gd name="connsiteX3" fmla="*/ 0 w 475322"/>
                <a:gd name="connsiteY3" fmla="*/ 11385 h 11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5322" h="11384">
                  <a:moveTo>
                    <a:pt x="0" y="0"/>
                  </a:moveTo>
                  <a:lnTo>
                    <a:pt x="475323" y="0"/>
                  </a:lnTo>
                  <a:lnTo>
                    <a:pt x="475323" y="11385"/>
                  </a:lnTo>
                  <a:lnTo>
                    <a:pt x="0" y="11385"/>
                  </a:lnTo>
                  <a:close/>
                </a:path>
              </a:pathLst>
            </a:custGeom>
            <a:solidFill>
              <a:srgbClr val="FFD5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1" name="Freeform: Shape 4040">
              <a:extLst>
                <a:ext uri="{FF2B5EF4-FFF2-40B4-BE49-F238E27FC236}">
                  <a16:creationId xmlns:a16="http://schemas.microsoft.com/office/drawing/2014/main" id="{72EE7E5D-FEFA-4EBB-A5DC-45DD6DF9D39B}"/>
                </a:ext>
              </a:extLst>
            </p:cNvPr>
            <p:cNvSpPr/>
            <p:nvPr/>
          </p:nvSpPr>
          <p:spPr>
            <a:xfrm>
              <a:off x="-2885125" y="4613327"/>
              <a:ext cx="187852" cy="355780"/>
            </a:xfrm>
            <a:custGeom>
              <a:avLst/>
              <a:gdLst>
                <a:gd name="connsiteX0" fmla="*/ 165082 w 187852"/>
                <a:gd name="connsiteY0" fmla="*/ 287471 h 355780"/>
                <a:gd name="connsiteX1" fmla="*/ 113850 w 187852"/>
                <a:gd name="connsiteY1" fmla="*/ 287471 h 355780"/>
                <a:gd name="connsiteX2" fmla="*/ 113850 w 187852"/>
                <a:gd name="connsiteY2" fmla="*/ 259008 h 355780"/>
                <a:gd name="connsiteX3" fmla="*/ 165082 w 187852"/>
                <a:gd name="connsiteY3" fmla="*/ 259008 h 355780"/>
                <a:gd name="connsiteX4" fmla="*/ 187852 w 187852"/>
                <a:gd name="connsiteY4" fmla="*/ 236238 h 355780"/>
                <a:gd name="connsiteX5" fmla="*/ 165082 w 187852"/>
                <a:gd name="connsiteY5" fmla="*/ 213468 h 355780"/>
                <a:gd name="connsiteX6" fmla="*/ 113850 w 187852"/>
                <a:gd name="connsiteY6" fmla="*/ 213468 h 355780"/>
                <a:gd name="connsiteX7" fmla="*/ 113850 w 187852"/>
                <a:gd name="connsiteY7" fmla="*/ 176467 h 355780"/>
                <a:gd name="connsiteX8" fmla="*/ 176467 w 187852"/>
                <a:gd name="connsiteY8" fmla="*/ 91080 h 355780"/>
                <a:gd name="connsiteX9" fmla="*/ 88234 w 187852"/>
                <a:gd name="connsiteY9" fmla="*/ 0 h 355780"/>
                <a:gd name="connsiteX10" fmla="*/ 0 w 187852"/>
                <a:gd name="connsiteY10" fmla="*/ 91080 h 355780"/>
                <a:gd name="connsiteX11" fmla="*/ 62617 w 187852"/>
                <a:gd name="connsiteY11" fmla="*/ 176467 h 355780"/>
                <a:gd name="connsiteX12" fmla="*/ 62617 w 187852"/>
                <a:gd name="connsiteY12" fmla="*/ 330164 h 355780"/>
                <a:gd name="connsiteX13" fmla="*/ 88234 w 187852"/>
                <a:gd name="connsiteY13" fmla="*/ 355781 h 355780"/>
                <a:gd name="connsiteX14" fmla="*/ 113850 w 187852"/>
                <a:gd name="connsiteY14" fmla="*/ 333011 h 355780"/>
                <a:gd name="connsiteX15" fmla="*/ 165082 w 187852"/>
                <a:gd name="connsiteY15" fmla="*/ 333011 h 355780"/>
                <a:gd name="connsiteX16" fmla="*/ 187852 w 187852"/>
                <a:gd name="connsiteY16" fmla="*/ 310241 h 355780"/>
                <a:gd name="connsiteX17" fmla="*/ 165082 w 187852"/>
                <a:gd name="connsiteY17" fmla="*/ 287471 h 35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7852" h="355780">
                  <a:moveTo>
                    <a:pt x="165082" y="287471"/>
                  </a:moveTo>
                  <a:lnTo>
                    <a:pt x="113850" y="287471"/>
                  </a:lnTo>
                  <a:lnTo>
                    <a:pt x="113850" y="259008"/>
                  </a:lnTo>
                  <a:lnTo>
                    <a:pt x="165082" y="259008"/>
                  </a:lnTo>
                  <a:cubicBezTo>
                    <a:pt x="176467" y="259008"/>
                    <a:pt x="187852" y="247623"/>
                    <a:pt x="187852" y="236238"/>
                  </a:cubicBezTo>
                  <a:cubicBezTo>
                    <a:pt x="187852" y="224853"/>
                    <a:pt x="176467" y="213468"/>
                    <a:pt x="165082" y="213468"/>
                  </a:cubicBezTo>
                  <a:lnTo>
                    <a:pt x="113850" y="213468"/>
                  </a:lnTo>
                  <a:lnTo>
                    <a:pt x="113850" y="176467"/>
                  </a:lnTo>
                  <a:cubicBezTo>
                    <a:pt x="150851" y="165082"/>
                    <a:pt x="176467" y="130927"/>
                    <a:pt x="176467" y="91080"/>
                  </a:cubicBezTo>
                  <a:cubicBezTo>
                    <a:pt x="176467" y="39847"/>
                    <a:pt x="136620" y="0"/>
                    <a:pt x="88234" y="0"/>
                  </a:cubicBezTo>
                  <a:cubicBezTo>
                    <a:pt x="39847" y="0"/>
                    <a:pt x="0" y="39847"/>
                    <a:pt x="0" y="91080"/>
                  </a:cubicBezTo>
                  <a:cubicBezTo>
                    <a:pt x="0" y="130927"/>
                    <a:pt x="25616" y="165082"/>
                    <a:pt x="62617" y="176467"/>
                  </a:cubicBezTo>
                  <a:lnTo>
                    <a:pt x="62617" y="330164"/>
                  </a:lnTo>
                  <a:cubicBezTo>
                    <a:pt x="62617" y="344396"/>
                    <a:pt x="74002" y="355781"/>
                    <a:pt x="88234" y="355781"/>
                  </a:cubicBezTo>
                  <a:cubicBezTo>
                    <a:pt x="99619" y="355781"/>
                    <a:pt x="111004" y="347242"/>
                    <a:pt x="113850" y="333011"/>
                  </a:cubicBezTo>
                  <a:lnTo>
                    <a:pt x="165082" y="333011"/>
                  </a:lnTo>
                  <a:cubicBezTo>
                    <a:pt x="176467" y="333011"/>
                    <a:pt x="187852" y="321626"/>
                    <a:pt x="187852" y="310241"/>
                  </a:cubicBezTo>
                  <a:cubicBezTo>
                    <a:pt x="187852" y="298856"/>
                    <a:pt x="179313" y="287471"/>
                    <a:pt x="165082" y="287471"/>
                  </a:cubicBez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2" name="Freeform: Shape 4041">
              <a:extLst>
                <a:ext uri="{FF2B5EF4-FFF2-40B4-BE49-F238E27FC236}">
                  <a16:creationId xmlns:a16="http://schemas.microsoft.com/office/drawing/2014/main" id="{A950837D-9256-4044-81C7-900BC6D0C638}"/>
                </a:ext>
              </a:extLst>
            </p:cNvPr>
            <p:cNvSpPr/>
            <p:nvPr/>
          </p:nvSpPr>
          <p:spPr>
            <a:xfrm>
              <a:off x="-2885125" y="4610481"/>
              <a:ext cx="187852" cy="350088"/>
            </a:xfrm>
            <a:custGeom>
              <a:avLst/>
              <a:gdLst>
                <a:gd name="connsiteX0" fmla="*/ 165082 w 187852"/>
                <a:gd name="connsiteY0" fmla="*/ 281778 h 350088"/>
                <a:gd name="connsiteX1" fmla="*/ 113850 w 187852"/>
                <a:gd name="connsiteY1" fmla="*/ 281778 h 350088"/>
                <a:gd name="connsiteX2" fmla="*/ 113850 w 187852"/>
                <a:gd name="connsiteY2" fmla="*/ 253316 h 350088"/>
                <a:gd name="connsiteX3" fmla="*/ 165082 w 187852"/>
                <a:gd name="connsiteY3" fmla="*/ 253316 h 350088"/>
                <a:gd name="connsiteX4" fmla="*/ 187852 w 187852"/>
                <a:gd name="connsiteY4" fmla="*/ 230546 h 350088"/>
                <a:gd name="connsiteX5" fmla="*/ 165082 w 187852"/>
                <a:gd name="connsiteY5" fmla="*/ 207776 h 350088"/>
                <a:gd name="connsiteX6" fmla="*/ 113850 w 187852"/>
                <a:gd name="connsiteY6" fmla="*/ 207776 h 350088"/>
                <a:gd name="connsiteX7" fmla="*/ 113850 w 187852"/>
                <a:gd name="connsiteY7" fmla="*/ 173621 h 350088"/>
                <a:gd name="connsiteX8" fmla="*/ 176467 w 187852"/>
                <a:gd name="connsiteY8" fmla="*/ 88234 h 350088"/>
                <a:gd name="connsiteX9" fmla="*/ 88234 w 187852"/>
                <a:gd name="connsiteY9" fmla="*/ 0 h 350088"/>
                <a:gd name="connsiteX10" fmla="*/ 0 w 187852"/>
                <a:gd name="connsiteY10" fmla="*/ 88234 h 350088"/>
                <a:gd name="connsiteX11" fmla="*/ 62617 w 187852"/>
                <a:gd name="connsiteY11" fmla="*/ 173621 h 350088"/>
                <a:gd name="connsiteX12" fmla="*/ 62617 w 187852"/>
                <a:gd name="connsiteY12" fmla="*/ 324472 h 350088"/>
                <a:gd name="connsiteX13" fmla="*/ 88234 w 187852"/>
                <a:gd name="connsiteY13" fmla="*/ 350088 h 350088"/>
                <a:gd name="connsiteX14" fmla="*/ 113850 w 187852"/>
                <a:gd name="connsiteY14" fmla="*/ 327318 h 350088"/>
                <a:gd name="connsiteX15" fmla="*/ 165082 w 187852"/>
                <a:gd name="connsiteY15" fmla="*/ 327318 h 350088"/>
                <a:gd name="connsiteX16" fmla="*/ 187852 w 187852"/>
                <a:gd name="connsiteY16" fmla="*/ 304548 h 350088"/>
                <a:gd name="connsiteX17" fmla="*/ 165082 w 187852"/>
                <a:gd name="connsiteY17" fmla="*/ 281778 h 35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7852" h="350088">
                  <a:moveTo>
                    <a:pt x="165082" y="281778"/>
                  </a:moveTo>
                  <a:lnTo>
                    <a:pt x="113850" y="281778"/>
                  </a:lnTo>
                  <a:lnTo>
                    <a:pt x="113850" y="253316"/>
                  </a:lnTo>
                  <a:lnTo>
                    <a:pt x="165082" y="253316"/>
                  </a:lnTo>
                  <a:cubicBezTo>
                    <a:pt x="176467" y="253316"/>
                    <a:pt x="187852" y="241931"/>
                    <a:pt x="187852" y="230546"/>
                  </a:cubicBezTo>
                  <a:cubicBezTo>
                    <a:pt x="187852" y="219161"/>
                    <a:pt x="176467" y="207776"/>
                    <a:pt x="165082" y="207776"/>
                  </a:cubicBezTo>
                  <a:lnTo>
                    <a:pt x="113850" y="207776"/>
                  </a:lnTo>
                  <a:lnTo>
                    <a:pt x="113850" y="173621"/>
                  </a:lnTo>
                  <a:cubicBezTo>
                    <a:pt x="150851" y="162236"/>
                    <a:pt x="176467" y="128081"/>
                    <a:pt x="176467" y="88234"/>
                  </a:cubicBezTo>
                  <a:cubicBezTo>
                    <a:pt x="176467" y="39847"/>
                    <a:pt x="136620" y="0"/>
                    <a:pt x="88234" y="0"/>
                  </a:cubicBezTo>
                  <a:cubicBezTo>
                    <a:pt x="39847" y="0"/>
                    <a:pt x="0" y="39847"/>
                    <a:pt x="0" y="88234"/>
                  </a:cubicBezTo>
                  <a:cubicBezTo>
                    <a:pt x="0" y="128081"/>
                    <a:pt x="25616" y="162236"/>
                    <a:pt x="62617" y="173621"/>
                  </a:cubicBezTo>
                  <a:lnTo>
                    <a:pt x="62617" y="324472"/>
                  </a:lnTo>
                  <a:cubicBezTo>
                    <a:pt x="62617" y="338703"/>
                    <a:pt x="74002" y="350088"/>
                    <a:pt x="88234" y="350088"/>
                  </a:cubicBezTo>
                  <a:cubicBezTo>
                    <a:pt x="99619" y="350088"/>
                    <a:pt x="111004" y="341549"/>
                    <a:pt x="113850" y="327318"/>
                  </a:cubicBezTo>
                  <a:lnTo>
                    <a:pt x="165082" y="327318"/>
                  </a:lnTo>
                  <a:cubicBezTo>
                    <a:pt x="176467" y="327318"/>
                    <a:pt x="187852" y="315933"/>
                    <a:pt x="187852" y="304548"/>
                  </a:cubicBezTo>
                  <a:cubicBezTo>
                    <a:pt x="187852" y="293163"/>
                    <a:pt x="179313" y="281778"/>
                    <a:pt x="165082" y="281778"/>
                  </a:cubicBezTo>
                  <a:close/>
                </a:path>
              </a:pathLst>
            </a:custGeom>
            <a:solidFill>
              <a:srgbClr val="891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2" name="Am-thanh-mo-chiec-hop-than-ki-www_tiengdong_com">
            <a:hlinkClick r:id="" action="ppaction://media"/>
            <a:extLst>
              <a:ext uri="{FF2B5EF4-FFF2-40B4-BE49-F238E27FC236}">
                <a16:creationId xmlns:a16="http://schemas.microsoft.com/office/drawing/2014/main" id="{8ECE025D-8A1C-4F13-9E24-5A6DBF0630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692400" y="-1981200"/>
            <a:ext cx="406400" cy="406400"/>
          </a:xfrm>
          <a:prstGeom prst="rect">
            <a:avLst/>
          </a:prstGeom>
        </p:spPr>
      </p:pic>
      <p:pic>
        <p:nvPicPr>
          <p:cNvPr id="3896" name="Am-thanh-nang-tien-tu-tu-xuat-hien-www_tiengdong_com">
            <a:hlinkClick r:id="" action="ppaction://media"/>
            <a:extLst>
              <a:ext uri="{FF2B5EF4-FFF2-40B4-BE49-F238E27FC236}">
                <a16:creationId xmlns:a16="http://schemas.microsoft.com/office/drawing/2014/main" id="{F5CDC17C-8BC9-4022-92A0-ED93F2BED7D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667000" y="-3657600"/>
            <a:ext cx="406400" cy="406400"/>
          </a:xfrm>
          <a:prstGeom prst="rect">
            <a:avLst/>
          </a:prstGeom>
        </p:spPr>
      </p:pic>
      <p:pic>
        <p:nvPicPr>
          <p:cNvPr id="4048" name="Graphic 4047">
            <a:extLst>
              <a:ext uri="{FF2B5EF4-FFF2-40B4-BE49-F238E27FC236}">
                <a16:creationId xmlns:a16="http://schemas.microsoft.com/office/drawing/2014/main" id="{B013D2F7-A321-44DB-AB8B-9C756F1FDCB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917466" y="2532871"/>
            <a:ext cx="4233636" cy="1886729"/>
          </a:xfrm>
          <a:prstGeom prst="rect">
            <a:avLst/>
          </a:prstGeom>
        </p:spPr>
      </p:pic>
      <p:grpSp>
        <p:nvGrpSpPr>
          <p:cNvPr id="4054" name="Group 4053">
            <a:extLst>
              <a:ext uri="{FF2B5EF4-FFF2-40B4-BE49-F238E27FC236}">
                <a16:creationId xmlns:a16="http://schemas.microsoft.com/office/drawing/2014/main" id="{E94C1CA2-D709-411C-9275-827E746AFE86}"/>
              </a:ext>
            </a:extLst>
          </p:cNvPr>
          <p:cNvGrpSpPr/>
          <p:nvPr/>
        </p:nvGrpSpPr>
        <p:grpSpPr>
          <a:xfrm>
            <a:off x="12420099" y="5902352"/>
            <a:ext cx="788108" cy="368015"/>
            <a:chOff x="5560959" y="4589155"/>
            <a:chExt cx="788108" cy="368015"/>
          </a:xfrm>
        </p:grpSpPr>
        <p:sp>
          <p:nvSpPr>
            <p:cNvPr id="4049" name="Oval 4048">
              <a:extLst>
                <a:ext uri="{FF2B5EF4-FFF2-40B4-BE49-F238E27FC236}">
                  <a16:creationId xmlns:a16="http://schemas.microsoft.com/office/drawing/2014/main" id="{C50D1E9D-DC7C-45FE-B471-F640706424E9}"/>
                </a:ext>
              </a:extLst>
            </p:cNvPr>
            <p:cNvSpPr/>
            <p:nvPr/>
          </p:nvSpPr>
          <p:spPr>
            <a:xfrm>
              <a:off x="5560959" y="4589155"/>
              <a:ext cx="788108" cy="368015"/>
            </a:xfrm>
            <a:prstGeom prst="ellipse">
              <a:avLst/>
            </a:prstGeom>
            <a:solidFill>
              <a:srgbClr val="FF98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608" name="Graphic 607">
              <a:extLst>
                <a:ext uri="{FF2B5EF4-FFF2-40B4-BE49-F238E27FC236}">
                  <a16:creationId xmlns:a16="http://schemas.microsoft.com/office/drawing/2014/main" id="{BA1337D0-557E-404A-B2C8-66A6C9ADED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5831204" y="4653280"/>
              <a:ext cx="244158" cy="244158"/>
            </a:xfrm>
            <a:prstGeom prst="rect">
              <a:avLst/>
            </a:prstGeom>
          </p:spPr>
        </p:pic>
      </p:grpSp>
      <p:pic>
        <p:nvPicPr>
          <p:cNvPr id="610" name="Tieng-khoa-cua-www_tiengdong_com">
            <a:hlinkClick r:id="" action="ppaction://media"/>
            <a:extLst>
              <a:ext uri="{FF2B5EF4-FFF2-40B4-BE49-F238E27FC236}">
                <a16:creationId xmlns:a16="http://schemas.microsoft.com/office/drawing/2014/main" id="{F0A7C68F-8C3E-494C-BBE2-1BC8B3131F0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585.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123255" y="-2811893"/>
            <a:ext cx="406400" cy="406400"/>
          </a:xfrm>
          <a:prstGeom prst="rect">
            <a:avLst/>
          </a:prstGeom>
        </p:spPr>
      </p:pic>
      <p:sp>
        <p:nvSpPr>
          <p:cNvPr id="613" name="Oval 612">
            <a:extLst>
              <a:ext uri="{FF2B5EF4-FFF2-40B4-BE49-F238E27FC236}">
                <a16:creationId xmlns:a16="http://schemas.microsoft.com/office/drawing/2014/main" id="{703065AB-796F-41B9-887A-9475E9B7F06D}"/>
              </a:ext>
            </a:extLst>
          </p:cNvPr>
          <p:cNvSpPr/>
          <p:nvPr/>
        </p:nvSpPr>
        <p:spPr>
          <a:xfrm>
            <a:off x="12846462" y="6471896"/>
            <a:ext cx="788108" cy="368015"/>
          </a:xfrm>
          <a:prstGeom prst="ellipse">
            <a:avLst/>
          </a:prstGeom>
          <a:solidFill>
            <a:srgbClr val="FF98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4056" name="Group 4055">
            <a:extLst>
              <a:ext uri="{FF2B5EF4-FFF2-40B4-BE49-F238E27FC236}">
                <a16:creationId xmlns:a16="http://schemas.microsoft.com/office/drawing/2014/main" id="{9431282D-9C62-416D-BFC5-9D466C37AFBE}"/>
              </a:ext>
            </a:extLst>
          </p:cNvPr>
          <p:cNvGrpSpPr/>
          <p:nvPr/>
        </p:nvGrpSpPr>
        <p:grpSpPr>
          <a:xfrm>
            <a:off x="5576581" y="4648200"/>
            <a:ext cx="788108" cy="357390"/>
            <a:chOff x="12445276" y="5249251"/>
            <a:chExt cx="788108" cy="357390"/>
          </a:xfrm>
        </p:grpSpPr>
        <p:sp>
          <p:nvSpPr>
            <p:cNvPr id="4055" name="Oval 4054">
              <a:extLst>
                <a:ext uri="{FF2B5EF4-FFF2-40B4-BE49-F238E27FC236}">
                  <a16:creationId xmlns:a16="http://schemas.microsoft.com/office/drawing/2014/main" id="{AA2EDB91-F60E-42A0-A52B-8BE5841C1DE3}"/>
                </a:ext>
              </a:extLst>
            </p:cNvPr>
            <p:cNvSpPr/>
            <p:nvPr/>
          </p:nvSpPr>
          <p:spPr>
            <a:xfrm>
              <a:off x="12445276" y="5249251"/>
              <a:ext cx="788108" cy="357390"/>
            </a:xfrm>
            <a:prstGeom prst="ellipse">
              <a:avLst/>
            </a:prstGeom>
            <a:solidFill>
              <a:srgbClr val="FF98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614" name="Graphic 613">
              <a:extLst>
                <a:ext uri="{FF2B5EF4-FFF2-40B4-BE49-F238E27FC236}">
                  <a16:creationId xmlns:a16="http://schemas.microsoft.com/office/drawing/2014/main" id="{A275DE20-4F2B-4B93-9995-D32098D8D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2722545" y="5302136"/>
              <a:ext cx="244158" cy="2441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17821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896" fill="hold"/>
                                        <p:tgtEl>
                                          <p:spTgt spid="38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1500" fill="hold"/>
                                        <p:tgtEl>
                                          <p:spTgt spid="4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737" fill="hold"/>
                                        <p:tgtEl>
                                          <p:spTgt spid="6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45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4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96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0"/>
                </p:tgtEl>
              </p:cMediaNode>
            </p:audio>
          </p:childTnLst>
        </p:cTn>
      </p:par>
    </p:tnLst>
    <p:bldLst>
      <p:bldP spid="3897" grpId="0" animBg="1"/>
      <p:bldP spid="3900" grpId="0" animBg="1"/>
      <p:bldP spid="3901" grpId="0" animBg="1"/>
      <p:bldP spid="3902" grpId="0" animBg="1"/>
      <p:bldP spid="390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1" name="Graphic 3590">
            <a:extLst>
              <a:ext uri="{FF2B5EF4-FFF2-40B4-BE49-F238E27FC236}">
                <a16:creationId xmlns:a16="http://schemas.microsoft.com/office/drawing/2014/main" id="{4435B00F-4EED-49A4-BC95-236F9301E2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474330" y="-774571"/>
            <a:ext cx="13106988" cy="8318371"/>
          </a:xfrm>
          <a:prstGeom prst="rect">
            <a:avLst/>
          </a:prstGeom>
        </p:spPr>
      </p:pic>
      <p:sp>
        <p:nvSpPr>
          <p:cNvPr id="3897" name="Freeform: Shape 3896">
            <a:extLst>
              <a:ext uri="{FF2B5EF4-FFF2-40B4-BE49-F238E27FC236}">
                <a16:creationId xmlns:a16="http://schemas.microsoft.com/office/drawing/2014/main" id="{BB668FFC-9623-40D5-8967-1447E7B58CAE}"/>
              </a:ext>
            </a:extLst>
          </p:cNvPr>
          <p:cNvSpPr/>
          <p:nvPr/>
        </p:nvSpPr>
        <p:spPr>
          <a:xfrm>
            <a:off x="4321096" y="3770839"/>
            <a:ext cx="3330106" cy="845334"/>
          </a:xfrm>
          <a:custGeom>
            <a:avLst/>
            <a:gdLst>
              <a:gd name="connsiteX0" fmla="*/ 3330107 w 3330106"/>
              <a:gd name="connsiteY0" fmla="*/ 845335 h 845334"/>
              <a:gd name="connsiteX1" fmla="*/ 0 w 3330106"/>
              <a:gd name="connsiteY1" fmla="*/ 845335 h 845334"/>
              <a:gd name="connsiteX2" fmla="*/ 446860 w 3330106"/>
              <a:gd name="connsiteY2" fmla="*/ 0 h 845334"/>
              <a:gd name="connsiteX3" fmla="*/ 2965787 w 3330106"/>
              <a:gd name="connsiteY3" fmla="*/ 0 h 845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0106" h="845334">
                <a:moveTo>
                  <a:pt x="3330107" y="845335"/>
                </a:moveTo>
                <a:lnTo>
                  <a:pt x="0" y="845335"/>
                </a:lnTo>
                <a:lnTo>
                  <a:pt x="446860" y="0"/>
                </a:lnTo>
                <a:lnTo>
                  <a:pt x="2965787" y="0"/>
                </a:lnTo>
                <a:close/>
              </a:path>
            </a:pathLst>
          </a:custGeom>
          <a:solidFill>
            <a:srgbClr val="6905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0" name="Freeform: Shape 3899">
            <a:extLst>
              <a:ext uri="{FF2B5EF4-FFF2-40B4-BE49-F238E27FC236}">
                <a16:creationId xmlns:a16="http://schemas.microsoft.com/office/drawing/2014/main" id="{70BE25ED-3EE1-4D0F-8206-6B1E379B89BD}"/>
              </a:ext>
            </a:extLst>
          </p:cNvPr>
          <p:cNvSpPr/>
          <p:nvPr/>
        </p:nvSpPr>
        <p:spPr>
          <a:xfrm>
            <a:off x="4443484" y="3770839"/>
            <a:ext cx="344395" cy="623327"/>
          </a:xfrm>
          <a:custGeom>
            <a:avLst/>
            <a:gdLst>
              <a:gd name="connsiteX0" fmla="*/ 344396 w 344395"/>
              <a:gd name="connsiteY0" fmla="*/ 179313 h 623327"/>
              <a:gd name="connsiteX1" fmla="*/ 56925 w 344395"/>
              <a:gd name="connsiteY1" fmla="*/ 623328 h 623327"/>
              <a:gd name="connsiteX2" fmla="*/ 0 w 344395"/>
              <a:gd name="connsiteY2" fmla="*/ 540786 h 623327"/>
              <a:gd name="connsiteX3" fmla="*/ 344396 w 344395"/>
              <a:gd name="connsiteY3" fmla="*/ 0 h 62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395" h="623327">
                <a:moveTo>
                  <a:pt x="344396" y="179313"/>
                </a:moveTo>
                <a:lnTo>
                  <a:pt x="56925" y="623328"/>
                </a:lnTo>
                <a:lnTo>
                  <a:pt x="0" y="540786"/>
                </a:lnTo>
                <a:lnTo>
                  <a:pt x="344396" y="0"/>
                </a:lnTo>
                <a:close/>
              </a:path>
            </a:pathLst>
          </a:custGeom>
          <a:solidFill>
            <a:srgbClr val="F147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1" name="Freeform: Shape 3900">
            <a:extLst>
              <a:ext uri="{FF2B5EF4-FFF2-40B4-BE49-F238E27FC236}">
                <a16:creationId xmlns:a16="http://schemas.microsoft.com/office/drawing/2014/main" id="{5172B190-83D7-49C9-98FB-EE953FB825A2}"/>
              </a:ext>
            </a:extLst>
          </p:cNvPr>
          <p:cNvSpPr/>
          <p:nvPr/>
        </p:nvSpPr>
        <p:spPr>
          <a:xfrm>
            <a:off x="7195803" y="3773685"/>
            <a:ext cx="375704" cy="646097"/>
          </a:xfrm>
          <a:custGeom>
            <a:avLst/>
            <a:gdLst>
              <a:gd name="connsiteX0" fmla="*/ 0 w 375704"/>
              <a:gd name="connsiteY0" fmla="*/ 176467 h 646097"/>
              <a:gd name="connsiteX1" fmla="*/ 293163 w 375704"/>
              <a:gd name="connsiteY1" fmla="*/ 646098 h 646097"/>
              <a:gd name="connsiteX2" fmla="*/ 375704 w 375704"/>
              <a:gd name="connsiteY2" fmla="*/ 537940 h 646097"/>
              <a:gd name="connsiteX3" fmla="*/ 0 w 375704"/>
              <a:gd name="connsiteY3" fmla="*/ 0 h 646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5704" h="646097">
                <a:moveTo>
                  <a:pt x="0" y="176467"/>
                </a:moveTo>
                <a:lnTo>
                  <a:pt x="293163" y="646098"/>
                </a:lnTo>
                <a:lnTo>
                  <a:pt x="375704" y="537940"/>
                </a:lnTo>
                <a:lnTo>
                  <a:pt x="0" y="0"/>
                </a:lnTo>
                <a:close/>
              </a:path>
            </a:pathLst>
          </a:custGeom>
          <a:solidFill>
            <a:srgbClr val="F147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2" name="Freeform: Shape 3901">
            <a:extLst>
              <a:ext uri="{FF2B5EF4-FFF2-40B4-BE49-F238E27FC236}">
                <a16:creationId xmlns:a16="http://schemas.microsoft.com/office/drawing/2014/main" id="{6B3348CB-0BD8-474E-8E72-2E6804098E7D}"/>
              </a:ext>
            </a:extLst>
          </p:cNvPr>
          <p:cNvSpPr/>
          <p:nvPr/>
        </p:nvSpPr>
        <p:spPr>
          <a:xfrm>
            <a:off x="4787880" y="3813532"/>
            <a:ext cx="2407923" cy="133773"/>
          </a:xfrm>
          <a:custGeom>
            <a:avLst/>
            <a:gdLst>
              <a:gd name="connsiteX0" fmla="*/ 0 w 2407923"/>
              <a:gd name="connsiteY0" fmla="*/ 0 h 133773"/>
              <a:gd name="connsiteX1" fmla="*/ 2407923 w 2407923"/>
              <a:gd name="connsiteY1" fmla="*/ 0 h 133773"/>
              <a:gd name="connsiteX2" fmla="*/ 2407923 w 2407923"/>
              <a:gd name="connsiteY2" fmla="*/ 133774 h 133773"/>
              <a:gd name="connsiteX3" fmla="*/ 0 w 2407923"/>
              <a:gd name="connsiteY3" fmla="*/ 133774 h 13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7923" h="133773">
                <a:moveTo>
                  <a:pt x="0" y="0"/>
                </a:moveTo>
                <a:lnTo>
                  <a:pt x="2407923" y="0"/>
                </a:lnTo>
                <a:lnTo>
                  <a:pt x="2407923" y="133774"/>
                </a:lnTo>
                <a:lnTo>
                  <a:pt x="0" y="133774"/>
                </a:lnTo>
                <a:close/>
              </a:path>
            </a:pathLst>
          </a:custGeom>
          <a:solidFill>
            <a:srgbClr val="FF5E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3" name="Freeform: Shape 3902">
            <a:extLst>
              <a:ext uri="{FF2B5EF4-FFF2-40B4-BE49-F238E27FC236}">
                <a16:creationId xmlns:a16="http://schemas.microsoft.com/office/drawing/2014/main" id="{C4B5B38A-44AE-4094-881D-1B727814080D}"/>
              </a:ext>
            </a:extLst>
          </p:cNvPr>
          <p:cNvSpPr/>
          <p:nvPr/>
        </p:nvSpPr>
        <p:spPr>
          <a:xfrm>
            <a:off x="4190169" y="3708221"/>
            <a:ext cx="3554959" cy="666021"/>
          </a:xfrm>
          <a:custGeom>
            <a:avLst/>
            <a:gdLst>
              <a:gd name="connsiteX0" fmla="*/ 3005635 w 3554959"/>
              <a:gd name="connsiteY0" fmla="*/ 105311 h 666021"/>
              <a:gd name="connsiteX1" fmla="*/ 3307336 w 3554959"/>
              <a:gd name="connsiteY1" fmla="*/ 557864 h 666021"/>
              <a:gd name="connsiteX2" fmla="*/ 270393 w 3554959"/>
              <a:gd name="connsiteY2" fmla="*/ 557864 h 666021"/>
              <a:gd name="connsiteX3" fmla="*/ 597711 w 3554959"/>
              <a:gd name="connsiteY3" fmla="*/ 105311 h 666021"/>
              <a:gd name="connsiteX4" fmla="*/ 3005635 w 3554959"/>
              <a:gd name="connsiteY4" fmla="*/ 105311 h 666021"/>
              <a:gd name="connsiteX5" fmla="*/ 3105253 w 3554959"/>
              <a:gd name="connsiteY5" fmla="*/ 0 h 666021"/>
              <a:gd name="connsiteX6" fmla="*/ 503785 w 3554959"/>
              <a:gd name="connsiteY6" fmla="*/ 0 h 666021"/>
              <a:gd name="connsiteX7" fmla="*/ 0 w 3554959"/>
              <a:gd name="connsiteY7" fmla="*/ 666021 h 666021"/>
              <a:gd name="connsiteX8" fmla="*/ 3554960 w 3554959"/>
              <a:gd name="connsiteY8" fmla="*/ 666021 h 666021"/>
              <a:gd name="connsiteX9" fmla="*/ 3105253 w 3554959"/>
              <a:gd name="connsiteY9" fmla="*/ 0 h 666021"/>
              <a:gd name="connsiteX10" fmla="*/ 3105253 w 3554959"/>
              <a:gd name="connsiteY10" fmla="*/ 0 h 6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54959" h="666021">
                <a:moveTo>
                  <a:pt x="3005635" y="105311"/>
                </a:moveTo>
                <a:lnTo>
                  <a:pt x="3307336" y="557864"/>
                </a:lnTo>
                <a:lnTo>
                  <a:pt x="270393" y="557864"/>
                </a:lnTo>
                <a:lnTo>
                  <a:pt x="597711" y="105311"/>
                </a:lnTo>
                <a:lnTo>
                  <a:pt x="3005635" y="105311"/>
                </a:lnTo>
                <a:moveTo>
                  <a:pt x="3105253" y="0"/>
                </a:moveTo>
                <a:lnTo>
                  <a:pt x="503785" y="0"/>
                </a:lnTo>
                <a:lnTo>
                  <a:pt x="0" y="666021"/>
                </a:lnTo>
                <a:lnTo>
                  <a:pt x="3554960" y="666021"/>
                </a:lnTo>
                <a:lnTo>
                  <a:pt x="3105253" y="0"/>
                </a:lnTo>
                <a:lnTo>
                  <a:pt x="3105253" y="0"/>
                </a:lnTo>
                <a:close/>
              </a:path>
            </a:pathLst>
          </a:custGeom>
          <a:solidFill>
            <a:srgbClr val="FFAB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4045" name="Group 4044">
            <a:extLst>
              <a:ext uri="{FF2B5EF4-FFF2-40B4-BE49-F238E27FC236}">
                <a16:creationId xmlns:a16="http://schemas.microsoft.com/office/drawing/2014/main" id="{64FE7160-1A2A-4495-8713-D218D44B0414}"/>
              </a:ext>
            </a:extLst>
          </p:cNvPr>
          <p:cNvGrpSpPr/>
          <p:nvPr/>
        </p:nvGrpSpPr>
        <p:grpSpPr>
          <a:xfrm>
            <a:off x="4244247" y="2057400"/>
            <a:ext cx="3472418" cy="1650821"/>
            <a:chOff x="-4518870" y="2057400"/>
            <a:chExt cx="3472418" cy="1650821"/>
          </a:xfrm>
        </p:grpSpPr>
        <p:sp>
          <p:nvSpPr>
            <p:cNvPr id="3960" name="Freeform: Shape 3959">
              <a:extLst>
                <a:ext uri="{FF2B5EF4-FFF2-40B4-BE49-F238E27FC236}">
                  <a16:creationId xmlns:a16="http://schemas.microsoft.com/office/drawing/2014/main" id="{6689A8C1-E75C-48CA-8781-D1DAD5B97967}"/>
                </a:ext>
              </a:extLst>
            </p:cNvPr>
            <p:cNvSpPr/>
            <p:nvPr/>
          </p:nvSpPr>
          <p:spPr>
            <a:xfrm>
              <a:off x="-4413559" y="2057400"/>
              <a:ext cx="3264642" cy="236238"/>
            </a:xfrm>
            <a:custGeom>
              <a:avLst/>
              <a:gdLst>
                <a:gd name="connsiteX0" fmla="*/ 0 w 3264642"/>
                <a:gd name="connsiteY0" fmla="*/ 233392 h 236238"/>
                <a:gd name="connsiteX1" fmla="*/ 34155 w 3264642"/>
                <a:gd name="connsiteY1" fmla="*/ 199237 h 236238"/>
                <a:gd name="connsiteX2" fmla="*/ 518017 w 3264642"/>
                <a:gd name="connsiteY2" fmla="*/ 0 h 236238"/>
                <a:gd name="connsiteX3" fmla="*/ 2777935 w 3264642"/>
                <a:gd name="connsiteY3" fmla="*/ 0 h 236238"/>
                <a:gd name="connsiteX4" fmla="*/ 3239027 w 3264642"/>
                <a:gd name="connsiteY4" fmla="*/ 204930 h 236238"/>
                <a:gd name="connsiteX5" fmla="*/ 3264643 w 3264642"/>
                <a:gd name="connsiteY5" fmla="*/ 236238 h 236238"/>
                <a:gd name="connsiteX6" fmla="*/ 0 w 3264642"/>
                <a:gd name="connsiteY6" fmla="*/ 236238 h 23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64642" h="236238">
                  <a:moveTo>
                    <a:pt x="0" y="233392"/>
                  </a:moveTo>
                  <a:lnTo>
                    <a:pt x="34155" y="199237"/>
                  </a:lnTo>
                  <a:cubicBezTo>
                    <a:pt x="162236" y="71156"/>
                    <a:pt x="335857" y="0"/>
                    <a:pt x="518017" y="0"/>
                  </a:cubicBezTo>
                  <a:lnTo>
                    <a:pt x="2777935" y="0"/>
                  </a:lnTo>
                  <a:cubicBezTo>
                    <a:pt x="2945863" y="0"/>
                    <a:pt x="3113792" y="91080"/>
                    <a:pt x="3239027" y="204930"/>
                  </a:cubicBezTo>
                  <a:lnTo>
                    <a:pt x="3264643" y="236238"/>
                  </a:lnTo>
                  <a:lnTo>
                    <a:pt x="0" y="236238"/>
                  </a:lnTo>
                  <a:close/>
                </a:path>
              </a:pathLst>
            </a:custGeom>
            <a:solidFill>
              <a:srgbClr val="A319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1" name="Freeform: Shape 3960">
              <a:extLst>
                <a:ext uri="{FF2B5EF4-FFF2-40B4-BE49-F238E27FC236}">
                  <a16:creationId xmlns:a16="http://schemas.microsoft.com/office/drawing/2014/main" id="{2DC93271-9851-4B80-B5D1-E3F0614A63D2}"/>
                </a:ext>
              </a:extLst>
            </p:cNvPr>
            <p:cNvSpPr/>
            <p:nvPr/>
          </p:nvSpPr>
          <p:spPr>
            <a:xfrm>
              <a:off x="-4413559" y="2057400"/>
              <a:ext cx="3264642" cy="236238"/>
            </a:xfrm>
            <a:custGeom>
              <a:avLst/>
              <a:gdLst>
                <a:gd name="connsiteX0" fmla="*/ 34155 w 3264642"/>
                <a:gd name="connsiteY0" fmla="*/ 213468 h 236238"/>
                <a:gd name="connsiteX1" fmla="*/ 518017 w 3264642"/>
                <a:gd name="connsiteY1" fmla="*/ 14231 h 236238"/>
                <a:gd name="connsiteX2" fmla="*/ 2800705 w 3264642"/>
                <a:gd name="connsiteY2" fmla="*/ 14231 h 236238"/>
                <a:gd name="connsiteX3" fmla="*/ 3239027 w 3264642"/>
                <a:gd name="connsiteY3" fmla="*/ 219161 h 236238"/>
                <a:gd name="connsiteX4" fmla="*/ 3253258 w 3264642"/>
                <a:gd name="connsiteY4" fmla="*/ 236238 h 236238"/>
                <a:gd name="connsiteX5" fmla="*/ 3264643 w 3264642"/>
                <a:gd name="connsiteY5" fmla="*/ 236238 h 236238"/>
                <a:gd name="connsiteX6" fmla="*/ 3239027 w 3264642"/>
                <a:gd name="connsiteY6" fmla="*/ 204930 h 236238"/>
                <a:gd name="connsiteX7" fmla="*/ 2800705 w 3264642"/>
                <a:gd name="connsiteY7" fmla="*/ 0 h 236238"/>
                <a:gd name="connsiteX8" fmla="*/ 518017 w 3264642"/>
                <a:gd name="connsiteY8" fmla="*/ 0 h 236238"/>
                <a:gd name="connsiteX9" fmla="*/ 34155 w 3264642"/>
                <a:gd name="connsiteY9" fmla="*/ 199237 h 236238"/>
                <a:gd name="connsiteX10" fmla="*/ 0 w 3264642"/>
                <a:gd name="connsiteY10" fmla="*/ 233392 h 236238"/>
                <a:gd name="connsiteX11" fmla="*/ 11385 w 3264642"/>
                <a:gd name="connsiteY11" fmla="*/ 233392 h 236238"/>
                <a:gd name="connsiteX12" fmla="*/ 34155 w 3264642"/>
                <a:gd name="connsiteY12" fmla="*/ 213468 h 23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64642" h="236238">
                  <a:moveTo>
                    <a:pt x="34155" y="213468"/>
                  </a:moveTo>
                  <a:cubicBezTo>
                    <a:pt x="162236" y="85387"/>
                    <a:pt x="335857" y="14231"/>
                    <a:pt x="518017" y="14231"/>
                  </a:cubicBezTo>
                  <a:lnTo>
                    <a:pt x="2800705" y="14231"/>
                  </a:lnTo>
                  <a:cubicBezTo>
                    <a:pt x="2968633" y="14231"/>
                    <a:pt x="3130869" y="88234"/>
                    <a:pt x="3239027" y="219161"/>
                  </a:cubicBezTo>
                  <a:lnTo>
                    <a:pt x="3253258" y="236238"/>
                  </a:lnTo>
                  <a:lnTo>
                    <a:pt x="3264643" y="236238"/>
                  </a:lnTo>
                  <a:lnTo>
                    <a:pt x="3239027" y="204930"/>
                  </a:lnTo>
                  <a:cubicBezTo>
                    <a:pt x="3113792" y="102465"/>
                    <a:pt x="2937325" y="34155"/>
                    <a:pt x="2800705" y="0"/>
                  </a:cubicBezTo>
                  <a:lnTo>
                    <a:pt x="518017" y="0"/>
                  </a:lnTo>
                  <a:cubicBezTo>
                    <a:pt x="335857" y="0"/>
                    <a:pt x="162236" y="71156"/>
                    <a:pt x="34155" y="199237"/>
                  </a:cubicBezTo>
                  <a:lnTo>
                    <a:pt x="0" y="233392"/>
                  </a:lnTo>
                  <a:lnTo>
                    <a:pt x="11385" y="233392"/>
                  </a:lnTo>
                  <a:lnTo>
                    <a:pt x="34155" y="213468"/>
                  </a:lnTo>
                  <a:close/>
                </a:path>
              </a:pathLst>
            </a:custGeom>
            <a:solidFill>
              <a:srgbClr val="E119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2" name="Freeform: Shape 3961">
              <a:extLst>
                <a:ext uri="{FF2B5EF4-FFF2-40B4-BE49-F238E27FC236}">
                  <a16:creationId xmlns:a16="http://schemas.microsoft.com/office/drawing/2014/main" id="{1ACB48C4-4398-4F7E-AB23-B6CE1C353204}"/>
                </a:ext>
              </a:extLst>
            </p:cNvPr>
            <p:cNvSpPr/>
            <p:nvPr/>
          </p:nvSpPr>
          <p:spPr>
            <a:xfrm>
              <a:off x="-4385096" y="2057400"/>
              <a:ext cx="518016" cy="233392"/>
            </a:xfrm>
            <a:custGeom>
              <a:avLst/>
              <a:gdLst>
                <a:gd name="connsiteX0" fmla="*/ 518017 w 518016"/>
                <a:gd name="connsiteY0" fmla="*/ 0 h 233392"/>
                <a:gd name="connsiteX1" fmla="*/ 34155 w 518016"/>
                <a:gd name="connsiteY1" fmla="*/ 199237 h 233392"/>
                <a:gd name="connsiteX2" fmla="*/ 0 w 518016"/>
                <a:gd name="connsiteY2" fmla="*/ 233392 h 233392"/>
                <a:gd name="connsiteX3" fmla="*/ 105311 w 518016"/>
                <a:gd name="connsiteY3" fmla="*/ 233392 h 233392"/>
                <a:gd name="connsiteX4" fmla="*/ 518017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518017" y="0"/>
                  </a:moveTo>
                  <a:cubicBezTo>
                    <a:pt x="296009" y="0"/>
                    <a:pt x="162236" y="71156"/>
                    <a:pt x="34155" y="199237"/>
                  </a:cubicBezTo>
                  <a:lnTo>
                    <a:pt x="0" y="233392"/>
                  </a:lnTo>
                  <a:lnTo>
                    <a:pt x="105311" y="233392"/>
                  </a:lnTo>
                  <a:cubicBezTo>
                    <a:pt x="130927" y="202083"/>
                    <a:pt x="273240" y="28462"/>
                    <a:pt x="518017" y="0"/>
                  </a:cubicBezTo>
                  <a:close/>
                </a:path>
              </a:pathLst>
            </a:custGeom>
            <a:solidFill>
              <a:srgbClr val="FF74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3" name="Freeform: Shape 3962">
              <a:extLst>
                <a:ext uri="{FF2B5EF4-FFF2-40B4-BE49-F238E27FC236}">
                  <a16:creationId xmlns:a16="http://schemas.microsoft.com/office/drawing/2014/main" id="{22B1DABA-3149-4AB7-B8A9-C0437787D900}"/>
                </a:ext>
              </a:extLst>
            </p:cNvPr>
            <p:cNvSpPr/>
            <p:nvPr/>
          </p:nvSpPr>
          <p:spPr>
            <a:xfrm>
              <a:off x="-4413559" y="2057400"/>
              <a:ext cx="518016" cy="233392"/>
            </a:xfrm>
            <a:custGeom>
              <a:avLst/>
              <a:gdLst>
                <a:gd name="connsiteX0" fmla="*/ 518017 w 518016"/>
                <a:gd name="connsiteY0" fmla="*/ 0 h 233392"/>
                <a:gd name="connsiteX1" fmla="*/ 28462 w 518016"/>
                <a:gd name="connsiteY1" fmla="*/ 202083 h 233392"/>
                <a:gd name="connsiteX2" fmla="*/ 0 w 518016"/>
                <a:gd name="connsiteY2" fmla="*/ 233392 h 233392"/>
                <a:gd name="connsiteX3" fmla="*/ 105311 w 518016"/>
                <a:gd name="connsiteY3" fmla="*/ 233392 h 233392"/>
                <a:gd name="connsiteX4" fmla="*/ 518017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518017" y="0"/>
                  </a:moveTo>
                  <a:cubicBezTo>
                    <a:pt x="296009" y="0"/>
                    <a:pt x="156543" y="74002"/>
                    <a:pt x="28462" y="202083"/>
                  </a:cubicBezTo>
                  <a:lnTo>
                    <a:pt x="0" y="233392"/>
                  </a:lnTo>
                  <a:lnTo>
                    <a:pt x="105311" y="233392"/>
                  </a:lnTo>
                  <a:cubicBezTo>
                    <a:pt x="130927" y="202083"/>
                    <a:pt x="273240" y="28462"/>
                    <a:pt x="518017" y="0"/>
                  </a:cubicBez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4" name="Freeform: Shape 3963">
              <a:extLst>
                <a:ext uri="{FF2B5EF4-FFF2-40B4-BE49-F238E27FC236}">
                  <a16:creationId xmlns:a16="http://schemas.microsoft.com/office/drawing/2014/main" id="{28E625A7-AA0C-429B-BBCB-DA44E16CF21E}"/>
                </a:ext>
              </a:extLst>
            </p:cNvPr>
            <p:cNvSpPr/>
            <p:nvPr/>
          </p:nvSpPr>
          <p:spPr>
            <a:xfrm>
              <a:off x="-1695395" y="2057400"/>
              <a:ext cx="518016" cy="233392"/>
            </a:xfrm>
            <a:custGeom>
              <a:avLst/>
              <a:gdLst>
                <a:gd name="connsiteX0" fmla="*/ 0 w 518016"/>
                <a:gd name="connsiteY0" fmla="*/ 0 h 233392"/>
                <a:gd name="connsiteX1" fmla="*/ 483862 w 518016"/>
                <a:gd name="connsiteY1" fmla="*/ 199237 h 233392"/>
                <a:gd name="connsiteX2" fmla="*/ 518017 w 518016"/>
                <a:gd name="connsiteY2" fmla="*/ 233392 h 233392"/>
                <a:gd name="connsiteX3" fmla="*/ 412706 w 518016"/>
                <a:gd name="connsiteY3" fmla="*/ 233392 h 233392"/>
                <a:gd name="connsiteX4" fmla="*/ 0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0" y="0"/>
                  </a:moveTo>
                  <a:cubicBezTo>
                    <a:pt x="222007" y="0"/>
                    <a:pt x="355781" y="71156"/>
                    <a:pt x="483862" y="199237"/>
                  </a:cubicBezTo>
                  <a:lnTo>
                    <a:pt x="518017" y="233392"/>
                  </a:lnTo>
                  <a:lnTo>
                    <a:pt x="412706" y="233392"/>
                  </a:lnTo>
                  <a:cubicBezTo>
                    <a:pt x="387089" y="202083"/>
                    <a:pt x="241931" y="28462"/>
                    <a:pt x="0" y="0"/>
                  </a:cubicBezTo>
                  <a:close/>
                </a:path>
              </a:pathLst>
            </a:custGeom>
            <a:solidFill>
              <a:srgbClr val="FF74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5" name="Freeform: Shape 3964">
              <a:extLst>
                <a:ext uri="{FF2B5EF4-FFF2-40B4-BE49-F238E27FC236}">
                  <a16:creationId xmlns:a16="http://schemas.microsoft.com/office/drawing/2014/main" id="{52443F8C-0886-47AA-8D05-77D50EB42477}"/>
                </a:ext>
              </a:extLst>
            </p:cNvPr>
            <p:cNvSpPr/>
            <p:nvPr/>
          </p:nvSpPr>
          <p:spPr>
            <a:xfrm>
              <a:off x="-1666933" y="2057400"/>
              <a:ext cx="518016" cy="233392"/>
            </a:xfrm>
            <a:custGeom>
              <a:avLst/>
              <a:gdLst>
                <a:gd name="connsiteX0" fmla="*/ 0 w 518016"/>
                <a:gd name="connsiteY0" fmla="*/ 0 h 233392"/>
                <a:gd name="connsiteX1" fmla="*/ 489554 w 518016"/>
                <a:gd name="connsiteY1" fmla="*/ 202083 h 233392"/>
                <a:gd name="connsiteX2" fmla="*/ 518017 w 518016"/>
                <a:gd name="connsiteY2" fmla="*/ 233392 h 233392"/>
                <a:gd name="connsiteX3" fmla="*/ 412706 w 518016"/>
                <a:gd name="connsiteY3" fmla="*/ 233392 h 233392"/>
                <a:gd name="connsiteX4" fmla="*/ 0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0" y="0"/>
                  </a:moveTo>
                  <a:cubicBezTo>
                    <a:pt x="222007" y="0"/>
                    <a:pt x="358627" y="74002"/>
                    <a:pt x="489554" y="202083"/>
                  </a:cubicBezTo>
                  <a:lnTo>
                    <a:pt x="518017" y="233392"/>
                  </a:lnTo>
                  <a:lnTo>
                    <a:pt x="412706" y="233392"/>
                  </a:lnTo>
                  <a:cubicBezTo>
                    <a:pt x="387089" y="202083"/>
                    <a:pt x="241931" y="28462"/>
                    <a:pt x="0" y="0"/>
                  </a:cubicBez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6" name="Freeform: Shape 3965">
              <a:extLst>
                <a:ext uri="{FF2B5EF4-FFF2-40B4-BE49-F238E27FC236}">
                  <a16:creationId xmlns:a16="http://schemas.microsoft.com/office/drawing/2014/main" id="{78255A92-F009-49E6-93B1-024F9252A9E2}"/>
                </a:ext>
              </a:extLst>
            </p:cNvPr>
            <p:cNvSpPr/>
            <p:nvPr/>
          </p:nvSpPr>
          <p:spPr>
            <a:xfrm>
              <a:off x="-4518870" y="2290792"/>
              <a:ext cx="3472418" cy="108157"/>
            </a:xfrm>
            <a:custGeom>
              <a:avLst/>
              <a:gdLst>
                <a:gd name="connsiteX0" fmla="*/ 0 w 3472418"/>
                <a:gd name="connsiteY0" fmla="*/ 108157 h 108157"/>
                <a:gd name="connsiteX1" fmla="*/ 105311 w 3472418"/>
                <a:gd name="connsiteY1" fmla="*/ 0 h 108157"/>
                <a:gd name="connsiteX2" fmla="*/ 3367108 w 3472418"/>
                <a:gd name="connsiteY2" fmla="*/ 0 h 108157"/>
                <a:gd name="connsiteX3" fmla="*/ 3472419 w 3472418"/>
                <a:gd name="connsiteY3" fmla="*/ 108157 h 10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72418" h="108157">
                  <a:moveTo>
                    <a:pt x="0" y="108157"/>
                  </a:moveTo>
                  <a:lnTo>
                    <a:pt x="105311" y="0"/>
                  </a:lnTo>
                  <a:lnTo>
                    <a:pt x="3367108" y="0"/>
                  </a:lnTo>
                  <a:lnTo>
                    <a:pt x="3472419" y="108157"/>
                  </a:lnTo>
                  <a:close/>
                </a:path>
              </a:pathLst>
            </a:custGeom>
            <a:solidFill>
              <a:srgbClr val="FF74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67" name="Graphic 377">
              <a:extLst>
                <a:ext uri="{FF2B5EF4-FFF2-40B4-BE49-F238E27FC236}">
                  <a16:creationId xmlns:a16="http://schemas.microsoft.com/office/drawing/2014/main" id="{F6DA1B87-F736-473F-8ABB-9028DFCF79F2}"/>
                </a:ext>
              </a:extLst>
            </p:cNvPr>
            <p:cNvGrpSpPr/>
            <p:nvPr/>
          </p:nvGrpSpPr>
          <p:grpSpPr>
            <a:xfrm>
              <a:off x="-3761769" y="2290792"/>
              <a:ext cx="1946831" cy="108157"/>
              <a:chOff x="5128276" y="2290792"/>
              <a:chExt cx="1946831" cy="108157"/>
            </a:xfrm>
            <a:solidFill>
              <a:srgbClr val="FF4C00"/>
            </a:solidFill>
          </p:grpSpPr>
          <p:sp>
            <p:nvSpPr>
              <p:cNvPr id="3968" name="Freeform: Shape 3967">
                <a:extLst>
                  <a:ext uri="{FF2B5EF4-FFF2-40B4-BE49-F238E27FC236}">
                    <a16:creationId xmlns:a16="http://schemas.microsoft.com/office/drawing/2014/main" id="{9FEAFEAC-8AC8-4739-BE1A-D42E1F8558C3}"/>
                  </a:ext>
                </a:extLst>
              </p:cNvPr>
              <p:cNvSpPr/>
              <p:nvPr/>
            </p:nvSpPr>
            <p:spPr>
              <a:xfrm>
                <a:off x="5128276" y="2290792"/>
                <a:ext cx="722946" cy="108157"/>
              </a:xfrm>
              <a:custGeom>
                <a:avLst/>
                <a:gdLst>
                  <a:gd name="connsiteX0" fmla="*/ 0 w 722946"/>
                  <a:gd name="connsiteY0" fmla="*/ 108157 h 108157"/>
                  <a:gd name="connsiteX1" fmla="*/ 617635 w 722946"/>
                  <a:gd name="connsiteY1" fmla="*/ 108157 h 108157"/>
                  <a:gd name="connsiteX2" fmla="*/ 722946 w 722946"/>
                  <a:gd name="connsiteY2" fmla="*/ 0 h 108157"/>
                  <a:gd name="connsiteX3" fmla="*/ 108157 w 722946"/>
                  <a:gd name="connsiteY3" fmla="*/ 0 h 108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2946" h="108157">
                    <a:moveTo>
                      <a:pt x="0" y="108157"/>
                    </a:moveTo>
                    <a:lnTo>
                      <a:pt x="617635" y="108157"/>
                    </a:lnTo>
                    <a:lnTo>
                      <a:pt x="722946" y="0"/>
                    </a:lnTo>
                    <a:lnTo>
                      <a:pt x="108157" y="0"/>
                    </a:lnTo>
                    <a:close/>
                  </a:path>
                </a:pathLst>
              </a:custGeom>
              <a:solidFill>
                <a:srgbClr val="FF4C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69" name="Freeform: Shape 3968">
                <a:extLst>
                  <a:ext uri="{FF2B5EF4-FFF2-40B4-BE49-F238E27FC236}">
                    <a16:creationId xmlns:a16="http://schemas.microsoft.com/office/drawing/2014/main" id="{C78C9794-5D21-4997-B171-FBF43038564A}"/>
                  </a:ext>
                </a:extLst>
              </p:cNvPr>
              <p:cNvSpPr/>
              <p:nvPr/>
            </p:nvSpPr>
            <p:spPr>
              <a:xfrm>
                <a:off x="5876839" y="2290792"/>
                <a:ext cx="358626" cy="108157"/>
              </a:xfrm>
              <a:custGeom>
                <a:avLst/>
                <a:gdLst>
                  <a:gd name="connsiteX0" fmla="*/ 358627 w 358626"/>
                  <a:gd name="connsiteY0" fmla="*/ 0 h 108157"/>
                  <a:gd name="connsiteX1" fmla="*/ 108157 w 358626"/>
                  <a:gd name="connsiteY1" fmla="*/ 0 h 108157"/>
                  <a:gd name="connsiteX2" fmla="*/ 0 w 358626"/>
                  <a:gd name="connsiteY2" fmla="*/ 108157 h 108157"/>
                  <a:gd name="connsiteX3" fmla="*/ 253316 w 358626"/>
                  <a:gd name="connsiteY3" fmla="*/ 108157 h 108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8626" h="108157">
                    <a:moveTo>
                      <a:pt x="358627" y="0"/>
                    </a:moveTo>
                    <a:lnTo>
                      <a:pt x="108157" y="0"/>
                    </a:lnTo>
                    <a:lnTo>
                      <a:pt x="0" y="108157"/>
                    </a:lnTo>
                    <a:lnTo>
                      <a:pt x="253316" y="108157"/>
                    </a:lnTo>
                    <a:close/>
                  </a:path>
                </a:pathLst>
              </a:custGeom>
              <a:solidFill>
                <a:srgbClr val="FF4C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70" name="Freeform: Shape 3969">
                <a:extLst>
                  <a:ext uri="{FF2B5EF4-FFF2-40B4-BE49-F238E27FC236}">
                    <a16:creationId xmlns:a16="http://schemas.microsoft.com/office/drawing/2014/main" id="{B438B96A-969F-493D-9DB2-6BE1E2BA2455}"/>
                  </a:ext>
                </a:extLst>
              </p:cNvPr>
              <p:cNvSpPr/>
              <p:nvPr/>
            </p:nvSpPr>
            <p:spPr>
              <a:xfrm>
                <a:off x="6847408" y="2290792"/>
                <a:ext cx="227699" cy="108157"/>
              </a:xfrm>
              <a:custGeom>
                <a:avLst/>
                <a:gdLst>
                  <a:gd name="connsiteX0" fmla="*/ 227700 w 227699"/>
                  <a:gd name="connsiteY0" fmla="*/ 0 h 108157"/>
                  <a:gd name="connsiteX1" fmla="*/ 108157 w 227699"/>
                  <a:gd name="connsiteY1" fmla="*/ 0 h 108157"/>
                  <a:gd name="connsiteX2" fmla="*/ 0 w 227699"/>
                  <a:gd name="connsiteY2" fmla="*/ 108157 h 108157"/>
                  <a:gd name="connsiteX3" fmla="*/ 119542 w 227699"/>
                  <a:gd name="connsiteY3" fmla="*/ 108157 h 108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7699" h="108157">
                    <a:moveTo>
                      <a:pt x="227700" y="0"/>
                    </a:moveTo>
                    <a:lnTo>
                      <a:pt x="108157" y="0"/>
                    </a:lnTo>
                    <a:lnTo>
                      <a:pt x="0" y="108157"/>
                    </a:lnTo>
                    <a:lnTo>
                      <a:pt x="119542" y="108157"/>
                    </a:lnTo>
                    <a:close/>
                  </a:path>
                </a:pathLst>
              </a:custGeom>
              <a:solidFill>
                <a:srgbClr val="FF4C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971" name="Freeform: Shape 3970">
              <a:extLst>
                <a:ext uri="{FF2B5EF4-FFF2-40B4-BE49-F238E27FC236}">
                  <a16:creationId xmlns:a16="http://schemas.microsoft.com/office/drawing/2014/main" id="{D71EFC21-532C-4AA0-9A09-A6D40D530AAB}"/>
                </a:ext>
              </a:extLst>
            </p:cNvPr>
            <p:cNvSpPr/>
            <p:nvPr/>
          </p:nvSpPr>
          <p:spPr>
            <a:xfrm>
              <a:off x="-4518870" y="2290792"/>
              <a:ext cx="3372800" cy="108157"/>
            </a:xfrm>
            <a:custGeom>
              <a:avLst/>
              <a:gdLst>
                <a:gd name="connsiteX0" fmla="*/ 102465 w 3372800"/>
                <a:gd name="connsiteY0" fmla="*/ 5692 h 108157"/>
                <a:gd name="connsiteX1" fmla="*/ 3372800 w 3372800"/>
                <a:gd name="connsiteY1" fmla="*/ 5692 h 108157"/>
                <a:gd name="connsiteX2" fmla="*/ 3367108 w 3372800"/>
                <a:gd name="connsiteY2" fmla="*/ 0 h 108157"/>
                <a:gd name="connsiteX3" fmla="*/ 105311 w 3372800"/>
                <a:gd name="connsiteY3" fmla="*/ 0 h 108157"/>
                <a:gd name="connsiteX4" fmla="*/ 0 w 3372800"/>
                <a:gd name="connsiteY4" fmla="*/ 108157 h 108157"/>
                <a:gd name="connsiteX5" fmla="*/ 0 w 3372800"/>
                <a:gd name="connsiteY5" fmla="*/ 108157 h 10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72800" h="108157">
                  <a:moveTo>
                    <a:pt x="102465" y="5692"/>
                  </a:moveTo>
                  <a:lnTo>
                    <a:pt x="3372800" y="5692"/>
                  </a:lnTo>
                  <a:lnTo>
                    <a:pt x="3367108" y="0"/>
                  </a:lnTo>
                  <a:lnTo>
                    <a:pt x="105311" y="0"/>
                  </a:lnTo>
                  <a:lnTo>
                    <a:pt x="0" y="108157"/>
                  </a:lnTo>
                  <a:lnTo>
                    <a:pt x="0" y="108157"/>
                  </a:ln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72" name="Freeform: Shape 3971">
              <a:extLst>
                <a:ext uri="{FF2B5EF4-FFF2-40B4-BE49-F238E27FC236}">
                  <a16:creationId xmlns:a16="http://schemas.microsoft.com/office/drawing/2014/main" id="{E14CF55A-A4FD-4739-8099-69BCA7DD8ADE}"/>
                </a:ext>
              </a:extLst>
            </p:cNvPr>
            <p:cNvSpPr/>
            <p:nvPr/>
          </p:nvSpPr>
          <p:spPr>
            <a:xfrm>
              <a:off x="-4518870" y="2398949"/>
              <a:ext cx="3472418" cy="1309272"/>
            </a:xfrm>
            <a:custGeom>
              <a:avLst/>
              <a:gdLst>
                <a:gd name="connsiteX0" fmla="*/ 3472419 w 3472418"/>
                <a:gd name="connsiteY0" fmla="*/ 0 h 1309272"/>
                <a:gd name="connsiteX1" fmla="*/ 0 w 3472418"/>
                <a:gd name="connsiteY1" fmla="*/ 0 h 1309272"/>
                <a:gd name="connsiteX2" fmla="*/ 449707 w 3472418"/>
                <a:gd name="connsiteY2" fmla="*/ 1309273 h 1309272"/>
                <a:gd name="connsiteX3" fmla="*/ 3048328 w 3472418"/>
                <a:gd name="connsiteY3" fmla="*/ 1309273 h 1309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72418" h="1309272">
                  <a:moveTo>
                    <a:pt x="3472419" y="0"/>
                  </a:moveTo>
                  <a:lnTo>
                    <a:pt x="0" y="0"/>
                  </a:lnTo>
                  <a:lnTo>
                    <a:pt x="449707" y="1309273"/>
                  </a:lnTo>
                  <a:lnTo>
                    <a:pt x="3048328" y="1309273"/>
                  </a:lnTo>
                  <a:close/>
                </a:path>
              </a:pathLst>
            </a:custGeom>
            <a:solidFill>
              <a:srgbClr val="A319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73" name="Graphic 377">
              <a:extLst>
                <a:ext uri="{FF2B5EF4-FFF2-40B4-BE49-F238E27FC236}">
                  <a16:creationId xmlns:a16="http://schemas.microsoft.com/office/drawing/2014/main" id="{FCB2DD4E-E5FD-44DA-B235-EB3D42853FD4}"/>
                </a:ext>
              </a:extLst>
            </p:cNvPr>
            <p:cNvGrpSpPr/>
            <p:nvPr/>
          </p:nvGrpSpPr>
          <p:grpSpPr>
            <a:xfrm>
              <a:off x="-4246370" y="2460593"/>
              <a:ext cx="2960834" cy="1196396"/>
              <a:chOff x="4643675" y="2460593"/>
              <a:chExt cx="2960834" cy="1196396"/>
            </a:xfrm>
          </p:grpSpPr>
          <p:grpSp>
            <p:nvGrpSpPr>
              <p:cNvPr id="3974" name="Graphic 377">
                <a:extLst>
                  <a:ext uri="{FF2B5EF4-FFF2-40B4-BE49-F238E27FC236}">
                    <a16:creationId xmlns:a16="http://schemas.microsoft.com/office/drawing/2014/main" id="{4B653154-9A4D-4791-88D5-4EB9282D88DD}"/>
                  </a:ext>
                </a:extLst>
              </p:cNvPr>
              <p:cNvGrpSpPr/>
              <p:nvPr/>
            </p:nvGrpSpPr>
            <p:grpSpPr>
              <a:xfrm>
                <a:off x="4772496" y="3358133"/>
                <a:ext cx="2664085" cy="298855"/>
                <a:chOff x="4772496" y="3358133"/>
                <a:chExt cx="2664085" cy="298855"/>
              </a:xfrm>
            </p:grpSpPr>
            <p:sp>
              <p:nvSpPr>
                <p:cNvPr id="3975" name="Freeform: Shape 3974">
                  <a:extLst>
                    <a:ext uri="{FF2B5EF4-FFF2-40B4-BE49-F238E27FC236}">
                      <a16:creationId xmlns:a16="http://schemas.microsoft.com/office/drawing/2014/main" id="{02F0AA97-8295-41FF-94BC-3A60F1989979}"/>
                    </a:ext>
                  </a:extLst>
                </p:cNvPr>
                <p:cNvSpPr/>
                <p:nvPr/>
              </p:nvSpPr>
              <p:spPr>
                <a:xfrm>
                  <a:off x="4772496" y="3358133"/>
                  <a:ext cx="2661238" cy="298855"/>
                </a:xfrm>
                <a:custGeom>
                  <a:avLst/>
                  <a:gdLst>
                    <a:gd name="connsiteX0" fmla="*/ 0 w 2661238"/>
                    <a:gd name="connsiteY0" fmla="*/ 0 h 298855"/>
                    <a:gd name="connsiteX1" fmla="*/ 42694 w 2661238"/>
                    <a:gd name="connsiteY1" fmla="*/ 119542 h 298855"/>
                    <a:gd name="connsiteX2" fmla="*/ 130927 w 2661238"/>
                    <a:gd name="connsiteY2" fmla="*/ 298856 h 298855"/>
                    <a:gd name="connsiteX3" fmla="*/ 2527466 w 2661238"/>
                    <a:gd name="connsiteY3" fmla="*/ 298856 h 298855"/>
                    <a:gd name="connsiteX4" fmla="*/ 2661239 w 2661238"/>
                    <a:gd name="connsiteY4" fmla="*/ 0 h 298855"/>
                    <a:gd name="connsiteX5" fmla="*/ 0 w 2661238"/>
                    <a:gd name="connsiteY5" fmla="*/ 0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661238" h="298855">
                      <a:moveTo>
                        <a:pt x="0" y="0"/>
                      </a:moveTo>
                      <a:cubicBezTo>
                        <a:pt x="14231" y="39847"/>
                        <a:pt x="31309" y="79695"/>
                        <a:pt x="42694" y="119542"/>
                      </a:cubicBezTo>
                      <a:cubicBezTo>
                        <a:pt x="74002" y="179313"/>
                        <a:pt x="102465" y="239084"/>
                        <a:pt x="130927" y="298856"/>
                      </a:cubicBezTo>
                      <a:lnTo>
                        <a:pt x="2527466" y="298856"/>
                      </a:lnTo>
                      <a:cubicBezTo>
                        <a:pt x="2570159" y="199237"/>
                        <a:pt x="2615699" y="99619"/>
                        <a:pt x="2661239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6" name="Freeform: Shape 3975">
                  <a:extLst>
                    <a:ext uri="{FF2B5EF4-FFF2-40B4-BE49-F238E27FC236}">
                      <a16:creationId xmlns:a16="http://schemas.microsoft.com/office/drawing/2014/main" id="{6CBE33DA-D569-497B-B662-7B438E9257B5}"/>
                    </a:ext>
                  </a:extLst>
                </p:cNvPr>
                <p:cNvSpPr/>
                <p:nvPr/>
              </p:nvSpPr>
              <p:spPr>
                <a:xfrm>
                  <a:off x="4772496" y="3358133"/>
                  <a:ext cx="2664085" cy="19923"/>
                </a:xfrm>
                <a:custGeom>
                  <a:avLst/>
                  <a:gdLst>
                    <a:gd name="connsiteX0" fmla="*/ 0 w 2664085"/>
                    <a:gd name="connsiteY0" fmla="*/ 0 h 19923"/>
                    <a:gd name="connsiteX1" fmla="*/ 8539 w 2664085"/>
                    <a:gd name="connsiteY1" fmla="*/ 19924 h 19923"/>
                    <a:gd name="connsiteX2" fmla="*/ 2652700 w 2664085"/>
                    <a:gd name="connsiteY2" fmla="*/ 19924 h 19923"/>
                    <a:gd name="connsiteX3" fmla="*/ 2664085 w 2664085"/>
                    <a:gd name="connsiteY3" fmla="*/ 0 h 19923"/>
                    <a:gd name="connsiteX4" fmla="*/ 0 w 2664085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64085" h="19923">
                      <a:moveTo>
                        <a:pt x="0" y="0"/>
                      </a:moveTo>
                      <a:cubicBezTo>
                        <a:pt x="2846" y="5693"/>
                        <a:pt x="5693" y="14231"/>
                        <a:pt x="8539" y="19924"/>
                      </a:cubicBezTo>
                      <a:lnTo>
                        <a:pt x="2652700" y="19924"/>
                      </a:lnTo>
                      <a:cubicBezTo>
                        <a:pt x="2655547" y="14231"/>
                        <a:pt x="2658393" y="5693"/>
                        <a:pt x="266408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7" name="Freeform: Shape 3976">
                  <a:extLst>
                    <a:ext uri="{FF2B5EF4-FFF2-40B4-BE49-F238E27FC236}">
                      <a16:creationId xmlns:a16="http://schemas.microsoft.com/office/drawing/2014/main" id="{F17309E9-8E04-48CA-B5E1-C75BEBC5F398}"/>
                    </a:ext>
                  </a:extLst>
                </p:cNvPr>
                <p:cNvSpPr/>
                <p:nvPr/>
              </p:nvSpPr>
              <p:spPr>
                <a:xfrm>
                  <a:off x="4894884" y="3634219"/>
                  <a:ext cx="2416461" cy="19923"/>
                </a:xfrm>
                <a:custGeom>
                  <a:avLst/>
                  <a:gdLst>
                    <a:gd name="connsiteX0" fmla="*/ 0 w 2416461"/>
                    <a:gd name="connsiteY0" fmla="*/ 0 h 19923"/>
                    <a:gd name="connsiteX1" fmla="*/ 11385 w 2416461"/>
                    <a:gd name="connsiteY1" fmla="*/ 19924 h 19923"/>
                    <a:gd name="connsiteX2" fmla="*/ 2407923 w 2416461"/>
                    <a:gd name="connsiteY2" fmla="*/ 19924 h 19923"/>
                    <a:gd name="connsiteX3" fmla="*/ 2416462 w 2416461"/>
                    <a:gd name="connsiteY3" fmla="*/ 0 h 19923"/>
                    <a:gd name="connsiteX4" fmla="*/ 0 w 2416461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16461" h="19923">
                      <a:moveTo>
                        <a:pt x="0" y="0"/>
                      </a:moveTo>
                      <a:cubicBezTo>
                        <a:pt x="2846" y="5692"/>
                        <a:pt x="5693" y="14231"/>
                        <a:pt x="11385" y="19924"/>
                      </a:cubicBezTo>
                      <a:lnTo>
                        <a:pt x="2407923" y="19924"/>
                      </a:lnTo>
                      <a:cubicBezTo>
                        <a:pt x="2410769" y="14231"/>
                        <a:pt x="2413616" y="5692"/>
                        <a:pt x="2416462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8" name="Freeform: Shape 3977">
                  <a:extLst>
                    <a:ext uri="{FF2B5EF4-FFF2-40B4-BE49-F238E27FC236}">
                      <a16:creationId xmlns:a16="http://schemas.microsoft.com/office/drawing/2014/main" id="{F6EAF460-5274-41C0-A310-FF8F40CC50D8}"/>
                    </a:ext>
                  </a:extLst>
                </p:cNvPr>
                <p:cNvSpPr/>
                <p:nvPr/>
              </p:nvSpPr>
              <p:spPr>
                <a:xfrm>
                  <a:off x="5533155" y="3500446"/>
                  <a:ext cx="709806" cy="22769"/>
                </a:xfrm>
                <a:custGeom>
                  <a:avLst/>
                  <a:gdLst>
                    <a:gd name="connsiteX0" fmla="*/ 696618 w 709806"/>
                    <a:gd name="connsiteY0" fmla="*/ 0 h 22769"/>
                    <a:gd name="connsiteX1" fmla="*/ 10673 w 709806"/>
                    <a:gd name="connsiteY1" fmla="*/ 0 h 22769"/>
                    <a:gd name="connsiteX2" fmla="*/ 10673 w 709806"/>
                    <a:gd name="connsiteY2" fmla="*/ 22770 h 22769"/>
                    <a:gd name="connsiteX3" fmla="*/ 699465 w 709806"/>
                    <a:gd name="connsiteY3" fmla="*/ 22770 h 22769"/>
                    <a:gd name="connsiteX4" fmla="*/ 696618 w 709806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9806" h="22769">
                      <a:moveTo>
                        <a:pt x="696618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699465" y="22770"/>
                      </a:lnTo>
                      <a:cubicBezTo>
                        <a:pt x="713696" y="22770"/>
                        <a:pt x="713696" y="0"/>
                        <a:pt x="696618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9" name="Freeform: Shape 3978">
                  <a:extLst>
                    <a:ext uri="{FF2B5EF4-FFF2-40B4-BE49-F238E27FC236}">
                      <a16:creationId xmlns:a16="http://schemas.microsoft.com/office/drawing/2014/main" id="{3C2E9B37-E4F4-4834-ABC6-6DA50F62AD42}"/>
                    </a:ext>
                  </a:extLst>
                </p:cNvPr>
                <p:cNvSpPr/>
                <p:nvPr/>
              </p:nvSpPr>
              <p:spPr>
                <a:xfrm>
                  <a:off x="4866422" y="3574448"/>
                  <a:ext cx="918294" cy="22769"/>
                </a:xfrm>
                <a:custGeom>
                  <a:avLst/>
                  <a:gdLst>
                    <a:gd name="connsiteX0" fmla="*/ 905106 w 918294"/>
                    <a:gd name="connsiteY0" fmla="*/ 0 h 22769"/>
                    <a:gd name="connsiteX1" fmla="*/ 0 w 918294"/>
                    <a:gd name="connsiteY1" fmla="*/ 0 h 22769"/>
                    <a:gd name="connsiteX2" fmla="*/ 11385 w 918294"/>
                    <a:gd name="connsiteY2" fmla="*/ 22770 h 22769"/>
                    <a:gd name="connsiteX3" fmla="*/ 907952 w 918294"/>
                    <a:gd name="connsiteY3" fmla="*/ 22770 h 22769"/>
                    <a:gd name="connsiteX4" fmla="*/ 905106 w 918294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8294" h="22769">
                      <a:moveTo>
                        <a:pt x="905106" y="0"/>
                      </a:moveTo>
                      <a:lnTo>
                        <a:pt x="0" y="0"/>
                      </a:lnTo>
                      <a:cubicBezTo>
                        <a:pt x="2846" y="8539"/>
                        <a:pt x="8539" y="14231"/>
                        <a:pt x="11385" y="22770"/>
                      </a:cubicBezTo>
                      <a:lnTo>
                        <a:pt x="907952" y="22770"/>
                      </a:lnTo>
                      <a:cubicBezTo>
                        <a:pt x="922183" y="22770"/>
                        <a:pt x="922183" y="0"/>
                        <a:pt x="905106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0" name="Freeform: Shape 3979">
                  <a:extLst>
                    <a:ext uri="{FF2B5EF4-FFF2-40B4-BE49-F238E27FC236}">
                      <a16:creationId xmlns:a16="http://schemas.microsoft.com/office/drawing/2014/main" id="{78553590-7BA5-4B62-A951-660D7D3DEC90}"/>
                    </a:ext>
                  </a:extLst>
                </p:cNvPr>
                <p:cNvSpPr/>
                <p:nvPr/>
              </p:nvSpPr>
              <p:spPr>
                <a:xfrm>
                  <a:off x="4803804" y="3440674"/>
                  <a:ext cx="1163402" cy="22770"/>
                </a:xfrm>
                <a:custGeom>
                  <a:avLst/>
                  <a:gdLst>
                    <a:gd name="connsiteX0" fmla="*/ 1152729 w 1163402"/>
                    <a:gd name="connsiteY0" fmla="*/ 0 h 22770"/>
                    <a:gd name="connsiteX1" fmla="*/ 0 w 1163402"/>
                    <a:gd name="connsiteY1" fmla="*/ 0 h 22770"/>
                    <a:gd name="connsiteX2" fmla="*/ 8539 w 1163402"/>
                    <a:gd name="connsiteY2" fmla="*/ 22770 h 22770"/>
                    <a:gd name="connsiteX3" fmla="*/ 1152729 w 1163402"/>
                    <a:gd name="connsiteY3" fmla="*/ 22770 h 22770"/>
                    <a:gd name="connsiteX4" fmla="*/ 1152729 w 1163402"/>
                    <a:gd name="connsiteY4" fmla="*/ 0 h 2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3402" h="22770">
                      <a:moveTo>
                        <a:pt x="1152729" y="0"/>
                      </a:moveTo>
                      <a:lnTo>
                        <a:pt x="0" y="0"/>
                      </a:lnTo>
                      <a:cubicBezTo>
                        <a:pt x="2846" y="8539"/>
                        <a:pt x="5692" y="14231"/>
                        <a:pt x="8539" y="22770"/>
                      </a:cubicBezTo>
                      <a:lnTo>
                        <a:pt x="1152729" y="22770"/>
                      </a:lnTo>
                      <a:cubicBezTo>
                        <a:pt x="1166960" y="22770"/>
                        <a:pt x="1166960" y="0"/>
                        <a:pt x="1152729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1" name="Freeform: Shape 3980">
                  <a:extLst>
                    <a:ext uri="{FF2B5EF4-FFF2-40B4-BE49-F238E27FC236}">
                      <a16:creationId xmlns:a16="http://schemas.microsoft.com/office/drawing/2014/main" id="{673A72D9-E104-4E93-B386-1AFD0F65070B}"/>
                    </a:ext>
                  </a:extLst>
                </p:cNvPr>
                <p:cNvSpPr/>
                <p:nvPr/>
              </p:nvSpPr>
              <p:spPr>
                <a:xfrm>
                  <a:off x="5817779" y="3574448"/>
                  <a:ext cx="152274" cy="22769"/>
                </a:xfrm>
                <a:custGeom>
                  <a:avLst/>
                  <a:gdLst>
                    <a:gd name="connsiteX0" fmla="*/ 141601 w 152274"/>
                    <a:gd name="connsiteY0" fmla="*/ 0 h 22769"/>
                    <a:gd name="connsiteX1" fmla="*/ 10673 w 152274"/>
                    <a:gd name="connsiteY1" fmla="*/ 0 h 22769"/>
                    <a:gd name="connsiteX2" fmla="*/ 10673 w 152274"/>
                    <a:gd name="connsiteY2" fmla="*/ 22770 h 22769"/>
                    <a:gd name="connsiteX3" fmla="*/ 141601 w 152274"/>
                    <a:gd name="connsiteY3" fmla="*/ 22770 h 22769"/>
                    <a:gd name="connsiteX4" fmla="*/ 141601 w 152274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274" h="22769">
                      <a:moveTo>
                        <a:pt x="141601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41601" y="22770"/>
                      </a:lnTo>
                      <a:cubicBezTo>
                        <a:pt x="155832" y="22770"/>
                        <a:pt x="155832" y="0"/>
                        <a:pt x="141601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2" name="Freeform: Shape 3981">
                  <a:extLst>
                    <a:ext uri="{FF2B5EF4-FFF2-40B4-BE49-F238E27FC236}">
                      <a16:creationId xmlns:a16="http://schemas.microsoft.com/office/drawing/2014/main" id="{2880D14F-B59D-452D-A7CD-709A79F0C96E}"/>
                    </a:ext>
                  </a:extLst>
                </p:cNvPr>
                <p:cNvSpPr/>
                <p:nvPr/>
              </p:nvSpPr>
              <p:spPr>
                <a:xfrm>
                  <a:off x="6668806" y="3483368"/>
                  <a:ext cx="146581" cy="22770"/>
                </a:xfrm>
                <a:custGeom>
                  <a:avLst/>
                  <a:gdLst>
                    <a:gd name="connsiteX0" fmla="*/ 10673 w 146581"/>
                    <a:gd name="connsiteY0" fmla="*/ 0 h 22770"/>
                    <a:gd name="connsiteX1" fmla="*/ 10673 w 146581"/>
                    <a:gd name="connsiteY1" fmla="*/ 22770 h 22770"/>
                    <a:gd name="connsiteX2" fmla="*/ 135908 w 146581"/>
                    <a:gd name="connsiteY2" fmla="*/ 22770 h 22770"/>
                    <a:gd name="connsiteX3" fmla="*/ 135908 w 146581"/>
                    <a:gd name="connsiteY3" fmla="*/ 0 h 22770"/>
                    <a:gd name="connsiteX4" fmla="*/ 10673 w 146581"/>
                    <a:gd name="connsiteY4" fmla="*/ 0 h 2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6581" h="22770">
                      <a:moveTo>
                        <a:pt x="10673" y="0"/>
                      </a:move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35908" y="22770"/>
                      </a:lnTo>
                      <a:cubicBezTo>
                        <a:pt x="150139" y="22770"/>
                        <a:pt x="150139" y="0"/>
                        <a:pt x="135908" y="0"/>
                      </a:cubicBezTo>
                      <a:lnTo>
                        <a:pt x="10673" y="0"/>
                      </a:ln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3" name="Freeform: Shape 3982">
                  <a:extLst>
                    <a:ext uri="{FF2B5EF4-FFF2-40B4-BE49-F238E27FC236}">
                      <a16:creationId xmlns:a16="http://schemas.microsoft.com/office/drawing/2014/main" id="{642200A2-A93F-4108-AAE6-FB0399A2AC61}"/>
                    </a:ext>
                  </a:extLst>
                </p:cNvPr>
                <p:cNvSpPr/>
                <p:nvPr/>
              </p:nvSpPr>
              <p:spPr>
                <a:xfrm>
                  <a:off x="6583419" y="3432136"/>
                  <a:ext cx="816160" cy="22769"/>
                </a:xfrm>
                <a:custGeom>
                  <a:avLst/>
                  <a:gdLst>
                    <a:gd name="connsiteX0" fmla="*/ 10673 w 816160"/>
                    <a:gd name="connsiteY0" fmla="*/ 22770 h 22769"/>
                    <a:gd name="connsiteX1" fmla="*/ 804776 w 816160"/>
                    <a:gd name="connsiteY1" fmla="*/ 22770 h 22769"/>
                    <a:gd name="connsiteX2" fmla="*/ 816161 w 816160"/>
                    <a:gd name="connsiteY2" fmla="*/ 0 h 22769"/>
                    <a:gd name="connsiteX3" fmla="*/ 10673 w 816160"/>
                    <a:gd name="connsiteY3" fmla="*/ 0 h 22769"/>
                    <a:gd name="connsiteX4" fmla="*/ 10673 w 816160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6160" h="22769">
                      <a:moveTo>
                        <a:pt x="10673" y="22770"/>
                      </a:moveTo>
                      <a:lnTo>
                        <a:pt x="804776" y="22770"/>
                      </a:lnTo>
                      <a:cubicBezTo>
                        <a:pt x="807622" y="14231"/>
                        <a:pt x="810468" y="8539"/>
                        <a:pt x="816161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4" name="Freeform: Shape 3983">
                  <a:extLst>
                    <a:ext uri="{FF2B5EF4-FFF2-40B4-BE49-F238E27FC236}">
                      <a16:creationId xmlns:a16="http://schemas.microsoft.com/office/drawing/2014/main" id="{7361485C-9B55-423B-9D2A-E52197F3759F}"/>
                    </a:ext>
                  </a:extLst>
                </p:cNvPr>
                <p:cNvSpPr/>
                <p:nvPr/>
              </p:nvSpPr>
              <p:spPr>
                <a:xfrm>
                  <a:off x="6039786" y="3434982"/>
                  <a:ext cx="98195" cy="22769"/>
                </a:xfrm>
                <a:custGeom>
                  <a:avLst/>
                  <a:gdLst>
                    <a:gd name="connsiteX0" fmla="*/ 10673 w 98195"/>
                    <a:gd name="connsiteY0" fmla="*/ 22770 h 22769"/>
                    <a:gd name="connsiteX1" fmla="*/ 87522 w 98195"/>
                    <a:gd name="connsiteY1" fmla="*/ 22770 h 22769"/>
                    <a:gd name="connsiteX2" fmla="*/ 87522 w 98195"/>
                    <a:gd name="connsiteY2" fmla="*/ 0 h 22769"/>
                    <a:gd name="connsiteX3" fmla="*/ 10673 w 98195"/>
                    <a:gd name="connsiteY3" fmla="*/ 0 h 22769"/>
                    <a:gd name="connsiteX4" fmla="*/ 10673 w 98195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10673" y="22770"/>
                      </a:move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5" name="Freeform: Shape 3984">
                  <a:extLst>
                    <a:ext uri="{FF2B5EF4-FFF2-40B4-BE49-F238E27FC236}">
                      <a16:creationId xmlns:a16="http://schemas.microsoft.com/office/drawing/2014/main" id="{34DCAC8B-B202-411A-A5C7-6506F43B07C7}"/>
                    </a:ext>
                  </a:extLst>
                </p:cNvPr>
                <p:cNvSpPr/>
                <p:nvPr/>
              </p:nvSpPr>
              <p:spPr>
                <a:xfrm>
                  <a:off x="6398174" y="3403428"/>
                  <a:ext cx="63392" cy="144640"/>
                </a:xfrm>
                <a:custGeom>
                  <a:avLst/>
                  <a:gdLst>
                    <a:gd name="connsiteX0" fmla="*/ 8066 w 63392"/>
                    <a:gd name="connsiteY0" fmla="*/ 23016 h 144640"/>
                    <a:gd name="connsiteX1" fmla="*/ 19451 w 63392"/>
                    <a:gd name="connsiteY1" fmla="*/ 122634 h 144640"/>
                    <a:gd name="connsiteX2" fmla="*/ 30836 w 63392"/>
                    <a:gd name="connsiteY2" fmla="*/ 142558 h 144640"/>
                    <a:gd name="connsiteX3" fmla="*/ 16604 w 63392"/>
                    <a:gd name="connsiteY3" fmla="*/ 246 h 144640"/>
                    <a:gd name="connsiteX4" fmla="*/ 8066 w 63392"/>
                    <a:gd name="connsiteY4" fmla="*/ 23016 h 144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392" h="144640">
                      <a:moveTo>
                        <a:pt x="8066" y="23016"/>
                      </a:moveTo>
                      <a:cubicBezTo>
                        <a:pt x="47913" y="34401"/>
                        <a:pt x="47913" y="102711"/>
                        <a:pt x="19451" y="122634"/>
                      </a:cubicBezTo>
                      <a:cubicBezTo>
                        <a:pt x="8066" y="131173"/>
                        <a:pt x="19451" y="151097"/>
                        <a:pt x="30836" y="142558"/>
                      </a:cubicBezTo>
                      <a:cubicBezTo>
                        <a:pt x="76376" y="108403"/>
                        <a:pt x="76376" y="17323"/>
                        <a:pt x="16604" y="246"/>
                      </a:cubicBezTo>
                      <a:cubicBezTo>
                        <a:pt x="-473" y="-2601"/>
                        <a:pt x="-6165" y="20169"/>
                        <a:pt x="8066" y="23016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6" name="Freeform: Shape 3985">
                  <a:extLst>
                    <a:ext uri="{FF2B5EF4-FFF2-40B4-BE49-F238E27FC236}">
                      <a16:creationId xmlns:a16="http://schemas.microsoft.com/office/drawing/2014/main" id="{88F74187-3849-44A3-A1E2-6545DE4162E0}"/>
                    </a:ext>
                  </a:extLst>
                </p:cNvPr>
                <p:cNvSpPr/>
                <p:nvPr/>
              </p:nvSpPr>
              <p:spPr>
                <a:xfrm>
                  <a:off x="6312933" y="3419739"/>
                  <a:ext cx="113500" cy="118427"/>
                </a:xfrm>
                <a:custGeom>
                  <a:avLst/>
                  <a:gdLst>
                    <a:gd name="connsiteX0" fmla="*/ 107538 w 113500"/>
                    <a:gd name="connsiteY0" fmla="*/ 46552 h 118427"/>
                    <a:gd name="connsiteX1" fmla="*/ 44921 w 113500"/>
                    <a:gd name="connsiteY1" fmla="*/ 46552 h 118427"/>
                    <a:gd name="connsiteX2" fmla="*/ 64844 w 113500"/>
                    <a:gd name="connsiteY2" fmla="*/ 57937 h 118427"/>
                    <a:gd name="connsiteX3" fmla="*/ 84768 w 113500"/>
                    <a:gd name="connsiteY3" fmla="*/ 55091 h 118427"/>
                    <a:gd name="connsiteX4" fmla="*/ 87614 w 113500"/>
                    <a:gd name="connsiteY4" fmla="*/ 80707 h 118427"/>
                    <a:gd name="connsiteX5" fmla="*/ 47767 w 113500"/>
                    <a:gd name="connsiteY5" fmla="*/ 94938 h 118427"/>
                    <a:gd name="connsiteX6" fmla="*/ 50613 w 113500"/>
                    <a:gd name="connsiteY6" fmla="*/ 20936 h 118427"/>
                    <a:gd name="connsiteX7" fmla="*/ 39228 w 113500"/>
                    <a:gd name="connsiteY7" fmla="*/ 1012 h 118427"/>
                    <a:gd name="connsiteX8" fmla="*/ 5073 w 113500"/>
                    <a:gd name="connsiteY8" fmla="*/ 80707 h 118427"/>
                    <a:gd name="connsiteX9" fmla="*/ 79076 w 113500"/>
                    <a:gd name="connsiteY9" fmla="*/ 114862 h 118427"/>
                    <a:gd name="connsiteX10" fmla="*/ 107538 w 113500"/>
                    <a:gd name="connsiteY10" fmla="*/ 46552 h 118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3500" h="118427">
                      <a:moveTo>
                        <a:pt x="107538" y="46552"/>
                      </a:moveTo>
                      <a:cubicBezTo>
                        <a:pt x="93307" y="26628"/>
                        <a:pt x="59152" y="23782"/>
                        <a:pt x="44921" y="46552"/>
                      </a:cubicBezTo>
                      <a:cubicBezTo>
                        <a:pt x="39228" y="60783"/>
                        <a:pt x="56306" y="72168"/>
                        <a:pt x="64844" y="57937"/>
                      </a:cubicBezTo>
                      <a:cubicBezTo>
                        <a:pt x="67691" y="52244"/>
                        <a:pt x="79076" y="52244"/>
                        <a:pt x="84768" y="55091"/>
                      </a:cubicBezTo>
                      <a:cubicBezTo>
                        <a:pt x="93307" y="60783"/>
                        <a:pt x="90461" y="72168"/>
                        <a:pt x="87614" y="80707"/>
                      </a:cubicBezTo>
                      <a:cubicBezTo>
                        <a:pt x="79076" y="94938"/>
                        <a:pt x="61998" y="100631"/>
                        <a:pt x="47767" y="94938"/>
                      </a:cubicBezTo>
                      <a:cubicBezTo>
                        <a:pt x="10766" y="80707"/>
                        <a:pt x="22151" y="35167"/>
                        <a:pt x="50613" y="20936"/>
                      </a:cubicBezTo>
                      <a:cubicBezTo>
                        <a:pt x="64844" y="15243"/>
                        <a:pt x="53459" y="-4680"/>
                        <a:pt x="39228" y="1012"/>
                      </a:cubicBezTo>
                      <a:cubicBezTo>
                        <a:pt x="7920" y="15243"/>
                        <a:pt x="-9158" y="49398"/>
                        <a:pt x="5073" y="80707"/>
                      </a:cubicBezTo>
                      <a:cubicBezTo>
                        <a:pt x="16458" y="109169"/>
                        <a:pt x="47767" y="126247"/>
                        <a:pt x="79076" y="114862"/>
                      </a:cubicBezTo>
                      <a:cubicBezTo>
                        <a:pt x="101846" y="106323"/>
                        <a:pt x="124616" y="72168"/>
                        <a:pt x="107538" y="46552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7" name="Freeform: Shape 3986">
                  <a:extLst>
                    <a:ext uri="{FF2B5EF4-FFF2-40B4-BE49-F238E27FC236}">
                      <a16:creationId xmlns:a16="http://schemas.microsoft.com/office/drawing/2014/main" id="{3AE4ABE1-FE33-419E-B7F7-FC4671289B4E}"/>
                    </a:ext>
                  </a:extLst>
                </p:cNvPr>
                <p:cNvSpPr/>
                <p:nvPr/>
              </p:nvSpPr>
              <p:spPr>
                <a:xfrm>
                  <a:off x="6537879" y="3551678"/>
                  <a:ext cx="226276" cy="22769"/>
                </a:xfrm>
                <a:custGeom>
                  <a:avLst/>
                  <a:gdLst>
                    <a:gd name="connsiteX0" fmla="*/ 215603 w 226276"/>
                    <a:gd name="connsiteY0" fmla="*/ 0 h 22769"/>
                    <a:gd name="connsiteX1" fmla="*/ 10673 w 226276"/>
                    <a:gd name="connsiteY1" fmla="*/ 0 h 22769"/>
                    <a:gd name="connsiteX2" fmla="*/ 10673 w 226276"/>
                    <a:gd name="connsiteY2" fmla="*/ 22770 h 22769"/>
                    <a:gd name="connsiteX3" fmla="*/ 215603 w 226276"/>
                    <a:gd name="connsiteY3" fmla="*/ 22770 h 22769"/>
                    <a:gd name="connsiteX4" fmla="*/ 215603 w 226276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6276" h="22769">
                      <a:moveTo>
                        <a:pt x="215603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15603" y="22770"/>
                      </a:lnTo>
                      <a:cubicBezTo>
                        <a:pt x="229834" y="22770"/>
                        <a:pt x="229834" y="0"/>
                        <a:pt x="215603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8" name="Freeform: Shape 3987">
                  <a:extLst>
                    <a:ext uri="{FF2B5EF4-FFF2-40B4-BE49-F238E27FC236}">
                      <a16:creationId xmlns:a16="http://schemas.microsoft.com/office/drawing/2014/main" id="{A5400591-E581-462B-BBE3-F66DFCD41C35}"/>
                    </a:ext>
                  </a:extLst>
                </p:cNvPr>
                <p:cNvSpPr/>
                <p:nvPr/>
              </p:nvSpPr>
              <p:spPr>
                <a:xfrm>
                  <a:off x="6845273" y="3489061"/>
                  <a:ext cx="268970" cy="22769"/>
                </a:xfrm>
                <a:custGeom>
                  <a:avLst/>
                  <a:gdLst>
                    <a:gd name="connsiteX0" fmla="*/ 258297 w 268970"/>
                    <a:gd name="connsiteY0" fmla="*/ 0 h 22769"/>
                    <a:gd name="connsiteX1" fmla="*/ 10673 w 268970"/>
                    <a:gd name="connsiteY1" fmla="*/ 0 h 22769"/>
                    <a:gd name="connsiteX2" fmla="*/ 10673 w 268970"/>
                    <a:gd name="connsiteY2" fmla="*/ 22770 h 22769"/>
                    <a:gd name="connsiteX3" fmla="*/ 258297 w 268970"/>
                    <a:gd name="connsiteY3" fmla="*/ 22770 h 22769"/>
                    <a:gd name="connsiteX4" fmla="*/ 258297 w 268970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8970" h="22769">
                      <a:moveTo>
                        <a:pt x="258297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58297" y="22770"/>
                      </a:lnTo>
                      <a:cubicBezTo>
                        <a:pt x="272528" y="22770"/>
                        <a:pt x="272528" y="0"/>
                        <a:pt x="258297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9" name="Freeform: Shape 3988">
                  <a:extLst>
                    <a:ext uri="{FF2B5EF4-FFF2-40B4-BE49-F238E27FC236}">
                      <a16:creationId xmlns:a16="http://schemas.microsoft.com/office/drawing/2014/main" id="{27738415-A749-4784-9ECF-14D8870596E9}"/>
                    </a:ext>
                  </a:extLst>
                </p:cNvPr>
                <p:cNvSpPr/>
                <p:nvPr/>
              </p:nvSpPr>
              <p:spPr>
                <a:xfrm>
                  <a:off x="6261707" y="3404192"/>
                  <a:ext cx="112513" cy="176000"/>
                </a:xfrm>
                <a:custGeom>
                  <a:avLst/>
                  <a:gdLst>
                    <a:gd name="connsiteX0" fmla="*/ 101840 w 112513"/>
                    <a:gd name="connsiteY0" fmla="*/ 153178 h 176000"/>
                    <a:gd name="connsiteX1" fmla="*/ 50607 w 112513"/>
                    <a:gd name="connsiteY1" fmla="*/ 19405 h 176000"/>
                    <a:gd name="connsiteX2" fmla="*/ 33530 w 112513"/>
                    <a:gd name="connsiteY2" fmla="*/ 2327 h 176000"/>
                    <a:gd name="connsiteX3" fmla="*/ 101840 w 112513"/>
                    <a:gd name="connsiteY3" fmla="*/ 175948 h 176000"/>
                    <a:gd name="connsiteX4" fmla="*/ 101840 w 112513"/>
                    <a:gd name="connsiteY4" fmla="*/ 153178 h 176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13" h="176000">
                      <a:moveTo>
                        <a:pt x="101840" y="153178"/>
                      </a:moveTo>
                      <a:cubicBezTo>
                        <a:pt x="27837" y="153178"/>
                        <a:pt x="-3471" y="67791"/>
                        <a:pt x="50607" y="19405"/>
                      </a:cubicBezTo>
                      <a:cubicBezTo>
                        <a:pt x="61992" y="10866"/>
                        <a:pt x="44915" y="-6212"/>
                        <a:pt x="33530" y="2327"/>
                      </a:cubicBezTo>
                      <a:cubicBezTo>
                        <a:pt x="-34780" y="64944"/>
                        <a:pt x="7914" y="178794"/>
                        <a:pt x="101840" y="175948"/>
                      </a:cubicBezTo>
                      <a:cubicBezTo>
                        <a:pt x="116071" y="175948"/>
                        <a:pt x="116071" y="153178"/>
                        <a:pt x="101840" y="153178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0" name="Freeform: Shape 3989">
                  <a:extLst>
                    <a:ext uri="{FF2B5EF4-FFF2-40B4-BE49-F238E27FC236}">
                      <a16:creationId xmlns:a16="http://schemas.microsoft.com/office/drawing/2014/main" id="{5BCBA861-CCA6-4B2F-86D1-1918EF6DFDFD}"/>
                    </a:ext>
                  </a:extLst>
                </p:cNvPr>
                <p:cNvSpPr/>
                <p:nvPr/>
              </p:nvSpPr>
              <p:spPr>
                <a:xfrm>
                  <a:off x="6924968" y="3531754"/>
                  <a:ext cx="98195" cy="22769"/>
                </a:xfrm>
                <a:custGeom>
                  <a:avLst/>
                  <a:gdLst>
                    <a:gd name="connsiteX0" fmla="*/ 87522 w 98195"/>
                    <a:gd name="connsiteY0" fmla="*/ 0 h 22769"/>
                    <a:gd name="connsiteX1" fmla="*/ 10673 w 98195"/>
                    <a:gd name="connsiteY1" fmla="*/ 0 h 22769"/>
                    <a:gd name="connsiteX2" fmla="*/ 10673 w 98195"/>
                    <a:gd name="connsiteY2" fmla="*/ 22770 h 22769"/>
                    <a:gd name="connsiteX3" fmla="*/ 87522 w 98195"/>
                    <a:gd name="connsiteY3" fmla="*/ 22770 h 22769"/>
                    <a:gd name="connsiteX4" fmla="*/ 87522 w 98195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87522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1" name="Freeform: Shape 3990">
                  <a:extLst>
                    <a:ext uri="{FF2B5EF4-FFF2-40B4-BE49-F238E27FC236}">
                      <a16:creationId xmlns:a16="http://schemas.microsoft.com/office/drawing/2014/main" id="{4A6571AB-D17F-4336-929E-E83041E7BF1B}"/>
                    </a:ext>
                  </a:extLst>
                </p:cNvPr>
                <p:cNvSpPr/>
                <p:nvPr/>
              </p:nvSpPr>
              <p:spPr>
                <a:xfrm>
                  <a:off x="6406536" y="3507115"/>
                  <a:ext cx="94642" cy="93855"/>
                </a:xfrm>
                <a:custGeom>
                  <a:avLst/>
                  <a:gdLst>
                    <a:gd name="connsiteX0" fmla="*/ 73707 w 94642"/>
                    <a:gd name="connsiteY0" fmla="*/ 4716 h 93855"/>
                    <a:gd name="connsiteX1" fmla="*/ 8243 w 94642"/>
                    <a:gd name="connsiteY1" fmla="*/ 70179 h 93855"/>
                    <a:gd name="connsiteX2" fmla="*/ 13936 w 94642"/>
                    <a:gd name="connsiteY2" fmla="*/ 92949 h 93855"/>
                    <a:gd name="connsiteX3" fmla="*/ 93631 w 94642"/>
                    <a:gd name="connsiteY3" fmla="*/ 16101 h 93855"/>
                    <a:gd name="connsiteX4" fmla="*/ 73707 w 94642"/>
                    <a:gd name="connsiteY4" fmla="*/ 4716 h 93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642" h="93855">
                      <a:moveTo>
                        <a:pt x="73707" y="4716"/>
                      </a:moveTo>
                      <a:cubicBezTo>
                        <a:pt x="62322" y="33178"/>
                        <a:pt x="39552" y="58794"/>
                        <a:pt x="8243" y="70179"/>
                      </a:cubicBezTo>
                      <a:cubicBezTo>
                        <a:pt x="-5988" y="75872"/>
                        <a:pt x="-295" y="98642"/>
                        <a:pt x="13936" y="92949"/>
                      </a:cubicBezTo>
                      <a:cubicBezTo>
                        <a:pt x="48091" y="78718"/>
                        <a:pt x="76553" y="53102"/>
                        <a:pt x="93631" y="16101"/>
                      </a:cubicBezTo>
                      <a:cubicBezTo>
                        <a:pt x="99323" y="4716"/>
                        <a:pt x="79399" y="-6669"/>
                        <a:pt x="73707" y="4716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2" name="Freeform: Shape 3991">
                  <a:extLst>
                    <a:ext uri="{FF2B5EF4-FFF2-40B4-BE49-F238E27FC236}">
                      <a16:creationId xmlns:a16="http://schemas.microsoft.com/office/drawing/2014/main" id="{565C00CF-CCE8-46EF-B105-4766E24DD485}"/>
                    </a:ext>
                  </a:extLst>
                </p:cNvPr>
                <p:cNvSpPr/>
                <p:nvPr/>
              </p:nvSpPr>
              <p:spPr>
                <a:xfrm>
                  <a:off x="5817779" y="3571602"/>
                  <a:ext cx="152274" cy="22769"/>
                </a:xfrm>
                <a:custGeom>
                  <a:avLst/>
                  <a:gdLst>
                    <a:gd name="connsiteX0" fmla="*/ 141601 w 152274"/>
                    <a:gd name="connsiteY0" fmla="*/ 0 h 22769"/>
                    <a:gd name="connsiteX1" fmla="*/ 10673 w 152274"/>
                    <a:gd name="connsiteY1" fmla="*/ 0 h 22769"/>
                    <a:gd name="connsiteX2" fmla="*/ 10673 w 152274"/>
                    <a:gd name="connsiteY2" fmla="*/ 22770 h 22769"/>
                    <a:gd name="connsiteX3" fmla="*/ 141601 w 152274"/>
                    <a:gd name="connsiteY3" fmla="*/ 22770 h 22769"/>
                    <a:gd name="connsiteX4" fmla="*/ 141601 w 152274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274" h="22769">
                      <a:moveTo>
                        <a:pt x="141601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41601" y="22770"/>
                      </a:lnTo>
                      <a:cubicBezTo>
                        <a:pt x="155832" y="22770"/>
                        <a:pt x="155832" y="0"/>
                        <a:pt x="141601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3" name="Freeform: Shape 3992">
                  <a:extLst>
                    <a:ext uri="{FF2B5EF4-FFF2-40B4-BE49-F238E27FC236}">
                      <a16:creationId xmlns:a16="http://schemas.microsoft.com/office/drawing/2014/main" id="{FB090AEF-146E-4944-83EB-B069278DB51C}"/>
                    </a:ext>
                  </a:extLst>
                </p:cNvPr>
                <p:cNvSpPr/>
                <p:nvPr/>
              </p:nvSpPr>
              <p:spPr>
                <a:xfrm>
                  <a:off x="4863576" y="3571602"/>
                  <a:ext cx="920760" cy="22769"/>
                </a:xfrm>
                <a:custGeom>
                  <a:avLst/>
                  <a:gdLst>
                    <a:gd name="connsiteX0" fmla="*/ 907952 w 920760"/>
                    <a:gd name="connsiteY0" fmla="*/ 0 h 22769"/>
                    <a:gd name="connsiteX1" fmla="*/ 0 w 920760"/>
                    <a:gd name="connsiteY1" fmla="*/ 0 h 22769"/>
                    <a:gd name="connsiteX2" fmla="*/ 11385 w 920760"/>
                    <a:gd name="connsiteY2" fmla="*/ 22770 h 22769"/>
                    <a:gd name="connsiteX3" fmla="*/ 907952 w 920760"/>
                    <a:gd name="connsiteY3" fmla="*/ 22770 h 22769"/>
                    <a:gd name="connsiteX4" fmla="*/ 907952 w 920760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20760" h="22769">
                      <a:moveTo>
                        <a:pt x="907952" y="0"/>
                      </a:moveTo>
                      <a:lnTo>
                        <a:pt x="0" y="0"/>
                      </a:lnTo>
                      <a:cubicBezTo>
                        <a:pt x="2846" y="8539"/>
                        <a:pt x="8539" y="14231"/>
                        <a:pt x="11385" y="22770"/>
                      </a:cubicBezTo>
                      <a:lnTo>
                        <a:pt x="907952" y="22770"/>
                      </a:lnTo>
                      <a:cubicBezTo>
                        <a:pt x="925030" y="22770"/>
                        <a:pt x="925030" y="0"/>
                        <a:pt x="907952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4" name="Freeform: Shape 3993">
                  <a:extLst>
                    <a:ext uri="{FF2B5EF4-FFF2-40B4-BE49-F238E27FC236}">
                      <a16:creationId xmlns:a16="http://schemas.microsoft.com/office/drawing/2014/main" id="{1DA22CDF-4514-40D9-9B7E-CC869260C46E}"/>
                    </a:ext>
                  </a:extLst>
                </p:cNvPr>
                <p:cNvSpPr/>
                <p:nvPr/>
              </p:nvSpPr>
              <p:spPr>
                <a:xfrm>
                  <a:off x="4803804" y="3437828"/>
                  <a:ext cx="1163788" cy="22769"/>
                </a:xfrm>
                <a:custGeom>
                  <a:avLst/>
                  <a:gdLst>
                    <a:gd name="connsiteX0" fmla="*/ 1152729 w 1163788"/>
                    <a:gd name="connsiteY0" fmla="*/ 0 h 22769"/>
                    <a:gd name="connsiteX1" fmla="*/ 0 w 1163788"/>
                    <a:gd name="connsiteY1" fmla="*/ 0 h 22769"/>
                    <a:gd name="connsiteX2" fmla="*/ 8539 w 1163788"/>
                    <a:gd name="connsiteY2" fmla="*/ 22770 h 22769"/>
                    <a:gd name="connsiteX3" fmla="*/ 1155575 w 1163788"/>
                    <a:gd name="connsiteY3" fmla="*/ 22770 h 22769"/>
                    <a:gd name="connsiteX4" fmla="*/ 1152729 w 1163788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3788" h="22769">
                      <a:moveTo>
                        <a:pt x="1152729" y="0"/>
                      </a:moveTo>
                      <a:lnTo>
                        <a:pt x="0" y="0"/>
                      </a:lnTo>
                      <a:cubicBezTo>
                        <a:pt x="2846" y="8539"/>
                        <a:pt x="5692" y="14231"/>
                        <a:pt x="8539" y="22770"/>
                      </a:cubicBezTo>
                      <a:lnTo>
                        <a:pt x="1155575" y="22770"/>
                      </a:lnTo>
                      <a:cubicBezTo>
                        <a:pt x="1166960" y="22770"/>
                        <a:pt x="1166960" y="0"/>
                        <a:pt x="1152729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5" name="Freeform: Shape 3994">
                  <a:extLst>
                    <a:ext uri="{FF2B5EF4-FFF2-40B4-BE49-F238E27FC236}">
                      <a16:creationId xmlns:a16="http://schemas.microsoft.com/office/drawing/2014/main" id="{000707FE-E0B2-4C55-A5B1-67E6B037FFE8}"/>
                    </a:ext>
                  </a:extLst>
                </p:cNvPr>
                <p:cNvSpPr/>
                <p:nvPr/>
              </p:nvSpPr>
              <p:spPr>
                <a:xfrm>
                  <a:off x="6583419" y="3429289"/>
                  <a:ext cx="819006" cy="22769"/>
                </a:xfrm>
                <a:custGeom>
                  <a:avLst/>
                  <a:gdLst>
                    <a:gd name="connsiteX0" fmla="*/ 10673 w 819006"/>
                    <a:gd name="connsiteY0" fmla="*/ 22770 h 22769"/>
                    <a:gd name="connsiteX1" fmla="*/ 807622 w 819006"/>
                    <a:gd name="connsiteY1" fmla="*/ 22770 h 22769"/>
                    <a:gd name="connsiteX2" fmla="*/ 819007 w 819006"/>
                    <a:gd name="connsiteY2" fmla="*/ 0 h 22769"/>
                    <a:gd name="connsiteX3" fmla="*/ 10673 w 819006"/>
                    <a:gd name="connsiteY3" fmla="*/ 0 h 22769"/>
                    <a:gd name="connsiteX4" fmla="*/ 10673 w 819006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9006" h="22769">
                      <a:moveTo>
                        <a:pt x="10673" y="22770"/>
                      </a:moveTo>
                      <a:lnTo>
                        <a:pt x="807622" y="22770"/>
                      </a:lnTo>
                      <a:cubicBezTo>
                        <a:pt x="810468" y="14231"/>
                        <a:pt x="813314" y="8539"/>
                        <a:pt x="819007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6" name="Freeform: Shape 3995">
                  <a:extLst>
                    <a:ext uri="{FF2B5EF4-FFF2-40B4-BE49-F238E27FC236}">
                      <a16:creationId xmlns:a16="http://schemas.microsoft.com/office/drawing/2014/main" id="{23949D91-9C68-46C5-BFA2-5825C445AF6C}"/>
                    </a:ext>
                  </a:extLst>
                </p:cNvPr>
                <p:cNvSpPr/>
                <p:nvPr/>
              </p:nvSpPr>
              <p:spPr>
                <a:xfrm>
                  <a:off x="6668806" y="3480522"/>
                  <a:ext cx="146581" cy="22769"/>
                </a:xfrm>
                <a:custGeom>
                  <a:avLst/>
                  <a:gdLst>
                    <a:gd name="connsiteX0" fmla="*/ 10673 w 146581"/>
                    <a:gd name="connsiteY0" fmla="*/ 0 h 22769"/>
                    <a:gd name="connsiteX1" fmla="*/ 10673 w 146581"/>
                    <a:gd name="connsiteY1" fmla="*/ 22770 h 22769"/>
                    <a:gd name="connsiteX2" fmla="*/ 135908 w 146581"/>
                    <a:gd name="connsiteY2" fmla="*/ 22770 h 22769"/>
                    <a:gd name="connsiteX3" fmla="*/ 135908 w 146581"/>
                    <a:gd name="connsiteY3" fmla="*/ 0 h 22769"/>
                    <a:gd name="connsiteX4" fmla="*/ 10673 w 146581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6581" h="22769">
                      <a:moveTo>
                        <a:pt x="10673" y="0"/>
                      </a:move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35908" y="22770"/>
                      </a:lnTo>
                      <a:cubicBezTo>
                        <a:pt x="150139" y="22770"/>
                        <a:pt x="150139" y="0"/>
                        <a:pt x="135908" y="0"/>
                      </a:cubicBezTo>
                      <a:lnTo>
                        <a:pt x="10673" y="0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7" name="Freeform: Shape 3996">
                  <a:extLst>
                    <a:ext uri="{FF2B5EF4-FFF2-40B4-BE49-F238E27FC236}">
                      <a16:creationId xmlns:a16="http://schemas.microsoft.com/office/drawing/2014/main" id="{89853159-296E-45AD-AF43-D02CCF2EB120}"/>
                    </a:ext>
                  </a:extLst>
                </p:cNvPr>
                <p:cNvSpPr/>
                <p:nvPr/>
              </p:nvSpPr>
              <p:spPr>
                <a:xfrm>
                  <a:off x="5533155" y="3497599"/>
                  <a:ext cx="709806" cy="22770"/>
                </a:xfrm>
                <a:custGeom>
                  <a:avLst/>
                  <a:gdLst>
                    <a:gd name="connsiteX0" fmla="*/ 696618 w 709806"/>
                    <a:gd name="connsiteY0" fmla="*/ 0 h 22770"/>
                    <a:gd name="connsiteX1" fmla="*/ 10673 w 709806"/>
                    <a:gd name="connsiteY1" fmla="*/ 0 h 22770"/>
                    <a:gd name="connsiteX2" fmla="*/ 10673 w 709806"/>
                    <a:gd name="connsiteY2" fmla="*/ 22770 h 22770"/>
                    <a:gd name="connsiteX3" fmla="*/ 699465 w 709806"/>
                    <a:gd name="connsiteY3" fmla="*/ 22770 h 22770"/>
                    <a:gd name="connsiteX4" fmla="*/ 696618 w 709806"/>
                    <a:gd name="connsiteY4" fmla="*/ 0 h 2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9806" h="22770">
                      <a:moveTo>
                        <a:pt x="696618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699465" y="22770"/>
                      </a:lnTo>
                      <a:cubicBezTo>
                        <a:pt x="713696" y="22770"/>
                        <a:pt x="713696" y="0"/>
                        <a:pt x="696618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8" name="Freeform: Shape 3997">
                  <a:extLst>
                    <a:ext uri="{FF2B5EF4-FFF2-40B4-BE49-F238E27FC236}">
                      <a16:creationId xmlns:a16="http://schemas.microsoft.com/office/drawing/2014/main" id="{AABE513B-2D6B-4DCF-9861-64A2248530D9}"/>
                    </a:ext>
                  </a:extLst>
                </p:cNvPr>
                <p:cNvSpPr/>
                <p:nvPr/>
              </p:nvSpPr>
              <p:spPr>
                <a:xfrm>
                  <a:off x="6039786" y="3432136"/>
                  <a:ext cx="98195" cy="22769"/>
                </a:xfrm>
                <a:custGeom>
                  <a:avLst/>
                  <a:gdLst>
                    <a:gd name="connsiteX0" fmla="*/ 10673 w 98195"/>
                    <a:gd name="connsiteY0" fmla="*/ 22770 h 22769"/>
                    <a:gd name="connsiteX1" fmla="*/ 87522 w 98195"/>
                    <a:gd name="connsiteY1" fmla="*/ 22770 h 22769"/>
                    <a:gd name="connsiteX2" fmla="*/ 87522 w 98195"/>
                    <a:gd name="connsiteY2" fmla="*/ 0 h 22769"/>
                    <a:gd name="connsiteX3" fmla="*/ 10673 w 98195"/>
                    <a:gd name="connsiteY3" fmla="*/ 0 h 22769"/>
                    <a:gd name="connsiteX4" fmla="*/ 10673 w 98195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10673" y="22770"/>
                      </a:move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9" name="Freeform: Shape 3998">
                  <a:extLst>
                    <a:ext uri="{FF2B5EF4-FFF2-40B4-BE49-F238E27FC236}">
                      <a16:creationId xmlns:a16="http://schemas.microsoft.com/office/drawing/2014/main" id="{B37681C2-B034-41D0-92BB-EA5B19DD0EDB}"/>
                    </a:ext>
                  </a:extLst>
                </p:cNvPr>
                <p:cNvSpPr/>
                <p:nvPr/>
              </p:nvSpPr>
              <p:spPr>
                <a:xfrm>
                  <a:off x="6398174" y="3400581"/>
                  <a:ext cx="63392" cy="144640"/>
                </a:xfrm>
                <a:custGeom>
                  <a:avLst/>
                  <a:gdLst>
                    <a:gd name="connsiteX0" fmla="*/ 8066 w 63392"/>
                    <a:gd name="connsiteY0" fmla="*/ 23016 h 144640"/>
                    <a:gd name="connsiteX1" fmla="*/ 19451 w 63392"/>
                    <a:gd name="connsiteY1" fmla="*/ 122634 h 144640"/>
                    <a:gd name="connsiteX2" fmla="*/ 30836 w 63392"/>
                    <a:gd name="connsiteY2" fmla="*/ 142558 h 144640"/>
                    <a:gd name="connsiteX3" fmla="*/ 16604 w 63392"/>
                    <a:gd name="connsiteY3" fmla="*/ 246 h 144640"/>
                    <a:gd name="connsiteX4" fmla="*/ 8066 w 63392"/>
                    <a:gd name="connsiteY4" fmla="*/ 23016 h 144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392" h="144640">
                      <a:moveTo>
                        <a:pt x="8066" y="23016"/>
                      </a:moveTo>
                      <a:cubicBezTo>
                        <a:pt x="47913" y="34401"/>
                        <a:pt x="47913" y="99864"/>
                        <a:pt x="19451" y="122634"/>
                      </a:cubicBezTo>
                      <a:cubicBezTo>
                        <a:pt x="8066" y="131173"/>
                        <a:pt x="19451" y="151097"/>
                        <a:pt x="30836" y="142558"/>
                      </a:cubicBezTo>
                      <a:cubicBezTo>
                        <a:pt x="76376" y="108403"/>
                        <a:pt x="76376" y="20169"/>
                        <a:pt x="16604" y="246"/>
                      </a:cubicBezTo>
                      <a:cubicBezTo>
                        <a:pt x="-473" y="-2601"/>
                        <a:pt x="-6165" y="20169"/>
                        <a:pt x="8066" y="23016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0" name="Freeform: Shape 3999">
                  <a:extLst>
                    <a:ext uri="{FF2B5EF4-FFF2-40B4-BE49-F238E27FC236}">
                      <a16:creationId xmlns:a16="http://schemas.microsoft.com/office/drawing/2014/main" id="{6D1AFDCD-DC72-4D75-9221-AE75EE3E4DED}"/>
                    </a:ext>
                  </a:extLst>
                </p:cNvPr>
                <p:cNvSpPr/>
                <p:nvPr/>
              </p:nvSpPr>
              <p:spPr>
                <a:xfrm>
                  <a:off x="6537879" y="3548832"/>
                  <a:ext cx="226276" cy="22769"/>
                </a:xfrm>
                <a:custGeom>
                  <a:avLst/>
                  <a:gdLst>
                    <a:gd name="connsiteX0" fmla="*/ 215603 w 226276"/>
                    <a:gd name="connsiteY0" fmla="*/ 0 h 22769"/>
                    <a:gd name="connsiteX1" fmla="*/ 10673 w 226276"/>
                    <a:gd name="connsiteY1" fmla="*/ 0 h 22769"/>
                    <a:gd name="connsiteX2" fmla="*/ 10673 w 226276"/>
                    <a:gd name="connsiteY2" fmla="*/ 22770 h 22769"/>
                    <a:gd name="connsiteX3" fmla="*/ 215603 w 226276"/>
                    <a:gd name="connsiteY3" fmla="*/ 22770 h 22769"/>
                    <a:gd name="connsiteX4" fmla="*/ 215603 w 226276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6276" h="22769">
                      <a:moveTo>
                        <a:pt x="215603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15603" y="22770"/>
                      </a:lnTo>
                      <a:cubicBezTo>
                        <a:pt x="229834" y="22770"/>
                        <a:pt x="229834" y="0"/>
                        <a:pt x="215603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1" name="Freeform: Shape 4000">
                  <a:extLst>
                    <a:ext uri="{FF2B5EF4-FFF2-40B4-BE49-F238E27FC236}">
                      <a16:creationId xmlns:a16="http://schemas.microsoft.com/office/drawing/2014/main" id="{6E63971C-3033-4E3F-BFFD-1ADDD08A694F}"/>
                    </a:ext>
                  </a:extLst>
                </p:cNvPr>
                <p:cNvSpPr/>
                <p:nvPr/>
              </p:nvSpPr>
              <p:spPr>
                <a:xfrm>
                  <a:off x="6845273" y="3486214"/>
                  <a:ext cx="268970" cy="22769"/>
                </a:xfrm>
                <a:custGeom>
                  <a:avLst/>
                  <a:gdLst>
                    <a:gd name="connsiteX0" fmla="*/ 258297 w 268970"/>
                    <a:gd name="connsiteY0" fmla="*/ 0 h 22769"/>
                    <a:gd name="connsiteX1" fmla="*/ 10673 w 268970"/>
                    <a:gd name="connsiteY1" fmla="*/ 0 h 22769"/>
                    <a:gd name="connsiteX2" fmla="*/ 10673 w 268970"/>
                    <a:gd name="connsiteY2" fmla="*/ 22770 h 22769"/>
                    <a:gd name="connsiteX3" fmla="*/ 258297 w 268970"/>
                    <a:gd name="connsiteY3" fmla="*/ 22770 h 22769"/>
                    <a:gd name="connsiteX4" fmla="*/ 258297 w 268970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8970" h="22769">
                      <a:moveTo>
                        <a:pt x="258297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58297" y="22770"/>
                      </a:lnTo>
                      <a:cubicBezTo>
                        <a:pt x="272528" y="22770"/>
                        <a:pt x="272528" y="0"/>
                        <a:pt x="258297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2" name="Freeform: Shape 4001">
                  <a:extLst>
                    <a:ext uri="{FF2B5EF4-FFF2-40B4-BE49-F238E27FC236}">
                      <a16:creationId xmlns:a16="http://schemas.microsoft.com/office/drawing/2014/main" id="{D811E797-7FBC-4EEE-ABA7-D700F8CB1DAD}"/>
                    </a:ext>
                  </a:extLst>
                </p:cNvPr>
                <p:cNvSpPr/>
                <p:nvPr/>
              </p:nvSpPr>
              <p:spPr>
                <a:xfrm>
                  <a:off x="6924968" y="3528908"/>
                  <a:ext cx="98195" cy="22769"/>
                </a:xfrm>
                <a:custGeom>
                  <a:avLst/>
                  <a:gdLst>
                    <a:gd name="connsiteX0" fmla="*/ 87522 w 98195"/>
                    <a:gd name="connsiteY0" fmla="*/ 0 h 22769"/>
                    <a:gd name="connsiteX1" fmla="*/ 10673 w 98195"/>
                    <a:gd name="connsiteY1" fmla="*/ 0 h 22769"/>
                    <a:gd name="connsiteX2" fmla="*/ 10673 w 98195"/>
                    <a:gd name="connsiteY2" fmla="*/ 22770 h 22769"/>
                    <a:gd name="connsiteX3" fmla="*/ 87522 w 98195"/>
                    <a:gd name="connsiteY3" fmla="*/ 22770 h 22769"/>
                    <a:gd name="connsiteX4" fmla="*/ 87522 w 98195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87522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3" name="Freeform: Shape 4002">
                  <a:extLst>
                    <a:ext uri="{FF2B5EF4-FFF2-40B4-BE49-F238E27FC236}">
                      <a16:creationId xmlns:a16="http://schemas.microsoft.com/office/drawing/2014/main" id="{D2DE2973-18E6-4A8D-994E-DADC689DA2A2}"/>
                    </a:ext>
                  </a:extLst>
                </p:cNvPr>
                <p:cNvSpPr/>
                <p:nvPr/>
              </p:nvSpPr>
              <p:spPr>
                <a:xfrm>
                  <a:off x="6312933" y="3416892"/>
                  <a:ext cx="113500" cy="118427"/>
                </a:xfrm>
                <a:custGeom>
                  <a:avLst/>
                  <a:gdLst>
                    <a:gd name="connsiteX0" fmla="*/ 107538 w 113500"/>
                    <a:gd name="connsiteY0" fmla="*/ 46552 h 118427"/>
                    <a:gd name="connsiteX1" fmla="*/ 44921 w 113500"/>
                    <a:gd name="connsiteY1" fmla="*/ 46552 h 118427"/>
                    <a:gd name="connsiteX2" fmla="*/ 64844 w 113500"/>
                    <a:gd name="connsiteY2" fmla="*/ 57937 h 118427"/>
                    <a:gd name="connsiteX3" fmla="*/ 84768 w 113500"/>
                    <a:gd name="connsiteY3" fmla="*/ 55091 h 118427"/>
                    <a:gd name="connsiteX4" fmla="*/ 87614 w 113500"/>
                    <a:gd name="connsiteY4" fmla="*/ 80707 h 118427"/>
                    <a:gd name="connsiteX5" fmla="*/ 47767 w 113500"/>
                    <a:gd name="connsiteY5" fmla="*/ 94938 h 118427"/>
                    <a:gd name="connsiteX6" fmla="*/ 50613 w 113500"/>
                    <a:gd name="connsiteY6" fmla="*/ 20936 h 118427"/>
                    <a:gd name="connsiteX7" fmla="*/ 39228 w 113500"/>
                    <a:gd name="connsiteY7" fmla="*/ 1012 h 118427"/>
                    <a:gd name="connsiteX8" fmla="*/ 5073 w 113500"/>
                    <a:gd name="connsiteY8" fmla="*/ 80707 h 118427"/>
                    <a:gd name="connsiteX9" fmla="*/ 79076 w 113500"/>
                    <a:gd name="connsiteY9" fmla="*/ 114862 h 118427"/>
                    <a:gd name="connsiteX10" fmla="*/ 107538 w 113500"/>
                    <a:gd name="connsiteY10" fmla="*/ 46552 h 118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3500" h="118427">
                      <a:moveTo>
                        <a:pt x="107538" y="46552"/>
                      </a:moveTo>
                      <a:cubicBezTo>
                        <a:pt x="93307" y="26628"/>
                        <a:pt x="59152" y="23782"/>
                        <a:pt x="44921" y="46552"/>
                      </a:cubicBezTo>
                      <a:cubicBezTo>
                        <a:pt x="39228" y="60783"/>
                        <a:pt x="56306" y="72168"/>
                        <a:pt x="64844" y="57937"/>
                      </a:cubicBezTo>
                      <a:cubicBezTo>
                        <a:pt x="67691" y="52244"/>
                        <a:pt x="79076" y="52244"/>
                        <a:pt x="84768" y="55091"/>
                      </a:cubicBezTo>
                      <a:cubicBezTo>
                        <a:pt x="93307" y="60783"/>
                        <a:pt x="90461" y="72168"/>
                        <a:pt x="87614" y="80707"/>
                      </a:cubicBezTo>
                      <a:cubicBezTo>
                        <a:pt x="79076" y="94938"/>
                        <a:pt x="61998" y="100631"/>
                        <a:pt x="47767" y="94938"/>
                      </a:cubicBezTo>
                      <a:cubicBezTo>
                        <a:pt x="10766" y="80707"/>
                        <a:pt x="22151" y="35167"/>
                        <a:pt x="50613" y="20936"/>
                      </a:cubicBezTo>
                      <a:cubicBezTo>
                        <a:pt x="64844" y="15243"/>
                        <a:pt x="53459" y="-4680"/>
                        <a:pt x="39228" y="1012"/>
                      </a:cubicBezTo>
                      <a:cubicBezTo>
                        <a:pt x="7920" y="15243"/>
                        <a:pt x="-9158" y="49398"/>
                        <a:pt x="5073" y="80707"/>
                      </a:cubicBezTo>
                      <a:cubicBezTo>
                        <a:pt x="16458" y="109169"/>
                        <a:pt x="47767" y="126247"/>
                        <a:pt x="79076" y="114862"/>
                      </a:cubicBezTo>
                      <a:cubicBezTo>
                        <a:pt x="101846" y="106323"/>
                        <a:pt x="124616" y="75014"/>
                        <a:pt x="107538" y="46552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4" name="Freeform: Shape 4003">
                  <a:extLst>
                    <a:ext uri="{FF2B5EF4-FFF2-40B4-BE49-F238E27FC236}">
                      <a16:creationId xmlns:a16="http://schemas.microsoft.com/office/drawing/2014/main" id="{BBDFA0C2-B272-4A61-98C3-50849307A1E1}"/>
                    </a:ext>
                  </a:extLst>
                </p:cNvPr>
                <p:cNvSpPr/>
                <p:nvPr/>
              </p:nvSpPr>
              <p:spPr>
                <a:xfrm>
                  <a:off x="6406536" y="3504337"/>
                  <a:ext cx="94642" cy="93786"/>
                </a:xfrm>
                <a:custGeom>
                  <a:avLst/>
                  <a:gdLst>
                    <a:gd name="connsiteX0" fmla="*/ 73707 w 94642"/>
                    <a:gd name="connsiteY0" fmla="*/ 4647 h 93786"/>
                    <a:gd name="connsiteX1" fmla="*/ 8243 w 94642"/>
                    <a:gd name="connsiteY1" fmla="*/ 70111 h 93786"/>
                    <a:gd name="connsiteX2" fmla="*/ 13936 w 94642"/>
                    <a:gd name="connsiteY2" fmla="*/ 92880 h 93786"/>
                    <a:gd name="connsiteX3" fmla="*/ 93631 w 94642"/>
                    <a:gd name="connsiteY3" fmla="*/ 18878 h 93786"/>
                    <a:gd name="connsiteX4" fmla="*/ 73707 w 94642"/>
                    <a:gd name="connsiteY4" fmla="*/ 4647 h 937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642" h="93786">
                      <a:moveTo>
                        <a:pt x="73707" y="4647"/>
                      </a:moveTo>
                      <a:cubicBezTo>
                        <a:pt x="62322" y="33109"/>
                        <a:pt x="39552" y="58726"/>
                        <a:pt x="8243" y="70111"/>
                      </a:cubicBezTo>
                      <a:cubicBezTo>
                        <a:pt x="-5988" y="75803"/>
                        <a:pt x="-295" y="98573"/>
                        <a:pt x="13936" y="92880"/>
                      </a:cubicBezTo>
                      <a:cubicBezTo>
                        <a:pt x="48091" y="78649"/>
                        <a:pt x="76553" y="53033"/>
                        <a:pt x="93631" y="18878"/>
                      </a:cubicBezTo>
                      <a:cubicBezTo>
                        <a:pt x="99323" y="4647"/>
                        <a:pt x="79399" y="-6738"/>
                        <a:pt x="73707" y="4647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5" name="Freeform: Shape 4004">
                  <a:extLst>
                    <a:ext uri="{FF2B5EF4-FFF2-40B4-BE49-F238E27FC236}">
                      <a16:creationId xmlns:a16="http://schemas.microsoft.com/office/drawing/2014/main" id="{B64D9AFE-BC57-4C2F-8DC6-3E97C6E56C33}"/>
                    </a:ext>
                  </a:extLst>
                </p:cNvPr>
                <p:cNvSpPr/>
                <p:nvPr/>
              </p:nvSpPr>
              <p:spPr>
                <a:xfrm>
                  <a:off x="6261707" y="3401346"/>
                  <a:ext cx="112513" cy="175948"/>
                </a:xfrm>
                <a:custGeom>
                  <a:avLst/>
                  <a:gdLst>
                    <a:gd name="connsiteX0" fmla="*/ 101840 w 112513"/>
                    <a:gd name="connsiteY0" fmla="*/ 153178 h 175948"/>
                    <a:gd name="connsiteX1" fmla="*/ 50607 w 112513"/>
                    <a:gd name="connsiteY1" fmla="*/ 19405 h 175948"/>
                    <a:gd name="connsiteX2" fmla="*/ 33530 w 112513"/>
                    <a:gd name="connsiteY2" fmla="*/ 2327 h 175948"/>
                    <a:gd name="connsiteX3" fmla="*/ 101840 w 112513"/>
                    <a:gd name="connsiteY3" fmla="*/ 175948 h 175948"/>
                    <a:gd name="connsiteX4" fmla="*/ 101840 w 112513"/>
                    <a:gd name="connsiteY4" fmla="*/ 153178 h 1759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13" h="175948">
                      <a:moveTo>
                        <a:pt x="101840" y="153178"/>
                      </a:moveTo>
                      <a:cubicBezTo>
                        <a:pt x="27837" y="153178"/>
                        <a:pt x="-3471" y="67791"/>
                        <a:pt x="50607" y="19405"/>
                      </a:cubicBezTo>
                      <a:cubicBezTo>
                        <a:pt x="61992" y="10866"/>
                        <a:pt x="44915" y="-6212"/>
                        <a:pt x="33530" y="2327"/>
                      </a:cubicBezTo>
                      <a:cubicBezTo>
                        <a:pt x="-34780" y="64945"/>
                        <a:pt x="7914" y="175948"/>
                        <a:pt x="101840" y="175948"/>
                      </a:cubicBezTo>
                      <a:cubicBezTo>
                        <a:pt x="116071" y="175948"/>
                        <a:pt x="116071" y="153178"/>
                        <a:pt x="101840" y="153178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06" name="Graphic 377">
                <a:extLst>
                  <a:ext uri="{FF2B5EF4-FFF2-40B4-BE49-F238E27FC236}">
                    <a16:creationId xmlns:a16="http://schemas.microsoft.com/office/drawing/2014/main" id="{E3A7ED42-20D7-4070-BF5F-270BF02A328C}"/>
                  </a:ext>
                </a:extLst>
              </p:cNvPr>
              <p:cNvGrpSpPr/>
              <p:nvPr/>
            </p:nvGrpSpPr>
            <p:grpSpPr>
              <a:xfrm>
                <a:off x="4644415" y="3059278"/>
                <a:ext cx="2945863" cy="298855"/>
                <a:chOff x="4644415" y="3059278"/>
                <a:chExt cx="2945863" cy="298855"/>
              </a:xfrm>
            </p:grpSpPr>
            <p:sp>
              <p:nvSpPr>
                <p:cNvPr id="4007" name="Freeform: Shape 4006">
                  <a:extLst>
                    <a:ext uri="{FF2B5EF4-FFF2-40B4-BE49-F238E27FC236}">
                      <a16:creationId xmlns:a16="http://schemas.microsoft.com/office/drawing/2014/main" id="{EE4FB4E4-C634-4CFF-8C47-43B3AA1BBC15}"/>
                    </a:ext>
                  </a:extLst>
                </p:cNvPr>
                <p:cNvSpPr/>
                <p:nvPr/>
              </p:nvSpPr>
              <p:spPr>
                <a:xfrm>
                  <a:off x="4644415" y="3059278"/>
                  <a:ext cx="2945863" cy="298855"/>
                </a:xfrm>
                <a:custGeom>
                  <a:avLst/>
                  <a:gdLst>
                    <a:gd name="connsiteX0" fmla="*/ 0 w 2945863"/>
                    <a:gd name="connsiteY0" fmla="*/ 0 h 298855"/>
                    <a:gd name="connsiteX1" fmla="*/ 0 w 2945863"/>
                    <a:gd name="connsiteY1" fmla="*/ 11385 h 298855"/>
                    <a:gd name="connsiteX2" fmla="*/ 128081 w 2945863"/>
                    <a:gd name="connsiteY2" fmla="*/ 298856 h 298855"/>
                    <a:gd name="connsiteX3" fmla="*/ 2789320 w 2945863"/>
                    <a:gd name="connsiteY3" fmla="*/ 298856 h 298855"/>
                    <a:gd name="connsiteX4" fmla="*/ 2945863 w 2945863"/>
                    <a:gd name="connsiteY4" fmla="*/ 0 h 298855"/>
                    <a:gd name="connsiteX5" fmla="*/ 0 w 2945863"/>
                    <a:gd name="connsiteY5" fmla="*/ 0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45863" h="298855">
                      <a:moveTo>
                        <a:pt x="0" y="0"/>
                      </a:moveTo>
                      <a:lnTo>
                        <a:pt x="0" y="11385"/>
                      </a:lnTo>
                      <a:cubicBezTo>
                        <a:pt x="48386" y="105311"/>
                        <a:pt x="91080" y="202083"/>
                        <a:pt x="128081" y="298856"/>
                      </a:cubicBezTo>
                      <a:lnTo>
                        <a:pt x="2789320" y="298856"/>
                      </a:lnTo>
                      <a:cubicBezTo>
                        <a:pt x="2837706" y="196391"/>
                        <a:pt x="2888939" y="96772"/>
                        <a:pt x="2945863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8" name="Freeform: Shape 4007">
                  <a:extLst>
                    <a:ext uri="{FF2B5EF4-FFF2-40B4-BE49-F238E27FC236}">
                      <a16:creationId xmlns:a16="http://schemas.microsoft.com/office/drawing/2014/main" id="{B319C326-8A6B-4C02-ACCB-92E392BB383C}"/>
                    </a:ext>
                  </a:extLst>
                </p:cNvPr>
                <p:cNvSpPr/>
                <p:nvPr/>
              </p:nvSpPr>
              <p:spPr>
                <a:xfrm>
                  <a:off x="4644415" y="3059278"/>
                  <a:ext cx="2945863" cy="22769"/>
                </a:xfrm>
                <a:custGeom>
                  <a:avLst/>
                  <a:gdLst>
                    <a:gd name="connsiteX0" fmla="*/ 0 w 2945863"/>
                    <a:gd name="connsiteY0" fmla="*/ 0 h 22769"/>
                    <a:gd name="connsiteX1" fmla="*/ 0 w 2945863"/>
                    <a:gd name="connsiteY1" fmla="*/ 11385 h 22769"/>
                    <a:gd name="connsiteX2" fmla="*/ 5692 w 2945863"/>
                    <a:gd name="connsiteY2" fmla="*/ 22770 h 22769"/>
                    <a:gd name="connsiteX3" fmla="*/ 2934478 w 2945863"/>
                    <a:gd name="connsiteY3" fmla="*/ 22770 h 22769"/>
                    <a:gd name="connsiteX4" fmla="*/ 2945863 w 2945863"/>
                    <a:gd name="connsiteY4" fmla="*/ 2846 h 22769"/>
                    <a:gd name="connsiteX5" fmla="*/ 0 w 2945863"/>
                    <a:gd name="connsiteY5" fmla="*/ 2846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45863" h="22769">
                      <a:moveTo>
                        <a:pt x="0" y="0"/>
                      </a:moveTo>
                      <a:lnTo>
                        <a:pt x="0" y="11385"/>
                      </a:lnTo>
                      <a:cubicBezTo>
                        <a:pt x="2846" y="14231"/>
                        <a:pt x="2846" y="17077"/>
                        <a:pt x="5692" y="22770"/>
                      </a:cubicBezTo>
                      <a:lnTo>
                        <a:pt x="2934478" y="22770"/>
                      </a:lnTo>
                      <a:cubicBezTo>
                        <a:pt x="2937325" y="17077"/>
                        <a:pt x="2943017" y="8539"/>
                        <a:pt x="2945863" y="2846"/>
                      </a:cubicBezTo>
                      <a:lnTo>
                        <a:pt x="0" y="2846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9" name="Freeform: Shape 4008">
                  <a:extLst>
                    <a:ext uri="{FF2B5EF4-FFF2-40B4-BE49-F238E27FC236}">
                      <a16:creationId xmlns:a16="http://schemas.microsoft.com/office/drawing/2014/main" id="{B62809E9-ACFD-48BA-8E10-929B1A11D30B}"/>
                    </a:ext>
                  </a:extLst>
                </p:cNvPr>
                <p:cNvSpPr/>
                <p:nvPr/>
              </p:nvSpPr>
              <p:spPr>
                <a:xfrm>
                  <a:off x="4763957" y="3335363"/>
                  <a:ext cx="2681162" cy="19923"/>
                </a:xfrm>
                <a:custGeom>
                  <a:avLst/>
                  <a:gdLst>
                    <a:gd name="connsiteX0" fmla="*/ 0 w 2681162"/>
                    <a:gd name="connsiteY0" fmla="*/ 0 h 19923"/>
                    <a:gd name="connsiteX1" fmla="*/ 8539 w 2681162"/>
                    <a:gd name="connsiteY1" fmla="*/ 19924 h 19923"/>
                    <a:gd name="connsiteX2" fmla="*/ 2669778 w 2681162"/>
                    <a:gd name="connsiteY2" fmla="*/ 19924 h 19923"/>
                    <a:gd name="connsiteX3" fmla="*/ 2681163 w 2681162"/>
                    <a:gd name="connsiteY3" fmla="*/ 0 h 19923"/>
                    <a:gd name="connsiteX4" fmla="*/ 0 w 2681162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81162" h="19923">
                      <a:moveTo>
                        <a:pt x="0" y="0"/>
                      </a:moveTo>
                      <a:cubicBezTo>
                        <a:pt x="2846" y="5692"/>
                        <a:pt x="5692" y="14231"/>
                        <a:pt x="8539" y="19924"/>
                      </a:cubicBezTo>
                      <a:lnTo>
                        <a:pt x="2669778" y="19924"/>
                      </a:lnTo>
                      <a:cubicBezTo>
                        <a:pt x="2672624" y="14231"/>
                        <a:pt x="2675470" y="5692"/>
                        <a:pt x="2681163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0" name="Freeform: Shape 4009">
                  <a:extLst>
                    <a:ext uri="{FF2B5EF4-FFF2-40B4-BE49-F238E27FC236}">
                      <a16:creationId xmlns:a16="http://schemas.microsoft.com/office/drawing/2014/main" id="{698630C1-F882-4324-BE8B-56E2914CC536}"/>
                    </a:ext>
                  </a:extLst>
                </p:cNvPr>
                <p:cNvSpPr/>
                <p:nvPr/>
              </p:nvSpPr>
              <p:spPr>
                <a:xfrm>
                  <a:off x="4687820" y="3104572"/>
                  <a:ext cx="2457732" cy="222252"/>
                </a:xfrm>
                <a:custGeom>
                  <a:avLst/>
                  <a:gdLst>
                    <a:gd name="connsiteX0" fmla="*/ 1496413 w 2457732"/>
                    <a:gd name="connsiteY0" fmla="*/ 193790 h 222252"/>
                    <a:gd name="connsiteX1" fmla="*/ 1496413 w 2457732"/>
                    <a:gd name="connsiteY1" fmla="*/ 171020 h 222252"/>
                    <a:gd name="connsiteX2" fmla="*/ 1496413 w 2457732"/>
                    <a:gd name="connsiteY2" fmla="*/ 193790 h 222252"/>
                    <a:gd name="connsiteX3" fmla="*/ 1544800 w 2457732"/>
                    <a:gd name="connsiteY3" fmla="*/ 190944 h 222252"/>
                    <a:gd name="connsiteX4" fmla="*/ 1544800 w 2457732"/>
                    <a:gd name="connsiteY4" fmla="*/ 168174 h 222252"/>
                    <a:gd name="connsiteX5" fmla="*/ 1544800 w 2457732"/>
                    <a:gd name="connsiteY5" fmla="*/ 190944 h 222252"/>
                    <a:gd name="connsiteX6" fmla="*/ 1200404 w 2457732"/>
                    <a:gd name="connsiteY6" fmla="*/ 176713 h 222252"/>
                    <a:gd name="connsiteX7" fmla="*/ 1268714 w 2457732"/>
                    <a:gd name="connsiteY7" fmla="*/ 3092 h 222252"/>
                    <a:gd name="connsiteX8" fmla="*/ 1251636 w 2457732"/>
                    <a:gd name="connsiteY8" fmla="*/ 20169 h 222252"/>
                    <a:gd name="connsiteX9" fmla="*/ 1200404 w 2457732"/>
                    <a:gd name="connsiteY9" fmla="*/ 153943 h 222252"/>
                    <a:gd name="connsiteX10" fmla="*/ 1200404 w 2457732"/>
                    <a:gd name="connsiteY10" fmla="*/ 176713 h 222252"/>
                    <a:gd name="connsiteX11" fmla="*/ 1186173 w 2457732"/>
                    <a:gd name="connsiteY11" fmla="*/ 222253 h 222252"/>
                    <a:gd name="connsiteX12" fmla="*/ 1186173 w 2457732"/>
                    <a:gd name="connsiteY12" fmla="*/ 199483 h 222252"/>
                    <a:gd name="connsiteX13" fmla="*/ 1186173 w 2457732"/>
                    <a:gd name="connsiteY13" fmla="*/ 222253 h 222252"/>
                    <a:gd name="connsiteX14" fmla="*/ 1334177 w 2457732"/>
                    <a:gd name="connsiteY14" fmla="*/ 119788 h 222252"/>
                    <a:gd name="connsiteX15" fmla="*/ 2020122 w 2457732"/>
                    <a:gd name="connsiteY15" fmla="*/ 119788 h 222252"/>
                    <a:gd name="connsiteX16" fmla="*/ 2020122 w 2457732"/>
                    <a:gd name="connsiteY16" fmla="*/ 97018 h 222252"/>
                    <a:gd name="connsiteX17" fmla="*/ 1334177 w 2457732"/>
                    <a:gd name="connsiteY17" fmla="*/ 97018 h 222252"/>
                    <a:gd name="connsiteX18" fmla="*/ 1334177 w 2457732"/>
                    <a:gd name="connsiteY18" fmla="*/ 119788 h 222252"/>
                    <a:gd name="connsiteX19" fmla="*/ 2392980 w 2457732"/>
                    <a:gd name="connsiteY19" fmla="*/ 37247 h 222252"/>
                    <a:gd name="connsiteX20" fmla="*/ 1607417 w 2457732"/>
                    <a:gd name="connsiteY20" fmla="*/ 37247 h 222252"/>
                    <a:gd name="connsiteX21" fmla="*/ 1607417 w 2457732"/>
                    <a:gd name="connsiteY21" fmla="*/ 60017 h 222252"/>
                    <a:gd name="connsiteX22" fmla="*/ 2392980 w 2457732"/>
                    <a:gd name="connsiteY22" fmla="*/ 60017 h 222252"/>
                    <a:gd name="connsiteX23" fmla="*/ 2392980 w 2457732"/>
                    <a:gd name="connsiteY23" fmla="*/ 37247 h 222252"/>
                    <a:gd name="connsiteX24" fmla="*/ 1792423 w 2457732"/>
                    <a:gd name="connsiteY24" fmla="*/ 193790 h 222252"/>
                    <a:gd name="connsiteX25" fmla="*/ 2447059 w 2457732"/>
                    <a:gd name="connsiteY25" fmla="*/ 193790 h 222252"/>
                    <a:gd name="connsiteX26" fmla="*/ 2447059 w 2457732"/>
                    <a:gd name="connsiteY26" fmla="*/ 171020 h 222252"/>
                    <a:gd name="connsiteX27" fmla="*/ 1792423 w 2457732"/>
                    <a:gd name="connsiteY27" fmla="*/ 171020 h 222252"/>
                    <a:gd name="connsiteX28" fmla="*/ 1792423 w 2457732"/>
                    <a:gd name="connsiteY28" fmla="*/ 193790 h 222252"/>
                    <a:gd name="connsiteX29" fmla="*/ 1393948 w 2457732"/>
                    <a:gd name="connsiteY29" fmla="*/ 34401 h 222252"/>
                    <a:gd name="connsiteX30" fmla="*/ 1393948 w 2457732"/>
                    <a:gd name="connsiteY30" fmla="*/ 57171 h 222252"/>
                    <a:gd name="connsiteX31" fmla="*/ 1393948 w 2457732"/>
                    <a:gd name="connsiteY31" fmla="*/ 34401 h 222252"/>
                    <a:gd name="connsiteX32" fmla="*/ 1513491 w 2457732"/>
                    <a:gd name="connsiteY32" fmla="*/ 31554 h 222252"/>
                    <a:gd name="connsiteX33" fmla="*/ 1436642 w 2457732"/>
                    <a:gd name="connsiteY33" fmla="*/ 31554 h 222252"/>
                    <a:gd name="connsiteX34" fmla="*/ 1436642 w 2457732"/>
                    <a:gd name="connsiteY34" fmla="*/ 54324 h 222252"/>
                    <a:gd name="connsiteX35" fmla="*/ 1513491 w 2457732"/>
                    <a:gd name="connsiteY35" fmla="*/ 54324 h 222252"/>
                    <a:gd name="connsiteX36" fmla="*/ 1513491 w 2457732"/>
                    <a:gd name="connsiteY36" fmla="*/ 31554 h 222252"/>
                    <a:gd name="connsiteX37" fmla="*/ 1152018 w 2457732"/>
                    <a:gd name="connsiteY37" fmla="*/ 246 h 222252"/>
                    <a:gd name="connsiteX38" fmla="*/ 1137786 w 2457732"/>
                    <a:gd name="connsiteY38" fmla="*/ 142558 h 222252"/>
                    <a:gd name="connsiteX39" fmla="*/ 1149171 w 2457732"/>
                    <a:gd name="connsiteY39" fmla="*/ 122634 h 222252"/>
                    <a:gd name="connsiteX40" fmla="*/ 1160556 w 2457732"/>
                    <a:gd name="connsiteY40" fmla="*/ 23016 h 222252"/>
                    <a:gd name="connsiteX41" fmla="*/ 1152018 w 2457732"/>
                    <a:gd name="connsiteY41" fmla="*/ 246 h 222252"/>
                    <a:gd name="connsiteX42" fmla="*/ 1604571 w 2457732"/>
                    <a:gd name="connsiteY42" fmla="*/ 193790 h 222252"/>
                    <a:gd name="connsiteX43" fmla="*/ 1735498 w 2457732"/>
                    <a:gd name="connsiteY43" fmla="*/ 193790 h 222252"/>
                    <a:gd name="connsiteX44" fmla="*/ 1735498 w 2457732"/>
                    <a:gd name="connsiteY44" fmla="*/ 171020 h 222252"/>
                    <a:gd name="connsiteX45" fmla="*/ 1604571 w 2457732"/>
                    <a:gd name="connsiteY45" fmla="*/ 171020 h 222252"/>
                    <a:gd name="connsiteX46" fmla="*/ 1604571 w 2457732"/>
                    <a:gd name="connsiteY46" fmla="*/ 193790 h 222252"/>
                    <a:gd name="connsiteX47" fmla="*/ 753543 w 2457732"/>
                    <a:gd name="connsiteY47" fmla="*/ 171020 h 222252"/>
                    <a:gd name="connsiteX48" fmla="*/ 753543 w 2457732"/>
                    <a:gd name="connsiteY48" fmla="*/ 171020 h 222252"/>
                    <a:gd name="connsiteX49" fmla="*/ 756390 w 2457732"/>
                    <a:gd name="connsiteY49" fmla="*/ 148250 h 222252"/>
                    <a:gd name="connsiteX50" fmla="*/ 753543 w 2457732"/>
                    <a:gd name="connsiteY50" fmla="*/ 148250 h 222252"/>
                    <a:gd name="connsiteX51" fmla="*/ 753543 w 2457732"/>
                    <a:gd name="connsiteY51" fmla="*/ 171020 h 222252"/>
                    <a:gd name="connsiteX52" fmla="*/ 551460 w 2457732"/>
                    <a:gd name="connsiteY52" fmla="*/ 151097 h 222252"/>
                    <a:gd name="connsiteX53" fmla="*/ 628309 w 2457732"/>
                    <a:gd name="connsiteY53" fmla="*/ 151097 h 222252"/>
                    <a:gd name="connsiteX54" fmla="*/ 628309 w 2457732"/>
                    <a:gd name="connsiteY54" fmla="*/ 128327 h 222252"/>
                    <a:gd name="connsiteX55" fmla="*/ 551460 w 2457732"/>
                    <a:gd name="connsiteY55" fmla="*/ 128327 h 222252"/>
                    <a:gd name="connsiteX56" fmla="*/ 551460 w 2457732"/>
                    <a:gd name="connsiteY56" fmla="*/ 151097 h 222252"/>
                    <a:gd name="connsiteX57" fmla="*/ 571384 w 2457732"/>
                    <a:gd name="connsiteY57" fmla="*/ 199483 h 222252"/>
                    <a:gd name="connsiteX58" fmla="*/ 571384 w 2457732"/>
                    <a:gd name="connsiteY58" fmla="*/ 176713 h 222252"/>
                    <a:gd name="connsiteX59" fmla="*/ 571384 w 2457732"/>
                    <a:gd name="connsiteY59" fmla="*/ 199483 h 222252"/>
                    <a:gd name="connsiteX60" fmla="*/ 10673 w 2457732"/>
                    <a:gd name="connsiteY60" fmla="*/ 51478 h 222252"/>
                    <a:gd name="connsiteX61" fmla="*/ 969858 w 2457732"/>
                    <a:gd name="connsiteY61" fmla="*/ 51478 h 222252"/>
                    <a:gd name="connsiteX62" fmla="*/ 969858 w 2457732"/>
                    <a:gd name="connsiteY62" fmla="*/ 28708 h 222252"/>
                    <a:gd name="connsiteX63" fmla="*/ 10673 w 2457732"/>
                    <a:gd name="connsiteY63" fmla="*/ 28708 h 222252"/>
                    <a:gd name="connsiteX64" fmla="*/ 10673 w 2457732"/>
                    <a:gd name="connsiteY64" fmla="*/ 51478 h 222252"/>
                    <a:gd name="connsiteX65" fmla="*/ 64752 w 2457732"/>
                    <a:gd name="connsiteY65" fmla="*/ 108403 h 222252"/>
                    <a:gd name="connsiteX66" fmla="*/ 705157 w 2457732"/>
                    <a:gd name="connsiteY66" fmla="*/ 108403 h 222252"/>
                    <a:gd name="connsiteX67" fmla="*/ 705157 w 2457732"/>
                    <a:gd name="connsiteY67" fmla="*/ 85633 h 222252"/>
                    <a:gd name="connsiteX68" fmla="*/ 64752 w 2457732"/>
                    <a:gd name="connsiteY68" fmla="*/ 85633 h 222252"/>
                    <a:gd name="connsiteX69" fmla="*/ 64752 w 2457732"/>
                    <a:gd name="connsiteY69" fmla="*/ 108403 h 222252"/>
                    <a:gd name="connsiteX70" fmla="*/ 1177634 w 2457732"/>
                    <a:gd name="connsiteY70" fmla="*/ 131173 h 222252"/>
                    <a:gd name="connsiteX71" fmla="*/ 1251636 w 2457732"/>
                    <a:gd name="connsiteY71" fmla="*/ 97018 h 222252"/>
                    <a:gd name="connsiteX72" fmla="*/ 1217481 w 2457732"/>
                    <a:gd name="connsiteY72" fmla="*/ 17323 h 222252"/>
                    <a:gd name="connsiteX73" fmla="*/ 1206096 w 2457732"/>
                    <a:gd name="connsiteY73" fmla="*/ 37247 h 222252"/>
                    <a:gd name="connsiteX74" fmla="*/ 1208943 w 2457732"/>
                    <a:gd name="connsiteY74" fmla="*/ 111249 h 222252"/>
                    <a:gd name="connsiteX75" fmla="*/ 1169095 w 2457732"/>
                    <a:gd name="connsiteY75" fmla="*/ 97018 h 222252"/>
                    <a:gd name="connsiteX76" fmla="*/ 1171941 w 2457732"/>
                    <a:gd name="connsiteY76" fmla="*/ 71402 h 222252"/>
                    <a:gd name="connsiteX77" fmla="*/ 1191865 w 2457732"/>
                    <a:gd name="connsiteY77" fmla="*/ 74248 h 222252"/>
                    <a:gd name="connsiteX78" fmla="*/ 1211789 w 2457732"/>
                    <a:gd name="connsiteY78" fmla="*/ 62863 h 222252"/>
                    <a:gd name="connsiteX79" fmla="*/ 1149171 w 2457732"/>
                    <a:gd name="connsiteY79" fmla="*/ 62863 h 222252"/>
                    <a:gd name="connsiteX80" fmla="*/ 1177634 w 2457732"/>
                    <a:gd name="connsiteY80" fmla="*/ 131173 h 222252"/>
                    <a:gd name="connsiteX81" fmla="*/ 1060938 w 2457732"/>
                    <a:gd name="connsiteY81" fmla="*/ 79940 h 222252"/>
                    <a:gd name="connsiteX82" fmla="*/ 1060938 w 2457732"/>
                    <a:gd name="connsiteY82" fmla="*/ 57171 h 222252"/>
                    <a:gd name="connsiteX83" fmla="*/ 1060938 w 2457732"/>
                    <a:gd name="connsiteY83" fmla="*/ 79940 h 222252"/>
                    <a:gd name="connsiteX84" fmla="*/ 1063784 w 2457732"/>
                    <a:gd name="connsiteY84" fmla="*/ 122634 h 222252"/>
                    <a:gd name="connsiteX85" fmla="*/ 1143479 w 2457732"/>
                    <a:gd name="connsiteY85" fmla="*/ 199483 h 222252"/>
                    <a:gd name="connsiteX86" fmla="*/ 1149171 w 2457732"/>
                    <a:gd name="connsiteY86" fmla="*/ 176713 h 222252"/>
                    <a:gd name="connsiteX87" fmla="*/ 1083708 w 2457732"/>
                    <a:gd name="connsiteY87" fmla="*/ 111249 h 222252"/>
                    <a:gd name="connsiteX88" fmla="*/ 1063784 w 2457732"/>
                    <a:gd name="connsiteY88" fmla="*/ 122634 h 222252"/>
                    <a:gd name="connsiteX89" fmla="*/ 841777 w 2457732"/>
                    <a:gd name="connsiteY89" fmla="*/ 208021 h 222252"/>
                    <a:gd name="connsiteX90" fmla="*/ 841777 w 2457732"/>
                    <a:gd name="connsiteY90" fmla="*/ 185252 h 222252"/>
                    <a:gd name="connsiteX91" fmla="*/ 841777 w 2457732"/>
                    <a:gd name="connsiteY91" fmla="*/ 208021 h 222252"/>
                    <a:gd name="connsiteX92" fmla="*/ 884471 w 2457732"/>
                    <a:gd name="connsiteY92" fmla="*/ 102711 h 222252"/>
                    <a:gd name="connsiteX93" fmla="*/ 884471 w 2457732"/>
                    <a:gd name="connsiteY93" fmla="*/ 79940 h 222252"/>
                    <a:gd name="connsiteX94" fmla="*/ 759236 w 2457732"/>
                    <a:gd name="connsiteY94" fmla="*/ 79940 h 222252"/>
                    <a:gd name="connsiteX95" fmla="*/ 759236 w 2457732"/>
                    <a:gd name="connsiteY95" fmla="*/ 102711 h 222252"/>
                    <a:gd name="connsiteX96" fmla="*/ 884471 w 2457732"/>
                    <a:gd name="connsiteY96" fmla="*/ 102711 h 222252"/>
                    <a:gd name="connsiteX97" fmla="*/ 810468 w 2457732"/>
                    <a:gd name="connsiteY97" fmla="*/ 171020 h 222252"/>
                    <a:gd name="connsiteX98" fmla="*/ 1015398 w 2457732"/>
                    <a:gd name="connsiteY98" fmla="*/ 171020 h 222252"/>
                    <a:gd name="connsiteX99" fmla="*/ 1015398 w 2457732"/>
                    <a:gd name="connsiteY99" fmla="*/ 148250 h 222252"/>
                    <a:gd name="connsiteX100" fmla="*/ 810468 w 2457732"/>
                    <a:gd name="connsiteY100" fmla="*/ 148250 h 222252"/>
                    <a:gd name="connsiteX101" fmla="*/ 810468 w 2457732"/>
                    <a:gd name="connsiteY101" fmla="*/ 17102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2252">
                      <a:moveTo>
                        <a:pt x="1496413" y="193790"/>
                      </a:moveTo>
                      <a:cubicBezTo>
                        <a:pt x="1510644" y="193790"/>
                        <a:pt x="1510644" y="171020"/>
                        <a:pt x="1496413" y="171020"/>
                      </a:cubicBezTo>
                      <a:cubicBezTo>
                        <a:pt x="1482182" y="171020"/>
                        <a:pt x="1482182" y="193790"/>
                        <a:pt x="1496413" y="193790"/>
                      </a:cubicBezTo>
                      <a:close/>
                      <a:moveTo>
                        <a:pt x="1544800" y="190944"/>
                      </a:moveTo>
                      <a:cubicBezTo>
                        <a:pt x="1559031" y="190944"/>
                        <a:pt x="1559031" y="168174"/>
                        <a:pt x="1544800" y="168174"/>
                      </a:cubicBezTo>
                      <a:cubicBezTo>
                        <a:pt x="1530568" y="168174"/>
                        <a:pt x="1530568" y="190944"/>
                        <a:pt x="1544800" y="190944"/>
                      </a:cubicBezTo>
                      <a:close/>
                      <a:moveTo>
                        <a:pt x="1200404" y="176713"/>
                      </a:moveTo>
                      <a:cubicBezTo>
                        <a:pt x="1294330" y="179559"/>
                        <a:pt x="1337024" y="65709"/>
                        <a:pt x="1268714" y="3092"/>
                      </a:cubicBezTo>
                      <a:cubicBezTo>
                        <a:pt x="1257329" y="-5447"/>
                        <a:pt x="1243098" y="8784"/>
                        <a:pt x="1251636" y="20169"/>
                      </a:cubicBezTo>
                      <a:cubicBezTo>
                        <a:pt x="1305715" y="68556"/>
                        <a:pt x="1271560" y="156789"/>
                        <a:pt x="1200404" y="153943"/>
                      </a:cubicBezTo>
                      <a:cubicBezTo>
                        <a:pt x="1186173" y="153943"/>
                        <a:pt x="1186173" y="176713"/>
                        <a:pt x="1200404" y="176713"/>
                      </a:cubicBezTo>
                      <a:close/>
                      <a:moveTo>
                        <a:pt x="1186173" y="222253"/>
                      </a:moveTo>
                      <a:cubicBezTo>
                        <a:pt x="1200404" y="222253"/>
                        <a:pt x="1200404" y="199483"/>
                        <a:pt x="1186173" y="199483"/>
                      </a:cubicBezTo>
                      <a:cubicBezTo>
                        <a:pt x="1171941" y="199483"/>
                        <a:pt x="1171941" y="222253"/>
                        <a:pt x="1186173" y="222253"/>
                      </a:cubicBezTo>
                      <a:close/>
                      <a:moveTo>
                        <a:pt x="1334177" y="119788"/>
                      </a:moveTo>
                      <a:lnTo>
                        <a:pt x="2020122" y="119788"/>
                      </a:lnTo>
                      <a:cubicBezTo>
                        <a:pt x="2034354" y="119788"/>
                        <a:pt x="2034354" y="97018"/>
                        <a:pt x="2020122" y="97018"/>
                      </a:cubicBezTo>
                      <a:lnTo>
                        <a:pt x="1334177" y="97018"/>
                      </a:lnTo>
                      <a:cubicBezTo>
                        <a:pt x="1319946" y="97018"/>
                        <a:pt x="1319946" y="119788"/>
                        <a:pt x="1334177" y="119788"/>
                      </a:cubicBezTo>
                      <a:close/>
                      <a:moveTo>
                        <a:pt x="2392980" y="37247"/>
                      </a:moveTo>
                      <a:lnTo>
                        <a:pt x="1607417" y="37247"/>
                      </a:lnTo>
                      <a:cubicBezTo>
                        <a:pt x="1593186" y="37247"/>
                        <a:pt x="1593186" y="60017"/>
                        <a:pt x="1607417" y="60017"/>
                      </a:cubicBezTo>
                      <a:lnTo>
                        <a:pt x="2392980" y="60017"/>
                      </a:lnTo>
                      <a:cubicBezTo>
                        <a:pt x="2407212" y="60017"/>
                        <a:pt x="2407212" y="37247"/>
                        <a:pt x="2392980" y="37247"/>
                      </a:cubicBezTo>
                      <a:close/>
                      <a:moveTo>
                        <a:pt x="1792423" y="193790"/>
                      </a:moveTo>
                      <a:lnTo>
                        <a:pt x="2447059" y="193790"/>
                      </a:lnTo>
                      <a:cubicBezTo>
                        <a:pt x="2461290" y="193790"/>
                        <a:pt x="2461290" y="171020"/>
                        <a:pt x="2447059" y="171020"/>
                      </a:cubicBezTo>
                      <a:lnTo>
                        <a:pt x="1792423" y="171020"/>
                      </a:lnTo>
                      <a:cubicBezTo>
                        <a:pt x="1775345" y="171020"/>
                        <a:pt x="1775345" y="193790"/>
                        <a:pt x="1792423" y="193790"/>
                      </a:cubicBezTo>
                      <a:close/>
                      <a:moveTo>
                        <a:pt x="1393948" y="34401"/>
                      </a:moveTo>
                      <a:cubicBezTo>
                        <a:pt x="1379717" y="34401"/>
                        <a:pt x="1379717" y="57171"/>
                        <a:pt x="1393948" y="57171"/>
                      </a:cubicBezTo>
                      <a:cubicBezTo>
                        <a:pt x="1408180" y="57171"/>
                        <a:pt x="1408180" y="34401"/>
                        <a:pt x="1393948" y="34401"/>
                      </a:cubicBezTo>
                      <a:close/>
                      <a:moveTo>
                        <a:pt x="1513491" y="31554"/>
                      </a:moveTo>
                      <a:lnTo>
                        <a:pt x="1436642" y="31554"/>
                      </a:lnTo>
                      <a:cubicBezTo>
                        <a:pt x="1422411" y="31554"/>
                        <a:pt x="1422411" y="54324"/>
                        <a:pt x="1436642" y="54324"/>
                      </a:cubicBezTo>
                      <a:lnTo>
                        <a:pt x="1513491" y="54324"/>
                      </a:lnTo>
                      <a:cubicBezTo>
                        <a:pt x="1527722" y="54324"/>
                        <a:pt x="1527722" y="31554"/>
                        <a:pt x="1513491" y="31554"/>
                      </a:cubicBezTo>
                      <a:close/>
                      <a:moveTo>
                        <a:pt x="1152018" y="246"/>
                      </a:moveTo>
                      <a:cubicBezTo>
                        <a:pt x="1092247" y="17323"/>
                        <a:pt x="1089400" y="108403"/>
                        <a:pt x="1137786" y="142558"/>
                      </a:cubicBezTo>
                      <a:cubicBezTo>
                        <a:pt x="1149171" y="151097"/>
                        <a:pt x="1160556" y="131173"/>
                        <a:pt x="1149171" y="122634"/>
                      </a:cubicBezTo>
                      <a:cubicBezTo>
                        <a:pt x="1117863" y="99864"/>
                        <a:pt x="1120709" y="34401"/>
                        <a:pt x="1160556" y="23016"/>
                      </a:cubicBezTo>
                      <a:cubicBezTo>
                        <a:pt x="1171941" y="20169"/>
                        <a:pt x="1166249" y="-2601"/>
                        <a:pt x="1152018" y="246"/>
                      </a:cubicBezTo>
                      <a:close/>
                      <a:moveTo>
                        <a:pt x="1604571" y="193790"/>
                      </a:moveTo>
                      <a:lnTo>
                        <a:pt x="1735498" y="193790"/>
                      </a:lnTo>
                      <a:cubicBezTo>
                        <a:pt x="1749729" y="193790"/>
                        <a:pt x="1749729" y="171020"/>
                        <a:pt x="1735498" y="171020"/>
                      </a:cubicBezTo>
                      <a:lnTo>
                        <a:pt x="1604571" y="171020"/>
                      </a:lnTo>
                      <a:cubicBezTo>
                        <a:pt x="1590339" y="171020"/>
                        <a:pt x="1590339" y="193790"/>
                        <a:pt x="1604571" y="193790"/>
                      </a:cubicBezTo>
                      <a:close/>
                      <a:moveTo>
                        <a:pt x="753543" y="171020"/>
                      </a:moveTo>
                      <a:lnTo>
                        <a:pt x="753543" y="171020"/>
                      </a:lnTo>
                      <a:cubicBezTo>
                        <a:pt x="770621" y="171020"/>
                        <a:pt x="770621" y="148250"/>
                        <a:pt x="756390" y="148250"/>
                      </a:cubicBezTo>
                      <a:lnTo>
                        <a:pt x="753543" y="148250"/>
                      </a:lnTo>
                      <a:cubicBezTo>
                        <a:pt x="739312" y="148250"/>
                        <a:pt x="739312" y="171020"/>
                        <a:pt x="753543" y="171020"/>
                      </a:cubicBezTo>
                      <a:close/>
                      <a:moveTo>
                        <a:pt x="551460" y="151097"/>
                      </a:moveTo>
                      <a:lnTo>
                        <a:pt x="628309" y="151097"/>
                      </a:lnTo>
                      <a:cubicBezTo>
                        <a:pt x="642540" y="151097"/>
                        <a:pt x="642540" y="128327"/>
                        <a:pt x="628309" y="128327"/>
                      </a:cubicBezTo>
                      <a:lnTo>
                        <a:pt x="551460" y="128327"/>
                      </a:lnTo>
                      <a:cubicBezTo>
                        <a:pt x="537229" y="128327"/>
                        <a:pt x="537229" y="151097"/>
                        <a:pt x="551460" y="151097"/>
                      </a:cubicBezTo>
                      <a:close/>
                      <a:moveTo>
                        <a:pt x="571384" y="199483"/>
                      </a:moveTo>
                      <a:cubicBezTo>
                        <a:pt x="585615" y="199483"/>
                        <a:pt x="585615" y="176713"/>
                        <a:pt x="571384" y="176713"/>
                      </a:cubicBezTo>
                      <a:cubicBezTo>
                        <a:pt x="557152" y="176713"/>
                        <a:pt x="557152" y="199483"/>
                        <a:pt x="571384" y="199483"/>
                      </a:cubicBezTo>
                      <a:close/>
                      <a:moveTo>
                        <a:pt x="10673" y="51478"/>
                      </a:moveTo>
                      <a:lnTo>
                        <a:pt x="969858" y="51478"/>
                      </a:lnTo>
                      <a:cubicBezTo>
                        <a:pt x="984089" y="51478"/>
                        <a:pt x="984089" y="28708"/>
                        <a:pt x="969858" y="28708"/>
                      </a:cubicBezTo>
                      <a:lnTo>
                        <a:pt x="10673" y="28708"/>
                      </a:lnTo>
                      <a:cubicBezTo>
                        <a:pt x="-3558" y="28708"/>
                        <a:pt x="-3558" y="51478"/>
                        <a:pt x="10673" y="51478"/>
                      </a:cubicBezTo>
                      <a:close/>
                      <a:moveTo>
                        <a:pt x="64752" y="108403"/>
                      </a:moveTo>
                      <a:lnTo>
                        <a:pt x="705157" y="108403"/>
                      </a:lnTo>
                      <a:cubicBezTo>
                        <a:pt x="719388" y="108403"/>
                        <a:pt x="719388" y="85633"/>
                        <a:pt x="705157" y="85633"/>
                      </a:cubicBezTo>
                      <a:lnTo>
                        <a:pt x="64752" y="85633"/>
                      </a:lnTo>
                      <a:cubicBezTo>
                        <a:pt x="50521" y="85633"/>
                        <a:pt x="50521" y="108403"/>
                        <a:pt x="64752" y="108403"/>
                      </a:cubicBezTo>
                      <a:close/>
                      <a:moveTo>
                        <a:pt x="1177634" y="131173"/>
                      </a:moveTo>
                      <a:cubicBezTo>
                        <a:pt x="1206096" y="142558"/>
                        <a:pt x="1240251" y="125480"/>
                        <a:pt x="1251636" y="97018"/>
                      </a:cubicBezTo>
                      <a:cubicBezTo>
                        <a:pt x="1263021" y="65709"/>
                        <a:pt x="1245944" y="28708"/>
                        <a:pt x="1217481" y="17323"/>
                      </a:cubicBezTo>
                      <a:cubicBezTo>
                        <a:pt x="1203250" y="11631"/>
                        <a:pt x="1191865" y="31554"/>
                        <a:pt x="1206096" y="37247"/>
                      </a:cubicBezTo>
                      <a:cubicBezTo>
                        <a:pt x="1237405" y="51478"/>
                        <a:pt x="1245944" y="97018"/>
                        <a:pt x="1208943" y="111249"/>
                      </a:cubicBezTo>
                      <a:cubicBezTo>
                        <a:pt x="1194711" y="116942"/>
                        <a:pt x="1174788" y="111249"/>
                        <a:pt x="1169095" y="97018"/>
                      </a:cubicBezTo>
                      <a:cubicBezTo>
                        <a:pt x="1166249" y="88479"/>
                        <a:pt x="1163403" y="77094"/>
                        <a:pt x="1171941" y="71402"/>
                      </a:cubicBezTo>
                      <a:cubicBezTo>
                        <a:pt x="1177634" y="68556"/>
                        <a:pt x="1186173" y="68556"/>
                        <a:pt x="1191865" y="74248"/>
                      </a:cubicBezTo>
                      <a:cubicBezTo>
                        <a:pt x="1197558" y="88479"/>
                        <a:pt x="1217481" y="77094"/>
                        <a:pt x="1211789" y="62863"/>
                      </a:cubicBezTo>
                      <a:cubicBezTo>
                        <a:pt x="1200404" y="40093"/>
                        <a:pt x="1163403" y="42939"/>
                        <a:pt x="1149171" y="62863"/>
                      </a:cubicBezTo>
                      <a:cubicBezTo>
                        <a:pt x="1126401" y="88479"/>
                        <a:pt x="1149171" y="122634"/>
                        <a:pt x="1177634" y="131173"/>
                      </a:cubicBezTo>
                      <a:close/>
                      <a:moveTo>
                        <a:pt x="1060938" y="79940"/>
                      </a:moveTo>
                      <a:cubicBezTo>
                        <a:pt x="1075169" y="79940"/>
                        <a:pt x="1075169" y="57171"/>
                        <a:pt x="1060938" y="57171"/>
                      </a:cubicBezTo>
                      <a:cubicBezTo>
                        <a:pt x="1046707" y="57171"/>
                        <a:pt x="1046707" y="79940"/>
                        <a:pt x="1060938" y="79940"/>
                      </a:cubicBezTo>
                      <a:close/>
                      <a:moveTo>
                        <a:pt x="1063784" y="122634"/>
                      </a:moveTo>
                      <a:cubicBezTo>
                        <a:pt x="1078015" y="156789"/>
                        <a:pt x="1106478" y="185252"/>
                        <a:pt x="1143479" y="199483"/>
                      </a:cubicBezTo>
                      <a:cubicBezTo>
                        <a:pt x="1157710" y="205175"/>
                        <a:pt x="1163403" y="182405"/>
                        <a:pt x="1149171" y="176713"/>
                      </a:cubicBezTo>
                      <a:cubicBezTo>
                        <a:pt x="1120709" y="165328"/>
                        <a:pt x="1097939" y="139712"/>
                        <a:pt x="1083708" y="111249"/>
                      </a:cubicBezTo>
                      <a:cubicBezTo>
                        <a:pt x="1078015" y="97018"/>
                        <a:pt x="1058092" y="108403"/>
                        <a:pt x="1063784" y="122634"/>
                      </a:cubicBezTo>
                      <a:close/>
                      <a:moveTo>
                        <a:pt x="841777" y="208021"/>
                      </a:moveTo>
                      <a:cubicBezTo>
                        <a:pt x="856008" y="208021"/>
                        <a:pt x="856008" y="185252"/>
                        <a:pt x="841777" y="185252"/>
                      </a:cubicBezTo>
                      <a:cubicBezTo>
                        <a:pt x="827546" y="185252"/>
                        <a:pt x="827546" y="208021"/>
                        <a:pt x="841777" y="208021"/>
                      </a:cubicBezTo>
                      <a:close/>
                      <a:moveTo>
                        <a:pt x="884471" y="102711"/>
                      </a:moveTo>
                      <a:cubicBezTo>
                        <a:pt x="898702" y="102711"/>
                        <a:pt x="898702" y="79940"/>
                        <a:pt x="884471" y="79940"/>
                      </a:cubicBezTo>
                      <a:lnTo>
                        <a:pt x="759236" y="79940"/>
                      </a:lnTo>
                      <a:cubicBezTo>
                        <a:pt x="745005" y="79940"/>
                        <a:pt x="745005" y="102711"/>
                        <a:pt x="759236" y="102711"/>
                      </a:cubicBezTo>
                      <a:lnTo>
                        <a:pt x="884471" y="102711"/>
                      </a:lnTo>
                      <a:close/>
                      <a:moveTo>
                        <a:pt x="810468" y="171020"/>
                      </a:moveTo>
                      <a:lnTo>
                        <a:pt x="1015398" y="171020"/>
                      </a:lnTo>
                      <a:cubicBezTo>
                        <a:pt x="1029629" y="171020"/>
                        <a:pt x="1029629" y="148250"/>
                        <a:pt x="1015398" y="148250"/>
                      </a:cubicBezTo>
                      <a:lnTo>
                        <a:pt x="810468" y="148250"/>
                      </a:lnTo>
                      <a:cubicBezTo>
                        <a:pt x="796237" y="148250"/>
                        <a:pt x="796237" y="171020"/>
                        <a:pt x="810468" y="17102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1" name="Freeform: Shape 4010">
                  <a:extLst>
                    <a:ext uri="{FF2B5EF4-FFF2-40B4-BE49-F238E27FC236}">
                      <a16:creationId xmlns:a16="http://schemas.microsoft.com/office/drawing/2014/main" id="{3218FE86-1C5D-4E67-9BFE-1CC6B380C5FD}"/>
                    </a:ext>
                  </a:extLst>
                </p:cNvPr>
                <p:cNvSpPr/>
                <p:nvPr/>
              </p:nvSpPr>
              <p:spPr>
                <a:xfrm>
                  <a:off x="4687820" y="3102213"/>
                  <a:ext cx="2457732" cy="221765"/>
                </a:xfrm>
                <a:custGeom>
                  <a:avLst/>
                  <a:gdLst>
                    <a:gd name="connsiteX0" fmla="*/ 1496413 w 2457732"/>
                    <a:gd name="connsiteY0" fmla="*/ 193303 h 221765"/>
                    <a:gd name="connsiteX1" fmla="*/ 1496413 w 2457732"/>
                    <a:gd name="connsiteY1" fmla="*/ 170533 h 221765"/>
                    <a:gd name="connsiteX2" fmla="*/ 1496413 w 2457732"/>
                    <a:gd name="connsiteY2" fmla="*/ 193303 h 221765"/>
                    <a:gd name="connsiteX3" fmla="*/ 1544800 w 2457732"/>
                    <a:gd name="connsiteY3" fmla="*/ 187611 h 221765"/>
                    <a:gd name="connsiteX4" fmla="*/ 1544800 w 2457732"/>
                    <a:gd name="connsiteY4" fmla="*/ 164841 h 221765"/>
                    <a:gd name="connsiteX5" fmla="*/ 1544800 w 2457732"/>
                    <a:gd name="connsiteY5" fmla="*/ 187611 h 221765"/>
                    <a:gd name="connsiteX6" fmla="*/ 1200404 w 2457732"/>
                    <a:gd name="connsiteY6" fmla="*/ 176226 h 221765"/>
                    <a:gd name="connsiteX7" fmla="*/ 1268714 w 2457732"/>
                    <a:gd name="connsiteY7" fmla="*/ 2605 h 221765"/>
                    <a:gd name="connsiteX8" fmla="*/ 1251636 w 2457732"/>
                    <a:gd name="connsiteY8" fmla="*/ 19682 h 221765"/>
                    <a:gd name="connsiteX9" fmla="*/ 1200404 w 2457732"/>
                    <a:gd name="connsiteY9" fmla="*/ 153456 h 221765"/>
                    <a:gd name="connsiteX10" fmla="*/ 1200404 w 2457732"/>
                    <a:gd name="connsiteY10" fmla="*/ 176226 h 221765"/>
                    <a:gd name="connsiteX11" fmla="*/ 1186173 w 2457732"/>
                    <a:gd name="connsiteY11" fmla="*/ 221765 h 221765"/>
                    <a:gd name="connsiteX12" fmla="*/ 1186173 w 2457732"/>
                    <a:gd name="connsiteY12" fmla="*/ 198996 h 221765"/>
                    <a:gd name="connsiteX13" fmla="*/ 1186173 w 2457732"/>
                    <a:gd name="connsiteY13" fmla="*/ 221765 h 221765"/>
                    <a:gd name="connsiteX14" fmla="*/ 1334177 w 2457732"/>
                    <a:gd name="connsiteY14" fmla="*/ 119301 h 221765"/>
                    <a:gd name="connsiteX15" fmla="*/ 2020122 w 2457732"/>
                    <a:gd name="connsiteY15" fmla="*/ 119301 h 221765"/>
                    <a:gd name="connsiteX16" fmla="*/ 2020122 w 2457732"/>
                    <a:gd name="connsiteY16" fmla="*/ 96531 h 221765"/>
                    <a:gd name="connsiteX17" fmla="*/ 1334177 w 2457732"/>
                    <a:gd name="connsiteY17" fmla="*/ 96531 h 221765"/>
                    <a:gd name="connsiteX18" fmla="*/ 1334177 w 2457732"/>
                    <a:gd name="connsiteY18" fmla="*/ 119301 h 221765"/>
                    <a:gd name="connsiteX19" fmla="*/ 2392980 w 2457732"/>
                    <a:gd name="connsiteY19" fmla="*/ 36760 h 221765"/>
                    <a:gd name="connsiteX20" fmla="*/ 1607417 w 2457732"/>
                    <a:gd name="connsiteY20" fmla="*/ 36760 h 221765"/>
                    <a:gd name="connsiteX21" fmla="*/ 1607417 w 2457732"/>
                    <a:gd name="connsiteY21" fmla="*/ 59530 h 221765"/>
                    <a:gd name="connsiteX22" fmla="*/ 2392980 w 2457732"/>
                    <a:gd name="connsiteY22" fmla="*/ 59530 h 221765"/>
                    <a:gd name="connsiteX23" fmla="*/ 2392980 w 2457732"/>
                    <a:gd name="connsiteY23" fmla="*/ 36760 h 221765"/>
                    <a:gd name="connsiteX24" fmla="*/ 1792423 w 2457732"/>
                    <a:gd name="connsiteY24" fmla="*/ 193303 h 221765"/>
                    <a:gd name="connsiteX25" fmla="*/ 2447059 w 2457732"/>
                    <a:gd name="connsiteY25" fmla="*/ 193303 h 221765"/>
                    <a:gd name="connsiteX26" fmla="*/ 2447059 w 2457732"/>
                    <a:gd name="connsiteY26" fmla="*/ 170533 h 221765"/>
                    <a:gd name="connsiteX27" fmla="*/ 1792423 w 2457732"/>
                    <a:gd name="connsiteY27" fmla="*/ 170533 h 221765"/>
                    <a:gd name="connsiteX28" fmla="*/ 1792423 w 2457732"/>
                    <a:gd name="connsiteY28" fmla="*/ 193303 h 221765"/>
                    <a:gd name="connsiteX29" fmla="*/ 1393948 w 2457732"/>
                    <a:gd name="connsiteY29" fmla="*/ 33913 h 221765"/>
                    <a:gd name="connsiteX30" fmla="*/ 1393948 w 2457732"/>
                    <a:gd name="connsiteY30" fmla="*/ 56683 h 221765"/>
                    <a:gd name="connsiteX31" fmla="*/ 1393948 w 2457732"/>
                    <a:gd name="connsiteY31" fmla="*/ 33913 h 221765"/>
                    <a:gd name="connsiteX32" fmla="*/ 1513491 w 2457732"/>
                    <a:gd name="connsiteY32" fmla="*/ 31067 h 221765"/>
                    <a:gd name="connsiteX33" fmla="*/ 1436642 w 2457732"/>
                    <a:gd name="connsiteY33" fmla="*/ 31067 h 221765"/>
                    <a:gd name="connsiteX34" fmla="*/ 1436642 w 2457732"/>
                    <a:gd name="connsiteY34" fmla="*/ 53837 h 221765"/>
                    <a:gd name="connsiteX35" fmla="*/ 1513491 w 2457732"/>
                    <a:gd name="connsiteY35" fmla="*/ 53837 h 221765"/>
                    <a:gd name="connsiteX36" fmla="*/ 1513491 w 2457732"/>
                    <a:gd name="connsiteY36" fmla="*/ 31067 h 221765"/>
                    <a:gd name="connsiteX37" fmla="*/ 1152018 w 2457732"/>
                    <a:gd name="connsiteY37" fmla="*/ 2605 h 221765"/>
                    <a:gd name="connsiteX38" fmla="*/ 1137786 w 2457732"/>
                    <a:gd name="connsiteY38" fmla="*/ 144917 h 221765"/>
                    <a:gd name="connsiteX39" fmla="*/ 1149171 w 2457732"/>
                    <a:gd name="connsiteY39" fmla="*/ 124993 h 221765"/>
                    <a:gd name="connsiteX40" fmla="*/ 1160556 w 2457732"/>
                    <a:gd name="connsiteY40" fmla="*/ 25375 h 221765"/>
                    <a:gd name="connsiteX41" fmla="*/ 1152018 w 2457732"/>
                    <a:gd name="connsiteY41" fmla="*/ 2605 h 221765"/>
                    <a:gd name="connsiteX42" fmla="*/ 1604571 w 2457732"/>
                    <a:gd name="connsiteY42" fmla="*/ 193303 h 221765"/>
                    <a:gd name="connsiteX43" fmla="*/ 1735498 w 2457732"/>
                    <a:gd name="connsiteY43" fmla="*/ 193303 h 221765"/>
                    <a:gd name="connsiteX44" fmla="*/ 1735498 w 2457732"/>
                    <a:gd name="connsiteY44" fmla="*/ 170533 h 221765"/>
                    <a:gd name="connsiteX45" fmla="*/ 1604571 w 2457732"/>
                    <a:gd name="connsiteY45" fmla="*/ 170533 h 221765"/>
                    <a:gd name="connsiteX46" fmla="*/ 1604571 w 2457732"/>
                    <a:gd name="connsiteY46" fmla="*/ 193303 h 221765"/>
                    <a:gd name="connsiteX47" fmla="*/ 753543 w 2457732"/>
                    <a:gd name="connsiteY47" fmla="*/ 167687 h 221765"/>
                    <a:gd name="connsiteX48" fmla="*/ 753543 w 2457732"/>
                    <a:gd name="connsiteY48" fmla="*/ 167687 h 221765"/>
                    <a:gd name="connsiteX49" fmla="*/ 756390 w 2457732"/>
                    <a:gd name="connsiteY49" fmla="*/ 144917 h 221765"/>
                    <a:gd name="connsiteX50" fmla="*/ 753543 w 2457732"/>
                    <a:gd name="connsiteY50" fmla="*/ 144917 h 221765"/>
                    <a:gd name="connsiteX51" fmla="*/ 753543 w 2457732"/>
                    <a:gd name="connsiteY51" fmla="*/ 167687 h 221765"/>
                    <a:gd name="connsiteX52" fmla="*/ 551460 w 2457732"/>
                    <a:gd name="connsiteY52" fmla="*/ 150609 h 221765"/>
                    <a:gd name="connsiteX53" fmla="*/ 628309 w 2457732"/>
                    <a:gd name="connsiteY53" fmla="*/ 150609 h 221765"/>
                    <a:gd name="connsiteX54" fmla="*/ 628309 w 2457732"/>
                    <a:gd name="connsiteY54" fmla="*/ 127839 h 221765"/>
                    <a:gd name="connsiteX55" fmla="*/ 551460 w 2457732"/>
                    <a:gd name="connsiteY55" fmla="*/ 127839 h 221765"/>
                    <a:gd name="connsiteX56" fmla="*/ 551460 w 2457732"/>
                    <a:gd name="connsiteY56" fmla="*/ 150609 h 221765"/>
                    <a:gd name="connsiteX57" fmla="*/ 571384 w 2457732"/>
                    <a:gd name="connsiteY57" fmla="*/ 196149 h 221765"/>
                    <a:gd name="connsiteX58" fmla="*/ 571384 w 2457732"/>
                    <a:gd name="connsiteY58" fmla="*/ 173379 h 221765"/>
                    <a:gd name="connsiteX59" fmla="*/ 571384 w 2457732"/>
                    <a:gd name="connsiteY59" fmla="*/ 196149 h 221765"/>
                    <a:gd name="connsiteX60" fmla="*/ 10673 w 2457732"/>
                    <a:gd name="connsiteY60" fmla="*/ 50991 h 221765"/>
                    <a:gd name="connsiteX61" fmla="*/ 969858 w 2457732"/>
                    <a:gd name="connsiteY61" fmla="*/ 50991 h 221765"/>
                    <a:gd name="connsiteX62" fmla="*/ 969858 w 2457732"/>
                    <a:gd name="connsiteY62" fmla="*/ 28221 h 221765"/>
                    <a:gd name="connsiteX63" fmla="*/ 10673 w 2457732"/>
                    <a:gd name="connsiteY63" fmla="*/ 28221 h 221765"/>
                    <a:gd name="connsiteX64" fmla="*/ 10673 w 2457732"/>
                    <a:gd name="connsiteY64" fmla="*/ 50991 h 221765"/>
                    <a:gd name="connsiteX65" fmla="*/ 64752 w 2457732"/>
                    <a:gd name="connsiteY65" fmla="*/ 107916 h 221765"/>
                    <a:gd name="connsiteX66" fmla="*/ 705157 w 2457732"/>
                    <a:gd name="connsiteY66" fmla="*/ 107916 h 221765"/>
                    <a:gd name="connsiteX67" fmla="*/ 705157 w 2457732"/>
                    <a:gd name="connsiteY67" fmla="*/ 85146 h 221765"/>
                    <a:gd name="connsiteX68" fmla="*/ 64752 w 2457732"/>
                    <a:gd name="connsiteY68" fmla="*/ 85146 h 221765"/>
                    <a:gd name="connsiteX69" fmla="*/ 64752 w 2457732"/>
                    <a:gd name="connsiteY69" fmla="*/ 107916 h 221765"/>
                    <a:gd name="connsiteX70" fmla="*/ 1177634 w 2457732"/>
                    <a:gd name="connsiteY70" fmla="*/ 130686 h 221765"/>
                    <a:gd name="connsiteX71" fmla="*/ 1251636 w 2457732"/>
                    <a:gd name="connsiteY71" fmla="*/ 96531 h 221765"/>
                    <a:gd name="connsiteX72" fmla="*/ 1217481 w 2457732"/>
                    <a:gd name="connsiteY72" fmla="*/ 16836 h 221765"/>
                    <a:gd name="connsiteX73" fmla="*/ 1206096 w 2457732"/>
                    <a:gd name="connsiteY73" fmla="*/ 36760 h 221765"/>
                    <a:gd name="connsiteX74" fmla="*/ 1208943 w 2457732"/>
                    <a:gd name="connsiteY74" fmla="*/ 110762 h 221765"/>
                    <a:gd name="connsiteX75" fmla="*/ 1169095 w 2457732"/>
                    <a:gd name="connsiteY75" fmla="*/ 96531 h 221765"/>
                    <a:gd name="connsiteX76" fmla="*/ 1171941 w 2457732"/>
                    <a:gd name="connsiteY76" fmla="*/ 70915 h 221765"/>
                    <a:gd name="connsiteX77" fmla="*/ 1191865 w 2457732"/>
                    <a:gd name="connsiteY77" fmla="*/ 73761 h 221765"/>
                    <a:gd name="connsiteX78" fmla="*/ 1211789 w 2457732"/>
                    <a:gd name="connsiteY78" fmla="*/ 62376 h 221765"/>
                    <a:gd name="connsiteX79" fmla="*/ 1149171 w 2457732"/>
                    <a:gd name="connsiteY79" fmla="*/ 62376 h 221765"/>
                    <a:gd name="connsiteX80" fmla="*/ 1177634 w 2457732"/>
                    <a:gd name="connsiteY80" fmla="*/ 130686 h 221765"/>
                    <a:gd name="connsiteX81" fmla="*/ 1060938 w 2457732"/>
                    <a:gd name="connsiteY81" fmla="*/ 79453 h 221765"/>
                    <a:gd name="connsiteX82" fmla="*/ 1060938 w 2457732"/>
                    <a:gd name="connsiteY82" fmla="*/ 56683 h 221765"/>
                    <a:gd name="connsiteX83" fmla="*/ 1060938 w 2457732"/>
                    <a:gd name="connsiteY83" fmla="*/ 79453 h 221765"/>
                    <a:gd name="connsiteX84" fmla="*/ 1063784 w 2457732"/>
                    <a:gd name="connsiteY84" fmla="*/ 119301 h 221765"/>
                    <a:gd name="connsiteX85" fmla="*/ 1143479 w 2457732"/>
                    <a:gd name="connsiteY85" fmla="*/ 193303 h 221765"/>
                    <a:gd name="connsiteX86" fmla="*/ 1149171 w 2457732"/>
                    <a:gd name="connsiteY86" fmla="*/ 170533 h 221765"/>
                    <a:gd name="connsiteX87" fmla="*/ 1083708 w 2457732"/>
                    <a:gd name="connsiteY87" fmla="*/ 105070 h 221765"/>
                    <a:gd name="connsiteX88" fmla="*/ 1063784 w 2457732"/>
                    <a:gd name="connsiteY88" fmla="*/ 119301 h 221765"/>
                    <a:gd name="connsiteX89" fmla="*/ 841777 w 2457732"/>
                    <a:gd name="connsiteY89" fmla="*/ 207534 h 221765"/>
                    <a:gd name="connsiteX90" fmla="*/ 841777 w 2457732"/>
                    <a:gd name="connsiteY90" fmla="*/ 184764 h 221765"/>
                    <a:gd name="connsiteX91" fmla="*/ 841777 w 2457732"/>
                    <a:gd name="connsiteY91" fmla="*/ 207534 h 221765"/>
                    <a:gd name="connsiteX92" fmla="*/ 884471 w 2457732"/>
                    <a:gd name="connsiteY92" fmla="*/ 102223 h 221765"/>
                    <a:gd name="connsiteX93" fmla="*/ 884471 w 2457732"/>
                    <a:gd name="connsiteY93" fmla="*/ 79453 h 221765"/>
                    <a:gd name="connsiteX94" fmla="*/ 759236 w 2457732"/>
                    <a:gd name="connsiteY94" fmla="*/ 79453 h 221765"/>
                    <a:gd name="connsiteX95" fmla="*/ 759236 w 2457732"/>
                    <a:gd name="connsiteY95" fmla="*/ 102223 h 221765"/>
                    <a:gd name="connsiteX96" fmla="*/ 884471 w 2457732"/>
                    <a:gd name="connsiteY96" fmla="*/ 102223 h 221765"/>
                    <a:gd name="connsiteX97" fmla="*/ 810468 w 2457732"/>
                    <a:gd name="connsiteY97" fmla="*/ 170533 h 221765"/>
                    <a:gd name="connsiteX98" fmla="*/ 1015398 w 2457732"/>
                    <a:gd name="connsiteY98" fmla="*/ 170533 h 221765"/>
                    <a:gd name="connsiteX99" fmla="*/ 1015398 w 2457732"/>
                    <a:gd name="connsiteY99" fmla="*/ 147763 h 221765"/>
                    <a:gd name="connsiteX100" fmla="*/ 810468 w 2457732"/>
                    <a:gd name="connsiteY100" fmla="*/ 147763 h 221765"/>
                    <a:gd name="connsiteX101" fmla="*/ 810468 w 2457732"/>
                    <a:gd name="connsiteY101" fmla="*/ 170533 h 22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1765">
                      <a:moveTo>
                        <a:pt x="1496413" y="193303"/>
                      </a:moveTo>
                      <a:cubicBezTo>
                        <a:pt x="1510644" y="193303"/>
                        <a:pt x="1510644" y="170533"/>
                        <a:pt x="1496413" y="170533"/>
                      </a:cubicBezTo>
                      <a:cubicBezTo>
                        <a:pt x="1482182" y="170533"/>
                        <a:pt x="1482182" y="193303"/>
                        <a:pt x="1496413" y="193303"/>
                      </a:cubicBezTo>
                      <a:close/>
                      <a:moveTo>
                        <a:pt x="1544800" y="187611"/>
                      </a:moveTo>
                      <a:cubicBezTo>
                        <a:pt x="1559031" y="187611"/>
                        <a:pt x="1559031" y="164841"/>
                        <a:pt x="1544800" y="164841"/>
                      </a:cubicBezTo>
                      <a:cubicBezTo>
                        <a:pt x="1530568" y="164841"/>
                        <a:pt x="1530568" y="187611"/>
                        <a:pt x="1544800" y="187611"/>
                      </a:cubicBezTo>
                      <a:close/>
                      <a:moveTo>
                        <a:pt x="1200404" y="176226"/>
                      </a:moveTo>
                      <a:cubicBezTo>
                        <a:pt x="1294330" y="179072"/>
                        <a:pt x="1337024" y="65222"/>
                        <a:pt x="1268714" y="2605"/>
                      </a:cubicBezTo>
                      <a:cubicBezTo>
                        <a:pt x="1257329" y="-5934"/>
                        <a:pt x="1243098" y="8297"/>
                        <a:pt x="1251636" y="19682"/>
                      </a:cubicBezTo>
                      <a:cubicBezTo>
                        <a:pt x="1305715" y="68068"/>
                        <a:pt x="1271560" y="153456"/>
                        <a:pt x="1200404" y="153456"/>
                      </a:cubicBezTo>
                      <a:cubicBezTo>
                        <a:pt x="1186173" y="153456"/>
                        <a:pt x="1186173" y="176226"/>
                        <a:pt x="1200404" y="176226"/>
                      </a:cubicBezTo>
                      <a:close/>
                      <a:moveTo>
                        <a:pt x="1186173" y="221765"/>
                      </a:moveTo>
                      <a:cubicBezTo>
                        <a:pt x="1200404" y="221765"/>
                        <a:pt x="1200404" y="198996"/>
                        <a:pt x="1186173" y="198996"/>
                      </a:cubicBezTo>
                      <a:cubicBezTo>
                        <a:pt x="1171941" y="198996"/>
                        <a:pt x="1171941" y="221765"/>
                        <a:pt x="1186173" y="221765"/>
                      </a:cubicBezTo>
                      <a:close/>
                      <a:moveTo>
                        <a:pt x="1334177" y="119301"/>
                      </a:moveTo>
                      <a:lnTo>
                        <a:pt x="2020122" y="119301"/>
                      </a:lnTo>
                      <a:cubicBezTo>
                        <a:pt x="2034354" y="119301"/>
                        <a:pt x="2034354" y="96531"/>
                        <a:pt x="2020122" y="96531"/>
                      </a:cubicBezTo>
                      <a:lnTo>
                        <a:pt x="1334177" y="96531"/>
                      </a:lnTo>
                      <a:cubicBezTo>
                        <a:pt x="1319946" y="96531"/>
                        <a:pt x="1319946" y="119301"/>
                        <a:pt x="1334177" y="119301"/>
                      </a:cubicBezTo>
                      <a:close/>
                      <a:moveTo>
                        <a:pt x="2392980" y="36760"/>
                      </a:moveTo>
                      <a:lnTo>
                        <a:pt x="1607417" y="36760"/>
                      </a:lnTo>
                      <a:cubicBezTo>
                        <a:pt x="1593186" y="36760"/>
                        <a:pt x="1593186" y="59530"/>
                        <a:pt x="1607417" y="59530"/>
                      </a:cubicBezTo>
                      <a:lnTo>
                        <a:pt x="2392980" y="59530"/>
                      </a:lnTo>
                      <a:cubicBezTo>
                        <a:pt x="2407212" y="59530"/>
                        <a:pt x="2407212" y="36760"/>
                        <a:pt x="2392980" y="36760"/>
                      </a:cubicBezTo>
                      <a:close/>
                      <a:moveTo>
                        <a:pt x="1792423" y="193303"/>
                      </a:moveTo>
                      <a:lnTo>
                        <a:pt x="2447059" y="193303"/>
                      </a:lnTo>
                      <a:cubicBezTo>
                        <a:pt x="2461290" y="193303"/>
                        <a:pt x="2461290" y="170533"/>
                        <a:pt x="2447059" y="170533"/>
                      </a:cubicBezTo>
                      <a:lnTo>
                        <a:pt x="1792423" y="170533"/>
                      </a:lnTo>
                      <a:cubicBezTo>
                        <a:pt x="1775345" y="170533"/>
                        <a:pt x="1775345" y="193303"/>
                        <a:pt x="1792423" y="193303"/>
                      </a:cubicBezTo>
                      <a:close/>
                      <a:moveTo>
                        <a:pt x="1393948" y="33913"/>
                      </a:moveTo>
                      <a:cubicBezTo>
                        <a:pt x="1379717" y="33913"/>
                        <a:pt x="1379717" y="56683"/>
                        <a:pt x="1393948" y="56683"/>
                      </a:cubicBezTo>
                      <a:cubicBezTo>
                        <a:pt x="1408180" y="56683"/>
                        <a:pt x="1408180" y="33913"/>
                        <a:pt x="1393948" y="33913"/>
                      </a:cubicBezTo>
                      <a:close/>
                      <a:moveTo>
                        <a:pt x="1513491" y="31067"/>
                      </a:moveTo>
                      <a:lnTo>
                        <a:pt x="1436642" y="31067"/>
                      </a:lnTo>
                      <a:cubicBezTo>
                        <a:pt x="1422411" y="31067"/>
                        <a:pt x="1422411" y="53837"/>
                        <a:pt x="1436642" y="53837"/>
                      </a:cubicBezTo>
                      <a:lnTo>
                        <a:pt x="1513491" y="53837"/>
                      </a:lnTo>
                      <a:cubicBezTo>
                        <a:pt x="1527722" y="53837"/>
                        <a:pt x="1527722" y="31067"/>
                        <a:pt x="1513491" y="31067"/>
                      </a:cubicBezTo>
                      <a:close/>
                      <a:moveTo>
                        <a:pt x="1152018" y="2605"/>
                      </a:moveTo>
                      <a:cubicBezTo>
                        <a:pt x="1092247" y="19682"/>
                        <a:pt x="1089400" y="110762"/>
                        <a:pt x="1137786" y="144917"/>
                      </a:cubicBezTo>
                      <a:cubicBezTo>
                        <a:pt x="1149171" y="153456"/>
                        <a:pt x="1160556" y="133532"/>
                        <a:pt x="1149171" y="124993"/>
                      </a:cubicBezTo>
                      <a:cubicBezTo>
                        <a:pt x="1117863" y="102223"/>
                        <a:pt x="1120709" y="36760"/>
                        <a:pt x="1160556" y="25375"/>
                      </a:cubicBezTo>
                      <a:cubicBezTo>
                        <a:pt x="1171941" y="19682"/>
                        <a:pt x="1166249" y="-3088"/>
                        <a:pt x="1152018" y="2605"/>
                      </a:cubicBezTo>
                      <a:close/>
                      <a:moveTo>
                        <a:pt x="1604571" y="193303"/>
                      </a:moveTo>
                      <a:lnTo>
                        <a:pt x="1735498" y="193303"/>
                      </a:lnTo>
                      <a:cubicBezTo>
                        <a:pt x="1749729" y="193303"/>
                        <a:pt x="1749729" y="170533"/>
                        <a:pt x="1735498" y="170533"/>
                      </a:cubicBezTo>
                      <a:lnTo>
                        <a:pt x="1604571" y="170533"/>
                      </a:lnTo>
                      <a:cubicBezTo>
                        <a:pt x="1590339" y="170533"/>
                        <a:pt x="1590339" y="193303"/>
                        <a:pt x="1604571" y="193303"/>
                      </a:cubicBezTo>
                      <a:close/>
                      <a:moveTo>
                        <a:pt x="753543" y="167687"/>
                      </a:moveTo>
                      <a:lnTo>
                        <a:pt x="753543" y="167687"/>
                      </a:lnTo>
                      <a:cubicBezTo>
                        <a:pt x="770621" y="167687"/>
                        <a:pt x="770621" y="144917"/>
                        <a:pt x="756390" y="144917"/>
                      </a:cubicBezTo>
                      <a:lnTo>
                        <a:pt x="753543" y="144917"/>
                      </a:lnTo>
                      <a:cubicBezTo>
                        <a:pt x="739312" y="144917"/>
                        <a:pt x="739312" y="167687"/>
                        <a:pt x="753543" y="167687"/>
                      </a:cubicBezTo>
                      <a:close/>
                      <a:moveTo>
                        <a:pt x="551460" y="150609"/>
                      </a:moveTo>
                      <a:lnTo>
                        <a:pt x="628309" y="150609"/>
                      </a:lnTo>
                      <a:cubicBezTo>
                        <a:pt x="642540" y="150609"/>
                        <a:pt x="642540" y="127839"/>
                        <a:pt x="628309" y="127839"/>
                      </a:cubicBezTo>
                      <a:lnTo>
                        <a:pt x="551460" y="127839"/>
                      </a:lnTo>
                      <a:cubicBezTo>
                        <a:pt x="537229" y="127839"/>
                        <a:pt x="537229" y="150609"/>
                        <a:pt x="551460" y="150609"/>
                      </a:cubicBezTo>
                      <a:close/>
                      <a:moveTo>
                        <a:pt x="571384" y="196149"/>
                      </a:moveTo>
                      <a:cubicBezTo>
                        <a:pt x="585615" y="196149"/>
                        <a:pt x="585615" y="173379"/>
                        <a:pt x="571384" y="173379"/>
                      </a:cubicBezTo>
                      <a:cubicBezTo>
                        <a:pt x="557152" y="176226"/>
                        <a:pt x="557152" y="196149"/>
                        <a:pt x="571384" y="196149"/>
                      </a:cubicBezTo>
                      <a:close/>
                      <a:moveTo>
                        <a:pt x="10673" y="50991"/>
                      </a:moveTo>
                      <a:lnTo>
                        <a:pt x="969858" y="50991"/>
                      </a:lnTo>
                      <a:cubicBezTo>
                        <a:pt x="984089" y="50991"/>
                        <a:pt x="984089" y="28221"/>
                        <a:pt x="969858" y="28221"/>
                      </a:cubicBezTo>
                      <a:lnTo>
                        <a:pt x="10673" y="28221"/>
                      </a:lnTo>
                      <a:cubicBezTo>
                        <a:pt x="-3558" y="28221"/>
                        <a:pt x="-3558" y="50991"/>
                        <a:pt x="10673" y="50991"/>
                      </a:cubicBezTo>
                      <a:close/>
                      <a:moveTo>
                        <a:pt x="64752" y="107916"/>
                      </a:moveTo>
                      <a:lnTo>
                        <a:pt x="705157" y="107916"/>
                      </a:lnTo>
                      <a:cubicBezTo>
                        <a:pt x="719388" y="107916"/>
                        <a:pt x="719388" y="85146"/>
                        <a:pt x="705157" y="85146"/>
                      </a:cubicBezTo>
                      <a:lnTo>
                        <a:pt x="64752" y="85146"/>
                      </a:lnTo>
                      <a:cubicBezTo>
                        <a:pt x="50521" y="85146"/>
                        <a:pt x="50521" y="107916"/>
                        <a:pt x="64752" y="107916"/>
                      </a:cubicBezTo>
                      <a:close/>
                      <a:moveTo>
                        <a:pt x="1177634" y="130686"/>
                      </a:moveTo>
                      <a:cubicBezTo>
                        <a:pt x="1206096" y="142071"/>
                        <a:pt x="1240251" y="124993"/>
                        <a:pt x="1251636" y="96531"/>
                      </a:cubicBezTo>
                      <a:cubicBezTo>
                        <a:pt x="1263021" y="65222"/>
                        <a:pt x="1245944" y="31067"/>
                        <a:pt x="1217481" y="16836"/>
                      </a:cubicBezTo>
                      <a:cubicBezTo>
                        <a:pt x="1203250" y="11143"/>
                        <a:pt x="1191865" y="31067"/>
                        <a:pt x="1206096" y="36760"/>
                      </a:cubicBezTo>
                      <a:cubicBezTo>
                        <a:pt x="1237405" y="50991"/>
                        <a:pt x="1245944" y="96531"/>
                        <a:pt x="1208943" y="110762"/>
                      </a:cubicBezTo>
                      <a:cubicBezTo>
                        <a:pt x="1194711" y="116454"/>
                        <a:pt x="1174788" y="110762"/>
                        <a:pt x="1169095" y="96531"/>
                      </a:cubicBezTo>
                      <a:cubicBezTo>
                        <a:pt x="1166249" y="87992"/>
                        <a:pt x="1163403" y="76607"/>
                        <a:pt x="1171941" y="70915"/>
                      </a:cubicBezTo>
                      <a:cubicBezTo>
                        <a:pt x="1177634" y="68068"/>
                        <a:pt x="1186173" y="68068"/>
                        <a:pt x="1191865" y="73761"/>
                      </a:cubicBezTo>
                      <a:cubicBezTo>
                        <a:pt x="1197558" y="87992"/>
                        <a:pt x="1217481" y="76607"/>
                        <a:pt x="1211789" y="62376"/>
                      </a:cubicBezTo>
                      <a:cubicBezTo>
                        <a:pt x="1200404" y="39606"/>
                        <a:pt x="1163403" y="42452"/>
                        <a:pt x="1149171" y="62376"/>
                      </a:cubicBezTo>
                      <a:cubicBezTo>
                        <a:pt x="1126401" y="90838"/>
                        <a:pt x="1149171" y="122147"/>
                        <a:pt x="1177634" y="130686"/>
                      </a:cubicBezTo>
                      <a:close/>
                      <a:moveTo>
                        <a:pt x="1060938" y="79453"/>
                      </a:moveTo>
                      <a:cubicBezTo>
                        <a:pt x="1075169" y="79453"/>
                        <a:pt x="1075169" y="56683"/>
                        <a:pt x="1060938" y="56683"/>
                      </a:cubicBezTo>
                      <a:cubicBezTo>
                        <a:pt x="1046707" y="56683"/>
                        <a:pt x="1046707" y="79453"/>
                        <a:pt x="1060938" y="79453"/>
                      </a:cubicBezTo>
                      <a:close/>
                      <a:moveTo>
                        <a:pt x="1063784" y="119301"/>
                      </a:moveTo>
                      <a:cubicBezTo>
                        <a:pt x="1078015" y="153456"/>
                        <a:pt x="1106478" y="179072"/>
                        <a:pt x="1143479" y="193303"/>
                      </a:cubicBezTo>
                      <a:cubicBezTo>
                        <a:pt x="1157710" y="198996"/>
                        <a:pt x="1163403" y="176226"/>
                        <a:pt x="1149171" y="170533"/>
                      </a:cubicBezTo>
                      <a:cubicBezTo>
                        <a:pt x="1120709" y="159148"/>
                        <a:pt x="1097939" y="133532"/>
                        <a:pt x="1083708" y="105070"/>
                      </a:cubicBezTo>
                      <a:cubicBezTo>
                        <a:pt x="1078015" y="96531"/>
                        <a:pt x="1058092" y="107916"/>
                        <a:pt x="1063784" y="119301"/>
                      </a:cubicBezTo>
                      <a:close/>
                      <a:moveTo>
                        <a:pt x="841777" y="207534"/>
                      </a:moveTo>
                      <a:cubicBezTo>
                        <a:pt x="856008" y="207534"/>
                        <a:pt x="856008" y="184764"/>
                        <a:pt x="841777" y="184764"/>
                      </a:cubicBezTo>
                      <a:cubicBezTo>
                        <a:pt x="827546" y="184764"/>
                        <a:pt x="827546" y="207534"/>
                        <a:pt x="841777" y="207534"/>
                      </a:cubicBezTo>
                      <a:close/>
                      <a:moveTo>
                        <a:pt x="884471" y="102223"/>
                      </a:moveTo>
                      <a:cubicBezTo>
                        <a:pt x="898702" y="102223"/>
                        <a:pt x="898702" y="79453"/>
                        <a:pt x="884471" y="79453"/>
                      </a:cubicBezTo>
                      <a:lnTo>
                        <a:pt x="759236" y="79453"/>
                      </a:lnTo>
                      <a:cubicBezTo>
                        <a:pt x="745005" y="79453"/>
                        <a:pt x="745005" y="102223"/>
                        <a:pt x="759236" y="102223"/>
                      </a:cubicBezTo>
                      <a:lnTo>
                        <a:pt x="884471" y="102223"/>
                      </a:lnTo>
                      <a:close/>
                      <a:moveTo>
                        <a:pt x="810468" y="170533"/>
                      </a:moveTo>
                      <a:lnTo>
                        <a:pt x="1015398" y="170533"/>
                      </a:lnTo>
                      <a:cubicBezTo>
                        <a:pt x="1029629" y="170533"/>
                        <a:pt x="1029629" y="147763"/>
                        <a:pt x="1015398" y="147763"/>
                      </a:cubicBezTo>
                      <a:lnTo>
                        <a:pt x="810468" y="147763"/>
                      </a:lnTo>
                      <a:cubicBezTo>
                        <a:pt x="796237" y="147763"/>
                        <a:pt x="796237" y="170533"/>
                        <a:pt x="810468" y="17053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12" name="Graphic 377">
                <a:extLst>
                  <a:ext uri="{FF2B5EF4-FFF2-40B4-BE49-F238E27FC236}">
                    <a16:creationId xmlns:a16="http://schemas.microsoft.com/office/drawing/2014/main" id="{58C082F4-B1D7-44E2-944F-FF8578244C20}"/>
                  </a:ext>
                </a:extLst>
              </p:cNvPr>
              <p:cNvGrpSpPr/>
              <p:nvPr/>
            </p:nvGrpSpPr>
            <p:grpSpPr>
              <a:xfrm>
                <a:off x="4644415" y="2760422"/>
                <a:ext cx="2960094" cy="298855"/>
                <a:chOff x="4644415" y="2760422"/>
                <a:chExt cx="2960094" cy="298855"/>
              </a:xfrm>
            </p:grpSpPr>
            <p:sp>
              <p:nvSpPr>
                <p:cNvPr id="4013" name="Freeform: Shape 4012">
                  <a:extLst>
                    <a:ext uri="{FF2B5EF4-FFF2-40B4-BE49-F238E27FC236}">
                      <a16:creationId xmlns:a16="http://schemas.microsoft.com/office/drawing/2014/main" id="{94FF5854-D05C-4C0D-BEBF-8C59EE82FA92}"/>
                    </a:ext>
                  </a:extLst>
                </p:cNvPr>
                <p:cNvSpPr/>
                <p:nvPr/>
              </p:nvSpPr>
              <p:spPr>
                <a:xfrm>
                  <a:off x="4644415" y="2760422"/>
                  <a:ext cx="2960094" cy="298855"/>
                </a:xfrm>
                <a:custGeom>
                  <a:avLst/>
                  <a:gdLst>
                    <a:gd name="connsiteX0" fmla="*/ 2960095 w 2960094"/>
                    <a:gd name="connsiteY0" fmla="*/ 273239 h 298855"/>
                    <a:gd name="connsiteX1" fmla="*/ 2960095 w 2960094"/>
                    <a:gd name="connsiteY1" fmla="*/ 0 h 298855"/>
                    <a:gd name="connsiteX2" fmla="*/ 0 w 2960094"/>
                    <a:gd name="connsiteY2" fmla="*/ 0 h 298855"/>
                    <a:gd name="connsiteX3" fmla="*/ 0 w 2960094"/>
                    <a:gd name="connsiteY3" fmla="*/ 298856 h 298855"/>
                    <a:gd name="connsiteX4" fmla="*/ 2945863 w 2960094"/>
                    <a:gd name="connsiteY4" fmla="*/ 298856 h 298855"/>
                    <a:gd name="connsiteX5" fmla="*/ 2960095 w 2960094"/>
                    <a:gd name="connsiteY5" fmla="*/ 273239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60094" h="298855">
                      <a:moveTo>
                        <a:pt x="2960095" y="273239"/>
                      </a:moveTo>
                      <a:lnTo>
                        <a:pt x="2960095" y="0"/>
                      </a:lnTo>
                      <a:lnTo>
                        <a:pt x="0" y="0"/>
                      </a:lnTo>
                      <a:lnTo>
                        <a:pt x="0" y="298856"/>
                      </a:lnTo>
                      <a:lnTo>
                        <a:pt x="2945863" y="298856"/>
                      </a:lnTo>
                      <a:cubicBezTo>
                        <a:pt x="2951556" y="290317"/>
                        <a:pt x="2954402" y="281778"/>
                        <a:pt x="2960095" y="273239"/>
                      </a:cubicBez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4" name="Freeform: Shape 4013">
                  <a:extLst>
                    <a:ext uri="{FF2B5EF4-FFF2-40B4-BE49-F238E27FC236}">
                      <a16:creationId xmlns:a16="http://schemas.microsoft.com/office/drawing/2014/main" id="{028A2219-9892-4F96-97CB-42DD3443E0A4}"/>
                    </a:ext>
                  </a:extLst>
                </p:cNvPr>
                <p:cNvSpPr/>
                <p:nvPr/>
              </p:nvSpPr>
              <p:spPr>
                <a:xfrm>
                  <a:off x="4644415" y="2760422"/>
                  <a:ext cx="2960094" cy="19923"/>
                </a:xfrm>
                <a:custGeom>
                  <a:avLst/>
                  <a:gdLst>
                    <a:gd name="connsiteX0" fmla="*/ 0 w 2960094"/>
                    <a:gd name="connsiteY0" fmla="*/ 0 h 19923"/>
                    <a:gd name="connsiteX1" fmla="*/ 2960095 w 2960094"/>
                    <a:gd name="connsiteY1" fmla="*/ 0 h 19923"/>
                    <a:gd name="connsiteX2" fmla="*/ 2960095 w 2960094"/>
                    <a:gd name="connsiteY2" fmla="*/ 19924 h 19923"/>
                    <a:gd name="connsiteX3" fmla="*/ 0 w 2960094"/>
                    <a:gd name="connsiteY3" fmla="*/ 19924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19923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19924"/>
                      </a:lnTo>
                      <a:lnTo>
                        <a:pt x="0" y="19924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5" name="Freeform: Shape 4014">
                  <a:extLst>
                    <a:ext uri="{FF2B5EF4-FFF2-40B4-BE49-F238E27FC236}">
                      <a16:creationId xmlns:a16="http://schemas.microsoft.com/office/drawing/2014/main" id="{31488D51-EA26-4112-B52B-8CB0EBF30538}"/>
                    </a:ext>
                  </a:extLst>
                </p:cNvPr>
                <p:cNvSpPr/>
                <p:nvPr/>
              </p:nvSpPr>
              <p:spPr>
                <a:xfrm>
                  <a:off x="4644415" y="3036508"/>
                  <a:ext cx="2957248" cy="19923"/>
                </a:xfrm>
                <a:custGeom>
                  <a:avLst/>
                  <a:gdLst>
                    <a:gd name="connsiteX0" fmla="*/ 2957249 w 2957248"/>
                    <a:gd name="connsiteY0" fmla="*/ 0 h 19923"/>
                    <a:gd name="connsiteX1" fmla="*/ 0 w 2957248"/>
                    <a:gd name="connsiteY1" fmla="*/ 0 h 19923"/>
                    <a:gd name="connsiteX2" fmla="*/ 0 w 2957248"/>
                    <a:gd name="connsiteY2" fmla="*/ 19924 h 19923"/>
                    <a:gd name="connsiteX3" fmla="*/ 2945863 w 2957248"/>
                    <a:gd name="connsiteY3" fmla="*/ 19924 h 19923"/>
                    <a:gd name="connsiteX4" fmla="*/ 2957249 w 2957248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57248" h="19923">
                      <a:moveTo>
                        <a:pt x="2957249" y="0"/>
                      </a:moveTo>
                      <a:lnTo>
                        <a:pt x="0" y="0"/>
                      </a:lnTo>
                      <a:lnTo>
                        <a:pt x="0" y="19924"/>
                      </a:lnTo>
                      <a:lnTo>
                        <a:pt x="2945863" y="19924"/>
                      </a:lnTo>
                      <a:cubicBezTo>
                        <a:pt x="2948710" y="14231"/>
                        <a:pt x="2954402" y="8539"/>
                        <a:pt x="2957249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6" name="Freeform: Shape 4015">
                  <a:extLst>
                    <a:ext uri="{FF2B5EF4-FFF2-40B4-BE49-F238E27FC236}">
                      <a16:creationId xmlns:a16="http://schemas.microsoft.com/office/drawing/2014/main" id="{F4675B04-AA77-4B12-A2D9-C8F056C3CCCA}"/>
                    </a:ext>
                  </a:extLst>
                </p:cNvPr>
                <p:cNvSpPr/>
                <p:nvPr/>
              </p:nvSpPr>
              <p:spPr>
                <a:xfrm>
                  <a:off x="4710590" y="2805716"/>
                  <a:ext cx="2850514" cy="222252"/>
                </a:xfrm>
                <a:custGeom>
                  <a:avLst/>
                  <a:gdLst>
                    <a:gd name="connsiteX0" fmla="*/ 1356947 w 2850514"/>
                    <a:gd name="connsiteY0" fmla="*/ 171020 h 222252"/>
                    <a:gd name="connsiteX1" fmla="*/ 1356947 w 2850514"/>
                    <a:gd name="connsiteY1" fmla="*/ 193790 h 222252"/>
                    <a:gd name="connsiteX2" fmla="*/ 1356947 w 2850514"/>
                    <a:gd name="connsiteY2" fmla="*/ 171020 h 222252"/>
                    <a:gd name="connsiteX3" fmla="*/ 1308561 w 2850514"/>
                    <a:gd name="connsiteY3" fmla="*/ 168174 h 222252"/>
                    <a:gd name="connsiteX4" fmla="*/ 1308561 w 2850514"/>
                    <a:gd name="connsiteY4" fmla="*/ 190944 h 222252"/>
                    <a:gd name="connsiteX5" fmla="*/ 1308561 w 2850514"/>
                    <a:gd name="connsiteY5" fmla="*/ 168174 h 222252"/>
                    <a:gd name="connsiteX6" fmla="*/ 1652957 w 2850514"/>
                    <a:gd name="connsiteY6" fmla="*/ 153943 h 222252"/>
                    <a:gd name="connsiteX7" fmla="*/ 1601724 w 2850514"/>
                    <a:gd name="connsiteY7" fmla="*/ 20169 h 222252"/>
                    <a:gd name="connsiteX8" fmla="*/ 1584647 w 2850514"/>
                    <a:gd name="connsiteY8" fmla="*/ 3092 h 222252"/>
                    <a:gd name="connsiteX9" fmla="*/ 1652957 w 2850514"/>
                    <a:gd name="connsiteY9" fmla="*/ 176713 h 222252"/>
                    <a:gd name="connsiteX10" fmla="*/ 1652957 w 2850514"/>
                    <a:gd name="connsiteY10" fmla="*/ 153943 h 222252"/>
                    <a:gd name="connsiteX11" fmla="*/ 1667188 w 2850514"/>
                    <a:gd name="connsiteY11" fmla="*/ 199483 h 222252"/>
                    <a:gd name="connsiteX12" fmla="*/ 1667188 w 2850514"/>
                    <a:gd name="connsiteY12" fmla="*/ 222253 h 222252"/>
                    <a:gd name="connsiteX13" fmla="*/ 1667188 w 2850514"/>
                    <a:gd name="connsiteY13" fmla="*/ 199483 h 222252"/>
                    <a:gd name="connsiteX14" fmla="*/ 1519183 w 2850514"/>
                    <a:gd name="connsiteY14" fmla="*/ 97018 h 222252"/>
                    <a:gd name="connsiteX15" fmla="*/ 833238 w 2850514"/>
                    <a:gd name="connsiteY15" fmla="*/ 97018 h 222252"/>
                    <a:gd name="connsiteX16" fmla="*/ 833238 w 2850514"/>
                    <a:gd name="connsiteY16" fmla="*/ 119788 h 222252"/>
                    <a:gd name="connsiteX17" fmla="*/ 1522030 w 2850514"/>
                    <a:gd name="connsiteY17" fmla="*/ 119788 h 222252"/>
                    <a:gd name="connsiteX18" fmla="*/ 1519183 w 2850514"/>
                    <a:gd name="connsiteY18" fmla="*/ 97018 h 222252"/>
                    <a:gd name="connsiteX19" fmla="*/ 64752 w 2850514"/>
                    <a:gd name="connsiteY19" fmla="*/ 60017 h 222252"/>
                    <a:gd name="connsiteX20" fmla="*/ 1245944 w 2850514"/>
                    <a:gd name="connsiteY20" fmla="*/ 60017 h 222252"/>
                    <a:gd name="connsiteX21" fmla="*/ 1245944 w 2850514"/>
                    <a:gd name="connsiteY21" fmla="*/ 37247 h 222252"/>
                    <a:gd name="connsiteX22" fmla="*/ 64752 w 2850514"/>
                    <a:gd name="connsiteY22" fmla="*/ 37247 h 222252"/>
                    <a:gd name="connsiteX23" fmla="*/ 64752 w 2850514"/>
                    <a:gd name="connsiteY23" fmla="*/ 60017 h 222252"/>
                    <a:gd name="connsiteX24" fmla="*/ 1060938 w 2850514"/>
                    <a:gd name="connsiteY24" fmla="*/ 171020 h 222252"/>
                    <a:gd name="connsiteX25" fmla="*/ 10673 w 2850514"/>
                    <a:gd name="connsiteY25" fmla="*/ 171020 h 222252"/>
                    <a:gd name="connsiteX26" fmla="*/ 10673 w 2850514"/>
                    <a:gd name="connsiteY26" fmla="*/ 193790 h 222252"/>
                    <a:gd name="connsiteX27" fmla="*/ 1060938 w 2850514"/>
                    <a:gd name="connsiteY27" fmla="*/ 193790 h 222252"/>
                    <a:gd name="connsiteX28" fmla="*/ 1060938 w 2850514"/>
                    <a:gd name="connsiteY28" fmla="*/ 171020 h 222252"/>
                    <a:gd name="connsiteX29" fmla="*/ 1459412 w 2850514"/>
                    <a:gd name="connsiteY29" fmla="*/ 57171 h 222252"/>
                    <a:gd name="connsiteX30" fmla="*/ 1459412 w 2850514"/>
                    <a:gd name="connsiteY30" fmla="*/ 34401 h 222252"/>
                    <a:gd name="connsiteX31" fmla="*/ 1459412 w 2850514"/>
                    <a:gd name="connsiteY31" fmla="*/ 57171 h 222252"/>
                    <a:gd name="connsiteX32" fmla="*/ 1339870 w 2850514"/>
                    <a:gd name="connsiteY32" fmla="*/ 54324 h 222252"/>
                    <a:gd name="connsiteX33" fmla="*/ 1416718 w 2850514"/>
                    <a:gd name="connsiteY33" fmla="*/ 54324 h 222252"/>
                    <a:gd name="connsiteX34" fmla="*/ 1416718 w 2850514"/>
                    <a:gd name="connsiteY34" fmla="*/ 31554 h 222252"/>
                    <a:gd name="connsiteX35" fmla="*/ 1339870 w 2850514"/>
                    <a:gd name="connsiteY35" fmla="*/ 31554 h 222252"/>
                    <a:gd name="connsiteX36" fmla="*/ 1339870 w 2850514"/>
                    <a:gd name="connsiteY36" fmla="*/ 54324 h 222252"/>
                    <a:gd name="connsiteX37" fmla="*/ 1695650 w 2850514"/>
                    <a:gd name="connsiteY37" fmla="*/ 23016 h 222252"/>
                    <a:gd name="connsiteX38" fmla="*/ 1707035 w 2850514"/>
                    <a:gd name="connsiteY38" fmla="*/ 122634 h 222252"/>
                    <a:gd name="connsiteX39" fmla="*/ 1718420 w 2850514"/>
                    <a:gd name="connsiteY39" fmla="*/ 142558 h 222252"/>
                    <a:gd name="connsiteX40" fmla="*/ 1704189 w 2850514"/>
                    <a:gd name="connsiteY40" fmla="*/ 246 h 222252"/>
                    <a:gd name="connsiteX41" fmla="*/ 1695650 w 2850514"/>
                    <a:gd name="connsiteY41" fmla="*/ 23016 h 222252"/>
                    <a:gd name="connsiteX42" fmla="*/ 1248790 w 2850514"/>
                    <a:gd name="connsiteY42" fmla="*/ 171020 h 222252"/>
                    <a:gd name="connsiteX43" fmla="*/ 1117863 w 2850514"/>
                    <a:gd name="connsiteY43" fmla="*/ 171020 h 222252"/>
                    <a:gd name="connsiteX44" fmla="*/ 1117863 w 2850514"/>
                    <a:gd name="connsiteY44" fmla="*/ 193790 h 222252"/>
                    <a:gd name="connsiteX45" fmla="*/ 1248790 w 2850514"/>
                    <a:gd name="connsiteY45" fmla="*/ 193790 h 222252"/>
                    <a:gd name="connsiteX46" fmla="*/ 1248790 w 2850514"/>
                    <a:gd name="connsiteY46" fmla="*/ 171020 h 222252"/>
                    <a:gd name="connsiteX47" fmla="*/ 2099817 w 2850514"/>
                    <a:gd name="connsiteY47" fmla="*/ 148250 h 222252"/>
                    <a:gd name="connsiteX48" fmla="*/ 2099817 w 2850514"/>
                    <a:gd name="connsiteY48" fmla="*/ 148250 h 222252"/>
                    <a:gd name="connsiteX49" fmla="*/ 2096971 w 2850514"/>
                    <a:gd name="connsiteY49" fmla="*/ 171020 h 222252"/>
                    <a:gd name="connsiteX50" fmla="*/ 2099817 w 2850514"/>
                    <a:gd name="connsiteY50" fmla="*/ 171020 h 222252"/>
                    <a:gd name="connsiteX51" fmla="*/ 2099817 w 2850514"/>
                    <a:gd name="connsiteY51" fmla="*/ 148250 h 222252"/>
                    <a:gd name="connsiteX52" fmla="*/ 2301901 w 2850514"/>
                    <a:gd name="connsiteY52" fmla="*/ 128327 h 222252"/>
                    <a:gd name="connsiteX53" fmla="*/ 2225052 w 2850514"/>
                    <a:gd name="connsiteY53" fmla="*/ 128327 h 222252"/>
                    <a:gd name="connsiteX54" fmla="*/ 2225052 w 2850514"/>
                    <a:gd name="connsiteY54" fmla="*/ 151097 h 222252"/>
                    <a:gd name="connsiteX55" fmla="*/ 2301901 w 2850514"/>
                    <a:gd name="connsiteY55" fmla="*/ 151097 h 222252"/>
                    <a:gd name="connsiteX56" fmla="*/ 2301901 w 2850514"/>
                    <a:gd name="connsiteY56" fmla="*/ 128327 h 222252"/>
                    <a:gd name="connsiteX57" fmla="*/ 2281977 w 2850514"/>
                    <a:gd name="connsiteY57" fmla="*/ 176713 h 222252"/>
                    <a:gd name="connsiteX58" fmla="*/ 2281977 w 2850514"/>
                    <a:gd name="connsiteY58" fmla="*/ 199483 h 222252"/>
                    <a:gd name="connsiteX59" fmla="*/ 2281977 w 2850514"/>
                    <a:gd name="connsiteY59" fmla="*/ 176713 h 222252"/>
                    <a:gd name="connsiteX60" fmla="*/ 2839841 w 2850514"/>
                    <a:gd name="connsiteY60" fmla="*/ 28708 h 222252"/>
                    <a:gd name="connsiteX61" fmla="*/ 1883503 w 2850514"/>
                    <a:gd name="connsiteY61" fmla="*/ 28708 h 222252"/>
                    <a:gd name="connsiteX62" fmla="*/ 1883503 w 2850514"/>
                    <a:gd name="connsiteY62" fmla="*/ 51478 h 222252"/>
                    <a:gd name="connsiteX63" fmla="*/ 2839841 w 2850514"/>
                    <a:gd name="connsiteY63" fmla="*/ 51478 h 222252"/>
                    <a:gd name="connsiteX64" fmla="*/ 2839841 w 2850514"/>
                    <a:gd name="connsiteY64" fmla="*/ 28708 h 222252"/>
                    <a:gd name="connsiteX65" fmla="*/ 2392980 w 2850514"/>
                    <a:gd name="connsiteY65" fmla="*/ 85633 h 222252"/>
                    <a:gd name="connsiteX66" fmla="*/ 2145357 w 2850514"/>
                    <a:gd name="connsiteY66" fmla="*/ 85633 h 222252"/>
                    <a:gd name="connsiteX67" fmla="*/ 2145357 w 2850514"/>
                    <a:gd name="connsiteY67" fmla="*/ 108403 h 222252"/>
                    <a:gd name="connsiteX68" fmla="*/ 2392980 w 2850514"/>
                    <a:gd name="connsiteY68" fmla="*/ 108403 h 222252"/>
                    <a:gd name="connsiteX69" fmla="*/ 2392980 w 2850514"/>
                    <a:gd name="connsiteY69" fmla="*/ 85633 h 222252"/>
                    <a:gd name="connsiteX70" fmla="*/ 1709882 w 2850514"/>
                    <a:gd name="connsiteY70" fmla="*/ 62863 h 222252"/>
                    <a:gd name="connsiteX71" fmla="*/ 1647264 w 2850514"/>
                    <a:gd name="connsiteY71" fmla="*/ 62863 h 222252"/>
                    <a:gd name="connsiteX72" fmla="*/ 1667188 w 2850514"/>
                    <a:gd name="connsiteY72" fmla="*/ 74248 h 222252"/>
                    <a:gd name="connsiteX73" fmla="*/ 1687112 w 2850514"/>
                    <a:gd name="connsiteY73" fmla="*/ 71402 h 222252"/>
                    <a:gd name="connsiteX74" fmla="*/ 1689958 w 2850514"/>
                    <a:gd name="connsiteY74" fmla="*/ 97018 h 222252"/>
                    <a:gd name="connsiteX75" fmla="*/ 1650111 w 2850514"/>
                    <a:gd name="connsiteY75" fmla="*/ 111249 h 222252"/>
                    <a:gd name="connsiteX76" fmla="*/ 1652957 w 2850514"/>
                    <a:gd name="connsiteY76" fmla="*/ 37247 h 222252"/>
                    <a:gd name="connsiteX77" fmla="*/ 1641572 w 2850514"/>
                    <a:gd name="connsiteY77" fmla="*/ 17323 h 222252"/>
                    <a:gd name="connsiteX78" fmla="*/ 1607417 w 2850514"/>
                    <a:gd name="connsiteY78" fmla="*/ 97018 h 222252"/>
                    <a:gd name="connsiteX79" fmla="*/ 1681419 w 2850514"/>
                    <a:gd name="connsiteY79" fmla="*/ 131173 h 222252"/>
                    <a:gd name="connsiteX80" fmla="*/ 1709882 w 2850514"/>
                    <a:gd name="connsiteY80" fmla="*/ 62863 h 222252"/>
                    <a:gd name="connsiteX81" fmla="*/ 1792423 w 2850514"/>
                    <a:gd name="connsiteY81" fmla="*/ 57171 h 222252"/>
                    <a:gd name="connsiteX82" fmla="*/ 1792423 w 2850514"/>
                    <a:gd name="connsiteY82" fmla="*/ 79941 h 222252"/>
                    <a:gd name="connsiteX83" fmla="*/ 1792423 w 2850514"/>
                    <a:gd name="connsiteY83" fmla="*/ 57171 h 222252"/>
                    <a:gd name="connsiteX84" fmla="*/ 1769653 w 2850514"/>
                    <a:gd name="connsiteY84" fmla="*/ 111249 h 222252"/>
                    <a:gd name="connsiteX85" fmla="*/ 1704189 w 2850514"/>
                    <a:gd name="connsiteY85" fmla="*/ 176713 h 222252"/>
                    <a:gd name="connsiteX86" fmla="*/ 1709882 w 2850514"/>
                    <a:gd name="connsiteY86" fmla="*/ 199483 h 222252"/>
                    <a:gd name="connsiteX87" fmla="*/ 1789576 w 2850514"/>
                    <a:gd name="connsiteY87" fmla="*/ 122634 h 222252"/>
                    <a:gd name="connsiteX88" fmla="*/ 1769653 w 2850514"/>
                    <a:gd name="connsiteY88" fmla="*/ 111249 h 222252"/>
                    <a:gd name="connsiteX89" fmla="*/ 2011584 w 2850514"/>
                    <a:gd name="connsiteY89" fmla="*/ 185252 h 222252"/>
                    <a:gd name="connsiteX90" fmla="*/ 2011584 w 2850514"/>
                    <a:gd name="connsiteY90" fmla="*/ 208021 h 222252"/>
                    <a:gd name="connsiteX91" fmla="*/ 2011584 w 2850514"/>
                    <a:gd name="connsiteY91" fmla="*/ 185252 h 222252"/>
                    <a:gd name="connsiteX92" fmla="*/ 2094125 w 2850514"/>
                    <a:gd name="connsiteY92" fmla="*/ 102710 h 222252"/>
                    <a:gd name="connsiteX93" fmla="*/ 2094125 w 2850514"/>
                    <a:gd name="connsiteY93" fmla="*/ 79941 h 222252"/>
                    <a:gd name="connsiteX94" fmla="*/ 1968890 w 2850514"/>
                    <a:gd name="connsiteY94" fmla="*/ 79941 h 222252"/>
                    <a:gd name="connsiteX95" fmla="*/ 1968890 w 2850514"/>
                    <a:gd name="connsiteY95" fmla="*/ 102710 h 222252"/>
                    <a:gd name="connsiteX96" fmla="*/ 2094125 w 2850514"/>
                    <a:gd name="connsiteY96" fmla="*/ 102710 h 222252"/>
                    <a:gd name="connsiteX97" fmla="*/ 2042892 w 2850514"/>
                    <a:gd name="connsiteY97" fmla="*/ 148250 h 222252"/>
                    <a:gd name="connsiteX98" fmla="*/ 1837963 w 2850514"/>
                    <a:gd name="connsiteY98" fmla="*/ 148250 h 222252"/>
                    <a:gd name="connsiteX99" fmla="*/ 1837963 w 2850514"/>
                    <a:gd name="connsiteY99" fmla="*/ 171020 h 222252"/>
                    <a:gd name="connsiteX100" fmla="*/ 2042892 w 2850514"/>
                    <a:gd name="connsiteY100" fmla="*/ 171020 h 222252"/>
                    <a:gd name="connsiteX101" fmla="*/ 2042892 w 2850514"/>
                    <a:gd name="connsiteY101" fmla="*/ 14825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850514" h="222252">
                      <a:moveTo>
                        <a:pt x="1356947" y="171020"/>
                      </a:moveTo>
                      <a:cubicBezTo>
                        <a:pt x="1342716" y="171020"/>
                        <a:pt x="1342716" y="193790"/>
                        <a:pt x="1356947" y="193790"/>
                      </a:cubicBezTo>
                      <a:cubicBezTo>
                        <a:pt x="1371179" y="193790"/>
                        <a:pt x="1371179" y="171020"/>
                        <a:pt x="1356947" y="171020"/>
                      </a:cubicBezTo>
                      <a:close/>
                      <a:moveTo>
                        <a:pt x="1308561" y="168174"/>
                      </a:moveTo>
                      <a:cubicBezTo>
                        <a:pt x="1294330" y="168174"/>
                        <a:pt x="1294330" y="190944"/>
                        <a:pt x="1308561" y="190944"/>
                      </a:cubicBezTo>
                      <a:cubicBezTo>
                        <a:pt x="1322792" y="190944"/>
                        <a:pt x="1322792" y="168174"/>
                        <a:pt x="1308561" y="168174"/>
                      </a:cubicBezTo>
                      <a:close/>
                      <a:moveTo>
                        <a:pt x="1652957" y="153943"/>
                      </a:moveTo>
                      <a:cubicBezTo>
                        <a:pt x="1578954" y="153943"/>
                        <a:pt x="1547646" y="68556"/>
                        <a:pt x="1601724" y="20169"/>
                      </a:cubicBezTo>
                      <a:cubicBezTo>
                        <a:pt x="1613109" y="11631"/>
                        <a:pt x="1596032" y="-5447"/>
                        <a:pt x="1584647" y="3092"/>
                      </a:cubicBezTo>
                      <a:cubicBezTo>
                        <a:pt x="1516337" y="65709"/>
                        <a:pt x="1559031" y="179559"/>
                        <a:pt x="1652957" y="176713"/>
                      </a:cubicBezTo>
                      <a:cubicBezTo>
                        <a:pt x="1667188" y="176713"/>
                        <a:pt x="1667188" y="153943"/>
                        <a:pt x="1652957" y="153943"/>
                      </a:cubicBezTo>
                      <a:close/>
                      <a:moveTo>
                        <a:pt x="1667188" y="199483"/>
                      </a:moveTo>
                      <a:cubicBezTo>
                        <a:pt x="1652957" y="199483"/>
                        <a:pt x="1652957" y="222253"/>
                        <a:pt x="1667188" y="222253"/>
                      </a:cubicBezTo>
                      <a:cubicBezTo>
                        <a:pt x="1681419" y="222253"/>
                        <a:pt x="1681419" y="199483"/>
                        <a:pt x="1667188" y="199483"/>
                      </a:cubicBezTo>
                      <a:close/>
                      <a:moveTo>
                        <a:pt x="1519183" y="97018"/>
                      </a:moveTo>
                      <a:lnTo>
                        <a:pt x="833238" y="97018"/>
                      </a:lnTo>
                      <a:cubicBezTo>
                        <a:pt x="819007" y="97018"/>
                        <a:pt x="819007" y="119788"/>
                        <a:pt x="833238" y="119788"/>
                      </a:cubicBezTo>
                      <a:lnTo>
                        <a:pt x="1522030" y="119788"/>
                      </a:lnTo>
                      <a:cubicBezTo>
                        <a:pt x="1536261" y="119788"/>
                        <a:pt x="1536261" y="97018"/>
                        <a:pt x="1519183" y="97018"/>
                      </a:cubicBezTo>
                      <a:close/>
                      <a:moveTo>
                        <a:pt x="64752" y="60017"/>
                      </a:moveTo>
                      <a:lnTo>
                        <a:pt x="1245944" y="60017"/>
                      </a:lnTo>
                      <a:cubicBezTo>
                        <a:pt x="1260175" y="60017"/>
                        <a:pt x="1260175" y="37247"/>
                        <a:pt x="1245944" y="37247"/>
                      </a:cubicBezTo>
                      <a:lnTo>
                        <a:pt x="64752" y="37247"/>
                      </a:lnTo>
                      <a:cubicBezTo>
                        <a:pt x="50521" y="37247"/>
                        <a:pt x="50521" y="60017"/>
                        <a:pt x="64752" y="60017"/>
                      </a:cubicBezTo>
                      <a:close/>
                      <a:moveTo>
                        <a:pt x="1060938" y="171020"/>
                      </a:moveTo>
                      <a:lnTo>
                        <a:pt x="10673" y="171020"/>
                      </a:lnTo>
                      <a:cubicBezTo>
                        <a:pt x="-3558" y="171020"/>
                        <a:pt x="-3558" y="193790"/>
                        <a:pt x="10673" y="193790"/>
                      </a:cubicBezTo>
                      <a:lnTo>
                        <a:pt x="1060938" y="193790"/>
                      </a:lnTo>
                      <a:cubicBezTo>
                        <a:pt x="1078015" y="193790"/>
                        <a:pt x="1078015" y="171020"/>
                        <a:pt x="1060938" y="171020"/>
                      </a:cubicBezTo>
                      <a:close/>
                      <a:moveTo>
                        <a:pt x="1459412" y="57171"/>
                      </a:moveTo>
                      <a:cubicBezTo>
                        <a:pt x="1473643" y="57171"/>
                        <a:pt x="1473643" y="34401"/>
                        <a:pt x="1459412" y="34401"/>
                      </a:cubicBezTo>
                      <a:cubicBezTo>
                        <a:pt x="1445181" y="34401"/>
                        <a:pt x="1445181" y="57171"/>
                        <a:pt x="1459412" y="57171"/>
                      </a:cubicBezTo>
                      <a:close/>
                      <a:moveTo>
                        <a:pt x="1339870" y="54324"/>
                      </a:moveTo>
                      <a:lnTo>
                        <a:pt x="1416718" y="54324"/>
                      </a:lnTo>
                      <a:cubicBezTo>
                        <a:pt x="1430950" y="54324"/>
                        <a:pt x="1430950" y="31554"/>
                        <a:pt x="1416718" y="31554"/>
                      </a:cubicBezTo>
                      <a:lnTo>
                        <a:pt x="1339870" y="31554"/>
                      </a:lnTo>
                      <a:cubicBezTo>
                        <a:pt x="1325639" y="31554"/>
                        <a:pt x="1325639" y="54324"/>
                        <a:pt x="1339870" y="54324"/>
                      </a:cubicBezTo>
                      <a:close/>
                      <a:moveTo>
                        <a:pt x="1695650" y="23016"/>
                      </a:moveTo>
                      <a:cubicBezTo>
                        <a:pt x="1735498" y="34401"/>
                        <a:pt x="1735498" y="102710"/>
                        <a:pt x="1707035" y="122634"/>
                      </a:cubicBezTo>
                      <a:cubicBezTo>
                        <a:pt x="1695650" y="131173"/>
                        <a:pt x="1707035" y="151097"/>
                        <a:pt x="1718420" y="142558"/>
                      </a:cubicBezTo>
                      <a:cubicBezTo>
                        <a:pt x="1763960" y="108403"/>
                        <a:pt x="1763960" y="17323"/>
                        <a:pt x="1704189" y="246"/>
                      </a:cubicBezTo>
                      <a:cubicBezTo>
                        <a:pt x="1687112" y="-2601"/>
                        <a:pt x="1681419" y="20169"/>
                        <a:pt x="1695650" y="23016"/>
                      </a:cubicBezTo>
                      <a:close/>
                      <a:moveTo>
                        <a:pt x="1248790" y="171020"/>
                      </a:moveTo>
                      <a:lnTo>
                        <a:pt x="1117863" y="171020"/>
                      </a:lnTo>
                      <a:cubicBezTo>
                        <a:pt x="1103631" y="171020"/>
                        <a:pt x="1103631" y="193790"/>
                        <a:pt x="1117863" y="193790"/>
                      </a:cubicBezTo>
                      <a:lnTo>
                        <a:pt x="1248790" y="193790"/>
                      </a:lnTo>
                      <a:cubicBezTo>
                        <a:pt x="1263021" y="193790"/>
                        <a:pt x="1263021" y="171020"/>
                        <a:pt x="1248790" y="171020"/>
                      </a:cubicBezTo>
                      <a:close/>
                      <a:moveTo>
                        <a:pt x="2099817" y="148250"/>
                      </a:moveTo>
                      <a:lnTo>
                        <a:pt x="2099817" y="148250"/>
                      </a:lnTo>
                      <a:cubicBezTo>
                        <a:pt x="2082740" y="148250"/>
                        <a:pt x="2082740" y="171020"/>
                        <a:pt x="2096971" y="171020"/>
                      </a:cubicBezTo>
                      <a:lnTo>
                        <a:pt x="2099817" y="171020"/>
                      </a:lnTo>
                      <a:cubicBezTo>
                        <a:pt x="2114048" y="171020"/>
                        <a:pt x="2114048" y="148250"/>
                        <a:pt x="2099817" y="148250"/>
                      </a:cubicBezTo>
                      <a:close/>
                      <a:moveTo>
                        <a:pt x="2301901" y="128327"/>
                      </a:moveTo>
                      <a:lnTo>
                        <a:pt x="2225052" y="128327"/>
                      </a:lnTo>
                      <a:cubicBezTo>
                        <a:pt x="2210821" y="128327"/>
                        <a:pt x="2210821" y="151097"/>
                        <a:pt x="2225052" y="151097"/>
                      </a:cubicBezTo>
                      <a:lnTo>
                        <a:pt x="2301901" y="151097"/>
                      </a:lnTo>
                      <a:cubicBezTo>
                        <a:pt x="2316132" y="151097"/>
                        <a:pt x="2316132" y="128327"/>
                        <a:pt x="2301901" y="128327"/>
                      </a:cubicBezTo>
                      <a:close/>
                      <a:moveTo>
                        <a:pt x="2281977" y="176713"/>
                      </a:moveTo>
                      <a:cubicBezTo>
                        <a:pt x="2267746" y="176713"/>
                        <a:pt x="2267746" y="199483"/>
                        <a:pt x="2281977" y="199483"/>
                      </a:cubicBezTo>
                      <a:cubicBezTo>
                        <a:pt x="2296208" y="199483"/>
                        <a:pt x="2296208" y="176713"/>
                        <a:pt x="2281977" y="176713"/>
                      </a:cubicBezTo>
                      <a:close/>
                      <a:moveTo>
                        <a:pt x="2839841" y="28708"/>
                      </a:moveTo>
                      <a:lnTo>
                        <a:pt x="1883503" y="28708"/>
                      </a:lnTo>
                      <a:cubicBezTo>
                        <a:pt x="1869271" y="28708"/>
                        <a:pt x="1869271" y="51478"/>
                        <a:pt x="1883503" y="51478"/>
                      </a:cubicBezTo>
                      <a:lnTo>
                        <a:pt x="2839841" y="51478"/>
                      </a:lnTo>
                      <a:cubicBezTo>
                        <a:pt x="2854072" y="51478"/>
                        <a:pt x="2854072" y="28708"/>
                        <a:pt x="2839841" y="28708"/>
                      </a:cubicBezTo>
                      <a:close/>
                      <a:moveTo>
                        <a:pt x="2392980" y="85633"/>
                      </a:moveTo>
                      <a:lnTo>
                        <a:pt x="2145357" y="85633"/>
                      </a:lnTo>
                      <a:cubicBezTo>
                        <a:pt x="2131126" y="85633"/>
                        <a:pt x="2131126" y="108403"/>
                        <a:pt x="2145357" y="108403"/>
                      </a:cubicBezTo>
                      <a:lnTo>
                        <a:pt x="2392980" y="108403"/>
                      </a:lnTo>
                      <a:cubicBezTo>
                        <a:pt x="2407212" y="108403"/>
                        <a:pt x="2407212" y="85633"/>
                        <a:pt x="2392980" y="85633"/>
                      </a:cubicBezTo>
                      <a:close/>
                      <a:moveTo>
                        <a:pt x="1709882" y="62863"/>
                      </a:moveTo>
                      <a:cubicBezTo>
                        <a:pt x="1695650" y="42939"/>
                        <a:pt x="1661495" y="40093"/>
                        <a:pt x="1647264" y="62863"/>
                      </a:cubicBezTo>
                      <a:cubicBezTo>
                        <a:pt x="1641572" y="77094"/>
                        <a:pt x="1658649" y="88479"/>
                        <a:pt x="1667188" y="74248"/>
                      </a:cubicBezTo>
                      <a:cubicBezTo>
                        <a:pt x="1670034" y="68556"/>
                        <a:pt x="1681419" y="68556"/>
                        <a:pt x="1687112" y="71402"/>
                      </a:cubicBezTo>
                      <a:cubicBezTo>
                        <a:pt x="1695650" y="77094"/>
                        <a:pt x="1692804" y="88479"/>
                        <a:pt x="1689958" y="97018"/>
                      </a:cubicBezTo>
                      <a:cubicBezTo>
                        <a:pt x="1681419" y="111249"/>
                        <a:pt x="1664342" y="116942"/>
                        <a:pt x="1650111" y="111249"/>
                      </a:cubicBezTo>
                      <a:cubicBezTo>
                        <a:pt x="1613109" y="97018"/>
                        <a:pt x="1624494" y="51478"/>
                        <a:pt x="1652957" y="37247"/>
                      </a:cubicBezTo>
                      <a:cubicBezTo>
                        <a:pt x="1667188" y="31554"/>
                        <a:pt x="1655803" y="11631"/>
                        <a:pt x="1641572" y="17323"/>
                      </a:cubicBezTo>
                      <a:cubicBezTo>
                        <a:pt x="1610263" y="31554"/>
                        <a:pt x="1593186" y="65709"/>
                        <a:pt x="1607417" y="97018"/>
                      </a:cubicBezTo>
                      <a:cubicBezTo>
                        <a:pt x="1618802" y="125480"/>
                        <a:pt x="1650111" y="142558"/>
                        <a:pt x="1681419" y="131173"/>
                      </a:cubicBezTo>
                      <a:cubicBezTo>
                        <a:pt x="1704189" y="122634"/>
                        <a:pt x="1726959" y="88479"/>
                        <a:pt x="1709882" y="62863"/>
                      </a:cubicBezTo>
                      <a:close/>
                      <a:moveTo>
                        <a:pt x="1792423" y="57171"/>
                      </a:moveTo>
                      <a:cubicBezTo>
                        <a:pt x="1778192" y="57171"/>
                        <a:pt x="1778192" y="79941"/>
                        <a:pt x="1792423" y="79941"/>
                      </a:cubicBezTo>
                      <a:cubicBezTo>
                        <a:pt x="1809500" y="79941"/>
                        <a:pt x="1809500" y="57171"/>
                        <a:pt x="1792423" y="57171"/>
                      </a:cubicBezTo>
                      <a:close/>
                      <a:moveTo>
                        <a:pt x="1769653" y="111249"/>
                      </a:moveTo>
                      <a:cubicBezTo>
                        <a:pt x="1758268" y="139712"/>
                        <a:pt x="1735498" y="165328"/>
                        <a:pt x="1704189" y="176713"/>
                      </a:cubicBezTo>
                      <a:cubicBezTo>
                        <a:pt x="1689958" y="182405"/>
                        <a:pt x="1695650" y="205175"/>
                        <a:pt x="1709882" y="199483"/>
                      </a:cubicBezTo>
                      <a:cubicBezTo>
                        <a:pt x="1744037" y="185252"/>
                        <a:pt x="1772499" y="159635"/>
                        <a:pt x="1789576" y="122634"/>
                      </a:cubicBezTo>
                      <a:cubicBezTo>
                        <a:pt x="1795269" y="108403"/>
                        <a:pt x="1775345" y="97018"/>
                        <a:pt x="1769653" y="111249"/>
                      </a:cubicBezTo>
                      <a:close/>
                      <a:moveTo>
                        <a:pt x="2011584" y="185252"/>
                      </a:moveTo>
                      <a:cubicBezTo>
                        <a:pt x="1997352" y="185252"/>
                        <a:pt x="1997352" y="208021"/>
                        <a:pt x="2011584" y="208021"/>
                      </a:cubicBezTo>
                      <a:cubicBezTo>
                        <a:pt x="2025815" y="208021"/>
                        <a:pt x="2025815" y="185252"/>
                        <a:pt x="2011584" y="185252"/>
                      </a:cubicBezTo>
                      <a:close/>
                      <a:moveTo>
                        <a:pt x="2094125" y="102710"/>
                      </a:moveTo>
                      <a:cubicBezTo>
                        <a:pt x="2108356" y="102710"/>
                        <a:pt x="2108356" y="79941"/>
                        <a:pt x="2094125" y="79941"/>
                      </a:cubicBezTo>
                      <a:lnTo>
                        <a:pt x="1968890" y="79941"/>
                      </a:lnTo>
                      <a:cubicBezTo>
                        <a:pt x="1954659" y="79941"/>
                        <a:pt x="1954659" y="102710"/>
                        <a:pt x="1968890" y="102710"/>
                      </a:cubicBezTo>
                      <a:lnTo>
                        <a:pt x="2094125" y="102710"/>
                      </a:lnTo>
                      <a:close/>
                      <a:moveTo>
                        <a:pt x="2042892" y="148250"/>
                      </a:moveTo>
                      <a:lnTo>
                        <a:pt x="1837963" y="148250"/>
                      </a:lnTo>
                      <a:cubicBezTo>
                        <a:pt x="1823731" y="148250"/>
                        <a:pt x="1823731" y="171020"/>
                        <a:pt x="1837963" y="171020"/>
                      </a:cubicBezTo>
                      <a:lnTo>
                        <a:pt x="2042892" y="171020"/>
                      </a:lnTo>
                      <a:cubicBezTo>
                        <a:pt x="2057123" y="171020"/>
                        <a:pt x="2057123" y="148250"/>
                        <a:pt x="2042892" y="14825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7" name="Freeform: Shape 4016">
                  <a:extLst>
                    <a:ext uri="{FF2B5EF4-FFF2-40B4-BE49-F238E27FC236}">
                      <a16:creationId xmlns:a16="http://schemas.microsoft.com/office/drawing/2014/main" id="{BCED1B11-1151-406D-949E-DF717A441BD9}"/>
                    </a:ext>
                  </a:extLst>
                </p:cNvPr>
                <p:cNvSpPr/>
                <p:nvPr/>
              </p:nvSpPr>
              <p:spPr>
                <a:xfrm>
                  <a:off x="4710590" y="2802870"/>
                  <a:ext cx="2850514" cy="222252"/>
                </a:xfrm>
                <a:custGeom>
                  <a:avLst/>
                  <a:gdLst>
                    <a:gd name="connsiteX0" fmla="*/ 1356947 w 2850514"/>
                    <a:gd name="connsiteY0" fmla="*/ 171020 h 222252"/>
                    <a:gd name="connsiteX1" fmla="*/ 1356947 w 2850514"/>
                    <a:gd name="connsiteY1" fmla="*/ 193790 h 222252"/>
                    <a:gd name="connsiteX2" fmla="*/ 1356947 w 2850514"/>
                    <a:gd name="connsiteY2" fmla="*/ 171020 h 222252"/>
                    <a:gd name="connsiteX3" fmla="*/ 1308561 w 2850514"/>
                    <a:gd name="connsiteY3" fmla="*/ 165328 h 222252"/>
                    <a:gd name="connsiteX4" fmla="*/ 1308561 w 2850514"/>
                    <a:gd name="connsiteY4" fmla="*/ 188098 h 222252"/>
                    <a:gd name="connsiteX5" fmla="*/ 1308561 w 2850514"/>
                    <a:gd name="connsiteY5" fmla="*/ 165328 h 222252"/>
                    <a:gd name="connsiteX6" fmla="*/ 1652957 w 2850514"/>
                    <a:gd name="connsiteY6" fmla="*/ 153943 h 222252"/>
                    <a:gd name="connsiteX7" fmla="*/ 1601724 w 2850514"/>
                    <a:gd name="connsiteY7" fmla="*/ 20169 h 222252"/>
                    <a:gd name="connsiteX8" fmla="*/ 1584647 w 2850514"/>
                    <a:gd name="connsiteY8" fmla="*/ 3092 h 222252"/>
                    <a:gd name="connsiteX9" fmla="*/ 1652957 w 2850514"/>
                    <a:gd name="connsiteY9" fmla="*/ 176713 h 222252"/>
                    <a:gd name="connsiteX10" fmla="*/ 1652957 w 2850514"/>
                    <a:gd name="connsiteY10" fmla="*/ 153943 h 222252"/>
                    <a:gd name="connsiteX11" fmla="*/ 1667188 w 2850514"/>
                    <a:gd name="connsiteY11" fmla="*/ 199483 h 222252"/>
                    <a:gd name="connsiteX12" fmla="*/ 1667188 w 2850514"/>
                    <a:gd name="connsiteY12" fmla="*/ 222253 h 222252"/>
                    <a:gd name="connsiteX13" fmla="*/ 1667188 w 2850514"/>
                    <a:gd name="connsiteY13" fmla="*/ 199483 h 222252"/>
                    <a:gd name="connsiteX14" fmla="*/ 1519183 w 2850514"/>
                    <a:gd name="connsiteY14" fmla="*/ 97018 h 222252"/>
                    <a:gd name="connsiteX15" fmla="*/ 833238 w 2850514"/>
                    <a:gd name="connsiteY15" fmla="*/ 97018 h 222252"/>
                    <a:gd name="connsiteX16" fmla="*/ 833238 w 2850514"/>
                    <a:gd name="connsiteY16" fmla="*/ 119788 h 222252"/>
                    <a:gd name="connsiteX17" fmla="*/ 1522030 w 2850514"/>
                    <a:gd name="connsiteY17" fmla="*/ 119788 h 222252"/>
                    <a:gd name="connsiteX18" fmla="*/ 1519183 w 2850514"/>
                    <a:gd name="connsiteY18" fmla="*/ 97018 h 222252"/>
                    <a:gd name="connsiteX19" fmla="*/ 64752 w 2850514"/>
                    <a:gd name="connsiteY19" fmla="*/ 60017 h 222252"/>
                    <a:gd name="connsiteX20" fmla="*/ 1245944 w 2850514"/>
                    <a:gd name="connsiteY20" fmla="*/ 60017 h 222252"/>
                    <a:gd name="connsiteX21" fmla="*/ 1245944 w 2850514"/>
                    <a:gd name="connsiteY21" fmla="*/ 37247 h 222252"/>
                    <a:gd name="connsiteX22" fmla="*/ 64752 w 2850514"/>
                    <a:gd name="connsiteY22" fmla="*/ 37247 h 222252"/>
                    <a:gd name="connsiteX23" fmla="*/ 64752 w 2850514"/>
                    <a:gd name="connsiteY23" fmla="*/ 60017 h 222252"/>
                    <a:gd name="connsiteX24" fmla="*/ 1060938 w 2850514"/>
                    <a:gd name="connsiteY24" fmla="*/ 171020 h 222252"/>
                    <a:gd name="connsiteX25" fmla="*/ 10673 w 2850514"/>
                    <a:gd name="connsiteY25" fmla="*/ 171020 h 222252"/>
                    <a:gd name="connsiteX26" fmla="*/ 10673 w 2850514"/>
                    <a:gd name="connsiteY26" fmla="*/ 193790 h 222252"/>
                    <a:gd name="connsiteX27" fmla="*/ 1060938 w 2850514"/>
                    <a:gd name="connsiteY27" fmla="*/ 193790 h 222252"/>
                    <a:gd name="connsiteX28" fmla="*/ 1060938 w 2850514"/>
                    <a:gd name="connsiteY28" fmla="*/ 171020 h 222252"/>
                    <a:gd name="connsiteX29" fmla="*/ 1459412 w 2850514"/>
                    <a:gd name="connsiteY29" fmla="*/ 57171 h 222252"/>
                    <a:gd name="connsiteX30" fmla="*/ 1459412 w 2850514"/>
                    <a:gd name="connsiteY30" fmla="*/ 34401 h 222252"/>
                    <a:gd name="connsiteX31" fmla="*/ 1459412 w 2850514"/>
                    <a:gd name="connsiteY31" fmla="*/ 57171 h 222252"/>
                    <a:gd name="connsiteX32" fmla="*/ 1339870 w 2850514"/>
                    <a:gd name="connsiteY32" fmla="*/ 54324 h 222252"/>
                    <a:gd name="connsiteX33" fmla="*/ 1416718 w 2850514"/>
                    <a:gd name="connsiteY33" fmla="*/ 54324 h 222252"/>
                    <a:gd name="connsiteX34" fmla="*/ 1416718 w 2850514"/>
                    <a:gd name="connsiteY34" fmla="*/ 31554 h 222252"/>
                    <a:gd name="connsiteX35" fmla="*/ 1339870 w 2850514"/>
                    <a:gd name="connsiteY35" fmla="*/ 31554 h 222252"/>
                    <a:gd name="connsiteX36" fmla="*/ 1339870 w 2850514"/>
                    <a:gd name="connsiteY36" fmla="*/ 54324 h 222252"/>
                    <a:gd name="connsiteX37" fmla="*/ 1695650 w 2850514"/>
                    <a:gd name="connsiteY37" fmla="*/ 23016 h 222252"/>
                    <a:gd name="connsiteX38" fmla="*/ 1707035 w 2850514"/>
                    <a:gd name="connsiteY38" fmla="*/ 122634 h 222252"/>
                    <a:gd name="connsiteX39" fmla="*/ 1718420 w 2850514"/>
                    <a:gd name="connsiteY39" fmla="*/ 142558 h 222252"/>
                    <a:gd name="connsiteX40" fmla="*/ 1704189 w 2850514"/>
                    <a:gd name="connsiteY40" fmla="*/ 246 h 222252"/>
                    <a:gd name="connsiteX41" fmla="*/ 1695650 w 2850514"/>
                    <a:gd name="connsiteY41" fmla="*/ 23016 h 222252"/>
                    <a:gd name="connsiteX42" fmla="*/ 1248790 w 2850514"/>
                    <a:gd name="connsiteY42" fmla="*/ 171020 h 222252"/>
                    <a:gd name="connsiteX43" fmla="*/ 1117863 w 2850514"/>
                    <a:gd name="connsiteY43" fmla="*/ 171020 h 222252"/>
                    <a:gd name="connsiteX44" fmla="*/ 1117863 w 2850514"/>
                    <a:gd name="connsiteY44" fmla="*/ 193790 h 222252"/>
                    <a:gd name="connsiteX45" fmla="*/ 1248790 w 2850514"/>
                    <a:gd name="connsiteY45" fmla="*/ 193790 h 222252"/>
                    <a:gd name="connsiteX46" fmla="*/ 1248790 w 2850514"/>
                    <a:gd name="connsiteY46" fmla="*/ 171020 h 222252"/>
                    <a:gd name="connsiteX47" fmla="*/ 2099817 w 2850514"/>
                    <a:gd name="connsiteY47" fmla="*/ 145404 h 222252"/>
                    <a:gd name="connsiteX48" fmla="*/ 2099817 w 2850514"/>
                    <a:gd name="connsiteY48" fmla="*/ 145404 h 222252"/>
                    <a:gd name="connsiteX49" fmla="*/ 2096971 w 2850514"/>
                    <a:gd name="connsiteY49" fmla="*/ 168174 h 222252"/>
                    <a:gd name="connsiteX50" fmla="*/ 2099817 w 2850514"/>
                    <a:gd name="connsiteY50" fmla="*/ 168174 h 222252"/>
                    <a:gd name="connsiteX51" fmla="*/ 2099817 w 2850514"/>
                    <a:gd name="connsiteY51" fmla="*/ 145404 h 222252"/>
                    <a:gd name="connsiteX52" fmla="*/ 2301901 w 2850514"/>
                    <a:gd name="connsiteY52" fmla="*/ 128327 h 222252"/>
                    <a:gd name="connsiteX53" fmla="*/ 2225052 w 2850514"/>
                    <a:gd name="connsiteY53" fmla="*/ 128327 h 222252"/>
                    <a:gd name="connsiteX54" fmla="*/ 2225052 w 2850514"/>
                    <a:gd name="connsiteY54" fmla="*/ 151097 h 222252"/>
                    <a:gd name="connsiteX55" fmla="*/ 2301901 w 2850514"/>
                    <a:gd name="connsiteY55" fmla="*/ 151097 h 222252"/>
                    <a:gd name="connsiteX56" fmla="*/ 2301901 w 2850514"/>
                    <a:gd name="connsiteY56" fmla="*/ 128327 h 222252"/>
                    <a:gd name="connsiteX57" fmla="*/ 2281977 w 2850514"/>
                    <a:gd name="connsiteY57" fmla="*/ 176713 h 222252"/>
                    <a:gd name="connsiteX58" fmla="*/ 2281977 w 2850514"/>
                    <a:gd name="connsiteY58" fmla="*/ 199483 h 222252"/>
                    <a:gd name="connsiteX59" fmla="*/ 2281977 w 2850514"/>
                    <a:gd name="connsiteY59" fmla="*/ 176713 h 222252"/>
                    <a:gd name="connsiteX60" fmla="*/ 2839841 w 2850514"/>
                    <a:gd name="connsiteY60" fmla="*/ 28708 h 222252"/>
                    <a:gd name="connsiteX61" fmla="*/ 1883503 w 2850514"/>
                    <a:gd name="connsiteY61" fmla="*/ 28708 h 222252"/>
                    <a:gd name="connsiteX62" fmla="*/ 1883503 w 2850514"/>
                    <a:gd name="connsiteY62" fmla="*/ 51478 h 222252"/>
                    <a:gd name="connsiteX63" fmla="*/ 2839841 w 2850514"/>
                    <a:gd name="connsiteY63" fmla="*/ 51478 h 222252"/>
                    <a:gd name="connsiteX64" fmla="*/ 2839841 w 2850514"/>
                    <a:gd name="connsiteY64" fmla="*/ 28708 h 222252"/>
                    <a:gd name="connsiteX65" fmla="*/ 2392980 w 2850514"/>
                    <a:gd name="connsiteY65" fmla="*/ 85633 h 222252"/>
                    <a:gd name="connsiteX66" fmla="*/ 2145357 w 2850514"/>
                    <a:gd name="connsiteY66" fmla="*/ 85633 h 222252"/>
                    <a:gd name="connsiteX67" fmla="*/ 2145357 w 2850514"/>
                    <a:gd name="connsiteY67" fmla="*/ 108403 h 222252"/>
                    <a:gd name="connsiteX68" fmla="*/ 2392980 w 2850514"/>
                    <a:gd name="connsiteY68" fmla="*/ 108403 h 222252"/>
                    <a:gd name="connsiteX69" fmla="*/ 2392980 w 2850514"/>
                    <a:gd name="connsiteY69" fmla="*/ 85633 h 222252"/>
                    <a:gd name="connsiteX70" fmla="*/ 1709882 w 2850514"/>
                    <a:gd name="connsiteY70" fmla="*/ 62863 h 222252"/>
                    <a:gd name="connsiteX71" fmla="*/ 1647264 w 2850514"/>
                    <a:gd name="connsiteY71" fmla="*/ 62863 h 222252"/>
                    <a:gd name="connsiteX72" fmla="*/ 1667188 w 2850514"/>
                    <a:gd name="connsiteY72" fmla="*/ 74248 h 222252"/>
                    <a:gd name="connsiteX73" fmla="*/ 1687112 w 2850514"/>
                    <a:gd name="connsiteY73" fmla="*/ 71402 h 222252"/>
                    <a:gd name="connsiteX74" fmla="*/ 1689958 w 2850514"/>
                    <a:gd name="connsiteY74" fmla="*/ 97018 h 222252"/>
                    <a:gd name="connsiteX75" fmla="*/ 1650111 w 2850514"/>
                    <a:gd name="connsiteY75" fmla="*/ 111249 h 222252"/>
                    <a:gd name="connsiteX76" fmla="*/ 1652957 w 2850514"/>
                    <a:gd name="connsiteY76" fmla="*/ 37247 h 222252"/>
                    <a:gd name="connsiteX77" fmla="*/ 1641572 w 2850514"/>
                    <a:gd name="connsiteY77" fmla="*/ 17323 h 222252"/>
                    <a:gd name="connsiteX78" fmla="*/ 1607417 w 2850514"/>
                    <a:gd name="connsiteY78" fmla="*/ 97018 h 222252"/>
                    <a:gd name="connsiteX79" fmla="*/ 1681419 w 2850514"/>
                    <a:gd name="connsiteY79" fmla="*/ 131173 h 222252"/>
                    <a:gd name="connsiteX80" fmla="*/ 1709882 w 2850514"/>
                    <a:gd name="connsiteY80" fmla="*/ 62863 h 222252"/>
                    <a:gd name="connsiteX81" fmla="*/ 1792423 w 2850514"/>
                    <a:gd name="connsiteY81" fmla="*/ 57171 h 222252"/>
                    <a:gd name="connsiteX82" fmla="*/ 1792423 w 2850514"/>
                    <a:gd name="connsiteY82" fmla="*/ 79940 h 222252"/>
                    <a:gd name="connsiteX83" fmla="*/ 1792423 w 2850514"/>
                    <a:gd name="connsiteY83" fmla="*/ 57171 h 222252"/>
                    <a:gd name="connsiteX84" fmla="*/ 1769653 w 2850514"/>
                    <a:gd name="connsiteY84" fmla="*/ 108403 h 222252"/>
                    <a:gd name="connsiteX85" fmla="*/ 1704189 w 2850514"/>
                    <a:gd name="connsiteY85" fmla="*/ 173867 h 222252"/>
                    <a:gd name="connsiteX86" fmla="*/ 1709882 w 2850514"/>
                    <a:gd name="connsiteY86" fmla="*/ 196636 h 222252"/>
                    <a:gd name="connsiteX87" fmla="*/ 1789576 w 2850514"/>
                    <a:gd name="connsiteY87" fmla="*/ 122634 h 222252"/>
                    <a:gd name="connsiteX88" fmla="*/ 1769653 w 2850514"/>
                    <a:gd name="connsiteY88" fmla="*/ 108403 h 222252"/>
                    <a:gd name="connsiteX89" fmla="*/ 2011584 w 2850514"/>
                    <a:gd name="connsiteY89" fmla="*/ 185252 h 222252"/>
                    <a:gd name="connsiteX90" fmla="*/ 2011584 w 2850514"/>
                    <a:gd name="connsiteY90" fmla="*/ 208021 h 222252"/>
                    <a:gd name="connsiteX91" fmla="*/ 2011584 w 2850514"/>
                    <a:gd name="connsiteY91" fmla="*/ 185252 h 222252"/>
                    <a:gd name="connsiteX92" fmla="*/ 2094125 w 2850514"/>
                    <a:gd name="connsiteY92" fmla="*/ 102710 h 222252"/>
                    <a:gd name="connsiteX93" fmla="*/ 2094125 w 2850514"/>
                    <a:gd name="connsiteY93" fmla="*/ 79940 h 222252"/>
                    <a:gd name="connsiteX94" fmla="*/ 1968890 w 2850514"/>
                    <a:gd name="connsiteY94" fmla="*/ 79940 h 222252"/>
                    <a:gd name="connsiteX95" fmla="*/ 1968890 w 2850514"/>
                    <a:gd name="connsiteY95" fmla="*/ 102710 h 222252"/>
                    <a:gd name="connsiteX96" fmla="*/ 2094125 w 2850514"/>
                    <a:gd name="connsiteY96" fmla="*/ 102710 h 222252"/>
                    <a:gd name="connsiteX97" fmla="*/ 2042892 w 2850514"/>
                    <a:gd name="connsiteY97" fmla="*/ 148250 h 222252"/>
                    <a:gd name="connsiteX98" fmla="*/ 1837963 w 2850514"/>
                    <a:gd name="connsiteY98" fmla="*/ 148250 h 222252"/>
                    <a:gd name="connsiteX99" fmla="*/ 1837963 w 2850514"/>
                    <a:gd name="connsiteY99" fmla="*/ 171020 h 222252"/>
                    <a:gd name="connsiteX100" fmla="*/ 2042892 w 2850514"/>
                    <a:gd name="connsiteY100" fmla="*/ 171020 h 222252"/>
                    <a:gd name="connsiteX101" fmla="*/ 2042892 w 2850514"/>
                    <a:gd name="connsiteY101" fmla="*/ 14825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850514" h="222252">
                      <a:moveTo>
                        <a:pt x="1356947" y="171020"/>
                      </a:moveTo>
                      <a:cubicBezTo>
                        <a:pt x="1342716" y="171020"/>
                        <a:pt x="1342716" y="193790"/>
                        <a:pt x="1356947" y="193790"/>
                      </a:cubicBezTo>
                      <a:cubicBezTo>
                        <a:pt x="1371179" y="193790"/>
                        <a:pt x="1371179" y="171020"/>
                        <a:pt x="1356947" y="171020"/>
                      </a:cubicBezTo>
                      <a:close/>
                      <a:moveTo>
                        <a:pt x="1308561" y="165328"/>
                      </a:moveTo>
                      <a:cubicBezTo>
                        <a:pt x="1294330" y="165328"/>
                        <a:pt x="1294330" y="188098"/>
                        <a:pt x="1308561" y="188098"/>
                      </a:cubicBezTo>
                      <a:cubicBezTo>
                        <a:pt x="1322792" y="188098"/>
                        <a:pt x="1322792" y="165328"/>
                        <a:pt x="1308561" y="165328"/>
                      </a:cubicBezTo>
                      <a:close/>
                      <a:moveTo>
                        <a:pt x="1652957" y="153943"/>
                      </a:moveTo>
                      <a:cubicBezTo>
                        <a:pt x="1578954" y="153943"/>
                        <a:pt x="1547646" y="68556"/>
                        <a:pt x="1601724" y="20169"/>
                      </a:cubicBezTo>
                      <a:cubicBezTo>
                        <a:pt x="1613109" y="11631"/>
                        <a:pt x="1596032" y="-5447"/>
                        <a:pt x="1584647" y="3092"/>
                      </a:cubicBezTo>
                      <a:cubicBezTo>
                        <a:pt x="1516337" y="65709"/>
                        <a:pt x="1559031" y="176713"/>
                        <a:pt x="1652957" y="176713"/>
                      </a:cubicBezTo>
                      <a:cubicBezTo>
                        <a:pt x="1667188" y="176713"/>
                        <a:pt x="1667188" y="153943"/>
                        <a:pt x="1652957" y="153943"/>
                      </a:cubicBezTo>
                      <a:close/>
                      <a:moveTo>
                        <a:pt x="1667188" y="199483"/>
                      </a:moveTo>
                      <a:cubicBezTo>
                        <a:pt x="1652957" y="199483"/>
                        <a:pt x="1652957" y="222253"/>
                        <a:pt x="1667188" y="222253"/>
                      </a:cubicBezTo>
                      <a:cubicBezTo>
                        <a:pt x="1681419" y="222253"/>
                        <a:pt x="1681419" y="199483"/>
                        <a:pt x="1667188" y="199483"/>
                      </a:cubicBezTo>
                      <a:close/>
                      <a:moveTo>
                        <a:pt x="1519183" y="97018"/>
                      </a:moveTo>
                      <a:lnTo>
                        <a:pt x="833238" y="97018"/>
                      </a:lnTo>
                      <a:cubicBezTo>
                        <a:pt x="819007" y="97018"/>
                        <a:pt x="819007" y="119788"/>
                        <a:pt x="833238" y="119788"/>
                      </a:cubicBezTo>
                      <a:lnTo>
                        <a:pt x="1522030" y="119788"/>
                      </a:lnTo>
                      <a:cubicBezTo>
                        <a:pt x="1536261" y="119788"/>
                        <a:pt x="1536261" y="97018"/>
                        <a:pt x="1519183" y="97018"/>
                      </a:cubicBezTo>
                      <a:close/>
                      <a:moveTo>
                        <a:pt x="64752" y="60017"/>
                      </a:moveTo>
                      <a:lnTo>
                        <a:pt x="1245944" y="60017"/>
                      </a:lnTo>
                      <a:cubicBezTo>
                        <a:pt x="1260175" y="60017"/>
                        <a:pt x="1260175" y="37247"/>
                        <a:pt x="1245944" y="37247"/>
                      </a:cubicBezTo>
                      <a:lnTo>
                        <a:pt x="64752" y="37247"/>
                      </a:lnTo>
                      <a:cubicBezTo>
                        <a:pt x="50521" y="37247"/>
                        <a:pt x="50521" y="60017"/>
                        <a:pt x="64752" y="60017"/>
                      </a:cubicBezTo>
                      <a:close/>
                      <a:moveTo>
                        <a:pt x="1060938" y="171020"/>
                      </a:moveTo>
                      <a:lnTo>
                        <a:pt x="10673" y="171020"/>
                      </a:lnTo>
                      <a:cubicBezTo>
                        <a:pt x="-3558" y="171020"/>
                        <a:pt x="-3558" y="193790"/>
                        <a:pt x="10673" y="193790"/>
                      </a:cubicBezTo>
                      <a:lnTo>
                        <a:pt x="1060938" y="193790"/>
                      </a:lnTo>
                      <a:cubicBezTo>
                        <a:pt x="1078015" y="193790"/>
                        <a:pt x="1078015" y="171020"/>
                        <a:pt x="1060938" y="171020"/>
                      </a:cubicBezTo>
                      <a:close/>
                      <a:moveTo>
                        <a:pt x="1459412" y="57171"/>
                      </a:moveTo>
                      <a:cubicBezTo>
                        <a:pt x="1473643" y="57171"/>
                        <a:pt x="1473643" y="34401"/>
                        <a:pt x="1459412" y="34401"/>
                      </a:cubicBezTo>
                      <a:cubicBezTo>
                        <a:pt x="1445181" y="34401"/>
                        <a:pt x="1445181" y="57171"/>
                        <a:pt x="1459412" y="57171"/>
                      </a:cubicBezTo>
                      <a:close/>
                      <a:moveTo>
                        <a:pt x="1339870" y="54324"/>
                      </a:moveTo>
                      <a:lnTo>
                        <a:pt x="1416718" y="54324"/>
                      </a:lnTo>
                      <a:cubicBezTo>
                        <a:pt x="1430950" y="54324"/>
                        <a:pt x="1430950" y="31554"/>
                        <a:pt x="1416718" y="31554"/>
                      </a:cubicBezTo>
                      <a:lnTo>
                        <a:pt x="1339870" y="31554"/>
                      </a:lnTo>
                      <a:cubicBezTo>
                        <a:pt x="1325639" y="31554"/>
                        <a:pt x="1325639" y="54324"/>
                        <a:pt x="1339870" y="54324"/>
                      </a:cubicBezTo>
                      <a:close/>
                      <a:moveTo>
                        <a:pt x="1695650" y="23016"/>
                      </a:moveTo>
                      <a:cubicBezTo>
                        <a:pt x="1735498" y="34401"/>
                        <a:pt x="1735498" y="99864"/>
                        <a:pt x="1707035" y="122634"/>
                      </a:cubicBezTo>
                      <a:cubicBezTo>
                        <a:pt x="1695650" y="131173"/>
                        <a:pt x="1707035" y="151097"/>
                        <a:pt x="1718420" y="142558"/>
                      </a:cubicBezTo>
                      <a:cubicBezTo>
                        <a:pt x="1763960" y="108403"/>
                        <a:pt x="1763960" y="20169"/>
                        <a:pt x="1704189" y="246"/>
                      </a:cubicBezTo>
                      <a:cubicBezTo>
                        <a:pt x="1687112" y="-2601"/>
                        <a:pt x="1681419" y="20169"/>
                        <a:pt x="1695650" y="23016"/>
                      </a:cubicBezTo>
                      <a:close/>
                      <a:moveTo>
                        <a:pt x="1248790" y="171020"/>
                      </a:moveTo>
                      <a:lnTo>
                        <a:pt x="1117863" y="171020"/>
                      </a:lnTo>
                      <a:cubicBezTo>
                        <a:pt x="1103631" y="171020"/>
                        <a:pt x="1103631" y="193790"/>
                        <a:pt x="1117863" y="193790"/>
                      </a:cubicBezTo>
                      <a:lnTo>
                        <a:pt x="1248790" y="193790"/>
                      </a:lnTo>
                      <a:cubicBezTo>
                        <a:pt x="1263021" y="193790"/>
                        <a:pt x="1263021" y="171020"/>
                        <a:pt x="1248790" y="171020"/>
                      </a:cubicBezTo>
                      <a:close/>
                      <a:moveTo>
                        <a:pt x="2099817" y="145404"/>
                      </a:moveTo>
                      <a:lnTo>
                        <a:pt x="2099817" y="145404"/>
                      </a:lnTo>
                      <a:cubicBezTo>
                        <a:pt x="2082740" y="145404"/>
                        <a:pt x="2082740" y="168174"/>
                        <a:pt x="2096971" y="168174"/>
                      </a:cubicBezTo>
                      <a:lnTo>
                        <a:pt x="2099817" y="168174"/>
                      </a:lnTo>
                      <a:cubicBezTo>
                        <a:pt x="2114048" y="168174"/>
                        <a:pt x="2114048" y="145404"/>
                        <a:pt x="2099817" y="145404"/>
                      </a:cubicBezTo>
                      <a:close/>
                      <a:moveTo>
                        <a:pt x="2301901" y="128327"/>
                      </a:moveTo>
                      <a:lnTo>
                        <a:pt x="2225052" y="128327"/>
                      </a:lnTo>
                      <a:cubicBezTo>
                        <a:pt x="2210821" y="128327"/>
                        <a:pt x="2210821" y="151097"/>
                        <a:pt x="2225052" y="151097"/>
                      </a:cubicBezTo>
                      <a:lnTo>
                        <a:pt x="2301901" y="151097"/>
                      </a:lnTo>
                      <a:cubicBezTo>
                        <a:pt x="2316132" y="151097"/>
                        <a:pt x="2316132" y="128327"/>
                        <a:pt x="2301901" y="128327"/>
                      </a:cubicBezTo>
                      <a:close/>
                      <a:moveTo>
                        <a:pt x="2281977" y="176713"/>
                      </a:moveTo>
                      <a:cubicBezTo>
                        <a:pt x="2267746" y="176713"/>
                        <a:pt x="2267746" y="199483"/>
                        <a:pt x="2281977" y="199483"/>
                      </a:cubicBezTo>
                      <a:cubicBezTo>
                        <a:pt x="2296208" y="196636"/>
                        <a:pt x="2296208" y="176713"/>
                        <a:pt x="2281977" y="176713"/>
                      </a:cubicBezTo>
                      <a:close/>
                      <a:moveTo>
                        <a:pt x="2839841" y="28708"/>
                      </a:moveTo>
                      <a:lnTo>
                        <a:pt x="1883503" y="28708"/>
                      </a:lnTo>
                      <a:cubicBezTo>
                        <a:pt x="1869271" y="28708"/>
                        <a:pt x="1869271" y="51478"/>
                        <a:pt x="1883503" y="51478"/>
                      </a:cubicBezTo>
                      <a:lnTo>
                        <a:pt x="2839841" y="51478"/>
                      </a:lnTo>
                      <a:cubicBezTo>
                        <a:pt x="2854072" y="51478"/>
                        <a:pt x="2854072" y="28708"/>
                        <a:pt x="2839841" y="28708"/>
                      </a:cubicBezTo>
                      <a:close/>
                      <a:moveTo>
                        <a:pt x="2392980" y="85633"/>
                      </a:moveTo>
                      <a:lnTo>
                        <a:pt x="2145357" y="85633"/>
                      </a:lnTo>
                      <a:cubicBezTo>
                        <a:pt x="2131126" y="85633"/>
                        <a:pt x="2131126" y="108403"/>
                        <a:pt x="2145357" y="108403"/>
                      </a:cubicBezTo>
                      <a:lnTo>
                        <a:pt x="2392980" y="108403"/>
                      </a:lnTo>
                      <a:cubicBezTo>
                        <a:pt x="2407212" y="108403"/>
                        <a:pt x="2407212" y="85633"/>
                        <a:pt x="2392980" y="85633"/>
                      </a:cubicBezTo>
                      <a:close/>
                      <a:moveTo>
                        <a:pt x="1709882" y="62863"/>
                      </a:moveTo>
                      <a:cubicBezTo>
                        <a:pt x="1695650" y="42939"/>
                        <a:pt x="1661495" y="40093"/>
                        <a:pt x="1647264" y="62863"/>
                      </a:cubicBezTo>
                      <a:cubicBezTo>
                        <a:pt x="1641572" y="77094"/>
                        <a:pt x="1658649" y="88479"/>
                        <a:pt x="1667188" y="74248"/>
                      </a:cubicBezTo>
                      <a:cubicBezTo>
                        <a:pt x="1670034" y="68556"/>
                        <a:pt x="1681419" y="68556"/>
                        <a:pt x="1687112" y="71402"/>
                      </a:cubicBezTo>
                      <a:cubicBezTo>
                        <a:pt x="1695650" y="77094"/>
                        <a:pt x="1692804" y="88479"/>
                        <a:pt x="1689958" y="97018"/>
                      </a:cubicBezTo>
                      <a:cubicBezTo>
                        <a:pt x="1681419" y="111249"/>
                        <a:pt x="1664342" y="116942"/>
                        <a:pt x="1650111" y="111249"/>
                      </a:cubicBezTo>
                      <a:cubicBezTo>
                        <a:pt x="1613109" y="97018"/>
                        <a:pt x="1624494" y="51478"/>
                        <a:pt x="1652957" y="37247"/>
                      </a:cubicBezTo>
                      <a:cubicBezTo>
                        <a:pt x="1667188" y="31554"/>
                        <a:pt x="1655803" y="11631"/>
                        <a:pt x="1641572" y="17323"/>
                      </a:cubicBezTo>
                      <a:cubicBezTo>
                        <a:pt x="1610263" y="31554"/>
                        <a:pt x="1593186" y="65709"/>
                        <a:pt x="1607417" y="97018"/>
                      </a:cubicBezTo>
                      <a:cubicBezTo>
                        <a:pt x="1618802" y="125480"/>
                        <a:pt x="1650111" y="142558"/>
                        <a:pt x="1681419" y="131173"/>
                      </a:cubicBezTo>
                      <a:cubicBezTo>
                        <a:pt x="1704189" y="122634"/>
                        <a:pt x="1726959" y="91325"/>
                        <a:pt x="1709882" y="62863"/>
                      </a:cubicBezTo>
                      <a:close/>
                      <a:moveTo>
                        <a:pt x="1792423" y="57171"/>
                      </a:moveTo>
                      <a:cubicBezTo>
                        <a:pt x="1778192" y="57171"/>
                        <a:pt x="1778192" y="79940"/>
                        <a:pt x="1792423" y="79940"/>
                      </a:cubicBezTo>
                      <a:cubicBezTo>
                        <a:pt x="1809500" y="79940"/>
                        <a:pt x="1809500" y="57171"/>
                        <a:pt x="1792423" y="57171"/>
                      </a:cubicBezTo>
                      <a:close/>
                      <a:moveTo>
                        <a:pt x="1769653" y="108403"/>
                      </a:moveTo>
                      <a:cubicBezTo>
                        <a:pt x="1758268" y="136865"/>
                        <a:pt x="1735498" y="162482"/>
                        <a:pt x="1704189" y="173867"/>
                      </a:cubicBezTo>
                      <a:cubicBezTo>
                        <a:pt x="1689958" y="179559"/>
                        <a:pt x="1695650" y="202329"/>
                        <a:pt x="1709882" y="196636"/>
                      </a:cubicBezTo>
                      <a:cubicBezTo>
                        <a:pt x="1744037" y="182405"/>
                        <a:pt x="1772499" y="156789"/>
                        <a:pt x="1789576" y="122634"/>
                      </a:cubicBezTo>
                      <a:cubicBezTo>
                        <a:pt x="1795269" y="108403"/>
                        <a:pt x="1775345" y="97018"/>
                        <a:pt x="1769653" y="108403"/>
                      </a:cubicBezTo>
                      <a:close/>
                      <a:moveTo>
                        <a:pt x="2011584" y="185252"/>
                      </a:moveTo>
                      <a:cubicBezTo>
                        <a:pt x="1997352" y="185252"/>
                        <a:pt x="1997352" y="208021"/>
                        <a:pt x="2011584" y="208021"/>
                      </a:cubicBezTo>
                      <a:cubicBezTo>
                        <a:pt x="2025815" y="208021"/>
                        <a:pt x="2025815" y="185252"/>
                        <a:pt x="2011584" y="185252"/>
                      </a:cubicBezTo>
                      <a:close/>
                      <a:moveTo>
                        <a:pt x="2094125" y="102710"/>
                      </a:moveTo>
                      <a:cubicBezTo>
                        <a:pt x="2108356" y="102710"/>
                        <a:pt x="2108356" y="79940"/>
                        <a:pt x="2094125" y="79940"/>
                      </a:cubicBezTo>
                      <a:lnTo>
                        <a:pt x="1968890" y="79940"/>
                      </a:lnTo>
                      <a:cubicBezTo>
                        <a:pt x="1954659" y="79940"/>
                        <a:pt x="1954659" y="102710"/>
                        <a:pt x="1968890" y="102710"/>
                      </a:cubicBezTo>
                      <a:lnTo>
                        <a:pt x="2094125" y="102710"/>
                      </a:lnTo>
                      <a:close/>
                      <a:moveTo>
                        <a:pt x="2042892" y="148250"/>
                      </a:moveTo>
                      <a:lnTo>
                        <a:pt x="1837963" y="148250"/>
                      </a:lnTo>
                      <a:cubicBezTo>
                        <a:pt x="1823731" y="148250"/>
                        <a:pt x="1823731" y="171020"/>
                        <a:pt x="1837963" y="171020"/>
                      </a:cubicBezTo>
                      <a:lnTo>
                        <a:pt x="2042892" y="171020"/>
                      </a:lnTo>
                      <a:cubicBezTo>
                        <a:pt x="2057123" y="171020"/>
                        <a:pt x="2057123" y="148250"/>
                        <a:pt x="2042892" y="14825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18" name="Graphic 377">
                <a:extLst>
                  <a:ext uri="{FF2B5EF4-FFF2-40B4-BE49-F238E27FC236}">
                    <a16:creationId xmlns:a16="http://schemas.microsoft.com/office/drawing/2014/main" id="{CD470D61-1A3A-4F22-823C-4ADF74BCB4A5}"/>
                  </a:ext>
                </a:extLst>
              </p:cNvPr>
              <p:cNvGrpSpPr/>
              <p:nvPr/>
            </p:nvGrpSpPr>
            <p:grpSpPr>
              <a:xfrm>
                <a:off x="4643675" y="2460593"/>
                <a:ext cx="2960094" cy="300392"/>
                <a:chOff x="4643675" y="2460593"/>
                <a:chExt cx="2960094" cy="300392"/>
              </a:xfrm>
            </p:grpSpPr>
            <p:sp>
              <p:nvSpPr>
                <p:cNvPr id="4019" name="Freeform: Shape 4018">
                  <a:extLst>
                    <a:ext uri="{FF2B5EF4-FFF2-40B4-BE49-F238E27FC236}">
                      <a16:creationId xmlns:a16="http://schemas.microsoft.com/office/drawing/2014/main" id="{3853C01C-5926-48E3-B8C3-FE19F947E87A}"/>
                    </a:ext>
                  </a:extLst>
                </p:cNvPr>
                <p:cNvSpPr/>
                <p:nvPr/>
              </p:nvSpPr>
              <p:spPr>
                <a:xfrm rot="-10800000">
                  <a:off x="4643675" y="2460593"/>
                  <a:ext cx="2960094" cy="298855"/>
                </a:xfrm>
                <a:custGeom>
                  <a:avLst/>
                  <a:gdLst>
                    <a:gd name="connsiteX0" fmla="*/ 0 w 2960094"/>
                    <a:gd name="connsiteY0" fmla="*/ 0 h 298855"/>
                    <a:gd name="connsiteX1" fmla="*/ 2960095 w 2960094"/>
                    <a:gd name="connsiteY1" fmla="*/ 0 h 298855"/>
                    <a:gd name="connsiteX2" fmla="*/ 2960095 w 2960094"/>
                    <a:gd name="connsiteY2" fmla="*/ 298856 h 298855"/>
                    <a:gd name="connsiteX3" fmla="*/ 0 w 2960094"/>
                    <a:gd name="connsiteY3" fmla="*/ 298856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298855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298856"/>
                      </a:lnTo>
                      <a:lnTo>
                        <a:pt x="0" y="298856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0" name="Freeform: Shape 4019">
                  <a:extLst>
                    <a:ext uri="{FF2B5EF4-FFF2-40B4-BE49-F238E27FC236}">
                      <a16:creationId xmlns:a16="http://schemas.microsoft.com/office/drawing/2014/main" id="{63ED8743-91AE-4DC9-85C8-579235563348}"/>
                    </a:ext>
                  </a:extLst>
                </p:cNvPr>
                <p:cNvSpPr/>
                <p:nvPr/>
              </p:nvSpPr>
              <p:spPr>
                <a:xfrm rot="-10800000">
                  <a:off x="4643675" y="2461899"/>
                  <a:ext cx="2960094" cy="19923"/>
                </a:xfrm>
                <a:custGeom>
                  <a:avLst/>
                  <a:gdLst>
                    <a:gd name="connsiteX0" fmla="*/ 0 w 2960094"/>
                    <a:gd name="connsiteY0" fmla="*/ 0 h 19923"/>
                    <a:gd name="connsiteX1" fmla="*/ 2960095 w 2960094"/>
                    <a:gd name="connsiteY1" fmla="*/ 0 h 19923"/>
                    <a:gd name="connsiteX2" fmla="*/ 2960095 w 2960094"/>
                    <a:gd name="connsiteY2" fmla="*/ 19924 h 19923"/>
                    <a:gd name="connsiteX3" fmla="*/ 0 w 2960094"/>
                    <a:gd name="connsiteY3" fmla="*/ 19924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19923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19924"/>
                      </a:lnTo>
                      <a:lnTo>
                        <a:pt x="0" y="19924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1" name="Freeform: Shape 4020">
                  <a:extLst>
                    <a:ext uri="{FF2B5EF4-FFF2-40B4-BE49-F238E27FC236}">
                      <a16:creationId xmlns:a16="http://schemas.microsoft.com/office/drawing/2014/main" id="{E4B998E2-9C68-4C42-9F29-994C0D7FD904}"/>
                    </a:ext>
                  </a:extLst>
                </p:cNvPr>
                <p:cNvSpPr/>
                <p:nvPr/>
              </p:nvSpPr>
              <p:spPr>
                <a:xfrm rot="-10800000">
                  <a:off x="4643675" y="2741062"/>
                  <a:ext cx="2960094" cy="19923"/>
                </a:xfrm>
                <a:custGeom>
                  <a:avLst/>
                  <a:gdLst>
                    <a:gd name="connsiteX0" fmla="*/ 0 w 2960094"/>
                    <a:gd name="connsiteY0" fmla="*/ 0 h 19923"/>
                    <a:gd name="connsiteX1" fmla="*/ 2960095 w 2960094"/>
                    <a:gd name="connsiteY1" fmla="*/ 0 h 19923"/>
                    <a:gd name="connsiteX2" fmla="*/ 2960095 w 2960094"/>
                    <a:gd name="connsiteY2" fmla="*/ 19924 h 19923"/>
                    <a:gd name="connsiteX3" fmla="*/ 0 w 2960094"/>
                    <a:gd name="connsiteY3" fmla="*/ 19924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19923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19924"/>
                      </a:lnTo>
                      <a:lnTo>
                        <a:pt x="0" y="19924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2" name="Freeform: Shape 4021">
                  <a:extLst>
                    <a:ext uri="{FF2B5EF4-FFF2-40B4-BE49-F238E27FC236}">
                      <a16:creationId xmlns:a16="http://schemas.microsoft.com/office/drawing/2014/main" id="{7DF1A19F-34EC-4907-9F63-6394A75B6143}"/>
                    </a:ext>
                  </a:extLst>
                </p:cNvPr>
                <p:cNvSpPr/>
                <p:nvPr/>
              </p:nvSpPr>
              <p:spPr>
                <a:xfrm>
                  <a:off x="4687820" y="2506861"/>
                  <a:ext cx="2457732" cy="222252"/>
                </a:xfrm>
                <a:custGeom>
                  <a:avLst/>
                  <a:gdLst>
                    <a:gd name="connsiteX0" fmla="*/ 1496413 w 2457732"/>
                    <a:gd name="connsiteY0" fmla="*/ 193790 h 222252"/>
                    <a:gd name="connsiteX1" fmla="*/ 1496413 w 2457732"/>
                    <a:gd name="connsiteY1" fmla="*/ 171020 h 222252"/>
                    <a:gd name="connsiteX2" fmla="*/ 1496413 w 2457732"/>
                    <a:gd name="connsiteY2" fmla="*/ 193790 h 222252"/>
                    <a:gd name="connsiteX3" fmla="*/ 1544800 w 2457732"/>
                    <a:gd name="connsiteY3" fmla="*/ 190944 h 222252"/>
                    <a:gd name="connsiteX4" fmla="*/ 1544800 w 2457732"/>
                    <a:gd name="connsiteY4" fmla="*/ 168174 h 222252"/>
                    <a:gd name="connsiteX5" fmla="*/ 1544800 w 2457732"/>
                    <a:gd name="connsiteY5" fmla="*/ 190944 h 222252"/>
                    <a:gd name="connsiteX6" fmla="*/ 1200404 w 2457732"/>
                    <a:gd name="connsiteY6" fmla="*/ 176713 h 222252"/>
                    <a:gd name="connsiteX7" fmla="*/ 1268714 w 2457732"/>
                    <a:gd name="connsiteY7" fmla="*/ 3092 h 222252"/>
                    <a:gd name="connsiteX8" fmla="*/ 1251636 w 2457732"/>
                    <a:gd name="connsiteY8" fmla="*/ 20169 h 222252"/>
                    <a:gd name="connsiteX9" fmla="*/ 1200404 w 2457732"/>
                    <a:gd name="connsiteY9" fmla="*/ 153943 h 222252"/>
                    <a:gd name="connsiteX10" fmla="*/ 1200404 w 2457732"/>
                    <a:gd name="connsiteY10" fmla="*/ 176713 h 222252"/>
                    <a:gd name="connsiteX11" fmla="*/ 1186173 w 2457732"/>
                    <a:gd name="connsiteY11" fmla="*/ 222253 h 222252"/>
                    <a:gd name="connsiteX12" fmla="*/ 1186173 w 2457732"/>
                    <a:gd name="connsiteY12" fmla="*/ 199483 h 222252"/>
                    <a:gd name="connsiteX13" fmla="*/ 1186173 w 2457732"/>
                    <a:gd name="connsiteY13" fmla="*/ 222253 h 222252"/>
                    <a:gd name="connsiteX14" fmla="*/ 1334177 w 2457732"/>
                    <a:gd name="connsiteY14" fmla="*/ 119788 h 222252"/>
                    <a:gd name="connsiteX15" fmla="*/ 2020122 w 2457732"/>
                    <a:gd name="connsiteY15" fmla="*/ 119788 h 222252"/>
                    <a:gd name="connsiteX16" fmla="*/ 2020122 w 2457732"/>
                    <a:gd name="connsiteY16" fmla="*/ 97018 h 222252"/>
                    <a:gd name="connsiteX17" fmla="*/ 1334177 w 2457732"/>
                    <a:gd name="connsiteY17" fmla="*/ 97018 h 222252"/>
                    <a:gd name="connsiteX18" fmla="*/ 1334177 w 2457732"/>
                    <a:gd name="connsiteY18" fmla="*/ 119788 h 222252"/>
                    <a:gd name="connsiteX19" fmla="*/ 2392980 w 2457732"/>
                    <a:gd name="connsiteY19" fmla="*/ 37247 h 222252"/>
                    <a:gd name="connsiteX20" fmla="*/ 1607417 w 2457732"/>
                    <a:gd name="connsiteY20" fmla="*/ 37247 h 222252"/>
                    <a:gd name="connsiteX21" fmla="*/ 1607417 w 2457732"/>
                    <a:gd name="connsiteY21" fmla="*/ 60017 h 222252"/>
                    <a:gd name="connsiteX22" fmla="*/ 2392980 w 2457732"/>
                    <a:gd name="connsiteY22" fmla="*/ 60017 h 222252"/>
                    <a:gd name="connsiteX23" fmla="*/ 2392980 w 2457732"/>
                    <a:gd name="connsiteY23" fmla="*/ 37247 h 222252"/>
                    <a:gd name="connsiteX24" fmla="*/ 1792423 w 2457732"/>
                    <a:gd name="connsiteY24" fmla="*/ 193790 h 222252"/>
                    <a:gd name="connsiteX25" fmla="*/ 2447059 w 2457732"/>
                    <a:gd name="connsiteY25" fmla="*/ 193790 h 222252"/>
                    <a:gd name="connsiteX26" fmla="*/ 2447059 w 2457732"/>
                    <a:gd name="connsiteY26" fmla="*/ 171020 h 222252"/>
                    <a:gd name="connsiteX27" fmla="*/ 1792423 w 2457732"/>
                    <a:gd name="connsiteY27" fmla="*/ 171020 h 222252"/>
                    <a:gd name="connsiteX28" fmla="*/ 1792423 w 2457732"/>
                    <a:gd name="connsiteY28" fmla="*/ 193790 h 222252"/>
                    <a:gd name="connsiteX29" fmla="*/ 1393948 w 2457732"/>
                    <a:gd name="connsiteY29" fmla="*/ 34401 h 222252"/>
                    <a:gd name="connsiteX30" fmla="*/ 1393948 w 2457732"/>
                    <a:gd name="connsiteY30" fmla="*/ 57171 h 222252"/>
                    <a:gd name="connsiteX31" fmla="*/ 1393948 w 2457732"/>
                    <a:gd name="connsiteY31" fmla="*/ 34401 h 222252"/>
                    <a:gd name="connsiteX32" fmla="*/ 1513491 w 2457732"/>
                    <a:gd name="connsiteY32" fmla="*/ 31554 h 222252"/>
                    <a:gd name="connsiteX33" fmla="*/ 1436642 w 2457732"/>
                    <a:gd name="connsiteY33" fmla="*/ 31554 h 222252"/>
                    <a:gd name="connsiteX34" fmla="*/ 1436642 w 2457732"/>
                    <a:gd name="connsiteY34" fmla="*/ 54324 h 222252"/>
                    <a:gd name="connsiteX35" fmla="*/ 1513491 w 2457732"/>
                    <a:gd name="connsiteY35" fmla="*/ 54324 h 222252"/>
                    <a:gd name="connsiteX36" fmla="*/ 1513491 w 2457732"/>
                    <a:gd name="connsiteY36" fmla="*/ 31554 h 222252"/>
                    <a:gd name="connsiteX37" fmla="*/ 1152018 w 2457732"/>
                    <a:gd name="connsiteY37" fmla="*/ 246 h 222252"/>
                    <a:gd name="connsiteX38" fmla="*/ 1137786 w 2457732"/>
                    <a:gd name="connsiteY38" fmla="*/ 142558 h 222252"/>
                    <a:gd name="connsiteX39" fmla="*/ 1149171 w 2457732"/>
                    <a:gd name="connsiteY39" fmla="*/ 122634 h 222252"/>
                    <a:gd name="connsiteX40" fmla="*/ 1160556 w 2457732"/>
                    <a:gd name="connsiteY40" fmla="*/ 23016 h 222252"/>
                    <a:gd name="connsiteX41" fmla="*/ 1152018 w 2457732"/>
                    <a:gd name="connsiteY41" fmla="*/ 246 h 222252"/>
                    <a:gd name="connsiteX42" fmla="*/ 1604571 w 2457732"/>
                    <a:gd name="connsiteY42" fmla="*/ 193790 h 222252"/>
                    <a:gd name="connsiteX43" fmla="*/ 1735498 w 2457732"/>
                    <a:gd name="connsiteY43" fmla="*/ 193790 h 222252"/>
                    <a:gd name="connsiteX44" fmla="*/ 1735498 w 2457732"/>
                    <a:gd name="connsiteY44" fmla="*/ 171020 h 222252"/>
                    <a:gd name="connsiteX45" fmla="*/ 1604571 w 2457732"/>
                    <a:gd name="connsiteY45" fmla="*/ 171020 h 222252"/>
                    <a:gd name="connsiteX46" fmla="*/ 1604571 w 2457732"/>
                    <a:gd name="connsiteY46" fmla="*/ 193790 h 222252"/>
                    <a:gd name="connsiteX47" fmla="*/ 753543 w 2457732"/>
                    <a:gd name="connsiteY47" fmla="*/ 171020 h 222252"/>
                    <a:gd name="connsiteX48" fmla="*/ 753543 w 2457732"/>
                    <a:gd name="connsiteY48" fmla="*/ 171020 h 222252"/>
                    <a:gd name="connsiteX49" fmla="*/ 756390 w 2457732"/>
                    <a:gd name="connsiteY49" fmla="*/ 148250 h 222252"/>
                    <a:gd name="connsiteX50" fmla="*/ 753543 w 2457732"/>
                    <a:gd name="connsiteY50" fmla="*/ 148250 h 222252"/>
                    <a:gd name="connsiteX51" fmla="*/ 753543 w 2457732"/>
                    <a:gd name="connsiteY51" fmla="*/ 171020 h 222252"/>
                    <a:gd name="connsiteX52" fmla="*/ 551460 w 2457732"/>
                    <a:gd name="connsiteY52" fmla="*/ 151097 h 222252"/>
                    <a:gd name="connsiteX53" fmla="*/ 628309 w 2457732"/>
                    <a:gd name="connsiteY53" fmla="*/ 151097 h 222252"/>
                    <a:gd name="connsiteX54" fmla="*/ 628309 w 2457732"/>
                    <a:gd name="connsiteY54" fmla="*/ 128327 h 222252"/>
                    <a:gd name="connsiteX55" fmla="*/ 551460 w 2457732"/>
                    <a:gd name="connsiteY55" fmla="*/ 128327 h 222252"/>
                    <a:gd name="connsiteX56" fmla="*/ 551460 w 2457732"/>
                    <a:gd name="connsiteY56" fmla="*/ 151097 h 222252"/>
                    <a:gd name="connsiteX57" fmla="*/ 571384 w 2457732"/>
                    <a:gd name="connsiteY57" fmla="*/ 199483 h 222252"/>
                    <a:gd name="connsiteX58" fmla="*/ 571384 w 2457732"/>
                    <a:gd name="connsiteY58" fmla="*/ 176713 h 222252"/>
                    <a:gd name="connsiteX59" fmla="*/ 571384 w 2457732"/>
                    <a:gd name="connsiteY59" fmla="*/ 199483 h 222252"/>
                    <a:gd name="connsiteX60" fmla="*/ 10673 w 2457732"/>
                    <a:gd name="connsiteY60" fmla="*/ 51478 h 222252"/>
                    <a:gd name="connsiteX61" fmla="*/ 969858 w 2457732"/>
                    <a:gd name="connsiteY61" fmla="*/ 51478 h 222252"/>
                    <a:gd name="connsiteX62" fmla="*/ 969858 w 2457732"/>
                    <a:gd name="connsiteY62" fmla="*/ 28708 h 222252"/>
                    <a:gd name="connsiteX63" fmla="*/ 10673 w 2457732"/>
                    <a:gd name="connsiteY63" fmla="*/ 28708 h 222252"/>
                    <a:gd name="connsiteX64" fmla="*/ 10673 w 2457732"/>
                    <a:gd name="connsiteY64" fmla="*/ 51478 h 222252"/>
                    <a:gd name="connsiteX65" fmla="*/ 64752 w 2457732"/>
                    <a:gd name="connsiteY65" fmla="*/ 108403 h 222252"/>
                    <a:gd name="connsiteX66" fmla="*/ 705157 w 2457732"/>
                    <a:gd name="connsiteY66" fmla="*/ 108403 h 222252"/>
                    <a:gd name="connsiteX67" fmla="*/ 705157 w 2457732"/>
                    <a:gd name="connsiteY67" fmla="*/ 85633 h 222252"/>
                    <a:gd name="connsiteX68" fmla="*/ 64752 w 2457732"/>
                    <a:gd name="connsiteY68" fmla="*/ 85633 h 222252"/>
                    <a:gd name="connsiteX69" fmla="*/ 64752 w 2457732"/>
                    <a:gd name="connsiteY69" fmla="*/ 108403 h 222252"/>
                    <a:gd name="connsiteX70" fmla="*/ 1177634 w 2457732"/>
                    <a:gd name="connsiteY70" fmla="*/ 131173 h 222252"/>
                    <a:gd name="connsiteX71" fmla="*/ 1251636 w 2457732"/>
                    <a:gd name="connsiteY71" fmla="*/ 97018 h 222252"/>
                    <a:gd name="connsiteX72" fmla="*/ 1217481 w 2457732"/>
                    <a:gd name="connsiteY72" fmla="*/ 17323 h 222252"/>
                    <a:gd name="connsiteX73" fmla="*/ 1206096 w 2457732"/>
                    <a:gd name="connsiteY73" fmla="*/ 37247 h 222252"/>
                    <a:gd name="connsiteX74" fmla="*/ 1208943 w 2457732"/>
                    <a:gd name="connsiteY74" fmla="*/ 111249 h 222252"/>
                    <a:gd name="connsiteX75" fmla="*/ 1169095 w 2457732"/>
                    <a:gd name="connsiteY75" fmla="*/ 97018 h 222252"/>
                    <a:gd name="connsiteX76" fmla="*/ 1171941 w 2457732"/>
                    <a:gd name="connsiteY76" fmla="*/ 71402 h 222252"/>
                    <a:gd name="connsiteX77" fmla="*/ 1191865 w 2457732"/>
                    <a:gd name="connsiteY77" fmla="*/ 74248 h 222252"/>
                    <a:gd name="connsiteX78" fmla="*/ 1211789 w 2457732"/>
                    <a:gd name="connsiteY78" fmla="*/ 62863 h 222252"/>
                    <a:gd name="connsiteX79" fmla="*/ 1149171 w 2457732"/>
                    <a:gd name="connsiteY79" fmla="*/ 62863 h 222252"/>
                    <a:gd name="connsiteX80" fmla="*/ 1177634 w 2457732"/>
                    <a:gd name="connsiteY80" fmla="*/ 131173 h 222252"/>
                    <a:gd name="connsiteX81" fmla="*/ 1060938 w 2457732"/>
                    <a:gd name="connsiteY81" fmla="*/ 79940 h 222252"/>
                    <a:gd name="connsiteX82" fmla="*/ 1060938 w 2457732"/>
                    <a:gd name="connsiteY82" fmla="*/ 57171 h 222252"/>
                    <a:gd name="connsiteX83" fmla="*/ 1060938 w 2457732"/>
                    <a:gd name="connsiteY83" fmla="*/ 79940 h 222252"/>
                    <a:gd name="connsiteX84" fmla="*/ 1063784 w 2457732"/>
                    <a:gd name="connsiteY84" fmla="*/ 122634 h 222252"/>
                    <a:gd name="connsiteX85" fmla="*/ 1143479 w 2457732"/>
                    <a:gd name="connsiteY85" fmla="*/ 199483 h 222252"/>
                    <a:gd name="connsiteX86" fmla="*/ 1149171 w 2457732"/>
                    <a:gd name="connsiteY86" fmla="*/ 176713 h 222252"/>
                    <a:gd name="connsiteX87" fmla="*/ 1083708 w 2457732"/>
                    <a:gd name="connsiteY87" fmla="*/ 111249 h 222252"/>
                    <a:gd name="connsiteX88" fmla="*/ 1063784 w 2457732"/>
                    <a:gd name="connsiteY88" fmla="*/ 122634 h 222252"/>
                    <a:gd name="connsiteX89" fmla="*/ 841777 w 2457732"/>
                    <a:gd name="connsiteY89" fmla="*/ 208022 h 222252"/>
                    <a:gd name="connsiteX90" fmla="*/ 841777 w 2457732"/>
                    <a:gd name="connsiteY90" fmla="*/ 185252 h 222252"/>
                    <a:gd name="connsiteX91" fmla="*/ 841777 w 2457732"/>
                    <a:gd name="connsiteY91" fmla="*/ 208022 h 222252"/>
                    <a:gd name="connsiteX92" fmla="*/ 884471 w 2457732"/>
                    <a:gd name="connsiteY92" fmla="*/ 102710 h 222252"/>
                    <a:gd name="connsiteX93" fmla="*/ 884471 w 2457732"/>
                    <a:gd name="connsiteY93" fmla="*/ 79940 h 222252"/>
                    <a:gd name="connsiteX94" fmla="*/ 759236 w 2457732"/>
                    <a:gd name="connsiteY94" fmla="*/ 79940 h 222252"/>
                    <a:gd name="connsiteX95" fmla="*/ 759236 w 2457732"/>
                    <a:gd name="connsiteY95" fmla="*/ 102710 h 222252"/>
                    <a:gd name="connsiteX96" fmla="*/ 884471 w 2457732"/>
                    <a:gd name="connsiteY96" fmla="*/ 102710 h 222252"/>
                    <a:gd name="connsiteX97" fmla="*/ 810468 w 2457732"/>
                    <a:gd name="connsiteY97" fmla="*/ 171020 h 222252"/>
                    <a:gd name="connsiteX98" fmla="*/ 1015398 w 2457732"/>
                    <a:gd name="connsiteY98" fmla="*/ 171020 h 222252"/>
                    <a:gd name="connsiteX99" fmla="*/ 1015398 w 2457732"/>
                    <a:gd name="connsiteY99" fmla="*/ 148250 h 222252"/>
                    <a:gd name="connsiteX100" fmla="*/ 810468 w 2457732"/>
                    <a:gd name="connsiteY100" fmla="*/ 148250 h 222252"/>
                    <a:gd name="connsiteX101" fmla="*/ 810468 w 2457732"/>
                    <a:gd name="connsiteY101" fmla="*/ 17102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2252">
                      <a:moveTo>
                        <a:pt x="1496413" y="193790"/>
                      </a:moveTo>
                      <a:cubicBezTo>
                        <a:pt x="1510644" y="193790"/>
                        <a:pt x="1510644" y="171020"/>
                        <a:pt x="1496413" y="171020"/>
                      </a:cubicBezTo>
                      <a:cubicBezTo>
                        <a:pt x="1482182" y="171020"/>
                        <a:pt x="1482182" y="193790"/>
                        <a:pt x="1496413" y="193790"/>
                      </a:cubicBezTo>
                      <a:close/>
                      <a:moveTo>
                        <a:pt x="1544800" y="190944"/>
                      </a:moveTo>
                      <a:cubicBezTo>
                        <a:pt x="1559031" y="190944"/>
                        <a:pt x="1559031" y="168174"/>
                        <a:pt x="1544800" y="168174"/>
                      </a:cubicBezTo>
                      <a:cubicBezTo>
                        <a:pt x="1530568" y="168174"/>
                        <a:pt x="1530568" y="190944"/>
                        <a:pt x="1544800" y="190944"/>
                      </a:cubicBezTo>
                      <a:close/>
                      <a:moveTo>
                        <a:pt x="1200404" y="176713"/>
                      </a:moveTo>
                      <a:cubicBezTo>
                        <a:pt x="1294330" y="179559"/>
                        <a:pt x="1337024" y="65709"/>
                        <a:pt x="1268714" y="3092"/>
                      </a:cubicBezTo>
                      <a:cubicBezTo>
                        <a:pt x="1257329" y="-5447"/>
                        <a:pt x="1243098" y="8784"/>
                        <a:pt x="1251636" y="20169"/>
                      </a:cubicBezTo>
                      <a:cubicBezTo>
                        <a:pt x="1305715" y="68556"/>
                        <a:pt x="1271560" y="156789"/>
                        <a:pt x="1200404" y="153943"/>
                      </a:cubicBezTo>
                      <a:cubicBezTo>
                        <a:pt x="1186173" y="153943"/>
                        <a:pt x="1186173" y="176713"/>
                        <a:pt x="1200404" y="176713"/>
                      </a:cubicBezTo>
                      <a:close/>
                      <a:moveTo>
                        <a:pt x="1186173" y="222253"/>
                      </a:moveTo>
                      <a:cubicBezTo>
                        <a:pt x="1200404" y="222253"/>
                        <a:pt x="1200404" y="199483"/>
                        <a:pt x="1186173" y="199483"/>
                      </a:cubicBezTo>
                      <a:cubicBezTo>
                        <a:pt x="1171941" y="199483"/>
                        <a:pt x="1171941" y="222253"/>
                        <a:pt x="1186173" y="222253"/>
                      </a:cubicBezTo>
                      <a:close/>
                      <a:moveTo>
                        <a:pt x="1334177" y="119788"/>
                      </a:moveTo>
                      <a:lnTo>
                        <a:pt x="2020122" y="119788"/>
                      </a:lnTo>
                      <a:cubicBezTo>
                        <a:pt x="2034354" y="119788"/>
                        <a:pt x="2034354" y="97018"/>
                        <a:pt x="2020122" y="97018"/>
                      </a:cubicBezTo>
                      <a:lnTo>
                        <a:pt x="1334177" y="97018"/>
                      </a:lnTo>
                      <a:cubicBezTo>
                        <a:pt x="1319946" y="97018"/>
                        <a:pt x="1319946" y="119788"/>
                        <a:pt x="1334177" y="119788"/>
                      </a:cubicBezTo>
                      <a:close/>
                      <a:moveTo>
                        <a:pt x="2392980" y="37247"/>
                      </a:moveTo>
                      <a:lnTo>
                        <a:pt x="1607417" y="37247"/>
                      </a:lnTo>
                      <a:cubicBezTo>
                        <a:pt x="1593186" y="37247"/>
                        <a:pt x="1593186" y="60017"/>
                        <a:pt x="1607417" y="60017"/>
                      </a:cubicBezTo>
                      <a:lnTo>
                        <a:pt x="2392980" y="60017"/>
                      </a:lnTo>
                      <a:cubicBezTo>
                        <a:pt x="2407212" y="60017"/>
                        <a:pt x="2407212" y="37247"/>
                        <a:pt x="2392980" y="37247"/>
                      </a:cubicBezTo>
                      <a:close/>
                      <a:moveTo>
                        <a:pt x="1792423" y="193790"/>
                      </a:moveTo>
                      <a:lnTo>
                        <a:pt x="2447059" y="193790"/>
                      </a:lnTo>
                      <a:cubicBezTo>
                        <a:pt x="2461290" y="193790"/>
                        <a:pt x="2461290" y="171020"/>
                        <a:pt x="2447059" y="171020"/>
                      </a:cubicBezTo>
                      <a:lnTo>
                        <a:pt x="1792423" y="171020"/>
                      </a:lnTo>
                      <a:cubicBezTo>
                        <a:pt x="1775345" y="171020"/>
                        <a:pt x="1775345" y="193790"/>
                        <a:pt x="1792423" y="193790"/>
                      </a:cubicBezTo>
                      <a:close/>
                      <a:moveTo>
                        <a:pt x="1393948" y="34401"/>
                      </a:moveTo>
                      <a:cubicBezTo>
                        <a:pt x="1379717" y="34401"/>
                        <a:pt x="1379717" y="57171"/>
                        <a:pt x="1393948" y="57171"/>
                      </a:cubicBezTo>
                      <a:cubicBezTo>
                        <a:pt x="1408180" y="57171"/>
                        <a:pt x="1408180" y="34401"/>
                        <a:pt x="1393948" y="34401"/>
                      </a:cubicBezTo>
                      <a:close/>
                      <a:moveTo>
                        <a:pt x="1513491" y="31554"/>
                      </a:moveTo>
                      <a:lnTo>
                        <a:pt x="1436642" y="31554"/>
                      </a:lnTo>
                      <a:cubicBezTo>
                        <a:pt x="1422411" y="31554"/>
                        <a:pt x="1422411" y="54324"/>
                        <a:pt x="1436642" y="54324"/>
                      </a:cubicBezTo>
                      <a:lnTo>
                        <a:pt x="1513491" y="54324"/>
                      </a:lnTo>
                      <a:cubicBezTo>
                        <a:pt x="1527722" y="54324"/>
                        <a:pt x="1527722" y="31554"/>
                        <a:pt x="1513491" y="31554"/>
                      </a:cubicBezTo>
                      <a:close/>
                      <a:moveTo>
                        <a:pt x="1152018" y="246"/>
                      </a:moveTo>
                      <a:cubicBezTo>
                        <a:pt x="1092247" y="17323"/>
                        <a:pt x="1089400" y="108403"/>
                        <a:pt x="1137786" y="142558"/>
                      </a:cubicBezTo>
                      <a:cubicBezTo>
                        <a:pt x="1149171" y="151097"/>
                        <a:pt x="1160556" y="131173"/>
                        <a:pt x="1149171" y="122634"/>
                      </a:cubicBezTo>
                      <a:cubicBezTo>
                        <a:pt x="1117863" y="99864"/>
                        <a:pt x="1120709" y="34401"/>
                        <a:pt x="1160556" y="23016"/>
                      </a:cubicBezTo>
                      <a:cubicBezTo>
                        <a:pt x="1171941" y="20169"/>
                        <a:pt x="1166249" y="-2601"/>
                        <a:pt x="1152018" y="246"/>
                      </a:cubicBezTo>
                      <a:close/>
                      <a:moveTo>
                        <a:pt x="1604571" y="193790"/>
                      </a:moveTo>
                      <a:lnTo>
                        <a:pt x="1735498" y="193790"/>
                      </a:lnTo>
                      <a:cubicBezTo>
                        <a:pt x="1749729" y="193790"/>
                        <a:pt x="1749729" y="171020"/>
                        <a:pt x="1735498" y="171020"/>
                      </a:cubicBezTo>
                      <a:lnTo>
                        <a:pt x="1604571" y="171020"/>
                      </a:lnTo>
                      <a:cubicBezTo>
                        <a:pt x="1590339" y="171020"/>
                        <a:pt x="1590339" y="193790"/>
                        <a:pt x="1604571" y="193790"/>
                      </a:cubicBezTo>
                      <a:close/>
                      <a:moveTo>
                        <a:pt x="753543" y="171020"/>
                      </a:moveTo>
                      <a:lnTo>
                        <a:pt x="753543" y="171020"/>
                      </a:lnTo>
                      <a:cubicBezTo>
                        <a:pt x="770621" y="171020"/>
                        <a:pt x="770621" y="148250"/>
                        <a:pt x="756390" y="148250"/>
                      </a:cubicBezTo>
                      <a:lnTo>
                        <a:pt x="753543" y="148250"/>
                      </a:lnTo>
                      <a:cubicBezTo>
                        <a:pt x="739312" y="148250"/>
                        <a:pt x="739312" y="171020"/>
                        <a:pt x="753543" y="171020"/>
                      </a:cubicBezTo>
                      <a:close/>
                      <a:moveTo>
                        <a:pt x="551460" y="151097"/>
                      </a:moveTo>
                      <a:lnTo>
                        <a:pt x="628309" y="151097"/>
                      </a:lnTo>
                      <a:cubicBezTo>
                        <a:pt x="642540" y="151097"/>
                        <a:pt x="642540" y="128327"/>
                        <a:pt x="628309" y="128327"/>
                      </a:cubicBezTo>
                      <a:lnTo>
                        <a:pt x="551460" y="128327"/>
                      </a:lnTo>
                      <a:cubicBezTo>
                        <a:pt x="537229" y="128327"/>
                        <a:pt x="537229" y="151097"/>
                        <a:pt x="551460" y="151097"/>
                      </a:cubicBezTo>
                      <a:close/>
                      <a:moveTo>
                        <a:pt x="571384" y="199483"/>
                      </a:moveTo>
                      <a:cubicBezTo>
                        <a:pt x="585615" y="199483"/>
                        <a:pt x="585615" y="176713"/>
                        <a:pt x="571384" y="176713"/>
                      </a:cubicBezTo>
                      <a:cubicBezTo>
                        <a:pt x="557152" y="176713"/>
                        <a:pt x="557152" y="199483"/>
                        <a:pt x="571384" y="199483"/>
                      </a:cubicBezTo>
                      <a:close/>
                      <a:moveTo>
                        <a:pt x="10673" y="51478"/>
                      </a:moveTo>
                      <a:lnTo>
                        <a:pt x="969858" y="51478"/>
                      </a:lnTo>
                      <a:cubicBezTo>
                        <a:pt x="984089" y="51478"/>
                        <a:pt x="984089" y="28708"/>
                        <a:pt x="969858" y="28708"/>
                      </a:cubicBezTo>
                      <a:lnTo>
                        <a:pt x="10673" y="28708"/>
                      </a:lnTo>
                      <a:cubicBezTo>
                        <a:pt x="-3558" y="28708"/>
                        <a:pt x="-3558" y="51478"/>
                        <a:pt x="10673" y="51478"/>
                      </a:cubicBezTo>
                      <a:close/>
                      <a:moveTo>
                        <a:pt x="64752" y="108403"/>
                      </a:moveTo>
                      <a:lnTo>
                        <a:pt x="705157" y="108403"/>
                      </a:lnTo>
                      <a:cubicBezTo>
                        <a:pt x="719388" y="108403"/>
                        <a:pt x="719388" y="85633"/>
                        <a:pt x="705157" y="85633"/>
                      </a:cubicBezTo>
                      <a:lnTo>
                        <a:pt x="64752" y="85633"/>
                      </a:lnTo>
                      <a:cubicBezTo>
                        <a:pt x="50521" y="85633"/>
                        <a:pt x="50521" y="108403"/>
                        <a:pt x="64752" y="108403"/>
                      </a:cubicBezTo>
                      <a:close/>
                      <a:moveTo>
                        <a:pt x="1177634" y="131173"/>
                      </a:moveTo>
                      <a:cubicBezTo>
                        <a:pt x="1206096" y="142558"/>
                        <a:pt x="1240251" y="125480"/>
                        <a:pt x="1251636" y="97018"/>
                      </a:cubicBezTo>
                      <a:cubicBezTo>
                        <a:pt x="1263021" y="65709"/>
                        <a:pt x="1245944" y="28708"/>
                        <a:pt x="1217481" y="17323"/>
                      </a:cubicBezTo>
                      <a:cubicBezTo>
                        <a:pt x="1203250" y="11631"/>
                        <a:pt x="1191865" y="31554"/>
                        <a:pt x="1206096" y="37247"/>
                      </a:cubicBezTo>
                      <a:cubicBezTo>
                        <a:pt x="1237405" y="51478"/>
                        <a:pt x="1245944" y="97018"/>
                        <a:pt x="1208943" y="111249"/>
                      </a:cubicBezTo>
                      <a:cubicBezTo>
                        <a:pt x="1194711" y="116942"/>
                        <a:pt x="1174788" y="111249"/>
                        <a:pt x="1169095" y="97018"/>
                      </a:cubicBezTo>
                      <a:cubicBezTo>
                        <a:pt x="1166249" y="88479"/>
                        <a:pt x="1163403" y="77094"/>
                        <a:pt x="1171941" y="71402"/>
                      </a:cubicBezTo>
                      <a:cubicBezTo>
                        <a:pt x="1177634" y="68556"/>
                        <a:pt x="1186173" y="68556"/>
                        <a:pt x="1191865" y="74248"/>
                      </a:cubicBezTo>
                      <a:cubicBezTo>
                        <a:pt x="1197558" y="88479"/>
                        <a:pt x="1217481" y="77094"/>
                        <a:pt x="1211789" y="62863"/>
                      </a:cubicBezTo>
                      <a:cubicBezTo>
                        <a:pt x="1200404" y="40093"/>
                        <a:pt x="1163403" y="42939"/>
                        <a:pt x="1149171" y="62863"/>
                      </a:cubicBezTo>
                      <a:cubicBezTo>
                        <a:pt x="1126401" y="88479"/>
                        <a:pt x="1149171" y="122634"/>
                        <a:pt x="1177634" y="131173"/>
                      </a:cubicBezTo>
                      <a:close/>
                      <a:moveTo>
                        <a:pt x="1060938" y="79940"/>
                      </a:moveTo>
                      <a:cubicBezTo>
                        <a:pt x="1075169" y="79940"/>
                        <a:pt x="1075169" y="57171"/>
                        <a:pt x="1060938" y="57171"/>
                      </a:cubicBezTo>
                      <a:cubicBezTo>
                        <a:pt x="1046707" y="57171"/>
                        <a:pt x="1046707" y="79940"/>
                        <a:pt x="1060938" y="79940"/>
                      </a:cubicBezTo>
                      <a:close/>
                      <a:moveTo>
                        <a:pt x="1063784" y="122634"/>
                      </a:moveTo>
                      <a:cubicBezTo>
                        <a:pt x="1078015" y="156789"/>
                        <a:pt x="1106478" y="185252"/>
                        <a:pt x="1143479" y="199483"/>
                      </a:cubicBezTo>
                      <a:cubicBezTo>
                        <a:pt x="1157710" y="205175"/>
                        <a:pt x="1163403" y="182405"/>
                        <a:pt x="1149171" y="176713"/>
                      </a:cubicBezTo>
                      <a:cubicBezTo>
                        <a:pt x="1120709" y="165328"/>
                        <a:pt x="1097939" y="139712"/>
                        <a:pt x="1083708" y="111249"/>
                      </a:cubicBezTo>
                      <a:cubicBezTo>
                        <a:pt x="1078015" y="97018"/>
                        <a:pt x="1058092" y="108403"/>
                        <a:pt x="1063784" y="122634"/>
                      </a:cubicBezTo>
                      <a:close/>
                      <a:moveTo>
                        <a:pt x="841777" y="208022"/>
                      </a:moveTo>
                      <a:cubicBezTo>
                        <a:pt x="856008" y="208022"/>
                        <a:pt x="856008" y="185252"/>
                        <a:pt x="841777" y="185252"/>
                      </a:cubicBezTo>
                      <a:cubicBezTo>
                        <a:pt x="827546" y="185252"/>
                        <a:pt x="827546" y="208022"/>
                        <a:pt x="841777" y="208022"/>
                      </a:cubicBezTo>
                      <a:close/>
                      <a:moveTo>
                        <a:pt x="884471" y="102710"/>
                      </a:moveTo>
                      <a:cubicBezTo>
                        <a:pt x="898702" y="102710"/>
                        <a:pt x="898702" y="79940"/>
                        <a:pt x="884471" y="79940"/>
                      </a:cubicBezTo>
                      <a:lnTo>
                        <a:pt x="759236" y="79940"/>
                      </a:lnTo>
                      <a:cubicBezTo>
                        <a:pt x="745005" y="79940"/>
                        <a:pt x="745005" y="102710"/>
                        <a:pt x="759236" y="102710"/>
                      </a:cubicBezTo>
                      <a:lnTo>
                        <a:pt x="884471" y="102710"/>
                      </a:lnTo>
                      <a:close/>
                      <a:moveTo>
                        <a:pt x="810468" y="171020"/>
                      </a:moveTo>
                      <a:lnTo>
                        <a:pt x="1015398" y="171020"/>
                      </a:lnTo>
                      <a:cubicBezTo>
                        <a:pt x="1029629" y="171020"/>
                        <a:pt x="1029629" y="148250"/>
                        <a:pt x="1015398" y="148250"/>
                      </a:cubicBezTo>
                      <a:lnTo>
                        <a:pt x="810468" y="148250"/>
                      </a:lnTo>
                      <a:cubicBezTo>
                        <a:pt x="796237" y="148250"/>
                        <a:pt x="796237" y="171020"/>
                        <a:pt x="810468" y="17102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3" name="Freeform: Shape 4022">
                  <a:extLst>
                    <a:ext uri="{FF2B5EF4-FFF2-40B4-BE49-F238E27FC236}">
                      <a16:creationId xmlns:a16="http://schemas.microsoft.com/office/drawing/2014/main" id="{345BF032-E6CC-4628-9BFF-E7EF36A191C8}"/>
                    </a:ext>
                  </a:extLst>
                </p:cNvPr>
                <p:cNvSpPr/>
                <p:nvPr/>
              </p:nvSpPr>
              <p:spPr>
                <a:xfrm>
                  <a:off x="4687820" y="2504502"/>
                  <a:ext cx="2457732" cy="221765"/>
                </a:xfrm>
                <a:custGeom>
                  <a:avLst/>
                  <a:gdLst>
                    <a:gd name="connsiteX0" fmla="*/ 1496413 w 2457732"/>
                    <a:gd name="connsiteY0" fmla="*/ 193303 h 221765"/>
                    <a:gd name="connsiteX1" fmla="*/ 1496413 w 2457732"/>
                    <a:gd name="connsiteY1" fmla="*/ 170533 h 221765"/>
                    <a:gd name="connsiteX2" fmla="*/ 1496413 w 2457732"/>
                    <a:gd name="connsiteY2" fmla="*/ 193303 h 221765"/>
                    <a:gd name="connsiteX3" fmla="*/ 1544800 w 2457732"/>
                    <a:gd name="connsiteY3" fmla="*/ 187611 h 221765"/>
                    <a:gd name="connsiteX4" fmla="*/ 1544800 w 2457732"/>
                    <a:gd name="connsiteY4" fmla="*/ 164841 h 221765"/>
                    <a:gd name="connsiteX5" fmla="*/ 1544800 w 2457732"/>
                    <a:gd name="connsiteY5" fmla="*/ 187611 h 221765"/>
                    <a:gd name="connsiteX6" fmla="*/ 1200404 w 2457732"/>
                    <a:gd name="connsiteY6" fmla="*/ 176226 h 221765"/>
                    <a:gd name="connsiteX7" fmla="*/ 1268714 w 2457732"/>
                    <a:gd name="connsiteY7" fmla="*/ 2605 h 221765"/>
                    <a:gd name="connsiteX8" fmla="*/ 1251636 w 2457732"/>
                    <a:gd name="connsiteY8" fmla="*/ 19682 h 221765"/>
                    <a:gd name="connsiteX9" fmla="*/ 1200404 w 2457732"/>
                    <a:gd name="connsiteY9" fmla="*/ 153456 h 221765"/>
                    <a:gd name="connsiteX10" fmla="*/ 1200404 w 2457732"/>
                    <a:gd name="connsiteY10" fmla="*/ 176226 h 221765"/>
                    <a:gd name="connsiteX11" fmla="*/ 1186173 w 2457732"/>
                    <a:gd name="connsiteY11" fmla="*/ 221765 h 221765"/>
                    <a:gd name="connsiteX12" fmla="*/ 1186173 w 2457732"/>
                    <a:gd name="connsiteY12" fmla="*/ 198996 h 221765"/>
                    <a:gd name="connsiteX13" fmla="*/ 1186173 w 2457732"/>
                    <a:gd name="connsiteY13" fmla="*/ 221765 h 221765"/>
                    <a:gd name="connsiteX14" fmla="*/ 1334177 w 2457732"/>
                    <a:gd name="connsiteY14" fmla="*/ 119301 h 221765"/>
                    <a:gd name="connsiteX15" fmla="*/ 2020122 w 2457732"/>
                    <a:gd name="connsiteY15" fmla="*/ 119301 h 221765"/>
                    <a:gd name="connsiteX16" fmla="*/ 2020122 w 2457732"/>
                    <a:gd name="connsiteY16" fmla="*/ 96531 h 221765"/>
                    <a:gd name="connsiteX17" fmla="*/ 1334177 w 2457732"/>
                    <a:gd name="connsiteY17" fmla="*/ 96531 h 221765"/>
                    <a:gd name="connsiteX18" fmla="*/ 1334177 w 2457732"/>
                    <a:gd name="connsiteY18" fmla="*/ 119301 h 221765"/>
                    <a:gd name="connsiteX19" fmla="*/ 2392980 w 2457732"/>
                    <a:gd name="connsiteY19" fmla="*/ 36760 h 221765"/>
                    <a:gd name="connsiteX20" fmla="*/ 1607417 w 2457732"/>
                    <a:gd name="connsiteY20" fmla="*/ 36760 h 221765"/>
                    <a:gd name="connsiteX21" fmla="*/ 1607417 w 2457732"/>
                    <a:gd name="connsiteY21" fmla="*/ 59530 h 221765"/>
                    <a:gd name="connsiteX22" fmla="*/ 2392980 w 2457732"/>
                    <a:gd name="connsiteY22" fmla="*/ 59530 h 221765"/>
                    <a:gd name="connsiteX23" fmla="*/ 2392980 w 2457732"/>
                    <a:gd name="connsiteY23" fmla="*/ 36760 h 221765"/>
                    <a:gd name="connsiteX24" fmla="*/ 1792423 w 2457732"/>
                    <a:gd name="connsiteY24" fmla="*/ 193303 h 221765"/>
                    <a:gd name="connsiteX25" fmla="*/ 2447059 w 2457732"/>
                    <a:gd name="connsiteY25" fmla="*/ 193303 h 221765"/>
                    <a:gd name="connsiteX26" fmla="*/ 2447059 w 2457732"/>
                    <a:gd name="connsiteY26" fmla="*/ 170533 h 221765"/>
                    <a:gd name="connsiteX27" fmla="*/ 1792423 w 2457732"/>
                    <a:gd name="connsiteY27" fmla="*/ 170533 h 221765"/>
                    <a:gd name="connsiteX28" fmla="*/ 1792423 w 2457732"/>
                    <a:gd name="connsiteY28" fmla="*/ 193303 h 221765"/>
                    <a:gd name="connsiteX29" fmla="*/ 1393948 w 2457732"/>
                    <a:gd name="connsiteY29" fmla="*/ 33913 h 221765"/>
                    <a:gd name="connsiteX30" fmla="*/ 1393948 w 2457732"/>
                    <a:gd name="connsiteY30" fmla="*/ 56683 h 221765"/>
                    <a:gd name="connsiteX31" fmla="*/ 1393948 w 2457732"/>
                    <a:gd name="connsiteY31" fmla="*/ 33913 h 221765"/>
                    <a:gd name="connsiteX32" fmla="*/ 1513491 w 2457732"/>
                    <a:gd name="connsiteY32" fmla="*/ 31067 h 221765"/>
                    <a:gd name="connsiteX33" fmla="*/ 1436642 w 2457732"/>
                    <a:gd name="connsiteY33" fmla="*/ 31067 h 221765"/>
                    <a:gd name="connsiteX34" fmla="*/ 1436642 w 2457732"/>
                    <a:gd name="connsiteY34" fmla="*/ 53837 h 221765"/>
                    <a:gd name="connsiteX35" fmla="*/ 1513491 w 2457732"/>
                    <a:gd name="connsiteY35" fmla="*/ 53837 h 221765"/>
                    <a:gd name="connsiteX36" fmla="*/ 1513491 w 2457732"/>
                    <a:gd name="connsiteY36" fmla="*/ 31067 h 221765"/>
                    <a:gd name="connsiteX37" fmla="*/ 1152018 w 2457732"/>
                    <a:gd name="connsiteY37" fmla="*/ 2605 h 221765"/>
                    <a:gd name="connsiteX38" fmla="*/ 1137786 w 2457732"/>
                    <a:gd name="connsiteY38" fmla="*/ 144917 h 221765"/>
                    <a:gd name="connsiteX39" fmla="*/ 1149171 w 2457732"/>
                    <a:gd name="connsiteY39" fmla="*/ 124993 h 221765"/>
                    <a:gd name="connsiteX40" fmla="*/ 1160556 w 2457732"/>
                    <a:gd name="connsiteY40" fmla="*/ 25375 h 221765"/>
                    <a:gd name="connsiteX41" fmla="*/ 1152018 w 2457732"/>
                    <a:gd name="connsiteY41" fmla="*/ 2605 h 221765"/>
                    <a:gd name="connsiteX42" fmla="*/ 1604571 w 2457732"/>
                    <a:gd name="connsiteY42" fmla="*/ 193303 h 221765"/>
                    <a:gd name="connsiteX43" fmla="*/ 1735498 w 2457732"/>
                    <a:gd name="connsiteY43" fmla="*/ 193303 h 221765"/>
                    <a:gd name="connsiteX44" fmla="*/ 1735498 w 2457732"/>
                    <a:gd name="connsiteY44" fmla="*/ 170533 h 221765"/>
                    <a:gd name="connsiteX45" fmla="*/ 1604571 w 2457732"/>
                    <a:gd name="connsiteY45" fmla="*/ 170533 h 221765"/>
                    <a:gd name="connsiteX46" fmla="*/ 1604571 w 2457732"/>
                    <a:gd name="connsiteY46" fmla="*/ 193303 h 221765"/>
                    <a:gd name="connsiteX47" fmla="*/ 753543 w 2457732"/>
                    <a:gd name="connsiteY47" fmla="*/ 167687 h 221765"/>
                    <a:gd name="connsiteX48" fmla="*/ 753543 w 2457732"/>
                    <a:gd name="connsiteY48" fmla="*/ 167687 h 221765"/>
                    <a:gd name="connsiteX49" fmla="*/ 756390 w 2457732"/>
                    <a:gd name="connsiteY49" fmla="*/ 144917 h 221765"/>
                    <a:gd name="connsiteX50" fmla="*/ 753543 w 2457732"/>
                    <a:gd name="connsiteY50" fmla="*/ 144917 h 221765"/>
                    <a:gd name="connsiteX51" fmla="*/ 753543 w 2457732"/>
                    <a:gd name="connsiteY51" fmla="*/ 167687 h 221765"/>
                    <a:gd name="connsiteX52" fmla="*/ 551460 w 2457732"/>
                    <a:gd name="connsiteY52" fmla="*/ 150609 h 221765"/>
                    <a:gd name="connsiteX53" fmla="*/ 628309 w 2457732"/>
                    <a:gd name="connsiteY53" fmla="*/ 150609 h 221765"/>
                    <a:gd name="connsiteX54" fmla="*/ 628309 w 2457732"/>
                    <a:gd name="connsiteY54" fmla="*/ 127839 h 221765"/>
                    <a:gd name="connsiteX55" fmla="*/ 551460 w 2457732"/>
                    <a:gd name="connsiteY55" fmla="*/ 127839 h 221765"/>
                    <a:gd name="connsiteX56" fmla="*/ 551460 w 2457732"/>
                    <a:gd name="connsiteY56" fmla="*/ 150609 h 221765"/>
                    <a:gd name="connsiteX57" fmla="*/ 571384 w 2457732"/>
                    <a:gd name="connsiteY57" fmla="*/ 196149 h 221765"/>
                    <a:gd name="connsiteX58" fmla="*/ 571384 w 2457732"/>
                    <a:gd name="connsiteY58" fmla="*/ 173379 h 221765"/>
                    <a:gd name="connsiteX59" fmla="*/ 571384 w 2457732"/>
                    <a:gd name="connsiteY59" fmla="*/ 196149 h 221765"/>
                    <a:gd name="connsiteX60" fmla="*/ 10673 w 2457732"/>
                    <a:gd name="connsiteY60" fmla="*/ 50991 h 221765"/>
                    <a:gd name="connsiteX61" fmla="*/ 969858 w 2457732"/>
                    <a:gd name="connsiteY61" fmla="*/ 50991 h 221765"/>
                    <a:gd name="connsiteX62" fmla="*/ 969858 w 2457732"/>
                    <a:gd name="connsiteY62" fmla="*/ 28221 h 221765"/>
                    <a:gd name="connsiteX63" fmla="*/ 10673 w 2457732"/>
                    <a:gd name="connsiteY63" fmla="*/ 28221 h 221765"/>
                    <a:gd name="connsiteX64" fmla="*/ 10673 w 2457732"/>
                    <a:gd name="connsiteY64" fmla="*/ 50991 h 221765"/>
                    <a:gd name="connsiteX65" fmla="*/ 64752 w 2457732"/>
                    <a:gd name="connsiteY65" fmla="*/ 107916 h 221765"/>
                    <a:gd name="connsiteX66" fmla="*/ 705157 w 2457732"/>
                    <a:gd name="connsiteY66" fmla="*/ 107916 h 221765"/>
                    <a:gd name="connsiteX67" fmla="*/ 705157 w 2457732"/>
                    <a:gd name="connsiteY67" fmla="*/ 85146 h 221765"/>
                    <a:gd name="connsiteX68" fmla="*/ 64752 w 2457732"/>
                    <a:gd name="connsiteY68" fmla="*/ 85146 h 221765"/>
                    <a:gd name="connsiteX69" fmla="*/ 64752 w 2457732"/>
                    <a:gd name="connsiteY69" fmla="*/ 107916 h 221765"/>
                    <a:gd name="connsiteX70" fmla="*/ 1177634 w 2457732"/>
                    <a:gd name="connsiteY70" fmla="*/ 130686 h 221765"/>
                    <a:gd name="connsiteX71" fmla="*/ 1251636 w 2457732"/>
                    <a:gd name="connsiteY71" fmla="*/ 96531 h 221765"/>
                    <a:gd name="connsiteX72" fmla="*/ 1217481 w 2457732"/>
                    <a:gd name="connsiteY72" fmla="*/ 16836 h 221765"/>
                    <a:gd name="connsiteX73" fmla="*/ 1206096 w 2457732"/>
                    <a:gd name="connsiteY73" fmla="*/ 36760 h 221765"/>
                    <a:gd name="connsiteX74" fmla="*/ 1208943 w 2457732"/>
                    <a:gd name="connsiteY74" fmla="*/ 110762 h 221765"/>
                    <a:gd name="connsiteX75" fmla="*/ 1169095 w 2457732"/>
                    <a:gd name="connsiteY75" fmla="*/ 96531 h 221765"/>
                    <a:gd name="connsiteX76" fmla="*/ 1171941 w 2457732"/>
                    <a:gd name="connsiteY76" fmla="*/ 70915 h 221765"/>
                    <a:gd name="connsiteX77" fmla="*/ 1191865 w 2457732"/>
                    <a:gd name="connsiteY77" fmla="*/ 73761 h 221765"/>
                    <a:gd name="connsiteX78" fmla="*/ 1211789 w 2457732"/>
                    <a:gd name="connsiteY78" fmla="*/ 62376 h 221765"/>
                    <a:gd name="connsiteX79" fmla="*/ 1149171 w 2457732"/>
                    <a:gd name="connsiteY79" fmla="*/ 62376 h 221765"/>
                    <a:gd name="connsiteX80" fmla="*/ 1177634 w 2457732"/>
                    <a:gd name="connsiteY80" fmla="*/ 130686 h 221765"/>
                    <a:gd name="connsiteX81" fmla="*/ 1060938 w 2457732"/>
                    <a:gd name="connsiteY81" fmla="*/ 79453 h 221765"/>
                    <a:gd name="connsiteX82" fmla="*/ 1060938 w 2457732"/>
                    <a:gd name="connsiteY82" fmla="*/ 56683 h 221765"/>
                    <a:gd name="connsiteX83" fmla="*/ 1060938 w 2457732"/>
                    <a:gd name="connsiteY83" fmla="*/ 79453 h 221765"/>
                    <a:gd name="connsiteX84" fmla="*/ 1063784 w 2457732"/>
                    <a:gd name="connsiteY84" fmla="*/ 122147 h 221765"/>
                    <a:gd name="connsiteX85" fmla="*/ 1143479 w 2457732"/>
                    <a:gd name="connsiteY85" fmla="*/ 196149 h 221765"/>
                    <a:gd name="connsiteX86" fmla="*/ 1149171 w 2457732"/>
                    <a:gd name="connsiteY86" fmla="*/ 173379 h 221765"/>
                    <a:gd name="connsiteX87" fmla="*/ 1083708 w 2457732"/>
                    <a:gd name="connsiteY87" fmla="*/ 107916 h 221765"/>
                    <a:gd name="connsiteX88" fmla="*/ 1063784 w 2457732"/>
                    <a:gd name="connsiteY88" fmla="*/ 122147 h 221765"/>
                    <a:gd name="connsiteX89" fmla="*/ 841777 w 2457732"/>
                    <a:gd name="connsiteY89" fmla="*/ 207534 h 221765"/>
                    <a:gd name="connsiteX90" fmla="*/ 841777 w 2457732"/>
                    <a:gd name="connsiteY90" fmla="*/ 184764 h 221765"/>
                    <a:gd name="connsiteX91" fmla="*/ 841777 w 2457732"/>
                    <a:gd name="connsiteY91" fmla="*/ 207534 h 221765"/>
                    <a:gd name="connsiteX92" fmla="*/ 884471 w 2457732"/>
                    <a:gd name="connsiteY92" fmla="*/ 102223 h 221765"/>
                    <a:gd name="connsiteX93" fmla="*/ 884471 w 2457732"/>
                    <a:gd name="connsiteY93" fmla="*/ 79453 h 221765"/>
                    <a:gd name="connsiteX94" fmla="*/ 759236 w 2457732"/>
                    <a:gd name="connsiteY94" fmla="*/ 79453 h 221765"/>
                    <a:gd name="connsiteX95" fmla="*/ 759236 w 2457732"/>
                    <a:gd name="connsiteY95" fmla="*/ 102223 h 221765"/>
                    <a:gd name="connsiteX96" fmla="*/ 884471 w 2457732"/>
                    <a:gd name="connsiteY96" fmla="*/ 102223 h 221765"/>
                    <a:gd name="connsiteX97" fmla="*/ 810468 w 2457732"/>
                    <a:gd name="connsiteY97" fmla="*/ 170533 h 221765"/>
                    <a:gd name="connsiteX98" fmla="*/ 1015398 w 2457732"/>
                    <a:gd name="connsiteY98" fmla="*/ 170533 h 221765"/>
                    <a:gd name="connsiteX99" fmla="*/ 1015398 w 2457732"/>
                    <a:gd name="connsiteY99" fmla="*/ 147763 h 221765"/>
                    <a:gd name="connsiteX100" fmla="*/ 810468 w 2457732"/>
                    <a:gd name="connsiteY100" fmla="*/ 147763 h 221765"/>
                    <a:gd name="connsiteX101" fmla="*/ 810468 w 2457732"/>
                    <a:gd name="connsiteY101" fmla="*/ 170533 h 22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1765">
                      <a:moveTo>
                        <a:pt x="1496413" y="193303"/>
                      </a:moveTo>
                      <a:cubicBezTo>
                        <a:pt x="1510644" y="193303"/>
                        <a:pt x="1510644" y="170533"/>
                        <a:pt x="1496413" y="170533"/>
                      </a:cubicBezTo>
                      <a:cubicBezTo>
                        <a:pt x="1482182" y="170533"/>
                        <a:pt x="1482182" y="193303"/>
                        <a:pt x="1496413" y="193303"/>
                      </a:cubicBezTo>
                      <a:close/>
                      <a:moveTo>
                        <a:pt x="1544800" y="187611"/>
                      </a:moveTo>
                      <a:cubicBezTo>
                        <a:pt x="1559031" y="187611"/>
                        <a:pt x="1559031" y="164841"/>
                        <a:pt x="1544800" y="164841"/>
                      </a:cubicBezTo>
                      <a:cubicBezTo>
                        <a:pt x="1530568" y="164841"/>
                        <a:pt x="1530568" y="187611"/>
                        <a:pt x="1544800" y="187611"/>
                      </a:cubicBezTo>
                      <a:close/>
                      <a:moveTo>
                        <a:pt x="1200404" y="176226"/>
                      </a:moveTo>
                      <a:cubicBezTo>
                        <a:pt x="1294330" y="179072"/>
                        <a:pt x="1337024" y="65222"/>
                        <a:pt x="1268714" y="2605"/>
                      </a:cubicBezTo>
                      <a:cubicBezTo>
                        <a:pt x="1257329" y="-5934"/>
                        <a:pt x="1243098" y="8297"/>
                        <a:pt x="1251636" y="19682"/>
                      </a:cubicBezTo>
                      <a:cubicBezTo>
                        <a:pt x="1305715" y="68068"/>
                        <a:pt x="1271560" y="153456"/>
                        <a:pt x="1200404" y="153456"/>
                      </a:cubicBezTo>
                      <a:cubicBezTo>
                        <a:pt x="1186173" y="153456"/>
                        <a:pt x="1186173" y="176226"/>
                        <a:pt x="1200404" y="176226"/>
                      </a:cubicBezTo>
                      <a:close/>
                      <a:moveTo>
                        <a:pt x="1186173" y="221765"/>
                      </a:moveTo>
                      <a:cubicBezTo>
                        <a:pt x="1200404" y="221765"/>
                        <a:pt x="1200404" y="198996"/>
                        <a:pt x="1186173" y="198996"/>
                      </a:cubicBezTo>
                      <a:cubicBezTo>
                        <a:pt x="1171941" y="198996"/>
                        <a:pt x="1171941" y="221765"/>
                        <a:pt x="1186173" y="221765"/>
                      </a:cubicBezTo>
                      <a:close/>
                      <a:moveTo>
                        <a:pt x="1334177" y="119301"/>
                      </a:moveTo>
                      <a:lnTo>
                        <a:pt x="2020122" y="119301"/>
                      </a:lnTo>
                      <a:cubicBezTo>
                        <a:pt x="2034354" y="119301"/>
                        <a:pt x="2034354" y="96531"/>
                        <a:pt x="2020122" y="96531"/>
                      </a:cubicBezTo>
                      <a:lnTo>
                        <a:pt x="1334177" y="96531"/>
                      </a:lnTo>
                      <a:cubicBezTo>
                        <a:pt x="1319946" y="96531"/>
                        <a:pt x="1319946" y="119301"/>
                        <a:pt x="1334177" y="119301"/>
                      </a:cubicBezTo>
                      <a:close/>
                      <a:moveTo>
                        <a:pt x="2392980" y="36760"/>
                      </a:moveTo>
                      <a:lnTo>
                        <a:pt x="1607417" y="36760"/>
                      </a:lnTo>
                      <a:cubicBezTo>
                        <a:pt x="1593186" y="36760"/>
                        <a:pt x="1593186" y="59530"/>
                        <a:pt x="1607417" y="59530"/>
                      </a:cubicBezTo>
                      <a:lnTo>
                        <a:pt x="2392980" y="59530"/>
                      </a:lnTo>
                      <a:cubicBezTo>
                        <a:pt x="2407212" y="59530"/>
                        <a:pt x="2407212" y="36760"/>
                        <a:pt x="2392980" y="36760"/>
                      </a:cubicBezTo>
                      <a:close/>
                      <a:moveTo>
                        <a:pt x="1792423" y="193303"/>
                      </a:moveTo>
                      <a:lnTo>
                        <a:pt x="2447059" y="193303"/>
                      </a:lnTo>
                      <a:cubicBezTo>
                        <a:pt x="2461290" y="193303"/>
                        <a:pt x="2461290" y="170533"/>
                        <a:pt x="2447059" y="170533"/>
                      </a:cubicBezTo>
                      <a:lnTo>
                        <a:pt x="1792423" y="170533"/>
                      </a:lnTo>
                      <a:cubicBezTo>
                        <a:pt x="1775345" y="170533"/>
                        <a:pt x="1775345" y="193303"/>
                        <a:pt x="1792423" y="193303"/>
                      </a:cubicBezTo>
                      <a:close/>
                      <a:moveTo>
                        <a:pt x="1393948" y="33913"/>
                      </a:moveTo>
                      <a:cubicBezTo>
                        <a:pt x="1379717" y="33913"/>
                        <a:pt x="1379717" y="56683"/>
                        <a:pt x="1393948" y="56683"/>
                      </a:cubicBezTo>
                      <a:cubicBezTo>
                        <a:pt x="1408180" y="56683"/>
                        <a:pt x="1408180" y="33913"/>
                        <a:pt x="1393948" y="33913"/>
                      </a:cubicBezTo>
                      <a:close/>
                      <a:moveTo>
                        <a:pt x="1513491" y="31067"/>
                      </a:moveTo>
                      <a:lnTo>
                        <a:pt x="1436642" y="31067"/>
                      </a:lnTo>
                      <a:cubicBezTo>
                        <a:pt x="1422411" y="31067"/>
                        <a:pt x="1422411" y="53837"/>
                        <a:pt x="1436642" y="53837"/>
                      </a:cubicBezTo>
                      <a:lnTo>
                        <a:pt x="1513491" y="53837"/>
                      </a:lnTo>
                      <a:cubicBezTo>
                        <a:pt x="1527722" y="53837"/>
                        <a:pt x="1527722" y="31067"/>
                        <a:pt x="1513491" y="31067"/>
                      </a:cubicBezTo>
                      <a:close/>
                      <a:moveTo>
                        <a:pt x="1152018" y="2605"/>
                      </a:moveTo>
                      <a:cubicBezTo>
                        <a:pt x="1092247" y="19682"/>
                        <a:pt x="1089400" y="110762"/>
                        <a:pt x="1137786" y="144917"/>
                      </a:cubicBezTo>
                      <a:cubicBezTo>
                        <a:pt x="1149171" y="153456"/>
                        <a:pt x="1160556" y="133532"/>
                        <a:pt x="1149171" y="124993"/>
                      </a:cubicBezTo>
                      <a:cubicBezTo>
                        <a:pt x="1117863" y="102223"/>
                        <a:pt x="1120709" y="36760"/>
                        <a:pt x="1160556" y="25375"/>
                      </a:cubicBezTo>
                      <a:cubicBezTo>
                        <a:pt x="1171941" y="19682"/>
                        <a:pt x="1166249" y="-3088"/>
                        <a:pt x="1152018" y="2605"/>
                      </a:cubicBezTo>
                      <a:close/>
                      <a:moveTo>
                        <a:pt x="1604571" y="193303"/>
                      </a:moveTo>
                      <a:lnTo>
                        <a:pt x="1735498" y="193303"/>
                      </a:lnTo>
                      <a:cubicBezTo>
                        <a:pt x="1749729" y="193303"/>
                        <a:pt x="1749729" y="170533"/>
                        <a:pt x="1735498" y="170533"/>
                      </a:cubicBezTo>
                      <a:lnTo>
                        <a:pt x="1604571" y="170533"/>
                      </a:lnTo>
                      <a:cubicBezTo>
                        <a:pt x="1590339" y="170533"/>
                        <a:pt x="1590339" y="193303"/>
                        <a:pt x="1604571" y="193303"/>
                      </a:cubicBezTo>
                      <a:close/>
                      <a:moveTo>
                        <a:pt x="753543" y="167687"/>
                      </a:moveTo>
                      <a:lnTo>
                        <a:pt x="753543" y="167687"/>
                      </a:lnTo>
                      <a:cubicBezTo>
                        <a:pt x="770621" y="167687"/>
                        <a:pt x="770621" y="144917"/>
                        <a:pt x="756390" y="144917"/>
                      </a:cubicBezTo>
                      <a:lnTo>
                        <a:pt x="753543" y="144917"/>
                      </a:lnTo>
                      <a:cubicBezTo>
                        <a:pt x="739312" y="144917"/>
                        <a:pt x="739312" y="167687"/>
                        <a:pt x="753543" y="167687"/>
                      </a:cubicBezTo>
                      <a:close/>
                      <a:moveTo>
                        <a:pt x="551460" y="150609"/>
                      </a:moveTo>
                      <a:lnTo>
                        <a:pt x="628309" y="150609"/>
                      </a:lnTo>
                      <a:cubicBezTo>
                        <a:pt x="642540" y="150609"/>
                        <a:pt x="642540" y="127839"/>
                        <a:pt x="628309" y="127839"/>
                      </a:cubicBezTo>
                      <a:lnTo>
                        <a:pt x="551460" y="127839"/>
                      </a:lnTo>
                      <a:cubicBezTo>
                        <a:pt x="537229" y="127839"/>
                        <a:pt x="537229" y="150609"/>
                        <a:pt x="551460" y="150609"/>
                      </a:cubicBezTo>
                      <a:close/>
                      <a:moveTo>
                        <a:pt x="571384" y="196149"/>
                      </a:moveTo>
                      <a:cubicBezTo>
                        <a:pt x="585615" y="196149"/>
                        <a:pt x="585615" y="173379"/>
                        <a:pt x="571384" y="173379"/>
                      </a:cubicBezTo>
                      <a:cubicBezTo>
                        <a:pt x="557152" y="176226"/>
                        <a:pt x="557152" y="196149"/>
                        <a:pt x="571384" y="196149"/>
                      </a:cubicBezTo>
                      <a:close/>
                      <a:moveTo>
                        <a:pt x="10673" y="50991"/>
                      </a:moveTo>
                      <a:lnTo>
                        <a:pt x="969858" y="50991"/>
                      </a:lnTo>
                      <a:cubicBezTo>
                        <a:pt x="984089" y="50991"/>
                        <a:pt x="984089" y="28221"/>
                        <a:pt x="969858" y="28221"/>
                      </a:cubicBezTo>
                      <a:lnTo>
                        <a:pt x="10673" y="28221"/>
                      </a:lnTo>
                      <a:cubicBezTo>
                        <a:pt x="-3558" y="28221"/>
                        <a:pt x="-3558" y="50991"/>
                        <a:pt x="10673" y="50991"/>
                      </a:cubicBezTo>
                      <a:close/>
                      <a:moveTo>
                        <a:pt x="64752" y="107916"/>
                      </a:moveTo>
                      <a:lnTo>
                        <a:pt x="705157" y="107916"/>
                      </a:lnTo>
                      <a:cubicBezTo>
                        <a:pt x="719388" y="107916"/>
                        <a:pt x="719388" y="85146"/>
                        <a:pt x="705157" y="85146"/>
                      </a:cubicBezTo>
                      <a:lnTo>
                        <a:pt x="64752" y="85146"/>
                      </a:lnTo>
                      <a:cubicBezTo>
                        <a:pt x="50521" y="85146"/>
                        <a:pt x="50521" y="107916"/>
                        <a:pt x="64752" y="107916"/>
                      </a:cubicBezTo>
                      <a:close/>
                      <a:moveTo>
                        <a:pt x="1177634" y="130686"/>
                      </a:moveTo>
                      <a:cubicBezTo>
                        <a:pt x="1206096" y="142071"/>
                        <a:pt x="1240251" y="124993"/>
                        <a:pt x="1251636" y="96531"/>
                      </a:cubicBezTo>
                      <a:cubicBezTo>
                        <a:pt x="1263021" y="65222"/>
                        <a:pt x="1245944" y="31067"/>
                        <a:pt x="1217481" y="16836"/>
                      </a:cubicBezTo>
                      <a:cubicBezTo>
                        <a:pt x="1203250" y="11143"/>
                        <a:pt x="1191865" y="31067"/>
                        <a:pt x="1206096" y="36760"/>
                      </a:cubicBezTo>
                      <a:cubicBezTo>
                        <a:pt x="1237405" y="50991"/>
                        <a:pt x="1245944" y="96531"/>
                        <a:pt x="1208943" y="110762"/>
                      </a:cubicBezTo>
                      <a:cubicBezTo>
                        <a:pt x="1194711" y="116454"/>
                        <a:pt x="1174788" y="110762"/>
                        <a:pt x="1169095" y="96531"/>
                      </a:cubicBezTo>
                      <a:cubicBezTo>
                        <a:pt x="1166249" y="87992"/>
                        <a:pt x="1163403" y="76607"/>
                        <a:pt x="1171941" y="70915"/>
                      </a:cubicBezTo>
                      <a:cubicBezTo>
                        <a:pt x="1177634" y="68068"/>
                        <a:pt x="1186173" y="68068"/>
                        <a:pt x="1191865" y="73761"/>
                      </a:cubicBezTo>
                      <a:cubicBezTo>
                        <a:pt x="1197558" y="87992"/>
                        <a:pt x="1217481" y="76607"/>
                        <a:pt x="1211789" y="62376"/>
                      </a:cubicBezTo>
                      <a:cubicBezTo>
                        <a:pt x="1200404" y="39606"/>
                        <a:pt x="1163403" y="42452"/>
                        <a:pt x="1149171" y="62376"/>
                      </a:cubicBezTo>
                      <a:cubicBezTo>
                        <a:pt x="1126401" y="90838"/>
                        <a:pt x="1149171" y="122147"/>
                        <a:pt x="1177634" y="130686"/>
                      </a:cubicBezTo>
                      <a:close/>
                      <a:moveTo>
                        <a:pt x="1060938" y="79453"/>
                      </a:moveTo>
                      <a:cubicBezTo>
                        <a:pt x="1075169" y="79453"/>
                        <a:pt x="1075169" y="56683"/>
                        <a:pt x="1060938" y="56683"/>
                      </a:cubicBezTo>
                      <a:cubicBezTo>
                        <a:pt x="1046707" y="56683"/>
                        <a:pt x="1046707" y="79453"/>
                        <a:pt x="1060938" y="79453"/>
                      </a:cubicBezTo>
                      <a:close/>
                      <a:moveTo>
                        <a:pt x="1063784" y="122147"/>
                      </a:moveTo>
                      <a:cubicBezTo>
                        <a:pt x="1078015" y="156302"/>
                        <a:pt x="1106478" y="181918"/>
                        <a:pt x="1143479" y="196149"/>
                      </a:cubicBezTo>
                      <a:cubicBezTo>
                        <a:pt x="1157710" y="201842"/>
                        <a:pt x="1163403" y="179072"/>
                        <a:pt x="1149171" y="173379"/>
                      </a:cubicBezTo>
                      <a:cubicBezTo>
                        <a:pt x="1120709" y="161994"/>
                        <a:pt x="1097939" y="136378"/>
                        <a:pt x="1083708" y="107916"/>
                      </a:cubicBezTo>
                      <a:cubicBezTo>
                        <a:pt x="1078015" y="96531"/>
                        <a:pt x="1058092" y="107916"/>
                        <a:pt x="1063784" y="122147"/>
                      </a:cubicBezTo>
                      <a:close/>
                      <a:moveTo>
                        <a:pt x="841777" y="207534"/>
                      </a:moveTo>
                      <a:cubicBezTo>
                        <a:pt x="856008" y="207534"/>
                        <a:pt x="856008" y="184764"/>
                        <a:pt x="841777" y="184764"/>
                      </a:cubicBezTo>
                      <a:cubicBezTo>
                        <a:pt x="827546" y="184764"/>
                        <a:pt x="827546" y="207534"/>
                        <a:pt x="841777" y="207534"/>
                      </a:cubicBezTo>
                      <a:close/>
                      <a:moveTo>
                        <a:pt x="884471" y="102223"/>
                      </a:moveTo>
                      <a:cubicBezTo>
                        <a:pt x="898702" y="102223"/>
                        <a:pt x="898702" y="79453"/>
                        <a:pt x="884471" y="79453"/>
                      </a:cubicBezTo>
                      <a:lnTo>
                        <a:pt x="759236" y="79453"/>
                      </a:lnTo>
                      <a:cubicBezTo>
                        <a:pt x="745005" y="79453"/>
                        <a:pt x="745005" y="102223"/>
                        <a:pt x="759236" y="102223"/>
                      </a:cubicBezTo>
                      <a:lnTo>
                        <a:pt x="884471" y="102223"/>
                      </a:lnTo>
                      <a:close/>
                      <a:moveTo>
                        <a:pt x="810468" y="170533"/>
                      </a:moveTo>
                      <a:lnTo>
                        <a:pt x="1015398" y="170533"/>
                      </a:lnTo>
                      <a:cubicBezTo>
                        <a:pt x="1029629" y="170533"/>
                        <a:pt x="1029629" y="147763"/>
                        <a:pt x="1015398" y="147763"/>
                      </a:cubicBezTo>
                      <a:lnTo>
                        <a:pt x="810468" y="147763"/>
                      </a:lnTo>
                      <a:cubicBezTo>
                        <a:pt x="796237" y="147763"/>
                        <a:pt x="796237" y="170533"/>
                        <a:pt x="810468" y="17053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024" name="Freeform: Shape 4023">
              <a:extLst>
                <a:ext uri="{FF2B5EF4-FFF2-40B4-BE49-F238E27FC236}">
                  <a16:creationId xmlns:a16="http://schemas.microsoft.com/office/drawing/2014/main" id="{EE4379CA-85CD-4F4A-8A82-BF3BCE668858}"/>
                </a:ext>
              </a:extLst>
            </p:cNvPr>
            <p:cNvSpPr/>
            <p:nvPr/>
          </p:nvSpPr>
          <p:spPr>
            <a:xfrm>
              <a:off x="-4370865" y="2504260"/>
              <a:ext cx="574344" cy="1098650"/>
            </a:xfrm>
            <a:custGeom>
              <a:avLst/>
              <a:gdLst>
                <a:gd name="connsiteX0" fmla="*/ 378551 w 574344"/>
                <a:gd name="connsiteY0" fmla="*/ 1098650 h 1098650"/>
                <a:gd name="connsiteX1" fmla="*/ 398474 w 574344"/>
                <a:gd name="connsiteY1" fmla="*/ 0 h 1098650"/>
                <a:gd name="connsiteX2" fmla="*/ 0 w 574344"/>
                <a:gd name="connsiteY2" fmla="*/ 0 h 1098650"/>
                <a:gd name="connsiteX3" fmla="*/ 378551 w 574344"/>
                <a:gd name="connsiteY3" fmla="*/ 1098650 h 109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4344" h="1098650">
                  <a:moveTo>
                    <a:pt x="378551" y="1098650"/>
                  </a:moveTo>
                  <a:cubicBezTo>
                    <a:pt x="378551" y="1098650"/>
                    <a:pt x="805487" y="395628"/>
                    <a:pt x="398474" y="0"/>
                  </a:cubicBezTo>
                  <a:lnTo>
                    <a:pt x="0" y="0"/>
                  </a:lnTo>
                  <a:lnTo>
                    <a:pt x="378551" y="1098650"/>
                  </a:lnTo>
                  <a:close/>
                </a:path>
              </a:pathLst>
            </a:custGeom>
            <a:solidFill>
              <a:srgbClr val="4402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25" name="Freeform: Shape 4024">
              <a:extLst>
                <a:ext uri="{FF2B5EF4-FFF2-40B4-BE49-F238E27FC236}">
                  <a16:creationId xmlns:a16="http://schemas.microsoft.com/office/drawing/2014/main" id="{645D1235-3E22-4DDD-8053-3C82B354449E}"/>
                </a:ext>
              </a:extLst>
            </p:cNvPr>
            <p:cNvSpPr/>
            <p:nvPr/>
          </p:nvSpPr>
          <p:spPr>
            <a:xfrm>
              <a:off x="-1741920" y="2504260"/>
              <a:ext cx="570233" cy="1098650"/>
            </a:xfrm>
            <a:custGeom>
              <a:avLst/>
              <a:gdLst>
                <a:gd name="connsiteX0" fmla="*/ 194530 w 570233"/>
                <a:gd name="connsiteY0" fmla="*/ 1098650 h 1098650"/>
                <a:gd name="connsiteX1" fmla="*/ 174606 w 570233"/>
                <a:gd name="connsiteY1" fmla="*/ 0 h 1098650"/>
                <a:gd name="connsiteX2" fmla="*/ 570234 w 570233"/>
                <a:gd name="connsiteY2" fmla="*/ 0 h 1098650"/>
                <a:gd name="connsiteX3" fmla="*/ 194530 w 570233"/>
                <a:gd name="connsiteY3" fmla="*/ 1098650 h 109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0233" h="1098650">
                  <a:moveTo>
                    <a:pt x="194530" y="1098650"/>
                  </a:moveTo>
                  <a:cubicBezTo>
                    <a:pt x="194530" y="1098650"/>
                    <a:pt x="-229561" y="395628"/>
                    <a:pt x="174606" y="0"/>
                  </a:cubicBezTo>
                  <a:lnTo>
                    <a:pt x="570234" y="0"/>
                  </a:lnTo>
                  <a:lnTo>
                    <a:pt x="194530" y="1098650"/>
                  </a:lnTo>
                  <a:close/>
                </a:path>
              </a:pathLst>
            </a:custGeom>
            <a:solidFill>
              <a:srgbClr val="4402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26" name="Freeform: Shape 4025">
              <a:extLst>
                <a:ext uri="{FF2B5EF4-FFF2-40B4-BE49-F238E27FC236}">
                  <a16:creationId xmlns:a16="http://schemas.microsoft.com/office/drawing/2014/main" id="{6DAA985D-BF6C-42E5-B867-2DBA96087BD2}"/>
                </a:ext>
              </a:extLst>
            </p:cNvPr>
            <p:cNvSpPr/>
            <p:nvPr/>
          </p:nvSpPr>
          <p:spPr>
            <a:xfrm>
              <a:off x="-4518870" y="2398949"/>
              <a:ext cx="3472418" cy="1309272"/>
            </a:xfrm>
            <a:custGeom>
              <a:avLst/>
              <a:gdLst>
                <a:gd name="connsiteX0" fmla="*/ 3327260 w 3472418"/>
                <a:gd name="connsiteY0" fmla="*/ 105311 h 1309272"/>
                <a:gd name="connsiteX1" fmla="*/ 2971480 w 3472418"/>
                <a:gd name="connsiteY1" fmla="*/ 1203962 h 1309272"/>
                <a:gd name="connsiteX2" fmla="*/ 526555 w 3472418"/>
                <a:gd name="connsiteY2" fmla="*/ 1203962 h 1309272"/>
                <a:gd name="connsiteX3" fmla="*/ 148005 w 3472418"/>
                <a:gd name="connsiteY3" fmla="*/ 105311 h 1309272"/>
                <a:gd name="connsiteX4" fmla="*/ 3327260 w 3472418"/>
                <a:gd name="connsiteY4" fmla="*/ 105311 h 1309272"/>
                <a:gd name="connsiteX5" fmla="*/ 3472419 w 3472418"/>
                <a:gd name="connsiteY5" fmla="*/ 0 h 1309272"/>
                <a:gd name="connsiteX6" fmla="*/ 0 w 3472418"/>
                <a:gd name="connsiteY6" fmla="*/ 0 h 1309272"/>
                <a:gd name="connsiteX7" fmla="*/ 449707 w 3472418"/>
                <a:gd name="connsiteY7" fmla="*/ 1309273 h 1309272"/>
                <a:gd name="connsiteX8" fmla="*/ 3048328 w 3472418"/>
                <a:gd name="connsiteY8" fmla="*/ 1309273 h 1309272"/>
                <a:gd name="connsiteX9" fmla="*/ 3472419 w 3472418"/>
                <a:gd name="connsiteY9" fmla="*/ 0 h 1309272"/>
                <a:gd name="connsiteX10" fmla="*/ 3472419 w 3472418"/>
                <a:gd name="connsiteY10" fmla="*/ 0 h 1309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72418" h="1309272">
                  <a:moveTo>
                    <a:pt x="3327260" y="105311"/>
                  </a:moveTo>
                  <a:lnTo>
                    <a:pt x="2971480" y="1203962"/>
                  </a:lnTo>
                  <a:lnTo>
                    <a:pt x="526555" y="1203962"/>
                  </a:lnTo>
                  <a:lnTo>
                    <a:pt x="148005" y="105311"/>
                  </a:lnTo>
                  <a:lnTo>
                    <a:pt x="3327260" y="105311"/>
                  </a:lnTo>
                  <a:moveTo>
                    <a:pt x="3472419" y="0"/>
                  </a:moveTo>
                  <a:lnTo>
                    <a:pt x="0" y="0"/>
                  </a:lnTo>
                  <a:lnTo>
                    <a:pt x="449707" y="1309273"/>
                  </a:lnTo>
                  <a:lnTo>
                    <a:pt x="3048328" y="1309273"/>
                  </a:lnTo>
                  <a:lnTo>
                    <a:pt x="3472419" y="0"/>
                  </a:lnTo>
                  <a:lnTo>
                    <a:pt x="3472419" y="0"/>
                  </a:ln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4027" name="Graphic 377">
              <a:extLst>
                <a:ext uri="{FF2B5EF4-FFF2-40B4-BE49-F238E27FC236}">
                  <a16:creationId xmlns:a16="http://schemas.microsoft.com/office/drawing/2014/main" id="{CD92D255-6E33-42C7-A300-CDDBA17B9AAA}"/>
                </a:ext>
              </a:extLst>
            </p:cNvPr>
            <p:cNvGrpSpPr/>
            <p:nvPr/>
          </p:nvGrpSpPr>
          <p:grpSpPr>
            <a:xfrm>
              <a:off x="-4518870" y="2398949"/>
              <a:ext cx="3472418" cy="1212500"/>
              <a:chOff x="4371175" y="2398949"/>
              <a:chExt cx="3472418" cy="1212500"/>
            </a:xfrm>
            <a:solidFill>
              <a:srgbClr val="FFFF31"/>
            </a:solidFill>
          </p:grpSpPr>
          <p:sp>
            <p:nvSpPr>
              <p:cNvPr id="4028" name="Freeform: Shape 4027">
                <a:extLst>
                  <a:ext uri="{FF2B5EF4-FFF2-40B4-BE49-F238E27FC236}">
                    <a16:creationId xmlns:a16="http://schemas.microsoft.com/office/drawing/2014/main" id="{6829FB15-D755-47B0-95F4-2247484B8EA4}"/>
                  </a:ext>
                </a:extLst>
              </p:cNvPr>
              <p:cNvSpPr/>
              <p:nvPr/>
            </p:nvSpPr>
            <p:spPr>
              <a:xfrm>
                <a:off x="4371175" y="2398949"/>
                <a:ext cx="3472418" cy="8538"/>
              </a:xfrm>
              <a:custGeom>
                <a:avLst/>
                <a:gdLst>
                  <a:gd name="connsiteX0" fmla="*/ 3469573 w 3472418"/>
                  <a:gd name="connsiteY0" fmla="*/ 8539 h 8538"/>
                  <a:gd name="connsiteX1" fmla="*/ 3472419 w 3472418"/>
                  <a:gd name="connsiteY1" fmla="*/ 0 h 8538"/>
                  <a:gd name="connsiteX2" fmla="*/ 0 w 3472418"/>
                  <a:gd name="connsiteY2" fmla="*/ 0 h 8538"/>
                  <a:gd name="connsiteX3" fmla="*/ 2846 w 3472418"/>
                  <a:gd name="connsiteY3" fmla="*/ 8539 h 8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72418" h="8538">
                    <a:moveTo>
                      <a:pt x="3469573" y="8539"/>
                    </a:moveTo>
                    <a:lnTo>
                      <a:pt x="3472419" y="0"/>
                    </a:lnTo>
                    <a:lnTo>
                      <a:pt x="0" y="0"/>
                    </a:lnTo>
                    <a:lnTo>
                      <a:pt x="2846" y="8539"/>
                    </a:lnTo>
                    <a:close/>
                  </a:path>
                </a:pathLst>
              </a:custGeom>
              <a:solidFill>
                <a:srgbClr val="FFFF31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29" name="Freeform: Shape 4028">
                <a:extLst>
                  <a:ext uri="{FF2B5EF4-FFF2-40B4-BE49-F238E27FC236}">
                    <a16:creationId xmlns:a16="http://schemas.microsoft.com/office/drawing/2014/main" id="{B65C3758-5C71-4DF6-BA50-7865E4325996}"/>
                  </a:ext>
                </a:extLst>
              </p:cNvPr>
              <p:cNvSpPr/>
              <p:nvPr/>
            </p:nvSpPr>
            <p:spPr>
              <a:xfrm>
                <a:off x="4519180" y="2515645"/>
                <a:ext cx="3179255" cy="1095804"/>
              </a:xfrm>
              <a:custGeom>
                <a:avLst/>
                <a:gdLst>
                  <a:gd name="connsiteX0" fmla="*/ 378551 w 3179255"/>
                  <a:gd name="connsiteY0" fmla="*/ 1095804 h 1095804"/>
                  <a:gd name="connsiteX1" fmla="*/ 2823475 w 3179255"/>
                  <a:gd name="connsiteY1" fmla="*/ 1095804 h 1095804"/>
                  <a:gd name="connsiteX2" fmla="*/ 3179256 w 3179255"/>
                  <a:gd name="connsiteY2" fmla="*/ 0 h 1095804"/>
                  <a:gd name="connsiteX3" fmla="*/ 3173563 w 3179255"/>
                  <a:gd name="connsiteY3" fmla="*/ 0 h 1095804"/>
                  <a:gd name="connsiteX4" fmla="*/ 2823475 w 3179255"/>
                  <a:gd name="connsiteY4" fmla="*/ 1087265 h 1095804"/>
                  <a:gd name="connsiteX5" fmla="*/ 378551 w 3179255"/>
                  <a:gd name="connsiteY5" fmla="*/ 1087265 h 1095804"/>
                  <a:gd name="connsiteX6" fmla="*/ 2846 w 3179255"/>
                  <a:gd name="connsiteY6" fmla="*/ 0 h 1095804"/>
                  <a:gd name="connsiteX7" fmla="*/ 0 w 3179255"/>
                  <a:gd name="connsiteY7" fmla="*/ 0 h 1095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79255" h="1095804">
                    <a:moveTo>
                      <a:pt x="378551" y="1095804"/>
                    </a:moveTo>
                    <a:lnTo>
                      <a:pt x="2823475" y="1095804"/>
                    </a:lnTo>
                    <a:lnTo>
                      <a:pt x="3179256" y="0"/>
                    </a:lnTo>
                    <a:lnTo>
                      <a:pt x="3173563" y="0"/>
                    </a:lnTo>
                    <a:lnTo>
                      <a:pt x="2823475" y="1087265"/>
                    </a:lnTo>
                    <a:lnTo>
                      <a:pt x="378551" y="1087265"/>
                    </a:lnTo>
                    <a:lnTo>
                      <a:pt x="284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31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043" name="Freeform: Shape 4042">
              <a:extLst>
                <a:ext uri="{FF2B5EF4-FFF2-40B4-BE49-F238E27FC236}">
                  <a16:creationId xmlns:a16="http://schemas.microsoft.com/office/drawing/2014/main" id="{BCF9ACC5-9256-4955-9575-BE40C1BE1D0C}"/>
                </a:ext>
              </a:extLst>
            </p:cNvPr>
            <p:cNvSpPr/>
            <p:nvPr/>
          </p:nvSpPr>
          <p:spPr>
            <a:xfrm>
              <a:off x="-2976205" y="2319254"/>
              <a:ext cx="384243" cy="51232"/>
            </a:xfrm>
            <a:custGeom>
              <a:avLst/>
              <a:gdLst>
                <a:gd name="connsiteX0" fmla="*/ 384243 w 384243"/>
                <a:gd name="connsiteY0" fmla="*/ 51232 h 51232"/>
                <a:gd name="connsiteX1" fmla="*/ 0 w 384243"/>
                <a:gd name="connsiteY1" fmla="*/ 51232 h 51232"/>
                <a:gd name="connsiteX2" fmla="*/ 22770 w 384243"/>
                <a:gd name="connsiteY2" fmla="*/ 0 h 51232"/>
                <a:gd name="connsiteX3" fmla="*/ 355781 w 384243"/>
                <a:gd name="connsiteY3" fmla="*/ 0 h 51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4243" h="51232">
                  <a:moveTo>
                    <a:pt x="384243" y="51232"/>
                  </a:moveTo>
                  <a:lnTo>
                    <a:pt x="0" y="51232"/>
                  </a:lnTo>
                  <a:lnTo>
                    <a:pt x="22770" y="0"/>
                  </a:lnTo>
                  <a:lnTo>
                    <a:pt x="355781" y="0"/>
                  </a:lnTo>
                  <a:close/>
                </a:path>
              </a:pathLst>
            </a:custGeom>
            <a:solidFill>
              <a:srgbClr val="FFDB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4" name="Freeform: Shape 4043">
              <a:extLst>
                <a:ext uri="{FF2B5EF4-FFF2-40B4-BE49-F238E27FC236}">
                  <a16:creationId xmlns:a16="http://schemas.microsoft.com/office/drawing/2014/main" id="{02D8E443-8BF4-4D80-91D2-1E362D39A6B2}"/>
                </a:ext>
              </a:extLst>
            </p:cNvPr>
            <p:cNvSpPr/>
            <p:nvPr/>
          </p:nvSpPr>
          <p:spPr>
            <a:xfrm>
              <a:off x="-2976205" y="2370486"/>
              <a:ext cx="384243" cy="25616"/>
            </a:xfrm>
            <a:custGeom>
              <a:avLst/>
              <a:gdLst>
                <a:gd name="connsiteX0" fmla="*/ 0 w 384243"/>
                <a:gd name="connsiteY0" fmla="*/ 0 h 25616"/>
                <a:gd name="connsiteX1" fmla="*/ 384243 w 384243"/>
                <a:gd name="connsiteY1" fmla="*/ 0 h 25616"/>
                <a:gd name="connsiteX2" fmla="*/ 384243 w 384243"/>
                <a:gd name="connsiteY2" fmla="*/ 25616 h 25616"/>
                <a:gd name="connsiteX3" fmla="*/ 0 w 384243"/>
                <a:gd name="connsiteY3" fmla="*/ 25616 h 25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4243" h="25616">
                  <a:moveTo>
                    <a:pt x="0" y="0"/>
                  </a:moveTo>
                  <a:lnTo>
                    <a:pt x="384243" y="0"/>
                  </a:lnTo>
                  <a:lnTo>
                    <a:pt x="384243" y="25616"/>
                  </a:lnTo>
                  <a:lnTo>
                    <a:pt x="0" y="25616"/>
                  </a:lnTo>
                  <a:close/>
                </a:path>
              </a:pathLst>
            </a:custGeom>
            <a:solidFill>
              <a:srgbClr val="BC30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" name="Graphic 378">
            <a:extLst>
              <a:ext uri="{FF2B5EF4-FFF2-40B4-BE49-F238E27FC236}">
                <a16:creationId xmlns:a16="http://schemas.microsoft.com/office/drawing/2014/main" id="{2B60E854-573D-449F-9756-3C1AEEBB0E91}"/>
              </a:ext>
            </a:extLst>
          </p:cNvPr>
          <p:cNvGrpSpPr/>
          <p:nvPr/>
        </p:nvGrpSpPr>
        <p:grpSpPr>
          <a:xfrm rot="15847551">
            <a:off x="7366293" y="2969706"/>
            <a:ext cx="2483705" cy="464536"/>
            <a:chOff x="5868899" y="813333"/>
            <a:chExt cx="2483705" cy="464536"/>
          </a:xfrm>
        </p:grpSpPr>
        <p:grpSp>
          <p:nvGrpSpPr>
            <p:cNvPr id="4" name="Graphic 378">
              <a:extLst>
                <a:ext uri="{FF2B5EF4-FFF2-40B4-BE49-F238E27FC236}">
                  <a16:creationId xmlns:a16="http://schemas.microsoft.com/office/drawing/2014/main" id="{21F19987-57EA-4FA9-A205-CE2D62754163}"/>
                </a:ext>
              </a:extLst>
            </p:cNvPr>
            <p:cNvGrpSpPr/>
            <p:nvPr/>
          </p:nvGrpSpPr>
          <p:grpSpPr>
            <a:xfrm>
              <a:off x="5868899" y="822878"/>
              <a:ext cx="2058940" cy="445445"/>
              <a:chOff x="5868899" y="822878"/>
              <a:chExt cx="2058940" cy="445445"/>
            </a:xfrm>
          </p:grpSpPr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C5031023-C202-4CE9-9718-E46B197E9AF5}"/>
                  </a:ext>
                </a:extLst>
              </p:cNvPr>
              <p:cNvSpPr/>
              <p:nvPr/>
            </p:nvSpPr>
            <p:spPr>
              <a:xfrm>
                <a:off x="5868899" y="996284"/>
                <a:ext cx="98979" cy="272039"/>
              </a:xfrm>
              <a:custGeom>
                <a:avLst/>
                <a:gdLst>
                  <a:gd name="connsiteX0" fmla="*/ 46481 w 98979"/>
                  <a:gd name="connsiteY0" fmla="*/ 272040 h 272039"/>
                  <a:gd name="connsiteX1" fmla="*/ 98980 w 98979"/>
                  <a:gd name="connsiteY1" fmla="*/ 272040 h 272039"/>
                  <a:gd name="connsiteX2" fmla="*/ 81480 w 98979"/>
                  <a:gd name="connsiteY2" fmla="*/ 31818 h 272039"/>
                  <a:gd name="connsiteX3" fmla="*/ 1936 w 98979"/>
                  <a:gd name="connsiteY3" fmla="*/ 0 h 272039"/>
                  <a:gd name="connsiteX4" fmla="*/ 46481 w 98979"/>
                  <a:gd name="connsiteY4" fmla="*/ 272040 h 272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979" h="272039">
                    <a:moveTo>
                      <a:pt x="46481" y="272040"/>
                    </a:moveTo>
                    <a:lnTo>
                      <a:pt x="98980" y="272040"/>
                    </a:lnTo>
                    <a:cubicBezTo>
                      <a:pt x="84662" y="184542"/>
                      <a:pt x="79889" y="103407"/>
                      <a:pt x="81480" y="31818"/>
                    </a:cubicBezTo>
                    <a:cubicBezTo>
                      <a:pt x="54435" y="23863"/>
                      <a:pt x="28981" y="14318"/>
                      <a:pt x="1936" y="0"/>
                    </a:cubicBezTo>
                    <a:cubicBezTo>
                      <a:pt x="-4427" y="76362"/>
                      <a:pt x="3527" y="170224"/>
                      <a:pt x="46481" y="272040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EE615D9C-311A-47C3-AC15-32C00BC1C893}"/>
                  </a:ext>
                </a:extLst>
              </p:cNvPr>
              <p:cNvSpPr/>
              <p:nvPr/>
            </p:nvSpPr>
            <p:spPr>
              <a:xfrm>
                <a:off x="5870835" y="822878"/>
                <a:ext cx="98634" cy="205223"/>
              </a:xfrm>
              <a:custGeom>
                <a:avLst/>
                <a:gdLst>
                  <a:gd name="connsiteX0" fmla="*/ 44545 w 98634"/>
                  <a:gd name="connsiteY0" fmla="*/ 0 h 205223"/>
                  <a:gd name="connsiteX1" fmla="*/ 0 w 98634"/>
                  <a:gd name="connsiteY1" fmla="*/ 173406 h 205223"/>
                  <a:gd name="connsiteX2" fmla="*/ 79544 w 98634"/>
                  <a:gd name="connsiteY2" fmla="*/ 205223 h 205223"/>
                  <a:gd name="connsiteX3" fmla="*/ 98634 w 98634"/>
                  <a:gd name="connsiteY3" fmla="*/ 0 h 205223"/>
                  <a:gd name="connsiteX4" fmla="*/ 44545 w 98634"/>
                  <a:gd name="connsiteY4" fmla="*/ 0 h 205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634" h="205223">
                    <a:moveTo>
                      <a:pt x="44545" y="0"/>
                    </a:moveTo>
                    <a:cubicBezTo>
                      <a:pt x="44545" y="0"/>
                      <a:pt x="9545" y="68408"/>
                      <a:pt x="0" y="173406"/>
                    </a:cubicBezTo>
                    <a:cubicBezTo>
                      <a:pt x="25454" y="186133"/>
                      <a:pt x="52499" y="197269"/>
                      <a:pt x="79544" y="205223"/>
                    </a:cubicBezTo>
                    <a:cubicBezTo>
                      <a:pt x="81135" y="122498"/>
                      <a:pt x="89089" y="52499"/>
                      <a:pt x="98634" y="0"/>
                    </a:cubicBezTo>
                    <a:lnTo>
                      <a:pt x="44545" y="0"/>
                    </a:ln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CC04C314-CA7E-47A3-A77D-6C594C210324}"/>
                  </a:ext>
                </a:extLst>
              </p:cNvPr>
              <p:cNvSpPr/>
              <p:nvPr/>
            </p:nvSpPr>
            <p:spPr>
              <a:xfrm>
                <a:off x="5950086" y="1028102"/>
                <a:ext cx="352353" cy="240222"/>
              </a:xfrm>
              <a:custGeom>
                <a:avLst/>
                <a:gdLst>
                  <a:gd name="connsiteX0" fmla="*/ 292 w 352353"/>
                  <a:gd name="connsiteY0" fmla="*/ 0 h 240222"/>
                  <a:gd name="connsiteX1" fmla="*/ 17792 w 352353"/>
                  <a:gd name="connsiteY1" fmla="*/ 240222 h 240222"/>
                  <a:gd name="connsiteX2" fmla="*/ 323241 w 352353"/>
                  <a:gd name="connsiteY2" fmla="*/ 240222 h 240222"/>
                  <a:gd name="connsiteX3" fmla="*/ 329604 w 352353"/>
                  <a:gd name="connsiteY3" fmla="*/ 39772 h 240222"/>
                  <a:gd name="connsiteX4" fmla="*/ 57564 w 352353"/>
                  <a:gd name="connsiteY4" fmla="*/ 11136 h 240222"/>
                  <a:gd name="connsiteX5" fmla="*/ 292 w 352353"/>
                  <a:gd name="connsiteY5" fmla="*/ 0 h 240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2353" h="240222">
                    <a:moveTo>
                      <a:pt x="292" y="0"/>
                    </a:moveTo>
                    <a:cubicBezTo>
                      <a:pt x="-1298" y="71589"/>
                      <a:pt x="3474" y="152724"/>
                      <a:pt x="17792" y="240222"/>
                    </a:cubicBezTo>
                    <a:lnTo>
                      <a:pt x="323241" y="240222"/>
                    </a:lnTo>
                    <a:cubicBezTo>
                      <a:pt x="356649" y="168633"/>
                      <a:pt x="364603" y="124089"/>
                      <a:pt x="329604" y="39772"/>
                    </a:cubicBezTo>
                    <a:cubicBezTo>
                      <a:pt x="238924" y="30227"/>
                      <a:pt x="148244" y="20681"/>
                      <a:pt x="57564" y="11136"/>
                    </a:cubicBezTo>
                    <a:cubicBezTo>
                      <a:pt x="38474" y="9545"/>
                      <a:pt x="19383" y="4773"/>
                      <a:pt x="292" y="0"/>
                    </a:cubicBezTo>
                    <a:close/>
                  </a:path>
                </a:pathLst>
              </a:custGeom>
              <a:solidFill>
                <a:srgbClr val="00B7E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5EECCBAB-C6D3-40C1-A48C-0B7127600EDE}"/>
                  </a:ext>
                </a:extLst>
              </p:cNvPr>
              <p:cNvSpPr/>
              <p:nvPr/>
            </p:nvSpPr>
            <p:spPr>
              <a:xfrm>
                <a:off x="5948788" y="822878"/>
                <a:ext cx="329311" cy="244995"/>
              </a:xfrm>
              <a:custGeom>
                <a:avLst/>
                <a:gdLst>
                  <a:gd name="connsiteX0" fmla="*/ 316585 w 329311"/>
                  <a:gd name="connsiteY0" fmla="*/ 0 h 244995"/>
                  <a:gd name="connsiteX1" fmla="*/ 19090 w 329311"/>
                  <a:gd name="connsiteY1" fmla="*/ 0 h 244995"/>
                  <a:gd name="connsiteX2" fmla="*/ 0 w 329311"/>
                  <a:gd name="connsiteY2" fmla="*/ 205223 h 244995"/>
                  <a:gd name="connsiteX3" fmla="*/ 57271 w 329311"/>
                  <a:gd name="connsiteY3" fmla="*/ 216359 h 244995"/>
                  <a:gd name="connsiteX4" fmla="*/ 329312 w 329311"/>
                  <a:gd name="connsiteY4" fmla="*/ 244995 h 244995"/>
                  <a:gd name="connsiteX5" fmla="*/ 313403 w 329311"/>
                  <a:gd name="connsiteY5" fmla="*/ 209996 h 244995"/>
                  <a:gd name="connsiteX6" fmla="*/ 316585 w 329311"/>
                  <a:gd name="connsiteY6" fmla="*/ 0 h 244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9311" h="244995">
                    <a:moveTo>
                      <a:pt x="316585" y="0"/>
                    </a:moveTo>
                    <a:lnTo>
                      <a:pt x="19090" y="0"/>
                    </a:lnTo>
                    <a:cubicBezTo>
                      <a:pt x="11136" y="52499"/>
                      <a:pt x="1591" y="122498"/>
                      <a:pt x="0" y="205223"/>
                    </a:cubicBezTo>
                    <a:cubicBezTo>
                      <a:pt x="19090" y="211587"/>
                      <a:pt x="39772" y="214768"/>
                      <a:pt x="57271" y="216359"/>
                    </a:cubicBezTo>
                    <a:cubicBezTo>
                      <a:pt x="147951" y="225905"/>
                      <a:pt x="238632" y="235450"/>
                      <a:pt x="329312" y="244995"/>
                    </a:cubicBezTo>
                    <a:cubicBezTo>
                      <a:pt x="324539" y="233859"/>
                      <a:pt x="319766" y="222723"/>
                      <a:pt x="313403" y="209996"/>
                    </a:cubicBezTo>
                    <a:cubicBezTo>
                      <a:pt x="278404" y="135225"/>
                      <a:pt x="291130" y="60453"/>
                      <a:pt x="316585" y="0"/>
                    </a:cubicBezTo>
                    <a:close/>
                  </a:path>
                </a:pathLst>
              </a:custGeom>
              <a:solidFill>
                <a:srgbClr val="00BDF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BF8D5A5A-9E21-43ED-AFD9-4D2768B7630A}"/>
                  </a:ext>
                </a:extLst>
              </p:cNvPr>
              <p:cNvSpPr/>
              <p:nvPr/>
            </p:nvSpPr>
            <p:spPr>
              <a:xfrm>
                <a:off x="6324052" y="822878"/>
                <a:ext cx="1206067" cy="296801"/>
              </a:xfrm>
              <a:custGeom>
                <a:avLst/>
                <a:gdLst>
                  <a:gd name="connsiteX0" fmla="*/ 1175841 w 1206067"/>
                  <a:gd name="connsiteY0" fmla="*/ 0 h 296801"/>
                  <a:gd name="connsiteX1" fmla="*/ 33591 w 1206067"/>
                  <a:gd name="connsiteY1" fmla="*/ 0 h 296801"/>
                  <a:gd name="connsiteX2" fmla="*/ 14501 w 1206067"/>
                  <a:gd name="connsiteY2" fmla="*/ 173406 h 296801"/>
                  <a:gd name="connsiteX3" fmla="*/ 47909 w 1206067"/>
                  <a:gd name="connsiteY3" fmla="*/ 252950 h 296801"/>
                  <a:gd name="connsiteX4" fmla="*/ 1206068 w 1206067"/>
                  <a:gd name="connsiteY4" fmla="*/ 291131 h 296801"/>
                  <a:gd name="connsiteX5" fmla="*/ 1174250 w 1206067"/>
                  <a:gd name="connsiteY5" fmla="*/ 208405 h 296801"/>
                  <a:gd name="connsiteX6" fmla="*/ 1175841 w 1206067"/>
                  <a:gd name="connsiteY6" fmla="*/ 0 h 296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6067" h="296801">
                    <a:moveTo>
                      <a:pt x="1175841" y="0"/>
                    </a:moveTo>
                    <a:lnTo>
                      <a:pt x="33591" y="0"/>
                    </a:lnTo>
                    <a:cubicBezTo>
                      <a:pt x="6546" y="47726"/>
                      <a:pt x="-15726" y="112952"/>
                      <a:pt x="14501" y="173406"/>
                    </a:cubicBezTo>
                    <a:cubicBezTo>
                      <a:pt x="28818" y="203632"/>
                      <a:pt x="39954" y="229086"/>
                      <a:pt x="47909" y="252950"/>
                    </a:cubicBezTo>
                    <a:cubicBezTo>
                      <a:pt x="434492" y="287949"/>
                      <a:pt x="821076" y="307039"/>
                      <a:pt x="1206068" y="291131"/>
                    </a:cubicBezTo>
                    <a:cubicBezTo>
                      <a:pt x="1199704" y="267267"/>
                      <a:pt x="1190159" y="240223"/>
                      <a:pt x="1174250" y="208405"/>
                    </a:cubicBezTo>
                    <a:cubicBezTo>
                      <a:pt x="1137660" y="135225"/>
                      <a:pt x="1150387" y="60453"/>
                      <a:pt x="1175841" y="0"/>
                    </a:cubicBezTo>
                    <a:close/>
                  </a:path>
                </a:pathLst>
              </a:custGeom>
              <a:solidFill>
                <a:srgbClr val="00BDF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F1E54918-1907-443C-86D3-F80198AC1869}"/>
                  </a:ext>
                </a:extLst>
              </p:cNvPr>
              <p:cNvSpPr/>
              <p:nvPr/>
            </p:nvSpPr>
            <p:spPr>
              <a:xfrm>
                <a:off x="6364007" y="1077419"/>
                <a:ext cx="1172739" cy="190905"/>
              </a:xfrm>
              <a:custGeom>
                <a:avLst/>
                <a:gdLst>
                  <a:gd name="connsiteX0" fmla="*/ 7954 w 1172739"/>
                  <a:gd name="connsiteY0" fmla="*/ 0 h 190905"/>
                  <a:gd name="connsiteX1" fmla="*/ 0 w 1172739"/>
                  <a:gd name="connsiteY1" fmla="*/ 190905 h 190905"/>
                  <a:gd name="connsiteX2" fmla="*/ 1143841 w 1172739"/>
                  <a:gd name="connsiteY2" fmla="*/ 190905 h 190905"/>
                  <a:gd name="connsiteX3" fmla="*/ 1166113 w 1172739"/>
                  <a:gd name="connsiteY3" fmla="*/ 38181 h 190905"/>
                  <a:gd name="connsiteX4" fmla="*/ 7954 w 1172739"/>
                  <a:gd name="connsiteY4" fmla="*/ 0 h 190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2739" h="190905">
                    <a:moveTo>
                      <a:pt x="7954" y="0"/>
                    </a:moveTo>
                    <a:cubicBezTo>
                      <a:pt x="30227" y="73180"/>
                      <a:pt x="23863" y="127270"/>
                      <a:pt x="0" y="190905"/>
                    </a:cubicBezTo>
                    <a:lnTo>
                      <a:pt x="1143841" y="190905"/>
                    </a:lnTo>
                    <a:cubicBezTo>
                      <a:pt x="1170886" y="133634"/>
                      <a:pt x="1180431" y="93862"/>
                      <a:pt x="1166113" y="38181"/>
                    </a:cubicBezTo>
                    <a:cubicBezTo>
                      <a:pt x="781121" y="54090"/>
                      <a:pt x="394538" y="34999"/>
                      <a:pt x="7954" y="0"/>
                    </a:cubicBezTo>
                    <a:close/>
                  </a:path>
                </a:pathLst>
              </a:custGeom>
              <a:solidFill>
                <a:srgbClr val="00B7E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B1FD0F6C-4799-486A-B601-1BC196C9BD0F}"/>
                  </a:ext>
                </a:extLst>
              </p:cNvPr>
              <p:cNvSpPr/>
              <p:nvPr/>
            </p:nvSpPr>
            <p:spPr>
              <a:xfrm>
                <a:off x="7598528" y="1085373"/>
                <a:ext cx="329311" cy="182950"/>
              </a:xfrm>
              <a:custGeom>
                <a:avLst/>
                <a:gdLst>
                  <a:gd name="connsiteX0" fmla="*/ 0 w 329311"/>
                  <a:gd name="connsiteY0" fmla="*/ 182951 h 182950"/>
                  <a:gd name="connsiteX1" fmla="*/ 329312 w 329311"/>
                  <a:gd name="connsiteY1" fmla="*/ 182951 h 182950"/>
                  <a:gd name="connsiteX2" fmla="*/ 329312 w 329311"/>
                  <a:gd name="connsiteY2" fmla="*/ 0 h 182950"/>
                  <a:gd name="connsiteX3" fmla="*/ 17500 w 329311"/>
                  <a:gd name="connsiteY3" fmla="*/ 25454 h 182950"/>
                  <a:gd name="connsiteX4" fmla="*/ 0 w 329311"/>
                  <a:gd name="connsiteY4" fmla="*/ 182951 h 18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9311" h="182950">
                    <a:moveTo>
                      <a:pt x="0" y="182951"/>
                    </a:moveTo>
                    <a:lnTo>
                      <a:pt x="329312" y="182951"/>
                    </a:lnTo>
                    <a:lnTo>
                      <a:pt x="329312" y="0"/>
                    </a:lnTo>
                    <a:cubicBezTo>
                      <a:pt x="225905" y="11136"/>
                      <a:pt x="120907" y="20681"/>
                      <a:pt x="17500" y="25454"/>
                    </a:cubicBezTo>
                    <a:cubicBezTo>
                      <a:pt x="28636" y="82726"/>
                      <a:pt x="20682" y="128861"/>
                      <a:pt x="0" y="182951"/>
                    </a:cubicBezTo>
                    <a:close/>
                  </a:path>
                </a:pathLst>
              </a:custGeom>
              <a:solidFill>
                <a:srgbClr val="00B7E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68D2C937-CBF4-47B7-9E12-DBDAAC083854}"/>
                  </a:ext>
                </a:extLst>
              </p:cNvPr>
              <p:cNvSpPr/>
              <p:nvPr/>
            </p:nvSpPr>
            <p:spPr>
              <a:xfrm>
                <a:off x="7558573" y="822878"/>
                <a:ext cx="367675" cy="287948"/>
              </a:xfrm>
              <a:custGeom>
                <a:avLst/>
                <a:gdLst>
                  <a:gd name="connsiteX0" fmla="*/ 33591 w 367675"/>
                  <a:gd name="connsiteY0" fmla="*/ 0 h 287948"/>
                  <a:gd name="connsiteX1" fmla="*/ 14500 w 367675"/>
                  <a:gd name="connsiteY1" fmla="*/ 173406 h 287948"/>
                  <a:gd name="connsiteX2" fmla="*/ 55863 w 367675"/>
                  <a:gd name="connsiteY2" fmla="*/ 287949 h 287948"/>
                  <a:gd name="connsiteX3" fmla="*/ 367675 w 367675"/>
                  <a:gd name="connsiteY3" fmla="*/ 262495 h 287948"/>
                  <a:gd name="connsiteX4" fmla="*/ 367675 w 367675"/>
                  <a:gd name="connsiteY4" fmla="*/ 1591 h 287948"/>
                  <a:gd name="connsiteX5" fmla="*/ 33591 w 367675"/>
                  <a:gd name="connsiteY5" fmla="*/ 1591 h 287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7675" h="287948">
                    <a:moveTo>
                      <a:pt x="33591" y="0"/>
                    </a:moveTo>
                    <a:cubicBezTo>
                      <a:pt x="6546" y="47726"/>
                      <a:pt x="-15726" y="112952"/>
                      <a:pt x="14500" y="173406"/>
                    </a:cubicBezTo>
                    <a:cubicBezTo>
                      <a:pt x="35182" y="217950"/>
                      <a:pt x="49500" y="254540"/>
                      <a:pt x="55863" y="287949"/>
                    </a:cubicBezTo>
                    <a:cubicBezTo>
                      <a:pt x="159270" y="281585"/>
                      <a:pt x="264268" y="273631"/>
                      <a:pt x="367675" y="262495"/>
                    </a:cubicBezTo>
                    <a:lnTo>
                      <a:pt x="367675" y="1591"/>
                    </a:lnTo>
                    <a:lnTo>
                      <a:pt x="33591" y="1591"/>
                    </a:lnTo>
                    <a:close/>
                  </a:path>
                </a:pathLst>
              </a:custGeom>
              <a:solidFill>
                <a:srgbClr val="00BDF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CB0525AF-08B6-46C2-80BD-A3E88D307BC9}"/>
                  </a:ext>
                </a:extLst>
              </p:cNvPr>
              <p:cNvSpPr/>
              <p:nvPr/>
            </p:nvSpPr>
            <p:spPr>
              <a:xfrm>
                <a:off x="6241007" y="822878"/>
                <a:ext cx="130953" cy="252949"/>
              </a:xfrm>
              <a:custGeom>
                <a:avLst/>
                <a:gdLst>
                  <a:gd name="connsiteX0" fmla="*/ 116636 w 130953"/>
                  <a:gd name="connsiteY0" fmla="*/ 0 h 252949"/>
                  <a:gd name="connsiteX1" fmla="*/ 24365 w 130953"/>
                  <a:gd name="connsiteY1" fmla="*/ 0 h 252949"/>
                  <a:gd name="connsiteX2" fmla="*/ 22774 w 130953"/>
                  <a:gd name="connsiteY2" fmla="*/ 209996 h 252949"/>
                  <a:gd name="connsiteX3" fmla="*/ 38683 w 130953"/>
                  <a:gd name="connsiteY3" fmla="*/ 244995 h 252949"/>
                  <a:gd name="connsiteX4" fmla="*/ 130954 w 130953"/>
                  <a:gd name="connsiteY4" fmla="*/ 252950 h 252949"/>
                  <a:gd name="connsiteX5" fmla="*/ 97546 w 130953"/>
                  <a:gd name="connsiteY5" fmla="*/ 173406 h 252949"/>
                  <a:gd name="connsiteX6" fmla="*/ 116636 w 130953"/>
                  <a:gd name="connsiteY6" fmla="*/ 0 h 252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0953" h="252949">
                    <a:moveTo>
                      <a:pt x="116636" y="0"/>
                    </a:moveTo>
                    <a:lnTo>
                      <a:pt x="24365" y="0"/>
                    </a:lnTo>
                    <a:cubicBezTo>
                      <a:pt x="-1089" y="60453"/>
                      <a:pt x="-13816" y="133634"/>
                      <a:pt x="22774" y="209996"/>
                    </a:cubicBezTo>
                    <a:cubicBezTo>
                      <a:pt x="29138" y="222723"/>
                      <a:pt x="33910" y="233859"/>
                      <a:pt x="38683" y="244995"/>
                    </a:cubicBezTo>
                    <a:cubicBezTo>
                      <a:pt x="68910" y="248177"/>
                      <a:pt x="99136" y="251359"/>
                      <a:pt x="130954" y="252950"/>
                    </a:cubicBezTo>
                    <a:cubicBezTo>
                      <a:pt x="122999" y="229086"/>
                      <a:pt x="111863" y="202041"/>
                      <a:pt x="97546" y="173406"/>
                    </a:cubicBezTo>
                    <a:cubicBezTo>
                      <a:pt x="68910" y="112952"/>
                      <a:pt x="89591" y="47726"/>
                      <a:pt x="116636" y="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70B8954E-3AF6-4C27-8FD6-7E4A914E4592}"/>
                  </a:ext>
                </a:extLst>
              </p:cNvPr>
              <p:cNvSpPr/>
              <p:nvPr/>
            </p:nvSpPr>
            <p:spPr>
              <a:xfrm>
                <a:off x="6273327" y="1069464"/>
                <a:ext cx="113536" cy="198859"/>
              </a:xfrm>
              <a:custGeom>
                <a:avLst/>
                <a:gdLst>
                  <a:gd name="connsiteX0" fmla="*/ 0 w 113536"/>
                  <a:gd name="connsiteY0" fmla="*/ 198860 h 198859"/>
                  <a:gd name="connsiteX1" fmla="*/ 90680 w 113536"/>
                  <a:gd name="connsiteY1" fmla="*/ 198860 h 198859"/>
                  <a:gd name="connsiteX2" fmla="*/ 98634 w 113536"/>
                  <a:gd name="connsiteY2" fmla="*/ 7954 h 198859"/>
                  <a:gd name="connsiteX3" fmla="*/ 6363 w 113536"/>
                  <a:gd name="connsiteY3" fmla="*/ 0 h 198859"/>
                  <a:gd name="connsiteX4" fmla="*/ 0 w 113536"/>
                  <a:gd name="connsiteY4" fmla="*/ 198860 h 198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536" h="198859">
                    <a:moveTo>
                      <a:pt x="0" y="198860"/>
                    </a:moveTo>
                    <a:lnTo>
                      <a:pt x="90680" y="198860"/>
                    </a:lnTo>
                    <a:cubicBezTo>
                      <a:pt x="116134" y="135224"/>
                      <a:pt x="122498" y="81135"/>
                      <a:pt x="98634" y="7954"/>
                    </a:cubicBezTo>
                    <a:cubicBezTo>
                      <a:pt x="68408" y="4773"/>
                      <a:pt x="38181" y="1591"/>
                      <a:pt x="6363" y="0"/>
                    </a:cubicBezTo>
                    <a:cubicBezTo>
                      <a:pt x="41363" y="81135"/>
                      <a:pt x="33409" y="127270"/>
                      <a:pt x="0" y="198860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A28E0B30-A1D0-4F2D-BC13-FD0446CD27A5}"/>
                  </a:ext>
                </a:extLst>
              </p:cNvPr>
              <p:cNvSpPr/>
              <p:nvPr/>
            </p:nvSpPr>
            <p:spPr>
              <a:xfrm>
                <a:off x="7475528" y="822878"/>
                <a:ext cx="138908" cy="292721"/>
              </a:xfrm>
              <a:custGeom>
                <a:avLst/>
                <a:gdLst>
                  <a:gd name="connsiteX0" fmla="*/ 116636 w 138908"/>
                  <a:gd name="connsiteY0" fmla="*/ 0 h 292721"/>
                  <a:gd name="connsiteX1" fmla="*/ 24365 w 138908"/>
                  <a:gd name="connsiteY1" fmla="*/ 0 h 292721"/>
                  <a:gd name="connsiteX2" fmla="*/ 22774 w 138908"/>
                  <a:gd name="connsiteY2" fmla="*/ 209996 h 292721"/>
                  <a:gd name="connsiteX3" fmla="*/ 54592 w 138908"/>
                  <a:gd name="connsiteY3" fmla="*/ 292722 h 292721"/>
                  <a:gd name="connsiteX4" fmla="*/ 138908 w 138908"/>
                  <a:gd name="connsiteY4" fmla="*/ 287949 h 292721"/>
                  <a:gd name="connsiteX5" fmla="*/ 97545 w 138908"/>
                  <a:gd name="connsiteY5" fmla="*/ 173406 h 292721"/>
                  <a:gd name="connsiteX6" fmla="*/ 116636 w 138908"/>
                  <a:gd name="connsiteY6" fmla="*/ 0 h 292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8908" h="292721">
                    <a:moveTo>
                      <a:pt x="116636" y="0"/>
                    </a:moveTo>
                    <a:lnTo>
                      <a:pt x="24365" y="0"/>
                    </a:lnTo>
                    <a:cubicBezTo>
                      <a:pt x="-1089" y="60453"/>
                      <a:pt x="-13816" y="133634"/>
                      <a:pt x="22774" y="209996"/>
                    </a:cubicBezTo>
                    <a:cubicBezTo>
                      <a:pt x="38683" y="241813"/>
                      <a:pt x="48228" y="268858"/>
                      <a:pt x="54592" y="292722"/>
                    </a:cubicBezTo>
                    <a:cubicBezTo>
                      <a:pt x="83228" y="291131"/>
                      <a:pt x="110273" y="289540"/>
                      <a:pt x="138908" y="287949"/>
                    </a:cubicBezTo>
                    <a:cubicBezTo>
                      <a:pt x="132545" y="254540"/>
                      <a:pt x="118227" y="217950"/>
                      <a:pt x="97545" y="173406"/>
                    </a:cubicBezTo>
                    <a:cubicBezTo>
                      <a:pt x="68910" y="112952"/>
                      <a:pt x="89591" y="47726"/>
                      <a:pt x="116636" y="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FA5F3038-A6EB-4E8F-BE2E-E94943909843}"/>
                  </a:ext>
                </a:extLst>
              </p:cNvPr>
              <p:cNvSpPr/>
              <p:nvPr/>
            </p:nvSpPr>
            <p:spPr>
              <a:xfrm>
                <a:off x="7507848" y="1110827"/>
                <a:ext cx="113222" cy="157496"/>
              </a:xfrm>
              <a:custGeom>
                <a:avLst/>
                <a:gdLst>
                  <a:gd name="connsiteX0" fmla="*/ 0 w 113222"/>
                  <a:gd name="connsiteY0" fmla="*/ 157497 h 157496"/>
                  <a:gd name="connsiteX1" fmla="*/ 90680 w 113222"/>
                  <a:gd name="connsiteY1" fmla="*/ 157497 h 157496"/>
                  <a:gd name="connsiteX2" fmla="*/ 108179 w 113222"/>
                  <a:gd name="connsiteY2" fmla="*/ 0 h 157496"/>
                  <a:gd name="connsiteX3" fmla="*/ 23863 w 113222"/>
                  <a:gd name="connsiteY3" fmla="*/ 4773 h 157496"/>
                  <a:gd name="connsiteX4" fmla="*/ 0 w 113222"/>
                  <a:gd name="connsiteY4" fmla="*/ 157497 h 157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222" h="157496">
                    <a:moveTo>
                      <a:pt x="0" y="157497"/>
                    </a:moveTo>
                    <a:lnTo>
                      <a:pt x="90680" y="157497"/>
                    </a:lnTo>
                    <a:cubicBezTo>
                      <a:pt x="111361" y="104998"/>
                      <a:pt x="119316" y="57272"/>
                      <a:pt x="108179" y="0"/>
                    </a:cubicBezTo>
                    <a:cubicBezTo>
                      <a:pt x="79544" y="1591"/>
                      <a:pt x="52499" y="3182"/>
                      <a:pt x="23863" y="4773"/>
                    </a:cubicBezTo>
                    <a:cubicBezTo>
                      <a:pt x="36590" y="60453"/>
                      <a:pt x="27045" y="100225"/>
                      <a:pt x="0" y="157497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7" name="Graphic 378">
              <a:extLst>
                <a:ext uri="{FF2B5EF4-FFF2-40B4-BE49-F238E27FC236}">
                  <a16:creationId xmlns:a16="http://schemas.microsoft.com/office/drawing/2014/main" id="{C8ABE99F-6753-4AF5-90E0-E45C78AABC9B}"/>
                </a:ext>
              </a:extLst>
            </p:cNvPr>
            <p:cNvGrpSpPr/>
            <p:nvPr/>
          </p:nvGrpSpPr>
          <p:grpSpPr>
            <a:xfrm>
              <a:off x="6597866" y="978704"/>
              <a:ext cx="666577" cy="224486"/>
              <a:chOff x="6597866" y="978704"/>
              <a:chExt cx="666577" cy="224486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972B2814-99EF-49BE-8D41-FA99DFD85496}"/>
                  </a:ext>
                </a:extLst>
              </p:cNvPr>
              <p:cNvSpPr/>
              <p:nvPr/>
            </p:nvSpPr>
            <p:spPr>
              <a:xfrm>
                <a:off x="6597866" y="1104371"/>
                <a:ext cx="179769" cy="89274"/>
              </a:xfrm>
              <a:custGeom>
                <a:avLst/>
                <a:gdLst>
                  <a:gd name="connsiteX0" fmla="*/ 179769 w 179769"/>
                  <a:gd name="connsiteY0" fmla="*/ 46228 h 89274"/>
                  <a:gd name="connsiteX1" fmla="*/ 89089 w 179769"/>
                  <a:gd name="connsiteY1" fmla="*/ 89182 h 89274"/>
                  <a:gd name="connsiteX2" fmla="*/ 0 w 179769"/>
                  <a:gd name="connsiteY2" fmla="*/ 43046 h 89274"/>
                  <a:gd name="connsiteX3" fmla="*/ 90680 w 179769"/>
                  <a:gd name="connsiteY3" fmla="*/ 93 h 89274"/>
                  <a:gd name="connsiteX4" fmla="*/ 179769 w 179769"/>
                  <a:gd name="connsiteY4" fmla="*/ 46228 h 89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9769" h="89274">
                    <a:moveTo>
                      <a:pt x="179769" y="46228"/>
                    </a:moveTo>
                    <a:cubicBezTo>
                      <a:pt x="179769" y="71682"/>
                      <a:pt x="138407" y="90773"/>
                      <a:pt x="89089" y="89182"/>
                    </a:cubicBezTo>
                    <a:cubicBezTo>
                      <a:pt x="39772" y="87591"/>
                      <a:pt x="0" y="66909"/>
                      <a:pt x="0" y="43046"/>
                    </a:cubicBezTo>
                    <a:cubicBezTo>
                      <a:pt x="0" y="17592"/>
                      <a:pt x="41363" y="-1498"/>
                      <a:pt x="90680" y="93"/>
                    </a:cubicBezTo>
                    <a:cubicBezTo>
                      <a:pt x="139997" y="93"/>
                      <a:pt x="179769" y="20774"/>
                      <a:pt x="179769" y="46228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CF7A08DE-F250-4A9A-8BD3-816ED3E88C74}"/>
                  </a:ext>
                </a:extLst>
              </p:cNvPr>
              <p:cNvSpPr/>
              <p:nvPr/>
            </p:nvSpPr>
            <p:spPr>
              <a:xfrm>
                <a:off x="7084674" y="1113916"/>
                <a:ext cx="179769" cy="89274"/>
              </a:xfrm>
              <a:custGeom>
                <a:avLst/>
                <a:gdLst>
                  <a:gd name="connsiteX0" fmla="*/ 0 w 179769"/>
                  <a:gd name="connsiteY0" fmla="*/ 43046 h 89274"/>
                  <a:gd name="connsiteX1" fmla="*/ 89089 w 179769"/>
                  <a:gd name="connsiteY1" fmla="*/ 89182 h 89274"/>
                  <a:gd name="connsiteX2" fmla="*/ 179769 w 179769"/>
                  <a:gd name="connsiteY2" fmla="*/ 46228 h 89274"/>
                  <a:gd name="connsiteX3" fmla="*/ 90680 w 179769"/>
                  <a:gd name="connsiteY3" fmla="*/ 93 h 89274"/>
                  <a:gd name="connsiteX4" fmla="*/ 0 w 179769"/>
                  <a:gd name="connsiteY4" fmla="*/ 43046 h 89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9769" h="89274">
                    <a:moveTo>
                      <a:pt x="0" y="43046"/>
                    </a:moveTo>
                    <a:cubicBezTo>
                      <a:pt x="0" y="68500"/>
                      <a:pt x="39772" y="89182"/>
                      <a:pt x="89089" y="89182"/>
                    </a:cubicBezTo>
                    <a:cubicBezTo>
                      <a:pt x="138406" y="90773"/>
                      <a:pt x="178178" y="71682"/>
                      <a:pt x="179769" y="46228"/>
                    </a:cubicBezTo>
                    <a:cubicBezTo>
                      <a:pt x="179769" y="20774"/>
                      <a:pt x="139997" y="93"/>
                      <a:pt x="90680" y="93"/>
                    </a:cubicBezTo>
                    <a:cubicBezTo>
                      <a:pt x="41363" y="-1498"/>
                      <a:pt x="0" y="17592"/>
                      <a:pt x="0" y="43046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5DDE2F4E-BA3F-436A-A203-A297825AE5F5}"/>
                  </a:ext>
                </a:extLst>
              </p:cNvPr>
              <p:cNvSpPr/>
              <p:nvPr/>
            </p:nvSpPr>
            <p:spPr>
              <a:xfrm>
                <a:off x="6844452" y="1015375"/>
                <a:ext cx="181360" cy="105098"/>
              </a:xfrm>
              <a:custGeom>
                <a:avLst/>
                <a:gdLst>
                  <a:gd name="connsiteX0" fmla="*/ 87498 w 181360"/>
                  <a:gd name="connsiteY0" fmla="*/ 104998 h 105098"/>
                  <a:gd name="connsiteX1" fmla="*/ 11136 w 181360"/>
                  <a:gd name="connsiteY1" fmla="*/ 58862 h 105098"/>
                  <a:gd name="connsiteX2" fmla="*/ 0 w 181360"/>
                  <a:gd name="connsiteY2" fmla="*/ 12727 h 105098"/>
                  <a:gd name="connsiteX3" fmla="*/ 12727 w 181360"/>
                  <a:gd name="connsiteY3" fmla="*/ 0 h 105098"/>
                  <a:gd name="connsiteX4" fmla="*/ 25454 w 181360"/>
                  <a:gd name="connsiteY4" fmla="*/ 12727 h 105098"/>
                  <a:gd name="connsiteX5" fmla="*/ 33409 w 181360"/>
                  <a:gd name="connsiteY5" fmla="*/ 46135 h 105098"/>
                  <a:gd name="connsiteX6" fmla="*/ 89089 w 181360"/>
                  <a:gd name="connsiteY6" fmla="*/ 79544 h 105098"/>
                  <a:gd name="connsiteX7" fmla="*/ 146361 w 181360"/>
                  <a:gd name="connsiteY7" fmla="*/ 47726 h 105098"/>
                  <a:gd name="connsiteX8" fmla="*/ 155906 w 181360"/>
                  <a:gd name="connsiteY8" fmla="*/ 15909 h 105098"/>
                  <a:gd name="connsiteX9" fmla="*/ 168633 w 181360"/>
                  <a:gd name="connsiteY9" fmla="*/ 3182 h 105098"/>
                  <a:gd name="connsiteX10" fmla="*/ 181360 w 181360"/>
                  <a:gd name="connsiteY10" fmla="*/ 15909 h 105098"/>
                  <a:gd name="connsiteX11" fmla="*/ 168633 w 181360"/>
                  <a:gd name="connsiteY11" fmla="*/ 60453 h 105098"/>
                  <a:gd name="connsiteX12" fmla="*/ 87498 w 181360"/>
                  <a:gd name="connsiteY12" fmla="*/ 104998 h 105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1360" h="105098">
                    <a:moveTo>
                      <a:pt x="87498" y="104998"/>
                    </a:moveTo>
                    <a:cubicBezTo>
                      <a:pt x="55681" y="104998"/>
                      <a:pt x="25454" y="85907"/>
                      <a:pt x="11136" y="58862"/>
                    </a:cubicBezTo>
                    <a:cubicBezTo>
                      <a:pt x="3182" y="44545"/>
                      <a:pt x="0" y="28636"/>
                      <a:pt x="0" y="12727"/>
                    </a:cubicBezTo>
                    <a:cubicBezTo>
                      <a:pt x="0" y="6364"/>
                      <a:pt x="6364" y="0"/>
                      <a:pt x="12727" y="0"/>
                    </a:cubicBezTo>
                    <a:cubicBezTo>
                      <a:pt x="19091" y="0"/>
                      <a:pt x="25454" y="6364"/>
                      <a:pt x="25454" y="12727"/>
                    </a:cubicBezTo>
                    <a:cubicBezTo>
                      <a:pt x="25454" y="23863"/>
                      <a:pt x="28636" y="34999"/>
                      <a:pt x="33409" y="46135"/>
                    </a:cubicBezTo>
                    <a:cubicBezTo>
                      <a:pt x="44545" y="66817"/>
                      <a:pt x="65226" y="79544"/>
                      <a:pt x="89089" y="79544"/>
                    </a:cubicBezTo>
                    <a:cubicBezTo>
                      <a:pt x="112952" y="79544"/>
                      <a:pt x="135225" y="68408"/>
                      <a:pt x="146361" y="47726"/>
                    </a:cubicBezTo>
                    <a:cubicBezTo>
                      <a:pt x="152724" y="38181"/>
                      <a:pt x="155906" y="27045"/>
                      <a:pt x="155906" y="15909"/>
                    </a:cubicBezTo>
                    <a:cubicBezTo>
                      <a:pt x="155906" y="9545"/>
                      <a:pt x="162270" y="3182"/>
                      <a:pt x="168633" y="3182"/>
                    </a:cubicBezTo>
                    <a:cubicBezTo>
                      <a:pt x="174997" y="3182"/>
                      <a:pt x="181360" y="9545"/>
                      <a:pt x="181360" y="15909"/>
                    </a:cubicBezTo>
                    <a:cubicBezTo>
                      <a:pt x="181360" y="31818"/>
                      <a:pt x="176588" y="46135"/>
                      <a:pt x="168633" y="60453"/>
                    </a:cubicBezTo>
                    <a:cubicBezTo>
                      <a:pt x="151133" y="89089"/>
                      <a:pt x="120907" y="106589"/>
                      <a:pt x="87498" y="104998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AFFD7C64-1B51-4000-A15E-A86E718D55E0}"/>
                  </a:ext>
                </a:extLst>
              </p:cNvPr>
              <p:cNvSpPr/>
              <p:nvPr/>
            </p:nvSpPr>
            <p:spPr>
              <a:xfrm>
                <a:off x="6682102" y="978704"/>
                <a:ext cx="98714" cy="98795"/>
              </a:xfrm>
              <a:custGeom>
                <a:avLst/>
                <a:gdLst>
                  <a:gd name="connsiteX0" fmla="*/ 98715 w 98714"/>
                  <a:gd name="connsiteY0" fmla="*/ 50988 h 98795"/>
                  <a:gd name="connsiteX1" fmla="*/ 47807 w 98714"/>
                  <a:gd name="connsiteY1" fmla="*/ 98715 h 98795"/>
                  <a:gd name="connsiteX2" fmla="*/ 80 w 98714"/>
                  <a:gd name="connsiteY2" fmla="*/ 47807 h 98795"/>
                  <a:gd name="connsiteX3" fmla="*/ 50988 w 98714"/>
                  <a:gd name="connsiteY3" fmla="*/ 80 h 98795"/>
                  <a:gd name="connsiteX4" fmla="*/ 98715 w 98714"/>
                  <a:gd name="connsiteY4" fmla="*/ 50988 h 98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714" h="98795">
                    <a:moveTo>
                      <a:pt x="98715" y="50988"/>
                    </a:moveTo>
                    <a:cubicBezTo>
                      <a:pt x="98715" y="78033"/>
                      <a:pt x="74851" y="100306"/>
                      <a:pt x="47807" y="98715"/>
                    </a:cubicBezTo>
                    <a:cubicBezTo>
                      <a:pt x="20762" y="98715"/>
                      <a:pt x="-1510" y="74852"/>
                      <a:pt x="80" y="47807"/>
                    </a:cubicBezTo>
                    <a:cubicBezTo>
                      <a:pt x="80" y="20762"/>
                      <a:pt x="23943" y="-1511"/>
                      <a:pt x="50988" y="80"/>
                    </a:cubicBezTo>
                    <a:cubicBezTo>
                      <a:pt x="78033" y="1671"/>
                      <a:pt x="98715" y="23943"/>
                      <a:pt x="98715" y="50988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0354540D-99E8-4D45-9451-7CB30651C05D}"/>
                  </a:ext>
                </a:extLst>
              </p:cNvPr>
              <p:cNvSpPr/>
              <p:nvPr/>
            </p:nvSpPr>
            <p:spPr>
              <a:xfrm>
                <a:off x="7087776" y="988249"/>
                <a:ext cx="98714" cy="98794"/>
              </a:xfrm>
              <a:custGeom>
                <a:avLst/>
                <a:gdLst>
                  <a:gd name="connsiteX0" fmla="*/ 98715 w 98714"/>
                  <a:gd name="connsiteY0" fmla="*/ 50988 h 98794"/>
                  <a:gd name="connsiteX1" fmla="*/ 47807 w 98714"/>
                  <a:gd name="connsiteY1" fmla="*/ 98715 h 98794"/>
                  <a:gd name="connsiteX2" fmla="*/ 80 w 98714"/>
                  <a:gd name="connsiteY2" fmla="*/ 47807 h 98794"/>
                  <a:gd name="connsiteX3" fmla="*/ 50988 w 98714"/>
                  <a:gd name="connsiteY3" fmla="*/ 80 h 98794"/>
                  <a:gd name="connsiteX4" fmla="*/ 98715 w 98714"/>
                  <a:gd name="connsiteY4" fmla="*/ 50988 h 98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714" h="98794">
                    <a:moveTo>
                      <a:pt x="98715" y="50988"/>
                    </a:moveTo>
                    <a:cubicBezTo>
                      <a:pt x="98715" y="78033"/>
                      <a:pt x="74851" y="100305"/>
                      <a:pt x="47807" y="98715"/>
                    </a:cubicBezTo>
                    <a:cubicBezTo>
                      <a:pt x="20762" y="98715"/>
                      <a:pt x="-1510" y="74851"/>
                      <a:pt x="80" y="47807"/>
                    </a:cubicBezTo>
                    <a:cubicBezTo>
                      <a:pt x="80" y="20762"/>
                      <a:pt x="23943" y="-1511"/>
                      <a:pt x="50988" y="80"/>
                    </a:cubicBezTo>
                    <a:cubicBezTo>
                      <a:pt x="78033" y="1671"/>
                      <a:pt x="98715" y="23943"/>
                      <a:pt x="98715" y="50988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D5D7E32-0BE7-43BD-BBAC-8EE1707D70FF}"/>
                </a:ext>
              </a:extLst>
            </p:cNvPr>
            <p:cNvSpPr/>
            <p:nvPr/>
          </p:nvSpPr>
          <p:spPr>
            <a:xfrm>
              <a:off x="7966021" y="873786"/>
              <a:ext cx="324538" cy="342038"/>
            </a:xfrm>
            <a:custGeom>
              <a:avLst/>
              <a:gdLst>
                <a:gd name="connsiteX0" fmla="*/ 57272 w 324538"/>
                <a:gd name="connsiteY0" fmla="*/ 12727 h 342038"/>
                <a:gd name="connsiteX1" fmla="*/ 0 w 324538"/>
                <a:gd name="connsiteY1" fmla="*/ 0 h 342038"/>
                <a:gd name="connsiteX2" fmla="*/ 0 w 324538"/>
                <a:gd name="connsiteY2" fmla="*/ 342039 h 342038"/>
                <a:gd name="connsiteX3" fmla="*/ 324539 w 324538"/>
                <a:gd name="connsiteY3" fmla="*/ 248177 h 342038"/>
                <a:gd name="connsiteX4" fmla="*/ 57272 w 324538"/>
                <a:gd name="connsiteY4" fmla="*/ 12727 h 342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4538" h="342038">
                  <a:moveTo>
                    <a:pt x="57272" y="12727"/>
                  </a:moveTo>
                  <a:cubicBezTo>
                    <a:pt x="22272" y="4773"/>
                    <a:pt x="0" y="0"/>
                    <a:pt x="0" y="0"/>
                  </a:cubicBezTo>
                  <a:lnTo>
                    <a:pt x="0" y="342039"/>
                  </a:lnTo>
                  <a:cubicBezTo>
                    <a:pt x="0" y="342039"/>
                    <a:pt x="214769" y="308630"/>
                    <a:pt x="324539" y="248177"/>
                  </a:cubicBezTo>
                  <a:cubicBezTo>
                    <a:pt x="195678" y="222723"/>
                    <a:pt x="95453" y="155906"/>
                    <a:pt x="57272" y="12727"/>
                  </a:cubicBezTo>
                  <a:close/>
                </a:path>
              </a:pathLst>
            </a:custGeom>
            <a:solidFill>
              <a:srgbClr val="008BBC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8B00FB1-082F-4586-A6D5-4D3DE46EB9E4}"/>
                </a:ext>
              </a:extLst>
            </p:cNvPr>
            <p:cNvSpPr/>
            <p:nvPr/>
          </p:nvSpPr>
          <p:spPr>
            <a:xfrm>
              <a:off x="8023292" y="888104"/>
              <a:ext cx="329311" cy="235449"/>
            </a:xfrm>
            <a:custGeom>
              <a:avLst/>
              <a:gdLst>
                <a:gd name="connsiteX0" fmla="*/ 329312 w 329311"/>
                <a:gd name="connsiteY0" fmla="*/ 165451 h 235449"/>
                <a:gd name="connsiteX1" fmla="*/ 0 w 329311"/>
                <a:gd name="connsiteY1" fmla="*/ 0 h 235449"/>
                <a:gd name="connsiteX2" fmla="*/ 267267 w 329311"/>
                <a:gd name="connsiteY2" fmla="*/ 235450 h 235449"/>
                <a:gd name="connsiteX3" fmla="*/ 329312 w 329311"/>
                <a:gd name="connsiteY3" fmla="*/ 165451 h 235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311" h="235449">
                  <a:moveTo>
                    <a:pt x="329312" y="165451"/>
                  </a:moveTo>
                  <a:cubicBezTo>
                    <a:pt x="329312" y="87498"/>
                    <a:pt x="108179" y="25454"/>
                    <a:pt x="0" y="0"/>
                  </a:cubicBezTo>
                  <a:cubicBezTo>
                    <a:pt x="38181" y="141588"/>
                    <a:pt x="138407" y="209996"/>
                    <a:pt x="267267" y="235450"/>
                  </a:cubicBezTo>
                  <a:cubicBezTo>
                    <a:pt x="303858" y="214768"/>
                    <a:pt x="329312" y="190905"/>
                    <a:pt x="329312" y="165451"/>
                  </a:cubicBezTo>
                  <a:close/>
                </a:path>
              </a:pathLst>
            </a:custGeom>
            <a:solidFill>
              <a:srgbClr val="0092D3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B8433B6D-BC9E-434E-9C12-3EFC1F0A0344}"/>
                </a:ext>
              </a:extLst>
            </p:cNvPr>
            <p:cNvSpPr/>
            <p:nvPr/>
          </p:nvSpPr>
          <p:spPr>
            <a:xfrm>
              <a:off x="7883295" y="1080601"/>
              <a:ext cx="87498" cy="197268"/>
            </a:xfrm>
            <a:custGeom>
              <a:avLst/>
              <a:gdLst>
                <a:gd name="connsiteX0" fmla="*/ 1590 w 87498"/>
                <a:gd name="connsiteY0" fmla="*/ 154315 h 197268"/>
                <a:gd name="connsiteX1" fmla="*/ 44544 w 87498"/>
                <a:gd name="connsiteY1" fmla="*/ 197269 h 197268"/>
                <a:gd name="connsiteX2" fmla="*/ 87498 w 87498"/>
                <a:gd name="connsiteY2" fmla="*/ 154315 h 197268"/>
                <a:gd name="connsiteX3" fmla="*/ 87498 w 87498"/>
                <a:gd name="connsiteY3" fmla="*/ 0 h 197268"/>
                <a:gd name="connsiteX4" fmla="*/ 0 w 87498"/>
                <a:gd name="connsiteY4" fmla="*/ 9545 h 197268"/>
                <a:gd name="connsiteX5" fmla="*/ 0 w 87498"/>
                <a:gd name="connsiteY5" fmla="*/ 154315 h 19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498" h="197268">
                  <a:moveTo>
                    <a:pt x="1590" y="154315"/>
                  </a:moveTo>
                  <a:cubicBezTo>
                    <a:pt x="1590" y="178178"/>
                    <a:pt x="20681" y="197269"/>
                    <a:pt x="44544" y="197269"/>
                  </a:cubicBezTo>
                  <a:cubicBezTo>
                    <a:pt x="68408" y="197269"/>
                    <a:pt x="87498" y="178178"/>
                    <a:pt x="87498" y="154315"/>
                  </a:cubicBezTo>
                  <a:lnTo>
                    <a:pt x="87498" y="0"/>
                  </a:lnTo>
                  <a:cubicBezTo>
                    <a:pt x="58862" y="3182"/>
                    <a:pt x="28636" y="6364"/>
                    <a:pt x="0" y="9545"/>
                  </a:cubicBezTo>
                  <a:lnTo>
                    <a:pt x="0" y="154315"/>
                  </a:lnTo>
                  <a:close/>
                </a:path>
              </a:pathLst>
            </a:custGeom>
            <a:solidFill>
              <a:srgbClr val="008BBC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86F9944-A0CA-47D1-97D4-BBC135F4BB78}"/>
                </a:ext>
              </a:extLst>
            </p:cNvPr>
            <p:cNvSpPr/>
            <p:nvPr/>
          </p:nvSpPr>
          <p:spPr>
            <a:xfrm>
              <a:off x="7886477" y="813333"/>
              <a:ext cx="87498" cy="275221"/>
            </a:xfrm>
            <a:custGeom>
              <a:avLst/>
              <a:gdLst>
                <a:gd name="connsiteX0" fmla="*/ 42954 w 87498"/>
                <a:gd name="connsiteY0" fmla="*/ 0 h 275221"/>
                <a:gd name="connsiteX1" fmla="*/ 0 w 87498"/>
                <a:gd name="connsiteY1" fmla="*/ 42954 h 275221"/>
                <a:gd name="connsiteX2" fmla="*/ 0 w 87498"/>
                <a:gd name="connsiteY2" fmla="*/ 275222 h 275221"/>
                <a:gd name="connsiteX3" fmla="*/ 87498 w 87498"/>
                <a:gd name="connsiteY3" fmla="*/ 265677 h 275221"/>
                <a:gd name="connsiteX4" fmla="*/ 87498 w 87498"/>
                <a:gd name="connsiteY4" fmla="*/ 42954 h 275221"/>
                <a:gd name="connsiteX5" fmla="*/ 42954 w 87498"/>
                <a:gd name="connsiteY5" fmla="*/ 0 h 2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498" h="275221">
                  <a:moveTo>
                    <a:pt x="42954" y="0"/>
                  </a:moveTo>
                  <a:cubicBezTo>
                    <a:pt x="19091" y="0"/>
                    <a:pt x="0" y="19090"/>
                    <a:pt x="0" y="42954"/>
                  </a:cubicBezTo>
                  <a:lnTo>
                    <a:pt x="0" y="275222"/>
                  </a:lnTo>
                  <a:cubicBezTo>
                    <a:pt x="28636" y="272040"/>
                    <a:pt x="58863" y="268858"/>
                    <a:pt x="87498" y="265677"/>
                  </a:cubicBezTo>
                  <a:lnTo>
                    <a:pt x="87498" y="42954"/>
                  </a:lnTo>
                  <a:cubicBezTo>
                    <a:pt x="85907" y="19090"/>
                    <a:pt x="66817" y="0"/>
                    <a:pt x="42954" y="0"/>
                  </a:cubicBezTo>
                  <a:close/>
                </a:path>
              </a:pathLst>
            </a:custGeom>
            <a:solidFill>
              <a:srgbClr val="0092D3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27" name="Graphic 378">
            <a:extLst>
              <a:ext uri="{FF2B5EF4-FFF2-40B4-BE49-F238E27FC236}">
                <a16:creationId xmlns:a16="http://schemas.microsoft.com/office/drawing/2014/main" id="{9969ADE2-E350-4228-A8D8-861C84A35C23}"/>
              </a:ext>
            </a:extLst>
          </p:cNvPr>
          <p:cNvGrpSpPr/>
          <p:nvPr/>
        </p:nvGrpSpPr>
        <p:grpSpPr>
          <a:xfrm>
            <a:off x="3194569" y="-12156"/>
            <a:ext cx="1785579" cy="1999629"/>
            <a:chOff x="3504920" y="1503774"/>
            <a:chExt cx="2219553" cy="2426872"/>
          </a:xfrm>
        </p:grpSpPr>
        <p:grpSp>
          <p:nvGrpSpPr>
            <p:cNvPr id="28" name="Graphic 378">
              <a:extLst>
                <a:ext uri="{FF2B5EF4-FFF2-40B4-BE49-F238E27FC236}">
                  <a16:creationId xmlns:a16="http://schemas.microsoft.com/office/drawing/2014/main" id="{927DD4FA-3BAB-442B-9F7E-28AFF151B95C}"/>
                </a:ext>
              </a:extLst>
            </p:cNvPr>
            <p:cNvGrpSpPr/>
            <p:nvPr/>
          </p:nvGrpSpPr>
          <p:grpSpPr>
            <a:xfrm>
              <a:off x="3543381" y="1766269"/>
              <a:ext cx="380219" cy="2033091"/>
              <a:chOff x="3543381" y="1766269"/>
              <a:chExt cx="380219" cy="2033091"/>
            </a:xfrm>
          </p:grpSpPr>
          <p:grpSp>
            <p:nvGrpSpPr>
              <p:cNvPr id="29" name="Graphic 378">
                <a:extLst>
                  <a:ext uri="{FF2B5EF4-FFF2-40B4-BE49-F238E27FC236}">
                    <a16:creationId xmlns:a16="http://schemas.microsoft.com/office/drawing/2014/main" id="{0EE25E08-5B3A-4E6F-B65C-627A9E7646CB}"/>
                  </a:ext>
                </a:extLst>
              </p:cNvPr>
              <p:cNvGrpSpPr/>
              <p:nvPr/>
            </p:nvGrpSpPr>
            <p:grpSpPr>
              <a:xfrm>
                <a:off x="3552926" y="2114671"/>
                <a:ext cx="364310" cy="1684688"/>
                <a:chOff x="3552926" y="2114671"/>
                <a:chExt cx="364310" cy="1684688"/>
              </a:xfrm>
            </p:grpSpPr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AB79F675-886B-42C5-BCA8-7C0C0B1D0FB4}"/>
                    </a:ext>
                  </a:extLst>
                </p:cNvPr>
                <p:cNvSpPr/>
                <p:nvPr/>
              </p:nvSpPr>
              <p:spPr>
                <a:xfrm>
                  <a:off x="3692923" y="3718276"/>
                  <a:ext cx="222722" cy="81084"/>
                </a:xfrm>
                <a:custGeom>
                  <a:avLst/>
                  <a:gdLst>
                    <a:gd name="connsiteX0" fmla="*/ 222723 w 222722"/>
                    <a:gd name="connsiteY0" fmla="*/ 42954 h 81084"/>
                    <a:gd name="connsiteX1" fmla="*/ 222723 w 222722"/>
                    <a:gd name="connsiteY1" fmla="*/ 0 h 81084"/>
                    <a:gd name="connsiteX2" fmla="*/ 25454 w 222722"/>
                    <a:gd name="connsiteY2" fmla="*/ 14318 h 81084"/>
                    <a:gd name="connsiteX3" fmla="*/ 0 w 222722"/>
                    <a:gd name="connsiteY3" fmla="*/ 79544 h 81084"/>
                    <a:gd name="connsiteX4" fmla="*/ 222723 w 222722"/>
                    <a:gd name="connsiteY4" fmla="*/ 42954 h 81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1084">
                      <a:moveTo>
                        <a:pt x="222723" y="42954"/>
                      </a:moveTo>
                      <a:lnTo>
                        <a:pt x="222723" y="0"/>
                      </a:lnTo>
                      <a:cubicBezTo>
                        <a:pt x="151133" y="12727"/>
                        <a:pt x="84317" y="15909"/>
                        <a:pt x="25454" y="14318"/>
                      </a:cubicBezTo>
                      <a:cubicBezTo>
                        <a:pt x="19091" y="36590"/>
                        <a:pt x="11136" y="57272"/>
                        <a:pt x="0" y="79544"/>
                      </a:cubicBezTo>
                      <a:cubicBezTo>
                        <a:pt x="63635" y="84317"/>
                        <a:pt x="139997" y="79544"/>
                        <a:pt x="222723" y="42954"/>
                      </a:cubicBezTo>
                      <a:close/>
                    </a:path>
                  </a:pathLst>
                </a:custGeom>
                <a:solidFill>
                  <a:srgbClr val="D61A1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01AA81C2-0004-4FB6-B0A2-45C2985DA8AC}"/>
                    </a:ext>
                  </a:extLst>
                </p:cNvPr>
                <p:cNvSpPr/>
                <p:nvPr/>
              </p:nvSpPr>
              <p:spPr>
                <a:xfrm>
                  <a:off x="3552926" y="3716685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5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5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5"/>
                      </a:moveTo>
                      <a:cubicBezTo>
                        <a:pt x="0" y="44545"/>
                        <a:pt x="55681" y="73180"/>
                        <a:pt x="141588" y="81135"/>
                      </a:cubicBezTo>
                      <a:cubicBezTo>
                        <a:pt x="152724" y="60454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5"/>
                      </a:lnTo>
                      <a:close/>
                    </a:path>
                  </a:pathLst>
                </a:custGeom>
                <a:solidFill>
                  <a:srgbClr val="EB281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48" name="Freeform: Shape 2047">
                  <a:extLst>
                    <a:ext uri="{FF2B5EF4-FFF2-40B4-BE49-F238E27FC236}">
                      <a16:creationId xmlns:a16="http://schemas.microsoft.com/office/drawing/2014/main" id="{ADB50177-6F2C-4624-B253-63DB0608DA53}"/>
                    </a:ext>
                  </a:extLst>
                </p:cNvPr>
                <p:cNvSpPr/>
                <p:nvPr/>
              </p:nvSpPr>
              <p:spPr>
                <a:xfrm>
                  <a:off x="3719968" y="3444764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1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8" y="284648"/>
                        <a:pt x="197269" y="273511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1"/>
                        <a:pt x="19091" y="166923"/>
                        <a:pt x="9545" y="240103"/>
                      </a:cubicBezTo>
                      <a:cubicBezTo>
                        <a:pt x="7954" y="256012"/>
                        <a:pt x="4773" y="271920"/>
                        <a:pt x="0" y="287829"/>
                      </a:cubicBezTo>
                      <a:close/>
                    </a:path>
                  </a:pathLst>
                </a:custGeom>
                <a:solidFill>
                  <a:srgbClr val="FF666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49" name="Freeform: Shape 2048">
                  <a:extLst>
                    <a:ext uri="{FF2B5EF4-FFF2-40B4-BE49-F238E27FC236}">
                      <a16:creationId xmlns:a16="http://schemas.microsoft.com/office/drawing/2014/main" id="{AEEAFB17-4435-4F73-B01D-931DE54F68E2}"/>
                    </a:ext>
                  </a:extLst>
                </p:cNvPr>
                <p:cNvSpPr/>
                <p:nvPr/>
              </p:nvSpPr>
              <p:spPr>
                <a:xfrm>
                  <a:off x="3552926" y="3463735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8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2"/>
                        <a:pt x="192496" y="73180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7726" y="31818"/>
                        <a:pt x="0" y="11136"/>
                      </a:cubicBezTo>
                      <a:close/>
                    </a:path>
                  </a:pathLst>
                </a:custGeom>
                <a:solidFill>
                  <a:srgbClr val="FF716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1" name="Freeform: Shape 2050">
                  <a:extLst>
                    <a:ext uri="{FF2B5EF4-FFF2-40B4-BE49-F238E27FC236}">
                      <a16:creationId xmlns:a16="http://schemas.microsoft.com/office/drawing/2014/main" id="{D2D6B3D4-658F-4180-A884-483EFFACBF4B}"/>
                    </a:ext>
                  </a:extLst>
                </p:cNvPr>
                <p:cNvSpPr/>
                <p:nvPr/>
              </p:nvSpPr>
              <p:spPr>
                <a:xfrm>
                  <a:off x="3552926" y="2439210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5454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5454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5454"/>
                      </a:moveTo>
                      <a:lnTo>
                        <a:pt x="0" y="959299"/>
                      </a:lnTo>
                      <a:cubicBezTo>
                        <a:pt x="39772" y="981572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3"/>
                        <a:pt x="197269" y="12727"/>
                        <a:pt x="171815" y="25454"/>
                      </a:cubicBezTo>
                      <a:cubicBezTo>
                        <a:pt x="109771" y="55681"/>
                        <a:pt x="47726" y="46135"/>
                        <a:pt x="0" y="25454"/>
                      </a:cubicBezTo>
                      <a:close/>
                    </a:path>
                  </a:pathLst>
                </a:custGeom>
                <a:solidFill>
                  <a:srgbClr val="FF716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2" name="Freeform: Shape 2051">
                  <a:extLst>
                    <a:ext uri="{FF2B5EF4-FFF2-40B4-BE49-F238E27FC236}">
                      <a16:creationId xmlns:a16="http://schemas.microsoft.com/office/drawing/2014/main" id="{927AEF67-CB79-4F83-BA91-EC49061A38F6}"/>
                    </a:ext>
                  </a:extLst>
                </p:cNvPr>
                <p:cNvSpPr/>
                <p:nvPr/>
              </p:nvSpPr>
              <p:spPr>
                <a:xfrm>
                  <a:off x="3759740" y="2432622"/>
                  <a:ext cx="155906" cy="961115"/>
                </a:xfrm>
                <a:custGeom>
                  <a:avLst/>
                  <a:gdLst>
                    <a:gd name="connsiteX0" fmla="*/ 0 w 155906"/>
                    <a:gd name="connsiteY0" fmla="*/ 954752 h 961115"/>
                    <a:gd name="connsiteX1" fmla="*/ 155906 w 155906"/>
                    <a:gd name="connsiteY1" fmla="*/ 961115 h 961115"/>
                    <a:gd name="connsiteX2" fmla="*/ 155906 w 155906"/>
                    <a:gd name="connsiteY2" fmla="*/ 24088 h 961115"/>
                    <a:gd name="connsiteX3" fmla="*/ 30227 w 155906"/>
                    <a:gd name="connsiteY3" fmla="*/ 4997 h 961115"/>
                    <a:gd name="connsiteX4" fmla="*/ 0 w 155906"/>
                    <a:gd name="connsiteY4" fmla="*/ 954752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61115">
                      <a:moveTo>
                        <a:pt x="0" y="954752"/>
                      </a:moveTo>
                      <a:cubicBezTo>
                        <a:pt x="60453" y="935661"/>
                        <a:pt x="104998" y="942024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1" y="1816"/>
                        <a:pt x="76362" y="-6139"/>
                        <a:pt x="30227" y="4997"/>
                      </a:cubicBezTo>
                      <a:cubicBezTo>
                        <a:pt x="44545" y="323173"/>
                        <a:pt x="28636" y="638167"/>
                        <a:pt x="0" y="954752"/>
                      </a:cubicBezTo>
                      <a:close/>
                    </a:path>
                  </a:pathLst>
                </a:custGeom>
                <a:solidFill>
                  <a:srgbClr val="FF666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3" name="Freeform: Shape 2052">
                  <a:extLst>
                    <a:ext uri="{FF2B5EF4-FFF2-40B4-BE49-F238E27FC236}">
                      <a16:creationId xmlns:a16="http://schemas.microsoft.com/office/drawing/2014/main" id="{1C916FBE-F9BD-4D92-88AD-6DF512745845}"/>
                    </a:ext>
                  </a:extLst>
                </p:cNvPr>
                <p:cNvSpPr/>
                <p:nvPr/>
              </p:nvSpPr>
              <p:spPr>
                <a:xfrm>
                  <a:off x="3766103" y="2114671"/>
                  <a:ext cx="149542" cy="268858"/>
                </a:xfrm>
                <a:custGeom>
                  <a:avLst/>
                  <a:gdLst>
                    <a:gd name="connsiteX0" fmla="*/ 149543 w 149542"/>
                    <a:gd name="connsiteY0" fmla="*/ 268858 h 268858"/>
                    <a:gd name="connsiteX1" fmla="*/ 149543 w 149542"/>
                    <a:gd name="connsiteY1" fmla="*/ 0 h 268858"/>
                    <a:gd name="connsiteX2" fmla="*/ 0 w 149542"/>
                    <a:gd name="connsiteY2" fmla="*/ 0 h 268858"/>
                    <a:gd name="connsiteX3" fmla="*/ 20681 w 149542"/>
                    <a:gd name="connsiteY3" fmla="*/ 254540 h 268858"/>
                    <a:gd name="connsiteX4" fmla="*/ 149543 w 149542"/>
                    <a:gd name="connsiteY4" fmla="*/ 268858 h 26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68858">
                      <a:moveTo>
                        <a:pt x="149543" y="268858"/>
                      </a:moveTo>
                      <a:lnTo>
                        <a:pt x="149543" y="0"/>
                      </a:lnTo>
                      <a:lnTo>
                        <a:pt x="0" y="0"/>
                      </a:lnTo>
                      <a:cubicBezTo>
                        <a:pt x="9545" y="84316"/>
                        <a:pt x="15909" y="170224"/>
                        <a:pt x="20681" y="254540"/>
                      </a:cubicBezTo>
                      <a:cubicBezTo>
                        <a:pt x="68408" y="244995"/>
                        <a:pt x="106589" y="252949"/>
                        <a:pt x="149543" y="268858"/>
                      </a:cubicBezTo>
                      <a:close/>
                    </a:path>
                  </a:pathLst>
                </a:custGeom>
                <a:solidFill>
                  <a:srgbClr val="FF666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4" name="Freeform: Shape 2053">
                  <a:extLst>
                    <a:ext uri="{FF2B5EF4-FFF2-40B4-BE49-F238E27FC236}">
                      <a16:creationId xmlns:a16="http://schemas.microsoft.com/office/drawing/2014/main" id="{7FF86BAF-2A47-423A-A5D5-ABD67302457C}"/>
                    </a:ext>
                  </a:extLst>
                </p:cNvPr>
                <p:cNvSpPr/>
                <p:nvPr/>
              </p:nvSpPr>
              <p:spPr>
                <a:xfrm>
                  <a:off x="3552926" y="2116262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7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FF716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5" name="Freeform: Shape 2054">
                  <a:extLst>
                    <a:ext uri="{FF2B5EF4-FFF2-40B4-BE49-F238E27FC236}">
                      <a16:creationId xmlns:a16="http://schemas.microsoft.com/office/drawing/2014/main" id="{439FCA6B-C6D2-440F-8B1C-C708F8DF01F0}"/>
                    </a:ext>
                  </a:extLst>
                </p:cNvPr>
                <p:cNvSpPr/>
                <p:nvPr/>
              </p:nvSpPr>
              <p:spPr>
                <a:xfrm>
                  <a:off x="3552926" y="3388964"/>
                  <a:ext cx="206814" cy="105427"/>
                </a:xfrm>
                <a:custGeom>
                  <a:avLst/>
                  <a:gdLst>
                    <a:gd name="connsiteX0" fmla="*/ 0 w 206814"/>
                    <a:gd name="connsiteY0" fmla="*/ 9545 h 105427"/>
                    <a:gd name="connsiteX1" fmla="*/ 0 w 206814"/>
                    <a:gd name="connsiteY1" fmla="*/ 85907 h 105427"/>
                    <a:gd name="connsiteX2" fmla="*/ 171815 w 206814"/>
                    <a:gd name="connsiteY2" fmla="*/ 87498 h 105427"/>
                    <a:gd name="connsiteX3" fmla="*/ 200451 w 206814"/>
                    <a:gd name="connsiteY3" fmla="*/ 74771 h 105427"/>
                    <a:gd name="connsiteX4" fmla="*/ 206814 w 206814"/>
                    <a:gd name="connsiteY4" fmla="*/ 0 h 105427"/>
                    <a:gd name="connsiteX5" fmla="*/ 141588 w 206814"/>
                    <a:gd name="connsiteY5" fmla="*/ 27045 h 105427"/>
                    <a:gd name="connsiteX6" fmla="*/ 0 w 206814"/>
                    <a:gd name="connsiteY6" fmla="*/ 9545 h 105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7">
                      <a:moveTo>
                        <a:pt x="0" y="9545"/>
                      </a:moveTo>
                      <a:lnTo>
                        <a:pt x="0" y="85907"/>
                      </a:lnTo>
                      <a:cubicBezTo>
                        <a:pt x="49317" y="106589"/>
                        <a:pt x="109771" y="116134"/>
                        <a:pt x="171815" y="87498"/>
                      </a:cubicBezTo>
                      <a:cubicBezTo>
                        <a:pt x="182951" y="82725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3"/>
                        <a:pt x="165451" y="14318"/>
                        <a:pt x="141588" y="27045"/>
                      </a:cubicBezTo>
                      <a:cubicBezTo>
                        <a:pt x="90680" y="49317"/>
                        <a:pt x="38181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EB281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6" name="Freeform: Shape 2055">
                  <a:extLst>
                    <a:ext uri="{FF2B5EF4-FFF2-40B4-BE49-F238E27FC236}">
                      <a16:creationId xmlns:a16="http://schemas.microsoft.com/office/drawing/2014/main" id="{AA21CA51-CCEF-409A-984A-5B394ADDD7BA}"/>
                    </a:ext>
                  </a:extLst>
                </p:cNvPr>
                <p:cNvSpPr/>
                <p:nvPr/>
              </p:nvSpPr>
              <p:spPr>
                <a:xfrm>
                  <a:off x="3753376" y="3376942"/>
                  <a:ext cx="162269" cy="91566"/>
                </a:xfrm>
                <a:custGeom>
                  <a:avLst/>
                  <a:gdLst>
                    <a:gd name="connsiteX0" fmla="*/ 162270 w 162269"/>
                    <a:gd name="connsiteY0" fmla="*/ 91566 h 91566"/>
                    <a:gd name="connsiteX1" fmla="*/ 162270 w 162269"/>
                    <a:gd name="connsiteY1" fmla="*/ 18386 h 91566"/>
                    <a:gd name="connsiteX2" fmla="*/ 6364 w 162269"/>
                    <a:gd name="connsiteY2" fmla="*/ 12023 h 91566"/>
                    <a:gd name="connsiteX3" fmla="*/ 0 w 162269"/>
                    <a:gd name="connsiteY3" fmla="*/ 86794 h 91566"/>
                    <a:gd name="connsiteX4" fmla="*/ 162270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70" y="91566"/>
                      </a:moveTo>
                      <a:lnTo>
                        <a:pt x="162270" y="18386"/>
                      </a:lnTo>
                      <a:cubicBezTo>
                        <a:pt x="109771" y="-2296"/>
                        <a:pt x="65226" y="-7068"/>
                        <a:pt x="6364" y="12023"/>
                      </a:cubicBezTo>
                      <a:cubicBezTo>
                        <a:pt x="4773" y="37476"/>
                        <a:pt x="1591" y="61339"/>
                        <a:pt x="0" y="86794"/>
                      </a:cubicBezTo>
                      <a:cubicBezTo>
                        <a:pt x="66817" y="58158"/>
                        <a:pt x="103407" y="64521"/>
                        <a:pt x="162270" y="91566"/>
                      </a:cubicBezTo>
                      <a:close/>
                    </a:path>
                  </a:pathLst>
                </a:custGeom>
                <a:solidFill>
                  <a:srgbClr val="D61A1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7" name="Freeform: Shape 2056">
                  <a:extLst>
                    <a:ext uri="{FF2B5EF4-FFF2-40B4-BE49-F238E27FC236}">
                      <a16:creationId xmlns:a16="http://schemas.microsoft.com/office/drawing/2014/main" id="{DE822520-DF7F-4241-BA82-508D819672B4}"/>
                    </a:ext>
                  </a:extLst>
                </p:cNvPr>
                <p:cNvSpPr/>
                <p:nvPr/>
              </p:nvSpPr>
              <p:spPr>
                <a:xfrm>
                  <a:off x="3552926" y="2372393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8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1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5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8"/>
                      </a:cubicBezTo>
                      <a:cubicBezTo>
                        <a:pt x="90680" y="55681"/>
                        <a:pt x="38181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EB281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8" name="Freeform: Shape 2057">
                  <a:extLst>
                    <a:ext uri="{FF2B5EF4-FFF2-40B4-BE49-F238E27FC236}">
                      <a16:creationId xmlns:a16="http://schemas.microsoft.com/office/drawing/2014/main" id="{4E1E23B1-D7EC-4556-A93D-8C1087442E45}"/>
                    </a:ext>
                  </a:extLst>
                </p:cNvPr>
                <p:cNvSpPr/>
                <p:nvPr/>
              </p:nvSpPr>
              <p:spPr>
                <a:xfrm>
                  <a:off x="3786785" y="2366369"/>
                  <a:ext cx="128861" cy="91931"/>
                </a:xfrm>
                <a:custGeom>
                  <a:avLst/>
                  <a:gdLst>
                    <a:gd name="connsiteX0" fmla="*/ 128861 w 128861"/>
                    <a:gd name="connsiteY0" fmla="*/ 91932 h 91931"/>
                    <a:gd name="connsiteX1" fmla="*/ 128861 w 128861"/>
                    <a:gd name="connsiteY1" fmla="*/ 18752 h 91931"/>
                    <a:gd name="connsiteX2" fmla="*/ 0 w 128861"/>
                    <a:gd name="connsiteY2" fmla="*/ 4434 h 91931"/>
                    <a:gd name="connsiteX3" fmla="*/ 3182 w 128861"/>
                    <a:gd name="connsiteY3" fmla="*/ 72842 h 91931"/>
                    <a:gd name="connsiteX4" fmla="*/ 128861 w 128861"/>
                    <a:gd name="connsiteY4" fmla="*/ 91932 h 91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91931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1"/>
                        <a:pt x="0" y="4434"/>
                      </a:cubicBezTo>
                      <a:cubicBezTo>
                        <a:pt x="1591" y="26706"/>
                        <a:pt x="3182" y="50569"/>
                        <a:pt x="3182" y="72842"/>
                      </a:cubicBezTo>
                      <a:cubicBezTo>
                        <a:pt x="49317" y="61705"/>
                        <a:pt x="82726" y="69660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D61A1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59" name="Freeform: Shape 2058">
                <a:extLst>
                  <a:ext uri="{FF2B5EF4-FFF2-40B4-BE49-F238E27FC236}">
                    <a16:creationId xmlns:a16="http://schemas.microsoft.com/office/drawing/2014/main" id="{D28835AA-BD01-4C53-BFDC-602D0AE066D8}"/>
                  </a:ext>
                </a:extLst>
              </p:cNvPr>
              <p:cNvSpPr/>
              <p:nvPr/>
            </p:nvSpPr>
            <p:spPr>
              <a:xfrm>
                <a:off x="3592698" y="1815586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5 w 279994"/>
                  <a:gd name="connsiteY2" fmla="*/ 265677 h 265676"/>
                  <a:gd name="connsiteX3" fmla="*/ 202041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5" y="265677"/>
                    </a:lnTo>
                    <a:cubicBezTo>
                      <a:pt x="279995" y="265677"/>
                      <a:pt x="251359" y="89089"/>
                      <a:pt x="202041" y="0"/>
                    </a:cubicBezTo>
                    <a:cubicBezTo>
                      <a:pt x="182951" y="106589"/>
                      <a:pt x="128861" y="187724"/>
                      <a:pt x="11136" y="219541"/>
                    </a:cubicBezTo>
                    <a:close/>
                  </a:path>
                </a:pathLst>
              </a:custGeom>
              <a:solidFill>
                <a:srgbClr val="D61A16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60" name="Freeform: Shape 2059">
                <a:extLst>
                  <a:ext uri="{FF2B5EF4-FFF2-40B4-BE49-F238E27FC236}">
                    <a16:creationId xmlns:a16="http://schemas.microsoft.com/office/drawing/2014/main" id="{7D5EA28B-3184-4DAF-9BF1-228926C5AC05}"/>
                  </a:ext>
                </a:extLst>
              </p:cNvPr>
              <p:cNvSpPr/>
              <p:nvPr/>
            </p:nvSpPr>
            <p:spPr>
              <a:xfrm>
                <a:off x="3605425" y="1766269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4997" y="20681"/>
                      <a:pt x="155906" y="0"/>
                      <a:pt x="135225" y="0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61" name="Freeform: Shape 2060">
                <a:extLst>
                  <a:ext uri="{FF2B5EF4-FFF2-40B4-BE49-F238E27FC236}">
                    <a16:creationId xmlns:a16="http://schemas.microsoft.com/office/drawing/2014/main" id="{908DDDD0-1D02-41C9-9148-E081A68B1C6F}"/>
                  </a:ext>
                </a:extLst>
              </p:cNvPr>
              <p:cNvSpPr/>
              <p:nvPr/>
            </p:nvSpPr>
            <p:spPr>
              <a:xfrm>
                <a:off x="3761331" y="2078081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70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70" y="54090"/>
                      <a:pt x="162270" y="34999"/>
                    </a:cubicBezTo>
                    <a:cubicBezTo>
                      <a:pt x="162270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D61A16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62" name="Freeform: Shape 2061">
                <a:extLst>
                  <a:ext uri="{FF2B5EF4-FFF2-40B4-BE49-F238E27FC236}">
                    <a16:creationId xmlns:a16="http://schemas.microsoft.com/office/drawing/2014/main" id="{ACB36449-035E-4A9C-BF70-3A500391299E}"/>
                  </a:ext>
                </a:extLst>
              </p:cNvPr>
              <p:cNvSpPr/>
              <p:nvPr/>
            </p:nvSpPr>
            <p:spPr>
              <a:xfrm>
                <a:off x="3543381" y="2076490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6590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6590" y="0"/>
                    </a:lnTo>
                    <a:cubicBezTo>
                      <a:pt x="15909" y="1591"/>
                      <a:pt x="0" y="17500"/>
                      <a:pt x="0" y="36590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2063" name="Graphic 378">
              <a:extLst>
                <a:ext uri="{FF2B5EF4-FFF2-40B4-BE49-F238E27FC236}">
                  <a16:creationId xmlns:a16="http://schemas.microsoft.com/office/drawing/2014/main" id="{3A541709-777C-4AA8-8A77-CA69740DCBA8}"/>
                </a:ext>
              </a:extLst>
            </p:cNvPr>
            <p:cNvGrpSpPr/>
            <p:nvPr/>
          </p:nvGrpSpPr>
          <p:grpSpPr>
            <a:xfrm>
              <a:off x="3910873" y="1915811"/>
              <a:ext cx="380219" cy="1922388"/>
              <a:chOff x="3910873" y="1915811"/>
              <a:chExt cx="380219" cy="1922388"/>
            </a:xfrm>
          </p:grpSpPr>
          <p:grpSp>
            <p:nvGrpSpPr>
              <p:cNvPr id="2064" name="Graphic 378">
                <a:extLst>
                  <a:ext uri="{FF2B5EF4-FFF2-40B4-BE49-F238E27FC236}">
                    <a16:creationId xmlns:a16="http://schemas.microsoft.com/office/drawing/2014/main" id="{68F5CC5F-733E-4C5A-8939-C93ABFA88938}"/>
                  </a:ext>
                </a:extLst>
              </p:cNvPr>
              <p:cNvGrpSpPr/>
              <p:nvPr/>
            </p:nvGrpSpPr>
            <p:grpSpPr>
              <a:xfrm>
                <a:off x="3918828" y="2245123"/>
                <a:ext cx="365901" cy="1593077"/>
                <a:chOff x="3918828" y="2245123"/>
                <a:chExt cx="365901" cy="1593077"/>
              </a:xfrm>
            </p:grpSpPr>
            <p:sp>
              <p:nvSpPr>
                <p:cNvPr id="2065" name="Freeform: Shape 2064">
                  <a:extLst>
                    <a:ext uri="{FF2B5EF4-FFF2-40B4-BE49-F238E27FC236}">
                      <a16:creationId xmlns:a16="http://schemas.microsoft.com/office/drawing/2014/main" id="{D641B50E-F8AE-4A6E-9259-6E90B7B30150}"/>
                    </a:ext>
                  </a:extLst>
                </p:cNvPr>
                <p:cNvSpPr/>
                <p:nvPr/>
              </p:nvSpPr>
              <p:spPr>
                <a:xfrm>
                  <a:off x="4060416" y="3761230"/>
                  <a:ext cx="222722" cy="76970"/>
                </a:xfrm>
                <a:custGeom>
                  <a:avLst/>
                  <a:gdLst>
                    <a:gd name="connsiteX0" fmla="*/ 222723 w 222722"/>
                    <a:gd name="connsiteY0" fmla="*/ 41363 h 76970"/>
                    <a:gd name="connsiteX1" fmla="*/ 222723 w 222722"/>
                    <a:gd name="connsiteY1" fmla="*/ 0 h 76970"/>
                    <a:gd name="connsiteX2" fmla="*/ 25454 w 222722"/>
                    <a:gd name="connsiteY2" fmla="*/ 14318 h 76970"/>
                    <a:gd name="connsiteX3" fmla="*/ 0 w 222722"/>
                    <a:gd name="connsiteY3" fmla="*/ 74771 h 76970"/>
                    <a:gd name="connsiteX4" fmla="*/ 222723 w 222722"/>
                    <a:gd name="connsiteY4" fmla="*/ 41363 h 76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76970">
                      <a:moveTo>
                        <a:pt x="222723" y="41363"/>
                      </a:moveTo>
                      <a:lnTo>
                        <a:pt x="222723" y="0"/>
                      </a:lnTo>
                      <a:cubicBezTo>
                        <a:pt x="151133" y="11136"/>
                        <a:pt x="84317" y="14318"/>
                        <a:pt x="25454" y="14318"/>
                      </a:cubicBezTo>
                      <a:cubicBezTo>
                        <a:pt x="19090" y="34999"/>
                        <a:pt x="11136" y="55681"/>
                        <a:pt x="0" y="74771"/>
                      </a:cubicBezTo>
                      <a:cubicBezTo>
                        <a:pt x="62044" y="81135"/>
                        <a:pt x="139997" y="74771"/>
                        <a:pt x="222723" y="41363"/>
                      </a:cubicBezTo>
                      <a:close/>
                    </a:path>
                  </a:pathLst>
                </a:custGeom>
                <a:solidFill>
                  <a:srgbClr val="FF5A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6" name="Freeform: Shape 2065">
                  <a:extLst>
                    <a:ext uri="{FF2B5EF4-FFF2-40B4-BE49-F238E27FC236}">
                      <a16:creationId xmlns:a16="http://schemas.microsoft.com/office/drawing/2014/main" id="{9AAAC398-7BE9-4A26-9EB0-43868F67E62C}"/>
                    </a:ext>
                  </a:extLst>
                </p:cNvPr>
                <p:cNvSpPr/>
                <p:nvPr/>
              </p:nvSpPr>
              <p:spPr>
                <a:xfrm>
                  <a:off x="3918828" y="3761230"/>
                  <a:ext cx="167042" cy="74770"/>
                </a:xfrm>
                <a:custGeom>
                  <a:avLst/>
                  <a:gdLst>
                    <a:gd name="connsiteX0" fmla="*/ 0 w 167042"/>
                    <a:gd name="connsiteY0" fmla="*/ 41363 h 74770"/>
                    <a:gd name="connsiteX1" fmla="*/ 141588 w 167042"/>
                    <a:gd name="connsiteY1" fmla="*/ 74771 h 74770"/>
                    <a:gd name="connsiteX2" fmla="*/ 167042 w 167042"/>
                    <a:gd name="connsiteY2" fmla="*/ 14318 h 74770"/>
                    <a:gd name="connsiteX3" fmla="*/ 0 w 167042"/>
                    <a:gd name="connsiteY3" fmla="*/ 0 h 74770"/>
                    <a:gd name="connsiteX4" fmla="*/ 0 w 167042"/>
                    <a:gd name="connsiteY4" fmla="*/ 41363 h 74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74770">
                      <a:moveTo>
                        <a:pt x="0" y="41363"/>
                      </a:moveTo>
                      <a:cubicBezTo>
                        <a:pt x="0" y="41363"/>
                        <a:pt x="55681" y="68408"/>
                        <a:pt x="141588" y="74771"/>
                      </a:cubicBezTo>
                      <a:cubicBezTo>
                        <a:pt x="152724" y="54090"/>
                        <a:pt x="160679" y="33409"/>
                        <a:pt x="167042" y="14318"/>
                      </a:cubicBezTo>
                      <a:cubicBezTo>
                        <a:pt x="98634" y="12727"/>
                        <a:pt x="41363" y="6363"/>
                        <a:pt x="0" y="0"/>
                      </a:cubicBezTo>
                      <a:lnTo>
                        <a:pt x="0" y="41363"/>
                      </a:lnTo>
                      <a:close/>
                    </a:path>
                  </a:pathLst>
                </a:custGeom>
                <a:solidFill>
                  <a:srgbClr val="FF64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7" name="Freeform: Shape 2066">
                  <a:extLst>
                    <a:ext uri="{FF2B5EF4-FFF2-40B4-BE49-F238E27FC236}">
                      <a16:creationId xmlns:a16="http://schemas.microsoft.com/office/drawing/2014/main" id="{872401D0-E523-40FA-8A42-3F981501CDC6}"/>
                    </a:ext>
                  </a:extLst>
                </p:cNvPr>
                <p:cNvSpPr/>
                <p:nvPr/>
              </p:nvSpPr>
              <p:spPr>
                <a:xfrm>
                  <a:off x="4087461" y="3501896"/>
                  <a:ext cx="197268" cy="273949"/>
                </a:xfrm>
                <a:custGeom>
                  <a:avLst/>
                  <a:gdLst>
                    <a:gd name="connsiteX0" fmla="*/ 0 w 197268"/>
                    <a:gd name="connsiteY0" fmla="*/ 273651 h 273949"/>
                    <a:gd name="connsiteX1" fmla="*/ 197269 w 197268"/>
                    <a:gd name="connsiteY1" fmla="*/ 259334 h 273949"/>
                    <a:gd name="connsiteX2" fmla="*/ 197269 w 197268"/>
                    <a:gd name="connsiteY2" fmla="*/ 22293 h 273949"/>
                    <a:gd name="connsiteX3" fmla="*/ 33408 w 197268"/>
                    <a:gd name="connsiteY3" fmla="*/ 17520 h 273949"/>
                    <a:gd name="connsiteX4" fmla="*/ 9545 w 197268"/>
                    <a:gd name="connsiteY4" fmla="*/ 229107 h 273949"/>
                    <a:gd name="connsiteX5" fmla="*/ 0 w 197268"/>
                    <a:gd name="connsiteY5" fmla="*/ 273651 h 273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73949">
                      <a:moveTo>
                        <a:pt x="0" y="273651"/>
                      </a:moveTo>
                      <a:cubicBezTo>
                        <a:pt x="58862" y="275242"/>
                        <a:pt x="124089" y="270469"/>
                        <a:pt x="197269" y="259334"/>
                      </a:cubicBezTo>
                      <a:lnTo>
                        <a:pt x="197269" y="22293"/>
                      </a:lnTo>
                      <a:cubicBezTo>
                        <a:pt x="138406" y="-3161"/>
                        <a:pt x="101816" y="-9525"/>
                        <a:pt x="33408" y="17520"/>
                      </a:cubicBezTo>
                      <a:cubicBezTo>
                        <a:pt x="25454" y="87518"/>
                        <a:pt x="19091" y="157517"/>
                        <a:pt x="9545" y="229107"/>
                      </a:cubicBezTo>
                      <a:cubicBezTo>
                        <a:pt x="7954" y="243425"/>
                        <a:pt x="3182" y="259334"/>
                        <a:pt x="0" y="273651"/>
                      </a:cubicBezTo>
                      <a:close/>
                    </a:path>
                  </a:pathLst>
                </a:custGeom>
                <a:solidFill>
                  <a:srgbClr val="FF951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8" name="Freeform: Shape 2067">
                  <a:extLst>
                    <a:ext uri="{FF2B5EF4-FFF2-40B4-BE49-F238E27FC236}">
                      <a16:creationId xmlns:a16="http://schemas.microsoft.com/office/drawing/2014/main" id="{35067D2C-7414-4609-AD9B-BE362A11F699}"/>
                    </a:ext>
                  </a:extLst>
                </p:cNvPr>
                <p:cNvSpPr/>
                <p:nvPr/>
              </p:nvSpPr>
              <p:spPr>
                <a:xfrm>
                  <a:off x="3918828" y="3519416"/>
                  <a:ext cx="200450" cy="256131"/>
                </a:xfrm>
                <a:custGeom>
                  <a:avLst/>
                  <a:gdLst>
                    <a:gd name="connsiteX0" fmla="*/ 0 w 200450"/>
                    <a:gd name="connsiteY0" fmla="*/ 12727 h 256131"/>
                    <a:gd name="connsiteX1" fmla="*/ 0 w 200450"/>
                    <a:gd name="connsiteY1" fmla="*/ 241814 h 256131"/>
                    <a:gd name="connsiteX2" fmla="*/ 167042 w 200450"/>
                    <a:gd name="connsiteY2" fmla="*/ 256131 h 256131"/>
                    <a:gd name="connsiteX3" fmla="*/ 176587 w 200450"/>
                    <a:gd name="connsiteY3" fmla="*/ 211587 h 256131"/>
                    <a:gd name="connsiteX4" fmla="*/ 200451 w 200450"/>
                    <a:gd name="connsiteY4" fmla="*/ 0 h 256131"/>
                    <a:gd name="connsiteX5" fmla="*/ 171815 w 200450"/>
                    <a:gd name="connsiteY5" fmla="*/ 12727 h 256131"/>
                    <a:gd name="connsiteX6" fmla="*/ 0 w 200450"/>
                    <a:gd name="connsiteY6" fmla="*/ 12727 h 25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56131">
                      <a:moveTo>
                        <a:pt x="0" y="12727"/>
                      </a:moveTo>
                      <a:lnTo>
                        <a:pt x="0" y="241814"/>
                      </a:lnTo>
                      <a:cubicBezTo>
                        <a:pt x="42954" y="248177"/>
                        <a:pt x="100225" y="254540"/>
                        <a:pt x="167042" y="256131"/>
                      </a:cubicBezTo>
                      <a:cubicBezTo>
                        <a:pt x="171815" y="240223"/>
                        <a:pt x="174997" y="225905"/>
                        <a:pt x="176587" y="211587"/>
                      </a:cubicBezTo>
                      <a:cubicBezTo>
                        <a:pt x="184542" y="141588"/>
                        <a:pt x="192496" y="71589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2727"/>
                      </a:cubicBezTo>
                      <a:close/>
                    </a:path>
                  </a:pathLst>
                </a:custGeom>
                <a:solidFill>
                  <a:srgbClr val="FF9E1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9" name="Freeform: Shape 2068">
                  <a:extLst>
                    <a:ext uri="{FF2B5EF4-FFF2-40B4-BE49-F238E27FC236}">
                      <a16:creationId xmlns:a16="http://schemas.microsoft.com/office/drawing/2014/main" id="{9650306F-7E50-4496-9B09-2018ACA930CB}"/>
                    </a:ext>
                  </a:extLst>
                </p:cNvPr>
                <p:cNvSpPr/>
                <p:nvPr/>
              </p:nvSpPr>
              <p:spPr>
                <a:xfrm>
                  <a:off x="3918828" y="2552163"/>
                  <a:ext cx="243067" cy="934206"/>
                </a:xfrm>
                <a:custGeom>
                  <a:avLst/>
                  <a:gdLst>
                    <a:gd name="connsiteX0" fmla="*/ 0 w 243067"/>
                    <a:gd name="connsiteY0" fmla="*/ 23863 h 934206"/>
                    <a:gd name="connsiteX1" fmla="*/ 0 w 243067"/>
                    <a:gd name="connsiteY1" fmla="*/ 908391 h 934206"/>
                    <a:gd name="connsiteX2" fmla="*/ 141588 w 243067"/>
                    <a:gd name="connsiteY2" fmla="*/ 922709 h 934206"/>
                    <a:gd name="connsiteX3" fmla="*/ 206814 w 243067"/>
                    <a:gd name="connsiteY3" fmla="*/ 897255 h 934206"/>
                    <a:gd name="connsiteX4" fmla="*/ 238632 w 243067"/>
                    <a:gd name="connsiteY4" fmla="*/ 0 h 934206"/>
                    <a:gd name="connsiteX5" fmla="*/ 171815 w 243067"/>
                    <a:gd name="connsiteY5" fmla="*/ 23863 h 934206"/>
                    <a:gd name="connsiteX6" fmla="*/ 0 w 243067"/>
                    <a:gd name="connsiteY6" fmla="*/ 23863 h 934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34206">
                      <a:moveTo>
                        <a:pt x="0" y="23863"/>
                      </a:moveTo>
                      <a:lnTo>
                        <a:pt x="0" y="908391"/>
                      </a:lnTo>
                      <a:cubicBezTo>
                        <a:pt x="39772" y="929072"/>
                        <a:pt x="92271" y="946572"/>
                        <a:pt x="141588" y="922709"/>
                      </a:cubicBezTo>
                      <a:cubicBezTo>
                        <a:pt x="165451" y="911573"/>
                        <a:pt x="187724" y="903618"/>
                        <a:pt x="206814" y="897255"/>
                      </a:cubicBezTo>
                      <a:cubicBezTo>
                        <a:pt x="235450" y="598170"/>
                        <a:pt x="251359" y="299085"/>
                        <a:pt x="238632" y="0"/>
                      </a:cubicBezTo>
                      <a:cubicBezTo>
                        <a:pt x="219541" y="4772"/>
                        <a:pt x="197269" y="12727"/>
                        <a:pt x="171815" y="23863"/>
                      </a:cubicBezTo>
                      <a:cubicBezTo>
                        <a:pt x="109771" y="52499"/>
                        <a:pt x="49317" y="42954"/>
                        <a:pt x="0" y="23863"/>
                      </a:cubicBezTo>
                      <a:close/>
                    </a:path>
                  </a:pathLst>
                </a:custGeom>
                <a:solidFill>
                  <a:srgbClr val="FF9E1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0" name="Freeform: Shape 2069">
                  <a:extLst>
                    <a:ext uri="{FF2B5EF4-FFF2-40B4-BE49-F238E27FC236}">
                      <a16:creationId xmlns:a16="http://schemas.microsoft.com/office/drawing/2014/main" id="{F1216B6A-D406-4080-B091-F0D81A3CAFF2}"/>
                    </a:ext>
                  </a:extLst>
                </p:cNvPr>
                <p:cNvSpPr/>
                <p:nvPr/>
              </p:nvSpPr>
              <p:spPr>
                <a:xfrm>
                  <a:off x="4127233" y="2547120"/>
                  <a:ext cx="155906" cy="908661"/>
                </a:xfrm>
                <a:custGeom>
                  <a:avLst/>
                  <a:gdLst>
                    <a:gd name="connsiteX0" fmla="*/ 0 w 155906"/>
                    <a:gd name="connsiteY0" fmla="*/ 902298 h 908661"/>
                    <a:gd name="connsiteX1" fmla="*/ 155906 w 155906"/>
                    <a:gd name="connsiteY1" fmla="*/ 908661 h 908661"/>
                    <a:gd name="connsiteX2" fmla="*/ 155906 w 155906"/>
                    <a:gd name="connsiteY2" fmla="*/ 22542 h 908661"/>
                    <a:gd name="connsiteX3" fmla="*/ 30227 w 155906"/>
                    <a:gd name="connsiteY3" fmla="*/ 5043 h 908661"/>
                    <a:gd name="connsiteX4" fmla="*/ 0 w 155906"/>
                    <a:gd name="connsiteY4" fmla="*/ 902298 h 908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08661">
                      <a:moveTo>
                        <a:pt x="0" y="902298"/>
                      </a:moveTo>
                      <a:cubicBezTo>
                        <a:pt x="60453" y="884798"/>
                        <a:pt x="104998" y="889571"/>
                        <a:pt x="155906" y="908661"/>
                      </a:cubicBezTo>
                      <a:lnTo>
                        <a:pt x="155906" y="22542"/>
                      </a:lnTo>
                      <a:cubicBezTo>
                        <a:pt x="109771" y="1861"/>
                        <a:pt x="76362" y="-6093"/>
                        <a:pt x="30227" y="5043"/>
                      </a:cubicBezTo>
                      <a:cubicBezTo>
                        <a:pt x="44545" y="304128"/>
                        <a:pt x="28636" y="603213"/>
                        <a:pt x="0" y="902298"/>
                      </a:cubicBezTo>
                      <a:close/>
                    </a:path>
                  </a:pathLst>
                </a:custGeom>
                <a:solidFill>
                  <a:srgbClr val="FF951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1" name="Freeform: Shape 2070">
                  <a:extLst>
                    <a:ext uri="{FF2B5EF4-FFF2-40B4-BE49-F238E27FC236}">
                      <a16:creationId xmlns:a16="http://schemas.microsoft.com/office/drawing/2014/main" id="{38E65B64-94CA-432A-877C-5562152C4000}"/>
                    </a:ext>
                  </a:extLst>
                </p:cNvPr>
                <p:cNvSpPr/>
                <p:nvPr/>
              </p:nvSpPr>
              <p:spPr>
                <a:xfrm>
                  <a:off x="4133596" y="2245123"/>
                  <a:ext cx="149542" cy="254540"/>
                </a:xfrm>
                <a:custGeom>
                  <a:avLst/>
                  <a:gdLst>
                    <a:gd name="connsiteX0" fmla="*/ 149543 w 149542"/>
                    <a:gd name="connsiteY0" fmla="*/ 254540 h 254540"/>
                    <a:gd name="connsiteX1" fmla="*/ 149543 w 149542"/>
                    <a:gd name="connsiteY1" fmla="*/ 0 h 254540"/>
                    <a:gd name="connsiteX2" fmla="*/ 0 w 149542"/>
                    <a:gd name="connsiteY2" fmla="*/ 0 h 254540"/>
                    <a:gd name="connsiteX3" fmla="*/ 20681 w 149542"/>
                    <a:gd name="connsiteY3" fmla="*/ 241813 h 254540"/>
                    <a:gd name="connsiteX4" fmla="*/ 149543 w 149542"/>
                    <a:gd name="connsiteY4" fmla="*/ 254540 h 254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54540">
                      <a:moveTo>
                        <a:pt x="149543" y="254540"/>
                      </a:moveTo>
                      <a:lnTo>
                        <a:pt x="149543" y="0"/>
                      </a:lnTo>
                      <a:lnTo>
                        <a:pt x="0" y="0"/>
                      </a:lnTo>
                      <a:cubicBezTo>
                        <a:pt x="9545" y="81135"/>
                        <a:pt x="15909" y="160679"/>
                        <a:pt x="20681" y="241813"/>
                      </a:cubicBezTo>
                      <a:cubicBezTo>
                        <a:pt x="68408" y="232268"/>
                        <a:pt x="106589" y="238632"/>
                        <a:pt x="149543" y="254540"/>
                      </a:cubicBezTo>
                      <a:close/>
                    </a:path>
                  </a:pathLst>
                </a:custGeom>
                <a:solidFill>
                  <a:srgbClr val="FF951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2" name="Freeform: Shape 2071">
                  <a:extLst>
                    <a:ext uri="{FF2B5EF4-FFF2-40B4-BE49-F238E27FC236}">
                      <a16:creationId xmlns:a16="http://schemas.microsoft.com/office/drawing/2014/main" id="{7085B8D6-0E8D-41D2-A01F-428C5E799753}"/>
                    </a:ext>
                  </a:extLst>
                </p:cNvPr>
                <p:cNvSpPr/>
                <p:nvPr/>
              </p:nvSpPr>
              <p:spPr>
                <a:xfrm>
                  <a:off x="3918828" y="2245123"/>
                  <a:ext cx="235449" cy="285127"/>
                </a:xfrm>
                <a:custGeom>
                  <a:avLst/>
                  <a:gdLst>
                    <a:gd name="connsiteX0" fmla="*/ 0 w 235449"/>
                    <a:gd name="connsiteY0" fmla="*/ 259313 h 285127"/>
                    <a:gd name="connsiteX1" fmla="*/ 141588 w 235449"/>
                    <a:gd name="connsiteY1" fmla="*/ 273631 h 285127"/>
                    <a:gd name="connsiteX2" fmla="*/ 235450 w 235449"/>
                    <a:gd name="connsiteY2" fmla="*/ 241813 h 285127"/>
                    <a:gd name="connsiteX3" fmla="*/ 214769 w 235449"/>
                    <a:gd name="connsiteY3" fmla="*/ 0 h 285127"/>
                    <a:gd name="connsiteX4" fmla="*/ 0 w 235449"/>
                    <a:gd name="connsiteY4" fmla="*/ 0 h 285127"/>
                    <a:gd name="connsiteX5" fmla="*/ 0 w 235449"/>
                    <a:gd name="connsiteY5" fmla="*/ 259313 h 285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85127">
                      <a:moveTo>
                        <a:pt x="0" y="259313"/>
                      </a:moveTo>
                      <a:cubicBezTo>
                        <a:pt x="39772" y="279994"/>
                        <a:pt x="92271" y="297494"/>
                        <a:pt x="141588" y="273631"/>
                      </a:cubicBezTo>
                      <a:cubicBezTo>
                        <a:pt x="178178" y="257722"/>
                        <a:pt x="208405" y="246586"/>
                        <a:pt x="235450" y="241813"/>
                      </a:cubicBezTo>
                      <a:cubicBezTo>
                        <a:pt x="230677" y="160679"/>
                        <a:pt x="224314" y="81135"/>
                        <a:pt x="214769" y="0"/>
                      </a:cubicBezTo>
                      <a:lnTo>
                        <a:pt x="0" y="0"/>
                      </a:lnTo>
                      <a:lnTo>
                        <a:pt x="0" y="259313"/>
                      </a:lnTo>
                      <a:close/>
                    </a:path>
                  </a:pathLst>
                </a:custGeom>
                <a:solidFill>
                  <a:srgbClr val="FF9E1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3" name="Freeform: Shape 2072">
                  <a:extLst>
                    <a:ext uri="{FF2B5EF4-FFF2-40B4-BE49-F238E27FC236}">
                      <a16:creationId xmlns:a16="http://schemas.microsoft.com/office/drawing/2014/main" id="{395F57D4-3D25-40E1-803E-FDA563B00AEC}"/>
                    </a:ext>
                  </a:extLst>
                </p:cNvPr>
                <p:cNvSpPr/>
                <p:nvPr/>
              </p:nvSpPr>
              <p:spPr>
                <a:xfrm>
                  <a:off x="3918828" y="3447826"/>
                  <a:ext cx="206814" cy="101068"/>
                </a:xfrm>
                <a:custGeom>
                  <a:avLst/>
                  <a:gdLst>
                    <a:gd name="connsiteX0" fmla="*/ 0 w 206814"/>
                    <a:gd name="connsiteY0" fmla="*/ 11136 h 101068"/>
                    <a:gd name="connsiteX1" fmla="*/ 0 w 206814"/>
                    <a:gd name="connsiteY1" fmla="*/ 82726 h 101068"/>
                    <a:gd name="connsiteX2" fmla="*/ 171815 w 206814"/>
                    <a:gd name="connsiteY2" fmla="*/ 84317 h 101068"/>
                    <a:gd name="connsiteX3" fmla="*/ 200451 w 206814"/>
                    <a:gd name="connsiteY3" fmla="*/ 71589 h 101068"/>
                    <a:gd name="connsiteX4" fmla="*/ 206814 w 206814"/>
                    <a:gd name="connsiteY4" fmla="*/ 0 h 101068"/>
                    <a:gd name="connsiteX5" fmla="*/ 141588 w 206814"/>
                    <a:gd name="connsiteY5" fmla="*/ 25454 h 101068"/>
                    <a:gd name="connsiteX6" fmla="*/ 0 w 206814"/>
                    <a:gd name="connsiteY6" fmla="*/ 11136 h 101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1068">
                      <a:moveTo>
                        <a:pt x="0" y="11136"/>
                      </a:moveTo>
                      <a:lnTo>
                        <a:pt x="0" y="82726"/>
                      </a:lnTo>
                      <a:cubicBezTo>
                        <a:pt x="49317" y="101816"/>
                        <a:pt x="109771" y="111361"/>
                        <a:pt x="171815" y="84317"/>
                      </a:cubicBezTo>
                      <a:cubicBezTo>
                        <a:pt x="182951" y="79544"/>
                        <a:pt x="192496" y="74771"/>
                        <a:pt x="200451" y="71589"/>
                      </a:cubicBezTo>
                      <a:cubicBezTo>
                        <a:pt x="203632" y="47726"/>
                        <a:pt x="205223" y="23863"/>
                        <a:pt x="206814" y="0"/>
                      </a:cubicBezTo>
                      <a:cubicBezTo>
                        <a:pt x="186133" y="6363"/>
                        <a:pt x="165451" y="14318"/>
                        <a:pt x="141588" y="25454"/>
                      </a:cubicBezTo>
                      <a:cubicBezTo>
                        <a:pt x="92271" y="49317"/>
                        <a:pt x="39772" y="33409"/>
                        <a:pt x="0" y="11136"/>
                      </a:cubicBezTo>
                      <a:close/>
                    </a:path>
                  </a:pathLst>
                </a:custGeom>
                <a:solidFill>
                  <a:srgbClr val="FF64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4" name="Freeform: Shape 2073">
                  <a:extLst>
                    <a:ext uri="{FF2B5EF4-FFF2-40B4-BE49-F238E27FC236}">
                      <a16:creationId xmlns:a16="http://schemas.microsoft.com/office/drawing/2014/main" id="{40CD7EEA-2CE0-4829-A91A-E91F31369BD7}"/>
                    </a:ext>
                  </a:extLst>
                </p:cNvPr>
                <p:cNvSpPr/>
                <p:nvPr/>
              </p:nvSpPr>
              <p:spPr>
                <a:xfrm>
                  <a:off x="4120869" y="3438564"/>
                  <a:ext cx="162269" cy="87215"/>
                </a:xfrm>
                <a:custGeom>
                  <a:avLst/>
                  <a:gdLst>
                    <a:gd name="connsiteX0" fmla="*/ 162270 w 162269"/>
                    <a:gd name="connsiteY0" fmla="*/ 87216 h 87215"/>
                    <a:gd name="connsiteX1" fmla="*/ 162270 w 162269"/>
                    <a:gd name="connsiteY1" fmla="*/ 17217 h 87215"/>
                    <a:gd name="connsiteX2" fmla="*/ 6363 w 162269"/>
                    <a:gd name="connsiteY2" fmla="*/ 10854 h 87215"/>
                    <a:gd name="connsiteX3" fmla="*/ 0 w 162269"/>
                    <a:gd name="connsiteY3" fmla="*/ 82443 h 87215"/>
                    <a:gd name="connsiteX4" fmla="*/ 162270 w 162269"/>
                    <a:gd name="connsiteY4" fmla="*/ 87216 h 87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87215">
                      <a:moveTo>
                        <a:pt x="162270" y="87216"/>
                      </a:moveTo>
                      <a:lnTo>
                        <a:pt x="162270" y="17217"/>
                      </a:lnTo>
                      <a:cubicBezTo>
                        <a:pt x="109771" y="-1873"/>
                        <a:pt x="65226" y="-6646"/>
                        <a:pt x="6363" y="10854"/>
                      </a:cubicBezTo>
                      <a:cubicBezTo>
                        <a:pt x="4773" y="34717"/>
                        <a:pt x="1591" y="58580"/>
                        <a:pt x="0" y="82443"/>
                      </a:cubicBezTo>
                      <a:cubicBezTo>
                        <a:pt x="66817" y="55398"/>
                        <a:pt x="103407" y="61762"/>
                        <a:pt x="162270" y="87216"/>
                      </a:cubicBezTo>
                      <a:close/>
                    </a:path>
                  </a:pathLst>
                </a:custGeom>
                <a:solidFill>
                  <a:srgbClr val="FF5A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5" name="Freeform: Shape 2074">
                  <a:extLst>
                    <a:ext uri="{FF2B5EF4-FFF2-40B4-BE49-F238E27FC236}">
                      <a16:creationId xmlns:a16="http://schemas.microsoft.com/office/drawing/2014/main" id="{24F074BF-0266-4C50-80C9-A6811A14B9E8}"/>
                    </a:ext>
                  </a:extLst>
                </p:cNvPr>
                <p:cNvSpPr/>
                <p:nvPr/>
              </p:nvSpPr>
              <p:spPr>
                <a:xfrm>
                  <a:off x="3918828" y="2488527"/>
                  <a:ext cx="238631" cy="105840"/>
                </a:xfrm>
                <a:custGeom>
                  <a:avLst/>
                  <a:gdLst>
                    <a:gd name="connsiteX0" fmla="*/ 0 w 238631"/>
                    <a:gd name="connsiteY0" fmla="*/ 15909 h 105840"/>
                    <a:gd name="connsiteX1" fmla="*/ 0 w 238631"/>
                    <a:gd name="connsiteY1" fmla="*/ 87498 h 105840"/>
                    <a:gd name="connsiteX2" fmla="*/ 171815 w 238631"/>
                    <a:gd name="connsiteY2" fmla="*/ 89089 h 105840"/>
                    <a:gd name="connsiteX3" fmla="*/ 238632 w 238631"/>
                    <a:gd name="connsiteY3" fmla="*/ 65226 h 105840"/>
                    <a:gd name="connsiteX4" fmla="*/ 235450 w 238631"/>
                    <a:gd name="connsiteY4" fmla="*/ 0 h 105840"/>
                    <a:gd name="connsiteX5" fmla="*/ 141588 w 238631"/>
                    <a:gd name="connsiteY5" fmla="*/ 31818 h 105840"/>
                    <a:gd name="connsiteX6" fmla="*/ 0 w 238631"/>
                    <a:gd name="connsiteY6" fmla="*/ 15909 h 105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05840">
                      <a:moveTo>
                        <a:pt x="0" y="15909"/>
                      </a:moveTo>
                      <a:lnTo>
                        <a:pt x="0" y="87498"/>
                      </a:lnTo>
                      <a:cubicBezTo>
                        <a:pt x="49317" y="106589"/>
                        <a:pt x="109771" y="116134"/>
                        <a:pt x="171815" y="89089"/>
                      </a:cubicBezTo>
                      <a:cubicBezTo>
                        <a:pt x="197269" y="76362"/>
                        <a:pt x="219541" y="68408"/>
                        <a:pt x="238632" y="65226"/>
                      </a:cubicBezTo>
                      <a:cubicBezTo>
                        <a:pt x="237041" y="42954"/>
                        <a:pt x="237041" y="22272"/>
                        <a:pt x="235450" y="0"/>
                      </a:cubicBezTo>
                      <a:cubicBezTo>
                        <a:pt x="208405" y="4772"/>
                        <a:pt x="178178" y="15909"/>
                        <a:pt x="141588" y="31818"/>
                      </a:cubicBezTo>
                      <a:cubicBezTo>
                        <a:pt x="92271" y="52499"/>
                        <a:pt x="39772" y="36590"/>
                        <a:pt x="0" y="15909"/>
                      </a:cubicBezTo>
                      <a:close/>
                    </a:path>
                  </a:pathLst>
                </a:custGeom>
                <a:solidFill>
                  <a:srgbClr val="FF64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6" name="Freeform: Shape 2075">
                  <a:extLst>
                    <a:ext uri="{FF2B5EF4-FFF2-40B4-BE49-F238E27FC236}">
                      <a16:creationId xmlns:a16="http://schemas.microsoft.com/office/drawing/2014/main" id="{985F44AD-82DE-4AD3-B135-027858D26FB1}"/>
                    </a:ext>
                  </a:extLst>
                </p:cNvPr>
                <p:cNvSpPr/>
                <p:nvPr/>
              </p:nvSpPr>
              <p:spPr>
                <a:xfrm>
                  <a:off x="4154278" y="2482452"/>
                  <a:ext cx="128861" cy="87210"/>
                </a:xfrm>
                <a:custGeom>
                  <a:avLst/>
                  <a:gdLst>
                    <a:gd name="connsiteX0" fmla="*/ 128861 w 128861"/>
                    <a:gd name="connsiteY0" fmla="*/ 87210 h 87210"/>
                    <a:gd name="connsiteX1" fmla="*/ 128861 w 128861"/>
                    <a:gd name="connsiteY1" fmla="*/ 17212 h 87210"/>
                    <a:gd name="connsiteX2" fmla="*/ 0 w 128861"/>
                    <a:gd name="connsiteY2" fmla="*/ 4485 h 87210"/>
                    <a:gd name="connsiteX3" fmla="*/ 3182 w 128861"/>
                    <a:gd name="connsiteY3" fmla="*/ 69711 h 87210"/>
                    <a:gd name="connsiteX4" fmla="*/ 128861 w 128861"/>
                    <a:gd name="connsiteY4" fmla="*/ 87210 h 87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87210">
                      <a:moveTo>
                        <a:pt x="128861" y="87210"/>
                      </a:moveTo>
                      <a:lnTo>
                        <a:pt x="128861" y="17212"/>
                      </a:lnTo>
                      <a:cubicBezTo>
                        <a:pt x="85907" y="1303"/>
                        <a:pt x="47726" y="-5061"/>
                        <a:pt x="0" y="4485"/>
                      </a:cubicBezTo>
                      <a:cubicBezTo>
                        <a:pt x="1591" y="26757"/>
                        <a:pt x="3182" y="47438"/>
                        <a:pt x="3182" y="69711"/>
                      </a:cubicBezTo>
                      <a:cubicBezTo>
                        <a:pt x="49317" y="58575"/>
                        <a:pt x="82726" y="66529"/>
                        <a:pt x="128861" y="87210"/>
                      </a:cubicBezTo>
                      <a:close/>
                    </a:path>
                  </a:pathLst>
                </a:custGeom>
                <a:solidFill>
                  <a:srgbClr val="FF5A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77" name="Freeform: Shape 2076">
                <a:extLst>
                  <a:ext uri="{FF2B5EF4-FFF2-40B4-BE49-F238E27FC236}">
                    <a16:creationId xmlns:a16="http://schemas.microsoft.com/office/drawing/2014/main" id="{6CAA45C6-0023-420C-AC96-2E1252C1B481}"/>
                  </a:ext>
                </a:extLst>
              </p:cNvPr>
              <p:cNvSpPr/>
              <p:nvPr/>
            </p:nvSpPr>
            <p:spPr>
              <a:xfrm>
                <a:off x="3960191" y="1963538"/>
                <a:ext cx="279994" cy="251358"/>
              </a:xfrm>
              <a:custGeom>
                <a:avLst/>
                <a:gdLst>
                  <a:gd name="connsiteX0" fmla="*/ 11136 w 279994"/>
                  <a:gd name="connsiteY0" fmla="*/ 206814 h 251358"/>
                  <a:gd name="connsiteX1" fmla="*/ 0 w 279994"/>
                  <a:gd name="connsiteY1" fmla="*/ 251358 h 251358"/>
                  <a:gd name="connsiteX2" fmla="*/ 279995 w 279994"/>
                  <a:gd name="connsiteY2" fmla="*/ 251358 h 251358"/>
                  <a:gd name="connsiteX3" fmla="*/ 202041 w 279994"/>
                  <a:gd name="connsiteY3" fmla="*/ 0 h 251358"/>
                  <a:gd name="connsiteX4" fmla="*/ 11136 w 279994"/>
                  <a:gd name="connsiteY4" fmla="*/ 206814 h 251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51358">
                    <a:moveTo>
                      <a:pt x="11136" y="206814"/>
                    </a:moveTo>
                    <a:cubicBezTo>
                      <a:pt x="4773" y="233859"/>
                      <a:pt x="0" y="251358"/>
                      <a:pt x="0" y="251358"/>
                    </a:cubicBezTo>
                    <a:lnTo>
                      <a:pt x="279995" y="251358"/>
                    </a:lnTo>
                    <a:cubicBezTo>
                      <a:pt x="279995" y="251358"/>
                      <a:pt x="251359" y="84316"/>
                      <a:pt x="202041" y="0"/>
                    </a:cubicBezTo>
                    <a:cubicBezTo>
                      <a:pt x="182951" y="100225"/>
                      <a:pt x="127270" y="176587"/>
                      <a:pt x="11136" y="206814"/>
                    </a:cubicBezTo>
                    <a:close/>
                  </a:path>
                </a:pathLst>
              </a:custGeom>
              <a:solidFill>
                <a:srgbClr val="FF5A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78" name="Freeform: Shape 2077">
                <a:extLst>
                  <a:ext uri="{FF2B5EF4-FFF2-40B4-BE49-F238E27FC236}">
                    <a16:creationId xmlns:a16="http://schemas.microsoft.com/office/drawing/2014/main" id="{7BE2C81B-9069-4819-A8D7-07C9C791BB7B}"/>
                  </a:ext>
                </a:extLst>
              </p:cNvPr>
              <p:cNvSpPr/>
              <p:nvPr/>
            </p:nvSpPr>
            <p:spPr>
              <a:xfrm>
                <a:off x="3971327" y="1915811"/>
                <a:ext cx="192496" cy="254540"/>
              </a:xfrm>
              <a:custGeom>
                <a:avLst/>
                <a:gdLst>
                  <a:gd name="connsiteX0" fmla="*/ 135225 w 192496"/>
                  <a:gd name="connsiteY0" fmla="*/ 0 h 254540"/>
                  <a:gd name="connsiteX1" fmla="*/ 0 w 192496"/>
                  <a:gd name="connsiteY1" fmla="*/ 254540 h 254540"/>
                  <a:gd name="connsiteX2" fmla="*/ 192496 w 192496"/>
                  <a:gd name="connsiteY2" fmla="*/ 47726 h 254540"/>
                  <a:gd name="connsiteX3" fmla="*/ 135225 w 192496"/>
                  <a:gd name="connsiteY3" fmla="*/ 0 h 25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54540">
                    <a:moveTo>
                      <a:pt x="135225" y="0"/>
                    </a:moveTo>
                    <a:cubicBezTo>
                      <a:pt x="71590" y="0"/>
                      <a:pt x="20681" y="171815"/>
                      <a:pt x="0" y="254540"/>
                    </a:cubicBezTo>
                    <a:cubicBezTo>
                      <a:pt x="116134" y="224314"/>
                      <a:pt x="171815" y="147951"/>
                      <a:pt x="192496" y="47726"/>
                    </a:cubicBezTo>
                    <a:cubicBezTo>
                      <a:pt x="176587" y="19090"/>
                      <a:pt x="157497" y="0"/>
                      <a:pt x="135225" y="0"/>
                    </a:cubicBezTo>
                    <a:close/>
                  </a:path>
                </a:pathLst>
              </a:custGeom>
              <a:solidFill>
                <a:srgbClr val="FF64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79" name="Freeform: Shape 2078">
                <a:extLst>
                  <a:ext uri="{FF2B5EF4-FFF2-40B4-BE49-F238E27FC236}">
                    <a16:creationId xmlns:a16="http://schemas.microsoft.com/office/drawing/2014/main" id="{22A7488A-B223-4E5C-9A39-BF0C7A14F18F}"/>
                  </a:ext>
                </a:extLst>
              </p:cNvPr>
              <p:cNvSpPr/>
              <p:nvPr/>
            </p:nvSpPr>
            <p:spPr>
              <a:xfrm>
                <a:off x="4128824" y="2210124"/>
                <a:ext cx="162269" cy="66816"/>
              </a:xfrm>
              <a:custGeom>
                <a:avLst/>
                <a:gdLst>
                  <a:gd name="connsiteX0" fmla="*/ 127270 w 162269"/>
                  <a:gd name="connsiteY0" fmla="*/ 66817 h 66816"/>
                  <a:gd name="connsiteX1" fmla="*/ 162270 w 162269"/>
                  <a:gd name="connsiteY1" fmla="*/ 33408 h 66816"/>
                  <a:gd name="connsiteX2" fmla="*/ 127270 w 162269"/>
                  <a:gd name="connsiteY2" fmla="*/ 0 h 66816"/>
                  <a:gd name="connsiteX3" fmla="*/ 0 w 162269"/>
                  <a:gd name="connsiteY3" fmla="*/ 0 h 66816"/>
                  <a:gd name="connsiteX4" fmla="*/ 7954 w 162269"/>
                  <a:gd name="connsiteY4" fmla="*/ 66817 h 66816"/>
                  <a:gd name="connsiteX5" fmla="*/ 127270 w 162269"/>
                  <a:gd name="connsiteY5" fmla="*/ 66817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66816">
                    <a:moveTo>
                      <a:pt x="127270" y="66817"/>
                    </a:moveTo>
                    <a:cubicBezTo>
                      <a:pt x="146361" y="66817"/>
                      <a:pt x="162270" y="50908"/>
                      <a:pt x="162270" y="33408"/>
                    </a:cubicBezTo>
                    <a:cubicBezTo>
                      <a:pt x="162270" y="14318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2272"/>
                      <a:pt x="4773" y="44544"/>
                      <a:pt x="7954" y="66817"/>
                    </a:cubicBezTo>
                    <a:lnTo>
                      <a:pt x="127270" y="66817"/>
                    </a:lnTo>
                    <a:close/>
                  </a:path>
                </a:pathLst>
              </a:custGeom>
              <a:solidFill>
                <a:srgbClr val="FF5A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48" name="Freeform: Shape 1247">
                <a:extLst>
                  <a:ext uri="{FF2B5EF4-FFF2-40B4-BE49-F238E27FC236}">
                    <a16:creationId xmlns:a16="http://schemas.microsoft.com/office/drawing/2014/main" id="{2F48A7AB-44D7-4470-832E-7D96F6D9F875}"/>
                  </a:ext>
                </a:extLst>
              </p:cNvPr>
              <p:cNvSpPr/>
              <p:nvPr/>
            </p:nvSpPr>
            <p:spPr>
              <a:xfrm>
                <a:off x="3910873" y="2210124"/>
                <a:ext cx="225904" cy="66816"/>
              </a:xfrm>
              <a:custGeom>
                <a:avLst/>
                <a:gdLst>
                  <a:gd name="connsiteX0" fmla="*/ 0 w 225904"/>
                  <a:gd name="connsiteY0" fmla="*/ 33408 h 66816"/>
                  <a:gd name="connsiteX1" fmla="*/ 34999 w 225904"/>
                  <a:gd name="connsiteY1" fmla="*/ 66817 h 66816"/>
                  <a:gd name="connsiteX2" fmla="*/ 225905 w 225904"/>
                  <a:gd name="connsiteY2" fmla="*/ 66817 h 66816"/>
                  <a:gd name="connsiteX3" fmla="*/ 217950 w 225904"/>
                  <a:gd name="connsiteY3" fmla="*/ 0 h 66816"/>
                  <a:gd name="connsiteX4" fmla="*/ 34999 w 225904"/>
                  <a:gd name="connsiteY4" fmla="*/ 0 h 66816"/>
                  <a:gd name="connsiteX5" fmla="*/ 0 w 225904"/>
                  <a:gd name="connsiteY5" fmla="*/ 33408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66816">
                    <a:moveTo>
                      <a:pt x="0" y="33408"/>
                    </a:moveTo>
                    <a:cubicBezTo>
                      <a:pt x="0" y="52499"/>
                      <a:pt x="15909" y="66817"/>
                      <a:pt x="34999" y="66817"/>
                    </a:cubicBezTo>
                    <a:lnTo>
                      <a:pt x="225905" y="66817"/>
                    </a:lnTo>
                    <a:cubicBezTo>
                      <a:pt x="222723" y="44544"/>
                      <a:pt x="221132" y="22272"/>
                      <a:pt x="217950" y="0"/>
                    </a:cubicBezTo>
                    <a:lnTo>
                      <a:pt x="34999" y="0"/>
                    </a:lnTo>
                    <a:cubicBezTo>
                      <a:pt x="15909" y="0"/>
                      <a:pt x="0" y="14318"/>
                      <a:pt x="0" y="33408"/>
                    </a:cubicBezTo>
                    <a:close/>
                  </a:path>
                </a:pathLst>
              </a:custGeom>
              <a:solidFill>
                <a:srgbClr val="FF64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49" name="Graphic 378">
              <a:extLst>
                <a:ext uri="{FF2B5EF4-FFF2-40B4-BE49-F238E27FC236}">
                  <a16:creationId xmlns:a16="http://schemas.microsoft.com/office/drawing/2014/main" id="{045A8AC7-D85A-4796-94A7-F96AF79A5E60}"/>
                </a:ext>
              </a:extLst>
            </p:cNvPr>
            <p:cNvGrpSpPr/>
            <p:nvPr/>
          </p:nvGrpSpPr>
          <p:grpSpPr>
            <a:xfrm>
              <a:off x="4265639" y="1915811"/>
              <a:ext cx="380219" cy="1922388"/>
              <a:chOff x="4265639" y="1915811"/>
              <a:chExt cx="380219" cy="1922388"/>
            </a:xfrm>
          </p:grpSpPr>
          <p:grpSp>
            <p:nvGrpSpPr>
              <p:cNvPr id="1250" name="Graphic 378">
                <a:extLst>
                  <a:ext uri="{FF2B5EF4-FFF2-40B4-BE49-F238E27FC236}">
                    <a16:creationId xmlns:a16="http://schemas.microsoft.com/office/drawing/2014/main" id="{C86FF1AB-853F-4826-99E5-EA0E4BBA29F9}"/>
                  </a:ext>
                </a:extLst>
              </p:cNvPr>
              <p:cNvGrpSpPr/>
              <p:nvPr/>
            </p:nvGrpSpPr>
            <p:grpSpPr>
              <a:xfrm>
                <a:off x="4273593" y="2245123"/>
                <a:ext cx="364310" cy="1593077"/>
                <a:chOff x="4273593" y="2245123"/>
                <a:chExt cx="364310" cy="1593077"/>
              </a:xfrm>
            </p:grpSpPr>
            <p:sp>
              <p:nvSpPr>
                <p:cNvPr id="1251" name="Freeform: Shape 1250">
                  <a:extLst>
                    <a:ext uri="{FF2B5EF4-FFF2-40B4-BE49-F238E27FC236}">
                      <a16:creationId xmlns:a16="http://schemas.microsoft.com/office/drawing/2014/main" id="{BB7CE390-A625-45FA-8E94-BB69873F5903}"/>
                    </a:ext>
                  </a:extLst>
                </p:cNvPr>
                <p:cNvSpPr/>
                <p:nvPr/>
              </p:nvSpPr>
              <p:spPr>
                <a:xfrm>
                  <a:off x="4415182" y="3761230"/>
                  <a:ext cx="222722" cy="76970"/>
                </a:xfrm>
                <a:custGeom>
                  <a:avLst/>
                  <a:gdLst>
                    <a:gd name="connsiteX0" fmla="*/ 222723 w 222722"/>
                    <a:gd name="connsiteY0" fmla="*/ 41363 h 76970"/>
                    <a:gd name="connsiteX1" fmla="*/ 222723 w 222722"/>
                    <a:gd name="connsiteY1" fmla="*/ 0 h 76970"/>
                    <a:gd name="connsiteX2" fmla="*/ 25454 w 222722"/>
                    <a:gd name="connsiteY2" fmla="*/ 14318 h 76970"/>
                    <a:gd name="connsiteX3" fmla="*/ 0 w 222722"/>
                    <a:gd name="connsiteY3" fmla="*/ 74771 h 76970"/>
                    <a:gd name="connsiteX4" fmla="*/ 222723 w 222722"/>
                    <a:gd name="connsiteY4" fmla="*/ 41363 h 76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76970">
                      <a:moveTo>
                        <a:pt x="222723" y="41363"/>
                      </a:moveTo>
                      <a:lnTo>
                        <a:pt x="222723" y="0"/>
                      </a:lnTo>
                      <a:cubicBezTo>
                        <a:pt x="151133" y="11136"/>
                        <a:pt x="84317" y="14318"/>
                        <a:pt x="25454" y="14318"/>
                      </a:cubicBezTo>
                      <a:cubicBezTo>
                        <a:pt x="19091" y="34999"/>
                        <a:pt x="11136" y="55681"/>
                        <a:pt x="0" y="74771"/>
                      </a:cubicBezTo>
                      <a:cubicBezTo>
                        <a:pt x="62044" y="81135"/>
                        <a:pt x="139997" y="74771"/>
                        <a:pt x="222723" y="41363"/>
                      </a:cubicBezTo>
                      <a:close/>
                    </a:path>
                  </a:pathLst>
                </a:custGeom>
                <a:solidFill>
                  <a:srgbClr val="85A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2" name="Freeform: Shape 1251">
                  <a:extLst>
                    <a:ext uri="{FF2B5EF4-FFF2-40B4-BE49-F238E27FC236}">
                      <a16:creationId xmlns:a16="http://schemas.microsoft.com/office/drawing/2014/main" id="{1AB091F8-E086-481D-B224-D37065BC38CC}"/>
                    </a:ext>
                  </a:extLst>
                </p:cNvPr>
                <p:cNvSpPr/>
                <p:nvPr/>
              </p:nvSpPr>
              <p:spPr>
                <a:xfrm>
                  <a:off x="4273593" y="3761230"/>
                  <a:ext cx="167042" cy="74770"/>
                </a:xfrm>
                <a:custGeom>
                  <a:avLst/>
                  <a:gdLst>
                    <a:gd name="connsiteX0" fmla="*/ 0 w 167042"/>
                    <a:gd name="connsiteY0" fmla="*/ 41363 h 74770"/>
                    <a:gd name="connsiteX1" fmla="*/ 141588 w 167042"/>
                    <a:gd name="connsiteY1" fmla="*/ 74771 h 74770"/>
                    <a:gd name="connsiteX2" fmla="*/ 167042 w 167042"/>
                    <a:gd name="connsiteY2" fmla="*/ 14318 h 74770"/>
                    <a:gd name="connsiteX3" fmla="*/ 0 w 167042"/>
                    <a:gd name="connsiteY3" fmla="*/ 0 h 74770"/>
                    <a:gd name="connsiteX4" fmla="*/ 0 w 167042"/>
                    <a:gd name="connsiteY4" fmla="*/ 41363 h 74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74770">
                      <a:moveTo>
                        <a:pt x="0" y="41363"/>
                      </a:moveTo>
                      <a:cubicBezTo>
                        <a:pt x="0" y="41363"/>
                        <a:pt x="55681" y="68408"/>
                        <a:pt x="141588" y="74771"/>
                      </a:cubicBezTo>
                      <a:cubicBezTo>
                        <a:pt x="152724" y="54090"/>
                        <a:pt x="160679" y="33409"/>
                        <a:pt x="167042" y="14318"/>
                      </a:cubicBezTo>
                      <a:cubicBezTo>
                        <a:pt x="98634" y="12727"/>
                        <a:pt x="41363" y="6363"/>
                        <a:pt x="0" y="0"/>
                      </a:cubicBezTo>
                      <a:lnTo>
                        <a:pt x="0" y="41363"/>
                      </a:lnTo>
                      <a:close/>
                    </a:path>
                  </a:pathLst>
                </a:custGeom>
                <a:solidFill>
                  <a:srgbClr val="88B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3" name="Freeform: Shape 1252">
                  <a:extLst>
                    <a:ext uri="{FF2B5EF4-FFF2-40B4-BE49-F238E27FC236}">
                      <a16:creationId xmlns:a16="http://schemas.microsoft.com/office/drawing/2014/main" id="{067C27DD-BCF7-420E-B711-576D40EED69B}"/>
                    </a:ext>
                  </a:extLst>
                </p:cNvPr>
                <p:cNvSpPr/>
                <p:nvPr/>
              </p:nvSpPr>
              <p:spPr>
                <a:xfrm>
                  <a:off x="4440636" y="3501896"/>
                  <a:ext cx="197268" cy="273949"/>
                </a:xfrm>
                <a:custGeom>
                  <a:avLst/>
                  <a:gdLst>
                    <a:gd name="connsiteX0" fmla="*/ 0 w 197268"/>
                    <a:gd name="connsiteY0" fmla="*/ 273651 h 273949"/>
                    <a:gd name="connsiteX1" fmla="*/ 197269 w 197268"/>
                    <a:gd name="connsiteY1" fmla="*/ 259334 h 273949"/>
                    <a:gd name="connsiteX2" fmla="*/ 197269 w 197268"/>
                    <a:gd name="connsiteY2" fmla="*/ 22293 h 273949"/>
                    <a:gd name="connsiteX3" fmla="*/ 33408 w 197268"/>
                    <a:gd name="connsiteY3" fmla="*/ 17520 h 273949"/>
                    <a:gd name="connsiteX4" fmla="*/ 9545 w 197268"/>
                    <a:gd name="connsiteY4" fmla="*/ 229107 h 273949"/>
                    <a:gd name="connsiteX5" fmla="*/ 0 w 197268"/>
                    <a:gd name="connsiteY5" fmla="*/ 273651 h 273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73949">
                      <a:moveTo>
                        <a:pt x="0" y="273651"/>
                      </a:moveTo>
                      <a:cubicBezTo>
                        <a:pt x="58862" y="275242"/>
                        <a:pt x="124088" y="270469"/>
                        <a:pt x="197269" y="259334"/>
                      </a:cubicBezTo>
                      <a:lnTo>
                        <a:pt x="197269" y="22293"/>
                      </a:lnTo>
                      <a:cubicBezTo>
                        <a:pt x="138406" y="-3161"/>
                        <a:pt x="101816" y="-9525"/>
                        <a:pt x="33408" y="17520"/>
                      </a:cubicBezTo>
                      <a:cubicBezTo>
                        <a:pt x="25454" y="87518"/>
                        <a:pt x="19091" y="157517"/>
                        <a:pt x="9545" y="229107"/>
                      </a:cubicBezTo>
                      <a:cubicBezTo>
                        <a:pt x="7954" y="243425"/>
                        <a:pt x="4773" y="259334"/>
                        <a:pt x="0" y="273651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4" name="Freeform: Shape 1253">
                  <a:extLst>
                    <a:ext uri="{FF2B5EF4-FFF2-40B4-BE49-F238E27FC236}">
                      <a16:creationId xmlns:a16="http://schemas.microsoft.com/office/drawing/2014/main" id="{A3C279B3-30C9-4909-BA47-EF75B1A74032}"/>
                    </a:ext>
                  </a:extLst>
                </p:cNvPr>
                <p:cNvSpPr/>
                <p:nvPr/>
              </p:nvSpPr>
              <p:spPr>
                <a:xfrm>
                  <a:off x="4273593" y="3519416"/>
                  <a:ext cx="200450" cy="256131"/>
                </a:xfrm>
                <a:custGeom>
                  <a:avLst/>
                  <a:gdLst>
                    <a:gd name="connsiteX0" fmla="*/ 0 w 200450"/>
                    <a:gd name="connsiteY0" fmla="*/ 12727 h 256131"/>
                    <a:gd name="connsiteX1" fmla="*/ 0 w 200450"/>
                    <a:gd name="connsiteY1" fmla="*/ 241814 h 256131"/>
                    <a:gd name="connsiteX2" fmla="*/ 167042 w 200450"/>
                    <a:gd name="connsiteY2" fmla="*/ 256131 h 256131"/>
                    <a:gd name="connsiteX3" fmla="*/ 176587 w 200450"/>
                    <a:gd name="connsiteY3" fmla="*/ 211587 h 256131"/>
                    <a:gd name="connsiteX4" fmla="*/ 200451 w 200450"/>
                    <a:gd name="connsiteY4" fmla="*/ 0 h 256131"/>
                    <a:gd name="connsiteX5" fmla="*/ 171815 w 200450"/>
                    <a:gd name="connsiteY5" fmla="*/ 12727 h 256131"/>
                    <a:gd name="connsiteX6" fmla="*/ 0 w 200450"/>
                    <a:gd name="connsiteY6" fmla="*/ 12727 h 25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56131">
                      <a:moveTo>
                        <a:pt x="0" y="12727"/>
                      </a:moveTo>
                      <a:lnTo>
                        <a:pt x="0" y="241814"/>
                      </a:lnTo>
                      <a:cubicBezTo>
                        <a:pt x="42954" y="248177"/>
                        <a:pt x="100225" y="254540"/>
                        <a:pt x="167042" y="256131"/>
                      </a:cubicBezTo>
                      <a:cubicBezTo>
                        <a:pt x="171815" y="240223"/>
                        <a:pt x="174997" y="225905"/>
                        <a:pt x="176587" y="211587"/>
                      </a:cubicBezTo>
                      <a:cubicBezTo>
                        <a:pt x="184542" y="141588"/>
                        <a:pt x="192496" y="71589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272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5" name="Freeform: Shape 1254">
                  <a:extLst>
                    <a:ext uri="{FF2B5EF4-FFF2-40B4-BE49-F238E27FC236}">
                      <a16:creationId xmlns:a16="http://schemas.microsoft.com/office/drawing/2014/main" id="{9BDE8A02-C659-4F64-AED8-AA621AF19335}"/>
                    </a:ext>
                  </a:extLst>
                </p:cNvPr>
                <p:cNvSpPr/>
                <p:nvPr/>
              </p:nvSpPr>
              <p:spPr>
                <a:xfrm>
                  <a:off x="4273593" y="2552163"/>
                  <a:ext cx="243067" cy="934206"/>
                </a:xfrm>
                <a:custGeom>
                  <a:avLst/>
                  <a:gdLst>
                    <a:gd name="connsiteX0" fmla="*/ 0 w 243067"/>
                    <a:gd name="connsiteY0" fmla="*/ 23863 h 934206"/>
                    <a:gd name="connsiteX1" fmla="*/ 0 w 243067"/>
                    <a:gd name="connsiteY1" fmla="*/ 908391 h 934206"/>
                    <a:gd name="connsiteX2" fmla="*/ 141588 w 243067"/>
                    <a:gd name="connsiteY2" fmla="*/ 922709 h 934206"/>
                    <a:gd name="connsiteX3" fmla="*/ 206814 w 243067"/>
                    <a:gd name="connsiteY3" fmla="*/ 897255 h 934206"/>
                    <a:gd name="connsiteX4" fmla="*/ 238632 w 243067"/>
                    <a:gd name="connsiteY4" fmla="*/ 0 h 934206"/>
                    <a:gd name="connsiteX5" fmla="*/ 171815 w 243067"/>
                    <a:gd name="connsiteY5" fmla="*/ 23863 h 934206"/>
                    <a:gd name="connsiteX6" fmla="*/ 0 w 243067"/>
                    <a:gd name="connsiteY6" fmla="*/ 23863 h 934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34206">
                      <a:moveTo>
                        <a:pt x="0" y="23863"/>
                      </a:moveTo>
                      <a:lnTo>
                        <a:pt x="0" y="908391"/>
                      </a:lnTo>
                      <a:cubicBezTo>
                        <a:pt x="39772" y="929072"/>
                        <a:pt x="92271" y="946572"/>
                        <a:pt x="141588" y="922709"/>
                      </a:cubicBezTo>
                      <a:cubicBezTo>
                        <a:pt x="165451" y="911573"/>
                        <a:pt x="187724" y="903618"/>
                        <a:pt x="206814" y="897255"/>
                      </a:cubicBezTo>
                      <a:cubicBezTo>
                        <a:pt x="235450" y="598170"/>
                        <a:pt x="251359" y="299085"/>
                        <a:pt x="238632" y="0"/>
                      </a:cubicBezTo>
                      <a:cubicBezTo>
                        <a:pt x="219541" y="4772"/>
                        <a:pt x="197269" y="12727"/>
                        <a:pt x="171815" y="23863"/>
                      </a:cubicBezTo>
                      <a:cubicBezTo>
                        <a:pt x="109771" y="52499"/>
                        <a:pt x="49317" y="42954"/>
                        <a:pt x="0" y="238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6" name="Freeform: Shape 1255">
                  <a:extLst>
                    <a:ext uri="{FF2B5EF4-FFF2-40B4-BE49-F238E27FC236}">
                      <a16:creationId xmlns:a16="http://schemas.microsoft.com/office/drawing/2014/main" id="{D686C881-1F06-4ECB-BF44-D3ECCBDE8E75}"/>
                    </a:ext>
                  </a:extLst>
                </p:cNvPr>
                <p:cNvSpPr/>
                <p:nvPr/>
              </p:nvSpPr>
              <p:spPr>
                <a:xfrm>
                  <a:off x="4481998" y="2547120"/>
                  <a:ext cx="155905" cy="908661"/>
                </a:xfrm>
                <a:custGeom>
                  <a:avLst/>
                  <a:gdLst>
                    <a:gd name="connsiteX0" fmla="*/ 0 w 155905"/>
                    <a:gd name="connsiteY0" fmla="*/ 902298 h 908661"/>
                    <a:gd name="connsiteX1" fmla="*/ 155906 w 155905"/>
                    <a:gd name="connsiteY1" fmla="*/ 908661 h 908661"/>
                    <a:gd name="connsiteX2" fmla="*/ 155906 w 155905"/>
                    <a:gd name="connsiteY2" fmla="*/ 22542 h 908661"/>
                    <a:gd name="connsiteX3" fmla="*/ 30227 w 155905"/>
                    <a:gd name="connsiteY3" fmla="*/ 5043 h 908661"/>
                    <a:gd name="connsiteX4" fmla="*/ 0 w 155905"/>
                    <a:gd name="connsiteY4" fmla="*/ 902298 h 908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5" h="908661">
                      <a:moveTo>
                        <a:pt x="0" y="902298"/>
                      </a:moveTo>
                      <a:cubicBezTo>
                        <a:pt x="60453" y="884798"/>
                        <a:pt x="104998" y="889571"/>
                        <a:pt x="155906" y="908661"/>
                      </a:cubicBezTo>
                      <a:lnTo>
                        <a:pt x="155906" y="22542"/>
                      </a:lnTo>
                      <a:cubicBezTo>
                        <a:pt x="109771" y="1861"/>
                        <a:pt x="76362" y="-6093"/>
                        <a:pt x="30227" y="5043"/>
                      </a:cubicBezTo>
                      <a:cubicBezTo>
                        <a:pt x="42954" y="304128"/>
                        <a:pt x="28636" y="603213"/>
                        <a:pt x="0" y="902298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7" name="Freeform: Shape 1256">
                  <a:extLst>
                    <a:ext uri="{FF2B5EF4-FFF2-40B4-BE49-F238E27FC236}">
                      <a16:creationId xmlns:a16="http://schemas.microsoft.com/office/drawing/2014/main" id="{4E9EA963-5AF7-47F3-B4F4-91F0B5F49574}"/>
                    </a:ext>
                  </a:extLst>
                </p:cNvPr>
                <p:cNvSpPr/>
                <p:nvPr/>
              </p:nvSpPr>
              <p:spPr>
                <a:xfrm>
                  <a:off x="4488362" y="2245123"/>
                  <a:ext cx="149542" cy="254540"/>
                </a:xfrm>
                <a:custGeom>
                  <a:avLst/>
                  <a:gdLst>
                    <a:gd name="connsiteX0" fmla="*/ 149542 w 149542"/>
                    <a:gd name="connsiteY0" fmla="*/ 254540 h 254540"/>
                    <a:gd name="connsiteX1" fmla="*/ 149542 w 149542"/>
                    <a:gd name="connsiteY1" fmla="*/ 0 h 254540"/>
                    <a:gd name="connsiteX2" fmla="*/ 0 w 149542"/>
                    <a:gd name="connsiteY2" fmla="*/ 0 h 254540"/>
                    <a:gd name="connsiteX3" fmla="*/ 20681 w 149542"/>
                    <a:gd name="connsiteY3" fmla="*/ 241813 h 254540"/>
                    <a:gd name="connsiteX4" fmla="*/ 149542 w 149542"/>
                    <a:gd name="connsiteY4" fmla="*/ 254540 h 254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54540">
                      <a:moveTo>
                        <a:pt x="149542" y="254540"/>
                      </a:moveTo>
                      <a:lnTo>
                        <a:pt x="149542" y="0"/>
                      </a:lnTo>
                      <a:lnTo>
                        <a:pt x="0" y="0"/>
                      </a:lnTo>
                      <a:cubicBezTo>
                        <a:pt x="9545" y="81135"/>
                        <a:pt x="15909" y="160679"/>
                        <a:pt x="20681" y="241813"/>
                      </a:cubicBezTo>
                      <a:cubicBezTo>
                        <a:pt x="66817" y="232268"/>
                        <a:pt x="106589" y="238632"/>
                        <a:pt x="149542" y="254540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8" name="Freeform: Shape 1257">
                  <a:extLst>
                    <a:ext uri="{FF2B5EF4-FFF2-40B4-BE49-F238E27FC236}">
                      <a16:creationId xmlns:a16="http://schemas.microsoft.com/office/drawing/2014/main" id="{1F24F83A-CEFE-4339-B190-2B7F0F3DE7DA}"/>
                    </a:ext>
                  </a:extLst>
                </p:cNvPr>
                <p:cNvSpPr/>
                <p:nvPr/>
              </p:nvSpPr>
              <p:spPr>
                <a:xfrm>
                  <a:off x="4273593" y="2245123"/>
                  <a:ext cx="235449" cy="285127"/>
                </a:xfrm>
                <a:custGeom>
                  <a:avLst/>
                  <a:gdLst>
                    <a:gd name="connsiteX0" fmla="*/ 0 w 235449"/>
                    <a:gd name="connsiteY0" fmla="*/ 259313 h 285127"/>
                    <a:gd name="connsiteX1" fmla="*/ 141588 w 235449"/>
                    <a:gd name="connsiteY1" fmla="*/ 273631 h 285127"/>
                    <a:gd name="connsiteX2" fmla="*/ 235450 w 235449"/>
                    <a:gd name="connsiteY2" fmla="*/ 241813 h 285127"/>
                    <a:gd name="connsiteX3" fmla="*/ 214769 w 235449"/>
                    <a:gd name="connsiteY3" fmla="*/ 0 h 285127"/>
                    <a:gd name="connsiteX4" fmla="*/ 0 w 235449"/>
                    <a:gd name="connsiteY4" fmla="*/ 0 h 285127"/>
                    <a:gd name="connsiteX5" fmla="*/ 0 w 235449"/>
                    <a:gd name="connsiteY5" fmla="*/ 259313 h 285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85127">
                      <a:moveTo>
                        <a:pt x="0" y="259313"/>
                      </a:moveTo>
                      <a:cubicBezTo>
                        <a:pt x="39772" y="279994"/>
                        <a:pt x="92271" y="297494"/>
                        <a:pt x="141588" y="273631"/>
                      </a:cubicBezTo>
                      <a:cubicBezTo>
                        <a:pt x="178178" y="257722"/>
                        <a:pt x="208405" y="246586"/>
                        <a:pt x="235450" y="241813"/>
                      </a:cubicBezTo>
                      <a:cubicBezTo>
                        <a:pt x="230677" y="160679"/>
                        <a:pt x="224314" y="81135"/>
                        <a:pt x="214769" y="0"/>
                      </a:cubicBezTo>
                      <a:lnTo>
                        <a:pt x="0" y="0"/>
                      </a:lnTo>
                      <a:lnTo>
                        <a:pt x="0" y="259313"/>
                      </a:ln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9" name="Freeform: Shape 1258">
                  <a:extLst>
                    <a:ext uri="{FF2B5EF4-FFF2-40B4-BE49-F238E27FC236}">
                      <a16:creationId xmlns:a16="http://schemas.microsoft.com/office/drawing/2014/main" id="{FD14A48E-47F0-4112-805F-03BF4B6B4021}"/>
                    </a:ext>
                  </a:extLst>
                </p:cNvPr>
                <p:cNvSpPr/>
                <p:nvPr/>
              </p:nvSpPr>
              <p:spPr>
                <a:xfrm>
                  <a:off x="4273593" y="3447826"/>
                  <a:ext cx="206814" cy="101068"/>
                </a:xfrm>
                <a:custGeom>
                  <a:avLst/>
                  <a:gdLst>
                    <a:gd name="connsiteX0" fmla="*/ 0 w 206814"/>
                    <a:gd name="connsiteY0" fmla="*/ 11136 h 101068"/>
                    <a:gd name="connsiteX1" fmla="*/ 0 w 206814"/>
                    <a:gd name="connsiteY1" fmla="*/ 82726 h 101068"/>
                    <a:gd name="connsiteX2" fmla="*/ 171815 w 206814"/>
                    <a:gd name="connsiteY2" fmla="*/ 84317 h 101068"/>
                    <a:gd name="connsiteX3" fmla="*/ 200451 w 206814"/>
                    <a:gd name="connsiteY3" fmla="*/ 71589 h 101068"/>
                    <a:gd name="connsiteX4" fmla="*/ 206814 w 206814"/>
                    <a:gd name="connsiteY4" fmla="*/ 0 h 101068"/>
                    <a:gd name="connsiteX5" fmla="*/ 141588 w 206814"/>
                    <a:gd name="connsiteY5" fmla="*/ 25454 h 101068"/>
                    <a:gd name="connsiteX6" fmla="*/ 0 w 206814"/>
                    <a:gd name="connsiteY6" fmla="*/ 11136 h 101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1068">
                      <a:moveTo>
                        <a:pt x="0" y="11136"/>
                      </a:moveTo>
                      <a:lnTo>
                        <a:pt x="0" y="82726"/>
                      </a:lnTo>
                      <a:cubicBezTo>
                        <a:pt x="49317" y="101816"/>
                        <a:pt x="109771" y="111361"/>
                        <a:pt x="171815" y="84317"/>
                      </a:cubicBezTo>
                      <a:cubicBezTo>
                        <a:pt x="182951" y="79544"/>
                        <a:pt x="192496" y="74771"/>
                        <a:pt x="200451" y="71589"/>
                      </a:cubicBezTo>
                      <a:cubicBezTo>
                        <a:pt x="203632" y="47726"/>
                        <a:pt x="205223" y="23863"/>
                        <a:pt x="206814" y="0"/>
                      </a:cubicBezTo>
                      <a:cubicBezTo>
                        <a:pt x="186133" y="6363"/>
                        <a:pt x="165451" y="14318"/>
                        <a:pt x="141588" y="25454"/>
                      </a:cubicBezTo>
                      <a:cubicBezTo>
                        <a:pt x="92271" y="49317"/>
                        <a:pt x="39772" y="33409"/>
                        <a:pt x="0" y="11136"/>
                      </a:cubicBezTo>
                      <a:close/>
                    </a:path>
                  </a:pathLst>
                </a:custGeom>
                <a:solidFill>
                  <a:srgbClr val="88B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60" name="Freeform: Shape 1259">
                  <a:extLst>
                    <a:ext uri="{FF2B5EF4-FFF2-40B4-BE49-F238E27FC236}">
                      <a16:creationId xmlns:a16="http://schemas.microsoft.com/office/drawing/2014/main" id="{FFD9853D-CC76-4616-9C73-9956DE9B29F5}"/>
                    </a:ext>
                  </a:extLst>
                </p:cNvPr>
                <p:cNvSpPr/>
                <p:nvPr/>
              </p:nvSpPr>
              <p:spPr>
                <a:xfrm>
                  <a:off x="4475635" y="3438564"/>
                  <a:ext cx="162269" cy="87215"/>
                </a:xfrm>
                <a:custGeom>
                  <a:avLst/>
                  <a:gdLst>
                    <a:gd name="connsiteX0" fmla="*/ 162269 w 162269"/>
                    <a:gd name="connsiteY0" fmla="*/ 87216 h 87215"/>
                    <a:gd name="connsiteX1" fmla="*/ 162269 w 162269"/>
                    <a:gd name="connsiteY1" fmla="*/ 17217 h 87215"/>
                    <a:gd name="connsiteX2" fmla="*/ 6364 w 162269"/>
                    <a:gd name="connsiteY2" fmla="*/ 10854 h 87215"/>
                    <a:gd name="connsiteX3" fmla="*/ 0 w 162269"/>
                    <a:gd name="connsiteY3" fmla="*/ 82443 h 87215"/>
                    <a:gd name="connsiteX4" fmla="*/ 162269 w 162269"/>
                    <a:gd name="connsiteY4" fmla="*/ 87216 h 87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87215">
                      <a:moveTo>
                        <a:pt x="162269" y="87216"/>
                      </a:moveTo>
                      <a:lnTo>
                        <a:pt x="162269" y="17217"/>
                      </a:lnTo>
                      <a:cubicBezTo>
                        <a:pt x="109771" y="-1873"/>
                        <a:pt x="65226" y="-6646"/>
                        <a:pt x="6364" y="10854"/>
                      </a:cubicBezTo>
                      <a:cubicBezTo>
                        <a:pt x="4773" y="34717"/>
                        <a:pt x="1591" y="58580"/>
                        <a:pt x="0" y="82443"/>
                      </a:cubicBezTo>
                      <a:cubicBezTo>
                        <a:pt x="66817" y="55398"/>
                        <a:pt x="103407" y="61762"/>
                        <a:pt x="162269" y="87216"/>
                      </a:cubicBezTo>
                      <a:close/>
                    </a:path>
                  </a:pathLst>
                </a:custGeom>
                <a:solidFill>
                  <a:srgbClr val="85A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61" name="Freeform: Shape 1260">
                  <a:extLst>
                    <a:ext uri="{FF2B5EF4-FFF2-40B4-BE49-F238E27FC236}">
                      <a16:creationId xmlns:a16="http://schemas.microsoft.com/office/drawing/2014/main" id="{9F41255F-688F-4E0B-A14A-6C2F9FAA86E1}"/>
                    </a:ext>
                  </a:extLst>
                </p:cNvPr>
                <p:cNvSpPr/>
                <p:nvPr/>
              </p:nvSpPr>
              <p:spPr>
                <a:xfrm>
                  <a:off x="4273593" y="2488527"/>
                  <a:ext cx="238631" cy="105840"/>
                </a:xfrm>
                <a:custGeom>
                  <a:avLst/>
                  <a:gdLst>
                    <a:gd name="connsiteX0" fmla="*/ 0 w 238631"/>
                    <a:gd name="connsiteY0" fmla="*/ 15909 h 105840"/>
                    <a:gd name="connsiteX1" fmla="*/ 0 w 238631"/>
                    <a:gd name="connsiteY1" fmla="*/ 87498 h 105840"/>
                    <a:gd name="connsiteX2" fmla="*/ 171815 w 238631"/>
                    <a:gd name="connsiteY2" fmla="*/ 89089 h 105840"/>
                    <a:gd name="connsiteX3" fmla="*/ 238632 w 238631"/>
                    <a:gd name="connsiteY3" fmla="*/ 65226 h 105840"/>
                    <a:gd name="connsiteX4" fmla="*/ 235450 w 238631"/>
                    <a:gd name="connsiteY4" fmla="*/ 0 h 105840"/>
                    <a:gd name="connsiteX5" fmla="*/ 141588 w 238631"/>
                    <a:gd name="connsiteY5" fmla="*/ 31818 h 105840"/>
                    <a:gd name="connsiteX6" fmla="*/ 0 w 238631"/>
                    <a:gd name="connsiteY6" fmla="*/ 15909 h 105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05840">
                      <a:moveTo>
                        <a:pt x="0" y="15909"/>
                      </a:moveTo>
                      <a:lnTo>
                        <a:pt x="0" y="87498"/>
                      </a:lnTo>
                      <a:cubicBezTo>
                        <a:pt x="49317" y="106589"/>
                        <a:pt x="109771" y="116134"/>
                        <a:pt x="171815" y="89089"/>
                      </a:cubicBezTo>
                      <a:cubicBezTo>
                        <a:pt x="197269" y="76362"/>
                        <a:pt x="219541" y="68408"/>
                        <a:pt x="238632" y="65226"/>
                      </a:cubicBezTo>
                      <a:cubicBezTo>
                        <a:pt x="237041" y="42954"/>
                        <a:pt x="237041" y="22272"/>
                        <a:pt x="235450" y="0"/>
                      </a:cubicBezTo>
                      <a:cubicBezTo>
                        <a:pt x="208405" y="4772"/>
                        <a:pt x="178178" y="15909"/>
                        <a:pt x="141588" y="31818"/>
                      </a:cubicBezTo>
                      <a:cubicBezTo>
                        <a:pt x="92271" y="52499"/>
                        <a:pt x="39772" y="36590"/>
                        <a:pt x="0" y="15909"/>
                      </a:cubicBezTo>
                      <a:close/>
                    </a:path>
                  </a:pathLst>
                </a:custGeom>
                <a:solidFill>
                  <a:srgbClr val="88B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62" name="Freeform: Shape 1261">
                  <a:extLst>
                    <a:ext uri="{FF2B5EF4-FFF2-40B4-BE49-F238E27FC236}">
                      <a16:creationId xmlns:a16="http://schemas.microsoft.com/office/drawing/2014/main" id="{C4460984-81E2-4409-ADE3-D37497F90A95}"/>
                    </a:ext>
                  </a:extLst>
                </p:cNvPr>
                <p:cNvSpPr/>
                <p:nvPr/>
              </p:nvSpPr>
              <p:spPr>
                <a:xfrm>
                  <a:off x="4509043" y="2482452"/>
                  <a:ext cx="128861" cy="87210"/>
                </a:xfrm>
                <a:custGeom>
                  <a:avLst/>
                  <a:gdLst>
                    <a:gd name="connsiteX0" fmla="*/ 128861 w 128861"/>
                    <a:gd name="connsiteY0" fmla="*/ 87210 h 87210"/>
                    <a:gd name="connsiteX1" fmla="*/ 128861 w 128861"/>
                    <a:gd name="connsiteY1" fmla="*/ 17212 h 87210"/>
                    <a:gd name="connsiteX2" fmla="*/ 0 w 128861"/>
                    <a:gd name="connsiteY2" fmla="*/ 4485 h 87210"/>
                    <a:gd name="connsiteX3" fmla="*/ 3182 w 128861"/>
                    <a:gd name="connsiteY3" fmla="*/ 69711 h 87210"/>
                    <a:gd name="connsiteX4" fmla="*/ 128861 w 128861"/>
                    <a:gd name="connsiteY4" fmla="*/ 87210 h 87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87210">
                      <a:moveTo>
                        <a:pt x="128861" y="87210"/>
                      </a:moveTo>
                      <a:lnTo>
                        <a:pt x="128861" y="17212"/>
                      </a:lnTo>
                      <a:cubicBezTo>
                        <a:pt x="85907" y="1303"/>
                        <a:pt x="47726" y="-5061"/>
                        <a:pt x="0" y="4485"/>
                      </a:cubicBezTo>
                      <a:cubicBezTo>
                        <a:pt x="1591" y="26757"/>
                        <a:pt x="3182" y="47438"/>
                        <a:pt x="3182" y="69711"/>
                      </a:cubicBezTo>
                      <a:cubicBezTo>
                        <a:pt x="49317" y="58575"/>
                        <a:pt x="81135" y="66529"/>
                        <a:pt x="128861" y="87210"/>
                      </a:cubicBezTo>
                      <a:close/>
                    </a:path>
                  </a:pathLst>
                </a:custGeom>
                <a:solidFill>
                  <a:srgbClr val="85A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263" name="Freeform: Shape 1262">
                <a:extLst>
                  <a:ext uri="{FF2B5EF4-FFF2-40B4-BE49-F238E27FC236}">
                    <a16:creationId xmlns:a16="http://schemas.microsoft.com/office/drawing/2014/main" id="{9A9A9C19-6AD9-4DB5-8A0A-2952232727AB}"/>
                  </a:ext>
                </a:extLst>
              </p:cNvPr>
              <p:cNvSpPr/>
              <p:nvPr/>
            </p:nvSpPr>
            <p:spPr>
              <a:xfrm>
                <a:off x="4314956" y="1963538"/>
                <a:ext cx="279994" cy="251358"/>
              </a:xfrm>
              <a:custGeom>
                <a:avLst/>
                <a:gdLst>
                  <a:gd name="connsiteX0" fmla="*/ 11136 w 279994"/>
                  <a:gd name="connsiteY0" fmla="*/ 206814 h 251358"/>
                  <a:gd name="connsiteX1" fmla="*/ 0 w 279994"/>
                  <a:gd name="connsiteY1" fmla="*/ 251358 h 251358"/>
                  <a:gd name="connsiteX2" fmla="*/ 279994 w 279994"/>
                  <a:gd name="connsiteY2" fmla="*/ 251358 h 251358"/>
                  <a:gd name="connsiteX3" fmla="*/ 202041 w 279994"/>
                  <a:gd name="connsiteY3" fmla="*/ 0 h 251358"/>
                  <a:gd name="connsiteX4" fmla="*/ 11136 w 279994"/>
                  <a:gd name="connsiteY4" fmla="*/ 206814 h 251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51358">
                    <a:moveTo>
                      <a:pt x="11136" y="206814"/>
                    </a:moveTo>
                    <a:cubicBezTo>
                      <a:pt x="4773" y="233859"/>
                      <a:pt x="0" y="251358"/>
                      <a:pt x="0" y="251358"/>
                    </a:cubicBezTo>
                    <a:lnTo>
                      <a:pt x="279994" y="251358"/>
                    </a:lnTo>
                    <a:cubicBezTo>
                      <a:pt x="279994" y="251358"/>
                      <a:pt x="251359" y="84316"/>
                      <a:pt x="202041" y="0"/>
                    </a:cubicBezTo>
                    <a:cubicBezTo>
                      <a:pt x="182951" y="100225"/>
                      <a:pt x="127270" y="176587"/>
                      <a:pt x="11136" y="206814"/>
                    </a:cubicBezTo>
                    <a:close/>
                  </a:path>
                </a:pathLst>
              </a:custGeom>
              <a:solidFill>
                <a:srgbClr val="85A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64" name="Freeform: Shape 1263">
                <a:extLst>
                  <a:ext uri="{FF2B5EF4-FFF2-40B4-BE49-F238E27FC236}">
                    <a16:creationId xmlns:a16="http://schemas.microsoft.com/office/drawing/2014/main" id="{A42E40FC-A4D5-4573-A2ED-3690E11E6175}"/>
                  </a:ext>
                </a:extLst>
              </p:cNvPr>
              <p:cNvSpPr/>
              <p:nvPr/>
            </p:nvSpPr>
            <p:spPr>
              <a:xfrm>
                <a:off x="4326092" y="1915811"/>
                <a:ext cx="192496" cy="254540"/>
              </a:xfrm>
              <a:custGeom>
                <a:avLst/>
                <a:gdLst>
                  <a:gd name="connsiteX0" fmla="*/ 135225 w 192496"/>
                  <a:gd name="connsiteY0" fmla="*/ 0 h 254540"/>
                  <a:gd name="connsiteX1" fmla="*/ 0 w 192496"/>
                  <a:gd name="connsiteY1" fmla="*/ 254540 h 254540"/>
                  <a:gd name="connsiteX2" fmla="*/ 192496 w 192496"/>
                  <a:gd name="connsiteY2" fmla="*/ 47726 h 254540"/>
                  <a:gd name="connsiteX3" fmla="*/ 135225 w 192496"/>
                  <a:gd name="connsiteY3" fmla="*/ 0 h 25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54540">
                    <a:moveTo>
                      <a:pt x="135225" y="0"/>
                    </a:moveTo>
                    <a:cubicBezTo>
                      <a:pt x="71590" y="0"/>
                      <a:pt x="20681" y="171815"/>
                      <a:pt x="0" y="254540"/>
                    </a:cubicBezTo>
                    <a:cubicBezTo>
                      <a:pt x="116134" y="224314"/>
                      <a:pt x="171815" y="147951"/>
                      <a:pt x="192496" y="47726"/>
                    </a:cubicBezTo>
                    <a:cubicBezTo>
                      <a:pt x="176587" y="19090"/>
                      <a:pt x="157497" y="0"/>
                      <a:pt x="135225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65" name="Freeform: Shape 1264">
                <a:extLst>
                  <a:ext uri="{FF2B5EF4-FFF2-40B4-BE49-F238E27FC236}">
                    <a16:creationId xmlns:a16="http://schemas.microsoft.com/office/drawing/2014/main" id="{78931681-D486-483C-B656-2544EA10B396}"/>
                  </a:ext>
                </a:extLst>
              </p:cNvPr>
              <p:cNvSpPr/>
              <p:nvPr/>
            </p:nvSpPr>
            <p:spPr>
              <a:xfrm>
                <a:off x="4483589" y="2210124"/>
                <a:ext cx="162269" cy="66816"/>
              </a:xfrm>
              <a:custGeom>
                <a:avLst/>
                <a:gdLst>
                  <a:gd name="connsiteX0" fmla="*/ 127270 w 162269"/>
                  <a:gd name="connsiteY0" fmla="*/ 66817 h 66816"/>
                  <a:gd name="connsiteX1" fmla="*/ 162269 w 162269"/>
                  <a:gd name="connsiteY1" fmla="*/ 33408 h 66816"/>
                  <a:gd name="connsiteX2" fmla="*/ 127270 w 162269"/>
                  <a:gd name="connsiteY2" fmla="*/ 0 h 66816"/>
                  <a:gd name="connsiteX3" fmla="*/ 0 w 162269"/>
                  <a:gd name="connsiteY3" fmla="*/ 0 h 66816"/>
                  <a:gd name="connsiteX4" fmla="*/ 7954 w 162269"/>
                  <a:gd name="connsiteY4" fmla="*/ 66817 h 66816"/>
                  <a:gd name="connsiteX5" fmla="*/ 127270 w 162269"/>
                  <a:gd name="connsiteY5" fmla="*/ 66817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66816">
                    <a:moveTo>
                      <a:pt x="127270" y="66817"/>
                    </a:moveTo>
                    <a:cubicBezTo>
                      <a:pt x="146361" y="66817"/>
                      <a:pt x="162269" y="50908"/>
                      <a:pt x="162269" y="33408"/>
                    </a:cubicBezTo>
                    <a:cubicBezTo>
                      <a:pt x="162269" y="14318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2272"/>
                      <a:pt x="4773" y="44544"/>
                      <a:pt x="7954" y="66817"/>
                    </a:cubicBezTo>
                    <a:lnTo>
                      <a:pt x="127270" y="66817"/>
                    </a:lnTo>
                    <a:close/>
                  </a:path>
                </a:pathLst>
              </a:custGeom>
              <a:solidFill>
                <a:srgbClr val="85A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66" name="Freeform: Shape 1265">
                <a:extLst>
                  <a:ext uri="{FF2B5EF4-FFF2-40B4-BE49-F238E27FC236}">
                    <a16:creationId xmlns:a16="http://schemas.microsoft.com/office/drawing/2014/main" id="{58CB035F-D313-43A5-A6A9-F46121846F1E}"/>
                  </a:ext>
                </a:extLst>
              </p:cNvPr>
              <p:cNvSpPr/>
              <p:nvPr/>
            </p:nvSpPr>
            <p:spPr>
              <a:xfrm>
                <a:off x="4265639" y="2210124"/>
                <a:ext cx="225904" cy="66816"/>
              </a:xfrm>
              <a:custGeom>
                <a:avLst/>
                <a:gdLst>
                  <a:gd name="connsiteX0" fmla="*/ 0 w 225904"/>
                  <a:gd name="connsiteY0" fmla="*/ 33408 h 66816"/>
                  <a:gd name="connsiteX1" fmla="*/ 34999 w 225904"/>
                  <a:gd name="connsiteY1" fmla="*/ 66817 h 66816"/>
                  <a:gd name="connsiteX2" fmla="*/ 225905 w 225904"/>
                  <a:gd name="connsiteY2" fmla="*/ 66817 h 66816"/>
                  <a:gd name="connsiteX3" fmla="*/ 217950 w 225904"/>
                  <a:gd name="connsiteY3" fmla="*/ 0 h 66816"/>
                  <a:gd name="connsiteX4" fmla="*/ 34999 w 225904"/>
                  <a:gd name="connsiteY4" fmla="*/ 0 h 66816"/>
                  <a:gd name="connsiteX5" fmla="*/ 0 w 225904"/>
                  <a:gd name="connsiteY5" fmla="*/ 33408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66816">
                    <a:moveTo>
                      <a:pt x="0" y="33408"/>
                    </a:moveTo>
                    <a:cubicBezTo>
                      <a:pt x="0" y="52499"/>
                      <a:pt x="15909" y="66817"/>
                      <a:pt x="34999" y="66817"/>
                    </a:cubicBezTo>
                    <a:lnTo>
                      <a:pt x="225905" y="66817"/>
                    </a:lnTo>
                    <a:cubicBezTo>
                      <a:pt x="222723" y="44544"/>
                      <a:pt x="221132" y="22272"/>
                      <a:pt x="217950" y="0"/>
                    </a:cubicBezTo>
                    <a:lnTo>
                      <a:pt x="34999" y="0"/>
                    </a:lnTo>
                    <a:cubicBezTo>
                      <a:pt x="15909" y="0"/>
                      <a:pt x="0" y="14318"/>
                      <a:pt x="0" y="33408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67" name="Graphic 378">
              <a:extLst>
                <a:ext uri="{FF2B5EF4-FFF2-40B4-BE49-F238E27FC236}">
                  <a16:creationId xmlns:a16="http://schemas.microsoft.com/office/drawing/2014/main" id="{E7750DCC-F5BF-4F09-8AD7-D9AE4496AD2A}"/>
                </a:ext>
              </a:extLst>
            </p:cNvPr>
            <p:cNvGrpSpPr/>
            <p:nvPr/>
          </p:nvGrpSpPr>
          <p:grpSpPr>
            <a:xfrm>
              <a:off x="4607678" y="1503774"/>
              <a:ext cx="380219" cy="2032945"/>
              <a:chOff x="4607678" y="1503774"/>
              <a:chExt cx="380219" cy="2032945"/>
            </a:xfrm>
          </p:grpSpPr>
          <p:grpSp>
            <p:nvGrpSpPr>
              <p:cNvPr id="1268" name="Graphic 378">
                <a:extLst>
                  <a:ext uri="{FF2B5EF4-FFF2-40B4-BE49-F238E27FC236}">
                    <a16:creationId xmlns:a16="http://schemas.microsoft.com/office/drawing/2014/main" id="{3FF966DA-4850-4C8F-88F0-42E57B51D1E8}"/>
                  </a:ext>
                </a:extLst>
              </p:cNvPr>
              <p:cNvGrpSpPr/>
              <p:nvPr/>
            </p:nvGrpSpPr>
            <p:grpSpPr>
              <a:xfrm>
                <a:off x="4615632" y="1850585"/>
                <a:ext cx="364310" cy="1686134"/>
                <a:chOff x="4615632" y="1850585"/>
                <a:chExt cx="364310" cy="1686134"/>
              </a:xfrm>
            </p:grpSpPr>
            <p:sp>
              <p:nvSpPr>
                <p:cNvPr id="1269" name="Freeform: Shape 1268">
                  <a:extLst>
                    <a:ext uri="{FF2B5EF4-FFF2-40B4-BE49-F238E27FC236}">
                      <a16:creationId xmlns:a16="http://schemas.microsoft.com/office/drawing/2014/main" id="{8D026917-E2DB-4938-A6A3-2734A88FF29A}"/>
                    </a:ext>
                  </a:extLst>
                </p:cNvPr>
                <p:cNvSpPr/>
                <p:nvPr/>
              </p:nvSpPr>
              <p:spPr>
                <a:xfrm>
                  <a:off x="4757220" y="3455781"/>
                  <a:ext cx="222722" cy="80938"/>
                </a:xfrm>
                <a:custGeom>
                  <a:avLst/>
                  <a:gdLst>
                    <a:gd name="connsiteX0" fmla="*/ 222723 w 222722"/>
                    <a:gd name="connsiteY0" fmla="*/ 42954 h 80938"/>
                    <a:gd name="connsiteX1" fmla="*/ 222723 w 222722"/>
                    <a:gd name="connsiteY1" fmla="*/ 0 h 80938"/>
                    <a:gd name="connsiteX2" fmla="*/ 25454 w 222722"/>
                    <a:gd name="connsiteY2" fmla="*/ 14318 h 80938"/>
                    <a:gd name="connsiteX3" fmla="*/ 0 w 222722"/>
                    <a:gd name="connsiteY3" fmla="*/ 79544 h 80938"/>
                    <a:gd name="connsiteX4" fmla="*/ 222723 w 222722"/>
                    <a:gd name="connsiteY4" fmla="*/ 42954 h 80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0938">
                      <a:moveTo>
                        <a:pt x="222723" y="42954"/>
                      </a:moveTo>
                      <a:lnTo>
                        <a:pt x="222723" y="0"/>
                      </a:lnTo>
                      <a:cubicBezTo>
                        <a:pt x="151133" y="12727"/>
                        <a:pt x="84317" y="15909"/>
                        <a:pt x="25454" y="14318"/>
                      </a:cubicBezTo>
                      <a:cubicBezTo>
                        <a:pt x="19091" y="36590"/>
                        <a:pt x="11136" y="57272"/>
                        <a:pt x="0" y="79544"/>
                      </a:cubicBezTo>
                      <a:cubicBezTo>
                        <a:pt x="62044" y="84317"/>
                        <a:pt x="139997" y="77953"/>
                        <a:pt x="222723" y="42954"/>
                      </a:cubicBezTo>
                      <a:close/>
                    </a:path>
                  </a:pathLst>
                </a:custGeom>
                <a:solidFill>
                  <a:srgbClr val="008BB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0" name="Freeform: Shape 1269">
                  <a:extLst>
                    <a:ext uri="{FF2B5EF4-FFF2-40B4-BE49-F238E27FC236}">
                      <a16:creationId xmlns:a16="http://schemas.microsoft.com/office/drawing/2014/main" id="{7A7D626F-3D0A-41C9-B3EC-2D1BE8B6DF67}"/>
                    </a:ext>
                  </a:extLst>
                </p:cNvPr>
                <p:cNvSpPr/>
                <p:nvPr/>
              </p:nvSpPr>
              <p:spPr>
                <a:xfrm>
                  <a:off x="4615632" y="3454190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5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5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5"/>
                      </a:moveTo>
                      <a:cubicBezTo>
                        <a:pt x="0" y="44545"/>
                        <a:pt x="55681" y="73180"/>
                        <a:pt x="141588" y="81135"/>
                      </a:cubicBezTo>
                      <a:cubicBezTo>
                        <a:pt x="152724" y="60454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5"/>
                      </a:ln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1" name="Freeform: Shape 1270">
                  <a:extLst>
                    <a:ext uri="{FF2B5EF4-FFF2-40B4-BE49-F238E27FC236}">
                      <a16:creationId xmlns:a16="http://schemas.microsoft.com/office/drawing/2014/main" id="{99444CAD-3FD1-4C1D-9A8C-F31DDCD71070}"/>
                    </a:ext>
                  </a:extLst>
                </p:cNvPr>
                <p:cNvSpPr/>
                <p:nvPr/>
              </p:nvSpPr>
              <p:spPr>
                <a:xfrm>
                  <a:off x="4782674" y="3182270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1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8" y="284648"/>
                        <a:pt x="197269" y="273511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1"/>
                        <a:pt x="19090" y="166923"/>
                        <a:pt x="9545" y="240103"/>
                      </a:cubicBezTo>
                      <a:cubicBezTo>
                        <a:pt x="7954" y="256012"/>
                        <a:pt x="4773" y="271920"/>
                        <a:pt x="0" y="287829"/>
                      </a:cubicBezTo>
                      <a:close/>
                    </a:path>
                  </a:pathLst>
                </a:custGeom>
                <a:solidFill>
                  <a:srgbClr val="00B7E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2" name="Freeform: Shape 1271">
                  <a:extLst>
                    <a:ext uri="{FF2B5EF4-FFF2-40B4-BE49-F238E27FC236}">
                      <a16:creationId xmlns:a16="http://schemas.microsoft.com/office/drawing/2014/main" id="{D0D364B2-445D-4963-90F9-80D5E88581B9}"/>
                    </a:ext>
                  </a:extLst>
                </p:cNvPr>
                <p:cNvSpPr/>
                <p:nvPr/>
              </p:nvSpPr>
              <p:spPr>
                <a:xfrm>
                  <a:off x="4615632" y="3199649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9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2"/>
                        <a:pt x="192496" y="73180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0" y="42954"/>
                        <a:pt x="49317" y="33409"/>
                        <a:pt x="0" y="11136"/>
                      </a:cubicBezTo>
                      <a:close/>
                    </a:path>
                  </a:pathLst>
                </a:custGeom>
                <a:solidFill>
                  <a:srgbClr val="00BDF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3" name="Freeform: Shape 1272">
                  <a:extLst>
                    <a:ext uri="{FF2B5EF4-FFF2-40B4-BE49-F238E27FC236}">
                      <a16:creationId xmlns:a16="http://schemas.microsoft.com/office/drawing/2014/main" id="{FAA28B78-C010-49EB-BCB1-D1A155FC036D}"/>
                    </a:ext>
                  </a:extLst>
                </p:cNvPr>
                <p:cNvSpPr/>
                <p:nvPr/>
              </p:nvSpPr>
              <p:spPr>
                <a:xfrm>
                  <a:off x="4615632" y="2176715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3863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3863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3863"/>
                      </a:moveTo>
                      <a:lnTo>
                        <a:pt x="0" y="959299"/>
                      </a:lnTo>
                      <a:cubicBezTo>
                        <a:pt x="39772" y="981572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3"/>
                        <a:pt x="197269" y="12727"/>
                        <a:pt x="171815" y="25454"/>
                      </a:cubicBezTo>
                      <a:cubicBezTo>
                        <a:pt x="109770" y="54090"/>
                        <a:pt x="49317" y="44545"/>
                        <a:pt x="0" y="23863"/>
                      </a:cubicBezTo>
                      <a:close/>
                    </a:path>
                  </a:pathLst>
                </a:custGeom>
                <a:solidFill>
                  <a:srgbClr val="00BDF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4" name="Freeform: Shape 1273">
                  <a:extLst>
                    <a:ext uri="{FF2B5EF4-FFF2-40B4-BE49-F238E27FC236}">
                      <a16:creationId xmlns:a16="http://schemas.microsoft.com/office/drawing/2014/main" id="{4E0F9C9E-CB9C-4994-BF4B-E6CE2264EAAF}"/>
                    </a:ext>
                  </a:extLst>
                </p:cNvPr>
                <p:cNvSpPr/>
                <p:nvPr/>
              </p:nvSpPr>
              <p:spPr>
                <a:xfrm>
                  <a:off x="4824037" y="2170127"/>
                  <a:ext cx="155905" cy="961115"/>
                </a:xfrm>
                <a:custGeom>
                  <a:avLst/>
                  <a:gdLst>
                    <a:gd name="connsiteX0" fmla="*/ 0 w 155905"/>
                    <a:gd name="connsiteY0" fmla="*/ 954752 h 961115"/>
                    <a:gd name="connsiteX1" fmla="*/ 155906 w 155905"/>
                    <a:gd name="connsiteY1" fmla="*/ 961115 h 961115"/>
                    <a:gd name="connsiteX2" fmla="*/ 155906 w 155905"/>
                    <a:gd name="connsiteY2" fmla="*/ 24088 h 961115"/>
                    <a:gd name="connsiteX3" fmla="*/ 30227 w 155905"/>
                    <a:gd name="connsiteY3" fmla="*/ 4997 h 961115"/>
                    <a:gd name="connsiteX4" fmla="*/ 0 w 155905"/>
                    <a:gd name="connsiteY4" fmla="*/ 954752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5" h="961115">
                      <a:moveTo>
                        <a:pt x="0" y="954752"/>
                      </a:moveTo>
                      <a:cubicBezTo>
                        <a:pt x="60453" y="935661"/>
                        <a:pt x="104998" y="942025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1" y="1816"/>
                        <a:pt x="76362" y="-6139"/>
                        <a:pt x="30227" y="4997"/>
                      </a:cubicBezTo>
                      <a:cubicBezTo>
                        <a:pt x="42954" y="321582"/>
                        <a:pt x="28636" y="638167"/>
                        <a:pt x="0" y="954752"/>
                      </a:cubicBezTo>
                      <a:close/>
                    </a:path>
                  </a:pathLst>
                </a:custGeom>
                <a:solidFill>
                  <a:srgbClr val="00B7E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5" name="Freeform: Shape 1274">
                  <a:extLst>
                    <a:ext uri="{FF2B5EF4-FFF2-40B4-BE49-F238E27FC236}">
                      <a16:creationId xmlns:a16="http://schemas.microsoft.com/office/drawing/2014/main" id="{CE4076BA-59B0-43D9-BB70-C62942F81334}"/>
                    </a:ext>
                  </a:extLst>
                </p:cNvPr>
                <p:cNvSpPr/>
                <p:nvPr/>
              </p:nvSpPr>
              <p:spPr>
                <a:xfrm>
                  <a:off x="4830401" y="1850585"/>
                  <a:ext cx="149542" cy="270449"/>
                </a:xfrm>
                <a:custGeom>
                  <a:avLst/>
                  <a:gdLst>
                    <a:gd name="connsiteX0" fmla="*/ 149542 w 149542"/>
                    <a:gd name="connsiteY0" fmla="*/ 270449 h 270449"/>
                    <a:gd name="connsiteX1" fmla="*/ 149542 w 149542"/>
                    <a:gd name="connsiteY1" fmla="*/ 0 h 270449"/>
                    <a:gd name="connsiteX2" fmla="*/ 0 w 149542"/>
                    <a:gd name="connsiteY2" fmla="*/ 0 h 270449"/>
                    <a:gd name="connsiteX3" fmla="*/ 20681 w 149542"/>
                    <a:gd name="connsiteY3" fmla="*/ 254540 h 270449"/>
                    <a:gd name="connsiteX4" fmla="*/ 149542 w 149542"/>
                    <a:gd name="connsiteY4" fmla="*/ 270449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70449">
                      <a:moveTo>
                        <a:pt x="149542" y="270449"/>
                      </a:moveTo>
                      <a:lnTo>
                        <a:pt x="149542" y="0"/>
                      </a:lnTo>
                      <a:lnTo>
                        <a:pt x="0" y="0"/>
                      </a:lnTo>
                      <a:cubicBezTo>
                        <a:pt x="9545" y="84317"/>
                        <a:pt x="15909" y="170224"/>
                        <a:pt x="20681" y="254540"/>
                      </a:cubicBezTo>
                      <a:cubicBezTo>
                        <a:pt x="68408" y="246586"/>
                        <a:pt x="106589" y="252949"/>
                        <a:pt x="149542" y="270449"/>
                      </a:cubicBezTo>
                      <a:close/>
                    </a:path>
                  </a:pathLst>
                </a:custGeom>
                <a:solidFill>
                  <a:srgbClr val="00B7E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6" name="Freeform: Shape 1275">
                  <a:extLst>
                    <a:ext uri="{FF2B5EF4-FFF2-40B4-BE49-F238E27FC236}">
                      <a16:creationId xmlns:a16="http://schemas.microsoft.com/office/drawing/2014/main" id="{02EE95E4-1D7F-44AB-AF4E-057DA5995975}"/>
                    </a:ext>
                  </a:extLst>
                </p:cNvPr>
                <p:cNvSpPr/>
                <p:nvPr/>
              </p:nvSpPr>
              <p:spPr>
                <a:xfrm>
                  <a:off x="4615632" y="1852176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6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00BDF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7" name="Freeform: Shape 1276">
                  <a:extLst>
                    <a:ext uri="{FF2B5EF4-FFF2-40B4-BE49-F238E27FC236}">
                      <a16:creationId xmlns:a16="http://schemas.microsoft.com/office/drawing/2014/main" id="{87E2D115-65BD-4930-A5F4-76559C03EDE0}"/>
                    </a:ext>
                  </a:extLst>
                </p:cNvPr>
                <p:cNvSpPr/>
                <p:nvPr/>
              </p:nvSpPr>
              <p:spPr>
                <a:xfrm>
                  <a:off x="4615632" y="3126469"/>
                  <a:ext cx="206814" cy="105427"/>
                </a:xfrm>
                <a:custGeom>
                  <a:avLst/>
                  <a:gdLst>
                    <a:gd name="connsiteX0" fmla="*/ 0 w 206814"/>
                    <a:gd name="connsiteY0" fmla="*/ 9545 h 105427"/>
                    <a:gd name="connsiteX1" fmla="*/ 0 w 206814"/>
                    <a:gd name="connsiteY1" fmla="*/ 85908 h 105427"/>
                    <a:gd name="connsiteX2" fmla="*/ 171815 w 206814"/>
                    <a:gd name="connsiteY2" fmla="*/ 87499 h 105427"/>
                    <a:gd name="connsiteX3" fmla="*/ 200451 w 206814"/>
                    <a:gd name="connsiteY3" fmla="*/ 74771 h 105427"/>
                    <a:gd name="connsiteX4" fmla="*/ 206814 w 206814"/>
                    <a:gd name="connsiteY4" fmla="*/ 0 h 105427"/>
                    <a:gd name="connsiteX5" fmla="*/ 141588 w 206814"/>
                    <a:gd name="connsiteY5" fmla="*/ 27045 h 105427"/>
                    <a:gd name="connsiteX6" fmla="*/ 0 w 206814"/>
                    <a:gd name="connsiteY6" fmla="*/ 9545 h 105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7">
                      <a:moveTo>
                        <a:pt x="0" y="9545"/>
                      </a:moveTo>
                      <a:lnTo>
                        <a:pt x="0" y="85908"/>
                      </a:lnTo>
                      <a:cubicBezTo>
                        <a:pt x="49317" y="106589"/>
                        <a:pt x="109770" y="116134"/>
                        <a:pt x="171815" y="87499"/>
                      </a:cubicBezTo>
                      <a:cubicBezTo>
                        <a:pt x="182951" y="82726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4"/>
                        <a:pt x="165451" y="14318"/>
                        <a:pt x="141588" y="27045"/>
                      </a:cubicBezTo>
                      <a:cubicBezTo>
                        <a:pt x="92271" y="49317"/>
                        <a:pt x="39772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2" name="Freeform: Shape 351">
                  <a:extLst>
                    <a:ext uri="{FF2B5EF4-FFF2-40B4-BE49-F238E27FC236}">
                      <a16:creationId xmlns:a16="http://schemas.microsoft.com/office/drawing/2014/main" id="{1164C148-5D87-4953-AF65-903B7971E5C4}"/>
                    </a:ext>
                  </a:extLst>
                </p:cNvPr>
                <p:cNvSpPr/>
                <p:nvPr/>
              </p:nvSpPr>
              <p:spPr>
                <a:xfrm>
                  <a:off x="4817674" y="3112856"/>
                  <a:ext cx="162269" cy="91566"/>
                </a:xfrm>
                <a:custGeom>
                  <a:avLst/>
                  <a:gdLst>
                    <a:gd name="connsiteX0" fmla="*/ 162269 w 162269"/>
                    <a:gd name="connsiteY0" fmla="*/ 91566 h 91566"/>
                    <a:gd name="connsiteX1" fmla="*/ 162269 w 162269"/>
                    <a:gd name="connsiteY1" fmla="*/ 18386 h 91566"/>
                    <a:gd name="connsiteX2" fmla="*/ 6364 w 162269"/>
                    <a:gd name="connsiteY2" fmla="*/ 12023 h 91566"/>
                    <a:gd name="connsiteX3" fmla="*/ 0 w 162269"/>
                    <a:gd name="connsiteY3" fmla="*/ 86793 h 91566"/>
                    <a:gd name="connsiteX4" fmla="*/ 162269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69" y="91566"/>
                      </a:moveTo>
                      <a:lnTo>
                        <a:pt x="162269" y="18386"/>
                      </a:lnTo>
                      <a:cubicBezTo>
                        <a:pt x="109771" y="-2296"/>
                        <a:pt x="65226" y="-7068"/>
                        <a:pt x="6364" y="12023"/>
                      </a:cubicBezTo>
                      <a:cubicBezTo>
                        <a:pt x="4773" y="37477"/>
                        <a:pt x="1591" y="61340"/>
                        <a:pt x="0" y="86793"/>
                      </a:cubicBezTo>
                      <a:cubicBezTo>
                        <a:pt x="66817" y="58158"/>
                        <a:pt x="103407" y="64521"/>
                        <a:pt x="162269" y="91566"/>
                      </a:cubicBezTo>
                      <a:close/>
                    </a:path>
                  </a:pathLst>
                </a:custGeom>
                <a:solidFill>
                  <a:srgbClr val="008BB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3" name="Freeform: Shape 352">
                  <a:extLst>
                    <a:ext uri="{FF2B5EF4-FFF2-40B4-BE49-F238E27FC236}">
                      <a16:creationId xmlns:a16="http://schemas.microsoft.com/office/drawing/2014/main" id="{4EE17522-F28C-4A47-988D-B469204E752F}"/>
                    </a:ext>
                  </a:extLst>
                </p:cNvPr>
                <p:cNvSpPr/>
                <p:nvPr/>
              </p:nvSpPr>
              <p:spPr>
                <a:xfrm>
                  <a:off x="4615632" y="2108308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9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0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6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9"/>
                      </a:cubicBezTo>
                      <a:cubicBezTo>
                        <a:pt x="92271" y="55681"/>
                        <a:pt x="39772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4" name="Freeform: Shape 353">
                  <a:extLst>
                    <a:ext uri="{FF2B5EF4-FFF2-40B4-BE49-F238E27FC236}">
                      <a16:creationId xmlns:a16="http://schemas.microsoft.com/office/drawing/2014/main" id="{D3A24EE5-C9C8-4E9E-B8D7-094915605FF3}"/>
                    </a:ext>
                  </a:extLst>
                </p:cNvPr>
                <p:cNvSpPr/>
                <p:nvPr/>
              </p:nvSpPr>
              <p:spPr>
                <a:xfrm>
                  <a:off x="4851082" y="2102283"/>
                  <a:ext cx="128861" cy="91932"/>
                </a:xfrm>
                <a:custGeom>
                  <a:avLst/>
                  <a:gdLst>
                    <a:gd name="connsiteX0" fmla="*/ 128861 w 128861"/>
                    <a:gd name="connsiteY0" fmla="*/ 91932 h 91932"/>
                    <a:gd name="connsiteX1" fmla="*/ 128861 w 128861"/>
                    <a:gd name="connsiteY1" fmla="*/ 18752 h 91932"/>
                    <a:gd name="connsiteX2" fmla="*/ 0 w 128861"/>
                    <a:gd name="connsiteY2" fmla="*/ 4434 h 91932"/>
                    <a:gd name="connsiteX3" fmla="*/ 3182 w 128861"/>
                    <a:gd name="connsiteY3" fmla="*/ 72841 h 91932"/>
                    <a:gd name="connsiteX4" fmla="*/ 128861 w 128861"/>
                    <a:gd name="connsiteY4" fmla="*/ 91932 h 91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91932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1"/>
                        <a:pt x="0" y="4434"/>
                      </a:cubicBezTo>
                      <a:cubicBezTo>
                        <a:pt x="1591" y="26706"/>
                        <a:pt x="3182" y="50569"/>
                        <a:pt x="3182" y="72841"/>
                      </a:cubicBezTo>
                      <a:cubicBezTo>
                        <a:pt x="49317" y="61705"/>
                        <a:pt x="82726" y="69660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008BB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55" name="Freeform: Shape 354">
                <a:extLst>
                  <a:ext uri="{FF2B5EF4-FFF2-40B4-BE49-F238E27FC236}">
                    <a16:creationId xmlns:a16="http://schemas.microsoft.com/office/drawing/2014/main" id="{205B0A90-F076-476B-8DA2-001029B26086}"/>
                  </a:ext>
                </a:extLst>
              </p:cNvPr>
              <p:cNvSpPr/>
              <p:nvPr/>
            </p:nvSpPr>
            <p:spPr>
              <a:xfrm>
                <a:off x="4656995" y="1553091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4 w 279994"/>
                  <a:gd name="connsiteY2" fmla="*/ 265677 h 265676"/>
                  <a:gd name="connsiteX3" fmla="*/ 202041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4" y="265677"/>
                    </a:lnTo>
                    <a:cubicBezTo>
                      <a:pt x="279994" y="265677"/>
                      <a:pt x="251359" y="89089"/>
                      <a:pt x="202041" y="0"/>
                    </a:cubicBezTo>
                    <a:cubicBezTo>
                      <a:pt x="182951" y="106589"/>
                      <a:pt x="127270" y="187724"/>
                      <a:pt x="11136" y="219541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" name="Freeform: Shape 355">
                <a:extLst>
                  <a:ext uri="{FF2B5EF4-FFF2-40B4-BE49-F238E27FC236}">
                    <a16:creationId xmlns:a16="http://schemas.microsoft.com/office/drawing/2014/main" id="{A09DFDE6-67E9-4950-808C-E5712DBC5225}"/>
                  </a:ext>
                </a:extLst>
              </p:cNvPr>
              <p:cNvSpPr/>
              <p:nvPr/>
            </p:nvSpPr>
            <p:spPr>
              <a:xfrm>
                <a:off x="4668131" y="1503774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6587" y="19090"/>
                      <a:pt x="157497" y="0"/>
                      <a:pt x="135225" y="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" name="Freeform: Shape 356">
                <a:extLst>
                  <a:ext uri="{FF2B5EF4-FFF2-40B4-BE49-F238E27FC236}">
                    <a16:creationId xmlns:a16="http://schemas.microsoft.com/office/drawing/2014/main" id="{B6E38E29-354E-4A18-8661-C8111533FD17}"/>
                  </a:ext>
                </a:extLst>
              </p:cNvPr>
              <p:cNvSpPr/>
              <p:nvPr/>
            </p:nvSpPr>
            <p:spPr>
              <a:xfrm>
                <a:off x="4825628" y="1815586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69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69" y="54090"/>
                      <a:pt x="162269" y="34999"/>
                    </a:cubicBezTo>
                    <a:cubicBezTo>
                      <a:pt x="162269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8" name="Freeform: Shape 357">
                <a:extLst>
                  <a:ext uri="{FF2B5EF4-FFF2-40B4-BE49-F238E27FC236}">
                    <a16:creationId xmlns:a16="http://schemas.microsoft.com/office/drawing/2014/main" id="{F1041DB7-E527-4CF2-8F92-150E805E14FE}"/>
                  </a:ext>
                </a:extLst>
              </p:cNvPr>
              <p:cNvSpPr/>
              <p:nvPr/>
            </p:nvSpPr>
            <p:spPr>
              <a:xfrm>
                <a:off x="4607678" y="1812404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4999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4999" y="0"/>
                    </a:lnTo>
                    <a:cubicBezTo>
                      <a:pt x="15909" y="1591"/>
                      <a:pt x="0" y="17500"/>
                      <a:pt x="0" y="3659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9" name="Graphic 378">
              <a:extLst>
                <a:ext uri="{FF2B5EF4-FFF2-40B4-BE49-F238E27FC236}">
                  <a16:creationId xmlns:a16="http://schemas.microsoft.com/office/drawing/2014/main" id="{D0FC12F5-9084-4E71-8E68-0FDC9DAEAA0A}"/>
                </a:ext>
              </a:extLst>
            </p:cNvPr>
            <p:cNvGrpSpPr/>
            <p:nvPr/>
          </p:nvGrpSpPr>
          <p:grpSpPr>
            <a:xfrm>
              <a:off x="4968807" y="1864903"/>
              <a:ext cx="380219" cy="2032945"/>
              <a:chOff x="4968807" y="1864903"/>
              <a:chExt cx="380219" cy="2032945"/>
            </a:xfrm>
          </p:grpSpPr>
          <p:grpSp>
            <p:nvGrpSpPr>
              <p:cNvPr id="360" name="Graphic 378">
                <a:extLst>
                  <a:ext uri="{FF2B5EF4-FFF2-40B4-BE49-F238E27FC236}">
                    <a16:creationId xmlns:a16="http://schemas.microsoft.com/office/drawing/2014/main" id="{41D054BA-06F7-46AE-9B63-A4395F570850}"/>
                  </a:ext>
                </a:extLst>
              </p:cNvPr>
              <p:cNvGrpSpPr/>
              <p:nvPr/>
            </p:nvGrpSpPr>
            <p:grpSpPr>
              <a:xfrm>
                <a:off x="4976761" y="2213306"/>
                <a:ext cx="364311" cy="1684543"/>
                <a:chOff x="4976761" y="2213306"/>
                <a:chExt cx="364311" cy="1684543"/>
              </a:xfrm>
            </p:grpSpPr>
            <p:sp>
              <p:nvSpPr>
                <p:cNvPr id="361" name="Freeform: Shape 360">
                  <a:extLst>
                    <a:ext uri="{FF2B5EF4-FFF2-40B4-BE49-F238E27FC236}">
                      <a16:creationId xmlns:a16="http://schemas.microsoft.com/office/drawing/2014/main" id="{3B7999A8-143B-4266-943B-8467760F0253}"/>
                    </a:ext>
                  </a:extLst>
                </p:cNvPr>
                <p:cNvSpPr/>
                <p:nvPr/>
              </p:nvSpPr>
              <p:spPr>
                <a:xfrm>
                  <a:off x="5118350" y="3816910"/>
                  <a:ext cx="222722" cy="80938"/>
                </a:xfrm>
                <a:custGeom>
                  <a:avLst/>
                  <a:gdLst>
                    <a:gd name="connsiteX0" fmla="*/ 222723 w 222722"/>
                    <a:gd name="connsiteY0" fmla="*/ 42953 h 80938"/>
                    <a:gd name="connsiteX1" fmla="*/ 222723 w 222722"/>
                    <a:gd name="connsiteY1" fmla="*/ 0 h 80938"/>
                    <a:gd name="connsiteX2" fmla="*/ 25454 w 222722"/>
                    <a:gd name="connsiteY2" fmla="*/ 14318 h 80938"/>
                    <a:gd name="connsiteX3" fmla="*/ 0 w 222722"/>
                    <a:gd name="connsiteY3" fmla="*/ 79544 h 80938"/>
                    <a:gd name="connsiteX4" fmla="*/ 222723 w 222722"/>
                    <a:gd name="connsiteY4" fmla="*/ 42953 h 80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0938">
                      <a:moveTo>
                        <a:pt x="222723" y="42953"/>
                      </a:moveTo>
                      <a:lnTo>
                        <a:pt x="222723" y="0"/>
                      </a:lnTo>
                      <a:cubicBezTo>
                        <a:pt x="151133" y="12727"/>
                        <a:pt x="84316" y="15909"/>
                        <a:pt x="25454" y="14318"/>
                      </a:cubicBezTo>
                      <a:cubicBezTo>
                        <a:pt x="19090" y="36590"/>
                        <a:pt x="11136" y="57272"/>
                        <a:pt x="0" y="79544"/>
                      </a:cubicBezTo>
                      <a:cubicBezTo>
                        <a:pt x="62044" y="84316"/>
                        <a:pt x="139997" y="77953"/>
                        <a:pt x="222723" y="42953"/>
                      </a:cubicBezTo>
                      <a:close/>
                    </a:path>
                  </a:pathLst>
                </a:custGeom>
                <a:solidFill>
                  <a:srgbClr val="0D648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" name="Freeform: Shape 361">
                  <a:extLst>
                    <a:ext uri="{FF2B5EF4-FFF2-40B4-BE49-F238E27FC236}">
                      <a16:creationId xmlns:a16="http://schemas.microsoft.com/office/drawing/2014/main" id="{36C08D3A-477E-441C-9B30-4E8668C70B7D}"/>
                    </a:ext>
                  </a:extLst>
                </p:cNvPr>
                <p:cNvSpPr/>
                <p:nvPr/>
              </p:nvSpPr>
              <p:spPr>
                <a:xfrm>
                  <a:off x="4976761" y="3815319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4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4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4"/>
                      </a:moveTo>
                      <a:cubicBezTo>
                        <a:pt x="0" y="44544"/>
                        <a:pt x="55681" y="73180"/>
                        <a:pt x="141588" y="81135"/>
                      </a:cubicBezTo>
                      <a:cubicBezTo>
                        <a:pt x="152724" y="60453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4"/>
                      </a:lnTo>
                      <a:close/>
                    </a:path>
                  </a:pathLst>
                </a:custGeom>
                <a:solidFill>
                  <a:srgbClr val="166A9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" name="Freeform: Shape 362">
                  <a:extLst>
                    <a:ext uri="{FF2B5EF4-FFF2-40B4-BE49-F238E27FC236}">
                      <a16:creationId xmlns:a16="http://schemas.microsoft.com/office/drawing/2014/main" id="{9A2A24E6-236B-4EB9-8775-4F5840644E1E}"/>
                    </a:ext>
                  </a:extLst>
                </p:cNvPr>
                <p:cNvSpPr/>
                <p:nvPr/>
              </p:nvSpPr>
              <p:spPr>
                <a:xfrm>
                  <a:off x="5143804" y="3543399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2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9" y="284647"/>
                        <a:pt x="197269" y="273512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2"/>
                        <a:pt x="19090" y="166923"/>
                        <a:pt x="9545" y="240103"/>
                      </a:cubicBezTo>
                      <a:cubicBezTo>
                        <a:pt x="7954" y="256012"/>
                        <a:pt x="4773" y="271921"/>
                        <a:pt x="0" y="287829"/>
                      </a:cubicBezTo>
                      <a:close/>
                    </a:path>
                  </a:pathLst>
                </a:custGeom>
                <a:solidFill>
                  <a:srgbClr val="008E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Freeform: Shape 363">
                  <a:extLst>
                    <a:ext uri="{FF2B5EF4-FFF2-40B4-BE49-F238E27FC236}">
                      <a16:creationId xmlns:a16="http://schemas.microsoft.com/office/drawing/2014/main" id="{55EBBBC5-7B20-442B-ABCE-3DCC6E15DC95}"/>
                    </a:ext>
                  </a:extLst>
                </p:cNvPr>
                <p:cNvSpPr/>
                <p:nvPr/>
              </p:nvSpPr>
              <p:spPr>
                <a:xfrm>
                  <a:off x="4976761" y="3562370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8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1"/>
                        <a:pt x="192496" y="73180"/>
                        <a:pt x="200451" y="0"/>
                      </a:cubicBezTo>
                      <a:cubicBezTo>
                        <a:pt x="190905" y="3181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1136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" name="Freeform: Shape 364">
                  <a:extLst>
                    <a:ext uri="{FF2B5EF4-FFF2-40B4-BE49-F238E27FC236}">
                      <a16:creationId xmlns:a16="http://schemas.microsoft.com/office/drawing/2014/main" id="{6E77A38C-69CF-42F9-BF77-D560AA6392FB}"/>
                    </a:ext>
                  </a:extLst>
                </p:cNvPr>
                <p:cNvSpPr/>
                <p:nvPr/>
              </p:nvSpPr>
              <p:spPr>
                <a:xfrm>
                  <a:off x="4976761" y="2536254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5454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5454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5454"/>
                      </a:moveTo>
                      <a:lnTo>
                        <a:pt x="0" y="959299"/>
                      </a:lnTo>
                      <a:cubicBezTo>
                        <a:pt x="39772" y="981571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2"/>
                        <a:pt x="197269" y="12727"/>
                        <a:pt x="171815" y="25454"/>
                      </a:cubicBezTo>
                      <a:cubicBezTo>
                        <a:pt x="109771" y="57271"/>
                        <a:pt x="49317" y="46135"/>
                        <a:pt x="0" y="25454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" name="Freeform: Shape 365">
                  <a:extLst>
                    <a:ext uri="{FF2B5EF4-FFF2-40B4-BE49-F238E27FC236}">
                      <a16:creationId xmlns:a16="http://schemas.microsoft.com/office/drawing/2014/main" id="{BE047A56-AB21-49E1-9286-42876650D7C7}"/>
                    </a:ext>
                  </a:extLst>
                </p:cNvPr>
                <p:cNvSpPr/>
                <p:nvPr/>
              </p:nvSpPr>
              <p:spPr>
                <a:xfrm>
                  <a:off x="5183576" y="2531256"/>
                  <a:ext cx="155906" cy="961115"/>
                </a:xfrm>
                <a:custGeom>
                  <a:avLst/>
                  <a:gdLst>
                    <a:gd name="connsiteX0" fmla="*/ 0 w 155906"/>
                    <a:gd name="connsiteY0" fmla="*/ 954751 h 961115"/>
                    <a:gd name="connsiteX1" fmla="*/ 155906 w 155906"/>
                    <a:gd name="connsiteY1" fmla="*/ 961115 h 961115"/>
                    <a:gd name="connsiteX2" fmla="*/ 155906 w 155906"/>
                    <a:gd name="connsiteY2" fmla="*/ 24088 h 961115"/>
                    <a:gd name="connsiteX3" fmla="*/ 30227 w 155906"/>
                    <a:gd name="connsiteY3" fmla="*/ 4998 h 961115"/>
                    <a:gd name="connsiteX4" fmla="*/ 0 w 155906"/>
                    <a:gd name="connsiteY4" fmla="*/ 954751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61115">
                      <a:moveTo>
                        <a:pt x="0" y="954751"/>
                      </a:moveTo>
                      <a:cubicBezTo>
                        <a:pt x="60453" y="935661"/>
                        <a:pt x="104998" y="942024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1" y="1816"/>
                        <a:pt x="76362" y="-6139"/>
                        <a:pt x="30227" y="4998"/>
                      </a:cubicBezTo>
                      <a:cubicBezTo>
                        <a:pt x="44545" y="321582"/>
                        <a:pt x="28636" y="638167"/>
                        <a:pt x="0" y="954751"/>
                      </a:cubicBezTo>
                      <a:close/>
                    </a:path>
                  </a:pathLst>
                </a:custGeom>
                <a:solidFill>
                  <a:srgbClr val="008E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" name="Freeform: Shape 366">
                  <a:extLst>
                    <a:ext uri="{FF2B5EF4-FFF2-40B4-BE49-F238E27FC236}">
                      <a16:creationId xmlns:a16="http://schemas.microsoft.com/office/drawing/2014/main" id="{D0511455-C717-4003-9BCC-C6A5A6471779}"/>
                    </a:ext>
                  </a:extLst>
                </p:cNvPr>
                <p:cNvSpPr/>
                <p:nvPr/>
              </p:nvSpPr>
              <p:spPr>
                <a:xfrm>
                  <a:off x="5191530" y="2213306"/>
                  <a:ext cx="149542" cy="268858"/>
                </a:xfrm>
                <a:custGeom>
                  <a:avLst/>
                  <a:gdLst>
                    <a:gd name="connsiteX0" fmla="*/ 149543 w 149542"/>
                    <a:gd name="connsiteY0" fmla="*/ 268858 h 268858"/>
                    <a:gd name="connsiteX1" fmla="*/ 149543 w 149542"/>
                    <a:gd name="connsiteY1" fmla="*/ 0 h 268858"/>
                    <a:gd name="connsiteX2" fmla="*/ 0 w 149542"/>
                    <a:gd name="connsiteY2" fmla="*/ 0 h 268858"/>
                    <a:gd name="connsiteX3" fmla="*/ 20681 w 149542"/>
                    <a:gd name="connsiteY3" fmla="*/ 254540 h 268858"/>
                    <a:gd name="connsiteX4" fmla="*/ 149543 w 149542"/>
                    <a:gd name="connsiteY4" fmla="*/ 268858 h 26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68858">
                      <a:moveTo>
                        <a:pt x="149543" y="268858"/>
                      </a:moveTo>
                      <a:lnTo>
                        <a:pt x="149543" y="0"/>
                      </a:lnTo>
                      <a:lnTo>
                        <a:pt x="0" y="0"/>
                      </a:lnTo>
                      <a:cubicBezTo>
                        <a:pt x="9545" y="84317"/>
                        <a:pt x="15909" y="170224"/>
                        <a:pt x="20681" y="254540"/>
                      </a:cubicBezTo>
                      <a:cubicBezTo>
                        <a:pt x="66817" y="244995"/>
                        <a:pt x="104998" y="251359"/>
                        <a:pt x="149543" y="268858"/>
                      </a:cubicBezTo>
                      <a:close/>
                    </a:path>
                  </a:pathLst>
                </a:custGeom>
                <a:solidFill>
                  <a:srgbClr val="008E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8" name="Freeform: Shape 367">
                  <a:extLst>
                    <a:ext uri="{FF2B5EF4-FFF2-40B4-BE49-F238E27FC236}">
                      <a16:creationId xmlns:a16="http://schemas.microsoft.com/office/drawing/2014/main" id="{59148E19-2820-4AF4-9E56-C9A9D365FECE}"/>
                    </a:ext>
                  </a:extLst>
                </p:cNvPr>
                <p:cNvSpPr/>
                <p:nvPr/>
              </p:nvSpPr>
              <p:spPr>
                <a:xfrm>
                  <a:off x="4976761" y="2214896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7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9" name="Freeform: Shape 368">
                  <a:extLst>
                    <a:ext uri="{FF2B5EF4-FFF2-40B4-BE49-F238E27FC236}">
                      <a16:creationId xmlns:a16="http://schemas.microsoft.com/office/drawing/2014/main" id="{C159D9C0-601E-45DB-B7FE-6F5942EE7D3F}"/>
                    </a:ext>
                  </a:extLst>
                </p:cNvPr>
                <p:cNvSpPr/>
                <p:nvPr/>
              </p:nvSpPr>
              <p:spPr>
                <a:xfrm>
                  <a:off x="4976761" y="3487598"/>
                  <a:ext cx="206814" cy="105428"/>
                </a:xfrm>
                <a:custGeom>
                  <a:avLst/>
                  <a:gdLst>
                    <a:gd name="connsiteX0" fmla="*/ 0 w 206814"/>
                    <a:gd name="connsiteY0" fmla="*/ 9545 h 105428"/>
                    <a:gd name="connsiteX1" fmla="*/ 0 w 206814"/>
                    <a:gd name="connsiteY1" fmla="*/ 85907 h 105428"/>
                    <a:gd name="connsiteX2" fmla="*/ 171815 w 206814"/>
                    <a:gd name="connsiteY2" fmla="*/ 87498 h 105428"/>
                    <a:gd name="connsiteX3" fmla="*/ 200451 w 206814"/>
                    <a:gd name="connsiteY3" fmla="*/ 74771 h 105428"/>
                    <a:gd name="connsiteX4" fmla="*/ 206814 w 206814"/>
                    <a:gd name="connsiteY4" fmla="*/ 0 h 105428"/>
                    <a:gd name="connsiteX5" fmla="*/ 141588 w 206814"/>
                    <a:gd name="connsiteY5" fmla="*/ 27045 h 105428"/>
                    <a:gd name="connsiteX6" fmla="*/ 0 w 206814"/>
                    <a:gd name="connsiteY6" fmla="*/ 9545 h 1054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8">
                      <a:moveTo>
                        <a:pt x="0" y="9545"/>
                      </a:moveTo>
                      <a:lnTo>
                        <a:pt x="0" y="85907"/>
                      </a:lnTo>
                      <a:cubicBezTo>
                        <a:pt x="49317" y="106589"/>
                        <a:pt x="109771" y="116134"/>
                        <a:pt x="171815" y="87498"/>
                      </a:cubicBezTo>
                      <a:cubicBezTo>
                        <a:pt x="182951" y="82726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3"/>
                        <a:pt x="165451" y="14318"/>
                        <a:pt x="141588" y="27045"/>
                      </a:cubicBezTo>
                      <a:cubicBezTo>
                        <a:pt x="92271" y="49317"/>
                        <a:pt x="38181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166A9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0" name="Freeform: Shape 369">
                  <a:extLst>
                    <a:ext uri="{FF2B5EF4-FFF2-40B4-BE49-F238E27FC236}">
                      <a16:creationId xmlns:a16="http://schemas.microsoft.com/office/drawing/2014/main" id="{5A143AA0-5EEC-43B6-AA75-C17E65B0195C}"/>
                    </a:ext>
                  </a:extLst>
                </p:cNvPr>
                <p:cNvSpPr/>
                <p:nvPr/>
              </p:nvSpPr>
              <p:spPr>
                <a:xfrm>
                  <a:off x="5178803" y="3475576"/>
                  <a:ext cx="162269" cy="91566"/>
                </a:xfrm>
                <a:custGeom>
                  <a:avLst/>
                  <a:gdLst>
                    <a:gd name="connsiteX0" fmla="*/ 162270 w 162269"/>
                    <a:gd name="connsiteY0" fmla="*/ 91566 h 91566"/>
                    <a:gd name="connsiteX1" fmla="*/ 162270 w 162269"/>
                    <a:gd name="connsiteY1" fmla="*/ 18386 h 91566"/>
                    <a:gd name="connsiteX2" fmla="*/ 6364 w 162269"/>
                    <a:gd name="connsiteY2" fmla="*/ 12022 h 91566"/>
                    <a:gd name="connsiteX3" fmla="*/ 0 w 162269"/>
                    <a:gd name="connsiteY3" fmla="*/ 86794 h 91566"/>
                    <a:gd name="connsiteX4" fmla="*/ 162270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70" y="91566"/>
                      </a:moveTo>
                      <a:lnTo>
                        <a:pt x="162270" y="18386"/>
                      </a:lnTo>
                      <a:cubicBezTo>
                        <a:pt x="109771" y="-2296"/>
                        <a:pt x="65226" y="-7068"/>
                        <a:pt x="6364" y="12022"/>
                      </a:cubicBezTo>
                      <a:cubicBezTo>
                        <a:pt x="4773" y="37476"/>
                        <a:pt x="1591" y="61340"/>
                        <a:pt x="0" y="86794"/>
                      </a:cubicBezTo>
                      <a:cubicBezTo>
                        <a:pt x="66817" y="56567"/>
                        <a:pt x="103407" y="62931"/>
                        <a:pt x="162270" y="91566"/>
                      </a:cubicBezTo>
                      <a:close/>
                    </a:path>
                  </a:pathLst>
                </a:custGeom>
                <a:solidFill>
                  <a:srgbClr val="0D648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1" name="Freeform: Shape 370">
                  <a:extLst>
                    <a:ext uri="{FF2B5EF4-FFF2-40B4-BE49-F238E27FC236}">
                      <a16:creationId xmlns:a16="http://schemas.microsoft.com/office/drawing/2014/main" id="{027525BA-B3C2-4564-8185-7106347E5FBE}"/>
                    </a:ext>
                  </a:extLst>
                </p:cNvPr>
                <p:cNvSpPr/>
                <p:nvPr/>
              </p:nvSpPr>
              <p:spPr>
                <a:xfrm>
                  <a:off x="4976761" y="2471028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9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1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5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9"/>
                      </a:cubicBezTo>
                      <a:cubicBezTo>
                        <a:pt x="92271" y="55681"/>
                        <a:pt x="38181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166A9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2" name="Freeform: Shape 371">
                  <a:extLst>
                    <a:ext uri="{FF2B5EF4-FFF2-40B4-BE49-F238E27FC236}">
                      <a16:creationId xmlns:a16="http://schemas.microsoft.com/office/drawing/2014/main" id="{91B79C37-B46D-4752-9660-C4A5EDC253BB}"/>
                    </a:ext>
                  </a:extLst>
                </p:cNvPr>
                <p:cNvSpPr/>
                <p:nvPr/>
              </p:nvSpPr>
              <p:spPr>
                <a:xfrm>
                  <a:off x="5212211" y="2463412"/>
                  <a:ext cx="128861" cy="91932"/>
                </a:xfrm>
                <a:custGeom>
                  <a:avLst/>
                  <a:gdLst>
                    <a:gd name="connsiteX0" fmla="*/ 128861 w 128861"/>
                    <a:gd name="connsiteY0" fmla="*/ 91932 h 91932"/>
                    <a:gd name="connsiteX1" fmla="*/ 128861 w 128861"/>
                    <a:gd name="connsiteY1" fmla="*/ 18752 h 91932"/>
                    <a:gd name="connsiteX2" fmla="*/ 0 w 128861"/>
                    <a:gd name="connsiteY2" fmla="*/ 4434 h 91932"/>
                    <a:gd name="connsiteX3" fmla="*/ 3182 w 128861"/>
                    <a:gd name="connsiteY3" fmla="*/ 72842 h 91932"/>
                    <a:gd name="connsiteX4" fmla="*/ 128861 w 128861"/>
                    <a:gd name="connsiteY4" fmla="*/ 91932 h 91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91932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2"/>
                        <a:pt x="0" y="4434"/>
                      </a:cubicBezTo>
                      <a:cubicBezTo>
                        <a:pt x="1591" y="26706"/>
                        <a:pt x="3182" y="50569"/>
                        <a:pt x="3182" y="72842"/>
                      </a:cubicBezTo>
                      <a:cubicBezTo>
                        <a:pt x="49317" y="61705"/>
                        <a:pt x="81135" y="71251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0D648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id="{1BB07FB8-0B79-49C8-A07A-4B3B4F4FD20D}"/>
                  </a:ext>
                </a:extLst>
              </p:cNvPr>
              <p:cNvSpPr/>
              <p:nvPr/>
            </p:nvSpPr>
            <p:spPr>
              <a:xfrm>
                <a:off x="5018124" y="1914221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4 w 279994"/>
                  <a:gd name="connsiteY2" fmla="*/ 265677 h 265676"/>
                  <a:gd name="connsiteX3" fmla="*/ 202042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4" y="265677"/>
                    </a:lnTo>
                    <a:cubicBezTo>
                      <a:pt x="279994" y="265677"/>
                      <a:pt x="251359" y="89089"/>
                      <a:pt x="202042" y="0"/>
                    </a:cubicBezTo>
                    <a:cubicBezTo>
                      <a:pt x="182951" y="106589"/>
                      <a:pt x="127270" y="187724"/>
                      <a:pt x="11136" y="219541"/>
                    </a:cubicBezTo>
                    <a:close/>
                  </a:path>
                </a:pathLst>
              </a:custGeom>
              <a:solidFill>
                <a:srgbClr val="0D648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" name="Freeform: Shape 373">
                <a:extLst>
                  <a:ext uri="{FF2B5EF4-FFF2-40B4-BE49-F238E27FC236}">
                    <a16:creationId xmlns:a16="http://schemas.microsoft.com/office/drawing/2014/main" id="{14F3E8AB-662D-4D58-9BB9-D3B6F4B6875F}"/>
                  </a:ext>
                </a:extLst>
              </p:cNvPr>
              <p:cNvSpPr/>
              <p:nvPr/>
            </p:nvSpPr>
            <p:spPr>
              <a:xfrm>
                <a:off x="5029260" y="1864903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4997" y="20681"/>
                      <a:pt x="155906" y="0"/>
                      <a:pt x="135225" y="0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" name="Freeform: Shape 374">
                <a:extLst>
                  <a:ext uri="{FF2B5EF4-FFF2-40B4-BE49-F238E27FC236}">
                    <a16:creationId xmlns:a16="http://schemas.microsoft.com/office/drawing/2014/main" id="{88A4F9AA-5667-4C1C-8444-F4CDCC9D5324}"/>
                  </a:ext>
                </a:extLst>
              </p:cNvPr>
              <p:cNvSpPr/>
              <p:nvPr/>
            </p:nvSpPr>
            <p:spPr>
              <a:xfrm>
                <a:off x="5186757" y="2176715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70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70" y="54090"/>
                      <a:pt x="162270" y="34999"/>
                    </a:cubicBezTo>
                    <a:cubicBezTo>
                      <a:pt x="162270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0D648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9BB40424-0936-4BC7-B627-5EFFFE8F2D60}"/>
                  </a:ext>
                </a:extLst>
              </p:cNvPr>
              <p:cNvSpPr/>
              <p:nvPr/>
            </p:nvSpPr>
            <p:spPr>
              <a:xfrm>
                <a:off x="4968807" y="2175124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4999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4999" y="0"/>
                    </a:lnTo>
                    <a:cubicBezTo>
                      <a:pt x="15909" y="0"/>
                      <a:pt x="0" y="15909"/>
                      <a:pt x="0" y="36590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0" name="Graphic 378">
              <a:extLst>
                <a:ext uri="{FF2B5EF4-FFF2-40B4-BE49-F238E27FC236}">
                  <a16:creationId xmlns:a16="http://schemas.microsoft.com/office/drawing/2014/main" id="{330EB37E-2946-48B5-9B58-BB7929005C81}"/>
                </a:ext>
              </a:extLst>
            </p:cNvPr>
            <p:cNvGrpSpPr/>
            <p:nvPr/>
          </p:nvGrpSpPr>
          <p:grpSpPr>
            <a:xfrm>
              <a:off x="5326754" y="1766269"/>
              <a:ext cx="380219" cy="2033091"/>
              <a:chOff x="5326754" y="1766269"/>
              <a:chExt cx="380219" cy="2033091"/>
            </a:xfrm>
          </p:grpSpPr>
          <p:grpSp>
            <p:nvGrpSpPr>
              <p:cNvPr id="381" name="Graphic 378">
                <a:extLst>
                  <a:ext uri="{FF2B5EF4-FFF2-40B4-BE49-F238E27FC236}">
                    <a16:creationId xmlns:a16="http://schemas.microsoft.com/office/drawing/2014/main" id="{161048C9-CC35-43B1-8AAC-76C2ABD5F080}"/>
                  </a:ext>
                </a:extLst>
              </p:cNvPr>
              <p:cNvGrpSpPr/>
              <p:nvPr/>
            </p:nvGrpSpPr>
            <p:grpSpPr>
              <a:xfrm>
                <a:off x="5334709" y="2114671"/>
                <a:ext cx="364310" cy="1684688"/>
                <a:chOff x="5334709" y="2114671"/>
                <a:chExt cx="364310" cy="1684688"/>
              </a:xfrm>
            </p:grpSpPr>
            <p:sp>
              <p:nvSpPr>
                <p:cNvPr id="382" name="Freeform: Shape 381">
                  <a:extLst>
                    <a:ext uri="{FF2B5EF4-FFF2-40B4-BE49-F238E27FC236}">
                      <a16:creationId xmlns:a16="http://schemas.microsoft.com/office/drawing/2014/main" id="{03143248-52BE-4BB3-B962-A7753A9529F9}"/>
                    </a:ext>
                  </a:extLst>
                </p:cNvPr>
                <p:cNvSpPr/>
                <p:nvPr/>
              </p:nvSpPr>
              <p:spPr>
                <a:xfrm>
                  <a:off x="5476297" y="3718276"/>
                  <a:ext cx="222722" cy="81084"/>
                </a:xfrm>
                <a:custGeom>
                  <a:avLst/>
                  <a:gdLst>
                    <a:gd name="connsiteX0" fmla="*/ 222723 w 222722"/>
                    <a:gd name="connsiteY0" fmla="*/ 42954 h 81084"/>
                    <a:gd name="connsiteX1" fmla="*/ 222723 w 222722"/>
                    <a:gd name="connsiteY1" fmla="*/ 0 h 81084"/>
                    <a:gd name="connsiteX2" fmla="*/ 25454 w 222722"/>
                    <a:gd name="connsiteY2" fmla="*/ 14318 h 81084"/>
                    <a:gd name="connsiteX3" fmla="*/ 0 w 222722"/>
                    <a:gd name="connsiteY3" fmla="*/ 79544 h 81084"/>
                    <a:gd name="connsiteX4" fmla="*/ 222723 w 222722"/>
                    <a:gd name="connsiteY4" fmla="*/ 42954 h 81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1084">
                      <a:moveTo>
                        <a:pt x="222723" y="42954"/>
                      </a:moveTo>
                      <a:lnTo>
                        <a:pt x="222723" y="0"/>
                      </a:lnTo>
                      <a:cubicBezTo>
                        <a:pt x="151133" y="12727"/>
                        <a:pt x="84316" y="15909"/>
                        <a:pt x="25454" y="14318"/>
                      </a:cubicBezTo>
                      <a:cubicBezTo>
                        <a:pt x="19090" y="36590"/>
                        <a:pt x="11136" y="57272"/>
                        <a:pt x="0" y="79544"/>
                      </a:cubicBezTo>
                      <a:cubicBezTo>
                        <a:pt x="62044" y="84317"/>
                        <a:pt x="139997" y="79544"/>
                        <a:pt x="222723" y="42954"/>
                      </a:cubicBezTo>
                      <a:close/>
                    </a:path>
                  </a:pathLst>
                </a:custGeom>
                <a:solidFill>
                  <a:srgbClr val="6C34A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3" name="Freeform: Shape 382">
                  <a:extLst>
                    <a:ext uri="{FF2B5EF4-FFF2-40B4-BE49-F238E27FC236}">
                      <a16:creationId xmlns:a16="http://schemas.microsoft.com/office/drawing/2014/main" id="{18C61D26-7968-4714-B754-E13AB57D1C07}"/>
                    </a:ext>
                  </a:extLst>
                </p:cNvPr>
                <p:cNvSpPr/>
                <p:nvPr/>
              </p:nvSpPr>
              <p:spPr>
                <a:xfrm>
                  <a:off x="5334709" y="3716685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5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5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5"/>
                      </a:moveTo>
                      <a:cubicBezTo>
                        <a:pt x="0" y="44545"/>
                        <a:pt x="55681" y="73180"/>
                        <a:pt x="141588" y="81135"/>
                      </a:cubicBezTo>
                      <a:cubicBezTo>
                        <a:pt x="152724" y="60454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5"/>
                      </a:lnTo>
                      <a:close/>
                    </a:path>
                  </a:pathLst>
                </a:custGeom>
                <a:solidFill>
                  <a:srgbClr val="7C3DB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46" name="Freeform: Shape 1645">
                  <a:extLst>
                    <a:ext uri="{FF2B5EF4-FFF2-40B4-BE49-F238E27FC236}">
                      <a16:creationId xmlns:a16="http://schemas.microsoft.com/office/drawing/2014/main" id="{0AA79255-00EE-4B1C-8023-1FC777E269C1}"/>
                    </a:ext>
                  </a:extLst>
                </p:cNvPr>
                <p:cNvSpPr/>
                <p:nvPr/>
              </p:nvSpPr>
              <p:spPr>
                <a:xfrm>
                  <a:off x="5501751" y="3444764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1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9" y="284648"/>
                        <a:pt x="197269" y="273511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1"/>
                        <a:pt x="19090" y="166923"/>
                        <a:pt x="9545" y="240103"/>
                      </a:cubicBezTo>
                      <a:cubicBezTo>
                        <a:pt x="7954" y="256012"/>
                        <a:pt x="4773" y="271920"/>
                        <a:pt x="0" y="287829"/>
                      </a:cubicBezTo>
                      <a:close/>
                    </a:path>
                  </a:pathLst>
                </a:custGeom>
                <a:solidFill>
                  <a:srgbClr val="7745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1" name="Freeform: Shape 1650">
                  <a:extLst>
                    <a:ext uri="{FF2B5EF4-FFF2-40B4-BE49-F238E27FC236}">
                      <a16:creationId xmlns:a16="http://schemas.microsoft.com/office/drawing/2014/main" id="{3E1B45AB-B851-4117-8C88-897AC8347512}"/>
                    </a:ext>
                  </a:extLst>
                </p:cNvPr>
                <p:cNvSpPr/>
                <p:nvPr/>
              </p:nvSpPr>
              <p:spPr>
                <a:xfrm>
                  <a:off x="5334709" y="3463735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8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2"/>
                        <a:pt x="192496" y="73180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1136"/>
                      </a:cubicBezTo>
                      <a:close/>
                    </a:path>
                  </a:pathLst>
                </a:custGeom>
                <a:solidFill>
                  <a:srgbClr val="8B51C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2" name="Freeform: Shape 1651">
                  <a:extLst>
                    <a:ext uri="{FF2B5EF4-FFF2-40B4-BE49-F238E27FC236}">
                      <a16:creationId xmlns:a16="http://schemas.microsoft.com/office/drawing/2014/main" id="{7777A891-68CA-49C7-95B0-16D1C221EB16}"/>
                    </a:ext>
                  </a:extLst>
                </p:cNvPr>
                <p:cNvSpPr/>
                <p:nvPr/>
              </p:nvSpPr>
              <p:spPr>
                <a:xfrm>
                  <a:off x="5334709" y="2439210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5454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5454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5454"/>
                      </a:moveTo>
                      <a:lnTo>
                        <a:pt x="0" y="959299"/>
                      </a:lnTo>
                      <a:cubicBezTo>
                        <a:pt x="39772" y="981572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3"/>
                        <a:pt x="197269" y="12727"/>
                        <a:pt x="171815" y="25454"/>
                      </a:cubicBezTo>
                      <a:cubicBezTo>
                        <a:pt x="109771" y="55681"/>
                        <a:pt x="49317" y="46135"/>
                        <a:pt x="0" y="25454"/>
                      </a:cubicBezTo>
                      <a:close/>
                    </a:path>
                  </a:pathLst>
                </a:custGeom>
                <a:solidFill>
                  <a:srgbClr val="8B51C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3" name="Freeform: Shape 1652">
                  <a:extLst>
                    <a:ext uri="{FF2B5EF4-FFF2-40B4-BE49-F238E27FC236}">
                      <a16:creationId xmlns:a16="http://schemas.microsoft.com/office/drawing/2014/main" id="{EFC36C06-28CB-412A-A57F-ACF6FFB50545}"/>
                    </a:ext>
                  </a:extLst>
                </p:cNvPr>
                <p:cNvSpPr/>
                <p:nvPr/>
              </p:nvSpPr>
              <p:spPr>
                <a:xfrm>
                  <a:off x="5541523" y="2432622"/>
                  <a:ext cx="155906" cy="961115"/>
                </a:xfrm>
                <a:custGeom>
                  <a:avLst/>
                  <a:gdLst>
                    <a:gd name="connsiteX0" fmla="*/ 0 w 155906"/>
                    <a:gd name="connsiteY0" fmla="*/ 954752 h 961115"/>
                    <a:gd name="connsiteX1" fmla="*/ 155906 w 155906"/>
                    <a:gd name="connsiteY1" fmla="*/ 961115 h 961115"/>
                    <a:gd name="connsiteX2" fmla="*/ 155906 w 155906"/>
                    <a:gd name="connsiteY2" fmla="*/ 24088 h 961115"/>
                    <a:gd name="connsiteX3" fmla="*/ 30227 w 155906"/>
                    <a:gd name="connsiteY3" fmla="*/ 4997 h 961115"/>
                    <a:gd name="connsiteX4" fmla="*/ 0 w 155906"/>
                    <a:gd name="connsiteY4" fmla="*/ 954752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61115">
                      <a:moveTo>
                        <a:pt x="0" y="954752"/>
                      </a:moveTo>
                      <a:cubicBezTo>
                        <a:pt x="60453" y="935661"/>
                        <a:pt x="104998" y="942024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0" y="1816"/>
                        <a:pt x="76362" y="-6139"/>
                        <a:pt x="30227" y="4997"/>
                      </a:cubicBezTo>
                      <a:cubicBezTo>
                        <a:pt x="44545" y="323173"/>
                        <a:pt x="28636" y="638167"/>
                        <a:pt x="0" y="954752"/>
                      </a:cubicBezTo>
                      <a:close/>
                    </a:path>
                  </a:pathLst>
                </a:custGeom>
                <a:solidFill>
                  <a:srgbClr val="7745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4" name="Freeform: Shape 1653">
                  <a:extLst>
                    <a:ext uri="{FF2B5EF4-FFF2-40B4-BE49-F238E27FC236}">
                      <a16:creationId xmlns:a16="http://schemas.microsoft.com/office/drawing/2014/main" id="{51F16C09-3BF5-45D7-95F1-C5873FCB192F}"/>
                    </a:ext>
                  </a:extLst>
                </p:cNvPr>
                <p:cNvSpPr/>
                <p:nvPr/>
              </p:nvSpPr>
              <p:spPr>
                <a:xfrm>
                  <a:off x="5549477" y="2114671"/>
                  <a:ext cx="149542" cy="268858"/>
                </a:xfrm>
                <a:custGeom>
                  <a:avLst/>
                  <a:gdLst>
                    <a:gd name="connsiteX0" fmla="*/ 149542 w 149542"/>
                    <a:gd name="connsiteY0" fmla="*/ 268858 h 268858"/>
                    <a:gd name="connsiteX1" fmla="*/ 149542 w 149542"/>
                    <a:gd name="connsiteY1" fmla="*/ 0 h 268858"/>
                    <a:gd name="connsiteX2" fmla="*/ 0 w 149542"/>
                    <a:gd name="connsiteY2" fmla="*/ 0 h 268858"/>
                    <a:gd name="connsiteX3" fmla="*/ 20681 w 149542"/>
                    <a:gd name="connsiteY3" fmla="*/ 254540 h 268858"/>
                    <a:gd name="connsiteX4" fmla="*/ 149542 w 149542"/>
                    <a:gd name="connsiteY4" fmla="*/ 268858 h 26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68858">
                      <a:moveTo>
                        <a:pt x="149542" y="268858"/>
                      </a:moveTo>
                      <a:lnTo>
                        <a:pt x="149542" y="0"/>
                      </a:lnTo>
                      <a:lnTo>
                        <a:pt x="0" y="0"/>
                      </a:lnTo>
                      <a:cubicBezTo>
                        <a:pt x="9545" y="84316"/>
                        <a:pt x="15909" y="170224"/>
                        <a:pt x="20681" y="254540"/>
                      </a:cubicBezTo>
                      <a:cubicBezTo>
                        <a:pt x="66817" y="244995"/>
                        <a:pt x="104998" y="252949"/>
                        <a:pt x="149542" y="268858"/>
                      </a:cubicBezTo>
                      <a:close/>
                    </a:path>
                  </a:pathLst>
                </a:custGeom>
                <a:solidFill>
                  <a:srgbClr val="7745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5" name="Freeform: Shape 1654">
                  <a:extLst>
                    <a:ext uri="{FF2B5EF4-FFF2-40B4-BE49-F238E27FC236}">
                      <a16:creationId xmlns:a16="http://schemas.microsoft.com/office/drawing/2014/main" id="{1D7AE5C0-68F7-4FC8-8F53-B866888886EA}"/>
                    </a:ext>
                  </a:extLst>
                </p:cNvPr>
                <p:cNvSpPr/>
                <p:nvPr/>
              </p:nvSpPr>
              <p:spPr>
                <a:xfrm>
                  <a:off x="5334709" y="2116262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7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8B51C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6" name="Freeform: Shape 1655">
                  <a:extLst>
                    <a:ext uri="{FF2B5EF4-FFF2-40B4-BE49-F238E27FC236}">
                      <a16:creationId xmlns:a16="http://schemas.microsoft.com/office/drawing/2014/main" id="{CA031297-5851-4EF8-A62A-F5658D024A58}"/>
                    </a:ext>
                  </a:extLst>
                </p:cNvPr>
                <p:cNvSpPr/>
                <p:nvPr/>
              </p:nvSpPr>
              <p:spPr>
                <a:xfrm>
                  <a:off x="5334709" y="3388964"/>
                  <a:ext cx="206814" cy="105427"/>
                </a:xfrm>
                <a:custGeom>
                  <a:avLst/>
                  <a:gdLst>
                    <a:gd name="connsiteX0" fmla="*/ 0 w 206814"/>
                    <a:gd name="connsiteY0" fmla="*/ 9545 h 105427"/>
                    <a:gd name="connsiteX1" fmla="*/ 0 w 206814"/>
                    <a:gd name="connsiteY1" fmla="*/ 85907 h 105427"/>
                    <a:gd name="connsiteX2" fmla="*/ 171815 w 206814"/>
                    <a:gd name="connsiteY2" fmla="*/ 87498 h 105427"/>
                    <a:gd name="connsiteX3" fmla="*/ 200451 w 206814"/>
                    <a:gd name="connsiteY3" fmla="*/ 74771 h 105427"/>
                    <a:gd name="connsiteX4" fmla="*/ 206814 w 206814"/>
                    <a:gd name="connsiteY4" fmla="*/ 0 h 105427"/>
                    <a:gd name="connsiteX5" fmla="*/ 141588 w 206814"/>
                    <a:gd name="connsiteY5" fmla="*/ 27045 h 105427"/>
                    <a:gd name="connsiteX6" fmla="*/ 0 w 206814"/>
                    <a:gd name="connsiteY6" fmla="*/ 9545 h 105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7">
                      <a:moveTo>
                        <a:pt x="0" y="9545"/>
                      </a:moveTo>
                      <a:lnTo>
                        <a:pt x="0" y="85907"/>
                      </a:lnTo>
                      <a:cubicBezTo>
                        <a:pt x="49317" y="106589"/>
                        <a:pt x="109771" y="116134"/>
                        <a:pt x="171815" y="87498"/>
                      </a:cubicBezTo>
                      <a:cubicBezTo>
                        <a:pt x="182951" y="82725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3"/>
                        <a:pt x="165451" y="14318"/>
                        <a:pt x="141588" y="27045"/>
                      </a:cubicBezTo>
                      <a:cubicBezTo>
                        <a:pt x="92271" y="49317"/>
                        <a:pt x="39772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7C3DB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7" name="Freeform: Shape 1656">
                  <a:extLst>
                    <a:ext uri="{FF2B5EF4-FFF2-40B4-BE49-F238E27FC236}">
                      <a16:creationId xmlns:a16="http://schemas.microsoft.com/office/drawing/2014/main" id="{C3382A04-3B98-40E1-8EBC-D3366B2F5AAB}"/>
                    </a:ext>
                  </a:extLst>
                </p:cNvPr>
                <p:cNvSpPr/>
                <p:nvPr/>
              </p:nvSpPr>
              <p:spPr>
                <a:xfrm>
                  <a:off x="5536750" y="3376942"/>
                  <a:ext cx="162269" cy="91566"/>
                </a:xfrm>
                <a:custGeom>
                  <a:avLst/>
                  <a:gdLst>
                    <a:gd name="connsiteX0" fmla="*/ 162269 w 162269"/>
                    <a:gd name="connsiteY0" fmla="*/ 91566 h 91566"/>
                    <a:gd name="connsiteX1" fmla="*/ 162269 w 162269"/>
                    <a:gd name="connsiteY1" fmla="*/ 18386 h 91566"/>
                    <a:gd name="connsiteX2" fmla="*/ 6364 w 162269"/>
                    <a:gd name="connsiteY2" fmla="*/ 12023 h 91566"/>
                    <a:gd name="connsiteX3" fmla="*/ 0 w 162269"/>
                    <a:gd name="connsiteY3" fmla="*/ 86794 h 91566"/>
                    <a:gd name="connsiteX4" fmla="*/ 162269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69" y="91566"/>
                      </a:moveTo>
                      <a:lnTo>
                        <a:pt x="162269" y="18386"/>
                      </a:lnTo>
                      <a:cubicBezTo>
                        <a:pt x="109771" y="-2296"/>
                        <a:pt x="65226" y="-7068"/>
                        <a:pt x="6364" y="12023"/>
                      </a:cubicBezTo>
                      <a:cubicBezTo>
                        <a:pt x="4773" y="37476"/>
                        <a:pt x="1591" y="61339"/>
                        <a:pt x="0" y="86794"/>
                      </a:cubicBezTo>
                      <a:cubicBezTo>
                        <a:pt x="66817" y="58158"/>
                        <a:pt x="103407" y="64521"/>
                        <a:pt x="162269" y="91566"/>
                      </a:cubicBezTo>
                      <a:close/>
                    </a:path>
                  </a:pathLst>
                </a:custGeom>
                <a:solidFill>
                  <a:srgbClr val="6C34A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8" name="Freeform: Shape 1657">
                  <a:extLst>
                    <a:ext uri="{FF2B5EF4-FFF2-40B4-BE49-F238E27FC236}">
                      <a16:creationId xmlns:a16="http://schemas.microsoft.com/office/drawing/2014/main" id="{F4B631DA-C3FB-40F2-B6ED-268E02BC2D38}"/>
                    </a:ext>
                  </a:extLst>
                </p:cNvPr>
                <p:cNvSpPr/>
                <p:nvPr/>
              </p:nvSpPr>
              <p:spPr>
                <a:xfrm>
                  <a:off x="5334709" y="2372393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8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1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5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8"/>
                      </a:cubicBezTo>
                      <a:cubicBezTo>
                        <a:pt x="92271" y="55681"/>
                        <a:pt x="39772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7C3DB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9" name="Freeform: Shape 1658">
                  <a:extLst>
                    <a:ext uri="{FF2B5EF4-FFF2-40B4-BE49-F238E27FC236}">
                      <a16:creationId xmlns:a16="http://schemas.microsoft.com/office/drawing/2014/main" id="{E7E8AFE0-8DEF-40DB-B81E-1203D7EE80AE}"/>
                    </a:ext>
                  </a:extLst>
                </p:cNvPr>
                <p:cNvSpPr/>
                <p:nvPr/>
              </p:nvSpPr>
              <p:spPr>
                <a:xfrm>
                  <a:off x="5570159" y="2366369"/>
                  <a:ext cx="128860" cy="91931"/>
                </a:xfrm>
                <a:custGeom>
                  <a:avLst/>
                  <a:gdLst>
                    <a:gd name="connsiteX0" fmla="*/ 128861 w 128860"/>
                    <a:gd name="connsiteY0" fmla="*/ 91932 h 91931"/>
                    <a:gd name="connsiteX1" fmla="*/ 128861 w 128860"/>
                    <a:gd name="connsiteY1" fmla="*/ 18752 h 91931"/>
                    <a:gd name="connsiteX2" fmla="*/ 0 w 128860"/>
                    <a:gd name="connsiteY2" fmla="*/ 4434 h 91931"/>
                    <a:gd name="connsiteX3" fmla="*/ 3182 w 128860"/>
                    <a:gd name="connsiteY3" fmla="*/ 72842 h 91931"/>
                    <a:gd name="connsiteX4" fmla="*/ 128861 w 128860"/>
                    <a:gd name="connsiteY4" fmla="*/ 91932 h 91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0" h="91931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1"/>
                        <a:pt x="0" y="4434"/>
                      </a:cubicBezTo>
                      <a:cubicBezTo>
                        <a:pt x="1591" y="26706"/>
                        <a:pt x="3182" y="50569"/>
                        <a:pt x="3182" y="72842"/>
                      </a:cubicBezTo>
                      <a:cubicBezTo>
                        <a:pt x="49317" y="61705"/>
                        <a:pt x="81135" y="69660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6C34A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60" name="Freeform: Shape 1659">
                <a:extLst>
                  <a:ext uri="{FF2B5EF4-FFF2-40B4-BE49-F238E27FC236}">
                    <a16:creationId xmlns:a16="http://schemas.microsoft.com/office/drawing/2014/main" id="{FFDCCB18-CE19-49F9-90C2-EDE1E4DAC5D3}"/>
                  </a:ext>
                </a:extLst>
              </p:cNvPr>
              <p:cNvSpPr/>
              <p:nvPr/>
            </p:nvSpPr>
            <p:spPr>
              <a:xfrm>
                <a:off x="5376072" y="1815586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4 w 279994"/>
                  <a:gd name="connsiteY2" fmla="*/ 265677 h 265676"/>
                  <a:gd name="connsiteX3" fmla="*/ 202042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4" y="265677"/>
                    </a:lnTo>
                    <a:cubicBezTo>
                      <a:pt x="279994" y="265677"/>
                      <a:pt x="251359" y="89089"/>
                      <a:pt x="202042" y="0"/>
                    </a:cubicBezTo>
                    <a:cubicBezTo>
                      <a:pt x="182951" y="106589"/>
                      <a:pt x="127270" y="187724"/>
                      <a:pt x="11136" y="219541"/>
                    </a:cubicBezTo>
                    <a:close/>
                  </a:path>
                </a:pathLst>
              </a:custGeom>
              <a:solidFill>
                <a:srgbClr val="6C34A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61" name="Freeform: Shape 1660">
                <a:extLst>
                  <a:ext uri="{FF2B5EF4-FFF2-40B4-BE49-F238E27FC236}">
                    <a16:creationId xmlns:a16="http://schemas.microsoft.com/office/drawing/2014/main" id="{CD76E331-AB31-4AA5-AE59-8BA272088875}"/>
                  </a:ext>
                </a:extLst>
              </p:cNvPr>
              <p:cNvSpPr/>
              <p:nvPr/>
            </p:nvSpPr>
            <p:spPr>
              <a:xfrm>
                <a:off x="5387208" y="1766269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6587" y="20681"/>
                      <a:pt x="155906" y="0"/>
                      <a:pt x="135225" y="0"/>
                    </a:cubicBezTo>
                    <a:close/>
                  </a:path>
                </a:pathLst>
              </a:custGeom>
              <a:solidFill>
                <a:srgbClr val="7C3DB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62" name="Freeform: Shape 1661">
                <a:extLst>
                  <a:ext uri="{FF2B5EF4-FFF2-40B4-BE49-F238E27FC236}">
                    <a16:creationId xmlns:a16="http://schemas.microsoft.com/office/drawing/2014/main" id="{6D99EECB-BC8C-4972-9D81-666FF93B7D3C}"/>
                  </a:ext>
                </a:extLst>
              </p:cNvPr>
              <p:cNvSpPr/>
              <p:nvPr/>
            </p:nvSpPr>
            <p:spPr>
              <a:xfrm>
                <a:off x="5544705" y="2078081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69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69" y="54090"/>
                      <a:pt x="162269" y="34999"/>
                    </a:cubicBezTo>
                    <a:cubicBezTo>
                      <a:pt x="162269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6C34A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63" name="Freeform: Shape 1662">
                <a:extLst>
                  <a:ext uri="{FF2B5EF4-FFF2-40B4-BE49-F238E27FC236}">
                    <a16:creationId xmlns:a16="http://schemas.microsoft.com/office/drawing/2014/main" id="{5A92D0D5-88E3-4674-88CB-B909733E55D6}"/>
                  </a:ext>
                </a:extLst>
              </p:cNvPr>
              <p:cNvSpPr/>
              <p:nvPr/>
            </p:nvSpPr>
            <p:spPr>
              <a:xfrm>
                <a:off x="5326754" y="2076490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4999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4999" y="0"/>
                    </a:lnTo>
                    <a:cubicBezTo>
                      <a:pt x="15909" y="1591"/>
                      <a:pt x="0" y="17500"/>
                      <a:pt x="0" y="36590"/>
                    </a:cubicBezTo>
                    <a:close/>
                  </a:path>
                </a:pathLst>
              </a:custGeom>
              <a:solidFill>
                <a:srgbClr val="7C3DB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84" name="Graphic 378">
              <a:extLst>
                <a:ext uri="{FF2B5EF4-FFF2-40B4-BE49-F238E27FC236}">
                  <a16:creationId xmlns:a16="http://schemas.microsoft.com/office/drawing/2014/main" id="{396E1E0B-F9A1-4D0C-A778-F78CAB58C6D6}"/>
                </a:ext>
              </a:extLst>
            </p:cNvPr>
            <p:cNvGrpSpPr/>
            <p:nvPr/>
          </p:nvGrpSpPr>
          <p:grpSpPr>
            <a:xfrm>
              <a:off x="3504920" y="2297493"/>
              <a:ext cx="2219553" cy="1633153"/>
              <a:chOff x="3504920" y="2297493"/>
              <a:chExt cx="2219553" cy="1633153"/>
            </a:xfrm>
          </p:grpSpPr>
          <p:grpSp>
            <p:nvGrpSpPr>
              <p:cNvPr id="3585" name="Graphic 378">
                <a:extLst>
                  <a:ext uri="{FF2B5EF4-FFF2-40B4-BE49-F238E27FC236}">
                    <a16:creationId xmlns:a16="http://schemas.microsoft.com/office/drawing/2014/main" id="{D89AED40-FD9B-4BD5-9030-B22A3CBEF9B4}"/>
                  </a:ext>
                </a:extLst>
              </p:cNvPr>
              <p:cNvGrpSpPr/>
              <p:nvPr/>
            </p:nvGrpSpPr>
            <p:grpSpPr>
              <a:xfrm>
                <a:off x="3511563" y="2297493"/>
                <a:ext cx="2212910" cy="1633153"/>
                <a:chOff x="3511563" y="2297493"/>
                <a:chExt cx="2212910" cy="1633153"/>
              </a:xfrm>
            </p:grpSpPr>
            <p:sp>
              <p:nvSpPr>
                <p:cNvPr id="3586" name="Freeform: Shape 3585">
                  <a:extLst>
                    <a:ext uri="{FF2B5EF4-FFF2-40B4-BE49-F238E27FC236}">
                      <a16:creationId xmlns:a16="http://schemas.microsoft.com/office/drawing/2014/main" id="{C5C774D5-9D6E-4B1C-9B58-E3E7F7EB4103}"/>
                    </a:ext>
                  </a:extLst>
                </p:cNvPr>
                <p:cNvSpPr/>
                <p:nvPr/>
              </p:nvSpPr>
              <p:spPr>
                <a:xfrm>
                  <a:off x="4163823" y="3651459"/>
                  <a:ext cx="1019752" cy="279187"/>
                </a:xfrm>
                <a:custGeom>
                  <a:avLst/>
                  <a:gdLst>
                    <a:gd name="connsiteX0" fmla="*/ 0 w 1019752"/>
                    <a:gd name="connsiteY0" fmla="*/ 111361 h 279187"/>
                    <a:gd name="connsiteX1" fmla="*/ 85907 w 1019752"/>
                    <a:gd name="connsiteY1" fmla="*/ 267267 h 279187"/>
                    <a:gd name="connsiteX2" fmla="*/ 863847 w 1019752"/>
                    <a:gd name="connsiteY2" fmla="*/ 273631 h 279187"/>
                    <a:gd name="connsiteX3" fmla="*/ 1019753 w 1019752"/>
                    <a:gd name="connsiteY3" fmla="*/ 0 h 279187"/>
                    <a:gd name="connsiteX4" fmla="*/ 0 w 1019752"/>
                    <a:gd name="connsiteY4" fmla="*/ 111361 h 279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9752" h="279187">
                      <a:moveTo>
                        <a:pt x="0" y="111361"/>
                      </a:moveTo>
                      <a:cubicBezTo>
                        <a:pt x="31818" y="168633"/>
                        <a:pt x="60453" y="221132"/>
                        <a:pt x="85907" y="267267"/>
                      </a:cubicBezTo>
                      <a:cubicBezTo>
                        <a:pt x="327721" y="270449"/>
                        <a:pt x="574307" y="287948"/>
                        <a:pt x="863847" y="273631"/>
                      </a:cubicBezTo>
                      <a:cubicBezTo>
                        <a:pt x="906800" y="197269"/>
                        <a:pt x="960890" y="103407"/>
                        <a:pt x="1019753" y="0"/>
                      </a:cubicBezTo>
                      <a:cubicBezTo>
                        <a:pt x="690441" y="92271"/>
                        <a:pt x="343630" y="130452"/>
                        <a:pt x="0" y="111361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87" name="Freeform: Shape 3586">
                  <a:extLst>
                    <a:ext uri="{FF2B5EF4-FFF2-40B4-BE49-F238E27FC236}">
                      <a16:creationId xmlns:a16="http://schemas.microsoft.com/office/drawing/2014/main" id="{A52DB648-34BB-4331-B059-6E24FEAEE3E1}"/>
                    </a:ext>
                  </a:extLst>
                </p:cNvPr>
                <p:cNvSpPr/>
                <p:nvPr/>
              </p:nvSpPr>
              <p:spPr>
                <a:xfrm>
                  <a:off x="3511563" y="2297493"/>
                  <a:ext cx="2212910" cy="1470107"/>
                </a:xfrm>
                <a:custGeom>
                  <a:avLst/>
                  <a:gdLst>
                    <a:gd name="connsiteX0" fmla="*/ 2198593 w 2212910"/>
                    <a:gd name="connsiteY0" fmla="*/ 16038 h 1470107"/>
                    <a:gd name="connsiteX1" fmla="*/ 0 w 2212910"/>
                    <a:gd name="connsiteY1" fmla="*/ 14447 h 1470107"/>
                    <a:gd name="connsiteX2" fmla="*/ 0 w 2212910"/>
                    <a:gd name="connsiteY2" fmla="*/ 289669 h 1470107"/>
                    <a:gd name="connsiteX3" fmla="*/ 653851 w 2212910"/>
                    <a:gd name="connsiteY3" fmla="*/ 1465327 h 1470107"/>
                    <a:gd name="connsiteX4" fmla="*/ 1675194 w 2212910"/>
                    <a:gd name="connsiteY4" fmla="*/ 1352375 h 1470107"/>
                    <a:gd name="connsiteX5" fmla="*/ 2212911 w 2212910"/>
                    <a:gd name="connsiteY5" fmla="*/ 424893 h 1470107"/>
                    <a:gd name="connsiteX6" fmla="*/ 2198593 w 2212910"/>
                    <a:gd name="connsiteY6" fmla="*/ 16038 h 1470107"/>
                    <a:gd name="connsiteX7" fmla="*/ 1137478 w 2212910"/>
                    <a:gd name="connsiteY7" fmla="*/ 515573 h 1470107"/>
                    <a:gd name="connsiteX8" fmla="*/ 407265 w 2212910"/>
                    <a:gd name="connsiteY8" fmla="*/ 159217 h 1470107"/>
                    <a:gd name="connsiteX9" fmla="*/ 1867691 w 2212910"/>
                    <a:gd name="connsiteY9" fmla="*/ 159217 h 1470107"/>
                    <a:gd name="connsiteX10" fmla="*/ 1137478 w 2212910"/>
                    <a:gd name="connsiteY10" fmla="*/ 515573 h 14701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212910" h="1470107">
                      <a:moveTo>
                        <a:pt x="2198593" y="16038"/>
                      </a:moveTo>
                      <a:cubicBezTo>
                        <a:pt x="2198593" y="16038"/>
                        <a:pt x="1077024" y="-18962"/>
                        <a:pt x="0" y="14447"/>
                      </a:cubicBezTo>
                      <a:cubicBezTo>
                        <a:pt x="0" y="14447"/>
                        <a:pt x="4773" y="167171"/>
                        <a:pt x="0" y="289669"/>
                      </a:cubicBezTo>
                      <a:cubicBezTo>
                        <a:pt x="122498" y="512391"/>
                        <a:pt x="442264" y="1086698"/>
                        <a:pt x="653851" y="1465327"/>
                      </a:cubicBezTo>
                      <a:cubicBezTo>
                        <a:pt x="997480" y="1484418"/>
                        <a:pt x="1344292" y="1446237"/>
                        <a:pt x="1675194" y="1352375"/>
                      </a:cubicBezTo>
                      <a:cubicBezTo>
                        <a:pt x="1853373" y="1045335"/>
                        <a:pt x="2082459" y="660343"/>
                        <a:pt x="2212911" y="424893"/>
                      </a:cubicBezTo>
                      <a:cubicBezTo>
                        <a:pt x="2211320" y="256260"/>
                        <a:pt x="2208138" y="108308"/>
                        <a:pt x="2198593" y="16038"/>
                      </a:cubicBezTo>
                      <a:close/>
                      <a:moveTo>
                        <a:pt x="1137478" y="515573"/>
                      </a:moveTo>
                      <a:cubicBezTo>
                        <a:pt x="569534" y="531482"/>
                        <a:pt x="407265" y="159217"/>
                        <a:pt x="407265" y="159217"/>
                      </a:cubicBezTo>
                      <a:lnTo>
                        <a:pt x="1867691" y="159217"/>
                      </a:lnTo>
                      <a:cubicBezTo>
                        <a:pt x="1867691" y="160807"/>
                        <a:pt x="1705421" y="501255"/>
                        <a:pt x="1137478" y="515573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588" name="Graphic 378">
                <a:extLst>
                  <a:ext uri="{FF2B5EF4-FFF2-40B4-BE49-F238E27FC236}">
                    <a16:creationId xmlns:a16="http://schemas.microsoft.com/office/drawing/2014/main" id="{57F62F66-070D-481A-B6DC-AED70CBCBE3B}"/>
                  </a:ext>
                </a:extLst>
              </p:cNvPr>
              <p:cNvGrpSpPr/>
              <p:nvPr/>
            </p:nvGrpSpPr>
            <p:grpSpPr>
              <a:xfrm>
                <a:off x="3504920" y="2585571"/>
                <a:ext cx="2219553" cy="1337927"/>
                <a:chOff x="3504920" y="2585571"/>
                <a:chExt cx="2219553" cy="1337927"/>
              </a:xfrm>
            </p:grpSpPr>
            <p:sp>
              <p:nvSpPr>
                <p:cNvPr id="3589" name="Freeform: Shape 3588">
                  <a:extLst>
                    <a:ext uri="{FF2B5EF4-FFF2-40B4-BE49-F238E27FC236}">
                      <a16:creationId xmlns:a16="http://schemas.microsoft.com/office/drawing/2014/main" id="{6BBBFB11-9442-487C-9A85-28FD032BF8D9}"/>
                    </a:ext>
                  </a:extLst>
                </p:cNvPr>
                <p:cNvSpPr/>
                <p:nvPr/>
              </p:nvSpPr>
              <p:spPr>
                <a:xfrm>
                  <a:off x="3532244" y="3662595"/>
                  <a:ext cx="563170" cy="252949"/>
                </a:xfrm>
                <a:custGeom>
                  <a:avLst/>
                  <a:gdLst>
                    <a:gd name="connsiteX0" fmla="*/ 22272 w 563170"/>
                    <a:gd name="connsiteY0" fmla="*/ 230677 h 252949"/>
                    <a:gd name="connsiteX1" fmla="*/ 563171 w 563170"/>
                    <a:gd name="connsiteY1" fmla="*/ 252949 h 252949"/>
                    <a:gd name="connsiteX2" fmla="*/ 470900 w 563170"/>
                    <a:gd name="connsiteY2" fmla="*/ 87498 h 252949"/>
                    <a:gd name="connsiteX3" fmla="*/ 0 w 563170"/>
                    <a:gd name="connsiteY3" fmla="*/ 0 h 252949"/>
                    <a:gd name="connsiteX4" fmla="*/ 22272 w 563170"/>
                    <a:gd name="connsiteY4" fmla="*/ 230677 h 252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3170" h="252949">
                      <a:moveTo>
                        <a:pt x="22272" y="230677"/>
                      </a:moveTo>
                      <a:cubicBezTo>
                        <a:pt x="22272" y="230677"/>
                        <a:pt x="240223" y="246586"/>
                        <a:pt x="563171" y="252949"/>
                      </a:cubicBezTo>
                      <a:cubicBezTo>
                        <a:pt x="534535" y="202042"/>
                        <a:pt x="504308" y="146361"/>
                        <a:pt x="470900" y="87498"/>
                      </a:cubicBezTo>
                      <a:cubicBezTo>
                        <a:pt x="311812" y="69999"/>
                        <a:pt x="154315" y="41363"/>
                        <a:pt x="0" y="0"/>
                      </a:cubicBezTo>
                      <a:cubicBezTo>
                        <a:pt x="4773" y="76362"/>
                        <a:pt x="12727" y="154315"/>
                        <a:pt x="22272" y="230677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0" name="Freeform: Shape 3589">
                  <a:extLst>
                    <a:ext uri="{FF2B5EF4-FFF2-40B4-BE49-F238E27FC236}">
                      <a16:creationId xmlns:a16="http://schemas.microsoft.com/office/drawing/2014/main" id="{69F62821-4874-459E-AA05-794D9F359211}"/>
                    </a:ext>
                  </a:extLst>
                </p:cNvPr>
                <p:cNvSpPr/>
                <p:nvPr/>
              </p:nvSpPr>
              <p:spPr>
                <a:xfrm>
                  <a:off x="3504920" y="2854429"/>
                  <a:ext cx="496633" cy="895663"/>
                </a:xfrm>
                <a:custGeom>
                  <a:avLst/>
                  <a:gdLst>
                    <a:gd name="connsiteX0" fmla="*/ 25734 w 496633"/>
                    <a:gd name="connsiteY0" fmla="*/ 808166 h 895663"/>
                    <a:gd name="connsiteX1" fmla="*/ 496633 w 496633"/>
                    <a:gd name="connsiteY1" fmla="*/ 895664 h 895663"/>
                    <a:gd name="connsiteX2" fmla="*/ 279 w 496633"/>
                    <a:gd name="connsiteY2" fmla="*/ 0 h 895663"/>
                    <a:gd name="connsiteX3" fmla="*/ 25734 w 496633"/>
                    <a:gd name="connsiteY3" fmla="*/ 808166 h 895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6633" h="895663">
                      <a:moveTo>
                        <a:pt x="25734" y="808166"/>
                      </a:moveTo>
                      <a:cubicBezTo>
                        <a:pt x="180049" y="849529"/>
                        <a:pt x="337546" y="878164"/>
                        <a:pt x="496633" y="895664"/>
                      </a:cubicBezTo>
                      <a:cubicBezTo>
                        <a:pt x="335955" y="604534"/>
                        <a:pt x="133913" y="241813"/>
                        <a:pt x="279" y="0"/>
                      </a:cubicBezTo>
                      <a:cubicBezTo>
                        <a:pt x="-1311" y="229086"/>
                        <a:pt x="3461" y="518626"/>
                        <a:pt x="25734" y="808166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3" name="Freeform: Shape 3592">
                  <a:extLst>
                    <a:ext uri="{FF2B5EF4-FFF2-40B4-BE49-F238E27FC236}">
                      <a16:creationId xmlns:a16="http://schemas.microsoft.com/office/drawing/2014/main" id="{C3ED9651-E373-4F23-887D-B799B5CE1E0F}"/>
                    </a:ext>
                  </a:extLst>
                </p:cNvPr>
                <p:cNvSpPr/>
                <p:nvPr/>
              </p:nvSpPr>
              <p:spPr>
                <a:xfrm>
                  <a:off x="4004735" y="3750093"/>
                  <a:ext cx="246586" cy="168633"/>
                </a:xfrm>
                <a:custGeom>
                  <a:avLst/>
                  <a:gdLst>
                    <a:gd name="connsiteX0" fmla="*/ 90680 w 246586"/>
                    <a:gd name="connsiteY0" fmla="*/ 165451 h 168633"/>
                    <a:gd name="connsiteX1" fmla="*/ 246586 w 246586"/>
                    <a:gd name="connsiteY1" fmla="*/ 168633 h 168633"/>
                    <a:gd name="connsiteX2" fmla="*/ 160679 w 246586"/>
                    <a:gd name="connsiteY2" fmla="*/ 12727 h 168633"/>
                    <a:gd name="connsiteX3" fmla="*/ 0 w 246586"/>
                    <a:gd name="connsiteY3" fmla="*/ 0 h 168633"/>
                    <a:gd name="connsiteX4" fmla="*/ 90680 w 246586"/>
                    <a:gd name="connsiteY4" fmla="*/ 165451 h 1686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6586" h="168633">
                      <a:moveTo>
                        <a:pt x="90680" y="165451"/>
                      </a:moveTo>
                      <a:cubicBezTo>
                        <a:pt x="139997" y="167042"/>
                        <a:pt x="192496" y="167042"/>
                        <a:pt x="246586" y="168633"/>
                      </a:cubicBezTo>
                      <a:cubicBezTo>
                        <a:pt x="221132" y="122498"/>
                        <a:pt x="190905" y="69999"/>
                        <a:pt x="160679" y="12727"/>
                      </a:cubicBezTo>
                      <a:cubicBezTo>
                        <a:pt x="106589" y="9545"/>
                        <a:pt x="52499" y="4773"/>
                        <a:pt x="0" y="0"/>
                      </a:cubicBezTo>
                      <a:cubicBezTo>
                        <a:pt x="31818" y="58863"/>
                        <a:pt x="62044" y="114543"/>
                        <a:pt x="90680" y="165451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4" name="Freeform: Shape 3593">
                  <a:extLst>
                    <a:ext uri="{FF2B5EF4-FFF2-40B4-BE49-F238E27FC236}">
                      <a16:creationId xmlns:a16="http://schemas.microsoft.com/office/drawing/2014/main" id="{E1645D41-B57D-4A67-9871-E8CE22EFCA5E}"/>
                    </a:ext>
                  </a:extLst>
                </p:cNvPr>
                <p:cNvSpPr/>
                <p:nvPr/>
              </p:nvSpPr>
              <p:spPr>
                <a:xfrm>
                  <a:off x="3505200" y="2585571"/>
                  <a:ext cx="658623" cy="1175658"/>
                </a:xfrm>
                <a:custGeom>
                  <a:avLst/>
                  <a:gdLst>
                    <a:gd name="connsiteX0" fmla="*/ 0 w 658623"/>
                    <a:gd name="connsiteY0" fmla="*/ 268858 h 1175658"/>
                    <a:gd name="connsiteX1" fmla="*/ 497945 w 658623"/>
                    <a:gd name="connsiteY1" fmla="*/ 1162931 h 1175658"/>
                    <a:gd name="connsiteX2" fmla="*/ 658623 w 658623"/>
                    <a:gd name="connsiteY2" fmla="*/ 1175659 h 1175658"/>
                    <a:gd name="connsiteX3" fmla="*/ 4773 w 658623"/>
                    <a:gd name="connsiteY3" fmla="*/ 0 h 1175658"/>
                    <a:gd name="connsiteX4" fmla="*/ 0 w 658623"/>
                    <a:gd name="connsiteY4" fmla="*/ 268858 h 11756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8623" h="1175658">
                      <a:moveTo>
                        <a:pt x="0" y="268858"/>
                      </a:moveTo>
                      <a:cubicBezTo>
                        <a:pt x="133634" y="510672"/>
                        <a:pt x="335675" y="873392"/>
                        <a:pt x="497945" y="1162931"/>
                      </a:cubicBezTo>
                      <a:cubicBezTo>
                        <a:pt x="552035" y="1169295"/>
                        <a:pt x="606124" y="1172477"/>
                        <a:pt x="658623" y="1175659"/>
                      </a:cubicBezTo>
                      <a:cubicBezTo>
                        <a:pt x="448628" y="797030"/>
                        <a:pt x="128861" y="222723"/>
                        <a:pt x="4773" y="0"/>
                      </a:cubicBezTo>
                      <a:cubicBezTo>
                        <a:pt x="3182" y="74771"/>
                        <a:pt x="1591" y="165451"/>
                        <a:pt x="0" y="26885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5" name="Freeform: Shape 3594">
                  <a:extLst>
                    <a:ext uri="{FF2B5EF4-FFF2-40B4-BE49-F238E27FC236}">
                      <a16:creationId xmlns:a16="http://schemas.microsoft.com/office/drawing/2014/main" id="{F0E860B8-F255-414C-9E0E-5E985A1E8AC3}"/>
                    </a:ext>
                  </a:extLst>
                </p:cNvPr>
                <p:cNvSpPr/>
                <p:nvPr/>
              </p:nvSpPr>
              <p:spPr>
                <a:xfrm>
                  <a:off x="5188348" y="3447826"/>
                  <a:ext cx="524989" cy="467717"/>
                </a:xfrm>
                <a:custGeom>
                  <a:avLst/>
                  <a:gdLst>
                    <a:gd name="connsiteX0" fmla="*/ 0 w 524989"/>
                    <a:gd name="connsiteY0" fmla="*/ 467718 h 467717"/>
                    <a:gd name="connsiteX1" fmla="*/ 510672 w 524989"/>
                    <a:gd name="connsiteY1" fmla="*/ 448628 h 467717"/>
                    <a:gd name="connsiteX2" fmla="*/ 524990 w 524989"/>
                    <a:gd name="connsiteY2" fmla="*/ 0 h 467717"/>
                    <a:gd name="connsiteX3" fmla="*/ 189314 w 524989"/>
                    <a:gd name="connsiteY3" fmla="*/ 141588 h 467717"/>
                    <a:gd name="connsiteX4" fmla="*/ 0 w 524989"/>
                    <a:gd name="connsiteY4" fmla="*/ 467718 h 467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989" h="467717">
                      <a:moveTo>
                        <a:pt x="0" y="467718"/>
                      </a:moveTo>
                      <a:cubicBezTo>
                        <a:pt x="160679" y="456582"/>
                        <a:pt x="356357" y="469309"/>
                        <a:pt x="510672" y="448628"/>
                      </a:cubicBezTo>
                      <a:cubicBezTo>
                        <a:pt x="510672" y="448628"/>
                        <a:pt x="518626" y="251359"/>
                        <a:pt x="524990" y="0"/>
                      </a:cubicBezTo>
                      <a:cubicBezTo>
                        <a:pt x="415219" y="54090"/>
                        <a:pt x="303858" y="101816"/>
                        <a:pt x="189314" y="141588"/>
                      </a:cubicBezTo>
                      <a:cubicBezTo>
                        <a:pt x="119316" y="259313"/>
                        <a:pt x="54090" y="372265"/>
                        <a:pt x="0" y="467718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6" name="Freeform: Shape 3595">
                  <a:extLst>
                    <a:ext uri="{FF2B5EF4-FFF2-40B4-BE49-F238E27FC236}">
                      <a16:creationId xmlns:a16="http://schemas.microsoft.com/office/drawing/2014/main" id="{20FF5A63-D2DC-4046-A5E8-A404140FB0E9}"/>
                    </a:ext>
                  </a:extLst>
                </p:cNvPr>
                <p:cNvSpPr/>
                <p:nvPr/>
              </p:nvSpPr>
              <p:spPr>
                <a:xfrm>
                  <a:off x="5377663" y="3002381"/>
                  <a:ext cx="343629" cy="587033"/>
                </a:xfrm>
                <a:custGeom>
                  <a:avLst/>
                  <a:gdLst>
                    <a:gd name="connsiteX0" fmla="*/ 0 w 343629"/>
                    <a:gd name="connsiteY0" fmla="*/ 587034 h 587033"/>
                    <a:gd name="connsiteX1" fmla="*/ 335675 w 343629"/>
                    <a:gd name="connsiteY1" fmla="*/ 445446 h 587033"/>
                    <a:gd name="connsiteX2" fmla="*/ 343630 w 343629"/>
                    <a:gd name="connsiteY2" fmla="*/ 0 h 587033"/>
                    <a:gd name="connsiteX3" fmla="*/ 0 w 343629"/>
                    <a:gd name="connsiteY3" fmla="*/ 587034 h 5870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3629" h="587033">
                      <a:moveTo>
                        <a:pt x="0" y="587034"/>
                      </a:moveTo>
                      <a:cubicBezTo>
                        <a:pt x="114543" y="547262"/>
                        <a:pt x="227496" y="499536"/>
                        <a:pt x="335675" y="445446"/>
                      </a:cubicBezTo>
                      <a:cubicBezTo>
                        <a:pt x="338857" y="305449"/>
                        <a:pt x="342039" y="149542"/>
                        <a:pt x="343630" y="0"/>
                      </a:cubicBezTo>
                      <a:cubicBezTo>
                        <a:pt x="248177" y="173406"/>
                        <a:pt x="119316" y="388174"/>
                        <a:pt x="0" y="587034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7" name="Freeform: Shape 3596">
                  <a:extLst>
                    <a:ext uri="{FF2B5EF4-FFF2-40B4-BE49-F238E27FC236}">
                      <a16:creationId xmlns:a16="http://schemas.microsoft.com/office/drawing/2014/main" id="{32AB8F4D-DA06-4212-8452-FF570AA4A100}"/>
                    </a:ext>
                  </a:extLst>
                </p:cNvPr>
                <p:cNvSpPr/>
                <p:nvPr/>
              </p:nvSpPr>
              <p:spPr>
                <a:xfrm>
                  <a:off x="5186757" y="2722386"/>
                  <a:ext cx="537716" cy="927481"/>
                </a:xfrm>
                <a:custGeom>
                  <a:avLst/>
                  <a:gdLst>
                    <a:gd name="connsiteX0" fmla="*/ 537717 w 537716"/>
                    <a:gd name="connsiteY0" fmla="*/ 0 h 927481"/>
                    <a:gd name="connsiteX1" fmla="*/ 0 w 537716"/>
                    <a:gd name="connsiteY1" fmla="*/ 927482 h 927481"/>
                    <a:gd name="connsiteX2" fmla="*/ 192496 w 537716"/>
                    <a:gd name="connsiteY2" fmla="*/ 867028 h 927481"/>
                    <a:gd name="connsiteX3" fmla="*/ 536126 w 537716"/>
                    <a:gd name="connsiteY3" fmla="*/ 279994 h 927481"/>
                    <a:gd name="connsiteX4" fmla="*/ 537717 w 537716"/>
                    <a:gd name="connsiteY4" fmla="*/ 0 h 927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37716" h="927481">
                      <a:moveTo>
                        <a:pt x="537717" y="0"/>
                      </a:moveTo>
                      <a:cubicBezTo>
                        <a:pt x="407265" y="235450"/>
                        <a:pt x="178178" y="620442"/>
                        <a:pt x="0" y="927482"/>
                      </a:cubicBezTo>
                      <a:cubicBezTo>
                        <a:pt x="65226" y="909982"/>
                        <a:pt x="128861" y="889301"/>
                        <a:pt x="192496" y="867028"/>
                      </a:cubicBezTo>
                      <a:cubicBezTo>
                        <a:pt x="310221" y="668168"/>
                        <a:pt x="440673" y="453400"/>
                        <a:pt x="536126" y="279994"/>
                      </a:cubicBezTo>
                      <a:cubicBezTo>
                        <a:pt x="537717" y="184542"/>
                        <a:pt x="537717" y="89089"/>
                        <a:pt x="537717" y="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8" name="Freeform: Shape 3597">
                  <a:extLst>
                    <a:ext uri="{FF2B5EF4-FFF2-40B4-BE49-F238E27FC236}">
                      <a16:creationId xmlns:a16="http://schemas.microsoft.com/office/drawing/2014/main" id="{7F79A473-DFCE-423D-A8D3-8CFF77D22C2B}"/>
                    </a:ext>
                  </a:extLst>
                </p:cNvPr>
                <p:cNvSpPr/>
                <p:nvPr/>
              </p:nvSpPr>
              <p:spPr>
                <a:xfrm>
                  <a:off x="5029260" y="3589414"/>
                  <a:ext cx="348402" cy="334084"/>
                </a:xfrm>
                <a:custGeom>
                  <a:avLst/>
                  <a:gdLst>
                    <a:gd name="connsiteX0" fmla="*/ 0 w 348402"/>
                    <a:gd name="connsiteY0" fmla="*/ 334084 h 334084"/>
                    <a:gd name="connsiteX1" fmla="*/ 159088 w 348402"/>
                    <a:gd name="connsiteY1" fmla="*/ 324539 h 334084"/>
                    <a:gd name="connsiteX2" fmla="*/ 348402 w 348402"/>
                    <a:gd name="connsiteY2" fmla="*/ 0 h 334084"/>
                    <a:gd name="connsiteX3" fmla="*/ 155906 w 348402"/>
                    <a:gd name="connsiteY3" fmla="*/ 60454 h 334084"/>
                    <a:gd name="connsiteX4" fmla="*/ 0 w 348402"/>
                    <a:gd name="connsiteY4" fmla="*/ 334084 h 334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8402" h="334084">
                      <a:moveTo>
                        <a:pt x="0" y="334084"/>
                      </a:moveTo>
                      <a:cubicBezTo>
                        <a:pt x="52499" y="330903"/>
                        <a:pt x="106589" y="327721"/>
                        <a:pt x="159088" y="324539"/>
                      </a:cubicBezTo>
                      <a:cubicBezTo>
                        <a:pt x="211587" y="229087"/>
                        <a:pt x="278404" y="117725"/>
                        <a:pt x="348402" y="0"/>
                      </a:cubicBezTo>
                      <a:cubicBezTo>
                        <a:pt x="284767" y="22273"/>
                        <a:pt x="221132" y="42954"/>
                        <a:pt x="155906" y="60454"/>
                      </a:cubicBezTo>
                      <a:cubicBezTo>
                        <a:pt x="97044" y="163861"/>
                        <a:pt x="42954" y="257722"/>
                        <a:pt x="0" y="334084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599" name="Graphic 378">
                <a:extLst>
                  <a:ext uri="{FF2B5EF4-FFF2-40B4-BE49-F238E27FC236}">
                    <a16:creationId xmlns:a16="http://schemas.microsoft.com/office/drawing/2014/main" id="{4E1BE71E-AE7A-442E-B882-7D15E132DA32}"/>
                  </a:ext>
                </a:extLst>
              </p:cNvPr>
              <p:cNvGrpSpPr/>
              <p:nvPr/>
            </p:nvGrpSpPr>
            <p:grpSpPr>
              <a:xfrm>
                <a:off x="4044507" y="3027835"/>
                <a:ext cx="1255202" cy="280061"/>
                <a:chOff x="4044507" y="3027835"/>
                <a:chExt cx="1255202" cy="280061"/>
              </a:xfrm>
            </p:grpSpPr>
            <p:sp>
              <p:nvSpPr>
                <p:cNvPr id="3600" name="Freeform: Shape 3599">
                  <a:extLst>
                    <a:ext uri="{FF2B5EF4-FFF2-40B4-BE49-F238E27FC236}">
                      <a16:creationId xmlns:a16="http://schemas.microsoft.com/office/drawing/2014/main" id="{50D46472-26D6-419F-8156-BB49F8A5B481}"/>
                    </a:ext>
                  </a:extLst>
                </p:cNvPr>
                <p:cNvSpPr/>
                <p:nvPr/>
              </p:nvSpPr>
              <p:spPr>
                <a:xfrm>
                  <a:off x="4044507" y="3186923"/>
                  <a:ext cx="240222" cy="120973"/>
                </a:xfrm>
                <a:custGeom>
                  <a:avLst/>
                  <a:gdLst>
                    <a:gd name="connsiteX0" fmla="*/ 240223 w 240222"/>
                    <a:gd name="connsiteY0" fmla="*/ 58863 h 120973"/>
                    <a:gd name="connsiteX1" fmla="*/ 120907 w 240222"/>
                    <a:gd name="connsiteY1" fmla="*/ 120907 h 120973"/>
                    <a:gd name="connsiteX2" fmla="*/ 0 w 240222"/>
                    <a:gd name="connsiteY2" fmla="*/ 62044 h 120973"/>
                    <a:gd name="connsiteX3" fmla="*/ 119316 w 240222"/>
                    <a:gd name="connsiteY3" fmla="*/ 0 h 120973"/>
                    <a:gd name="connsiteX4" fmla="*/ 240223 w 240222"/>
                    <a:gd name="connsiteY4" fmla="*/ 58863 h 1209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0222" h="120973">
                      <a:moveTo>
                        <a:pt x="240223" y="58863"/>
                      </a:moveTo>
                      <a:cubicBezTo>
                        <a:pt x="240223" y="92271"/>
                        <a:pt x="187724" y="119316"/>
                        <a:pt x="120907" y="120907"/>
                      </a:cubicBezTo>
                      <a:cubicBezTo>
                        <a:pt x="54090" y="122498"/>
                        <a:pt x="0" y="95453"/>
                        <a:pt x="0" y="62044"/>
                      </a:cubicBezTo>
                      <a:cubicBezTo>
                        <a:pt x="0" y="28636"/>
                        <a:pt x="52499" y="1591"/>
                        <a:pt x="119316" y="0"/>
                      </a:cubicBezTo>
                      <a:cubicBezTo>
                        <a:pt x="184542" y="0"/>
                        <a:pt x="238632" y="25454"/>
                        <a:pt x="240223" y="58863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1" name="Freeform: Shape 3600">
                  <a:extLst>
                    <a:ext uri="{FF2B5EF4-FFF2-40B4-BE49-F238E27FC236}">
                      <a16:creationId xmlns:a16="http://schemas.microsoft.com/office/drawing/2014/main" id="{B225A1B8-4D9C-4232-860B-8A5F6F674578}"/>
                    </a:ext>
                  </a:extLst>
                </p:cNvPr>
                <p:cNvSpPr/>
                <p:nvPr/>
              </p:nvSpPr>
              <p:spPr>
                <a:xfrm>
                  <a:off x="5059487" y="3175786"/>
                  <a:ext cx="240222" cy="120906"/>
                </a:xfrm>
                <a:custGeom>
                  <a:avLst/>
                  <a:gdLst>
                    <a:gd name="connsiteX0" fmla="*/ 0 w 240222"/>
                    <a:gd name="connsiteY0" fmla="*/ 62045 h 120906"/>
                    <a:gd name="connsiteX1" fmla="*/ 120907 w 240222"/>
                    <a:gd name="connsiteY1" fmla="*/ 120907 h 120906"/>
                    <a:gd name="connsiteX2" fmla="*/ 240223 w 240222"/>
                    <a:gd name="connsiteY2" fmla="*/ 58863 h 120906"/>
                    <a:gd name="connsiteX3" fmla="*/ 119316 w 240222"/>
                    <a:gd name="connsiteY3" fmla="*/ 0 h 120906"/>
                    <a:gd name="connsiteX4" fmla="*/ 0 w 240222"/>
                    <a:gd name="connsiteY4" fmla="*/ 62045 h 120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0222" h="120906">
                      <a:moveTo>
                        <a:pt x="0" y="62045"/>
                      </a:moveTo>
                      <a:cubicBezTo>
                        <a:pt x="0" y="95453"/>
                        <a:pt x="54090" y="120907"/>
                        <a:pt x="120907" y="120907"/>
                      </a:cubicBezTo>
                      <a:cubicBezTo>
                        <a:pt x="187724" y="119316"/>
                        <a:pt x="240223" y="92271"/>
                        <a:pt x="240223" y="58863"/>
                      </a:cubicBezTo>
                      <a:cubicBezTo>
                        <a:pt x="240223" y="25454"/>
                        <a:pt x="186133" y="0"/>
                        <a:pt x="119316" y="0"/>
                      </a:cubicBezTo>
                      <a:cubicBezTo>
                        <a:pt x="52499" y="1591"/>
                        <a:pt x="0" y="30227"/>
                        <a:pt x="0" y="62045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2" name="Freeform: Shape 3601">
                  <a:extLst>
                    <a:ext uri="{FF2B5EF4-FFF2-40B4-BE49-F238E27FC236}">
                      <a16:creationId xmlns:a16="http://schemas.microsoft.com/office/drawing/2014/main" id="{D48D437A-E995-4627-93BB-65EBB1943902}"/>
                    </a:ext>
                  </a:extLst>
                </p:cNvPr>
                <p:cNvSpPr/>
                <p:nvPr/>
              </p:nvSpPr>
              <p:spPr>
                <a:xfrm>
                  <a:off x="4147914" y="3040562"/>
                  <a:ext cx="132042" cy="132042"/>
                </a:xfrm>
                <a:custGeom>
                  <a:avLst/>
                  <a:gdLst>
                    <a:gd name="connsiteX0" fmla="*/ 132043 w 132042"/>
                    <a:gd name="connsiteY0" fmla="*/ 65226 h 132042"/>
                    <a:gd name="connsiteX1" fmla="*/ 66817 w 132042"/>
                    <a:gd name="connsiteY1" fmla="*/ 132043 h 132042"/>
                    <a:gd name="connsiteX2" fmla="*/ 0 w 132042"/>
                    <a:gd name="connsiteY2" fmla="*/ 66817 h 132042"/>
                    <a:gd name="connsiteX3" fmla="*/ 65226 w 132042"/>
                    <a:gd name="connsiteY3" fmla="*/ 0 h 132042"/>
                    <a:gd name="connsiteX4" fmla="*/ 132043 w 132042"/>
                    <a:gd name="connsiteY4" fmla="*/ 65226 h 132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2042" h="132042">
                      <a:moveTo>
                        <a:pt x="132043" y="65226"/>
                      </a:moveTo>
                      <a:cubicBezTo>
                        <a:pt x="132043" y="101816"/>
                        <a:pt x="103407" y="132043"/>
                        <a:pt x="66817" y="132043"/>
                      </a:cubicBezTo>
                      <a:cubicBezTo>
                        <a:pt x="30227" y="132043"/>
                        <a:pt x="0" y="103407"/>
                        <a:pt x="0" y="66817"/>
                      </a:cubicBezTo>
                      <a:cubicBezTo>
                        <a:pt x="0" y="30227"/>
                        <a:pt x="28636" y="0"/>
                        <a:pt x="65226" y="0"/>
                      </a:cubicBezTo>
                      <a:cubicBezTo>
                        <a:pt x="101816" y="0"/>
                        <a:pt x="132043" y="30227"/>
                        <a:pt x="132043" y="65226"/>
                      </a:cubicBezTo>
                      <a:close/>
                    </a:path>
                  </a:pathLst>
                </a:custGeom>
                <a:solidFill>
                  <a:srgbClr val="0601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3" name="Freeform: Shape 3602">
                  <a:extLst>
                    <a:ext uri="{FF2B5EF4-FFF2-40B4-BE49-F238E27FC236}">
                      <a16:creationId xmlns:a16="http://schemas.microsoft.com/office/drawing/2014/main" id="{149163C6-0EED-4390-A39F-BD89B5B3D9B7}"/>
                    </a:ext>
                  </a:extLst>
                </p:cNvPr>
                <p:cNvSpPr/>
                <p:nvPr/>
              </p:nvSpPr>
              <p:spPr>
                <a:xfrm>
                  <a:off x="5043578" y="3027835"/>
                  <a:ext cx="132042" cy="132042"/>
                </a:xfrm>
                <a:custGeom>
                  <a:avLst/>
                  <a:gdLst>
                    <a:gd name="connsiteX0" fmla="*/ 132043 w 132042"/>
                    <a:gd name="connsiteY0" fmla="*/ 65226 h 132042"/>
                    <a:gd name="connsiteX1" fmla="*/ 66817 w 132042"/>
                    <a:gd name="connsiteY1" fmla="*/ 132043 h 132042"/>
                    <a:gd name="connsiteX2" fmla="*/ 0 w 132042"/>
                    <a:gd name="connsiteY2" fmla="*/ 66817 h 132042"/>
                    <a:gd name="connsiteX3" fmla="*/ 65226 w 132042"/>
                    <a:gd name="connsiteY3" fmla="*/ 0 h 132042"/>
                    <a:gd name="connsiteX4" fmla="*/ 132043 w 132042"/>
                    <a:gd name="connsiteY4" fmla="*/ 65226 h 132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2042" h="132042">
                      <a:moveTo>
                        <a:pt x="132043" y="65226"/>
                      </a:moveTo>
                      <a:cubicBezTo>
                        <a:pt x="132043" y="101816"/>
                        <a:pt x="103407" y="132043"/>
                        <a:pt x="66817" y="132043"/>
                      </a:cubicBezTo>
                      <a:cubicBezTo>
                        <a:pt x="30227" y="132043"/>
                        <a:pt x="0" y="103407"/>
                        <a:pt x="0" y="66817"/>
                      </a:cubicBezTo>
                      <a:cubicBezTo>
                        <a:pt x="0" y="30227"/>
                        <a:pt x="28636" y="0"/>
                        <a:pt x="65226" y="0"/>
                      </a:cubicBezTo>
                      <a:cubicBezTo>
                        <a:pt x="101816" y="0"/>
                        <a:pt x="130452" y="30227"/>
                        <a:pt x="132043" y="65226"/>
                      </a:cubicBezTo>
                      <a:close/>
                    </a:path>
                  </a:pathLst>
                </a:custGeom>
                <a:solidFill>
                  <a:srgbClr val="0601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4" name="Freeform: Shape 3603">
                  <a:extLst>
                    <a:ext uri="{FF2B5EF4-FFF2-40B4-BE49-F238E27FC236}">
                      <a16:creationId xmlns:a16="http://schemas.microsoft.com/office/drawing/2014/main" id="{3A9A3E6C-DD11-4343-9FEF-1D6B43715598}"/>
                    </a:ext>
                  </a:extLst>
                </p:cNvPr>
                <p:cNvSpPr/>
                <p:nvPr/>
              </p:nvSpPr>
              <p:spPr>
                <a:xfrm>
                  <a:off x="4352123" y="3080032"/>
                  <a:ext cx="629347" cy="140298"/>
                </a:xfrm>
                <a:custGeom>
                  <a:avLst/>
                  <a:gdLst>
                    <a:gd name="connsiteX0" fmla="*/ 66241 w 629347"/>
                    <a:gd name="connsiteY0" fmla="*/ 130753 h 140298"/>
                    <a:gd name="connsiteX1" fmla="*/ 21696 w 629347"/>
                    <a:gd name="connsiteY1" fmla="*/ 100527 h 140298"/>
                    <a:gd name="connsiteX2" fmla="*/ 1015 w 629347"/>
                    <a:gd name="connsiteY2" fmla="*/ 22574 h 140298"/>
                    <a:gd name="connsiteX3" fmla="*/ 20105 w 629347"/>
                    <a:gd name="connsiteY3" fmla="*/ 9847 h 140298"/>
                    <a:gd name="connsiteX4" fmla="*/ 32832 w 629347"/>
                    <a:gd name="connsiteY4" fmla="*/ 28937 h 140298"/>
                    <a:gd name="connsiteX5" fmla="*/ 47150 w 629347"/>
                    <a:gd name="connsiteY5" fmla="*/ 79845 h 140298"/>
                    <a:gd name="connsiteX6" fmla="*/ 133057 w 629347"/>
                    <a:gd name="connsiteY6" fmla="*/ 106890 h 140298"/>
                    <a:gd name="connsiteX7" fmla="*/ 349417 w 629347"/>
                    <a:gd name="connsiteY7" fmla="*/ 103708 h 140298"/>
                    <a:gd name="connsiteX8" fmla="*/ 351008 w 629347"/>
                    <a:gd name="connsiteY8" fmla="*/ 103708 h 140298"/>
                    <a:gd name="connsiteX9" fmla="*/ 497368 w 629347"/>
                    <a:gd name="connsiteY9" fmla="*/ 102118 h 140298"/>
                    <a:gd name="connsiteX10" fmla="*/ 581685 w 629347"/>
                    <a:gd name="connsiteY10" fmla="*/ 71891 h 140298"/>
                    <a:gd name="connsiteX11" fmla="*/ 594412 w 629347"/>
                    <a:gd name="connsiteY11" fmla="*/ 20983 h 140298"/>
                    <a:gd name="connsiteX12" fmla="*/ 607139 w 629347"/>
                    <a:gd name="connsiteY12" fmla="*/ 302 h 140298"/>
                    <a:gd name="connsiteX13" fmla="*/ 627820 w 629347"/>
                    <a:gd name="connsiteY13" fmla="*/ 13029 h 140298"/>
                    <a:gd name="connsiteX14" fmla="*/ 608730 w 629347"/>
                    <a:gd name="connsiteY14" fmla="*/ 92572 h 140298"/>
                    <a:gd name="connsiteX15" fmla="*/ 497368 w 629347"/>
                    <a:gd name="connsiteY15" fmla="*/ 135526 h 140298"/>
                    <a:gd name="connsiteX16" fmla="*/ 282600 w 629347"/>
                    <a:gd name="connsiteY16" fmla="*/ 138708 h 140298"/>
                    <a:gd name="connsiteX17" fmla="*/ 282600 w 629347"/>
                    <a:gd name="connsiteY17" fmla="*/ 138708 h 140298"/>
                    <a:gd name="connsiteX18" fmla="*/ 134648 w 629347"/>
                    <a:gd name="connsiteY18" fmla="*/ 140299 h 140298"/>
                    <a:gd name="connsiteX19" fmla="*/ 66241 w 629347"/>
                    <a:gd name="connsiteY19" fmla="*/ 130753 h 140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629347" h="140298">
                      <a:moveTo>
                        <a:pt x="66241" y="130753"/>
                      </a:moveTo>
                      <a:cubicBezTo>
                        <a:pt x="47150" y="124390"/>
                        <a:pt x="32832" y="114845"/>
                        <a:pt x="21696" y="100527"/>
                      </a:cubicBezTo>
                      <a:cubicBezTo>
                        <a:pt x="-6940" y="67118"/>
                        <a:pt x="1015" y="24165"/>
                        <a:pt x="1015" y="22574"/>
                      </a:cubicBezTo>
                      <a:cubicBezTo>
                        <a:pt x="2606" y="13029"/>
                        <a:pt x="12151" y="6665"/>
                        <a:pt x="20105" y="9847"/>
                      </a:cubicBezTo>
                      <a:cubicBezTo>
                        <a:pt x="29650" y="11438"/>
                        <a:pt x="36014" y="20983"/>
                        <a:pt x="32832" y="28937"/>
                      </a:cubicBezTo>
                      <a:cubicBezTo>
                        <a:pt x="32832" y="28937"/>
                        <a:pt x="28060" y="57573"/>
                        <a:pt x="47150" y="79845"/>
                      </a:cubicBezTo>
                      <a:cubicBezTo>
                        <a:pt x="63059" y="98936"/>
                        <a:pt x="91695" y="108481"/>
                        <a:pt x="133057" y="106890"/>
                      </a:cubicBezTo>
                      <a:lnTo>
                        <a:pt x="349417" y="103708"/>
                      </a:lnTo>
                      <a:cubicBezTo>
                        <a:pt x="349417" y="103708"/>
                        <a:pt x="349417" y="103708"/>
                        <a:pt x="351008" y="103708"/>
                      </a:cubicBezTo>
                      <a:lnTo>
                        <a:pt x="497368" y="102118"/>
                      </a:lnTo>
                      <a:cubicBezTo>
                        <a:pt x="538731" y="102118"/>
                        <a:pt x="567367" y="90981"/>
                        <a:pt x="581685" y="71891"/>
                      </a:cubicBezTo>
                      <a:cubicBezTo>
                        <a:pt x="599185" y="49619"/>
                        <a:pt x="594412" y="20983"/>
                        <a:pt x="594412" y="20983"/>
                      </a:cubicBezTo>
                      <a:cubicBezTo>
                        <a:pt x="592821" y="11438"/>
                        <a:pt x="597594" y="3483"/>
                        <a:pt x="607139" y="302"/>
                      </a:cubicBezTo>
                      <a:cubicBezTo>
                        <a:pt x="616684" y="-1289"/>
                        <a:pt x="624639" y="3483"/>
                        <a:pt x="627820" y="13029"/>
                      </a:cubicBezTo>
                      <a:cubicBezTo>
                        <a:pt x="627820" y="14619"/>
                        <a:pt x="637366" y="57573"/>
                        <a:pt x="608730" y="92572"/>
                      </a:cubicBezTo>
                      <a:cubicBezTo>
                        <a:pt x="586458" y="119617"/>
                        <a:pt x="549867" y="133935"/>
                        <a:pt x="497368" y="135526"/>
                      </a:cubicBezTo>
                      <a:lnTo>
                        <a:pt x="282600" y="138708"/>
                      </a:lnTo>
                      <a:cubicBezTo>
                        <a:pt x="282600" y="138708"/>
                        <a:pt x="282600" y="138708"/>
                        <a:pt x="282600" y="138708"/>
                      </a:cubicBezTo>
                      <a:lnTo>
                        <a:pt x="134648" y="140299"/>
                      </a:lnTo>
                      <a:cubicBezTo>
                        <a:pt x="107603" y="140299"/>
                        <a:pt x="85331" y="137117"/>
                        <a:pt x="66241" y="130753"/>
                      </a:cubicBezTo>
                      <a:close/>
                    </a:path>
                  </a:pathLst>
                </a:custGeom>
                <a:solidFill>
                  <a:srgbClr val="0601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3605" name="Graphic 378">
            <a:extLst>
              <a:ext uri="{FF2B5EF4-FFF2-40B4-BE49-F238E27FC236}">
                <a16:creationId xmlns:a16="http://schemas.microsoft.com/office/drawing/2014/main" id="{46E7136A-B9D1-44F1-A387-154491AFF8F1}"/>
              </a:ext>
            </a:extLst>
          </p:cNvPr>
          <p:cNvGrpSpPr/>
          <p:nvPr/>
        </p:nvGrpSpPr>
        <p:grpSpPr>
          <a:xfrm>
            <a:off x="6033498" y="176957"/>
            <a:ext cx="2184906" cy="1341109"/>
            <a:chOff x="5916339" y="-933450"/>
            <a:chExt cx="2184906" cy="1341109"/>
          </a:xfrm>
        </p:grpSpPr>
        <p:grpSp>
          <p:nvGrpSpPr>
            <p:cNvPr id="3606" name="Graphic 378">
              <a:extLst>
                <a:ext uri="{FF2B5EF4-FFF2-40B4-BE49-F238E27FC236}">
                  <a16:creationId xmlns:a16="http://schemas.microsoft.com/office/drawing/2014/main" id="{94DF41BC-EE67-4A77-90B3-8BEC8DEF0EE1}"/>
                </a:ext>
              </a:extLst>
            </p:cNvPr>
            <p:cNvGrpSpPr/>
            <p:nvPr/>
          </p:nvGrpSpPr>
          <p:grpSpPr>
            <a:xfrm>
              <a:off x="6049685" y="-933450"/>
              <a:ext cx="1916095" cy="973617"/>
              <a:chOff x="6049685" y="-933450"/>
              <a:chExt cx="1916095" cy="973617"/>
            </a:xfrm>
          </p:grpSpPr>
          <p:sp>
            <p:nvSpPr>
              <p:cNvPr id="3607" name="Freeform: Shape 3606">
                <a:extLst>
                  <a:ext uri="{FF2B5EF4-FFF2-40B4-BE49-F238E27FC236}">
                    <a16:creationId xmlns:a16="http://schemas.microsoft.com/office/drawing/2014/main" id="{B67C4889-CC08-471A-A758-7B01BCC88BB5}"/>
                  </a:ext>
                </a:extLst>
              </p:cNvPr>
              <p:cNvSpPr/>
              <p:nvPr/>
            </p:nvSpPr>
            <p:spPr>
              <a:xfrm>
                <a:off x="6281281" y="-667480"/>
                <a:ext cx="1512924" cy="694920"/>
              </a:xfrm>
              <a:custGeom>
                <a:avLst/>
                <a:gdLst>
                  <a:gd name="connsiteX0" fmla="*/ 1218612 w 1512924"/>
                  <a:gd name="connsiteY0" fmla="*/ 106296 h 694920"/>
                  <a:gd name="connsiteX1" fmla="*/ 995890 w 1512924"/>
                  <a:gd name="connsiteY1" fmla="*/ 17207 h 694920"/>
                  <a:gd name="connsiteX2" fmla="*/ 609306 w 1512924"/>
                  <a:gd name="connsiteY2" fmla="*/ 17207 h 694920"/>
                  <a:gd name="connsiteX3" fmla="*/ 0 w 1512924"/>
                  <a:gd name="connsiteY3" fmla="*/ 690148 h 694920"/>
                  <a:gd name="connsiteX4" fmla="*/ 151133 w 1512924"/>
                  <a:gd name="connsiteY4" fmla="*/ 679012 h 694920"/>
                  <a:gd name="connsiteX5" fmla="*/ 286358 w 1512924"/>
                  <a:gd name="connsiteY5" fmla="*/ 268566 h 694920"/>
                  <a:gd name="connsiteX6" fmla="*/ 723849 w 1512924"/>
                  <a:gd name="connsiteY6" fmla="*/ 117432 h 694920"/>
                  <a:gd name="connsiteX7" fmla="*/ 1162932 w 1512924"/>
                  <a:gd name="connsiteY7" fmla="*/ 270157 h 694920"/>
                  <a:gd name="connsiteX8" fmla="*/ 1301338 w 1512924"/>
                  <a:gd name="connsiteY8" fmla="*/ 679012 h 694920"/>
                  <a:gd name="connsiteX9" fmla="*/ 1512925 w 1512924"/>
                  <a:gd name="connsiteY9" fmla="*/ 694921 h 694920"/>
                  <a:gd name="connsiteX10" fmla="*/ 1380882 w 1512924"/>
                  <a:gd name="connsiteY10" fmla="*/ 271747 h 694920"/>
                  <a:gd name="connsiteX11" fmla="*/ 1218612 w 1512924"/>
                  <a:gd name="connsiteY11" fmla="*/ 106296 h 694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12924" h="694920">
                    <a:moveTo>
                      <a:pt x="1218612" y="106296"/>
                    </a:moveTo>
                    <a:cubicBezTo>
                      <a:pt x="1143841" y="76069"/>
                      <a:pt x="1070661" y="31525"/>
                      <a:pt x="995890" y="17207"/>
                    </a:cubicBezTo>
                    <a:cubicBezTo>
                      <a:pt x="862256" y="2889"/>
                      <a:pt x="742940" y="-13020"/>
                      <a:pt x="609306" y="17207"/>
                    </a:cubicBezTo>
                    <a:cubicBezTo>
                      <a:pt x="287949" y="91978"/>
                      <a:pt x="7954" y="360837"/>
                      <a:pt x="0" y="690148"/>
                    </a:cubicBezTo>
                    <a:lnTo>
                      <a:pt x="151133" y="679012"/>
                    </a:lnTo>
                    <a:cubicBezTo>
                      <a:pt x="151133" y="675830"/>
                      <a:pt x="136816" y="429244"/>
                      <a:pt x="286358" y="268566"/>
                    </a:cubicBezTo>
                    <a:cubicBezTo>
                      <a:pt x="380220" y="168340"/>
                      <a:pt x="528171" y="117432"/>
                      <a:pt x="723849" y="117432"/>
                    </a:cubicBezTo>
                    <a:cubicBezTo>
                      <a:pt x="921118" y="117432"/>
                      <a:pt x="1069070" y="168340"/>
                      <a:pt x="1162932" y="270157"/>
                    </a:cubicBezTo>
                    <a:cubicBezTo>
                      <a:pt x="1314065" y="430835"/>
                      <a:pt x="1301338" y="677421"/>
                      <a:pt x="1301338" y="679012"/>
                    </a:cubicBezTo>
                    <a:lnTo>
                      <a:pt x="1512925" y="694921"/>
                    </a:lnTo>
                    <a:cubicBezTo>
                      <a:pt x="1493834" y="546969"/>
                      <a:pt x="1446108" y="402199"/>
                      <a:pt x="1380882" y="271747"/>
                    </a:cubicBezTo>
                    <a:cubicBezTo>
                      <a:pt x="1336337" y="209703"/>
                      <a:pt x="1277475" y="150841"/>
                      <a:pt x="1218612" y="106296"/>
                    </a:cubicBezTo>
                    <a:close/>
                  </a:path>
                </a:pathLst>
              </a:custGeom>
              <a:solidFill>
                <a:srgbClr val="85A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08" name="Freeform: Shape 3607">
                <a:extLst>
                  <a:ext uri="{FF2B5EF4-FFF2-40B4-BE49-F238E27FC236}">
                    <a16:creationId xmlns:a16="http://schemas.microsoft.com/office/drawing/2014/main" id="{753AA980-F5B6-42BC-A57B-92664F5EEB01}"/>
                  </a:ext>
                </a:extLst>
              </p:cNvPr>
              <p:cNvSpPr/>
              <p:nvPr/>
            </p:nvSpPr>
            <p:spPr>
              <a:xfrm>
                <a:off x="6049685" y="-933450"/>
                <a:ext cx="1916095" cy="973617"/>
              </a:xfrm>
              <a:custGeom>
                <a:avLst/>
                <a:gdLst>
                  <a:gd name="connsiteX0" fmla="*/ 1677704 w 1916095"/>
                  <a:gd name="connsiteY0" fmla="*/ 276813 h 973617"/>
                  <a:gd name="connsiteX1" fmla="*/ 955445 w 1916095"/>
                  <a:gd name="connsiteY1" fmla="*/ 0 h 973617"/>
                  <a:gd name="connsiteX2" fmla="*/ 234778 w 1916095"/>
                  <a:gd name="connsiteY2" fmla="*/ 276813 h 973617"/>
                  <a:gd name="connsiteX3" fmla="*/ 919 w 1916095"/>
                  <a:gd name="connsiteY3" fmla="*/ 973617 h 973617"/>
                  <a:gd name="connsiteX4" fmla="*/ 230005 w 1916095"/>
                  <a:gd name="connsiteY4" fmla="*/ 956117 h 973617"/>
                  <a:gd name="connsiteX5" fmla="*/ 839311 w 1916095"/>
                  <a:gd name="connsiteY5" fmla="*/ 283176 h 973617"/>
                  <a:gd name="connsiteX6" fmla="*/ 1225895 w 1916095"/>
                  <a:gd name="connsiteY6" fmla="*/ 283176 h 973617"/>
                  <a:gd name="connsiteX7" fmla="*/ 1448617 w 1916095"/>
                  <a:gd name="connsiteY7" fmla="*/ 372265 h 973617"/>
                  <a:gd name="connsiteX8" fmla="*/ 1612478 w 1916095"/>
                  <a:gd name="connsiteY8" fmla="*/ 536126 h 973617"/>
                  <a:gd name="connsiteX9" fmla="*/ 1744521 w 1916095"/>
                  <a:gd name="connsiteY9" fmla="*/ 959299 h 973617"/>
                  <a:gd name="connsiteX10" fmla="*/ 1914744 w 1916095"/>
                  <a:gd name="connsiteY10" fmla="*/ 972026 h 973617"/>
                  <a:gd name="connsiteX11" fmla="*/ 1677704 w 1916095"/>
                  <a:gd name="connsiteY11" fmla="*/ 276813 h 973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16095" h="973617">
                    <a:moveTo>
                      <a:pt x="1677704" y="276813"/>
                    </a:moveTo>
                    <a:cubicBezTo>
                      <a:pt x="1507480" y="92271"/>
                      <a:pt x="1264075" y="0"/>
                      <a:pt x="955445" y="0"/>
                    </a:cubicBezTo>
                    <a:cubicBezTo>
                      <a:pt x="646815" y="0"/>
                      <a:pt x="403411" y="93862"/>
                      <a:pt x="234778" y="276813"/>
                    </a:cubicBezTo>
                    <a:cubicBezTo>
                      <a:pt x="-27717" y="561580"/>
                      <a:pt x="919" y="957708"/>
                      <a:pt x="919" y="973617"/>
                    </a:cubicBezTo>
                    <a:lnTo>
                      <a:pt x="230005" y="956117"/>
                    </a:lnTo>
                    <a:cubicBezTo>
                      <a:pt x="237959" y="628397"/>
                      <a:pt x="517954" y="357947"/>
                      <a:pt x="839311" y="283176"/>
                    </a:cubicBezTo>
                    <a:cubicBezTo>
                      <a:pt x="972945" y="252950"/>
                      <a:pt x="1092261" y="268858"/>
                      <a:pt x="1225895" y="283176"/>
                    </a:cubicBezTo>
                    <a:cubicBezTo>
                      <a:pt x="1300666" y="297494"/>
                      <a:pt x="1373846" y="342039"/>
                      <a:pt x="1448617" y="372265"/>
                    </a:cubicBezTo>
                    <a:cubicBezTo>
                      <a:pt x="1507480" y="416810"/>
                      <a:pt x="1567933" y="475672"/>
                      <a:pt x="1612478" y="536126"/>
                    </a:cubicBezTo>
                    <a:cubicBezTo>
                      <a:pt x="1677704" y="668169"/>
                      <a:pt x="1727021" y="811348"/>
                      <a:pt x="1744521" y="959299"/>
                    </a:cubicBezTo>
                    <a:lnTo>
                      <a:pt x="1914744" y="972026"/>
                    </a:lnTo>
                    <a:cubicBezTo>
                      <a:pt x="1916335" y="956117"/>
                      <a:pt x="1941789" y="561580"/>
                      <a:pt x="1677704" y="276813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609" name="Graphic 378">
              <a:extLst>
                <a:ext uri="{FF2B5EF4-FFF2-40B4-BE49-F238E27FC236}">
                  <a16:creationId xmlns:a16="http://schemas.microsoft.com/office/drawing/2014/main" id="{0F80D6FC-9E3A-4793-AAAB-A6009B16AAEA}"/>
                </a:ext>
              </a:extLst>
            </p:cNvPr>
            <p:cNvGrpSpPr/>
            <p:nvPr/>
          </p:nvGrpSpPr>
          <p:grpSpPr>
            <a:xfrm>
              <a:off x="6064922" y="-930268"/>
              <a:ext cx="1875644" cy="937026"/>
              <a:chOff x="6064922" y="-930268"/>
              <a:chExt cx="1875644" cy="937026"/>
            </a:xfrm>
            <a:solidFill>
              <a:srgbClr val="C6D605"/>
            </a:solidFill>
          </p:grpSpPr>
          <p:grpSp>
            <p:nvGrpSpPr>
              <p:cNvPr id="3610" name="Graphic 378">
                <a:extLst>
                  <a:ext uri="{FF2B5EF4-FFF2-40B4-BE49-F238E27FC236}">
                    <a16:creationId xmlns:a16="http://schemas.microsoft.com/office/drawing/2014/main" id="{B943FB6B-4608-4CCD-AF1A-81B7ECD1C9B7}"/>
                  </a:ext>
                </a:extLst>
              </p:cNvPr>
              <p:cNvGrpSpPr/>
              <p:nvPr/>
            </p:nvGrpSpPr>
            <p:grpSpPr>
              <a:xfrm>
                <a:off x="7819352" y="-259226"/>
                <a:ext cx="121214" cy="265984"/>
                <a:chOff x="7819352" y="-259226"/>
                <a:chExt cx="121214" cy="265984"/>
              </a:xfrm>
              <a:solidFill>
                <a:srgbClr val="C6D605"/>
              </a:solidFill>
            </p:grpSpPr>
            <p:sp>
              <p:nvSpPr>
                <p:cNvPr id="3611" name="Freeform: Shape 3610">
                  <a:extLst>
                    <a:ext uri="{FF2B5EF4-FFF2-40B4-BE49-F238E27FC236}">
                      <a16:creationId xmlns:a16="http://schemas.microsoft.com/office/drawing/2014/main" id="{5AFED7E8-0182-4BC5-8A20-00A30CF83672}"/>
                    </a:ext>
                  </a:extLst>
                </p:cNvPr>
                <p:cNvSpPr/>
                <p:nvPr/>
              </p:nvSpPr>
              <p:spPr>
                <a:xfrm>
                  <a:off x="7819352" y="-259226"/>
                  <a:ext cx="100841" cy="38489"/>
                </a:xfrm>
                <a:custGeom>
                  <a:avLst/>
                  <a:gdLst>
                    <a:gd name="connsiteX0" fmla="*/ 13035 w 100841"/>
                    <a:gd name="connsiteY0" fmla="*/ 38489 h 38489"/>
                    <a:gd name="connsiteX1" fmla="*/ 308 w 100841"/>
                    <a:gd name="connsiteY1" fmla="*/ 28944 h 38489"/>
                    <a:gd name="connsiteX2" fmla="*/ 9853 w 100841"/>
                    <a:gd name="connsiteY2" fmla="*/ 14626 h 38489"/>
                    <a:gd name="connsiteX3" fmla="*/ 86216 w 100841"/>
                    <a:gd name="connsiteY3" fmla="*/ 308 h 38489"/>
                    <a:gd name="connsiteX4" fmla="*/ 100533 w 100841"/>
                    <a:gd name="connsiteY4" fmla="*/ 9854 h 38489"/>
                    <a:gd name="connsiteX5" fmla="*/ 90988 w 100841"/>
                    <a:gd name="connsiteY5" fmla="*/ 24172 h 38489"/>
                    <a:gd name="connsiteX6" fmla="*/ 14626 w 100841"/>
                    <a:gd name="connsiteY6" fmla="*/ 38489 h 38489"/>
                    <a:gd name="connsiteX7" fmla="*/ 13035 w 100841"/>
                    <a:gd name="connsiteY7" fmla="*/ 38489 h 3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0841" h="38489">
                      <a:moveTo>
                        <a:pt x="13035" y="38489"/>
                      </a:moveTo>
                      <a:cubicBezTo>
                        <a:pt x="6672" y="38489"/>
                        <a:pt x="1899" y="33717"/>
                        <a:pt x="308" y="28944"/>
                      </a:cubicBezTo>
                      <a:cubicBezTo>
                        <a:pt x="-1283" y="22581"/>
                        <a:pt x="3490" y="14626"/>
                        <a:pt x="9853" y="14626"/>
                      </a:cubicBezTo>
                      <a:lnTo>
                        <a:pt x="86216" y="308"/>
                      </a:lnTo>
                      <a:cubicBezTo>
                        <a:pt x="92579" y="-1283"/>
                        <a:pt x="100533" y="3490"/>
                        <a:pt x="100533" y="9854"/>
                      </a:cubicBezTo>
                      <a:cubicBezTo>
                        <a:pt x="102124" y="16217"/>
                        <a:pt x="97352" y="24172"/>
                        <a:pt x="90988" y="24172"/>
                      </a:cubicBezTo>
                      <a:lnTo>
                        <a:pt x="14626" y="38489"/>
                      </a:lnTo>
                      <a:cubicBezTo>
                        <a:pt x="14626" y="38489"/>
                        <a:pt x="14626" y="38489"/>
                        <a:pt x="13035" y="3848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2" name="Freeform: Shape 3611">
                  <a:extLst>
                    <a:ext uri="{FF2B5EF4-FFF2-40B4-BE49-F238E27FC236}">
                      <a16:creationId xmlns:a16="http://schemas.microsoft.com/office/drawing/2014/main" id="{98E148B9-44DA-45DD-A6D0-41D766CBBB49}"/>
                    </a:ext>
                  </a:extLst>
                </p:cNvPr>
                <p:cNvSpPr/>
                <p:nvPr/>
              </p:nvSpPr>
              <p:spPr>
                <a:xfrm>
                  <a:off x="7875341" y="-5968"/>
                  <a:ext cx="65225" cy="12727"/>
                </a:xfrm>
                <a:custGeom>
                  <a:avLst/>
                  <a:gdLst>
                    <a:gd name="connsiteX0" fmla="*/ 58862 w 65225"/>
                    <a:gd name="connsiteY0" fmla="*/ 12727 h 12727"/>
                    <a:gd name="connsiteX1" fmla="*/ 58862 w 65225"/>
                    <a:gd name="connsiteY1" fmla="*/ 12727 h 12727"/>
                    <a:gd name="connsiteX2" fmla="*/ 6363 w 65225"/>
                    <a:gd name="connsiteY2" fmla="*/ 12727 h 12727"/>
                    <a:gd name="connsiteX3" fmla="*/ 0 w 65225"/>
                    <a:gd name="connsiteY3" fmla="*/ 6364 h 12727"/>
                    <a:gd name="connsiteX4" fmla="*/ 6363 w 65225"/>
                    <a:gd name="connsiteY4" fmla="*/ 0 h 12727"/>
                    <a:gd name="connsiteX5" fmla="*/ 6363 w 65225"/>
                    <a:gd name="connsiteY5" fmla="*/ 0 h 12727"/>
                    <a:gd name="connsiteX6" fmla="*/ 58862 w 65225"/>
                    <a:gd name="connsiteY6" fmla="*/ 0 h 12727"/>
                    <a:gd name="connsiteX7" fmla="*/ 65226 w 65225"/>
                    <a:gd name="connsiteY7" fmla="*/ 6364 h 12727"/>
                    <a:gd name="connsiteX8" fmla="*/ 58862 w 65225"/>
                    <a:gd name="connsiteY8" fmla="*/ 12727 h 12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5225" h="12727">
                      <a:moveTo>
                        <a:pt x="58862" y="12727"/>
                      </a:moveTo>
                      <a:cubicBezTo>
                        <a:pt x="58862" y="12727"/>
                        <a:pt x="58862" y="12727"/>
                        <a:pt x="58862" y="12727"/>
                      </a:cubicBezTo>
                      <a:lnTo>
                        <a:pt x="6363" y="12727"/>
                      </a:lnTo>
                      <a:cubicBezTo>
                        <a:pt x="3181" y="12727"/>
                        <a:pt x="0" y="9545"/>
                        <a:pt x="0" y="6364"/>
                      </a:cubicBezTo>
                      <a:cubicBezTo>
                        <a:pt x="0" y="3182"/>
                        <a:pt x="3181" y="0"/>
                        <a:pt x="6363" y="0"/>
                      </a:cubicBezTo>
                      <a:cubicBezTo>
                        <a:pt x="6363" y="0"/>
                        <a:pt x="6363" y="0"/>
                        <a:pt x="6363" y="0"/>
                      </a:cubicBezTo>
                      <a:lnTo>
                        <a:pt x="58862" y="0"/>
                      </a:lnTo>
                      <a:cubicBezTo>
                        <a:pt x="62044" y="0"/>
                        <a:pt x="65226" y="3182"/>
                        <a:pt x="65226" y="6364"/>
                      </a:cubicBezTo>
                      <a:cubicBezTo>
                        <a:pt x="63635" y="9545"/>
                        <a:pt x="62044" y="12727"/>
                        <a:pt x="58862" y="1272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3" name="Freeform: Shape 3612">
                  <a:extLst>
                    <a:ext uri="{FF2B5EF4-FFF2-40B4-BE49-F238E27FC236}">
                      <a16:creationId xmlns:a16="http://schemas.microsoft.com/office/drawing/2014/main" id="{4BDBC688-6E96-47EF-9DAC-3D2B65231628}"/>
                    </a:ext>
                  </a:extLst>
                </p:cNvPr>
                <p:cNvSpPr/>
                <p:nvPr/>
              </p:nvSpPr>
              <p:spPr>
                <a:xfrm>
                  <a:off x="7873750" y="-55285"/>
                  <a:ext cx="63635" cy="12727"/>
                </a:xfrm>
                <a:custGeom>
                  <a:avLst/>
                  <a:gdLst>
                    <a:gd name="connsiteX0" fmla="*/ 6363 w 63635"/>
                    <a:gd name="connsiteY0" fmla="*/ 12727 h 12727"/>
                    <a:gd name="connsiteX1" fmla="*/ 0 w 63635"/>
                    <a:gd name="connsiteY1" fmla="*/ 7954 h 12727"/>
                    <a:gd name="connsiteX2" fmla="*/ 4772 w 63635"/>
                    <a:gd name="connsiteY2" fmla="*/ 1591 h 12727"/>
                    <a:gd name="connsiteX3" fmla="*/ 57272 w 63635"/>
                    <a:gd name="connsiteY3" fmla="*/ 0 h 12727"/>
                    <a:gd name="connsiteX4" fmla="*/ 63635 w 63635"/>
                    <a:gd name="connsiteY4" fmla="*/ 4773 h 12727"/>
                    <a:gd name="connsiteX5" fmla="*/ 58862 w 63635"/>
                    <a:gd name="connsiteY5" fmla="*/ 11136 h 12727"/>
                    <a:gd name="connsiteX6" fmla="*/ 6363 w 63635"/>
                    <a:gd name="connsiteY6" fmla="*/ 12727 h 12727"/>
                    <a:gd name="connsiteX7" fmla="*/ 6363 w 63635"/>
                    <a:gd name="connsiteY7" fmla="*/ 12727 h 12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3635" h="12727">
                      <a:moveTo>
                        <a:pt x="6363" y="12727"/>
                      </a:moveTo>
                      <a:cubicBezTo>
                        <a:pt x="3181" y="12727"/>
                        <a:pt x="1591" y="11136"/>
                        <a:pt x="0" y="7954"/>
                      </a:cubicBezTo>
                      <a:cubicBezTo>
                        <a:pt x="0" y="4773"/>
                        <a:pt x="1591" y="1591"/>
                        <a:pt x="4772" y="1591"/>
                      </a:cubicBezTo>
                      <a:lnTo>
                        <a:pt x="57272" y="0"/>
                      </a:lnTo>
                      <a:cubicBezTo>
                        <a:pt x="60453" y="0"/>
                        <a:pt x="63635" y="1591"/>
                        <a:pt x="63635" y="4773"/>
                      </a:cubicBezTo>
                      <a:cubicBezTo>
                        <a:pt x="63635" y="7954"/>
                        <a:pt x="62044" y="11136"/>
                        <a:pt x="58862" y="11136"/>
                      </a:cubicBezTo>
                      <a:lnTo>
                        <a:pt x="6363" y="12727"/>
                      </a:lnTo>
                      <a:cubicBezTo>
                        <a:pt x="6363" y="12727"/>
                        <a:pt x="6363" y="12727"/>
                        <a:pt x="6363" y="1272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4" name="Freeform: Shape 3613">
                  <a:extLst>
                    <a:ext uri="{FF2B5EF4-FFF2-40B4-BE49-F238E27FC236}">
                      <a16:creationId xmlns:a16="http://schemas.microsoft.com/office/drawing/2014/main" id="{E3776C9E-0708-4F9B-B9D7-E811118CB480}"/>
                    </a:ext>
                  </a:extLst>
                </p:cNvPr>
                <p:cNvSpPr/>
                <p:nvPr/>
              </p:nvSpPr>
              <p:spPr>
                <a:xfrm>
                  <a:off x="7870568" y="-107784"/>
                  <a:ext cx="63635" cy="15908"/>
                </a:xfrm>
                <a:custGeom>
                  <a:avLst/>
                  <a:gdLst>
                    <a:gd name="connsiteX0" fmla="*/ 6363 w 63635"/>
                    <a:gd name="connsiteY0" fmla="*/ 15909 h 15908"/>
                    <a:gd name="connsiteX1" fmla="*/ 0 w 63635"/>
                    <a:gd name="connsiteY1" fmla="*/ 11136 h 15908"/>
                    <a:gd name="connsiteX2" fmla="*/ 4773 w 63635"/>
                    <a:gd name="connsiteY2" fmla="*/ 4773 h 15908"/>
                    <a:gd name="connsiteX3" fmla="*/ 57272 w 63635"/>
                    <a:gd name="connsiteY3" fmla="*/ 0 h 15908"/>
                    <a:gd name="connsiteX4" fmla="*/ 63635 w 63635"/>
                    <a:gd name="connsiteY4" fmla="*/ 4773 h 15908"/>
                    <a:gd name="connsiteX5" fmla="*/ 58863 w 63635"/>
                    <a:gd name="connsiteY5" fmla="*/ 11136 h 15908"/>
                    <a:gd name="connsiteX6" fmla="*/ 6363 w 63635"/>
                    <a:gd name="connsiteY6" fmla="*/ 15909 h 15908"/>
                    <a:gd name="connsiteX7" fmla="*/ 6363 w 63635"/>
                    <a:gd name="connsiteY7" fmla="*/ 15909 h 159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3635" h="15908">
                      <a:moveTo>
                        <a:pt x="6363" y="15909"/>
                      </a:moveTo>
                      <a:cubicBezTo>
                        <a:pt x="3182" y="15909"/>
                        <a:pt x="1591" y="14318"/>
                        <a:pt x="0" y="11136"/>
                      </a:cubicBezTo>
                      <a:cubicBezTo>
                        <a:pt x="0" y="7954"/>
                        <a:pt x="1591" y="4773"/>
                        <a:pt x="4773" y="4773"/>
                      </a:cubicBezTo>
                      <a:lnTo>
                        <a:pt x="57272" y="0"/>
                      </a:lnTo>
                      <a:cubicBezTo>
                        <a:pt x="60454" y="0"/>
                        <a:pt x="63635" y="1591"/>
                        <a:pt x="63635" y="4773"/>
                      </a:cubicBezTo>
                      <a:cubicBezTo>
                        <a:pt x="63635" y="7954"/>
                        <a:pt x="62044" y="11136"/>
                        <a:pt x="58863" y="11136"/>
                      </a:cubicBezTo>
                      <a:lnTo>
                        <a:pt x="6363" y="15909"/>
                      </a:lnTo>
                      <a:cubicBezTo>
                        <a:pt x="7954" y="15909"/>
                        <a:pt x="7954" y="15909"/>
                        <a:pt x="6363" y="1590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5" name="Freeform: Shape 3614">
                  <a:extLst>
                    <a:ext uri="{FF2B5EF4-FFF2-40B4-BE49-F238E27FC236}">
                      <a16:creationId xmlns:a16="http://schemas.microsoft.com/office/drawing/2014/main" id="{A11C911A-DC05-42A5-A787-D991B269556A}"/>
                    </a:ext>
                  </a:extLst>
                </p:cNvPr>
                <p:cNvSpPr/>
                <p:nvPr/>
              </p:nvSpPr>
              <p:spPr>
                <a:xfrm>
                  <a:off x="7867386" y="-153919"/>
                  <a:ext cx="62044" cy="17499"/>
                </a:xfrm>
                <a:custGeom>
                  <a:avLst/>
                  <a:gdLst>
                    <a:gd name="connsiteX0" fmla="*/ 6363 w 62044"/>
                    <a:gd name="connsiteY0" fmla="*/ 17500 h 17499"/>
                    <a:gd name="connsiteX1" fmla="*/ 0 w 62044"/>
                    <a:gd name="connsiteY1" fmla="*/ 12727 h 17499"/>
                    <a:gd name="connsiteX2" fmla="*/ 4772 w 62044"/>
                    <a:gd name="connsiteY2" fmla="*/ 6364 h 17499"/>
                    <a:gd name="connsiteX3" fmla="*/ 55681 w 62044"/>
                    <a:gd name="connsiteY3" fmla="*/ 0 h 17499"/>
                    <a:gd name="connsiteX4" fmla="*/ 62044 w 62044"/>
                    <a:gd name="connsiteY4" fmla="*/ 4773 h 17499"/>
                    <a:gd name="connsiteX5" fmla="*/ 57271 w 62044"/>
                    <a:gd name="connsiteY5" fmla="*/ 11136 h 17499"/>
                    <a:gd name="connsiteX6" fmla="*/ 6363 w 62044"/>
                    <a:gd name="connsiteY6" fmla="*/ 17500 h 17499"/>
                    <a:gd name="connsiteX7" fmla="*/ 6363 w 62044"/>
                    <a:gd name="connsiteY7" fmla="*/ 17500 h 17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17499">
                      <a:moveTo>
                        <a:pt x="6363" y="17500"/>
                      </a:moveTo>
                      <a:cubicBezTo>
                        <a:pt x="3181" y="17500"/>
                        <a:pt x="1590" y="15909"/>
                        <a:pt x="0" y="12727"/>
                      </a:cubicBezTo>
                      <a:cubicBezTo>
                        <a:pt x="0" y="9545"/>
                        <a:pt x="1590" y="6364"/>
                        <a:pt x="4772" y="6364"/>
                      </a:cubicBezTo>
                      <a:lnTo>
                        <a:pt x="55681" y="0"/>
                      </a:lnTo>
                      <a:cubicBezTo>
                        <a:pt x="58862" y="0"/>
                        <a:pt x="62044" y="1591"/>
                        <a:pt x="62044" y="4773"/>
                      </a:cubicBezTo>
                      <a:cubicBezTo>
                        <a:pt x="62044" y="7954"/>
                        <a:pt x="60453" y="11136"/>
                        <a:pt x="57271" y="11136"/>
                      </a:cubicBezTo>
                      <a:lnTo>
                        <a:pt x="6363" y="17500"/>
                      </a:lnTo>
                      <a:cubicBezTo>
                        <a:pt x="6363" y="17500"/>
                        <a:pt x="6363" y="17500"/>
                        <a:pt x="6363" y="1750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6" name="Freeform: Shape 3615">
                  <a:extLst>
                    <a:ext uri="{FF2B5EF4-FFF2-40B4-BE49-F238E27FC236}">
                      <a16:creationId xmlns:a16="http://schemas.microsoft.com/office/drawing/2014/main" id="{EE26FAAF-A9C3-4A96-8315-D7539D21816B}"/>
                    </a:ext>
                  </a:extLst>
                </p:cNvPr>
                <p:cNvSpPr/>
                <p:nvPr/>
              </p:nvSpPr>
              <p:spPr>
                <a:xfrm>
                  <a:off x="7861023" y="-196873"/>
                  <a:ext cx="62044" cy="19090"/>
                </a:xfrm>
                <a:custGeom>
                  <a:avLst/>
                  <a:gdLst>
                    <a:gd name="connsiteX0" fmla="*/ 6364 w 62044"/>
                    <a:gd name="connsiteY0" fmla="*/ 19091 h 19090"/>
                    <a:gd name="connsiteX1" fmla="*/ 0 w 62044"/>
                    <a:gd name="connsiteY1" fmla="*/ 14318 h 19090"/>
                    <a:gd name="connsiteX2" fmla="*/ 4773 w 62044"/>
                    <a:gd name="connsiteY2" fmla="*/ 7954 h 19090"/>
                    <a:gd name="connsiteX3" fmla="*/ 55681 w 62044"/>
                    <a:gd name="connsiteY3" fmla="*/ 0 h 19090"/>
                    <a:gd name="connsiteX4" fmla="*/ 62045 w 62044"/>
                    <a:gd name="connsiteY4" fmla="*/ 4773 h 19090"/>
                    <a:gd name="connsiteX5" fmla="*/ 57272 w 62044"/>
                    <a:gd name="connsiteY5" fmla="*/ 11136 h 19090"/>
                    <a:gd name="connsiteX6" fmla="*/ 6364 w 62044"/>
                    <a:gd name="connsiteY6" fmla="*/ 19091 h 19090"/>
                    <a:gd name="connsiteX7" fmla="*/ 6364 w 62044"/>
                    <a:gd name="connsiteY7" fmla="*/ 19091 h 190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19090">
                      <a:moveTo>
                        <a:pt x="6364" y="19091"/>
                      </a:moveTo>
                      <a:cubicBezTo>
                        <a:pt x="3182" y="19091"/>
                        <a:pt x="1591" y="17500"/>
                        <a:pt x="0" y="14318"/>
                      </a:cubicBezTo>
                      <a:cubicBezTo>
                        <a:pt x="0" y="11136"/>
                        <a:pt x="1591" y="7954"/>
                        <a:pt x="4773" y="7954"/>
                      </a:cubicBezTo>
                      <a:lnTo>
                        <a:pt x="55681" y="0"/>
                      </a:lnTo>
                      <a:cubicBezTo>
                        <a:pt x="58863" y="0"/>
                        <a:pt x="62045" y="1591"/>
                        <a:pt x="62045" y="4773"/>
                      </a:cubicBezTo>
                      <a:cubicBezTo>
                        <a:pt x="62045" y="7954"/>
                        <a:pt x="60454" y="11136"/>
                        <a:pt x="57272" y="11136"/>
                      </a:cubicBezTo>
                      <a:lnTo>
                        <a:pt x="6364" y="19091"/>
                      </a:lnTo>
                      <a:cubicBezTo>
                        <a:pt x="7954" y="19091"/>
                        <a:pt x="6364" y="19091"/>
                        <a:pt x="6364" y="1909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17" name="Graphic 378">
                <a:extLst>
                  <a:ext uri="{FF2B5EF4-FFF2-40B4-BE49-F238E27FC236}">
                    <a16:creationId xmlns:a16="http://schemas.microsoft.com/office/drawing/2014/main" id="{73E27598-93E7-4FC4-8FD9-2C8FDA321219}"/>
                  </a:ext>
                </a:extLst>
              </p:cNvPr>
              <p:cNvGrpSpPr/>
              <p:nvPr/>
            </p:nvGrpSpPr>
            <p:grpSpPr>
              <a:xfrm>
                <a:off x="7728980" y="-542094"/>
                <a:ext cx="176587" cy="265676"/>
                <a:chOff x="7728980" y="-542094"/>
                <a:chExt cx="176587" cy="265676"/>
              </a:xfrm>
              <a:solidFill>
                <a:srgbClr val="C6D605"/>
              </a:solidFill>
            </p:grpSpPr>
            <p:sp>
              <p:nvSpPr>
                <p:cNvPr id="3618" name="Freeform: Shape 3617">
                  <a:extLst>
                    <a:ext uri="{FF2B5EF4-FFF2-40B4-BE49-F238E27FC236}">
                      <a16:creationId xmlns:a16="http://schemas.microsoft.com/office/drawing/2014/main" id="{A65861BF-1720-4005-A361-F6018DA5E6BE}"/>
                    </a:ext>
                  </a:extLst>
                </p:cNvPr>
                <p:cNvSpPr/>
                <p:nvPr/>
              </p:nvSpPr>
              <p:spPr>
                <a:xfrm>
                  <a:off x="7728980" y="-542094"/>
                  <a:ext cx="93861" cy="63635"/>
                </a:xfrm>
                <a:custGeom>
                  <a:avLst/>
                  <a:gdLst>
                    <a:gd name="connsiteX0" fmla="*/ 12727 w 93861"/>
                    <a:gd name="connsiteY0" fmla="*/ 63635 h 63635"/>
                    <a:gd name="connsiteX1" fmla="*/ 1591 w 93861"/>
                    <a:gd name="connsiteY1" fmla="*/ 57272 h 63635"/>
                    <a:gd name="connsiteX2" fmla="*/ 6363 w 93861"/>
                    <a:gd name="connsiteY2" fmla="*/ 39772 h 63635"/>
                    <a:gd name="connsiteX3" fmla="*/ 74771 w 93861"/>
                    <a:gd name="connsiteY3" fmla="*/ 1591 h 63635"/>
                    <a:gd name="connsiteX4" fmla="*/ 92271 w 93861"/>
                    <a:gd name="connsiteY4" fmla="*/ 6364 h 63635"/>
                    <a:gd name="connsiteX5" fmla="*/ 87498 w 93861"/>
                    <a:gd name="connsiteY5" fmla="*/ 23863 h 63635"/>
                    <a:gd name="connsiteX6" fmla="*/ 19091 w 93861"/>
                    <a:gd name="connsiteY6" fmla="*/ 62044 h 63635"/>
                    <a:gd name="connsiteX7" fmla="*/ 12727 w 93861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3861" h="63635">
                      <a:moveTo>
                        <a:pt x="12727" y="63635"/>
                      </a:moveTo>
                      <a:cubicBezTo>
                        <a:pt x="7954" y="63635"/>
                        <a:pt x="4772" y="62044"/>
                        <a:pt x="1591" y="57272"/>
                      </a:cubicBezTo>
                      <a:cubicBezTo>
                        <a:pt x="-1591" y="50908"/>
                        <a:pt x="0" y="42954"/>
                        <a:pt x="6363" y="39772"/>
                      </a:cubicBezTo>
                      <a:lnTo>
                        <a:pt x="74771" y="1591"/>
                      </a:lnTo>
                      <a:cubicBezTo>
                        <a:pt x="81135" y="-1591"/>
                        <a:pt x="89089" y="0"/>
                        <a:pt x="92271" y="6364"/>
                      </a:cubicBezTo>
                      <a:cubicBezTo>
                        <a:pt x="95453" y="12727"/>
                        <a:pt x="93862" y="20681"/>
                        <a:pt x="87498" y="23863"/>
                      </a:cubicBezTo>
                      <a:lnTo>
                        <a:pt x="19091" y="62044"/>
                      </a:lnTo>
                      <a:cubicBezTo>
                        <a:pt x="15909" y="62044"/>
                        <a:pt x="14318" y="63635"/>
                        <a:pt x="12727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9" name="Freeform: Shape 3618">
                  <a:extLst>
                    <a:ext uri="{FF2B5EF4-FFF2-40B4-BE49-F238E27FC236}">
                      <a16:creationId xmlns:a16="http://schemas.microsoft.com/office/drawing/2014/main" id="{0725BBC1-2E5D-44DE-8953-F97D8B5E0092}"/>
                    </a:ext>
                  </a:extLst>
                </p:cNvPr>
                <p:cNvSpPr/>
                <p:nvPr/>
              </p:nvSpPr>
              <p:spPr>
                <a:xfrm>
                  <a:off x="7843523" y="-300280"/>
                  <a:ext cx="62044" cy="23863"/>
                </a:xfrm>
                <a:custGeom>
                  <a:avLst/>
                  <a:gdLst>
                    <a:gd name="connsiteX0" fmla="*/ 4772 w 62044"/>
                    <a:gd name="connsiteY0" fmla="*/ 23863 h 23863"/>
                    <a:gd name="connsiteX1" fmla="*/ 0 w 62044"/>
                    <a:gd name="connsiteY1" fmla="*/ 19091 h 23863"/>
                    <a:gd name="connsiteX2" fmla="*/ 4772 w 62044"/>
                    <a:gd name="connsiteY2" fmla="*/ 12727 h 23863"/>
                    <a:gd name="connsiteX3" fmla="*/ 55681 w 62044"/>
                    <a:gd name="connsiteY3" fmla="*/ 0 h 23863"/>
                    <a:gd name="connsiteX4" fmla="*/ 62044 w 62044"/>
                    <a:gd name="connsiteY4" fmla="*/ 4773 h 23863"/>
                    <a:gd name="connsiteX5" fmla="*/ 57271 w 62044"/>
                    <a:gd name="connsiteY5" fmla="*/ 11136 h 23863"/>
                    <a:gd name="connsiteX6" fmla="*/ 4772 w 62044"/>
                    <a:gd name="connsiteY6" fmla="*/ 23863 h 23863"/>
                    <a:gd name="connsiteX7" fmla="*/ 4772 w 62044"/>
                    <a:gd name="connsiteY7" fmla="*/ 23863 h 23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3863">
                      <a:moveTo>
                        <a:pt x="4772" y="23863"/>
                      </a:moveTo>
                      <a:cubicBezTo>
                        <a:pt x="1590" y="23863"/>
                        <a:pt x="0" y="22272"/>
                        <a:pt x="0" y="19091"/>
                      </a:cubicBezTo>
                      <a:cubicBezTo>
                        <a:pt x="0" y="15909"/>
                        <a:pt x="1590" y="12727"/>
                        <a:pt x="4772" y="12727"/>
                      </a:cubicBezTo>
                      <a:lnTo>
                        <a:pt x="55681" y="0"/>
                      </a:lnTo>
                      <a:cubicBezTo>
                        <a:pt x="58862" y="0"/>
                        <a:pt x="62044" y="1591"/>
                        <a:pt x="62044" y="4773"/>
                      </a:cubicBezTo>
                      <a:cubicBezTo>
                        <a:pt x="62044" y="7954"/>
                        <a:pt x="60453" y="11136"/>
                        <a:pt x="57271" y="11136"/>
                      </a:cubicBezTo>
                      <a:lnTo>
                        <a:pt x="4772" y="23863"/>
                      </a:lnTo>
                      <a:cubicBezTo>
                        <a:pt x="6363" y="23863"/>
                        <a:pt x="6363" y="23863"/>
                        <a:pt x="4772" y="238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0" name="Freeform: Shape 3619">
                  <a:extLst>
                    <a:ext uri="{FF2B5EF4-FFF2-40B4-BE49-F238E27FC236}">
                      <a16:creationId xmlns:a16="http://schemas.microsoft.com/office/drawing/2014/main" id="{144DBD9E-9BD9-4628-A2E1-821F66B22F6D}"/>
                    </a:ext>
                  </a:extLst>
                </p:cNvPr>
                <p:cNvSpPr/>
                <p:nvPr/>
              </p:nvSpPr>
              <p:spPr>
                <a:xfrm>
                  <a:off x="7831953" y="-350031"/>
                  <a:ext cx="59729" cy="25887"/>
                </a:xfrm>
                <a:custGeom>
                  <a:avLst/>
                  <a:gdLst>
                    <a:gd name="connsiteX0" fmla="*/ 5206 w 59729"/>
                    <a:gd name="connsiteY0" fmla="*/ 25888 h 25887"/>
                    <a:gd name="connsiteX1" fmla="*/ 434 w 59729"/>
                    <a:gd name="connsiteY1" fmla="*/ 21115 h 25887"/>
                    <a:gd name="connsiteX2" fmla="*/ 3616 w 59729"/>
                    <a:gd name="connsiteY2" fmla="*/ 14751 h 25887"/>
                    <a:gd name="connsiteX3" fmla="*/ 52932 w 59729"/>
                    <a:gd name="connsiteY3" fmla="*/ 434 h 25887"/>
                    <a:gd name="connsiteX4" fmla="*/ 59296 w 59729"/>
                    <a:gd name="connsiteY4" fmla="*/ 3615 h 25887"/>
                    <a:gd name="connsiteX5" fmla="*/ 56114 w 59729"/>
                    <a:gd name="connsiteY5" fmla="*/ 9979 h 25887"/>
                    <a:gd name="connsiteX6" fmla="*/ 5206 w 59729"/>
                    <a:gd name="connsiteY6" fmla="*/ 25888 h 25887"/>
                    <a:gd name="connsiteX7" fmla="*/ 5206 w 59729"/>
                    <a:gd name="connsiteY7" fmla="*/ 25888 h 258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9729" h="25887">
                      <a:moveTo>
                        <a:pt x="5206" y="25888"/>
                      </a:moveTo>
                      <a:cubicBezTo>
                        <a:pt x="2025" y="25888"/>
                        <a:pt x="434" y="24297"/>
                        <a:pt x="434" y="21115"/>
                      </a:cubicBezTo>
                      <a:cubicBezTo>
                        <a:pt x="-1157" y="17933"/>
                        <a:pt x="2025" y="14751"/>
                        <a:pt x="3616" y="14751"/>
                      </a:cubicBezTo>
                      <a:lnTo>
                        <a:pt x="52932" y="434"/>
                      </a:lnTo>
                      <a:cubicBezTo>
                        <a:pt x="56114" y="-1157"/>
                        <a:pt x="59296" y="2024"/>
                        <a:pt x="59296" y="3615"/>
                      </a:cubicBezTo>
                      <a:cubicBezTo>
                        <a:pt x="60887" y="6797"/>
                        <a:pt x="57705" y="9979"/>
                        <a:pt x="56114" y="9979"/>
                      </a:cubicBezTo>
                      <a:lnTo>
                        <a:pt x="5206" y="25888"/>
                      </a:lnTo>
                      <a:cubicBezTo>
                        <a:pt x="5206" y="25888"/>
                        <a:pt x="5206" y="25888"/>
                        <a:pt x="5206" y="2588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1" name="Freeform: Shape 3620">
                  <a:extLst>
                    <a:ext uri="{FF2B5EF4-FFF2-40B4-BE49-F238E27FC236}">
                      <a16:creationId xmlns:a16="http://schemas.microsoft.com/office/drawing/2014/main" id="{009AB072-127C-4B4E-8F6B-1947B35074D8}"/>
                    </a:ext>
                  </a:extLst>
                </p:cNvPr>
                <p:cNvSpPr/>
                <p:nvPr/>
              </p:nvSpPr>
              <p:spPr>
                <a:xfrm>
                  <a:off x="7815854" y="-396357"/>
                  <a:ext cx="61701" cy="27669"/>
                </a:xfrm>
                <a:custGeom>
                  <a:avLst/>
                  <a:gdLst>
                    <a:gd name="connsiteX0" fmla="*/ 5397 w 61701"/>
                    <a:gd name="connsiteY0" fmla="*/ 27669 h 27669"/>
                    <a:gd name="connsiteX1" fmla="*/ 624 w 61701"/>
                    <a:gd name="connsiteY1" fmla="*/ 24487 h 27669"/>
                    <a:gd name="connsiteX2" fmla="*/ 3806 w 61701"/>
                    <a:gd name="connsiteY2" fmla="*/ 18124 h 27669"/>
                    <a:gd name="connsiteX3" fmla="*/ 53123 w 61701"/>
                    <a:gd name="connsiteY3" fmla="*/ 624 h 27669"/>
                    <a:gd name="connsiteX4" fmla="*/ 61077 w 61701"/>
                    <a:gd name="connsiteY4" fmla="*/ 3806 h 27669"/>
                    <a:gd name="connsiteX5" fmla="*/ 57896 w 61701"/>
                    <a:gd name="connsiteY5" fmla="*/ 10169 h 27669"/>
                    <a:gd name="connsiteX6" fmla="*/ 8579 w 61701"/>
                    <a:gd name="connsiteY6" fmla="*/ 27669 h 27669"/>
                    <a:gd name="connsiteX7" fmla="*/ 5397 w 61701"/>
                    <a:gd name="connsiteY7" fmla="*/ 27669 h 27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701" h="27669">
                      <a:moveTo>
                        <a:pt x="5397" y="27669"/>
                      </a:moveTo>
                      <a:cubicBezTo>
                        <a:pt x="3806" y="27669"/>
                        <a:pt x="624" y="26078"/>
                        <a:pt x="624" y="24487"/>
                      </a:cubicBezTo>
                      <a:cubicBezTo>
                        <a:pt x="-967" y="21305"/>
                        <a:pt x="624" y="18124"/>
                        <a:pt x="3806" y="18124"/>
                      </a:cubicBezTo>
                      <a:lnTo>
                        <a:pt x="53123" y="624"/>
                      </a:lnTo>
                      <a:cubicBezTo>
                        <a:pt x="56305" y="-967"/>
                        <a:pt x="59487" y="624"/>
                        <a:pt x="61077" y="3806"/>
                      </a:cubicBezTo>
                      <a:cubicBezTo>
                        <a:pt x="62668" y="6988"/>
                        <a:pt x="61077" y="10169"/>
                        <a:pt x="57896" y="10169"/>
                      </a:cubicBezTo>
                      <a:lnTo>
                        <a:pt x="8579" y="27669"/>
                      </a:lnTo>
                      <a:cubicBezTo>
                        <a:pt x="6988" y="26078"/>
                        <a:pt x="6988" y="27669"/>
                        <a:pt x="5397" y="2766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2" name="Freeform: Shape 3621">
                  <a:extLst>
                    <a:ext uri="{FF2B5EF4-FFF2-40B4-BE49-F238E27FC236}">
                      <a16:creationId xmlns:a16="http://schemas.microsoft.com/office/drawing/2014/main" id="{89451DEF-78D2-4BEA-B927-B0F425EDA80F}"/>
                    </a:ext>
                  </a:extLst>
                </p:cNvPr>
                <p:cNvSpPr/>
                <p:nvPr/>
              </p:nvSpPr>
              <p:spPr>
                <a:xfrm>
                  <a:off x="7801536" y="-442492"/>
                  <a:ext cx="60110" cy="30850"/>
                </a:xfrm>
                <a:custGeom>
                  <a:avLst/>
                  <a:gdLst>
                    <a:gd name="connsiteX0" fmla="*/ 5397 w 60110"/>
                    <a:gd name="connsiteY0" fmla="*/ 30851 h 30850"/>
                    <a:gd name="connsiteX1" fmla="*/ 624 w 60110"/>
                    <a:gd name="connsiteY1" fmla="*/ 27669 h 30850"/>
                    <a:gd name="connsiteX2" fmla="*/ 3806 w 60110"/>
                    <a:gd name="connsiteY2" fmla="*/ 19715 h 30850"/>
                    <a:gd name="connsiteX3" fmla="*/ 51532 w 60110"/>
                    <a:gd name="connsiteY3" fmla="*/ 624 h 30850"/>
                    <a:gd name="connsiteX4" fmla="*/ 59486 w 60110"/>
                    <a:gd name="connsiteY4" fmla="*/ 3806 h 30850"/>
                    <a:gd name="connsiteX5" fmla="*/ 56305 w 60110"/>
                    <a:gd name="connsiteY5" fmla="*/ 11760 h 30850"/>
                    <a:gd name="connsiteX6" fmla="*/ 8579 w 60110"/>
                    <a:gd name="connsiteY6" fmla="*/ 30851 h 30850"/>
                    <a:gd name="connsiteX7" fmla="*/ 5397 w 60110"/>
                    <a:gd name="connsiteY7" fmla="*/ 30851 h 30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0850">
                      <a:moveTo>
                        <a:pt x="5397" y="30851"/>
                      </a:moveTo>
                      <a:cubicBezTo>
                        <a:pt x="3806" y="30851"/>
                        <a:pt x="624" y="29260"/>
                        <a:pt x="624" y="27669"/>
                      </a:cubicBezTo>
                      <a:cubicBezTo>
                        <a:pt x="-967" y="24487"/>
                        <a:pt x="624" y="21306"/>
                        <a:pt x="3806" y="19715"/>
                      </a:cubicBezTo>
                      <a:lnTo>
                        <a:pt x="51532" y="624"/>
                      </a:lnTo>
                      <a:cubicBezTo>
                        <a:pt x="54714" y="-967"/>
                        <a:pt x="57896" y="624"/>
                        <a:pt x="59486" y="3806"/>
                      </a:cubicBezTo>
                      <a:cubicBezTo>
                        <a:pt x="61077" y="6988"/>
                        <a:pt x="59486" y="10169"/>
                        <a:pt x="56305" y="11760"/>
                      </a:cubicBezTo>
                      <a:lnTo>
                        <a:pt x="8579" y="30851"/>
                      </a:lnTo>
                      <a:cubicBezTo>
                        <a:pt x="6988" y="30851"/>
                        <a:pt x="5397" y="30851"/>
                        <a:pt x="5397" y="3085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3" name="Freeform: Shape 3622">
                  <a:extLst>
                    <a:ext uri="{FF2B5EF4-FFF2-40B4-BE49-F238E27FC236}">
                      <a16:creationId xmlns:a16="http://schemas.microsoft.com/office/drawing/2014/main" id="{35269C8C-6D8F-43EE-9512-28A55C22E8C8}"/>
                    </a:ext>
                  </a:extLst>
                </p:cNvPr>
                <p:cNvSpPr/>
                <p:nvPr/>
              </p:nvSpPr>
              <p:spPr>
                <a:xfrm>
                  <a:off x="7784036" y="-483855"/>
                  <a:ext cx="60110" cy="34032"/>
                </a:xfrm>
                <a:custGeom>
                  <a:avLst/>
                  <a:gdLst>
                    <a:gd name="connsiteX0" fmla="*/ 5397 w 60110"/>
                    <a:gd name="connsiteY0" fmla="*/ 34033 h 34032"/>
                    <a:gd name="connsiteX1" fmla="*/ 624 w 60110"/>
                    <a:gd name="connsiteY1" fmla="*/ 30851 h 34032"/>
                    <a:gd name="connsiteX2" fmla="*/ 3806 w 60110"/>
                    <a:gd name="connsiteY2" fmla="*/ 22896 h 34032"/>
                    <a:gd name="connsiteX3" fmla="*/ 51532 w 60110"/>
                    <a:gd name="connsiteY3" fmla="*/ 624 h 34032"/>
                    <a:gd name="connsiteX4" fmla="*/ 59487 w 60110"/>
                    <a:gd name="connsiteY4" fmla="*/ 3806 h 34032"/>
                    <a:gd name="connsiteX5" fmla="*/ 56305 w 60110"/>
                    <a:gd name="connsiteY5" fmla="*/ 11760 h 34032"/>
                    <a:gd name="connsiteX6" fmla="*/ 8579 w 60110"/>
                    <a:gd name="connsiteY6" fmla="*/ 34033 h 34032"/>
                    <a:gd name="connsiteX7" fmla="*/ 5397 w 60110"/>
                    <a:gd name="connsiteY7" fmla="*/ 34033 h 34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4032">
                      <a:moveTo>
                        <a:pt x="5397" y="34033"/>
                      </a:moveTo>
                      <a:cubicBezTo>
                        <a:pt x="3806" y="34033"/>
                        <a:pt x="624" y="32442"/>
                        <a:pt x="624" y="30851"/>
                      </a:cubicBezTo>
                      <a:cubicBezTo>
                        <a:pt x="-967" y="27669"/>
                        <a:pt x="624" y="24487"/>
                        <a:pt x="3806" y="22896"/>
                      </a:cubicBezTo>
                      <a:lnTo>
                        <a:pt x="51532" y="624"/>
                      </a:lnTo>
                      <a:cubicBezTo>
                        <a:pt x="54714" y="-967"/>
                        <a:pt x="57896" y="624"/>
                        <a:pt x="59487" y="3806"/>
                      </a:cubicBezTo>
                      <a:cubicBezTo>
                        <a:pt x="61077" y="6988"/>
                        <a:pt x="59487" y="10169"/>
                        <a:pt x="56305" y="11760"/>
                      </a:cubicBezTo>
                      <a:lnTo>
                        <a:pt x="8579" y="34033"/>
                      </a:lnTo>
                      <a:cubicBezTo>
                        <a:pt x="6988" y="34033"/>
                        <a:pt x="6988" y="34033"/>
                        <a:pt x="5397" y="3403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24" name="Graphic 378">
                <a:extLst>
                  <a:ext uri="{FF2B5EF4-FFF2-40B4-BE49-F238E27FC236}">
                    <a16:creationId xmlns:a16="http://schemas.microsoft.com/office/drawing/2014/main" id="{A6E3F2BF-DDFE-48DD-9601-7D17DCF07B1C}"/>
                  </a:ext>
                </a:extLst>
              </p:cNvPr>
              <p:cNvGrpSpPr/>
              <p:nvPr/>
            </p:nvGrpSpPr>
            <p:grpSpPr>
              <a:xfrm>
                <a:off x="7544845" y="-764410"/>
                <a:ext cx="245633" cy="228679"/>
                <a:chOff x="7544845" y="-764410"/>
                <a:chExt cx="245633" cy="228679"/>
              </a:xfrm>
              <a:solidFill>
                <a:srgbClr val="C6D605"/>
              </a:solidFill>
            </p:grpSpPr>
            <p:sp>
              <p:nvSpPr>
                <p:cNvPr id="3625" name="Freeform: Shape 3624">
                  <a:extLst>
                    <a:ext uri="{FF2B5EF4-FFF2-40B4-BE49-F238E27FC236}">
                      <a16:creationId xmlns:a16="http://schemas.microsoft.com/office/drawing/2014/main" id="{1574225F-911B-478A-A194-1ED11D2AB148}"/>
                    </a:ext>
                  </a:extLst>
                </p:cNvPr>
                <p:cNvSpPr/>
                <p:nvPr/>
              </p:nvSpPr>
              <p:spPr>
                <a:xfrm>
                  <a:off x="7544845" y="-764410"/>
                  <a:ext cx="70776" cy="90273"/>
                </a:xfrm>
                <a:custGeom>
                  <a:avLst/>
                  <a:gdLst>
                    <a:gd name="connsiteX0" fmla="*/ 13911 w 70776"/>
                    <a:gd name="connsiteY0" fmla="*/ 90273 h 90273"/>
                    <a:gd name="connsiteX1" fmla="*/ 5957 w 70776"/>
                    <a:gd name="connsiteY1" fmla="*/ 88682 h 90273"/>
                    <a:gd name="connsiteX2" fmla="*/ 2775 w 70776"/>
                    <a:gd name="connsiteY2" fmla="*/ 71183 h 90273"/>
                    <a:gd name="connsiteX3" fmla="*/ 47319 w 70776"/>
                    <a:gd name="connsiteY3" fmla="*/ 5957 h 90273"/>
                    <a:gd name="connsiteX4" fmla="*/ 64819 w 70776"/>
                    <a:gd name="connsiteY4" fmla="*/ 2775 h 90273"/>
                    <a:gd name="connsiteX5" fmla="*/ 68001 w 70776"/>
                    <a:gd name="connsiteY5" fmla="*/ 20275 h 90273"/>
                    <a:gd name="connsiteX6" fmla="*/ 23456 w 70776"/>
                    <a:gd name="connsiteY6" fmla="*/ 85501 h 90273"/>
                    <a:gd name="connsiteX7" fmla="*/ 13911 w 70776"/>
                    <a:gd name="connsiteY7" fmla="*/ 90273 h 90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0776" h="90273">
                      <a:moveTo>
                        <a:pt x="13911" y="90273"/>
                      </a:moveTo>
                      <a:cubicBezTo>
                        <a:pt x="10729" y="90273"/>
                        <a:pt x="9139" y="90273"/>
                        <a:pt x="5957" y="88682"/>
                      </a:cubicBezTo>
                      <a:cubicBezTo>
                        <a:pt x="-407" y="83910"/>
                        <a:pt x="-1998" y="77546"/>
                        <a:pt x="2775" y="71183"/>
                      </a:cubicBezTo>
                      <a:lnTo>
                        <a:pt x="47319" y="5957"/>
                      </a:lnTo>
                      <a:cubicBezTo>
                        <a:pt x="52092" y="-407"/>
                        <a:pt x="58456" y="-1998"/>
                        <a:pt x="64819" y="2775"/>
                      </a:cubicBezTo>
                      <a:cubicBezTo>
                        <a:pt x="71183" y="7548"/>
                        <a:pt x="72774" y="15502"/>
                        <a:pt x="68001" y="20275"/>
                      </a:cubicBezTo>
                      <a:lnTo>
                        <a:pt x="23456" y="85501"/>
                      </a:lnTo>
                      <a:cubicBezTo>
                        <a:pt x="21866" y="88682"/>
                        <a:pt x="17093" y="90273"/>
                        <a:pt x="13911" y="9027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6" name="Freeform: Shape 3625">
                  <a:extLst>
                    <a:ext uri="{FF2B5EF4-FFF2-40B4-BE49-F238E27FC236}">
                      <a16:creationId xmlns:a16="http://schemas.microsoft.com/office/drawing/2014/main" id="{2B021B25-D9DF-4878-879A-8FCE0F7FA7CD}"/>
                    </a:ext>
                  </a:extLst>
                </p:cNvPr>
                <p:cNvSpPr/>
                <p:nvPr/>
              </p:nvSpPr>
              <p:spPr>
                <a:xfrm>
                  <a:off x="7735889" y="-576547"/>
                  <a:ext cx="54588" cy="40816"/>
                </a:xfrm>
                <a:custGeom>
                  <a:avLst/>
                  <a:gdLst>
                    <a:gd name="connsiteX0" fmla="*/ 5817 w 54588"/>
                    <a:gd name="connsiteY0" fmla="*/ 40817 h 40816"/>
                    <a:gd name="connsiteX1" fmla="*/ 1045 w 54588"/>
                    <a:gd name="connsiteY1" fmla="*/ 37635 h 40816"/>
                    <a:gd name="connsiteX2" fmla="*/ 2636 w 54588"/>
                    <a:gd name="connsiteY2" fmla="*/ 29681 h 40816"/>
                    <a:gd name="connsiteX3" fmla="*/ 45589 w 54588"/>
                    <a:gd name="connsiteY3" fmla="*/ 1045 h 40816"/>
                    <a:gd name="connsiteX4" fmla="*/ 53544 w 54588"/>
                    <a:gd name="connsiteY4" fmla="*/ 2636 h 40816"/>
                    <a:gd name="connsiteX5" fmla="*/ 51953 w 54588"/>
                    <a:gd name="connsiteY5" fmla="*/ 10590 h 40816"/>
                    <a:gd name="connsiteX6" fmla="*/ 8999 w 54588"/>
                    <a:gd name="connsiteY6" fmla="*/ 39226 h 40816"/>
                    <a:gd name="connsiteX7" fmla="*/ 5817 w 54588"/>
                    <a:gd name="connsiteY7" fmla="*/ 40817 h 40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4588" h="40816">
                      <a:moveTo>
                        <a:pt x="5817" y="40817"/>
                      </a:moveTo>
                      <a:cubicBezTo>
                        <a:pt x="4227" y="40817"/>
                        <a:pt x="2636" y="39226"/>
                        <a:pt x="1045" y="37635"/>
                      </a:cubicBezTo>
                      <a:cubicBezTo>
                        <a:pt x="-546" y="34453"/>
                        <a:pt x="-546" y="31272"/>
                        <a:pt x="2636" y="29681"/>
                      </a:cubicBezTo>
                      <a:lnTo>
                        <a:pt x="45589" y="1045"/>
                      </a:lnTo>
                      <a:cubicBezTo>
                        <a:pt x="48771" y="-546"/>
                        <a:pt x="51953" y="-546"/>
                        <a:pt x="53544" y="2636"/>
                      </a:cubicBezTo>
                      <a:cubicBezTo>
                        <a:pt x="55135" y="5818"/>
                        <a:pt x="55135" y="8999"/>
                        <a:pt x="51953" y="10590"/>
                      </a:cubicBezTo>
                      <a:lnTo>
                        <a:pt x="8999" y="39226"/>
                      </a:lnTo>
                      <a:cubicBezTo>
                        <a:pt x="7408" y="40817"/>
                        <a:pt x="5817" y="40817"/>
                        <a:pt x="5817" y="4081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7" name="Freeform: Shape 3626">
                  <a:extLst>
                    <a:ext uri="{FF2B5EF4-FFF2-40B4-BE49-F238E27FC236}">
                      <a16:creationId xmlns:a16="http://schemas.microsoft.com/office/drawing/2014/main" id="{55457E3B-3B8F-4F82-AB00-21BF686394D0}"/>
                    </a:ext>
                  </a:extLst>
                </p:cNvPr>
                <p:cNvSpPr/>
                <p:nvPr/>
              </p:nvSpPr>
              <p:spPr>
                <a:xfrm>
                  <a:off x="7707254" y="-617910"/>
                  <a:ext cx="52997" cy="42407"/>
                </a:xfrm>
                <a:custGeom>
                  <a:avLst/>
                  <a:gdLst>
                    <a:gd name="connsiteX0" fmla="*/ 5818 w 52997"/>
                    <a:gd name="connsiteY0" fmla="*/ 42408 h 42407"/>
                    <a:gd name="connsiteX1" fmla="*/ 1045 w 52997"/>
                    <a:gd name="connsiteY1" fmla="*/ 40817 h 42407"/>
                    <a:gd name="connsiteX2" fmla="*/ 2636 w 52997"/>
                    <a:gd name="connsiteY2" fmla="*/ 32863 h 42407"/>
                    <a:gd name="connsiteX3" fmla="*/ 43998 w 52997"/>
                    <a:gd name="connsiteY3" fmla="*/ 1045 h 42407"/>
                    <a:gd name="connsiteX4" fmla="*/ 51953 w 52997"/>
                    <a:gd name="connsiteY4" fmla="*/ 2636 h 42407"/>
                    <a:gd name="connsiteX5" fmla="*/ 50362 w 52997"/>
                    <a:gd name="connsiteY5" fmla="*/ 10590 h 42407"/>
                    <a:gd name="connsiteX6" fmla="*/ 8999 w 52997"/>
                    <a:gd name="connsiteY6" fmla="*/ 42408 h 42407"/>
                    <a:gd name="connsiteX7" fmla="*/ 5818 w 52997"/>
                    <a:gd name="connsiteY7" fmla="*/ 42408 h 42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2997" h="42407">
                      <a:moveTo>
                        <a:pt x="5818" y="42408"/>
                      </a:moveTo>
                      <a:cubicBezTo>
                        <a:pt x="4227" y="42408"/>
                        <a:pt x="2636" y="42408"/>
                        <a:pt x="1045" y="40817"/>
                      </a:cubicBezTo>
                      <a:cubicBezTo>
                        <a:pt x="-546" y="37635"/>
                        <a:pt x="-546" y="34453"/>
                        <a:pt x="2636" y="32863"/>
                      </a:cubicBezTo>
                      <a:lnTo>
                        <a:pt x="43998" y="1045"/>
                      </a:lnTo>
                      <a:cubicBezTo>
                        <a:pt x="47180" y="-546"/>
                        <a:pt x="50362" y="-546"/>
                        <a:pt x="51953" y="2636"/>
                      </a:cubicBezTo>
                      <a:cubicBezTo>
                        <a:pt x="53544" y="5818"/>
                        <a:pt x="53544" y="8999"/>
                        <a:pt x="50362" y="10590"/>
                      </a:cubicBezTo>
                      <a:lnTo>
                        <a:pt x="8999" y="42408"/>
                      </a:lnTo>
                      <a:cubicBezTo>
                        <a:pt x="7408" y="42408"/>
                        <a:pt x="5818" y="42408"/>
                        <a:pt x="5818" y="4240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8" name="Freeform: Shape 3627">
                  <a:extLst>
                    <a:ext uri="{FF2B5EF4-FFF2-40B4-BE49-F238E27FC236}">
                      <a16:creationId xmlns:a16="http://schemas.microsoft.com/office/drawing/2014/main" id="{9564EF2B-D061-467B-B60B-F7938B2574A5}"/>
                    </a:ext>
                  </a:extLst>
                </p:cNvPr>
                <p:cNvSpPr/>
                <p:nvPr/>
              </p:nvSpPr>
              <p:spPr>
                <a:xfrm>
                  <a:off x="7675288" y="-659421"/>
                  <a:ext cx="48521" cy="47328"/>
                </a:xfrm>
                <a:custGeom>
                  <a:avLst/>
                  <a:gdLst>
                    <a:gd name="connsiteX0" fmla="*/ 5966 w 48521"/>
                    <a:gd name="connsiteY0" fmla="*/ 47329 h 47328"/>
                    <a:gd name="connsiteX1" fmla="*/ 1193 w 48521"/>
                    <a:gd name="connsiteY1" fmla="*/ 45738 h 47328"/>
                    <a:gd name="connsiteX2" fmla="*/ 1193 w 48521"/>
                    <a:gd name="connsiteY2" fmla="*/ 37783 h 47328"/>
                    <a:gd name="connsiteX3" fmla="*/ 39374 w 48521"/>
                    <a:gd name="connsiteY3" fmla="*/ 1193 h 47328"/>
                    <a:gd name="connsiteX4" fmla="*/ 47329 w 48521"/>
                    <a:gd name="connsiteY4" fmla="*/ 1193 h 47328"/>
                    <a:gd name="connsiteX5" fmla="*/ 47329 w 48521"/>
                    <a:gd name="connsiteY5" fmla="*/ 9148 h 47328"/>
                    <a:gd name="connsiteX6" fmla="*/ 9148 w 48521"/>
                    <a:gd name="connsiteY6" fmla="*/ 45738 h 47328"/>
                    <a:gd name="connsiteX7" fmla="*/ 5966 w 48521"/>
                    <a:gd name="connsiteY7" fmla="*/ 47329 h 473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8521" h="47328">
                      <a:moveTo>
                        <a:pt x="5966" y="47329"/>
                      </a:moveTo>
                      <a:cubicBezTo>
                        <a:pt x="4375" y="47329"/>
                        <a:pt x="2784" y="47329"/>
                        <a:pt x="1193" y="45738"/>
                      </a:cubicBezTo>
                      <a:cubicBezTo>
                        <a:pt x="-398" y="44147"/>
                        <a:pt x="-398" y="39374"/>
                        <a:pt x="1193" y="37783"/>
                      </a:cubicBezTo>
                      <a:lnTo>
                        <a:pt x="39374" y="1193"/>
                      </a:lnTo>
                      <a:cubicBezTo>
                        <a:pt x="40965" y="-398"/>
                        <a:pt x="45738" y="-398"/>
                        <a:pt x="47329" y="1193"/>
                      </a:cubicBezTo>
                      <a:cubicBezTo>
                        <a:pt x="48920" y="2784"/>
                        <a:pt x="48920" y="7557"/>
                        <a:pt x="47329" y="9148"/>
                      </a:cubicBezTo>
                      <a:lnTo>
                        <a:pt x="9148" y="45738"/>
                      </a:lnTo>
                      <a:cubicBezTo>
                        <a:pt x="9148" y="47329"/>
                        <a:pt x="7557" y="47329"/>
                        <a:pt x="5966" y="4732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9" name="Freeform: Shape 3628">
                  <a:extLst>
                    <a:ext uri="{FF2B5EF4-FFF2-40B4-BE49-F238E27FC236}">
                      <a16:creationId xmlns:a16="http://schemas.microsoft.com/office/drawing/2014/main" id="{6347F500-D51E-481A-B868-4E921A3B306C}"/>
                    </a:ext>
                  </a:extLst>
                </p:cNvPr>
                <p:cNvSpPr/>
                <p:nvPr/>
              </p:nvSpPr>
              <p:spPr>
                <a:xfrm>
                  <a:off x="7644417" y="-691882"/>
                  <a:ext cx="46627" cy="49563"/>
                </a:xfrm>
                <a:custGeom>
                  <a:avLst/>
                  <a:gdLst>
                    <a:gd name="connsiteX0" fmla="*/ 5019 w 46627"/>
                    <a:gd name="connsiteY0" fmla="*/ 49563 h 49563"/>
                    <a:gd name="connsiteX1" fmla="*/ 1837 w 46627"/>
                    <a:gd name="connsiteY1" fmla="*/ 47972 h 49563"/>
                    <a:gd name="connsiteX2" fmla="*/ 1837 w 46627"/>
                    <a:gd name="connsiteY2" fmla="*/ 40018 h 49563"/>
                    <a:gd name="connsiteX3" fmla="*/ 36836 w 46627"/>
                    <a:gd name="connsiteY3" fmla="*/ 1837 h 49563"/>
                    <a:gd name="connsiteX4" fmla="*/ 44791 w 46627"/>
                    <a:gd name="connsiteY4" fmla="*/ 1837 h 49563"/>
                    <a:gd name="connsiteX5" fmla="*/ 44791 w 46627"/>
                    <a:gd name="connsiteY5" fmla="*/ 9791 h 49563"/>
                    <a:gd name="connsiteX6" fmla="*/ 9791 w 46627"/>
                    <a:gd name="connsiteY6" fmla="*/ 47972 h 49563"/>
                    <a:gd name="connsiteX7" fmla="*/ 5019 w 46627"/>
                    <a:gd name="connsiteY7" fmla="*/ 49563 h 495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6627" h="49563">
                      <a:moveTo>
                        <a:pt x="5019" y="49563"/>
                      </a:moveTo>
                      <a:cubicBezTo>
                        <a:pt x="3428" y="49563"/>
                        <a:pt x="1837" y="49563"/>
                        <a:pt x="1837" y="47972"/>
                      </a:cubicBezTo>
                      <a:cubicBezTo>
                        <a:pt x="246" y="46382"/>
                        <a:pt x="-1345" y="41609"/>
                        <a:pt x="1837" y="40018"/>
                      </a:cubicBezTo>
                      <a:lnTo>
                        <a:pt x="36836" y="1837"/>
                      </a:lnTo>
                      <a:cubicBezTo>
                        <a:pt x="38427" y="246"/>
                        <a:pt x="43200" y="-1345"/>
                        <a:pt x="44791" y="1837"/>
                      </a:cubicBezTo>
                      <a:cubicBezTo>
                        <a:pt x="46382" y="3428"/>
                        <a:pt x="47973" y="8200"/>
                        <a:pt x="44791" y="9791"/>
                      </a:cubicBezTo>
                      <a:lnTo>
                        <a:pt x="9791" y="47972"/>
                      </a:lnTo>
                      <a:cubicBezTo>
                        <a:pt x="8201" y="49563"/>
                        <a:pt x="6610" y="49563"/>
                        <a:pt x="5019" y="495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0" name="Freeform: Shape 3629">
                  <a:extLst>
                    <a:ext uri="{FF2B5EF4-FFF2-40B4-BE49-F238E27FC236}">
                      <a16:creationId xmlns:a16="http://schemas.microsoft.com/office/drawing/2014/main" id="{0A6A1365-153D-4720-9390-CA68918D2140}"/>
                    </a:ext>
                  </a:extLst>
                </p:cNvPr>
                <p:cNvSpPr/>
                <p:nvPr/>
              </p:nvSpPr>
              <p:spPr>
                <a:xfrm>
                  <a:off x="7611801" y="-722908"/>
                  <a:ext cx="43452" cy="53543"/>
                </a:xfrm>
                <a:custGeom>
                  <a:avLst/>
                  <a:gdLst>
                    <a:gd name="connsiteX0" fmla="*/ 5818 w 43452"/>
                    <a:gd name="connsiteY0" fmla="*/ 53544 h 53543"/>
                    <a:gd name="connsiteX1" fmla="*/ 2636 w 43452"/>
                    <a:gd name="connsiteY1" fmla="*/ 51953 h 53543"/>
                    <a:gd name="connsiteX2" fmla="*/ 1045 w 43452"/>
                    <a:gd name="connsiteY2" fmla="*/ 43999 h 53543"/>
                    <a:gd name="connsiteX3" fmla="*/ 32863 w 43452"/>
                    <a:gd name="connsiteY3" fmla="*/ 2636 h 53543"/>
                    <a:gd name="connsiteX4" fmla="*/ 40817 w 43452"/>
                    <a:gd name="connsiteY4" fmla="*/ 1045 h 53543"/>
                    <a:gd name="connsiteX5" fmla="*/ 42408 w 43452"/>
                    <a:gd name="connsiteY5" fmla="*/ 8999 h 53543"/>
                    <a:gd name="connsiteX6" fmla="*/ 10590 w 43452"/>
                    <a:gd name="connsiteY6" fmla="*/ 50362 h 53543"/>
                    <a:gd name="connsiteX7" fmla="*/ 5818 w 43452"/>
                    <a:gd name="connsiteY7" fmla="*/ 53544 h 53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3452" h="53543">
                      <a:moveTo>
                        <a:pt x="5818" y="53544"/>
                      </a:moveTo>
                      <a:cubicBezTo>
                        <a:pt x="4227" y="53544"/>
                        <a:pt x="2636" y="53544"/>
                        <a:pt x="2636" y="51953"/>
                      </a:cubicBezTo>
                      <a:cubicBezTo>
                        <a:pt x="-546" y="50362"/>
                        <a:pt x="-546" y="47180"/>
                        <a:pt x="1045" y="43999"/>
                      </a:cubicBezTo>
                      <a:lnTo>
                        <a:pt x="32863" y="2636"/>
                      </a:lnTo>
                      <a:cubicBezTo>
                        <a:pt x="34453" y="-546"/>
                        <a:pt x="37635" y="-546"/>
                        <a:pt x="40817" y="1045"/>
                      </a:cubicBezTo>
                      <a:cubicBezTo>
                        <a:pt x="43998" y="2636"/>
                        <a:pt x="43998" y="5818"/>
                        <a:pt x="42408" y="8999"/>
                      </a:cubicBezTo>
                      <a:lnTo>
                        <a:pt x="10590" y="50362"/>
                      </a:lnTo>
                      <a:cubicBezTo>
                        <a:pt x="8999" y="53544"/>
                        <a:pt x="7408" y="53544"/>
                        <a:pt x="5818" y="535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31" name="Graphic 378">
                <a:extLst>
                  <a:ext uri="{FF2B5EF4-FFF2-40B4-BE49-F238E27FC236}">
                    <a16:creationId xmlns:a16="http://schemas.microsoft.com/office/drawing/2014/main" id="{4DDEF70E-FA29-46BA-BE11-3B5466BE5401}"/>
                  </a:ext>
                </a:extLst>
              </p:cNvPr>
              <p:cNvGrpSpPr/>
              <p:nvPr/>
            </p:nvGrpSpPr>
            <p:grpSpPr>
              <a:xfrm>
                <a:off x="7295953" y="-889213"/>
                <a:ext cx="273393" cy="162577"/>
                <a:chOff x="7295953" y="-889213"/>
                <a:chExt cx="273393" cy="162577"/>
              </a:xfrm>
              <a:solidFill>
                <a:srgbClr val="C6D605"/>
              </a:solidFill>
            </p:grpSpPr>
            <p:sp>
              <p:nvSpPr>
                <p:cNvPr id="3632" name="Freeform: Shape 3631">
                  <a:extLst>
                    <a:ext uri="{FF2B5EF4-FFF2-40B4-BE49-F238E27FC236}">
                      <a16:creationId xmlns:a16="http://schemas.microsoft.com/office/drawing/2014/main" id="{CB5B89D1-DCBB-46CD-8562-AE4472DF3E74}"/>
                    </a:ext>
                  </a:extLst>
                </p:cNvPr>
                <p:cNvSpPr/>
                <p:nvPr/>
              </p:nvSpPr>
              <p:spPr>
                <a:xfrm>
                  <a:off x="7295953" y="-889213"/>
                  <a:ext cx="47456" cy="100533"/>
                </a:xfrm>
                <a:custGeom>
                  <a:avLst/>
                  <a:gdLst>
                    <a:gd name="connsiteX0" fmla="*/ 13035 w 47456"/>
                    <a:gd name="connsiteY0" fmla="*/ 100534 h 100533"/>
                    <a:gd name="connsiteX1" fmla="*/ 9853 w 47456"/>
                    <a:gd name="connsiteY1" fmla="*/ 100534 h 100533"/>
                    <a:gd name="connsiteX2" fmla="*/ 308 w 47456"/>
                    <a:gd name="connsiteY2" fmla="*/ 84625 h 100533"/>
                    <a:gd name="connsiteX3" fmla="*/ 22581 w 47456"/>
                    <a:gd name="connsiteY3" fmla="*/ 9854 h 100533"/>
                    <a:gd name="connsiteX4" fmla="*/ 38489 w 47456"/>
                    <a:gd name="connsiteY4" fmla="*/ 308 h 100533"/>
                    <a:gd name="connsiteX5" fmla="*/ 46444 w 47456"/>
                    <a:gd name="connsiteY5" fmla="*/ 16217 h 100533"/>
                    <a:gd name="connsiteX6" fmla="*/ 24172 w 47456"/>
                    <a:gd name="connsiteY6" fmla="*/ 90988 h 100533"/>
                    <a:gd name="connsiteX7" fmla="*/ 13035 w 47456"/>
                    <a:gd name="connsiteY7" fmla="*/ 100534 h 1005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456" h="100533">
                      <a:moveTo>
                        <a:pt x="13035" y="100534"/>
                      </a:moveTo>
                      <a:cubicBezTo>
                        <a:pt x="11444" y="100534"/>
                        <a:pt x="11444" y="100534"/>
                        <a:pt x="9853" y="100534"/>
                      </a:cubicBezTo>
                      <a:cubicBezTo>
                        <a:pt x="3490" y="98943"/>
                        <a:pt x="-1283" y="90988"/>
                        <a:pt x="308" y="84625"/>
                      </a:cubicBezTo>
                      <a:lnTo>
                        <a:pt x="22581" y="9854"/>
                      </a:lnTo>
                      <a:cubicBezTo>
                        <a:pt x="24172" y="3490"/>
                        <a:pt x="32126" y="-1283"/>
                        <a:pt x="38489" y="308"/>
                      </a:cubicBezTo>
                      <a:cubicBezTo>
                        <a:pt x="44853" y="1899"/>
                        <a:pt x="49625" y="9854"/>
                        <a:pt x="46444" y="16217"/>
                      </a:cubicBezTo>
                      <a:lnTo>
                        <a:pt x="24172" y="90988"/>
                      </a:lnTo>
                      <a:cubicBezTo>
                        <a:pt x="24172" y="97352"/>
                        <a:pt x="19399" y="100534"/>
                        <a:pt x="13035" y="10053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3" name="Freeform: Shape 3632">
                  <a:extLst>
                    <a:ext uri="{FF2B5EF4-FFF2-40B4-BE49-F238E27FC236}">
                      <a16:creationId xmlns:a16="http://schemas.microsoft.com/office/drawing/2014/main" id="{6062CEC2-ECFA-4654-9F83-3B99110B2143}"/>
                    </a:ext>
                  </a:extLst>
                </p:cNvPr>
                <p:cNvSpPr/>
                <p:nvPr/>
              </p:nvSpPr>
              <p:spPr>
                <a:xfrm>
                  <a:off x="7530666" y="-783361"/>
                  <a:ext cx="38680" cy="56725"/>
                </a:xfrm>
                <a:custGeom>
                  <a:avLst/>
                  <a:gdLst>
                    <a:gd name="connsiteX0" fmla="*/ 5817 w 38680"/>
                    <a:gd name="connsiteY0" fmla="*/ 56726 h 56725"/>
                    <a:gd name="connsiteX1" fmla="*/ 2636 w 38680"/>
                    <a:gd name="connsiteY1" fmla="*/ 55135 h 56725"/>
                    <a:gd name="connsiteX2" fmla="*/ 1045 w 38680"/>
                    <a:gd name="connsiteY2" fmla="*/ 47180 h 56725"/>
                    <a:gd name="connsiteX3" fmla="*/ 28090 w 38680"/>
                    <a:gd name="connsiteY3" fmla="*/ 2636 h 56725"/>
                    <a:gd name="connsiteX4" fmla="*/ 36044 w 38680"/>
                    <a:gd name="connsiteY4" fmla="*/ 1045 h 56725"/>
                    <a:gd name="connsiteX5" fmla="*/ 37635 w 38680"/>
                    <a:gd name="connsiteY5" fmla="*/ 8999 h 56725"/>
                    <a:gd name="connsiteX6" fmla="*/ 10590 w 38680"/>
                    <a:gd name="connsiteY6" fmla="*/ 53544 h 56725"/>
                    <a:gd name="connsiteX7" fmla="*/ 5817 w 38680"/>
                    <a:gd name="connsiteY7" fmla="*/ 56726 h 56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8680" h="56725">
                      <a:moveTo>
                        <a:pt x="5817" y="56726"/>
                      </a:moveTo>
                      <a:cubicBezTo>
                        <a:pt x="4227" y="56726"/>
                        <a:pt x="4227" y="56726"/>
                        <a:pt x="2636" y="55135"/>
                      </a:cubicBezTo>
                      <a:cubicBezTo>
                        <a:pt x="-546" y="53544"/>
                        <a:pt x="-546" y="50362"/>
                        <a:pt x="1045" y="47180"/>
                      </a:cubicBezTo>
                      <a:lnTo>
                        <a:pt x="28090" y="2636"/>
                      </a:lnTo>
                      <a:cubicBezTo>
                        <a:pt x="29681" y="-546"/>
                        <a:pt x="32863" y="-546"/>
                        <a:pt x="36044" y="1045"/>
                      </a:cubicBezTo>
                      <a:cubicBezTo>
                        <a:pt x="39226" y="2636"/>
                        <a:pt x="39226" y="5818"/>
                        <a:pt x="37635" y="8999"/>
                      </a:cubicBezTo>
                      <a:lnTo>
                        <a:pt x="10590" y="53544"/>
                      </a:lnTo>
                      <a:cubicBezTo>
                        <a:pt x="8999" y="56726"/>
                        <a:pt x="7408" y="56726"/>
                        <a:pt x="5817" y="5672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4" name="Freeform: Shape 3633">
                  <a:extLst>
                    <a:ext uri="{FF2B5EF4-FFF2-40B4-BE49-F238E27FC236}">
                      <a16:creationId xmlns:a16="http://schemas.microsoft.com/office/drawing/2014/main" id="{C7A1FB66-B30F-4574-986E-30FE9AA3C772}"/>
                    </a:ext>
                  </a:extLst>
                </p:cNvPr>
                <p:cNvSpPr/>
                <p:nvPr/>
              </p:nvSpPr>
              <p:spPr>
                <a:xfrm>
                  <a:off x="7487712" y="-807224"/>
                  <a:ext cx="35498" cy="56725"/>
                </a:xfrm>
                <a:custGeom>
                  <a:avLst/>
                  <a:gdLst>
                    <a:gd name="connsiteX0" fmla="*/ 5818 w 35498"/>
                    <a:gd name="connsiteY0" fmla="*/ 56726 h 56725"/>
                    <a:gd name="connsiteX1" fmla="*/ 2636 w 35498"/>
                    <a:gd name="connsiteY1" fmla="*/ 56726 h 56725"/>
                    <a:gd name="connsiteX2" fmla="*/ 1045 w 35498"/>
                    <a:gd name="connsiteY2" fmla="*/ 48771 h 56725"/>
                    <a:gd name="connsiteX3" fmla="*/ 24908 w 35498"/>
                    <a:gd name="connsiteY3" fmla="*/ 2636 h 56725"/>
                    <a:gd name="connsiteX4" fmla="*/ 32862 w 35498"/>
                    <a:gd name="connsiteY4" fmla="*/ 1045 h 56725"/>
                    <a:gd name="connsiteX5" fmla="*/ 34453 w 35498"/>
                    <a:gd name="connsiteY5" fmla="*/ 8999 h 56725"/>
                    <a:gd name="connsiteX6" fmla="*/ 10590 w 35498"/>
                    <a:gd name="connsiteY6" fmla="*/ 55135 h 56725"/>
                    <a:gd name="connsiteX7" fmla="*/ 5818 w 35498"/>
                    <a:gd name="connsiteY7" fmla="*/ 56726 h 56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5498" h="56725">
                      <a:moveTo>
                        <a:pt x="5818" y="56726"/>
                      </a:moveTo>
                      <a:cubicBezTo>
                        <a:pt x="4227" y="56726"/>
                        <a:pt x="4227" y="56726"/>
                        <a:pt x="2636" y="56726"/>
                      </a:cubicBezTo>
                      <a:cubicBezTo>
                        <a:pt x="-546" y="55135"/>
                        <a:pt x="-546" y="51953"/>
                        <a:pt x="1045" y="48771"/>
                      </a:cubicBezTo>
                      <a:lnTo>
                        <a:pt x="24908" y="2636"/>
                      </a:lnTo>
                      <a:cubicBezTo>
                        <a:pt x="26499" y="-546"/>
                        <a:pt x="29681" y="-546"/>
                        <a:pt x="32862" y="1045"/>
                      </a:cubicBezTo>
                      <a:cubicBezTo>
                        <a:pt x="36044" y="2636"/>
                        <a:pt x="36044" y="5818"/>
                        <a:pt x="34453" y="8999"/>
                      </a:cubicBezTo>
                      <a:lnTo>
                        <a:pt x="10590" y="55135"/>
                      </a:lnTo>
                      <a:cubicBezTo>
                        <a:pt x="8999" y="55135"/>
                        <a:pt x="7409" y="56726"/>
                        <a:pt x="5818" y="5672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5" name="Freeform: Shape 3634">
                  <a:extLst>
                    <a:ext uri="{FF2B5EF4-FFF2-40B4-BE49-F238E27FC236}">
                      <a16:creationId xmlns:a16="http://schemas.microsoft.com/office/drawing/2014/main" id="{A321280E-AC78-489F-81C0-BAE0557D6ECF}"/>
                    </a:ext>
                  </a:extLst>
                </p:cNvPr>
                <p:cNvSpPr/>
                <p:nvPr/>
              </p:nvSpPr>
              <p:spPr>
                <a:xfrm>
                  <a:off x="7445180" y="-830667"/>
                  <a:ext cx="34656" cy="59486"/>
                </a:xfrm>
                <a:custGeom>
                  <a:avLst/>
                  <a:gdLst>
                    <a:gd name="connsiteX0" fmla="*/ 5397 w 34656"/>
                    <a:gd name="connsiteY0" fmla="*/ 59487 h 59486"/>
                    <a:gd name="connsiteX1" fmla="*/ 3806 w 34656"/>
                    <a:gd name="connsiteY1" fmla="*/ 59487 h 59486"/>
                    <a:gd name="connsiteX2" fmla="*/ 624 w 34656"/>
                    <a:gd name="connsiteY2" fmla="*/ 51532 h 59486"/>
                    <a:gd name="connsiteX3" fmla="*/ 22896 w 34656"/>
                    <a:gd name="connsiteY3" fmla="*/ 3806 h 59486"/>
                    <a:gd name="connsiteX4" fmla="*/ 30851 w 34656"/>
                    <a:gd name="connsiteY4" fmla="*/ 624 h 59486"/>
                    <a:gd name="connsiteX5" fmla="*/ 34033 w 34656"/>
                    <a:gd name="connsiteY5" fmla="*/ 8578 h 59486"/>
                    <a:gd name="connsiteX6" fmla="*/ 11760 w 34656"/>
                    <a:gd name="connsiteY6" fmla="*/ 56305 h 59486"/>
                    <a:gd name="connsiteX7" fmla="*/ 5397 w 34656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656" h="59486">
                      <a:moveTo>
                        <a:pt x="5397" y="59487"/>
                      </a:moveTo>
                      <a:cubicBezTo>
                        <a:pt x="3806" y="59487"/>
                        <a:pt x="3806" y="59487"/>
                        <a:pt x="3806" y="59487"/>
                      </a:cubicBezTo>
                      <a:cubicBezTo>
                        <a:pt x="624" y="57896"/>
                        <a:pt x="-967" y="54714"/>
                        <a:pt x="624" y="51532"/>
                      </a:cubicBezTo>
                      <a:lnTo>
                        <a:pt x="22896" y="3806"/>
                      </a:lnTo>
                      <a:cubicBezTo>
                        <a:pt x="24487" y="624"/>
                        <a:pt x="27669" y="-967"/>
                        <a:pt x="30851" y="624"/>
                      </a:cubicBezTo>
                      <a:cubicBezTo>
                        <a:pt x="34033" y="2215"/>
                        <a:pt x="35623" y="5397"/>
                        <a:pt x="34033" y="8578"/>
                      </a:cubicBezTo>
                      <a:lnTo>
                        <a:pt x="11760" y="56305"/>
                      </a:lnTo>
                      <a:cubicBezTo>
                        <a:pt x="8578" y="57896"/>
                        <a:pt x="6988" y="59487"/>
                        <a:pt x="5397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6" name="Freeform: Shape 3635">
                  <a:extLst>
                    <a:ext uri="{FF2B5EF4-FFF2-40B4-BE49-F238E27FC236}">
                      <a16:creationId xmlns:a16="http://schemas.microsoft.com/office/drawing/2014/main" id="{47CA97AC-3283-4B77-B74B-DCADAE4D6725}"/>
                    </a:ext>
                  </a:extLst>
                </p:cNvPr>
                <p:cNvSpPr/>
                <p:nvPr/>
              </p:nvSpPr>
              <p:spPr>
                <a:xfrm>
                  <a:off x="7403817" y="-848166"/>
                  <a:ext cx="31474" cy="59486"/>
                </a:xfrm>
                <a:custGeom>
                  <a:avLst/>
                  <a:gdLst>
                    <a:gd name="connsiteX0" fmla="*/ 5397 w 31474"/>
                    <a:gd name="connsiteY0" fmla="*/ 59487 h 59486"/>
                    <a:gd name="connsiteX1" fmla="*/ 3806 w 31474"/>
                    <a:gd name="connsiteY1" fmla="*/ 59487 h 59486"/>
                    <a:gd name="connsiteX2" fmla="*/ 624 w 31474"/>
                    <a:gd name="connsiteY2" fmla="*/ 51532 h 59486"/>
                    <a:gd name="connsiteX3" fmla="*/ 19715 w 31474"/>
                    <a:gd name="connsiteY3" fmla="*/ 3806 h 59486"/>
                    <a:gd name="connsiteX4" fmla="*/ 27669 w 31474"/>
                    <a:gd name="connsiteY4" fmla="*/ 624 h 59486"/>
                    <a:gd name="connsiteX5" fmla="*/ 30851 w 31474"/>
                    <a:gd name="connsiteY5" fmla="*/ 8578 h 59486"/>
                    <a:gd name="connsiteX6" fmla="*/ 11760 w 31474"/>
                    <a:gd name="connsiteY6" fmla="*/ 56305 h 59486"/>
                    <a:gd name="connsiteX7" fmla="*/ 5397 w 31474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1474" h="59486">
                      <a:moveTo>
                        <a:pt x="5397" y="59487"/>
                      </a:moveTo>
                      <a:cubicBezTo>
                        <a:pt x="5397" y="59487"/>
                        <a:pt x="3806" y="59487"/>
                        <a:pt x="3806" y="59487"/>
                      </a:cubicBezTo>
                      <a:cubicBezTo>
                        <a:pt x="624" y="57896"/>
                        <a:pt x="-967" y="54714"/>
                        <a:pt x="624" y="51532"/>
                      </a:cubicBezTo>
                      <a:lnTo>
                        <a:pt x="19715" y="3806"/>
                      </a:lnTo>
                      <a:cubicBezTo>
                        <a:pt x="21305" y="624"/>
                        <a:pt x="24487" y="-967"/>
                        <a:pt x="27669" y="624"/>
                      </a:cubicBezTo>
                      <a:cubicBezTo>
                        <a:pt x="30851" y="2215"/>
                        <a:pt x="32442" y="5397"/>
                        <a:pt x="30851" y="8578"/>
                      </a:cubicBezTo>
                      <a:lnTo>
                        <a:pt x="11760" y="56305"/>
                      </a:lnTo>
                      <a:cubicBezTo>
                        <a:pt x="10169" y="57896"/>
                        <a:pt x="8579" y="59487"/>
                        <a:pt x="5397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7" name="Freeform: Shape 3636">
                  <a:extLst>
                    <a:ext uri="{FF2B5EF4-FFF2-40B4-BE49-F238E27FC236}">
                      <a16:creationId xmlns:a16="http://schemas.microsoft.com/office/drawing/2014/main" id="{DFAB97B2-17B2-48F0-9041-DC87C574E062}"/>
                    </a:ext>
                  </a:extLst>
                </p:cNvPr>
                <p:cNvSpPr/>
                <p:nvPr/>
              </p:nvSpPr>
              <p:spPr>
                <a:xfrm>
                  <a:off x="7364045" y="-865666"/>
                  <a:ext cx="29883" cy="61077"/>
                </a:xfrm>
                <a:custGeom>
                  <a:avLst/>
                  <a:gdLst>
                    <a:gd name="connsiteX0" fmla="*/ 5397 w 29883"/>
                    <a:gd name="connsiteY0" fmla="*/ 61077 h 61077"/>
                    <a:gd name="connsiteX1" fmla="*/ 3806 w 29883"/>
                    <a:gd name="connsiteY1" fmla="*/ 61077 h 61077"/>
                    <a:gd name="connsiteX2" fmla="*/ 624 w 29883"/>
                    <a:gd name="connsiteY2" fmla="*/ 53123 h 61077"/>
                    <a:gd name="connsiteX3" fmla="*/ 18124 w 29883"/>
                    <a:gd name="connsiteY3" fmla="*/ 3806 h 61077"/>
                    <a:gd name="connsiteX4" fmla="*/ 26078 w 29883"/>
                    <a:gd name="connsiteY4" fmla="*/ 624 h 61077"/>
                    <a:gd name="connsiteX5" fmla="*/ 29260 w 29883"/>
                    <a:gd name="connsiteY5" fmla="*/ 8579 h 61077"/>
                    <a:gd name="connsiteX6" fmla="*/ 11760 w 29883"/>
                    <a:gd name="connsiteY6" fmla="*/ 57896 h 61077"/>
                    <a:gd name="connsiteX7" fmla="*/ 5397 w 29883"/>
                    <a:gd name="connsiteY7" fmla="*/ 61077 h 610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9883" h="61077">
                      <a:moveTo>
                        <a:pt x="5397" y="61077"/>
                      </a:moveTo>
                      <a:cubicBezTo>
                        <a:pt x="5397" y="61077"/>
                        <a:pt x="3806" y="61077"/>
                        <a:pt x="3806" y="61077"/>
                      </a:cubicBezTo>
                      <a:cubicBezTo>
                        <a:pt x="624" y="59487"/>
                        <a:pt x="-967" y="56305"/>
                        <a:pt x="624" y="53123"/>
                      </a:cubicBezTo>
                      <a:lnTo>
                        <a:pt x="18124" y="3806"/>
                      </a:lnTo>
                      <a:cubicBezTo>
                        <a:pt x="19715" y="624"/>
                        <a:pt x="22896" y="-967"/>
                        <a:pt x="26078" y="624"/>
                      </a:cubicBezTo>
                      <a:cubicBezTo>
                        <a:pt x="29260" y="2215"/>
                        <a:pt x="30851" y="5397"/>
                        <a:pt x="29260" y="8579"/>
                      </a:cubicBezTo>
                      <a:lnTo>
                        <a:pt x="11760" y="57896"/>
                      </a:lnTo>
                      <a:cubicBezTo>
                        <a:pt x="10169" y="59487"/>
                        <a:pt x="8579" y="61077"/>
                        <a:pt x="5397" y="6107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38" name="Graphic 378">
                <a:extLst>
                  <a:ext uri="{FF2B5EF4-FFF2-40B4-BE49-F238E27FC236}">
                    <a16:creationId xmlns:a16="http://schemas.microsoft.com/office/drawing/2014/main" id="{331B0B9D-C857-4191-9393-4FF2A8ED725C}"/>
                  </a:ext>
                </a:extLst>
              </p:cNvPr>
              <p:cNvGrpSpPr/>
              <p:nvPr/>
            </p:nvGrpSpPr>
            <p:grpSpPr>
              <a:xfrm>
                <a:off x="7022630" y="-930268"/>
                <a:ext cx="270449" cy="103407"/>
                <a:chOff x="7022630" y="-930268"/>
                <a:chExt cx="270449" cy="103407"/>
              </a:xfrm>
              <a:solidFill>
                <a:srgbClr val="C6D605"/>
              </a:solidFill>
            </p:grpSpPr>
            <p:sp>
              <p:nvSpPr>
                <p:cNvPr id="3639" name="Freeform: Shape 3638">
                  <a:extLst>
                    <a:ext uri="{FF2B5EF4-FFF2-40B4-BE49-F238E27FC236}">
                      <a16:creationId xmlns:a16="http://schemas.microsoft.com/office/drawing/2014/main" id="{0AAF1F30-49BE-4C0D-AA3F-D8C81FBB70EE}"/>
                    </a:ext>
                  </a:extLst>
                </p:cNvPr>
                <p:cNvSpPr/>
                <p:nvPr/>
              </p:nvSpPr>
              <p:spPr>
                <a:xfrm>
                  <a:off x="7022630" y="-930268"/>
                  <a:ext cx="27044" cy="103407"/>
                </a:xfrm>
                <a:custGeom>
                  <a:avLst/>
                  <a:gdLst>
                    <a:gd name="connsiteX0" fmla="*/ 14318 w 27044"/>
                    <a:gd name="connsiteY0" fmla="*/ 103407 h 103407"/>
                    <a:gd name="connsiteX1" fmla="*/ 1591 w 27044"/>
                    <a:gd name="connsiteY1" fmla="*/ 90680 h 103407"/>
                    <a:gd name="connsiteX2" fmla="*/ 0 w 27044"/>
                    <a:gd name="connsiteY2" fmla="*/ 12727 h 103407"/>
                    <a:gd name="connsiteX3" fmla="*/ 12727 w 27044"/>
                    <a:gd name="connsiteY3" fmla="*/ 0 h 103407"/>
                    <a:gd name="connsiteX4" fmla="*/ 12727 w 27044"/>
                    <a:gd name="connsiteY4" fmla="*/ 0 h 103407"/>
                    <a:gd name="connsiteX5" fmla="*/ 25454 w 27044"/>
                    <a:gd name="connsiteY5" fmla="*/ 12727 h 103407"/>
                    <a:gd name="connsiteX6" fmla="*/ 27045 w 27044"/>
                    <a:gd name="connsiteY6" fmla="*/ 90680 h 103407"/>
                    <a:gd name="connsiteX7" fmla="*/ 14318 w 27044"/>
                    <a:gd name="connsiteY7" fmla="*/ 103407 h 103407"/>
                    <a:gd name="connsiteX8" fmla="*/ 14318 w 27044"/>
                    <a:gd name="connsiteY8" fmla="*/ 103407 h 103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7044" h="103407">
                      <a:moveTo>
                        <a:pt x="14318" y="103407"/>
                      </a:moveTo>
                      <a:cubicBezTo>
                        <a:pt x="7954" y="103407"/>
                        <a:pt x="1591" y="97044"/>
                        <a:pt x="1591" y="90680"/>
                      </a:cubicBezTo>
                      <a:lnTo>
                        <a:pt x="0" y="12727"/>
                      </a:lnTo>
                      <a:cubicBezTo>
                        <a:pt x="0" y="6364"/>
                        <a:pt x="4772" y="0"/>
                        <a:pt x="12727" y="0"/>
                      </a:cubicBezTo>
                      <a:cubicBezTo>
                        <a:pt x="12727" y="0"/>
                        <a:pt x="12727" y="0"/>
                        <a:pt x="12727" y="0"/>
                      </a:cubicBezTo>
                      <a:cubicBezTo>
                        <a:pt x="19090" y="0"/>
                        <a:pt x="25454" y="6364"/>
                        <a:pt x="25454" y="12727"/>
                      </a:cubicBezTo>
                      <a:lnTo>
                        <a:pt x="27045" y="90680"/>
                      </a:lnTo>
                      <a:cubicBezTo>
                        <a:pt x="27045" y="97044"/>
                        <a:pt x="20681" y="103407"/>
                        <a:pt x="14318" y="103407"/>
                      </a:cubicBezTo>
                      <a:cubicBezTo>
                        <a:pt x="14318" y="103407"/>
                        <a:pt x="14318" y="103407"/>
                        <a:pt x="14318" y="10340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0" name="Freeform: Shape 3639">
                  <a:extLst>
                    <a:ext uri="{FF2B5EF4-FFF2-40B4-BE49-F238E27FC236}">
                      <a16:creationId xmlns:a16="http://schemas.microsoft.com/office/drawing/2014/main" id="{057A839C-19BA-4C2D-844F-F4DA0033847B}"/>
                    </a:ext>
                  </a:extLst>
                </p:cNvPr>
                <p:cNvSpPr/>
                <p:nvPr/>
              </p:nvSpPr>
              <p:spPr>
                <a:xfrm>
                  <a:off x="7268620" y="-893678"/>
                  <a:ext cx="24459" cy="62044"/>
                </a:xfrm>
                <a:custGeom>
                  <a:avLst/>
                  <a:gdLst>
                    <a:gd name="connsiteX0" fmla="*/ 5369 w 24459"/>
                    <a:gd name="connsiteY0" fmla="*/ 62044 h 62044"/>
                    <a:gd name="connsiteX1" fmla="*/ 5369 w 24459"/>
                    <a:gd name="connsiteY1" fmla="*/ 62044 h 62044"/>
                    <a:gd name="connsiteX2" fmla="*/ 597 w 24459"/>
                    <a:gd name="connsiteY2" fmla="*/ 55681 h 62044"/>
                    <a:gd name="connsiteX3" fmla="*/ 13323 w 24459"/>
                    <a:gd name="connsiteY3" fmla="*/ 4773 h 62044"/>
                    <a:gd name="connsiteX4" fmla="*/ 19687 w 24459"/>
                    <a:gd name="connsiteY4" fmla="*/ 0 h 62044"/>
                    <a:gd name="connsiteX5" fmla="*/ 24460 w 24459"/>
                    <a:gd name="connsiteY5" fmla="*/ 6364 h 62044"/>
                    <a:gd name="connsiteX6" fmla="*/ 11733 w 24459"/>
                    <a:gd name="connsiteY6" fmla="*/ 57272 h 62044"/>
                    <a:gd name="connsiteX7" fmla="*/ 5369 w 24459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459" h="62044">
                      <a:moveTo>
                        <a:pt x="5369" y="62044"/>
                      </a:moveTo>
                      <a:cubicBezTo>
                        <a:pt x="5369" y="62044"/>
                        <a:pt x="5369" y="62044"/>
                        <a:pt x="5369" y="62044"/>
                      </a:cubicBezTo>
                      <a:cubicBezTo>
                        <a:pt x="597" y="60453"/>
                        <a:pt x="-994" y="58862"/>
                        <a:pt x="597" y="55681"/>
                      </a:cubicBezTo>
                      <a:lnTo>
                        <a:pt x="13323" y="4773"/>
                      </a:lnTo>
                      <a:cubicBezTo>
                        <a:pt x="13323" y="1591"/>
                        <a:pt x="16505" y="0"/>
                        <a:pt x="19687" y="0"/>
                      </a:cubicBezTo>
                      <a:cubicBezTo>
                        <a:pt x="22869" y="0"/>
                        <a:pt x="24460" y="3182"/>
                        <a:pt x="24460" y="6364"/>
                      </a:cubicBezTo>
                      <a:lnTo>
                        <a:pt x="11733" y="57272"/>
                      </a:lnTo>
                      <a:cubicBezTo>
                        <a:pt x="10142" y="60453"/>
                        <a:pt x="8551" y="62044"/>
                        <a:pt x="5369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1" name="Freeform: Shape 3640">
                  <a:extLst>
                    <a:ext uri="{FF2B5EF4-FFF2-40B4-BE49-F238E27FC236}">
                      <a16:creationId xmlns:a16="http://schemas.microsoft.com/office/drawing/2014/main" id="{03811747-B1FD-40D7-AA0A-D132B407CA0A}"/>
                    </a:ext>
                  </a:extLst>
                </p:cNvPr>
                <p:cNvSpPr/>
                <p:nvPr/>
              </p:nvSpPr>
              <p:spPr>
                <a:xfrm>
                  <a:off x="7220893" y="-904814"/>
                  <a:ext cx="21277" cy="62044"/>
                </a:xfrm>
                <a:custGeom>
                  <a:avLst/>
                  <a:gdLst>
                    <a:gd name="connsiteX0" fmla="*/ 5369 w 21277"/>
                    <a:gd name="connsiteY0" fmla="*/ 62044 h 62044"/>
                    <a:gd name="connsiteX1" fmla="*/ 5369 w 21277"/>
                    <a:gd name="connsiteY1" fmla="*/ 62044 h 62044"/>
                    <a:gd name="connsiteX2" fmla="*/ 597 w 21277"/>
                    <a:gd name="connsiteY2" fmla="*/ 55681 h 62044"/>
                    <a:gd name="connsiteX3" fmla="*/ 10142 w 21277"/>
                    <a:gd name="connsiteY3" fmla="*/ 4773 h 62044"/>
                    <a:gd name="connsiteX4" fmla="*/ 16505 w 21277"/>
                    <a:gd name="connsiteY4" fmla="*/ 0 h 62044"/>
                    <a:gd name="connsiteX5" fmla="*/ 21278 w 21277"/>
                    <a:gd name="connsiteY5" fmla="*/ 6364 h 62044"/>
                    <a:gd name="connsiteX6" fmla="*/ 11733 w 21277"/>
                    <a:gd name="connsiteY6" fmla="*/ 57272 h 62044"/>
                    <a:gd name="connsiteX7" fmla="*/ 5369 w 21277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277" h="62044">
                      <a:moveTo>
                        <a:pt x="5369" y="62044"/>
                      </a:moveTo>
                      <a:cubicBezTo>
                        <a:pt x="5369" y="62044"/>
                        <a:pt x="5369" y="62044"/>
                        <a:pt x="5369" y="62044"/>
                      </a:cubicBezTo>
                      <a:cubicBezTo>
                        <a:pt x="597" y="62044"/>
                        <a:pt x="-994" y="58862"/>
                        <a:pt x="597" y="55681"/>
                      </a:cubicBezTo>
                      <a:lnTo>
                        <a:pt x="10142" y="4773"/>
                      </a:lnTo>
                      <a:cubicBezTo>
                        <a:pt x="10142" y="1591"/>
                        <a:pt x="13323" y="0"/>
                        <a:pt x="16505" y="0"/>
                      </a:cubicBezTo>
                      <a:cubicBezTo>
                        <a:pt x="19687" y="0"/>
                        <a:pt x="21278" y="3182"/>
                        <a:pt x="21278" y="6364"/>
                      </a:cubicBezTo>
                      <a:lnTo>
                        <a:pt x="11733" y="57272"/>
                      </a:lnTo>
                      <a:cubicBezTo>
                        <a:pt x="10142" y="60453"/>
                        <a:pt x="8551" y="62044"/>
                        <a:pt x="5369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2" name="Freeform: Shape 3641">
                  <a:extLst>
                    <a:ext uri="{FF2B5EF4-FFF2-40B4-BE49-F238E27FC236}">
                      <a16:creationId xmlns:a16="http://schemas.microsoft.com/office/drawing/2014/main" id="{DF62AD1B-6D22-493F-B103-E8E5F284CA23}"/>
                    </a:ext>
                  </a:extLst>
                </p:cNvPr>
                <p:cNvSpPr/>
                <p:nvPr/>
              </p:nvSpPr>
              <p:spPr>
                <a:xfrm>
                  <a:off x="7172173" y="-912768"/>
                  <a:ext cx="19090" cy="62044"/>
                </a:xfrm>
                <a:custGeom>
                  <a:avLst/>
                  <a:gdLst>
                    <a:gd name="connsiteX0" fmla="*/ 6363 w 19090"/>
                    <a:gd name="connsiteY0" fmla="*/ 62044 h 62044"/>
                    <a:gd name="connsiteX1" fmla="*/ 6363 w 19090"/>
                    <a:gd name="connsiteY1" fmla="*/ 62044 h 62044"/>
                    <a:gd name="connsiteX2" fmla="*/ 0 w 19090"/>
                    <a:gd name="connsiteY2" fmla="*/ 55681 h 62044"/>
                    <a:gd name="connsiteX3" fmla="*/ 7954 w 19090"/>
                    <a:gd name="connsiteY3" fmla="*/ 4773 h 62044"/>
                    <a:gd name="connsiteX4" fmla="*/ 14318 w 19090"/>
                    <a:gd name="connsiteY4" fmla="*/ 0 h 62044"/>
                    <a:gd name="connsiteX5" fmla="*/ 19090 w 19090"/>
                    <a:gd name="connsiteY5" fmla="*/ 6364 h 62044"/>
                    <a:gd name="connsiteX6" fmla="*/ 11136 w 19090"/>
                    <a:gd name="connsiteY6" fmla="*/ 57272 h 62044"/>
                    <a:gd name="connsiteX7" fmla="*/ 6363 w 19090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090" h="62044">
                      <a:moveTo>
                        <a:pt x="6363" y="62044"/>
                      </a:moveTo>
                      <a:cubicBezTo>
                        <a:pt x="6363" y="62044"/>
                        <a:pt x="6363" y="62044"/>
                        <a:pt x="6363" y="62044"/>
                      </a:cubicBezTo>
                      <a:cubicBezTo>
                        <a:pt x="3182" y="62044"/>
                        <a:pt x="0" y="58862"/>
                        <a:pt x="0" y="55681"/>
                      </a:cubicBezTo>
                      <a:lnTo>
                        <a:pt x="7954" y="4773"/>
                      </a:lnTo>
                      <a:cubicBezTo>
                        <a:pt x="7954" y="1591"/>
                        <a:pt x="11136" y="0"/>
                        <a:pt x="14318" y="0"/>
                      </a:cubicBezTo>
                      <a:cubicBezTo>
                        <a:pt x="17500" y="0"/>
                        <a:pt x="19090" y="3182"/>
                        <a:pt x="19090" y="6364"/>
                      </a:cubicBezTo>
                      <a:lnTo>
                        <a:pt x="11136" y="57272"/>
                      </a:lnTo>
                      <a:cubicBezTo>
                        <a:pt x="11136" y="60453"/>
                        <a:pt x="9545" y="62044"/>
                        <a:pt x="6363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3" name="Freeform: Shape 3642">
                  <a:extLst>
                    <a:ext uri="{FF2B5EF4-FFF2-40B4-BE49-F238E27FC236}">
                      <a16:creationId xmlns:a16="http://schemas.microsoft.com/office/drawing/2014/main" id="{CC9D22BA-4CA4-4F2B-B0C4-82D26E396949}"/>
                    </a:ext>
                  </a:extLst>
                </p:cNvPr>
                <p:cNvSpPr/>
                <p:nvPr/>
              </p:nvSpPr>
              <p:spPr>
                <a:xfrm>
                  <a:off x="7127628" y="-919132"/>
                  <a:ext cx="15908" cy="63635"/>
                </a:xfrm>
                <a:custGeom>
                  <a:avLst/>
                  <a:gdLst>
                    <a:gd name="connsiteX0" fmla="*/ 6364 w 15908"/>
                    <a:gd name="connsiteY0" fmla="*/ 63635 h 63635"/>
                    <a:gd name="connsiteX1" fmla="*/ 6364 w 15908"/>
                    <a:gd name="connsiteY1" fmla="*/ 63635 h 63635"/>
                    <a:gd name="connsiteX2" fmla="*/ 0 w 15908"/>
                    <a:gd name="connsiteY2" fmla="*/ 57272 h 63635"/>
                    <a:gd name="connsiteX3" fmla="*/ 4773 w 15908"/>
                    <a:gd name="connsiteY3" fmla="*/ 4773 h 63635"/>
                    <a:gd name="connsiteX4" fmla="*/ 11136 w 15908"/>
                    <a:gd name="connsiteY4" fmla="*/ 0 h 63635"/>
                    <a:gd name="connsiteX5" fmla="*/ 15909 w 15908"/>
                    <a:gd name="connsiteY5" fmla="*/ 6364 h 63635"/>
                    <a:gd name="connsiteX6" fmla="*/ 11136 w 15908"/>
                    <a:gd name="connsiteY6" fmla="*/ 58862 h 63635"/>
                    <a:gd name="connsiteX7" fmla="*/ 6364 w 15908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908" h="63635">
                      <a:moveTo>
                        <a:pt x="6364" y="63635"/>
                      </a:moveTo>
                      <a:cubicBezTo>
                        <a:pt x="6364" y="63635"/>
                        <a:pt x="6364" y="63635"/>
                        <a:pt x="6364" y="63635"/>
                      </a:cubicBezTo>
                      <a:cubicBezTo>
                        <a:pt x="3182" y="63635"/>
                        <a:pt x="0" y="60453"/>
                        <a:pt x="0" y="57272"/>
                      </a:cubicBezTo>
                      <a:lnTo>
                        <a:pt x="4773" y="4773"/>
                      </a:lnTo>
                      <a:cubicBezTo>
                        <a:pt x="4773" y="1591"/>
                        <a:pt x="7954" y="0"/>
                        <a:pt x="11136" y="0"/>
                      </a:cubicBezTo>
                      <a:cubicBezTo>
                        <a:pt x="14318" y="0"/>
                        <a:pt x="15909" y="3182"/>
                        <a:pt x="15909" y="6364"/>
                      </a:cubicBezTo>
                      <a:lnTo>
                        <a:pt x="11136" y="58862"/>
                      </a:lnTo>
                      <a:cubicBezTo>
                        <a:pt x="12727" y="60453"/>
                        <a:pt x="9545" y="63635"/>
                        <a:pt x="6364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4" name="Freeform: Shape 3643">
                  <a:extLst>
                    <a:ext uri="{FF2B5EF4-FFF2-40B4-BE49-F238E27FC236}">
                      <a16:creationId xmlns:a16="http://schemas.microsoft.com/office/drawing/2014/main" id="{4BE369E6-59BC-42D9-A079-C13FB3D6AA14}"/>
                    </a:ext>
                  </a:extLst>
                </p:cNvPr>
                <p:cNvSpPr/>
                <p:nvPr/>
              </p:nvSpPr>
              <p:spPr>
                <a:xfrm>
                  <a:off x="7086265" y="-922737"/>
                  <a:ext cx="14317" cy="64058"/>
                </a:xfrm>
                <a:custGeom>
                  <a:avLst/>
                  <a:gdLst>
                    <a:gd name="connsiteX0" fmla="*/ 6363 w 14317"/>
                    <a:gd name="connsiteY0" fmla="*/ 64058 h 64058"/>
                    <a:gd name="connsiteX1" fmla="*/ 6363 w 14317"/>
                    <a:gd name="connsiteY1" fmla="*/ 64058 h 64058"/>
                    <a:gd name="connsiteX2" fmla="*/ 0 w 14317"/>
                    <a:gd name="connsiteY2" fmla="*/ 57695 h 64058"/>
                    <a:gd name="connsiteX3" fmla="*/ 3182 w 14317"/>
                    <a:gd name="connsiteY3" fmla="*/ 5196 h 64058"/>
                    <a:gd name="connsiteX4" fmla="*/ 9545 w 14317"/>
                    <a:gd name="connsiteY4" fmla="*/ 423 h 64058"/>
                    <a:gd name="connsiteX5" fmla="*/ 14318 w 14317"/>
                    <a:gd name="connsiteY5" fmla="*/ 6787 h 64058"/>
                    <a:gd name="connsiteX6" fmla="*/ 11136 w 14317"/>
                    <a:gd name="connsiteY6" fmla="*/ 59286 h 64058"/>
                    <a:gd name="connsiteX7" fmla="*/ 6363 w 14317"/>
                    <a:gd name="connsiteY7" fmla="*/ 64058 h 640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317" h="64058">
                      <a:moveTo>
                        <a:pt x="6363" y="64058"/>
                      </a:moveTo>
                      <a:cubicBezTo>
                        <a:pt x="6363" y="64058"/>
                        <a:pt x="6363" y="64058"/>
                        <a:pt x="6363" y="64058"/>
                      </a:cubicBezTo>
                      <a:cubicBezTo>
                        <a:pt x="3182" y="64058"/>
                        <a:pt x="0" y="60877"/>
                        <a:pt x="0" y="57695"/>
                      </a:cubicBezTo>
                      <a:lnTo>
                        <a:pt x="3182" y="5196"/>
                      </a:lnTo>
                      <a:cubicBezTo>
                        <a:pt x="3182" y="2014"/>
                        <a:pt x="6363" y="-1168"/>
                        <a:pt x="9545" y="423"/>
                      </a:cubicBezTo>
                      <a:cubicBezTo>
                        <a:pt x="12727" y="423"/>
                        <a:pt x="14318" y="3605"/>
                        <a:pt x="14318" y="6787"/>
                      </a:cubicBezTo>
                      <a:lnTo>
                        <a:pt x="11136" y="59286"/>
                      </a:lnTo>
                      <a:cubicBezTo>
                        <a:pt x="11136" y="60877"/>
                        <a:pt x="9545" y="64058"/>
                        <a:pt x="6363" y="6405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45" name="Graphic 378">
                <a:extLst>
                  <a:ext uri="{FF2B5EF4-FFF2-40B4-BE49-F238E27FC236}">
                    <a16:creationId xmlns:a16="http://schemas.microsoft.com/office/drawing/2014/main" id="{B3A174AE-34B9-49D1-869E-AE6212B611A0}"/>
                  </a:ext>
                </a:extLst>
              </p:cNvPr>
              <p:cNvGrpSpPr/>
              <p:nvPr/>
            </p:nvGrpSpPr>
            <p:grpSpPr>
              <a:xfrm>
                <a:off x="6729600" y="-919132"/>
                <a:ext cx="271354" cy="119315"/>
                <a:chOff x="6729600" y="-919132"/>
                <a:chExt cx="271354" cy="119315"/>
              </a:xfrm>
              <a:solidFill>
                <a:srgbClr val="C6D605"/>
              </a:solidFill>
            </p:grpSpPr>
            <p:sp>
              <p:nvSpPr>
                <p:cNvPr id="3646" name="Freeform: Shape 3645">
                  <a:extLst>
                    <a:ext uri="{FF2B5EF4-FFF2-40B4-BE49-F238E27FC236}">
                      <a16:creationId xmlns:a16="http://schemas.microsoft.com/office/drawing/2014/main" id="{5E6535BC-EC21-411B-B130-4BC319FB8CD5}"/>
                    </a:ext>
                  </a:extLst>
                </p:cNvPr>
                <p:cNvSpPr/>
                <p:nvPr/>
              </p:nvSpPr>
              <p:spPr>
                <a:xfrm>
                  <a:off x="6729600" y="-900349"/>
                  <a:ext cx="40388" cy="100533"/>
                </a:xfrm>
                <a:custGeom>
                  <a:avLst/>
                  <a:gdLst>
                    <a:gd name="connsiteX0" fmla="*/ 28944 w 40388"/>
                    <a:gd name="connsiteY0" fmla="*/ 100534 h 100533"/>
                    <a:gd name="connsiteX1" fmla="*/ 16217 w 40388"/>
                    <a:gd name="connsiteY1" fmla="*/ 90988 h 100533"/>
                    <a:gd name="connsiteX2" fmla="*/ 308 w 40388"/>
                    <a:gd name="connsiteY2" fmla="*/ 14626 h 100533"/>
                    <a:gd name="connsiteX3" fmla="*/ 9854 w 40388"/>
                    <a:gd name="connsiteY3" fmla="*/ 308 h 100533"/>
                    <a:gd name="connsiteX4" fmla="*/ 24171 w 40388"/>
                    <a:gd name="connsiteY4" fmla="*/ 9854 h 100533"/>
                    <a:gd name="connsiteX5" fmla="*/ 40080 w 40388"/>
                    <a:gd name="connsiteY5" fmla="*/ 86216 h 100533"/>
                    <a:gd name="connsiteX6" fmla="*/ 30535 w 40388"/>
                    <a:gd name="connsiteY6" fmla="*/ 100534 h 100533"/>
                    <a:gd name="connsiteX7" fmla="*/ 28944 w 40388"/>
                    <a:gd name="connsiteY7" fmla="*/ 100534 h 1005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388" h="100533">
                      <a:moveTo>
                        <a:pt x="28944" y="100534"/>
                      </a:moveTo>
                      <a:cubicBezTo>
                        <a:pt x="22581" y="100534"/>
                        <a:pt x="17808" y="95761"/>
                        <a:pt x="16217" y="90988"/>
                      </a:cubicBezTo>
                      <a:lnTo>
                        <a:pt x="308" y="14626"/>
                      </a:lnTo>
                      <a:cubicBezTo>
                        <a:pt x="-1282" y="8263"/>
                        <a:pt x="3490" y="308"/>
                        <a:pt x="9854" y="308"/>
                      </a:cubicBezTo>
                      <a:cubicBezTo>
                        <a:pt x="16217" y="-1283"/>
                        <a:pt x="24171" y="3490"/>
                        <a:pt x="24171" y="9854"/>
                      </a:cubicBezTo>
                      <a:lnTo>
                        <a:pt x="40080" y="86216"/>
                      </a:lnTo>
                      <a:cubicBezTo>
                        <a:pt x="41671" y="92579"/>
                        <a:pt x="36899" y="100534"/>
                        <a:pt x="30535" y="100534"/>
                      </a:cubicBezTo>
                      <a:cubicBezTo>
                        <a:pt x="30535" y="100534"/>
                        <a:pt x="28944" y="100534"/>
                        <a:pt x="28944" y="10053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7" name="Freeform: Shape 3646">
                  <a:extLst>
                    <a:ext uri="{FF2B5EF4-FFF2-40B4-BE49-F238E27FC236}">
                      <a16:creationId xmlns:a16="http://schemas.microsoft.com/office/drawing/2014/main" id="{047E7E25-C7F9-478E-BBD3-EE79306E1DAC}"/>
                    </a:ext>
                  </a:extLst>
                </p:cNvPr>
                <p:cNvSpPr/>
                <p:nvPr/>
              </p:nvSpPr>
              <p:spPr>
                <a:xfrm>
                  <a:off x="6976061" y="-917974"/>
                  <a:ext cx="24893" cy="60886"/>
                </a:xfrm>
                <a:custGeom>
                  <a:avLst/>
                  <a:gdLst>
                    <a:gd name="connsiteX0" fmla="*/ 19524 w 24893"/>
                    <a:gd name="connsiteY0" fmla="*/ 60887 h 60886"/>
                    <a:gd name="connsiteX1" fmla="*/ 14752 w 24893"/>
                    <a:gd name="connsiteY1" fmla="*/ 56114 h 60886"/>
                    <a:gd name="connsiteX2" fmla="*/ 434 w 24893"/>
                    <a:gd name="connsiteY2" fmla="*/ 6797 h 60886"/>
                    <a:gd name="connsiteX3" fmla="*/ 3615 w 24893"/>
                    <a:gd name="connsiteY3" fmla="*/ 434 h 60886"/>
                    <a:gd name="connsiteX4" fmla="*/ 9979 w 24893"/>
                    <a:gd name="connsiteY4" fmla="*/ 3615 h 60886"/>
                    <a:gd name="connsiteX5" fmla="*/ 24297 w 24893"/>
                    <a:gd name="connsiteY5" fmla="*/ 52933 h 60886"/>
                    <a:gd name="connsiteX6" fmla="*/ 19524 w 24893"/>
                    <a:gd name="connsiteY6" fmla="*/ 60887 h 60886"/>
                    <a:gd name="connsiteX7" fmla="*/ 19524 w 24893"/>
                    <a:gd name="connsiteY7" fmla="*/ 60887 h 60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893" h="60886">
                      <a:moveTo>
                        <a:pt x="19524" y="60887"/>
                      </a:moveTo>
                      <a:cubicBezTo>
                        <a:pt x="16342" y="60887"/>
                        <a:pt x="14752" y="59296"/>
                        <a:pt x="14752" y="56114"/>
                      </a:cubicBezTo>
                      <a:lnTo>
                        <a:pt x="434" y="6797"/>
                      </a:lnTo>
                      <a:cubicBezTo>
                        <a:pt x="-1157" y="3615"/>
                        <a:pt x="2024" y="434"/>
                        <a:pt x="3615" y="434"/>
                      </a:cubicBezTo>
                      <a:cubicBezTo>
                        <a:pt x="6797" y="-1157"/>
                        <a:pt x="9979" y="2024"/>
                        <a:pt x="9979" y="3615"/>
                      </a:cubicBezTo>
                      <a:lnTo>
                        <a:pt x="24297" y="52933"/>
                      </a:lnTo>
                      <a:cubicBezTo>
                        <a:pt x="25888" y="56114"/>
                        <a:pt x="24297" y="59296"/>
                        <a:pt x="19524" y="60887"/>
                      </a:cubicBezTo>
                      <a:cubicBezTo>
                        <a:pt x="21115" y="60887"/>
                        <a:pt x="19524" y="60887"/>
                        <a:pt x="19524" y="608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8" name="Freeform: Shape 3647">
                  <a:extLst>
                    <a:ext uri="{FF2B5EF4-FFF2-40B4-BE49-F238E27FC236}">
                      <a16:creationId xmlns:a16="http://schemas.microsoft.com/office/drawing/2014/main" id="{59301BF2-C382-47DE-9833-6B163230E33A}"/>
                    </a:ext>
                  </a:extLst>
                </p:cNvPr>
                <p:cNvSpPr/>
                <p:nvPr/>
              </p:nvSpPr>
              <p:spPr>
                <a:xfrm>
                  <a:off x="6933541" y="-919132"/>
                  <a:ext cx="14741" cy="63635"/>
                </a:xfrm>
                <a:custGeom>
                  <a:avLst/>
                  <a:gdLst>
                    <a:gd name="connsiteX0" fmla="*/ 9545 w 14741"/>
                    <a:gd name="connsiteY0" fmla="*/ 63635 h 63635"/>
                    <a:gd name="connsiteX1" fmla="*/ 3182 w 14741"/>
                    <a:gd name="connsiteY1" fmla="*/ 58862 h 63635"/>
                    <a:gd name="connsiteX2" fmla="*/ 0 w 14741"/>
                    <a:gd name="connsiteY2" fmla="*/ 6364 h 63635"/>
                    <a:gd name="connsiteX3" fmla="*/ 4773 w 14741"/>
                    <a:gd name="connsiteY3" fmla="*/ 0 h 63635"/>
                    <a:gd name="connsiteX4" fmla="*/ 11136 w 14741"/>
                    <a:gd name="connsiteY4" fmla="*/ 4773 h 63635"/>
                    <a:gd name="connsiteX5" fmla="*/ 14318 w 14741"/>
                    <a:gd name="connsiteY5" fmla="*/ 57272 h 63635"/>
                    <a:gd name="connsiteX6" fmla="*/ 9545 w 14741"/>
                    <a:gd name="connsiteY6" fmla="*/ 63635 h 63635"/>
                    <a:gd name="connsiteX7" fmla="*/ 9545 w 14741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741" h="63635">
                      <a:moveTo>
                        <a:pt x="9545" y="63635"/>
                      </a:moveTo>
                      <a:cubicBezTo>
                        <a:pt x="6363" y="63635"/>
                        <a:pt x="4773" y="62044"/>
                        <a:pt x="3182" y="5886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4318" y="57272"/>
                      </a:lnTo>
                      <a:cubicBezTo>
                        <a:pt x="15909" y="60453"/>
                        <a:pt x="12727" y="63635"/>
                        <a:pt x="9545" y="63635"/>
                      </a:cubicBezTo>
                      <a:cubicBezTo>
                        <a:pt x="9545" y="63635"/>
                        <a:pt x="9545" y="63635"/>
                        <a:pt x="9545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9" name="Freeform: Shape 3648">
                  <a:extLst>
                    <a:ext uri="{FF2B5EF4-FFF2-40B4-BE49-F238E27FC236}">
                      <a16:creationId xmlns:a16="http://schemas.microsoft.com/office/drawing/2014/main" id="{2EE20B85-65AD-4EA2-AE44-B076938E5862}"/>
                    </a:ext>
                  </a:extLst>
                </p:cNvPr>
                <p:cNvSpPr/>
                <p:nvPr/>
              </p:nvSpPr>
              <p:spPr>
                <a:xfrm>
                  <a:off x="6884224" y="-915950"/>
                  <a:ext cx="15908" cy="63635"/>
                </a:xfrm>
                <a:custGeom>
                  <a:avLst/>
                  <a:gdLst>
                    <a:gd name="connsiteX0" fmla="*/ 11136 w 15908"/>
                    <a:gd name="connsiteY0" fmla="*/ 63635 h 63635"/>
                    <a:gd name="connsiteX1" fmla="*/ 4773 w 15908"/>
                    <a:gd name="connsiteY1" fmla="*/ 58862 h 63635"/>
                    <a:gd name="connsiteX2" fmla="*/ 0 w 15908"/>
                    <a:gd name="connsiteY2" fmla="*/ 6364 h 63635"/>
                    <a:gd name="connsiteX3" fmla="*/ 4773 w 15908"/>
                    <a:gd name="connsiteY3" fmla="*/ 0 h 63635"/>
                    <a:gd name="connsiteX4" fmla="*/ 11136 w 15908"/>
                    <a:gd name="connsiteY4" fmla="*/ 4773 h 63635"/>
                    <a:gd name="connsiteX5" fmla="*/ 15909 w 15908"/>
                    <a:gd name="connsiteY5" fmla="*/ 57272 h 63635"/>
                    <a:gd name="connsiteX6" fmla="*/ 11136 w 15908"/>
                    <a:gd name="connsiteY6" fmla="*/ 63635 h 63635"/>
                    <a:gd name="connsiteX7" fmla="*/ 11136 w 15908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908" h="63635">
                      <a:moveTo>
                        <a:pt x="11136" y="63635"/>
                      </a:moveTo>
                      <a:cubicBezTo>
                        <a:pt x="7954" y="63635"/>
                        <a:pt x="6364" y="62044"/>
                        <a:pt x="4773" y="5886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5909" y="57272"/>
                      </a:lnTo>
                      <a:cubicBezTo>
                        <a:pt x="15909" y="60453"/>
                        <a:pt x="14318" y="63635"/>
                        <a:pt x="11136" y="63635"/>
                      </a:cubicBezTo>
                      <a:cubicBezTo>
                        <a:pt x="11136" y="63635"/>
                        <a:pt x="11136" y="63635"/>
                        <a:pt x="11136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0" name="Freeform: Shape 3649">
                  <a:extLst>
                    <a:ext uri="{FF2B5EF4-FFF2-40B4-BE49-F238E27FC236}">
                      <a16:creationId xmlns:a16="http://schemas.microsoft.com/office/drawing/2014/main" id="{34DE0256-B985-4068-BC70-F19574E0BEB7}"/>
                    </a:ext>
                  </a:extLst>
                </p:cNvPr>
                <p:cNvSpPr/>
                <p:nvPr/>
              </p:nvSpPr>
              <p:spPr>
                <a:xfrm>
                  <a:off x="6838088" y="-909586"/>
                  <a:ext cx="17499" cy="62044"/>
                </a:xfrm>
                <a:custGeom>
                  <a:avLst/>
                  <a:gdLst>
                    <a:gd name="connsiteX0" fmla="*/ 12727 w 17499"/>
                    <a:gd name="connsiteY0" fmla="*/ 62044 h 62044"/>
                    <a:gd name="connsiteX1" fmla="*/ 6363 w 17499"/>
                    <a:gd name="connsiteY1" fmla="*/ 57272 h 62044"/>
                    <a:gd name="connsiteX2" fmla="*/ 0 w 17499"/>
                    <a:gd name="connsiteY2" fmla="*/ 6364 h 62044"/>
                    <a:gd name="connsiteX3" fmla="*/ 4773 w 17499"/>
                    <a:gd name="connsiteY3" fmla="*/ 0 h 62044"/>
                    <a:gd name="connsiteX4" fmla="*/ 11136 w 17499"/>
                    <a:gd name="connsiteY4" fmla="*/ 4773 h 62044"/>
                    <a:gd name="connsiteX5" fmla="*/ 17500 w 17499"/>
                    <a:gd name="connsiteY5" fmla="*/ 55681 h 62044"/>
                    <a:gd name="connsiteX6" fmla="*/ 12727 w 17499"/>
                    <a:gd name="connsiteY6" fmla="*/ 62044 h 62044"/>
                    <a:gd name="connsiteX7" fmla="*/ 12727 w 17499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499" h="62044">
                      <a:moveTo>
                        <a:pt x="12727" y="62044"/>
                      </a:moveTo>
                      <a:cubicBezTo>
                        <a:pt x="9545" y="62044"/>
                        <a:pt x="7954" y="60453"/>
                        <a:pt x="6363" y="5727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7500" y="55681"/>
                      </a:lnTo>
                      <a:cubicBezTo>
                        <a:pt x="17500" y="58862"/>
                        <a:pt x="15909" y="62044"/>
                        <a:pt x="12727" y="62044"/>
                      </a:cubicBezTo>
                      <a:cubicBezTo>
                        <a:pt x="12727" y="62044"/>
                        <a:pt x="12727" y="62044"/>
                        <a:pt x="12727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1" name="Freeform: Shape 3650">
                  <a:extLst>
                    <a:ext uri="{FF2B5EF4-FFF2-40B4-BE49-F238E27FC236}">
                      <a16:creationId xmlns:a16="http://schemas.microsoft.com/office/drawing/2014/main" id="{03244C1A-948D-4DA9-975E-7957972B15A3}"/>
                    </a:ext>
                  </a:extLst>
                </p:cNvPr>
                <p:cNvSpPr/>
                <p:nvPr/>
              </p:nvSpPr>
              <p:spPr>
                <a:xfrm>
                  <a:off x="6795135" y="-904814"/>
                  <a:ext cx="19090" cy="62044"/>
                </a:xfrm>
                <a:custGeom>
                  <a:avLst/>
                  <a:gdLst>
                    <a:gd name="connsiteX0" fmla="*/ 12727 w 19090"/>
                    <a:gd name="connsiteY0" fmla="*/ 62044 h 62044"/>
                    <a:gd name="connsiteX1" fmla="*/ 7954 w 19090"/>
                    <a:gd name="connsiteY1" fmla="*/ 57272 h 62044"/>
                    <a:gd name="connsiteX2" fmla="*/ 0 w 19090"/>
                    <a:gd name="connsiteY2" fmla="*/ 6364 h 62044"/>
                    <a:gd name="connsiteX3" fmla="*/ 4773 w 19090"/>
                    <a:gd name="connsiteY3" fmla="*/ 0 h 62044"/>
                    <a:gd name="connsiteX4" fmla="*/ 11136 w 19090"/>
                    <a:gd name="connsiteY4" fmla="*/ 4773 h 62044"/>
                    <a:gd name="connsiteX5" fmla="*/ 19090 w 19090"/>
                    <a:gd name="connsiteY5" fmla="*/ 55681 h 62044"/>
                    <a:gd name="connsiteX6" fmla="*/ 12727 w 19090"/>
                    <a:gd name="connsiteY6" fmla="*/ 62044 h 62044"/>
                    <a:gd name="connsiteX7" fmla="*/ 12727 w 19090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090" h="62044">
                      <a:moveTo>
                        <a:pt x="12727" y="62044"/>
                      </a:moveTo>
                      <a:cubicBezTo>
                        <a:pt x="9545" y="62044"/>
                        <a:pt x="7954" y="60453"/>
                        <a:pt x="7954" y="5727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9090" y="55681"/>
                      </a:lnTo>
                      <a:cubicBezTo>
                        <a:pt x="19090" y="58862"/>
                        <a:pt x="17500" y="62044"/>
                        <a:pt x="12727" y="62044"/>
                      </a:cubicBezTo>
                      <a:cubicBezTo>
                        <a:pt x="14318" y="62044"/>
                        <a:pt x="12727" y="62044"/>
                        <a:pt x="12727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52" name="Graphic 378">
                <a:extLst>
                  <a:ext uri="{FF2B5EF4-FFF2-40B4-BE49-F238E27FC236}">
                    <a16:creationId xmlns:a16="http://schemas.microsoft.com/office/drawing/2014/main" id="{BA01CD62-B50F-4454-8B4D-84803E7C6A77}"/>
                  </a:ext>
                </a:extLst>
              </p:cNvPr>
              <p:cNvGrpSpPr/>
              <p:nvPr/>
            </p:nvGrpSpPr>
            <p:grpSpPr>
              <a:xfrm>
                <a:off x="6448323" y="-885723"/>
                <a:ext cx="268858" cy="178178"/>
                <a:chOff x="6448323" y="-885723"/>
                <a:chExt cx="268858" cy="178178"/>
              </a:xfrm>
              <a:solidFill>
                <a:srgbClr val="C6D605"/>
              </a:solidFill>
            </p:grpSpPr>
            <p:sp>
              <p:nvSpPr>
                <p:cNvPr id="3653" name="Freeform: Shape 3652">
                  <a:extLst>
                    <a:ext uri="{FF2B5EF4-FFF2-40B4-BE49-F238E27FC236}">
                      <a16:creationId xmlns:a16="http://schemas.microsoft.com/office/drawing/2014/main" id="{FD23E803-0FA3-4B97-B5CC-A15199E24797}"/>
                    </a:ext>
                  </a:extLst>
                </p:cNvPr>
                <p:cNvSpPr/>
                <p:nvPr/>
              </p:nvSpPr>
              <p:spPr>
                <a:xfrm>
                  <a:off x="6448323" y="-801407"/>
                  <a:ext cx="65226" cy="93861"/>
                </a:xfrm>
                <a:custGeom>
                  <a:avLst/>
                  <a:gdLst>
                    <a:gd name="connsiteX0" fmla="*/ 52499 w 65226"/>
                    <a:gd name="connsiteY0" fmla="*/ 93862 h 93861"/>
                    <a:gd name="connsiteX1" fmla="*/ 41363 w 65226"/>
                    <a:gd name="connsiteY1" fmla="*/ 87498 h 93861"/>
                    <a:gd name="connsiteX2" fmla="*/ 1591 w 65226"/>
                    <a:gd name="connsiteY2" fmla="*/ 19091 h 93861"/>
                    <a:gd name="connsiteX3" fmla="*/ 6363 w 65226"/>
                    <a:gd name="connsiteY3" fmla="*/ 1591 h 93861"/>
                    <a:gd name="connsiteX4" fmla="*/ 23863 w 65226"/>
                    <a:gd name="connsiteY4" fmla="*/ 6364 h 93861"/>
                    <a:gd name="connsiteX5" fmla="*/ 63635 w 65226"/>
                    <a:gd name="connsiteY5" fmla="*/ 74771 h 93861"/>
                    <a:gd name="connsiteX6" fmla="*/ 58862 w 65226"/>
                    <a:gd name="connsiteY6" fmla="*/ 92271 h 93861"/>
                    <a:gd name="connsiteX7" fmla="*/ 52499 w 65226"/>
                    <a:gd name="connsiteY7" fmla="*/ 93862 h 93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5226" h="93861">
                      <a:moveTo>
                        <a:pt x="52499" y="93862"/>
                      </a:moveTo>
                      <a:cubicBezTo>
                        <a:pt x="47726" y="93862"/>
                        <a:pt x="44545" y="92271"/>
                        <a:pt x="41363" y="87498"/>
                      </a:cubicBezTo>
                      <a:lnTo>
                        <a:pt x="1591" y="19091"/>
                      </a:lnTo>
                      <a:cubicBezTo>
                        <a:pt x="-1591" y="12727"/>
                        <a:pt x="0" y="4773"/>
                        <a:pt x="6363" y="1591"/>
                      </a:cubicBezTo>
                      <a:cubicBezTo>
                        <a:pt x="12727" y="-1591"/>
                        <a:pt x="20681" y="0"/>
                        <a:pt x="23863" y="6364"/>
                      </a:cubicBezTo>
                      <a:lnTo>
                        <a:pt x="63635" y="74771"/>
                      </a:lnTo>
                      <a:cubicBezTo>
                        <a:pt x="66817" y="81135"/>
                        <a:pt x="65226" y="89089"/>
                        <a:pt x="58862" y="92271"/>
                      </a:cubicBezTo>
                      <a:cubicBezTo>
                        <a:pt x="57272" y="93862"/>
                        <a:pt x="54090" y="93862"/>
                        <a:pt x="52499" y="9386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4" name="Freeform: Shape 3653">
                  <a:extLst>
                    <a:ext uri="{FF2B5EF4-FFF2-40B4-BE49-F238E27FC236}">
                      <a16:creationId xmlns:a16="http://schemas.microsoft.com/office/drawing/2014/main" id="{D09F03DD-A6CC-4ED9-B1B5-5D8963877648}"/>
                    </a:ext>
                  </a:extLst>
                </p:cNvPr>
                <p:cNvSpPr/>
                <p:nvPr/>
              </p:nvSpPr>
              <p:spPr>
                <a:xfrm>
                  <a:off x="6693318" y="-885723"/>
                  <a:ext cx="23863" cy="62044"/>
                </a:xfrm>
                <a:custGeom>
                  <a:avLst/>
                  <a:gdLst>
                    <a:gd name="connsiteX0" fmla="*/ 17500 w 23863"/>
                    <a:gd name="connsiteY0" fmla="*/ 62044 h 62044"/>
                    <a:gd name="connsiteX1" fmla="*/ 12727 w 23863"/>
                    <a:gd name="connsiteY1" fmla="*/ 57272 h 62044"/>
                    <a:gd name="connsiteX2" fmla="*/ 0 w 23863"/>
                    <a:gd name="connsiteY2" fmla="*/ 6364 h 62044"/>
                    <a:gd name="connsiteX3" fmla="*/ 4773 w 23863"/>
                    <a:gd name="connsiteY3" fmla="*/ 0 h 62044"/>
                    <a:gd name="connsiteX4" fmla="*/ 11136 w 23863"/>
                    <a:gd name="connsiteY4" fmla="*/ 4773 h 62044"/>
                    <a:gd name="connsiteX5" fmla="*/ 23863 w 23863"/>
                    <a:gd name="connsiteY5" fmla="*/ 55681 h 62044"/>
                    <a:gd name="connsiteX6" fmla="*/ 17500 w 23863"/>
                    <a:gd name="connsiteY6" fmla="*/ 62044 h 62044"/>
                    <a:gd name="connsiteX7" fmla="*/ 17500 w 23863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3863" h="62044">
                      <a:moveTo>
                        <a:pt x="17500" y="62044"/>
                      </a:moveTo>
                      <a:cubicBezTo>
                        <a:pt x="14318" y="62044"/>
                        <a:pt x="12727" y="60453"/>
                        <a:pt x="12727" y="5727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23863" y="55681"/>
                      </a:lnTo>
                      <a:cubicBezTo>
                        <a:pt x="22272" y="58862"/>
                        <a:pt x="20681" y="62044"/>
                        <a:pt x="17500" y="62044"/>
                      </a:cubicBezTo>
                      <a:cubicBezTo>
                        <a:pt x="17500" y="62044"/>
                        <a:pt x="17500" y="62044"/>
                        <a:pt x="17500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5" name="Freeform: Shape 3654">
                  <a:extLst>
                    <a:ext uri="{FF2B5EF4-FFF2-40B4-BE49-F238E27FC236}">
                      <a16:creationId xmlns:a16="http://schemas.microsoft.com/office/drawing/2014/main" id="{2D541F97-22BA-493C-B31D-BD9C08BB371A}"/>
                    </a:ext>
                  </a:extLst>
                </p:cNvPr>
                <p:cNvSpPr/>
                <p:nvPr/>
              </p:nvSpPr>
              <p:spPr>
                <a:xfrm>
                  <a:off x="6643568" y="-871839"/>
                  <a:ext cx="24893" cy="60886"/>
                </a:xfrm>
                <a:custGeom>
                  <a:avLst/>
                  <a:gdLst>
                    <a:gd name="connsiteX0" fmla="*/ 19524 w 24893"/>
                    <a:gd name="connsiteY0" fmla="*/ 60887 h 60886"/>
                    <a:gd name="connsiteX1" fmla="*/ 14751 w 24893"/>
                    <a:gd name="connsiteY1" fmla="*/ 56114 h 60886"/>
                    <a:gd name="connsiteX2" fmla="*/ 434 w 24893"/>
                    <a:gd name="connsiteY2" fmla="*/ 6797 h 60886"/>
                    <a:gd name="connsiteX3" fmla="*/ 3615 w 24893"/>
                    <a:gd name="connsiteY3" fmla="*/ 434 h 60886"/>
                    <a:gd name="connsiteX4" fmla="*/ 9979 w 24893"/>
                    <a:gd name="connsiteY4" fmla="*/ 3615 h 60886"/>
                    <a:gd name="connsiteX5" fmla="*/ 24297 w 24893"/>
                    <a:gd name="connsiteY5" fmla="*/ 52933 h 60886"/>
                    <a:gd name="connsiteX6" fmla="*/ 19524 w 24893"/>
                    <a:gd name="connsiteY6" fmla="*/ 60887 h 60886"/>
                    <a:gd name="connsiteX7" fmla="*/ 19524 w 24893"/>
                    <a:gd name="connsiteY7" fmla="*/ 60887 h 60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893" h="60886">
                      <a:moveTo>
                        <a:pt x="19524" y="60887"/>
                      </a:moveTo>
                      <a:cubicBezTo>
                        <a:pt x="16342" y="60887"/>
                        <a:pt x="14751" y="59296"/>
                        <a:pt x="14751" y="56114"/>
                      </a:cubicBezTo>
                      <a:lnTo>
                        <a:pt x="434" y="6797"/>
                      </a:lnTo>
                      <a:cubicBezTo>
                        <a:pt x="-1157" y="3615"/>
                        <a:pt x="2024" y="434"/>
                        <a:pt x="3615" y="434"/>
                      </a:cubicBezTo>
                      <a:cubicBezTo>
                        <a:pt x="6797" y="-1157"/>
                        <a:pt x="9979" y="2024"/>
                        <a:pt x="9979" y="3615"/>
                      </a:cubicBezTo>
                      <a:lnTo>
                        <a:pt x="24297" y="52933"/>
                      </a:lnTo>
                      <a:cubicBezTo>
                        <a:pt x="25888" y="57705"/>
                        <a:pt x="24297" y="60887"/>
                        <a:pt x="19524" y="60887"/>
                      </a:cubicBezTo>
                      <a:cubicBezTo>
                        <a:pt x="19524" y="60887"/>
                        <a:pt x="19524" y="60887"/>
                        <a:pt x="19524" y="608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6" name="Freeform: Shape 3655">
                  <a:extLst>
                    <a:ext uri="{FF2B5EF4-FFF2-40B4-BE49-F238E27FC236}">
                      <a16:creationId xmlns:a16="http://schemas.microsoft.com/office/drawing/2014/main" id="{F72B8CE9-EAC0-4725-8114-BA44F95AF1BF}"/>
                    </a:ext>
                  </a:extLst>
                </p:cNvPr>
                <p:cNvSpPr/>
                <p:nvPr/>
              </p:nvSpPr>
              <p:spPr>
                <a:xfrm>
                  <a:off x="6594060" y="-856121"/>
                  <a:ext cx="29884" cy="61077"/>
                </a:xfrm>
                <a:custGeom>
                  <a:avLst/>
                  <a:gdLst>
                    <a:gd name="connsiteX0" fmla="*/ 22896 w 29884"/>
                    <a:gd name="connsiteY0" fmla="*/ 61077 h 61077"/>
                    <a:gd name="connsiteX1" fmla="*/ 18124 w 29884"/>
                    <a:gd name="connsiteY1" fmla="*/ 57896 h 61077"/>
                    <a:gd name="connsiteX2" fmla="*/ 624 w 29884"/>
                    <a:gd name="connsiteY2" fmla="*/ 8578 h 61077"/>
                    <a:gd name="connsiteX3" fmla="*/ 3806 w 29884"/>
                    <a:gd name="connsiteY3" fmla="*/ 624 h 61077"/>
                    <a:gd name="connsiteX4" fmla="*/ 11760 w 29884"/>
                    <a:gd name="connsiteY4" fmla="*/ 3806 h 61077"/>
                    <a:gd name="connsiteX5" fmla="*/ 29260 w 29884"/>
                    <a:gd name="connsiteY5" fmla="*/ 53123 h 61077"/>
                    <a:gd name="connsiteX6" fmla="*/ 26078 w 29884"/>
                    <a:gd name="connsiteY6" fmla="*/ 61077 h 61077"/>
                    <a:gd name="connsiteX7" fmla="*/ 22896 w 29884"/>
                    <a:gd name="connsiteY7" fmla="*/ 61077 h 610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9884" h="61077">
                      <a:moveTo>
                        <a:pt x="22896" y="61077"/>
                      </a:moveTo>
                      <a:cubicBezTo>
                        <a:pt x="21306" y="61077"/>
                        <a:pt x="18124" y="59487"/>
                        <a:pt x="18124" y="57896"/>
                      </a:cubicBezTo>
                      <a:lnTo>
                        <a:pt x="624" y="8578"/>
                      </a:lnTo>
                      <a:cubicBezTo>
                        <a:pt x="-967" y="5397"/>
                        <a:pt x="624" y="2215"/>
                        <a:pt x="3806" y="624"/>
                      </a:cubicBezTo>
                      <a:cubicBezTo>
                        <a:pt x="6988" y="-967"/>
                        <a:pt x="10169" y="624"/>
                        <a:pt x="11760" y="3806"/>
                      </a:cubicBezTo>
                      <a:lnTo>
                        <a:pt x="29260" y="53123"/>
                      </a:lnTo>
                      <a:cubicBezTo>
                        <a:pt x="30851" y="56305"/>
                        <a:pt x="29260" y="59487"/>
                        <a:pt x="26078" y="61077"/>
                      </a:cubicBezTo>
                      <a:cubicBezTo>
                        <a:pt x="24487" y="61077"/>
                        <a:pt x="22896" y="61077"/>
                        <a:pt x="22896" y="6107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7" name="Freeform: Shape 3656">
                  <a:extLst>
                    <a:ext uri="{FF2B5EF4-FFF2-40B4-BE49-F238E27FC236}">
                      <a16:creationId xmlns:a16="http://schemas.microsoft.com/office/drawing/2014/main" id="{F8803E2E-16F7-4A10-A480-1A5FD1FA1506}"/>
                    </a:ext>
                  </a:extLst>
                </p:cNvPr>
                <p:cNvSpPr/>
                <p:nvPr/>
              </p:nvSpPr>
              <p:spPr>
                <a:xfrm>
                  <a:off x="6551106" y="-838621"/>
                  <a:ext cx="31474" cy="59486"/>
                </a:xfrm>
                <a:custGeom>
                  <a:avLst/>
                  <a:gdLst>
                    <a:gd name="connsiteX0" fmla="*/ 24487 w 31474"/>
                    <a:gd name="connsiteY0" fmla="*/ 59487 h 59486"/>
                    <a:gd name="connsiteX1" fmla="*/ 19715 w 31474"/>
                    <a:gd name="connsiteY1" fmla="*/ 56305 h 59486"/>
                    <a:gd name="connsiteX2" fmla="*/ 624 w 31474"/>
                    <a:gd name="connsiteY2" fmla="*/ 8578 h 59486"/>
                    <a:gd name="connsiteX3" fmla="*/ 3806 w 31474"/>
                    <a:gd name="connsiteY3" fmla="*/ 624 h 59486"/>
                    <a:gd name="connsiteX4" fmla="*/ 11760 w 31474"/>
                    <a:gd name="connsiteY4" fmla="*/ 3806 h 59486"/>
                    <a:gd name="connsiteX5" fmla="*/ 30851 w 31474"/>
                    <a:gd name="connsiteY5" fmla="*/ 51532 h 59486"/>
                    <a:gd name="connsiteX6" fmla="*/ 27669 w 31474"/>
                    <a:gd name="connsiteY6" fmla="*/ 59487 h 59486"/>
                    <a:gd name="connsiteX7" fmla="*/ 24487 w 31474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1474" h="59486">
                      <a:moveTo>
                        <a:pt x="24487" y="59487"/>
                      </a:moveTo>
                      <a:cubicBezTo>
                        <a:pt x="22896" y="59487"/>
                        <a:pt x="19715" y="57896"/>
                        <a:pt x="19715" y="56305"/>
                      </a:cubicBezTo>
                      <a:lnTo>
                        <a:pt x="624" y="8578"/>
                      </a:lnTo>
                      <a:cubicBezTo>
                        <a:pt x="-967" y="5397"/>
                        <a:pt x="624" y="2215"/>
                        <a:pt x="3806" y="624"/>
                      </a:cubicBezTo>
                      <a:cubicBezTo>
                        <a:pt x="6988" y="-967"/>
                        <a:pt x="10170" y="624"/>
                        <a:pt x="11760" y="3806"/>
                      </a:cubicBezTo>
                      <a:lnTo>
                        <a:pt x="30851" y="51532"/>
                      </a:lnTo>
                      <a:cubicBezTo>
                        <a:pt x="32442" y="54714"/>
                        <a:pt x="30851" y="57896"/>
                        <a:pt x="27669" y="59487"/>
                      </a:cubicBezTo>
                      <a:cubicBezTo>
                        <a:pt x="26078" y="59487"/>
                        <a:pt x="24487" y="59487"/>
                        <a:pt x="24487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8" name="Freeform: Shape 3657">
                  <a:extLst>
                    <a:ext uri="{FF2B5EF4-FFF2-40B4-BE49-F238E27FC236}">
                      <a16:creationId xmlns:a16="http://schemas.microsoft.com/office/drawing/2014/main" id="{C22D35FB-F5E8-4AEE-8322-E4E8B5DAA9B0}"/>
                    </a:ext>
                  </a:extLst>
                </p:cNvPr>
                <p:cNvSpPr/>
                <p:nvPr/>
              </p:nvSpPr>
              <p:spPr>
                <a:xfrm>
                  <a:off x="6509743" y="-822712"/>
                  <a:ext cx="34656" cy="59486"/>
                </a:xfrm>
                <a:custGeom>
                  <a:avLst/>
                  <a:gdLst>
                    <a:gd name="connsiteX0" fmla="*/ 27669 w 34656"/>
                    <a:gd name="connsiteY0" fmla="*/ 59487 h 59486"/>
                    <a:gd name="connsiteX1" fmla="*/ 22896 w 34656"/>
                    <a:gd name="connsiteY1" fmla="*/ 56305 h 59486"/>
                    <a:gd name="connsiteX2" fmla="*/ 624 w 34656"/>
                    <a:gd name="connsiteY2" fmla="*/ 8578 h 59486"/>
                    <a:gd name="connsiteX3" fmla="*/ 3806 w 34656"/>
                    <a:gd name="connsiteY3" fmla="*/ 624 h 59486"/>
                    <a:gd name="connsiteX4" fmla="*/ 11760 w 34656"/>
                    <a:gd name="connsiteY4" fmla="*/ 3806 h 59486"/>
                    <a:gd name="connsiteX5" fmla="*/ 34033 w 34656"/>
                    <a:gd name="connsiteY5" fmla="*/ 51532 h 59486"/>
                    <a:gd name="connsiteX6" fmla="*/ 30851 w 34656"/>
                    <a:gd name="connsiteY6" fmla="*/ 59487 h 59486"/>
                    <a:gd name="connsiteX7" fmla="*/ 27669 w 34656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656" h="59486">
                      <a:moveTo>
                        <a:pt x="27669" y="59487"/>
                      </a:moveTo>
                      <a:cubicBezTo>
                        <a:pt x="26078" y="59487"/>
                        <a:pt x="22896" y="57896"/>
                        <a:pt x="22896" y="56305"/>
                      </a:cubicBezTo>
                      <a:lnTo>
                        <a:pt x="624" y="8578"/>
                      </a:lnTo>
                      <a:cubicBezTo>
                        <a:pt x="-967" y="5397"/>
                        <a:pt x="624" y="2215"/>
                        <a:pt x="3806" y="624"/>
                      </a:cubicBezTo>
                      <a:cubicBezTo>
                        <a:pt x="6988" y="-967"/>
                        <a:pt x="10169" y="624"/>
                        <a:pt x="11760" y="3806"/>
                      </a:cubicBezTo>
                      <a:lnTo>
                        <a:pt x="34033" y="51532"/>
                      </a:lnTo>
                      <a:cubicBezTo>
                        <a:pt x="35624" y="54714"/>
                        <a:pt x="34033" y="57896"/>
                        <a:pt x="30851" y="59487"/>
                      </a:cubicBezTo>
                      <a:cubicBezTo>
                        <a:pt x="29260" y="59487"/>
                        <a:pt x="27669" y="59487"/>
                        <a:pt x="27669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59" name="Graphic 378">
                <a:extLst>
                  <a:ext uri="{FF2B5EF4-FFF2-40B4-BE49-F238E27FC236}">
                    <a16:creationId xmlns:a16="http://schemas.microsoft.com/office/drawing/2014/main" id="{0B89BBA2-D4B7-41F4-95FB-7691CA40BD0E}"/>
                  </a:ext>
                </a:extLst>
              </p:cNvPr>
              <p:cNvGrpSpPr/>
              <p:nvPr/>
            </p:nvGrpSpPr>
            <p:grpSpPr>
              <a:xfrm>
                <a:off x="6231964" y="-769043"/>
                <a:ext cx="223767" cy="247631"/>
                <a:chOff x="6231964" y="-769043"/>
                <a:chExt cx="223767" cy="247631"/>
              </a:xfrm>
              <a:solidFill>
                <a:srgbClr val="C6D605"/>
              </a:solidFill>
            </p:grpSpPr>
            <p:sp>
              <p:nvSpPr>
                <p:cNvPr id="3660" name="Freeform: Shape 3659">
                  <a:extLst>
                    <a:ext uri="{FF2B5EF4-FFF2-40B4-BE49-F238E27FC236}">
                      <a16:creationId xmlns:a16="http://schemas.microsoft.com/office/drawing/2014/main" id="{E1A38CEC-A405-45FF-9965-902E1398727F}"/>
                    </a:ext>
                  </a:extLst>
                </p:cNvPr>
                <p:cNvSpPr/>
                <p:nvPr/>
              </p:nvSpPr>
              <p:spPr>
                <a:xfrm>
                  <a:off x="6231964" y="-586638"/>
                  <a:ext cx="92270" cy="65225"/>
                </a:xfrm>
                <a:custGeom>
                  <a:avLst/>
                  <a:gdLst>
                    <a:gd name="connsiteX0" fmla="*/ 79544 w 92270"/>
                    <a:gd name="connsiteY0" fmla="*/ 65226 h 65225"/>
                    <a:gd name="connsiteX1" fmla="*/ 73180 w 92270"/>
                    <a:gd name="connsiteY1" fmla="*/ 63635 h 65225"/>
                    <a:gd name="connsiteX2" fmla="*/ 6364 w 92270"/>
                    <a:gd name="connsiteY2" fmla="*/ 23863 h 65225"/>
                    <a:gd name="connsiteX3" fmla="*/ 1591 w 92270"/>
                    <a:gd name="connsiteY3" fmla="*/ 6364 h 65225"/>
                    <a:gd name="connsiteX4" fmla="*/ 19091 w 92270"/>
                    <a:gd name="connsiteY4" fmla="*/ 1591 h 65225"/>
                    <a:gd name="connsiteX5" fmla="*/ 85907 w 92270"/>
                    <a:gd name="connsiteY5" fmla="*/ 42954 h 65225"/>
                    <a:gd name="connsiteX6" fmla="*/ 90680 w 92270"/>
                    <a:gd name="connsiteY6" fmla="*/ 60453 h 65225"/>
                    <a:gd name="connsiteX7" fmla="*/ 79544 w 92270"/>
                    <a:gd name="connsiteY7" fmla="*/ 65226 h 652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2270" h="65225">
                      <a:moveTo>
                        <a:pt x="79544" y="65226"/>
                      </a:moveTo>
                      <a:cubicBezTo>
                        <a:pt x="77953" y="65226"/>
                        <a:pt x="74771" y="65226"/>
                        <a:pt x="73180" y="63635"/>
                      </a:cubicBezTo>
                      <a:lnTo>
                        <a:pt x="6364" y="23863"/>
                      </a:lnTo>
                      <a:cubicBezTo>
                        <a:pt x="0" y="20681"/>
                        <a:pt x="-1591" y="12727"/>
                        <a:pt x="1591" y="6364"/>
                      </a:cubicBezTo>
                      <a:cubicBezTo>
                        <a:pt x="4773" y="0"/>
                        <a:pt x="12727" y="-1591"/>
                        <a:pt x="19091" y="1591"/>
                      </a:cubicBezTo>
                      <a:lnTo>
                        <a:pt x="85907" y="42954"/>
                      </a:lnTo>
                      <a:cubicBezTo>
                        <a:pt x="92271" y="46135"/>
                        <a:pt x="93862" y="54090"/>
                        <a:pt x="90680" y="60453"/>
                      </a:cubicBezTo>
                      <a:cubicBezTo>
                        <a:pt x="89089" y="63635"/>
                        <a:pt x="84316" y="65226"/>
                        <a:pt x="79544" y="6522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1" name="Freeform: Shape 3660">
                  <a:extLst>
                    <a:ext uri="{FF2B5EF4-FFF2-40B4-BE49-F238E27FC236}">
                      <a16:creationId xmlns:a16="http://schemas.microsoft.com/office/drawing/2014/main" id="{2DEE7EA7-A655-46D2-B067-77ED6F231C3C}"/>
                    </a:ext>
                  </a:extLst>
                </p:cNvPr>
                <p:cNvSpPr/>
                <p:nvPr/>
              </p:nvSpPr>
              <p:spPr>
                <a:xfrm>
                  <a:off x="6415461" y="-769043"/>
                  <a:ext cx="40271" cy="55134"/>
                </a:xfrm>
                <a:custGeom>
                  <a:avLst/>
                  <a:gdLst>
                    <a:gd name="connsiteX0" fmla="*/ 34454 w 40271"/>
                    <a:gd name="connsiteY0" fmla="*/ 55135 h 55134"/>
                    <a:gd name="connsiteX1" fmla="*/ 29681 w 40271"/>
                    <a:gd name="connsiteY1" fmla="*/ 51953 h 55134"/>
                    <a:gd name="connsiteX2" fmla="*/ 1045 w 40271"/>
                    <a:gd name="connsiteY2" fmla="*/ 8999 h 55134"/>
                    <a:gd name="connsiteX3" fmla="*/ 2636 w 40271"/>
                    <a:gd name="connsiteY3" fmla="*/ 1045 h 55134"/>
                    <a:gd name="connsiteX4" fmla="*/ 10590 w 40271"/>
                    <a:gd name="connsiteY4" fmla="*/ 2636 h 55134"/>
                    <a:gd name="connsiteX5" fmla="*/ 39226 w 40271"/>
                    <a:gd name="connsiteY5" fmla="*/ 45590 h 55134"/>
                    <a:gd name="connsiteX6" fmla="*/ 37635 w 40271"/>
                    <a:gd name="connsiteY6" fmla="*/ 53544 h 55134"/>
                    <a:gd name="connsiteX7" fmla="*/ 34454 w 40271"/>
                    <a:gd name="connsiteY7" fmla="*/ 55135 h 55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271" h="55134">
                      <a:moveTo>
                        <a:pt x="34454" y="55135"/>
                      </a:moveTo>
                      <a:cubicBezTo>
                        <a:pt x="32863" y="55135"/>
                        <a:pt x="31272" y="53544"/>
                        <a:pt x="29681" y="51953"/>
                      </a:cubicBezTo>
                      <a:lnTo>
                        <a:pt x="1045" y="8999"/>
                      </a:lnTo>
                      <a:cubicBezTo>
                        <a:pt x="-546" y="5818"/>
                        <a:pt x="-546" y="2636"/>
                        <a:pt x="2636" y="1045"/>
                      </a:cubicBezTo>
                      <a:cubicBezTo>
                        <a:pt x="5818" y="-546"/>
                        <a:pt x="8999" y="-546"/>
                        <a:pt x="10590" y="2636"/>
                      </a:cubicBezTo>
                      <a:lnTo>
                        <a:pt x="39226" y="45590"/>
                      </a:lnTo>
                      <a:cubicBezTo>
                        <a:pt x="40817" y="48771"/>
                        <a:pt x="40817" y="51953"/>
                        <a:pt x="37635" y="53544"/>
                      </a:cubicBezTo>
                      <a:cubicBezTo>
                        <a:pt x="37635" y="55135"/>
                        <a:pt x="36044" y="55135"/>
                        <a:pt x="34454" y="551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2" name="Freeform: Shape 3661">
                  <a:extLst>
                    <a:ext uri="{FF2B5EF4-FFF2-40B4-BE49-F238E27FC236}">
                      <a16:creationId xmlns:a16="http://schemas.microsoft.com/office/drawing/2014/main" id="{F91FCA77-298F-4899-A3BD-501FC1B7E9C9}"/>
                    </a:ext>
                  </a:extLst>
                </p:cNvPr>
                <p:cNvSpPr/>
                <p:nvPr/>
              </p:nvSpPr>
              <p:spPr>
                <a:xfrm>
                  <a:off x="6374098" y="-735635"/>
                  <a:ext cx="43452" cy="50362"/>
                </a:xfrm>
                <a:custGeom>
                  <a:avLst/>
                  <a:gdLst>
                    <a:gd name="connsiteX0" fmla="*/ 37635 w 43452"/>
                    <a:gd name="connsiteY0" fmla="*/ 50362 h 50362"/>
                    <a:gd name="connsiteX1" fmla="*/ 32862 w 43452"/>
                    <a:gd name="connsiteY1" fmla="*/ 48771 h 50362"/>
                    <a:gd name="connsiteX2" fmla="*/ 1045 w 43452"/>
                    <a:gd name="connsiteY2" fmla="*/ 8999 h 50362"/>
                    <a:gd name="connsiteX3" fmla="*/ 2636 w 43452"/>
                    <a:gd name="connsiteY3" fmla="*/ 1045 h 50362"/>
                    <a:gd name="connsiteX4" fmla="*/ 10590 w 43452"/>
                    <a:gd name="connsiteY4" fmla="*/ 2636 h 50362"/>
                    <a:gd name="connsiteX5" fmla="*/ 42408 w 43452"/>
                    <a:gd name="connsiteY5" fmla="*/ 42408 h 50362"/>
                    <a:gd name="connsiteX6" fmla="*/ 40817 w 43452"/>
                    <a:gd name="connsiteY6" fmla="*/ 50362 h 50362"/>
                    <a:gd name="connsiteX7" fmla="*/ 37635 w 43452"/>
                    <a:gd name="connsiteY7" fmla="*/ 50362 h 50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3452" h="50362">
                      <a:moveTo>
                        <a:pt x="37635" y="50362"/>
                      </a:moveTo>
                      <a:cubicBezTo>
                        <a:pt x="36044" y="50362"/>
                        <a:pt x="34453" y="50362"/>
                        <a:pt x="32862" y="48771"/>
                      </a:cubicBezTo>
                      <a:lnTo>
                        <a:pt x="1045" y="8999"/>
                      </a:lnTo>
                      <a:cubicBezTo>
                        <a:pt x="-546" y="5818"/>
                        <a:pt x="-546" y="2636"/>
                        <a:pt x="2636" y="1045"/>
                      </a:cubicBezTo>
                      <a:cubicBezTo>
                        <a:pt x="5818" y="-546"/>
                        <a:pt x="8999" y="-546"/>
                        <a:pt x="10590" y="2636"/>
                      </a:cubicBezTo>
                      <a:lnTo>
                        <a:pt x="42408" y="42408"/>
                      </a:lnTo>
                      <a:cubicBezTo>
                        <a:pt x="43999" y="45590"/>
                        <a:pt x="43999" y="48771"/>
                        <a:pt x="40817" y="50362"/>
                      </a:cubicBezTo>
                      <a:cubicBezTo>
                        <a:pt x="39226" y="50362"/>
                        <a:pt x="39226" y="50362"/>
                        <a:pt x="37635" y="5036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3" name="Freeform: Shape 3662">
                  <a:extLst>
                    <a:ext uri="{FF2B5EF4-FFF2-40B4-BE49-F238E27FC236}">
                      <a16:creationId xmlns:a16="http://schemas.microsoft.com/office/drawing/2014/main" id="{1983794C-44C9-456C-BCC2-E5DAAEB95BF0}"/>
                    </a:ext>
                  </a:extLst>
                </p:cNvPr>
                <p:cNvSpPr/>
                <p:nvPr/>
              </p:nvSpPr>
              <p:spPr>
                <a:xfrm>
                  <a:off x="6332587" y="-702375"/>
                  <a:ext cx="46930" cy="48919"/>
                </a:xfrm>
                <a:custGeom>
                  <a:avLst/>
                  <a:gdLst>
                    <a:gd name="connsiteX0" fmla="*/ 42556 w 46930"/>
                    <a:gd name="connsiteY0" fmla="*/ 48919 h 48919"/>
                    <a:gd name="connsiteX1" fmla="*/ 37783 w 46930"/>
                    <a:gd name="connsiteY1" fmla="*/ 47329 h 48919"/>
                    <a:gd name="connsiteX2" fmla="*/ 1193 w 46930"/>
                    <a:gd name="connsiteY2" fmla="*/ 9148 h 48919"/>
                    <a:gd name="connsiteX3" fmla="*/ 1193 w 46930"/>
                    <a:gd name="connsiteY3" fmla="*/ 1193 h 48919"/>
                    <a:gd name="connsiteX4" fmla="*/ 9148 w 46930"/>
                    <a:gd name="connsiteY4" fmla="*/ 1193 h 48919"/>
                    <a:gd name="connsiteX5" fmla="*/ 45738 w 46930"/>
                    <a:gd name="connsiteY5" fmla="*/ 39374 h 48919"/>
                    <a:gd name="connsiteX6" fmla="*/ 45738 w 46930"/>
                    <a:gd name="connsiteY6" fmla="*/ 47329 h 48919"/>
                    <a:gd name="connsiteX7" fmla="*/ 42556 w 46930"/>
                    <a:gd name="connsiteY7" fmla="*/ 48919 h 489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6930" h="48919">
                      <a:moveTo>
                        <a:pt x="42556" y="48919"/>
                      </a:moveTo>
                      <a:cubicBezTo>
                        <a:pt x="40965" y="48919"/>
                        <a:pt x="39374" y="48919"/>
                        <a:pt x="37783" y="47329"/>
                      </a:cubicBezTo>
                      <a:lnTo>
                        <a:pt x="1193" y="9148"/>
                      </a:lnTo>
                      <a:cubicBezTo>
                        <a:pt x="-398" y="7557"/>
                        <a:pt x="-398" y="2784"/>
                        <a:pt x="1193" y="1193"/>
                      </a:cubicBezTo>
                      <a:cubicBezTo>
                        <a:pt x="2784" y="-398"/>
                        <a:pt x="7557" y="-398"/>
                        <a:pt x="9148" y="1193"/>
                      </a:cubicBezTo>
                      <a:lnTo>
                        <a:pt x="45738" y="39374"/>
                      </a:lnTo>
                      <a:cubicBezTo>
                        <a:pt x="47329" y="40965"/>
                        <a:pt x="47329" y="45738"/>
                        <a:pt x="45738" y="47329"/>
                      </a:cubicBezTo>
                      <a:cubicBezTo>
                        <a:pt x="45738" y="48919"/>
                        <a:pt x="44147" y="48919"/>
                        <a:pt x="42556" y="4891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4" name="Freeform: Shape 3663">
                  <a:extLst>
                    <a:ext uri="{FF2B5EF4-FFF2-40B4-BE49-F238E27FC236}">
                      <a16:creationId xmlns:a16="http://schemas.microsoft.com/office/drawing/2014/main" id="{AFA729A0-014C-4631-BA5E-AB6531DE19A6}"/>
                    </a:ext>
                  </a:extLst>
                </p:cNvPr>
                <p:cNvSpPr/>
                <p:nvPr/>
              </p:nvSpPr>
              <p:spPr>
                <a:xfrm>
                  <a:off x="6300126" y="-666428"/>
                  <a:ext cx="51400" cy="44790"/>
                </a:xfrm>
                <a:custGeom>
                  <a:avLst/>
                  <a:gdLst>
                    <a:gd name="connsiteX0" fmla="*/ 44791 w 51400"/>
                    <a:gd name="connsiteY0" fmla="*/ 44791 h 44790"/>
                    <a:gd name="connsiteX1" fmla="*/ 41609 w 51400"/>
                    <a:gd name="connsiteY1" fmla="*/ 43200 h 44790"/>
                    <a:gd name="connsiteX2" fmla="*/ 1837 w 51400"/>
                    <a:gd name="connsiteY2" fmla="*/ 9791 h 44790"/>
                    <a:gd name="connsiteX3" fmla="*/ 1837 w 51400"/>
                    <a:gd name="connsiteY3" fmla="*/ 1837 h 44790"/>
                    <a:gd name="connsiteX4" fmla="*/ 9791 w 51400"/>
                    <a:gd name="connsiteY4" fmla="*/ 1837 h 44790"/>
                    <a:gd name="connsiteX5" fmla="*/ 49563 w 51400"/>
                    <a:gd name="connsiteY5" fmla="*/ 35245 h 44790"/>
                    <a:gd name="connsiteX6" fmla="*/ 49563 w 51400"/>
                    <a:gd name="connsiteY6" fmla="*/ 43200 h 44790"/>
                    <a:gd name="connsiteX7" fmla="*/ 44791 w 51400"/>
                    <a:gd name="connsiteY7" fmla="*/ 44791 h 44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400" h="44790">
                      <a:moveTo>
                        <a:pt x="44791" y="44791"/>
                      </a:moveTo>
                      <a:cubicBezTo>
                        <a:pt x="43200" y="44791"/>
                        <a:pt x="41609" y="44791"/>
                        <a:pt x="41609" y="43200"/>
                      </a:cubicBezTo>
                      <a:lnTo>
                        <a:pt x="1837" y="9791"/>
                      </a:lnTo>
                      <a:cubicBezTo>
                        <a:pt x="246" y="8200"/>
                        <a:pt x="-1345" y="3428"/>
                        <a:pt x="1837" y="1837"/>
                      </a:cubicBezTo>
                      <a:cubicBezTo>
                        <a:pt x="3428" y="246"/>
                        <a:pt x="8200" y="-1345"/>
                        <a:pt x="9791" y="1837"/>
                      </a:cubicBezTo>
                      <a:lnTo>
                        <a:pt x="49563" y="35245"/>
                      </a:lnTo>
                      <a:cubicBezTo>
                        <a:pt x="51154" y="36836"/>
                        <a:pt x="52745" y="41609"/>
                        <a:pt x="49563" y="43200"/>
                      </a:cubicBezTo>
                      <a:cubicBezTo>
                        <a:pt x="47972" y="43200"/>
                        <a:pt x="46382" y="44791"/>
                        <a:pt x="44791" y="4479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5" name="Freeform: Shape 3664">
                  <a:extLst>
                    <a:ext uri="{FF2B5EF4-FFF2-40B4-BE49-F238E27FC236}">
                      <a16:creationId xmlns:a16="http://schemas.microsoft.com/office/drawing/2014/main" id="{738E30B7-DEF2-492C-9EEF-DF2D6F163B52}"/>
                    </a:ext>
                  </a:extLst>
                </p:cNvPr>
                <p:cNvSpPr/>
                <p:nvPr/>
              </p:nvSpPr>
              <p:spPr>
                <a:xfrm>
                  <a:off x="6272282" y="-632228"/>
                  <a:ext cx="52998" cy="42407"/>
                </a:xfrm>
                <a:custGeom>
                  <a:avLst/>
                  <a:gdLst>
                    <a:gd name="connsiteX0" fmla="*/ 47180 w 52998"/>
                    <a:gd name="connsiteY0" fmla="*/ 42408 h 42407"/>
                    <a:gd name="connsiteX1" fmla="*/ 43999 w 52998"/>
                    <a:gd name="connsiteY1" fmla="*/ 40817 h 42407"/>
                    <a:gd name="connsiteX2" fmla="*/ 2636 w 52998"/>
                    <a:gd name="connsiteY2" fmla="*/ 10590 h 42407"/>
                    <a:gd name="connsiteX3" fmla="*/ 1045 w 52998"/>
                    <a:gd name="connsiteY3" fmla="*/ 2636 h 42407"/>
                    <a:gd name="connsiteX4" fmla="*/ 8999 w 52998"/>
                    <a:gd name="connsiteY4" fmla="*/ 1045 h 42407"/>
                    <a:gd name="connsiteX5" fmla="*/ 50362 w 52998"/>
                    <a:gd name="connsiteY5" fmla="*/ 31272 h 42407"/>
                    <a:gd name="connsiteX6" fmla="*/ 51953 w 52998"/>
                    <a:gd name="connsiteY6" fmla="*/ 39226 h 42407"/>
                    <a:gd name="connsiteX7" fmla="*/ 47180 w 52998"/>
                    <a:gd name="connsiteY7" fmla="*/ 42408 h 42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2998" h="42407">
                      <a:moveTo>
                        <a:pt x="47180" y="42408"/>
                      </a:moveTo>
                      <a:cubicBezTo>
                        <a:pt x="45590" y="42408"/>
                        <a:pt x="45590" y="42408"/>
                        <a:pt x="43999" y="40817"/>
                      </a:cubicBezTo>
                      <a:lnTo>
                        <a:pt x="2636" y="10590"/>
                      </a:lnTo>
                      <a:cubicBezTo>
                        <a:pt x="-546" y="8999"/>
                        <a:pt x="-546" y="5818"/>
                        <a:pt x="1045" y="2636"/>
                      </a:cubicBezTo>
                      <a:cubicBezTo>
                        <a:pt x="2636" y="-546"/>
                        <a:pt x="5818" y="-546"/>
                        <a:pt x="8999" y="1045"/>
                      </a:cubicBezTo>
                      <a:lnTo>
                        <a:pt x="50362" y="31272"/>
                      </a:lnTo>
                      <a:cubicBezTo>
                        <a:pt x="53544" y="32863"/>
                        <a:pt x="53544" y="36044"/>
                        <a:pt x="51953" y="39226"/>
                      </a:cubicBezTo>
                      <a:cubicBezTo>
                        <a:pt x="50362" y="42408"/>
                        <a:pt x="48771" y="42408"/>
                        <a:pt x="47180" y="4240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66" name="Graphic 378">
                <a:extLst>
                  <a:ext uri="{FF2B5EF4-FFF2-40B4-BE49-F238E27FC236}">
                    <a16:creationId xmlns:a16="http://schemas.microsoft.com/office/drawing/2014/main" id="{F1A0EF91-2D62-4323-B7B9-77A067F92764}"/>
                  </a:ext>
                </a:extLst>
              </p:cNvPr>
              <p:cNvGrpSpPr/>
              <p:nvPr/>
            </p:nvGrpSpPr>
            <p:grpSpPr>
              <a:xfrm>
                <a:off x="6114817" y="-539957"/>
                <a:ext cx="157963" cy="271494"/>
                <a:chOff x="6114817" y="-539957"/>
                <a:chExt cx="157963" cy="271494"/>
              </a:xfrm>
              <a:solidFill>
                <a:srgbClr val="C6D605"/>
              </a:solidFill>
            </p:grpSpPr>
            <p:sp>
              <p:nvSpPr>
                <p:cNvPr id="3667" name="Freeform: Shape 3666">
                  <a:extLst>
                    <a:ext uri="{FF2B5EF4-FFF2-40B4-BE49-F238E27FC236}">
                      <a16:creationId xmlns:a16="http://schemas.microsoft.com/office/drawing/2014/main" id="{D1D9B1E9-3042-43BB-8E1B-D6013EF5CD1E}"/>
                    </a:ext>
                  </a:extLst>
                </p:cNvPr>
                <p:cNvSpPr/>
                <p:nvPr/>
              </p:nvSpPr>
              <p:spPr>
                <a:xfrm>
                  <a:off x="6114817" y="-315611"/>
                  <a:ext cx="100659" cy="47148"/>
                </a:xfrm>
                <a:custGeom>
                  <a:avLst/>
                  <a:gdLst>
                    <a:gd name="connsiteX0" fmla="*/ 86920 w 100659"/>
                    <a:gd name="connsiteY0" fmla="*/ 47148 h 47148"/>
                    <a:gd name="connsiteX1" fmla="*/ 83738 w 100659"/>
                    <a:gd name="connsiteY1" fmla="*/ 47148 h 47148"/>
                    <a:gd name="connsiteX2" fmla="*/ 8967 w 100659"/>
                    <a:gd name="connsiteY2" fmla="*/ 24876 h 47148"/>
                    <a:gd name="connsiteX3" fmla="*/ 1013 w 100659"/>
                    <a:gd name="connsiteY3" fmla="*/ 8967 h 47148"/>
                    <a:gd name="connsiteX4" fmla="*/ 16922 w 100659"/>
                    <a:gd name="connsiteY4" fmla="*/ 1013 h 47148"/>
                    <a:gd name="connsiteX5" fmla="*/ 91693 w 100659"/>
                    <a:gd name="connsiteY5" fmla="*/ 23285 h 47148"/>
                    <a:gd name="connsiteX6" fmla="*/ 99647 w 100659"/>
                    <a:gd name="connsiteY6" fmla="*/ 39194 h 47148"/>
                    <a:gd name="connsiteX7" fmla="*/ 86920 w 100659"/>
                    <a:gd name="connsiteY7" fmla="*/ 47148 h 471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0659" h="47148">
                      <a:moveTo>
                        <a:pt x="86920" y="47148"/>
                      </a:moveTo>
                      <a:cubicBezTo>
                        <a:pt x="85329" y="47148"/>
                        <a:pt x="83738" y="47148"/>
                        <a:pt x="83738" y="47148"/>
                      </a:cubicBezTo>
                      <a:lnTo>
                        <a:pt x="8967" y="24876"/>
                      </a:lnTo>
                      <a:cubicBezTo>
                        <a:pt x="2604" y="23285"/>
                        <a:pt x="-2169" y="15331"/>
                        <a:pt x="1013" y="8967"/>
                      </a:cubicBezTo>
                      <a:cubicBezTo>
                        <a:pt x="2604" y="2604"/>
                        <a:pt x="10558" y="-2169"/>
                        <a:pt x="16922" y="1013"/>
                      </a:cubicBezTo>
                      <a:lnTo>
                        <a:pt x="91693" y="23285"/>
                      </a:lnTo>
                      <a:cubicBezTo>
                        <a:pt x="98056" y="24876"/>
                        <a:pt x="102829" y="32830"/>
                        <a:pt x="99647" y="39194"/>
                      </a:cubicBezTo>
                      <a:cubicBezTo>
                        <a:pt x="98056" y="43966"/>
                        <a:pt x="91693" y="47148"/>
                        <a:pt x="86920" y="4714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8" name="Freeform: Shape 3667">
                  <a:extLst>
                    <a:ext uri="{FF2B5EF4-FFF2-40B4-BE49-F238E27FC236}">
                      <a16:creationId xmlns:a16="http://schemas.microsoft.com/office/drawing/2014/main" id="{CBB90DB7-46AC-4CBF-B621-1781B3A94C41}"/>
                    </a:ext>
                  </a:extLst>
                </p:cNvPr>
                <p:cNvSpPr/>
                <p:nvPr/>
              </p:nvSpPr>
              <p:spPr>
                <a:xfrm>
                  <a:off x="6215010" y="-539957"/>
                  <a:ext cx="57770" cy="36044"/>
                </a:xfrm>
                <a:custGeom>
                  <a:avLst/>
                  <a:gdLst>
                    <a:gd name="connsiteX0" fmla="*/ 51953 w 57770"/>
                    <a:gd name="connsiteY0" fmla="*/ 36044 h 36044"/>
                    <a:gd name="connsiteX1" fmla="*/ 48771 w 57770"/>
                    <a:gd name="connsiteY1" fmla="*/ 36044 h 36044"/>
                    <a:gd name="connsiteX2" fmla="*/ 2636 w 57770"/>
                    <a:gd name="connsiteY2" fmla="*/ 10590 h 36044"/>
                    <a:gd name="connsiteX3" fmla="*/ 1045 w 57770"/>
                    <a:gd name="connsiteY3" fmla="*/ 2636 h 36044"/>
                    <a:gd name="connsiteX4" fmla="*/ 8999 w 57770"/>
                    <a:gd name="connsiteY4" fmla="*/ 1045 h 36044"/>
                    <a:gd name="connsiteX5" fmla="*/ 55135 w 57770"/>
                    <a:gd name="connsiteY5" fmla="*/ 26499 h 36044"/>
                    <a:gd name="connsiteX6" fmla="*/ 56726 w 57770"/>
                    <a:gd name="connsiteY6" fmla="*/ 34453 h 36044"/>
                    <a:gd name="connsiteX7" fmla="*/ 51953 w 57770"/>
                    <a:gd name="connsiteY7" fmla="*/ 36044 h 36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7770" h="36044">
                      <a:moveTo>
                        <a:pt x="51953" y="36044"/>
                      </a:moveTo>
                      <a:cubicBezTo>
                        <a:pt x="50362" y="36044"/>
                        <a:pt x="50362" y="36044"/>
                        <a:pt x="48771" y="36044"/>
                      </a:cubicBezTo>
                      <a:lnTo>
                        <a:pt x="2636" y="10590"/>
                      </a:lnTo>
                      <a:cubicBezTo>
                        <a:pt x="-546" y="8999"/>
                        <a:pt x="-546" y="5818"/>
                        <a:pt x="1045" y="2636"/>
                      </a:cubicBezTo>
                      <a:cubicBezTo>
                        <a:pt x="2636" y="-546"/>
                        <a:pt x="5818" y="-546"/>
                        <a:pt x="8999" y="1045"/>
                      </a:cubicBezTo>
                      <a:lnTo>
                        <a:pt x="55135" y="26499"/>
                      </a:lnTo>
                      <a:cubicBezTo>
                        <a:pt x="58317" y="28090"/>
                        <a:pt x="58317" y="31272"/>
                        <a:pt x="56726" y="34453"/>
                      </a:cubicBezTo>
                      <a:cubicBezTo>
                        <a:pt x="56726" y="34453"/>
                        <a:pt x="53544" y="36044"/>
                        <a:pt x="51953" y="36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9" name="Freeform: Shape 3668">
                  <a:extLst>
                    <a:ext uri="{FF2B5EF4-FFF2-40B4-BE49-F238E27FC236}">
                      <a16:creationId xmlns:a16="http://schemas.microsoft.com/office/drawing/2014/main" id="{BBF63210-93A4-4CB0-B23E-548F39A8D338}"/>
                    </a:ext>
                  </a:extLst>
                </p:cNvPr>
                <p:cNvSpPr/>
                <p:nvPr/>
              </p:nvSpPr>
              <p:spPr>
                <a:xfrm>
                  <a:off x="6192192" y="-494367"/>
                  <a:ext cx="57271" cy="33408"/>
                </a:xfrm>
                <a:custGeom>
                  <a:avLst/>
                  <a:gdLst>
                    <a:gd name="connsiteX0" fmla="*/ 52499 w 57271"/>
                    <a:gd name="connsiteY0" fmla="*/ 33408 h 33408"/>
                    <a:gd name="connsiteX1" fmla="*/ 49317 w 57271"/>
                    <a:gd name="connsiteY1" fmla="*/ 33408 h 33408"/>
                    <a:gd name="connsiteX2" fmla="*/ 3182 w 57271"/>
                    <a:gd name="connsiteY2" fmla="*/ 11136 h 33408"/>
                    <a:gd name="connsiteX3" fmla="*/ 0 w 57271"/>
                    <a:gd name="connsiteY3" fmla="*/ 3182 h 33408"/>
                    <a:gd name="connsiteX4" fmla="*/ 7954 w 57271"/>
                    <a:gd name="connsiteY4" fmla="*/ 0 h 33408"/>
                    <a:gd name="connsiteX5" fmla="*/ 54090 w 57271"/>
                    <a:gd name="connsiteY5" fmla="*/ 22272 h 33408"/>
                    <a:gd name="connsiteX6" fmla="*/ 57272 w 57271"/>
                    <a:gd name="connsiteY6" fmla="*/ 30227 h 33408"/>
                    <a:gd name="connsiteX7" fmla="*/ 52499 w 57271"/>
                    <a:gd name="connsiteY7" fmla="*/ 33408 h 334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7271" h="33408">
                      <a:moveTo>
                        <a:pt x="52499" y="33408"/>
                      </a:moveTo>
                      <a:cubicBezTo>
                        <a:pt x="50908" y="33408"/>
                        <a:pt x="50908" y="33408"/>
                        <a:pt x="49317" y="33408"/>
                      </a:cubicBezTo>
                      <a:lnTo>
                        <a:pt x="3182" y="11136"/>
                      </a:lnTo>
                      <a:cubicBezTo>
                        <a:pt x="0" y="9545"/>
                        <a:pt x="0" y="6364"/>
                        <a:pt x="0" y="3182"/>
                      </a:cubicBezTo>
                      <a:cubicBezTo>
                        <a:pt x="1591" y="0"/>
                        <a:pt x="4773" y="0"/>
                        <a:pt x="7954" y="0"/>
                      </a:cubicBezTo>
                      <a:lnTo>
                        <a:pt x="54090" y="22272"/>
                      </a:lnTo>
                      <a:cubicBezTo>
                        <a:pt x="57272" y="23863"/>
                        <a:pt x="57272" y="27045"/>
                        <a:pt x="57272" y="30227"/>
                      </a:cubicBezTo>
                      <a:cubicBezTo>
                        <a:pt x="57272" y="33408"/>
                        <a:pt x="55681" y="33408"/>
                        <a:pt x="52499" y="3340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0" name="Freeform: Shape 3669">
                  <a:extLst>
                    <a:ext uri="{FF2B5EF4-FFF2-40B4-BE49-F238E27FC236}">
                      <a16:creationId xmlns:a16="http://schemas.microsoft.com/office/drawing/2014/main" id="{0BECED21-5038-419C-BF3E-EB83D5628FEE}"/>
                    </a:ext>
                  </a:extLst>
                </p:cNvPr>
                <p:cNvSpPr/>
                <p:nvPr/>
              </p:nvSpPr>
              <p:spPr>
                <a:xfrm>
                  <a:off x="6172477" y="-448856"/>
                  <a:ext cx="60110" cy="32441"/>
                </a:xfrm>
                <a:custGeom>
                  <a:avLst/>
                  <a:gdLst>
                    <a:gd name="connsiteX0" fmla="*/ 53123 w 60110"/>
                    <a:gd name="connsiteY0" fmla="*/ 32442 h 32441"/>
                    <a:gd name="connsiteX1" fmla="*/ 51532 w 60110"/>
                    <a:gd name="connsiteY1" fmla="*/ 32442 h 32441"/>
                    <a:gd name="connsiteX2" fmla="*/ 3806 w 60110"/>
                    <a:gd name="connsiteY2" fmla="*/ 11760 h 32441"/>
                    <a:gd name="connsiteX3" fmla="*/ 624 w 60110"/>
                    <a:gd name="connsiteY3" fmla="*/ 3806 h 32441"/>
                    <a:gd name="connsiteX4" fmla="*/ 8578 w 60110"/>
                    <a:gd name="connsiteY4" fmla="*/ 624 h 32441"/>
                    <a:gd name="connsiteX5" fmla="*/ 56305 w 60110"/>
                    <a:gd name="connsiteY5" fmla="*/ 21306 h 32441"/>
                    <a:gd name="connsiteX6" fmla="*/ 59486 w 60110"/>
                    <a:gd name="connsiteY6" fmla="*/ 29260 h 32441"/>
                    <a:gd name="connsiteX7" fmla="*/ 53123 w 60110"/>
                    <a:gd name="connsiteY7" fmla="*/ 32442 h 32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2441">
                      <a:moveTo>
                        <a:pt x="53123" y="32442"/>
                      </a:moveTo>
                      <a:cubicBezTo>
                        <a:pt x="53123" y="32442"/>
                        <a:pt x="51532" y="32442"/>
                        <a:pt x="51532" y="32442"/>
                      </a:cubicBezTo>
                      <a:lnTo>
                        <a:pt x="3806" y="11760"/>
                      </a:lnTo>
                      <a:cubicBezTo>
                        <a:pt x="624" y="10169"/>
                        <a:pt x="-967" y="6988"/>
                        <a:pt x="624" y="3806"/>
                      </a:cubicBezTo>
                      <a:cubicBezTo>
                        <a:pt x="2215" y="624"/>
                        <a:pt x="5397" y="-967"/>
                        <a:pt x="8578" y="624"/>
                      </a:cubicBezTo>
                      <a:lnTo>
                        <a:pt x="56305" y="21306"/>
                      </a:lnTo>
                      <a:cubicBezTo>
                        <a:pt x="59486" y="22896"/>
                        <a:pt x="61077" y="26078"/>
                        <a:pt x="59486" y="29260"/>
                      </a:cubicBezTo>
                      <a:cubicBezTo>
                        <a:pt x="56305" y="30851"/>
                        <a:pt x="54714" y="32442"/>
                        <a:pt x="53123" y="3244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1" name="Freeform: Shape 3670">
                  <a:extLst>
                    <a:ext uri="{FF2B5EF4-FFF2-40B4-BE49-F238E27FC236}">
                      <a16:creationId xmlns:a16="http://schemas.microsoft.com/office/drawing/2014/main" id="{9BEA05DA-5DF8-463A-A6B1-822EF46B2C92}"/>
                    </a:ext>
                  </a:extLst>
                </p:cNvPr>
                <p:cNvSpPr/>
                <p:nvPr/>
              </p:nvSpPr>
              <p:spPr>
                <a:xfrm>
                  <a:off x="6154978" y="-405902"/>
                  <a:ext cx="60110" cy="30850"/>
                </a:xfrm>
                <a:custGeom>
                  <a:avLst/>
                  <a:gdLst>
                    <a:gd name="connsiteX0" fmla="*/ 53123 w 60110"/>
                    <a:gd name="connsiteY0" fmla="*/ 30851 h 30850"/>
                    <a:gd name="connsiteX1" fmla="*/ 51532 w 60110"/>
                    <a:gd name="connsiteY1" fmla="*/ 30851 h 30850"/>
                    <a:gd name="connsiteX2" fmla="*/ 3806 w 60110"/>
                    <a:gd name="connsiteY2" fmla="*/ 11760 h 30850"/>
                    <a:gd name="connsiteX3" fmla="*/ 624 w 60110"/>
                    <a:gd name="connsiteY3" fmla="*/ 3806 h 30850"/>
                    <a:gd name="connsiteX4" fmla="*/ 8579 w 60110"/>
                    <a:gd name="connsiteY4" fmla="*/ 624 h 30850"/>
                    <a:gd name="connsiteX5" fmla="*/ 56305 w 60110"/>
                    <a:gd name="connsiteY5" fmla="*/ 19715 h 30850"/>
                    <a:gd name="connsiteX6" fmla="*/ 59487 w 60110"/>
                    <a:gd name="connsiteY6" fmla="*/ 27669 h 30850"/>
                    <a:gd name="connsiteX7" fmla="*/ 53123 w 60110"/>
                    <a:gd name="connsiteY7" fmla="*/ 30851 h 30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0850">
                      <a:moveTo>
                        <a:pt x="53123" y="30851"/>
                      </a:moveTo>
                      <a:cubicBezTo>
                        <a:pt x="53123" y="30851"/>
                        <a:pt x="51532" y="30851"/>
                        <a:pt x="51532" y="30851"/>
                      </a:cubicBezTo>
                      <a:lnTo>
                        <a:pt x="3806" y="11760"/>
                      </a:lnTo>
                      <a:cubicBezTo>
                        <a:pt x="624" y="10169"/>
                        <a:pt x="-967" y="6988"/>
                        <a:pt x="624" y="3806"/>
                      </a:cubicBezTo>
                      <a:cubicBezTo>
                        <a:pt x="2215" y="624"/>
                        <a:pt x="5397" y="-967"/>
                        <a:pt x="8579" y="624"/>
                      </a:cubicBezTo>
                      <a:lnTo>
                        <a:pt x="56305" y="19715"/>
                      </a:lnTo>
                      <a:cubicBezTo>
                        <a:pt x="59487" y="21306"/>
                        <a:pt x="61077" y="24487"/>
                        <a:pt x="59487" y="27669"/>
                      </a:cubicBezTo>
                      <a:cubicBezTo>
                        <a:pt x="57896" y="29260"/>
                        <a:pt x="56305" y="30851"/>
                        <a:pt x="53123" y="3085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2" name="Freeform: Shape 3671">
                  <a:extLst>
                    <a:ext uri="{FF2B5EF4-FFF2-40B4-BE49-F238E27FC236}">
                      <a16:creationId xmlns:a16="http://schemas.microsoft.com/office/drawing/2014/main" id="{14FB8BE1-054B-4EE8-86AB-C0C6BEF62CB4}"/>
                    </a:ext>
                  </a:extLst>
                </p:cNvPr>
                <p:cNvSpPr/>
                <p:nvPr/>
              </p:nvSpPr>
              <p:spPr>
                <a:xfrm>
                  <a:off x="6139069" y="-364539"/>
                  <a:ext cx="61701" cy="29259"/>
                </a:xfrm>
                <a:custGeom>
                  <a:avLst/>
                  <a:gdLst>
                    <a:gd name="connsiteX0" fmla="*/ 54714 w 61701"/>
                    <a:gd name="connsiteY0" fmla="*/ 29260 h 29259"/>
                    <a:gd name="connsiteX1" fmla="*/ 53123 w 61701"/>
                    <a:gd name="connsiteY1" fmla="*/ 29260 h 29259"/>
                    <a:gd name="connsiteX2" fmla="*/ 3806 w 61701"/>
                    <a:gd name="connsiteY2" fmla="*/ 11760 h 29259"/>
                    <a:gd name="connsiteX3" fmla="*/ 624 w 61701"/>
                    <a:gd name="connsiteY3" fmla="*/ 3806 h 29259"/>
                    <a:gd name="connsiteX4" fmla="*/ 8579 w 61701"/>
                    <a:gd name="connsiteY4" fmla="*/ 624 h 29259"/>
                    <a:gd name="connsiteX5" fmla="*/ 57896 w 61701"/>
                    <a:gd name="connsiteY5" fmla="*/ 18124 h 29259"/>
                    <a:gd name="connsiteX6" fmla="*/ 61077 w 61701"/>
                    <a:gd name="connsiteY6" fmla="*/ 24487 h 29259"/>
                    <a:gd name="connsiteX7" fmla="*/ 54714 w 61701"/>
                    <a:gd name="connsiteY7" fmla="*/ 29260 h 29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701" h="29259">
                      <a:moveTo>
                        <a:pt x="54714" y="29260"/>
                      </a:moveTo>
                      <a:cubicBezTo>
                        <a:pt x="54714" y="29260"/>
                        <a:pt x="53123" y="29260"/>
                        <a:pt x="53123" y="29260"/>
                      </a:cubicBezTo>
                      <a:lnTo>
                        <a:pt x="3806" y="11760"/>
                      </a:lnTo>
                      <a:cubicBezTo>
                        <a:pt x="624" y="10169"/>
                        <a:pt x="-967" y="6988"/>
                        <a:pt x="624" y="3806"/>
                      </a:cubicBezTo>
                      <a:cubicBezTo>
                        <a:pt x="2215" y="624"/>
                        <a:pt x="5397" y="-967"/>
                        <a:pt x="8579" y="624"/>
                      </a:cubicBezTo>
                      <a:lnTo>
                        <a:pt x="57896" y="18124"/>
                      </a:lnTo>
                      <a:cubicBezTo>
                        <a:pt x="61077" y="19715"/>
                        <a:pt x="62668" y="22896"/>
                        <a:pt x="61077" y="24487"/>
                      </a:cubicBezTo>
                      <a:cubicBezTo>
                        <a:pt x="59487" y="27669"/>
                        <a:pt x="56305" y="29260"/>
                        <a:pt x="54714" y="2926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73" name="Graphic 378">
                <a:extLst>
                  <a:ext uri="{FF2B5EF4-FFF2-40B4-BE49-F238E27FC236}">
                    <a16:creationId xmlns:a16="http://schemas.microsoft.com/office/drawing/2014/main" id="{BCFE936F-57FA-4AA3-BFD7-B2A1543CC96E}"/>
                  </a:ext>
                </a:extLst>
              </p:cNvPr>
              <p:cNvGrpSpPr/>
              <p:nvPr/>
            </p:nvGrpSpPr>
            <p:grpSpPr>
              <a:xfrm>
                <a:off x="6064922" y="-263690"/>
                <a:ext cx="104998" cy="268858"/>
                <a:chOff x="6064922" y="-263690"/>
                <a:chExt cx="104998" cy="268858"/>
              </a:xfrm>
              <a:solidFill>
                <a:srgbClr val="C6D605"/>
              </a:solidFill>
            </p:grpSpPr>
            <p:sp>
              <p:nvSpPr>
                <p:cNvPr id="3674" name="Freeform: Shape 3673">
                  <a:extLst>
                    <a:ext uri="{FF2B5EF4-FFF2-40B4-BE49-F238E27FC236}">
                      <a16:creationId xmlns:a16="http://schemas.microsoft.com/office/drawing/2014/main" id="{5ED04232-FCB3-4D85-8F75-86396BAC391C}"/>
                    </a:ext>
                  </a:extLst>
                </p:cNvPr>
                <p:cNvSpPr/>
                <p:nvPr/>
              </p:nvSpPr>
              <p:spPr>
                <a:xfrm>
                  <a:off x="6064922" y="-23467"/>
                  <a:ext cx="103407" cy="28635"/>
                </a:xfrm>
                <a:custGeom>
                  <a:avLst/>
                  <a:gdLst>
                    <a:gd name="connsiteX0" fmla="*/ 90680 w 103407"/>
                    <a:gd name="connsiteY0" fmla="*/ 28636 h 28635"/>
                    <a:gd name="connsiteX1" fmla="*/ 90680 w 103407"/>
                    <a:gd name="connsiteY1" fmla="*/ 28636 h 28635"/>
                    <a:gd name="connsiteX2" fmla="*/ 12727 w 103407"/>
                    <a:gd name="connsiteY2" fmla="*/ 25454 h 28635"/>
                    <a:gd name="connsiteX3" fmla="*/ 0 w 103407"/>
                    <a:gd name="connsiteY3" fmla="*/ 12727 h 28635"/>
                    <a:gd name="connsiteX4" fmla="*/ 12727 w 103407"/>
                    <a:gd name="connsiteY4" fmla="*/ 0 h 28635"/>
                    <a:gd name="connsiteX5" fmla="*/ 90680 w 103407"/>
                    <a:gd name="connsiteY5" fmla="*/ 3182 h 28635"/>
                    <a:gd name="connsiteX6" fmla="*/ 103407 w 103407"/>
                    <a:gd name="connsiteY6" fmla="*/ 15909 h 28635"/>
                    <a:gd name="connsiteX7" fmla="*/ 90680 w 103407"/>
                    <a:gd name="connsiteY7" fmla="*/ 28636 h 28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3407" h="28635">
                      <a:moveTo>
                        <a:pt x="90680" y="28636"/>
                      </a:moveTo>
                      <a:cubicBezTo>
                        <a:pt x="90680" y="28636"/>
                        <a:pt x="90680" y="28636"/>
                        <a:pt x="90680" y="28636"/>
                      </a:cubicBezTo>
                      <a:lnTo>
                        <a:pt x="12727" y="25454"/>
                      </a:lnTo>
                      <a:cubicBezTo>
                        <a:pt x="6364" y="25454"/>
                        <a:pt x="0" y="19091"/>
                        <a:pt x="0" y="12727"/>
                      </a:cubicBezTo>
                      <a:cubicBezTo>
                        <a:pt x="0" y="6363"/>
                        <a:pt x="6364" y="0"/>
                        <a:pt x="12727" y="0"/>
                      </a:cubicBezTo>
                      <a:lnTo>
                        <a:pt x="90680" y="3182"/>
                      </a:lnTo>
                      <a:cubicBezTo>
                        <a:pt x="97044" y="3182"/>
                        <a:pt x="103407" y="9545"/>
                        <a:pt x="103407" y="15909"/>
                      </a:cubicBezTo>
                      <a:cubicBezTo>
                        <a:pt x="103407" y="23863"/>
                        <a:pt x="97044" y="28636"/>
                        <a:pt x="90680" y="2863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5" name="Freeform: Shape 3674">
                  <a:extLst>
                    <a:ext uri="{FF2B5EF4-FFF2-40B4-BE49-F238E27FC236}">
                      <a16:creationId xmlns:a16="http://schemas.microsoft.com/office/drawing/2014/main" id="{D6EAD6C4-70B7-4A9C-995A-2F9846D0BD52}"/>
                    </a:ext>
                  </a:extLst>
                </p:cNvPr>
                <p:cNvSpPr/>
                <p:nvPr/>
              </p:nvSpPr>
              <p:spPr>
                <a:xfrm>
                  <a:off x="6107876" y="-263690"/>
                  <a:ext cx="62044" cy="23863"/>
                </a:xfrm>
                <a:custGeom>
                  <a:avLst/>
                  <a:gdLst>
                    <a:gd name="connsiteX0" fmla="*/ 57271 w 62044"/>
                    <a:gd name="connsiteY0" fmla="*/ 23863 h 23863"/>
                    <a:gd name="connsiteX1" fmla="*/ 57271 w 62044"/>
                    <a:gd name="connsiteY1" fmla="*/ 23863 h 23863"/>
                    <a:gd name="connsiteX2" fmla="*/ 4772 w 62044"/>
                    <a:gd name="connsiteY2" fmla="*/ 11136 h 23863"/>
                    <a:gd name="connsiteX3" fmla="*/ 0 w 62044"/>
                    <a:gd name="connsiteY3" fmla="*/ 4773 h 23863"/>
                    <a:gd name="connsiteX4" fmla="*/ 6363 w 62044"/>
                    <a:gd name="connsiteY4" fmla="*/ 0 h 23863"/>
                    <a:gd name="connsiteX5" fmla="*/ 57271 w 62044"/>
                    <a:gd name="connsiteY5" fmla="*/ 12727 h 23863"/>
                    <a:gd name="connsiteX6" fmla="*/ 62044 w 62044"/>
                    <a:gd name="connsiteY6" fmla="*/ 19091 h 23863"/>
                    <a:gd name="connsiteX7" fmla="*/ 57271 w 62044"/>
                    <a:gd name="connsiteY7" fmla="*/ 23863 h 23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3863">
                      <a:moveTo>
                        <a:pt x="57271" y="23863"/>
                      </a:moveTo>
                      <a:cubicBezTo>
                        <a:pt x="57271" y="23863"/>
                        <a:pt x="55681" y="23863"/>
                        <a:pt x="57271" y="23863"/>
                      </a:cubicBezTo>
                      <a:lnTo>
                        <a:pt x="4772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3" y="0"/>
                      </a:cubicBezTo>
                      <a:lnTo>
                        <a:pt x="57271" y="12727"/>
                      </a:lnTo>
                      <a:cubicBezTo>
                        <a:pt x="60453" y="12727"/>
                        <a:pt x="62044" y="15909"/>
                        <a:pt x="62044" y="19091"/>
                      </a:cubicBezTo>
                      <a:cubicBezTo>
                        <a:pt x="62044" y="22272"/>
                        <a:pt x="60453" y="23863"/>
                        <a:pt x="57271" y="238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6" name="Freeform: Shape 3675">
                  <a:extLst>
                    <a:ext uri="{FF2B5EF4-FFF2-40B4-BE49-F238E27FC236}">
                      <a16:creationId xmlns:a16="http://schemas.microsoft.com/office/drawing/2014/main" id="{A5A8363A-8DA7-4901-B983-EDA1BAA0FCED}"/>
                    </a:ext>
                  </a:extLst>
                </p:cNvPr>
                <p:cNvSpPr/>
                <p:nvPr/>
              </p:nvSpPr>
              <p:spPr>
                <a:xfrm>
                  <a:off x="6096739" y="-214373"/>
                  <a:ext cx="62044" cy="22272"/>
                </a:xfrm>
                <a:custGeom>
                  <a:avLst/>
                  <a:gdLst>
                    <a:gd name="connsiteX0" fmla="*/ 57272 w 62044"/>
                    <a:gd name="connsiteY0" fmla="*/ 22272 h 22272"/>
                    <a:gd name="connsiteX1" fmla="*/ 57272 w 62044"/>
                    <a:gd name="connsiteY1" fmla="*/ 22272 h 22272"/>
                    <a:gd name="connsiteX2" fmla="*/ 4773 w 62044"/>
                    <a:gd name="connsiteY2" fmla="*/ 11136 h 22272"/>
                    <a:gd name="connsiteX3" fmla="*/ 0 w 62044"/>
                    <a:gd name="connsiteY3" fmla="*/ 4773 h 22272"/>
                    <a:gd name="connsiteX4" fmla="*/ 6364 w 62044"/>
                    <a:gd name="connsiteY4" fmla="*/ 0 h 22272"/>
                    <a:gd name="connsiteX5" fmla="*/ 57272 w 62044"/>
                    <a:gd name="connsiteY5" fmla="*/ 11136 h 22272"/>
                    <a:gd name="connsiteX6" fmla="*/ 62044 w 62044"/>
                    <a:gd name="connsiteY6" fmla="*/ 17500 h 22272"/>
                    <a:gd name="connsiteX7" fmla="*/ 57272 w 62044"/>
                    <a:gd name="connsiteY7" fmla="*/ 22272 h 222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2272">
                      <a:moveTo>
                        <a:pt x="57272" y="22272"/>
                      </a:moveTo>
                      <a:cubicBezTo>
                        <a:pt x="55681" y="22272"/>
                        <a:pt x="55681" y="22272"/>
                        <a:pt x="57272" y="22272"/>
                      </a:cubicBezTo>
                      <a:lnTo>
                        <a:pt x="4773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4" y="0"/>
                      </a:cubicBezTo>
                      <a:lnTo>
                        <a:pt x="57272" y="11136"/>
                      </a:lnTo>
                      <a:cubicBezTo>
                        <a:pt x="60453" y="11136"/>
                        <a:pt x="62044" y="14318"/>
                        <a:pt x="62044" y="17500"/>
                      </a:cubicBezTo>
                      <a:cubicBezTo>
                        <a:pt x="62044" y="20681"/>
                        <a:pt x="58863" y="22272"/>
                        <a:pt x="57272" y="2227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7" name="Freeform: Shape 3676">
                  <a:extLst>
                    <a:ext uri="{FF2B5EF4-FFF2-40B4-BE49-F238E27FC236}">
                      <a16:creationId xmlns:a16="http://schemas.microsoft.com/office/drawing/2014/main" id="{0529C9EF-8B8E-4245-B71F-F54BD9D131D0}"/>
                    </a:ext>
                  </a:extLst>
                </p:cNvPr>
                <p:cNvSpPr/>
                <p:nvPr/>
              </p:nvSpPr>
              <p:spPr>
                <a:xfrm>
                  <a:off x="6087194" y="-165056"/>
                  <a:ext cx="62044" cy="20681"/>
                </a:xfrm>
                <a:custGeom>
                  <a:avLst/>
                  <a:gdLst>
                    <a:gd name="connsiteX0" fmla="*/ 57271 w 62044"/>
                    <a:gd name="connsiteY0" fmla="*/ 20681 h 20681"/>
                    <a:gd name="connsiteX1" fmla="*/ 57271 w 62044"/>
                    <a:gd name="connsiteY1" fmla="*/ 20681 h 20681"/>
                    <a:gd name="connsiteX2" fmla="*/ 4773 w 62044"/>
                    <a:gd name="connsiteY2" fmla="*/ 11136 h 20681"/>
                    <a:gd name="connsiteX3" fmla="*/ 0 w 62044"/>
                    <a:gd name="connsiteY3" fmla="*/ 4773 h 20681"/>
                    <a:gd name="connsiteX4" fmla="*/ 6363 w 62044"/>
                    <a:gd name="connsiteY4" fmla="*/ 0 h 20681"/>
                    <a:gd name="connsiteX5" fmla="*/ 57271 w 62044"/>
                    <a:gd name="connsiteY5" fmla="*/ 9545 h 20681"/>
                    <a:gd name="connsiteX6" fmla="*/ 62044 w 62044"/>
                    <a:gd name="connsiteY6" fmla="*/ 15909 h 20681"/>
                    <a:gd name="connsiteX7" fmla="*/ 57271 w 62044"/>
                    <a:gd name="connsiteY7" fmla="*/ 20681 h 20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0681">
                      <a:moveTo>
                        <a:pt x="57271" y="20681"/>
                      </a:moveTo>
                      <a:cubicBezTo>
                        <a:pt x="57271" y="20681"/>
                        <a:pt x="57271" y="20681"/>
                        <a:pt x="57271" y="20681"/>
                      </a:cubicBezTo>
                      <a:lnTo>
                        <a:pt x="4773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3" y="0"/>
                      </a:cubicBezTo>
                      <a:lnTo>
                        <a:pt x="57271" y="9545"/>
                      </a:lnTo>
                      <a:cubicBezTo>
                        <a:pt x="60453" y="9545"/>
                        <a:pt x="62044" y="12727"/>
                        <a:pt x="62044" y="15909"/>
                      </a:cubicBezTo>
                      <a:cubicBezTo>
                        <a:pt x="62044" y="19091"/>
                        <a:pt x="60453" y="20681"/>
                        <a:pt x="57271" y="2068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8" name="Freeform: Shape 3677">
                  <a:extLst>
                    <a:ext uri="{FF2B5EF4-FFF2-40B4-BE49-F238E27FC236}">
                      <a16:creationId xmlns:a16="http://schemas.microsoft.com/office/drawing/2014/main" id="{E7DC4736-30B2-4C9B-87BE-D93BC0AD0374}"/>
                    </a:ext>
                  </a:extLst>
                </p:cNvPr>
                <p:cNvSpPr/>
                <p:nvPr/>
              </p:nvSpPr>
              <p:spPr>
                <a:xfrm>
                  <a:off x="6080830" y="-117329"/>
                  <a:ext cx="62044" cy="17499"/>
                </a:xfrm>
                <a:custGeom>
                  <a:avLst/>
                  <a:gdLst>
                    <a:gd name="connsiteX0" fmla="*/ 57272 w 62044"/>
                    <a:gd name="connsiteY0" fmla="*/ 17500 h 17499"/>
                    <a:gd name="connsiteX1" fmla="*/ 57272 w 62044"/>
                    <a:gd name="connsiteY1" fmla="*/ 17500 h 17499"/>
                    <a:gd name="connsiteX2" fmla="*/ 4773 w 62044"/>
                    <a:gd name="connsiteY2" fmla="*/ 11136 h 17499"/>
                    <a:gd name="connsiteX3" fmla="*/ 0 w 62044"/>
                    <a:gd name="connsiteY3" fmla="*/ 4773 h 17499"/>
                    <a:gd name="connsiteX4" fmla="*/ 6364 w 62044"/>
                    <a:gd name="connsiteY4" fmla="*/ 0 h 17499"/>
                    <a:gd name="connsiteX5" fmla="*/ 57272 w 62044"/>
                    <a:gd name="connsiteY5" fmla="*/ 6364 h 17499"/>
                    <a:gd name="connsiteX6" fmla="*/ 62044 w 62044"/>
                    <a:gd name="connsiteY6" fmla="*/ 12727 h 17499"/>
                    <a:gd name="connsiteX7" fmla="*/ 57272 w 62044"/>
                    <a:gd name="connsiteY7" fmla="*/ 17500 h 17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17499">
                      <a:moveTo>
                        <a:pt x="57272" y="17500"/>
                      </a:moveTo>
                      <a:cubicBezTo>
                        <a:pt x="57272" y="17500"/>
                        <a:pt x="55681" y="17500"/>
                        <a:pt x="57272" y="17500"/>
                      </a:cubicBezTo>
                      <a:lnTo>
                        <a:pt x="4773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4" y="0"/>
                      </a:cubicBezTo>
                      <a:lnTo>
                        <a:pt x="57272" y="6364"/>
                      </a:lnTo>
                      <a:cubicBezTo>
                        <a:pt x="60453" y="6364"/>
                        <a:pt x="62044" y="9545"/>
                        <a:pt x="62044" y="12727"/>
                      </a:cubicBezTo>
                      <a:cubicBezTo>
                        <a:pt x="62044" y="14318"/>
                        <a:pt x="60453" y="17500"/>
                        <a:pt x="57272" y="1750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9" name="Freeform: Shape 3678">
                  <a:extLst>
                    <a:ext uri="{FF2B5EF4-FFF2-40B4-BE49-F238E27FC236}">
                      <a16:creationId xmlns:a16="http://schemas.microsoft.com/office/drawing/2014/main" id="{BC053EC8-245A-4704-B7C0-32214CFF4BA9}"/>
                    </a:ext>
                  </a:extLst>
                </p:cNvPr>
                <p:cNvSpPr/>
                <p:nvPr/>
              </p:nvSpPr>
              <p:spPr>
                <a:xfrm>
                  <a:off x="6076058" y="-74376"/>
                  <a:ext cx="63635" cy="15908"/>
                </a:xfrm>
                <a:custGeom>
                  <a:avLst/>
                  <a:gdLst>
                    <a:gd name="connsiteX0" fmla="*/ 57271 w 63635"/>
                    <a:gd name="connsiteY0" fmla="*/ 15909 h 15908"/>
                    <a:gd name="connsiteX1" fmla="*/ 57271 w 63635"/>
                    <a:gd name="connsiteY1" fmla="*/ 15909 h 15908"/>
                    <a:gd name="connsiteX2" fmla="*/ 4772 w 63635"/>
                    <a:gd name="connsiteY2" fmla="*/ 11136 h 15908"/>
                    <a:gd name="connsiteX3" fmla="*/ 0 w 63635"/>
                    <a:gd name="connsiteY3" fmla="*/ 4773 h 15908"/>
                    <a:gd name="connsiteX4" fmla="*/ 6363 w 63635"/>
                    <a:gd name="connsiteY4" fmla="*/ 0 h 15908"/>
                    <a:gd name="connsiteX5" fmla="*/ 58862 w 63635"/>
                    <a:gd name="connsiteY5" fmla="*/ 4773 h 15908"/>
                    <a:gd name="connsiteX6" fmla="*/ 63635 w 63635"/>
                    <a:gd name="connsiteY6" fmla="*/ 11136 h 15908"/>
                    <a:gd name="connsiteX7" fmla="*/ 57271 w 63635"/>
                    <a:gd name="connsiteY7" fmla="*/ 15909 h 159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3635" h="15908">
                      <a:moveTo>
                        <a:pt x="57271" y="15909"/>
                      </a:moveTo>
                      <a:cubicBezTo>
                        <a:pt x="57271" y="15909"/>
                        <a:pt x="57271" y="15909"/>
                        <a:pt x="57271" y="15909"/>
                      </a:cubicBezTo>
                      <a:lnTo>
                        <a:pt x="4772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3" y="0"/>
                      </a:cubicBezTo>
                      <a:lnTo>
                        <a:pt x="58862" y="4773"/>
                      </a:lnTo>
                      <a:cubicBezTo>
                        <a:pt x="62044" y="4773"/>
                        <a:pt x="63635" y="7954"/>
                        <a:pt x="63635" y="11136"/>
                      </a:cubicBezTo>
                      <a:cubicBezTo>
                        <a:pt x="62044" y="14318"/>
                        <a:pt x="60453" y="15909"/>
                        <a:pt x="57271" y="1590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3680" name="Freeform: Shape 3679">
              <a:extLst>
                <a:ext uri="{FF2B5EF4-FFF2-40B4-BE49-F238E27FC236}">
                  <a16:creationId xmlns:a16="http://schemas.microsoft.com/office/drawing/2014/main" id="{F9167AD3-E6FD-4E52-B650-487D6DDCA735}"/>
                </a:ext>
              </a:extLst>
            </p:cNvPr>
            <p:cNvSpPr/>
            <p:nvPr/>
          </p:nvSpPr>
          <p:spPr>
            <a:xfrm>
              <a:off x="5916339" y="-12331"/>
              <a:ext cx="2184906" cy="285910"/>
            </a:xfrm>
            <a:custGeom>
              <a:avLst/>
              <a:gdLst>
                <a:gd name="connsiteX0" fmla="*/ 2184906 w 2184906"/>
                <a:gd name="connsiteY0" fmla="*/ 139997 h 285910"/>
                <a:gd name="connsiteX1" fmla="*/ 2168997 w 2184906"/>
                <a:gd name="connsiteY1" fmla="*/ 0 h 285910"/>
                <a:gd name="connsiteX2" fmla="*/ 19722 w 2184906"/>
                <a:gd name="connsiteY2" fmla="*/ 0 h 285910"/>
                <a:gd name="connsiteX3" fmla="*/ 631 w 2184906"/>
                <a:gd name="connsiteY3" fmla="*/ 275222 h 285910"/>
                <a:gd name="connsiteX4" fmla="*/ 2184906 w 2184906"/>
                <a:gd name="connsiteY4" fmla="*/ 139997 h 285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4906" h="285910">
                  <a:moveTo>
                    <a:pt x="2184906" y="139997"/>
                  </a:moveTo>
                  <a:cubicBezTo>
                    <a:pt x="2184906" y="82726"/>
                    <a:pt x="2180134" y="30227"/>
                    <a:pt x="2168997" y="0"/>
                  </a:cubicBezTo>
                  <a:lnTo>
                    <a:pt x="19722" y="0"/>
                  </a:lnTo>
                  <a:cubicBezTo>
                    <a:pt x="19722" y="0"/>
                    <a:pt x="-4142" y="146361"/>
                    <a:pt x="631" y="275222"/>
                  </a:cubicBezTo>
                  <a:cubicBezTo>
                    <a:pt x="729253" y="299085"/>
                    <a:pt x="1473784" y="294312"/>
                    <a:pt x="2184906" y="139997"/>
                  </a:cubicBezTo>
                  <a:close/>
                </a:path>
              </a:pathLst>
            </a:custGeom>
            <a:solidFill>
              <a:srgbClr val="C6D605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681" name="Freeform: Shape 3680">
              <a:extLst>
                <a:ext uri="{FF2B5EF4-FFF2-40B4-BE49-F238E27FC236}">
                  <a16:creationId xmlns:a16="http://schemas.microsoft.com/office/drawing/2014/main" id="{ADB62269-71B3-40F0-9028-D2BD4CCEF144}"/>
                </a:ext>
              </a:extLst>
            </p:cNvPr>
            <p:cNvSpPr/>
            <p:nvPr/>
          </p:nvSpPr>
          <p:spPr>
            <a:xfrm>
              <a:off x="5916970" y="127665"/>
              <a:ext cx="2182786" cy="279994"/>
            </a:xfrm>
            <a:custGeom>
              <a:avLst/>
              <a:gdLst>
                <a:gd name="connsiteX0" fmla="*/ 0 w 2182786"/>
                <a:gd name="connsiteY0" fmla="*/ 135225 h 279994"/>
                <a:gd name="connsiteX1" fmla="*/ 28636 w 2182786"/>
                <a:gd name="connsiteY1" fmla="*/ 279995 h 279994"/>
                <a:gd name="connsiteX2" fmla="*/ 2166775 w 2182786"/>
                <a:gd name="connsiteY2" fmla="*/ 279995 h 279994"/>
                <a:gd name="connsiteX3" fmla="*/ 2182684 w 2182786"/>
                <a:gd name="connsiteY3" fmla="*/ 0 h 279994"/>
                <a:gd name="connsiteX4" fmla="*/ 0 w 2182786"/>
                <a:gd name="connsiteY4" fmla="*/ 135225 h 279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2786" h="279994">
                  <a:moveTo>
                    <a:pt x="0" y="135225"/>
                  </a:moveTo>
                  <a:cubicBezTo>
                    <a:pt x="3182" y="190905"/>
                    <a:pt x="11136" y="244995"/>
                    <a:pt x="28636" y="279995"/>
                  </a:cubicBezTo>
                  <a:lnTo>
                    <a:pt x="2166775" y="279995"/>
                  </a:lnTo>
                  <a:cubicBezTo>
                    <a:pt x="2166775" y="279995"/>
                    <a:pt x="2184275" y="127270"/>
                    <a:pt x="2182684" y="0"/>
                  </a:cubicBezTo>
                  <a:cubicBezTo>
                    <a:pt x="1473153" y="154315"/>
                    <a:pt x="728622" y="159088"/>
                    <a:pt x="0" y="135225"/>
                  </a:cubicBezTo>
                  <a:close/>
                </a:path>
              </a:pathLst>
            </a:custGeom>
            <a:solidFill>
              <a:srgbClr val="C1C600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682" name="Graphic 378">
              <a:extLst>
                <a:ext uri="{FF2B5EF4-FFF2-40B4-BE49-F238E27FC236}">
                  <a16:creationId xmlns:a16="http://schemas.microsoft.com/office/drawing/2014/main" id="{10CF5584-92DD-4B57-B58D-DEC4106D703F}"/>
                </a:ext>
              </a:extLst>
            </p:cNvPr>
            <p:cNvGrpSpPr/>
            <p:nvPr/>
          </p:nvGrpSpPr>
          <p:grpSpPr>
            <a:xfrm>
              <a:off x="6636047" y="79533"/>
              <a:ext cx="804983" cy="176992"/>
              <a:chOff x="6636047" y="79533"/>
              <a:chExt cx="804983" cy="176992"/>
            </a:xfrm>
          </p:grpSpPr>
          <p:sp>
            <p:nvSpPr>
              <p:cNvPr id="3683" name="Freeform: Shape 3682">
                <a:extLst>
                  <a:ext uri="{FF2B5EF4-FFF2-40B4-BE49-F238E27FC236}">
                    <a16:creationId xmlns:a16="http://schemas.microsoft.com/office/drawing/2014/main" id="{F7104994-D627-4BE2-8998-381A865A044C}"/>
                  </a:ext>
                </a:extLst>
              </p:cNvPr>
              <p:cNvSpPr/>
              <p:nvPr/>
            </p:nvSpPr>
            <p:spPr>
              <a:xfrm>
                <a:off x="6636047" y="165846"/>
                <a:ext cx="159087" cy="79543"/>
              </a:xfrm>
              <a:custGeom>
                <a:avLst/>
                <a:gdLst>
                  <a:gd name="connsiteX0" fmla="*/ 159088 w 159087"/>
                  <a:gd name="connsiteY0" fmla="*/ 39772 h 79543"/>
                  <a:gd name="connsiteX1" fmla="*/ 79544 w 159087"/>
                  <a:gd name="connsiteY1" fmla="*/ 79544 h 79543"/>
                  <a:gd name="connsiteX2" fmla="*/ 0 w 159087"/>
                  <a:gd name="connsiteY2" fmla="*/ 39772 h 79543"/>
                  <a:gd name="connsiteX3" fmla="*/ 79544 w 159087"/>
                  <a:gd name="connsiteY3" fmla="*/ 0 h 79543"/>
                  <a:gd name="connsiteX4" fmla="*/ 159088 w 159087"/>
                  <a:gd name="connsiteY4" fmla="*/ 39772 h 79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087" h="79543">
                    <a:moveTo>
                      <a:pt x="159088" y="39772"/>
                    </a:moveTo>
                    <a:cubicBezTo>
                      <a:pt x="159088" y="62044"/>
                      <a:pt x="124089" y="79544"/>
                      <a:pt x="79544" y="79544"/>
                    </a:cubicBezTo>
                    <a:cubicBezTo>
                      <a:pt x="36590" y="79544"/>
                      <a:pt x="0" y="62044"/>
                      <a:pt x="0" y="39772"/>
                    </a:cubicBezTo>
                    <a:cubicBezTo>
                      <a:pt x="0" y="17500"/>
                      <a:pt x="34999" y="0"/>
                      <a:pt x="79544" y="0"/>
                    </a:cubicBezTo>
                    <a:cubicBezTo>
                      <a:pt x="124089" y="0"/>
                      <a:pt x="159088" y="17500"/>
                      <a:pt x="159088" y="39772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4" name="Freeform: Shape 3683">
                <a:extLst>
                  <a:ext uri="{FF2B5EF4-FFF2-40B4-BE49-F238E27FC236}">
                    <a16:creationId xmlns:a16="http://schemas.microsoft.com/office/drawing/2014/main" id="{A370569D-CEDF-488C-BEA8-42BC50CB3051}"/>
                  </a:ext>
                </a:extLst>
              </p:cNvPr>
              <p:cNvSpPr/>
              <p:nvPr/>
            </p:nvSpPr>
            <p:spPr>
              <a:xfrm>
                <a:off x="7281943" y="176982"/>
                <a:ext cx="159087" cy="79543"/>
              </a:xfrm>
              <a:custGeom>
                <a:avLst/>
                <a:gdLst>
                  <a:gd name="connsiteX0" fmla="*/ 0 w 159087"/>
                  <a:gd name="connsiteY0" fmla="*/ 39772 h 79543"/>
                  <a:gd name="connsiteX1" fmla="*/ 79544 w 159087"/>
                  <a:gd name="connsiteY1" fmla="*/ 79544 h 79543"/>
                  <a:gd name="connsiteX2" fmla="*/ 159088 w 159087"/>
                  <a:gd name="connsiteY2" fmla="*/ 39772 h 79543"/>
                  <a:gd name="connsiteX3" fmla="*/ 79544 w 159087"/>
                  <a:gd name="connsiteY3" fmla="*/ 0 h 79543"/>
                  <a:gd name="connsiteX4" fmla="*/ 0 w 159087"/>
                  <a:gd name="connsiteY4" fmla="*/ 39772 h 79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087" h="79543">
                    <a:moveTo>
                      <a:pt x="0" y="39772"/>
                    </a:moveTo>
                    <a:cubicBezTo>
                      <a:pt x="0" y="62044"/>
                      <a:pt x="35000" y="79544"/>
                      <a:pt x="79544" y="79544"/>
                    </a:cubicBezTo>
                    <a:cubicBezTo>
                      <a:pt x="122498" y="79544"/>
                      <a:pt x="159088" y="62044"/>
                      <a:pt x="159088" y="39772"/>
                    </a:cubicBezTo>
                    <a:cubicBezTo>
                      <a:pt x="159088" y="17500"/>
                      <a:pt x="124089" y="0"/>
                      <a:pt x="79544" y="0"/>
                    </a:cubicBezTo>
                    <a:cubicBezTo>
                      <a:pt x="35000" y="0"/>
                      <a:pt x="0" y="17500"/>
                      <a:pt x="0" y="39772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5" name="Freeform: Shape 3684">
                <a:extLst>
                  <a:ext uri="{FF2B5EF4-FFF2-40B4-BE49-F238E27FC236}">
                    <a16:creationId xmlns:a16="http://schemas.microsoft.com/office/drawing/2014/main" id="{59907858-DD99-472C-9A58-0B333F35A92E}"/>
                  </a:ext>
                </a:extLst>
              </p:cNvPr>
              <p:cNvSpPr/>
              <p:nvPr/>
            </p:nvSpPr>
            <p:spPr>
              <a:xfrm>
                <a:off x="6691652" y="89484"/>
                <a:ext cx="103482" cy="52574"/>
              </a:xfrm>
              <a:custGeom>
                <a:avLst/>
                <a:gdLst>
                  <a:gd name="connsiteX0" fmla="*/ 103482 w 103482"/>
                  <a:gd name="connsiteY0" fmla="*/ 1591 h 52574"/>
                  <a:gd name="connsiteX1" fmla="*/ 50983 w 103482"/>
                  <a:gd name="connsiteY1" fmla="*/ 52499 h 52574"/>
                  <a:gd name="connsiteX2" fmla="*/ 75 w 103482"/>
                  <a:gd name="connsiteY2" fmla="*/ 0 h 52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482" h="52574">
                    <a:moveTo>
                      <a:pt x="103482" y="1591"/>
                    </a:moveTo>
                    <a:cubicBezTo>
                      <a:pt x="103482" y="30227"/>
                      <a:pt x="79619" y="54090"/>
                      <a:pt x="50983" y="52499"/>
                    </a:cubicBezTo>
                    <a:cubicBezTo>
                      <a:pt x="22347" y="52499"/>
                      <a:pt x="-1516" y="28636"/>
                      <a:pt x="75" y="0"/>
                    </a:cubicBezTo>
                  </a:path>
                </a:pathLst>
              </a:custGeom>
              <a:noFill/>
              <a:ln w="22942" cap="rnd">
                <a:solidFill>
                  <a:srgbClr val="1D262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6" name="Freeform: Shape 3685">
                <a:extLst>
                  <a:ext uri="{FF2B5EF4-FFF2-40B4-BE49-F238E27FC236}">
                    <a16:creationId xmlns:a16="http://schemas.microsoft.com/office/drawing/2014/main" id="{211F0BE3-AFEC-48C5-9AA9-A50A542006C5}"/>
                  </a:ext>
                </a:extLst>
              </p:cNvPr>
              <p:cNvSpPr/>
              <p:nvPr/>
            </p:nvSpPr>
            <p:spPr>
              <a:xfrm>
                <a:off x="7283459" y="97438"/>
                <a:ext cx="103482" cy="52574"/>
              </a:xfrm>
              <a:custGeom>
                <a:avLst/>
                <a:gdLst>
                  <a:gd name="connsiteX0" fmla="*/ 103482 w 103482"/>
                  <a:gd name="connsiteY0" fmla="*/ 1591 h 52574"/>
                  <a:gd name="connsiteX1" fmla="*/ 50983 w 103482"/>
                  <a:gd name="connsiteY1" fmla="*/ 52499 h 52574"/>
                  <a:gd name="connsiteX2" fmla="*/ 75 w 103482"/>
                  <a:gd name="connsiteY2" fmla="*/ 0 h 52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482" h="52574">
                    <a:moveTo>
                      <a:pt x="103482" y="1591"/>
                    </a:moveTo>
                    <a:cubicBezTo>
                      <a:pt x="103482" y="30227"/>
                      <a:pt x="79619" y="54090"/>
                      <a:pt x="50983" y="52499"/>
                    </a:cubicBezTo>
                    <a:cubicBezTo>
                      <a:pt x="22347" y="52499"/>
                      <a:pt x="-1516" y="28636"/>
                      <a:pt x="75" y="0"/>
                    </a:cubicBezTo>
                  </a:path>
                </a:pathLst>
              </a:custGeom>
              <a:noFill/>
              <a:ln w="22942" cap="rnd">
                <a:solidFill>
                  <a:srgbClr val="1D262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7" name="Freeform: Shape 3686">
                <a:extLst>
                  <a:ext uri="{FF2B5EF4-FFF2-40B4-BE49-F238E27FC236}">
                    <a16:creationId xmlns:a16="http://schemas.microsoft.com/office/drawing/2014/main" id="{55A1AA6B-D525-4281-B99F-F87029FE1B8D}"/>
                  </a:ext>
                </a:extLst>
              </p:cNvPr>
              <p:cNvSpPr/>
              <p:nvPr/>
            </p:nvSpPr>
            <p:spPr>
              <a:xfrm>
                <a:off x="6833888" y="79533"/>
                <a:ext cx="415176" cy="92847"/>
              </a:xfrm>
              <a:custGeom>
                <a:avLst/>
                <a:gdLst>
                  <a:gd name="connsiteX0" fmla="*/ 42381 w 415176"/>
                  <a:gd name="connsiteY0" fmla="*/ 81540 h 92847"/>
                  <a:gd name="connsiteX1" fmla="*/ 13745 w 415176"/>
                  <a:gd name="connsiteY1" fmla="*/ 60859 h 92847"/>
                  <a:gd name="connsiteX2" fmla="*/ 1018 w 415176"/>
                  <a:gd name="connsiteY2" fmla="*/ 8360 h 92847"/>
                  <a:gd name="connsiteX3" fmla="*/ 13745 w 415176"/>
                  <a:gd name="connsiteY3" fmla="*/ 405 h 92847"/>
                  <a:gd name="connsiteX4" fmla="*/ 21700 w 415176"/>
                  <a:gd name="connsiteY4" fmla="*/ 13132 h 92847"/>
                  <a:gd name="connsiteX5" fmla="*/ 29654 w 415176"/>
                  <a:gd name="connsiteY5" fmla="*/ 46541 h 92847"/>
                  <a:gd name="connsiteX6" fmla="*/ 85335 w 415176"/>
                  <a:gd name="connsiteY6" fmla="*/ 65631 h 92847"/>
                  <a:gd name="connsiteX7" fmla="*/ 228514 w 415176"/>
                  <a:gd name="connsiteY7" fmla="*/ 67222 h 92847"/>
                  <a:gd name="connsiteX8" fmla="*/ 228514 w 415176"/>
                  <a:gd name="connsiteY8" fmla="*/ 67222 h 92847"/>
                  <a:gd name="connsiteX9" fmla="*/ 325557 w 415176"/>
                  <a:gd name="connsiteY9" fmla="*/ 68813 h 92847"/>
                  <a:gd name="connsiteX10" fmla="*/ 382829 w 415176"/>
                  <a:gd name="connsiteY10" fmla="*/ 51314 h 92847"/>
                  <a:gd name="connsiteX11" fmla="*/ 392374 w 415176"/>
                  <a:gd name="connsiteY11" fmla="*/ 17905 h 92847"/>
                  <a:gd name="connsiteX12" fmla="*/ 401919 w 415176"/>
                  <a:gd name="connsiteY12" fmla="*/ 5178 h 92847"/>
                  <a:gd name="connsiteX13" fmla="*/ 414646 w 415176"/>
                  <a:gd name="connsiteY13" fmla="*/ 14723 h 92847"/>
                  <a:gd name="connsiteX14" fmla="*/ 400328 w 415176"/>
                  <a:gd name="connsiteY14" fmla="*/ 67222 h 92847"/>
                  <a:gd name="connsiteX15" fmla="*/ 325557 w 415176"/>
                  <a:gd name="connsiteY15" fmla="*/ 92676 h 92847"/>
                  <a:gd name="connsiteX16" fmla="*/ 182378 w 415176"/>
                  <a:gd name="connsiteY16" fmla="*/ 91085 h 92847"/>
                  <a:gd name="connsiteX17" fmla="*/ 182378 w 415176"/>
                  <a:gd name="connsiteY17" fmla="*/ 91085 h 92847"/>
                  <a:gd name="connsiteX18" fmla="*/ 85335 w 415176"/>
                  <a:gd name="connsiteY18" fmla="*/ 89495 h 92847"/>
                  <a:gd name="connsiteX19" fmla="*/ 42381 w 415176"/>
                  <a:gd name="connsiteY19" fmla="*/ 81540 h 92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15176" h="92847">
                    <a:moveTo>
                      <a:pt x="42381" y="81540"/>
                    </a:moveTo>
                    <a:cubicBezTo>
                      <a:pt x="29654" y="76768"/>
                      <a:pt x="20109" y="70404"/>
                      <a:pt x="13745" y="60859"/>
                    </a:cubicBezTo>
                    <a:cubicBezTo>
                      <a:pt x="-5345" y="36996"/>
                      <a:pt x="1018" y="9951"/>
                      <a:pt x="1018" y="8360"/>
                    </a:cubicBezTo>
                    <a:cubicBezTo>
                      <a:pt x="2609" y="1996"/>
                      <a:pt x="8973" y="-1185"/>
                      <a:pt x="13745" y="405"/>
                    </a:cubicBezTo>
                    <a:cubicBezTo>
                      <a:pt x="20109" y="1996"/>
                      <a:pt x="23290" y="8360"/>
                      <a:pt x="21700" y="13132"/>
                    </a:cubicBezTo>
                    <a:cubicBezTo>
                      <a:pt x="21700" y="13132"/>
                      <a:pt x="18518" y="32223"/>
                      <a:pt x="29654" y="46541"/>
                    </a:cubicBezTo>
                    <a:cubicBezTo>
                      <a:pt x="39199" y="59268"/>
                      <a:pt x="58290" y="65631"/>
                      <a:pt x="85335" y="65631"/>
                    </a:cubicBezTo>
                    <a:lnTo>
                      <a:pt x="228514" y="67222"/>
                    </a:lnTo>
                    <a:cubicBezTo>
                      <a:pt x="228514" y="67222"/>
                      <a:pt x="228514" y="67222"/>
                      <a:pt x="228514" y="67222"/>
                    </a:cubicBezTo>
                    <a:lnTo>
                      <a:pt x="325557" y="68813"/>
                    </a:lnTo>
                    <a:cubicBezTo>
                      <a:pt x="352602" y="68813"/>
                      <a:pt x="371693" y="62450"/>
                      <a:pt x="382829" y="51314"/>
                    </a:cubicBezTo>
                    <a:cubicBezTo>
                      <a:pt x="395556" y="36996"/>
                      <a:pt x="392374" y="17905"/>
                      <a:pt x="392374" y="17905"/>
                    </a:cubicBezTo>
                    <a:cubicBezTo>
                      <a:pt x="390783" y="11542"/>
                      <a:pt x="395556" y="6769"/>
                      <a:pt x="401919" y="5178"/>
                    </a:cubicBezTo>
                    <a:cubicBezTo>
                      <a:pt x="408283" y="3587"/>
                      <a:pt x="413055" y="8360"/>
                      <a:pt x="414646" y="14723"/>
                    </a:cubicBezTo>
                    <a:cubicBezTo>
                      <a:pt x="414646" y="16314"/>
                      <a:pt x="419419" y="43359"/>
                      <a:pt x="400328" y="67222"/>
                    </a:cubicBezTo>
                    <a:cubicBezTo>
                      <a:pt x="386011" y="84722"/>
                      <a:pt x="360556" y="94267"/>
                      <a:pt x="325557" y="92676"/>
                    </a:cubicBezTo>
                    <a:lnTo>
                      <a:pt x="182378" y="91085"/>
                    </a:lnTo>
                    <a:cubicBezTo>
                      <a:pt x="182378" y="91085"/>
                      <a:pt x="182378" y="91085"/>
                      <a:pt x="182378" y="91085"/>
                    </a:cubicBezTo>
                    <a:lnTo>
                      <a:pt x="85335" y="89495"/>
                    </a:lnTo>
                    <a:cubicBezTo>
                      <a:pt x="69426" y="89495"/>
                      <a:pt x="55108" y="86313"/>
                      <a:pt x="42381" y="8154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688" name="Graphic 378">
              <a:extLst>
                <a:ext uri="{FF2B5EF4-FFF2-40B4-BE49-F238E27FC236}">
                  <a16:creationId xmlns:a16="http://schemas.microsoft.com/office/drawing/2014/main" id="{40D6826D-2A94-4146-BF5A-005E5C3172BD}"/>
                </a:ext>
              </a:extLst>
            </p:cNvPr>
            <p:cNvGrpSpPr/>
            <p:nvPr/>
          </p:nvGrpSpPr>
          <p:grpSpPr>
            <a:xfrm>
              <a:off x="5953560" y="313798"/>
              <a:ext cx="2117881" cy="93861"/>
              <a:chOff x="5953560" y="313798"/>
              <a:chExt cx="2117881" cy="93861"/>
            </a:xfrm>
            <a:solidFill>
              <a:srgbClr val="88BA00"/>
            </a:solidFill>
          </p:grpSpPr>
          <p:sp>
            <p:nvSpPr>
              <p:cNvPr id="3689" name="Freeform: Shape 3688">
                <a:extLst>
                  <a:ext uri="{FF2B5EF4-FFF2-40B4-BE49-F238E27FC236}">
                    <a16:creationId xmlns:a16="http://schemas.microsoft.com/office/drawing/2014/main" id="{531E8536-D474-4A87-A93E-0D3F4145F513}"/>
                  </a:ext>
                </a:extLst>
              </p:cNvPr>
              <p:cNvSpPr/>
              <p:nvPr/>
            </p:nvSpPr>
            <p:spPr>
              <a:xfrm>
                <a:off x="6084012" y="313798"/>
                <a:ext cx="25699" cy="92270"/>
              </a:xfrm>
              <a:custGeom>
                <a:avLst/>
                <a:gdLst>
                  <a:gd name="connsiteX0" fmla="*/ 12727 w 25699"/>
                  <a:gd name="connsiteY0" fmla="*/ 0 h 92270"/>
                  <a:gd name="connsiteX1" fmla="*/ 0 w 25699"/>
                  <a:gd name="connsiteY1" fmla="*/ 12727 h 92270"/>
                  <a:gd name="connsiteX2" fmla="*/ 0 w 25699"/>
                  <a:gd name="connsiteY2" fmla="*/ 92271 h 92270"/>
                  <a:gd name="connsiteX3" fmla="*/ 25454 w 25699"/>
                  <a:gd name="connsiteY3" fmla="*/ 92271 h 92270"/>
                  <a:gd name="connsiteX4" fmla="*/ 25454 w 25699"/>
                  <a:gd name="connsiteY4" fmla="*/ 12727 h 92270"/>
                  <a:gd name="connsiteX5" fmla="*/ 12727 w 25699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699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7045" y="6364"/>
                      <a:pt x="20681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0" name="Freeform: Shape 3689">
                <a:extLst>
                  <a:ext uri="{FF2B5EF4-FFF2-40B4-BE49-F238E27FC236}">
                    <a16:creationId xmlns:a16="http://schemas.microsoft.com/office/drawing/2014/main" id="{B02B84E0-C655-46BA-8060-394EEBBEAF8F}"/>
                  </a:ext>
                </a:extLst>
              </p:cNvPr>
              <p:cNvSpPr/>
              <p:nvPr/>
            </p:nvSpPr>
            <p:spPr>
              <a:xfrm>
                <a:off x="6386279" y="313798"/>
                <a:ext cx="25699" cy="92270"/>
              </a:xfrm>
              <a:custGeom>
                <a:avLst/>
                <a:gdLst>
                  <a:gd name="connsiteX0" fmla="*/ 12727 w 25699"/>
                  <a:gd name="connsiteY0" fmla="*/ 0 h 92270"/>
                  <a:gd name="connsiteX1" fmla="*/ 0 w 25699"/>
                  <a:gd name="connsiteY1" fmla="*/ 12727 h 92270"/>
                  <a:gd name="connsiteX2" fmla="*/ 0 w 25699"/>
                  <a:gd name="connsiteY2" fmla="*/ 92271 h 92270"/>
                  <a:gd name="connsiteX3" fmla="*/ 25454 w 25699"/>
                  <a:gd name="connsiteY3" fmla="*/ 92271 h 92270"/>
                  <a:gd name="connsiteX4" fmla="*/ 25454 w 25699"/>
                  <a:gd name="connsiteY4" fmla="*/ 12727 h 92270"/>
                  <a:gd name="connsiteX5" fmla="*/ 12727 w 25699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699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7045" y="6364"/>
                      <a:pt x="20681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1" name="Freeform: Shape 3690">
                <a:extLst>
                  <a:ext uri="{FF2B5EF4-FFF2-40B4-BE49-F238E27FC236}">
                    <a16:creationId xmlns:a16="http://schemas.microsoft.com/office/drawing/2014/main" id="{DB7C01A4-42E3-4F0F-9617-B7F80624F0CF}"/>
                  </a:ext>
                </a:extLst>
              </p:cNvPr>
              <p:cNvSpPr/>
              <p:nvPr/>
            </p:nvSpPr>
            <p:spPr>
              <a:xfrm>
                <a:off x="6690137" y="313798"/>
                <a:ext cx="25454" cy="92270"/>
              </a:xfrm>
              <a:custGeom>
                <a:avLst/>
                <a:gdLst>
                  <a:gd name="connsiteX0" fmla="*/ 12727 w 25454"/>
                  <a:gd name="connsiteY0" fmla="*/ 0 h 92270"/>
                  <a:gd name="connsiteX1" fmla="*/ 0 w 25454"/>
                  <a:gd name="connsiteY1" fmla="*/ 12727 h 92270"/>
                  <a:gd name="connsiteX2" fmla="*/ 0 w 25454"/>
                  <a:gd name="connsiteY2" fmla="*/ 92271 h 92270"/>
                  <a:gd name="connsiteX3" fmla="*/ 25454 w 25454"/>
                  <a:gd name="connsiteY3" fmla="*/ 92271 h 92270"/>
                  <a:gd name="connsiteX4" fmla="*/ 25454 w 25454"/>
                  <a:gd name="connsiteY4" fmla="*/ 12727 h 92270"/>
                  <a:gd name="connsiteX5" fmla="*/ 12727 w 25454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4" h="92270">
                    <a:moveTo>
                      <a:pt x="12727" y="0"/>
                    </a:moveTo>
                    <a:cubicBezTo>
                      <a:pt x="4773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2" name="Freeform: Shape 3691">
                <a:extLst>
                  <a:ext uri="{FF2B5EF4-FFF2-40B4-BE49-F238E27FC236}">
                    <a16:creationId xmlns:a16="http://schemas.microsoft.com/office/drawing/2014/main" id="{2A8727CE-17B2-4258-9E20-65A40E2F151C}"/>
                  </a:ext>
                </a:extLst>
              </p:cNvPr>
              <p:cNvSpPr/>
              <p:nvPr/>
            </p:nvSpPr>
            <p:spPr>
              <a:xfrm>
                <a:off x="6992403" y="313798"/>
                <a:ext cx="25454" cy="92270"/>
              </a:xfrm>
              <a:custGeom>
                <a:avLst/>
                <a:gdLst>
                  <a:gd name="connsiteX0" fmla="*/ 12727 w 25454"/>
                  <a:gd name="connsiteY0" fmla="*/ 0 h 92270"/>
                  <a:gd name="connsiteX1" fmla="*/ 0 w 25454"/>
                  <a:gd name="connsiteY1" fmla="*/ 12727 h 92270"/>
                  <a:gd name="connsiteX2" fmla="*/ 0 w 25454"/>
                  <a:gd name="connsiteY2" fmla="*/ 92271 h 92270"/>
                  <a:gd name="connsiteX3" fmla="*/ 25454 w 25454"/>
                  <a:gd name="connsiteY3" fmla="*/ 92271 h 92270"/>
                  <a:gd name="connsiteX4" fmla="*/ 25454 w 25454"/>
                  <a:gd name="connsiteY4" fmla="*/ 12727 h 92270"/>
                  <a:gd name="connsiteX5" fmla="*/ 12727 w 25454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4" h="92270">
                    <a:moveTo>
                      <a:pt x="12727" y="0"/>
                    </a:moveTo>
                    <a:cubicBezTo>
                      <a:pt x="4773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3" name="Freeform: Shape 3692">
                <a:extLst>
                  <a:ext uri="{FF2B5EF4-FFF2-40B4-BE49-F238E27FC236}">
                    <a16:creationId xmlns:a16="http://schemas.microsoft.com/office/drawing/2014/main" id="{36F6ACFB-CDA4-4BFD-8294-AC9E8E7A8A12}"/>
                  </a:ext>
                </a:extLst>
              </p:cNvPr>
              <p:cNvSpPr/>
              <p:nvPr/>
            </p:nvSpPr>
            <p:spPr>
              <a:xfrm>
                <a:off x="7294670" y="313798"/>
                <a:ext cx="25454" cy="92270"/>
              </a:xfrm>
              <a:custGeom>
                <a:avLst/>
                <a:gdLst>
                  <a:gd name="connsiteX0" fmla="*/ 12727 w 25454"/>
                  <a:gd name="connsiteY0" fmla="*/ 0 h 92270"/>
                  <a:gd name="connsiteX1" fmla="*/ 0 w 25454"/>
                  <a:gd name="connsiteY1" fmla="*/ 12727 h 92270"/>
                  <a:gd name="connsiteX2" fmla="*/ 0 w 25454"/>
                  <a:gd name="connsiteY2" fmla="*/ 92271 h 92270"/>
                  <a:gd name="connsiteX3" fmla="*/ 25454 w 25454"/>
                  <a:gd name="connsiteY3" fmla="*/ 92271 h 92270"/>
                  <a:gd name="connsiteX4" fmla="*/ 25454 w 25454"/>
                  <a:gd name="connsiteY4" fmla="*/ 12727 h 92270"/>
                  <a:gd name="connsiteX5" fmla="*/ 12727 w 25454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4" h="92270">
                    <a:moveTo>
                      <a:pt x="12727" y="0"/>
                    </a:moveTo>
                    <a:cubicBezTo>
                      <a:pt x="4773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4" name="Freeform: Shape 3693">
                <a:extLst>
                  <a:ext uri="{FF2B5EF4-FFF2-40B4-BE49-F238E27FC236}">
                    <a16:creationId xmlns:a16="http://schemas.microsoft.com/office/drawing/2014/main" id="{EB53231E-E70F-42FD-A7E3-19425CC29A7A}"/>
                  </a:ext>
                </a:extLst>
              </p:cNvPr>
              <p:cNvSpPr/>
              <p:nvPr/>
            </p:nvSpPr>
            <p:spPr>
              <a:xfrm>
                <a:off x="7596937" y="313798"/>
                <a:ext cx="25453" cy="92270"/>
              </a:xfrm>
              <a:custGeom>
                <a:avLst/>
                <a:gdLst>
                  <a:gd name="connsiteX0" fmla="*/ 12727 w 25453"/>
                  <a:gd name="connsiteY0" fmla="*/ 0 h 92270"/>
                  <a:gd name="connsiteX1" fmla="*/ 0 w 25453"/>
                  <a:gd name="connsiteY1" fmla="*/ 12727 h 92270"/>
                  <a:gd name="connsiteX2" fmla="*/ 0 w 25453"/>
                  <a:gd name="connsiteY2" fmla="*/ 92271 h 92270"/>
                  <a:gd name="connsiteX3" fmla="*/ 25454 w 25453"/>
                  <a:gd name="connsiteY3" fmla="*/ 92271 h 92270"/>
                  <a:gd name="connsiteX4" fmla="*/ 25454 w 25453"/>
                  <a:gd name="connsiteY4" fmla="*/ 12727 h 92270"/>
                  <a:gd name="connsiteX5" fmla="*/ 12727 w 25453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3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5" name="Freeform: Shape 3694">
                <a:extLst>
                  <a:ext uri="{FF2B5EF4-FFF2-40B4-BE49-F238E27FC236}">
                    <a16:creationId xmlns:a16="http://schemas.microsoft.com/office/drawing/2014/main" id="{85CBAA6C-F4B1-4D6F-AF77-34FD95B28397}"/>
                  </a:ext>
                </a:extLst>
              </p:cNvPr>
              <p:cNvSpPr/>
              <p:nvPr/>
            </p:nvSpPr>
            <p:spPr>
              <a:xfrm>
                <a:off x="7899204" y="313798"/>
                <a:ext cx="25453" cy="92270"/>
              </a:xfrm>
              <a:custGeom>
                <a:avLst/>
                <a:gdLst>
                  <a:gd name="connsiteX0" fmla="*/ 12727 w 25453"/>
                  <a:gd name="connsiteY0" fmla="*/ 0 h 92270"/>
                  <a:gd name="connsiteX1" fmla="*/ 0 w 25453"/>
                  <a:gd name="connsiteY1" fmla="*/ 12727 h 92270"/>
                  <a:gd name="connsiteX2" fmla="*/ 0 w 25453"/>
                  <a:gd name="connsiteY2" fmla="*/ 92271 h 92270"/>
                  <a:gd name="connsiteX3" fmla="*/ 25454 w 25453"/>
                  <a:gd name="connsiteY3" fmla="*/ 92271 h 92270"/>
                  <a:gd name="connsiteX4" fmla="*/ 25454 w 25453"/>
                  <a:gd name="connsiteY4" fmla="*/ 12727 h 92270"/>
                  <a:gd name="connsiteX5" fmla="*/ 12727 w 25453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3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6" name="Freeform: Shape 3695">
                <a:extLst>
                  <a:ext uri="{FF2B5EF4-FFF2-40B4-BE49-F238E27FC236}">
                    <a16:creationId xmlns:a16="http://schemas.microsoft.com/office/drawing/2014/main" id="{55B04422-6A28-4C74-916C-8ED621F979DE}"/>
                  </a:ext>
                </a:extLst>
              </p:cNvPr>
              <p:cNvSpPr/>
              <p:nvPr/>
            </p:nvSpPr>
            <p:spPr>
              <a:xfrm>
                <a:off x="6146057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7" name="Freeform: Shape 3696">
                <a:extLst>
                  <a:ext uri="{FF2B5EF4-FFF2-40B4-BE49-F238E27FC236}">
                    <a16:creationId xmlns:a16="http://schemas.microsoft.com/office/drawing/2014/main" id="{EB9F309A-06AF-4902-9FBA-5EA96A3B6ADA}"/>
                  </a:ext>
                </a:extLst>
              </p:cNvPr>
              <p:cNvSpPr/>
              <p:nvPr/>
            </p:nvSpPr>
            <p:spPr>
              <a:xfrm>
                <a:off x="6448323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8" name="Freeform: Shape 3697">
                <a:extLst>
                  <a:ext uri="{FF2B5EF4-FFF2-40B4-BE49-F238E27FC236}">
                    <a16:creationId xmlns:a16="http://schemas.microsoft.com/office/drawing/2014/main" id="{7982BE2D-2436-49BA-A7F8-FB62724E9651}"/>
                  </a:ext>
                </a:extLst>
              </p:cNvPr>
              <p:cNvSpPr/>
              <p:nvPr/>
            </p:nvSpPr>
            <p:spPr>
              <a:xfrm>
                <a:off x="6750590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9" name="Freeform: Shape 3698">
                <a:extLst>
                  <a:ext uri="{FF2B5EF4-FFF2-40B4-BE49-F238E27FC236}">
                    <a16:creationId xmlns:a16="http://schemas.microsoft.com/office/drawing/2014/main" id="{90C6C34E-B029-4EE1-9374-B93F369AD71D}"/>
                  </a:ext>
                </a:extLst>
              </p:cNvPr>
              <p:cNvSpPr/>
              <p:nvPr/>
            </p:nvSpPr>
            <p:spPr>
              <a:xfrm>
                <a:off x="7052857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0" name="Freeform: Shape 3699">
                <a:extLst>
                  <a:ext uri="{FF2B5EF4-FFF2-40B4-BE49-F238E27FC236}">
                    <a16:creationId xmlns:a16="http://schemas.microsoft.com/office/drawing/2014/main" id="{F8279197-8826-47ED-9370-A6E705F1D672}"/>
                  </a:ext>
                </a:extLst>
              </p:cNvPr>
              <p:cNvSpPr/>
              <p:nvPr/>
            </p:nvSpPr>
            <p:spPr>
              <a:xfrm>
                <a:off x="7355124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1" name="Freeform: Shape 3700">
                <a:extLst>
                  <a:ext uri="{FF2B5EF4-FFF2-40B4-BE49-F238E27FC236}">
                    <a16:creationId xmlns:a16="http://schemas.microsoft.com/office/drawing/2014/main" id="{EF83CA87-BC28-4311-B712-CBB02A7C43A5}"/>
                  </a:ext>
                </a:extLst>
              </p:cNvPr>
              <p:cNvSpPr/>
              <p:nvPr/>
            </p:nvSpPr>
            <p:spPr>
              <a:xfrm>
                <a:off x="7657390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2" name="Freeform: Shape 3701">
                <a:extLst>
                  <a:ext uri="{FF2B5EF4-FFF2-40B4-BE49-F238E27FC236}">
                    <a16:creationId xmlns:a16="http://schemas.microsoft.com/office/drawing/2014/main" id="{622A48D4-D173-4022-B025-1BBE449DD714}"/>
                  </a:ext>
                </a:extLst>
              </p:cNvPr>
              <p:cNvSpPr/>
              <p:nvPr/>
            </p:nvSpPr>
            <p:spPr>
              <a:xfrm>
                <a:off x="7959657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3" name="Freeform: Shape 3702">
                <a:extLst>
                  <a:ext uri="{FF2B5EF4-FFF2-40B4-BE49-F238E27FC236}">
                    <a16:creationId xmlns:a16="http://schemas.microsoft.com/office/drawing/2014/main" id="{2B0A2055-A60F-4903-9446-ABC8E839FA51}"/>
                  </a:ext>
                </a:extLst>
              </p:cNvPr>
              <p:cNvSpPr/>
              <p:nvPr/>
            </p:nvSpPr>
            <p:spPr>
              <a:xfrm>
                <a:off x="6195374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4" name="Freeform: Shape 3703">
                <a:extLst>
                  <a:ext uri="{FF2B5EF4-FFF2-40B4-BE49-F238E27FC236}">
                    <a16:creationId xmlns:a16="http://schemas.microsoft.com/office/drawing/2014/main" id="{45C7E326-F6E7-4A0E-AAB7-78B5AC545465}"/>
                  </a:ext>
                </a:extLst>
              </p:cNvPr>
              <p:cNvSpPr/>
              <p:nvPr/>
            </p:nvSpPr>
            <p:spPr>
              <a:xfrm>
                <a:off x="6499231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5" name="Freeform: Shape 3704">
                <a:extLst>
                  <a:ext uri="{FF2B5EF4-FFF2-40B4-BE49-F238E27FC236}">
                    <a16:creationId xmlns:a16="http://schemas.microsoft.com/office/drawing/2014/main" id="{1DE51A61-A6FF-4EFE-B7CC-2AEECE0BBEC5}"/>
                  </a:ext>
                </a:extLst>
              </p:cNvPr>
              <p:cNvSpPr/>
              <p:nvPr/>
            </p:nvSpPr>
            <p:spPr>
              <a:xfrm>
                <a:off x="6801498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6" name="Freeform: Shape 3705">
                <a:extLst>
                  <a:ext uri="{FF2B5EF4-FFF2-40B4-BE49-F238E27FC236}">
                    <a16:creationId xmlns:a16="http://schemas.microsoft.com/office/drawing/2014/main" id="{D2658E41-8F1A-415D-B324-E2FA92108107}"/>
                  </a:ext>
                </a:extLst>
              </p:cNvPr>
              <p:cNvSpPr/>
              <p:nvPr/>
            </p:nvSpPr>
            <p:spPr>
              <a:xfrm>
                <a:off x="7103765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7" name="Freeform: Shape 3706">
                <a:extLst>
                  <a:ext uri="{FF2B5EF4-FFF2-40B4-BE49-F238E27FC236}">
                    <a16:creationId xmlns:a16="http://schemas.microsoft.com/office/drawing/2014/main" id="{B7FFC916-12A4-4664-8CD8-AA7ECE6AED74}"/>
                  </a:ext>
                </a:extLst>
              </p:cNvPr>
              <p:cNvSpPr/>
              <p:nvPr/>
            </p:nvSpPr>
            <p:spPr>
              <a:xfrm>
                <a:off x="7406032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8" name="Freeform: Shape 3707">
                <a:extLst>
                  <a:ext uri="{FF2B5EF4-FFF2-40B4-BE49-F238E27FC236}">
                    <a16:creationId xmlns:a16="http://schemas.microsoft.com/office/drawing/2014/main" id="{57CCF7A0-B19C-48C3-924A-9C5F53637E4C}"/>
                  </a:ext>
                </a:extLst>
              </p:cNvPr>
              <p:cNvSpPr/>
              <p:nvPr/>
            </p:nvSpPr>
            <p:spPr>
              <a:xfrm>
                <a:off x="7708299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1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9" name="Freeform: Shape 3708">
                <a:extLst>
                  <a:ext uri="{FF2B5EF4-FFF2-40B4-BE49-F238E27FC236}">
                    <a16:creationId xmlns:a16="http://schemas.microsoft.com/office/drawing/2014/main" id="{679A540E-70B2-43D9-952E-0B5DF124605E}"/>
                  </a:ext>
                </a:extLst>
              </p:cNvPr>
              <p:cNvSpPr/>
              <p:nvPr/>
            </p:nvSpPr>
            <p:spPr>
              <a:xfrm>
                <a:off x="8010565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1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0" name="Freeform: Shape 3709">
                <a:extLst>
                  <a:ext uri="{FF2B5EF4-FFF2-40B4-BE49-F238E27FC236}">
                    <a16:creationId xmlns:a16="http://schemas.microsoft.com/office/drawing/2014/main" id="{4307BFC3-D7D4-48FC-B569-7FFAD7831826}"/>
                  </a:ext>
                </a:extLst>
              </p:cNvPr>
              <p:cNvSpPr/>
              <p:nvPr/>
            </p:nvSpPr>
            <p:spPr>
              <a:xfrm>
                <a:off x="6246282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1" name="Freeform: Shape 3710">
                <a:extLst>
                  <a:ext uri="{FF2B5EF4-FFF2-40B4-BE49-F238E27FC236}">
                    <a16:creationId xmlns:a16="http://schemas.microsoft.com/office/drawing/2014/main" id="{312E4216-3313-4BC1-A18C-0D734C86E66C}"/>
                  </a:ext>
                </a:extLst>
              </p:cNvPr>
              <p:cNvSpPr/>
              <p:nvPr/>
            </p:nvSpPr>
            <p:spPr>
              <a:xfrm>
                <a:off x="6548549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2" name="Freeform: Shape 3711">
                <a:extLst>
                  <a:ext uri="{FF2B5EF4-FFF2-40B4-BE49-F238E27FC236}">
                    <a16:creationId xmlns:a16="http://schemas.microsoft.com/office/drawing/2014/main" id="{06D48A65-49CB-4807-9CB9-66F046A44694}"/>
                  </a:ext>
                </a:extLst>
              </p:cNvPr>
              <p:cNvSpPr/>
              <p:nvPr/>
            </p:nvSpPr>
            <p:spPr>
              <a:xfrm>
                <a:off x="6850815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3" name="Freeform: Shape 3712">
                <a:extLst>
                  <a:ext uri="{FF2B5EF4-FFF2-40B4-BE49-F238E27FC236}">
                    <a16:creationId xmlns:a16="http://schemas.microsoft.com/office/drawing/2014/main" id="{96855B7D-1360-4E1C-A355-A7CA830FF5F6}"/>
                  </a:ext>
                </a:extLst>
              </p:cNvPr>
              <p:cNvSpPr/>
              <p:nvPr/>
            </p:nvSpPr>
            <p:spPr>
              <a:xfrm>
                <a:off x="7153082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4" name="Freeform: Shape 3713">
                <a:extLst>
                  <a:ext uri="{FF2B5EF4-FFF2-40B4-BE49-F238E27FC236}">
                    <a16:creationId xmlns:a16="http://schemas.microsoft.com/office/drawing/2014/main" id="{EAC5161D-0C47-42EA-B67F-7882D840FEF7}"/>
                  </a:ext>
                </a:extLst>
              </p:cNvPr>
              <p:cNvSpPr/>
              <p:nvPr/>
            </p:nvSpPr>
            <p:spPr>
              <a:xfrm>
                <a:off x="7455349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5" name="Freeform: Shape 3714">
                <a:extLst>
                  <a:ext uri="{FF2B5EF4-FFF2-40B4-BE49-F238E27FC236}">
                    <a16:creationId xmlns:a16="http://schemas.microsoft.com/office/drawing/2014/main" id="{CC7B8D14-9418-432B-BE4E-585EEC0BEDAF}"/>
                  </a:ext>
                </a:extLst>
              </p:cNvPr>
              <p:cNvSpPr/>
              <p:nvPr/>
            </p:nvSpPr>
            <p:spPr>
              <a:xfrm>
                <a:off x="7757615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6" name="Freeform: Shape 3715">
                <a:extLst>
                  <a:ext uri="{FF2B5EF4-FFF2-40B4-BE49-F238E27FC236}">
                    <a16:creationId xmlns:a16="http://schemas.microsoft.com/office/drawing/2014/main" id="{79DF8D1F-7D05-4FEE-947B-B983C3F82B96}"/>
                  </a:ext>
                </a:extLst>
              </p:cNvPr>
              <p:cNvSpPr/>
              <p:nvPr/>
            </p:nvSpPr>
            <p:spPr>
              <a:xfrm>
                <a:off x="8059882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7" name="Freeform: Shape 3716">
                <a:extLst>
                  <a:ext uri="{FF2B5EF4-FFF2-40B4-BE49-F238E27FC236}">
                    <a16:creationId xmlns:a16="http://schemas.microsoft.com/office/drawing/2014/main" id="{C3B43B33-0060-4C59-9C21-92379C1D86B3}"/>
                  </a:ext>
                </a:extLst>
              </p:cNvPr>
              <p:cNvSpPr/>
              <p:nvPr/>
            </p:nvSpPr>
            <p:spPr>
              <a:xfrm>
                <a:off x="6292417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8" name="Freeform: Shape 3717">
                <a:extLst>
                  <a:ext uri="{FF2B5EF4-FFF2-40B4-BE49-F238E27FC236}">
                    <a16:creationId xmlns:a16="http://schemas.microsoft.com/office/drawing/2014/main" id="{9C7E1C60-5125-4622-8FAE-FF6CB6B0A9F1}"/>
                  </a:ext>
                </a:extLst>
              </p:cNvPr>
              <p:cNvSpPr/>
              <p:nvPr/>
            </p:nvSpPr>
            <p:spPr>
              <a:xfrm>
                <a:off x="6594684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9" name="Freeform: Shape 3718">
                <a:extLst>
                  <a:ext uri="{FF2B5EF4-FFF2-40B4-BE49-F238E27FC236}">
                    <a16:creationId xmlns:a16="http://schemas.microsoft.com/office/drawing/2014/main" id="{030947F3-7AF7-4D2B-9721-350ED7A1CBE3}"/>
                  </a:ext>
                </a:extLst>
              </p:cNvPr>
              <p:cNvSpPr/>
              <p:nvPr/>
            </p:nvSpPr>
            <p:spPr>
              <a:xfrm>
                <a:off x="6896951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0" name="Freeform: Shape 3719">
                <a:extLst>
                  <a:ext uri="{FF2B5EF4-FFF2-40B4-BE49-F238E27FC236}">
                    <a16:creationId xmlns:a16="http://schemas.microsoft.com/office/drawing/2014/main" id="{A365BCA7-1657-4C29-AB28-B1F6B6EAFEFF}"/>
                  </a:ext>
                </a:extLst>
              </p:cNvPr>
              <p:cNvSpPr/>
              <p:nvPr/>
            </p:nvSpPr>
            <p:spPr>
              <a:xfrm>
                <a:off x="7199218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1" name="Freeform: Shape 3720">
                <a:extLst>
                  <a:ext uri="{FF2B5EF4-FFF2-40B4-BE49-F238E27FC236}">
                    <a16:creationId xmlns:a16="http://schemas.microsoft.com/office/drawing/2014/main" id="{510B6FA5-EA69-41DB-901E-71EE9C5BEEBA}"/>
                  </a:ext>
                </a:extLst>
              </p:cNvPr>
              <p:cNvSpPr/>
              <p:nvPr/>
            </p:nvSpPr>
            <p:spPr>
              <a:xfrm>
                <a:off x="7501484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2" name="Freeform: Shape 3721">
                <a:extLst>
                  <a:ext uri="{FF2B5EF4-FFF2-40B4-BE49-F238E27FC236}">
                    <a16:creationId xmlns:a16="http://schemas.microsoft.com/office/drawing/2014/main" id="{BA5E7B92-8117-4ACF-9956-B6679E4BADF0}"/>
                  </a:ext>
                </a:extLst>
              </p:cNvPr>
              <p:cNvSpPr/>
              <p:nvPr/>
            </p:nvSpPr>
            <p:spPr>
              <a:xfrm>
                <a:off x="7803751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1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3" name="Freeform: Shape 3722">
                <a:extLst>
                  <a:ext uri="{FF2B5EF4-FFF2-40B4-BE49-F238E27FC236}">
                    <a16:creationId xmlns:a16="http://schemas.microsoft.com/office/drawing/2014/main" id="{7D361B11-98DF-447A-9C5C-0A38FDF02627}"/>
                  </a:ext>
                </a:extLst>
              </p:cNvPr>
              <p:cNvSpPr/>
              <p:nvPr/>
            </p:nvSpPr>
            <p:spPr>
              <a:xfrm>
                <a:off x="6335371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4" name="Freeform: Shape 3723">
                <a:extLst>
                  <a:ext uri="{FF2B5EF4-FFF2-40B4-BE49-F238E27FC236}">
                    <a16:creationId xmlns:a16="http://schemas.microsoft.com/office/drawing/2014/main" id="{AFD88314-E56A-4CA6-A2B3-8F72EA4D88CE}"/>
                  </a:ext>
                </a:extLst>
              </p:cNvPr>
              <p:cNvSpPr/>
              <p:nvPr/>
            </p:nvSpPr>
            <p:spPr>
              <a:xfrm>
                <a:off x="5953560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5" name="Freeform: Shape 3724">
                <a:extLst>
                  <a:ext uri="{FF2B5EF4-FFF2-40B4-BE49-F238E27FC236}">
                    <a16:creationId xmlns:a16="http://schemas.microsoft.com/office/drawing/2014/main" id="{A0E11657-F557-4126-945B-F4047973062A}"/>
                  </a:ext>
                </a:extLst>
              </p:cNvPr>
              <p:cNvSpPr/>
              <p:nvPr/>
            </p:nvSpPr>
            <p:spPr>
              <a:xfrm>
                <a:off x="5999696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6" name="Freeform: Shape 3725">
                <a:extLst>
                  <a:ext uri="{FF2B5EF4-FFF2-40B4-BE49-F238E27FC236}">
                    <a16:creationId xmlns:a16="http://schemas.microsoft.com/office/drawing/2014/main" id="{C4283604-C977-410A-9724-0FF6996948B7}"/>
                  </a:ext>
                </a:extLst>
              </p:cNvPr>
              <p:cNvSpPr/>
              <p:nvPr/>
            </p:nvSpPr>
            <p:spPr>
              <a:xfrm>
                <a:off x="6044240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7" name="Freeform: Shape 3726">
                <a:extLst>
                  <a:ext uri="{FF2B5EF4-FFF2-40B4-BE49-F238E27FC236}">
                    <a16:creationId xmlns:a16="http://schemas.microsoft.com/office/drawing/2014/main" id="{41333A86-7284-4C32-A1B5-6DF946603A90}"/>
                  </a:ext>
                </a:extLst>
              </p:cNvPr>
              <p:cNvSpPr/>
              <p:nvPr/>
            </p:nvSpPr>
            <p:spPr>
              <a:xfrm>
                <a:off x="6637638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8" name="Freeform: Shape 3727">
                <a:extLst>
                  <a:ext uri="{FF2B5EF4-FFF2-40B4-BE49-F238E27FC236}">
                    <a16:creationId xmlns:a16="http://schemas.microsoft.com/office/drawing/2014/main" id="{274B5546-E912-4C74-8109-23C4C0C33060}"/>
                  </a:ext>
                </a:extLst>
              </p:cNvPr>
              <p:cNvSpPr/>
              <p:nvPr/>
            </p:nvSpPr>
            <p:spPr>
              <a:xfrm>
                <a:off x="6939904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9" name="Freeform: Shape 3728">
                <a:extLst>
                  <a:ext uri="{FF2B5EF4-FFF2-40B4-BE49-F238E27FC236}">
                    <a16:creationId xmlns:a16="http://schemas.microsoft.com/office/drawing/2014/main" id="{B0C9F8B5-3661-446A-BB4E-DB849BF269C0}"/>
                  </a:ext>
                </a:extLst>
              </p:cNvPr>
              <p:cNvSpPr/>
              <p:nvPr/>
            </p:nvSpPr>
            <p:spPr>
              <a:xfrm>
                <a:off x="7242171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30" name="Freeform: Shape 3729">
                <a:extLst>
                  <a:ext uri="{FF2B5EF4-FFF2-40B4-BE49-F238E27FC236}">
                    <a16:creationId xmlns:a16="http://schemas.microsoft.com/office/drawing/2014/main" id="{C329D887-BFAE-477B-B22B-73837F0E1DE4}"/>
                  </a:ext>
                </a:extLst>
              </p:cNvPr>
              <p:cNvSpPr/>
              <p:nvPr/>
            </p:nvSpPr>
            <p:spPr>
              <a:xfrm>
                <a:off x="7546029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31" name="Freeform: Shape 3730">
                <a:extLst>
                  <a:ext uri="{FF2B5EF4-FFF2-40B4-BE49-F238E27FC236}">
                    <a16:creationId xmlns:a16="http://schemas.microsoft.com/office/drawing/2014/main" id="{22909C62-C4E2-4041-9FA2-54F76DDFBB18}"/>
                  </a:ext>
                </a:extLst>
              </p:cNvPr>
              <p:cNvSpPr/>
              <p:nvPr/>
            </p:nvSpPr>
            <p:spPr>
              <a:xfrm>
                <a:off x="7848296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732" name="Graphic 378">
            <a:extLst>
              <a:ext uri="{FF2B5EF4-FFF2-40B4-BE49-F238E27FC236}">
                <a16:creationId xmlns:a16="http://schemas.microsoft.com/office/drawing/2014/main" id="{FEC56861-BEF9-4BBF-A307-905D67882A69}"/>
              </a:ext>
            </a:extLst>
          </p:cNvPr>
          <p:cNvGrpSpPr/>
          <p:nvPr/>
        </p:nvGrpSpPr>
        <p:grpSpPr>
          <a:xfrm>
            <a:off x="1094891" y="2946116"/>
            <a:ext cx="2720400" cy="556807"/>
            <a:chOff x="3525881" y="4485079"/>
            <a:chExt cx="2720400" cy="556807"/>
          </a:xfrm>
        </p:grpSpPr>
        <p:grpSp>
          <p:nvGrpSpPr>
            <p:cNvPr id="3733" name="Graphic 378">
              <a:extLst>
                <a:ext uri="{FF2B5EF4-FFF2-40B4-BE49-F238E27FC236}">
                  <a16:creationId xmlns:a16="http://schemas.microsoft.com/office/drawing/2014/main" id="{F6863CE9-B878-4897-B315-D78CD5D55326}"/>
                </a:ext>
              </a:extLst>
            </p:cNvPr>
            <p:cNvGrpSpPr/>
            <p:nvPr/>
          </p:nvGrpSpPr>
          <p:grpSpPr>
            <a:xfrm>
              <a:off x="3525881" y="4485079"/>
              <a:ext cx="2720400" cy="556807"/>
              <a:chOff x="3525881" y="4485079"/>
              <a:chExt cx="2720400" cy="556807"/>
            </a:xfrm>
          </p:grpSpPr>
          <p:sp>
            <p:nvSpPr>
              <p:cNvPr id="3734" name="Freeform: Shape 3733">
                <a:extLst>
                  <a:ext uri="{FF2B5EF4-FFF2-40B4-BE49-F238E27FC236}">
                    <a16:creationId xmlns:a16="http://schemas.microsoft.com/office/drawing/2014/main" id="{EBBDE9D8-1868-495F-87C4-00AA471A569D}"/>
                  </a:ext>
                </a:extLst>
              </p:cNvPr>
              <p:cNvSpPr/>
              <p:nvPr/>
            </p:nvSpPr>
            <p:spPr>
              <a:xfrm>
                <a:off x="6107063" y="4623485"/>
                <a:ext cx="139218" cy="268858"/>
              </a:xfrm>
              <a:custGeom>
                <a:avLst/>
                <a:gdLst>
                  <a:gd name="connsiteX0" fmla="*/ 139219 w 139218"/>
                  <a:gd name="connsiteY0" fmla="*/ 138407 h 268858"/>
                  <a:gd name="connsiteX1" fmla="*/ 15130 w 139218"/>
                  <a:gd name="connsiteY1" fmla="*/ 0 h 268858"/>
                  <a:gd name="connsiteX2" fmla="*/ 27857 w 139218"/>
                  <a:gd name="connsiteY2" fmla="*/ 268859 h 268858"/>
                  <a:gd name="connsiteX3" fmla="*/ 139219 w 139218"/>
                  <a:gd name="connsiteY3" fmla="*/ 138407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9218" h="268858">
                    <a:moveTo>
                      <a:pt x="139219" y="138407"/>
                    </a:moveTo>
                    <a:cubicBezTo>
                      <a:pt x="139219" y="92271"/>
                      <a:pt x="85129" y="44545"/>
                      <a:pt x="15130" y="0"/>
                    </a:cubicBezTo>
                    <a:cubicBezTo>
                      <a:pt x="-2370" y="73180"/>
                      <a:pt x="-11915" y="174997"/>
                      <a:pt x="27857" y="268859"/>
                    </a:cubicBezTo>
                    <a:cubicBezTo>
                      <a:pt x="91492" y="227496"/>
                      <a:pt x="139219" y="181360"/>
                      <a:pt x="139219" y="138407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3735" name="Graphic 378">
                <a:extLst>
                  <a:ext uri="{FF2B5EF4-FFF2-40B4-BE49-F238E27FC236}">
                    <a16:creationId xmlns:a16="http://schemas.microsoft.com/office/drawing/2014/main" id="{FDE6E57D-51E6-4C80-B4FC-27972CCBA6D6}"/>
                  </a:ext>
                </a:extLst>
              </p:cNvPr>
              <p:cNvGrpSpPr/>
              <p:nvPr/>
            </p:nvGrpSpPr>
            <p:grpSpPr>
              <a:xfrm>
                <a:off x="3829739" y="4486670"/>
                <a:ext cx="2305181" cy="555216"/>
                <a:chOff x="3829739" y="4486670"/>
                <a:chExt cx="2305181" cy="555216"/>
              </a:xfrm>
            </p:grpSpPr>
            <p:sp>
              <p:nvSpPr>
                <p:cNvPr id="3736" name="Freeform: Shape 3735">
                  <a:extLst>
                    <a:ext uri="{FF2B5EF4-FFF2-40B4-BE49-F238E27FC236}">
                      <a16:creationId xmlns:a16="http://schemas.microsoft.com/office/drawing/2014/main" id="{114BC408-EF22-466D-8ABB-8006B152846F}"/>
                    </a:ext>
                  </a:extLst>
                </p:cNvPr>
                <p:cNvSpPr/>
                <p:nvPr/>
              </p:nvSpPr>
              <p:spPr>
                <a:xfrm>
                  <a:off x="3829739" y="4491442"/>
                  <a:ext cx="2017232" cy="550443"/>
                </a:xfrm>
                <a:custGeom>
                  <a:avLst/>
                  <a:gdLst>
                    <a:gd name="connsiteX0" fmla="*/ 335675 w 2017232"/>
                    <a:gd name="connsiteY0" fmla="*/ 346811 h 550443"/>
                    <a:gd name="connsiteX1" fmla="*/ 100225 w 2017232"/>
                    <a:gd name="connsiteY1" fmla="*/ 0 h 550443"/>
                    <a:gd name="connsiteX2" fmla="*/ 0 w 2017232"/>
                    <a:gd name="connsiteY2" fmla="*/ 0 h 550443"/>
                    <a:gd name="connsiteX3" fmla="*/ 0 w 2017232"/>
                    <a:gd name="connsiteY3" fmla="*/ 540898 h 550443"/>
                    <a:gd name="connsiteX4" fmla="*/ 1998142 w 2017232"/>
                    <a:gd name="connsiteY4" fmla="*/ 540898 h 550443"/>
                    <a:gd name="connsiteX5" fmla="*/ 1998142 w 2017232"/>
                    <a:gd name="connsiteY5" fmla="*/ 550444 h 550443"/>
                    <a:gd name="connsiteX6" fmla="*/ 2010870 w 2017232"/>
                    <a:gd name="connsiteY6" fmla="*/ 544080 h 550443"/>
                    <a:gd name="connsiteX7" fmla="*/ 2017233 w 2017232"/>
                    <a:gd name="connsiteY7" fmla="*/ 474081 h 550443"/>
                    <a:gd name="connsiteX8" fmla="*/ 335675 w 2017232"/>
                    <a:gd name="connsiteY8" fmla="*/ 346811 h 5504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17232" h="550443">
                      <a:moveTo>
                        <a:pt x="335675" y="346811"/>
                      </a:moveTo>
                      <a:cubicBezTo>
                        <a:pt x="181360" y="291130"/>
                        <a:pt x="119316" y="152724"/>
                        <a:pt x="100225" y="0"/>
                      </a:cubicBezTo>
                      <a:lnTo>
                        <a:pt x="0" y="0"/>
                      </a:lnTo>
                      <a:lnTo>
                        <a:pt x="0" y="540898"/>
                      </a:lnTo>
                      <a:lnTo>
                        <a:pt x="1998142" y="540898"/>
                      </a:lnTo>
                      <a:lnTo>
                        <a:pt x="1998142" y="550444"/>
                      </a:lnTo>
                      <a:cubicBezTo>
                        <a:pt x="1998142" y="550444"/>
                        <a:pt x="2002915" y="548853"/>
                        <a:pt x="2010870" y="544080"/>
                      </a:cubicBezTo>
                      <a:cubicBezTo>
                        <a:pt x="2009279" y="520217"/>
                        <a:pt x="2012460" y="496354"/>
                        <a:pt x="2017233" y="474081"/>
                      </a:cubicBezTo>
                      <a:cubicBezTo>
                        <a:pt x="1506561" y="494763"/>
                        <a:pt x="836802" y="510672"/>
                        <a:pt x="335675" y="346811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37" name="Freeform: Shape 3736">
                  <a:extLst>
                    <a:ext uri="{FF2B5EF4-FFF2-40B4-BE49-F238E27FC236}">
                      <a16:creationId xmlns:a16="http://schemas.microsoft.com/office/drawing/2014/main" id="{39ADA8B3-0416-41B3-9666-A7EF103E5F2C}"/>
                    </a:ext>
                  </a:extLst>
                </p:cNvPr>
                <p:cNvSpPr/>
                <p:nvPr/>
              </p:nvSpPr>
              <p:spPr>
                <a:xfrm>
                  <a:off x="3929964" y="4486670"/>
                  <a:ext cx="1947234" cy="491508"/>
                </a:xfrm>
                <a:custGeom>
                  <a:avLst/>
                  <a:gdLst>
                    <a:gd name="connsiteX0" fmla="*/ 1942462 w 1947234"/>
                    <a:gd name="connsiteY0" fmla="*/ 149542 h 491508"/>
                    <a:gd name="connsiteX1" fmla="*/ 1902690 w 1947234"/>
                    <a:gd name="connsiteY1" fmla="*/ 1590 h 491508"/>
                    <a:gd name="connsiteX2" fmla="*/ 1897917 w 1947234"/>
                    <a:gd name="connsiteY2" fmla="*/ 0 h 491508"/>
                    <a:gd name="connsiteX3" fmla="*/ 1897917 w 1947234"/>
                    <a:gd name="connsiteY3" fmla="*/ 4772 h 491508"/>
                    <a:gd name="connsiteX4" fmla="*/ 0 w 1947234"/>
                    <a:gd name="connsiteY4" fmla="*/ 4772 h 491508"/>
                    <a:gd name="connsiteX5" fmla="*/ 235450 w 1947234"/>
                    <a:gd name="connsiteY5" fmla="*/ 351584 h 491508"/>
                    <a:gd name="connsiteX6" fmla="*/ 1918599 w 1947234"/>
                    <a:gd name="connsiteY6" fmla="*/ 478854 h 491508"/>
                    <a:gd name="connsiteX7" fmla="*/ 1947234 w 1947234"/>
                    <a:gd name="connsiteY7" fmla="*/ 392947 h 491508"/>
                    <a:gd name="connsiteX8" fmla="*/ 1942462 w 1947234"/>
                    <a:gd name="connsiteY8" fmla="*/ 149542 h 491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947234" h="491508">
                      <a:moveTo>
                        <a:pt x="1942462" y="149542"/>
                      </a:moveTo>
                      <a:cubicBezTo>
                        <a:pt x="1878827" y="106589"/>
                        <a:pt x="1882008" y="49317"/>
                        <a:pt x="1902690" y="1590"/>
                      </a:cubicBezTo>
                      <a:cubicBezTo>
                        <a:pt x="1899508" y="0"/>
                        <a:pt x="1897917" y="0"/>
                        <a:pt x="1897917" y="0"/>
                      </a:cubicBezTo>
                      <a:lnTo>
                        <a:pt x="1897917" y="4772"/>
                      </a:lnTo>
                      <a:lnTo>
                        <a:pt x="0" y="4772"/>
                      </a:lnTo>
                      <a:cubicBezTo>
                        <a:pt x="19091" y="159088"/>
                        <a:pt x="81135" y="297494"/>
                        <a:pt x="235450" y="351584"/>
                      </a:cubicBezTo>
                      <a:cubicBezTo>
                        <a:pt x="738167" y="515444"/>
                        <a:pt x="1406336" y="499536"/>
                        <a:pt x="1918599" y="478854"/>
                      </a:cubicBezTo>
                      <a:cubicBezTo>
                        <a:pt x="1929735" y="431127"/>
                        <a:pt x="1947234" y="392947"/>
                        <a:pt x="1947234" y="392947"/>
                      </a:cubicBezTo>
                      <a:cubicBezTo>
                        <a:pt x="1791328" y="291130"/>
                        <a:pt x="1942462" y="149542"/>
                        <a:pt x="1942462" y="149542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38" name="Freeform: Shape 3737">
                  <a:extLst>
                    <a:ext uri="{FF2B5EF4-FFF2-40B4-BE49-F238E27FC236}">
                      <a16:creationId xmlns:a16="http://schemas.microsoft.com/office/drawing/2014/main" id="{567B1D2B-09A7-4297-BA73-720415F06668}"/>
                    </a:ext>
                  </a:extLst>
                </p:cNvPr>
                <p:cNvSpPr/>
                <p:nvPr/>
              </p:nvSpPr>
              <p:spPr>
                <a:xfrm>
                  <a:off x="5840608" y="4959160"/>
                  <a:ext cx="165451" cy="76362"/>
                </a:xfrm>
                <a:custGeom>
                  <a:avLst/>
                  <a:gdLst>
                    <a:gd name="connsiteX0" fmla="*/ 0 w 165451"/>
                    <a:gd name="connsiteY0" fmla="*/ 76362 h 76362"/>
                    <a:gd name="connsiteX1" fmla="*/ 165451 w 165451"/>
                    <a:gd name="connsiteY1" fmla="*/ 0 h 76362"/>
                    <a:gd name="connsiteX2" fmla="*/ 7954 w 165451"/>
                    <a:gd name="connsiteY2" fmla="*/ 6363 h 76362"/>
                    <a:gd name="connsiteX3" fmla="*/ 0 w 165451"/>
                    <a:gd name="connsiteY3" fmla="*/ 76362 h 76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5451" h="76362">
                      <a:moveTo>
                        <a:pt x="0" y="76362"/>
                      </a:moveTo>
                      <a:cubicBezTo>
                        <a:pt x="28636" y="63635"/>
                        <a:pt x="97043" y="31818"/>
                        <a:pt x="165451" y="0"/>
                      </a:cubicBezTo>
                      <a:cubicBezTo>
                        <a:pt x="112952" y="1591"/>
                        <a:pt x="60453" y="4773"/>
                        <a:pt x="7954" y="6363"/>
                      </a:cubicBezTo>
                      <a:cubicBezTo>
                        <a:pt x="3182" y="27045"/>
                        <a:pt x="0" y="50908"/>
                        <a:pt x="0" y="76362"/>
                      </a:cubicBezTo>
                      <a:close/>
                    </a:path>
                  </a:pathLst>
                </a:custGeom>
                <a:solidFill>
                  <a:srgbClr val="FFD4C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39" name="Freeform: Shape 3738">
                  <a:extLst>
                    <a:ext uri="{FF2B5EF4-FFF2-40B4-BE49-F238E27FC236}">
                      <a16:creationId xmlns:a16="http://schemas.microsoft.com/office/drawing/2014/main" id="{EC490634-9B46-4A96-98C4-AF3711CB1E98}"/>
                    </a:ext>
                  </a:extLst>
                </p:cNvPr>
                <p:cNvSpPr/>
                <p:nvPr/>
              </p:nvSpPr>
              <p:spPr>
                <a:xfrm>
                  <a:off x="5808238" y="4488260"/>
                  <a:ext cx="326682" cy="475672"/>
                </a:xfrm>
                <a:custGeom>
                  <a:avLst/>
                  <a:gdLst>
                    <a:gd name="connsiteX0" fmla="*/ 313955 w 326682"/>
                    <a:gd name="connsiteY0" fmla="*/ 135225 h 475672"/>
                    <a:gd name="connsiteX1" fmla="*/ 26006 w 326682"/>
                    <a:gd name="connsiteY1" fmla="*/ 0 h 475672"/>
                    <a:gd name="connsiteX2" fmla="*/ 65778 w 326682"/>
                    <a:gd name="connsiteY2" fmla="*/ 147952 h 475672"/>
                    <a:gd name="connsiteX3" fmla="*/ 70551 w 326682"/>
                    <a:gd name="connsiteY3" fmla="*/ 389765 h 475672"/>
                    <a:gd name="connsiteX4" fmla="*/ 41915 w 326682"/>
                    <a:gd name="connsiteY4" fmla="*/ 475673 h 475672"/>
                    <a:gd name="connsiteX5" fmla="*/ 199412 w 326682"/>
                    <a:gd name="connsiteY5" fmla="*/ 469309 h 475672"/>
                    <a:gd name="connsiteX6" fmla="*/ 326682 w 326682"/>
                    <a:gd name="connsiteY6" fmla="*/ 404083 h 475672"/>
                    <a:gd name="connsiteX7" fmla="*/ 313955 w 326682"/>
                    <a:gd name="connsiteY7" fmla="*/ 135225 h 4756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26682" h="475672">
                      <a:moveTo>
                        <a:pt x="313955" y="135225"/>
                      </a:moveTo>
                      <a:cubicBezTo>
                        <a:pt x="248729" y="98635"/>
                        <a:pt x="57824" y="14318"/>
                        <a:pt x="26006" y="0"/>
                      </a:cubicBezTo>
                      <a:cubicBezTo>
                        <a:pt x="5325" y="47726"/>
                        <a:pt x="3734" y="104998"/>
                        <a:pt x="65778" y="147952"/>
                      </a:cubicBezTo>
                      <a:cubicBezTo>
                        <a:pt x="65778" y="147952"/>
                        <a:pt x="-85355" y="289540"/>
                        <a:pt x="70551" y="389765"/>
                      </a:cubicBezTo>
                      <a:cubicBezTo>
                        <a:pt x="70551" y="389765"/>
                        <a:pt x="51460" y="427946"/>
                        <a:pt x="41915" y="475673"/>
                      </a:cubicBezTo>
                      <a:cubicBezTo>
                        <a:pt x="94414" y="474082"/>
                        <a:pt x="146913" y="470900"/>
                        <a:pt x="199412" y="469309"/>
                      </a:cubicBezTo>
                      <a:cubicBezTo>
                        <a:pt x="248729" y="445446"/>
                        <a:pt x="296456" y="421583"/>
                        <a:pt x="326682" y="404083"/>
                      </a:cubicBezTo>
                      <a:cubicBezTo>
                        <a:pt x="286910" y="308631"/>
                        <a:pt x="296456" y="208405"/>
                        <a:pt x="313955" y="135225"/>
                      </a:cubicBezTo>
                      <a:close/>
                    </a:path>
                  </a:pathLst>
                </a:custGeom>
                <a:solidFill>
                  <a:srgbClr val="FFE1D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740" name="Freeform: Shape 3739">
                <a:extLst>
                  <a:ext uri="{FF2B5EF4-FFF2-40B4-BE49-F238E27FC236}">
                    <a16:creationId xmlns:a16="http://schemas.microsoft.com/office/drawing/2014/main" id="{C03E19BA-DF94-4A5D-8FD1-97E86571FE1C}"/>
                  </a:ext>
                </a:extLst>
              </p:cNvPr>
              <p:cNvSpPr/>
              <p:nvPr/>
            </p:nvSpPr>
            <p:spPr>
              <a:xfrm>
                <a:off x="3525881" y="4785755"/>
                <a:ext cx="264085" cy="246586"/>
              </a:xfrm>
              <a:custGeom>
                <a:avLst/>
                <a:gdLst>
                  <a:gd name="connsiteX0" fmla="*/ 0 w 264085"/>
                  <a:gd name="connsiteY0" fmla="*/ 0 h 246586"/>
                  <a:gd name="connsiteX1" fmla="*/ 0 w 264085"/>
                  <a:gd name="connsiteY1" fmla="*/ 114543 h 246586"/>
                  <a:gd name="connsiteX2" fmla="*/ 87498 w 264085"/>
                  <a:gd name="connsiteY2" fmla="*/ 240223 h 246586"/>
                  <a:gd name="connsiteX3" fmla="*/ 230677 w 264085"/>
                  <a:gd name="connsiteY3" fmla="*/ 246586 h 246586"/>
                  <a:gd name="connsiteX4" fmla="*/ 264086 w 264085"/>
                  <a:gd name="connsiteY4" fmla="*/ 200451 h 246586"/>
                  <a:gd name="connsiteX5" fmla="*/ 264086 w 264085"/>
                  <a:gd name="connsiteY5" fmla="*/ 116134 h 246586"/>
                  <a:gd name="connsiteX6" fmla="*/ 0 w 264085"/>
                  <a:gd name="connsiteY6" fmla="*/ 0 h 246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4085" h="246586">
                    <a:moveTo>
                      <a:pt x="0" y="0"/>
                    </a:moveTo>
                    <a:lnTo>
                      <a:pt x="0" y="114543"/>
                    </a:lnTo>
                    <a:cubicBezTo>
                      <a:pt x="0" y="139997"/>
                      <a:pt x="19091" y="240223"/>
                      <a:pt x="87498" y="240223"/>
                    </a:cubicBezTo>
                    <a:lnTo>
                      <a:pt x="230677" y="246586"/>
                    </a:lnTo>
                    <a:cubicBezTo>
                      <a:pt x="248177" y="246586"/>
                      <a:pt x="264086" y="225905"/>
                      <a:pt x="264086" y="200451"/>
                    </a:cubicBezTo>
                    <a:lnTo>
                      <a:pt x="264086" y="116134"/>
                    </a:lnTo>
                    <a:cubicBezTo>
                      <a:pt x="160679" y="117725"/>
                      <a:pt x="63635" y="77953"/>
                      <a:pt x="0" y="0"/>
                    </a:cubicBezTo>
                    <a:close/>
                  </a:path>
                </a:pathLst>
              </a:custGeom>
              <a:solidFill>
                <a:srgbClr val="F95D91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1" name="Freeform: Shape 3740">
                <a:extLst>
                  <a:ext uri="{FF2B5EF4-FFF2-40B4-BE49-F238E27FC236}">
                    <a16:creationId xmlns:a16="http://schemas.microsoft.com/office/drawing/2014/main" id="{AC612812-0872-4297-9DDF-B9BF9DEB71A0}"/>
                  </a:ext>
                </a:extLst>
              </p:cNvPr>
              <p:cNvSpPr/>
              <p:nvPr/>
            </p:nvSpPr>
            <p:spPr>
              <a:xfrm>
                <a:off x="3525881" y="4485079"/>
                <a:ext cx="264085" cy="415265"/>
              </a:xfrm>
              <a:custGeom>
                <a:avLst/>
                <a:gdLst>
                  <a:gd name="connsiteX0" fmla="*/ 264086 w 264085"/>
                  <a:gd name="connsiteY0" fmla="*/ 257722 h 415265"/>
                  <a:gd name="connsiteX1" fmla="*/ 264086 w 264085"/>
                  <a:gd name="connsiteY1" fmla="*/ 46135 h 415265"/>
                  <a:gd name="connsiteX2" fmla="*/ 230677 w 264085"/>
                  <a:gd name="connsiteY2" fmla="*/ 0 h 415265"/>
                  <a:gd name="connsiteX3" fmla="*/ 87498 w 264085"/>
                  <a:gd name="connsiteY3" fmla="*/ 6363 h 415265"/>
                  <a:gd name="connsiteX4" fmla="*/ 0 w 264085"/>
                  <a:gd name="connsiteY4" fmla="*/ 132043 h 415265"/>
                  <a:gd name="connsiteX5" fmla="*/ 0 w 264085"/>
                  <a:gd name="connsiteY5" fmla="*/ 270449 h 415265"/>
                  <a:gd name="connsiteX6" fmla="*/ 0 w 264085"/>
                  <a:gd name="connsiteY6" fmla="*/ 275222 h 415265"/>
                  <a:gd name="connsiteX7" fmla="*/ 0 w 264085"/>
                  <a:gd name="connsiteY7" fmla="*/ 299085 h 415265"/>
                  <a:gd name="connsiteX8" fmla="*/ 264086 w 264085"/>
                  <a:gd name="connsiteY8" fmla="*/ 415219 h 415265"/>
                  <a:gd name="connsiteX9" fmla="*/ 264086 w 264085"/>
                  <a:gd name="connsiteY9" fmla="*/ 287949 h 415265"/>
                  <a:gd name="connsiteX10" fmla="*/ 264086 w 264085"/>
                  <a:gd name="connsiteY10" fmla="*/ 257722 h 41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4085" h="415265">
                    <a:moveTo>
                      <a:pt x="264086" y="257722"/>
                    </a:moveTo>
                    <a:lnTo>
                      <a:pt x="264086" y="46135"/>
                    </a:lnTo>
                    <a:cubicBezTo>
                      <a:pt x="264086" y="20681"/>
                      <a:pt x="249768" y="0"/>
                      <a:pt x="230677" y="0"/>
                    </a:cubicBezTo>
                    <a:lnTo>
                      <a:pt x="87498" y="6363"/>
                    </a:lnTo>
                    <a:cubicBezTo>
                      <a:pt x="19091" y="6363"/>
                      <a:pt x="0" y="106589"/>
                      <a:pt x="0" y="132043"/>
                    </a:cubicBezTo>
                    <a:lnTo>
                      <a:pt x="0" y="270449"/>
                    </a:lnTo>
                    <a:lnTo>
                      <a:pt x="0" y="275222"/>
                    </a:lnTo>
                    <a:lnTo>
                      <a:pt x="0" y="299085"/>
                    </a:lnTo>
                    <a:cubicBezTo>
                      <a:pt x="63635" y="377038"/>
                      <a:pt x="160679" y="416810"/>
                      <a:pt x="264086" y="415219"/>
                    </a:cubicBezTo>
                    <a:lnTo>
                      <a:pt x="264086" y="287949"/>
                    </a:lnTo>
                    <a:lnTo>
                      <a:pt x="264086" y="257722"/>
                    </a:ln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2" name="Freeform: Shape 3741">
                <a:extLst>
                  <a:ext uri="{FF2B5EF4-FFF2-40B4-BE49-F238E27FC236}">
                    <a16:creationId xmlns:a16="http://schemas.microsoft.com/office/drawing/2014/main" id="{BB4FCBA2-4172-4241-9CFE-D4BE3519433F}"/>
                  </a:ext>
                </a:extLst>
              </p:cNvPr>
              <p:cNvSpPr/>
              <p:nvPr/>
            </p:nvSpPr>
            <p:spPr>
              <a:xfrm>
                <a:off x="3750195" y="4900298"/>
                <a:ext cx="79543" cy="132042"/>
              </a:xfrm>
              <a:custGeom>
                <a:avLst/>
                <a:gdLst>
                  <a:gd name="connsiteX0" fmla="*/ 0 w 79543"/>
                  <a:gd name="connsiteY0" fmla="*/ 0 h 132042"/>
                  <a:gd name="connsiteX1" fmla="*/ 0 w 79543"/>
                  <a:gd name="connsiteY1" fmla="*/ 132043 h 132042"/>
                  <a:gd name="connsiteX2" fmla="*/ 79544 w 79543"/>
                  <a:gd name="connsiteY2" fmla="*/ 132043 h 132042"/>
                  <a:gd name="connsiteX3" fmla="*/ 79544 w 79543"/>
                  <a:gd name="connsiteY3" fmla="*/ 0 h 132042"/>
                  <a:gd name="connsiteX4" fmla="*/ 0 w 79543"/>
                  <a:gd name="connsiteY4" fmla="*/ 0 h 132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543" h="132042">
                    <a:moveTo>
                      <a:pt x="0" y="0"/>
                    </a:moveTo>
                    <a:lnTo>
                      <a:pt x="0" y="132043"/>
                    </a:lnTo>
                    <a:lnTo>
                      <a:pt x="79544" y="132043"/>
                    </a:lnTo>
                    <a:lnTo>
                      <a:pt x="79544" y="0"/>
                    </a:lnTo>
                    <a:cubicBezTo>
                      <a:pt x="52499" y="1590"/>
                      <a:pt x="25454" y="3181"/>
                      <a:pt x="0" y="0"/>
                    </a:cubicBezTo>
                    <a:close/>
                  </a:path>
                </a:pathLst>
              </a:custGeom>
              <a:solidFill>
                <a:srgbClr val="E3E5E4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3" name="Freeform: Shape 3742">
                <a:extLst>
                  <a:ext uri="{FF2B5EF4-FFF2-40B4-BE49-F238E27FC236}">
                    <a16:creationId xmlns:a16="http://schemas.microsoft.com/office/drawing/2014/main" id="{FD2DED90-6EE7-48CC-ADEC-85A1EAF1B88A}"/>
                  </a:ext>
                </a:extLst>
              </p:cNvPr>
              <p:cNvSpPr/>
              <p:nvPr/>
            </p:nvSpPr>
            <p:spPr>
              <a:xfrm>
                <a:off x="3750195" y="4485079"/>
                <a:ext cx="79543" cy="416953"/>
              </a:xfrm>
              <a:custGeom>
                <a:avLst/>
                <a:gdLst>
                  <a:gd name="connsiteX0" fmla="*/ 0 w 79543"/>
                  <a:gd name="connsiteY0" fmla="*/ 1591 h 416953"/>
                  <a:gd name="connsiteX1" fmla="*/ 0 w 79543"/>
                  <a:gd name="connsiteY1" fmla="*/ 415219 h 416953"/>
                  <a:gd name="connsiteX2" fmla="*/ 79544 w 79543"/>
                  <a:gd name="connsiteY2" fmla="*/ 413628 h 416953"/>
                  <a:gd name="connsiteX3" fmla="*/ 79544 w 79543"/>
                  <a:gd name="connsiteY3" fmla="*/ 0 h 416953"/>
                  <a:gd name="connsiteX4" fmla="*/ 0 w 79543"/>
                  <a:gd name="connsiteY4" fmla="*/ 0 h 416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543" h="416953">
                    <a:moveTo>
                      <a:pt x="0" y="1591"/>
                    </a:moveTo>
                    <a:lnTo>
                      <a:pt x="0" y="415219"/>
                    </a:lnTo>
                    <a:cubicBezTo>
                      <a:pt x="25454" y="418401"/>
                      <a:pt x="52499" y="416810"/>
                      <a:pt x="79544" y="413628"/>
                    </a:cubicBezTo>
                    <a:lnTo>
                      <a:pt x="795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744" name="Graphic 378">
              <a:extLst>
                <a:ext uri="{FF2B5EF4-FFF2-40B4-BE49-F238E27FC236}">
                  <a16:creationId xmlns:a16="http://schemas.microsoft.com/office/drawing/2014/main" id="{A9BCE2EB-4C0D-48D9-836D-FC907E3D1319}"/>
                </a:ext>
              </a:extLst>
            </p:cNvPr>
            <p:cNvGrpSpPr/>
            <p:nvPr/>
          </p:nvGrpSpPr>
          <p:grpSpPr>
            <a:xfrm>
              <a:off x="4551997" y="4703029"/>
              <a:ext cx="715894" cy="219541"/>
              <a:chOff x="4551997" y="4703029"/>
              <a:chExt cx="715894" cy="219541"/>
            </a:xfrm>
          </p:grpSpPr>
          <p:grpSp>
            <p:nvGrpSpPr>
              <p:cNvPr id="3745" name="Graphic 378">
                <a:extLst>
                  <a:ext uri="{FF2B5EF4-FFF2-40B4-BE49-F238E27FC236}">
                    <a16:creationId xmlns:a16="http://schemas.microsoft.com/office/drawing/2014/main" id="{86B46DE3-9219-4BD7-BCB9-FBBC2EB10B10}"/>
                  </a:ext>
                </a:extLst>
              </p:cNvPr>
              <p:cNvGrpSpPr/>
              <p:nvPr/>
            </p:nvGrpSpPr>
            <p:grpSpPr>
              <a:xfrm>
                <a:off x="4551997" y="4703029"/>
                <a:ext cx="715894" cy="219541"/>
                <a:chOff x="4551997" y="4703029"/>
                <a:chExt cx="715894" cy="219541"/>
              </a:xfrm>
            </p:grpSpPr>
            <p:sp>
              <p:nvSpPr>
                <p:cNvPr id="3746" name="Freeform: Shape 3745">
                  <a:extLst>
                    <a:ext uri="{FF2B5EF4-FFF2-40B4-BE49-F238E27FC236}">
                      <a16:creationId xmlns:a16="http://schemas.microsoft.com/office/drawing/2014/main" id="{96288991-F6FC-46DE-93D9-3B2858651F32}"/>
                    </a:ext>
                  </a:extLst>
                </p:cNvPr>
                <p:cNvSpPr/>
                <p:nvPr/>
              </p:nvSpPr>
              <p:spPr>
                <a:xfrm>
                  <a:off x="4551997" y="4803254"/>
                  <a:ext cx="208404" cy="104998"/>
                </a:xfrm>
                <a:custGeom>
                  <a:avLst/>
                  <a:gdLst>
                    <a:gd name="connsiteX0" fmla="*/ 208405 w 208404"/>
                    <a:gd name="connsiteY0" fmla="*/ 52499 h 104998"/>
                    <a:gd name="connsiteX1" fmla="*/ 104998 w 208404"/>
                    <a:gd name="connsiteY1" fmla="*/ 104998 h 104998"/>
                    <a:gd name="connsiteX2" fmla="*/ 0 w 208404"/>
                    <a:gd name="connsiteY2" fmla="*/ 52499 h 104998"/>
                    <a:gd name="connsiteX3" fmla="*/ 104998 w 208404"/>
                    <a:gd name="connsiteY3" fmla="*/ 0 h 104998"/>
                    <a:gd name="connsiteX4" fmla="*/ 208405 w 208404"/>
                    <a:gd name="connsiteY4" fmla="*/ 52499 h 104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8404" h="104998">
                      <a:moveTo>
                        <a:pt x="208405" y="52499"/>
                      </a:moveTo>
                      <a:cubicBezTo>
                        <a:pt x="208405" y="81135"/>
                        <a:pt x="162269" y="104998"/>
                        <a:pt x="104998" y="104998"/>
                      </a:cubicBezTo>
                      <a:cubicBezTo>
                        <a:pt x="47726" y="104998"/>
                        <a:pt x="0" y="81135"/>
                        <a:pt x="0" y="52499"/>
                      </a:cubicBezTo>
                      <a:cubicBezTo>
                        <a:pt x="0" y="23863"/>
                        <a:pt x="46135" y="0"/>
                        <a:pt x="104998" y="0"/>
                      </a:cubicBezTo>
                      <a:cubicBezTo>
                        <a:pt x="162269" y="0"/>
                        <a:pt x="208405" y="23863"/>
                        <a:pt x="208405" y="52499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47" name="Freeform: Shape 3746">
                  <a:extLst>
                    <a:ext uri="{FF2B5EF4-FFF2-40B4-BE49-F238E27FC236}">
                      <a16:creationId xmlns:a16="http://schemas.microsoft.com/office/drawing/2014/main" id="{B031139F-E1EE-4FB7-9CD5-6EDA0DF12612}"/>
                    </a:ext>
                  </a:extLst>
                </p:cNvPr>
                <p:cNvSpPr/>
                <p:nvPr/>
              </p:nvSpPr>
              <p:spPr>
                <a:xfrm>
                  <a:off x="5057896" y="4817572"/>
                  <a:ext cx="209995" cy="104998"/>
                </a:xfrm>
                <a:custGeom>
                  <a:avLst/>
                  <a:gdLst>
                    <a:gd name="connsiteX0" fmla="*/ 0 w 209995"/>
                    <a:gd name="connsiteY0" fmla="*/ 52499 h 104998"/>
                    <a:gd name="connsiteX1" fmla="*/ 104998 w 209995"/>
                    <a:gd name="connsiteY1" fmla="*/ 104998 h 104998"/>
                    <a:gd name="connsiteX2" fmla="*/ 209996 w 209995"/>
                    <a:gd name="connsiteY2" fmla="*/ 52499 h 104998"/>
                    <a:gd name="connsiteX3" fmla="*/ 104998 w 209995"/>
                    <a:gd name="connsiteY3" fmla="*/ 0 h 104998"/>
                    <a:gd name="connsiteX4" fmla="*/ 0 w 209995"/>
                    <a:gd name="connsiteY4" fmla="*/ 52499 h 104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9995" h="104998">
                      <a:moveTo>
                        <a:pt x="0" y="52499"/>
                      </a:moveTo>
                      <a:cubicBezTo>
                        <a:pt x="0" y="81135"/>
                        <a:pt x="46135" y="104998"/>
                        <a:pt x="104998" y="104998"/>
                      </a:cubicBezTo>
                      <a:cubicBezTo>
                        <a:pt x="162270" y="104998"/>
                        <a:pt x="209996" y="81135"/>
                        <a:pt x="209996" y="52499"/>
                      </a:cubicBezTo>
                      <a:cubicBezTo>
                        <a:pt x="209996" y="23863"/>
                        <a:pt x="163860" y="0"/>
                        <a:pt x="104998" y="0"/>
                      </a:cubicBezTo>
                      <a:cubicBezTo>
                        <a:pt x="46135" y="0"/>
                        <a:pt x="0" y="23863"/>
                        <a:pt x="0" y="52499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48" name="Freeform: Shape 3747">
                  <a:extLst>
                    <a:ext uri="{FF2B5EF4-FFF2-40B4-BE49-F238E27FC236}">
                      <a16:creationId xmlns:a16="http://schemas.microsoft.com/office/drawing/2014/main" id="{6C5C2651-A3EB-4F77-B6D5-01C8C4AB6A05}"/>
                    </a:ext>
                  </a:extLst>
                </p:cNvPr>
                <p:cNvSpPr/>
                <p:nvPr/>
              </p:nvSpPr>
              <p:spPr>
                <a:xfrm>
                  <a:off x="4623587" y="4703029"/>
                  <a:ext cx="138406" cy="69999"/>
                </a:xfrm>
                <a:custGeom>
                  <a:avLst/>
                  <a:gdLst>
                    <a:gd name="connsiteX0" fmla="*/ 0 w 138406"/>
                    <a:gd name="connsiteY0" fmla="*/ 68408 h 69999"/>
                    <a:gd name="connsiteX1" fmla="*/ 69999 w 138406"/>
                    <a:gd name="connsiteY1" fmla="*/ 0 h 69999"/>
                    <a:gd name="connsiteX2" fmla="*/ 138406 w 138406"/>
                    <a:gd name="connsiteY2" fmla="*/ 69999 h 699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8406" h="69999">
                      <a:moveTo>
                        <a:pt x="0" y="68408"/>
                      </a:moveTo>
                      <a:cubicBezTo>
                        <a:pt x="0" y="30227"/>
                        <a:pt x="31818" y="0"/>
                        <a:pt x="69999" y="0"/>
                      </a:cubicBezTo>
                      <a:cubicBezTo>
                        <a:pt x="108180" y="0"/>
                        <a:pt x="138406" y="31818"/>
                        <a:pt x="138406" y="69999"/>
                      </a:cubicBezTo>
                    </a:path>
                  </a:pathLst>
                </a:custGeom>
                <a:noFill/>
                <a:ln w="30250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49" name="Freeform: Shape 3748">
                  <a:extLst>
                    <a:ext uri="{FF2B5EF4-FFF2-40B4-BE49-F238E27FC236}">
                      <a16:creationId xmlns:a16="http://schemas.microsoft.com/office/drawing/2014/main" id="{FD0AC95A-A826-4816-BBB5-46C8486134C7}"/>
                    </a:ext>
                  </a:extLst>
                </p:cNvPr>
                <p:cNvSpPr/>
                <p:nvPr/>
              </p:nvSpPr>
              <p:spPr>
                <a:xfrm>
                  <a:off x="5059487" y="4712574"/>
                  <a:ext cx="138406" cy="69998"/>
                </a:xfrm>
                <a:custGeom>
                  <a:avLst/>
                  <a:gdLst>
                    <a:gd name="connsiteX0" fmla="*/ 0 w 138406"/>
                    <a:gd name="connsiteY0" fmla="*/ 68408 h 69998"/>
                    <a:gd name="connsiteX1" fmla="*/ 69999 w 138406"/>
                    <a:gd name="connsiteY1" fmla="*/ 0 h 69998"/>
                    <a:gd name="connsiteX2" fmla="*/ 138406 w 138406"/>
                    <a:gd name="connsiteY2" fmla="*/ 69999 h 69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8406" h="69998">
                      <a:moveTo>
                        <a:pt x="0" y="68408"/>
                      </a:moveTo>
                      <a:cubicBezTo>
                        <a:pt x="0" y="30227"/>
                        <a:pt x="31818" y="0"/>
                        <a:pt x="69999" y="0"/>
                      </a:cubicBezTo>
                      <a:cubicBezTo>
                        <a:pt x="108180" y="0"/>
                        <a:pt x="138406" y="31818"/>
                        <a:pt x="138406" y="69999"/>
                      </a:cubicBezTo>
                    </a:path>
                  </a:pathLst>
                </a:custGeom>
                <a:noFill/>
                <a:ln w="30250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750" name="Graphic 378">
                <a:extLst>
                  <a:ext uri="{FF2B5EF4-FFF2-40B4-BE49-F238E27FC236}">
                    <a16:creationId xmlns:a16="http://schemas.microsoft.com/office/drawing/2014/main" id="{F8B22204-D3B0-4D45-B554-BD2C2438DC9D}"/>
                  </a:ext>
                </a:extLst>
              </p:cNvPr>
              <p:cNvGrpSpPr/>
              <p:nvPr/>
            </p:nvGrpSpPr>
            <p:grpSpPr>
              <a:xfrm>
                <a:off x="4806538" y="4771437"/>
                <a:ext cx="219541" cy="127355"/>
                <a:chOff x="4806538" y="4771437"/>
                <a:chExt cx="219541" cy="127355"/>
              </a:xfrm>
            </p:grpSpPr>
            <p:sp>
              <p:nvSpPr>
                <p:cNvPr id="3751" name="Freeform: Shape 3750">
                  <a:extLst>
                    <a:ext uri="{FF2B5EF4-FFF2-40B4-BE49-F238E27FC236}">
                      <a16:creationId xmlns:a16="http://schemas.microsoft.com/office/drawing/2014/main" id="{817ECA37-111E-4623-B209-FAAE0558E501}"/>
                    </a:ext>
                  </a:extLst>
                </p:cNvPr>
                <p:cNvSpPr/>
                <p:nvPr/>
              </p:nvSpPr>
              <p:spPr>
                <a:xfrm>
                  <a:off x="4828810" y="4820127"/>
                  <a:ext cx="192496" cy="78665"/>
                </a:xfrm>
                <a:custGeom>
                  <a:avLst/>
                  <a:gdLst>
                    <a:gd name="connsiteX0" fmla="*/ 0 w 192496"/>
                    <a:gd name="connsiteY0" fmla="*/ 34035 h 78665"/>
                    <a:gd name="connsiteX1" fmla="*/ 85907 w 192496"/>
                    <a:gd name="connsiteY1" fmla="*/ 78580 h 78665"/>
                    <a:gd name="connsiteX2" fmla="*/ 182951 w 192496"/>
                    <a:gd name="connsiteY2" fmla="*/ 24490 h 78665"/>
                    <a:gd name="connsiteX3" fmla="*/ 192496 w 192496"/>
                    <a:gd name="connsiteY3" fmla="*/ 2217 h 78665"/>
                    <a:gd name="connsiteX4" fmla="*/ 0 w 192496"/>
                    <a:gd name="connsiteY4" fmla="*/ 34035 h 786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2496" h="78665">
                      <a:moveTo>
                        <a:pt x="0" y="34035"/>
                      </a:moveTo>
                      <a:cubicBezTo>
                        <a:pt x="20681" y="61080"/>
                        <a:pt x="50908" y="76989"/>
                        <a:pt x="85907" y="78580"/>
                      </a:cubicBezTo>
                      <a:cubicBezTo>
                        <a:pt x="125679" y="80171"/>
                        <a:pt x="162270" y="59489"/>
                        <a:pt x="182951" y="24490"/>
                      </a:cubicBezTo>
                      <a:cubicBezTo>
                        <a:pt x="187724" y="18126"/>
                        <a:pt x="190905" y="10172"/>
                        <a:pt x="192496" y="2217"/>
                      </a:cubicBezTo>
                      <a:cubicBezTo>
                        <a:pt x="124089" y="-4146"/>
                        <a:pt x="55681" y="2217"/>
                        <a:pt x="0" y="34035"/>
                      </a:cubicBezTo>
                      <a:close/>
                    </a:path>
                  </a:pathLst>
                </a:custGeom>
                <a:solidFill>
                  <a:srgbClr val="FFA4C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52" name="Freeform: Shape 3751">
                  <a:extLst>
                    <a:ext uri="{FF2B5EF4-FFF2-40B4-BE49-F238E27FC236}">
                      <a16:creationId xmlns:a16="http://schemas.microsoft.com/office/drawing/2014/main" id="{43C3F86F-48FF-45D9-8656-DDB1A45F17D3}"/>
                    </a:ext>
                  </a:extLst>
                </p:cNvPr>
                <p:cNvSpPr/>
                <p:nvPr/>
              </p:nvSpPr>
              <p:spPr>
                <a:xfrm>
                  <a:off x="4806538" y="4771437"/>
                  <a:ext cx="219541" cy="82725"/>
                </a:xfrm>
                <a:custGeom>
                  <a:avLst/>
                  <a:gdLst>
                    <a:gd name="connsiteX0" fmla="*/ 205223 w 219541"/>
                    <a:gd name="connsiteY0" fmla="*/ 4772 h 82725"/>
                    <a:gd name="connsiteX1" fmla="*/ 15909 w 219541"/>
                    <a:gd name="connsiteY1" fmla="*/ 0 h 82725"/>
                    <a:gd name="connsiteX2" fmla="*/ 0 w 219541"/>
                    <a:gd name="connsiteY2" fmla="*/ 14318 h 82725"/>
                    <a:gd name="connsiteX3" fmla="*/ 14318 w 219541"/>
                    <a:gd name="connsiteY3" fmla="*/ 69999 h 82725"/>
                    <a:gd name="connsiteX4" fmla="*/ 22272 w 219541"/>
                    <a:gd name="connsiteY4" fmla="*/ 82725 h 82725"/>
                    <a:gd name="connsiteX5" fmla="*/ 213178 w 219541"/>
                    <a:gd name="connsiteY5" fmla="*/ 50908 h 82725"/>
                    <a:gd name="connsiteX6" fmla="*/ 219541 w 219541"/>
                    <a:gd name="connsiteY6" fmla="*/ 19090 h 82725"/>
                    <a:gd name="connsiteX7" fmla="*/ 205223 w 219541"/>
                    <a:gd name="connsiteY7" fmla="*/ 4772 h 82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9541" h="82725">
                      <a:moveTo>
                        <a:pt x="205223" y="4772"/>
                      </a:moveTo>
                      <a:cubicBezTo>
                        <a:pt x="197269" y="4772"/>
                        <a:pt x="25454" y="0"/>
                        <a:pt x="15909" y="0"/>
                      </a:cubicBezTo>
                      <a:cubicBezTo>
                        <a:pt x="7954" y="0"/>
                        <a:pt x="0" y="6363"/>
                        <a:pt x="0" y="14318"/>
                      </a:cubicBezTo>
                      <a:cubicBezTo>
                        <a:pt x="0" y="33409"/>
                        <a:pt x="4773" y="52499"/>
                        <a:pt x="14318" y="69999"/>
                      </a:cubicBezTo>
                      <a:cubicBezTo>
                        <a:pt x="17500" y="74771"/>
                        <a:pt x="19090" y="77953"/>
                        <a:pt x="22272" y="82725"/>
                      </a:cubicBezTo>
                      <a:cubicBezTo>
                        <a:pt x="77953" y="50908"/>
                        <a:pt x="146361" y="44544"/>
                        <a:pt x="213178" y="50908"/>
                      </a:cubicBezTo>
                      <a:cubicBezTo>
                        <a:pt x="216359" y="41363"/>
                        <a:pt x="217950" y="30227"/>
                        <a:pt x="219541" y="19090"/>
                      </a:cubicBezTo>
                      <a:cubicBezTo>
                        <a:pt x="219541" y="11136"/>
                        <a:pt x="213178" y="4772"/>
                        <a:pt x="205223" y="4772"/>
                      </a:cubicBezTo>
                      <a:close/>
                    </a:path>
                  </a:pathLst>
                </a:custGeom>
                <a:solidFill>
                  <a:srgbClr val="1D262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3753" name="Graphic 378">
            <a:extLst>
              <a:ext uri="{FF2B5EF4-FFF2-40B4-BE49-F238E27FC236}">
                <a16:creationId xmlns:a16="http://schemas.microsoft.com/office/drawing/2014/main" id="{F84104A8-577B-46D5-8F3C-49C3BC252A93}"/>
              </a:ext>
            </a:extLst>
          </p:cNvPr>
          <p:cNvGrpSpPr/>
          <p:nvPr/>
        </p:nvGrpSpPr>
        <p:grpSpPr>
          <a:xfrm rot="642256">
            <a:off x="8412295" y="5762285"/>
            <a:ext cx="3568338" cy="717485"/>
            <a:chOff x="6655137" y="4268719"/>
            <a:chExt cx="3568338" cy="717485"/>
          </a:xfrm>
        </p:grpSpPr>
        <p:grpSp>
          <p:nvGrpSpPr>
            <p:cNvPr id="3754" name="Graphic 378">
              <a:extLst>
                <a:ext uri="{FF2B5EF4-FFF2-40B4-BE49-F238E27FC236}">
                  <a16:creationId xmlns:a16="http://schemas.microsoft.com/office/drawing/2014/main" id="{B13EA6CB-D3BF-48E2-A22A-B5A691CCAC08}"/>
                </a:ext>
              </a:extLst>
            </p:cNvPr>
            <p:cNvGrpSpPr/>
            <p:nvPr/>
          </p:nvGrpSpPr>
          <p:grpSpPr>
            <a:xfrm>
              <a:off x="6655137" y="4268719"/>
              <a:ext cx="3568338" cy="717485"/>
              <a:chOff x="6655137" y="4268719"/>
              <a:chExt cx="3568338" cy="717485"/>
            </a:xfrm>
          </p:grpSpPr>
          <p:sp>
            <p:nvSpPr>
              <p:cNvPr id="3755" name="Freeform: Shape 3754">
                <a:extLst>
                  <a:ext uri="{FF2B5EF4-FFF2-40B4-BE49-F238E27FC236}">
                    <a16:creationId xmlns:a16="http://schemas.microsoft.com/office/drawing/2014/main" id="{019C490F-1ACF-4C42-A763-1F5A92340FCA}"/>
                  </a:ext>
                </a:extLst>
              </p:cNvPr>
              <p:cNvSpPr/>
              <p:nvPr/>
            </p:nvSpPr>
            <p:spPr>
              <a:xfrm>
                <a:off x="6655137" y="4268719"/>
                <a:ext cx="3568338" cy="717485"/>
              </a:xfrm>
              <a:custGeom>
                <a:avLst/>
                <a:gdLst>
                  <a:gd name="connsiteX0" fmla="*/ 3568339 w 3568338"/>
                  <a:gd name="connsiteY0" fmla="*/ 31818 h 717485"/>
                  <a:gd name="connsiteX1" fmla="*/ 3536521 w 3568338"/>
                  <a:gd name="connsiteY1" fmla="*/ 0 h 717485"/>
                  <a:gd name="connsiteX2" fmla="*/ 3519022 w 3568338"/>
                  <a:gd name="connsiteY2" fmla="*/ 119316 h 717485"/>
                  <a:gd name="connsiteX3" fmla="*/ 3509476 w 3568338"/>
                  <a:gd name="connsiteY3" fmla="*/ 128861 h 717485"/>
                  <a:gd name="connsiteX4" fmla="*/ 3499931 w 3568338"/>
                  <a:gd name="connsiteY4" fmla="*/ 119316 h 717485"/>
                  <a:gd name="connsiteX5" fmla="*/ 3499931 w 3568338"/>
                  <a:gd name="connsiteY5" fmla="*/ 31818 h 717485"/>
                  <a:gd name="connsiteX6" fmla="*/ 3444250 w 3568338"/>
                  <a:gd name="connsiteY6" fmla="*/ 31818 h 717485"/>
                  <a:gd name="connsiteX7" fmla="*/ 3444250 w 3568338"/>
                  <a:gd name="connsiteY7" fmla="*/ 119316 h 717485"/>
                  <a:gd name="connsiteX8" fmla="*/ 3434705 w 3568338"/>
                  <a:gd name="connsiteY8" fmla="*/ 128861 h 717485"/>
                  <a:gd name="connsiteX9" fmla="*/ 3425160 w 3568338"/>
                  <a:gd name="connsiteY9" fmla="*/ 119316 h 717485"/>
                  <a:gd name="connsiteX10" fmla="*/ 3425160 w 3568338"/>
                  <a:gd name="connsiteY10" fmla="*/ 31818 h 717485"/>
                  <a:gd name="connsiteX11" fmla="*/ 3372661 w 3568338"/>
                  <a:gd name="connsiteY11" fmla="*/ 31818 h 717485"/>
                  <a:gd name="connsiteX12" fmla="*/ 3372661 w 3568338"/>
                  <a:gd name="connsiteY12" fmla="*/ 119316 h 717485"/>
                  <a:gd name="connsiteX13" fmla="*/ 3363116 w 3568338"/>
                  <a:gd name="connsiteY13" fmla="*/ 128861 h 717485"/>
                  <a:gd name="connsiteX14" fmla="*/ 3353570 w 3568338"/>
                  <a:gd name="connsiteY14" fmla="*/ 119316 h 717485"/>
                  <a:gd name="connsiteX15" fmla="*/ 3353570 w 3568338"/>
                  <a:gd name="connsiteY15" fmla="*/ 31818 h 717485"/>
                  <a:gd name="connsiteX16" fmla="*/ 3307435 w 3568338"/>
                  <a:gd name="connsiteY16" fmla="*/ 31818 h 717485"/>
                  <a:gd name="connsiteX17" fmla="*/ 3307435 w 3568338"/>
                  <a:gd name="connsiteY17" fmla="*/ 162270 h 717485"/>
                  <a:gd name="connsiteX18" fmla="*/ 3286754 w 3568338"/>
                  <a:gd name="connsiteY18" fmla="*/ 182951 h 717485"/>
                  <a:gd name="connsiteX19" fmla="*/ 3266072 w 3568338"/>
                  <a:gd name="connsiteY19" fmla="*/ 162270 h 717485"/>
                  <a:gd name="connsiteX20" fmla="*/ 3266072 w 3568338"/>
                  <a:gd name="connsiteY20" fmla="*/ 31818 h 717485"/>
                  <a:gd name="connsiteX21" fmla="*/ 3207210 w 3568338"/>
                  <a:gd name="connsiteY21" fmla="*/ 31818 h 717485"/>
                  <a:gd name="connsiteX22" fmla="*/ 3207210 w 3568338"/>
                  <a:gd name="connsiteY22" fmla="*/ 119316 h 717485"/>
                  <a:gd name="connsiteX23" fmla="*/ 3197664 w 3568338"/>
                  <a:gd name="connsiteY23" fmla="*/ 128861 h 717485"/>
                  <a:gd name="connsiteX24" fmla="*/ 3188119 w 3568338"/>
                  <a:gd name="connsiteY24" fmla="*/ 119316 h 717485"/>
                  <a:gd name="connsiteX25" fmla="*/ 3188119 w 3568338"/>
                  <a:gd name="connsiteY25" fmla="*/ 31818 h 717485"/>
                  <a:gd name="connsiteX26" fmla="*/ 3124484 w 3568338"/>
                  <a:gd name="connsiteY26" fmla="*/ 31818 h 717485"/>
                  <a:gd name="connsiteX27" fmla="*/ 3124484 w 3568338"/>
                  <a:gd name="connsiteY27" fmla="*/ 119316 h 717485"/>
                  <a:gd name="connsiteX28" fmla="*/ 3114939 w 3568338"/>
                  <a:gd name="connsiteY28" fmla="*/ 128861 h 717485"/>
                  <a:gd name="connsiteX29" fmla="*/ 3105394 w 3568338"/>
                  <a:gd name="connsiteY29" fmla="*/ 119316 h 717485"/>
                  <a:gd name="connsiteX30" fmla="*/ 3105394 w 3568338"/>
                  <a:gd name="connsiteY30" fmla="*/ 31818 h 717485"/>
                  <a:gd name="connsiteX31" fmla="*/ 3043349 w 3568338"/>
                  <a:gd name="connsiteY31" fmla="*/ 31818 h 717485"/>
                  <a:gd name="connsiteX32" fmla="*/ 3043349 w 3568338"/>
                  <a:gd name="connsiteY32" fmla="*/ 119316 h 717485"/>
                  <a:gd name="connsiteX33" fmla="*/ 3033804 w 3568338"/>
                  <a:gd name="connsiteY33" fmla="*/ 128861 h 717485"/>
                  <a:gd name="connsiteX34" fmla="*/ 3024259 w 3568338"/>
                  <a:gd name="connsiteY34" fmla="*/ 119316 h 717485"/>
                  <a:gd name="connsiteX35" fmla="*/ 3024259 w 3568338"/>
                  <a:gd name="connsiteY35" fmla="*/ 31818 h 717485"/>
                  <a:gd name="connsiteX36" fmla="*/ 2968578 w 3568338"/>
                  <a:gd name="connsiteY36" fmla="*/ 31818 h 717485"/>
                  <a:gd name="connsiteX37" fmla="*/ 2968578 w 3568338"/>
                  <a:gd name="connsiteY37" fmla="*/ 119316 h 717485"/>
                  <a:gd name="connsiteX38" fmla="*/ 2959033 w 3568338"/>
                  <a:gd name="connsiteY38" fmla="*/ 128861 h 717485"/>
                  <a:gd name="connsiteX39" fmla="*/ 2949487 w 3568338"/>
                  <a:gd name="connsiteY39" fmla="*/ 119316 h 717485"/>
                  <a:gd name="connsiteX40" fmla="*/ 2949487 w 3568338"/>
                  <a:gd name="connsiteY40" fmla="*/ 31818 h 717485"/>
                  <a:gd name="connsiteX41" fmla="*/ 2896989 w 3568338"/>
                  <a:gd name="connsiteY41" fmla="*/ 31818 h 717485"/>
                  <a:gd name="connsiteX42" fmla="*/ 2896989 w 3568338"/>
                  <a:gd name="connsiteY42" fmla="*/ 119316 h 717485"/>
                  <a:gd name="connsiteX43" fmla="*/ 2887443 w 3568338"/>
                  <a:gd name="connsiteY43" fmla="*/ 128861 h 717485"/>
                  <a:gd name="connsiteX44" fmla="*/ 2877898 w 3568338"/>
                  <a:gd name="connsiteY44" fmla="*/ 119316 h 717485"/>
                  <a:gd name="connsiteX45" fmla="*/ 2877898 w 3568338"/>
                  <a:gd name="connsiteY45" fmla="*/ 31818 h 717485"/>
                  <a:gd name="connsiteX46" fmla="*/ 2814263 w 3568338"/>
                  <a:gd name="connsiteY46" fmla="*/ 31818 h 717485"/>
                  <a:gd name="connsiteX47" fmla="*/ 2814263 w 3568338"/>
                  <a:gd name="connsiteY47" fmla="*/ 162270 h 717485"/>
                  <a:gd name="connsiteX48" fmla="*/ 2793582 w 3568338"/>
                  <a:gd name="connsiteY48" fmla="*/ 182951 h 717485"/>
                  <a:gd name="connsiteX49" fmla="*/ 2772900 w 3568338"/>
                  <a:gd name="connsiteY49" fmla="*/ 162270 h 717485"/>
                  <a:gd name="connsiteX50" fmla="*/ 2772900 w 3568338"/>
                  <a:gd name="connsiteY50" fmla="*/ 31818 h 717485"/>
                  <a:gd name="connsiteX51" fmla="*/ 2714038 w 3568338"/>
                  <a:gd name="connsiteY51" fmla="*/ 31818 h 717485"/>
                  <a:gd name="connsiteX52" fmla="*/ 2714038 w 3568338"/>
                  <a:gd name="connsiteY52" fmla="*/ 119316 h 717485"/>
                  <a:gd name="connsiteX53" fmla="*/ 2704492 w 3568338"/>
                  <a:gd name="connsiteY53" fmla="*/ 128861 h 717485"/>
                  <a:gd name="connsiteX54" fmla="*/ 2694947 w 3568338"/>
                  <a:gd name="connsiteY54" fmla="*/ 119316 h 717485"/>
                  <a:gd name="connsiteX55" fmla="*/ 2694947 w 3568338"/>
                  <a:gd name="connsiteY55" fmla="*/ 31818 h 717485"/>
                  <a:gd name="connsiteX56" fmla="*/ 2631312 w 3568338"/>
                  <a:gd name="connsiteY56" fmla="*/ 31818 h 717485"/>
                  <a:gd name="connsiteX57" fmla="*/ 2631312 w 3568338"/>
                  <a:gd name="connsiteY57" fmla="*/ 119316 h 717485"/>
                  <a:gd name="connsiteX58" fmla="*/ 2621766 w 3568338"/>
                  <a:gd name="connsiteY58" fmla="*/ 128861 h 717485"/>
                  <a:gd name="connsiteX59" fmla="*/ 2612222 w 3568338"/>
                  <a:gd name="connsiteY59" fmla="*/ 119316 h 717485"/>
                  <a:gd name="connsiteX60" fmla="*/ 2612222 w 3568338"/>
                  <a:gd name="connsiteY60" fmla="*/ 31818 h 717485"/>
                  <a:gd name="connsiteX61" fmla="*/ 2545404 w 3568338"/>
                  <a:gd name="connsiteY61" fmla="*/ 31818 h 717485"/>
                  <a:gd name="connsiteX62" fmla="*/ 2545404 w 3568338"/>
                  <a:gd name="connsiteY62" fmla="*/ 119316 h 717485"/>
                  <a:gd name="connsiteX63" fmla="*/ 2535859 w 3568338"/>
                  <a:gd name="connsiteY63" fmla="*/ 128861 h 717485"/>
                  <a:gd name="connsiteX64" fmla="*/ 2526314 w 3568338"/>
                  <a:gd name="connsiteY64" fmla="*/ 119316 h 717485"/>
                  <a:gd name="connsiteX65" fmla="*/ 2526314 w 3568338"/>
                  <a:gd name="connsiteY65" fmla="*/ 31818 h 717485"/>
                  <a:gd name="connsiteX66" fmla="*/ 2470633 w 3568338"/>
                  <a:gd name="connsiteY66" fmla="*/ 31818 h 717485"/>
                  <a:gd name="connsiteX67" fmla="*/ 2470633 w 3568338"/>
                  <a:gd name="connsiteY67" fmla="*/ 119316 h 717485"/>
                  <a:gd name="connsiteX68" fmla="*/ 2461088 w 3568338"/>
                  <a:gd name="connsiteY68" fmla="*/ 128861 h 717485"/>
                  <a:gd name="connsiteX69" fmla="*/ 2451543 w 3568338"/>
                  <a:gd name="connsiteY69" fmla="*/ 119316 h 717485"/>
                  <a:gd name="connsiteX70" fmla="*/ 2451543 w 3568338"/>
                  <a:gd name="connsiteY70" fmla="*/ 31818 h 717485"/>
                  <a:gd name="connsiteX71" fmla="*/ 2399044 w 3568338"/>
                  <a:gd name="connsiteY71" fmla="*/ 31818 h 717485"/>
                  <a:gd name="connsiteX72" fmla="*/ 2399044 w 3568338"/>
                  <a:gd name="connsiteY72" fmla="*/ 119316 h 717485"/>
                  <a:gd name="connsiteX73" fmla="*/ 2389499 w 3568338"/>
                  <a:gd name="connsiteY73" fmla="*/ 128861 h 717485"/>
                  <a:gd name="connsiteX74" fmla="*/ 2379953 w 3568338"/>
                  <a:gd name="connsiteY74" fmla="*/ 119316 h 717485"/>
                  <a:gd name="connsiteX75" fmla="*/ 2379953 w 3568338"/>
                  <a:gd name="connsiteY75" fmla="*/ 31818 h 717485"/>
                  <a:gd name="connsiteX76" fmla="*/ 2316318 w 3568338"/>
                  <a:gd name="connsiteY76" fmla="*/ 31818 h 717485"/>
                  <a:gd name="connsiteX77" fmla="*/ 2316318 w 3568338"/>
                  <a:gd name="connsiteY77" fmla="*/ 162270 h 717485"/>
                  <a:gd name="connsiteX78" fmla="*/ 2295636 w 3568338"/>
                  <a:gd name="connsiteY78" fmla="*/ 182951 h 717485"/>
                  <a:gd name="connsiteX79" fmla="*/ 2274955 w 3568338"/>
                  <a:gd name="connsiteY79" fmla="*/ 162270 h 717485"/>
                  <a:gd name="connsiteX80" fmla="*/ 2274955 w 3568338"/>
                  <a:gd name="connsiteY80" fmla="*/ 31818 h 717485"/>
                  <a:gd name="connsiteX81" fmla="*/ 2216093 w 3568338"/>
                  <a:gd name="connsiteY81" fmla="*/ 31818 h 717485"/>
                  <a:gd name="connsiteX82" fmla="*/ 2216093 w 3568338"/>
                  <a:gd name="connsiteY82" fmla="*/ 119316 h 717485"/>
                  <a:gd name="connsiteX83" fmla="*/ 2206548 w 3568338"/>
                  <a:gd name="connsiteY83" fmla="*/ 128861 h 717485"/>
                  <a:gd name="connsiteX84" fmla="*/ 2197002 w 3568338"/>
                  <a:gd name="connsiteY84" fmla="*/ 119316 h 717485"/>
                  <a:gd name="connsiteX85" fmla="*/ 2197002 w 3568338"/>
                  <a:gd name="connsiteY85" fmla="*/ 31818 h 717485"/>
                  <a:gd name="connsiteX86" fmla="*/ 2133367 w 3568338"/>
                  <a:gd name="connsiteY86" fmla="*/ 31818 h 717485"/>
                  <a:gd name="connsiteX87" fmla="*/ 2133367 w 3568338"/>
                  <a:gd name="connsiteY87" fmla="*/ 119316 h 717485"/>
                  <a:gd name="connsiteX88" fmla="*/ 2123822 w 3568338"/>
                  <a:gd name="connsiteY88" fmla="*/ 128861 h 717485"/>
                  <a:gd name="connsiteX89" fmla="*/ 2114277 w 3568338"/>
                  <a:gd name="connsiteY89" fmla="*/ 119316 h 717485"/>
                  <a:gd name="connsiteX90" fmla="*/ 2114277 w 3568338"/>
                  <a:gd name="connsiteY90" fmla="*/ 31818 h 717485"/>
                  <a:gd name="connsiteX91" fmla="*/ 2052232 w 3568338"/>
                  <a:gd name="connsiteY91" fmla="*/ 31818 h 717485"/>
                  <a:gd name="connsiteX92" fmla="*/ 2052232 w 3568338"/>
                  <a:gd name="connsiteY92" fmla="*/ 119316 h 717485"/>
                  <a:gd name="connsiteX93" fmla="*/ 2042687 w 3568338"/>
                  <a:gd name="connsiteY93" fmla="*/ 128861 h 717485"/>
                  <a:gd name="connsiteX94" fmla="*/ 2033142 w 3568338"/>
                  <a:gd name="connsiteY94" fmla="*/ 119316 h 717485"/>
                  <a:gd name="connsiteX95" fmla="*/ 2033142 w 3568338"/>
                  <a:gd name="connsiteY95" fmla="*/ 31818 h 717485"/>
                  <a:gd name="connsiteX96" fmla="*/ 1977461 w 3568338"/>
                  <a:gd name="connsiteY96" fmla="*/ 31818 h 717485"/>
                  <a:gd name="connsiteX97" fmla="*/ 1977461 w 3568338"/>
                  <a:gd name="connsiteY97" fmla="*/ 119316 h 717485"/>
                  <a:gd name="connsiteX98" fmla="*/ 1967916 w 3568338"/>
                  <a:gd name="connsiteY98" fmla="*/ 128861 h 717485"/>
                  <a:gd name="connsiteX99" fmla="*/ 1958371 w 3568338"/>
                  <a:gd name="connsiteY99" fmla="*/ 119316 h 717485"/>
                  <a:gd name="connsiteX100" fmla="*/ 1958371 w 3568338"/>
                  <a:gd name="connsiteY100" fmla="*/ 31818 h 717485"/>
                  <a:gd name="connsiteX101" fmla="*/ 1905871 w 3568338"/>
                  <a:gd name="connsiteY101" fmla="*/ 31818 h 717485"/>
                  <a:gd name="connsiteX102" fmla="*/ 1905871 w 3568338"/>
                  <a:gd name="connsiteY102" fmla="*/ 119316 h 717485"/>
                  <a:gd name="connsiteX103" fmla="*/ 1896327 w 3568338"/>
                  <a:gd name="connsiteY103" fmla="*/ 128861 h 717485"/>
                  <a:gd name="connsiteX104" fmla="*/ 1886781 w 3568338"/>
                  <a:gd name="connsiteY104" fmla="*/ 119316 h 717485"/>
                  <a:gd name="connsiteX105" fmla="*/ 1886781 w 3568338"/>
                  <a:gd name="connsiteY105" fmla="*/ 31818 h 717485"/>
                  <a:gd name="connsiteX106" fmla="*/ 1823146 w 3568338"/>
                  <a:gd name="connsiteY106" fmla="*/ 31818 h 717485"/>
                  <a:gd name="connsiteX107" fmla="*/ 1823146 w 3568338"/>
                  <a:gd name="connsiteY107" fmla="*/ 162270 h 717485"/>
                  <a:gd name="connsiteX108" fmla="*/ 1802464 w 3568338"/>
                  <a:gd name="connsiteY108" fmla="*/ 182951 h 717485"/>
                  <a:gd name="connsiteX109" fmla="*/ 1781783 w 3568338"/>
                  <a:gd name="connsiteY109" fmla="*/ 162270 h 717485"/>
                  <a:gd name="connsiteX110" fmla="*/ 1781783 w 3568338"/>
                  <a:gd name="connsiteY110" fmla="*/ 31818 h 717485"/>
                  <a:gd name="connsiteX111" fmla="*/ 1722920 w 3568338"/>
                  <a:gd name="connsiteY111" fmla="*/ 31818 h 717485"/>
                  <a:gd name="connsiteX112" fmla="*/ 1722920 w 3568338"/>
                  <a:gd name="connsiteY112" fmla="*/ 119316 h 717485"/>
                  <a:gd name="connsiteX113" fmla="*/ 1713376 w 3568338"/>
                  <a:gd name="connsiteY113" fmla="*/ 128861 h 717485"/>
                  <a:gd name="connsiteX114" fmla="*/ 1703830 w 3568338"/>
                  <a:gd name="connsiteY114" fmla="*/ 119316 h 717485"/>
                  <a:gd name="connsiteX115" fmla="*/ 1703830 w 3568338"/>
                  <a:gd name="connsiteY115" fmla="*/ 31818 h 717485"/>
                  <a:gd name="connsiteX116" fmla="*/ 1640195 w 3568338"/>
                  <a:gd name="connsiteY116" fmla="*/ 31818 h 717485"/>
                  <a:gd name="connsiteX117" fmla="*/ 1640195 w 3568338"/>
                  <a:gd name="connsiteY117" fmla="*/ 119316 h 717485"/>
                  <a:gd name="connsiteX118" fmla="*/ 1630650 w 3568338"/>
                  <a:gd name="connsiteY118" fmla="*/ 128861 h 717485"/>
                  <a:gd name="connsiteX119" fmla="*/ 1621104 w 3568338"/>
                  <a:gd name="connsiteY119" fmla="*/ 119316 h 717485"/>
                  <a:gd name="connsiteX120" fmla="*/ 1621104 w 3568338"/>
                  <a:gd name="connsiteY120" fmla="*/ 31818 h 717485"/>
                  <a:gd name="connsiteX121" fmla="*/ 1559060 w 3568338"/>
                  <a:gd name="connsiteY121" fmla="*/ 31818 h 717485"/>
                  <a:gd name="connsiteX122" fmla="*/ 1559060 w 3568338"/>
                  <a:gd name="connsiteY122" fmla="*/ 119316 h 717485"/>
                  <a:gd name="connsiteX123" fmla="*/ 1549515 w 3568338"/>
                  <a:gd name="connsiteY123" fmla="*/ 128861 h 717485"/>
                  <a:gd name="connsiteX124" fmla="*/ 1539970 w 3568338"/>
                  <a:gd name="connsiteY124" fmla="*/ 119316 h 717485"/>
                  <a:gd name="connsiteX125" fmla="*/ 1539970 w 3568338"/>
                  <a:gd name="connsiteY125" fmla="*/ 31818 h 717485"/>
                  <a:gd name="connsiteX126" fmla="*/ 1484289 w 3568338"/>
                  <a:gd name="connsiteY126" fmla="*/ 31818 h 717485"/>
                  <a:gd name="connsiteX127" fmla="*/ 1484289 w 3568338"/>
                  <a:gd name="connsiteY127" fmla="*/ 119316 h 717485"/>
                  <a:gd name="connsiteX128" fmla="*/ 1474744 w 3568338"/>
                  <a:gd name="connsiteY128" fmla="*/ 128861 h 717485"/>
                  <a:gd name="connsiteX129" fmla="*/ 1465199 w 3568338"/>
                  <a:gd name="connsiteY129" fmla="*/ 119316 h 717485"/>
                  <a:gd name="connsiteX130" fmla="*/ 1465199 w 3568338"/>
                  <a:gd name="connsiteY130" fmla="*/ 31818 h 717485"/>
                  <a:gd name="connsiteX131" fmla="*/ 1412699 w 3568338"/>
                  <a:gd name="connsiteY131" fmla="*/ 31818 h 717485"/>
                  <a:gd name="connsiteX132" fmla="*/ 1412699 w 3568338"/>
                  <a:gd name="connsiteY132" fmla="*/ 119316 h 717485"/>
                  <a:gd name="connsiteX133" fmla="*/ 1403154 w 3568338"/>
                  <a:gd name="connsiteY133" fmla="*/ 128861 h 717485"/>
                  <a:gd name="connsiteX134" fmla="*/ 1393609 w 3568338"/>
                  <a:gd name="connsiteY134" fmla="*/ 119316 h 717485"/>
                  <a:gd name="connsiteX135" fmla="*/ 1393609 w 3568338"/>
                  <a:gd name="connsiteY135" fmla="*/ 31818 h 717485"/>
                  <a:gd name="connsiteX136" fmla="*/ 1329974 w 3568338"/>
                  <a:gd name="connsiteY136" fmla="*/ 31818 h 717485"/>
                  <a:gd name="connsiteX137" fmla="*/ 1329974 w 3568338"/>
                  <a:gd name="connsiteY137" fmla="*/ 162270 h 717485"/>
                  <a:gd name="connsiteX138" fmla="*/ 1309292 w 3568338"/>
                  <a:gd name="connsiteY138" fmla="*/ 182951 h 717485"/>
                  <a:gd name="connsiteX139" fmla="*/ 1288611 w 3568338"/>
                  <a:gd name="connsiteY139" fmla="*/ 162270 h 717485"/>
                  <a:gd name="connsiteX140" fmla="*/ 1288611 w 3568338"/>
                  <a:gd name="connsiteY140" fmla="*/ 31818 h 717485"/>
                  <a:gd name="connsiteX141" fmla="*/ 1229748 w 3568338"/>
                  <a:gd name="connsiteY141" fmla="*/ 31818 h 717485"/>
                  <a:gd name="connsiteX142" fmla="*/ 1229748 w 3568338"/>
                  <a:gd name="connsiteY142" fmla="*/ 119316 h 717485"/>
                  <a:gd name="connsiteX143" fmla="*/ 1220203 w 3568338"/>
                  <a:gd name="connsiteY143" fmla="*/ 128861 h 717485"/>
                  <a:gd name="connsiteX144" fmla="*/ 1210658 w 3568338"/>
                  <a:gd name="connsiteY144" fmla="*/ 119316 h 717485"/>
                  <a:gd name="connsiteX145" fmla="*/ 1210658 w 3568338"/>
                  <a:gd name="connsiteY145" fmla="*/ 31818 h 717485"/>
                  <a:gd name="connsiteX146" fmla="*/ 1147023 w 3568338"/>
                  <a:gd name="connsiteY146" fmla="*/ 31818 h 717485"/>
                  <a:gd name="connsiteX147" fmla="*/ 1147023 w 3568338"/>
                  <a:gd name="connsiteY147" fmla="*/ 119316 h 717485"/>
                  <a:gd name="connsiteX148" fmla="*/ 1137478 w 3568338"/>
                  <a:gd name="connsiteY148" fmla="*/ 128861 h 717485"/>
                  <a:gd name="connsiteX149" fmla="*/ 1127932 w 3568338"/>
                  <a:gd name="connsiteY149" fmla="*/ 119316 h 717485"/>
                  <a:gd name="connsiteX150" fmla="*/ 1127932 w 3568338"/>
                  <a:gd name="connsiteY150" fmla="*/ 31818 h 717485"/>
                  <a:gd name="connsiteX151" fmla="*/ 1065888 w 3568338"/>
                  <a:gd name="connsiteY151" fmla="*/ 31818 h 717485"/>
                  <a:gd name="connsiteX152" fmla="*/ 1065888 w 3568338"/>
                  <a:gd name="connsiteY152" fmla="*/ 119316 h 717485"/>
                  <a:gd name="connsiteX153" fmla="*/ 1056343 w 3568338"/>
                  <a:gd name="connsiteY153" fmla="*/ 128861 h 717485"/>
                  <a:gd name="connsiteX154" fmla="*/ 1046797 w 3568338"/>
                  <a:gd name="connsiteY154" fmla="*/ 119316 h 717485"/>
                  <a:gd name="connsiteX155" fmla="*/ 1046797 w 3568338"/>
                  <a:gd name="connsiteY155" fmla="*/ 31818 h 717485"/>
                  <a:gd name="connsiteX156" fmla="*/ 986344 w 3568338"/>
                  <a:gd name="connsiteY156" fmla="*/ 31818 h 717485"/>
                  <a:gd name="connsiteX157" fmla="*/ 986344 w 3568338"/>
                  <a:gd name="connsiteY157" fmla="*/ 119316 h 717485"/>
                  <a:gd name="connsiteX158" fmla="*/ 976799 w 3568338"/>
                  <a:gd name="connsiteY158" fmla="*/ 128861 h 717485"/>
                  <a:gd name="connsiteX159" fmla="*/ 967253 w 3568338"/>
                  <a:gd name="connsiteY159" fmla="*/ 119316 h 717485"/>
                  <a:gd name="connsiteX160" fmla="*/ 967253 w 3568338"/>
                  <a:gd name="connsiteY160" fmla="*/ 31818 h 717485"/>
                  <a:gd name="connsiteX161" fmla="*/ 914755 w 3568338"/>
                  <a:gd name="connsiteY161" fmla="*/ 31818 h 717485"/>
                  <a:gd name="connsiteX162" fmla="*/ 914755 w 3568338"/>
                  <a:gd name="connsiteY162" fmla="*/ 119316 h 717485"/>
                  <a:gd name="connsiteX163" fmla="*/ 905209 w 3568338"/>
                  <a:gd name="connsiteY163" fmla="*/ 128861 h 717485"/>
                  <a:gd name="connsiteX164" fmla="*/ 895664 w 3568338"/>
                  <a:gd name="connsiteY164" fmla="*/ 119316 h 717485"/>
                  <a:gd name="connsiteX165" fmla="*/ 895664 w 3568338"/>
                  <a:gd name="connsiteY165" fmla="*/ 31818 h 717485"/>
                  <a:gd name="connsiteX166" fmla="*/ 832029 w 3568338"/>
                  <a:gd name="connsiteY166" fmla="*/ 31818 h 717485"/>
                  <a:gd name="connsiteX167" fmla="*/ 832029 w 3568338"/>
                  <a:gd name="connsiteY167" fmla="*/ 162270 h 717485"/>
                  <a:gd name="connsiteX168" fmla="*/ 811348 w 3568338"/>
                  <a:gd name="connsiteY168" fmla="*/ 182951 h 717485"/>
                  <a:gd name="connsiteX169" fmla="*/ 790666 w 3568338"/>
                  <a:gd name="connsiteY169" fmla="*/ 162270 h 717485"/>
                  <a:gd name="connsiteX170" fmla="*/ 790666 w 3568338"/>
                  <a:gd name="connsiteY170" fmla="*/ 31818 h 717485"/>
                  <a:gd name="connsiteX171" fmla="*/ 731804 w 3568338"/>
                  <a:gd name="connsiteY171" fmla="*/ 31818 h 717485"/>
                  <a:gd name="connsiteX172" fmla="*/ 731804 w 3568338"/>
                  <a:gd name="connsiteY172" fmla="*/ 119316 h 717485"/>
                  <a:gd name="connsiteX173" fmla="*/ 722258 w 3568338"/>
                  <a:gd name="connsiteY173" fmla="*/ 128861 h 717485"/>
                  <a:gd name="connsiteX174" fmla="*/ 712713 w 3568338"/>
                  <a:gd name="connsiteY174" fmla="*/ 119316 h 717485"/>
                  <a:gd name="connsiteX175" fmla="*/ 712713 w 3568338"/>
                  <a:gd name="connsiteY175" fmla="*/ 31818 h 717485"/>
                  <a:gd name="connsiteX176" fmla="*/ 649078 w 3568338"/>
                  <a:gd name="connsiteY176" fmla="*/ 31818 h 717485"/>
                  <a:gd name="connsiteX177" fmla="*/ 649078 w 3568338"/>
                  <a:gd name="connsiteY177" fmla="*/ 119316 h 717485"/>
                  <a:gd name="connsiteX178" fmla="*/ 639533 w 3568338"/>
                  <a:gd name="connsiteY178" fmla="*/ 128861 h 717485"/>
                  <a:gd name="connsiteX179" fmla="*/ 629988 w 3568338"/>
                  <a:gd name="connsiteY179" fmla="*/ 119316 h 717485"/>
                  <a:gd name="connsiteX180" fmla="*/ 629988 w 3568338"/>
                  <a:gd name="connsiteY180" fmla="*/ 31818 h 717485"/>
                  <a:gd name="connsiteX181" fmla="*/ 567943 w 3568338"/>
                  <a:gd name="connsiteY181" fmla="*/ 31818 h 717485"/>
                  <a:gd name="connsiteX182" fmla="*/ 567943 w 3568338"/>
                  <a:gd name="connsiteY182" fmla="*/ 119316 h 717485"/>
                  <a:gd name="connsiteX183" fmla="*/ 558398 w 3568338"/>
                  <a:gd name="connsiteY183" fmla="*/ 128861 h 717485"/>
                  <a:gd name="connsiteX184" fmla="*/ 548853 w 3568338"/>
                  <a:gd name="connsiteY184" fmla="*/ 119316 h 717485"/>
                  <a:gd name="connsiteX185" fmla="*/ 548853 w 3568338"/>
                  <a:gd name="connsiteY185" fmla="*/ 31818 h 717485"/>
                  <a:gd name="connsiteX186" fmla="*/ 493172 w 3568338"/>
                  <a:gd name="connsiteY186" fmla="*/ 31818 h 717485"/>
                  <a:gd name="connsiteX187" fmla="*/ 493172 w 3568338"/>
                  <a:gd name="connsiteY187" fmla="*/ 119316 h 717485"/>
                  <a:gd name="connsiteX188" fmla="*/ 483627 w 3568338"/>
                  <a:gd name="connsiteY188" fmla="*/ 128861 h 717485"/>
                  <a:gd name="connsiteX189" fmla="*/ 474082 w 3568338"/>
                  <a:gd name="connsiteY189" fmla="*/ 119316 h 717485"/>
                  <a:gd name="connsiteX190" fmla="*/ 474082 w 3568338"/>
                  <a:gd name="connsiteY190" fmla="*/ 31818 h 717485"/>
                  <a:gd name="connsiteX191" fmla="*/ 421583 w 3568338"/>
                  <a:gd name="connsiteY191" fmla="*/ 31818 h 717485"/>
                  <a:gd name="connsiteX192" fmla="*/ 421583 w 3568338"/>
                  <a:gd name="connsiteY192" fmla="*/ 119316 h 717485"/>
                  <a:gd name="connsiteX193" fmla="*/ 412037 w 3568338"/>
                  <a:gd name="connsiteY193" fmla="*/ 128861 h 717485"/>
                  <a:gd name="connsiteX194" fmla="*/ 402492 w 3568338"/>
                  <a:gd name="connsiteY194" fmla="*/ 119316 h 717485"/>
                  <a:gd name="connsiteX195" fmla="*/ 402492 w 3568338"/>
                  <a:gd name="connsiteY195" fmla="*/ 31818 h 717485"/>
                  <a:gd name="connsiteX196" fmla="*/ 338857 w 3568338"/>
                  <a:gd name="connsiteY196" fmla="*/ 31818 h 717485"/>
                  <a:gd name="connsiteX197" fmla="*/ 338857 w 3568338"/>
                  <a:gd name="connsiteY197" fmla="*/ 162270 h 717485"/>
                  <a:gd name="connsiteX198" fmla="*/ 318176 w 3568338"/>
                  <a:gd name="connsiteY198" fmla="*/ 182951 h 717485"/>
                  <a:gd name="connsiteX199" fmla="*/ 297494 w 3568338"/>
                  <a:gd name="connsiteY199" fmla="*/ 162270 h 717485"/>
                  <a:gd name="connsiteX200" fmla="*/ 297494 w 3568338"/>
                  <a:gd name="connsiteY200" fmla="*/ 31818 h 717485"/>
                  <a:gd name="connsiteX201" fmla="*/ 238632 w 3568338"/>
                  <a:gd name="connsiteY201" fmla="*/ 31818 h 717485"/>
                  <a:gd name="connsiteX202" fmla="*/ 238632 w 3568338"/>
                  <a:gd name="connsiteY202" fmla="*/ 119316 h 717485"/>
                  <a:gd name="connsiteX203" fmla="*/ 229086 w 3568338"/>
                  <a:gd name="connsiteY203" fmla="*/ 128861 h 717485"/>
                  <a:gd name="connsiteX204" fmla="*/ 219541 w 3568338"/>
                  <a:gd name="connsiteY204" fmla="*/ 119316 h 717485"/>
                  <a:gd name="connsiteX205" fmla="*/ 219541 w 3568338"/>
                  <a:gd name="connsiteY205" fmla="*/ 31818 h 717485"/>
                  <a:gd name="connsiteX206" fmla="*/ 155906 w 3568338"/>
                  <a:gd name="connsiteY206" fmla="*/ 31818 h 717485"/>
                  <a:gd name="connsiteX207" fmla="*/ 155906 w 3568338"/>
                  <a:gd name="connsiteY207" fmla="*/ 119316 h 717485"/>
                  <a:gd name="connsiteX208" fmla="*/ 146361 w 3568338"/>
                  <a:gd name="connsiteY208" fmla="*/ 128861 h 717485"/>
                  <a:gd name="connsiteX209" fmla="*/ 136816 w 3568338"/>
                  <a:gd name="connsiteY209" fmla="*/ 119316 h 717485"/>
                  <a:gd name="connsiteX210" fmla="*/ 136816 w 3568338"/>
                  <a:gd name="connsiteY210" fmla="*/ 31818 h 717485"/>
                  <a:gd name="connsiteX211" fmla="*/ 74771 w 3568338"/>
                  <a:gd name="connsiteY211" fmla="*/ 31818 h 717485"/>
                  <a:gd name="connsiteX212" fmla="*/ 74771 w 3568338"/>
                  <a:gd name="connsiteY212" fmla="*/ 119316 h 717485"/>
                  <a:gd name="connsiteX213" fmla="*/ 65226 w 3568338"/>
                  <a:gd name="connsiteY213" fmla="*/ 128861 h 717485"/>
                  <a:gd name="connsiteX214" fmla="*/ 55681 w 3568338"/>
                  <a:gd name="connsiteY214" fmla="*/ 119316 h 717485"/>
                  <a:gd name="connsiteX215" fmla="*/ 55681 w 3568338"/>
                  <a:gd name="connsiteY215" fmla="*/ 31818 h 717485"/>
                  <a:gd name="connsiteX216" fmla="*/ 31818 w 3568338"/>
                  <a:gd name="connsiteY216" fmla="*/ 31818 h 717485"/>
                  <a:gd name="connsiteX217" fmla="*/ 0 w 3568338"/>
                  <a:gd name="connsiteY217" fmla="*/ 717486 h 717485"/>
                  <a:gd name="connsiteX218" fmla="*/ 3547657 w 3568338"/>
                  <a:gd name="connsiteY218" fmla="*/ 717486 h 717485"/>
                  <a:gd name="connsiteX219" fmla="*/ 3568339 w 3568338"/>
                  <a:gd name="connsiteY219" fmla="*/ 31818 h 717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</a:cxnLst>
                <a:rect l="l" t="t" r="r" b="b"/>
                <a:pathLst>
                  <a:path w="3568338" h="717485">
                    <a:moveTo>
                      <a:pt x="3568339" y="31818"/>
                    </a:moveTo>
                    <a:lnTo>
                      <a:pt x="3536521" y="0"/>
                    </a:lnTo>
                    <a:lnTo>
                      <a:pt x="3519022" y="119316"/>
                    </a:lnTo>
                    <a:cubicBezTo>
                      <a:pt x="3519022" y="124088"/>
                      <a:pt x="3514249" y="128861"/>
                      <a:pt x="3509476" y="128861"/>
                    </a:cubicBezTo>
                    <a:cubicBezTo>
                      <a:pt x="3504704" y="128861"/>
                      <a:pt x="3499931" y="124088"/>
                      <a:pt x="3499931" y="119316"/>
                    </a:cubicBezTo>
                    <a:lnTo>
                      <a:pt x="3499931" y="31818"/>
                    </a:lnTo>
                    <a:lnTo>
                      <a:pt x="3444250" y="31818"/>
                    </a:lnTo>
                    <a:lnTo>
                      <a:pt x="3444250" y="119316"/>
                    </a:lnTo>
                    <a:cubicBezTo>
                      <a:pt x="3444250" y="124088"/>
                      <a:pt x="3439478" y="128861"/>
                      <a:pt x="3434705" y="128861"/>
                    </a:cubicBezTo>
                    <a:cubicBezTo>
                      <a:pt x="3429933" y="128861"/>
                      <a:pt x="3425160" y="124088"/>
                      <a:pt x="3425160" y="119316"/>
                    </a:cubicBezTo>
                    <a:lnTo>
                      <a:pt x="3425160" y="31818"/>
                    </a:lnTo>
                    <a:lnTo>
                      <a:pt x="3372661" y="31818"/>
                    </a:lnTo>
                    <a:lnTo>
                      <a:pt x="3372661" y="119316"/>
                    </a:lnTo>
                    <a:cubicBezTo>
                      <a:pt x="3372661" y="124088"/>
                      <a:pt x="3367888" y="128861"/>
                      <a:pt x="3363116" y="128861"/>
                    </a:cubicBezTo>
                    <a:cubicBezTo>
                      <a:pt x="3358343" y="128861"/>
                      <a:pt x="3353570" y="124088"/>
                      <a:pt x="3353570" y="119316"/>
                    </a:cubicBezTo>
                    <a:lnTo>
                      <a:pt x="3353570" y="31818"/>
                    </a:lnTo>
                    <a:lnTo>
                      <a:pt x="3307435" y="31818"/>
                    </a:lnTo>
                    <a:lnTo>
                      <a:pt x="3307435" y="162270"/>
                    </a:lnTo>
                    <a:cubicBezTo>
                      <a:pt x="3307435" y="173406"/>
                      <a:pt x="3297889" y="182951"/>
                      <a:pt x="3286754" y="182951"/>
                    </a:cubicBezTo>
                    <a:cubicBezTo>
                      <a:pt x="3275617" y="182951"/>
                      <a:pt x="3266072" y="173406"/>
                      <a:pt x="3266072" y="162270"/>
                    </a:cubicBezTo>
                    <a:lnTo>
                      <a:pt x="3266072" y="31818"/>
                    </a:lnTo>
                    <a:lnTo>
                      <a:pt x="3207210" y="31818"/>
                    </a:lnTo>
                    <a:lnTo>
                      <a:pt x="3207210" y="119316"/>
                    </a:lnTo>
                    <a:cubicBezTo>
                      <a:pt x="3207210" y="124088"/>
                      <a:pt x="3202437" y="128861"/>
                      <a:pt x="3197664" y="128861"/>
                    </a:cubicBezTo>
                    <a:cubicBezTo>
                      <a:pt x="3192892" y="128861"/>
                      <a:pt x="3188119" y="124088"/>
                      <a:pt x="3188119" y="119316"/>
                    </a:cubicBezTo>
                    <a:lnTo>
                      <a:pt x="3188119" y="31818"/>
                    </a:lnTo>
                    <a:lnTo>
                      <a:pt x="3124484" y="31818"/>
                    </a:lnTo>
                    <a:lnTo>
                      <a:pt x="3124484" y="119316"/>
                    </a:lnTo>
                    <a:cubicBezTo>
                      <a:pt x="3124484" y="124088"/>
                      <a:pt x="3119711" y="128861"/>
                      <a:pt x="3114939" y="128861"/>
                    </a:cubicBezTo>
                    <a:cubicBezTo>
                      <a:pt x="3110166" y="128861"/>
                      <a:pt x="3105394" y="124088"/>
                      <a:pt x="3105394" y="119316"/>
                    </a:cubicBezTo>
                    <a:lnTo>
                      <a:pt x="3105394" y="31818"/>
                    </a:lnTo>
                    <a:lnTo>
                      <a:pt x="3043349" y="31818"/>
                    </a:lnTo>
                    <a:lnTo>
                      <a:pt x="3043349" y="119316"/>
                    </a:lnTo>
                    <a:cubicBezTo>
                      <a:pt x="3043349" y="124088"/>
                      <a:pt x="3038577" y="128861"/>
                      <a:pt x="3033804" y="128861"/>
                    </a:cubicBezTo>
                    <a:cubicBezTo>
                      <a:pt x="3029031" y="128861"/>
                      <a:pt x="3024259" y="124088"/>
                      <a:pt x="3024259" y="119316"/>
                    </a:cubicBezTo>
                    <a:lnTo>
                      <a:pt x="3024259" y="31818"/>
                    </a:lnTo>
                    <a:lnTo>
                      <a:pt x="2968578" y="31818"/>
                    </a:lnTo>
                    <a:lnTo>
                      <a:pt x="2968578" y="119316"/>
                    </a:lnTo>
                    <a:cubicBezTo>
                      <a:pt x="2968578" y="124088"/>
                      <a:pt x="2963805" y="128861"/>
                      <a:pt x="2959033" y="128861"/>
                    </a:cubicBezTo>
                    <a:cubicBezTo>
                      <a:pt x="2954260" y="128861"/>
                      <a:pt x="2949487" y="124088"/>
                      <a:pt x="2949487" y="119316"/>
                    </a:cubicBezTo>
                    <a:lnTo>
                      <a:pt x="2949487" y="31818"/>
                    </a:lnTo>
                    <a:lnTo>
                      <a:pt x="2896989" y="31818"/>
                    </a:lnTo>
                    <a:lnTo>
                      <a:pt x="2896989" y="119316"/>
                    </a:lnTo>
                    <a:cubicBezTo>
                      <a:pt x="2896989" y="124088"/>
                      <a:pt x="2892216" y="128861"/>
                      <a:pt x="2887443" y="128861"/>
                    </a:cubicBezTo>
                    <a:cubicBezTo>
                      <a:pt x="2882671" y="128861"/>
                      <a:pt x="2877898" y="124088"/>
                      <a:pt x="2877898" y="119316"/>
                    </a:cubicBezTo>
                    <a:lnTo>
                      <a:pt x="2877898" y="31818"/>
                    </a:lnTo>
                    <a:lnTo>
                      <a:pt x="2814263" y="31818"/>
                    </a:lnTo>
                    <a:lnTo>
                      <a:pt x="2814263" y="162270"/>
                    </a:lnTo>
                    <a:cubicBezTo>
                      <a:pt x="2814263" y="173406"/>
                      <a:pt x="2804717" y="182951"/>
                      <a:pt x="2793582" y="182951"/>
                    </a:cubicBezTo>
                    <a:cubicBezTo>
                      <a:pt x="2782445" y="182951"/>
                      <a:pt x="2772900" y="173406"/>
                      <a:pt x="2772900" y="162270"/>
                    </a:cubicBezTo>
                    <a:lnTo>
                      <a:pt x="2772900" y="31818"/>
                    </a:lnTo>
                    <a:lnTo>
                      <a:pt x="2714038" y="31818"/>
                    </a:lnTo>
                    <a:lnTo>
                      <a:pt x="2714038" y="119316"/>
                    </a:lnTo>
                    <a:cubicBezTo>
                      <a:pt x="2714038" y="124088"/>
                      <a:pt x="2709265" y="128861"/>
                      <a:pt x="2704492" y="128861"/>
                    </a:cubicBezTo>
                    <a:cubicBezTo>
                      <a:pt x="2699720" y="128861"/>
                      <a:pt x="2694947" y="124088"/>
                      <a:pt x="2694947" y="119316"/>
                    </a:cubicBezTo>
                    <a:lnTo>
                      <a:pt x="2694947" y="31818"/>
                    </a:lnTo>
                    <a:lnTo>
                      <a:pt x="2631312" y="31818"/>
                    </a:lnTo>
                    <a:lnTo>
                      <a:pt x="2631312" y="119316"/>
                    </a:lnTo>
                    <a:cubicBezTo>
                      <a:pt x="2631312" y="124088"/>
                      <a:pt x="2626539" y="128861"/>
                      <a:pt x="2621766" y="128861"/>
                    </a:cubicBezTo>
                    <a:cubicBezTo>
                      <a:pt x="2616994" y="128861"/>
                      <a:pt x="2612222" y="124088"/>
                      <a:pt x="2612222" y="119316"/>
                    </a:cubicBezTo>
                    <a:lnTo>
                      <a:pt x="2612222" y="31818"/>
                    </a:lnTo>
                    <a:lnTo>
                      <a:pt x="2545404" y="31818"/>
                    </a:lnTo>
                    <a:lnTo>
                      <a:pt x="2545404" y="119316"/>
                    </a:lnTo>
                    <a:cubicBezTo>
                      <a:pt x="2545404" y="124088"/>
                      <a:pt x="2540632" y="128861"/>
                      <a:pt x="2535859" y="128861"/>
                    </a:cubicBezTo>
                    <a:cubicBezTo>
                      <a:pt x="2531087" y="128861"/>
                      <a:pt x="2526314" y="124088"/>
                      <a:pt x="2526314" y="119316"/>
                    </a:cubicBezTo>
                    <a:lnTo>
                      <a:pt x="2526314" y="31818"/>
                    </a:lnTo>
                    <a:lnTo>
                      <a:pt x="2470633" y="31818"/>
                    </a:lnTo>
                    <a:lnTo>
                      <a:pt x="2470633" y="119316"/>
                    </a:lnTo>
                    <a:cubicBezTo>
                      <a:pt x="2470633" y="124088"/>
                      <a:pt x="2465861" y="128861"/>
                      <a:pt x="2461088" y="128861"/>
                    </a:cubicBezTo>
                    <a:cubicBezTo>
                      <a:pt x="2456315" y="128861"/>
                      <a:pt x="2451543" y="124088"/>
                      <a:pt x="2451543" y="119316"/>
                    </a:cubicBezTo>
                    <a:lnTo>
                      <a:pt x="2451543" y="31818"/>
                    </a:lnTo>
                    <a:lnTo>
                      <a:pt x="2399044" y="31818"/>
                    </a:lnTo>
                    <a:lnTo>
                      <a:pt x="2399044" y="119316"/>
                    </a:lnTo>
                    <a:cubicBezTo>
                      <a:pt x="2399044" y="124088"/>
                      <a:pt x="2394271" y="128861"/>
                      <a:pt x="2389499" y="128861"/>
                    </a:cubicBezTo>
                    <a:cubicBezTo>
                      <a:pt x="2384726" y="128861"/>
                      <a:pt x="2379953" y="124088"/>
                      <a:pt x="2379953" y="119316"/>
                    </a:cubicBezTo>
                    <a:lnTo>
                      <a:pt x="2379953" y="31818"/>
                    </a:lnTo>
                    <a:lnTo>
                      <a:pt x="2316318" y="31818"/>
                    </a:lnTo>
                    <a:lnTo>
                      <a:pt x="2316318" y="162270"/>
                    </a:lnTo>
                    <a:cubicBezTo>
                      <a:pt x="2316318" y="173406"/>
                      <a:pt x="2306773" y="182951"/>
                      <a:pt x="2295636" y="182951"/>
                    </a:cubicBezTo>
                    <a:cubicBezTo>
                      <a:pt x="2284501" y="182951"/>
                      <a:pt x="2274955" y="173406"/>
                      <a:pt x="2274955" y="162270"/>
                    </a:cubicBezTo>
                    <a:lnTo>
                      <a:pt x="2274955" y="31818"/>
                    </a:lnTo>
                    <a:lnTo>
                      <a:pt x="2216093" y="31818"/>
                    </a:lnTo>
                    <a:lnTo>
                      <a:pt x="2216093" y="119316"/>
                    </a:lnTo>
                    <a:cubicBezTo>
                      <a:pt x="2216093" y="124088"/>
                      <a:pt x="2211320" y="128861"/>
                      <a:pt x="2206548" y="128861"/>
                    </a:cubicBezTo>
                    <a:cubicBezTo>
                      <a:pt x="2201775" y="128861"/>
                      <a:pt x="2197002" y="124088"/>
                      <a:pt x="2197002" y="119316"/>
                    </a:cubicBezTo>
                    <a:lnTo>
                      <a:pt x="2197002" y="31818"/>
                    </a:lnTo>
                    <a:lnTo>
                      <a:pt x="2133367" y="31818"/>
                    </a:lnTo>
                    <a:lnTo>
                      <a:pt x="2133367" y="119316"/>
                    </a:lnTo>
                    <a:cubicBezTo>
                      <a:pt x="2133367" y="124088"/>
                      <a:pt x="2128594" y="128861"/>
                      <a:pt x="2123822" y="128861"/>
                    </a:cubicBezTo>
                    <a:cubicBezTo>
                      <a:pt x="2119049" y="128861"/>
                      <a:pt x="2114277" y="124088"/>
                      <a:pt x="2114277" y="119316"/>
                    </a:cubicBezTo>
                    <a:lnTo>
                      <a:pt x="2114277" y="31818"/>
                    </a:lnTo>
                    <a:lnTo>
                      <a:pt x="2052232" y="31818"/>
                    </a:lnTo>
                    <a:lnTo>
                      <a:pt x="2052232" y="119316"/>
                    </a:lnTo>
                    <a:cubicBezTo>
                      <a:pt x="2052232" y="124088"/>
                      <a:pt x="2047460" y="128861"/>
                      <a:pt x="2042687" y="128861"/>
                    </a:cubicBezTo>
                    <a:cubicBezTo>
                      <a:pt x="2037915" y="128861"/>
                      <a:pt x="2033142" y="124088"/>
                      <a:pt x="2033142" y="119316"/>
                    </a:cubicBezTo>
                    <a:lnTo>
                      <a:pt x="2033142" y="31818"/>
                    </a:lnTo>
                    <a:lnTo>
                      <a:pt x="1977461" y="31818"/>
                    </a:lnTo>
                    <a:lnTo>
                      <a:pt x="1977461" y="119316"/>
                    </a:lnTo>
                    <a:cubicBezTo>
                      <a:pt x="1977461" y="124088"/>
                      <a:pt x="1972688" y="128861"/>
                      <a:pt x="1967916" y="128861"/>
                    </a:cubicBezTo>
                    <a:cubicBezTo>
                      <a:pt x="1963143" y="128861"/>
                      <a:pt x="1958371" y="124088"/>
                      <a:pt x="1958371" y="119316"/>
                    </a:cubicBezTo>
                    <a:lnTo>
                      <a:pt x="1958371" y="31818"/>
                    </a:lnTo>
                    <a:lnTo>
                      <a:pt x="1905871" y="31818"/>
                    </a:lnTo>
                    <a:lnTo>
                      <a:pt x="1905871" y="119316"/>
                    </a:lnTo>
                    <a:cubicBezTo>
                      <a:pt x="1905871" y="124088"/>
                      <a:pt x="1901099" y="128861"/>
                      <a:pt x="1896327" y="128861"/>
                    </a:cubicBezTo>
                    <a:cubicBezTo>
                      <a:pt x="1891554" y="128861"/>
                      <a:pt x="1886781" y="124088"/>
                      <a:pt x="1886781" y="119316"/>
                    </a:cubicBezTo>
                    <a:lnTo>
                      <a:pt x="1886781" y="31818"/>
                    </a:lnTo>
                    <a:lnTo>
                      <a:pt x="1823146" y="31818"/>
                    </a:lnTo>
                    <a:lnTo>
                      <a:pt x="1823146" y="162270"/>
                    </a:lnTo>
                    <a:cubicBezTo>
                      <a:pt x="1823146" y="173406"/>
                      <a:pt x="1813601" y="182951"/>
                      <a:pt x="1802464" y="182951"/>
                    </a:cubicBezTo>
                    <a:cubicBezTo>
                      <a:pt x="1791328" y="182951"/>
                      <a:pt x="1781783" y="173406"/>
                      <a:pt x="1781783" y="162270"/>
                    </a:cubicBezTo>
                    <a:lnTo>
                      <a:pt x="1781783" y="31818"/>
                    </a:lnTo>
                    <a:lnTo>
                      <a:pt x="1722920" y="31818"/>
                    </a:lnTo>
                    <a:lnTo>
                      <a:pt x="1722920" y="119316"/>
                    </a:lnTo>
                    <a:cubicBezTo>
                      <a:pt x="1722920" y="124088"/>
                      <a:pt x="1718148" y="128861"/>
                      <a:pt x="1713376" y="128861"/>
                    </a:cubicBezTo>
                    <a:cubicBezTo>
                      <a:pt x="1708603" y="128861"/>
                      <a:pt x="1703830" y="124088"/>
                      <a:pt x="1703830" y="119316"/>
                    </a:cubicBezTo>
                    <a:lnTo>
                      <a:pt x="1703830" y="31818"/>
                    </a:lnTo>
                    <a:lnTo>
                      <a:pt x="1640195" y="31818"/>
                    </a:lnTo>
                    <a:lnTo>
                      <a:pt x="1640195" y="119316"/>
                    </a:lnTo>
                    <a:cubicBezTo>
                      <a:pt x="1640195" y="124088"/>
                      <a:pt x="1635422" y="128861"/>
                      <a:pt x="1630650" y="128861"/>
                    </a:cubicBezTo>
                    <a:cubicBezTo>
                      <a:pt x="1625877" y="128861"/>
                      <a:pt x="1621104" y="124088"/>
                      <a:pt x="1621104" y="119316"/>
                    </a:cubicBezTo>
                    <a:lnTo>
                      <a:pt x="1621104" y="31818"/>
                    </a:lnTo>
                    <a:lnTo>
                      <a:pt x="1559060" y="31818"/>
                    </a:lnTo>
                    <a:lnTo>
                      <a:pt x="1559060" y="119316"/>
                    </a:lnTo>
                    <a:cubicBezTo>
                      <a:pt x="1559060" y="124088"/>
                      <a:pt x="1554288" y="128861"/>
                      <a:pt x="1549515" y="128861"/>
                    </a:cubicBezTo>
                    <a:cubicBezTo>
                      <a:pt x="1544742" y="128861"/>
                      <a:pt x="1539970" y="124088"/>
                      <a:pt x="1539970" y="119316"/>
                    </a:cubicBezTo>
                    <a:lnTo>
                      <a:pt x="1539970" y="31818"/>
                    </a:lnTo>
                    <a:lnTo>
                      <a:pt x="1484289" y="31818"/>
                    </a:lnTo>
                    <a:lnTo>
                      <a:pt x="1484289" y="119316"/>
                    </a:lnTo>
                    <a:cubicBezTo>
                      <a:pt x="1484289" y="124088"/>
                      <a:pt x="1479516" y="128861"/>
                      <a:pt x="1474744" y="128861"/>
                    </a:cubicBezTo>
                    <a:cubicBezTo>
                      <a:pt x="1469971" y="128861"/>
                      <a:pt x="1465199" y="124088"/>
                      <a:pt x="1465199" y="119316"/>
                    </a:cubicBezTo>
                    <a:lnTo>
                      <a:pt x="1465199" y="31818"/>
                    </a:lnTo>
                    <a:lnTo>
                      <a:pt x="1412699" y="31818"/>
                    </a:lnTo>
                    <a:lnTo>
                      <a:pt x="1412699" y="119316"/>
                    </a:lnTo>
                    <a:cubicBezTo>
                      <a:pt x="1412699" y="124088"/>
                      <a:pt x="1407927" y="128861"/>
                      <a:pt x="1403154" y="128861"/>
                    </a:cubicBezTo>
                    <a:cubicBezTo>
                      <a:pt x="1398381" y="128861"/>
                      <a:pt x="1393609" y="124088"/>
                      <a:pt x="1393609" y="119316"/>
                    </a:cubicBezTo>
                    <a:lnTo>
                      <a:pt x="1393609" y="31818"/>
                    </a:lnTo>
                    <a:lnTo>
                      <a:pt x="1329974" y="31818"/>
                    </a:lnTo>
                    <a:lnTo>
                      <a:pt x="1329974" y="162270"/>
                    </a:lnTo>
                    <a:cubicBezTo>
                      <a:pt x="1329974" y="173406"/>
                      <a:pt x="1320429" y="182951"/>
                      <a:pt x="1309292" y="182951"/>
                    </a:cubicBezTo>
                    <a:cubicBezTo>
                      <a:pt x="1298156" y="182951"/>
                      <a:pt x="1288611" y="173406"/>
                      <a:pt x="1288611" y="162270"/>
                    </a:cubicBezTo>
                    <a:lnTo>
                      <a:pt x="1288611" y="31818"/>
                    </a:lnTo>
                    <a:lnTo>
                      <a:pt x="1229748" y="31818"/>
                    </a:lnTo>
                    <a:lnTo>
                      <a:pt x="1229748" y="119316"/>
                    </a:lnTo>
                    <a:cubicBezTo>
                      <a:pt x="1229748" y="124088"/>
                      <a:pt x="1224976" y="128861"/>
                      <a:pt x="1220203" y="128861"/>
                    </a:cubicBezTo>
                    <a:cubicBezTo>
                      <a:pt x="1215431" y="128861"/>
                      <a:pt x="1210658" y="124088"/>
                      <a:pt x="1210658" y="119316"/>
                    </a:cubicBezTo>
                    <a:lnTo>
                      <a:pt x="1210658" y="31818"/>
                    </a:lnTo>
                    <a:lnTo>
                      <a:pt x="1147023" y="31818"/>
                    </a:lnTo>
                    <a:lnTo>
                      <a:pt x="1147023" y="119316"/>
                    </a:lnTo>
                    <a:cubicBezTo>
                      <a:pt x="1147023" y="124088"/>
                      <a:pt x="1142250" y="128861"/>
                      <a:pt x="1137478" y="128861"/>
                    </a:cubicBezTo>
                    <a:cubicBezTo>
                      <a:pt x="1132705" y="128861"/>
                      <a:pt x="1127932" y="124088"/>
                      <a:pt x="1127932" y="119316"/>
                    </a:cubicBezTo>
                    <a:lnTo>
                      <a:pt x="1127932" y="31818"/>
                    </a:lnTo>
                    <a:lnTo>
                      <a:pt x="1065888" y="31818"/>
                    </a:lnTo>
                    <a:lnTo>
                      <a:pt x="1065888" y="119316"/>
                    </a:lnTo>
                    <a:cubicBezTo>
                      <a:pt x="1065888" y="124088"/>
                      <a:pt x="1061116" y="128861"/>
                      <a:pt x="1056343" y="128861"/>
                    </a:cubicBezTo>
                    <a:cubicBezTo>
                      <a:pt x="1051570" y="128861"/>
                      <a:pt x="1046797" y="124088"/>
                      <a:pt x="1046797" y="119316"/>
                    </a:cubicBezTo>
                    <a:lnTo>
                      <a:pt x="1046797" y="31818"/>
                    </a:lnTo>
                    <a:lnTo>
                      <a:pt x="986344" y="31818"/>
                    </a:lnTo>
                    <a:lnTo>
                      <a:pt x="986344" y="119316"/>
                    </a:lnTo>
                    <a:cubicBezTo>
                      <a:pt x="986344" y="124088"/>
                      <a:pt x="981572" y="128861"/>
                      <a:pt x="976799" y="128861"/>
                    </a:cubicBezTo>
                    <a:cubicBezTo>
                      <a:pt x="972026" y="128861"/>
                      <a:pt x="967253" y="124088"/>
                      <a:pt x="967253" y="119316"/>
                    </a:cubicBezTo>
                    <a:lnTo>
                      <a:pt x="967253" y="31818"/>
                    </a:lnTo>
                    <a:lnTo>
                      <a:pt x="914755" y="31818"/>
                    </a:lnTo>
                    <a:lnTo>
                      <a:pt x="914755" y="119316"/>
                    </a:lnTo>
                    <a:cubicBezTo>
                      <a:pt x="914755" y="124088"/>
                      <a:pt x="909982" y="128861"/>
                      <a:pt x="905209" y="128861"/>
                    </a:cubicBezTo>
                    <a:cubicBezTo>
                      <a:pt x="900437" y="128861"/>
                      <a:pt x="895664" y="124088"/>
                      <a:pt x="895664" y="119316"/>
                    </a:cubicBezTo>
                    <a:lnTo>
                      <a:pt x="895664" y="31818"/>
                    </a:lnTo>
                    <a:lnTo>
                      <a:pt x="832029" y="31818"/>
                    </a:lnTo>
                    <a:lnTo>
                      <a:pt x="832029" y="162270"/>
                    </a:lnTo>
                    <a:cubicBezTo>
                      <a:pt x="832029" y="173406"/>
                      <a:pt x="822484" y="182951"/>
                      <a:pt x="811348" y="182951"/>
                    </a:cubicBezTo>
                    <a:cubicBezTo>
                      <a:pt x="800212" y="182951"/>
                      <a:pt x="790666" y="173406"/>
                      <a:pt x="790666" y="162270"/>
                    </a:cubicBezTo>
                    <a:lnTo>
                      <a:pt x="790666" y="31818"/>
                    </a:lnTo>
                    <a:lnTo>
                      <a:pt x="731804" y="31818"/>
                    </a:lnTo>
                    <a:lnTo>
                      <a:pt x="731804" y="119316"/>
                    </a:lnTo>
                    <a:cubicBezTo>
                      <a:pt x="731804" y="124088"/>
                      <a:pt x="727031" y="128861"/>
                      <a:pt x="722258" y="128861"/>
                    </a:cubicBezTo>
                    <a:cubicBezTo>
                      <a:pt x="717486" y="128861"/>
                      <a:pt x="712713" y="124088"/>
                      <a:pt x="712713" y="119316"/>
                    </a:cubicBezTo>
                    <a:lnTo>
                      <a:pt x="712713" y="31818"/>
                    </a:lnTo>
                    <a:lnTo>
                      <a:pt x="649078" y="31818"/>
                    </a:lnTo>
                    <a:lnTo>
                      <a:pt x="649078" y="119316"/>
                    </a:lnTo>
                    <a:cubicBezTo>
                      <a:pt x="649078" y="124088"/>
                      <a:pt x="644306" y="128861"/>
                      <a:pt x="639533" y="128861"/>
                    </a:cubicBezTo>
                    <a:cubicBezTo>
                      <a:pt x="634760" y="128861"/>
                      <a:pt x="629988" y="124088"/>
                      <a:pt x="629988" y="119316"/>
                    </a:cubicBezTo>
                    <a:lnTo>
                      <a:pt x="629988" y="31818"/>
                    </a:lnTo>
                    <a:lnTo>
                      <a:pt x="567943" y="31818"/>
                    </a:lnTo>
                    <a:lnTo>
                      <a:pt x="567943" y="119316"/>
                    </a:lnTo>
                    <a:cubicBezTo>
                      <a:pt x="567943" y="124088"/>
                      <a:pt x="563171" y="128861"/>
                      <a:pt x="558398" y="128861"/>
                    </a:cubicBezTo>
                    <a:cubicBezTo>
                      <a:pt x="553626" y="128861"/>
                      <a:pt x="548853" y="124088"/>
                      <a:pt x="548853" y="119316"/>
                    </a:cubicBezTo>
                    <a:lnTo>
                      <a:pt x="548853" y="31818"/>
                    </a:lnTo>
                    <a:lnTo>
                      <a:pt x="493172" y="31818"/>
                    </a:lnTo>
                    <a:lnTo>
                      <a:pt x="493172" y="119316"/>
                    </a:lnTo>
                    <a:cubicBezTo>
                      <a:pt x="493172" y="124088"/>
                      <a:pt x="488399" y="128861"/>
                      <a:pt x="483627" y="128861"/>
                    </a:cubicBezTo>
                    <a:cubicBezTo>
                      <a:pt x="478854" y="128861"/>
                      <a:pt x="474082" y="124088"/>
                      <a:pt x="474082" y="119316"/>
                    </a:cubicBezTo>
                    <a:lnTo>
                      <a:pt x="474082" y="31818"/>
                    </a:lnTo>
                    <a:lnTo>
                      <a:pt x="421583" y="31818"/>
                    </a:lnTo>
                    <a:lnTo>
                      <a:pt x="421583" y="119316"/>
                    </a:lnTo>
                    <a:cubicBezTo>
                      <a:pt x="421583" y="124088"/>
                      <a:pt x="416810" y="128861"/>
                      <a:pt x="412037" y="128861"/>
                    </a:cubicBezTo>
                    <a:cubicBezTo>
                      <a:pt x="407265" y="128861"/>
                      <a:pt x="402492" y="124088"/>
                      <a:pt x="402492" y="119316"/>
                    </a:cubicBezTo>
                    <a:lnTo>
                      <a:pt x="402492" y="31818"/>
                    </a:lnTo>
                    <a:lnTo>
                      <a:pt x="338857" y="31818"/>
                    </a:lnTo>
                    <a:lnTo>
                      <a:pt x="338857" y="162270"/>
                    </a:lnTo>
                    <a:cubicBezTo>
                      <a:pt x="338857" y="173406"/>
                      <a:pt x="329312" y="182951"/>
                      <a:pt x="318176" y="182951"/>
                    </a:cubicBezTo>
                    <a:cubicBezTo>
                      <a:pt x="307039" y="182951"/>
                      <a:pt x="297494" y="173406"/>
                      <a:pt x="297494" y="162270"/>
                    </a:cubicBezTo>
                    <a:lnTo>
                      <a:pt x="297494" y="31818"/>
                    </a:lnTo>
                    <a:lnTo>
                      <a:pt x="238632" y="31818"/>
                    </a:lnTo>
                    <a:lnTo>
                      <a:pt x="238632" y="119316"/>
                    </a:lnTo>
                    <a:cubicBezTo>
                      <a:pt x="238632" y="124088"/>
                      <a:pt x="233859" y="128861"/>
                      <a:pt x="229086" y="128861"/>
                    </a:cubicBezTo>
                    <a:cubicBezTo>
                      <a:pt x="224314" y="128861"/>
                      <a:pt x="219541" y="124088"/>
                      <a:pt x="219541" y="119316"/>
                    </a:cubicBezTo>
                    <a:lnTo>
                      <a:pt x="219541" y="31818"/>
                    </a:lnTo>
                    <a:lnTo>
                      <a:pt x="155906" y="31818"/>
                    </a:lnTo>
                    <a:lnTo>
                      <a:pt x="155906" y="119316"/>
                    </a:lnTo>
                    <a:cubicBezTo>
                      <a:pt x="155906" y="124088"/>
                      <a:pt x="151133" y="128861"/>
                      <a:pt x="146361" y="128861"/>
                    </a:cubicBezTo>
                    <a:cubicBezTo>
                      <a:pt x="141588" y="128861"/>
                      <a:pt x="136816" y="124088"/>
                      <a:pt x="136816" y="119316"/>
                    </a:cubicBezTo>
                    <a:lnTo>
                      <a:pt x="136816" y="31818"/>
                    </a:lnTo>
                    <a:lnTo>
                      <a:pt x="74771" y="31818"/>
                    </a:lnTo>
                    <a:lnTo>
                      <a:pt x="74771" y="119316"/>
                    </a:lnTo>
                    <a:cubicBezTo>
                      <a:pt x="74771" y="124088"/>
                      <a:pt x="69999" y="128861"/>
                      <a:pt x="65226" y="128861"/>
                    </a:cubicBezTo>
                    <a:cubicBezTo>
                      <a:pt x="60453" y="128861"/>
                      <a:pt x="55681" y="124088"/>
                      <a:pt x="55681" y="119316"/>
                    </a:cubicBezTo>
                    <a:lnTo>
                      <a:pt x="55681" y="31818"/>
                    </a:lnTo>
                    <a:lnTo>
                      <a:pt x="31818" y="31818"/>
                    </a:lnTo>
                    <a:lnTo>
                      <a:pt x="0" y="717486"/>
                    </a:lnTo>
                    <a:lnTo>
                      <a:pt x="3547657" y="717486"/>
                    </a:lnTo>
                    <a:lnTo>
                      <a:pt x="3568339" y="31818"/>
                    </a:ln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6" name="Freeform: Shape 3755">
                <a:extLst>
                  <a:ext uri="{FF2B5EF4-FFF2-40B4-BE49-F238E27FC236}">
                    <a16:creationId xmlns:a16="http://schemas.microsoft.com/office/drawing/2014/main" id="{BA401609-6CAF-4EDB-BE6D-CF5840C2FF6A}"/>
                  </a:ext>
                </a:extLst>
              </p:cNvPr>
              <p:cNvSpPr/>
              <p:nvPr/>
            </p:nvSpPr>
            <p:spPr>
              <a:xfrm>
                <a:off x="6655137" y="4687120"/>
                <a:ext cx="3523794" cy="268858"/>
              </a:xfrm>
              <a:custGeom>
                <a:avLst/>
                <a:gdLst>
                  <a:gd name="connsiteX0" fmla="*/ 0 w 3523794"/>
                  <a:gd name="connsiteY0" fmla="*/ 101817 h 268858"/>
                  <a:gd name="connsiteX1" fmla="*/ 0 w 3523794"/>
                  <a:gd name="connsiteY1" fmla="*/ 268859 h 268858"/>
                  <a:gd name="connsiteX2" fmla="*/ 3515840 w 3523794"/>
                  <a:gd name="connsiteY2" fmla="*/ 268859 h 268858"/>
                  <a:gd name="connsiteX3" fmla="*/ 3523794 w 3523794"/>
                  <a:gd name="connsiteY3" fmla="*/ 0 h 268858"/>
                  <a:gd name="connsiteX4" fmla="*/ 0 w 3523794"/>
                  <a:gd name="connsiteY4" fmla="*/ 101817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23794" h="268858">
                    <a:moveTo>
                      <a:pt x="0" y="101817"/>
                    </a:moveTo>
                    <a:lnTo>
                      <a:pt x="0" y="268859"/>
                    </a:lnTo>
                    <a:lnTo>
                      <a:pt x="3515840" y="268859"/>
                    </a:lnTo>
                    <a:lnTo>
                      <a:pt x="3523794" y="0"/>
                    </a:lnTo>
                    <a:cubicBezTo>
                      <a:pt x="2375180" y="227496"/>
                      <a:pt x="1164523" y="205224"/>
                      <a:pt x="0" y="101817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7" name="Freeform: Shape 3756">
                <a:extLst>
                  <a:ext uri="{FF2B5EF4-FFF2-40B4-BE49-F238E27FC236}">
                    <a16:creationId xmlns:a16="http://schemas.microsoft.com/office/drawing/2014/main" id="{EA830D31-FDD6-442B-AC89-C798F3E4D9BF}"/>
                  </a:ext>
                </a:extLst>
              </p:cNvPr>
              <p:cNvSpPr/>
              <p:nvPr/>
            </p:nvSpPr>
            <p:spPr>
              <a:xfrm>
                <a:off x="6655137" y="4268719"/>
                <a:ext cx="3536520" cy="594812"/>
              </a:xfrm>
              <a:custGeom>
                <a:avLst/>
                <a:gdLst>
                  <a:gd name="connsiteX0" fmla="*/ 3523794 w 3536520"/>
                  <a:gd name="connsiteY0" fmla="*/ 416810 h 594812"/>
                  <a:gd name="connsiteX1" fmla="*/ 3536521 w 3536520"/>
                  <a:gd name="connsiteY1" fmla="*/ 0 h 594812"/>
                  <a:gd name="connsiteX2" fmla="*/ 3487204 w 3536520"/>
                  <a:gd name="connsiteY2" fmla="*/ 0 h 594812"/>
                  <a:gd name="connsiteX3" fmla="*/ 3487204 w 3536520"/>
                  <a:gd name="connsiteY3" fmla="*/ 87498 h 594812"/>
                  <a:gd name="connsiteX4" fmla="*/ 3477659 w 3536520"/>
                  <a:gd name="connsiteY4" fmla="*/ 97044 h 594812"/>
                  <a:gd name="connsiteX5" fmla="*/ 3468114 w 3536520"/>
                  <a:gd name="connsiteY5" fmla="*/ 87498 h 594812"/>
                  <a:gd name="connsiteX6" fmla="*/ 3468114 w 3536520"/>
                  <a:gd name="connsiteY6" fmla="*/ 0 h 594812"/>
                  <a:gd name="connsiteX7" fmla="*/ 3412433 w 3536520"/>
                  <a:gd name="connsiteY7" fmla="*/ 0 h 594812"/>
                  <a:gd name="connsiteX8" fmla="*/ 3412433 w 3536520"/>
                  <a:gd name="connsiteY8" fmla="*/ 87498 h 594812"/>
                  <a:gd name="connsiteX9" fmla="*/ 3402887 w 3536520"/>
                  <a:gd name="connsiteY9" fmla="*/ 97044 h 594812"/>
                  <a:gd name="connsiteX10" fmla="*/ 3393342 w 3536520"/>
                  <a:gd name="connsiteY10" fmla="*/ 87498 h 594812"/>
                  <a:gd name="connsiteX11" fmla="*/ 3393342 w 3536520"/>
                  <a:gd name="connsiteY11" fmla="*/ 0 h 594812"/>
                  <a:gd name="connsiteX12" fmla="*/ 3340843 w 3536520"/>
                  <a:gd name="connsiteY12" fmla="*/ 0 h 594812"/>
                  <a:gd name="connsiteX13" fmla="*/ 3340843 w 3536520"/>
                  <a:gd name="connsiteY13" fmla="*/ 87498 h 594812"/>
                  <a:gd name="connsiteX14" fmla="*/ 3331298 w 3536520"/>
                  <a:gd name="connsiteY14" fmla="*/ 97044 h 594812"/>
                  <a:gd name="connsiteX15" fmla="*/ 3321753 w 3536520"/>
                  <a:gd name="connsiteY15" fmla="*/ 87498 h 594812"/>
                  <a:gd name="connsiteX16" fmla="*/ 3321753 w 3536520"/>
                  <a:gd name="connsiteY16" fmla="*/ 0 h 594812"/>
                  <a:gd name="connsiteX17" fmla="*/ 3275617 w 3536520"/>
                  <a:gd name="connsiteY17" fmla="*/ 0 h 594812"/>
                  <a:gd name="connsiteX18" fmla="*/ 3275617 w 3536520"/>
                  <a:gd name="connsiteY18" fmla="*/ 130452 h 594812"/>
                  <a:gd name="connsiteX19" fmla="*/ 3254936 w 3536520"/>
                  <a:gd name="connsiteY19" fmla="*/ 151133 h 594812"/>
                  <a:gd name="connsiteX20" fmla="*/ 3234254 w 3536520"/>
                  <a:gd name="connsiteY20" fmla="*/ 130452 h 594812"/>
                  <a:gd name="connsiteX21" fmla="*/ 3234254 w 3536520"/>
                  <a:gd name="connsiteY21" fmla="*/ 0 h 594812"/>
                  <a:gd name="connsiteX22" fmla="*/ 3175392 w 3536520"/>
                  <a:gd name="connsiteY22" fmla="*/ 0 h 594812"/>
                  <a:gd name="connsiteX23" fmla="*/ 3175392 w 3536520"/>
                  <a:gd name="connsiteY23" fmla="*/ 87498 h 594812"/>
                  <a:gd name="connsiteX24" fmla="*/ 3165847 w 3536520"/>
                  <a:gd name="connsiteY24" fmla="*/ 97044 h 594812"/>
                  <a:gd name="connsiteX25" fmla="*/ 3156301 w 3536520"/>
                  <a:gd name="connsiteY25" fmla="*/ 87498 h 594812"/>
                  <a:gd name="connsiteX26" fmla="*/ 3156301 w 3536520"/>
                  <a:gd name="connsiteY26" fmla="*/ 0 h 594812"/>
                  <a:gd name="connsiteX27" fmla="*/ 3092666 w 3536520"/>
                  <a:gd name="connsiteY27" fmla="*/ 0 h 594812"/>
                  <a:gd name="connsiteX28" fmla="*/ 3092666 w 3536520"/>
                  <a:gd name="connsiteY28" fmla="*/ 87498 h 594812"/>
                  <a:gd name="connsiteX29" fmla="*/ 3083121 w 3536520"/>
                  <a:gd name="connsiteY29" fmla="*/ 97044 h 594812"/>
                  <a:gd name="connsiteX30" fmla="*/ 3073576 w 3536520"/>
                  <a:gd name="connsiteY30" fmla="*/ 87498 h 594812"/>
                  <a:gd name="connsiteX31" fmla="*/ 3073576 w 3536520"/>
                  <a:gd name="connsiteY31" fmla="*/ 0 h 594812"/>
                  <a:gd name="connsiteX32" fmla="*/ 3011531 w 3536520"/>
                  <a:gd name="connsiteY32" fmla="*/ 0 h 594812"/>
                  <a:gd name="connsiteX33" fmla="*/ 3011531 w 3536520"/>
                  <a:gd name="connsiteY33" fmla="*/ 87498 h 594812"/>
                  <a:gd name="connsiteX34" fmla="*/ 3001987 w 3536520"/>
                  <a:gd name="connsiteY34" fmla="*/ 97044 h 594812"/>
                  <a:gd name="connsiteX35" fmla="*/ 2992441 w 3536520"/>
                  <a:gd name="connsiteY35" fmla="*/ 87498 h 594812"/>
                  <a:gd name="connsiteX36" fmla="*/ 2992441 w 3536520"/>
                  <a:gd name="connsiteY36" fmla="*/ 0 h 594812"/>
                  <a:gd name="connsiteX37" fmla="*/ 2936761 w 3536520"/>
                  <a:gd name="connsiteY37" fmla="*/ 0 h 594812"/>
                  <a:gd name="connsiteX38" fmla="*/ 2936761 w 3536520"/>
                  <a:gd name="connsiteY38" fmla="*/ 87498 h 594812"/>
                  <a:gd name="connsiteX39" fmla="*/ 2927215 w 3536520"/>
                  <a:gd name="connsiteY39" fmla="*/ 97044 h 594812"/>
                  <a:gd name="connsiteX40" fmla="*/ 2917670 w 3536520"/>
                  <a:gd name="connsiteY40" fmla="*/ 87498 h 594812"/>
                  <a:gd name="connsiteX41" fmla="*/ 2917670 w 3536520"/>
                  <a:gd name="connsiteY41" fmla="*/ 0 h 594812"/>
                  <a:gd name="connsiteX42" fmla="*/ 2865171 w 3536520"/>
                  <a:gd name="connsiteY42" fmla="*/ 0 h 594812"/>
                  <a:gd name="connsiteX43" fmla="*/ 2865171 w 3536520"/>
                  <a:gd name="connsiteY43" fmla="*/ 87498 h 594812"/>
                  <a:gd name="connsiteX44" fmla="*/ 2855626 w 3536520"/>
                  <a:gd name="connsiteY44" fmla="*/ 97044 h 594812"/>
                  <a:gd name="connsiteX45" fmla="*/ 2846080 w 3536520"/>
                  <a:gd name="connsiteY45" fmla="*/ 87498 h 594812"/>
                  <a:gd name="connsiteX46" fmla="*/ 2846080 w 3536520"/>
                  <a:gd name="connsiteY46" fmla="*/ 0 h 594812"/>
                  <a:gd name="connsiteX47" fmla="*/ 2782445 w 3536520"/>
                  <a:gd name="connsiteY47" fmla="*/ 0 h 594812"/>
                  <a:gd name="connsiteX48" fmla="*/ 2782445 w 3536520"/>
                  <a:gd name="connsiteY48" fmla="*/ 130452 h 594812"/>
                  <a:gd name="connsiteX49" fmla="*/ 2761764 w 3536520"/>
                  <a:gd name="connsiteY49" fmla="*/ 151133 h 594812"/>
                  <a:gd name="connsiteX50" fmla="*/ 2741082 w 3536520"/>
                  <a:gd name="connsiteY50" fmla="*/ 130452 h 594812"/>
                  <a:gd name="connsiteX51" fmla="*/ 2741082 w 3536520"/>
                  <a:gd name="connsiteY51" fmla="*/ 0 h 594812"/>
                  <a:gd name="connsiteX52" fmla="*/ 2682220 w 3536520"/>
                  <a:gd name="connsiteY52" fmla="*/ 0 h 594812"/>
                  <a:gd name="connsiteX53" fmla="*/ 2682220 w 3536520"/>
                  <a:gd name="connsiteY53" fmla="*/ 87498 h 594812"/>
                  <a:gd name="connsiteX54" fmla="*/ 2672675 w 3536520"/>
                  <a:gd name="connsiteY54" fmla="*/ 97044 h 594812"/>
                  <a:gd name="connsiteX55" fmla="*/ 2663129 w 3536520"/>
                  <a:gd name="connsiteY55" fmla="*/ 87498 h 594812"/>
                  <a:gd name="connsiteX56" fmla="*/ 2663129 w 3536520"/>
                  <a:gd name="connsiteY56" fmla="*/ 0 h 594812"/>
                  <a:gd name="connsiteX57" fmla="*/ 2599494 w 3536520"/>
                  <a:gd name="connsiteY57" fmla="*/ 0 h 594812"/>
                  <a:gd name="connsiteX58" fmla="*/ 2599494 w 3536520"/>
                  <a:gd name="connsiteY58" fmla="*/ 87498 h 594812"/>
                  <a:gd name="connsiteX59" fmla="*/ 2589949 w 3536520"/>
                  <a:gd name="connsiteY59" fmla="*/ 97044 h 594812"/>
                  <a:gd name="connsiteX60" fmla="*/ 2580404 w 3536520"/>
                  <a:gd name="connsiteY60" fmla="*/ 87498 h 594812"/>
                  <a:gd name="connsiteX61" fmla="*/ 2580404 w 3536520"/>
                  <a:gd name="connsiteY61" fmla="*/ 0 h 594812"/>
                  <a:gd name="connsiteX62" fmla="*/ 2513587 w 3536520"/>
                  <a:gd name="connsiteY62" fmla="*/ 0 h 594812"/>
                  <a:gd name="connsiteX63" fmla="*/ 2513587 w 3536520"/>
                  <a:gd name="connsiteY63" fmla="*/ 87498 h 594812"/>
                  <a:gd name="connsiteX64" fmla="*/ 2504042 w 3536520"/>
                  <a:gd name="connsiteY64" fmla="*/ 97044 h 594812"/>
                  <a:gd name="connsiteX65" fmla="*/ 2494496 w 3536520"/>
                  <a:gd name="connsiteY65" fmla="*/ 87498 h 594812"/>
                  <a:gd name="connsiteX66" fmla="*/ 2494496 w 3536520"/>
                  <a:gd name="connsiteY66" fmla="*/ 0 h 594812"/>
                  <a:gd name="connsiteX67" fmla="*/ 2438815 w 3536520"/>
                  <a:gd name="connsiteY67" fmla="*/ 0 h 594812"/>
                  <a:gd name="connsiteX68" fmla="*/ 2438815 w 3536520"/>
                  <a:gd name="connsiteY68" fmla="*/ 87498 h 594812"/>
                  <a:gd name="connsiteX69" fmla="*/ 2429271 w 3536520"/>
                  <a:gd name="connsiteY69" fmla="*/ 97044 h 594812"/>
                  <a:gd name="connsiteX70" fmla="*/ 2419725 w 3536520"/>
                  <a:gd name="connsiteY70" fmla="*/ 87498 h 594812"/>
                  <a:gd name="connsiteX71" fmla="*/ 2419725 w 3536520"/>
                  <a:gd name="connsiteY71" fmla="*/ 0 h 594812"/>
                  <a:gd name="connsiteX72" fmla="*/ 2367226 w 3536520"/>
                  <a:gd name="connsiteY72" fmla="*/ 0 h 594812"/>
                  <a:gd name="connsiteX73" fmla="*/ 2367226 w 3536520"/>
                  <a:gd name="connsiteY73" fmla="*/ 87498 h 594812"/>
                  <a:gd name="connsiteX74" fmla="*/ 2357681 w 3536520"/>
                  <a:gd name="connsiteY74" fmla="*/ 97044 h 594812"/>
                  <a:gd name="connsiteX75" fmla="*/ 2348136 w 3536520"/>
                  <a:gd name="connsiteY75" fmla="*/ 87498 h 594812"/>
                  <a:gd name="connsiteX76" fmla="*/ 2348136 w 3536520"/>
                  <a:gd name="connsiteY76" fmla="*/ 0 h 594812"/>
                  <a:gd name="connsiteX77" fmla="*/ 2284501 w 3536520"/>
                  <a:gd name="connsiteY77" fmla="*/ 0 h 594812"/>
                  <a:gd name="connsiteX78" fmla="*/ 2284501 w 3536520"/>
                  <a:gd name="connsiteY78" fmla="*/ 130452 h 594812"/>
                  <a:gd name="connsiteX79" fmla="*/ 2263819 w 3536520"/>
                  <a:gd name="connsiteY79" fmla="*/ 151133 h 594812"/>
                  <a:gd name="connsiteX80" fmla="*/ 2243138 w 3536520"/>
                  <a:gd name="connsiteY80" fmla="*/ 130452 h 594812"/>
                  <a:gd name="connsiteX81" fmla="*/ 2243138 w 3536520"/>
                  <a:gd name="connsiteY81" fmla="*/ 0 h 594812"/>
                  <a:gd name="connsiteX82" fmla="*/ 2184275 w 3536520"/>
                  <a:gd name="connsiteY82" fmla="*/ 0 h 594812"/>
                  <a:gd name="connsiteX83" fmla="*/ 2184275 w 3536520"/>
                  <a:gd name="connsiteY83" fmla="*/ 87498 h 594812"/>
                  <a:gd name="connsiteX84" fmla="*/ 2174730 w 3536520"/>
                  <a:gd name="connsiteY84" fmla="*/ 97044 h 594812"/>
                  <a:gd name="connsiteX85" fmla="*/ 2165185 w 3536520"/>
                  <a:gd name="connsiteY85" fmla="*/ 87498 h 594812"/>
                  <a:gd name="connsiteX86" fmla="*/ 2165185 w 3536520"/>
                  <a:gd name="connsiteY86" fmla="*/ 0 h 594812"/>
                  <a:gd name="connsiteX87" fmla="*/ 2101550 w 3536520"/>
                  <a:gd name="connsiteY87" fmla="*/ 0 h 594812"/>
                  <a:gd name="connsiteX88" fmla="*/ 2101550 w 3536520"/>
                  <a:gd name="connsiteY88" fmla="*/ 87498 h 594812"/>
                  <a:gd name="connsiteX89" fmla="*/ 2092004 w 3536520"/>
                  <a:gd name="connsiteY89" fmla="*/ 97044 h 594812"/>
                  <a:gd name="connsiteX90" fmla="*/ 2082459 w 3536520"/>
                  <a:gd name="connsiteY90" fmla="*/ 87498 h 594812"/>
                  <a:gd name="connsiteX91" fmla="*/ 2082459 w 3536520"/>
                  <a:gd name="connsiteY91" fmla="*/ 0 h 594812"/>
                  <a:gd name="connsiteX92" fmla="*/ 2020415 w 3536520"/>
                  <a:gd name="connsiteY92" fmla="*/ 0 h 594812"/>
                  <a:gd name="connsiteX93" fmla="*/ 2020415 w 3536520"/>
                  <a:gd name="connsiteY93" fmla="*/ 87498 h 594812"/>
                  <a:gd name="connsiteX94" fmla="*/ 2010869 w 3536520"/>
                  <a:gd name="connsiteY94" fmla="*/ 97044 h 594812"/>
                  <a:gd name="connsiteX95" fmla="*/ 2001324 w 3536520"/>
                  <a:gd name="connsiteY95" fmla="*/ 87498 h 594812"/>
                  <a:gd name="connsiteX96" fmla="*/ 2001324 w 3536520"/>
                  <a:gd name="connsiteY96" fmla="*/ 0 h 594812"/>
                  <a:gd name="connsiteX97" fmla="*/ 1945643 w 3536520"/>
                  <a:gd name="connsiteY97" fmla="*/ 0 h 594812"/>
                  <a:gd name="connsiteX98" fmla="*/ 1945643 w 3536520"/>
                  <a:gd name="connsiteY98" fmla="*/ 87498 h 594812"/>
                  <a:gd name="connsiteX99" fmla="*/ 1936098 w 3536520"/>
                  <a:gd name="connsiteY99" fmla="*/ 97044 h 594812"/>
                  <a:gd name="connsiteX100" fmla="*/ 1926553 w 3536520"/>
                  <a:gd name="connsiteY100" fmla="*/ 87498 h 594812"/>
                  <a:gd name="connsiteX101" fmla="*/ 1926553 w 3536520"/>
                  <a:gd name="connsiteY101" fmla="*/ 0 h 594812"/>
                  <a:gd name="connsiteX102" fmla="*/ 1874054 w 3536520"/>
                  <a:gd name="connsiteY102" fmla="*/ 0 h 594812"/>
                  <a:gd name="connsiteX103" fmla="*/ 1874054 w 3536520"/>
                  <a:gd name="connsiteY103" fmla="*/ 87498 h 594812"/>
                  <a:gd name="connsiteX104" fmla="*/ 1864509 w 3536520"/>
                  <a:gd name="connsiteY104" fmla="*/ 97044 h 594812"/>
                  <a:gd name="connsiteX105" fmla="*/ 1854964 w 3536520"/>
                  <a:gd name="connsiteY105" fmla="*/ 87498 h 594812"/>
                  <a:gd name="connsiteX106" fmla="*/ 1854964 w 3536520"/>
                  <a:gd name="connsiteY106" fmla="*/ 0 h 594812"/>
                  <a:gd name="connsiteX107" fmla="*/ 1791328 w 3536520"/>
                  <a:gd name="connsiteY107" fmla="*/ 0 h 594812"/>
                  <a:gd name="connsiteX108" fmla="*/ 1791328 w 3536520"/>
                  <a:gd name="connsiteY108" fmla="*/ 130452 h 594812"/>
                  <a:gd name="connsiteX109" fmla="*/ 1770647 w 3536520"/>
                  <a:gd name="connsiteY109" fmla="*/ 151133 h 594812"/>
                  <a:gd name="connsiteX110" fmla="*/ 1749966 w 3536520"/>
                  <a:gd name="connsiteY110" fmla="*/ 130452 h 594812"/>
                  <a:gd name="connsiteX111" fmla="*/ 1749966 w 3536520"/>
                  <a:gd name="connsiteY111" fmla="*/ 0 h 594812"/>
                  <a:gd name="connsiteX112" fmla="*/ 1691103 w 3536520"/>
                  <a:gd name="connsiteY112" fmla="*/ 0 h 594812"/>
                  <a:gd name="connsiteX113" fmla="*/ 1691103 w 3536520"/>
                  <a:gd name="connsiteY113" fmla="*/ 87498 h 594812"/>
                  <a:gd name="connsiteX114" fmla="*/ 1681558 w 3536520"/>
                  <a:gd name="connsiteY114" fmla="*/ 97044 h 594812"/>
                  <a:gd name="connsiteX115" fmla="*/ 1672013 w 3536520"/>
                  <a:gd name="connsiteY115" fmla="*/ 87498 h 594812"/>
                  <a:gd name="connsiteX116" fmla="*/ 1672013 w 3536520"/>
                  <a:gd name="connsiteY116" fmla="*/ 0 h 594812"/>
                  <a:gd name="connsiteX117" fmla="*/ 1608378 w 3536520"/>
                  <a:gd name="connsiteY117" fmla="*/ 0 h 594812"/>
                  <a:gd name="connsiteX118" fmla="*/ 1608378 w 3536520"/>
                  <a:gd name="connsiteY118" fmla="*/ 87498 h 594812"/>
                  <a:gd name="connsiteX119" fmla="*/ 1598832 w 3536520"/>
                  <a:gd name="connsiteY119" fmla="*/ 97044 h 594812"/>
                  <a:gd name="connsiteX120" fmla="*/ 1589287 w 3536520"/>
                  <a:gd name="connsiteY120" fmla="*/ 87498 h 594812"/>
                  <a:gd name="connsiteX121" fmla="*/ 1589287 w 3536520"/>
                  <a:gd name="connsiteY121" fmla="*/ 0 h 594812"/>
                  <a:gd name="connsiteX122" fmla="*/ 1527243 w 3536520"/>
                  <a:gd name="connsiteY122" fmla="*/ 0 h 594812"/>
                  <a:gd name="connsiteX123" fmla="*/ 1527243 w 3536520"/>
                  <a:gd name="connsiteY123" fmla="*/ 87498 h 594812"/>
                  <a:gd name="connsiteX124" fmla="*/ 1517697 w 3536520"/>
                  <a:gd name="connsiteY124" fmla="*/ 97044 h 594812"/>
                  <a:gd name="connsiteX125" fmla="*/ 1508152 w 3536520"/>
                  <a:gd name="connsiteY125" fmla="*/ 87498 h 594812"/>
                  <a:gd name="connsiteX126" fmla="*/ 1508152 w 3536520"/>
                  <a:gd name="connsiteY126" fmla="*/ 0 h 594812"/>
                  <a:gd name="connsiteX127" fmla="*/ 1452471 w 3536520"/>
                  <a:gd name="connsiteY127" fmla="*/ 0 h 594812"/>
                  <a:gd name="connsiteX128" fmla="*/ 1452471 w 3536520"/>
                  <a:gd name="connsiteY128" fmla="*/ 87498 h 594812"/>
                  <a:gd name="connsiteX129" fmla="*/ 1442926 w 3536520"/>
                  <a:gd name="connsiteY129" fmla="*/ 97044 h 594812"/>
                  <a:gd name="connsiteX130" fmla="*/ 1433381 w 3536520"/>
                  <a:gd name="connsiteY130" fmla="*/ 87498 h 594812"/>
                  <a:gd name="connsiteX131" fmla="*/ 1433381 w 3536520"/>
                  <a:gd name="connsiteY131" fmla="*/ 0 h 594812"/>
                  <a:gd name="connsiteX132" fmla="*/ 1380882 w 3536520"/>
                  <a:gd name="connsiteY132" fmla="*/ 0 h 594812"/>
                  <a:gd name="connsiteX133" fmla="*/ 1380882 w 3536520"/>
                  <a:gd name="connsiteY133" fmla="*/ 87498 h 594812"/>
                  <a:gd name="connsiteX134" fmla="*/ 1371337 w 3536520"/>
                  <a:gd name="connsiteY134" fmla="*/ 97044 h 594812"/>
                  <a:gd name="connsiteX135" fmla="*/ 1361791 w 3536520"/>
                  <a:gd name="connsiteY135" fmla="*/ 87498 h 594812"/>
                  <a:gd name="connsiteX136" fmla="*/ 1361791 w 3536520"/>
                  <a:gd name="connsiteY136" fmla="*/ 0 h 594812"/>
                  <a:gd name="connsiteX137" fmla="*/ 1298156 w 3536520"/>
                  <a:gd name="connsiteY137" fmla="*/ 0 h 594812"/>
                  <a:gd name="connsiteX138" fmla="*/ 1298156 w 3536520"/>
                  <a:gd name="connsiteY138" fmla="*/ 130452 h 594812"/>
                  <a:gd name="connsiteX139" fmla="*/ 1277475 w 3536520"/>
                  <a:gd name="connsiteY139" fmla="*/ 151133 h 594812"/>
                  <a:gd name="connsiteX140" fmla="*/ 1256793 w 3536520"/>
                  <a:gd name="connsiteY140" fmla="*/ 130452 h 594812"/>
                  <a:gd name="connsiteX141" fmla="*/ 1256793 w 3536520"/>
                  <a:gd name="connsiteY141" fmla="*/ 0 h 594812"/>
                  <a:gd name="connsiteX142" fmla="*/ 1197931 w 3536520"/>
                  <a:gd name="connsiteY142" fmla="*/ 0 h 594812"/>
                  <a:gd name="connsiteX143" fmla="*/ 1197931 w 3536520"/>
                  <a:gd name="connsiteY143" fmla="*/ 87498 h 594812"/>
                  <a:gd name="connsiteX144" fmla="*/ 1188386 w 3536520"/>
                  <a:gd name="connsiteY144" fmla="*/ 97044 h 594812"/>
                  <a:gd name="connsiteX145" fmla="*/ 1178841 w 3536520"/>
                  <a:gd name="connsiteY145" fmla="*/ 87498 h 594812"/>
                  <a:gd name="connsiteX146" fmla="*/ 1178841 w 3536520"/>
                  <a:gd name="connsiteY146" fmla="*/ 0 h 594812"/>
                  <a:gd name="connsiteX147" fmla="*/ 1115205 w 3536520"/>
                  <a:gd name="connsiteY147" fmla="*/ 0 h 594812"/>
                  <a:gd name="connsiteX148" fmla="*/ 1115205 w 3536520"/>
                  <a:gd name="connsiteY148" fmla="*/ 87498 h 594812"/>
                  <a:gd name="connsiteX149" fmla="*/ 1105660 w 3536520"/>
                  <a:gd name="connsiteY149" fmla="*/ 97044 h 594812"/>
                  <a:gd name="connsiteX150" fmla="*/ 1096115 w 3536520"/>
                  <a:gd name="connsiteY150" fmla="*/ 87498 h 594812"/>
                  <a:gd name="connsiteX151" fmla="*/ 1096115 w 3536520"/>
                  <a:gd name="connsiteY151" fmla="*/ 0 h 594812"/>
                  <a:gd name="connsiteX152" fmla="*/ 1034071 w 3536520"/>
                  <a:gd name="connsiteY152" fmla="*/ 0 h 594812"/>
                  <a:gd name="connsiteX153" fmla="*/ 1034071 w 3536520"/>
                  <a:gd name="connsiteY153" fmla="*/ 87498 h 594812"/>
                  <a:gd name="connsiteX154" fmla="*/ 1024525 w 3536520"/>
                  <a:gd name="connsiteY154" fmla="*/ 97044 h 594812"/>
                  <a:gd name="connsiteX155" fmla="*/ 1014980 w 3536520"/>
                  <a:gd name="connsiteY155" fmla="*/ 87498 h 594812"/>
                  <a:gd name="connsiteX156" fmla="*/ 1014980 w 3536520"/>
                  <a:gd name="connsiteY156" fmla="*/ 0 h 594812"/>
                  <a:gd name="connsiteX157" fmla="*/ 954527 w 3536520"/>
                  <a:gd name="connsiteY157" fmla="*/ 0 h 594812"/>
                  <a:gd name="connsiteX158" fmla="*/ 954527 w 3536520"/>
                  <a:gd name="connsiteY158" fmla="*/ 87498 h 594812"/>
                  <a:gd name="connsiteX159" fmla="*/ 944981 w 3536520"/>
                  <a:gd name="connsiteY159" fmla="*/ 97044 h 594812"/>
                  <a:gd name="connsiteX160" fmla="*/ 935436 w 3536520"/>
                  <a:gd name="connsiteY160" fmla="*/ 87498 h 594812"/>
                  <a:gd name="connsiteX161" fmla="*/ 935436 w 3536520"/>
                  <a:gd name="connsiteY161" fmla="*/ 0 h 594812"/>
                  <a:gd name="connsiteX162" fmla="*/ 882937 w 3536520"/>
                  <a:gd name="connsiteY162" fmla="*/ 0 h 594812"/>
                  <a:gd name="connsiteX163" fmla="*/ 882937 w 3536520"/>
                  <a:gd name="connsiteY163" fmla="*/ 87498 h 594812"/>
                  <a:gd name="connsiteX164" fmla="*/ 873392 w 3536520"/>
                  <a:gd name="connsiteY164" fmla="*/ 97044 h 594812"/>
                  <a:gd name="connsiteX165" fmla="*/ 863847 w 3536520"/>
                  <a:gd name="connsiteY165" fmla="*/ 87498 h 594812"/>
                  <a:gd name="connsiteX166" fmla="*/ 863847 w 3536520"/>
                  <a:gd name="connsiteY166" fmla="*/ 0 h 594812"/>
                  <a:gd name="connsiteX167" fmla="*/ 800212 w 3536520"/>
                  <a:gd name="connsiteY167" fmla="*/ 0 h 594812"/>
                  <a:gd name="connsiteX168" fmla="*/ 800212 w 3536520"/>
                  <a:gd name="connsiteY168" fmla="*/ 130452 h 594812"/>
                  <a:gd name="connsiteX169" fmla="*/ 779530 w 3536520"/>
                  <a:gd name="connsiteY169" fmla="*/ 151133 h 594812"/>
                  <a:gd name="connsiteX170" fmla="*/ 758849 w 3536520"/>
                  <a:gd name="connsiteY170" fmla="*/ 130452 h 594812"/>
                  <a:gd name="connsiteX171" fmla="*/ 758849 w 3536520"/>
                  <a:gd name="connsiteY171" fmla="*/ 0 h 594812"/>
                  <a:gd name="connsiteX172" fmla="*/ 699986 w 3536520"/>
                  <a:gd name="connsiteY172" fmla="*/ 0 h 594812"/>
                  <a:gd name="connsiteX173" fmla="*/ 699986 w 3536520"/>
                  <a:gd name="connsiteY173" fmla="*/ 87498 h 594812"/>
                  <a:gd name="connsiteX174" fmla="*/ 690441 w 3536520"/>
                  <a:gd name="connsiteY174" fmla="*/ 97044 h 594812"/>
                  <a:gd name="connsiteX175" fmla="*/ 680896 w 3536520"/>
                  <a:gd name="connsiteY175" fmla="*/ 87498 h 594812"/>
                  <a:gd name="connsiteX176" fmla="*/ 680896 w 3536520"/>
                  <a:gd name="connsiteY176" fmla="*/ 0 h 594812"/>
                  <a:gd name="connsiteX177" fmla="*/ 617261 w 3536520"/>
                  <a:gd name="connsiteY177" fmla="*/ 0 h 594812"/>
                  <a:gd name="connsiteX178" fmla="*/ 617261 w 3536520"/>
                  <a:gd name="connsiteY178" fmla="*/ 87498 h 594812"/>
                  <a:gd name="connsiteX179" fmla="*/ 607715 w 3536520"/>
                  <a:gd name="connsiteY179" fmla="*/ 97044 h 594812"/>
                  <a:gd name="connsiteX180" fmla="*/ 598170 w 3536520"/>
                  <a:gd name="connsiteY180" fmla="*/ 87498 h 594812"/>
                  <a:gd name="connsiteX181" fmla="*/ 598170 w 3536520"/>
                  <a:gd name="connsiteY181" fmla="*/ 0 h 594812"/>
                  <a:gd name="connsiteX182" fmla="*/ 536126 w 3536520"/>
                  <a:gd name="connsiteY182" fmla="*/ 0 h 594812"/>
                  <a:gd name="connsiteX183" fmla="*/ 536126 w 3536520"/>
                  <a:gd name="connsiteY183" fmla="*/ 87498 h 594812"/>
                  <a:gd name="connsiteX184" fmla="*/ 526581 w 3536520"/>
                  <a:gd name="connsiteY184" fmla="*/ 97044 h 594812"/>
                  <a:gd name="connsiteX185" fmla="*/ 517035 w 3536520"/>
                  <a:gd name="connsiteY185" fmla="*/ 87498 h 594812"/>
                  <a:gd name="connsiteX186" fmla="*/ 517035 w 3536520"/>
                  <a:gd name="connsiteY186" fmla="*/ 0 h 594812"/>
                  <a:gd name="connsiteX187" fmla="*/ 461355 w 3536520"/>
                  <a:gd name="connsiteY187" fmla="*/ 0 h 594812"/>
                  <a:gd name="connsiteX188" fmla="*/ 461355 w 3536520"/>
                  <a:gd name="connsiteY188" fmla="*/ 87498 h 594812"/>
                  <a:gd name="connsiteX189" fmla="*/ 451809 w 3536520"/>
                  <a:gd name="connsiteY189" fmla="*/ 97044 h 594812"/>
                  <a:gd name="connsiteX190" fmla="*/ 442264 w 3536520"/>
                  <a:gd name="connsiteY190" fmla="*/ 87498 h 594812"/>
                  <a:gd name="connsiteX191" fmla="*/ 442264 w 3536520"/>
                  <a:gd name="connsiteY191" fmla="*/ 0 h 594812"/>
                  <a:gd name="connsiteX192" fmla="*/ 389765 w 3536520"/>
                  <a:gd name="connsiteY192" fmla="*/ 0 h 594812"/>
                  <a:gd name="connsiteX193" fmla="*/ 389765 w 3536520"/>
                  <a:gd name="connsiteY193" fmla="*/ 87498 h 594812"/>
                  <a:gd name="connsiteX194" fmla="*/ 380220 w 3536520"/>
                  <a:gd name="connsiteY194" fmla="*/ 97044 h 594812"/>
                  <a:gd name="connsiteX195" fmla="*/ 370675 w 3536520"/>
                  <a:gd name="connsiteY195" fmla="*/ 87498 h 594812"/>
                  <a:gd name="connsiteX196" fmla="*/ 370675 w 3536520"/>
                  <a:gd name="connsiteY196" fmla="*/ 0 h 594812"/>
                  <a:gd name="connsiteX197" fmla="*/ 307039 w 3536520"/>
                  <a:gd name="connsiteY197" fmla="*/ 0 h 594812"/>
                  <a:gd name="connsiteX198" fmla="*/ 307039 w 3536520"/>
                  <a:gd name="connsiteY198" fmla="*/ 130452 h 594812"/>
                  <a:gd name="connsiteX199" fmla="*/ 286358 w 3536520"/>
                  <a:gd name="connsiteY199" fmla="*/ 151133 h 594812"/>
                  <a:gd name="connsiteX200" fmla="*/ 265677 w 3536520"/>
                  <a:gd name="connsiteY200" fmla="*/ 130452 h 594812"/>
                  <a:gd name="connsiteX201" fmla="*/ 265677 w 3536520"/>
                  <a:gd name="connsiteY201" fmla="*/ 0 h 594812"/>
                  <a:gd name="connsiteX202" fmla="*/ 206814 w 3536520"/>
                  <a:gd name="connsiteY202" fmla="*/ 0 h 594812"/>
                  <a:gd name="connsiteX203" fmla="*/ 206814 w 3536520"/>
                  <a:gd name="connsiteY203" fmla="*/ 87498 h 594812"/>
                  <a:gd name="connsiteX204" fmla="*/ 197269 w 3536520"/>
                  <a:gd name="connsiteY204" fmla="*/ 97044 h 594812"/>
                  <a:gd name="connsiteX205" fmla="*/ 187724 w 3536520"/>
                  <a:gd name="connsiteY205" fmla="*/ 87498 h 594812"/>
                  <a:gd name="connsiteX206" fmla="*/ 187724 w 3536520"/>
                  <a:gd name="connsiteY206" fmla="*/ 0 h 594812"/>
                  <a:gd name="connsiteX207" fmla="*/ 124089 w 3536520"/>
                  <a:gd name="connsiteY207" fmla="*/ 0 h 594812"/>
                  <a:gd name="connsiteX208" fmla="*/ 124089 w 3536520"/>
                  <a:gd name="connsiteY208" fmla="*/ 87498 h 594812"/>
                  <a:gd name="connsiteX209" fmla="*/ 114543 w 3536520"/>
                  <a:gd name="connsiteY209" fmla="*/ 97044 h 594812"/>
                  <a:gd name="connsiteX210" fmla="*/ 104998 w 3536520"/>
                  <a:gd name="connsiteY210" fmla="*/ 87498 h 594812"/>
                  <a:gd name="connsiteX211" fmla="*/ 104998 w 3536520"/>
                  <a:gd name="connsiteY211" fmla="*/ 0 h 594812"/>
                  <a:gd name="connsiteX212" fmla="*/ 42954 w 3536520"/>
                  <a:gd name="connsiteY212" fmla="*/ 0 h 594812"/>
                  <a:gd name="connsiteX213" fmla="*/ 42954 w 3536520"/>
                  <a:gd name="connsiteY213" fmla="*/ 87498 h 594812"/>
                  <a:gd name="connsiteX214" fmla="*/ 33409 w 3536520"/>
                  <a:gd name="connsiteY214" fmla="*/ 97044 h 594812"/>
                  <a:gd name="connsiteX215" fmla="*/ 23863 w 3536520"/>
                  <a:gd name="connsiteY215" fmla="*/ 87498 h 594812"/>
                  <a:gd name="connsiteX216" fmla="*/ 23863 w 3536520"/>
                  <a:gd name="connsiteY216" fmla="*/ 0 h 594812"/>
                  <a:gd name="connsiteX217" fmla="*/ 0 w 3536520"/>
                  <a:gd name="connsiteY217" fmla="*/ 0 h 594812"/>
                  <a:gd name="connsiteX218" fmla="*/ 0 w 3536520"/>
                  <a:gd name="connsiteY218" fmla="*/ 518626 h 594812"/>
                  <a:gd name="connsiteX219" fmla="*/ 3523794 w 3536520"/>
                  <a:gd name="connsiteY219" fmla="*/ 416810 h 594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</a:cxnLst>
                <a:rect l="l" t="t" r="r" b="b"/>
                <a:pathLst>
                  <a:path w="3536520" h="594812">
                    <a:moveTo>
                      <a:pt x="3523794" y="416810"/>
                    </a:moveTo>
                    <a:lnTo>
                      <a:pt x="3536521" y="0"/>
                    </a:lnTo>
                    <a:lnTo>
                      <a:pt x="3487204" y="0"/>
                    </a:lnTo>
                    <a:lnTo>
                      <a:pt x="3487204" y="87498"/>
                    </a:lnTo>
                    <a:cubicBezTo>
                      <a:pt x="3487204" y="92271"/>
                      <a:pt x="3482431" y="97044"/>
                      <a:pt x="3477659" y="97044"/>
                    </a:cubicBezTo>
                    <a:cubicBezTo>
                      <a:pt x="3472886" y="97044"/>
                      <a:pt x="3468114" y="92271"/>
                      <a:pt x="3468114" y="87498"/>
                    </a:cubicBezTo>
                    <a:lnTo>
                      <a:pt x="3468114" y="0"/>
                    </a:lnTo>
                    <a:lnTo>
                      <a:pt x="3412433" y="0"/>
                    </a:lnTo>
                    <a:lnTo>
                      <a:pt x="3412433" y="87498"/>
                    </a:lnTo>
                    <a:cubicBezTo>
                      <a:pt x="3412433" y="92271"/>
                      <a:pt x="3407660" y="97044"/>
                      <a:pt x="3402887" y="97044"/>
                    </a:cubicBezTo>
                    <a:cubicBezTo>
                      <a:pt x="3398115" y="97044"/>
                      <a:pt x="3393342" y="92271"/>
                      <a:pt x="3393342" y="87498"/>
                    </a:cubicBezTo>
                    <a:lnTo>
                      <a:pt x="3393342" y="0"/>
                    </a:lnTo>
                    <a:lnTo>
                      <a:pt x="3340843" y="0"/>
                    </a:lnTo>
                    <a:lnTo>
                      <a:pt x="3340843" y="87498"/>
                    </a:lnTo>
                    <a:cubicBezTo>
                      <a:pt x="3340843" y="92271"/>
                      <a:pt x="3336071" y="97044"/>
                      <a:pt x="3331298" y="97044"/>
                    </a:cubicBezTo>
                    <a:cubicBezTo>
                      <a:pt x="3326526" y="97044"/>
                      <a:pt x="3321753" y="92271"/>
                      <a:pt x="3321753" y="87498"/>
                    </a:cubicBezTo>
                    <a:lnTo>
                      <a:pt x="3321753" y="0"/>
                    </a:lnTo>
                    <a:lnTo>
                      <a:pt x="3275617" y="0"/>
                    </a:lnTo>
                    <a:lnTo>
                      <a:pt x="3275617" y="130452"/>
                    </a:lnTo>
                    <a:cubicBezTo>
                      <a:pt x="3275617" y="141588"/>
                      <a:pt x="3266072" y="151133"/>
                      <a:pt x="3254936" y="151133"/>
                    </a:cubicBezTo>
                    <a:cubicBezTo>
                      <a:pt x="3243800" y="151133"/>
                      <a:pt x="3234254" y="141588"/>
                      <a:pt x="3234254" y="130452"/>
                    </a:cubicBezTo>
                    <a:lnTo>
                      <a:pt x="3234254" y="0"/>
                    </a:lnTo>
                    <a:lnTo>
                      <a:pt x="3175392" y="0"/>
                    </a:lnTo>
                    <a:lnTo>
                      <a:pt x="3175392" y="87498"/>
                    </a:lnTo>
                    <a:cubicBezTo>
                      <a:pt x="3175392" y="92271"/>
                      <a:pt x="3170619" y="97044"/>
                      <a:pt x="3165847" y="97044"/>
                    </a:cubicBezTo>
                    <a:cubicBezTo>
                      <a:pt x="3161074" y="97044"/>
                      <a:pt x="3156301" y="92271"/>
                      <a:pt x="3156301" y="87498"/>
                    </a:cubicBezTo>
                    <a:lnTo>
                      <a:pt x="3156301" y="0"/>
                    </a:lnTo>
                    <a:lnTo>
                      <a:pt x="3092666" y="0"/>
                    </a:lnTo>
                    <a:lnTo>
                      <a:pt x="3092666" y="87498"/>
                    </a:lnTo>
                    <a:cubicBezTo>
                      <a:pt x="3092666" y="92271"/>
                      <a:pt x="3087894" y="97044"/>
                      <a:pt x="3083121" y="97044"/>
                    </a:cubicBezTo>
                    <a:cubicBezTo>
                      <a:pt x="3078349" y="97044"/>
                      <a:pt x="3073576" y="92271"/>
                      <a:pt x="3073576" y="87498"/>
                    </a:cubicBezTo>
                    <a:lnTo>
                      <a:pt x="3073576" y="0"/>
                    </a:lnTo>
                    <a:lnTo>
                      <a:pt x="3011531" y="0"/>
                    </a:lnTo>
                    <a:lnTo>
                      <a:pt x="3011531" y="87498"/>
                    </a:lnTo>
                    <a:cubicBezTo>
                      <a:pt x="3011531" y="92271"/>
                      <a:pt x="3006759" y="97044"/>
                      <a:pt x="3001987" y="97044"/>
                    </a:cubicBezTo>
                    <a:cubicBezTo>
                      <a:pt x="2997214" y="97044"/>
                      <a:pt x="2992441" y="92271"/>
                      <a:pt x="2992441" y="87498"/>
                    </a:cubicBezTo>
                    <a:lnTo>
                      <a:pt x="2992441" y="0"/>
                    </a:lnTo>
                    <a:lnTo>
                      <a:pt x="2936761" y="0"/>
                    </a:lnTo>
                    <a:lnTo>
                      <a:pt x="2936761" y="87498"/>
                    </a:lnTo>
                    <a:cubicBezTo>
                      <a:pt x="2936761" y="92271"/>
                      <a:pt x="2931988" y="97044"/>
                      <a:pt x="2927215" y="97044"/>
                    </a:cubicBezTo>
                    <a:cubicBezTo>
                      <a:pt x="2922443" y="97044"/>
                      <a:pt x="2917670" y="92271"/>
                      <a:pt x="2917670" y="87498"/>
                    </a:cubicBezTo>
                    <a:lnTo>
                      <a:pt x="2917670" y="0"/>
                    </a:lnTo>
                    <a:lnTo>
                      <a:pt x="2865171" y="0"/>
                    </a:lnTo>
                    <a:lnTo>
                      <a:pt x="2865171" y="87498"/>
                    </a:lnTo>
                    <a:cubicBezTo>
                      <a:pt x="2865171" y="92271"/>
                      <a:pt x="2860398" y="97044"/>
                      <a:pt x="2855626" y="97044"/>
                    </a:cubicBezTo>
                    <a:cubicBezTo>
                      <a:pt x="2850853" y="97044"/>
                      <a:pt x="2846080" y="92271"/>
                      <a:pt x="2846080" y="87498"/>
                    </a:cubicBezTo>
                    <a:lnTo>
                      <a:pt x="2846080" y="0"/>
                    </a:lnTo>
                    <a:lnTo>
                      <a:pt x="2782445" y="0"/>
                    </a:lnTo>
                    <a:lnTo>
                      <a:pt x="2782445" y="130452"/>
                    </a:lnTo>
                    <a:cubicBezTo>
                      <a:pt x="2782445" y="141588"/>
                      <a:pt x="2772900" y="151133"/>
                      <a:pt x="2761764" y="151133"/>
                    </a:cubicBezTo>
                    <a:cubicBezTo>
                      <a:pt x="2750628" y="151133"/>
                      <a:pt x="2741082" y="141588"/>
                      <a:pt x="2741082" y="130452"/>
                    </a:cubicBezTo>
                    <a:lnTo>
                      <a:pt x="2741082" y="0"/>
                    </a:lnTo>
                    <a:lnTo>
                      <a:pt x="2682220" y="0"/>
                    </a:lnTo>
                    <a:lnTo>
                      <a:pt x="2682220" y="87498"/>
                    </a:lnTo>
                    <a:cubicBezTo>
                      <a:pt x="2682220" y="92271"/>
                      <a:pt x="2677447" y="97044"/>
                      <a:pt x="2672675" y="97044"/>
                    </a:cubicBezTo>
                    <a:cubicBezTo>
                      <a:pt x="2667902" y="97044"/>
                      <a:pt x="2663129" y="92271"/>
                      <a:pt x="2663129" y="87498"/>
                    </a:cubicBezTo>
                    <a:lnTo>
                      <a:pt x="2663129" y="0"/>
                    </a:lnTo>
                    <a:lnTo>
                      <a:pt x="2599494" y="0"/>
                    </a:lnTo>
                    <a:lnTo>
                      <a:pt x="2599494" y="87498"/>
                    </a:lnTo>
                    <a:cubicBezTo>
                      <a:pt x="2599494" y="92271"/>
                      <a:pt x="2594722" y="97044"/>
                      <a:pt x="2589949" y="97044"/>
                    </a:cubicBezTo>
                    <a:cubicBezTo>
                      <a:pt x="2585176" y="97044"/>
                      <a:pt x="2580404" y="92271"/>
                      <a:pt x="2580404" y="87498"/>
                    </a:cubicBezTo>
                    <a:lnTo>
                      <a:pt x="2580404" y="0"/>
                    </a:lnTo>
                    <a:lnTo>
                      <a:pt x="2513587" y="0"/>
                    </a:lnTo>
                    <a:lnTo>
                      <a:pt x="2513587" y="87498"/>
                    </a:lnTo>
                    <a:cubicBezTo>
                      <a:pt x="2513587" y="92271"/>
                      <a:pt x="2508814" y="97044"/>
                      <a:pt x="2504042" y="97044"/>
                    </a:cubicBezTo>
                    <a:cubicBezTo>
                      <a:pt x="2499269" y="97044"/>
                      <a:pt x="2494496" y="92271"/>
                      <a:pt x="2494496" y="87498"/>
                    </a:cubicBezTo>
                    <a:lnTo>
                      <a:pt x="2494496" y="0"/>
                    </a:lnTo>
                    <a:lnTo>
                      <a:pt x="2438815" y="0"/>
                    </a:lnTo>
                    <a:lnTo>
                      <a:pt x="2438815" y="87498"/>
                    </a:lnTo>
                    <a:cubicBezTo>
                      <a:pt x="2438815" y="92271"/>
                      <a:pt x="2434043" y="97044"/>
                      <a:pt x="2429271" y="97044"/>
                    </a:cubicBezTo>
                    <a:cubicBezTo>
                      <a:pt x="2424498" y="97044"/>
                      <a:pt x="2419725" y="92271"/>
                      <a:pt x="2419725" y="87498"/>
                    </a:cubicBezTo>
                    <a:lnTo>
                      <a:pt x="2419725" y="0"/>
                    </a:lnTo>
                    <a:lnTo>
                      <a:pt x="2367226" y="0"/>
                    </a:lnTo>
                    <a:lnTo>
                      <a:pt x="2367226" y="87498"/>
                    </a:lnTo>
                    <a:cubicBezTo>
                      <a:pt x="2367226" y="92271"/>
                      <a:pt x="2362454" y="97044"/>
                      <a:pt x="2357681" y="97044"/>
                    </a:cubicBezTo>
                    <a:cubicBezTo>
                      <a:pt x="2352908" y="97044"/>
                      <a:pt x="2348136" y="92271"/>
                      <a:pt x="2348136" y="87498"/>
                    </a:cubicBezTo>
                    <a:lnTo>
                      <a:pt x="2348136" y="0"/>
                    </a:lnTo>
                    <a:lnTo>
                      <a:pt x="2284501" y="0"/>
                    </a:lnTo>
                    <a:lnTo>
                      <a:pt x="2284501" y="130452"/>
                    </a:lnTo>
                    <a:cubicBezTo>
                      <a:pt x="2284501" y="141588"/>
                      <a:pt x="2274955" y="151133"/>
                      <a:pt x="2263819" y="151133"/>
                    </a:cubicBezTo>
                    <a:cubicBezTo>
                      <a:pt x="2252683" y="151133"/>
                      <a:pt x="2243138" y="141588"/>
                      <a:pt x="2243138" y="130452"/>
                    </a:cubicBezTo>
                    <a:lnTo>
                      <a:pt x="2243138" y="0"/>
                    </a:lnTo>
                    <a:lnTo>
                      <a:pt x="2184275" y="0"/>
                    </a:lnTo>
                    <a:lnTo>
                      <a:pt x="2184275" y="87498"/>
                    </a:lnTo>
                    <a:cubicBezTo>
                      <a:pt x="2184275" y="92271"/>
                      <a:pt x="2179503" y="97044"/>
                      <a:pt x="2174730" y="97044"/>
                    </a:cubicBezTo>
                    <a:cubicBezTo>
                      <a:pt x="2169957" y="97044"/>
                      <a:pt x="2165185" y="92271"/>
                      <a:pt x="2165185" y="87498"/>
                    </a:cubicBezTo>
                    <a:lnTo>
                      <a:pt x="2165185" y="0"/>
                    </a:lnTo>
                    <a:lnTo>
                      <a:pt x="2101550" y="0"/>
                    </a:lnTo>
                    <a:lnTo>
                      <a:pt x="2101550" y="87498"/>
                    </a:lnTo>
                    <a:cubicBezTo>
                      <a:pt x="2101550" y="92271"/>
                      <a:pt x="2096777" y="97044"/>
                      <a:pt x="2092004" y="97044"/>
                    </a:cubicBezTo>
                    <a:cubicBezTo>
                      <a:pt x="2087232" y="97044"/>
                      <a:pt x="2082459" y="92271"/>
                      <a:pt x="2082459" y="87498"/>
                    </a:cubicBezTo>
                    <a:lnTo>
                      <a:pt x="2082459" y="0"/>
                    </a:lnTo>
                    <a:lnTo>
                      <a:pt x="2020415" y="0"/>
                    </a:lnTo>
                    <a:lnTo>
                      <a:pt x="2020415" y="87498"/>
                    </a:lnTo>
                    <a:cubicBezTo>
                      <a:pt x="2020415" y="92271"/>
                      <a:pt x="2015642" y="97044"/>
                      <a:pt x="2010869" y="97044"/>
                    </a:cubicBezTo>
                    <a:cubicBezTo>
                      <a:pt x="2006097" y="97044"/>
                      <a:pt x="2001324" y="92271"/>
                      <a:pt x="2001324" y="87498"/>
                    </a:cubicBezTo>
                    <a:lnTo>
                      <a:pt x="2001324" y="0"/>
                    </a:lnTo>
                    <a:lnTo>
                      <a:pt x="1945643" y="0"/>
                    </a:lnTo>
                    <a:lnTo>
                      <a:pt x="1945643" y="87498"/>
                    </a:lnTo>
                    <a:cubicBezTo>
                      <a:pt x="1945643" y="92271"/>
                      <a:pt x="1940871" y="97044"/>
                      <a:pt x="1936098" y="97044"/>
                    </a:cubicBezTo>
                    <a:cubicBezTo>
                      <a:pt x="1931326" y="97044"/>
                      <a:pt x="1926553" y="92271"/>
                      <a:pt x="1926553" y="87498"/>
                    </a:cubicBezTo>
                    <a:lnTo>
                      <a:pt x="1926553" y="0"/>
                    </a:lnTo>
                    <a:lnTo>
                      <a:pt x="1874054" y="0"/>
                    </a:lnTo>
                    <a:lnTo>
                      <a:pt x="1874054" y="87498"/>
                    </a:lnTo>
                    <a:cubicBezTo>
                      <a:pt x="1874054" y="92271"/>
                      <a:pt x="1869281" y="97044"/>
                      <a:pt x="1864509" y="97044"/>
                    </a:cubicBezTo>
                    <a:cubicBezTo>
                      <a:pt x="1859736" y="97044"/>
                      <a:pt x="1854964" y="92271"/>
                      <a:pt x="1854964" y="87498"/>
                    </a:cubicBezTo>
                    <a:lnTo>
                      <a:pt x="1854964" y="0"/>
                    </a:lnTo>
                    <a:lnTo>
                      <a:pt x="1791328" y="0"/>
                    </a:lnTo>
                    <a:lnTo>
                      <a:pt x="1791328" y="130452"/>
                    </a:lnTo>
                    <a:cubicBezTo>
                      <a:pt x="1791328" y="141588"/>
                      <a:pt x="1781783" y="151133"/>
                      <a:pt x="1770647" y="151133"/>
                    </a:cubicBezTo>
                    <a:cubicBezTo>
                      <a:pt x="1759511" y="151133"/>
                      <a:pt x="1749966" y="141588"/>
                      <a:pt x="1749966" y="130452"/>
                    </a:cubicBezTo>
                    <a:lnTo>
                      <a:pt x="1749966" y="0"/>
                    </a:lnTo>
                    <a:lnTo>
                      <a:pt x="1691103" y="0"/>
                    </a:lnTo>
                    <a:lnTo>
                      <a:pt x="1691103" y="87498"/>
                    </a:lnTo>
                    <a:cubicBezTo>
                      <a:pt x="1691103" y="92271"/>
                      <a:pt x="1686330" y="97044"/>
                      <a:pt x="1681558" y="97044"/>
                    </a:cubicBezTo>
                    <a:cubicBezTo>
                      <a:pt x="1676785" y="97044"/>
                      <a:pt x="1672013" y="92271"/>
                      <a:pt x="1672013" y="87498"/>
                    </a:cubicBezTo>
                    <a:lnTo>
                      <a:pt x="1672013" y="0"/>
                    </a:lnTo>
                    <a:lnTo>
                      <a:pt x="1608378" y="0"/>
                    </a:lnTo>
                    <a:lnTo>
                      <a:pt x="1608378" y="87498"/>
                    </a:lnTo>
                    <a:cubicBezTo>
                      <a:pt x="1608378" y="92271"/>
                      <a:pt x="1603605" y="97044"/>
                      <a:pt x="1598832" y="97044"/>
                    </a:cubicBezTo>
                    <a:cubicBezTo>
                      <a:pt x="1594060" y="97044"/>
                      <a:pt x="1589287" y="92271"/>
                      <a:pt x="1589287" y="87498"/>
                    </a:cubicBezTo>
                    <a:lnTo>
                      <a:pt x="1589287" y="0"/>
                    </a:lnTo>
                    <a:lnTo>
                      <a:pt x="1527243" y="0"/>
                    </a:lnTo>
                    <a:lnTo>
                      <a:pt x="1527243" y="87498"/>
                    </a:lnTo>
                    <a:cubicBezTo>
                      <a:pt x="1527243" y="92271"/>
                      <a:pt x="1522470" y="97044"/>
                      <a:pt x="1517697" y="97044"/>
                    </a:cubicBezTo>
                    <a:cubicBezTo>
                      <a:pt x="1512925" y="97044"/>
                      <a:pt x="1508152" y="92271"/>
                      <a:pt x="1508152" y="87498"/>
                    </a:cubicBezTo>
                    <a:lnTo>
                      <a:pt x="1508152" y="0"/>
                    </a:lnTo>
                    <a:lnTo>
                      <a:pt x="1452471" y="0"/>
                    </a:lnTo>
                    <a:lnTo>
                      <a:pt x="1452471" y="87498"/>
                    </a:lnTo>
                    <a:cubicBezTo>
                      <a:pt x="1452471" y="92271"/>
                      <a:pt x="1447699" y="97044"/>
                      <a:pt x="1442926" y="97044"/>
                    </a:cubicBezTo>
                    <a:cubicBezTo>
                      <a:pt x="1438153" y="97044"/>
                      <a:pt x="1433381" y="92271"/>
                      <a:pt x="1433381" y="87498"/>
                    </a:cubicBezTo>
                    <a:lnTo>
                      <a:pt x="1433381" y="0"/>
                    </a:lnTo>
                    <a:lnTo>
                      <a:pt x="1380882" y="0"/>
                    </a:lnTo>
                    <a:lnTo>
                      <a:pt x="1380882" y="87498"/>
                    </a:lnTo>
                    <a:cubicBezTo>
                      <a:pt x="1380882" y="92271"/>
                      <a:pt x="1376109" y="97044"/>
                      <a:pt x="1371337" y="97044"/>
                    </a:cubicBezTo>
                    <a:cubicBezTo>
                      <a:pt x="1366564" y="97044"/>
                      <a:pt x="1361791" y="92271"/>
                      <a:pt x="1361791" y="87498"/>
                    </a:cubicBezTo>
                    <a:lnTo>
                      <a:pt x="1361791" y="0"/>
                    </a:lnTo>
                    <a:lnTo>
                      <a:pt x="1298156" y="0"/>
                    </a:lnTo>
                    <a:lnTo>
                      <a:pt x="1298156" y="130452"/>
                    </a:lnTo>
                    <a:cubicBezTo>
                      <a:pt x="1298156" y="141588"/>
                      <a:pt x="1288611" y="151133"/>
                      <a:pt x="1277475" y="151133"/>
                    </a:cubicBezTo>
                    <a:cubicBezTo>
                      <a:pt x="1266339" y="151133"/>
                      <a:pt x="1256793" y="141588"/>
                      <a:pt x="1256793" y="130452"/>
                    </a:cubicBezTo>
                    <a:lnTo>
                      <a:pt x="1256793" y="0"/>
                    </a:lnTo>
                    <a:lnTo>
                      <a:pt x="1197931" y="0"/>
                    </a:lnTo>
                    <a:lnTo>
                      <a:pt x="1197931" y="87498"/>
                    </a:lnTo>
                    <a:cubicBezTo>
                      <a:pt x="1197931" y="92271"/>
                      <a:pt x="1193158" y="97044"/>
                      <a:pt x="1188386" y="97044"/>
                    </a:cubicBezTo>
                    <a:cubicBezTo>
                      <a:pt x="1183613" y="97044"/>
                      <a:pt x="1178841" y="92271"/>
                      <a:pt x="1178841" y="87498"/>
                    </a:cubicBezTo>
                    <a:lnTo>
                      <a:pt x="1178841" y="0"/>
                    </a:lnTo>
                    <a:lnTo>
                      <a:pt x="1115205" y="0"/>
                    </a:lnTo>
                    <a:lnTo>
                      <a:pt x="1115205" y="87498"/>
                    </a:lnTo>
                    <a:cubicBezTo>
                      <a:pt x="1115205" y="92271"/>
                      <a:pt x="1110433" y="97044"/>
                      <a:pt x="1105660" y="97044"/>
                    </a:cubicBezTo>
                    <a:cubicBezTo>
                      <a:pt x="1100888" y="97044"/>
                      <a:pt x="1096115" y="92271"/>
                      <a:pt x="1096115" y="87498"/>
                    </a:cubicBezTo>
                    <a:lnTo>
                      <a:pt x="1096115" y="0"/>
                    </a:lnTo>
                    <a:lnTo>
                      <a:pt x="1034071" y="0"/>
                    </a:lnTo>
                    <a:lnTo>
                      <a:pt x="1034071" y="87498"/>
                    </a:lnTo>
                    <a:cubicBezTo>
                      <a:pt x="1034071" y="92271"/>
                      <a:pt x="1029298" y="97044"/>
                      <a:pt x="1024525" y="97044"/>
                    </a:cubicBezTo>
                    <a:cubicBezTo>
                      <a:pt x="1019753" y="97044"/>
                      <a:pt x="1014980" y="92271"/>
                      <a:pt x="1014980" y="87498"/>
                    </a:cubicBezTo>
                    <a:lnTo>
                      <a:pt x="1014980" y="0"/>
                    </a:lnTo>
                    <a:lnTo>
                      <a:pt x="954527" y="0"/>
                    </a:lnTo>
                    <a:lnTo>
                      <a:pt x="954527" y="87498"/>
                    </a:lnTo>
                    <a:cubicBezTo>
                      <a:pt x="954527" y="92271"/>
                      <a:pt x="949754" y="97044"/>
                      <a:pt x="944981" y="97044"/>
                    </a:cubicBezTo>
                    <a:cubicBezTo>
                      <a:pt x="940209" y="97044"/>
                      <a:pt x="935436" y="92271"/>
                      <a:pt x="935436" y="87498"/>
                    </a:cubicBezTo>
                    <a:lnTo>
                      <a:pt x="935436" y="0"/>
                    </a:lnTo>
                    <a:lnTo>
                      <a:pt x="882937" y="0"/>
                    </a:lnTo>
                    <a:lnTo>
                      <a:pt x="882937" y="87498"/>
                    </a:lnTo>
                    <a:cubicBezTo>
                      <a:pt x="882937" y="92271"/>
                      <a:pt x="878164" y="97044"/>
                      <a:pt x="873392" y="97044"/>
                    </a:cubicBezTo>
                    <a:cubicBezTo>
                      <a:pt x="868619" y="97044"/>
                      <a:pt x="863847" y="92271"/>
                      <a:pt x="863847" y="87498"/>
                    </a:cubicBezTo>
                    <a:lnTo>
                      <a:pt x="863847" y="0"/>
                    </a:lnTo>
                    <a:lnTo>
                      <a:pt x="800212" y="0"/>
                    </a:lnTo>
                    <a:lnTo>
                      <a:pt x="800212" y="130452"/>
                    </a:lnTo>
                    <a:cubicBezTo>
                      <a:pt x="800212" y="141588"/>
                      <a:pt x="790666" y="151133"/>
                      <a:pt x="779530" y="151133"/>
                    </a:cubicBezTo>
                    <a:cubicBezTo>
                      <a:pt x="768394" y="151133"/>
                      <a:pt x="758849" y="141588"/>
                      <a:pt x="758849" y="130452"/>
                    </a:cubicBezTo>
                    <a:lnTo>
                      <a:pt x="758849" y="0"/>
                    </a:lnTo>
                    <a:lnTo>
                      <a:pt x="699986" y="0"/>
                    </a:lnTo>
                    <a:lnTo>
                      <a:pt x="699986" y="87498"/>
                    </a:lnTo>
                    <a:cubicBezTo>
                      <a:pt x="699986" y="92271"/>
                      <a:pt x="695214" y="97044"/>
                      <a:pt x="690441" y="97044"/>
                    </a:cubicBezTo>
                    <a:cubicBezTo>
                      <a:pt x="685668" y="97044"/>
                      <a:pt x="680896" y="92271"/>
                      <a:pt x="680896" y="87498"/>
                    </a:cubicBezTo>
                    <a:lnTo>
                      <a:pt x="680896" y="0"/>
                    </a:lnTo>
                    <a:lnTo>
                      <a:pt x="617261" y="0"/>
                    </a:lnTo>
                    <a:lnTo>
                      <a:pt x="617261" y="87498"/>
                    </a:lnTo>
                    <a:cubicBezTo>
                      <a:pt x="617261" y="92271"/>
                      <a:pt x="612488" y="97044"/>
                      <a:pt x="607715" y="97044"/>
                    </a:cubicBezTo>
                    <a:cubicBezTo>
                      <a:pt x="602943" y="97044"/>
                      <a:pt x="598170" y="92271"/>
                      <a:pt x="598170" y="87498"/>
                    </a:cubicBezTo>
                    <a:lnTo>
                      <a:pt x="598170" y="0"/>
                    </a:lnTo>
                    <a:lnTo>
                      <a:pt x="536126" y="0"/>
                    </a:lnTo>
                    <a:lnTo>
                      <a:pt x="536126" y="87498"/>
                    </a:lnTo>
                    <a:cubicBezTo>
                      <a:pt x="536126" y="92271"/>
                      <a:pt x="531353" y="97044"/>
                      <a:pt x="526581" y="97044"/>
                    </a:cubicBezTo>
                    <a:cubicBezTo>
                      <a:pt x="521808" y="97044"/>
                      <a:pt x="517035" y="92271"/>
                      <a:pt x="517035" y="87498"/>
                    </a:cubicBezTo>
                    <a:lnTo>
                      <a:pt x="517035" y="0"/>
                    </a:lnTo>
                    <a:lnTo>
                      <a:pt x="461355" y="0"/>
                    </a:lnTo>
                    <a:lnTo>
                      <a:pt x="461355" y="87498"/>
                    </a:lnTo>
                    <a:cubicBezTo>
                      <a:pt x="461355" y="92271"/>
                      <a:pt x="456582" y="97044"/>
                      <a:pt x="451809" y="97044"/>
                    </a:cubicBezTo>
                    <a:cubicBezTo>
                      <a:pt x="447037" y="97044"/>
                      <a:pt x="442264" y="92271"/>
                      <a:pt x="442264" y="87498"/>
                    </a:cubicBezTo>
                    <a:lnTo>
                      <a:pt x="442264" y="0"/>
                    </a:lnTo>
                    <a:lnTo>
                      <a:pt x="389765" y="0"/>
                    </a:lnTo>
                    <a:lnTo>
                      <a:pt x="389765" y="87498"/>
                    </a:lnTo>
                    <a:cubicBezTo>
                      <a:pt x="389765" y="92271"/>
                      <a:pt x="384992" y="97044"/>
                      <a:pt x="380220" y="97044"/>
                    </a:cubicBezTo>
                    <a:cubicBezTo>
                      <a:pt x="375447" y="97044"/>
                      <a:pt x="370675" y="92271"/>
                      <a:pt x="370675" y="87498"/>
                    </a:cubicBezTo>
                    <a:lnTo>
                      <a:pt x="370675" y="0"/>
                    </a:lnTo>
                    <a:lnTo>
                      <a:pt x="307039" y="0"/>
                    </a:lnTo>
                    <a:lnTo>
                      <a:pt x="307039" y="130452"/>
                    </a:lnTo>
                    <a:cubicBezTo>
                      <a:pt x="307039" y="141588"/>
                      <a:pt x="297494" y="151133"/>
                      <a:pt x="286358" y="151133"/>
                    </a:cubicBezTo>
                    <a:cubicBezTo>
                      <a:pt x="275222" y="151133"/>
                      <a:pt x="265677" y="141588"/>
                      <a:pt x="265677" y="130452"/>
                    </a:cubicBezTo>
                    <a:lnTo>
                      <a:pt x="265677" y="0"/>
                    </a:lnTo>
                    <a:lnTo>
                      <a:pt x="206814" y="0"/>
                    </a:lnTo>
                    <a:lnTo>
                      <a:pt x="206814" y="87498"/>
                    </a:lnTo>
                    <a:cubicBezTo>
                      <a:pt x="206814" y="92271"/>
                      <a:pt x="202041" y="97044"/>
                      <a:pt x="197269" y="97044"/>
                    </a:cubicBezTo>
                    <a:cubicBezTo>
                      <a:pt x="192496" y="97044"/>
                      <a:pt x="187724" y="92271"/>
                      <a:pt x="187724" y="87498"/>
                    </a:cubicBezTo>
                    <a:lnTo>
                      <a:pt x="187724" y="0"/>
                    </a:lnTo>
                    <a:lnTo>
                      <a:pt x="124089" y="0"/>
                    </a:lnTo>
                    <a:lnTo>
                      <a:pt x="124089" y="87498"/>
                    </a:lnTo>
                    <a:cubicBezTo>
                      <a:pt x="124089" y="92271"/>
                      <a:pt x="119316" y="97044"/>
                      <a:pt x="114543" y="97044"/>
                    </a:cubicBezTo>
                    <a:cubicBezTo>
                      <a:pt x="109770" y="97044"/>
                      <a:pt x="104998" y="92271"/>
                      <a:pt x="104998" y="87498"/>
                    </a:cubicBezTo>
                    <a:lnTo>
                      <a:pt x="104998" y="0"/>
                    </a:lnTo>
                    <a:lnTo>
                      <a:pt x="42954" y="0"/>
                    </a:lnTo>
                    <a:lnTo>
                      <a:pt x="42954" y="87498"/>
                    </a:lnTo>
                    <a:cubicBezTo>
                      <a:pt x="42954" y="92271"/>
                      <a:pt x="38181" y="97044"/>
                      <a:pt x="33409" y="97044"/>
                    </a:cubicBezTo>
                    <a:cubicBezTo>
                      <a:pt x="28636" y="97044"/>
                      <a:pt x="23863" y="92271"/>
                      <a:pt x="23863" y="87498"/>
                    </a:cubicBezTo>
                    <a:lnTo>
                      <a:pt x="23863" y="0"/>
                    </a:lnTo>
                    <a:lnTo>
                      <a:pt x="0" y="0"/>
                    </a:lnTo>
                    <a:lnTo>
                      <a:pt x="0" y="518626"/>
                    </a:lnTo>
                    <a:cubicBezTo>
                      <a:pt x="1164523" y="623624"/>
                      <a:pt x="2375180" y="645896"/>
                      <a:pt x="3523794" y="41681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8" name="Freeform: Shape 3757">
                <a:extLst>
                  <a:ext uri="{FF2B5EF4-FFF2-40B4-BE49-F238E27FC236}">
                    <a16:creationId xmlns:a16="http://schemas.microsoft.com/office/drawing/2014/main" id="{132702E5-405F-464F-B53C-651556DC2277}"/>
                  </a:ext>
                </a:extLst>
              </p:cNvPr>
              <p:cNvSpPr/>
              <p:nvPr/>
            </p:nvSpPr>
            <p:spPr>
              <a:xfrm>
                <a:off x="9886210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3 w 42953"/>
                  <a:gd name="connsiteY1" fmla="*/ 132043 h 152724"/>
                  <a:gd name="connsiteX2" fmla="*/ 42953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3" y="143179"/>
                      <a:pt x="42953" y="132043"/>
                    </a:cubicBezTo>
                    <a:lnTo>
                      <a:pt x="42953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1591" y="143179"/>
                      <a:pt x="11136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9" name="Freeform: Shape 3758">
                <a:extLst>
                  <a:ext uri="{FF2B5EF4-FFF2-40B4-BE49-F238E27FC236}">
                    <a16:creationId xmlns:a16="http://schemas.microsoft.com/office/drawing/2014/main" id="{7E284598-79CA-4206-8A15-B8DE099C3648}"/>
                  </a:ext>
                </a:extLst>
              </p:cNvPr>
              <p:cNvSpPr/>
              <p:nvPr/>
            </p:nvSpPr>
            <p:spPr>
              <a:xfrm>
                <a:off x="9391447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1591" y="143179"/>
                      <a:pt x="11136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0" name="Freeform: Shape 3759">
                <a:extLst>
                  <a:ext uri="{FF2B5EF4-FFF2-40B4-BE49-F238E27FC236}">
                    <a16:creationId xmlns:a16="http://schemas.microsoft.com/office/drawing/2014/main" id="{E7AC2C10-51A8-4F89-B4EE-147C92B466FA}"/>
                  </a:ext>
                </a:extLst>
              </p:cNvPr>
              <p:cNvSpPr/>
              <p:nvPr/>
            </p:nvSpPr>
            <p:spPr>
              <a:xfrm>
                <a:off x="8896684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1" name="Freeform: Shape 3760">
                <a:extLst>
                  <a:ext uri="{FF2B5EF4-FFF2-40B4-BE49-F238E27FC236}">
                    <a16:creationId xmlns:a16="http://schemas.microsoft.com/office/drawing/2014/main" id="{21466143-9EB4-4526-9155-026D4E1C88EB}"/>
                  </a:ext>
                </a:extLst>
              </p:cNvPr>
              <p:cNvSpPr/>
              <p:nvPr/>
            </p:nvSpPr>
            <p:spPr>
              <a:xfrm>
                <a:off x="8401921" y="4268719"/>
                <a:ext cx="42953" cy="152724"/>
              </a:xfrm>
              <a:custGeom>
                <a:avLst/>
                <a:gdLst>
                  <a:gd name="connsiteX0" fmla="*/ 22273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3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3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3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2" name="Freeform: Shape 3761">
                <a:extLst>
                  <a:ext uri="{FF2B5EF4-FFF2-40B4-BE49-F238E27FC236}">
                    <a16:creationId xmlns:a16="http://schemas.microsoft.com/office/drawing/2014/main" id="{9389C288-1B04-449D-A29B-6063D8E5B4C0}"/>
                  </a:ext>
                </a:extLst>
              </p:cNvPr>
              <p:cNvSpPr/>
              <p:nvPr/>
            </p:nvSpPr>
            <p:spPr>
              <a:xfrm>
                <a:off x="7907158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3 w 42953"/>
                  <a:gd name="connsiteY1" fmla="*/ 132043 h 152724"/>
                  <a:gd name="connsiteX2" fmla="*/ 42953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8" y="152724"/>
                      <a:pt x="42953" y="143179"/>
                      <a:pt x="42953" y="132043"/>
                    </a:cubicBezTo>
                    <a:lnTo>
                      <a:pt x="42953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3" name="Freeform: Shape 3762">
                <a:extLst>
                  <a:ext uri="{FF2B5EF4-FFF2-40B4-BE49-F238E27FC236}">
                    <a16:creationId xmlns:a16="http://schemas.microsoft.com/office/drawing/2014/main" id="{432A9032-6FE0-4027-B415-DB0E2EF3740A}"/>
                  </a:ext>
                </a:extLst>
              </p:cNvPr>
              <p:cNvSpPr/>
              <p:nvPr/>
            </p:nvSpPr>
            <p:spPr>
              <a:xfrm>
                <a:off x="7412395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8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4" name="Freeform: Shape 3763">
                <a:extLst>
                  <a:ext uri="{FF2B5EF4-FFF2-40B4-BE49-F238E27FC236}">
                    <a16:creationId xmlns:a16="http://schemas.microsoft.com/office/drawing/2014/main" id="{3CCB984F-CC8F-48B0-93AC-1A5601A6E3F3}"/>
                  </a:ext>
                </a:extLst>
              </p:cNvPr>
              <p:cNvSpPr/>
              <p:nvPr/>
            </p:nvSpPr>
            <p:spPr>
              <a:xfrm>
                <a:off x="6917632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5" name="Freeform: Shape 3764">
                <a:extLst>
                  <a:ext uri="{FF2B5EF4-FFF2-40B4-BE49-F238E27FC236}">
                    <a16:creationId xmlns:a16="http://schemas.microsoft.com/office/drawing/2014/main" id="{535D3123-C270-4592-ABFE-3319CD8CD92C}"/>
                  </a:ext>
                </a:extLst>
              </p:cNvPr>
              <p:cNvSpPr/>
              <p:nvPr/>
            </p:nvSpPr>
            <p:spPr>
              <a:xfrm>
                <a:off x="9809848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6" name="Freeform: Shape 3765">
                <a:extLst>
                  <a:ext uri="{FF2B5EF4-FFF2-40B4-BE49-F238E27FC236}">
                    <a16:creationId xmlns:a16="http://schemas.microsoft.com/office/drawing/2014/main" id="{12B08549-91DF-4000-BAD2-455A46523873}"/>
                  </a:ext>
                </a:extLst>
              </p:cNvPr>
              <p:cNvSpPr/>
              <p:nvPr/>
            </p:nvSpPr>
            <p:spPr>
              <a:xfrm>
                <a:off x="9315085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7" name="Freeform: Shape 3766">
                <a:extLst>
                  <a:ext uri="{FF2B5EF4-FFF2-40B4-BE49-F238E27FC236}">
                    <a16:creationId xmlns:a16="http://schemas.microsoft.com/office/drawing/2014/main" id="{40156BFC-A88E-422B-A459-857AF8433E00}"/>
                  </a:ext>
                </a:extLst>
              </p:cNvPr>
              <p:cNvSpPr/>
              <p:nvPr/>
            </p:nvSpPr>
            <p:spPr>
              <a:xfrm>
                <a:off x="8820322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8" name="Freeform: Shape 3767">
                <a:extLst>
                  <a:ext uri="{FF2B5EF4-FFF2-40B4-BE49-F238E27FC236}">
                    <a16:creationId xmlns:a16="http://schemas.microsoft.com/office/drawing/2014/main" id="{9BECD947-693E-4390-8C56-E5BB2B08278A}"/>
                  </a:ext>
                </a:extLst>
              </p:cNvPr>
              <p:cNvSpPr/>
              <p:nvPr/>
            </p:nvSpPr>
            <p:spPr>
              <a:xfrm>
                <a:off x="832555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9" name="Freeform: Shape 3768">
                <a:extLst>
                  <a:ext uri="{FF2B5EF4-FFF2-40B4-BE49-F238E27FC236}">
                    <a16:creationId xmlns:a16="http://schemas.microsoft.com/office/drawing/2014/main" id="{A825E9AF-827C-47D7-A708-14BD31695ACD}"/>
                  </a:ext>
                </a:extLst>
              </p:cNvPr>
              <p:cNvSpPr/>
              <p:nvPr/>
            </p:nvSpPr>
            <p:spPr>
              <a:xfrm>
                <a:off x="783079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0" name="Freeform: Shape 3769">
                <a:extLst>
                  <a:ext uri="{FF2B5EF4-FFF2-40B4-BE49-F238E27FC236}">
                    <a16:creationId xmlns:a16="http://schemas.microsoft.com/office/drawing/2014/main" id="{01A9FAEC-F602-4F34-B41D-8BF52183D7C4}"/>
                  </a:ext>
                </a:extLst>
              </p:cNvPr>
              <p:cNvSpPr/>
              <p:nvPr/>
            </p:nvSpPr>
            <p:spPr>
              <a:xfrm>
                <a:off x="733603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1" name="Freeform: Shape 3770">
                <a:extLst>
                  <a:ext uri="{FF2B5EF4-FFF2-40B4-BE49-F238E27FC236}">
                    <a16:creationId xmlns:a16="http://schemas.microsoft.com/office/drawing/2014/main" id="{BB76CEB2-EBE4-4822-BD77-195418A97CCB}"/>
                  </a:ext>
                </a:extLst>
              </p:cNvPr>
              <p:cNvSpPr/>
              <p:nvPr/>
            </p:nvSpPr>
            <p:spPr>
              <a:xfrm>
                <a:off x="684127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2" name="Freeform: Shape 3771">
                <a:extLst>
                  <a:ext uri="{FF2B5EF4-FFF2-40B4-BE49-F238E27FC236}">
                    <a16:creationId xmlns:a16="http://schemas.microsoft.com/office/drawing/2014/main" id="{B7414966-BFF9-441B-9B3F-10B5282268B1}"/>
                  </a:ext>
                </a:extLst>
              </p:cNvPr>
              <p:cNvSpPr/>
              <p:nvPr/>
            </p:nvSpPr>
            <p:spPr>
              <a:xfrm>
                <a:off x="9727122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1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3" name="Freeform: Shape 3772">
                <a:extLst>
                  <a:ext uri="{FF2B5EF4-FFF2-40B4-BE49-F238E27FC236}">
                    <a16:creationId xmlns:a16="http://schemas.microsoft.com/office/drawing/2014/main" id="{7AF1E632-4689-4C16-9C61-B1C7CF1CAFB2}"/>
                  </a:ext>
                </a:extLst>
              </p:cNvPr>
              <p:cNvSpPr/>
              <p:nvPr/>
            </p:nvSpPr>
            <p:spPr>
              <a:xfrm>
                <a:off x="923235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4" name="Freeform: Shape 3773">
                <a:extLst>
                  <a:ext uri="{FF2B5EF4-FFF2-40B4-BE49-F238E27FC236}">
                    <a16:creationId xmlns:a16="http://schemas.microsoft.com/office/drawing/2014/main" id="{3E51886B-0877-4D76-A164-30986473817D}"/>
                  </a:ext>
                </a:extLst>
              </p:cNvPr>
              <p:cNvSpPr/>
              <p:nvPr/>
            </p:nvSpPr>
            <p:spPr>
              <a:xfrm>
                <a:off x="873759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5" name="Freeform: Shape 3774">
                <a:extLst>
                  <a:ext uri="{FF2B5EF4-FFF2-40B4-BE49-F238E27FC236}">
                    <a16:creationId xmlns:a16="http://schemas.microsoft.com/office/drawing/2014/main" id="{922AE01B-DF14-4613-A1D6-F07EB4DD6889}"/>
                  </a:ext>
                </a:extLst>
              </p:cNvPr>
              <p:cNvSpPr/>
              <p:nvPr/>
            </p:nvSpPr>
            <p:spPr>
              <a:xfrm>
                <a:off x="824283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6" name="Freeform: Shape 3775">
                <a:extLst>
                  <a:ext uri="{FF2B5EF4-FFF2-40B4-BE49-F238E27FC236}">
                    <a16:creationId xmlns:a16="http://schemas.microsoft.com/office/drawing/2014/main" id="{9FB8E417-AD1D-4115-BB3D-A82E88BCF1AC}"/>
                  </a:ext>
                </a:extLst>
              </p:cNvPr>
              <p:cNvSpPr/>
              <p:nvPr/>
            </p:nvSpPr>
            <p:spPr>
              <a:xfrm>
                <a:off x="774807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1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7" name="Freeform: Shape 3776">
                <a:extLst>
                  <a:ext uri="{FF2B5EF4-FFF2-40B4-BE49-F238E27FC236}">
                    <a16:creationId xmlns:a16="http://schemas.microsoft.com/office/drawing/2014/main" id="{7E568EC9-A698-4C26-B7DE-7E3B82FBBDFE}"/>
                  </a:ext>
                </a:extLst>
              </p:cNvPr>
              <p:cNvSpPr/>
              <p:nvPr/>
            </p:nvSpPr>
            <p:spPr>
              <a:xfrm>
                <a:off x="7253308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8" name="Freeform: Shape 3777">
                <a:extLst>
                  <a:ext uri="{FF2B5EF4-FFF2-40B4-BE49-F238E27FC236}">
                    <a16:creationId xmlns:a16="http://schemas.microsoft.com/office/drawing/2014/main" id="{C46254B8-C433-40D8-946D-2D7FDDC0252E}"/>
                  </a:ext>
                </a:extLst>
              </p:cNvPr>
              <p:cNvSpPr/>
              <p:nvPr/>
            </p:nvSpPr>
            <p:spPr>
              <a:xfrm>
                <a:off x="6758544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9" name="Freeform: Shape 3778">
                <a:extLst>
                  <a:ext uri="{FF2B5EF4-FFF2-40B4-BE49-F238E27FC236}">
                    <a16:creationId xmlns:a16="http://schemas.microsoft.com/office/drawing/2014/main" id="{D6FBC097-0288-431D-ABF4-77754DA5E26E}"/>
                  </a:ext>
                </a:extLst>
              </p:cNvPr>
              <p:cNvSpPr/>
              <p:nvPr/>
            </p:nvSpPr>
            <p:spPr>
              <a:xfrm>
                <a:off x="9645988" y="4268719"/>
                <a:ext cx="17499" cy="97043"/>
              </a:xfrm>
              <a:custGeom>
                <a:avLst/>
                <a:gdLst>
                  <a:gd name="connsiteX0" fmla="*/ 7954 w 17499"/>
                  <a:gd name="connsiteY0" fmla="*/ 97044 h 97043"/>
                  <a:gd name="connsiteX1" fmla="*/ 17500 w 17499"/>
                  <a:gd name="connsiteY1" fmla="*/ 87498 h 97043"/>
                  <a:gd name="connsiteX2" fmla="*/ 17500 w 17499"/>
                  <a:gd name="connsiteY2" fmla="*/ 0 h 97043"/>
                  <a:gd name="connsiteX3" fmla="*/ 0 w 17499"/>
                  <a:gd name="connsiteY3" fmla="*/ 0 h 97043"/>
                  <a:gd name="connsiteX4" fmla="*/ 0 w 17499"/>
                  <a:gd name="connsiteY4" fmla="*/ 87498 h 97043"/>
                  <a:gd name="connsiteX5" fmla="*/ 7954 w 17499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499" h="97043">
                    <a:moveTo>
                      <a:pt x="7954" y="97044"/>
                    </a:moveTo>
                    <a:cubicBezTo>
                      <a:pt x="12727" y="97044"/>
                      <a:pt x="17500" y="92271"/>
                      <a:pt x="17500" y="87498"/>
                    </a:cubicBezTo>
                    <a:lnTo>
                      <a:pt x="1750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7954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0" name="Freeform: Shape 3779">
                <a:extLst>
                  <a:ext uri="{FF2B5EF4-FFF2-40B4-BE49-F238E27FC236}">
                    <a16:creationId xmlns:a16="http://schemas.microsoft.com/office/drawing/2014/main" id="{390A1BD7-5358-4361-8B2F-9B34B7781F71}"/>
                  </a:ext>
                </a:extLst>
              </p:cNvPr>
              <p:cNvSpPr/>
              <p:nvPr/>
            </p:nvSpPr>
            <p:spPr>
              <a:xfrm>
                <a:off x="914963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1591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1" name="Freeform: Shape 3780">
                <a:extLst>
                  <a:ext uri="{FF2B5EF4-FFF2-40B4-BE49-F238E27FC236}">
                    <a16:creationId xmlns:a16="http://schemas.microsoft.com/office/drawing/2014/main" id="{E00EFC00-E565-4BFB-AD35-6AF1D367037D}"/>
                  </a:ext>
                </a:extLst>
              </p:cNvPr>
              <p:cNvSpPr/>
              <p:nvPr/>
            </p:nvSpPr>
            <p:spPr>
              <a:xfrm>
                <a:off x="865487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159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2" name="Freeform: Shape 3781">
                <a:extLst>
                  <a:ext uri="{FF2B5EF4-FFF2-40B4-BE49-F238E27FC236}">
                    <a16:creationId xmlns:a16="http://schemas.microsoft.com/office/drawing/2014/main" id="{1233F47E-EA34-4902-83F1-63E819A8C6B0}"/>
                  </a:ext>
                </a:extLst>
              </p:cNvPr>
              <p:cNvSpPr/>
              <p:nvPr/>
            </p:nvSpPr>
            <p:spPr>
              <a:xfrm>
                <a:off x="8160108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1591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3" name="Freeform: Shape 3782">
                <a:extLst>
                  <a:ext uri="{FF2B5EF4-FFF2-40B4-BE49-F238E27FC236}">
                    <a16:creationId xmlns:a16="http://schemas.microsoft.com/office/drawing/2014/main" id="{B0BD4413-0931-4F8D-BCC6-039A8257496B}"/>
                  </a:ext>
                </a:extLst>
              </p:cNvPr>
              <p:cNvSpPr/>
              <p:nvPr/>
            </p:nvSpPr>
            <p:spPr>
              <a:xfrm>
                <a:off x="7665345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4" name="Freeform: Shape 3783">
                <a:extLst>
                  <a:ext uri="{FF2B5EF4-FFF2-40B4-BE49-F238E27FC236}">
                    <a16:creationId xmlns:a16="http://schemas.microsoft.com/office/drawing/2014/main" id="{160E23EE-A641-4C2C-B2E4-7390681138CB}"/>
                  </a:ext>
                </a:extLst>
              </p:cNvPr>
              <p:cNvSpPr/>
              <p:nvPr/>
            </p:nvSpPr>
            <p:spPr>
              <a:xfrm>
                <a:off x="7170582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5" name="Freeform: Shape 3784">
                <a:extLst>
                  <a:ext uri="{FF2B5EF4-FFF2-40B4-BE49-F238E27FC236}">
                    <a16:creationId xmlns:a16="http://schemas.microsoft.com/office/drawing/2014/main" id="{4E2E44F0-DC81-4A53-840C-3CCD1ED3EA68}"/>
                  </a:ext>
                </a:extLst>
              </p:cNvPr>
              <p:cNvSpPr/>
              <p:nvPr/>
            </p:nvSpPr>
            <p:spPr>
              <a:xfrm>
                <a:off x="667581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6" name="Freeform: Shape 3785">
                <a:extLst>
                  <a:ext uri="{FF2B5EF4-FFF2-40B4-BE49-F238E27FC236}">
                    <a16:creationId xmlns:a16="http://schemas.microsoft.com/office/drawing/2014/main" id="{A82A7F2A-5BF5-405C-B568-49A8110AAC46}"/>
                  </a:ext>
                </a:extLst>
              </p:cNvPr>
              <p:cNvSpPr/>
              <p:nvPr/>
            </p:nvSpPr>
            <p:spPr>
              <a:xfrm>
                <a:off x="956962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7" name="Freeform: Shape 3786">
                <a:extLst>
                  <a:ext uri="{FF2B5EF4-FFF2-40B4-BE49-F238E27FC236}">
                    <a16:creationId xmlns:a16="http://schemas.microsoft.com/office/drawing/2014/main" id="{C2465003-0E8B-4870-A266-DBEE14E7A88D}"/>
                  </a:ext>
                </a:extLst>
              </p:cNvPr>
              <p:cNvSpPr/>
              <p:nvPr/>
            </p:nvSpPr>
            <p:spPr>
              <a:xfrm>
                <a:off x="907486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8" name="Freeform: Shape 3787">
                <a:extLst>
                  <a:ext uri="{FF2B5EF4-FFF2-40B4-BE49-F238E27FC236}">
                    <a16:creationId xmlns:a16="http://schemas.microsoft.com/office/drawing/2014/main" id="{0614FE40-6D73-4630-BE8C-BA57451F7E8C}"/>
                  </a:ext>
                </a:extLst>
              </p:cNvPr>
              <p:cNvSpPr/>
              <p:nvPr/>
            </p:nvSpPr>
            <p:spPr>
              <a:xfrm>
                <a:off x="858009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9" name="Freeform: Shape 3788">
                <a:extLst>
                  <a:ext uri="{FF2B5EF4-FFF2-40B4-BE49-F238E27FC236}">
                    <a16:creationId xmlns:a16="http://schemas.microsoft.com/office/drawing/2014/main" id="{06DFF2AF-69A3-4A20-A00A-5D3647C0D071}"/>
                  </a:ext>
                </a:extLst>
              </p:cNvPr>
              <p:cNvSpPr/>
              <p:nvPr/>
            </p:nvSpPr>
            <p:spPr>
              <a:xfrm>
                <a:off x="808533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0" name="Freeform: Shape 3789">
                <a:extLst>
                  <a:ext uri="{FF2B5EF4-FFF2-40B4-BE49-F238E27FC236}">
                    <a16:creationId xmlns:a16="http://schemas.microsoft.com/office/drawing/2014/main" id="{6E4633CB-F824-4ABA-8715-8DDDEAA30684}"/>
                  </a:ext>
                </a:extLst>
              </p:cNvPr>
              <p:cNvSpPr/>
              <p:nvPr/>
            </p:nvSpPr>
            <p:spPr>
              <a:xfrm>
                <a:off x="759057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1" name="Freeform: Shape 3790">
                <a:extLst>
                  <a:ext uri="{FF2B5EF4-FFF2-40B4-BE49-F238E27FC236}">
                    <a16:creationId xmlns:a16="http://schemas.microsoft.com/office/drawing/2014/main" id="{1CC7C3E6-F395-4833-B67A-B5D2EE9F942C}"/>
                  </a:ext>
                </a:extLst>
              </p:cNvPr>
              <p:cNvSpPr/>
              <p:nvPr/>
            </p:nvSpPr>
            <p:spPr>
              <a:xfrm>
                <a:off x="709581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2" name="Freeform: Shape 3791">
                <a:extLst>
                  <a:ext uri="{FF2B5EF4-FFF2-40B4-BE49-F238E27FC236}">
                    <a16:creationId xmlns:a16="http://schemas.microsoft.com/office/drawing/2014/main" id="{8A6B2638-E6A8-4E4B-8D41-E241CE36ED71}"/>
                  </a:ext>
                </a:extLst>
              </p:cNvPr>
              <p:cNvSpPr/>
              <p:nvPr/>
            </p:nvSpPr>
            <p:spPr>
              <a:xfrm>
                <a:off x="949803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3" name="Freeform: Shape 3792">
                <a:extLst>
                  <a:ext uri="{FF2B5EF4-FFF2-40B4-BE49-F238E27FC236}">
                    <a16:creationId xmlns:a16="http://schemas.microsoft.com/office/drawing/2014/main" id="{8946A642-8D60-462A-922D-B99D43BD3FE6}"/>
                  </a:ext>
                </a:extLst>
              </p:cNvPr>
              <p:cNvSpPr/>
              <p:nvPr/>
            </p:nvSpPr>
            <p:spPr>
              <a:xfrm>
                <a:off x="1012325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4" name="Freeform: Shape 3793">
                <a:extLst>
                  <a:ext uri="{FF2B5EF4-FFF2-40B4-BE49-F238E27FC236}">
                    <a16:creationId xmlns:a16="http://schemas.microsoft.com/office/drawing/2014/main" id="{B5389D2F-1E76-47A3-8C34-59B7CA46CBC7}"/>
                  </a:ext>
                </a:extLst>
              </p:cNvPr>
              <p:cNvSpPr/>
              <p:nvPr/>
            </p:nvSpPr>
            <p:spPr>
              <a:xfrm>
                <a:off x="1004847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5" name="Freeform: Shape 3794">
                <a:extLst>
                  <a:ext uri="{FF2B5EF4-FFF2-40B4-BE49-F238E27FC236}">
                    <a16:creationId xmlns:a16="http://schemas.microsoft.com/office/drawing/2014/main" id="{B7CCF927-00B7-4422-A24F-D2D8B457217C}"/>
                  </a:ext>
                </a:extLst>
              </p:cNvPr>
              <p:cNvSpPr/>
              <p:nvPr/>
            </p:nvSpPr>
            <p:spPr>
              <a:xfrm>
                <a:off x="997689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6" name="Freeform: Shape 3795">
                <a:extLst>
                  <a:ext uri="{FF2B5EF4-FFF2-40B4-BE49-F238E27FC236}">
                    <a16:creationId xmlns:a16="http://schemas.microsoft.com/office/drawing/2014/main" id="{95C61FB5-A36C-4F35-A21F-AC41F0247E67}"/>
                  </a:ext>
                </a:extLst>
              </p:cNvPr>
              <p:cNvSpPr/>
              <p:nvPr/>
            </p:nvSpPr>
            <p:spPr>
              <a:xfrm>
                <a:off x="900327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7" name="Freeform: Shape 3796">
                <a:extLst>
                  <a:ext uri="{FF2B5EF4-FFF2-40B4-BE49-F238E27FC236}">
                    <a16:creationId xmlns:a16="http://schemas.microsoft.com/office/drawing/2014/main" id="{1B8BA8D5-C8CA-475D-A940-28CA1603B5BC}"/>
                  </a:ext>
                </a:extLst>
              </p:cNvPr>
              <p:cNvSpPr/>
              <p:nvPr/>
            </p:nvSpPr>
            <p:spPr>
              <a:xfrm>
                <a:off x="850851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8" name="Freeform: Shape 3797">
                <a:extLst>
                  <a:ext uri="{FF2B5EF4-FFF2-40B4-BE49-F238E27FC236}">
                    <a16:creationId xmlns:a16="http://schemas.microsoft.com/office/drawing/2014/main" id="{0916378F-F215-424B-91B6-AE6DC098F649}"/>
                  </a:ext>
                </a:extLst>
              </p:cNvPr>
              <p:cNvSpPr/>
              <p:nvPr/>
            </p:nvSpPr>
            <p:spPr>
              <a:xfrm>
                <a:off x="8013747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9" name="Freeform: Shape 3798">
                <a:extLst>
                  <a:ext uri="{FF2B5EF4-FFF2-40B4-BE49-F238E27FC236}">
                    <a16:creationId xmlns:a16="http://schemas.microsoft.com/office/drawing/2014/main" id="{99BF1A59-B959-48A6-9BA4-C98DBD7BB90F}"/>
                  </a:ext>
                </a:extLst>
              </p:cNvPr>
              <p:cNvSpPr/>
              <p:nvPr/>
            </p:nvSpPr>
            <p:spPr>
              <a:xfrm>
                <a:off x="7518984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0" name="Freeform: Shape 3799">
                <a:extLst>
                  <a:ext uri="{FF2B5EF4-FFF2-40B4-BE49-F238E27FC236}">
                    <a16:creationId xmlns:a16="http://schemas.microsoft.com/office/drawing/2014/main" id="{2B23D5A4-7AAA-491D-9C85-5564AA9616F2}"/>
                  </a:ext>
                </a:extLst>
              </p:cNvPr>
              <p:cNvSpPr/>
              <p:nvPr/>
            </p:nvSpPr>
            <p:spPr>
              <a:xfrm>
                <a:off x="702422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01" name="Graphic 378">
              <a:extLst>
                <a:ext uri="{FF2B5EF4-FFF2-40B4-BE49-F238E27FC236}">
                  <a16:creationId xmlns:a16="http://schemas.microsoft.com/office/drawing/2014/main" id="{B96F9910-F276-4EB2-BD19-5F40B81421AB}"/>
                </a:ext>
              </a:extLst>
            </p:cNvPr>
            <p:cNvGrpSpPr/>
            <p:nvPr/>
          </p:nvGrpSpPr>
          <p:grpSpPr>
            <a:xfrm>
              <a:off x="7937353" y="4574108"/>
              <a:ext cx="959331" cy="321483"/>
              <a:chOff x="7937353" y="4574108"/>
              <a:chExt cx="959331" cy="321483"/>
            </a:xfrm>
          </p:grpSpPr>
          <p:sp>
            <p:nvSpPr>
              <p:cNvPr id="3802" name="Freeform: Shape 3801">
                <a:extLst>
                  <a:ext uri="{FF2B5EF4-FFF2-40B4-BE49-F238E27FC236}">
                    <a16:creationId xmlns:a16="http://schemas.microsoft.com/office/drawing/2014/main" id="{D42743FE-0E45-48D3-A2BD-DE9D4C5889DF}"/>
                  </a:ext>
                </a:extLst>
              </p:cNvPr>
              <p:cNvSpPr/>
              <p:nvPr/>
            </p:nvSpPr>
            <p:spPr>
              <a:xfrm>
                <a:off x="7937353" y="4752283"/>
                <a:ext cx="257754" cy="128987"/>
              </a:xfrm>
              <a:custGeom>
                <a:avLst/>
                <a:gdLst>
                  <a:gd name="connsiteX0" fmla="*/ 257754 w 257754"/>
                  <a:gd name="connsiteY0" fmla="*/ 66880 h 128987"/>
                  <a:gd name="connsiteX1" fmla="*/ 127303 w 257754"/>
                  <a:gd name="connsiteY1" fmla="*/ 128924 h 128987"/>
                  <a:gd name="connsiteX2" fmla="*/ 32 w 257754"/>
                  <a:gd name="connsiteY2" fmla="*/ 62107 h 128987"/>
                  <a:gd name="connsiteX3" fmla="*/ 130484 w 257754"/>
                  <a:gd name="connsiteY3" fmla="*/ 63 h 128987"/>
                  <a:gd name="connsiteX4" fmla="*/ 257754 w 257754"/>
                  <a:gd name="connsiteY4" fmla="*/ 66880 h 128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754" h="128987">
                    <a:moveTo>
                      <a:pt x="257754" y="66880"/>
                    </a:moveTo>
                    <a:cubicBezTo>
                      <a:pt x="257754" y="101879"/>
                      <a:pt x="198892" y="130515"/>
                      <a:pt x="127303" y="128924"/>
                    </a:cubicBezTo>
                    <a:cubicBezTo>
                      <a:pt x="55713" y="127333"/>
                      <a:pt x="-1559" y="97107"/>
                      <a:pt x="32" y="62107"/>
                    </a:cubicBezTo>
                    <a:cubicBezTo>
                      <a:pt x="32" y="27108"/>
                      <a:pt x="58895" y="-1528"/>
                      <a:pt x="130484" y="63"/>
                    </a:cubicBezTo>
                    <a:cubicBezTo>
                      <a:pt x="202074" y="1654"/>
                      <a:pt x="257754" y="31881"/>
                      <a:pt x="257754" y="66880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3" name="Freeform: Shape 3802">
                <a:extLst>
                  <a:ext uri="{FF2B5EF4-FFF2-40B4-BE49-F238E27FC236}">
                    <a16:creationId xmlns:a16="http://schemas.microsoft.com/office/drawing/2014/main" id="{20498375-8684-46BF-AAC3-74D4781F6D53}"/>
                  </a:ext>
                </a:extLst>
              </p:cNvPr>
              <p:cNvSpPr/>
              <p:nvPr/>
            </p:nvSpPr>
            <p:spPr>
              <a:xfrm>
                <a:off x="8638930" y="4766664"/>
                <a:ext cx="257754" cy="128927"/>
              </a:xfrm>
              <a:custGeom>
                <a:avLst/>
                <a:gdLst>
                  <a:gd name="connsiteX0" fmla="*/ 32 w 257754"/>
                  <a:gd name="connsiteY0" fmla="*/ 62045 h 128927"/>
                  <a:gd name="connsiteX1" fmla="*/ 127303 w 257754"/>
                  <a:gd name="connsiteY1" fmla="*/ 128861 h 128927"/>
                  <a:gd name="connsiteX2" fmla="*/ 257754 w 257754"/>
                  <a:gd name="connsiteY2" fmla="*/ 66817 h 128927"/>
                  <a:gd name="connsiteX3" fmla="*/ 130484 w 257754"/>
                  <a:gd name="connsiteY3" fmla="*/ 0 h 128927"/>
                  <a:gd name="connsiteX4" fmla="*/ 32 w 257754"/>
                  <a:gd name="connsiteY4" fmla="*/ 62045 h 128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754" h="128927">
                    <a:moveTo>
                      <a:pt x="32" y="62045"/>
                    </a:moveTo>
                    <a:cubicBezTo>
                      <a:pt x="-1559" y="97044"/>
                      <a:pt x="55713" y="127270"/>
                      <a:pt x="127303" y="128861"/>
                    </a:cubicBezTo>
                    <a:cubicBezTo>
                      <a:pt x="198892" y="130452"/>
                      <a:pt x="256163" y="103407"/>
                      <a:pt x="257754" y="66817"/>
                    </a:cubicBezTo>
                    <a:cubicBezTo>
                      <a:pt x="257754" y="31818"/>
                      <a:pt x="202074" y="1591"/>
                      <a:pt x="130484" y="0"/>
                    </a:cubicBezTo>
                    <a:cubicBezTo>
                      <a:pt x="58895" y="0"/>
                      <a:pt x="32" y="27045"/>
                      <a:pt x="32" y="62045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4" name="Freeform: Shape 3803">
                <a:extLst>
                  <a:ext uri="{FF2B5EF4-FFF2-40B4-BE49-F238E27FC236}">
                    <a16:creationId xmlns:a16="http://schemas.microsoft.com/office/drawing/2014/main" id="{FAF68FB3-8AF3-4A0E-82AA-B96A05D1CCB6}"/>
                  </a:ext>
                </a:extLst>
              </p:cNvPr>
              <p:cNvSpPr/>
              <p:nvPr/>
            </p:nvSpPr>
            <p:spPr>
              <a:xfrm>
                <a:off x="8292150" y="4626667"/>
                <a:ext cx="259313" cy="149617"/>
              </a:xfrm>
              <a:custGeom>
                <a:avLst/>
                <a:gdLst>
                  <a:gd name="connsiteX0" fmla="*/ 127270 w 259313"/>
                  <a:gd name="connsiteY0" fmla="*/ 149542 h 149617"/>
                  <a:gd name="connsiteX1" fmla="*/ 15909 w 259313"/>
                  <a:gd name="connsiteY1" fmla="*/ 82726 h 149617"/>
                  <a:gd name="connsiteX2" fmla="*/ 0 w 259313"/>
                  <a:gd name="connsiteY2" fmla="*/ 17500 h 149617"/>
                  <a:gd name="connsiteX3" fmla="*/ 19091 w 259313"/>
                  <a:gd name="connsiteY3" fmla="*/ 0 h 149617"/>
                  <a:gd name="connsiteX4" fmla="*/ 36590 w 259313"/>
                  <a:gd name="connsiteY4" fmla="*/ 19091 h 149617"/>
                  <a:gd name="connsiteX5" fmla="*/ 47726 w 259313"/>
                  <a:gd name="connsiteY5" fmla="*/ 66817 h 149617"/>
                  <a:gd name="connsiteX6" fmla="*/ 127270 w 259313"/>
                  <a:gd name="connsiteY6" fmla="*/ 116134 h 149617"/>
                  <a:gd name="connsiteX7" fmla="*/ 209996 w 259313"/>
                  <a:gd name="connsiteY7" fmla="*/ 69999 h 149617"/>
                  <a:gd name="connsiteX8" fmla="*/ 222723 w 259313"/>
                  <a:gd name="connsiteY8" fmla="*/ 23863 h 149617"/>
                  <a:gd name="connsiteX9" fmla="*/ 241814 w 259313"/>
                  <a:gd name="connsiteY9" fmla="*/ 6363 h 149617"/>
                  <a:gd name="connsiteX10" fmla="*/ 259313 w 259313"/>
                  <a:gd name="connsiteY10" fmla="*/ 25454 h 149617"/>
                  <a:gd name="connsiteX11" fmla="*/ 240223 w 259313"/>
                  <a:gd name="connsiteY11" fmla="*/ 89089 h 149617"/>
                  <a:gd name="connsiteX12" fmla="*/ 127270 w 259313"/>
                  <a:gd name="connsiteY12" fmla="*/ 149542 h 149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9313" h="149617">
                    <a:moveTo>
                      <a:pt x="127270" y="149542"/>
                    </a:moveTo>
                    <a:cubicBezTo>
                      <a:pt x="81135" y="147951"/>
                      <a:pt x="38181" y="122498"/>
                      <a:pt x="15909" y="82726"/>
                    </a:cubicBezTo>
                    <a:cubicBezTo>
                      <a:pt x="4773" y="62044"/>
                      <a:pt x="0" y="39772"/>
                      <a:pt x="0" y="17500"/>
                    </a:cubicBezTo>
                    <a:cubicBezTo>
                      <a:pt x="0" y="7954"/>
                      <a:pt x="7954" y="0"/>
                      <a:pt x="19091" y="0"/>
                    </a:cubicBezTo>
                    <a:cubicBezTo>
                      <a:pt x="28636" y="0"/>
                      <a:pt x="36590" y="7954"/>
                      <a:pt x="36590" y="19091"/>
                    </a:cubicBezTo>
                    <a:cubicBezTo>
                      <a:pt x="36590" y="35000"/>
                      <a:pt x="39772" y="52499"/>
                      <a:pt x="47726" y="66817"/>
                    </a:cubicBezTo>
                    <a:cubicBezTo>
                      <a:pt x="63635" y="95453"/>
                      <a:pt x="93862" y="114543"/>
                      <a:pt x="127270" y="116134"/>
                    </a:cubicBezTo>
                    <a:cubicBezTo>
                      <a:pt x="160679" y="116134"/>
                      <a:pt x="192496" y="98635"/>
                      <a:pt x="209996" y="69999"/>
                    </a:cubicBezTo>
                    <a:cubicBezTo>
                      <a:pt x="217950" y="55681"/>
                      <a:pt x="222723" y="39772"/>
                      <a:pt x="222723" y="23863"/>
                    </a:cubicBezTo>
                    <a:cubicBezTo>
                      <a:pt x="222723" y="14318"/>
                      <a:pt x="230677" y="6363"/>
                      <a:pt x="241814" y="6363"/>
                    </a:cubicBezTo>
                    <a:cubicBezTo>
                      <a:pt x="251359" y="6363"/>
                      <a:pt x="259313" y="14318"/>
                      <a:pt x="259313" y="25454"/>
                    </a:cubicBezTo>
                    <a:cubicBezTo>
                      <a:pt x="259313" y="47726"/>
                      <a:pt x="252949" y="69999"/>
                      <a:pt x="240223" y="89089"/>
                    </a:cubicBezTo>
                    <a:cubicBezTo>
                      <a:pt x="216359" y="127270"/>
                      <a:pt x="173406" y="151133"/>
                      <a:pt x="127270" y="149542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5" name="Freeform: Shape 3804">
                <a:extLst>
                  <a:ext uri="{FF2B5EF4-FFF2-40B4-BE49-F238E27FC236}">
                    <a16:creationId xmlns:a16="http://schemas.microsoft.com/office/drawing/2014/main" id="{D65A3C18-A894-4611-8596-F8781E26C6B2}"/>
                  </a:ext>
                </a:extLst>
              </p:cNvPr>
              <p:cNvSpPr/>
              <p:nvPr/>
            </p:nvSpPr>
            <p:spPr>
              <a:xfrm>
                <a:off x="8059822" y="4574108"/>
                <a:ext cx="140114" cy="140117"/>
              </a:xfrm>
              <a:custGeom>
                <a:avLst/>
                <a:gdLst>
                  <a:gd name="connsiteX0" fmla="*/ 140058 w 140114"/>
                  <a:gd name="connsiteY0" fmla="*/ 71650 h 140117"/>
                  <a:gd name="connsiteX1" fmla="*/ 68468 w 140114"/>
                  <a:gd name="connsiteY1" fmla="*/ 140057 h 140117"/>
                  <a:gd name="connsiteX2" fmla="*/ 60 w 140114"/>
                  <a:gd name="connsiteY2" fmla="*/ 68468 h 140117"/>
                  <a:gd name="connsiteX3" fmla="*/ 71649 w 140114"/>
                  <a:gd name="connsiteY3" fmla="*/ 60 h 140117"/>
                  <a:gd name="connsiteX4" fmla="*/ 140058 w 140114"/>
                  <a:gd name="connsiteY4" fmla="*/ 71650 h 140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114" h="140117">
                    <a:moveTo>
                      <a:pt x="140058" y="71650"/>
                    </a:moveTo>
                    <a:cubicBezTo>
                      <a:pt x="138467" y="111421"/>
                      <a:pt x="106649" y="141648"/>
                      <a:pt x="68468" y="140057"/>
                    </a:cubicBezTo>
                    <a:cubicBezTo>
                      <a:pt x="28696" y="138466"/>
                      <a:pt x="-1531" y="106649"/>
                      <a:pt x="60" y="68468"/>
                    </a:cubicBezTo>
                    <a:cubicBezTo>
                      <a:pt x="1651" y="28696"/>
                      <a:pt x="33469" y="-1531"/>
                      <a:pt x="71649" y="60"/>
                    </a:cubicBezTo>
                    <a:cubicBezTo>
                      <a:pt x="109831" y="60"/>
                      <a:pt x="141648" y="33468"/>
                      <a:pt x="140058" y="7165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6" name="Freeform: Shape 3805">
                <a:extLst>
                  <a:ext uri="{FF2B5EF4-FFF2-40B4-BE49-F238E27FC236}">
                    <a16:creationId xmlns:a16="http://schemas.microsoft.com/office/drawing/2014/main" id="{91235226-B31E-4AC1-AB75-7AB8F6B1B4D1}"/>
                  </a:ext>
                </a:extLst>
              </p:cNvPr>
              <p:cNvSpPr/>
              <p:nvPr/>
            </p:nvSpPr>
            <p:spPr>
              <a:xfrm>
                <a:off x="8645266" y="4588426"/>
                <a:ext cx="140114" cy="140117"/>
              </a:xfrm>
              <a:custGeom>
                <a:avLst/>
                <a:gdLst>
                  <a:gd name="connsiteX0" fmla="*/ 140057 w 140114"/>
                  <a:gd name="connsiteY0" fmla="*/ 71650 h 140117"/>
                  <a:gd name="connsiteX1" fmla="*/ 68468 w 140114"/>
                  <a:gd name="connsiteY1" fmla="*/ 140057 h 140117"/>
                  <a:gd name="connsiteX2" fmla="*/ 60 w 140114"/>
                  <a:gd name="connsiteY2" fmla="*/ 68468 h 140117"/>
                  <a:gd name="connsiteX3" fmla="*/ 71650 w 140114"/>
                  <a:gd name="connsiteY3" fmla="*/ 60 h 140117"/>
                  <a:gd name="connsiteX4" fmla="*/ 140057 w 140114"/>
                  <a:gd name="connsiteY4" fmla="*/ 71650 h 140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114" h="140117">
                    <a:moveTo>
                      <a:pt x="140057" y="71650"/>
                    </a:moveTo>
                    <a:cubicBezTo>
                      <a:pt x="138466" y="111421"/>
                      <a:pt x="106649" y="141648"/>
                      <a:pt x="68468" y="140057"/>
                    </a:cubicBezTo>
                    <a:cubicBezTo>
                      <a:pt x="28696" y="138466"/>
                      <a:pt x="-1531" y="106649"/>
                      <a:pt x="60" y="68468"/>
                    </a:cubicBezTo>
                    <a:cubicBezTo>
                      <a:pt x="1651" y="28696"/>
                      <a:pt x="33469" y="-1531"/>
                      <a:pt x="71650" y="60"/>
                    </a:cubicBezTo>
                    <a:cubicBezTo>
                      <a:pt x="109830" y="60"/>
                      <a:pt x="141648" y="31878"/>
                      <a:pt x="140057" y="7165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07" name="Graphic 378">
            <a:extLst>
              <a:ext uri="{FF2B5EF4-FFF2-40B4-BE49-F238E27FC236}">
                <a16:creationId xmlns:a16="http://schemas.microsoft.com/office/drawing/2014/main" id="{0C3F1BD7-067C-4742-B01B-04756120689D}"/>
              </a:ext>
            </a:extLst>
          </p:cNvPr>
          <p:cNvGrpSpPr/>
          <p:nvPr/>
        </p:nvGrpSpPr>
        <p:grpSpPr>
          <a:xfrm>
            <a:off x="250338" y="357481"/>
            <a:ext cx="2080868" cy="2230410"/>
            <a:chOff x="3576789" y="-826861"/>
            <a:chExt cx="2080868" cy="2230410"/>
          </a:xfrm>
        </p:grpSpPr>
        <p:grpSp>
          <p:nvGrpSpPr>
            <p:cNvPr id="3808" name="Graphic 378">
              <a:extLst>
                <a:ext uri="{FF2B5EF4-FFF2-40B4-BE49-F238E27FC236}">
                  <a16:creationId xmlns:a16="http://schemas.microsoft.com/office/drawing/2014/main" id="{9A94B860-EB69-4726-B186-B8C149FF9487}"/>
                </a:ext>
              </a:extLst>
            </p:cNvPr>
            <p:cNvGrpSpPr/>
            <p:nvPr/>
          </p:nvGrpSpPr>
          <p:grpSpPr>
            <a:xfrm>
              <a:off x="3576789" y="-826861"/>
              <a:ext cx="2080868" cy="2230410"/>
              <a:chOff x="3576789" y="-826861"/>
              <a:chExt cx="2080868" cy="2230410"/>
            </a:xfrm>
          </p:grpSpPr>
          <p:sp>
            <p:nvSpPr>
              <p:cNvPr id="3809" name="Freeform: Shape 3808">
                <a:extLst>
                  <a:ext uri="{FF2B5EF4-FFF2-40B4-BE49-F238E27FC236}">
                    <a16:creationId xmlns:a16="http://schemas.microsoft.com/office/drawing/2014/main" id="{F3EE740C-CED2-4000-AD3B-0A61C9F799DA}"/>
                  </a:ext>
                </a:extLst>
              </p:cNvPr>
              <p:cNvSpPr/>
              <p:nvPr/>
            </p:nvSpPr>
            <p:spPr>
              <a:xfrm>
                <a:off x="3719968" y="313798"/>
                <a:ext cx="1937689" cy="1089751"/>
              </a:xfrm>
              <a:custGeom>
                <a:avLst/>
                <a:gdLst>
                  <a:gd name="connsiteX0" fmla="*/ 1428608 w 1937689"/>
                  <a:gd name="connsiteY0" fmla="*/ 326130 h 1089751"/>
                  <a:gd name="connsiteX1" fmla="*/ 983163 w 1937689"/>
                  <a:gd name="connsiteY1" fmla="*/ 310221 h 1089751"/>
                  <a:gd name="connsiteX2" fmla="*/ 190905 w 1937689"/>
                  <a:gd name="connsiteY2" fmla="*/ 104998 h 1089751"/>
                  <a:gd name="connsiteX3" fmla="*/ 190905 w 1937689"/>
                  <a:gd name="connsiteY3" fmla="*/ 112952 h 1089751"/>
                  <a:gd name="connsiteX4" fmla="*/ 130452 w 1937689"/>
                  <a:gd name="connsiteY4" fmla="*/ 173406 h 1089751"/>
                  <a:gd name="connsiteX5" fmla="*/ 69999 w 1937689"/>
                  <a:gd name="connsiteY5" fmla="*/ 112952 h 1089751"/>
                  <a:gd name="connsiteX6" fmla="*/ 100225 w 1937689"/>
                  <a:gd name="connsiteY6" fmla="*/ 60453 h 1089751"/>
                  <a:gd name="connsiteX7" fmla="*/ 0 w 1937689"/>
                  <a:gd name="connsiteY7" fmla="*/ 0 h 1089751"/>
                  <a:gd name="connsiteX8" fmla="*/ 213178 w 1937689"/>
                  <a:gd name="connsiteY8" fmla="*/ 1089751 h 1089751"/>
                  <a:gd name="connsiteX9" fmla="*/ 1937689 w 1937689"/>
                  <a:gd name="connsiteY9" fmla="*/ 808166 h 1089751"/>
                  <a:gd name="connsiteX10" fmla="*/ 1843827 w 1937689"/>
                  <a:gd name="connsiteY10" fmla="*/ 221132 h 1089751"/>
                  <a:gd name="connsiteX11" fmla="*/ 1748375 w 1937689"/>
                  <a:gd name="connsiteY11" fmla="*/ 260904 h 1089751"/>
                  <a:gd name="connsiteX12" fmla="*/ 1428608 w 1937689"/>
                  <a:gd name="connsiteY12" fmla="*/ 326130 h 1089751"/>
                  <a:gd name="connsiteX13" fmla="*/ 262495 w 1937689"/>
                  <a:gd name="connsiteY13" fmla="*/ 890891 h 1089751"/>
                  <a:gd name="connsiteX14" fmla="*/ 202041 w 1937689"/>
                  <a:gd name="connsiteY14" fmla="*/ 830438 h 1089751"/>
                  <a:gd name="connsiteX15" fmla="*/ 262495 w 1937689"/>
                  <a:gd name="connsiteY15" fmla="*/ 769985 h 1089751"/>
                  <a:gd name="connsiteX16" fmla="*/ 322948 w 1937689"/>
                  <a:gd name="connsiteY16" fmla="*/ 830438 h 1089751"/>
                  <a:gd name="connsiteX17" fmla="*/ 262495 w 1937689"/>
                  <a:gd name="connsiteY17" fmla="*/ 890891 h 1089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937689" h="1089751">
                    <a:moveTo>
                      <a:pt x="1428608" y="326130"/>
                    </a:moveTo>
                    <a:cubicBezTo>
                      <a:pt x="1285429" y="326130"/>
                      <a:pt x="1126342" y="342039"/>
                      <a:pt x="983163" y="310221"/>
                    </a:cubicBezTo>
                    <a:cubicBezTo>
                      <a:pt x="725440" y="267267"/>
                      <a:pt x="435901" y="214768"/>
                      <a:pt x="190905" y="104998"/>
                    </a:cubicBezTo>
                    <a:cubicBezTo>
                      <a:pt x="190905" y="106589"/>
                      <a:pt x="190905" y="109771"/>
                      <a:pt x="190905" y="112952"/>
                    </a:cubicBezTo>
                    <a:cubicBezTo>
                      <a:pt x="190905" y="146361"/>
                      <a:pt x="163860" y="173406"/>
                      <a:pt x="130452" y="173406"/>
                    </a:cubicBezTo>
                    <a:cubicBezTo>
                      <a:pt x="97044" y="173406"/>
                      <a:pt x="69999" y="146361"/>
                      <a:pt x="69999" y="112952"/>
                    </a:cubicBezTo>
                    <a:cubicBezTo>
                      <a:pt x="69999" y="90680"/>
                      <a:pt x="82726" y="71589"/>
                      <a:pt x="100225" y="60453"/>
                    </a:cubicBezTo>
                    <a:cubicBezTo>
                      <a:pt x="65226" y="41363"/>
                      <a:pt x="31818" y="22272"/>
                      <a:pt x="0" y="0"/>
                    </a:cubicBezTo>
                    <a:cubicBezTo>
                      <a:pt x="79544" y="477263"/>
                      <a:pt x="171815" y="989526"/>
                      <a:pt x="213178" y="1089751"/>
                    </a:cubicBezTo>
                    <a:cubicBezTo>
                      <a:pt x="213178" y="1089751"/>
                      <a:pt x="1314065" y="972026"/>
                      <a:pt x="1937689" y="808166"/>
                    </a:cubicBezTo>
                    <a:cubicBezTo>
                      <a:pt x="1937689" y="808166"/>
                      <a:pt x="1897917" y="550444"/>
                      <a:pt x="1843827" y="221132"/>
                    </a:cubicBezTo>
                    <a:cubicBezTo>
                      <a:pt x="1812010" y="233859"/>
                      <a:pt x="1780192" y="248177"/>
                      <a:pt x="1748375" y="260904"/>
                    </a:cubicBezTo>
                    <a:cubicBezTo>
                      <a:pt x="1651331" y="294312"/>
                      <a:pt x="1539970" y="310221"/>
                      <a:pt x="1428608" y="326130"/>
                    </a:cubicBezTo>
                    <a:close/>
                    <a:moveTo>
                      <a:pt x="262495" y="890891"/>
                    </a:moveTo>
                    <a:cubicBezTo>
                      <a:pt x="229086" y="890891"/>
                      <a:pt x="202041" y="863847"/>
                      <a:pt x="202041" y="830438"/>
                    </a:cubicBezTo>
                    <a:cubicBezTo>
                      <a:pt x="202041" y="797030"/>
                      <a:pt x="229086" y="769985"/>
                      <a:pt x="262495" y="769985"/>
                    </a:cubicBezTo>
                    <a:cubicBezTo>
                      <a:pt x="295903" y="769985"/>
                      <a:pt x="322948" y="797030"/>
                      <a:pt x="322948" y="830438"/>
                    </a:cubicBezTo>
                    <a:cubicBezTo>
                      <a:pt x="324539" y="863847"/>
                      <a:pt x="295903" y="890891"/>
                      <a:pt x="262495" y="890891"/>
                    </a:cubicBezTo>
                    <a:close/>
                  </a:path>
                </a:pathLst>
              </a:custGeom>
              <a:solidFill>
                <a:srgbClr val="E8EAE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10" name="Freeform: Shape 3809">
                <a:extLst>
                  <a:ext uri="{FF2B5EF4-FFF2-40B4-BE49-F238E27FC236}">
                    <a16:creationId xmlns:a16="http://schemas.microsoft.com/office/drawing/2014/main" id="{8BDF51FF-A1DC-4BA3-9B85-C9A560461803}"/>
                  </a:ext>
                </a:extLst>
              </p:cNvPr>
              <p:cNvSpPr/>
              <p:nvPr/>
            </p:nvSpPr>
            <p:spPr>
              <a:xfrm>
                <a:off x="3576789" y="-826861"/>
                <a:ext cx="1985415" cy="1470766"/>
              </a:xfrm>
              <a:custGeom>
                <a:avLst/>
                <a:gdLst>
                  <a:gd name="connsiteX0" fmla="*/ 0 w 1985415"/>
                  <a:gd name="connsiteY0" fmla="*/ 264086 h 1470766"/>
                  <a:gd name="connsiteX1" fmla="*/ 141588 w 1985415"/>
                  <a:gd name="connsiteY1" fmla="*/ 1142250 h 1470766"/>
                  <a:gd name="connsiteX2" fmla="*/ 241813 w 1985415"/>
                  <a:gd name="connsiteY2" fmla="*/ 1202704 h 1470766"/>
                  <a:gd name="connsiteX3" fmla="*/ 273631 w 1985415"/>
                  <a:gd name="connsiteY3" fmla="*/ 1193158 h 1470766"/>
                  <a:gd name="connsiteX4" fmla="*/ 334084 w 1985415"/>
                  <a:gd name="connsiteY4" fmla="*/ 1247248 h 1470766"/>
                  <a:gd name="connsiteX5" fmla="*/ 1126342 w 1985415"/>
                  <a:gd name="connsiteY5" fmla="*/ 1450881 h 1470766"/>
                  <a:gd name="connsiteX6" fmla="*/ 1571787 w 1985415"/>
                  <a:gd name="connsiteY6" fmla="*/ 1466789 h 1470766"/>
                  <a:gd name="connsiteX7" fmla="*/ 1889963 w 1985415"/>
                  <a:gd name="connsiteY7" fmla="*/ 1403154 h 1470766"/>
                  <a:gd name="connsiteX8" fmla="*/ 1985416 w 1985415"/>
                  <a:gd name="connsiteY8" fmla="*/ 1363382 h 1470766"/>
                  <a:gd name="connsiteX9" fmla="*/ 1740420 w 1985415"/>
                  <a:gd name="connsiteY9" fmla="*/ 0 h 1470766"/>
                  <a:gd name="connsiteX10" fmla="*/ 0 w 1985415"/>
                  <a:gd name="connsiteY10" fmla="*/ 264086 h 1470766"/>
                  <a:gd name="connsiteX11" fmla="*/ 151133 w 1985415"/>
                  <a:gd name="connsiteY11" fmla="*/ 485218 h 1470766"/>
                  <a:gd name="connsiteX12" fmla="*/ 90680 w 1985415"/>
                  <a:gd name="connsiteY12" fmla="*/ 424764 h 1470766"/>
                  <a:gd name="connsiteX13" fmla="*/ 151133 w 1985415"/>
                  <a:gd name="connsiteY13" fmla="*/ 364311 h 1470766"/>
                  <a:gd name="connsiteX14" fmla="*/ 211587 w 1985415"/>
                  <a:gd name="connsiteY14" fmla="*/ 424764 h 1470766"/>
                  <a:gd name="connsiteX15" fmla="*/ 151133 w 1985415"/>
                  <a:gd name="connsiteY15" fmla="*/ 485218 h 1470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985415" h="1470766">
                    <a:moveTo>
                      <a:pt x="0" y="264086"/>
                    </a:moveTo>
                    <a:cubicBezTo>
                      <a:pt x="0" y="264086"/>
                      <a:pt x="65226" y="687259"/>
                      <a:pt x="141588" y="1142250"/>
                    </a:cubicBezTo>
                    <a:cubicBezTo>
                      <a:pt x="173406" y="1164523"/>
                      <a:pt x="206814" y="1183613"/>
                      <a:pt x="241813" y="1202704"/>
                    </a:cubicBezTo>
                    <a:cubicBezTo>
                      <a:pt x="251359" y="1197931"/>
                      <a:pt x="260904" y="1193158"/>
                      <a:pt x="273631" y="1193158"/>
                    </a:cubicBezTo>
                    <a:cubicBezTo>
                      <a:pt x="305449" y="1193158"/>
                      <a:pt x="330903" y="1217021"/>
                      <a:pt x="334084" y="1247248"/>
                    </a:cubicBezTo>
                    <a:cubicBezTo>
                      <a:pt x="577489" y="1355428"/>
                      <a:pt x="867028" y="1407927"/>
                      <a:pt x="1126342" y="1450881"/>
                    </a:cubicBezTo>
                    <a:cubicBezTo>
                      <a:pt x="1269521" y="1482698"/>
                      <a:pt x="1428608" y="1466789"/>
                      <a:pt x="1571787" y="1466789"/>
                    </a:cubicBezTo>
                    <a:cubicBezTo>
                      <a:pt x="1683149" y="1450881"/>
                      <a:pt x="1794510" y="1434972"/>
                      <a:pt x="1889963" y="1403154"/>
                    </a:cubicBezTo>
                    <a:cubicBezTo>
                      <a:pt x="1921780" y="1390427"/>
                      <a:pt x="1953598" y="1376109"/>
                      <a:pt x="1985416" y="1363382"/>
                    </a:cubicBezTo>
                    <a:cubicBezTo>
                      <a:pt x="1897917" y="817711"/>
                      <a:pt x="1773829" y="79544"/>
                      <a:pt x="1740420" y="0"/>
                    </a:cubicBezTo>
                    <a:cubicBezTo>
                      <a:pt x="1738829" y="1591"/>
                      <a:pt x="338857" y="149543"/>
                      <a:pt x="0" y="264086"/>
                    </a:cubicBezTo>
                    <a:close/>
                    <a:moveTo>
                      <a:pt x="151133" y="485218"/>
                    </a:moveTo>
                    <a:cubicBezTo>
                      <a:pt x="117725" y="485218"/>
                      <a:pt x="90680" y="458173"/>
                      <a:pt x="90680" y="424764"/>
                    </a:cubicBezTo>
                    <a:cubicBezTo>
                      <a:pt x="90680" y="391356"/>
                      <a:pt x="117725" y="364311"/>
                      <a:pt x="151133" y="364311"/>
                    </a:cubicBezTo>
                    <a:cubicBezTo>
                      <a:pt x="184542" y="364311"/>
                      <a:pt x="211587" y="391356"/>
                      <a:pt x="211587" y="424764"/>
                    </a:cubicBezTo>
                    <a:cubicBezTo>
                      <a:pt x="211587" y="458173"/>
                      <a:pt x="184542" y="485218"/>
                      <a:pt x="151133" y="485218"/>
                    </a:cubicBez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11" name="Freeform: Shape 3810">
              <a:extLst>
                <a:ext uri="{FF2B5EF4-FFF2-40B4-BE49-F238E27FC236}">
                  <a16:creationId xmlns:a16="http://schemas.microsoft.com/office/drawing/2014/main" id="{B5FE1C5B-B989-4587-AA42-11D8A3A1C670}"/>
                </a:ext>
              </a:extLst>
            </p:cNvPr>
            <p:cNvSpPr/>
            <p:nvPr/>
          </p:nvSpPr>
          <p:spPr>
            <a:xfrm>
              <a:off x="3866329" y="-481640"/>
              <a:ext cx="1458834" cy="233858"/>
            </a:xfrm>
            <a:custGeom>
              <a:avLst/>
              <a:gdLst>
                <a:gd name="connsiteX0" fmla="*/ 7954 w 1458834"/>
                <a:gd name="connsiteY0" fmla="*/ 233859 h 233858"/>
                <a:gd name="connsiteX1" fmla="*/ 0 w 1458834"/>
                <a:gd name="connsiteY1" fmla="*/ 227496 h 233858"/>
                <a:gd name="connsiteX2" fmla="*/ 6364 w 1458834"/>
                <a:gd name="connsiteY2" fmla="*/ 217950 h 233858"/>
                <a:gd name="connsiteX3" fmla="*/ 1449290 w 1458834"/>
                <a:gd name="connsiteY3" fmla="*/ 0 h 233858"/>
                <a:gd name="connsiteX4" fmla="*/ 1458835 w 1458834"/>
                <a:gd name="connsiteY4" fmla="*/ 6364 h 233858"/>
                <a:gd name="connsiteX5" fmla="*/ 1452471 w 1458834"/>
                <a:gd name="connsiteY5" fmla="*/ 15909 h 233858"/>
                <a:gd name="connsiteX6" fmla="*/ 7954 w 1458834"/>
                <a:gd name="connsiteY6" fmla="*/ 233859 h 233858"/>
                <a:gd name="connsiteX7" fmla="*/ 7954 w 1458834"/>
                <a:gd name="connsiteY7" fmla="*/ 233859 h 23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8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2268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2" name="Freeform: Shape 3811">
              <a:extLst>
                <a:ext uri="{FF2B5EF4-FFF2-40B4-BE49-F238E27FC236}">
                  <a16:creationId xmlns:a16="http://schemas.microsoft.com/office/drawing/2014/main" id="{8DAC47DF-0ED2-4D9B-B6DE-3E72520ED051}"/>
                </a:ext>
              </a:extLst>
            </p:cNvPr>
            <p:cNvSpPr/>
            <p:nvPr/>
          </p:nvSpPr>
          <p:spPr>
            <a:xfrm>
              <a:off x="3887010" y="-268463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3" name="Freeform: Shape 3812">
              <a:extLst>
                <a:ext uri="{FF2B5EF4-FFF2-40B4-BE49-F238E27FC236}">
                  <a16:creationId xmlns:a16="http://schemas.microsoft.com/office/drawing/2014/main" id="{4ECF4502-A9D8-4138-A3E1-0B34903FB6C3}"/>
                </a:ext>
              </a:extLst>
            </p:cNvPr>
            <p:cNvSpPr/>
            <p:nvPr/>
          </p:nvSpPr>
          <p:spPr>
            <a:xfrm>
              <a:off x="3941100" y="-47331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3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3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9545" y="233859"/>
                    <a:pt x="9545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4" name="Freeform: Shape 3813">
              <a:extLst>
                <a:ext uri="{FF2B5EF4-FFF2-40B4-BE49-F238E27FC236}">
                  <a16:creationId xmlns:a16="http://schemas.microsoft.com/office/drawing/2014/main" id="{5179D09C-EA8C-4BD6-96C9-D464BEE66682}"/>
                </a:ext>
              </a:extLst>
            </p:cNvPr>
            <p:cNvSpPr/>
            <p:nvPr/>
          </p:nvSpPr>
          <p:spPr>
            <a:xfrm>
              <a:off x="3960191" y="145165"/>
              <a:ext cx="1458834" cy="233858"/>
            </a:xfrm>
            <a:custGeom>
              <a:avLst/>
              <a:gdLst>
                <a:gd name="connsiteX0" fmla="*/ 7954 w 1458834"/>
                <a:gd name="connsiteY0" fmla="*/ 233859 h 233858"/>
                <a:gd name="connsiteX1" fmla="*/ 0 w 1458834"/>
                <a:gd name="connsiteY1" fmla="*/ 227495 h 233858"/>
                <a:gd name="connsiteX2" fmla="*/ 6364 w 1458834"/>
                <a:gd name="connsiteY2" fmla="*/ 217950 h 233858"/>
                <a:gd name="connsiteX3" fmla="*/ 1449290 w 1458834"/>
                <a:gd name="connsiteY3" fmla="*/ 0 h 233858"/>
                <a:gd name="connsiteX4" fmla="*/ 1458835 w 1458834"/>
                <a:gd name="connsiteY4" fmla="*/ 6363 h 233858"/>
                <a:gd name="connsiteX5" fmla="*/ 1452471 w 1458834"/>
                <a:gd name="connsiteY5" fmla="*/ 15909 h 233858"/>
                <a:gd name="connsiteX6" fmla="*/ 7954 w 1458834"/>
                <a:gd name="connsiteY6" fmla="*/ 233859 h 233858"/>
                <a:gd name="connsiteX7" fmla="*/ 7954 w 1458834"/>
                <a:gd name="connsiteY7" fmla="*/ 233859 h 23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8">
                  <a:moveTo>
                    <a:pt x="7954" y="233859"/>
                  </a:moveTo>
                  <a:cubicBezTo>
                    <a:pt x="3182" y="233859"/>
                    <a:pt x="0" y="230677"/>
                    <a:pt x="0" y="227495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3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2268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5" name="Freeform: Shape 3814">
              <a:extLst>
                <a:ext uri="{FF2B5EF4-FFF2-40B4-BE49-F238E27FC236}">
                  <a16:creationId xmlns:a16="http://schemas.microsoft.com/office/drawing/2014/main" id="{1A07CA0D-1EF3-49C6-A9D4-1B46B1911412}"/>
                </a:ext>
              </a:extLst>
            </p:cNvPr>
            <p:cNvSpPr/>
            <p:nvPr/>
          </p:nvSpPr>
          <p:spPr>
            <a:xfrm>
              <a:off x="3980872" y="358342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9545" y="233859"/>
                    <a:pt x="9545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6" name="Freeform: Shape 3815">
              <a:extLst>
                <a:ext uri="{FF2B5EF4-FFF2-40B4-BE49-F238E27FC236}">
                  <a16:creationId xmlns:a16="http://schemas.microsoft.com/office/drawing/2014/main" id="{A34309D1-D3D4-4B64-A496-A5B56456D82A}"/>
                </a:ext>
              </a:extLst>
            </p:cNvPr>
            <p:cNvSpPr/>
            <p:nvPr/>
          </p:nvSpPr>
          <p:spPr>
            <a:xfrm>
              <a:off x="4036553" y="552429"/>
              <a:ext cx="1458834" cy="233858"/>
            </a:xfrm>
            <a:custGeom>
              <a:avLst/>
              <a:gdLst>
                <a:gd name="connsiteX0" fmla="*/ 7954 w 1458834"/>
                <a:gd name="connsiteY0" fmla="*/ 233859 h 233858"/>
                <a:gd name="connsiteX1" fmla="*/ 0 w 1458834"/>
                <a:gd name="connsiteY1" fmla="*/ 227495 h 233858"/>
                <a:gd name="connsiteX2" fmla="*/ 6363 w 1458834"/>
                <a:gd name="connsiteY2" fmla="*/ 217950 h 233858"/>
                <a:gd name="connsiteX3" fmla="*/ 1449290 w 1458834"/>
                <a:gd name="connsiteY3" fmla="*/ 0 h 233858"/>
                <a:gd name="connsiteX4" fmla="*/ 1458835 w 1458834"/>
                <a:gd name="connsiteY4" fmla="*/ 6364 h 233858"/>
                <a:gd name="connsiteX5" fmla="*/ 1452471 w 1458834"/>
                <a:gd name="connsiteY5" fmla="*/ 15909 h 233858"/>
                <a:gd name="connsiteX6" fmla="*/ 7954 w 1458834"/>
                <a:gd name="connsiteY6" fmla="*/ 233859 h 233858"/>
                <a:gd name="connsiteX7" fmla="*/ 7954 w 1458834"/>
                <a:gd name="connsiteY7" fmla="*/ 233859 h 23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8">
                  <a:moveTo>
                    <a:pt x="7954" y="233859"/>
                  </a:moveTo>
                  <a:cubicBezTo>
                    <a:pt x="3182" y="233859"/>
                    <a:pt x="0" y="230677"/>
                    <a:pt x="0" y="227495"/>
                  </a:cubicBezTo>
                  <a:cubicBezTo>
                    <a:pt x="0" y="222723"/>
                    <a:pt x="3182" y="219541"/>
                    <a:pt x="6363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7" name="Freeform: Shape 3816">
              <a:extLst>
                <a:ext uri="{FF2B5EF4-FFF2-40B4-BE49-F238E27FC236}">
                  <a16:creationId xmlns:a16="http://schemas.microsoft.com/office/drawing/2014/main" id="{844CF48C-8282-48D1-8CA5-931AC726B6EE}"/>
                </a:ext>
              </a:extLst>
            </p:cNvPr>
            <p:cNvSpPr/>
            <p:nvPr/>
          </p:nvSpPr>
          <p:spPr>
            <a:xfrm>
              <a:off x="4055643" y="748107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8" name="Freeform: Shape 3817">
              <a:extLst>
                <a:ext uri="{FF2B5EF4-FFF2-40B4-BE49-F238E27FC236}">
                  <a16:creationId xmlns:a16="http://schemas.microsoft.com/office/drawing/2014/main" id="{9A82B57D-6860-48AF-9705-83423F2786F5}"/>
                </a:ext>
              </a:extLst>
            </p:cNvPr>
            <p:cNvSpPr/>
            <p:nvPr/>
          </p:nvSpPr>
          <p:spPr>
            <a:xfrm>
              <a:off x="4109733" y="969239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5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5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9545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19" name="Graphic 378">
              <a:extLst>
                <a:ext uri="{FF2B5EF4-FFF2-40B4-BE49-F238E27FC236}">
                  <a16:creationId xmlns:a16="http://schemas.microsoft.com/office/drawing/2014/main" id="{B7D9F5B0-FDC8-49DA-BEFA-5C72623EC726}"/>
                </a:ext>
              </a:extLst>
            </p:cNvPr>
            <p:cNvGrpSpPr/>
            <p:nvPr/>
          </p:nvGrpSpPr>
          <p:grpSpPr>
            <a:xfrm>
              <a:off x="4495764" y="674752"/>
              <a:ext cx="842679" cy="366549"/>
              <a:chOff x="4495764" y="674752"/>
              <a:chExt cx="842679" cy="366549"/>
            </a:xfrm>
          </p:grpSpPr>
          <p:grpSp>
            <p:nvGrpSpPr>
              <p:cNvPr id="3820" name="Graphic 378">
                <a:extLst>
                  <a:ext uri="{FF2B5EF4-FFF2-40B4-BE49-F238E27FC236}">
                    <a16:creationId xmlns:a16="http://schemas.microsoft.com/office/drawing/2014/main" id="{FB3A79F7-09E8-429D-AF7D-41339DD60089}"/>
                  </a:ext>
                </a:extLst>
              </p:cNvPr>
              <p:cNvGrpSpPr/>
              <p:nvPr/>
            </p:nvGrpSpPr>
            <p:grpSpPr>
              <a:xfrm>
                <a:off x="4495764" y="674752"/>
                <a:ext cx="842679" cy="366549"/>
                <a:chOff x="4495764" y="674752"/>
                <a:chExt cx="842679" cy="366549"/>
              </a:xfrm>
            </p:grpSpPr>
            <p:sp>
              <p:nvSpPr>
                <p:cNvPr id="3821" name="Freeform: Shape 3820">
                  <a:extLst>
                    <a:ext uri="{FF2B5EF4-FFF2-40B4-BE49-F238E27FC236}">
                      <a16:creationId xmlns:a16="http://schemas.microsoft.com/office/drawing/2014/main" id="{3E3F8A33-C4AD-4AD8-B96A-332DB39A3A9E}"/>
                    </a:ext>
                  </a:extLst>
                </p:cNvPr>
                <p:cNvSpPr/>
                <p:nvPr/>
              </p:nvSpPr>
              <p:spPr>
                <a:xfrm>
                  <a:off x="4495764" y="908313"/>
                  <a:ext cx="246100" cy="132988"/>
                </a:xfrm>
                <a:custGeom>
                  <a:avLst/>
                  <a:gdLst>
                    <a:gd name="connsiteX0" fmla="*/ 245548 w 246100"/>
                    <a:gd name="connsiteY0" fmla="*/ 41835 h 132988"/>
                    <a:gd name="connsiteX1" fmla="*/ 135777 w 246100"/>
                    <a:gd name="connsiteY1" fmla="*/ 127743 h 132988"/>
                    <a:gd name="connsiteX2" fmla="*/ 553 w 246100"/>
                    <a:gd name="connsiteY2" fmla="*/ 91153 h 132988"/>
                    <a:gd name="connsiteX3" fmla="*/ 110323 w 246100"/>
                    <a:gd name="connsiteY3" fmla="*/ 5245 h 132988"/>
                    <a:gd name="connsiteX4" fmla="*/ 245548 w 246100"/>
                    <a:gd name="connsiteY4" fmla="*/ 41835 h 1329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6100" h="132988">
                      <a:moveTo>
                        <a:pt x="245548" y="41835"/>
                      </a:moveTo>
                      <a:cubicBezTo>
                        <a:pt x="251911" y="75244"/>
                        <a:pt x="202594" y="115016"/>
                        <a:pt x="135777" y="127743"/>
                      </a:cubicBezTo>
                      <a:cubicBezTo>
                        <a:pt x="68961" y="142061"/>
                        <a:pt x="8507" y="126152"/>
                        <a:pt x="553" y="91153"/>
                      </a:cubicBezTo>
                      <a:cubicBezTo>
                        <a:pt x="-5811" y="57744"/>
                        <a:pt x="43506" y="17972"/>
                        <a:pt x="110323" y="5245"/>
                      </a:cubicBezTo>
                      <a:cubicBezTo>
                        <a:pt x="177140" y="-9073"/>
                        <a:pt x="237594" y="6836"/>
                        <a:pt x="245548" y="41835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22" name="Freeform: Shape 3821">
                  <a:extLst>
                    <a:ext uri="{FF2B5EF4-FFF2-40B4-BE49-F238E27FC236}">
                      <a16:creationId xmlns:a16="http://schemas.microsoft.com/office/drawing/2014/main" id="{81AD049E-00C6-4F81-92CC-EA1D461A0845}"/>
                    </a:ext>
                  </a:extLst>
                </p:cNvPr>
                <p:cNvSpPr/>
                <p:nvPr/>
              </p:nvSpPr>
              <p:spPr>
                <a:xfrm>
                  <a:off x="5092054" y="804187"/>
                  <a:ext cx="246389" cy="131244"/>
                </a:xfrm>
                <a:custGeom>
                  <a:avLst/>
                  <a:gdLst>
                    <a:gd name="connsiteX0" fmla="*/ 842 w 246389"/>
                    <a:gd name="connsiteY0" fmla="*/ 90281 h 131244"/>
                    <a:gd name="connsiteX1" fmla="*/ 136066 w 246389"/>
                    <a:gd name="connsiteY1" fmla="*/ 126871 h 131244"/>
                    <a:gd name="connsiteX2" fmla="*/ 245837 w 246389"/>
                    <a:gd name="connsiteY2" fmla="*/ 40963 h 131244"/>
                    <a:gd name="connsiteX3" fmla="*/ 110612 w 246389"/>
                    <a:gd name="connsiteY3" fmla="*/ 4373 h 131244"/>
                    <a:gd name="connsiteX4" fmla="*/ 842 w 246389"/>
                    <a:gd name="connsiteY4" fmla="*/ 90281 h 131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6389" h="131244">
                      <a:moveTo>
                        <a:pt x="842" y="90281"/>
                      </a:moveTo>
                      <a:cubicBezTo>
                        <a:pt x="7205" y="123689"/>
                        <a:pt x="67659" y="139598"/>
                        <a:pt x="136066" y="126871"/>
                      </a:cubicBezTo>
                      <a:cubicBezTo>
                        <a:pt x="202883" y="112553"/>
                        <a:pt x="252200" y="74372"/>
                        <a:pt x="245837" y="40963"/>
                      </a:cubicBezTo>
                      <a:cubicBezTo>
                        <a:pt x="239474" y="7555"/>
                        <a:pt x="179020" y="-8354"/>
                        <a:pt x="110612" y="4373"/>
                      </a:cubicBezTo>
                      <a:cubicBezTo>
                        <a:pt x="42205" y="18691"/>
                        <a:pt x="-7113" y="56872"/>
                        <a:pt x="842" y="90281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23" name="Freeform: Shape 3822">
                  <a:extLst>
                    <a:ext uri="{FF2B5EF4-FFF2-40B4-BE49-F238E27FC236}">
                      <a16:creationId xmlns:a16="http://schemas.microsoft.com/office/drawing/2014/main" id="{A1BD7605-1908-4931-9D08-651B2DFCF8BC}"/>
                    </a:ext>
                  </a:extLst>
                </p:cNvPr>
                <p:cNvSpPr/>
                <p:nvPr/>
              </p:nvSpPr>
              <p:spPr>
                <a:xfrm>
                  <a:off x="4539294" y="767023"/>
                  <a:ext cx="197488" cy="133808"/>
                </a:xfrm>
                <a:custGeom>
                  <a:avLst/>
                  <a:gdLst>
                    <a:gd name="connsiteX0" fmla="*/ 19067 w 197488"/>
                    <a:gd name="connsiteY0" fmla="*/ 133809 h 133808"/>
                    <a:gd name="connsiteX1" fmla="*/ 1567 w 197488"/>
                    <a:gd name="connsiteY1" fmla="*/ 119491 h 133808"/>
                    <a:gd name="connsiteX2" fmla="*/ 81111 w 197488"/>
                    <a:gd name="connsiteY2" fmla="*/ 1766 h 133808"/>
                    <a:gd name="connsiteX3" fmla="*/ 155882 w 197488"/>
                    <a:gd name="connsiteY3" fmla="*/ 17674 h 133808"/>
                    <a:gd name="connsiteX4" fmla="*/ 197245 w 197488"/>
                    <a:gd name="connsiteY4" fmla="*/ 81310 h 133808"/>
                    <a:gd name="connsiteX5" fmla="*/ 182927 w 197488"/>
                    <a:gd name="connsiteY5" fmla="*/ 101991 h 133808"/>
                    <a:gd name="connsiteX6" fmla="*/ 162246 w 197488"/>
                    <a:gd name="connsiteY6" fmla="*/ 87673 h 133808"/>
                    <a:gd name="connsiteX7" fmla="*/ 135201 w 197488"/>
                    <a:gd name="connsiteY7" fmla="*/ 46310 h 133808"/>
                    <a:gd name="connsiteX8" fmla="*/ 87474 w 197488"/>
                    <a:gd name="connsiteY8" fmla="*/ 36765 h 133808"/>
                    <a:gd name="connsiteX9" fmla="*/ 36566 w 197488"/>
                    <a:gd name="connsiteY9" fmla="*/ 111536 h 133808"/>
                    <a:gd name="connsiteX10" fmla="*/ 22248 w 197488"/>
                    <a:gd name="connsiteY10" fmla="*/ 132218 h 133808"/>
                    <a:gd name="connsiteX11" fmla="*/ 19067 w 197488"/>
                    <a:gd name="connsiteY11" fmla="*/ 133809 h 133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97488" h="133808">
                      <a:moveTo>
                        <a:pt x="19067" y="133809"/>
                      </a:moveTo>
                      <a:cubicBezTo>
                        <a:pt x="11112" y="133809"/>
                        <a:pt x="3158" y="127445"/>
                        <a:pt x="1567" y="119491"/>
                      </a:cubicBezTo>
                      <a:cubicBezTo>
                        <a:pt x="-7978" y="65401"/>
                        <a:pt x="27021" y="12902"/>
                        <a:pt x="81111" y="1766"/>
                      </a:cubicBezTo>
                      <a:cubicBezTo>
                        <a:pt x="108156" y="-3007"/>
                        <a:pt x="133610" y="1766"/>
                        <a:pt x="155882" y="17674"/>
                      </a:cubicBezTo>
                      <a:cubicBezTo>
                        <a:pt x="178154" y="33583"/>
                        <a:pt x="192472" y="55856"/>
                        <a:pt x="197245" y="81310"/>
                      </a:cubicBezTo>
                      <a:cubicBezTo>
                        <a:pt x="198836" y="90855"/>
                        <a:pt x="192472" y="100400"/>
                        <a:pt x="182927" y="101991"/>
                      </a:cubicBezTo>
                      <a:cubicBezTo>
                        <a:pt x="173382" y="103582"/>
                        <a:pt x="163837" y="97218"/>
                        <a:pt x="162246" y="87673"/>
                      </a:cubicBezTo>
                      <a:cubicBezTo>
                        <a:pt x="159064" y="70173"/>
                        <a:pt x="149519" y="55856"/>
                        <a:pt x="135201" y="46310"/>
                      </a:cubicBezTo>
                      <a:cubicBezTo>
                        <a:pt x="120883" y="36765"/>
                        <a:pt x="103383" y="33583"/>
                        <a:pt x="87474" y="36765"/>
                      </a:cubicBezTo>
                      <a:cubicBezTo>
                        <a:pt x="52475" y="43128"/>
                        <a:pt x="30203" y="76537"/>
                        <a:pt x="36566" y="111536"/>
                      </a:cubicBezTo>
                      <a:cubicBezTo>
                        <a:pt x="38157" y="121081"/>
                        <a:pt x="31794" y="130627"/>
                        <a:pt x="22248" y="132218"/>
                      </a:cubicBezTo>
                      <a:cubicBezTo>
                        <a:pt x="22248" y="133809"/>
                        <a:pt x="20658" y="133809"/>
                        <a:pt x="19067" y="133809"/>
                      </a:cubicBezTo>
                      <a:close/>
                    </a:path>
                  </a:pathLst>
                </a:custGeom>
                <a:solidFill>
                  <a:srgbClr val="1D262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24" name="Freeform: Shape 3823">
                  <a:extLst>
                    <a:ext uri="{FF2B5EF4-FFF2-40B4-BE49-F238E27FC236}">
                      <a16:creationId xmlns:a16="http://schemas.microsoft.com/office/drawing/2014/main" id="{F39DB86B-B062-4BCD-BBDE-2A1C064542C5}"/>
                    </a:ext>
                  </a:extLst>
                </p:cNvPr>
                <p:cNvSpPr/>
                <p:nvPr/>
              </p:nvSpPr>
              <p:spPr>
                <a:xfrm>
                  <a:off x="5054738" y="674752"/>
                  <a:ext cx="197488" cy="133808"/>
                </a:xfrm>
                <a:custGeom>
                  <a:avLst/>
                  <a:gdLst>
                    <a:gd name="connsiteX0" fmla="*/ 19067 w 197488"/>
                    <a:gd name="connsiteY0" fmla="*/ 133808 h 133808"/>
                    <a:gd name="connsiteX1" fmla="*/ 1567 w 197488"/>
                    <a:gd name="connsiteY1" fmla="*/ 119491 h 133808"/>
                    <a:gd name="connsiteX2" fmla="*/ 81111 w 197488"/>
                    <a:gd name="connsiteY2" fmla="*/ 1766 h 133808"/>
                    <a:gd name="connsiteX3" fmla="*/ 155882 w 197488"/>
                    <a:gd name="connsiteY3" fmla="*/ 17674 h 133808"/>
                    <a:gd name="connsiteX4" fmla="*/ 197245 w 197488"/>
                    <a:gd name="connsiteY4" fmla="*/ 81309 h 133808"/>
                    <a:gd name="connsiteX5" fmla="*/ 182927 w 197488"/>
                    <a:gd name="connsiteY5" fmla="*/ 101991 h 133808"/>
                    <a:gd name="connsiteX6" fmla="*/ 162246 w 197488"/>
                    <a:gd name="connsiteY6" fmla="*/ 87673 h 133808"/>
                    <a:gd name="connsiteX7" fmla="*/ 135201 w 197488"/>
                    <a:gd name="connsiteY7" fmla="*/ 46310 h 133808"/>
                    <a:gd name="connsiteX8" fmla="*/ 87474 w 197488"/>
                    <a:gd name="connsiteY8" fmla="*/ 36765 h 133808"/>
                    <a:gd name="connsiteX9" fmla="*/ 36566 w 197488"/>
                    <a:gd name="connsiteY9" fmla="*/ 111536 h 133808"/>
                    <a:gd name="connsiteX10" fmla="*/ 22248 w 197488"/>
                    <a:gd name="connsiteY10" fmla="*/ 132218 h 133808"/>
                    <a:gd name="connsiteX11" fmla="*/ 19067 w 197488"/>
                    <a:gd name="connsiteY11" fmla="*/ 133808 h 133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97488" h="133808">
                      <a:moveTo>
                        <a:pt x="19067" y="133808"/>
                      </a:moveTo>
                      <a:cubicBezTo>
                        <a:pt x="11112" y="133808"/>
                        <a:pt x="3158" y="127445"/>
                        <a:pt x="1567" y="119491"/>
                      </a:cubicBezTo>
                      <a:cubicBezTo>
                        <a:pt x="-7978" y="65401"/>
                        <a:pt x="27021" y="12902"/>
                        <a:pt x="81111" y="1766"/>
                      </a:cubicBezTo>
                      <a:cubicBezTo>
                        <a:pt x="108156" y="-3007"/>
                        <a:pt x="133610" y="1766"/>
                        <a:pt x="155882" y="17674"/>
                      </a:cubicBezTo>
                      <a:cubicBezTo>
                        <a:pt x="178154" y="33583"/>
                        <a:pt x="192472" y="55855"/>
                        <a:pt x="197245" y="81309"/>
                      </a:cubicBezTo>
                      <a:cubicBezTo>
                        <a:pt x="198836" y="90855"/>
                        <a:pt x="192472" y="100400"/>
                        <a:pt x="182927" y="101991"/>
                      </a:cubicBezTo>
                      <a:cubicBezTo>
                        <a:pt x="173382" y="103582"/>
                        <a:pt x="163836" y="97218"/>
                        <a:pt x="162246" y="87673"/>
                      </a:cubicBezTo>
                      <a:cubicBezTo>
                        <a:pt x="159064" y="70173"/>
                        <a:pt x="149519" y="55855"/>
                        <a:pt x="135201" y="46310"/>
                      </a:cubicBezTo>
                      <a:cubicBezTo>
                        <a:pt x="120883" y="36765"/>
                        <a:pt x="103383" y="33583"/>
                        <a:pt x="87474" y="36765"/>
                      </a:cubicBezTo>
                      <a:cubicBezTo>
                        <a:pt x="52475" y="43129"/>
                        <a:pt x="30203" y="76537"/>
                        <a:pt x="36566" y="111536"/>
                      </a:cubicBezTo>
                      <a:cubicBezTo>
                        <a:pt x="38157" y="121081"/>
                        <a:pt x="31794" y="130627"/>
                        <a:pt x="22248" y="132218"/>
                      </a:cubicBezTo>
                      <a:cubicBezTo>
                        <a:pt x="22248" y="133808"/>
                        <a:pt x="20657" y="133808"/>
                        <a:pt x="19067" y="133808"/>
                      </a:cubicBezTo>
                      <a:close/>
                    </a:path>
                  </a:pathLst>
                </a:custGeom>
                <a:solidFill>
                  <a:srgbClr val="1D262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25" name="Freeform: Shape 3824">
                <a:extLst>
                  <a:ext uri="{FF2B5EF4-FFF2-40B4-BE49-F238E27FC236}">
                    <a16:creationId xmlns:a16="http://schemas.microsoft.com/office/drawing/2014/main" id="{2CE94CF9-0B72-478B-8BD2-BD68E5D45453}"/>
                  </a:ext>
                </a:extLst>
              </p:cNvPr>
              <p:cNvSpPr/>
              <p:nvPr/>
            </p:nvSpPr>
            <p:spPr>
              <a:xfrm>
                <a:off x="4779249" y="795590"/>
                <a:ext cx="259556" cy="169181"/>
              </a:xfrm>
              <a:custGeom>
                <a:avLst/>
                <a:gdLst>
                  <a:gd name="connsiteX0" fmla="*/ 151377 w 259556"/>
                  <a:gd name="connsiteY0" fmla="*/ 167286 h 169181"/>
                  <a:gd name="connsiteX1" fmla="*/ 28879 w 259556"/>
                  <a:gd name="connsiteY1" fmla="*/ 122741 h 169181"/>
                  <a:gd name="connsiteX2" fmla="*/ 244 w 259556"/>
                  <a:gd name="connsiteY2" fmla="*/ 60697 h 169181"/>
                  <a:gd name="connsiteX3" fmla="*/ 14562 w 259556"/>
                  <a:gd name="connsiteY3" fmla="*/ 40016 h 169181"/>
                  <a:gd name="connsiteX4" fmla="*/ 237284 w 259556"/>
                  <a:gd name="connsiteY4" fmla="*/ 244 h 169181"/>
                  <a:gd name="connsiteX5" fmla="*/ 257966 w 259556"/>
                  <a:gd name="connsiteY5" fmla="*/ 14562 h 169181"/>
                  <a:gd name="connsiteX6" fmla="*/ 253193 w 259556"/>
                  <a:gd name="connsiteY6" fmla="*/ 81378 h 169181"/>
                  <a:gd name="connsiteX7" fmla="*/ 151377 w 259556"/>
                  <a:gd name="connsiteY7" fmla="*/ 167286 h 169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9556" h="169181">
                    <a:moveTo>
                      <a:pt x="151377" y="167286"/>
                    </a:moveTo>
                    <a:cubicBezTo>
                      <a:pt x="105242" y="175240"/>
                      <a:pt x="59106" y="157741"/>
                      <a:pt x="28879" y="122741"/>
                    </a:cubicBezTo>
                    <a:cubicBezTo>
                      <a:pt x="14562" y="105242"/>
                      <a:pt x="3425" y="82969"/>
                      <a:pt x="244" y="60697"/>
                    </a:cubicBezTo>
                    <a:cubicBezTo>
                      <a:pt x="-1347" y="51152"/>
                      <a:pt x="5016" y="41607"/>
                      <a:pt x="14562" y="40016"/>
                    </a:cubicBezTo>
                    <a:cubicBezTo>
                      <a:pt x="24107" y="38425"/>
                      <a:pt x="226148" y="1835"/>
                      <a:pt x="237284" y="244"/>
                    </a:cubicBezTo>
                    <a:cubicBezTo>
                      <a:pt x="246830" y="-1347"/>
                      <a:pt x="256375" y="5016"/>
                      <a:pt x="257966" y="14562"/>
                    </a:cubicBezTo>
                    <a:cubicBezTo>
                      <a:pt x="261148" y="36834"/>
                      <a:pt x="259557" y="59106"/>
                      <a:pt x="253193" y="81378"/>
                    </a:cubicBezTo>
                    <a:cubicBezTo>
                      <a:pt x="237284" y="125923"/>
                      <a:pt x="197512" y="159331"/>
                      <a:pt x="151377" y="167286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26" name="Freeform: Shape 3825">
              <a:extLst>
                <a:ext uri="{FF2B5EF4-FFF2-40B4-BE49-F238E27FC236}">
                  <a16:creationId xmlns:a16="http://schemas.microsoft.com/office/drawing/2014/main" id="{3EECA9F0-B8C2-4606-B9D9-5CDBF007BD28}"/>
                </a:ext>
              </a:extLst>
            </p:cNvPr>
            <p:cNvSpPr/>
            <p:nvPr/>
          </p:nvSpPr>
          <p:spPr>
            <a:xfrm>
              <a:off x="3931309" y="-578929"/>
              <a:ext cx="340938" cy="1836118"/>
            </a:xfrm>
            <a:custGeom>
              <a:avLst/>
              <a:gdLst>
                <a:gd name="connsiteX0" fmla="*/ 324784 w 340938"/>
                <a:gd name="connsiteY0" fmla="*/ 1836118 h 1836118"/>
                <a:gd name="connsiteX1" fmla="*/ 308876 w 340938"/>
                <a:gd name="connsiteY1" fmla="*/ 1821800 h 1836118"/>
                <a:gd name="connsiteX2" fmla="*/ 245 w 340938"/>
                <a:gd name="connsiteY2" fmla="*/ 19336 h 1836118"/>
                <a:gd name="connsiteX3" fmla="*/ 12972 w 340938"/>
                <a:gd name="connsiteY3" fmla="*/ 245 h 1836118"/>
                <a:gd name="connsiteX4" fmla="*/ 32063 w 340938"/>
                <a:gd name="connsiteY4" fmla="*/ 12972 h 1836118"/>
                <a:gd name="connsiteX5" fmla="*/ 340693 w 340938"/>
                <a:gd name="connsiteY5" fmla="*/ 1817028 h 1836118"/>
                <a:gd name="connsiteX6" fmla="*/ 327966 w 340938"/>
                <a:gd name="connsiteY6" fmla="*/ 1836118 h 1836118"/>
                <a:gd name="connsiteX7" fmla="*/ 324784 w 340938"/>
                <a:gd name="connsiteY7" fmla="*/ 1836118 h 1836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0938" h="1836118">
                  <a:moveTo>
                    <a:pt x="324784" y="1836118"/>
                  </a:moveTo>
                  <a:cubicBezTo>
                    <a:pt x="316830" y="1836118"/>
                    <a:pt x="310467" y="1829755"/>
                    <a:pt x="308876" y="1821800"/>
                  </a:cubicBezTo>
                  <a:lnTo>
                    <a:pt x="245" y="19336"/>
                  </a:lnTo>
                  <a:cubicBezTo>
                    <a:pt x="-1345" y="9791"/>
                    <a:pt x="5018" y="1836"/>
                    <a:pt x="12972" y="245"/>
                  </a:cubicBezTo>
                  <a:cubicBezTo>
                    <a:pt x="22518" y="-1345"/>
                    <a:pt x="30472" y="5018"/>
                    <a:pt x="32063" y="12972"/>
                  </a:cubicBezTo>
                  <a:lnTo>
                    <a:pt x="340693" y="1817028"/>
                  </a:lnTo>
                  <a:cubicBezTo>
                    <a:pt x="342284" y="1826573"/>
                    <a:pt x="335921" y="1834528"/>
                    <a:pt x="327966" y="1836118"/>
                  </a:cubicBezTo>
                  <a:cubicBezTo>
                    <a:pt x="326375" y="1836118"/>
                    <a:pt x="324784" y="1836118"/>
                    <a:pt x="324784" y="1836118"/>
                  </a:cubicBezTo>
                  <a:close/>
                </a:path>
              </a:pathLst>
            </a:custGeom>
            <a:solidFill>
              <a:srgbClr val="FA7098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827" name="Graphic 378">
            <a:extLst>
              <a:ext uri="{FF2B5EF4-FFF2-40B4-BE49-F238E27FC236}">
                <a16:creationId xmlns:a16="http://schemas.microsoft.com/office/drawing/2014/main" id="{73ED7A45-BF84-4865-865D-80E0BA52D7E8}"/>
              </a:ext>
            </a:extLst>
          </p:cNvPr>
          <p:cNvGrpSpPr/>
          <p:nvPr/>
        </p:nvGrpSpPr>
        <p:grpSpPr>
          <a:xfrm rot="21073786">
            <a:off x="1823473" y="3846375"/>
            <a:ext cx="1857733" cy="2468051"/>
            <a:chOff x="5930698" y="1511139"/>
            <a:chExt cx="1857733" cy="2468051"/>
          </a:xfrm>
        </p:grpSpPr>
        <p:sp>
          <p:nvSpPr>
            <p:cNvPr id="3828" name="Freeform: Shape 3827">
              <a:extLst>
                <a:ext uri="{FF2B5EF4-FFF2-40B4-BE49-F238E27FC236}">
                  <a16:creationId xmlns:a16="http://schemas.microsoft.com/office/drawing/2014/main" id="{26A4378C-9AAB-4884-A7EE-D7A1876F56D8}"/>
                </a:ext>
              </a:extLst>
            </p:cNvPr>
            <p:cNvSpPr/>
            <p:nvPr/>
          </p:nvSpPr>
          <p:spPr>
            <a:xfrm>
              <a:off x="6449707" y="2163953"/>
              <a:ext cx="1059731" cy="1815237"/>
            </a:xfrm>
            <a:custGeom>
              <a:avLst/>
              <a:gdLst>
                <a:gd name="connsiteX0" fmla="*/ 1059732 w 1059731"/>
                <a:gd name="connsiteY0" fmla="*/ 39807 h 1815237"/>
                <a:gd name="connsiteX1" fmla="*/ 636558 w 1059731"/>
                <a:gd name="connsiteY1" fmla="*/ 1608413 h 1815237"/>
                <a:gd name="connsiteX2" fmla="*/ 410654 w 1059731"/>
                <a:gd name="connsiteY2" fmla="*/ 1815227 h 1815237"/>
                <a:gd name="connsiteX3" fmla="*/ 262702 w 1059731"/>
                <a:gd name="connsiteY3" fmla="*/ 1641821 h 1815237"/>
                <a:gd name="connsiteX4" fmla="*/ 3389 w 1059731"/>
                <a:gd name="connsiteY4" fmla="*/ 362756 h 1815237"/>
                <a:gd name="connsiteX5" fmla="*/ 205430 w 1059731"/>
                <a:gd name="connsiteY5" fmla="*/ 235485 h 1815237"/>
                <a:gd name="connsiteX6" fmla="*/ 733602 w 1059731"/>
                <a:gd name="connsiteY6" fmla="*/ 214804 h 1815237"/>
                <a:gd name="connsiteX7" fmla="*/ 798828 w 1059731"/>
                <a:gd name="connsiteY7" fmla="*/ 35 h 1815237"/>
                <a:gd name="connsiteX8" fmla="*/ 1059732 w 1059731"/>
                <a:gd name="connsiteY8" fmla="*/ 39807 h 181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9731" h="1815237">
                  <a:moveTo>
                    <a:pt x="1059732" y="39807"/>
                  </a:moveTo>
                  <a:lnTo>
                    <a:pt x="636558" y="1608413"/>
                  </a:lnTo>
                  <a:cubicBezTo>
                    <a:pt x="636558" y="1608413"/>
                    <a:pt x="574514" y="1805682"/>
                    <a:pt x="410654" y="1815227"/>
                  </a:cubicBezTo>
                  <a:cubicBezTo>
                    <a:pt x="299292" y="1816818"/>
                    <a:pt x="262702" y="1641821"/>
                    <a:pt x="262702" y="1641821"/>
                  </a:cubicBezTo>
                  <a:lnTo>
                    <a:pt x="3389" y="362756"/>
                  </a:lnTo>
                  <a:cubicBezTo>
                    <a:pt x="3389" y="362756"/>
                    <a:pt x="-42747" y="249803"/>
                    <a:pt x="205430" y="235485"/>
                  </a:cubicBezTo>
                  <a:cubicBezTo>
                    <a:pt x="453607" y="221168"/>
                    <a:pt x="733602" y="214804"/>
                    <a:pt x="733602" y="214804"/>
                  </a:cubicBezTo>
                  <a:lnTo>
                    <a:pt x="798828" y="35"/>
                  </a:lnTo>
                  <a:cubicBezTo>
                    <a:pt x="798828" y="-1555"/>
                    <a:pt x="908598" y="50944"/>
                    <a:pt x="1059732" y="39807"/>
                  </a:cubicBez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29" name="Freeform: Shape 3828">
              <a:extLst>
                <a:ext uri="{FF2B5EF4-FFF2-40B4-BE49-F238E27FC236}">
                  <a16:creationId xmlns:a16="http://schemas.microsoft.com/office/drawing/2014/main" id="{ADD931E0-E908-440E-9C43-3B9A35CDB6CD}"/>
                </a:ext>
              </a:extLst>
            </p:cNvPr>
            <p:cNvSpPr/>
            <p:nvPr/>
          </p:nvSpPr>
          <p:spPr>
            <a:xfrm>
              <a:off x="6419480" y="2163953"/>
              <a:ext cx="1035868" cy="1815237"/>
            </a:xfrm>
            <a:custGeom>
              <a:avLst/>
              <a:gdLst>
                <a:gd name="connsiteX0" fmla="*/ 1035869 w 1035868"/>
                <a:gd name="connsiteY0" fmla="*/ 39807 h 1815237"/>
                <a:gd name="connsiteX1" fmla="*/ 612695 w 1035868"/>
                <a:gd name="connsiteY1" fmla="*/ 1608413 h 1815237"/>
                <a:gd name="connsiteX2" fmla="*/ 410654 w 1035868"/>
                <a:gd name="connsiteY2" fmla="*/ 1815227 h 1815237"/>
                <a:gd name="connsiteX3" fmla="*/ 262702 w 1035868"/>
                <a:gd name="connsiteY3" fmla="*/ 1641821 h 1815237"/>
                <a:gd name="connsiteX4" fmla="*/ 3389 w 1035868"/>
                <a:gd name="connsiteY4" fmla="*/ 362756 h 1815237"/>
                <a:gd name="connsiteX5" fmla="*/ 205431 w 1035868"/>
                <a:gd name="connsiteY5" fmla="*/ 235485 h 1815237"/>
                <a:gd name="connsiteX6" fmla="*/ 733602 w 1035868"/>
                <a:gd name="connsiteY6" fmla="*/ 214804 h 1815237"/>
                <a:gd name="connsiteX7" fmla="*/ 798828 w 1035868"/>
                <a:gd name="connsiteY7" fmla="*/ 35 h 1815237"/>
                <a:gd name="connsiteX8" fmla="*/ 1035869 w 1035868"/>
                <a:gd name="connsiteY8" fmla="*/ 39807 h 181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5868" h="1815237">
                  <a:moveTo>
                    <a:pt x="1035869" y="39807"/>
                  </a:moveTo>
                  <a:lnTo>
                    <a:pt x="612695" y="1608413"/>
                  </a:lnTo>
                  <a:cubicBezTo>
                    <a:pt x="612695" y="1608413"/>
                    <a:pt x="574514" y="1805682"/>
                    <a:pt x="410654" y="1815227"/>
                  </a:cubicBezTo>
                  <a:cubicBezTo>
                    <a:pt x="299292" y="1816818"/>
                    <a:pt x="262702" y="1641821"/>
                    <a:pt x="262702" y="1641821"/>
                  </a:cubicBezTo>
                  <a:lnTo>
                    <a:pt x="3389" y="362756"/>
                  </a:lnTo>
                  <a:cubicBezTo>
                    <a:pt x="3389" y="362756"/>
                    <a:pt x="-42746" y="249803"/>
                    <a:pt x="205431" y="235485"/>
                  </a:cubicBezTo>
                  <a:cubicBezTo>
                    <a:pt x="453607" y="221168"/>
                    <a:pt x="733602" y="214804"/>
                    <a:pt x="733602" y="214804"/>
                  </a:cubicBezTo>
                  <a:lnTo>
                    <a:pt x="798828" y="35"/>
                  </a:lnTo>
                  <a:cubicBezTo>
                    <a:pt x="798828" y="-1555"/>
                    <a:pt x="908599" y="50944"/>
                    <a:pt x="1035869" y="39807"/>
                  </a:cubicBezTo>
                  <a:close/>
                </a:path>
              </a:pathLst>
            </a:custGeom>
            <a:solidFill>
              <a:srgbClr val="E8EAE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30" name="Freeform: Shape 3829">
              <a:extLst>
                <a:ext uri="{FF2B5EF4-FFF2-40B4-BE49-F238E27FC236}">
                  <a16:creationId xmlns:a16="http://schemas.microsoft.com/office/drawing/2014/main" id="{7A6982A2-9D9D-4DA7-B727-69F370AE7B29}"/>
                </a:ext>
              </a:extLst>
            </p:cNvPr>
            <p:cNvSpPr/>
            <p:nvPr/>
          </p:nvSpPr>
          <p:spPr>
            <a:xfrm>
              <a:off x="6219237" y="2162398"/>
              <a:ext cx="1035868" cy="1816792"/>
            </a:xfrm>
            <a:custGeom>
              <a:avLst/>
              <a:gdLst>
                <a:gd name="connsiteX0" fmla="*/ 830438 w 1035868"/>
                <a:gd name="connsiteY0" fmla="*/ 235450 h 1816792"/>
                <a:gd name="connsiteX1" fmla="*/ 302267 w 1035868"/>
                <a:gd name="connsiteY1" fmla="*/ 214768 h 1816792"/>
                <a:gd name="connsiteX2" fmla="*/ 237041 w 1035868"/>
                <a:gd name="connsiteY2" fmla="*/ 0 h 1816792"/>
                <a:gd name="connsiteX3" fmla="*/ 0 w 1035868"/>
                <a:gd name="connsiteY3" fmla="*/ 41363 h 1816792"/>
                <a:gd name="connsiteX4" fmla="*/ 423173 w 1035868"/>
                <a:gd name="connsiteY4" fmla="*/ 1609968 h 1816792"/>
                <a:gd name="connsiteX5" fmla="*/ 625215 w 1035868"/>
                <a:gd name="connsiteY5" fmla="*/ 1816782 h 1816792"/>
                <a:gd name="connsiteX6" fmla="*/ 773166 w 1035868"/>
                <a:gd name="connsiteY6" fmla="*/ 1643376 h 1816792"/>
                <a:gd name="connsiteX7" fmla="*/ 1032480 w 1035868"/>
                <a:gd name="connsiteY7" fmla="*/ 364311 h 1816792"/>
                <a:gd name="connsiteX8" fmla="*/ 830438 w 1035868"/>
                <a:gd name="connsiteY8" fmla="*/ 235450 h 1816792"/>
                <a:gd name="connsiteX9" fmla="*/ 680896 w 1035868"/>
                <a:gd name="connsiteY9" fmla="*/ 439082 h 1816792"/>
                <a:gd name="connsiteX10" fmla="*/ 609306 w 1035868"/>
                <a:gd name="connsiteY10" fmla="*/ 367493 h 1816792"/>
                <a:gd name="connsiteX11" fmla="*/ 680896 w 1035868"/>
                <a:gd name="connsiteY11" fmla="*/ 295903 h 1816792"/>
                <a:gd name="connsiteX12" fmla="*/ 752485 w 1035868"/>
                <a:gd name="connsiteY12" fmla="*/ 367493 h 1816792"/>
                <a:gd name="connsiteX13" fmla="*/ 680896 w 1035868"/>
                <a:gd name="connsiteY13" fmla="*/ 439082 h 1816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5868" h="1816792">
                  <a:moveTo>
                    <a:pt x="830438" y="235450"/>
                  </a:moveTo>
                  <a:cubicBezTo>
                    <a:pt x="582261" y="221132"/>
                    <a:pt x="302267" y="214768"/>
                    <a:pt x="302267" y="214768"/>
                  </a:cubicBezTo>
                  <a:lnTo>
                    <a:pt x="237041" y="0"/>
                  </a:lnTo>
                  <a:cubicBezTo>
                    <a:pt x="237041" y="0"/>
                    <a:pt x="127270" y="54090"/>
                    <a:pt x="0" y="41363"/>
                  </a:cubicBezTo>
                  <a:lnTo>
                    <a:pt x="423173" y="1609968"/>
                  </a:lnTo>
                  <a:cubicBezTo>
                    <a:pt x="423173" y="1609968"/>
                    <a:pt x="461355" y="1807237"/>
                    <a:pt x="625215" y="1816782"/>
                  </a:cubicBezTo>
                  <a:cubicBezTo>
                    <a:pt x="736576" y="1818373"/>
                    <a:pt x="773166" y="1643376"/>
                    <a:pt x="773166" y="1643376"/>
                  </a:cubicBezTo>
                  <a:lnTo>
                    <a:pt x="1032480" y="364311"/>
                  </a:lnTo>
                  <a:cubicBezTo>
                    <a:pt x="1032480" y="362720"/>
                    <a:pt x="1078615" y="249768"/>
                    <a:pt x="830438" y="235450"/>
                  </a:cubicBezTo>
                  <a:close/>
                  <a:moveTo>
                    <a:pt x="680896" y="439082"/>
                  </a:moveTo>
                  <a:cubicBezTo>
                    <a:pt x="641124" y="439082"/>
                    <a:pt x="609306" y="407265"/>
                    <a:pt x="609306" y="367493"/>
                  </a:cubicBezTo>
                  <a:cubicBezTo>
                    <a:pt x="609306" y="327721"/>
                    <a:pt x="641124" y="295903"/>
                    <a:pt x="680896" y="295903"/>
                  </a:cubicBezTo>
                  <a:cubicBezTo>
                    <a:pt x="720667" y="295903"/>
                    <a:pt x="752485" y="327721"/>
                    <a:pt x="752485" y="367493"/>
                  </a:cubicBezTo>
                  <a:cubicBezTo>
                    <a:pt x="752485" y="407265"/>
                    <a:pt x="720667" y="439082"/>
                    <a:pt x="680896" y="439082"/>
                  </a:cubicBez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31" name="Graphic 378">
              <a:extLst>
                <a:ext uri="{FF2B5EF4-FFF2-40B4-BE49-F238E27FC236}">
                  <a16:creationId xmlns:a16="http://schemas.microsoft.com/office/drawing/2014/main" id="{80D8DF5A-D4C3-47DD-9EA1-BE349D5C006E}"/>
                </a:ext>
              </a:extLst>
            </p:cNvPr>
            <p:cNvGrpSpPr/>
            <p:nvPr/>
          </p:nvGrpSpPr>
          <p:grpSpPr>
            <a:xfrm>
              <a:off x="6220828" y="2162398"/>
              <a:ext cx="978944" cy="1815202"/>
              <a:chOff x="6220828" y="2162398"/>
              <a:chExt cx="978944" cy="1815202"/>
            </a:xfrm>
          </p:grpSpPr>
          <p:sp>
            <p:nvSpPr>
              <p:cNvPr id="3832" name="Freeform: Shape 3831">
                <a:extLst>
                  <a:ext uri="{FF2B5EF4-FFF2-40B4-BE49-F238E27FC236}">
                    <a16:creationId xmlns:a16="http://schemas.microsoft.com/office/drawing/2014/main" id="{2AED3F76-CBA1-4287-8E0F-6249A52C788A}"/>
                  </a:ext>
                </a:extLst>
              </p:cNvPr>
              <p:cNvSpPr/>
              <p:nvPr/>
            </p:nvSpPr>
            <p:spPr>
              <a:xfrm>
                <a:off x="6220828" y="2162398"/>
                <a:ext cx="978944" cy="1380881"/>
              </a:xfrm>
              <a:custGeom>
                <a:avLst/>
                <a:gdLst>
                  <a:gd name="connsiteX0" fmla="*/ 784303 w 978944"/>
                  <a:gd name="connsiteY0" fmla="*/ 233859 h 1380881"/>
                  <a:gd name="connsiteX1" fmla="*/ 284767 w 978944"/>
                  <a:gd name="connsiteY1" fmla="*/ 214768 h 1380881"/>
                  <a:gd name="connsiteX2" fmla="*/ 224314 w 978944"/>
                  <a:gd name="connsiteY2" fmla="*/ 0 h 1380881"/>
                  <a:gd name="connsiteX3" fmla="*/ 0 w 978944"/>
                  <a:gd name="connsiteY3" fmla="*/ 42954 h 1380881"/>
                  <a:gd name="connsiteX4" fmla="*/ 219541 w 978944"/>
                  <a:gd name="connsiteY4" fmla="*/ 913164 h 1380881"/>
                  <a:gd name="connsiteX5" fmla="*/ 777939 w 978944"/>
                  <a:gd name="connsiteY5" fmla="*/ 1380882 h 1380881"/>
                  <a:gd name="connsiteX6" fmla="*/ 976799 w 978944"/>
                  <a:gd name="connsiteY6" fmla="*/ 362720 h 1380881"/>
                  <a:gd name="connsiteX7" fmla="*/ 784303 w 978944"/>
                  <a:gd name="connsiteY7" fmla="*/ 233859 h 1380881"/>
                  <a:gd name="connsiteX8" fmla="*/ 634760 w 978944"/>
                  <a:gd name="connsiteY8" fmla="*/ 439082 h 1380881"/>
                  <a:gd name="connsiteX9" fmla="*/ 563171 w 978944"/>
                  <a:gd name="connsiteY9" fmla="*/ 367493 h 1380881"/>
                  <a:gd name="connsiteX10" fmla="*/ 634760 w 978944"/>
                  <a:gd name="connsiteY10" fmla="*/ 295903 h 1380881"/>
                  <a:gd name="connsiteX11" fmla="*/ 706350 w 978944"/>
                  <a:gd name="connsiteY11" fmla="*/ 367493 h 1380881"/>
                  <a:gd name="connsiteX12" fmla="*/ 634760 w 978944"/>
                  <a:gd name="connsiteY12" fmla="*/ 439082 h 1380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78944" h="1380881">
                    <a:moveTo>
                      <a:pt x="784303" y="233859"/>
                    </a:moveTo>
                    <a:cubicBezTo>
                      <a:pt x="548853" y="221132"/>
                      <a:pt x="284767" y="214768"/>
                      <a:pt x="284767" y="214768"/>
                    </a:cubicBezTo>
                    <a:lnTo>
                      <a:pt x="224314" y="0"/>
                    </a:lnTo>
                    <a:cubicBezTo>
                      <a:pt x="224314" y="0"/>
                      <a:pt x="120907" y="54090"/>
                      <a:pt x="0" y="42954"/>
                    </a:cubicBezTo>
                    <a:lnTo>
                      <a:pt x="219541" y="913164"/>
                    </a:lnTo>
                    <a:cubicBezTo>
                      <a:pt x="373856" y="1104069"/>
                      <a:pt x="563171" y="1264748"/>
                      <a:pt x="777939" y="1380882"/>
                    </a:cubicBezTo>
                    <a:lnTo>
                      <a:pt x="976799" y="362720"/>
                    </a:lnTo>
                    <a:cubicBezTo>
                      <a:pt x="975208" y="359538"/>
                      <a:pt x="1018162" y="246586"/>
                      <a:pt x="784303" y="233859"/>
                    </a:cubicBezTo>
                    <a:close/>
                    <a:moveTo>
                      <a:pt x="634760" y="439082"/>
                    </a:moveTo>
                    <a:cubicBezTo>
                      <a:pt x="594988" y="439082"/>
                      <a:pt x="563171" y="407265"/>
                      <a:pt x="563171" y="367493"/>
                    </a:cubicBezTo>
                    <a:cubicBezTo>
                      <a:pt x="563171" y="327721"/>
                      <a:pt x="594988" y="295903"/>
                      <a:pt x="634760" y="295903"/>
                    </a:cubicBezTo>
                    <a:cubicBezTo>
                      <a:pt x="674532" y="295903"/>
                      <a:pt x="706350" y="327721"/>
                      <a:pt x="706350" y="367493"/>
                    </a:cubicBezTo>
                    <a:cubicBezTo>
                      <a:pt x="706350" y="407265"/>
                      <a:pt x="674532" y="439082"/>
                      <a:pt x="634760" y="439082"/>
                    </a:cubicBez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3" name="Freeform: Shape 3832">
                <a:extLst>
                  <a:ext uri="{FF2B5EF4-FFF2-40B4-BE49-F238E27FC236}">
                    <a16:creationId xmlns:a16="http://schemas.microsoft.com/office/drawing/2014/main" id="{AA9C5DE2-FBAF-4C1E-B910-64459EC2BA27}"/>
                  </a:ext>
                </a:extLst>
              </p:cNvPr>
              <p:cNvSpPr/>
              <p:nvPr/>
            </p:nvSpPr>
            <p:spPr>
              <a:xfrm>
                <a:off x="6438778" y="3073970"/>
                <a:ext cx="558398" cy="903629"/>
              </a:xfrm>
              <a:custGeom>
                <a:avLst/>
                <a:gdLst>
                  <a:gd name="connsiteX0" fmla="*/ 0 w 558398"/>
                  <a:gd name="connsiteY0" fmla="*/ 0 h 903629"/>
                  <a:gd name="connsiteX1" fmla="*/ 176588 w 558398"/>
                  <a:gd name="connsiteY1" fmla="*/ 696805 h 903629"/>
                  <a:gd name="connsiteX2" fmla="*/ 367493 w 558398"/>
                  <a:gd name="connsiteY2" fmla="*/ 903619 h 903629"/>
                  <a:gd name="connsiteX3" fmla="*/ 507490 w 558398"/>
                  <a:gd name="connsiteY3" fmla="*/ 728622 h 903629"/>
                  <a:gd name="connsiteX4" fmla="*/ 558398 w 558398"/>
                  <a:gd name="connsiteY4" fmla="*/ 467718 h 903629"/>
                  <a:gd name="connsiteX5" fmla="*/ 0 w 558398"/>
                  <a:gd name="connsiteY5" fmla="*/ 0 h 903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58398" h="903629">
                    <a:moveTo>
                      <a:pt x="0" y="0"/>
                    </a:moveTo>
                    <a:lnTo>
                      <a:pt x="176588" y="696805"/>
                    </a:lnTo>
                    <a:cubicBezTo>
                      <a:pt x="176588" y="696805"/>
                      <a:pt x="211587" y="894073"/>
                      <a:pt x="367493" y="903619"/>
                    </a:cubicBezTo>
                    <a:cubicBezTo>
                      <a:pt x="472491" y="905209"/>
                      <a:pt x="507490" y="728622"/>
                      <a:pt x="507490" y="728622"/>
                    </a:cubicBezTo>
                    <a:lnTo>
                      <a:pt x="558398" y="467718"/>
                    </a:lnTo>
                    <a:cubicBezTo>
                      <a:pt x="343630" y="351584"/>
                      <a:pt x="154315" y="190905"/>
                      <a:pt x="0" y="0"/>
                    </a:cubicBezTo>
                    <a:close/>
                  </a:path>
                </a:pathLst>
              </a:custGeom>
              <a:solidFill>
                <a:srgbClr val="E8EAE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34" name="Graphic 378">
              <a:extLst>
                <a:ext uri="{FF2B5EF4-FFF2-40B4-BE49-F238E27FC236}">
                  <a16:creationId xmlns:a16="http://schemas.microsoft.com/office/drawing/2014/main" id="{D9863FC6-8DFC-4C7C-87FA-5C905BDFD184}"/>
                </a:ext>
              </a:extLst>
            </p:cNvPr>
            <p:cNvGrpSpPr/>
            <p:nvPr/>
          </p:nvGrpSpPr>
          <p:grpSpPr>
            <a:xfrm>
              <a:off x="6768090" y="2827384"/>
              <a:ext cx="221224" cy="657032"/>
              <a:chOff x="6768090" y="2827384"/>
              <a:chExt cx="221224" cy="657032"/>
            </a:xfrm>
          </p:grpSpPr>
          <p:sp>
            <p:nvSpPr>
              <p:cNvPr id="3835" name="Freeform: Shape 3834">
                <a:extLst>
                  <a:ext uri="{FF2B5EF4-FFF2-40B4-BE49-F238E27FC236}">
                    <a16:creationId xmlns:a16="http://schemas.microsoft.com/office/drawing/2014/main" id="{E3E98AF3-4EE2-4C84-A7C6-F9FB91A5347C}"/>
                  </a:ext>
                </a:extLst>
              </p:cNvPr>
              <p:cNvSpPr/>
              <p:nvPr/>
            </p:nvSpPr>
            <p:spPr>
              <a:xfrm>
                <a:off x="6888996" y="3307783"/>
                <a:ext cx="89089" cy="176633"/>
              </a:xfrm>
              <a:custGeom>
                <a:avLst/>
                <a:gdLst>
                  <a:gd name="connsiteX0" fmla="*/ 46136 w 89089"/>
                  <a:gd name="connsiteY0" fmla="*/ 46 h 176633"/>
                  <a:gd name="connsiteX1" fmla="*/ 89089 w 89089"/>
                  <a:gd name="connsiteY1" fmla="*/ 89135 h 176633"/>
                  <a:gd name="connsiteX2" fmla="*/ 42954 w 89089"/>
                  <a:gd name="connsiteY2" fmla="*/ 176634 h 176633"/>
                  <a:gd name="connsiteX3" fmla="*/ 0 w 89089"/>
                  <a:gd name="connsiteY3" fmla="*/ 87544 h 176633"/>
                  <a:gd name="connsiteX4" fmla="*/ 46136 w 89089"/>
                  <a:gd name="connsiteY4" fmla="*/ 46 h 176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089" h="176633">
                    <a:moveTo>
                      <a:pt x="46136" y="46"/>
                    </a:moveTo>
                    <a:cubicBezTo>
                      <a:pt x="69999" y="46"/>
                      <a:pt x="89089" y="39818"/>
                      <a:pt x="89089" y="89135"/>
                    </a:cubicBezTo>
                    <a:cubicBezTo>
                      <a:pt x="87498" y="138452"/>
                      <a:pt x="66817" y="176634"/>
                      <a:pt x="42954" y="176634"/>
                    </a:cubicBezTo>
                    <a:cubicBezTo>
                      <a:pt x="19090" y="176634"/>
                      <a:pt x="0" y="136862"/>
                      <a:pt x="0" y="87544"/>
                    </a:cubicBezTo>
                    <a:cubicBezTo>
                      <a:pt x="1591" y="38227"/>
                      <a:pt x="22272" y="-1545"/>
                      <a:pt x="46136" y="46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6" name="Freeform: Shape 3835">
                <a:extLst>
                  <a:ext uri="{FF2B5EF4-FFF2-40B4-BE49-F238E27FC236}">
                    <a16:creationId xmlns:a16="http://schemas.microsoft.com/office/drawing/2014/main" id="{760D11DC-601A-4867-AF81-14BD49D10ABE}"/>
                  </a:ext>
                </a:extLst>
              </p:cNvPr>
              <p:cNvSpPr/>
              <p:nvPr/>
            </p:nvSpPr>
            <p:spPr>
              <a:xfrm>
                <a:off x="6900040" y="2827384"/>
                <a:ext cx="89274" cy="176587"/>
              </a:xfrm>
              <a:custGeom>
                <a:avLst/>
                <a:gdLst>
                  <a:gd name="connsiteX0" fmla="*/ 43046 w 89274"/>
                  <a:gd name="connsiteY0" fmla="*/ 176588 h 176587"/>
                  <a:gd name="connsiteX1" fmla="*/ 89182 w 89274"/>
                  <a:gd name="connsiteY1" fmla="*/ 89089 h 176587"/>
                  <a:gd name="connsiteX2" fmla="*/ 46228 w 89274"/>
                  <a:gd name="connsiteY2" fmla="*/ 0 h 176587"/>
                  <a:gd name="connsiteX3" fmla="*/ 93 w 89274"/>
                  <a:gd name="connsiteY3" fmla="*/ 87498 h 176587"/>
                  <a:gd name="connsiteX4" fmla="*/ 43046 w 89274"/>
                  <a:gd name="connsiteY4" fmla="*/ 176588 h 176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274" h="176587">
                    <a:moveTo>
                      <a:pt x="43046" y="176588"/>
                    </a:moveTo>
                    <a:cubicBezTo>
                      <a:pt x="66910" y="176588"/>
                      <a:pt x="87591" y="138407"/>
                      <a:pt x="89182" y="89089"/>
                    </a:cubicBezTo>
                    <a:cubicBezTo>
                      <a:pt x="90773" y="39772"/>
                      <a:pt x="71682" y="0"/>
                      <a:pt x="46228" y="0"/>
                    </a:cubicBezTo>
                    <a:cubicBezTo>
                      <a:pt x="22365" y="0"/>
                      <a:pt x="1684" y="38181"/>
                      <a:pt x="93" y="87498"/>
                    </a:cubicBezTo>
                    <a:cubicBezTo>
                      <a:pt x="-1498" y="135225"/>
                      <a:pt x="17592" y="174997"/>
                      <a:pt x="43046" y="176588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7" name="Freeform: Shape 3836">
                <a:extLst>
                  <a:ext uri="{FF2B5EF4-FFF2-40B4-BE49-F238E27FC236}">
                    <a16:creationId xmlns:a16="http://schemas.microsoft.com/office/drawing/2014/main" id="{144A430A-8ABC-452E-883A-223731D2257B}"/>
                  </a:ext>
                </a:extLst>
              </p:cNvPr>
              <p:cNvSpPr/>
              <p:nvPr/>
            </p:nvSpPr>
            <p:spPr>
              <a:xfrm>
                <a:off x="6803089" y="3061243"/>
                <a:ext cx="103407" cy="179768"/>
              </a:xfrm>
              <a:custGeom>
                <a:avLst/>
                <a:gdLst>
                  <a:gd name="connsiteX0" fmla="*/ 103407 w 103407"/>
                  <a:gd name="connsiteY0" fmla="*/ 92271 h 179768"/>
                  <a:gd name="connsiteX1" fmla="*/ 57271 w 103407"/>
                  <a:gd name="connsiteY1" fmla="*/ 168633 h 179768"/>
                  <a:gd name="connsiteX2" fmla="*/ 12727 w 103407"/>
                  <a:gd name="connsiteY2" fmla="*/ 179769 h 179768"/>
                  <a:gd name="connsiteX3" fmla="*/ 0 w 103407"/>
                  <a:gd name="connsiteY3" fmla="*/ 167042 h 179768"/>
                  <a:gd name="connsiteX4" fmla="*/ 12727 w 103407"/>
                  <a:gd name="connsiteY4" fmla="*/ 154315 h 179768"/>
                  <a:gd name="connsiteX5" fmla="*/ 44545 w 103407"/>
                  <a:gd name="connsiteY5" fmla="*/ 146360 h 179768"/>
                  <a:gd name="connsiteX6" fmla="*/ 77953 w 103407"/>
                  <a:gd name="connsiteY6" fmla="*/ 92271 h 179768"/>
                  <a:gd name="connsiteX7" fmla="*/ 46135 w 103407"/>
                  <a:gd name="connsiteY7" fmla="*/ 34999 h 179768"/>
                  <a:gd name="connsiteX8" fmla="*/ 14318 w 103407"/>
                  <a:gd name="connsiteY8" fmla="*/ 25454 h 179768"/>
                  <a:gd name="connsiteX9" fmla="*/ 1591 w 103407"/>
                  <a:gd name="connsiteY9" fmla="*/ 12727 h 179768"/>
                  <a:gd name="connsiteX10" fmla="*/ 14318 w 103407"/>
                  <a:gd name="connsiteY10" fmla="*/ 0 h 179768"/>
                  <a:gd name="connsiteX11" fmla="*/ 57271 w 103407"/>
                  <a:gd name="connsiteY11" fmla="*/ 12727 h 179768"/>
                  <a:gd name="connsiteX12" fmla="*/ 103407 w 103407"/>
                  <a:gd name="connsiteY12" fmla="*/ 92271 h 179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407" h="179768">
                    <a:moveTo>
                      <a:pt x="103407" y="92271"/>
                    </a:moveTo>
                    <a:cubicBezTo>
                      <a:pt x="103407" y="124088"/>
                      <a:pt x="84317" y="152724"/>
                      <a:pt x="57271" y="168633"/>
                    </a:cubicBezTo>
                    <a:cubicBezTo>
                      <a:pt x="42954" y="176588"/>
                      <a:pt x="28636" y="179769"/>
                      <a:pt x="12727" y="179769"/>
                    </a:cubicBezTo>
                    <a:cubicBezTo>
                      <a:pt x="6363" y="179769"/>
                      <a:pt x="0" y="173406"/>
                      <a:pt x="0" y="167042"/>
                    </a:cubicBezTo>
                    <a:cubicBezTo>
                      <a:pt x="0" y="160679"/>
                      <a:pt x="6363" y="154315"/>
                      <a:pt x="12727" y="154315"/>
                    </a:cubicBezTo>
                    <a:cubicBezTo>
                      <a:pt x="23863" y="154315"/>
                      <a:pt x="34999" y="151133"/>
                      <a:pt x="44545" y="146360"/>
                    </a:cubicBezTo>
                    <a:cubicBezTo>
                      <a:pt x="65226" y="135225"/>
                      <a:pt x="77953" y="114543"/>
                      <a:pt x="77953" y="92271"/>
                    </a:cubicBezTo>
                    <a:cubicBezTo>
                      <a:pt x="77953" y="68408"/>
                      <a:pt x="66817" y="47726"/>
                      <a:pt x="46135" y="34999"/>
                    </a:cubicBezTo>
                    <a:cubicBezTo>
                      <a:pt x="36590" y="28636"/>
                      <a:pt x="25454" y="25454"/>
                      <a:pt x="14318" y="25454"/>
                    </a:cubicBezTo>
                    <a:cubicBezTo>
                      <a:pt x="7954" y="25454"/>
                      <a:pt x="1591" y="19090"/>
                      <a:pt x="1591" y="12727"/>
                    </a:cubicBezTo>
                    <a:cubicBezTo>
                      <a:pt x="1591" y="6363"/>
                      <a:pt x="7954" y="0"/>
                      <a:pt x="14318" y="0"/>
                    </a:cubicBezTo>
                    <a:cubicBezTo>
                      <a:pt x="30227" y="0"/>
                      <a:pt x="44545" y="4772"/>
                      <a:pt x="57271" y="12727"/>
                    </a:cubicBezTo>
                    <a:cubicBezTo>
                      <a:pt x="87498" y="30227"/>
                      <a:pt x="103407" y="60453"/>
                      <a:pt x="103407" y="92271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8" name="Freeform: Shape 3837">
                <a:extLst>
                  <a:ext uri="{FF2B5EF4-FFF2-40B4-BE49-F238E27FC236}">
                    <a16:creationId xmlns:a16="http://schemas.microsoft.com/office/drawing/2014/main" id="{FA9FD064-3CE9-4515-B1A5-0BB4E246D7E9}"/>
                  </a:ext>
                </a:extLst>
              </p:cNvPr>
              <p:cNvSpPr/>
              <p:nvPr/>
            </p:nvSpPr>
            <p:spPr>
              <a:xfrm>
                <a:off x="6768090" y="3303057"/>
                <a:ext cx="97043" cy="97043"/>
              </a:xfrm>
              <a:custGeom>
                <a:avLst/>
                <a:gdLst>
                  <a:gd name="connsiteX0" fmla="*/ 49317 w 97043"/>
                  <a:gd name="connsiteY0" fmla="*/ 0 h 97043"/>
                  <a:gd name="connsiteX1" fmla="*/ 97043 w 97043"/>
                  <a:gd name="connsiteY1" fmla="*/ 49317 h 97043"/>
                  <a:gd name="connsiteX2" fmla="*/ 47726 w 97043"/>
                  <a:gd name="connsiteY2" fmla="*/ 97044 h 97043"/>
                  <a:gd name="connsiteX3" fmla="*/ 0 w 97043"/>
                  <a:gd name="connsiteY3" fmla="*/ 47726 h 97043"/>
                  <a:gd name="connsiteX4" fmla="*/ 49317 w 97043"/>
                  <a:gd name="connsiteY4" fmla="*/ 0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043" h="97043">
                    <a:moveTo>
                      <a:pt x="49317" y="0"/>
                    </a:moveTo>
                    <a:cubicBezTo>
                      <a:pt x="76362" y="0"/>
                      <a:pt x="97043" y="22273"/>
                      <a:pt x="97043" y="49317"/>
                    </a:cubicBezTo>
                    <a:cubicBezTo>
                      <a:pt x="97043" y="76362"/>
                      <a:pt x="74771" y="97044"/>
                      <a:pt x="47726" y="97044"/>
                    </a:cubicBezTo>
                    <a:cubicBezTo>
                      <a:pt x="20681" y="97044"/>
                      <a:pt x="0" y="74771"/>
                      <a:pt x="0" y="47726"/>
                    </a:cubicBezTo>
                    <a:cubicBezTo>
                      <a:pt x="0" y="20682"/>
                      <a:pt x="22272" y="0"/>
                      <a:pt x="49317" y="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9" name="Freeform: Shape 3838">
                <a:extLst>
                  <a:ext uri="{FF2B5EF4-FFF2-40B4-BE49-F238E27FC236}">
                    <a16:creationId xmlns:a16="http://schemas.microsoft.com/office/drawing/2014/main" id="{9F26ACF3-4B69-4512-9778-9B8D59D4F5DF}"/>
                  </a:ext>
                </a:extLst>
              </p:cNvPr>
              <p:cNvSpPr/>
              <p:nvPr/>
            </p:nvSpPr>
            <p:spPr>
              <a:xfrm>
                <a:off x="6776044" y="2902156"/>
                <a:ext cx="97043" cy="97043"/>
              </a:xfrm>
              <a:custGeom>
                <a:avLst/>
                <a:gdLst>
                  <a:gd name="connsiteX0" fmla="*/ 49317 w 97043"/>
                  <a:gd name="connsiteY0" fmla="*/ 0 h 97043"/>
                  <a:gd name="connsiteX1" fmla="*/ 97043 w 97043"/>
                  <a:gd name="connsiteY1" fmla="*/ 49317 h 97043"/>
                  <a:gd name="connsiteX2" fmla="*/ 47726 w 97043"/>
                  <a:gd name="connsiteY2" fmla="*/ 97043 h 97043"/>
                  <a:gd name="connsiteX3" fmla="*/ 0 w 97043"/>
                  <a:gd name="connsiteY3" fmla="*/ 47726 h 97043"/>
                  <a:gd name="connsiteX4" fmla="*/ 49317 w 97043"/>
                  <a:gd name="connsiteY4" fmla="*/ 0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043" h="97043">
                    <a:moveTo>
                      <a:pt x="49317" y="0"/>
                    </a:moveTo>
                    <a:cubicBezTo>
                      <a:pt x="76362" y="0"/>
                      <a:pt x="97043" y="22272"/>
                      <a:pt x="97043" y="49317"/>
                    </a:cubicBezTo>
                    <a:cubicBezTo>
                      <a:pt x="97043" y="76362"/>
                      <a:pt x="74771" y="97043"/>
                      <a:pt x="47726" y="97043"/>
                    </a:cubicBezTo>
                    <a:cubicBezTo>
                      <a:pt x="20681" y="97043"/>
                      <a:pt x="0" y="74771"/>
                      <a:pt x="0" y="47726"/>
                    </a:cubicBezTo>
                    <a:cubicBezTo>
                      <a:pt x="1591" y="20681"/>
                      <a:pt x="23863" y="0"/>
                      <a:pt x="49317" y="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40" name="Graphic 378">
              <a:extLst>
                <a:ext uri="{FF2B5EF4-FFF2-40B4-BE49-F238E27FC236}">
                  <a16:creationId xmlns:a16="http://schemas.microsoft.com/office/drawing/2014/main" id="{4C28090C-B89C-4BE8-B1A4-DD144D46E55D}"/>
                </a:ext>
              </a:extLst>
            </p:cNvPr>
            <p:cNvGrpSpPr/>
            <p:nvPr/>
          </p:nvGrpSpPr>
          <p:grpSpPr>
            <a:xfrm>
              <a:off x="5976834" y="1525457"/>
              <a:ext cx="1811598" cy="699574"/>
              <a:chOff x="5976834" y="1525457"/>
              <a:chExt cx="1811598" cy="699574"/>
            </a:xfrm>
            <a:solidFill>
              <a:srgbClr val="FF716D"/>
            </a:solidFill>
          </p:grpSpPr>
          <p:sp>
            <p:nvSpPr>
              <p:cNvPr id="3841" name="Freeform: Shape 3840">
                <a:extLst>
                  <a:ext uri="{FF2B5EF4-FFF2-40B4-BE49-F238E27FC236}">
                    <a16:creationId xmlns:a16="http://schemas.microsoft.com/office/drawing/2014/main" id="{B0E46995-0DE2-4BD8-8253-40CD09262F99}"/>
                  </a:ext>
                </a:extLst>
              </p:cNvPr>
              <p:cNvSpPr/>
              <p:nvPr/>
            </p:nvSpPr>
            <p:spPr>
              <a:xfrm>
                <a:off x="5976834" y="1525457"/>
                <a:ext cx="699426" cy="699574"/>
              </a:xfrm>
              <a:custGeom>
                <a:avLst/>
                <a:gdLst>
                  <a:gd name="connsiteX0" fmla="*/ 369673 w 699426"/>
                  <a:gd name="connsiteY0" fmla="*/ 590 h 699574"/>
                  <a:gd name="connsiteX1" fmla="*/ 590 w 699426"/>
                  <a:gd name="connsiteY1" fmla="*/ 329901 h 699574"/>
                  <a:gd name="connsiteX2" fmla="*/ 329902 w 699426"/>
                  <a:gd name="connsiteY2" fmla="*/ 698985 h 699574"/>
                  <a:gd name="connsiteX3" fmla="*/ 698985 w 699426"/>
                  <a:gd name="connsiteY3" fmla="*/ 369673 h 699574"/>
                  <a:gd name="connsiteX4" fmla="*/ 369673 w 699426"/>
                  <a:gd name="connsiteY4" fmla="*/ 590 h 699574"/>
                  <a:gd name="connsiteX5" fmla="*/ 578078 w 699426"/>
                  <a:gd name="connsiteY5" fmla="*/ 363310 h 699574"/>
                  <a:gd name="connsiteX6" fmla="*/ 336265 w 699426"/>
                  <a:gd name="connsiteY6" fmla="*/ 579669 h 699574"/>
                  <a:gd name="connsiteX7" fmla="*/ 119905 w 699426"/>
                  <a:gd name="connsiteY7" fmla="*/ 337856 h 699574"/>
                  <a:gd name="connsiteX8" fmla="*/ 361719 w 699426"/>
                  <a:gd name="connsiteY8" fmla="*/ 121496 h 699574"/>
                  <a:gd name="connsiteX9" fmla="*/ 578078 w 699426"/>
                  <a:gd name="connsiteY9" fmla="*/ 363310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426" h="699574">
                    <a:moveTo>
                      <a:pt x="369673" y="590"/>
                    </a:moveTo>
                    <a:cubicBezTo>
                      <a:pt x="177177" y="-10547"/>
                      <a:pt x="11726" y="137405"/>
                      <a:pt x="590" y="329901"/>
                    </a:cubicBezTo>
                    <a:cubicBezTo>
                      <a:pt x="-10546" y="522397"/>
                      <a:pt x="137405" y="687849"/>
                      <a:pt x="329902" y="698985"/>
                    </a:cubicBezTo>
                    <a:cubicBezTo>
                      <a:pt x="522398" y="710121"/>
                      <a:pt x="687849" y="562169"/>
                      <a:pt x="698985" y="369673"/>
                    </a:cubicBezTo>
                    <a:cubicBezTo>
                      <a:pt x="708530" y="177177"/>
                      <a:pt x="562170" y="11726"/>
                      <a:pt x="369673" y="590"/>
                    </a:cubicBezTo>
                    <a:close/>
                    <a:moveTo>
                      <a:pt x="578078" y="363310"/>
                    </a:moveTo>
                    <a:cubicBezTo>
                      <a:pt x="570124" y="490580"/>
                      <a:pt x="461944" y="587623"/>
                      <a:pt x="336265" y="579669"/>
                    </a:cubicBezTo>
                    <a:cubicBezTo>
                      <a:pt x="208995" y="571715"/>
                      <a:pt x="111951" y="463535"/>
                      <a:pt x="119905" y="337856"/>
                    </a:cubicBezTo>
                    <a:cubicBezTo>
                      <a:pt x="127860" y="210585"/>
                      <a:pt x="236040" y="115133"/>
                      <a:pt x="361719" y="121496"/>
                    </a:cubicBezTo>
                    <a:cubicBezTo>
                      <a:pt x="488989" y="127860"/>
                      <a:pt x="586033" y="236039"/>
                      <a:pt x="578078" y="363310"/>
                    </a:cubicBezTo>
                    <a:close/>
                  </a:path>
                </a:pathLst>
              </a:custGeom>
              <a:solidFill>
                <a:srgbClr val="FF716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42" name="Freeform: Shape 3841">
                <a:extLst>
                  <a:ext uri="{FF2B5EF4-FFF2-40B4-BE49-F238E27FC236}">
                    <a16:creationId xmlns:a16="http://schemas.microsoft.com/office/drawing/2014/main" id="{FC77340E-991C-4BE0-97F2-5FDE9CDDB24B}"/>
                  </a:ext>
                </a:extLst>
              </p:cNvPr>
              <p:cNvSpPr/>
              <p:nvPr/>
            </p:nvSpPr>
            <p:spPr>
              <a:xfrm>
                <a:off x="7088857" y="1525457"/>
                <a:ext cx="699574" cy="699574"/>
              </a:xfrm>
              <a:custGeom>
                <a:avLst/>
                <a:gdLst>
                  <a:gd name="connsiteX0" fmla="*/ 698985 w 699574"/>
                  <a:gd name="connsiteY0" fmla="*/ 329901 h 699574"/>
                  <a:gd name="connsiteX1" fmla="*/ 329901 w 699574"/>
                  <a:gd name="connsiteY1" fmla="*/ 590 h 699574"/>
                  <a:gd name="connsiteX2" fmla="*/ 590 w 699574"/>
                  <a:gd name="connsiteY2" fmla="*/ 369673 h 699574"/>
                  <a:gd name="connsiteX3" fmla="*/ 369673 w 699574"/>
                  <a:gd name="connsiteY3" fmla="*/ 698985 h 699574"/>
                  <a:gd name="connsiteX4" fmla="*/ 698985 w 699574"/>
                  <a:gd name="connsiteY4" fmla="*/ 329901 h 699574"/>
                  <a:gd name="connsiteX5" fmla="*/ 363310 w 699574"/>
                  <a:gd name="connsiteY5" fmla="*/ 579669 h 699574"/>
                  <a:gd name="connsiteX6" fmla="*/ 121496 w 699574"/>
                  <a:gd name="connsiteY6" fmla="*/ 363310 h 699574"/>
                  <a:gd name="connsiteX7" fmla="*/ 337856 w 699574"/>
                  <a:gd name="connsiteY7" fmla="*/ 121496 h 699574"/>
                  <a:gd name="connsiteX8" fmla="*/ 579669 w 699574"/>
                  <a:gd name="connsiteY8" fmla="*/ 337856 h 699574"/>
                  <a:gd name="connsiteX9" fmla="*/ 363310 w 699574"/>
                  <a:gd name="connsiteY9" fmla="*/ 579669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574" h="699574">
                    <a:moveTo>
                      <a:pt x="698985" y="329901"/>
                    </a:moveTo>
                    <a:cubicBezTo>
                      <a:pt x="687849" y="137405"/>
                      <a:pt x="522398" y="-10547"/>
                      <a:pt x="329901" y="590"/>
                    </a:cubicBezTo>
                    <a:cubicBezTo>
                      <a:pt x="137405" y="11726"/>
                      <a:pt x="-10546" y="177177"/>
                      <a:pt x="590" y="369673"/>
                    </a:cubicBezTo>
                    <a:cubicBezTo>
                      <a:pt x="11726" y="562169"/>
                      <a:pt x="177177" y="710121"/>
                      <a:pt x="369673" y="698985"/>
                    </a:cubicBezTo>
                    <a:cubicBezTo>
                      <a:pt x="562170" y="687849"/>
                      <a:pt x="710121" y="522397"/>
                      <a:pt x="698985" y="329901"/>
                    </a:cubicBezTo>
                    <a:close/>
                    <a:moveTo>
                      <a:pt x="363310" y="579669"/>
                    </a:moveTo>
                    <a:cubicBezTo>
                      <a:pt x="236040" y="587623"/>
                      <a:pt x="127860" y="490580"/>
                      <a:pt x="121496" y="363310"/>
                    </a:cubicBezTo>
                    <a:cubicBezTo>
                      <a:pt x="113542" y="236039"/>
                      <a:pt x="210585" y="127860"/>
                      <a:pt x="337856" y="121496"/>
                    </a:cubicBezTo>
                    <a:cubicBezTo>
                      <a:pt x="465126" y="113542"/>
                      <a:pt x="573305" y="210585"/>
                      <a:pt x="579669" y="337856"/>
                    </a:cubicBezTo>
                    <a:cubicBezTo>
                      <a:pt x="586033" y="463535"/>
                      <a:pt x="490580" y="571715"/>
                      <a:pt x="363310" y="579669"/>
                    </a:cubicBezTo>
                    <a:close/>
                  </a:path>
                </a:pathLst>
              </a:custGeom>
              <a:solidFill>
                <a:srgbClr val="FF716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43" name="Graphic 378">
              <a:extLst>
                <a:ext uri="{FF2B5EF4-FFF2-40B4-BE49-F238E27FC236}">
                  <a16:creationId xmlns:a16="http://schemas.microsoft.com/office/drawing/2014/main" id="{D80814D4-071A-41FA-8887-79077195089A}"/>
                </a:ext>
              </a:extLst>
            </p:cNvPr>
            <p:cNvGrpSpPr/>
            <p:nvPr/>
          </p:nvGrpSpPr>
          <p:grpSpPr>
            <a:xfrm>
              <a:off x="5930698" y="1511139"/>
              <a:ext cx="1811603" cy="699574"/>
              <a:chOff x="5930698" y="1511139"/>
              <a:chExt cx="1811603" cy="699574"/>
            </a:xfrm>
            <a:solidFill>
              <a:srgbClr val="EB281D"/>
            </a:solidFill>
          </p:grpSpPr>
          <p:sp>
            <p:nvSpPr>
              <p:cNvPr id="3844" name="Freeform: Shape 3843">
                <a:extLst>
                  <a:ext uri="{FF2B5EF4-FFF2-40B4-BE49-F238E27FC236}">
                    <a16:creationId xmlns:a16="http://schemas.microsoft.com/office/drawing/2014/main" id="{F3035A88-DBE1-490F-8F60-69FA3344D078}"/>
                  </a:ext>
                </a:extLst>
              </p:cNvPr>
              <p:cNvSpPr/>
              <p:nvPr/>
            </p:nvSpPr>
            <p:spPr>
              <a:xfrm>
                <a:off x="5930698" y="1511139"/>
                <a:ext cx="699574" cy="699574"/>
              </a:xfrm>
              <a:custGeom>
                <a:avLst/>
                <a:gdLst>
                  <a:gd name="connsiteX0" fmla="*/ 369673 w 699574"/>
                  <a:gd name="connsiteY0" fmla="*/ 590 h 699574"/>
                  <a:gd name="connsiteX1" fmla="*/ 590 w 699574"/>
                  <a:gd name="connsiteY1" fmla="*/ 329901 h 699574"/>
                  <a:gd name="connsiteX2" fmla="*/ 329901 w 699574"/>
                  <a:gd name="connsiteY2" fmla="*/ 698985 h 699574"/>
                  <a:gd name="connsiteX3" fmla="*/ 698985 w 699574"/>
                  <a:gd name="connsiteY3" fmla="*/ 369673 h 699574"/>
                  <a:gd name="connsiteX4" fmla="*/ 369673 w 699574"/>
                  <a:gd name="connsiteY4" fmla="*/ 590 h 699574"/>
                  <a:gd name="connsiteX5" fmla="*/ 579669 w 699574"/>
                  <a:gd name="connsiteY5" fmla="*/ 361719 h 699574"/>
                  <a:gd name="connsiteX6" fmla="*/ 337856 w 699574"/>
                  <a:gd name="connsiteY6" fmla="*/ 578078 h 699574"/>
                  <a:gd name="connsiteX7" fmla="*/ 121496 w 699574"/>
                  <a:gd name="connsiteY7" fmla="*/ 336265 h 699574"/>
                  <a:gd name="connsiteX8" fmla="*/ 363310 w 699574"/>
                  <a:gd name="connsiteY8" fmla="*/ 119905 h 699574"/>
                  <a:gd name="connsiteX9" fmla="*/ 579669 w 699574"/>
                  <a:gd name="connsiteY9" fmla="*/ 361719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574" h="699574">
                    <a:moveTo>
                      <a:pt x="369673" y="590"/>
                    </a:moveTo>
                    <a:cubicBezTo>
                      <a:pt x="177177" y="-10546"/>
                      <a:pt x="11726" y="137405"/>
                      <a:pt x="590" y="329901"/>
                    </a:cubicBezTo>
                    <a:cubicBezTo>
                      <a:pt x="-10546" y="522398"/>
                      <a:pt x="137405" y="687849"/>
                      <a:pt x="329901" y="698985"/>
                    </a:cubicBezTo>
                    <a:cubicBezTo>
                      <a:pt x="522398" y="710121"/>
                      <a:pt x="687849" y="562170"/>
                      <a:pt x="698985" y="369673"/>
                    </a:cubicBezTo>
                    <a:cubicBezTo>
                      <a:pt x="710121" y="177177"/>
                      <a:pt x="562170" y="11726"/>
                      <a:pt x="369673" y="590"/>
                    </a:cubicBezTo>
                    <a:close/>
                    <a:moveTo>
                      <a:pt x="579669" y="361719"/>
                    </a:moveTo>
                    <a:cubicBezTo>
                      <a:pt x="571715" y="488989"/>
                      <a:pt x="463535" y="584442"/>
                      <a:pt x="337856" y="578078"/>
                    </a:cubicBezTo>
                    <a:cubicBezTo>
                      <a:pt x="210585" y="570124"/>
                      <a:pt x="115133" y="461944"/>
                      <a:pt x="121496" y="336265"/>
                    </a:cubicBezTo>
                    <a:cubicBezTo>
                      <a:pt x="129451" y="208995"/>
                      <a:pt x="237630" y="113542"/>
                      <a:pt x="363310" y="119905"/>
                    </a:cubicBezTo>
                    <a:cubicBezTo>
                      <a:pt x="488989" y="126269"/>
                      <a:pt x="586033" y="236040"/>
                      <a:pt x="579669" y="361719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45" name="Freeform: Shape 3844">
                <a:extLst>
                  <a:ext uri="{FF2B5EF4-FFF2-40B4-BE49-F238E27FC236}">
                    <a16:creationId xmlns:a16="http://schemas.microsoft.com/office/drawing/2014/main" id="{2B86D3B6-0EBE-4B69-B4F5-5B278648D1C6}"/>
                  </a:ext>
                </a:extLst>
              </p:cNvPr>
              <p:cNvSpPr/>
              <p:nvPr/>
            </p:nvSpPr>
            <p:spPr>
              <a:xfrm>
                <a:off x="7042722" y="1511139"/>
                <a:ext cx="699580" cy="699574"/>
              </a:xfrm>
              <a:custGeom>
                <a:avLst/>
                <a:gdLst>
                  <a:gd name="connsiteX0" fmla="*/ 698985 w 699580"/>
                  <a:gd name="connsiteY0" fmla="*/ 329901 h 699574"/>
                  <a:gd name="connsiteX1" fmla="*/ 329902 w 699580"/>
                  <a:gd name="connsiteY1" fmla="*/ 590 h 699574"/>
                  <a:gd name="connsiteX2" fmla="*/ 590 w 699580"/>
                  <a:gd name="connsiteY2" fmla="*/ 369673 h 699574"/>
                  <a:gd name="connsiteX3" fmla="*/ 369673 w 699580"/>
                  <a:gd name="connsiteY3" fmla="*/ 698985 h 699574"/>
                  <a:gd name="connsiteX4" fmla="*/ 698985 w 699580"/>
                  <a:gd name="connsiteY4" fmla="*/ 329901 h 699574"/>
                  <a:gd name="connsiteX5" fmla="*/ 363310 w 699580"/>
                  <a:gd name="connsiteY5" fmla="*/ 578078 h 699574"/>
                  <a:gd name="connsiteX6" fmla="*/ 121496 w 699580"/>
                  <a:gd name="connsiteY6" fmla="*/ 361719 h 699574"/>
                  <a:gd name="connsiteX7" fmla="*/ 337856 w 699580"/>
                  <a:gd name="connsiteY7" fmla="*/ 119905 h 699574"/>
                  <a:gd name="connsiteX8" fmla="*/ 579669 w 699580"/>
                  <a:gd name="connsiteY8" fmla="*/ 336265 h 699574"/>
                  <a:gd name="connsiteX9" fmla="*/ 363310 w 699580"/>
                  <a:gd name="connsiteY9" fmla="*/ 578078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580" h="699574">
                    <a:moveTo>
                      <a:pt x="698985" y="329901"/>
                    </a:moveTo>
                    <a:cubicBezTo>
                      <a:pt x="687849" y="137405"/>
                      <a:pt x="522398" y="-10546"/>
                      <a:pt x="329902" y="590"/>
                    </a:cubicBezTo>
                    <a:cubicBezTo>
                      <a:pt x="137405" y="11726"/>
                      <a:pt x="-10546" y="177177"/>
                      <a:pt x="590" y="369673"/>
                    </a:cubicBezTo>
                    <a:cubicBezTo>
                      <a:pt x="11726" y="562170"/>
                      <a:pt x="177177" y="710121"/>
                      <a:pt x="369673" y="698985"/>
                    </a:cubicBezTo>
                    <a:cubicBezTo>
                      <a:pt x="563760" y="686258"/>
                      <a:pt x="710121" y="522398"/>
                      <a:pt x="698985" y="329901"/>
                    </a:cubicBezTo>
                    <a:close/>
                    <a:moveTo>
                      <a:pt x="363310" y="578078"/>
                    </a:moveTo>
                    <a:cubicBezTo>
                      <a:pt x="236040" y="586033"/>
                      <a:pt x="127860" y="488989"/>
                      <a:pt x="121496" y="361719"/>
                    </a:cubicBezTo>
                    <a:cubicBezTo>
                      <a:pt x="113542" y="234449"/>
                      <a:pt x="210586" y="126269"/>
                      <a:pt x="337856" y="119905"/>
                    </a:cubicBezTo>
                    <a:cubicBezTo>
                      <a:pt x="465126" y="111951"/>
                      <a:pt x="573306" y="208995"/>
                      <a:pt x="579669" y="336265"/>
                    </a:cubicBezTo>
                    <a:cubicBezTo>
                      <a:pt x="587623" y="463535"/>
                      <a:pt x="490580" y="571715"/>
                      <a:pt x="363310" y="578078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46" name="Graphic 378">
            <a:extLst>
              <a:ext uri="{FF2B5EF4-FFF2-40B4-BE49-F238E27FC236}">
                <a16:creationId xmlns:a16="http://schemas.microsoft.com/office/drawing/2014/main" id="{E76D92F6-5D0C-4259-BE84-F7FD5603DC7D}"/>
              </a:ext>
            </a:extLst>
          </p:cNvPr>
          <p:cNvGrpSpPr/>
          <p:nvPr/>
        </p:nvGrpSpPr>
        <p:grpSpPr>
          <a:xfrm>
            <a:off x="8261264" y="203304"/>
            <a:ext cx="1623677" cy="704758"/>
            <a:chOff x="8553054" y="-360734"/>
            <a:chExt cx="1623677" cy="704758"/>
          </a:xfrm>
        </p:grpSpPr>
        <p:grpSp>
          <p:nvGrpSpPr>
            <p:cNvPr id="3847" name="Graphic 378">
              <a:extLst>
                <a:ext uri="{FF2B5EF4-FFF2-40B4-BE49-F238E27FC236}">
                  <a16:creationId xmlns:a16="http://schemas.microsoft.com/office/drawing/2014/main" id="{38C93CD4-042F-46B5-A114-C00F378A722E}"/>
                </a:ext>
              </a:extLst>
            </p:cNvPr>
            <p:cNvGrpSpPr/>
            <p:nvPr/>
          </p:nvGrpSpPr>
          <p:grpSpPr>
            <a:xfrm>
              <a:off x="8553054" y="-348007"/>
              <a:ext cx="1623677" cy="692031"/>
              <a:chOff x="8553054" y="-348007"/>
              <a:chExt cx="1623677" cy="692031"/>
            </a:xfrm>
          </p:grpSpPr>
          <p:sp>
            <p:nvSpPr>
              <p:cNvPr id="3848" name="Freeform: Shape 3847">
                <a:extLst>
                  <a:ext uri="{FF2B5EF4-FFF2-40B4-BE49-F238E27FC236}">
                    <a16:creationId xmlns:a16="http://schemas.microsoft.com/office/drawing/2014/main" id="{BF82B52C-FDDA-4E75-844B-0E9C209501CF}"/>
                  </a:ext>
                </a:extLst>
              </p:cNvPr>
              <p:cNvSpPr/>
              <p:nvPr/>
            </p:nvSpPr>
            <p:spPr>
              <a:xfrm>
                <a:off x="8553054" y="-222327"/>
                <a:ext cx="777939" cy="566352"/>
              </a:xfrm>
              <a:custGeom>
                <a:avLst/>
                <a:gdLst>
                  <a:gd name="connsiteX0" fmla="*/ 322948 w 777939"/>
                  <a:gd name="connsiteY0" fmla="*/ 0 h 566352"/>
                  <a:gd name="connsiteX1" fmla="*/ 251359 w 777939"/>
                  <a:gd name="connsiteY1" fmla="*/ 63635 h 566352"/>
                  <a:gd name="connsiteX2" fmla="*/ 216359 w 777939"/>
                  <a:gd name="connsiteY2" fmla="*/ 313403 h 566352"/>
                  <a:gd name="connsiteX3" fmla="*/ 0 w 777939"/>
                  <a:gd name="connsiteY3" fmla="*/ 392947 h 566352"/>
                  <a:gd name="connsiteX4" fmla="*/ 209996 w 777939"/>
                  <a:gd name="connsiteY4" fmla="*/ 553625 h 566352"/>
                  <a:gd name="connsiteX5" fmla="*/ 209996 w 777939"/>
                  <a:gd name="connsiteY5" fmla="*/ 553625 h 566352"/>
                  <a:gd name="connsiteX6" fmla="*/ 244996 w 777939"/>
                  <a:gd name="connsiteY6" fmla="*/ 566353 h 566352"/>
                  <a:gd name="connsiteX7" fmla="*/ 777940 w 777939"/>
                  <a:gd name="connsiteY7" fmla="*/ 566353 h 566352"/>
                  <a:gd name="connsiteX8" fmla="*/ 345221 w 777939"/>
                  <a:gd name="connsiteY8" fmla="*/ 0 h 566352"/>
                  <a:gd name="connsiteX9" fmla="*/ 322948 w 777939"/>
                  <a:gd name="connsiteY9" fmla="*/ 0 h 566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7939" h="566352">
                    <a:moveTo>
                      <a:pt x="322948" y="0"/>
                    </a:moveTo>
                    <a:cubicBezTo>
                      <a:pt x="287949" y="0"/>
                      <a:pt x="256131" y="28636"/>
                      <a:pt x="251359" y="63635"/>
                    </a:cubicBezTo>
                    <a:lnTo>
                      <a:pt x="216359" y="313403"/>
                    </a:lnTo>
                    <a:lnTo>
                      <a:pt x="0" y="392947"/>
                    </a:lnTo>
                    <a:cubicBezTo>
                      <a:pt x="0" y="392947"/>
                      <a:pt x="60454" y="489990"/>
                      <a:pt x="209996" y="553625"/>
                    </a:cubicBezTo>
                    <a:lnTo>
                      <a:pt x="209996" y="553625"/>
                    </a:lnTo>
                    <a:cubicBezTo>
                      <a:pt x="219541" y="561580"/>
                      <a:pt x="230677" y="566353"/>
                      <a:pt x="244996" y="566353"/>
                    </a:cubicBezTo>
                    <a:lnTo>
                      <a:pt x="777940" y="566353"/>
                    </a:lnTo>
                    <a:lnTo>
                      <a:pt x="345221" y="0"/>
                    </a:lnTo>
                    <a:lnTo>
                      <a:pt x="322948" y="0"/>
                    </a:lnTo>
                    <a:close/>
                  </a:path>
                </a:pathLst>
              </a:custGeom>
              <a:solidFill>
                <a:srgbClr val="E85D8B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49" name="Freeform: Shape 3848">
                <a:extLst>
                  <a:ext uri="{FF2B5EF4-FFF2-40B4-BE49-F238E27FC236}">
                    <a16:creationId xmlns:a16="http://schemas.microsoft.com/office/drawing/2014/main" id="{B7421BC6-3784-4C08-8122-AE6354B76C89}"/>
                  </a:ext>
                </a:extLst>
              </p:cNvPr>
              <p:cNvSpPr/>
              <p:nvPr/>
            </p:nvSpPr>
            <p:spPr>
              <a:xfrm>
                <a:off x="8898275" y="-348007"/>
                <a:ext cx="1278456" cy="690440"/>
              </a:xfrm>
              <a:custGeom>
                <a:avLst/>
                <a:gdLst>
                  <a:gd name="connsiteX0" fmla="*/ 1266339 w 1278456"/>
                  <a:gd name="connsiteY0" fmla="*/ 144770 h 690440"/>
                  <a:gd name="connsiteX1" fmla="*/ 1266339 w 1278456"/>
                  <a:gd name="connsiteY1" fmla="*/ 144770 h 690440"/>
                  <a:gd name="connsiteX2" fmla="*/ 1266339 w 1278456"/>
                  <a:gd name="connsiteY2" fmla="*/ 144770 h 690440"/>
                  <a:gd name="connsiteX3" fmla="*/ 1256793 w 1278456"/>
                  <a:gd name="connsiteY3" fmla="*/ 135225 h 690440"/>
                  <a:gd name="connsiteX4" fmla="*/ 1070661 w 1278456"/>
                  <a:gd name="connsiteY4" fmla="*/ 0 h 690440"/>
                  <a:gd name="connsiteX5" fmla="*/ 728622 w 1278456"/>
                  <a:gd name="connsiteY5" fmla="*/ 125679 h 690440"/>
                  <a:gd name="connsiteX6" fmla="*/ 0 w 1278456"/>
                  <a:gd name="connsiteY6" fmla="*/ 125679 h 690440"/>
                  <a:gd name="connsiteX7" fmla="*/ 432719 w 1278456"/>
                  <a:gd name="connsiteY7" fmla="*/ 690441 h 690440"/>
                  <a:gd name="connsiteX8" fmla="*/ 1145432 w 1278456"/>
                  <a:gd name="connsiteY8" fmla="*/ 690441 h 690440"/>
                  <a:gd name="connsiteX9" fmla="*/ 1217022 w 1278456"/>
                  <a:gd name="connsiteY9" fmla="*/ 626806 h 690440"/>
                  <a:gd name="connsiteX10" fmla="*/ 1277475 w 1278456"/>
                  <a:gd name="connsiteY10" fmla="*/ 187724 h 690440"/>
                  <a:gd name="connsiteX11" fmla="*/ 1266339 w 1278456"/>
                  <a:gd name="connsiteY11" fmla="*/ 144770 h 690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78456" h="690440">
                    <a:moveTo>
                      <a:pt x="1266339" y="144770"/>
                    </a:moveTo>
                    <a:lnTo>
                      <a:pt x="1266339" y="144770"/>
                    </a:lnTo>
                    <a:cubicBezTo>
                      <a:pt x="1266339" y="144770"/>
                      <a:pt x="1266339" y="144770"/>
                      <a:pt x="1266339" y="144770"/>
                    </a:cubicBezTo>
                    <a:cubicBezTo>
                      <a:pt x="1263157" y="141588"/>
                      <a:pt x="1259975" y="138406"/>
                      <a:pt x="1256793" y="135225"/>
                    </a:cubicBezTo>
                    <a:cubicBezTo>
                      <a:pt x="1170886" y="54090"/>
                      <a:pt x="1070661" y="0"/>
                      <a:pt x="1070661" y="0"/>
                    </a:cubicBezTo>
                    <a:lnTo>
                      <a:pt x="728622" y="125679"/>
                    </a:lnTo>
                    <a:lnTo>
                      <a:pt x="0" y="125679"/>
                    </a:lnTo>
                    <a:lnTo>
                      <a:pt x="432719" y="690441"/>
                    </a:lnTo>
                    <a:lnTo>
                      <a:pt x="1145432" y="690441"/>
                    </a:lnTo>
                    <a:cubicBezTo>
                      <a:pt x="1180432" y="690441"/>
                      <a:pt x="1212249" y="661805"/>
                      <a:pt x="1217022" y="626806"/>
                    </a:cubicBezTo>
                    <a:lnTo>
                      <a:pt x="1277475" y="187724"/>
                    </a:lnTo>
                    <a:cubicBezTo>
                      <a:pt x="1280657" y="171815"/>
                      <a:pt x="1275884" y="155906"/>
                      <a:pt x="1266339" y="144770"/>
                    </a:cubicBezTo>
                    <a:close/>
                  </a:path>
                </a:pathLst>
              </a:custGeom>
              <a:solidFill>
                <a:srgbClr val="D7DDDA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50" name="Graphic 378">
              <a:extLst>
                <a:ext uri="{FF2B5EF4-FFF2-40B4-BE49-F238E27FC236}">
                  <a16:creationId xmlns:a16="http://schemas.microsoft.com/office/drawing/2014/main" id="{8FE98591-7027-4BA3-8C68-7D7EBEF0A2EE}"/>
                </a:ext>
              </a:extLst>
            </p:cNvPr>
            <p:cNvGrpSpPr/>
            <p:nvPr/>
          </p:nvGrpSpPr>
          <p:grpSpPr>
            <a:xfrm>
              <a:off x="8554038" y="-360734"/>
              <a:ext cx="1431834" cy="566352"/>
              <a:chOff x="8554038" y="-360734"/>
              <a:chExt cx="1431834" cy="566352"/>
            </a:xfrm>
          </p:grpSpPr>
          <p:sp>
            <p:nvSpPr>
              <p:cNvPr id="3851" name="Freeform: Shape 3850">
                <a:extLst>
                  <a:ext uri="{FF2B5EF4-FFF2-40B4-BE49-F238E27FC236}">
                    <a16:creationId xmlns:a16="http://schemas.microsoft.com/office/drawing/2014/main" id="{2D7DC94F-9C1D-4300-A015-9313960C9324}"/>
                  </a:ext>
                </a:extLst>
              </p:cNvPr>
              <p:cNvSpPr/>
              <p:nvPr/>
            </p:nvSpPr>
            <p:spPr>
              <a:xfrm>
                <a:off x="8554038" y="-360734"/>
                <a:ext cx="741956" cy="566352"/>
              </a:xfrm>
              <a:custGeom>
                <a:avLst/>
                <a:gdLst>
                  <a:gd name="connsiteX0" fmla="*/ 132650 w 741956"/>
                  <a:gd name="connsiteY0" fmla="*/ 0 h 566352"/>
                  <a:gd name="connsiteX1" fmla="*/ 61061 w 741956"/>
                  <a:gd name="connsiteY1" fmla="*/ 63635 h 566352"/>
                  <a:gd name="connsiteX2" fmla="*/ 607 w 741956"/>
                  <a:gd name="connsiteY2" fmla="*/ 502717 h 566352"/>
                  <a:gd name="connsiteX3" fmla="*/ 54697 w 741956"/>
                  <a:gd name="connsiteY3" fmla="*/ 566352 h 566352"/>
                  <a:gd name="connsiteX4" fmla="*/ 660821 w 741956"/>
                  <a:gd name="connsiteY4" fmla="*/ 566352 h 566352"/>
                  <a:gd name="connsiteX5" fmla="*/ 741956 w 741956"/>
                  <a:gd name="connsiteY5" fmla="*/ 0 h 566352"/>
                  <a:gd name="connsiteX6" fmla="*/ 132650 w 741956"/>
                  <a:gd name="connsiteY6" fmla="*/ 0 h 566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1956" h="566352">
                    <a:moveTo>
                      <a:pt x="132650" y="0"/>
                    </a:moveTo>
                    <a:cubicBezTo>
                      <a:pt x="97651" y="0"/>
                      <a:pt x="65833" y="28636"/>
                      <a:pt x="61061" y="63635"/>
                    </a:cubicBezTo>
                    <a:lnTo>
                      <a:pt x="607" y="502717"/>
                    </a:lnTo>
                    <a:cubicBezTo>
                      <a:pt x="-4165" y="537717"/>
                      <a:pt x="19698" y="566352"/>
                      <a:pt x="54697" y="566352"/>
                    </a:cubicBezTo>
                    <a:lnTo>
                      <a:pt x="660821" y="566352"/>
                    </a:lnTo>
                    <a:lnTo>
                      <a:pt x="741956" y="0"/>
                    </a:lnTo>
                    <a:lnTo>
                      <a:pt x="132650" y="0"/>
                    </a:ln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2" name="Freeform: Shape 3851">
                <a:extLst>
                  <a:ext uri="{FF2B5EF4-FFF2-40B4-BE49-F238E27FC236}">
                    <a16:creationId xmlns:a16="http://schemas.microsoft.com/office/drawing/2014/main" id="{EBC6AB2F-489C-4A55-A882-C6A5359EBFF0}"/>
                  </a:ext>
                </a:extLst>
              </p:cNvPr>
              <p:cNvSpPr/>
              <p:nvPr/>
            </p:nvSpPr>
            <p:spPr>
              <a:xfrm>
                <a:off x="9213269" y="-360734"/>
                <a:ext cx="772604" cy="564761"/>
              </a:xfrm>
              <a:custGeom>
                <a:avLst/>
                <a:gdLst>
                  <a:gd name="connsiteX0" fmla="*/ 719077 w 772604"/>
                  <a:gd name="connsiteY0" fmla="*/ 0 h 564761"/>
                  <a:gd name="connsiteX1" fmla="*/ 82726 w 772604"/>
                  <a:gd name="connsiteY1" fmla="*/ 0 h 564761"/>
                  <a:gd name="connsiteX2" fmla="*/ 0 w 772604"/>
                  <a:gd name="connsiteY2" fmla="*/ 564762 h 564761"/>
                  <a:gd name="connsiteX3" fmla="*/ 639533 w 772604"/>
                  <a:gd name="connsiteY3" fmla="*/ 564762 h 564761"/>
                  <a:gd name="connsiteX4" fmla="*/ 711123 w 772604"/>
                  <a:gd name="connsiteY4" fmla="*/ 501126 h 564761"/>
                  <a:gd name="connsiteX5" fmla="*/ 771576 w 772604"/>
                  <a:gd name="connsiteY5" fmla="*/ 62044 h 564761"/>
                  <a:gd name="connsiteX6" fmla="*/ 719077 w 772604"/>
                  <a:gd name="connsiteY6" fmla="*/ 0 h 564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2604" h="564761">
                    <a:moveTo>
                      <a:pt x="719077" y="0"/>
                    </a:moveTo>
                    <a:lnTo>
                      <a:pt x="82726" y="0"/>
                    </a:lnTo>
                    <a:lnTo>
                      <a:pt x="0" y="564762"/>
                    </a:lnTo>
                    <a:lnTo>
                      <a:pt x="639533" y="564762"/>
                    </a:lnTo>
                    <a:cubicBezTo>
                      <a:pt x="674533" y="564762"/>
                      <a:pt x="706350" y="536126"/>
                      <a:pt x="711123" y="501126"/>
                    </a:cubicBezTo>
                    <a:lnTo>
                      <a:pt x="771576" y="62044"/>
                    </a:lnTo>
                    <a:cubicBezTo>
                      <a:pt x="777940" y="28636"/>
                      <a:pt x="754076" y="0"/>
                      <a:pt x="719077" y="0"/>
                    </a:cubicBez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53" name="Graphic 378">
              <a:extLst>
                <a:ext uri="{FF2B5EF4-FFF2-40B4-BE49-F238E27FC236}">
                  <a16:creationId xmlns:a16="http://schemas.microsoft.com/office/drawing/2014/main" id="{585B95E6-FA60-4482-A475-B919C4EA0410}"/>
                </a:ext>
              </a:extLst>
            </p:cNvPr>
            <p:cNvGrpSpPr/>
            <p:nvPr/>
          </p:nvGrpSpPr>
          <p:grpSpPr>
            <a:xfrm>
              <a:off x="8786914" y="-138097"/>
              <a:ext cx="937026" cy="211765"/>
              <a:chOff x="8786914" y="-138097"/>
              <a:chExt cx="937026" cy="211765"/>
            </a:xfrm>
          </p:grpSpPr>
          <p:sp>
            <p:nvSpPr>
              <p:cNvPr id="3854" name="Freeform: Shape 3853">
                <a:extLst>
                  <a:ext uri="{FF2B5EF4-FFF2-40B4-BE49-F238E27FC236}">
                    <a16:creationId xmlns:a16="http://schemas.microsoft.com/office/drawing/2014/main" id="{8514E276-5F65-4DB3-93E1-7619CE6BF4F2}"/>
                  </a:ext>
                </a:extLst>
              </p:cNvPr>
              <p:cNvSpPr/>
              <p:nvPr/>
            </p:nvSpPr>
            <p:spPr>
              <a:xfrm>
                <a:off x="8786914" y="-21977"/>
                <a:ext cx="167042" cy="84517"/>
              </a:xfrm>
              <a:custGeom>
                <a:avLst/>
                <a:gdLst>
                  <a:gd name="connsiteX0" fmla="*/ 167042 w 167042"/>
                  <a:gd name="connsiteY0" fmla="*/ 44645 h 84517"/>
                  <a:gd name="connsiteX1" fmla="*/ 82726 w 167042"/>
                  <a:gd name="connsiteY1" fmla="*/ 84417 h 84517"/>
                  <a:gd name="connsiteX2" fmla="*/ 0 w 167042"/>
                  <a:gd name="connsiteY2" fmla="*/ 39872 h 84517"/>
                  <a:gd name="connsiteX3" fmla="*/ 84316 w 167042"/>
                  <a:gd name="connsiteY3" fmla="*/ 100 h 84517"/>
                  <a:gd name="connsiteX4" fmla="*/ 167042 w 167042"/>
                  <a:gd name="connsiteY4" fmla="*/ 44645 h 84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042" h="84517">
                    <a:moveTo>
                      <a:pt x="167042" y="44645"/>
                    </a:moveTo>
                    <a:cubicBezTo>
                      <a:pt x="167042" y="68508"/>
                      <a:pt x="128861" y="86008"/>
                      <a:pt x="82726" y="84417"/>
                    </a:cubicBezTo>
                    <a:cubicBezTo>
                      <a:pt x="36590" y="82826"/>
                      <a:pt x="0" y="63735"/>
                      <a:pt x="0" y="39872"/>
                    </a:cubicBezTo>
                    <a:cubicBezTo>
                      <a:pt x="0" y="16009"/>
                      <a:pt x="38181" y="-1490"/>
                      <a:pt x="84316" y="100"/>
                    </a:cubicBezTo>
                    <a:cubicBezTo>
                      <a:pt x="130452" y="1691"/>
                      <a:pt x="167042" y="20782"/>
                      <a:pt x="167042" y="44645"/>
                    </a:cubicBezTo>
                    <a:close/>
                  </a:path>
                </a:pathLst>
              </a:custGeom>
              <a:solidFill>
                <a:srgbClr val="FF9E1F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5" name="Freeform: Shape 3854">
                <a:extLst>
                  <a:ext uri="{FF2B5EF4-FFF2-40B4-BE49-F238E27FC236}">
                    <a16:creationId xmlns:a16="http://schemas.microsoft.com/office/drawing/2014/main" id="{83C1E0C0-9662-47FD-961D-92AF2E3C0C9C}"/>
                  </a:ext>
                </a:extLst>
              </p:cNvPr>
              <p:cNvSpPr/>
              <p:nvPr/>
            </p:nvSpPr>
            <p:spPr>
              <a:xfrm>
                <a:off x="9556898" y="-10841"/>
                <a:ext cx="167042" cy="84509"/>
              </a:xfrm>
              <a:custGeom>
                <a:avLst/>
                <a:gdLst>
                  <a:gd name="connsiteX0" fmla="*/ 0 w 167042"/>
                  <a:gd name="connsiteY0" fmla="*/ 39872 h 84509"/>
                  <a:gd name="connsiteX1" fmla="*/ 82726 w 167042"/>
                  <a:gd name="connsiteY1" fmla="*/ 84417 h 84509"/>
                  <a:gd name="connsiteX2" fmla="*/ 167042 w 167042"/>
                  <a:gd name="connsiteY2" fmla="*/ 44645 h 84509"/>
                  <a:gd name="connsiteX3" fmla="*/ 84317 w 167042"/>
                  <a:gd name="connsiteY3" fmla="*/ 100 h 84509"/>
                  <a:gd name="connsiteX4" fmla="*/ 0 w 167042"/>
                  <a:gd name="connsiteY4" fmla="*/ 39872 h 84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042" h="84509">
                    <a:moveTo>
                      <a:pt x="0" y="39872"/>
                    </a:moveTo>
                    <a:cubicBezTo>
                      <a:pt x="0" y="63735"/>
                      <a:pt x="36590" y="82826"/>
                      <a:pt x="82726" y="84417"/>
                    </a:cubicBezTo>
                    <a:cubicBezTo>
                      <a:pt x="128861" y="86008"/>
                      <a:pt x="167042" y="66917"/>
                      <a:pt x="167042" y="44645"/>
                    </a:cubicBezTo>
                    <a:cubicBezTo>
                      <a:pt x="167042" y="20782"/>
                      <a:pt x="130452" y="1691"/>
                      <a:pt x="84317" y="100"/>
                    </a:cubicBezTo>
                    <a:cubicBezTo>
                      <a:pt x="38181" y="-1490"/>
                      <a:pt x="1591" y="16009"/>
                      <a:pt x="0" y="39872"/>
                    </a:cubicBezTo>
                    <a:close/>
                  </a:path>
                </a:pathLst>
              </a:custGeom>
              <a:solidFill>
                <a:srgbClr val="FF9E1F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6" name="Freeform: Shape 3855">
                <a:extLst>
                  <a:ext uri="{FF2B5EF4-FFF2-40B4-BE49-F238E27FC236}">
                    <a16:creationId xmlns:a16="http://schemas.microsoft.com/office/drawing/2014/main" id="{07FF8D67-3147-460E-BC23-3DCFEF563990}"/>
                  </a:ext>
                </a:extLst>
              </p:cNvPr>
              <p:cNvSpPr/>
              <p:nvPr/>
            </p:nvSpPr>
            <p:spPr>
              <a:xfrm>
                <a:off x="8864780" y="-138097"/>
                <a:ext cx="92357" cy="92442"/>
              </a:xfrm>
              <a:custGeom>
                <a:avLst/>
                <a:gdLst>
                  <a:gd name="connsiteX0" fmla="*/ 92357 w 92357"/>
                  <a:gd name="connsiteY0" fmla="*/ 47812 h 92442"/>
                  <a:gd name="connsiteX1" fmla="*/ 44631 w 92357"/>
                  <a:gd name="connsiteY1" fmla="*/ 92357 h 92442"/>
                  <a:gd name="connsiteX2" fmla="*/ 86 w 92357"/>
                  <a:gd name="connsiteY2" fmla="*/ 44631 h 92442"/>
                  <a:gd name="connsiteX3" fmla="*/ 47812 w 92357"/>
                  <a:gd name="connsiteY3" fmla="*/ 86 h 92442"/>
                  <a:gd name="connsiteX4" fmla="*/ 92357 w 92357"/>
                  <a:gd name="connsiteY4" fmla="*/ 47812 h 92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357" h="92442">
                    <a:moveTo>
                      <a:pt x="92357" y="47812"/>
                    </a:moveTo>
                    <a:cubicBezTo>
                      <a:pt x="92357" y="73266"/>
                      <a:pt x="70085" y="93948"/>
                      <a:pt x="44631" y="92357"/>
                    </a:cubicBezTo>
                    <a:cubicBezTo>
                      <a:pt x="19177" y="92357"/>
                      <a:pt x="-1505" y="70085"/>
                      <a:pt x="86" y="44631"/>
                    </a:cubicBezTo>
                    <a:cubicBezTo>
                      <a:pt x="86" y="19177"/>
                      <a:pt x="22358" y="-1505"/>
                      <a:pt x="47812" y="86"/>
                    </a:cubicBezTo>
                    <a:cubicBezTo>
                      <a:pt x="73267" y="1677"/>
                      <a:pt x="92357" y="22358"/>
                      <a:pt x="92357" y="47812"/>
                    </a:cubicBezTo>
                    <a:close/>
                  </a:path>
                </a:pathLst>
              </a:custGeom>
              <a:solidFill>
                <a:srgbClr val="0601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7" name="Freeform: Shape 3856">
                <a:extLst>
                  <a:ext uri="{FF2B5EF4-FFF2-40B4-BE49-F238E27FC236}">
                    <a16:creationId xmlns:a16="http://schemas.microsoft.com/office/drawing/2014/main" id="{2967F9F0-12A1-4CD0-9B18-78B42F27E54D}"/>
                  </a:ext>
                </a:extLst>
              </p:cNvPr>
              <p:cNvSpPr/>
              <p:nvPr/>
            </p:nvSpPr>
            <p:spPr>
              <a:xfrm>
                <a:off x="9559994" y="-128551"/>
                <a:ext cx="92442" cy="92443"/>
              </a:xfrm>
              <a:custGeom>
                <a:avLst/>
                <a:gdLst>
                  <a:gd name="connsiteX0" fmla="*/ 92357 w 92442"/>
                  <a:gd name="connsiteY0" fmla="*/ 47812 h 92443"/>
                  <a:gd name="connsiteX1" fmla="*/ 44630 w 92442"/>
                  <a:gd name="connsiteY1" fmla="*/ 92357 h 92443"/>
                  <a:gd name="connsiteX2" fmla="*/ 86 w 92442"/>
                  <a:gd name="connsiteY2" fmla="*/ 44631 h 92443"/>
                  <a:gd name="connsiteX3" fmla="*/ 47812 w 92442"/>
                  <a:gd name="connsiteY3" fmla="*/ 86 h 92443"/>
                  <a:gd name="connsiteX4" fmla="*/ 92357 w 92442"/>
                  <a:gd name="connsiteY4" fmla="*/ 47812 h 92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442" h="92443">
                    <a:moveTo>
                      <a:pt x="92357" y="47812"/>
                    </a:moveTo>
                    <a:cubicBezTo>
                      <a:pt x="92357" y="73266"/>
                      <a:pt x="70085" y="93948"/>
                      <a:pt x="44630" y="92357"/>
                    </a:cubicBezTo>
                    <a:cubicBezTo>
                      <a:pt x="19176" y="92357"/>
                      <a:pt x="-1505" y="70085"/>
                      <a:pt x="86" y="44631"/>
                    </a:cubicBezTo>
                    <a:cubicBezTo>
                      <a:pt x="86" y="19177"/>
                      <a:pt x="22358" y="-1505"/>
                      <a:pt x="47812" y="86"/>
                    </a:cubicBezTo>
                    <a:cubicBezTo>
                      <a:pt x="73267" y="86"/>
                      <a:pt x="93948" y="22358"/>
                      <a:pt x="92357" y="47812"/>
                    </a:cubicBezTo>
                    <a:close/>
                  </a:path>
                </a:pathLst>
              </a:custGeom>
              <a:solidFill>
                <a:srgbClr val="0601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8" name="Freeform: Shape 3857">
                <a:extLst>
                  <a:ext uri="{FF2B5EF4-FFF2-40B4-BE49-F238E27FC236}">
                    <a16:creationId xmlns:a16="http://schemas.microsoft.com/office/drawing/2014/main" id="{C5CA00B2-AD12-43FA-902B-437FACDB75F9}"/>
                  </a:ext>
                </a:extLst>
              </p:cNvPr>
              <p:cNvSpPr/>
              <p:nvPr/>
            </p:nvSpPr>
            <p:spPr>
              <a:xfrm>
                <a:off x="9023954" y="-90284"/>
                <a:ext cx="458172" cy="15908"/>
              </a:xfrm>
              <a:custGeom>
                <a:avLst/>
                <a:gdLst>
                  <a:gd name="connsiteX0" fmla="*/ 0 w 458172"/>
                  <a:gd name="connsiteY0" fmla="*/ 0 h 15908"/>
                  <a:gd name="connsiteX1" fmla="*/ 458173 w 458172"/>
                  <a:gd name="connsiteY1" fmla="*/ 0 h 15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8172" h="15908">
                    <a:moveTo>
                      <a:pt x="0" y="0"/>
                    </a:moveTo>
                    <a:lnTo>
                      <a:pt x="458173" y="0"/>
                    </a:lnTo>
                  </a:path>
                </a:pathLst>
              </a:custGeom>
              <a:ln w="25225" cap="rnd">
                <a:solidFill>
                  <a:srgbClr val="1D262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59" name="Graphic 378">
            <a:extLst>
              <a:ext uri="{FF2B5EF4-FFF2-40B4-BE49-F238E27FC236}">
                <a16:creationId xmlns:a16="http://schemas.microsoft.com/office/drawing/2014/main" id="{98526A0C-91BC-436F-A51C-EA8119B47678}"/>
              </a:ext>
            </a:extLst>
          </p:cNvPr>
          <p:cNvGrpSpPr/>
          <p:nvPr/>
        </p:nvGrpSpPr>
        <p:grpSpPr>
          <a:xfrm>
            <a:off x="10232127" y="855671"/>
            <a:ext cx="1406335" cy="1022934"/>
            <a:chOff x="8637371" y="736971"/>
            <a:chExt cx="1406335" cy="1022934"/>
          </a:xfrm>
        </p:grpSpPr>
        <p:grpSp>
          <p:nvGrpSpPr>
            <p:cNvPr id="3860" name="Graphic 378">
              <a:extLst>
                <a:ext uri="{FF2B5EF4-FFF2-40B4-BE49-F238E27FC236}">
                  <a16:creationId xmlns:a16="http://schemas.microsoft.com/office/drawing/2014/main" id="{D6911797-E6BA-496D-82FA-DD3967DC2772}"/>
                </a:ext>
              </a:extLst>
            </p:cNvPr>
            <p:cNvGrpSpPr/>
            <p:nvPr/>
          </p:nvGrpSpPr>
          <p:grpSpPr>
            <a:xfrm>
              <a:off x="8637371" y="736971"/>
              <a:ext cx="1406335" cy="1022934"/>
              <a:chOff x="8637371" y="736971"/>
              <a:chExt cx="1406335" cy="1022934"/>
            </a:xfrm>
          </p:grpSpPr>
          <p:sp>
            <p:nvSpPr>
              <p:cNvPr id="3861" name="Freeform: Shape 3860">
                <a:extLst>
                  <a:ext uri="{FF2B5EF4-FFF2-40B4-BE49-F238E27FC236}">
                    <a16:creationId xmlns:a16="http://schemas.microsoft.com/office/drawing/2014/main" id="{06D633E7-0D76-4D24-8EF5-06E5305E8339}"/>
                  </a:ext>
                </a:extLst>
              </p:cNvPr>
              <p:cNvSpPr/>
              <p:nvPr/>
            </p:nvSpPr>
            <p:spPr>
              <a:xfrm>
                <a:off x="8923729" y="1546728"/>
                <a:ext cx="847937" cy="211586"/>
              </a:xfrm>
              <a:custGeom>
                <a:avLst/>
                <a:gdLst>
                  <a:gd name="connsiteX0" fmla="*/ 439082 w 847937"/>
                  <a:gd name="connsiteY0" fmla="*/ 0 h 211586"/>
                  <a:gd name="connsiteX1" fmla="*/ 0 w 847937"/>
                  <a:gd name="connsiteY1" fmla="*/ 211587 h 211586"/>
                  <a:gd name="connsiteX2" fmla="*/ 49317 w 847937"/>
                  <a:gd name="connsiteY2" fmla="*/ 211587 h 211586"/>
                  <a:gd name="connsiteX3" fmla="*/ 418401 w 847937"/>
                  <a:gd name="connsiteY3" fmla="*/ 46136 h 211586"/>
                  <a:gd name="connsiteX4" fmla="*/ 787485 w 847937"/>
                  <a:gd name="connsiteY4" fmla="*/ 211587 h 211586"/>
                  <a:gd name="connsiteX5" fmla="*/ 847938 w 847937"/>
                  <a:gd name="connsiteY5" fmla="*/ 211587 h 211586"/>
                  <a:gd name="connsiteX6" fmla="*/ 439082 w 847937"/>
                  <a:gd name="connsiteY6" fmla="*/ 0 h 211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7937" h="211586">
                    <a:moveTo>
                      <a:pt x="439082" y="0"/>
                    </a:moveTo>
                    <a:cubicBezTo>
                      <a:pt x="119316" y="0"/>
                      <a:pt x="27045" y="135225"/>
                      <a:pt x="0" y="211587"/>
                    </a:cubicBezTo>
                    <a:lnTo>
                      <a:pt x="49317" y="211587"/>
                    </a:lnTo>
                    <a:cubicBezTo>
                      <a:pt x="49317" y="211587"/>
                      <a:pt x="101816" y="50908"/>
                      <a:pt x="418401" y="46136"/>
                    </a:cubicBezTo>
                    <a:cubicBezTo>
                      <a:pt x="733395" y="50908"/>
                      <a:pt x="787485" y="211587"/>
                      <a:pt x="787485" y="211587"/>
                    </a:cubicBezTo>
                    <a:lnTo>
                      <a:pt x="847938" y="211587"/>
                    </a:lnTo>
                    <a:cubicBezTo>
                      <a:pt x="836802" y="144770"/>
                      <a:pt x="774757" y="0"/>
                      <a:pt x="439082" y="0"/>
                    </a:cubicBezTo>
                    <a:close/>
                  </a:path>
                </a:pathLst>
              </a:custGeom>
              <a:solidFill>
                <a:srgbClr val="7444B7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62" name="Freeform: Shape 3861">
                <a:extLst>
                  <a:ext uri="{FF2B5EF4-FFF2-40B4-BE49-F238E27FC236}">
                    <a16:creationId xmlns:a16="http://schemas.microsoft.com/office/drawing/2014/main" id="{2E7DF685-D953-4B40-9D44-0DE5C07A8365}"/>
                  </a:ext>
                </a:extLst>
              </p:cNvPr>
              <p:cNvSpPr/>
              <p:nvPr/>
            </p:nvSpPr>
            <p:spPr>
              <a:xfrm>
                <a:off x="8638962" y="1266733"/>
                <a:ext cx="1404744" cy="493172"/>
              </a:xfrm>
              <a:custGeom>
                <a:avLst/>
                <a:gdLst>
                  <a:gd name="connsiteX0" fmla="*/ 0 w 1404744"/>
                  <a:gd name="connsiteY0" fmla="*/ 493172 h 493172"/>
                  <a:gd name="connsiteX1" fmla="*/ 284767 w 1404744"/>
                  <a:gd name="connsiteY1" fmla="*/ 493172 h 493172"/>
                  <a:gd name="connsiteX2" fmla="*/ 723849 w 1404744"/>
                  <a:gd name="connsiteY2" fmla="*/ 281585 h 493172"/>
                  <a:gd name="connsiteX3" fmla="*/ 1132705 w 1404744"/>
                  <a:gd name="connsiteY3" fmla="*/ 493172 h 493172"/>
                  <a:gd name="connsiteX4" fmla="*/ 1404745 w 1404744"/>
                  <a:gd name="connsiteY4" fmla="*/ 493172 h 493172"/>
                  <a:gd name="connsiteX5" fmla="*/ 1404745 w 1404744"/>
                  <a:gd name="connsiteY5" fmla="*/ 6363 h 493172"/>
                  <a:gd name="connsiteX6" fmla="*/ 1404745 w 1404744"/>
                  <a:gd name="connsiteY6" fmla="*/ 0 h 493172"/>
                  <a:gd name="connsiteX7" fmla="*/ 0 w 1404744"/>
                  <a:gd name="connsiteY7" fmla="*/ 310221 h 493172"/>
                  <a:gd name="connsiteX8" fmla="*/ 0 w 1404744"/>
                  <a:gd name="connsiteY8" fmla="*/ 493172 h 493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04744" h="493172">
                    <a:moveTo>
                      <a:pt x="0" y="493172"/>
                    </a:moveTo>
                    <a:lnTo>
                      <a:pt x="284767" y="493172"/>
                    </a:lnTo>
                    <a:cubicBezTo>
                      <a:pt x="311812" y="416810"/>
                      <a:pt x="404083" y="281585"/>
                      <a:pt x="723849" y="281585"/>
                    </a:cubicBezTo>
                    <a:cubicBezTo>
                      <a:pt x="1059524" y="281585"/>
                      <a:pt x="1121569" y="426355"/>
                      <a:pt x="1132705" y="493172"/>
                    </a:cubicBezTo>
                    <a:lnTo>
                      <a:pt x="1404745" y="493172"/>
                    </a:lnTo>
                    <a:lnTo>
                      <a:pt x="1404745" y="6363"/>
                    </a:lnTo>
                    <a:lnTo>
                      <a:pt x="1404745" y="0"/>
                    </a:lnTo>
                    <a:cubicBezTo>
                      <a:pt x="989526" y="248177"/>
                      <a:pt x="486808" y="287949"/>
                      <a:pt x="0" y="310221"/>
                    </a:cubicBezTo>
                    <a:cubicBezTo>
                      <a:pt x="0" y="410447"/>
                      <a:pt x="0" y="493172"/>
                      <a:pt x="0" y="493172"/>
                    </a:cubicBezTo>
                    <a:close/>
                  </a:path>
                </a:pathLst>
              </a:custGeom>
              <a:solidFill>
                <a:srgbClr val="7C49C4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63" name="Freeform: Shape 3862">
                <a:extLst>
                  <a:ext uri="{FF2B5EF4-FFF2-40B4-BE49-F238E27FC236}">
                    <a16:creationId xmlns:a16="http://schemas.microsoft.com/office/drawing/2014/main" id="{9CF61DA1-06DA-4E7D-A4A4-4997D3D7B4B1}"/>
                  </a:ext>
                </a:extLst>
              </p:cNvPr>
              <p:cNvSpPr/>
              <p:nvPr/>
            </p:nvSpPr>
            <p:spPr>
              <a:xfrm>
                <a:off x="8637371" y="736971"/>
                <a:ext cx="1406335" cy="839983"/>
              </a:xfrm>
              <a:custGeom>
                <a:avLst/>
                <a:gdLst>
                  <a:gd name="connsiteX0" fmla="*/ 1406336 w 1406335"/>
                  <a:gd name="connsiteY0" fmla="*/ 0 h 839983"/>
                  <a:gd name="connsiteX1" fmla="*/ 1072252 w 1406335"/>
                  <a:gd name="connsiteY1" fmla="*/ 0 h 839983"/>
                  <a:gd name="connsiteX2" fmla="*/ 703168 w 1406335"/>
                  <a:gd name="connsiteY2" fmla="*/ 165451 h 839983"/>
                  <a:gd name="connsiteX3" fmla="*/ 334084 w 1406335"/>
                  <a:gd name="connsiteY3" fmla="*/ 0 h 839983"/>
                  <a:gd name="connsiteX4" fmla="*/ 0 w 1406335"/>
                  <a:gd name="connsiteY4" fmla="*/ 0 h 839983"/>
                  <a:gd name="connsiteX5" fmla="*/ 0 w 1406335"/>
                  <a:gd name="connsiteY5" fmla="*/ 486809 h 839983"/>
                  <a:gd name="connsiteX6" fmla="*/ 0 w 1406335"/>
                  <a:gd name="connsiteY6" fmla="*/ 536126 h 839983"/>
                  <a:gd name="connsiteX7" fmla="*/ 0 w 1406335"/>
                  <a:gd name="connsiteY7" fmla="*/ 839983 h 839983"/>
                  <a:gd name="connsiteX8" fmla="*/ 1404745 w 1406335"/>
                  <a:gd name="connsiteY8" fmla="*/ 529762 h 839983"/>
                  <a:gd name="connsiteX9" fmla="*/ 1404745 w 1406335"/>
                  <a:gd name="connsiteY9" fmla="*/ 485218 h 839983"/>
                  <a:gd name="connsiteX10" fmla="*/ 1404745 w 1406335"/>
                  <a:gd name="connsiteY10" fmla="*/ 0 h 839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06335" h="839983">
                    <a:moveTo>
                      <a:pt x="1406336" y="0"/>
                    </a:moveTo>
                    <a:lnTo>
                      <a:pt x="1072252" y="0"/>
                    </a:lnTo>
                    <a:cubicBezTo>
                      <a:pt x="1072252" y="0"/>
                      <a:pt x="1019753" y="160679"/>
                      <a:pt x="703168" y="165451"/>
                    </a:cubicBezTo>
                    <a:cubicBezTo>
                      <a:pt x="388174" y="160679"/>
                      <a:pt x="334084" y="0"/>
                      <a:pt x="334084" y="0"/>
                    </a:cubicBezTo>
                    <a:lnTo>
                      <a:pt x="0" y="0"/>
                    </a:lnTo>
                    <a:cubicBezTo>
                      <a:pt x="0" y="0"/>
                      <a:pt x="0" y="364311"/>
                      <a:pt x="0" y="486809"/>
                    </a:cubicBezTo>
                    <a:cubicBezTo>
                      <a:pt x="0" y="499536"/>
                      <a:pt x="0" y="524990"/>
                      <a:pt x="0" y="536126"/>
                    </a:cubicBezTo>
                    <a:cubicBezTo>
                      <a:pt x="0" y="599761"/>
                      <a:pt x="0" y="730213"/>
                      <a:pt x="0" y="839983"/>
                    </a:cubicBezTo>
                    <a:cubicBezTo>
                      <a:pt x="486809" y="817711"/>
                      <a:pt x="989526" y="777939"/>
                      <a:pt x="1404745" y="529762"/>
                    </a:cubicBezTo>
                    <a:lnTo>
                      <a:pt x="1404745" y="485218"/>
                    </a:lnTo>
                    <a:lnTo>
                      <a:pt x="1404745" y="0"/>
                    </a:lnTo>
                    <a:close/>
                  </a:path>
                </a:pathLst>
              </a:custGeom>
              <a:solidFill>
                <a:srgbClr val="8B51C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64" name="Freeform: Shape 3863">
              <a:extLst>
                <a:ext uri="{FF2B5EF4-FFF2-40B4-BE49-F238E27FC236}">
                  <a16:creationId xmlns:a16="http://schemas.microsoft.com/office/drawing/2014/main" id="{8F748F52-3B86-414F-BE81-7F7879E9591F}"/>
                </a:ext>
              </a:extLst>
            </p:cNvPr>
            <p:cNvSpPr/>
            <p:nvPr/>
          </p:nvSpPr>
          <p:spPr>
            <a:xfrm>
              <a:off x="8785323" y="1067874"/>
              <a:ext cx="1154977" cy="275221"/>
            </a:xfrm>
            <a:custGeom>
              <a:avLst/>
              <a:gdLst>
                <a:gd name="connsiteX0" fmla="*/ 0 w 1154977"/>
                <a:gd name="connsiteY0" fmla="*/ 0 h 275221"/>
                <a:gd name="connsiteX1" fmla="*/ 1154977 w 1154977"/>
                <a:gd name="connsiteY1" fmla="*/ 0 h 275221"/>
                <a:gd name="connsiteX2" fmla="*/ 1154977 w 1154977"/>
                <a:gd name="connsiteY2" fmla="*/ 275222 h 275221"/>
                <a:gd name="connsiteX3" fmla="*/ 0 w 1154977"/>
                <a:gd name="connsiteY3" fmla="*/ 275222 h 2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54977" h="275221">
                  <a:moveTo>
                    <a:pt x="0" y="0"/>
                  </a:moveTo>
                  <a:lnTo>
                    <a:pt x="1154977" y="0"/>
                  </a:lnTo>
                  <a:lnTo>
                    <a:pt x="1154977" y="275222"/>
                  </a:lnTo>
                  <a:lnTo>
                    <a:pt x="0" y="275222"/>
                  </a:lnTo>
                  <a:close/>
                </a:path>
              </a:pathLst>
            </a:custGeom>
            <a:solidFill>
              <a:srgbClr val="7444B7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5" name="Freeform: Shape 3864">
              <a:extLst>
                <a:ext uri="{FF2B5EF4-FFF2-40B4-BE49-F238E27FC236}">
                  <a16:creationId xmlns:a16="http://schemas.microsoft.com/office/drawing/2014/main" id="{6317301C-662E-49CB-AA7E-2A73658070C3}"/>
                </a:ext>
              </a:extLst>
            </p:cNvPr>
            <p:cNvSpPr/>
            <p:nvPr/>
          </p:nvSpPr>
          <p:spPr>
            <a:xfrm>
              <a:off x="8785323" y="1343096"/>
              <a:ext cx="1154977" cy="136815"/>
            </a:xfrm>
            <a:custGeom>
              <a:avLst/>
              <a:gdLst>
                <a:gd name="connsiteX0" fmla="*/ 0 w 1154977"/>
                <a:gd name="connsiteY0" fmla="*/ 0 h 136815"/>
                <a:gd name="connsiteX1" fmla="*/ 0 w 1154977"/>
                <a:gd name="connsiteY1" fmla="*/ 136815 h 136815"/>
                <a:gd name="connsiteX2" fmla="*/ 151133 w 1154977"/>
                <a:gd name="connsiteY2" fmla="*/ 69999 h 136815"/>
                <a:gd name="connsiteX3" fmla="*/ 1154977 w 1154977"/>
                <a:gd name="connsiteY3" fmla="*/ 69999 h 136815"/>
                <a:gd name="connsiteX4" fmla="*/ 1154977 w 1154977"/>
                <a:gd name="connsiteY4" fmla="*/ 0 h 136815"/>
                <a:gd name="connsiteX5" fmla="*/ 0 w 1154977"/>
                <a:gd name="connsiteY5" fmla="*/ 0 h 136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4977" h="136815">
                  <a:moveTo>
                    <a:pt x="0" y="0"/>
                  </a:moveTo>
                  <a:lnTo>
                    <a:pt x="0" y="136815"/>
                  </a:lnTo>
                  <a:cubicBezTo>
                    <a:pt x="0" y="136815"/>
                    <a:pt x="63635" y="111361"/>
                    <a:pt x="151133" y="69999"/>
                  </a:cubicBezTo>
                  <a:lnTo>
                    <a:pt x="1154977" y="69999"/>
                  </a:lnTo>
                  <a:lnTo>
                    <a:pt x="11549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444B7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6" name="Freeform: Shape 3865">
              <a:extLst>
                <a:ext uri="{FF2B5EF4-FFF2-40B4-BE49-F238E27FC236}">
                  <a16:creationId xmlns:a16="http://schemas.microsoft.com/office/drawing/2014/main" id="{86D61919-FBEF-40F5-A1B4-1259FF14E6F7}"/>
                </a:ext>
              </a:extLst>
            </p:cNvPr>
            <p:cNvSpPr/>
            <p:nvPr/>
          </p:nvSpPr>
          <p:spPr>
            <a:xfrm>
              <a:off x="9327812" y="1365368"/>
              <a:ext cx="127270" cy="127270"/>
            </a:xfrm>
            <a:custGeom>
              <a:avLst/>
              <a:gdLst>
                <a:gd name="connsiteX0" fmla="*/ 127270 w 127270"/>
                <a:gd name="connsiteY0" fmla="*/ 63635 h 127270"/>
                <a:gd name="connsiteX1" fmla="*/ 63635 w 127270"/>
                <a:gd name="connsiteY1" fmla="*/ 127270 h 127270"/>
                <a:gd name="connsiteX2" fmla="*/ 0 w 127270"/>
                <a:gd name="connsiteY2" fmla="*/ 63635 h 127270"/>
                <a:gd name="connsiteX3" fmla="*/ 63635 w 127270"/>
                <a:gd name="connsiteY3" fmla="*/ 0 h 127270"/>
                <a:gd name="connsiteX4" fmla="*/ 127270 w 127270"/>
                <a:gd name="connsiteY4" fmla="*/ 63635 h 127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270" h="127270">
                  <a:moveTo>
                    <a:pt x="127270" y="63635"/>
                  </a:moveTo>
                  <a:cubicBezTo>
                    <a:pt x="127270" y="98634"/>
                    <a:pt x="98635" y="127270"/>
                    <a:pt x="63635" y="127270"/>
                  </a:cubicBezTo>
                  <a:cubicBezTo>
                    <a:pt x="28636" y="127270"/>
                    <a:pt x="0" y="98634"/>
                    <a:pt x="0" y="63635"/>
                  </a:cubicBezTo>
                  <a:cubicBezTo>
                    <a:pt x="0" y="28636"/>
                    <a:pt x="28636" y="0"/>
                    <a:pt x="63635" y="0"/>
                  </a:cubicBezTo>
                  <a:cubicBezTo>
                    <a:pt x="98635" y="0"/>
                    <a:pt x="127270" y="28636"/>
                    <a:pt x="127270" y="63635"/>
                  </a:cubicBezTo>
                  <a:close/>
                </a:path>
              </a:pathLst>
            </a:custGeom>
            <a:solidFill>
              <a:srgbClr val="7444B7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7" name="Freeform: Shape 3866">
              <a:extLst>
                <a:ext uri="{FF2B5EF4-FFF2-40B4-BE49-F238E27FC236}">
                  <a16:creationId xmlns:a16="http://schemas.microsoft.com/office/drawing/2014/main" id="{7E584251-FF07-498D-B1D5-281C674A0C20}"/>
                </a:ext>
              </a:extLst>
            </p:cNvPr>
            <p:cNvSpPr/>
            <p:nvPr/>
          </p:nvSpPr>
          <p:spPr>
            <a:xfrm>
              <a:off x="8756687" y="1055147"/>
              <a:ext cx="1154977" cy="275221"/>
            </a:xfrm>
            <a:custGeom>
              <a:avLst/>
              <a:gdLst>
                <a:gd name="connsiteX0" fmla="*/ 0 w 1154977"/>
                <a:gd name="connsiteY0" fmla="*/ 0 h 275221"/>
                <a:gd name="connsiteX1" fmla="*/ 1154977 w 1154977"/>
                <a:gd name="connsiteY1" fmla="*/ 0 h 275221"/>
                <a:gd name="connsiteX2" fmla="*/ 1154977 w 1154977"/>
                <a:gd name="connsiteY2" fmla="*/ 275222 h 275221"/>
                <a:gd name="connsiteX3" fmla="*/ 0 w 1154977"/>
                <a:gd name="connsiteY3" fmla="*/ 275222 h 2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54977" h="275221">
                  <a:moveTo>
                    <a:pt x="0" y="0"/>
                  </a:moveTo>
                  <a:lnTo>
                    <a:pt x="1154977" y="0"/>
                  </a:lnTo>
                  <a:lnTo>
                    <a:pt x="1154977" y="275222"/>
                  </a:lnTo>
                  <a:lnTo>
                    <a:pt x="0" y="275222"/>
                  </a:ln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8" name="Freeform: Shape 3867">
              <a:extLst>
                <a:ext uri="{FF2B5EF4-FFF2-40B4-BE49-F238E27FC236}">
                  <a16:creationId xmlns:a16="http://schemas.microsoft.com/office/drawing/2014/main" id="{89CE0CDE-1950-4351-AD7C-8CEC83D5CC31}"/>
                </a:ext>
              </a:extLst>
            </p:cNvPr>
            <p:cNvSpPr/>
            <p:nvPr/>
          </p:nvSpPr>
          <p:spPr>
            <a:xfrm>
              <a:off x="8756687" y="1330368"/>
              <a:ext cx="1154977" cy="136815"/>
            </a:xfrm>
            <a:custGeom>
              <a:avLst/>
              <a:gdLst>
                <a:gd name="connsiteX0" fmla="*/ 0 w 1154977"/>
                <a:gd name="connsiteY0" fmla="*/ 0 h 136815"/>
                <a:gd name="connsiteX1" fmla="*/ 0 w 1154977"/>
                <a:gd name="connsiteY1" fmla="*/ 136815 h 136815"/>
                <a:gd name="connsiteX2" fmla="*/ 151133 w 1154977"/>
                <a:gd name="connsiteY2" fmla="*/ 69999 h 136815"/>
                <a:gd name="connsiteX3" fmla="*/ 1154977 w 1154977"/>
                <a:gd name="connsiteY3" fmla="*/ 69999 h 136815"/>
                <a:gd name="connsiteX4" fmla="*/ 1154977 w 1154977"/>
                <a:gd name="connsiteY4" fmla="*/ 0 h 136815"/>
                <a:gd name="connsiteX5" fmla="*/ 0 w 1154977"/>
                <a:gd name="connsiteY5" fmla="*/ 0 h 136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4977" h="136815">
                  <a:moveTo>
                    <a:pt x="0" y="0"/>
                  </a:moveTo>
                  <a:lnTo>
                    <a:pt x="0" y="136815"/>
                  </a:lnTo>
                  <a:cubicBezTo>
                    <a:pt x="0" y="136815"/>
                    <a:pt x="63635" y="111361"/>
                    <a:pt x="151133" y="69999"/>
                  </a:cubicBezTo>
                  <a:lnTo>
                    <a:pt x="1154977" y="69999"/>
                  </a:lnTo>
                  <a:lnTo>
                    <a:pt x="11549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F3F2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69" name="Graphic 378">
              <a:extLst>
                <a:ext uri="{FF2B5EF4-FFF2-40B4-BE49-F238E27FC236}">
                  <a16:creationId xmlns:a16="http://schemas.microsoft.com/office/drawing/2014/main" id="{F9C0E471-61DC-4ECC-9844-EE5E07A221EF}"/>
                </a:ext>
              </a:extLst>
            </p:cNvPr>
            <p:cNvGrpSpPr/>
            <p:nvPr/>
          </p:nvGrpSpPr>
          <p:grpSpPr>
            <a:xfrm>
              <a:off x="9062135" y="1099691"/>
              <a:ext cx="601352" cy="186132"/>
              <a:chOff x="9062135" y="1099691"/>
              <a:chExt cx="601352" cy="186132"/>
            </a:xfrm>
          </p:grpSpPr>
          <p:grpSp>
            <p:nvGrpSpPr>
              <p:cNvPr id="3870" name="Graphic 378">
                <a:extLst>
                  <a:ext uri="{FF2B5EF4-FFF2-40B4-BE49-F238E27FC236}">
                    <a16:creationId xmlns:a16="http://schemas.microsoft.com/office/drawing/2014/main" id="{DCD571C7-E7F8-42CD-B3A7-9B8F02F20F6A}"/>
                  </a:ext>
                </a:extLst>
              </p:cNvPr>
              <p:cNvGrpSpPr/>
              <p:nvPr/>
            </p:nvGrpSpPr>
            <p:grpSpPr>
              <a:xfrm>
                <a:off x="9062135" y="1099691"/>
                <a:ext cx="601352" cy="186132"/>
                <a:chOff x="9062135" y="1099691"/>
                <a:chExt cx="601352" cy="186132"/>
              </a:xfrm>
            </p:grpSpPr>
            <p:sp>
              <p:nvSpPr>
                <p:cNvPr id="3871" name="Freeform: Shape 3870">
                  <a:extLst>
                    <a:ext uri="{FF2B5EF4-FFF2-40B4-BE49-F238E27FC236}">
                      <a16:creationId xmlns:a16="http://schemas.microsoft.com/office/drawing/2014/main" id="{6898A0D9-5D76-4E57-958C-5A2C0C1398C7}"/>
                    </a:ext>
                  </a:extLst>
                </p:cNvPr>
                <p:cNvSpPr/>
                <p:nvPr/>
              </p:nvSpPr>
              <p:spPr>
                <a:xfrm>
                  <a:off x="9062135" y="1184008"/>
                  <a:ext cx="174996" cy="89089"/>
                </a:xfrm>
                <a:custGeom>
                  <a:avLst/>
                  <a:gdLst>
                    <a:gd name="connsiteX0" fmla="*/ 174997 w 174996"/>
                    <a:gd name="connsiteY0" fmla="*/ 44544 h 89089"/>
                    <a:gd name="connsiteX1" fmla="*/ 87498 w 174996"/>
                    <a:gd name="connsiteY1" fmla="*/ 89089 h 89089"/>
                    <a:gd name="connsiteX2" fmla="*/ 0 w 174996"/>
                    <a:gd name="connsiteY2" fmla="*/ 44544 h 89089"/>
                    <a:gd name="connsiteX3" fmla="*/ 87498 w 174996"/>
                    <a:gd name="connsiteY3" fmla="*/ 0 h 89089"/>
                    <a:gd name="connsiteX4" fmla="*/ 174997 w 174996"/>
                    <a:gd name="connsiteY4" fmla="*/ 44544 h 890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996" h="89089">
                      <a:moveTo>
                        <a:pt x="174997" y="44544"/>
                      </a:moveTo>
                      <a:cubicBezTo>
                        <a:pt x="174997" y="68408"/>
                        <a:pt x="135225" y="89089"/>
                        <a:pt x="87498" y="89089"/>
                      </a:cubicBezTo>
                      <a:cubicBezTo>
                        <a:pt x="38181" y="89089"/>
                        <a:pt x="0" y="69999"/>
                        <a:pt x="0" y="44544"/>
                      </a:cubicBezTo>
                      <a:cubicBezTo>
                        <a:pt x="0" y="20681"/>
                        <a:pt x="39772" y="0"/>
                        <a:pt x="87498" y="0"/>
                      </a:cubicBezTo>
                      <a:cubicBezTo>
                        <a:pt x="136816" y="1591"/>
                        <a:pt x="174997" y="20681"/>
                        <a:pt x="174997" y="44544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72" name="Freeform: Shape 3871">
                  <a:extLst>
                    <a:ext uri="{FF2B5EF4-FFF2-40B4-BE49-F238E27FC236}">
                      <a16:creationId xmlns:a16="http://schemas.microsoft.com/office/drawing/2014/main" id="{27C530CE-1482-42EF-A53A-D285D5E8A0C0}"/>
                    </a:ext>
                  </a:extLst>
                </p:cNvPr>
                <p:cNvSpPr/>
                <p:nvPr/>
              </p:nvSpPr>
              <p:spPr>
                <a:xfrm>
                  <a:off x="9488491" y="1196735"/>
                  <a:ext cx="174996" cy="89089"/>
                </a:xfrm>
                <a:custGeom>
                  <a:avLst/>
                  <a:gdLst>
                    <a:gd name="connsiteX0" fmla="*/ 0 w 174996"/>
                    <a:gd name="connsiteY0" fmla="*/ 44545 h 89089"/>
                    <a:gd name="connsiteX1" fmla="*/ 87498 w 174996"/>
                    <a:gd name="connsiteY1" fmla="*/ 89089 h 89089"/>
                    <a:gd name="connsiteX2" fmla="*/ 174997 w 174996"/>
                    <a:gd name="connsiteY2" fmla="*/ 44545 h 89089"/>
                    <a:gd name="connsiteX3" fmla="*/ 87498 w 174996"/>
                    <a:gd name="connsiteY3" fmla="*/ 0 h 89089"/>
                    <a:gd name="connsiteX4" fmla="*/ 0 w 174996"/>
                    <a:gd name="connsiteY4" fmla="*/ 44545 h 890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996" h="89089">
                      <a:moveTo>
                        <a:pt x="0" y="44545"/>
                      </a:moveTo>
                      <a:cubicBezTo>
                        <a:pt x="0" y="68408"/>
                        <a:pt x="39772" y="89089"/>
                        <a:pt x="87498" y="89089"/>
                      </a:cubicBezTo>
                      <a:cubicBezTo>
                        <a:pt x="136816" y="89089"/>
                        <a:pt x="174997" y="69999"/>
                        <a:pt x="174997" y="44545"/>
                      </a:cubicBezTo>
                      <a:cubicBezTo>
                        <a:pt x="174997" y="20681"/>
                        <a:pt x="135225" y="0"/>
                        <a:pt x="87498" y="0"/>
                      </a:cubicBezTo>
                      <a:cubicBezTo>
                        <a:pt x="38181" y="0"/>
                        <a:pt x="0" y="19091"/>
                        <a:pt x="0" y="44545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73" name="Freeform: Shape 3872">
                  <a:extLst>
                    <a:ext uri="{FF2B5EF4-FFF2-40B4-BE49-F238E27FC236}">
                      <a16:creationId xmlns:a16="http://schemas.microsoft.com/office/drawing/2014/main" id="{CD3EDAB1-2217-47C0-8941-436EA702A038}"/>
                    </a:ext>
                  </a:extLst>
                </p:cNvPr>
                <p:cNvSpPr/>
                <p:nvPr/>
              </p:nvSpPr>
              <p:spPr>
                <a:xfrm>
                  <a:off x="9120998" y="1099691"/>
                  <a:ext cx="116133" cy="58862"/>
                </a:xfrm>
                <a:custGeom>
                  <a:avLst/>
                  <a:gdLst>
                    <a:gd name="connsiteX0" fmla="*/ 0 w 116133"/>
                    <a:gd name="connsiteY0" fmla="*/ 57271 h 58862"/>
                    <a:gd name="connsiteX1" fmla="*/ 58863 w 116133"/>
                    <a:gd name="connsiteY1" fmla="*/ 0 h 58862"/>
                    <a:gd name="connsiteX2" fmla="*/ 116134 w 116133"/>
                    <a:gd name="connsiteY2" fmla="*/ 58862 h 58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133" h="58862">
                      <a:moveTo>
                        <a:pt x="0" y="57271"/>
                      </a:moveTo>
                      <a:cubicBezTo>
                        <a:pt x="0" y="25454"/>
                        <a:pt x="27045" y="0"/>
                        <a:pt x="58863" y="0"/>
                      </a:cubicBezTo>
                      <a:cubicBezTo>
                        <a:pt x="90680" y="0"/>
                        <a:pt x="116134" y="27045"/>
                        <a:pt x="116134" y="58862"/>
                      </a:cubicBezTo>
                    </a:path>
                  </a:pathLst>
                </a:custGeom>
                <a:noFill/>
                <a:ln w="25507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74" name="Freeform: Shape 3873">
                  <a:extLst>
                    <a:ext uri="{FF2B5EF4-FFF2-40B4-BE49-F238E27FC236}">
                      <a16:creationId xmlns:a16="http://schemas.microsoft.com/office/drawing/2014/main" id="{7F37C007-4990-4523-84D6-5FADAF11318A}"/>
                    </a:ext>
                  </a:extLst>
                </p:cNvPr>
                <p:cNvSpPr/>
                <p:nvPr/>
              </p:nvSpPr>
              <p:spPr>
                <a:xfrm>
                  <a:off x="9490082" y="1109236"/>
                  <a:ext cx="116133" cy="58862"/>
                </a:xfrm>
                <a:custGeom>
                  <a:avLst/>
                  <a:gdLst>
                    <a:gd name="connsiteX0" fmla="*/ 0 w 116133"/>
                    <a:gd name="connsiteY0" fmla="*/ 57272 h 58862"/>
                    <a:gd name="connsiteX1" fmla="*/ 58862 w 116133"/>
                    <a:gd name="connsiteY1" fmla="*/ 0 h 58862"/>
                    <a:gd name="connsiteX2" fmla="*/ 116134 w 116133"/>
                    <a:gd name="connsiteY2" fmla="*/ 58863 h 58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133" h="58862">
                      <a:moveTo>
                        <a:pt x="0" y="57272"/>
                      </a:moveTo>
                      <a:cubicBezTo>
                        <a:pt x="0" y="25454"/>
                        <a:pt x="27045" y="0"/>
                        <a:pt x="58862" y="0"/>
                      </a:cubicBezTo>
                      <a:cubicBezTo>
                        <a:pt x="90680" y="0"/>
                        <a:pt x="116134" y="27045"/>
                        <a:pt x="116134" y="58863"/>
                      </a:cubicBezTo>
                    </a:path>
                  </a:pathLst>
                </a:custGeom>
                <a:noFill/>
                <a:ln w="25507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75" name="Freeform: Shape 3874">
                <a:extLst>
                  <a:ext uri="{FF2B5EF4-FFF2-40B4-BE49-F238E27FC236}">
                    <a16:creationId xmlns:a16="http://schemas.microsoft.com/office/drawing/2014/main" id="{AE7E907A-2071-456F-9C1B-4E5C25B3EF45}"/>
                  </a:ext>
                </a:extLst>
              </p:cNvPr>
              <p:cNvSpPr/>
              <p:nvPr/>
            </p:nvSpPr>
            <p:spPr>
              <a:xfrm>
                <a:off x="9276904" y="1158554"/>
                <a:ext cx="184541" cy="106588"/>
              </a:xfrm>
              <a:custGeom>
                <a:avLst/>
                <a:gdLst>
                  <a:gd name="connsiteX0" fmla="*/ 90680 w 184541"/>
                  <a:gd name="connsiteY0" fmla="*/ 106589 h 106588"/>
                  <a:gd name="connsiteX1" fmla="*/ 11136 w 184541"/>
                  <a:gd name="connsiteY1" fmla="*/ 58862 h 106588"/>
                  <a:gd name="connsiteX2" fmla="*/ 0 w 184541"/>
                  <a:gd name="connsiteY2" fmla="*/ 12727 h 106588"/>
                  <a:gd name="connsiteX3" fmla="*/ 12727 w 184541"/>
                  <a:gd name="connsiteY3" fmla="*/ 0 h 106588"/>
                  <a:gd name="connsiteX4" fmla="*/ 171815 w 184541"/>
                  <a:gd name="connsiteY4" fmla="*/ 3182 h 106588"/>
                  <a:gd name="connsiteX5" fmla="*/ 184542 w 184541"/>
                  <a:gd name="connsiteY5" fmla="*/ 15909 h 106588"/>
                  <a:gd name="connsiteX6" fmla="*/ 171815 w 184541"/>
                  <a:gd name="connsiteY6" fmla="*/ 60453 h 106588"/>
                  <a:gd name="connsiteX7" fmla="*/ 90680 w 184541"/>
                  <a:gd name="connsiteY7" fmla="*/ 106589 h 10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4541" h="106588">
                    <a:moveTo>
                      <a:pt x="90680" y="106589"/>
                    </a:moveTo>
                    <a:cubicBezTo>
                      <a:pt x="57272" y="106589"/>
                      <a:pt x="27045" y="87498"/>
                      <a:pt x="11136" y="58862"/>
                    </a:cubicBezTo>
                    <a:cubicBezTo>
                      <a:pt x="3182" y="44545"/>
                      <a:pt x="0" y="28636"/>
                      <a:pt x="0" y="12727"/>
                    </a:cubicBezTo>
                    <a:cubicBezTo>
                      <a:pt x="0" y="6363"/>
                      <a:pt x="6364" y="0"/>
                      <a:pt x="12727" y="0"/>
                    </a:cubicBezTo>
                    <a:cubicBezTo>
                      <a:pt x="19091" y="0"/>
                      <a:pt x="163861" y="3182"/>
                      <a:pt x="171815" y="3182"/>
                    </a:cubicBezTo>
                    <a:cubicBezTo>
                      <a:pt x="178179" y="3182"/>
                      <a:pt x="184542" y="9545"/>
                      <a:pt x="184542" y="15909"/>
                    </a:cubicBezTo>
                    <a:cubicBezTo>
                      <a:pt x="184542" y="31818"/>
                      <a:pt x="179769" y="47726"/>
                      <a:pt x="171815" y="60453"/>
                    </a:cubicBezTo>
                    <a:cubicBezTo>
                      <a:pt x="154315" y="90680"/>
                      <a:pt x="124089" y="106589"/>
                      <a:pt x="90680" y="106589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76" name="Freeform: Shape 3875">
              <a:extLst>
                <a:ext uri="{FF2B5EF4-FFF2-40B4-BE49-F238E27FC236}">
                  <a16:creationId xmlns:a16="http://schemas.microsoft.com/office/drawing/2014/main" id="{F0F0B5FE-3A71-4060-9A8E-2D70F6F02B9A}"/>
                </a:ext>
              </a:extLst>
            </p:cNvPr>
            <p:cNvSpPr/>
            <p:nvPr/>
          </p:nvSpPr>
          <p:spPr>
            <a:xfrm>
              <a:off x="9299176" y="1351050"/>
              <a:ext cx="127270" cy="127270"/>
            </a:xfrm>
            <a:custGeom>
              <a:avLst/>
              <a:gdLst>
                <a:gd name="connsiteX0" fmla="*/ 127270 w 127270"/>
                <a:gd name="connsiteY0" fmla="*/ 63635 h 127270"/>
                <a:gd name="connsiteX1" fmla="*/ 63635 w 127270"/>
                <a:gd name="connsiteY1" fmla="*/ 127270 h 127270"/>
                <a:gd name="connsiteX2" fmla="*/ 0 w 127270"/>
                <a:gd name="connsiteY2" fmla="*/ 63635 h 127270"/>
                <a:gd name="connsiteX3" fmla="*/ 63635 w 127270"/>
                <a:gd name="connsiteY3" fmla="*/ 0 h 127270"/>
                <a:gd name="connsiteX4" fmla="*/ 127270 w 127270"/>
                <a:gd name="connsiteY4" fmla="*/ 63635 h 127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270" h="127270">
                  <a:moveTo>
                    <a:pt x="127270" y="63635"/>
                  </a:moveTo>
                  <a:cubicBezTo>
                    <a:pt x="127270" y="98634"/>
                    <a:pt x="98634" y="127270"/>
                    <a:pt x="63635" y="127270"/>
                  </a:cubicBezTo>
                  <a:cubicBezTo>
                    <a:pt x="28636" y="127270"/>
                    <a:pt x="0" y="98634"/>
                    <a:pt x="0" y="63635"/>
                  </a:cubicBezTo>
                  <a:cubicBezTo>
                    <a:pt x="0" y="28636"/>
                    <a:pt x="28636" y="0"/>
                    <a:pt x="63635" y="0"/>
                  </a:cubicBezTo>
                  <a:cubicBezTo>
                    <a:pt x="98634" y="0"/>
                    <a:pt x="127270" y="28636"/>
                    <a:pt x="127270" y="63635"/>
                  </a:cubicBezTo>
                  <a:close/>
                </a:path>
              </a:pathLst>
            </a:custGeom>
            <a:solidFill>
              <a:srgbClr val="C8CCC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77" name="Freeform: Shape 3876">
              <a:extLst>
                <a:ext uri="{FF2B5EF4-FFF2-40B4-BE49-F238E27FC236}">
                  <a16:creationId xmlns:a16="http://schemas.microsoft.com/office/drawing/2014/main" id="{5809B0B2-24AD-4F6B-A503-3C18B78A2E31}"/>
                </a:ext>
              </a:extLst>
            </p:cNvPr>
            <p:cNvSpPr/>
            <p:nvPr/>
          </p:nvSpPr>
          <p:spPr>
            <a:xfrm>
              <a:off x="9299176" y="1351050"/>
              <a:ext cx="101816" cy="101816"/>
            </a:xfrm>
            <a:custGeom>
              <a:avLst/>
              <a:gdLst>
                <a:gd name="connsiteX0" fmla="*/ 101816 w 101816"/>
                <a:gd name="connsiteY0" fmla="*/ 50908 h 101816"/>
                <a:gd name="connsiteX1" fmla="*/ 50908 w 101816"/>
                <a:gd name="connsiteY1" fmla="*/ 101816 h 101816"/>
                <a:gd name="connsiteX2" fmla="*/ 0 w 101816"/>
                <a:gd name="connsiteY2" fmla="*/ 50908 h 101816"/>
                <a:gd name="connsiteX3" fmla="*/ 50908 w 101816"/>
                <a:gd name="connsiteY3" fmla="*/ 0 h 101816"/>
                <a:gd name="connsiteX4" fmla="*/ 101816 w 101816"/>
                <a:gd name="connsiteY4" fmla="*/ 50908 h 101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816" h="101816">
                  <a:moveTo>
                    <a:pt x="101816" y="50908"/>
                  </a:moveTo>
                  <a:cubicBezTo>
                    <a:pt x="101816" y="79544"/>
                    <a:pt x="79544" y="101816"/>
                    <a:pt x="50908" y="101816"/>
                  </a:cubicBezTo>
                  <a:cubicBezTo>
                    <a:pt x="22272" y="101816"/>
                    <a:pt x="0" y="77953"/>
                    <a:pt x="0" y="50908"/>
                  </a:cubicBezTo>
                  <a:cubicBezTo>
                    <a:pt x="0" y="22272"/>
                    <a:pt x="23863" y="0"/>
                    <a:pt x="50908" y="0"/>
                  </a:cubicBezTo>
                  <a:cubicBezTo>
                    <a:pt x="79544" y="0"/>
                    <a:pt x="101816" y="23863"/>
                    <a:pt x="101816" y="50908"/>
                  </a:cubicBez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878" name="Graphic 378">
            <a:extLst>
              <a:ext uri="{FF2B5EF4-FFF2-40B4-BE49-F238E27FC236}">
                <a16:creationId xmlns:a16="http://schemas.microsoft.com/office/drawing/2014/main" id="{198F871D-0169-411E-8172-9B8EBAFB6F7B}"/>
              </a:ext>
            </a:extLst>
          </p:cNvPr>
          <p:cNvGrpSpPr/>
          <p:nvPr/>
        </p:nvGrpSpPr>
        <p:grpSpPr>
          <a:xfrm>
            <a:off x="9453238" y="2148675"/>
            <a:ext cx="2295286" cy="1849687"/>
            <a:chOff x="7874360" y="2090397"/>
            <a:chExt cx="2295286" cy="1849687"/>
          </a:xfrm>
        </p:grpSpPr>
        <p:sp>
          <p:nvSpPr>
            <p:cNvPr id="3879" name="Freeform: Shape 3878">
              <a:extLst>
                <a:ext uri="{FF2B5EF4-FFF2-40B4-BE49-F238E27FC236}">
                  <a16:creationId xmlns:a16="http://schemas.microsoft.com/office/drawing/2014/main" id="{B81BB6A5-7F1C-43CD-B508-3F0B4ED981CA}"/>
                </a:ext>
              </a:extLst>
            </p:cNvPr>
            <p:cNvSpPr/>
            <p:nvPr/>
          </p:nvSpPr>
          <p:spPr>
            <a:xfrm>
              <a:off x="7912541" y="2128578"/>
              <a:ext cx="2257105" cy="1811506"/>
            </a:xfrm>
            <a:custGeom>
              <a:avLst/>
              <a:gdLst>
                <a:gd name="connsiteX0" fmla="*/ 1583904 w 2257105"/>
                <a:gd name="connsiteY0" fmla="*/ 8365 h 1811506"/>
                <a:gd name="connsiteX1" fmla="*/ 4162 w 2257105"/>
                <a:gd name="connsiteY1" fmla="*/ 1005845 h 1811506"/>
                <a:gd name="connsiteX2" fmla="*/ 1747765 w 2257105"/>
                <a:gd name="connsiteY2" fmla="*/ 1732876 h 1811506"/>
                <a:gd name="connsiteX3" fmla="*/ 1913216 w 2257105"/>
                <a:gd name="connsiteY3" fmla="*/ 1249250 h 1811506"/>
                <a:gd name="connsiteX4" fmla="*/ 1835263 w 2257105"/>
                <a:gd name="connsiteY4" fmla="*/ 1083798 h 1811506"/>
                <a:gd name="connsiteX5" fmla="*/ 2252073 w 2257105"/>
                <a:gd name="connsiteY5" fmla="*/ 666988 h 1811506"/>
                <a:gd name="connsiteX6" fmla="*/ 1583904 w 2257105"/>
                <a:gd name="connsiteY6" fmla="*/ 8365 h 1811506"/>
                <a:gd name="connsiteX7" fmla="*/ 1553678 w 2257105"/>
                <a:gd name="connsiteY7" fmla="*/ 1153797 h 1811506"/>
                <a:gd name="connsiteX8" fmla="*/ 1313455 w 2257105"/>
                <a:gd name="connsiteY8" fmla="*/ 991527 h 1811506"/>
                <a:gd name="connsiteX9" fmla="*/ 1553678 w 2257105"/>
                <a:gd name="connsiteY9" fmla="*/ 829258 h 1811506"/>
                <a:gd name="connsiteX10" fmla="*/ 1793900 w 2257105"/>
                <a:gd name="connsiteY10" fmla="*/ 991527 h 1811506"/>
                <a:gd name="connsiteX11" fmla="*/ 1553678 w 2257105"/>
                <a:gd name="connsiteY11" fmla="*/ 1153797 h 1811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57105" h="1811506">
                  <a:moveTo>
                    <a:pt x="1583904" y="8365"/>
                  </a:moveTo>
                  <a:cubicBezTo>
                    <a:pt x="1186185" y="-50497"/>
                    <a:pt x="-81745" y="192907"/>
                    <a:pt x="4162" y="1005845"/>
                  </a:cubicBezTo>
                  <a:cubicBezTo>
                    <a:pt x="91661" y="1820375"/>
                    <a:pt x="1370727" y="1915827"/>
                    <a:pt x="1747765" y="1732876"/>
                  </a:cubicBezTo>
                  <a:cubicBezTo>
                    <a:pt x="2124803" y="1548334"/>
                    <a:pt x="2057986" y="1296976"/>
                    <a:pt x="1913216" y="1249250"/>
                  </a:cubicBezTo>
                  <a:cubicBezTo>
                    <a:pt x="1768446" y="1201523"/>
                    <a:pt x="1800264" y="1114025"/>
                    <a:pt x="1835263" y="1083798"/>
                  </a:cubicBezTo>
                  <a:cubicBezTo>
                    <a:pt x="1946624" y="991527"/>
                    <a:pt x="2202756" y="977209"/>
                    <a:pt x="2252073" y="666988"/>
                  </a:cubicBezTo>
                  <a:cubicBezTo>
                    <a:pt x="2301390" y="356767"/>
                    <a:pt x="1981624" y="65637"/>
                    <a:pt x="1583904" y="8365"/>
                  </a:cubicBezTo>
                  <a:close/>
                  <a:moveTo>
                    <a:pt x="1553678" y="1153797"/>
                  </a:moveTo>
                  <a:cubicBezTo>
                    <a:pt x="1421635" y="1153797"/>
                    <a:pt x="1313455" y="1080616"/>
                    <a:pt x="1313455" y="991527"/>
                  </a:cubicBezTo>
                  <a:cubicBezTo>
                    <a:pt x="1313455" y="902438"/>
                    <a:pt x="1420044" y="829258"/>
                    <a:pt x="1553678" y="829258"/>
                  </a:cubicBezTo>
                  <a:cubicBezTo>
                    <a:pt x="1685720" y="829258"/>
                    <a:pt x="1793900" y="902438"/>
                    <a:pt x="1793900" y="991527"/>
                  </a:cubicBezTo>
                  <a:cubicBezTo>
                    <a:pt x="1792309" y="1082207"/>
                    <a:pt x="1685720" y="1153797"/>
                    <a:pt x="1553678" y="1153797"/>
                  </a:cubicBezTo>
                  <a:close/>
                </a:path>
              </a:pathLst>
            </a:custGeom>
            <a:solidFill>
              <a:srgbClr val="FF9906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80" name="Graphic 378">
              <a:extLst>
                <a:ext uri="{FF2B5EF4-FFF2-40B4-BE49-F238E27FC236}">
                  <a16:creationId xmlns:a16="http://schemas.microsoft.com/office/drawing/2014/main" id="{2534AE8D-F3FE-4306-834E-CB9D18A8E53C}"/>
                </a:ext>
              </a:extLst>
            </p:cNvPr>
            <p:cNvGrpSpPr/>
            <p:nvPr/>
          </p:nvGrpSpPr>
          <p:grpSpPr>
            <a:xfrm>
              <a:off x="7874360" y="2090397"/>
              <a:ext cx="2255824" cy="1811736"/>
              <a:chOff x="7874360" y="2090397"/>
              <a:chExt cx="2255824" cy="1811736"/>
            </a:xfrm>
          </p:grpSpPr>
          <p:sp>
            <p:nvSpPr>
              <p:cNvPr id="3881" name="Freeform: Shape 3880">
                <a:extLst>
                  <a:ext uri="{FF2B5EF4-FFF2-40B4-BE49-F238E27FC236}">
                    <a16:creationId xmlns:a16="http://schemas.microsoft.com/office/drawing/2014/main" id="{D8B17149-A710-4641-9513-25FAF90B682E}"/>
                  </a:ext>
                </a:extLst>
              </p:cNvPr>
              <p:cNvSpPr/>
              <p:nvPr/>
            </p:nvSpPr>
            <p:spPr>
              <a:xfrm>
                <a:off x="7874360" y="2090397"/>
                <a:ext cx="2255824" cy="1271784"/>
              </a:xfrm>
              <a:custGeom>
                <a:avLst/>
                <a:gdLst>
                  <a:gd name="connsiteX0" fmla="*/ 1583904 w 2255824"/>
                  <a:gd name="connsiteY0" fmla="*/ 8365 h 1271784"/>
                  <a:gd name="connsiteX1" fmla="*/ 4162 w 2255824"/>
                  <a:gd name="connsiteY1" fmla="*/ 1005845 h 1271784"/>
                  <a:gd name="connsiteX2" fmla="*/ 82115 w 2255824"/>
                  <a:gd name="connsiteY2" fmla="*/ 1266749 h 1271784"/>
                  <a:gd name="connsiteX3" fmla="*/ 1415271 w 2255824"/>
                  <a:gd name="connsiteY3" fmla="*/ 1126752 h 1271784"/>
                  <a:gd name="connsiteX4" fmla="*/ 1311864 w 2255824"/>
                  <a:gd name="connsiteY4" fmla="*/ 993118 h 1271784"/>
                  <a:gd name="connsiteX5" fmla="*/ 1552087 w 2255824"/>
                  <a:gd name="connsiteY5" fmla="*/ 830849 h 1271784"/>
                  <a:gd name="connsiteX6" fmla="*/ 1792309 w 2255824"/>
                  <a:gd name="connsiteY6" fmla="*/ 993118 h 1271784"/>
                  <a:gd name="connsiteX7" fmla="*/ 1789127 w 2255824"/>
                  <a:gd name="connsiteY7" fmla="*/ 1016981 h 1271784"/>
                  <a:gd name="connsiteX8" fmla="*/ 2159802 w 2255824"/>
                  <a:gd name="connsiteY8" fmla="*/ 878575 h 1271784"/>
                  <a:gd name="connsiteX9" fmla="*/ 2250482 w 2255824"/>
                  <a:gd name="connsiteY9" fmla="*/ 668579 h 1271784"/>
                  <a:gd name="connsiteX10" fmla="*/ 1583904 w 2255824"/>
                  <a:gd name="connsiteY10" fmla="*/ 8365 h 1271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55824" h="1271784">
                    <a:moveTo>
                      <a:pt x="1583904" y="8365"/>
                    </a:moveTo>
                    <a:cubicBezTo>
                      <a:pt x="1186185" y="-50498"/>
                      <a:pt x="-81745" y="192907"/>
                      <a:pt x="4162" y="1005845"/>
                    </a:cubicBezTo>
                    <a:cubicBezTo>
                      <a:pt x="15299" y="1102889"/>
                      <a:pt x="42343" y="1188796"/>
                      <a:pt x="82115" y="1266749"/>
                    </a:cubicBezTo>
                    <a:cubicBezTo>
                      <a:pt x="532334" y="1289022"/>
                      <a:pt x="979371" y="1236522"/>
                      <a:pt x="1415271" y="1126752"/>
                    </a:cubicBezTo>
                    <a:cubicBezTo>
                      <a:pt x="1353227" y="1098116"/>
                      <a:pt x="1311864" y="1048799"/>
                      <a:pt x="1311864" y="993118"/>
                    </a:cubicBezTo>
                    <a:cubicBezTo>
                      <a:pt x="1311864" y="904029"/>
                      <a:pt x="1418453" y="830849"/>
                      <a:pt x="1552087" y="830849"/>
                    </a:cubicBezTo>
                    <a:cubicBezTo>
                      <a:pt x="1684129" y="830849"/>
                      <a:pt x="1792309" y="904029"/>
                      <a:pt x="1792309" y="993118"/>
                    </a:cubicBezTo>
                    <a:cubicBezTo>
                      <a:pt x="1792309" y="1001073"/>
                      <a:pt x="1790718" y="1009027"/>
                      <a:pt x="1789127" y="1016981"/>
                    </a:cubicBezTo>
                    <a:cubicBezTo>
                      <a:pt x="1914807" y="975618"/>
                      <a:pt x="2037304" y="927892"/>
                      <a:pt x="2159802" y="878575"/>
                    </a:cubicBezTo>
                    <a:cubicBezTo>
                      <a:pt x="2202756" y="829258"/>
                      <a:pt x="2236164" y="762441"/>
                      <a:pt x="2250482" y="668579"/>
                    </a:cubicBezTo>
                    <a:cubicBezTo>
                      <a:pt x="2301390" y="356767"/>
                      <a:pt x="1981624" y="65636"/>
                      <a:pt x="1583904" y="8365"/>
                    </a:cubicBezTo>
                    <a:close/>
                  </a:path>
                </a:pathLst>
              </a:custGeom>
              <a:solidFill>
                <a:srgbClr val="FFD7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82" name="Freeform: Shape 3881">
                <a:extLst>
                  <a:ext uri="{FF2B5EF4-FFF2-40B4-BE49-F238E27FC236}">
                    <a16:creationId xmlns:a16="http://schemas.microsoft.com/office/drawing/2014/main" id="{12AD3259-7969-42F2-9536-91DC04ABD15C}"/>
                  </a:ext>
                </a:extLst>
              </p:cNvPr>
              <p:cNvSpPr/>
              <p:nvPr/>
            </p:nvSpPr>
            <p:spPr>
              <a:xfrm>
                <a:off x="7958066" y="2967381"/>
                <a:ext cx="2077686" cy="934752"/>
              </a:xfrm>
              <a:custGeom>
                <a:avLst/>
                <a:gdLst>
                  <a:gd name="connsiteX0" fmla="*/ 1469971 w 2077686"/>
                  <a:gd name="connsiteY0" fmla="*/ 278404 h 934752"/>
                  <a:gd name="connsiteX1" fmla="*/ 1333156 w 2077686"/>
                  <a:gd name="connsiteY1" fmla="*/ 249768 h 934752"/>
                  <a:gd name="connsiteX2" fmla="*/ 0 w 2077686"/>
                  <a:gd name="connsiteY2" fmla="*/ 389765 h 934752"/>
                  <a:gd name="connsiteX3" fmla="*/ 1665649 w 2077686"/>
                  <a:gd name="connsiteY3" fmla="*/ 855892 h 934752"/>
                  <a:gd name="connsiteX4" fmla="*/ 1831100 w 2077686"/>
                  <a:gd name="connsiteY4" fmla="*/ 372266 h 934752"/>
                  <a:gd name="connsiteX5" fmla="*/ 1753148 w 2077686"/>
                  <a:gd name="connsiteY5" fmla="*/ 206814 h 934752"/>
                  <a:gd name="connsiteX6" fmla="*/ 2077686 w 2077686"/>
                  <a:gd name="connsiteY6" fmla="*/ 0 h 934752"/>
                  <a:gd name="connsiteX7" fmla="*/ 1707012 w 2077686"/>
                  <a:gd name="connsiteY7" fmla="*/ 138406 h 934752"/>
                  <a:gd name="connsiteX8" fmla="*/ 1469971 w 2077686"/>
                  <a:gd name="connsiteY8" fmla="*/ 278404 h 934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77686" h="934752">
                    <a:moveTo>
                      <a:pt x="1469971" y="278404"/>
                    </a:moveTo>
                    <a:cubicBezTo>
                      <a:pt x="1419063" y="278404"/>
                      <a:pt x="1372928" y="267268"/>
                      <a:pt x="1333156" y="249768"/>
                    </a:cubicBezTo>
                    <a:cubicBezTo>
                      <a:pt x="897255" y="361129"/>
                      <a:pt x="450219" y="412037"/>
                      <a:pt x="0" y="389765"/>
                    </a:cubicBezTo>
                    <a:cubicBezTo>
                      <a:pt x="300676" y="960890"/>
                      <a:pt x="1333156" y="1018162"/>
                      <a:pt x="1665649" y="855892"/>
                    </a:cubicBezTo>
                    <a:cubicBezTo>
                      <a:pt x="2044278" y="671350"/>
                      <a:pt x="1975870" y="419992"/>
                      <a:pt x="1831100" y="372266"/>
                    </a:cubicBezTo>
                    <a:cubicBezTo>
                      <a:pt x="1686330" y="324539"/>
                      <a:pt x="1718148" y="237041"/>
                      <a:pt x="1753148" y="206814"/>
                    </a:cubicBezTo>
                    <a:cubicBezTo>
                      <a:pt x="1831100" y="143179"/>
                      <a:pt x="1979052" y="116134"/>
                      <a:pt x="2077686" y="0"/>
                    </a:cubicBezTo>
                    <a:cubicBezTo>
                      <a:pt x="1955189" y="50908"/>
                      <a:pt x="1831100" y="97044"/>
                      <a:pt x="1707012" y="138406"/>
                    </a:cubicBezTo>
                    <a:cubicBezTo>
                      <a:pt x="1689512" y="217950"/>
                      <a:pt x="1590878" y="278404"/>
                      <a:pt x="1469971" y="278404"/>
                    </a:cubicBezTo>
                    <a:close/>
                  </a:path>
                </a:pathLst>
              </a:custGeom>
              <a:solidFill>
                <a:srgbClr val="F4C5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83" name="Freeform: Shape 3882">
              <a:extLst>
                <a:ext uri="{FF2B5EF4-FFF2-40B4-BE49-F238E27FC236}">
                  <a16:creationId xmlns:a16="http://schemas.microsoft.com/office/drawing/2014/main" id="{CF6B287F-A607-4E44-B096-785820D9DECA}"/>
                </a:ext>
              </a:extLst>
            </p:cNvPr>
            <p:cNvSpPr/>
            <p:nvPr/>
          </p:nvSpPr>
          <p:spPr>
            <a:xfrm>
              <a:off x="7986702" y="2811449"/>
              <a:ext cx="343629" cy="318201"/>
            </a:xfrm>
            <a:custGeom>
              <a:avLst/>
              <a:gdLst>
                <a:gd name="connsiteX0" fmla="*/ 343629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29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29" y="159114"/>
                  </a:moveTo>
                  <a:cubicBezTo>
                    <a:pt x="343629" y="246612"/>
                    <a:pt x="267267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5676" y="-1565"/>
                    <a:pt x="343629" y="70025"/>
                    <a:pt x="343629" y="159114"/>
                  </a:cubicBezTo>
                  <a:close/>
                </a:path>
              </a:pathLst>
            </a:custGeom>
            <a:solidFill>
              <a:srgbClr val="7C3DB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4" name="Freeform: Shape 3883">
              <a:extLst>
                <a:ext uri="{FF2B5EF4-FFF2-40B4-BE49-F238E27FC236}">
                  <a16:creationId xmlns:a16="http://schemas.microsoft.com/office/drawing/2014/main" id="{8FC5D57C-39AC-463B-8955-60B731E32B70}"/>
                </a:ext>
              </a:extLst>
            </p:cNvPr>
            <p:cNvSpPr/>
            <p:nvPr/>
          </p:nvSpPr>
          <p:spPr>
            <a:xfrm>
              <a:off x="8214198" y="2448729"/>
              <a:ext cx="343629" cy="318201"/>
            </a:xfrm>
            <a:custGeom>
              <a:avLst/>
              <a:gdLst>
                <a:gd name="connsiteX0" fmla="*/ 343630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30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30" y="159114"/>
                  </a:moveTo>
                  <a:cubicBezTo>
                    <a:pt x="343630" y="246612"/>
                    <a:pt x="267267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5677" y="-1565"/>
                    <a:pt x="343630" y="70025"/>
                    <a:pt x="343630" y="159114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5" name="Freeform: Shape 3884">
              <a:extLst>
                <a:ext uri="{FF2B5EF4-FFF2-40B4-BE49-F238E27FC236}">
                  <a16:creationId xmlns:a16="http://schemas.microsoft.com/office/drawing/2014/main" id="{F08E6C29-97C2-45C5-8A82-9F7E5AC189CA}"/>
                </a:ext>
              </a:extLst>
            </p:cNvPr>
            <p:cNvSpPr/>
            <p:nvPr/>
          </p:nvSpPr>
          <p:spPr>
            <a:xfrm>
              <a:off x="8626235" y="2268960"/>
              <a:ext cx="343629" cy="318201"/>
            </a:xfrm>
            <a:custGeom>
              <a:avLst/>
              <a:gdLst>
                <a:gd name="connsiteX0" fmla="*/ 343630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30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30" y="159114"/>
                  </a:moveTo>
                  <a:cubicBezTo>
                    <a:pt x="343630" y="248203"/>
                    <a:pt x="267268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7268" y="-1565"/>
                    <a:pt x="343630" y="70025"/>
                    <a:pt x="343630" y="159114"/>
                  </a:cubicBezTo>
                  <a:close/>
                </a:path>
              </a:pathLst>
            </a:custGeom>
            <a:solidFill>
              <a:srgbClr val="FA7098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6" name="Freeform: Shape 3885">
              <a:extLst>
                <a:ext uri="{FF2B5EF4-FFF2-40B4-BE49-F238E27FC236}">
                  <a16:creationId xmlns:a16="http://schemas.microsoft.com/office/drawing/2014/main" id="{2C55C673-6B5F-4914-911E-30E1E93DB15A}"/>
                </a:ext>
              </a:extLst>
            </p:cNvPr>
            <p:cNvSpPr/>
            <p:nvPr/>
          </p:nvSpPr>
          <p:spPr>
            <a:xfrm>
              <a:off x="9100317" y="2186261"/>
              <a:ext cx="343629" cy="318175"/>
            </a:xfrm>
            <a:custGeom>
              <a:avLst/>
              <a:gdLst>
                <a:gd name="connsiteX0" fmla="*/ 343629 w 343629"/>
                <a:gd name="connsiteY0" fmla="*/ 159088 h 318175"/>
                <a:gd name="connsiteX1" fmla="*/ 171815 w 343629"/>
                <a:gd name="connsiteY1" fmla="*/ 318176 h 318175"/>
                <a:gd name="connsiteX2" fmla="*/ 0 w 343629"/>
                <a:gd name="connsiteY2" fmla="*/ 159088 h 318175"/>
                <a:gd name="connsiteX3" fmla="*/ 171815 w 343629"/>
                <a:gd name="connsiteY3" fmla="*/ 0 h 318175"/>
                <a:gd name="connsiteX4" fmla="*/ 343629 w 343629"/>
                <a:gd name="connsiteY4" fmla="*/ 159088 h 31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175">
                  <a:moveTo>
                    <a:pt x="343629" y="159088"/>
                  </a:moveTo>
                  <a:cubicBezTo>
                    <a:pt x="343629" y="246586"/>
                    <a:pt x="267267" y="318176"/>
                    <a:pt x="171815" y="318176"/>
                  </a:cubicBezTo>
                  <a:cubicBezTo>
                    <a:pt x="76362" y="318176"/>
                    <a:pt x="0" y="246586"/>
                    <a:pt x="0" y="159088"/>
                  </a:cubicBezTo>
                  <a:cubicBezTo>
                    <a:pt x="0" y="71589"/>
                    <a:pt x="76362" y="0"/>
                    <a:pt x="171815" y="0"/>
                  </a:cubicBezTo>
                  <a:cubicBezTo>
                    <a:pt x="265676" y="0"/>
                    <a:pt x="343629" y="71589"/>
                    <a:pt x="343629" y="159088"/>
                  </a:cubicBezTo>
                  <a:close/>
                </a:path>
              </a:pathLst>
            </a:custGeom>
            <a:solidFill>
              <a:srgbClr val="FF642E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7" name="Freeform: Shape 3886">
              <a:extLst>
                <a:ext uri="{FF2B5EF4-FFF2-40B4-BE49-F238E27FC236}">
                  <a16:creationId xmlns:a16="http://schemas.microsoft.com/office/drawing/2014/main" id="{DB3F51AF-3D5C-4227-8AC7-94A7AE026CA5}"/>
                </a:ext>
              </a:extLst>
            </p:cNvPr>
            <p:cNvSpPr/>
            <p:nvPr/>
          </p:nvSpPr>
          <p:spPr>
            <a:xfrm>
              <a:off x="9555307" y="2346913"/>
              <a:ext cx="343629" cy="318201"/>
            </a:xfrm>
            <a:custGeom>
              <a:avLst/>
              <a:gdLst>
                <a:gd name="connsiteX0" fmla="*/ 343630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30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30" y="159114"/>
                  </a:moveTo>
                  <a:cubicBezTo>
                    <a:pt x="343630" y="248203"/>
                    <a:pt x="267268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7268" y="-1565"/>
                    <a:pt x="343630" y="70025"/>
                    <a:pt x="343630" y="159114"/>
                  </a:cubicBezTo>
                  <a:close/>
                </a:path>
              </a:pathLst>
            </a:custGeom>
            <a:solidFill>
              <a:srgbClr val="EB281D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88" name="Graphic 378">
              <a:extLst>
                <a:ext uri="{FF2B5EF4-FFF2-40B4-BE49-F238E27FC236}">
                  <a16:creationId xmlns:a16="http://schemas.microsoft.com/office/drawing/2014/main" id="{57A82701-7C63-4F7F-8B9C-D99CC1A4A708}"/>
                </a:ext>
              </a:extLst>
            </p:cNvPr>
            <p:cNvGrpSpPr/>
            <p:nvPr/>
          </p:nvGrpSpPr>
          <p:grpSpPr>
            <a:xfrm>
              <a:off x="8465527" y="3283966"/>
              <a:ext cx="1037281" cy="404082"/>
              <a:chOff x="8465527" y="3283966"/>
              <a:chExt cx="1037281" cy="404082"/>
            </a:xfrm>
          </p:grpSpPr>
          <p:sp>
            <p:nvSpPr>
              <p:cNvPr id="3889" name="Freeform: Shape 3888">
                <a:extLst>
                  <a:ext uri="{FF2B5EF4-FFF2-40B4-BE49-F238E27FC236}">
                    <a16:creationId xmlns:a16="http://schemas.microsoft.com/office/drawing/2014/main" id="{81F40E94-F6FC-4644-8855-6F3E81C211CB}"/>
                  </a:ext>
                </a:extLst>
              </p:cNvPr>
              <p:cNvSpPr/>
              <p:nvPr/>
            </p:nvSpPr>
            <p:spPr>
              <a:xfrm>
                <a:off x="8465527" y="3540040"/>
                <a:ext cx="278432" cy="140111"/>
              </a:xfrm>
              <a:custGeom>
                <a:avLst/>
                <a:gdLst>
                  <a:gd name="connsiteX0" fmla="*/ 278433 w 278432"/>
                  <a:gd name="connsiteY0" fmla="*/ 71647 h 140111"/>
                  <a:gd name="connsiteX1" fmla="*/ 138436 w 278432"/>
                  <a:gd name="connsiteY1" fmla="*/ 140054 h 140111"/>
                  <a:gd name="connsiteX2" fmla="*/ 29 w 278432"/>
                  <a:gd name="connsiteY2" fmla="*/ 68465 h 140111"/>
                  <a:gd name="connsiteX3" fmla="*/ 140027 w 278432"/>
                  <a:gd name="connsiteY3" fmla="*/ 57 h 140111"/>
                  <a:gd name="connsiteX4" fmla="*/ 278433 w 278432"/>
                  <a:gd name="connsiteY4" fmla="*/ 71647 h 140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8432" h="140111">
                    <a:moveTo>
                      <a:pt x="278433" y="71647"/>
                    </a:moveTo>
                    <a:cubicBezTo>
                      <a:pt x="278433" y="109828"/>
                      <a:pt x="214798" y="141645"/>
                      <a:pt x="138436" y="140054"/>
                    </a:cubicBezTo>
                    <a:cubicBezTo>
                      <a:pt x="62074" y="140054"/>
                      <a:pt x="-1561" y="108237"/>
                      <a:pt x="29" y="68465"/>
                    </a:cubicBezTo>
                    <a:cubicBezTo>
                      <a:pt x="29" y="30284"/>
                      <a:pt x="63664" y="-1534"/>
                      <a:pt x="140027" y="57"/>
                    </a:cubicBezTo>
                    <a:cubicBezTo>
                      <a:pt x="216389" y="57"/>
                      <a:pt x="278433" y="33465"/>
                      <a:pt x="278433" y="71647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90" name="Freeform: Shape 3889">
                <a:extLst>
                  <a:ext uri="{FF2B5EF4-FFF2-40B4-BE49-F238E27FC236}">
                    <a16:creationId xmlns:a16="http://schemas.microsoft.com/office/drawing/2014/main" id="{FCC73D2F-C613-409B-9EF9-3760089AF497}"/>
                  </a:ext>
                </a:extLst>
              </p:cNvPr>
              <p:cNvSpPr/>
              <p:nvPr/>
            </p:nvSpPr>
            <p:spPr>
              <a:xfrm>
                <a:off x="9224405" y="3547992"/>
                <a:ext cx="278403" cy="140057"/>
              </a:xfrm>
              <a:custGeom>
                <a:avLst/>
                <a:gdLst>
                  <a:gd name="connsiteX0" fmla="*/ 0 w 278403"/>
                  <a:gd name="connsiteY0" fmla="*/ 68468 h 140057"/>
                  <a:gd name="connsiteX1" fmla="*/ 138407 w 278403"/>
                  <a:gd name="connsiteY1" fmla="*/ 140057 h 140057"/>
                  <a:gd name="connsiteX2" fmla="*/ 278404 w 278403"/>
                  <a:gd name="connsiteY2" fmla="*/ 71650 h 140057"/>
                  <a:gd name="connsiteX3" fmla="*/ 139997 w 278403"/>
                  <a:gd name="connsiteY3" fmla="*/ 60 h 140057"/>
                  <a:gd name="connsiteX4" fmla="*/ 0 w 278403"/>
                  <a:gd name="connsiteY4" fmla="*/ 68468 h 140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8403" h="140057">
                    <a:moveTo>
                      <a:pt x="0" y="68468"/>
                    </a:moveTo>
                    <a:cubicBezTo>
                      <a:pt x="0" y="106649"/>
                      <a:pt x="62044" y="138466"/>
                      <a:pt x="138407" y="140057"/>
                    </a:cubicBezTo>
                    <a:cubicBezTo>
                      <a:pt x="214769" y="140057"/>
                      <a:pt x="278404" y="109830"/>
                      <a:pt x="278404" y="71650"/>
                    </a:cubicBezTo>
                    <a:cubicBezTo>
                      <a:pt x="278404" y="33468"/>
                      <a:pt x="216359" y="1651"/>
                      <a:pt x="139997" y="60"/>
                    </a:cubicBezTo>
                    <a:cubicBezTo>
                      <a:pt x="63635" y="-1531"/>
                      <a:pt x="0" y="28696"/>
                      <a:pt x="0" y="68468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3891" name="Graphic 378">
                <a:extLst>
                  <a:ext uri="{FF2B5EF4-FFF2-40B4-BE49-F238E27FC236}">
                    <a16:creationId xmlns:a16="http://schemas.microsoft.com/office/drawing/2014/main" id="{86026CF0-A09B-49BA-A881-28BCFF337D5E}"/>
                  </a:ext>
                </a:extLst>
              </p:cNvPr>
              <p:cNvGrpSpPr/>
              <p:nvPr/>
            </p:nvGrpSpPr>
            <p:grpSpPr>
              <a:xfrm>
                <a:off x="8809186" y="3390555"/>
                <a:ext cx="354766" cy="178178"/>
                <a:chOff x="8809186" y="3390555"/>
                <a:chExt cx="354766" cy="178178"/>
              </a:xfrm>
            </p:grpSpPr>
            <p:sp>
              <p:nvSpPr>
                <p:cNvPr id="3892" name="Freeform: Shape 3891">
                  <a:extLst>
                    <a:ext uri="{FF2B5EF4-FFF2-40B4-BE49-F238E27FC236}">
                      <a16:creationId xmlns:a16="http://schemas.microsoft.com/office/drawing/2014/main" id="{046829F8-1E2D-4B8A-861E-FFB7B189E1D7}"/>
                    </a:ext>
                  </a:extLst>
                </p:cNvPr>
                <p:cNvSpPr/>
                <p:nvPr/>
              </p:nvSpPr>
              <p:spPr>
                <a:xfrm>
                  <a:off x="8831458" y="3463735"/>
                  <a:ext cx="307039" cy="104998"/>
                </a:xfrm>
                <a:custGeom>
                  <a:avLst/>
                  <a:gdLst>
                    <a:gd name="connsiteX0" fmla="*/ 0 w 307039"/>
                    <a:gd name="connsiteY0" fmla="*/ 15909 h 104998"/>
                    <a:gd name="connsiteX1" fmla="*/ 152724 w 307039"/>
                    <a:gd name="connsiteY1" fmla="*/ 104998 h 104998"/>
                    <a:gd name="connsiteX2" fmla="*/ 307040 w 307039"/>
                    <a:gd name="connsiteY2" fmla="*/ 15909 h 104998"/>
                    <a:gd name="connsiteX3" fmla="*/ 152724 w 307039"/>
                    <a:gd name="connsiteY3" fmla="*/ 0 h 104998"/>
                    <a:gd name="connsiteX4" fmla="*/ 0 w 307039"/>
                    <a:gd name="connsiteY4" fmla="*/ 15909 h 104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7039" h="104998">
                      <a:moveTo>
                        <a:pt x="0" y="15909"/>
                      </a:moveTo>
                      <a:cubicBezTo>
                        <a:pt x="30227" y="68408"/>
                        <a:pt x="87498" y="104998"/>
                        <a:pt x="152724" y="104998"/>
                      </a:cubicBezTo>
                      <a:cubicBezTo>
                        <a:pt x="219541" y="104998"/>
                        <a:pt x="276813" y="69999"/>
                        <a:pt x="307040" y="15909"/>
                      </a:cubicBezTo>
                      <a:cubicBezTo>
                        <a:pt x="270449" y="7954"/>
                        <a:pt x="221132" y="0"/>
                        <a:pt x="152724" y="0"/>
                      </a:cubicBezTo>
                      <a:cubicBezTo>
                        <a:pt x="81135" y="0"/>
                        <a:pt x="33409" y="7954"/>
                        <a:pt x="0" y="15909"/>
                      </a:cubicBezTo>
                      <a:close/>
                    </a:path>
                  </a:pathLst>
                </a:custGeom>
                <a:solidFill>
                  <a:srgbClr val="FFA4C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93" name="Freeform: Shape 3892">
                  <a:extLst>
                    <a:ext uri="{FF2B5EF4-FFF2-40B4-BE49-F238E27FC236}">
                      <a16:creationId xmlns:a16="http://schemas.microsoft.com/office/drawing/2014/main" id="{F459AB66-13C3-4374-8B41-B6B398F5463E}"/>
                    </a:ext>
                  </a:extLst>
                </p:cNvPr>
                <p:cNvSpPr/>
                <p:nvPr/>
              </p:nvSpPr>
              <p:spPr>
                <a:xfrm>
                  <a:off x="8809186" y="3390555"/>
                  <a:ext cx="354766" cy="90680"/>
                </a:xfrm>
                <a:custGeom>
                  <a:avLst/>
                  <a:gdLst>
                    <a:gd name="connsiteX0" fmla="*/ 0 w 354766"/>
                    <a:gd name="connsiteY0" fmla="*/ 0 h 90680"/>
                    <a:gd name="connsiteX1" fmla="*/ 23863 w 354766"/>
                    <a:gd name="connsiteY1" fmla="*/ 89089 h 90680"/>
                    <a:gd name="connsiteX2" fmla="*/ 176588 w 354766"/>
                    <a:gd name="connsiteY2" fmla="*/ 74771 h 90680"/>
                    <a:gd name="connsiteX3" fmla="*/ 330903 w 354766"/>
                    <a:gd name="connsiteY3" fmla="*/ 90680 h 90680"/>
                    <a:gd name="connsiteX4" fmla="*/ 354766 w 354766"/>
                    <a:gd name="connsiteY4" fmla="*/ 3182 h 90680"/>
                    <a:gd name="connsiteX5" fmla="*/ 0 w 354766"/>
                    <a:gd name="connsiteY5" fmla="*/ 0 h 906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54766" h="90680">
                      <a:moveTo>
                        <a:pt x="0" y="0"/>
                      </a:moveTo>
                      <a:cubicBezTo>
                        <a:pt x="0" y="31818"/>
                        <a:pt x="7954" y="62045"/>
                        <a:pt x="23863" y="89089"/>
                      </a:cubicBezTo>
                      <a:cubicBezTo>
                        <a:pt x="55681" y="81135"/>
                        <a:pt x="104998" y="73180"/>
                        <a:pt x="176588" y="74771"/>
                      </a:cubicBezTo>
                      <a:cubicBezTo>
                        <a:pt x="244995" y="74771"/>
                        <a:pt x="294312" y="82726"/>
                        <a:pt x="330903" y="90680"/>
                      </a:cubicBezTo>
                      <a:cubicBezTo>
                        <a:pt x="345221" y="65226"/>
                        <a:pt x="354766" y="35000"/>
                        <a:pt x="354766" y="3182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3333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94" name="Freeform: Shape 3893">
                <a:extLst>
                  <a:ext uri="{FF2B5EF4-FFF2-40B4-BE49-F238E27FC236}">
                    <a16:creationId xmlns:a16="http://schemas.microsoft.com/office/drawing/2014/main" id="{CECD16C1-460F-4616-AD19-927FBB37F9B8}"/>
                  </a:ext>
                </a:extLst>
              </p:cNvPr>
              <p:cNvSpPr/>
              <p:nvPr/>
            </p:nvSpPr>
            <p:spPr>
              <a:xfrm>
                <a:off x="8591236" y="3283966"/>
                <a:ext cx="154367" cy="154314"/>
              </a:xfrm>
              <a:custGeom>
                <a:avLst/>
                <a:gdLst>
                  <a:gd name="connsiteX0" fmla="*/ 154315 w 154367"/>
                  <a:gd name="connsiteY0" fmla="*/ 77953 h 154314"/>
                  <a:gd name="connsiteX1" fmla="*/ 76362 w 154367"/>
                  <a:gd name="connsiteY1" fmla="*/ 154315 h 154314"/>
                  <a:gd name="connsiteX2" fmla="*/ 0 w 154367"/>
                  <a:gd name="connsiteY2" fmla="*/ 76362 h 154314"/>
                  <a:gd name="connsiteX3" fmla="*/ 77953 w 154367"/>
                  <a:gd name="connsiteY3" fmla="*/ 0 h 154314"/>
                  <a:gd name="connsiteX4" fmla="*/ 154315 w 154367"/>
                  <a:gd name="connsiteY4" fmla="*/ 77953 h 154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4367" h="154314">
                    <a:moveTo>
                      <a:pt x="154315" y="77953"/>
                    </a:moveTo>
                    <a:cubicBezTo>
                      <a:pt x="154315" y="120907"/>
                      <a:pt x="119316" y="154315"/>
                      <a:pt x="76362" y="154315"/>
                    </a:cubicBezTo>
                    <a:cubicBezTo>
                      <a:pt x="33408" y="154315"/>
                      <a:pt x="0" y="119316"/>
                      <a:pt x="0" y="76362"/>
                    </a:cubicBezTo>
                    <a:cubicBezTo>
                      <a:pt x="0" y="33409"/>
                      <a:pt x="34999" y="0"/>
                      <a:pt x="77953" y="0"/>
                    </a:cubicBezTo>
                    <a:cubicBezTo>
                      <a:pt x="120906" y="1591"/>
                      <a:pt x="155906" y="36590"/>
                      <a:pt x="154315" y="77953"/>
                    </a:cubicBezTo>
                    <a:close/>
                  </a:path>
                </a:pathLst>
              </a:custGeom>
              <a:solidFill>
                <a:srgbClr val="33333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95" name="Freeform: Shape 3894">
                <a:extLst>
                  <a:ext uri="{FF2B5EF4-FFF2-40B4-BE49-F238E27FC236}">
                    <a16:creationId xmlns:a16="http://schemas.microsoft.com/office/drawing/2014/main" id="{E70757E1-7FB8-44F0-878C-91E62CAE0D2D}"/>
                  </a:ext>
                </a:extLst>
              </p:cNvPr>
              <p:cNvSpPr/>
              <p:nvPr/>
            </p:nvSpPr>
            <p:spPr>
              <a:xfrm>
                <a:off x="9225996" y="3290330"/>
                <a:ext cx="154314" cy="154315"/>
              </a:xfrm>
              <a:custGeom>
                <a:avLst/>
                <a:gdLst>
                  <a:gd name="connsiteX0" fmla="*/ 154315 w 154314"/>
                  <a:gd name="connsiteY0" fmla="*/ 77953 h 154315"/>
                  <a:gd name="connsiteX1" fmla="*/ 76362 w 154314"/>
                  <a:gd name="connsiteY1" fmla="*/ 154315 h 154315"/>
                  <a:gd name="connsiteX2" fmla="*/ 0 w 154314"/>
                  <a:gd name="connsiteY2" fmla="*/ 76362 h 154315"/>
                  <a:gd name="connsiteX3" fmla="*/ 77953 w 154314"/>
                  <a:gd name="connsiteY3" fmla="*/ 0 h 154315"/>
                  <a:gd name="connsiteX4" fmla="*/ 154315 w 154314"/>
                  <a:gd name="connsiteY4" fmla="*/ 77953 h 154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4314" h="154315">
                    <a:moveTo>
                      <a:pt x="154315" y="77953"/>
                    </a:moveTo>
                    <a:cubicBezTo>
                      <a:pt x="154315" y="120907"/>
                      <a:pt x="119316" y="154315"/>
                      <a:pt x="76362" y="154315"/>
                    </a:cubicBezTo>
                    <a:cubicBezTo>
                      <a:pt x="33409" y="154315"/>
                      <a:pt x="0" y="119316"/>
                      <a:pt x="0" y="76362"/>
                    </a:cubicBezTo>
                    <a:cubicBezTo>
                      <a:pt x="0" y="33409"/>
                      <a:pt x="34999" y="0"/>
                      <a:pt x="77953" y="0"/>
                    </a:cubicBezTo>
                    <a:cubicBezTo>
                      <a:pt x="120907" y="1591"/>
                      <a:pt x="154315" y="36590"/>
                      <a:pt x="154315" y="77953"/>
                    </a:cubicBezTo>
                    <a:close/>
                  </a:path>
                </a:pathLst>
              </a:custGeom>
              <a:solidFill>
                <a:srgbClr val="33333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046" name="Group 4045">
            <a:extLst>
              <a:ext uri="{FF2B5EF4-FFF2-40B4-BE49-F238E27FC236}">
                <a16:creationId xmlns:a16="http://schemas.microsoft.com/office/drawing/2014/main" id="{FD592144-9035-4717-BF32-FFF0AA64968B}"/>
              </a:ext>
            </a:extLst>
          </p:cNvPr>
          <p:cNvGrpSpPr/>
          <p:nvPr/>
        </p:nvGrpSpPr>
        <p:grpSpPr>
          <a:xfrm>
            <a:off x="4190169" y="4374243"/>
            <a:ext cx="3554959" cy="2160299"/>
            <a:chOff x="-4572948" y="4374243"/>
            <a:chExt cx="3554959" cy="2160299"/>
          </a:xfrm>
        </p:grpSpPr>
        <p:sp>
          <p:nvSpPr>
            <p:cNvPr id="3899" name="Freeform: Shape 3898">
              <a:extLst>
                <a:ext uri="{FF2B5EF4-FFF2-40B4-BE49-F238E27FC236}">
                  <a16:creationId xmlns:a16="http://schemas.microsoft.com/office/drawing/2014/main" id="{19B3A6F3-E32D-4D1F-9ACE-8588CB3A99C8}"/>
                </a:ext>
              </a:extLst>
            </p:cNvPr>
            <p:cNvSpPr/>
            <p:nvPr/>
          </p:nvSpPr>
          <p:spPr>
            <a:xfrm>
              <a:off x="-4572948" y="4414090"/>
              <a:ext cx="3554959" cy="2120452"/>
            </a:xfrm>
            <a:custGeom>
              <a:avLst/>
              <a:gdLst>
                <a:gd name="connsiteX0" fmla="*/ 0 w 3554959"/>
                <a:gd name="connsiteY0" fmla="*/ 0 h 2120452"/>
                <a:gd name="connsiteX1" fmla="*/ 3554960 w 3554959"/>
                <a:gd name="connsiteY1" fmla="*/ 0 h 2120452"/>
                <a:gd name="connsiteX2" fmla="*/ 3554960 w 3554959"/>
                <a:gd name="connsiteY2" fmla="*/ 2120452 h 2120452"/>
                <a:gd name="connsiteX3" fmla="*/ 0 w 3554959"/>
                <a:gd name="connsiteY3" fmla="*/ 2120452 h 2120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4959" h="2120452">
                  <a:moveTo>
                    <a:pt x="0" y="0"/>
                  </a:moveTo>
                  <a:lnTo>
                    <a:pt x="3554960" y="0"/>
                  </a:lnTo>
                  <a:lnTo>
                    <a:pt x="3554960" y="2120452"/>
                  </a:lnTo>
                  <a:lnTo>
                    <a:pt x="0" y="2120452"/>
                  </a:lnTo>
                  <a:close/>
                </a:path>
              </a:pathLst>
            </a:custGeom>
            <a:solidFill>
              <a:srgbClr val="FF98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04" name="Graphic 377">
              <a:extLst>
                <a:ext uri="{FF2B5EF4-FFF2-40B4-BE49-F238E27FC236}">
                  <a16:creationId xmlns:a16="http://schemas.microsoft.com/office/drawing/2014/main" id="{9EA74AA5-2519-4C6C-9EFD-0F643DAEB1F1}"/>
                </a:ext>
              </a:extLst>
            </p:cNvPr>
            <p:cNvGrpSpPr/>
            <p:nvPr/>
          </p:nvGrpSpPr>
          <p:grpSpPr>
            <a:xfrm>
              <a:off x="-4345249" y="4414090"/>
              <a:ext cx="3327260" cy="2120452"/>
              <a:chOff x="4544796" y="4414090"/>
              <a:chExt cx="3327260" cy="2120452"/>
            </a:xfrm>
            <a:solidFill>
              <a:srgbClr val="FF8200"/>
            </a:solidFill>
          </p:grpSpPr>
          <p:sp>
            <p:nvSpPr>
              <p:cNvPr id="3905" name="Freeform: Shape 3904">
                <a:extLst>
                  <a:ext uri="{FF2B5EF4-FFF2-40B4-BE49-F238E27FC236}">
                    <a16:creationId xmlns:a16="http://schemas.microsoft.com/office/drawing/2014/main" id="{C0C3A51D-5487-4D19-A8FE-EAC98E33DEBF}"/>
                  </a:ext>
                </a:extLst>
              </p:cNvPr>
              <p:cNvSpPr/>
              <p:nvPr/>
            </p:nvSpPr>
            <p:spPr>
              <a:xfrm>
                <a:off x="4544796" y="4414090"/>
                <a:ext cx="3099560" cy="2120452"/>
              </a:xfrm>
              <a:custGeom>
                <a:avLst/>
                <a:gdLst>
                  <a:gd name="connsiteX0" fmla="*/ 3099561 w 3099560"/>
                  <a:gd name="connsiteY0" fmla="*/ 0 h 2120452"/>
                  <a:gd name="connsiteX1" fmla="*/ 1166960 w 3099560"/>
                  <a:gd name="connsiteY1" fmla="*/ 0 h 2120452"/>
                  <a:gd name="connsiteX2" fmla="*/ 0 w 3099560"/>
                  <a:gd name="connsiteY2" fmla="*/ 1166960 h 2120452"/>
                  <a:gd name="connsiteX3" fmla="*/ 0 w 3099560"/>
                  <a:gd name="connsiteY3" fmla="*/ 2120452 h 2120452"/>
                  <a:gd name="connsiteX4" fmla="*/ 979108 w 3099560"/>
                  <a:gd name="connsiteY4" fmla="*/ 2120452 h 2120452"/>
                  <a:gd name="connsiteX5" fmla="*/ 3099561 w 3099560"/>
                  <a:gd name="connsiteY5" fmla="*/ 0 h 2120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99560" h="2120452">
                    <a:moveTo>
                      <a:pt x="3099561" y="0"/>
                    </a:moveTo>
                    <a:lnTo>
                      <a:pt x="1166960" y="0"/>
                    </a:lnTo>
                    <a:cubicBezTo>
                      <a:pt x="862412" y="301702"/>
                      <a:pt x="341549" y="822565"/>
                      <a:pt x="0" y="1166960"/>
                    </a:cubicBezTo>
                    <a:lnTo>
                      <a:pt x="0" y="2120452"/>
                    </a:lnTo>
                    <a:lnTo>
                      <a:pt x="979108" y="2120452"/>
                    </a:lnTo>
                    <a:lnTo>
                      <a:pt x="3099561" y="0"/>
                    </a:lnTo>
                    <a:close/>
                  </a:path>
                </a:pathLst>
              </a:custGeom>
              <a:solidFill>
                <a:srgbClr val="FF8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06" name="Freeform: Shape 3905">
                <a:extLst>
                  <a:ext uri="{FF2B5EF4-FFF2-40B4-BE49-F238E27FC236}">
                    <a16:creationId xmlns:a16="http://schemas.microsoft.com/office/drawing/2014/main" id="{C168A7EB-C25E-44B7-B938-9153984F0E49}"/>
                  </a:ext>
                </a:extLst>
              </p:cNvPr>
              <p:cNvSpPr/>
              <p:nvPr/>
            </p:nvSpPr>
            <p:spPr>
              <a:xfrm>
                <a:off x="5606445" y="4414090"/>
                <a:ext cx="2265610" cy="2120452"/>
              </a:xfrm>
              <a:custGeom>
                <a:avLst/>
                <a:gdLst>
                  <a:gd name="connsiteX0" fmla="*/ 2265611 w 2265610"/>
                  <a:gd name="connsiteY0" fmla="*/ 182159 h 2120452"/>
                  <a:gd name="connsiteX1" fmla="*/ 2265611 w 2265610"/>
                  <a:gd name="connsiteY1" fmla="*/ 0 h 2120452"/>
                  <a:gd name="connsiteX2" fmla="*/ 2120453 w 2265610"/>
                  <a:gd name="connsiteY2" fmla="*/ 0 h 2120452"/>
                  <a:gd name="connsiteX3" fmla="*/ 0 w 2265610"/>
                  <a:gd name="connsiteY3" fmla="*/ 2120452 h 2120452"/>
                  <a:gd name="connsiteX4" fmla="*/ 330164 w 2265610"/>
                  <a:gd name="connsiteY4" fmla="*/ 2120452 h 2120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65610" h="2120452">
                    <a:moveTo>
                      <a:pt x="2265611" y="182159"/>
                    </a:moveTo>
                    <a:lnTo>
                      <a:pt x="2265611" y="0"/>
                    </a:lnTo>
                    <a:lnTo>
                      <a:pt x="2120453" y="0"/>
                    </a:lnTo>
                    <a:lnTo>
                      <a:pt x="0" y="2120452"/>
                    </a:lnTo>
                    <a:lnTo>
                      <a:pt x="330164" y="2120452"/>
                    </a:lnTo>
                    <a:close/>
                  </a:path>
                </a:pathLst>
              </a:custGeom>
              <a:solidFill>
                <a:srgbClr val="FF8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07" name="Freeform: Shape 3906">
                <a:extLst>
                  <a:ext uri="{FF2B5EF4-FFF2-40B4-BE49-F238E27FC236}">
                    <a16:creationId xmlns:a16="http://schemas.microsoft.com/office/drawing/2014/main" id="{68C5C577-0860-4EF1-A922-59287FF55194}"/>
                  </a:ext>
                </a:extLst>
              </p:cNvPr>
              <p:cNvSpPr/>
              <p:nvPr/>
            </p:nvSpPr>
            <p:spPr>
              <a:xfrm>
                <a:off x="6429010" y="5091496"/>
                <a:ext cx="1443046" cy="1443046"/>
              </a:xfrm>
              <a:custGeom>
                <a:avLst/>
                <a:gdLst>
                  <a:gd name="connsiteX0" fmla="*/ 1443046 w 1443046"/>
                  <a:gd name="connsiteY0" fmla="*/ 111004 h 1443046"/>
                  <a:gd name="connsiteX1" fmla="*/ 1443046 w 1443046"/>
                  <a:gd name="connsiteY1" fmla="*/ 0 h 1443046"/>
                  <a:gd name="connsiteX2" fmla="*/ 0 w 1443046"/>
                  <a:gd name="connsiteY2" fmla="*/ 1443046 h 1443046"/>
                  <a:gd name="connsiteX3" fmla="*/ 111004 w 1443046"/>
                  <a:gd name="connsiteY3" fmla="*/ 1443046 h 1443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3046" h="1443046">
                    <a:moveTo>
                      <a:pt x="1443046" y="111004"/>
                    </a:moveTo>
                    <a:lnTo>
                      <a:pt x="1443046" y="0"/>
                    </a:lnTo>
                    <a:lnTo>
                      <a:pt x="0" y="1443046"/>
                    </a:lnTo>
                    <a:lnTo>
                      <a:pt x="111004" y="1443046"/>
                    </a:lnTo>
                    <a:close/>
                  </a:path>
                </a:pathLst>
              </a:custGeom>
              <a:solidFill>
                <a:srgbClr val="FF8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908" name="Freeform: Shape 3907">
              <a:extLst>
                <a:ext uri="{FF2B5EF4-FFF2-40B4-BE49-F238E27FC236}">
                  <a16:creationId xmlns:a16="http://schemas.microsoft.com/office/drawing/2014/main" id="{77EFE7B0-35E0-427C-B5A0-69C1E1386BA2}"/>
                </a:ext>
              </a:extLst>
            </p:cNvPr>
            <p:cNvSpPr/>
            <p:nvPr/>
          </p:nvSpPr>
          <p:spPr>
            <a:xfrm>
              <a:off x="-4572948" y="4374243"/>
              <a:ext cx="3554959" cy="39847"/>
            </a:xfrm>
            <a:custGeom>
              <a:avLst/>
              <a:gdLst>
                <a:gd name="connsiteX0" fmla="*/ 0 w 3554959"/>
                <a:gd name="connsiteY0" fmla="*/ 0 h 39847"/>
                <a:gd name="connsiteX1" fmla="*/ 3554960 w 3554959"/>
                <a:gd name="connsiteY1" fmla="*/ 0 h 39847"/>
                <a:gd name="connsiteX2" fmla="*/ 3554960 w 3554959"/>
                <a:gd name="connsiteY2" fmla="*/ 39848 h 39847"/>
                <a:gd name="connsiteX3" fmla="*/ 0 w 3554959"/>
                <a:gd name="connsiteY3" fmla="*/ 39848 h 39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4959" h="39847">
                  <a:moveTo>
                    <a:pt x="0" y="0"/>
                  </a:moveTo>
                  <a:lnTo>
                    <a:pt x="3554960" y="0"/>
                  </a:lnTo>
                  <a:lnTo>
                    <a:pt x="3554960" y="39848"/>
                  </a:lnTo>
                  <a:lnTo>
                    <a:pt x="0" y="39848"/>
                  </a:ln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09" name="Freeform: Shape 3908">
              <a:extLst>
                <a:ext uri="{FF2B5EF4-FFF2-40B4-BE49-F238E27FC236}">
                  <a16:creationId xmlns:a16="http://schemas.microsoft.com/office/drawing/2014/main" id="{9D6B8497-8B32-4824-9016-91BFAB985BCD}"/>
                </a:ext>
              </a:extLst>
            </p:cNvPr>
            <p:cNvSpPr/>
            <p:nvPr/>
          </p:nvSpPr>
          <p:spPr>
            <a:xfrm>
              <a:off x="-4439175" y="4547864"/>
              <a:ext cx="3290258" cy="1864290"/>
            </a:xfrm>
            <a:custGeom>
              <a:avLst/>
              <a:gdLst>
                <a:gd name="connsiteX0" fmla="*/ 0 w 3290258"/>
                <a:gd name="connsiteY0" fmla="*/ 0 h 1864290"/>
                <a:gd name="connsiteX1" fmla="*/ 3290259 w 3290258"/>
                <a:gd name="connsiteY1" fmla="*/ 0 h 1864290"/>
                <a:gd name="connsiteX2" fmla="*/ 3290259 w 3290258"/>
                <a:gd name="connsiteY2" fmla="*/ 1864290 h 1864290"/>
                <a:gd name="connsiteX3" fmla="*/ 0 w 3290258"/>
                <a:gd name="connsiteY3" fmla="*/ 1864290 h 186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0258" h="1864290">
                  <a:moveTo>
                    <a:pt x="0" y="0"/>
                  </a:moveTo>
                  <a:lnTo>
                    <a:pt x="3290259" y="0"/>
                  </a:lnTo>
                  <a:lnTo>
                    <a:pt x="3290259" y="1864290"/>
                  </a:lnTo>
                  <a:lnTo>
                    <a:pt x="0" y="1864290"/>
                  </a:lnTo>
                  <a:close/>
                </a:path>
              </a:pathLst>
            </a:custGeom>
            <a:solidFill>
              <a:srgbClr val="FFCC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10" name="Freeform: Shape 3909">
              <a:extLst>
                <a:ext uri="{FF2B5EF4-FFF2-40B4-BE49-F238E27FC236}">
                  <a16:creationId xmlns:a16="http://schemas.microsoft.com/office/drawing/2014/main" id="{D644194D-023D-454B-939A-D2F5836D471D}"/>
                </a:ext>
              </a:extLst>
            </p:cNvPr>
            <p:cNvSpPr/>
            <p:nvPr/>
          </p:nvSpPr>
          <p:spPr>
            <a:xfrm>
              <a:off x="-4439175" y="4547864"/>
              <a:ext cx="3290258" cy="1855751"/>
            </a:xfrm>
            <a:custGeom>
              <a:avLst/>
              <a:gdLst>
                <a:gd name="connsiteX0" fmla="*/ 0 w 3290258"/>
                <a:gd name="connsiteY0" fmla="*/ 0 h 1855751"/>
                <a:gd name="connsiteX1" fmla="*/ 3290259 w 3290258"/>
                <a:gd name="connsiteY1" fmla="*/ 0 h 1855751"/>
                <a:gd name="connsiteX2" fmla="*/ 3290259 w 3290258"/>
                <a:gd name="connsiteY2" fmla="*/ 1855751 h 1855751"/>
                <a:gd name="connsiteX3" fmla="*/ 0 w 3290258"/>
                <a:gd name="connsiteY3" fmla="*/ 1855751 h 1855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0258" h="1855751">
                  <a:moveTo>
                    <a:pt x="0" y="0"/>
                  </a:moveTo>
                  <a:lnTo>
                    <a:pt x="3290259" y="0"/>
                  </a:lnTo>
                  <a:lnTo>
                    <a:pt x="3290259" y="1855751"/>
                  </a:lnTo>
                  <a:lnTo>
                    <a:pt x="0" y="1855751"/>
                  </a:lnTo>
                  <a:close/>
                </a:path>
              </a:pathLst>
            </a:custGeom>
            <a:solidFill>
              <a:srgbClr val="FF66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11" name="Graphic 377">
              <a:extLst>
                <a:ext uri="{FF2B5EF4-FFF2-40B4-BE49-F238E27FC236}">
                  <a16:creationId xmlns:a16="http://schemas.microsoft.com/office/drawing/2014/main" id="{15468B5A-77E8-441C-A671-3B0306B6F450}"/>
                </a:ext>
              </a:extLst>
            </p:cNvPr>
            <p:cNvGrpSpPr/>
            <p:nvPr/>
          </p:nvGrpSpPr>
          <p:grpSpPr>
            <a:xfrm>
              <a:off x="-4387943" y="4596250"/>
              <a:ext cx="3185061" cy="1758979"/>
              <a:chOff x="4502102" y="4596250"/>
              <a:chExt cx="3185061" cy="1758979"/>
            </a:xfrm>
          </p:grpSpPr>
          <p:grpSp>
            <p:nvGrpSpPr>
              <p:cNvPr id="3912" name="Graphic 377">
                <a:extLst>
                  <a:ext uri="{FF2B5EF4-FFF2-40B4-BE49-F238E27FC236}">
                    <a16:creationId xmlns:a16="http://schemas.microsoft.com/office/drawing/2014/main" id="{BE8FF7D2-54B4-4ACC-892B-00CF7CA18551}"/>
                  </a:ext>
                </a:extLst>
              </p:cNvPr>
              <p:cNvGrpSpPr/>
              <p:nvPr/>
            </p:nvGrpSpPr>
            <p:grpSpPr>
              <a:xfrm>
                <a:off x="4502102" y="5911215"/>
                <a:ext cx="3184947" cy="438321"/>
                <a:chOff x="4502102" y="5911215"/>
                <a:chExt cx="3184947" cy="438321"/>
              </a:xfrm>
            </p:grpSpPr>
            <p:sp>
              <p:nvSpPr>
                <p:cNvPr id="3913" name="Freeform: Shape 3912">
                  <a:extLst>
                    <a:ext uri="{FF2B5EF4-FFF2-40B4-BE49-F238E27FC236}">
                      <a16:creationId xmlns:a16="http://schemas.microsoft.com/office/drawing/2014/main" id="{D4F40EEA-15DD-4F4B-9C3D-14610247515F}"/>
                    </a:ext>
                  </a:extLst>
                </p:cNvPr>
                <p:cNvSpPr/>
                <p:nvPr/>
              </p:nvSpPr>
              <p:spPr>
                <a:xfrm>
                  <a:off x="4502102" y="5911215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1 h 438321"/>
                    <a:gd name="connsiteX3" fmla="*/ 0 w 3184947"/>
                    <a:gd name="connsiteY3" fmla="*/ 438321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1"/>
                      </a:lnTo>
                      <a:lnTo>
                        <a:pt x="0" y="438321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4" name="Freeform: Shape 3913">
                  <a:extLst>
                    <a:ext uri="{FF2B5EF4-FFF2-40B4-BE49-F238E27FC236}">
                      <a16:creationId xmlns:a16="http://schemas.microsoft.com/office/drawing/2014/main" id="{177DFB72-99B2-4A2A-8428-7972A7BE14A0}"/>
                    </a:ext>
                  </a:extLst>
                </p:cNvPr>
                <p:cNvSpPr/>
                <p:nvPr/>
              </p:nvSpPr>
              <p:spPr>
                <a:xfrm>
                  <a:off x="4502102" y="5911215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5" name="Freeform: Shape 3914">
                  <a:extLst>
                    <a:ext uri="{FF2B5EF4-FFF2-40B4-BE49-F238E27FC236}">
                      <a16:creationId xmlns:a16="http://schemas.microsoft.com/office/drawing/2014/main" id="{46707A34-C3CF-4CD5-8B63-A0B205980A39}"/>
                    </a:ext>
                  </a:extLst>
                </p:cNvPr>
                <p:cNvSpPr/>
                <p:nvPr/>
              </p:nvSpPr>
              <p:spPr>
                <a:xfrm>
                  <a:off x="4502102" y="6318228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6" name="Freeform: Shape 3915">
                  <a:extLst>
                    <a:ext uri="{FF2B5EF4-FFF2-40B4-BE49-F238E27FC236}">
                      <a16:creationId xmlns:a16="http://schemas.microsoft.com/office/drawing/2014/main" id="{FAC54DA6-3B21-486D-B452-5879A40A21D4}"/>
                    </a:ext>
                  </a:extLst>
                </p:cNvPr>
                <p:cNvSpPr/>
                <p:nvPr/>
              </p:nvSpPr>
              <p:spPr>
                <a:xfrm>
                  <a:off x="4599924" y="5977865"/>
                  <a:ext cx="3024508" cy="326131"/>
                </a:xfrm>
                <a:custGeom>
                  <a:avLst/>
                  <a:gdLst>
                    <a:gd name="connsiteX0" fmla="*/ 1407842 w 3024508"/>
                    <a:gd name="connsiteY0" fmla="*/ 252129 h 326131"/>
                    <a:gd name="connsiteX1" fmla="*/ 1407842 w 3024508"/>
                    <a:gd name="connsiteY1" fmla="*/ 286284 h 326131"/>
                    <a:gd name="connsiteX2" fmla="*/ 1407842 w 3024508"/>
                    <a:gd name="connsiteY2" fmla="*/ 252129 h 326131"/>
                    <a:gd name="connsiteX3" fmla="*/ 1339532 w 3024508"/>
                    <a:gd name="connsiteY3" fmla="*/ 243590 h 326131"/>
                    <a:gd name="connsiteX4" fmla="*/ 1339532 w 3024508"/>
                    <a:gd name="connsiteY4" fmla="*/ 277745 h 326131"/>
                    <a:gd name="connsiteX5" fmla="*/ 1339532 w 3024508"/>
                    <a:gd name="connsiteY5" fmla="*/ 243590 h 326131"/>
                    <a:gd name="connsiteX6" fmla="*/ 1840471 w 3024508"/>
                    <a:gd name="connsiteY6" fmla="*/ 223667 h 326131"/>
                    <a:gd name="connsiteX7" fmla="*/ 1763622 w 3024508"/>
                    <a:gd name="connsiteY7" fmla="*/ 27276 h 326131"/>
                    <a:gd name="connsiteX8" fmla="*/ 1740852 w 3024508"/>
                    <a:gd name="connsiteY8" fmla="*/ 4506 h 326131"/>
                    <a:gd name="connsiteX9" fmla="*/ 1840471 w 3024508"/>
                    <a:gd name="connsiteY9" fmla="*/ 257822 h 326131"/>
                    <a:gd name="connsiteX10" fmla="*/ 1840471 w 3024508"/>
                    <a:gd name="connsiteY10" fmla="*/ 223667 h 326131"/>
                    <a:gd name="connsiteX11" fmla="*/ 1863241 w 3024508"/>
                    <a:gd name="connsiteY11" fmla="*/ 291976 h 326131"/>
                    <a:gd name="connsiteX12" fmla="*/ 1863241 w 3024508"/>
                    <a:gd name="connsiteY12" fmla="*/ 326131 h 326131"/>
                    <a:gd name="connsiteX13" fmla="*/ 1863241 w 3024508"/>
                    <a:gd name="connsiteY13" fmla="*/ 291976 h 326131"/>
                    <a:gd name="connsiteX14" fmla="*/ 1646926 w 3024508"/>
                    <a:gd name="connsiteY14" fmla="*/ 141125 h 326131"/>
                    <a:gd name="connsiteX15" fmla="*/ 642202 w 3024508"/>
                    <a:gd name="connsiteY15" fmla="*/ 141125 h 326131"/>
                    <a:gd name="connsiteX16" fmla="*/ 642202 w 3024508"/>
                    <a:gd name="connsiteY16" fmla="*/ 175280 h 326131"/>
                    <a:gd name="connsiteX17" fmla="*/ 1646926 w 3024508"/>
                    <a:gd name="connsiteY17" fmla="*/ 175280 h 326131"/>
                    <a:gd name="connsiteX18" fmla="*/ 1646926 w 3024508"/>
                    <a:gd name="connsiteY18" fmla="*/ 141125 h 326131"/>
                    <a:gd name="connsiteX19" fmla="*/ 98569 w 3024508"/>
                    <a:gd name="connsiteY19" fmla="*/ 87047 h 326131"/>
                    <a:gd name="connsiteX20" fmla="*/ 1248452 w 3024508"/>
                    <a:gd name="connsiteY20" fmla="*/ 87047 h 326131"/>
                    <a:gd name="connsiteX21" fmla="*/ 1248452 w 3024508"/>
                    <a:gd name="connsiteY21" fmla="*/ 52892 h 326131"/>
                    <a:gd name="connsiteX22" fmla="*/ 98569 w 3024508"/>
                    <a:gd name="connsiteY22" fmla="*/ 52892 h 326131"/>
                    <a:gd name="connsiteX23" fmla="*/ 98569 w 3024508"/>
                    <a:gd name="connsiteY23" fmla="*/ 87047 h 326131"/>
                    <a:gd name="connsiteX24" fmla="*/ 978059 w 3024508"/>
                    <a:gd name="connsiteY24" fmla="*/ 252129 h 326131"/>
                    <a:gd name="connsiteX25" fmla="*/ 16028 w 3024508"/>
                    <a:gd name="connsiteY25" fmla="*/ 252129 h 326131"/>
                    <a:gd name="connsiteX26" fmla="*/ 16028 w 3024508"/>
                    <a:gd name="connsiteY26" fmla="*/ 286284 h 326131"/>
                    <a:gd name="connsiteX27" fmla="*/ 978059 w 3024508"/>
                    <a:gd name="connsiteY27" fmla="*/ 286284 h 326131"/>
                    <a:gd name="connsiteX28" fmla="*/ 978059 w 3024508"/>
                    <a:gd name="connsiteY28" fmla="*/ 252129 h 326131"/>
                    <a:gd name="connsiteX29" fmla="*/ 1558693 w 3024508"/>
                    <a:gd name="connsiteY29" fmla="*/ 81355 h 326131"/>
                    <a:gd name="connsiteX30" fmla="*/ 1558693 w 3024508"/>
                    <a:gd name="connsiteY30" fmla="*/ 47199 h 326131"/>
                    <a:gd name="connsiteX31" fmla="*/ 1558693 w 3024508"/>
                    <a:gd name="connsiteY31" fmla="*/ 81355 h 326131"/>
                    <a:gd name="connsiteX32" fmla="*/ 1385072 w 3024508"/>
                    <a:gd name="connsiteY32" fmla="*/ 78508 h 326131"/>
                    <a:gd name="connsiteX33" fmla="*/ 1498921 w 3024508"/>
                    <a:gd name="connsiteY33" fmla="*/ 78508 h 326131"/>
                    <a:gd name="connsiteX34" fmla="*/ 1498921 w 3024508"/>
                    <a:gd name="connsiteY34" fmla="*/ 44353 h 326131"/>
                    <a:gd name="connsiteX35" fmla="*/ 1385072 w 3024508"/>
                    <a:gd name="connsiteY35" fmla="*/ 44353 h 326131"/>
                    <a:gd name="connsiteX36" fmla="*/ 1385072 w 3024508"/>
                    <a:gd name="connsiteY36" fmla="*/ 78508 h 326131"/>
                    <a:gd name="connsiteX37" fmla="*/ 1905935 w 3024508"/>
                    <a:gd name="connsiteY37" fmla="*/ 35814 h 326131"/>
                    <a:gd name="connsiteX38" fmla="*/ 1920166 w 3024508"/>
                    <a:gd name="connsiteY38" fmla="*/ 183819 h 326131"/>
                    <a:gd name="connsiteX39" fmla="*/ 1937243 w 3024508"/>
                    <a:gd name="connsiteY39" fmla="*/ 212282 h 326131"/>
                    <a:gd name="connsiteX40" fmla="*/ 1914473 w 3024508"/>
                    <a:gd name="connsiteY40" fmla="*/ 4506 h 326131"/>
                    <a:gd name="connsiteX41" fmla="*/ 1905935 w 3024508"/>
                    <a:gd name="connsiteY41" fmla="*/ 35814 h 326131"/>
                    <a:gd name="connsiteX42" fmla="*/ 1251298 w 3024508"/>
                    <a:gd name="connsiteY42" fmla="*/ 252129 h 326131"/>
                    <a:gd name="connsiteX43" fmla="*/ 1060600 w 3024508"/>
                    <a:gd name="connsiteY43" fmla="*/ 252129 h 326131"/>
                    <a:gd name="connsiteX44" fmla="*/ 1060600 w 3024508"/>
                    <a:gd name="connsiteY44" fmla="*/ 286284 h 326131"/>
                    <a:gd name="connsiteX45" fmla="*/ 1251298 w 3024508"/>
                    <a:gd name="connsiteY45" fmla="*/ 286284 h 326131"/>
                    <a:gd name="connsiteX46" fmla="*/ 1251298 w 3024508"/>
                    <a:gd name="connsiteY46" fmla="*/ 252129 h 326131"/>
                    <a:gd name="connsiteX47" fmla="*/ 2495107 w 3024508"/>
                    <a:gd name="connsiteY47" fmla="*/ 215128 h 326131"/>
                    <a:gd name="connsiteX48" fmla="*/ 2495107 w 3024508"/>
                    <a:gd name="connsiteY48" fmla="*/ 215128 h 326131"/>
                    <a:gd name="connsiteX49" fmla="*/ 2492261 w 3024508"/>
                    <a:gd name="connsiteY49" fmla="*/ 249283 h 326131"/>
                    <a:gd name="connsiteX50" fmla="*/ 2495107 w 3024508"/>
                    <a:gd name="connsiteY50" fmla="*/ 249283 h 326131"/>
                    <a:gd name="connsiteX51" fmla="*/ 2495107 w 3024508"/>
                    <a:gd name="connsiteY51" fmla="*/ 215128 h 326131"/>
                    <a:gd name="connsiteX52" fmla="*/ 2793963 w 3024508"/>
                    <a:gd name="connsiteY52" fmla="*/ 186666 h 326131"/>
                    <a:gd name="connsiteX53" fmla="*/ 2680113 w 3024508"/>
                    <a:gd name="connsiteY53" fmla="*/ 186666 h 326131"/>
                    <a:gd name="connsiteX54" fmla="*/ 2680113 w 3024508"/>
                    <a:gd name="connsiteY54" fmla="*/ 220820 h 326131"/>
                    <a:gd name="connsiteX55" fmla="*/ 2793963 w 3024508"/>
                    <a:gd name="connsiteY55" fmla="*/ 220820 h 326131"/>
                    <a:gd name="connsiteX56" fmla="*/ 2793963 w 3024508"/>
                    <a:gd name="connsiteY56" fmla="*/ 186666 h 326131"/>
                    <a:gd name="connsiteX57" fmla="*/ 2762654 w 3024508"/>
                    <a:gd name="connsiteY57" fmla="*/ 257822 h 326131"/>
                    <a:gd name="connsiteX58" fmla="*/ 2762654 w 3024508"/>
                    <a:gd name="connsiteY58" fmla="*/ 291976 h 326131"/>
                    <a:gd name="connsiteX59" fmla="*/ 2762654 w 3024508"/>
                    <a:gd name="connsiteY59" fmla="*/ 257822 h 326131"/>
                    <a:gd name="connsiteX60" fmla="*/ 3007431 w 3024508"/>
                    <a:gd name="connsiteY60" fmla="*/ 41507 h 326131"/>
                    <a:gd name="connsiteX61" fmla="*/ 2179174 w 3024508"/>
                    <a:gd name="connsiteY61" fmla="*/ 41507 h 326131"/>
                    <a:gd name="connsiteX62" fmla="*/ 2179174 w 3024508"/>
                    <a:gd name="connsiteY62" fmla="*/ 75662 h 326131"/>
                    <a:gd name="connsiteX63" fmla="*/ 3007431 w 3024508"/>
                    <a:gd name="connsiteY63" fmla="*/ 75662 h 326131"/>
                    <a:gd name="connsiteX64" fmla="*/ 3007431 w 3024508"/>
                    <a:gd name="connsiteY64" fmla="*/ 41507 h 326131"/>
                    <a:gd name="connsiteX65" fmla="*/ 2924890 w 3024508"/>
                    <a:gd name="connsiteY65" fmla="*/ 124048 h 326131"/>
                    <a:gd name="connsiteX66" fmla="*/ 2563417 w 3024508"/>
                    <a:gd name="connsiteY66" fmla="*/ 124048 h 326131"/>
                    <a:gd name="connsiteX67" fmla="*/ 2563417 w 3024508"/>
                    <a:gd name="connsiteY67" fmla="*/ 158203 h 326131"/>
                    <a:gd name="connsiteX68" fmla="*/ 2924890 w 3024508"/>
                    <a:gd name="connsiteY68" fmla="*/ 158203 h 326131"/>
                    <a:gd name="connsiteX69" fmla="*/ 2924890 w 3024508"/>
                    <a:gd name="connsiteY69" fmla="*/ 124048 h 326131"/>
                    <a:gd name="connsiteX70" fmla="*/ 1923012 w 3024508"/>
                    <a:gd name="connsiteY70" fmla="*/ 92739 h 326131"/>
                    <a:gd name="connsiteX71" fmla="*/ 1831932 w 3024508"/>
                    <a:gd name="connsiteY71" fmla="*/ 92739 h 326131"/>
                    <a:gd name="connsiteX72" fmla="*/ 1860395 w 3024508"/>
                    <a:gd name="connsiteY72" fmla="*/ 109817 h 326131"/>
                    <a:gd name="connsiteX73" fmla="*/ 1888857 w 3024508"/>
                    <a:gd name="connsiteY73" fmla="*/ 104124 h 326131"/>
                    <a:gd name="connsiteX74" fmla="*/ 1891703 w 3024508"/>
                    <a:gd name="connsiteY74" fmla="*/ 141125 h 326131"/>
                    <a:gd name="connsiteX75" fmla="*/ 1831932 w 3024508"/>
                    <a:gd name="connsiteY75" fmla="*/ 161049 h 326131"/>
                    <a:gd name="connsiteX76" fmla="*/ 1837625 w 3024508"/>
                    <a:gd name="connsiteY76" fmla="*/ 52892 h 326131"/>
                    <a:gd name="connsiteX77" fmla="*/ 1820547 w 3024508"/>
                    <a:gd name="connsiteY77" fmla="*/ 24430 h 326131"/>
                    <a:gd name="connsiteX78" fmla="*/ 1769315 w 3024508"/>
                    <a:gd name="connsiteY78" fmla="*/ 141125 h 326131"/>
                    <a:gd name="connsiteX79" fmla="*/ 1874626 w 3024508"/>
                    <a:gd name="connsiteY79" fmla="*/ 192358 h 326131"/>
                    <a:gd name="connsiteX80" fmla="*/ 1923012 w 3024508"/>
                    <a:gd name="connsiteY80" fmla="*/ 92739 h 326131"/>
                    <a:gd name="connsiteX81" fmla="*/ 2048247 w 3024508"/>
                    <a:gd name="connsiteY81" fmla="*/ 84201 h 326131"/>
                    <a:gd name="connsiteX82" fmla="*/ 2048247 w 3024508"/>
                    <a:gd name="connsiteY82" fmla="*/ 118355 h 326131"/>
                    <a:gd name="connsiteX83" fmla="*/ 2048247 w 3024508"/>
                    <a:gd name="connsiteY83" fmla="*/ 84201 h 326131"/>
                    <a:gd name="connsiteX84" fmla="*/ 2014092 w 3024508"/>
                    <a:gd name="connsiteY84" fmla="*/ 161049 h 326131"/>
                    <a:gd name="connsiteX85" fmla="*/ 1920166 w 3024508"/>
                    <a:gd name="connsiteY85" fmla="*/ 257822 h 326131"/>
                    <a:gd name="connsiteX86" fmla="*/ 1928704 w 3024508"/>
                    <a:gd name="connsiteY86" fmla="*/ 289130 h 326131"/>
                    <a:gd name="connsiteX87" fmla="*/ 2042554 w 3024508"/>
                    <a:gd name="connsiteY87" fmla="*/ 178127 h 326131"/>
                    <a:gd name="connsiteX88" fmla="*/ 2014092 w 3024508"/>
                    <a:gd name="connsiteY88" fmla="*/ 161049 h 326131"/>
                    <a:gd name="connsiteX89" fmla="*/ 2367026 w 3024508"/>
                    <a:gd name="connsiteY89" fmla="*/ 272053 h 326131"/>
                    <a:gd name="connsiteX90" fmla="*/ 2367026 w 3024508"/>
                    <a:gd name="connsiteY90" fmla="*/ 306208 h 326131"/>
                    <a:gd name="connsiteX91" fmla="*/ 2367026 w 3024508"/>
                    <a:gd name="connsiteY91" fmla="*/ 272053 h 326131"/>
                    <a:gd name="connsiteX92" fmla="*/ 2489415 w 3024508"/>
                    <a:gd name="connsiteY92" fmla="*/ 149664 h 326131"/>
                    <a:gd name="connsiteX93" fmla="*/ 2489415 w 3024508"/>
                    <a:gd name="connsiteY93" fmla="*/ 115509 h 326131"/>
                    <a:gd name="connsiteX94" fmla="*/ 2307255 w 3024508"/>
                    <a:gd name="connsiteY94" fmla="*/ 115509 h 326131"/>
                    <a:gd name="connsiteX95" fmla="*/ 2307255 w 3024508"/>
                    <a:gd name="connsiteY95" fmla="*/ 149664 h 326131"/>
                    <a:gd name="connsiteX96" fmla="*/ 2489415 w 3024508"/>
                    <a:gd name="connsiteY96" fmla="*/ 149664 h 326131"/>
                    <a:gd name="connsiteX97" fmla="*/ 2412566 w 3024508"/>
                    <a:gd name="connsiteY97" fmla="*/ 215128 h 326131"/>
                    <a:gd name="connsiteX98" fmla="*/ 2110864 w 3024508"/>
                    <a:gd name="connsiteY98" fmla="*/ 215128 h 326131"/>
                    <a:gd name="connsiteX99" fmla="*/ 2110864 w 3024508"/>
                    <a:gd name="connsiteY99" fmla="*/ 249283 h 326131"/>
                    <a:gd name="connsiteX100" fmla="*/ 2412566 w 3024508"/>
                    <a:gd name="connsiteY100" fmla="*/ 249283 h 326131"/>
                    <a:gd name="connsiteX101" fmla="*/ 2412566 w 3024508"/>
                    <a:gd name="connsiteY101" fmla="*/ 215128 h 32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6131">
                      <a:moveTo>
                        <a:pt x="1407842" y="252129"/>
                      </a:moveTo>
                      <a:cubicBezTo>
                        <a:pt x="1387918" y="252129"/>
                        <a:pt x="1385072" y="286284"/>
                        <a:pt x="1407842" y="286284"/>
                      </a:cubicBezTo>
                      <a:cubicBezTo>
                        <a:pt x="1430612" y="283438"/>
                        <a:pt x="1430612" y="252129"/>
                        <a:pt x="1407842" y="252129"/>
                      </a:cubicBezTo>
                      <a:close/>
                      <a:moveTo>
                        <a:pt x="1339532" y="243590"/>
                      </a:moveTo>
                      <a:cubicBezTo>
                        <a:pt x="1319608" y="243590"/>
                        <a:pt x="1316762" y="277745"/>
                        <a:pt x="1339532" y="277745"/>
                      </a:cubicBezTo>
                      <a:cubicBezTo>
                        <a:pt x="1359456" y="277745"/>
                        <a:pt x="1359456" y="243590"/>
                        <a:pt x="1339532" y="243590"/>
                      </a:cubicBezTo>
                      <a:close/>
                      <a:moveTo>
                        <a:pt x="1840471" y="223667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6"/>
                        <a:pt x="1706697" y="260668"/>
                        <a:pt x="1840471" y="257822"/>
                      </a:cubicBezTo>
                      <a:cubicBezTo>
                        <a:pt x="1860395" y="257822"/>
                        <a:pt x="1860395" y="223667"/>
                        <a:pt x="1840471" y="223667"/>
                      </a:cubicBezTo>
                      <a:close/>
                      <a:moveTo>
                        <a:pt x="1863241" y="291976"/>
                      </a:moveTo>
                      <a:cubicBezTo>
                        <a:pt x="1843317" y="291976"/>
                        <a:pt x="1840471" y="326131"/>
                        <a:pt x="1863241" y="326131"/>
                      </a:cubicBezTo>
                      <a:cubicBezTo>
                        <a:pt x="1886011" y="326131"/>
                        <a:pt x="1886011" y="291976"/>
                        <a:pt x="1863241" y="291976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5280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52129"/>
                      </a:moveTo>
                      <a:lnTo>
                        <a:pt x="16028" y="252129"/>
                      </a:lnTo>
                      <a:cubicBezTo>
                        <a:pt x="-3896" y="252129"/>
                        <a:pt x="-6742" y="286284"/>
                        <a:pt x="16028" y="286284"/>
                      </a:cubicBezTo>
                      <a:lnTo>
                        <a:pt x="978059" y="286284"/>
                      </a:lnTo>
                      <a:cubicBezTo>
                        <a:pt x="1000829" y="283438"/>
                        <a:pt x="1000829" y="252129"/>
                        <a:pt x="978059" y="252129"/>
                      </a:cubicBezTo>
                      <a:close/>
                      <a:moveTo>
                        <a:pt x="1558693" y="81355"/>
                      </a:moveTo>
                      <a:cubicBezTo>
                        <a:pt x="1578616" y="81355"/>
                        <a:pt x="1581463" y="47199"/>
                        <a:pt x="1558693" y="47199"/>
                      </a:cubicBezTo>
                      <a:cubicBezTo>
                        <a:pt x="1538769" y="50046"/>
                        <a:pt x="1538769" y="81355"/>
                        <a:pt x="1558693" y="81355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7199"/>
                        <a:pt x="1365148" y="78508"/>
                        <a:pt x="1385072" y="78508"/>
                      </a:cubicBezTo>
                      <a:close/>
                      <a:moveTo>
                        <a:pt x="1905935" y="35814"/>
                      </a:moveTo>
                      <a:cubicBezTo>
                        <a:pt x="1962859" y="52892"/>
                        <a:pt x="1962859" y="149664"/>
                        <a:pt x="1920166" y="183819"/>
                      </a:cubicBezTo>
                      <a:cubicBezTo>
                        <a:pt x="1903088" y="195204"/>
                        <a:pt x="1920166" y="226513"/>
                        <a:pt x="1937243" y="212282"/>
                      </a:cubicBezTo>
                      <a:cubicBezTo>
                        <a:pt x="2005553" y="163895"/>
                        <a:pt x="2002707" y="30122"/>
                        <a:pt x="1914473" y="4506"/>
                      </a:cubicBezTo>
                      <a:cubicBezTo>
                        <a:pt x="1894550" y="-4033"/>
                        <a:pt x="1883164" y="27276"/>
                        <a:pt x="1905935" y="35814"/>
                      </a:cubicBezTo>
                      <a:close/>
                      <a:moveTo>
                        <a:pt x="1251298" y="252129"/>
                      </a:moveTo>
                      <a:lnTo>
                        <a:pt x="1060600" y="252129"/>
                      </a:lnTo>
                      <a:cubicBezTo>
                        <a:pt x="1040676" y="252129"/>
                        <a:pt x="1037830" y="286284"/>
                        <a:pt x="1060600" y="286284"/>
                      </a:cubicBezTo>
                      <a:lnTo>
                        <a:pt x="1251298" y="286284"/>
                      </a:lnTo>
                      <a:cubicBezTo>
                        <a:pt x="1271222" y="283438"/>
                        <a:pt x="1271222" y="252129"/>
                        <a:pt x="1251298" y="252129"/>
                      </a:cubicBezTo>
                      <a:close/>
                      <a:moveTo>
                        <a:pt x="2495107" y="215128"/>
                      </a:moveTo>
                      <a:lnTo>
                        <a:pt x="2495107" y="215128"/>
                      </a:lnTo>
                      <a:cubicBezTo>
                        <a:pt x="2472337" y="215128"/>
                        <a:pt x="2472337" y="249283"/>
                        <a:pt x="2492261" y="249283"/>
                      </a:cubicBezTo>
                      <a:lnTo>
                        <a:pt x="2495107" y="249283"/>
                      </a:lnTo>
                      <a:cubicBezTo>
                        <a:pt x="2517877" y="249283"/>
                        <a:pt x="2517877" y="215128"/>
                        <a:pt x="2495107" y="215128"/>
                      </a:cubicBezTo>
                      <a:close/>
                      <a:moveTo>
                        <a:pt x="2793963" y="186666"/>
                      </a:moveTo>
                      <a:lnTo>
                        <a:pt x="2680113" y="186666"/>
                      </a:lnTo>
                      <a:cubicBezTo>
                        <a:pt x="2660189" y="186666"/>
                        <a:pt x="2657343" y="220820"/>
                        <a:pt x="2680113" y="220820"/>
                      </a:cubicBezTo>
                      <a:lnTo>
                        <a:pt x="2793963" y="220820"/>
                      </a:lnTo>
                      <a:cubicBezTo>
                        <a:pt x="2813887" y="220820"/>
                        <a:pt x="2813887" y="186666"/>
                        <a:pt x="2793963" y="186666"/>
                      </a:cubicBezTo>
                      <a:close/>
                      <a:moveTo>
                        <a:pt x="2762654" y="257822"/>
                      </a:moveTo>
                      <a:cubicBezTo>
                        <a:pt x="2742731" y="257822"/>
                        <a:pt x="2739884" y="291976"/>
                        <a:pt x="2762654" y="291976"/>
                      </a:cubicBezTo>
                      <a:cubicBezTo>
                        <a:pt x="2782578" y="291976"/>
                        <a:pt x="2782578" y="257822"/>
                        <a:pt x="2762654" y="257822"/>
                      </a:cubicBezTo>
                      <a:close/>
                      <a:moveTo>
                        <a:pt x="3007431" y="41507"/>
                      </a:moveTo>
                      <a:lnTo>
                        <a:pt x="2179174" y="41507"/>
                      </a:lnTo>
                      <a:cubicBezTo>
                        <a:pt x="2159250" y="41507"/>
                        <a:pt x="2156404" y="75662"/>
                        <a:pt x="2179174" y="75662"/>
                      </a:cubicBezTo>
                      <a:lnTo>
                        <a:pt x="3007431" y="75662"/>
                      </a:lnTo>
                      <a:cubicBezTo>
                        <a:pt x="3030201" y="72816"/>
                        <a:pt x="3030201" y="41507"/>
                        <a:pt x="3007431" y="41507"/>
                      </a:cubicBezTo>
                      <a:close/>
                      <a:moveTo>
                        <a:pt x="2924890" y="124048"/>
                      </a:moveTo>
                      <a:lnTo>
                        <a:pt x="2563417" y="124048"/>
                      </a:lnTo>
                      <a:cubicBezTo>
                        <a:pt x="2543493" y="124048"/>
                        <a:pt x="2540647" y="158203"/>
                        <a:pt x="2563417" y="158203"/>
                      </a:cubicBezTo>
                      <a:lnTo>
                        <a:pt x="2924890" y="158203"/>
                      </a:lnTo>
                      <a:cubicBezTo>
                        <a:pt x="2947660" y="158203"/>
                        <a:pt x="2947660" y="124048"/>
                        <a:pt x="2924890" y="124048"/>
                      </a:cubicBezTo>
                      <a:close/>
                      <a:moveTo>
                        <a:pt x="1923012" y="92739"/>
                      </a:moveTo>
                      <a:cubicBezTo>
                        <a:pt x="1903088" y="61430"/>
                        <a:pt x="1851856" y="58585"/>
                        <a:pt x="1831932" y="92739"/>
                      </a:cubicBezTo>
                      <a:cubicBezTo>
                        <a:pt x="1820547" y="112663"/>
                        <a:pt x="1851856" y="129741"/>
                        <a:pt x="1860395" y="109817"/>
                      </a:cubicBezTo>
                      <a:cubicBezTo>
                        <a:pt x="1866087" y="101278"/>
                        <a:pt x="1880318" y="98432"/>
                        <a:pt x="1888857" y="104124"/>
                      </a:cubicBezTo>
                      <a:cubicBezTo>
                        <a:pt x="1903088" y="112663"/>
                        <a:pt x="1900242" y="129741"/>
                        <a:pt x="1891703" y="141125"/>
                      </a:cubicBezTo>
                      <a:cubicBezTo>
                        <a:pt x="1880318" y="161049"/>
                        <a:pt x="1851856" y="169588"/>
                        <a:pt x="1831932" y="161049"/>
                      </a:cubicBezTo>
                      <a:cubicBezTo>
                        <a:pt x="1777854" y="141125"/>
                        <a:pt x="1792085" y="72816"/>
                        <a:pt x="1837625" y="52892"/>
                      </a:cubicBezTo>
                      <a:cubicBezTo>
                        <a:pt x="1857548" y="44353"/>
                        <a:pt x="1840471" y="15891"/>
                        <a:pt x="1820547" y="24430"/>
                      </a:cubicBezTo>
                      <a:cubicBezTo>
                        <a:pt x="1777854" y="44353"/>
                        <a:pt x="1752237" y="95586"/>
                        <a:pt x="1769315" y="141125"/>
                      </a:cubicBezTo>
                      <a:cubicBezTo>
                        <a:pt x="1786392" y="183819"/>
                        <a:pt x="1831932" y="206589"/>
                        <a:pt x="1874626" y="192358"/>
                      </a:cubicBezTo>
                      <a:cubicBezTo>
                        <a:pt x="1917320" y="178127"/>
                        <a:pt x="1948628" y="132587"/>
                        <a:pt x="1923012" y="92739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8355"/>
                        <a:pt x="2068170" y="84201"/>
                        <a:pt x="2048247" y="84201"/>
                      </a:cubicBezTo>
                      <a:close/>
                      <a:moveTo>
                        <a:pt x="2014092" y="161049"/>
                      </a:moveTo>
                      <a:cubicBezTo>
                        <a:pt x="1994168" y="203743"/>
                        <a:pt x="1962859" y="237898"/>
                        <a:pt x="1920166" y="257822"/>
                      </a:cubicBezTo>
                      <a:cubicBezTo>
                        <a:pt x="1900242" y="266360"/>
                        <a:pt x="1908781" y="297669"/>
                        <a:pt x="1928704" y="289130"/>
                      </a:cubicBezTo>
                      <a:cubicBezTo>
                        <a:pt x="1979937" y="269206"/>
                        <a:pt x="2019784" y="229359"/>
                        <a:pt x="2042554" y="178127"/>
                      </a:cubicBezTo>
                      <a:cubicBezTo>
                        <a:pt x="2051093" y="158203"/>
                        <a:pt x="2022631" y="141125"/>
                        <a:pt x="2014092" y="161049"/>
                      </a:cubicBezTo>
                      <a:close/>
                      <a:moveTo>
                        <a:pt x="2367026" y="272053"/>
                      </a:moveTo>
                      <a:cubicBezTo>
                        <a:pt x="2347103" y="272053"/>
                        <a:pt x="2344256" y="306208"/>
                        <a:pt x="2367026" y="306208"/>
                      </a:cubicBezTo>
                      <a:cubicBezTo>
                        <a:pt x="2389796" y="303361"/>
                        <a:pt x="2389796" y="272053"/>
                        <a:pt x="2367026" y="272053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3"/>
                        <a:pt x="2110864" y="249283"/>
                      </a:cubicBezTo>
                      <a:lnTo>
                        <a:pt x="2412566" y="249283"/>
                      </a:lnTo>
                      <a:cubicBezTo>
                        <a:pt x="2432490" y="249283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7" name="Freeform: Shape 3916">
                  <a:extLst>
                    <a:ext uri="{FF2B5EF4-FFF2-40B4-BE49-F238E27FC236}">
                      <a16:creationId xmlns:a16="http://schemas.microsoft.com/office/drawing/2014/main" id="{57CC0595-516C-4F54-8917-E37FA19C279C}"/>
                    </a:ext>
                  </a:extLst>
                </p:cNvPr>
                <p:cNvSpPr/>
                <p:nvPr/>
              </p:nvSpPr>
              <p:spPr>
                <a:xfrm>
                  <a:off x="4599924" y="5975019"/>
                  <a:ext cx="3024508" cy="323284"/>
                </a:xfrm>
                <a:custGeom>
                  <a:avLst/>
                  <a:gdLst>
                    <a:gd name="connsiteX0" fmla="*/ 1407842 w 3024508"/>
                    <a:gd name="connsiteY0" fmla="*/ 249282 h 323284"/>
                    <a:gd name="connsiteX1" fmla="*/ 1407842 w 3024508"/>
                    <a:gd name="connsiteY1" fmla="*/ 283438 h 323284"/>
                    <a:gd name="connsiteX2" fmla="*/ 1407842 w 3024508"/>
                    <a:gd name="connsiteY2" fmla="*/ 249282 h 323284"/>
                    <a:gd name="connsiteX3" fmla="*/ 1339532 w 3024508"/>
                    <a:gd name="connsiteY3" fmla="*/ 243590 h 323284"/>
                    <a:gd name="connsiteX4" fmla="*/ 1339532 w 3024508"/>
                    <a:gd name="connsiteY4" fmla="*/ 277745 h 323284"/>
                    <a:gd name="connsiteX5" fmla="*/ 1339532 w 3024508"/>
                    <a:gd name="connsiteY5" fmla="*/ 243590 h 323284"/>
                    <a:gd name="connsiteX6" fmla="*/ 1840471 w 3024508"/>
                    <a:gd name="connsiteY6" fmla="*/ 223666 h 323284"/>
                    <a:gd name="connsiteX7" fmla="*/ 1763622 w 3024508"/>
                    <a:gd name="connsiteY7" fmla="*/ 27276 h 323284"/>
                    <a:gd name="connsiteX8" fmla="*/ 1740852 w 3024508"/>
                    <a:gd name="connsiteY8" fmla="*/ 4506 h 323284"/>
                    <a:gd name="connsiteX9" fmla="*/ 1840471 w 3024508"/>
                    <a:gd name="connsiteY9" fmla="*/ 257821 h 323284"/>
                    <a:gd name="connsiteX10" fmla="*/ 1840471 w 3024508"/>
                    <a:gd name="connsiteY10" fmla="*/ 223666 h 323284"/>
                    <a:gd name="connsiteX11" fmla="*/ 1863241 w 3024508"/>
                    <a:gd name="connsiteY11" fmla="*/ 289130 h 323284"/>
                    <a:gd name="connsiteX12" fmla="*/ 1863241 w 3024508"/>
                    <a:gd name="connsiteY12" fmla="*/ 323285 h 323284"/>
                    <a:gd name="connsiteX13" fmla="*/ 1863241 w 3024508"/>
                    <a:gd name="connsiteY13" fmla="*/ 289130 h 323284"/>
                    <a:gd name="connsiteX14" fmla="*/ 1646926 w 3024508"/>
                    <a:gd name="connsiteY14" fmla="*/ 141125 h 323284"/>
                    <a:gd name="connsiteX15" fmla="*/ 642202 w 3024508"/>
                    <a:gd name="connsiteY15" fmla="*/ 141125 h 323284"/>
                    <a:gd name="connsiteX16" fmla="*/ 642202 w 3024508"/>
                    <a:gd name="connsiteY16" fmla="*/ 175280 h 323284"/>
                    <a:gd name="connsiteX17" fmla="*/ 1646926 w 3024508"/>
                    <a:gd name="connsiteY17" fmla="*/ 175280 h 323284"/>
                    <a:gd name="connsiteX18" fmla="*/ 1646926 w 3024508"/>
                    <a:gd name="connsiteY18" fmla="*/ 141125 h 323284"/>
                    <a:gd name="connsiteX19" fmla="*/ 98569 w 3024508"/>
                    <a:gd name="connsiteY19" fmla="*/ 87047 h 323284"/>
                    <a:gd name="connsiteX20" fmla="*/ 1248452 w 3024508"/>
                    <a:gd name="connsiteY20" fmla="*/ 87047 h 323284"/>
                    <a:gd name="connsiteX21" fmla="*/ 1248452 w 3024508"/>
                    <a:gd name="connsiteY21" fmla="*/ 52892 h 323284"/>
                    <a:gd name="connsiteX22" fmla="*/ 98569 w 3024508"/>
                    <a:gd name="connsiteY22" fmla="*/ 52892 h 323284"/>
                    <a:gd name="connsiteX23" fmla="*/ 98569 w 3024508"/>
                    <a:gd name="connsiteY23" fmla="*/ 87047 h 323284"/>
                    <a:gd name="connsiteX24" fmla="*/ 978059 w 3024508"/>
                    <a:gd name="connsiteY24" fmla="*/ 249282 h 323284"/>
                    <a:gd name="connsiteX25" fmla="*/ 16028 w 3024508"/>
                    <a:gd name="connsiteY25" fmla="*/ 249282 h 323284"/>
                    <a:gd name="connsiteX26" fmla="*/ 16028 w 3024508"/>
                    <a:gd name="connsiteY26" fmla="*/ 283438 h 323284"/>
                    <a:gd name="connsiteX27" fmla="*/ 978059 w 3024508"/>
                    <a:gd name="connsiteY27" fmla="*/ 283438 h 323284"/>
                    <a:gd name="connsiteX28" fmla="*/ 978059 w 3024508"/>
                    <a:gd name="connsiteY28" fmla="*/ 249282 h 323284"/>
                    <a:gd name="connsiteX29" fmla="*/ 1558693 w 3024508"/>
                    <a:gd name="connsiteY29" fmla="*/ 81354 h 323284"/>
                    <a:gd name="connsiteX30" fmla="*/ 1558693 w 3024508"/>
                    <a:gd name="connsiteY30" fmla="*/ 47199 h 323284"/>
                    <a:gd name="connsiteX31" fmla="*/ 1558693 w 3024508"/>
                    <a:gd name="connsiteY31" fmla="*/ 81354 h 323284"/>
                    <a:gd name="connsiteX32" fmla="*/ 1385072 w 3024508"/>
                    <a:gd name="connsiteY32" fmla="*/ 78508 h 323284"/>
                    <a:gd name="connsiteX33" fmla="*/ 1498921 w 3024508"/>
                    <a:gd name="connsiteY33" fmla="*/ 78508 h 323284"/>
                    <a:gd name="connsiteX34" fmla="*/ 1498921 w 3024508"/>
                    <a:gd name="connsiteY34" fmla="*/ 44353 h 323284"/>
                    <a:gd name="connsiteX35" fmla="*/ 1385072 w 3024508"/>
                    <a:gd name="connsiteY35" fmla="*/ 44353 h 323284"/>
                    <a:gd name="connsiteX36" fmla="*/ 1385072 w 3024508"/>
                    <a:gd name="connsiteY36" fmla="*/ 78508 h 323284"/>
                    <a:gd name="connsiteX37" fmla="*/ 1905935 w 3024508"/>
                    <a:gd name="connsiteY37" fmla="*/ 32968 h 323284"/>
                    <a:gd name="connsiteX38" fmla="*/ 1920166 w 3024508"/>
                    <a:gd name="connsiteY38" fmla="*/ 178126 h 323284"/>
                    <a:gd name="connsiteX39" fmla="*/ 1937243 w 3024508"/>
                    <a:gd name="connsiteY39" fmla="*/ 206589 h 323284"/>
                    <a:gd name="connsiteX40" fmla="*/ 1914473 w 3024508"/>
                    <a:gd name="connsiteY40" fmla="*/ 1659 h 323284"/>
                    <a:gd name="connsiteX41" fmla="*/ 1905935 w 3024508"/>
                    <a:gd name="connsiteY41" fmla="*/ 32968 h 323284"/>
                    <a:gd name="connsiteX42" fmla="*/ 1251298 w 3024508"/>
                    <a:gd name="connsiteY42" fmla="*/ 249282 h 323284"/>
                    <a:gd name="connsiteX43" fmla="*/ 1060600 w 3024508"/>
                    <a:gd name="connsiteY43" fmla="*/ 249282 h 323284"/>
                    <a:gd name="connsiteX44" fmla="*/ 1060600 w 3024508"/>
                    <a:gd name="connsiteY44" fmla="*/ 283438 h 323284"/>
                    <a:gd name="connsiteX45" fmla="*/ 1251298 w 3024508"/>
                    <a:gd name="connsiteY45" fmla="*/ 283438 h 323284"/>
                    <a:gd name="connsiteX46" fmla="*/ 1251298 w 3024508"/>
                    <a:gd name="connsiteY46" fmla="*/ 249282 h 323284"/>
                    <a:gd name="connsiteX47" fmla="*/ 2495107 w 3024508"/>
                    <a:gd name="connsiteY47" fmla="*/ 212282 h 323284"/>
                    <a:gd name="connsiteX48" fmla="*/ 2495107 w 3024508"/>
                    <a:gd name="connsiteY48" fmla="*/ 212282 h 323284"/>
                    <a:gd name="connsiteX49" fmla="*/ 2492261 w 3024508"/>
                    <a:gd name="connsiteY49" fmla="*/ 246436 h 323284"/>
                    <a:gd name="connsiteX50" fmla="*/ 2495107 w 3024508"/>
                    <a:gd name="connsiteY50" fmla="*/ 246436 h 323284"/>
                    <a:gd name="connsiteX51" fmla="*/ 2495107 w 3024508"/>
                    <a:gd name="connsiteY51" fmla="*/ 212282 h 323284"/>
                    <a:gd name="connsiteX52" fmla="*/ 2793963 w 3024508"/>
                    <a:gd name="connsiteY52" fmla="*/ 186665 h 323284"/>
                    <a:gd name="connsiteX53" fmla="*/ 2680113 w 3024508"/>
                    <a:gd name="connsiteY53" fmla="*/ 186665 h 323284"/>
                    <a:gd name="connsiteX54" fmla="*/ 2680113 w 3024508"/>
                    <a:gd name="connsiteY54" fmla="*/ 220820 h 323284"/>
                    <a:gd name="connsiteX55" fmla="*/ 2793963 w 3024508"/>
                    <a:gd name="connsiteY55" fmla="*/ 220820 h 323284"/>
                    <a:gd name="connsiteX56" fmla="*/ 2793963 w 3024508"/>
                    <a:gd name="connsiteY56" fmla="*/ 186665 h 323284"/>
                    <a:gd name="connsiteX57" fmla="*/ 2762654 w 3024508"/>
                    <a:gd name="connsiteY57" fmla="*/ 254975 h 323284"/>
                    <a:gd name="connsiteX58" fmla="*/ 2762654 w 3024508"/>
                    <a:gd name="connsiteY58" fmla="*/ 289130 h 323284"/>
                    <a:gd name="connsiteX59" fmla="*/ 2762654 w 3024508"/>
                    <a:gd name="connsiteY59" fmla="*/ 254975 h 323284"/>
                    <a:gd name="connsiteX60" fmla="*/ 3007431 w 3024508"/>
                    <a:gd name="connsiteY60" fmla="*/ 41507 h 323284"/>
                    <a:gd name="connsiteX61" fmla="*/ 2179174 w 3024508"/>
                    <a:gd name="connsiteY61" fmla="*/ 41507 h 323284"/>
                    <a:gd name="connsiteX62" fmla="*/ 2179174 w 3024508"/>
                    <a:gd name="connsiteY62" fmla="*/ 75662 h 323284"/>
                    <a:gd name="connsiteX63" fmla="*/ 3007431 w 3024508"/>
                    <a:gd name="connsiteY63" fmla="*/ 75662 h 323284"/>
                    <a:gd name="connsiteX64" fmla="*/ 3007431 w 3024508"/>
                    <a:gd name="connsiteY64" fmla="*/ 41507 h 323284"/>
                    <a:gd name="connsiteX65" fmla="*/ 2924890 w 3024508"/>
                    <a:gd name="connsiteY65" fmla="*/ 121201 h 323284"/>
                    <a:gd name="connsiteX66" fmla="*/ 2563417 w 3024508"/>
                    <a:gd name="connsiteY66" fmla="*/ 121201 h 323284"/>
                    <a:gd name="connsiteX67" fmla="*/ 2563417 w 3024508"/>
                    <a:gd name="connsiteY67" fmla="*/ 155357 h 323284"/>
                    <a:gd name="connsiteX68" fmla="*/ 2924890 w 3024508"/>
                    <a:gd name="connsiteY68" fmla="*/ 155357 h 323284"/>
                    <a:gd name="connsiteX69" fmla="*/ 2924890 w 3024508"/>
                    <a:gd name="connsiteY69" fmla="*/ 121201 h 323284"/>
                    <a:gd name="connsiteX70" fmla="*/ 1923012 w 3024508"/>
                    <a:gd name="connsiteY70" fmla="*/ 92739 h 323284"/>
                    <a:gd name="connsiteX71" fmla="*/ 1831932 w 3024508"/>
                    <a:gd name="connsiteY71" fmla="*/ 92739 h 323284"/>
                    <a:gd name="connsiteX72" fmla="*/ 1860395 w 3024508"/>
                    <a:gd name="connsiteY72" fmla="*/ 109817 h 323284"/>
                    <a:gd name="connsiteX73" fmla="*/ 1888857 w 3024508"/>
                    <a:gd name="connsiteY73" fmla="*/ 104124 h 323284"/>
                    <a:gd name="connsiteX74" fmla="*/ 1891703 w 3024508"/>
                    <a:gd name="connsiteY74" fmla="*/ 138279 h 323284"/>
                    <a:gd name="connsiteX75" fmla="*/ 1831932 w 3024508"/>
                    <a:gd name="connsiteY75" fmla="*/ 158203 h 323284"/>
                    <a:gd name="connsiteX76" fmla="*/ 1837625 w 3024508"/>
                    <a:gd name="connsiteY76" fmla="*/ 50045 h 323284"/>
                    <a:gd name="connsiteX77" fmla="*/ 1820547 w 3024508"/>
                    <a:gd name="connsiteY77" fmla="*/ 21583 h 323284"/>
                    <a:gd name="connsiteX78" fmla="*/ 1769315 w 3024508"/>
                    <a:gd name="connsiteY78" fmla="*/ 138279 h 323284"/>
                    <a:gd name="connsiteX79" fmla="*/ 1874626 w 3024508"/>
                    <a:gd name="connsiteY79" fmla="*/ 189512 h 323284"/>
                    <a:gd name="connsiteX80" fmla="*/ 1923012 w 3024508"/>
                    <a:gd name="connsiteY80" fmla="*/ 92739 h 323284"/>
                    <a:gd name="connsiteX81" fmla="*/ 2048247 w 3024508"/>
                    <a:gd name="connsiteY81" fmla="*/ 84201 h 323284"/>
                    <a:gd name="connsiteX82" fmla="*/ 2048247 w 3024508"/>
                    <a:gd name="connsiteY82" fmla="*/ 118355 h 323284"/>
                    <a:gd name="connsiteX83" fmla="*/ 2048247 w 3024508"/>
                    <a:gd name="connsiteY83" fmla="*/ 84201 h 323284"/>
                    <a:gd name="connsiteX84" fmla="*/ 2014092 w 3024508"/>
                    <a:gd name="connsiteY84" fmla="*/ 158203 h 323284"/>
                    <a:gd name="connsiteX85" fmla="*/ 1920166 w 3024508"/>
                    <a:gd name="connsiteY85" fmla="*/ 252129 h 323284"/>
                    <a:gd name="connsiteX86" fmla="*/ 1928704 w 3024508"/>
                    <a:gd name="connsiteY86" fmla="*/ 283438 h 323284"/>
                    <a:gd name="connsiteX87" fmla="*/ 2042554 w 3024508"/>
                    <a:gd name="connsiteY87" fmla="*/ 172434 h 323284"/>
                    <a:gd name="connsiteX88" fmla="*/ 2014092 w 3024508"/>
                    <a:gd name="connsiteY88" fmla="*/ 158203 h 323284"/>
                    <a:gd name="connsiteX89" fmla="*/ 2367026 w 3024508"/>
                    <a:gd name="connsiteY89" fmla="*/ 269206 h 323284"/>
                    <a:gd name="connsiteX90" fmla="*/ 2367026 w 3024508"/>
                    <a:gd name="connsiteY90" fmla="*/ 303361 h 323284"/>
                    <a:gd name="connsiteX91" fmla="*/ 2367026 w 3024508"/>
                    <a:gd name="connsiteY91" fmla="*/ 269206 h 323284"/>
                    <a:gd name="connsiteX92" fmla="*/ 2489415 w 3024508"/>
                    <a:gd name="connsiteY92" fmla="*/ 149664 h 323284"/>
                    <a:gd name="connsiteX93" fmla="*/ 2489415 w 3024508"/>
                    <a:gd name="connsiteY93" fmla="*/ 115509 h 323284"/>
                    <a:gd name="connsiteX94" fmla="*/ 2307255 w 3024508"/>
                    <a:gd name="connsiteY94" fmla="*/ 115509 h 323284"/>
                    <a:gd name="connsiteX95" fmla="*/ 2307255 w 3024508"/>
                    <a:gd name="connsiteY95" fmla="*/ 149664 h 323284"/>
                    <a:gd name="connsiteX96" fmla="*/ 2489415 w 3024508"/>
                    <a:gd name="connsiteY96" fmla="*/ 149664 h 323284"/>
                    <a:gd name="connsiteX97" fmla="*/ 2412566 w 3024508"/>
                    <a:gd name="connsiteY97" fmla="*/ 215128 h 323284"/>
                    <a:gd name="connsiteX98" fmla="*/ 2110864 w 3024508"/>
                    <a:gd name="connsiteY98" fmla="*/ 215128 h 323284"/>
                    <a:gd name="connsiteX99" fmla="*/ 2110864 w 3024508"/>
                    <a:gd name="connsiteY99" fmla="*/ 249282 h 323284"/>
                    <a:gd name="connsiteX100" fmla="*/ 2412566 w 3024508"/>
                    <a:gd name="connsiteY100" fmla="*/ 249282 h 323284"/>
                    <a:gd name="connsiteX101" fmla="*/ 2412566 w 3024508"/>
                    <a:gd name="connsiteY101" fmla="*/ 215128 h 3232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4">
                      <a:moveTo>
                        <a:pt x="1407842" y="249282"/>
                      </a:moveTo>
                      <a:cubicBezTo>
                        <a:pt x="1387918" y="249282"/>
                        <a:pt x="1385072" y="283438"/>
                        <a:pt x="1407842" y="283438"/>
                      </a:cubicBezTo>
                      <a:cubicBezTo>
                        <a:pt x="1430612" y="280591"/>
                        <a:pt x="1430612" y="249282"/>
                        <a:pt x="1407842" y="249282"/>
                      </a:cubicBezTo>
                      <a:close/>
                      <a:moveTo>
                        <a:pt x="1339532" y="243590"/>
                      </a:moveTo>
                      <a:cubicBezTo>
                        <a:pt x="1319608" y="243590"/>
                        <a:pt x="1316762" y="277745"/>
                        <a:pt x="1339532" y="277745"/>
                      </a:cubicBezTo>
                      <a:cubicBezTo>
                        <a:pt x="1359456" y="274899"/>
                        <a:pt x="1359456" y="243590"/>
                        <a:pt x="1339532" y="243590"/>
                      </a:cubicBezTo>
                      <a:close/>
                      <a:moveTo>
                        <a:pt x="1840471" y="223666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5"/>
                        <a:pt x="1706697" y="257821"/>
                        <a:pt x="1840471" y="257821"/>
                      </a:cubicBezTo>
                      <a:cubicBezTo>
                        <a:pt x="1860395" y="254975"/>
                        <a:pt x="1860395" y="223666"/>
                        <a:pt x="1840471" y="223666"/>
                      </a:cubicBezTo>
                      <a:close/>
                      <a:moveTo>
                        <a:pt x="1863241" y="289130"/>
                      </a:moveTo>
                      <a:cubicBezTo>
                        <a:pt x="1843317" y="289130"/>
                        <a:pt x="1840471" y="323285"/>
                        <a:pt x="1863241" y="323285"/>
                      </a:cubicBezTo>
                      <a:cubicBezTo>
                        <a:pt x="1886011" y="323285"/>
                        <a:pt x="1886011" y="289130"/>
                        <a:pt x="1863241" y="289130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2434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49282"/>
                      </a:moveTo>
                      <a:lnTo>
                        <a:pt x="16028" y="249282"/>
                      </a:lnTo>
                      <a:cubicBezTo>
                        <a:pt x="-3896" y="249282"/>
                        <a:pt x="-6742" y="283438"/>
                        <a:pt x="16028" y="283438"/>
                      </a:cubicBezTo>
                      <a:lnTo>
                        <a:pt x="978059" y="283438"/>
                      </a:lnTo>
                      <a:cubicBezTo>
                        <a:pt x="1000829" y="280591"/>
                        <a:pt x="1000829" y="249282"/>
                        <a:pt x="978059" y="249282"/>
                      </a:cubicBezTo>
                      <a:close/>
                      <a:moveTo>
                        <a:pt x="1558693" y="81354"/>
                      </a:moveTo>
                      <a:cubicBezTo>
                        <a:pt x="1578616" y="81354"/>
                        <a:pt x="1581463" y="47199"/>
                        <a:pt x="1558693" y="47199"/>
                      </a:cubicBezTo>
                      <a:cubicBezTo>
                        <a:pt x="1538769" y="47199"/>
                        <a:pt x="1538769" y="81354"/>
                        <a:pt x="1558693" y="81354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4353"/>
                        <a:pt x="1365148" y="78508"/>
                        <a:pt x="1385072" y="78508"/>
                      </a:cubicBezTo>
                      <a:close/>
                      <a:moveTo>
                        <a:pt x="1905935" y="32968"/>
                      </a:moveTo>
                      <a:cubicBezTo>
                        <a:pt x="1962859" y="50045"/>
                        <a:pt x="1962859" y="146818"/>
                        <a:pt x="1920166" y="178126"/>
                      </a:cubicBezTo>
                      <a:cubicBezTo>
                        <a:pt x="1903088" y="189512"/>
                        <a:pt x="1920166" y="217974"/>
                        <a:pt x="1937243" y="206589"/>
                      </a:cubicBezTo>
                      <a:cubicBezTo>
                        <a:pt x="2005553" y="158203"/>
                        <a:pt x="2002707" y="27276"/>
                        <a:pt x="1914473" y="1659"/>
                      </a:cubicBezTo>
                      <a:cubicBezTo>
                        <a:pt x="1894550" y="-4033"/>
                        <a:pt x="1883164" y="27276"/>
                        <a:pt x="1905935" y="32968"/>
                      </a:cubicBezTo>
                      <a:close/>
                      <a:moveTo>
                        <a:pt x="1251298" y="249282"/>
                      </a:moveTo>
                      <a:lnTo>
                        <a:pt x="1060600" y="249282"/>
                      </a:lnTo>
                      <a:cubicBezTo>
                        <a:pt x="1040676" y="249282"/>
                        <a:pt x="1037830" y="283438"/>
                        <a:pt x="1060600" y="283438"/>
                      </a:cubicBezTo>
                      <a:lnTo>
                        <a:pt x="1251298" y="283438"/>
                      </a:lnTo>
                      <a:cubicBezTo>
                        <a:pt x="1271222" y="280591"/>
                        <a:pt x="1271222" y="249282"/>
                        <a:pt x="1251298" y="249282"/>
                      </a:cubicBezTo>
                      <a:close/>
                      <a:moveTo>
                        <a:pt x="2495107" y="212282"/>
                      </a:moveTo>
                      <a:lnTo>
                        <a:pt x="2495107" y="212282"/>
                      </a:lnTo>
                      <a:cubicBezTo>
                        <a:pt x="2472337" y="212282"/>
                        <a:pt x="2472337" y="246436"/>
                        <a:pt x="2492261" y="246436"/>
                      </a:cubicBezTo>
                      <a:lnTo>
                        <a:pt x="2495107" y="246436"/>
                      </a:lnTo>
                      <a:cubicBezTo>
                        <a:pt x="2517877" y="246436"/>
                        <a:pt x="2517877" y="212282"/>
                        <a:pt x="2495107" y="212282"/>
                      </a:cubicBezTo>
                      <a:close/>
                      <a:moveTo>
                        <a:pt x="2793963" y="186665"/>
                      </a:moveTo>
                      <a:lnTo>
                        <a:pt x="2680113" y="186665"/>
                      </a:lnTo>
                      <a:cubicBezTo>
                        <a:pt x="2660189" y="186665"/>
                        <a:pt x="2657343" y="220820"/>
                        <a:pt x="2680113" y="220820"/>
                      </a:cubicBezTo>
                      <a:lnTo>
                        <a:pt x="2793963" y="220820"/>
                      </a:lnTo>
                      <a:cubicBezTo>
                        <a:pt x="2813887" y="217974"/>
                        <a:pt x="2813887" y="186665"/>
                        <a:pt x="2793963" y="186665"/>
                      </a:cubicBezTo>
                      <a:close/>
                      <a:moveTo>
                        <a:pt x="2762654" y="254975"/>
                      </a:moveTo>
                      <a:cubicBezTo>
                        <a:pt x="2742731" y="254975"/>
                        <a:pt x="2739884" y="289130"/>
                        <a:pt x="2762654" y="289130"/>
                      </a:cubicBezTo>
                      <a:cubicBezTo>
                        <a:pt x="2782578" y="289130"/>
                        <a:pt x="2782578" y="254975"/>
                        <a:pt x="2762654" y="254975"/>
                      </a:cubicBezTo>
                      <a:close/>
                      <a:moveTo>
                        <a:pt x="3007431" y="41507"/>
                      </a:moveTo>
                      <a:lnTo>
                        <a:pt x="2179174" y="41507"/>
                      </a:lnTo>
                      <a:cubicBezTo>
                        <a:pt x="2159250" y="41507"/>
                        <a:pt x="2156404" y="75662"/>
                        <a:pt x="2179174" y="75662"/>
                      </a:cubicBezTo>
                      <a:lnTo>
                        <a:pt x="3007431" y="75662"/>
                      </a:lnTo>
                      <a:cubicBezTo>
                        <a:pt x="3030201" y="72815"/>
                        <a:pt x="3030201" y="41507"/>
                        <a:pt x="3007431" y="41507"/>
                      </a:cubicBezTo>
                      <a:close/>
                      <a:moveTo>
                        <a:pt x="2924890" y="121201"/>
                      </a:moveTo>
                      <a:lnTo>
                        <a:pt x="2563417" y="121201"/>
                      </a:lnTo>
                      <a:cubicBezTo>
                        <a:pt x="2543493" y="121201"/>
                        <a:pt x="2540647" y="155357"/>
                        <a:pt x="2563417" y="155357"/>
                      </a:cubicBezTo>
                      <a:lnTo>
                        <a:pt x="2924890" y="155357"/>
                      </a:lnTo>
                      <a:cubicBezTo>
                        <a:pt x="2947660" y="155357"/>
                        <a:pt x="2947660" y="121201"/>
                        <a:pt x="2924890" y="121201"/>
                      </a:cubicBezTo>
                      <a:close/>
                      <a:moveTo>
                        <a:pt x="1923012" y="92739"/>
                      </a:moveTo>
                      <a:cubicBezTo>
                        <a:pt x="1903088" y="61430"/>
                        <a:pt x="1851856" y="58584"/>
                        <a:pt x="1831932" y="92739"/>
                      </a:cubicBezTo>
                      <a:cubicBezTo>
                        <a:pt x="1820547" y="112663"/>
                        <a:pt x="1851856" y="129740"/>
                        <a:pt x="1860395" y="109817"/>
                      </a:cubicBezTo>
                      <a:cubicBezTo>
                        <a:pt x="1866087" y="101278"/>
                        <a:pt x="1880318" y="98432"/>
                        <a:pt x="1888857" y="104124"/>
                      </a:cubicBezTo>
                      <a:cubicBezTo>
                        <a:pt x="1903088" y="112663"/>
                        <a:pt x="1900242" y="129740"/>
                        <a:pt x="1891703" y="138279"/>
                      </a:cubicBezTo>
                      <a:cubicBezTo>
                        <a:pt x="1880318" y="158203"/>
                        <a:pt x="1851856" y="166741"/>
                        <a:pt x="1831932" y="158203"/>
                      </a:cubicBezTo>
                      <a:cubicBezTo>
                        <a:pt x="1777854" y="138279"/>
                        <a:pt x="1792085" y="69969"/>
                        <a:pt x="1837625" y="50045"/>
                      </a:cubicBezTo>
                      <a:cubicBezTo>
                        <a:pt x="1857548" y="41507"/>
                        <a:pt x="1840471" y="13044"/>
                        <a:pt x="1820547" y="21583"/>
                      </a:cubicBezTo>
                      <a:cubicBezTo>
                        <a:pt x="1777854" y="41507"/>
                        <a:pt x="1752237" y="92739"/>
                        <a:pt x="1769315" y="138279"/>
                      </a:cubicBezTo>
                      <a:cubicBezTo>
                        <a:pt x="1786392" y="180973"/>
                        <a:pt x="1831932" y="203743"/>
                        <a:pt x="1874626" y="189512"/>
                      </a:cubicBezTo>
                      <a:cubicBezTo>
                        <a:pt x="1917320" y="178126"/>
                        <a:pt x="1948628" y="129740"/>
                        <a:pt x="1923012" y="92739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8355"/>
                        <a:pt x="2068170" y="84201"/>
                        <a:pt x="2048247" y="84201"/>
                      </a:cubicBezTo>
                      <a:close/>
                      <a:moveTo>
                        <a:pt x="2014092" y="158203"/>
                      </a:moveTo>
                      <a:cubicBezTo>
                        <a:pt x="1994168" y="200896"/>
                        <a:pt x="1962859" y="235051"/>
                        <a:pt x="1920166" y="252129"/>
                      </a:cubicBezTo>
                      <a:cubicBezTo>
                        <a:pt x="1900242" y="260668"/>
                        <a:pt x="1908781" y="291976"/>
                        <a:pt x="1928704" y="283438"/>
                      </a:cubicBezTo>
                      <a:cubicBezTo>
                        <a:pt x="1979937" y="263514"/>
                        <a:pt x="2019784" y="223666"/>
                        <a:pt x="2042554" y="172434"/>
                      </a:cubicBezTo>
                      <a:cubicBezTo>
                        <a:pt x="2051093" y="155357"/>
                        <a:pt x="2022631" y="141125"/>
                        <a:pt x="2014092" y="158203"/>
                      </a:cubicBezTo>
                      <a:close/>
                      <a:moveTo>
                        <a:pt x="2367026" y="269206"/>
                      </a:moveTo>
                      <a:cubicBezTo>
                        <a:pt x="2347103" y="269206"/>
                        <a:pt x="2344256" y="303361"/>
                        <a:pt x="2367026" y="303361"/>
                      </a:cubicBezTo>
                      <a:cubicBezTo>
                        <a:pt x="2389796" y="300515"/>
                        <a:pt x="2389796" y="269206"/>
                        <a:pt x="2367026" y="269206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2"/>
                        <a:pt x="2110864" y="249282"/>
                      </a:cubicBezTo>
                      <a:lnTo>
                        <a:pt x="2412566" y="249282"/>
                      </a:lnTo>
                      <a:cubicBezTo>
                        <a:pt x="2432490" y="246436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18" name="Graphic 377">
                <a:extLst>
                  <a:ext uri="{FF2B5EF4-FFF2-40B4-BE49-F238E27FC236}">
                    <a16:creationId xmlns:a16="http://schemas.microsoft.com/office/drawing/2014/main" id="{0BF04AA6-F5D0-4193-9A8A-6DF650820328}"/>
                  </a:ext>
                </a:extLst>
              </p:cNvPr>
              <p:cNvGrpSpPr/>
              <p:nvPr/>
            </p:nvGrpSpPr>
            <p:grpSpPr>
              <a:xfrm>
                <a:off x="4502216" y="5473491"/>
                <a:ext cx="3184947" cy="438321"/>
                <a:chOff x="4502216" y="5473491"/>
                <a:chExt cx="3184947" cy="438321"/>
              </a:xfrm>
            </p:grpSpPr>
            <p:sp>
              <p:nvSpPr>
                <p:cNvPr id="3919" name="Freeform: Shape 3918">
                  <a:extLst>
                    <a:ext uri="{FF2B5EF4-FFF2-40B4-BE49-F238E27FC236}">
                      <a16:creationId xmlns:a16="http://schemas.microsoft.com/office/drawing/2014/main" id="{DDB2A257-F55B-454D-B9EF-9F6848C5BD86}"/>
                    </a:ext>
                  </a:extLst>
                </p:cNvPr>
                <p:cNvSpPr/>
                <p:nvPr/>
              </p:nvSpPr>
              <p:spPr>
                <a:xfrm rot="-10800000">
                  <a:off x="4502216" y="5473491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2 h 438321"/>
                    <a:gd name="connsiteX3" fmla="*/ 0 w 3184947"/>
                    <a:gd name="connsiteY3" fmla="*/ 438322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2"/>
                      </a:lnTo>
                      <a:lnTo>
                        <a:pt x="0" y="438322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0" name="Freeform: Shape 3919">
                  <a:extLst>
                    <a:ext uri="{FF2B5EF4-FFF2-40B4-BE49-F238E27FC236}">
                      <a16:creationId xmlns:a16="http://schemas.microsoft.com/office/drawing/2014/main" id="{5BD85F02-3420-4F3A-8E69-2CCC144043ED}"/>
                    </a:ext>
                  </a:extLst>
                </p:cNvPr>
                <p:cNvSpPr/>
                <p:nvPr/>
              </p:nvSpPr>
              <p:spPr>
                <a:xfrm rot="-10800000">
                  <a:off x="4502216" y="5474402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1" name="Freeform: Shape 3920">
                  <a:extLst>
                    <a:ext uri="{FF2B5EF4-FFF2-40B4-BE49-F238E27FC236}">
                      <a16:creationId xmlns:a16="http://schemas.microsoft.com/office/drawing/2014/main" id="{03ACC404-6D7B-45FE-B672-1B15D28122BE}"/>
                    </a:ext>
                  </a:extLst>
                </p:cNvPr>
                <p:cNvSpPr/>
                <p:nvPr/>
              </p:nvSpPr>
              <p:spPr>
                <a:xfrm rot="-10800000">
                  <a:off x="4502216" y="5879564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2" name="Freeform: Shape 3921">
                  <a:extLst>
                    <a:ext uri="{FF2B5EF4-FFF2-40B4-BE49-F238E27FC236}">
                      <a16:creationId xmlns:a16="http://schemas.microsoft.com/office/drawing/2014/main" id="{93CDA2CE-8E56-42F0-B758-1FE8CB14512D}"/>
                    </a:ext>
                  </a:extLst>
                </p:cNvPr>
                <p:cNvSpPr/>
                <p:nvPr/>
              </p:nvSpPr>
              <p:spPr>
                <a:xfrm>
                  <a:off x="4564720" y="5542390"/>
                  <a:ext cx="3024508" cy="323285"/>
                </a:xfrm>
                <a:custGeom>
                  <a:avLst/>
                  <a:gdLst>
                    <a:gd name="connsiteX0" fmla="*/ 1616667 w 3024508"/>
                    <a:gd name="connsiteY0" fmla="*/ 283437 h 323285"/>
                    <a:gd name="connsiteX1" fmla="*/ 1616667 w 3024508"/>
                    <a:gd name="connsiteY1" fmla="*/ 249283 h 323285"/>
                    <a:gd name="connsiteX2" fmla="*/ 1616667 w 3024508"/>
                    <a:gd name="connsiteY2" fmla="*/ 283437 h 323285"/>
                    <a:gd name="connsiteX3" fmla="*/ 1684977 w 3024508"/>
                    <a:gd name="connsiteY3" fmla="*/ 277745 h 323285"/>
                    <a:gd name="connsiteX4" fmla="*/ 1684977 w 3024508"/>
                    <a:gd name="connsiteY4" fmla="*/ 243590 h 323285"/>
                    <a:gd name="connsiteX5" fmla="*/ 1684977 w 3024508"/>
                    <a:gd name="connsiteY5" fmla="*/ 277745 h 323285"/>
                    <a:gd name="connsiteX6" fmla="*/ 1184038 w 3024508"/>
                    <a:gd name="connsiteY6" fmla="*/ 257821 h 323285"/>
                    <a:gd name="connsiteX7" fmla="*/ 1283656 w 3024508"/>
                    <a:gd name="connsiteY7" fmla="*/ 4506 h 323285"/>
                    <a:gd name="connsiteX8" fmla="*/ 1260887 w 3024508"/>
                    <a:gd name="connsiteY8" fmla="*/ 27276 h 323285"/>
                    <a:gd name="connsiteX9" fmla="*/ 1184038 w 3024508"/>
                    <a:gd name="connsiteY9" fmla="*/ 223667 h 323285"/>
                    <a:gd name="connsiteX10" fmla="*/ 1184038 w 3024508"/>
                    <a:gd name="connsiteY10" fmla="*/ 257821 h 323285"/>
                    <a:gd name="connsiteX11" fmla="*/ 1161268 w 3024508"/>
                    <a:gd name="connsiteY11" fmla="*/ 323285 h 323285"/>
                    <a:gd name="connsiteX12" fmla="*/ 1161268 w 3024508"/>
                    <a:gd name="connsiteY12" fmla="*/ 289130 h 323285"/>
                    <a:gd name="connsiteX13" fmla="*/ 1161268 w 3024508"/>
                    <a:gd name="connsiteY13" fmla="*/ 323285 h 323285"/>
                    <a:gd name="connsiteX14" fmla="*/ 1377583 w 3024508"/>
                    <a:gd name="connsiteY14" fmla="*/ 172434 h 323285"/>
                    <a:gd name="connsiteX15" fmla="*/ 2382307 w 3024508"/>
                    <a:gd name="connsiteY15" fmla="*/ 172434 h 323285"/>
                    <a:gd name="connsiteX16" fmla="*/ 2382307 w 3024508"/>
                    <a:gd name="connsiteY16" fmla="*/ 138279 h 323285"/>
                    <a:gd name="connsiteX17" fmla="*/ 1377583 w 3024508"/>
                    <a:gd name="connsiteY17" fmla="*/ 138279 h 323285"/>
                    <a:gd name="connsiteX18" fmla="*/ 1377583 w 3024508"/>
                    <a:gd name="connsiteY18" fmla="*/ 172434 h 323285"/>
                    <a:gd name="connsiteX19" fmla="*/ 2925940 w 3024508"/>
                    <a:gd name="connsiteY19" fmla="*/ 52892 h 323285"/>
                    <a:gd name="connsiteX20" fmla="*/ 1778903 w 3024508"/>
                    <a:gd name="connsiteY20" fmla="*/ 52892 h 323285"/>
                    <a:gd name="connsiteX21" fmla="*/ 1778903 w 3024508"/>
                    <a:gd name="connsiteY21" fmla="*/ 87047 h 323285"/>
                    <a:gd name="connsiteX22" fmla="*/ 2928786 w 3024508"/>
                    <a:gd name="connsiteY22" fmla="*/ 87047 h 323285"/>
                    <a:gd name="connsiteX23" fmla="*/ 2925940 w 3024508"/>
                    <a:gd name="connsiteY23" fmla="*/ 52892 h 323285"/>
                    <a:gd name="connsiteX24" fmla="*/ 2046450 w 3024508"/>
                    <a:gd name="connsiteY24" fmla="*/ 283437 h 323285"/>
                    <a:gd name="connsiteX25" fmla="*/ 3008481 w 3024508"/>
                    <a:gd name="connsiteY25" fmla="*/ 283437 h 323285"/>
                    <a:gd name="connsiteX26" fmla="*/ 3008481 w 3024508"/>
                    <a:gd name="connsiteY26" fmla="*/ 249283 h 323285"/>
                    <a:gd name="connsiteX27" fmla="*/ 2046450 w 3024508"/>
                    <a:gd name="connsiteY27" fmla="*/ 249283 h 323285"/>
                    <a:gd name="connsiteX28" fmla="*/ 2046450 w 3024508"/>
                    <a:gd name="connsiteY28" fmla="*/ 283437 h 323285"/>
                    <a:gd name="connsiteX29" fmla="*/ 1465816 w 3024508"/>
                    <a:gd name="connsiteY29" fmla="*/ 47199 h 323285"/>
                    <a:gd name="connsiteX30" fmla="*/ 1465816 w 3024508"/>
                    <a:gd name="connsiteY30" fmla="*/ 81354 h 323285"/>
                    <a:gd name="connsiteX31" fmla="*/ 1465816 w 3024508"/>
                    <a:gd name="connsiteY31" fmla="*/ 47199 h 323285"/>
                    <a:gd name="connsiteX32" fmla="*/ 1639437 w 3024508"/>
                    <a:gd name="connsiteY32" fmla="*/ 44353 h 323285"/>
                    <a:gd name="connsiteX33" fmla="*/ 1525587 w 3024508"/>
                    <a:gd name="connsiteY33" fmla="*/ 44353 h 323285"/>
                    <a:gd name="connsiteX34" fmla="*/ 1525587 w 3024508"/>
                    <a:gd name="connsiteY34" fmla="*/ 78508 h 323285"/>
                    <a:gd name="connsiteX35" fmla="*/ 1639437 w 3024508"/>
                    <a:gd name="connsiteY35" fmla="*/ 78508 h 323285"/>
                    <a:gd name="connsiteX36" fmla="*/ 1639437 w 3024508"/>
                    <a:gd name="connsiteY36" fmla="*/ 44353 h 323285"/>
                    <a:gd name="connsiteX37" fmla="*/ 1110036 w 3024508"/>
                    <a:gd name="connsiteY37" fmla="*/ 1659 h 323285"/>
                    <a:gd name="connsiteX38" fmla="*/ 1087266 w 3024508"/>
                    <a:gd name="connsiteY38" fmla="*/ 209435 h 323285"/>
                    <a:gd name="connsiteX39" fmla="*/ 1104343 w 3024508"/>
                    <a:gd name="connsiteY39" fmla="*/ 180973 h 323285"/>
                    <a:gd name="connsiteX40" fmla="*/ 1118574 w 3024508"/>
                    <a:gd name="connsiteY40" fmla="*/ 32968 h 323285"/>
                    <a:gd name="connsiteX41" fmla="*/ 1110036 w 3024508"/>
                    <a:gd name="connsiteY41" fmla="*/ 1659 h 323285"/>
                    <a:gd name="connsiteX42" fmla="*/ 1773211 w 3024508"/>
                    <a:gd name="connsiteY42" fmla="*/ 283437 h 323285"/>
                    <a:gd name="connsiteX43" fmla="*/ 1963909 w 3024508"/>
                    <a:gd name="connsiteY43" fmla="*/ 283437 h 323285"/>
                    <a:gd name="connsiteX44" fmla="*/ 1963909 w 3024508"/>
                    <a:gd name="connsiteY44" fmla="*/ 249283 h 323285"/>
                    <a:gd name="connsiteX45" fmla="*/ 1773211 w 3024508"/>
                    <a:gd name="connsiteY45" fmla="*/ 249283 h 323285"/>
                    <a:gd name="connsiteX46" fmla="*/ 1773211 w 3024508"/>
                    <a:gd name="connsiteY46" fmla="*/ 283437 h 323285"/>
                    <a:gd name="connsiteX47" fmla="*/ 529402 w 3024508"/>
                    <a:gd name="connsiteY47" fmla="*/ 246437 h 323285"/>
                    <a:gd name="connsiteX48" fmla="*/ 529402 w 3024508"/>
                    <a:gd name="connsiteY48" fmla="*/ 246437 h 323285"/>
                    <a:gd name="connsiteX49" fmla="*/ 532248 w 3024508"/>
                    <a:gd name="connsiteY49" fmla="*/ 212281 h 323285"/>
                    <a:gd name="connsiteX50" fmla="*/ 529402 w 3024508"/>
                    <a:gd name="connsiteY50" fmla="*/ 212281 h 323285"/>
                    <a:gd name="connsiteX51" fmla="*/ 529402 w 3024508"/>
                    <a:gd name="connsiteY51" fmla="*/ 246437 h 323285"/>
                    <a:gd name="connsiteX52" fmla="*/ 230546 w 3024508"/>
                    <a:gd name="connsiteY52" fmla="*/ 217974 h 323285"/>
                    <a:gd name="connsiteX53" fmla="*/ 344396 w 3024508"/>
                    <a:gd name="connsiteY53" fmla="*/ 217974 h 323285"/>
                    <a:gd name="connsiteX54" fmla="*/ 344396 w 3024508"/>
                    <a:gd name="connsiteY54" fmla="*/ 183819 h 323285"/>
                    <a:gd name="connsiteX55" fmla="*/ 230546 w 3024508"/>
                    <a:gd name="connsiteY55" fmla="*/ 183819 h 323285"/>
                    <a:gd name="connsiteX56" fmla="*/ 230546 w 3024508"/>
                    <a:gd name="connsiteY56" fmla="*/ 217974 h 323285"/>
                    <a:gd name="connsiteX57" fmla="*/ 264701 w 3024508"/>
                    <a:gd name="connsiteY57" fmla="*/ 289130 h 323285"/>
                    <a:gd name="connsiteX58" fmla="*/ 264701 w 3024508"/>
                    <a:gd name="connsiteY58" fmla="*/ 254975 h 323285"/>
                    <a:gd name="connsiteX59" fmla="*/ 264701 w 3024508"/>
                    <a:gd name="connsiteY59" fmla="*/ 289130 h 323285"/>
                    <a:gd name="connsiteX60" fmla="*/ 17077 w 3024508"/>
                    <a:gd name="connsiteY60" fmla="*/ 72816 h 323285"/>
                    <a:gd name="connsiteX61" fmla="*/ 845335 w 3024508"/>
                    <a:gd name="connsiteY61" fmla="*/ 72816 h 323285"/>
                    <a:gd name="connsiteX62" fmla="*/ 845335 w 3024508"/>
                    <a:gd name="connsiteY62" fmla="*/ 38661 h 323285"/>
                    <a:gd name="connsiteX63" fmla="*/ 17077 w 3024508"/>
                    <a:gd name="connsiteY63" fmla="*/ 38661 h 323285"/>
                    <a:gd name="connsiteX64" fmla="*/ 17077 w 3024508"/>
                    <a:gd name="connsiteY64" fmla="*/ 72816 h 323285"/>
                    <a:gd name="connsiteX65" fmla="*/ 99619 w 3024508"/>
                    <a:gd name="connsiteY65" fmla="*/ 155357 h 323285"/>
                    <a:gd name="connsiteX66" fmla="*/ 461092 w 3024508"/>
                    <a:gd name="connsiteY66" fmla="*/ 155357 h 323285"/>
                    <a:gd name="connsiteX67" fmla="*/ 461092 w 3024508"/>
                    <a:gd name="connsiteY67" fmla="*/ 121202 h 323285"/>
                    <a:gd name="connsiteX68" fmla="*/ 99619 w 3024508"/>
                    <a:gd name="connsiteY68" fmla="*/ 121202 h 323285"/>
                    <a:gd name="connsiteX69" fmla="*/ 99619 w 3024508"/>
                    <a:gd name="connsiteY69" fmla="*/ 155357 h 323285"/>
                    <a:gd name="connsiteX70" fmla="*/ 1147037 w 3024508"/>
                    <a:gd name="connsiteY70" fmla="*/ 189512 h 323285"/>
                    <a:gd name="connsiteX71" fmla="*/ 1252348 w 3024508"/>
                    <a:gd name="connsiteY71" fmla="*/ 138279 h 323285"/>
                    <a:gd name="connsiteX72" fmla="*/ 1201115 w 3024508"/>
                    <a:gd name="connsiteY72" fmla="*/ 21583 h 323285"/>
                    <a:gd name="connsiteX73" fmla="*/ 1184038 w 3024508"/>
                    <a:gd name="connsiteY73" fmla="*/ 50045 h 323285"/>
                    <a:gd name="connsiteX74" fmla="*/ 1189730 w 3024508"/>
                    <a:gd name="connsiteY74" fmla="*/ 158203 h 323285"/>
                    <a:gd name="connsiteX75" fmla="*/ 1129959 w 3024508"/>
                    <a:gd name="connsiteY75" fmla="*/ 138279 h 323285"/>
                    <a:gd name="connsiteX76" fmla="*/ 1132805 w 3024508"/>
                    <a:gd name="connsiteY76" fmla="*/ 101278 h 323285"/>
                    <a:gd name="connsiteX77" fmla="*/ 1161268 w 3024508"/>
                    <a:gd name="connsiteY77" fmla="*/ 106970 h 323285"/>
                    <a:gd name="connsiteX78" fmla="*/ 1189730 w 3024508"/>
                    <a:gd name="connsiteY78" fmla="*/ 89893 h 323285"/>
                    <a:gd name="connsiteX79" fmla="*/ 1098651 w 3024508"/>
                    <a:gd name="connsiteY79" fmla="*/ 89893 h 323285"/>
                    <a:gd name="connsiteX80" fmla="*/ 1147037 w 3024508"/>
                    <a:gd name="connsiteY80" fmla="*/ 189512 h 323285"/>
                    <a:gd name="connsiteX81" fmla="*/ 976262 w 3024508"/>
                    <a:gd name="connsiteY81" fmla="*/ 115509 h 323285"/>
                    <a:gd name="connsiteX82" fmla="*/ 976262 w 3024508"/>
                    <a:gd name="connsiteY82" fmla="*/ 81354 h 323285"/>
                    <a:gd name="connsiteX83" fmla="*/ 976262 w 3024508"/>
                    <a:gd name="connsiteY83" fmla="*/ 115509 h 323285"/>
                    <a:gd name="connsiteX84" fmla="*/ 981955 w 3024508"/>
                    <a:gd name="connsiteY84" fmla="*/ 175281 h 323285"/>
                    <a:gd name="connsiteX85" fmla="*/ 1095804 w 3024508"/>
                    <a:gd name="connsiteY85" fmla="*/ 286284 h 323285"/>
                    <a:gd name="connsiteX86" fmla="*/ 1104343 w 3024508"/>
                    <a:gd name="connsiteY86" fmla="*/ 254975 h 323285"/>
                    <a:gd name="connsiteX87" fmla="*/ 1010417 w 3024508"/>
                    <a:gd name="connsiteY87" fmla="*/ 158203 h 323285"/>
                    <a:gd name="connsiteX88" fmla="*/ 981955 w 3024508"/>
                    <a:gd name="connsiteY88" fmla="*/ 175281 h 323285"/>
                    <a:gd name="connsiteX89" fmla="*/ 657483 w 3024508"/>
                    <a:gd name="connsiteY89" fmla="*/ 303362 h 323285"/>
                    <a:gd name="connsiteX90" fmla="*/ 657483 w 3024508"/>
                    <a:gd name="connsiteY90" fmla="*/ 269206 h 323285"/>
                    <a:gd name="connsiteX91" fmla="*/ 657483 w 3024508"/>
                    <a:gd name="connsiteY91" fmla="*/ 303362 h 323285"/>
                    <a:gd name="connsiteX92" fmla="*/ 717254 w 3024508"/>
                    <a:gd name="connsiteY92" fmla="*/ 149664 h 323285"/>
                    <a:gd name="connsiteX93" fmla="*/ 717254 w 3024508"/>
                    <a:gd name="connsiteY93" fmla="*/ 115509 h 323285"/>
                    <a:gd name="connsiteX94" fmla="*/ 535094 w 3024508"/>
                    <a:gd name="connsiteY94" fmla="*/ 115509 h 323285"/>
                    <a:gd name="connsiteX95" fmla="*/ 535094 w 3024508"/>
                    <a:gd name="connsiteY95" fmla="*/ 149664 h 323285"/>
                    <a:gd name="connsiteX96" fmla="*/ 717254 w 3024508"/>
                    <a:gd name="connsiteY96" fmla="*/ 149664 h 323285"/>
                    <a:gd name="connsiteX97" fmla="*/ 611943 w 3024508"/>
                    <a:gd name="connsiteY97" fmla="*/ 249283 h 323285"/>
                    <a:gd name="connsiteX98" fmla="*/ 913645 w 3024508"/>
                    <a:gd name="connsiteY98" fmla="*/ 249283 h 323285"/>
                    <a:gd name="connsiteX99" fmla="*/ 913645 w 3024508"/>
                    <a:gd name="connsiteY99" fmla="*/ 215128 h 323285"/>
                    <a:gd name="connsiteX100" fmla="*/ 611943 w 3024508"/>
                    <a:gd name="connsiteY100" fmla="*/ 215128 h 323285"/>
                    <a:gd name="connsiteX101" fmla="*/ 611943 w 3024508"/>
                    <a:gd name="connsiteY101" fmla="*/ 249283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616667" y="283437"/>
                      </a:moveTo>
                      <a:cubicBezTo>
                        <a:pt x="1639437" y="283437"/>
                        <a:pt x="1636591" y="249283"/>
                        <a:pt x="1616667" y="249283"/>
                      </a:cubicBezTo>
                      <a:cubicBezTo>
                        <a:pt x="1593897" y="249283"/>
                        <a:pt x="1593897" y="283437"/>
                        <a:pt x="1616667" y="283437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3590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8"/>
                        <a:pt x="1386121" y="95586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6"/>
                      </a:cubicBezTo>
                      <a:cubicBezTo>
                        <a:pt x="1340581" y="98432"/>
                        <a:pt x="1292195" y="226513"/>
                        <a:pt x="1184038" y="223667"/>
                      </a:cubicBezTo>
                      <a:cubicBezTo>
                        <a:pt x="1164114" y="223667"/>
                        <a:pt x="1164114" y="257821"/>
                        <a:pt x="1184038" y="257821"/>
                      </a:cubicBezTo>
                      <a:close/>
                      <a:moveTo>
                        <a:pt x="1161268" y="323285"/>
                      </a:moveTo>
                      <a:cubicBezTo>
                        <a:pt x="1184038" y="323285"/>
                        <a:pt x="1181192" y="289130"/>
                        <a:pt x="1161268" y="289130"/>
                      </a:cubicBezTo>
                      <a:cubicBezTo>
                        <a:pt x="1138498" y="291976"/>
                        <a:pt x="1138498" y="323285"/>
                        <a:pt x="1161268" y="323285"/>
                      </a:cubicBezTo>
                      <a:close/>
                      <a:moveTo>
                        <a:pt x="1377583" y="172434"/>
                      </a:moveTo>
                      <a:lnTo>
                        <a:pt x="2382307" y="172434"/>
                      </a:lnTo>
                      <a:cubicBezTo>
                        <a:pt x="2405077" y="172434"/>
                        <a:pt x="2402231" y="138279"/>
                        <a:pt x="2382307" y="138279"/>
                      </a:cubicBezTo>
                      <a:lnTo>
                        <a:pt x="1377583" y="138279"/>
                      </a:lnTo>
                      <a:cubicBezTo>
                        <a:pt x="1354813" y="141125"/>
                        <a:pt x="1354813" y="172434"/>
                        <a:pt x="1377583" y="172434"/>
                      </a:cubicBezTo>
                      <a:close/>
                      <a:moveTo>
                        <a:pt x="2925940" y="52892"/>
                      </a:moveTo>
                      <a:lnTo>
                        <a:pt x="1778903" y="52892"/>
                      </a:lnTo>
                      <a:cubicBezTo>
                        <a:pt x="1756133" y="52892"/>
                        <a:pt x="1758979" y="87047"/>
                        <a:pt x="1778903" y="87047"/>
                      </a:cubicBezTo>
                      <a:lnTo>
                        <a:pt x="2928786" y="87047"/>
                      </a:lnTo>
                      <a:cubicBezTo>
                        <a:pt x="2948710" y="87047"/>
                        <a:pt x="2948710" y="52892"/>
                        <a:pt x="2925940" y="52892"/>
                      </a:cubicBezTo>
                      <a:close/>
                      <a:moveTo>
                        <a:pt x="2046450" y="283437"/>
                      </a:moveTo>
                      <a:lnTo>
                        <a:pt x="3008481" y="283437"/>
                      </a:lnTo>
                      <a:cubicBezTo>
                        <a:pt x="3031251" y="283437"/>
                        <a:pt x="3028405" y="249283"/>
                        <a:pt x="3008481" y="249283"/>
                      </a:cubicBezTo>
                      <a:lnTo>
                        <a:pt x="2046450" y="249283"/>
                      </a:lnTo>
                      <a:cubicBezTo>
                        <a:pt x="2026526" y="249283"/>
                        <a:pt x="2026526" y="283437"/>
                        <a:pt x="2046450" y="283437"/>
                      </a:cubicBezTo>
                      <a:close/>
                      <a:moveTo>
                        <a:pt x="1465816" y="47199"/>
                      </a:moveTo>
                      <a:cubicBezTo>
                        <a:pt x="1443046" y="47199"/>
                        <a:pt x="1445892" y="81354"/>
                        <a:pt x="1465816" y="81354"/>
                      </a:cubicBezTo>
                      <a:cubicBezTo>
                        <a:pt x="1488586" y="81354"/>
                        <a:pt x="1488586" y="47199"/>
                        <a:pt x="1465816" y="47199"/>
                      </a:cubicBezTo>
                      <a:close/>
                      <a:moveTo>
                        <a:pt x="1639437" y="44353"/>
                      </a:moveTo>
                      <a:lnTo>
                        <a:pt x="1525587" y="44353"/>
                      </a:lnTo>
                      <a:cubicBezTo>
                        <a:pt x="1502817" y="44353"/>
                        <a:pt x="1505664" y="78508"/>
                        <a:pt x="1525587" y="78508"/>
                      </a:cubicBezTo>
                      <a:lnTo>
                        <a:pt x="1639437" y="78508"/>
                      </a:lnTo>
                      <a:cubicBezTo>
                        <a:pt x="1662207" y="78508"/>
                        <a:pt x="1659361" y="44353"/>
                        <a:pt x="1639437" y="44353"/>
                      </a:cubicBezTo>
                      <a:close/>
                      <a:moveTo>
                        <a:pt x="1110036" y="1659"/>
                      </a:moveTo>
                      <a:cubicBezTo>
                        <a:pt x="1021802" y="27276"/>
                        <a:pt x="1021802" y="161049"/>
                        <a:pt x="1087266" y="209435"/>
                      </a:cubicBezTo>
                      <a:cubicBezTo>
                        <a:pt x="1104343" y="220820"/>
                        <a:pt x="1121420" y="192358"/>
                        <a:pt x="1104343" y="180973"/>
                      </a:cubicBezTo>
                      <a:cubicBezTo>
                        <a:pt x="1061649" y="149664"/>
                        <a:pt x="1061649" y="52892"/>
                        <a:pt x="1118574" y="32968"/>
                      </a:cubicBezTo>
                      <a:cubicBezTo>
                        <a:pt x="1141344" y="27276"/>
                        <a:pt x="1132805" y="-6879"/>
                        <a:pt x="1110036" y="1659"/>
                      </a:cubicBezTo>
                      <a:close/>
                      <a:moveTo>
                        <a:pt x="1773211" y="283437"/>
                      </a:moveTo>
                      <a:lnTo>
                        <a:pt x="1963909" y="283437"/>
                      </a:lnTo>
                      <a:cubicBezTo>
                        <a:pt x="1986679" y="283437"/>
                        <a:pt x="1983833" y="249283"/>
                        <a:pt x="1963909" y="249283"/>
                      </a:cubicBezTo>
                      <a:lnTo>
                        <a:pt x="1773211" y="249283"/>
                      </a:lnTo>
                      <a:cubicBezTo>
                        <a:pt x="1753287" y="249283"/>
                        <a:pt x="1753287" y="283437"/>
                        <a:pt x="1773211" y="283437"/>
                      </a:cubicBezTo>
                      <a:close/>
                      <a:moveTo>
                        <a:pt x="529402" y="246437"/>
                      </a:moveTo>
                      <a:lnTo>
                        <a:pt x="529402" y="246437"/>
                      </a:lnTo>
                      <a:cubicBezTo>
                        <a:pt x="552172" y="246437"/>
                        <a:pt x="552172" y="212281"/>
                        <a:pt x="532248" y="212281"/>
                      </a:cubicBezTo>
                      <a:lnTo>
                        <a:pt x="529402" y="212281"/>
                      </a:lnTo>
                      <a:cubicBezTo>
                        <a:pt x="506632" y="212281"/>
                        <a:pt x="506632" y="246437"/>
                        <a:pt x="529402" y="246437"/>
                      </a:cubicBezTo>
                      <a:close/>
                      <a:moveTo>
                        <a:pt x="230546" y="217974"/>
                      </a:moveTo>
                      <a:lnTo>
                        <a:pt x="344396" y="217974"/>
                      </a:lnTo>
                      <a:cubicBezTo>
                        <a:pt x="367166" y="217974"/>
                        <a:pt x="364319" y="183819"/>
                        <a:pt x="344396" y="183819"/>
                      </a:cubicBezTo>
                      <a:lnTo>
                        <a:pt x="230546" y="183819"/>
                      </a:lnTo>
                      <a:cubicBezTo>
                        <a:pt x="210622" y="186665"/>
                        <a:pt x="210622" y="217974"/>
                        <a:pt x="230546" y="217974"/>
                      </a:cubicBezTo>
                      <a:close/>
                      <a:moveTo>
                        <a:pt x="264701" y="289130"/>
                      </a:moveTo>
                      <a:cubicBezTo>
                        <a:pt x="287471" y="289130"/>
                        <a:pt x="284625" y="254975"/>
                        <a:pt x="264701" y="254975"/>
                      </a:cubicBezTo>
                      <a:cubicBezTo>
                        <a:pt x="241931" y="254975"/>
                        <a:pt x="241931" y="289130"/>
                        <a:pt x="264701" y="289130"/>
                      </a:cubicBezTo>
                      <a:close/>
                      <a:moveTo>
                        <a:pt x="17077" y="72816"/>
                      </a:moveTo>
                      <a:lnTo>
                        <a:pt x="845335" y="72816"/>
                      </a:lnTo>
                      <a:cubicBezTo>
                        <a:pt x="868105" y="72816"/>
                        <a:pt x="865258" y="38661"/>
                        <a:pt x="845335" y="38661"/>
                      </a:cubicBezTo>
                      <a:lnTo>
                        <a:pt x="17077" y="38661"/>
                      </a:lnTo>
                      <a:cubicBezTo>
                        <a:pt x="-5692" y="38661"/>
                        <a:pt x="-5692" y="72816"/>
                        <a:pt x="17077" y="72816"/>
                      </a:cubicBezTo>
                      <a:close/>
                      <a:moveTo>
                        <a:pt x="99619" y="155357"/>
                      </a:moveTo>
                      <a:lnTo>
                        <a:pt x="461092" y="155357"/>
                      </a:lnTo>
                      <a:cubicBezTo>
                        <a:pt x="483862" y="155357"/>
                        <a:pt x="481015" y="121202"/>
                        <a:pt x="461092" y="121202"/>
                      </a:cubicBezTo>
                      <a:lnTo>
                        <a:pt x="99619" y="121202"/>
                      </a:lnTo>
                      <a:cubicBezTo>
                        <a:pt x="76849" y="121202"/>
                        <a:pt x="76849" y="155357"/>
                        <a:pt x="99619" y="155357"/>
                      </a:cubicBezTo>
                      <a:close/>
                      <a:moveTo>
                        <a:pt x="1147037" y="189512"/>
                      </a:moveTo>
                      <a:cubicBezTo>
                        <a:pt x="1189730" y="203743"/>
                        <a:pt x="1238117" y="180973"/>
                        <a:pt x="1252348" y="138279"/>
                      </a:cubicBezTo>
                      <a:cubicBezTo>
                        <a:pt x="1269425" y="92739"/>
                        <a:pt x="1243809" y="41507"/>
                        <a:pt x="1201115" y="21583"/>
                      </a:cubicBezTo>
                      <a:cubicBezTo>
                        <a:pt x="1181192" y="13044"/>
                        <a:pt x="1164114" y="41507"/>
                        <a:pt x="1184038" y="50045"/>
                      </a:cubicBezTo>
                      <a:cubicBezTo>
                        <a:pt x="1229578" y="69969"/>
                        <a:pt x="1243809" y="138279"/>
                        <a:pt x="1189730" y="158203"/>
                      </a:cubicBezTo>
                      <a:cubicBezTo>
                        <a:pt x="1169807" y="166742"/>
                        <a:pt x="1141344" y="158203"/>
                        <a:pt x="1129959" y="138279"/>
                      </a:cubicBezTo>
                      <a:cubicBezTo>
                        <a:pt x="1124267" y="126894"/>
                        <a:pt x="1121420" y="109817"/>
                        <a:pt x="1132805" y="101278"/>
                      </a:cubicBezTo>
                      <a:cubicBezTo>
                        <a:pt x="1141344" y="95586"/>
                        <a:pt x="1155575" y="98432"/>
                        <a:pt x="1161268" y="106970"/>
                      </a:cubicBezTo>
                      <a:cubicBezTo>
                        <a:pt x="1172653" y="126894"/>
                        <a:pt x="1201115" y="109817"/>
                        <a:pt x="1189730" y="89893"/>
                      </a:cubicBezTo>
                      <a:cubicBezTo>
                        <a:pt x="1172653" y="55738"/>
                        <a:pt x="1118574" y="58584"/>
                        <a:pt x="1098651" y="89893"/>
                      </a:cubicBezTo>
                      <a:cubicBezTo>
                        <a:pt x="1075881" y="129740"/>
                        <a:pt x="1107189" y="178126"/>
                        <a:pt x="1147037" y="189512"/>
                      </a:cubicBezTo>
                      <a:close/>
                      <a:moveTo>
                        <a:pt x="976262" y="115509"/>
                      </a:moveTo>
                      <a:cubicBezTo>
                        <a:pt x="999032" y="115509"/>
                        <a:pt x="996186" y="81354"/>
                        <a:pt x="976262" y="81354"/>
                      </a:cubicBezTo>
                      <a:cubicBezTo>
                        <a:pt x="956338" y="84201"/>
                        <a:pt x="956338" y="115509"/>
                        <a:pt x="976262" y="115509"/>
                      </a:cubicBezTo>
                      <a:close/>
                      <a:moveTo>
                        <a:pt x="981955" y="175281"/>
                      </a:moveTo>
                      <a:cubicBezTo>
                        <a:pt x="1004724" y="226513"/>
                        <a:pt x="1044572" y="266360"/>
                        <a:pt x="1095804" y="286284"/>
                      </a:cubicBezTo>
                      <a:cubicBezTo>
                        <a:pt x="1115728" y="294823"/>
                        <a:pt x="1124267" y="263514"/>
                        <a:pt x="1104343" y="254975"/>
                      </a:cubicBezTo>
                      <a:cubicBezTo>
                        <a:pt x="1061649" y="237898"/>
                        <a:pt x="1027494" y="203743"/>
                        <a:pt x="1010417" y="158203"/>
                      </a:cubicBezTo>
                      <a:cubicBezTo>
                        <a:pt x="1001878" y="138279"/>
                        <a:pt x="973416" y="155357"/>
                        <a:pt x="981955" y="175281"/>
                      </a:cubicBezTo>
                      <a:close/>
                      <a:moveTo>
                        <a:pt x="657483" y="303362"/>
                      </a:moveTo>
                      <a:cubicBezTo>
                        <a:pt x="680252" y="303362"/>
                        <a:pt x="677406" y="269206"/>
                        <a:pt x="657483" y="269206"/>
                      </a:cubicBezTo>
                      <a:cubicBezTo>
                        <a:pt x="634713" y="269206"/>
                        <a:pt x="634713" y="303362"/>
                        <a:pt x="657483" y="303362"/>
                      </a:cubicBezTo>
                      <a:close/>
                      <a:moveTo>
                        <a:pt x="717254" y="149664"/>
                      </a:moveTo>
                      <a:cubicBezTo>
                        <a:pt x="740024" y="149664"/>
                        <a:pt x="737177" y="115509"/>
                        <a:pt x="717254" y="115509"/>
                      </a:cubicBezTo>
                      <a:lnTo>
                        <a:pt x="535094" y="115509"/>
                      </a:lnTo>
                      <a:cubicBezTo>
                        <a:pt x="512324" y="115509"/>
                        <a:pt x="515170" y="149664"/>
                        <a:pt x="535094" y="149664"/>
                      </a:cubicBezTo>
                      <a:lnTo>
                        <a:pt x="717254" y="149664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5128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3" name="Freeform: Shape 3922">
                  <a:extLst>
                    <a:ext uri="{FF2B5EF4-FFF2-40B4-BE49-F238E27FC236}">
                      <a16:creationId xmlns:a16="http://schemas.microsoft.com/office/drawing/2014/main" id="{16E447D3-171E-4F60-9021-333C642F2037}"/>
                    </a:ext>
                  </a:extLst>
                </p:cNvPr>
                <p:cNvSpPr/>
                <p:nvPr/>
              </p:nvSpPr>
              <p:spPr>
                <a:xfrm>
                  <a:off x="4564720" y="5536697"/>
                  <a:ext cx="3024508" cy="323285"/>
                </a:xfrm>
                <a:custGeom>
                  <a:avLst/>
                  <a:gdLst>
                    <a:gd name="connsiteX0" fmla="*/ 1616667 w 3024508"/>
                    <a:gd name="connsiteY0" fmla="*/ 283437 h 323285"/>
                    <a:gd name="connsiteX1" fmla="*/ 1616667 w 3024508"/>
                    <a:gd name="connsiteY1" fmla="*/ 249283 h 323285"/>
                    <a:gd name="connsiteX2" fmla="*/ 1616667 w 3024508"/>
                    <a:gd name="connsiteY2" fmla="*/ 283437 h 323285"/>
                    <a:gd name="connsiteX3" fmla="*/ 1684977 w 3024508"/>
                    <a:gd name="connsiteY3" fmla="*/ 277745 h 323285"/>
                    <a:gd name="connsiteX4" fmla="*/ 1684977 w 3024508"/>
                    <a:gd name="connsiteY4" fmla="*/ 243590 h 323285"/>
                    <a:gd name="connsiteX5" fmla="*/ 1684977 w 3024508"/>
                    <a:gd name="connsiteY5" fmla="*/ 277745 h 323285"/>
                    <a:gd name="connsiteX6" fmla="*/ 1184038 w 3024508"/>
                    <a:gd name="connsiteY6" fmla="*/ 257821 h 323285"/>
                    <a:gd name="connsiteX7" fmla="*/ 1283656 w 3024508"/>
                    <a:gd name="connsiteY7" fmla="*/ 4506 h 323285"/>
                    <a:gd name="connsiteX8" fmla="*/ 1260887 w 3024508"/>
                    <a:gd name="connsiteY8" fmla="*/ 27275 h 323285"/>
                    <a:gd name="connsiteX9" fmla="*/ 1184038 w 3024508"/>
                    <a:gd name="connsiteY9" fmla="*/ 223667 h 323285"/>
                    <a:gd name="connsiteX10" fmla="*/ 1184038 w 3024508"/>
                    <a:gd name="connsiteY10" fmla="*/ 257821 h 323285"/>
                    <a:gd name="connsiteX11" fmla="*/ 1161268 w 3024508"/>
                    <a:gd name="connsiteY11" fmla="*/ 323285 h 323285"/>
                    <a:gd name="connsiteX12" fmla="*/ 1161268 w 3024508"/>
                    <a:gd name="connsiteY12" fmla="*/ 289130 h 323285"/>
                    <a:gd name="connsiteX13" fmla="*/ 1161268 w 3024508"/>
                    <a:gd name="connsiteY13" fmla="*/ 323285 h 323285"/>
                    <a:gd name="connsiteX14" fmla="*/ 1377583 w 3024508"/>
                    <a:gd name="connsiteY14" fmla="*/ 175280 h 323285"/>
                    <a:gd name="connsiteX15" fmla="*/ 2382307 w 3024508"/>
                    <a:gd name="connsiteY15" fmla="*/ 175280 h 323285"/>
                    <a:gd name="connsiteX16" fmla="*/ 2382307 w 3024508"/>
                    <a:gd name="connsiteY16" fmla="*/ 141125 h 323285"/>
                    <a:gd name="connsiteX17" fmla="*/ 1377583 w 3024508"/>
                    <a:gd name="connsiteY17" fmla="*/ 141125 h 323285"/>
                    <a:gd name="connsiteX18" fmla="*/ 1377583 w 3024508"/>
                    <a:gd name="connsiteY18" fmla="*/ 175280 h 323285"/>
                    <a:gd name="connsiteX19" fmla="*/ 2925940 w 3024508"/>
                    <a:gd name="connsiteY19" fmla="*/ 55738 h 323285"/>
                    <a:gd name="connsiteX20" fmla="*/ 1778903 w 3024508"/>
                    <a:gd name="connsiteY20" fmla="*/ 55738 h 323285"/>
                    <a:gd name="connsiteX21" fmla="*/ 1778903 w 3024508"/>
                    <a:gd name="connsiteY21" fmla="*/ 89893 h 323285"/>
                    <a:gd name="connsiteX22" fmla="*/ 2928786 w 3024508"/>
                    <a:gd name="connsiteY22" fmla="*/ 89893 h 323285"/>
                    <a:gd name="connsiteX23" fmla="*/ 2925940 w 3024508"/>
                    <a:gd name="connsiteY23" fmla="*/ 55738 h 323285"/>
                    <a:gd name="connsiteX24" fmla="*/ 2046450 w 3024508"/>
                    <a:gd name="connsiteY24" fmla="*/ 283437 h 323285"/>
                    <a:gd name="connsiteX25" fmla="*/ 3008481 w 3024508"/>
                    <a:gd name="connsiteY25" fmla="*/ 283437 h 323285"/>
                    <a:gd name="connsiteX26" fmla="*/ 3008481 w 3024508"/>
                    <a:gd name="connsiteY26" fmla="*/ 249283 h 323285"/>
                    <a:gd name="connsiteX27" fmla="*/ 2046450 w 3024508"/>
                    <a:gd name="connsiteY27" fmla="*/ 249283 h 323285"/>
                    <a:gd name="connsiteX28" fmla="*/ 2046450 w 3024508"/>
                    <a:gd name="connsiteY28" fmla="*/ 283437 h 323285"/>
                    <a:gd name="connsiteX29" fmla="*/ 1465816 w 3024508"/>
                    <a:gd name="connsiteY29" fmla="*/ 50046 h 323285"/>
                    <a:gd name="connsiteX30" fmla="*/ 1465816 w 3024508"/>
                    <a:gd name="connsiteY30" fmla="*/ 84200 h 323285"/>
                    <a:gd name="connsiteX31" fmla="*/ 1465816 w 3024508"/>
                    <a:gd name="connsiteY31" fmla="*/ 50046 h 323285"/>
                    <a:gd name="connsiteX32" fmla="*/ 1639437 w 3024508"/>
                    <a:gd name="connsiteY32" fmla="*/ 47199 h 323285"/>
                    <a:gd name="connsiteX33" fmla="*/ 1525587 w 3024508"/>
                    <a:gd name="connsiteY33" fmla="*/ 47199 h 323285"/>
                    <a:gd name="connsiteX34" fmla="*/ 1525587 w 3024508"/>
                    <a:gd name="connsiteY34" fmla="*/ 81354 h 323285"/>
                    <a:gd name="connsiteX35" fmla="*/ 1639437 w 3024508"/>
                    <a:gd name="connsiteY35" fmla="*/ 81354 h 323285"/>
                    <a:gd name="connsiteX36" fmla="*/ 1639437 w 3024508"/>
                    <a:gd name="connsiteY36" fmla="*/ 47199 h 323285"/>
                    <a:gd name="connsiteX37" fmla="*/ 1110036 w 3024508"/>
                    <a:gd name="connsiteY37" fmla="*/ 4506 h 323285"/>
                    <a:gd name="connsiteX38" fmla="*/ 1087266 w 3024508"/>
                    <a:gd name="connsiteY38" fmla="*/ 209435 h 323285"/>
                    <a:gd name="connsiteX39" fmla="*/ 1104343 w 3024508"/>
                    <a:gd name="connsiteY39" fmla="*/ 180973 h 323285"/>
                    <a:gd name="connsiteX40" fmla="*/ 1118574 w 3024508"/>
                    <a:gd name="connsiteY40" fmla="*/ 35814 h 323285"/>
                    <a:gd name="connsiteX41" fmla="*/ 1110036 w 3024508"/>
                    <a:gd name="connsiteY41" fmla="*/ 4506 h 323285"/>
                    <a:gd name="connsiteX42" fmla="*/ 1773211 w 3024508"/>
                    <a:gd name="connsiteY42" fmla="*/ 283437 h 323285"/>
                    <a:gd name="connsiteX43" fmla="*/ 1963909 w 3024508"/>
                    <a:gd name="connsiteY43" fmla="*/ 283437 h 323285"/>
                    <a:gd name="connsiteX44" fmla="*/ 1963909 w 3024508"/>
                    <a:gd name="connsiteY44" fmla="*/ 249283 h 323285"/>
                    <a:gd name="connsiteX45" fmla="*/ 1773211 w 3024508"/>
                    <a:gd name="connsiteY45" fmla="*/ 249283 h 323285"/>
                    <a:gd name="connsiteX46" fmla="*/ 1773211 w 3024508"/>
                    <a:gd name="connsiteY46" fmla="*/ 283437 h 323285"/>
                    <a:gd name="connsiteX47" fmla="*/ 529402 w 3024508"/>
                    <a:gd name="connsiteY47" fmla="*/ 246436 h 323285"/>
                    <a:gd name="connsiteX48" fmla="*/ 529402 w 3024508"/>
                    <a:gd name="connsiteY48" fmla="*/ 246436 h 323285"/>
                    <a:gd name="connsiteX49" fmla="*/ 532248 w 3024508"/>
                    <a:gd name="connsiteY49" fmla="*/ 212281 h 323285"/>
                    <a:gd name="connsiteX50" fmla="*/ 529402 w 3024508"/>
                    <a:gd name="connsiteY50" fmla="*/ 212281 h 323285"/>
                    <a:gd name="connsiteX51" fmla="*/ 529402 w 3024508"/>
                    <a:gd name="connsiteY51" fmla="*/ 246436 h 323285"/>
                    <a:gd name="connsiteX52" fmla="*/ 230546 w 3024508"/>
                    <a:gd name="connsiteY52" fmla="*/ 220820 h 323285"/>
                    <a:gd name="connsiteX53" fmla="*/ 344396 w 3024508"/>
                    <a:gd name="connsiteY53" fmla="*/ 220820 h 323285"/>
                    <a:gd name="connsiteX54" fmla="*/ 344396 w 3024508"/>
                    <a:gd name="connsiteY54" fmla="*/ 186665 h 323285"/>
                    <a:gd name="connsiteX55" fmla="*/ 230546 w 3024508"/>
                    <a:gd name="connsiteY55" fmla="*/ 186665 h 323285"/>
                    <a:gd name="connsiteX56" fmla="*/ 230546 w 3024508"/>
                    <a:gd name="connsiteY56" fmla="*/ 220820 h 323285"/>
                    <a:gd name="connsiteX57" fmla="*/ 264701 w 3024508"/>
                    <a:gd name="connsiteY57" fmla="*/ 289130 h 323285"/>
                    <a:gd name="connsiteX58" fmla="*/ 264701 w 3024508"/>
                    <a:gd name="connsiteY58" fmla="*/ 254975 h 323285"/>
                    <a:gd name="connsiteX59" fmla="*/ 264701 w 3024508"/>
                    <a:gd name="connsiteY59" fmla="*/ 289130 h 323285"/>
                    <a:gd name="connsiteX60" fmla="*/ 17077 w 3024508"/>
                    <a:gd name="connsiteY60" fmla="*/ 75662 h 323285"/>
                    <a:gd name="connsiteX61" fmla="*/ 845335 w 3024508"/>
                    <a:gd name="connsiteY61" fmla="*/ 75662 h 323285"/>
                    <a:gd name="connsiteX62" fmla="*/ 845335 w 3024508"/>
                    <a:gd name="connsiteY62" fmla="*/ 41507 h 323285"/>
                    <a:gd name="connsiteX63" fmla="*/ 17077 w 3024508"/>
                    <a:gd name="connsiteY63" fmla="*/ 41507 h 323285"/>
                    <a:gd name="connsiteX64" fmla="*/ 17077 w 3024508"/>
                    <a:gd name="connsiteY64" fmla="*/ 75662 h 323285"/>
                    <a:gd name="connsiteX65" fmla="*/ 99619 w 3024508"/>
                    <a:gd name="connsiteY65" fmla="*/ 155356 h 323285"/>
                    <a:gd name="connsiteX66" fmla="*/ 461092 w 3024508"/>
                    <a:gd name="connsiteY66" fmla="*/ 155356 h 323285"/>
                    <a:gd name="connsiteX67" fmla="*/ 461092 w 3024508"/>
                    <a:gd name="connsiteY67" fmla="*/ 121202 h 323285"/>
                    <a:gd name="connsiteX68" fmla="*/ 99619 w 3024508"/>
                    <a:gd name="connsiteY68" fmla="*/ 121202 h 323285"/>
                    <a:gd name="connsiteX69" fmla="*/ 99619 w 3024508"/>
                    <a:gd name="connsiteY69" fmla="*/ 155356 h 323285"/>
                    <a:gd name="connsiteX70" fmla="*/ 1147037 w 3024508"/>
                    <a:gd name="connsiteY70" fmla="*/ 192358 h 323285"/>
                    <a:gd name="connsiteX71" fmla="*/ 1252348 w 3024508"/>
                    <a:gd name="connsiteY71" fmla="*/ 141125 h 323285"/>
                    <a:gd name="connsiteX72" fmla="*/ 1201115 w 3024508"/>
                    <a:gd name="connsiteY72" fmla="*/ 24429 h 323285"/>
                    <a:gd name="connsiteX73" fmla="*/ 1184038 w 3024508"/>
                    <a:gd name="connsiteY73" fmla="*/ 52892 h 323285"/>
                    <a:gd name="connsiteX74" fmla="*/ 1189730 w 3024508"/>
                    <a:gd name="connsiteY74" fmla="*/ 161049 h 323285"/>
                    <a:gd name="connsiteX75" fmla="*/ 1129959 w 3024508"/>
                    <a:gd name="connsiteY75" fmla="*/ 141125 h 323285"/>
                    <a:gd name="connsiteX76" fmla="*/ 1132805 w 3024508"/>
                    <a:gd name="connsiteY76" fmla="*/ 106970 h 323285"/>
                    <a:gd name="connsiteX77" fmla="*/ 1161268 w 3024508"/>
                    <a:gd name="connsiteY77" fmla="*/ 112663 h 323285"/>
                    <a:gd name="connsiteX78" fmla="*/ 1189730 w 3024508"/>
                    <a:gd name="connsiteY78" fmla="*/ 95585 h 323285"/>
                    <a:gd name="connsiteX79" fmla="*/ 1098651 w 3024508"/>
                    <a:gd name="connsiteY79" fmla="*/ 95585 h 323285"/>
                    <a:gd name="connsiteX80" fmla="*/ 1147037 w 3024508"/>
                    <a:gd name="connsiteY80" fmla="*/ 192358 h 323285"/>
                    <a:gd name="connsiteX81" fmla="*/ 976262 w 3024508"/>
                    <a:gd name="connsiteY81" fmla="*/ 118355 h 323285"/>
                    <a:gd name="connsiteX82" fmla="*/ 976262 w 3024508"/>
                    <a:gd name="connsiteY82" fmla="*/ 84200 h 323285"/>
                    <a:gd name="connsiteX83" fmla="*/ 976262 w 3024508"/>
                    <a:gd name="connsiteY83" fmla="*/ 118355 h 323285"/>
                    <a:gd name="connsiteX84" fmla="*/ 981955 w 3024508"/>
                    <a:gd name="connsiteY84" fmla="*/ 178127 h 323285"/>
                    <a:gd name="connsiteX85" fmla="*/ 1095804 w 3024508"/>
                    <a:gd name="connsiteY85" fmla="*/ 289130 h 323285"/>
                    <a:gd name="connsiteX86" fmla="*/ 1104343 w 3024508"/>
                    <a:gd name="connsiteY86" fmla="*/ 257821 h 323285"/>
                    <a:gd name="connsiteX87" fmla="*/ 1010417 w 3024508"/>
                    <a:gd name="connsiteY87" fmla="*/ 163895 h 323285"/>
                    <a:gd name="connsiteX88" fmla="*/ 981955 w 3024508"/>
                    <a:gd name="connsiteY88" fmla="*/ 178127 h 323285"/>
                    <a:gd name="connsiteX89" fmla="*/ 657483 w 3024508"/>
                    <a:gd name="connsiteY89" fmla="*/ 303361 h 323285"/>
                    <a:gd name="connsiteX90" fmla="*/ 657483 w 3024508"/>
                    <a:gd name="connsiteY90" fmla="*/ 269206 h 323285"/>
                    <a:gd name="connsiteX91" fmla="*/ 657483 w 3024508"/>
                    <a:gd name="connsiteY91" fmla="*/ 303361 h 323285"/>
                    <a:gd name="connsiteX92" fmla="*/ 717254 w 3024508"/>
                    <a:gd name="connsiteY92" fmla="*/ 149664 h 323285"/>
                    <a:gd name="connsiteX93" fmla="*/ 717254 w 3024508"/>
                    <a:gd name="connsiteY93" fmla="*/ 115509 h 323285"/>
                    <a:gd name="connsiteX94" fmla="*/ 535094 w 3024508"/>
                    <a:gd name="connsiteY94" fmla="*/ 115509 h 323285"/>
                    <a:gd name="connsiteX95" fmla="*/ 535094 w 3024508"/>
                    <a:gd name="connsiteY95" fmla="*/ 149664 h 323285"/>
                    <a:gd name="connsiteX96" fmla="*/ 717254 w 3024508"/>
                    <a:gd name="connsiteY96" fmla="*/ 149664 h 323285"/>
                    <a:gd name="connsiteX97" fmla="*/ 611943 w 3024508"/>
                    <a:gd name="connsiteY97" fmla="*/ 249283 h 323285"/>
                    <a:gd name="connsiteX98" fmla="*/ 913645 w 3024508"/>
                    <a:gd name="connsiteY98" fmla="*/ 249283 h 323285"/>
                    <a:gd name="connsiteX99" fmla="*/ 913645 w 3024508"/>
                    <a:gd name="connsiteY99" fmla="*/ 215128 h 323285"/>
                    <a:gd name="connsiteX100" fmla="*/ 611943 w 3024508"/>
                    <a:gd name="connsiteY100" fmla="*/ 215128 h 323285"/>
                    <a:gd name="connsiteX101" fmla="*/ 611943 w 3024508"/>
                    <a:gd name="connsiteY101" fmla="*/ 249283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616667" y="283437"/>
                      </a:moveTo>
                      <a:cubicBezTo>
                        <a:pt x="1639437" y="283437"/>
                        <a:pt x="1636591" y="249283"/>
                        <a:pt x="1616667" y="249283"/>
                      </a:cubicBezTo>
                      <a:cubicBezTo>
                        <a:pt x="1593897" y="249283"/>
                        <a:pt x="1593897" y="283437"/>
                        <a:pt x="1616667" y="283437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3590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7"/>
                        <a:pt x="1386121" y="98432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5"/>
                      </a:cubicBezTo>
                      <a:cubicBezTo>
                        <a:pt x="1340581" y="98432"/>
                        <a:pt x="1292195" y="223667"/>
                        <a:pt x="1184038" y="223667"/>
                      </a:cubicBezTo>
                      <a:cubicBezTo>
                        <a:pt x="1164114" y="223667"/>
                        <a:pt x="1164114" y="257821"/>
                        <a:pt x="1184038" y="257821"/>
                      </a:cubicBezTo>
                      <a:close/>
                      <a:moveTo>
                        <a:pt x="1161268" y="323285"/>
                      </a:moveTo>
                      <a:cubicBezTo>
                        <a:pt x="1184038" y="323285"/>
                        <a:pt x="1181192" y="289130"/>
                        <a:pt x="1161268" y="289130"/>
                      </a:cubicBezTo>
                      <a:cubicBezTo>
                        <a:pt x="1138498" y="291976"/>
                        <a:pt x="1138498" y="323285"/>
                        <a:pt x="1161268" y="323285"/>
                      </a:cubicBezTo>
                      <a:close/>
                      <a:moveTo>
                        <a:pt x="1377583" y="175280"/>
                      </a:moveTo>
                      <a:lnTo>
                        <a:pt x="2382307" y="175280"/>
                      </a:lnTo>
                      <a:cubicBezTo>
                        <a:pt x="2405077" y="175280"/>
                        <a:pt x="2402231" y="141125"/>
                        <a:pt x="2382307" y="141125"/>
                      </a:cubicBezTo>
                      <a:lnTo>
                        <a:pt x="1377583" y="141125"/>
                      </a:lnTo>
                      <a:cubicBezTo>
                        <a:pt x="1354813" y="141125"/>
                        <a:pt x="1354813" y="175280"/>
                        <a:pt x="1377583" y="175280"/>
                      </a:cubicBezTo>
                      <a:close/>
                      <a:moveTo>
                        <a:pt x="2925940" y="55738"/>
                      </a:moveTo>
                      <a:lnTo>
                        <a:pt x="1778903" y="55738"/>
                      </a:lnTo>
                      <a:cubicBezTo>
                        <a:pt x="1756133" y="55738"/>
                        <a:pt x="1758979" y="89893"/>
                        <a:pt x="1778903" y="89893"/>
                      </a:cubicBezTo>
                      <a:lnTo>
                        <a:pt x="2928786" y="89893"/>
                      </a:lnTo>
                      <a:cubicBezTo>
                        <a:pt x="2948710" y="87047"/>
                        <a:pt x="2948710" y="55738"/>
                        <a:pt x="2925940" y="55738"/>
                      </a:cubicBezTo>
                      <a:close/>
                      <a:moveTo>
                        <a:pt x="2046450" y="283437"/>
                      </a:moveTo>
                      <a:lnTo>
                        <a:pt x="3008481" y="283437"/>
                      </a:lnTo>
                      <a:cubicBezTo>
                        <a:pt x="3031251" y="283437"/>
                        <a:pt x="3028405" y="249283"/>
                        <a:pt x="3008481" y="249283"/>
                      </a:cubicBezTo>
                      <a:lnTo>
                        <a:pt x="2046450" y="249283"/>
                      </a:lnTo>
                      <a:cubicBezTo>
                        <a:pt x="2026526" y="249283"/>
                        <a:pt x="2026526" y="283437"/>
                        <a:pt x="2046450" y="283437"/>
                      </a:cubicBezTo>
                      <a:close/>
                      <a:moveTo>
                        <a:pt x="1465816" y="50046"/>
                      </a:moveTo>
                      <a:cubicBezTo>
                        <a:pt x="1443046" y="50046"/>
                        <a:pt x="1445892" y="84200"/>
                        <a:pt x="1465816" y="84200"/>
                      </a:cubicBezTo>
                      <a:cubicBezTo>
                        <a:pt x="1488586" y="81354"/>
                        <a:pt x="1488586" y="50046"/>
                        <a:pt x="1465816" y="50046"/>
                      </a:cubicBezTo>
                      <a:close/>
                      <a:moveTo>
                        <a:pt x="1639437" y="47199"/>
                      </a:moveTo>
                      <a:lnTo>
                        <a:pt x="1525587" y="47199"/>
                      </a:lnTo>
                      <a:cubicBezTo>
                        <a:pt x="1502817" y="47199"/>
                        <a:pt x="1505664" y="81354"/>
                        <a:pt x="1525587" y="81354"/>
                      </a:cubicBezTo>
                      <a:lnTo>
                        <a:pt x="1639437" y="81354"/>
                      </a:lnTo>
                      <a:cubicBezTo>
                        <a:pt x="1662207" y="78508"/>
                        <a:pt x="1659361" y="47199"/>
                        <a:pt x="1639437" y="47199"/>
                      </a:cubicBezTo>
                      <a:close/>
                      <a:moveTo>
                        <a:pt x="1110036" y="4506"/>
                      </a:moveTo>
                      <a:cubicBezTo>
                        <a:pt x="1021802" y="30122"/>
                        <a:pt x="1021802" y="161049"/>
                        <a:pt x="1087266" y="209435"/>
                      </a:cubicBezTo>
                      <a:cubicBezTo>
                        <a:pt x="1104343" y="220820"/>
                        <a:pt x="1121420" y="192358"/>
                        <a:pt x="1104343" y="180973"/>
                      </a:cubicBezTo>
                      <a:cubicBezTo>
                        <a:pt x="1061649" y="149664"/>
                        <a:pt x="1061649" y="52892"/>
                        <a:pt x="1118574" y="35814"/>
                      </a:cubicBezTo>
                      <a:cubicBezTo>
                        <a:pt x="1141344" y="30122"/>
                        <a:pt x="1132805" y="-4033"/>
                        <a:pt x="1110036" y="4506"/>
                      </a:cubicBezTo>
                      <a:close/>
                      <a:moveTo>
                        <a:pt x="1773211" y="283437"/>
                      </a:moveTo>
                      <a:lnTo>
                        <a:pt x="1963909" y="283437"/>
                      </a:lnTo>
                      <a:cubicBezTo>
                        <a:pt x="1986679" y="283437"/>
                        <a:pt x="1983833" y="249283"/>
                        <a:pt x="1963909" y="249283"/>
                      </a:cubicBezTo>
                      <a:lnTo>
                        <a:pt x="1773211" y="249283"/>
                      </a:lnTo>
                      <a:cubicBezTo>
                        <a:pt x="1753287" y="249283"/>
                        <a:pt x="1753287" y="283437"/>
                        <a:pt x="1773211" y="283437"/>
                      </a:cubicBezTo>
                      <a:close/>
                      <a:moveTo>
                        <a:pt x="529402" y="246436"/>
                      </a:moveTo>
                      <a:lnTo>
                        <a:pt x="529402" y="246436"/>
                      </a:lnTo>
                      <a:cubicBezTo>
                        <a:pt x="552172" y="246436"/>
                        <a:pt x="552172" y="212281"/>
                        <a:pt x="532248" y="212281"/>
                      </a:cubicBezTo>
                      <a:lnTo>
                        <a:pt x="529402" y="212281"/>
                      </a:lnTo>
                      <a:cubicBezTo>
                        <a:pt x="506632" y="215128"/>
                        <a:pt x="506632" y="246436"/>
                        <a:pt x="529402" y="246436"/>
                      </a:cubicBezTo>
                      <a:close/>
                      <a:moveTo>
                        <a:pt x="230546" y="220820"/>
                      </a:moveTo>
                      <a:lnTo>
                        <a:pt x="344396" y="220820"/>
                      </a:lnTo>
                      <a:cubicBezTo>
                        <a:pt x="367166" y="220820"/>
                        <a:pt x="364319" y="186665"/>
                        <a:pt x="344396" y="186665"/>
                      </a:cubicBezTo>
                      <a:lnTo>
                        <a:pt x="230546" y="186665"/>
                      </a:lnTo>
                      <a:cubicBezTo>
                        <a:pt x="210622" y="186665"/>
                        <a:pt x="210622" y="220820"/>
                        <a:pt x="230546" y="220820"/>
                      </a:cubicBezTo>
                      <a:close/>
                      <a:moveTo>
                        <a:pt x="264701" y="289130"/>
                      </a:moveTo>
                      <a:cubicBezTo>
                        <a:pt x="287471" y="289130"/>
                        <a:pt x="284625" y="254975"/>
                        <a:pt x="264701" y="254975"/>
                      </a:cubicBezTo>
                      <a:cubicBezTo>
                        <a:pt x="241931" y="254975"/>
                        <a:pt x="241931" y="289130"/>
                        <a:pt x="264701" y="289130"/>
                      </a:cubicBezTo>
                      <a:close/>
                      <a:moveTo>
                        <a:pt x="17077" y="75662"/>
                      </a:moveTo>
                      <a:lnTo>
                        <a:pt x="845335" y="75662"/>
                      </a:lnTo>
                      <a:cubicBezTo>
                        <a:pt x="868105" y="75662"/>
                        <a:pt x="865258" y="41507"/>
                        <a:pt x="845335" y="41507"/>
                      </a:cubicBezTo>
                      <a:lnTo>
                        <a:pt x="17077" y="41507"/>
                      </a:lnTo>
                      <a:cubicBezTo>
                        <a:pt x="-5692" y="41507"/>
                        <a:pt x="-5692" y="75662"/>
                        <a:pt x="17077" y="75662"/>
                      </a:cubicBezTo>
                      <a:close/>
                      <a:moveTo>
                        <a:pt x="99619" y="155356"/>
                      </a:moveTo>
                      <a:lnTo>
                        <a:pt x="461092" y="155356"/>
                      </a:lnTo>
                      <a:cubicBezTo>
                        <a:pt x="483862" y="155356"/>
                        <a:pt x="481015" y="121202"/>
                        <a:pt x="461092" y="121202"/>
                      </a:cubicBezTo>
                      <a:lnTo>
                        <a:pt x="99619" y="121202"/>
                      </a:lnTo>
                      <a:cubicBezTo>
                        <a:pt x="76849" y="124048"/>
                        <a:pt x="76849" y="155356"/>
                        <a:pt x="99619" y="155356"/>
                      </a:cubicBezTo>
                      <a:close/>
                      <a:moveTo>
                        <a:pt x="1147037" y="192358"/>
                      </a:moveTo>
                      <a:cubicBezTo>
                        <a:pt x="1189730" y="206589"/>
                        <a:pt x="1238117" y="183819"/>
                        <a:pt x="1252348" y="141125"/>
                      </a:cubicBezTo>
                      <a:cubicBezTo>
                        <a:pt x="1269425" y="95585"/>
                        <a:pt x="1243809" y="44353"/>
                        <a:pt x="1201115" y="24429"/>
                      </a:cubicBezTo>
                      <a:cubicBezTo>
                        <a:pt x="1181192" y="15891"/>
                        <a:pt x="1164114" y="44353"/>
                        <a:pt x="1184038" y="52892"/>
                      </a:cubicBezTo>
                      <a:cubicBezTo>
                        <a:pt x="1229578" y="72816"/>
                        <a:pt x="1243809" y="141125"/>
                        <a:pt x="1189730" y="161049"/>
                      </a:cubicBezTo>
                      <a:cubicBezTo>
                        <a:pt x="1169807" y="169588"/>
                        <a:pt x="1141344" y="161049"/>
                        <a:pt x="1129959" y="141125"/>
                      </a:cubicBezTo>
                      <a:cubicBezTo>
                        <a:pt x="1124267" y="129740"/>
                        <a:pt x="1121420" y="112663"/>
                        <a:pt x="1132805" y="106970"/>
                      </a:cubicBezTo>
                      <a:cubicBezTo>
                        <a:pt x="1141344" y="101278"/>
                        <a:pt x="1155575" y="104124"/>
                        <a:pt x="1161268" y="112663"/>
                      </a:cubicBezTo>
                      <a:cubicBezTo>
                        <a:pt x="1172653" y="132587"/>
                        <a:pt x="1201115" y="115509"/>
                        <a:pt x="1189730" y="95585"/>
                      </a:cubicBezTo>
                      <a:cubicBezTo>
                        <a:pt x="1172653" y="61431"/>
                        <a:pt x="1118574" y="64277"/>
                        <a:pt x="1098651" y="95585"/>
                      </a:cubicBezTo>
                      <a:cubicBezTo>
                        <a:pt x="1075881" y="132587"/>
                        <a:pt x="1107189" y="178127"/>
                        <a:pt x="1147037" y="192358"/>
                      </a:cubicBezTo>
                      <a:close/>
                      <a:moveTo>
                        <a:pt x="976262" y="118355"/>
                      </a:moveTo>
                      <a:cubicBezTo>
                        <a:pt x="999032" y="118355"/>
                        <a:pt x="996186" y="84200"/>
                        <a:pt x="976262" y="84200"/>
                      </a:cubicBezTo>
                      <a:cubicBezTo>
                        <a:pt x="956338" y="84200"/>
                        <a:pt x="956338" y="118355"/>
                        <a:pt x="976262" y="118355"/>
                      </a:cubicBezTo>
                      <a:close/>
                      <a:moveTo>
                        <a:pt x="981955" y="178127"/>
                      </a:moveTo>
                      <a:cubicBezTo>
                        <a:pt x="1004724" y="229359"/>
                        <a:pt x="1044572" y="266360"/>
                        <a:pt x="1095804" y="289130"/>
                      </a:cubicBezTo>
                      <a:cubicBezTo>
                        <a:pt x="1115728" y="297669"/>
                        <a:pt x="1124267" y="266360"/>
                        <a:pt x="1104343" y="257821"/>
                      </a:cubicBezTo>
                      <a:cubicBezTo>
                        <a:pt x="1061649" y="240744"/>
                        <a:pt x="1027494" y="206589"/>
                        <a:pt x="1010417" y="163895"/>
                      </a:cubicBezTo>
                      <a:cubicBezTo>
                        <a:pt x="1001878" y="141125"/>
                        <a:pt x="973416" y="158203"/>
                        <a:pt x="981955" y="178127"/>
                      </a:cubicBezTo>
                      <a:close/>
                      <a:moveTo>
                        <a:pt x="657483" y="303361"/>
                      </a:moveTo>
                      <a:cubicBezTo>
                        <a:pt x="680252" y="303361"/>
                        <a:pt x="677406" y="269206"/>
                        <a:pt x="657483" y="269206"/>
                      </a:cubicBezTo>
                      <a:cubicBezTo>
                        <a:pt x="634713" y="269206"/>
                        <a:pt x="634713" y="303361"/>
                        <a:pt x="657483" y="303361"/>
                      </a:cubicBezTo>
                      <a:close/>
                      <a:moveTo>
                        <a:pt x="717254" y="149664"/>
                      </a:moveTo>
                      <a:cubicBezTo>
                        <a:pt x="740024" y="149664"/>
                        <a:pt x="737177" y="115509"/>
                        <a:pt x="717254" y="115509"/>
                      </a:cubicBezTo>
                      <a:lnTo>
                        <a:pt x="535094" y="115509"/>
                      </a:lnTo>
                      <a:cubicBezTo>
                        <a:pt x="512324" y="115509"/>
                        <a:pt x="515170" y="149664"/>
                        <a:pt x="535094" y="149664"/>
                      </a:cubicBezTo>
                      <a:lnTo>
                        <a:pt x="717254" y="149664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5128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24" name="Graphic 377">
                <a:extLst>
                  <a:ext uri="{FF2B5EF4-FFF2-40B4-BE49-F238E27FC236}">
                    <a16:creationId xmlns:a16="http://schemas.microsoft.com/office/drawing/2014/main" id="{E27AE4B3-F355-485B-B10E-9E15F9D64B49}"/>
                  </a:ext>
                </a:extLst>
              </p:cNvPr>
              <p:cNvGrpSpPr/>
              <p:nvPr/>
            </p:nvGrpSpPr>
            <p:grpSpPr>
              <a:xfrm>
                <a:off x="4502102" y="5037418"/>
                <a:ext cx="3184947" cy="438321"/>
                <a:chOff x="4502102" y="5037418"/>
                <a:chExt cx="3184947" cy="438321"/>
              </a:xfrm>
            </p:grpSpPr>
            <p:sp>
              <p:nvSpPr>
                <p:cNvPr id="3925" name="Freeform: Shape 3924">
                  <a:extLst>
                    <a:ext uri="{FF2B5EF4-FFF2-40B4-BE49-F238E27FC236}">
                      <a16:creationId xmlns:a16="http://schemas.microsoft.com/office/drawing/2014/main" id="{626ED6DD-3D25-4C5A-8129-6244C5A4D38E}"/>
                    </a:ext>
                  </a:extLst>
                </p:cNvPr>
                <p:cNvSpPr/>
                <p:nvPr/>
              </p:nvSpPr>
              <p:spPr>
                <a:xfrm>
                  <a:off x="4502102" y="5037418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2 h 438321"/>
                    <a:gd name="connsiteX3" fmla="*/ 0 w 3184947"/>
                    <a:gd name="connsiteY3" fmla="*/ 438322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2"/>
                      </a:lnTo>
                      <a:lnTo>
                        <a:pt x="0" y="438322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6" name="Freeform: Shape 3925">
                  <a:extLst>
                    <a:ext uri="{FF2B5EF4-FFF2-40B4-BE49-F238E27FC236}">
                      <a16:creationId xmlns:a16="http://schemas.microsoft.com/office/drawing/2014/main" id="{04D17601-3BC2-43C4-859B-D3B7AFA5C2DE}"/>
                    </a:ext>
                  </a:extLst>
                </p:cNvPr>
                <p:cNvSpPr/>
                <p:nvPr/>
              </p:nvSpPr>
              <p:spPr>
                <a:xfrm>
                  <a:off x="4502102" y="5037418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7" name="Freeform: Shape 3926">
                  <a:extLst>
                    <a:ext uri="{FF2B5EF4-FFF2-40B4-BE49-F238E27FC236}">
                      <a16:creationId xmlns:a16="http://schemas.microsoft.com/office/drawing/2014/main" id="{C8183E3B-C865-4A07-8BEC-3B2BC3438266}"/>
                    </a:ext>
                  </a:extLst>
                </p:cNvPr>
                <p:cNvSpPr/>
                <p:nvPr/>
              </p:nvSpPr>
              <p:spPr>
                <a:xfrm>
                  <a:off x="4502102" y="5441584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8" name="Freeform: Shape 3927">
                  <a:extLst>
                    <a:ext uri="{FF2B5EF4-FFF2-40B4-BE49-F238E27FC236}">
                      <a16:creationId xmlns:a16="http://schemas.microsoft.com/office/drawing/2014/main" id="{B23F038D-27E3-4C6F-8B3C-16435773DDBE}"/>
                    </a:ext>
                  </a:extLst>
                </p:cNvPr>
                <p:cNvSpPr/>
                <p:nvPr/>
              </p:nvSpPr>
              <p:spPr>
                <a:xfrm>
                  <a:off x="4599924" y="5104068"/>
                  <a:ext cx="3024508" cy="326131"/>
                </a:xfrm>
                <a:custGeom>
                  <a:avLst/>
                  <a:gdLst>
                    <a:gd name="connsiteX0" fmla="*/ 1407842 w 3024508"/>
                    <a:gd name="connsiteY0" fmla="*/ 249283 h 326131"/>
                    <a:gd name="connsiteX1" fmla="*/ 1407842 w 3024508"/>
                    <a:gd name="connsiteY1" fmla="*/ 283438 h 326131"/>
                    <a:gd name="connsiteX2" fmla="*/ 1407842 w 3024508"/>
                    <a:gd name="connsiteY2" fmla="*/ 249283 h 326131"/>
                    <a:gd name="connsiteX3" fmla="*/ 1339532 w 3024508"/>
                    <a:gd name="connsiteY3" fmla="*/ 243590 h 326131"/>
                    <a:gd name="connsiteX4" fmla="*/ 1339532 w 3024508"/>
                    <a:gd name="connsiteY4" fmla="*/ 277745 h 326131"/>
                    <a:gd name="connsiteX5" fmla="*/ 1339532 w 3024508"/>
                    <a:gd name="connsiteY5" fmla="*/ 243590 h 326131"/>
                    <a:gd name="connsiteX6" fmla="*/ 1840471 w 3024508"/>
                    <a:gd name="connsiteY6" fmla="*/ 223667 h 326131"/>
                    <a:gd name="connsiteX7" fmla="*/ 1763622 w 3024508"/>
                    <a:gd name="connsiteY7" fmla="*/ 27276 h 326131"/>
                    <a:gd name="connsiteX8" fmla="*/ 1740852 w 3024508"/>
                    <a:gd name="connsiteY8" fmla="*/ 4506 h 326131"/>
                    <a:gd name="connsiteX9" fmla="*/ 1840471 w 3024508"/>
                    <a:gd name="connsiteY9" fmla="*/ 257821 h 326131"/>
                    <a:gd name="connsiteX10" fmla="*/ 1840471 w 3024508"/>
                    <a:gd name="connsiteY10" fmla="*/ 223667 h 326131"/>
                    <a:gd name="connsiteX11" fmla="*/ 1863241 w 3024508"/>
                    <a:gd name="connsiteY11" fmla="*/ 291976 h 326131"/>
                    <a:gd name="connsiteX12" fmla="*/ 1863241 w 3024508"/>
                    <a:gd name="connsiteY12" fmla="*/ 326131 h 326131"/>
                    <a:gd name="connsiteX13" fmla="*/ 1863241 w 3024508"/>
                    <a:gd name="connsiteY13" fmla="*/ 291976 h 326131"/>
                    <a:gd name="connsiteX14" fmla="*/ 1646926 w 3024508"/>
                    <a:gd name="connsiteY14" fmla="*/ 141125 h 326131"/>
                    <a:gd name="connsiteX15" fmla="*/ 642202 w 3024508"/>
                    <a:gd name="connsiteY15" fmla="*/ 141125 h 326131"/>
                    <a:gd name="connsiteX16" fmla="*/ 642202 w 3024508"/>
                    <a:gd name="connsiteY16" fmla="*/ 175280 h 326131"/>
                    <a:gd name="connsiteX17" fmla="*/ 1646926 w 3024508"/>
                    <a:gd name="connsiteY17" fmla="*/ 175280 h 326131"/>
                    <a:gd name="connsiteX18" fmla="*/ 1646926 w 3024508"/>
                    <a:gd name="connsiteY18" fmla="*/ 141125 h 326131"/>
                    <a:gd name="connsiteX19" fmla="*/ 98569 w 3024508"/>
                    <a:gd name="connsiteY19" fmla="*/ 87047 h 326131"/>
                    <a:gd name="connsiteX20" fmla="*/ 1248452 w 3024508"/>
                    <a:gd name="connsiteY20" fmla="*/ 87047 h 326131"/>
                    <a:gd name="connsiteX21" fmla="*/ 1248452 w 3024508"/>
                    <a:gd name="connsiteY21" fmla="*/ 52892 h 326131"/>
                    <a:gd name="connsiteX22" fmla="*/ 98569 w 3024508"/>
                    <a:gd name="connsiteY22" fmla="*/ 52892 h 326131"/>
                    <a:gd name="connsiteX23" fmla="*/ 98569 w 3024508"/>
                    <a:gd name="connsiteY23" fmla="*/ 87047 h 326131"/>
                    <a:gd name="connsiteX24" fmla="*/ 978059 w 3024508"/>
                    <a:gd name="connsiteY24" fmla="*/ 249283 h 326131"/>
                    <a:gd name="connsiteX25" fmla="*/ 16028 w 3024508"/>
                    <a:gd name="connsiteY25" fmla="*/ 249283 h 326131"/>
                    <a:gd name="connsiteX26" fmla="*/ 16028 w 3024508"/>
                    <a:gd name="connsiteY26" fmla="*/ 283438 h 326131"/>
                    <a:gd name="connsiteX27" fmla="*/ 978059 w 3024508"/>
                    <a:gd name="connsiteY27" fmla="*/ 283438 h 326131"/>
                    <a:gd name="connsiteX28" fmla="*/ 978059 w 3024508"/>
                    <a:gd name="connsiteY28" fmla="*/ 249283 h 326131"/>
                    <a:gd name="connsiteX29" fmla="*/ 1558693 w 3024508"/>
                    <a:gd name="connsiteY29" fmla="*/ 81354 h 326131"/>
                    <a:gd name="connsiteX30" fmla="*/ 1558693 w 3024508"/>
                    <a:gd name="connsiteY30" fmla="*/ 47199 h 326131"/>
                    <a:gd name="connsiteX31" fmla="*/ 1558693 w 3024508"/>
                    <a:gd name="connsiteY31" fmla="*/ 81354 h 326131"/>
                    <a:gd name="connsiteX32" fmla="*/ 1385072 w 3024508"/>
                    <a:gd name="connsiteY32" fmla="*/ 78508 h 326131"/>
                    <a:gd name="connsiteX33" fmla="*/ 1498921 w 3024508"/>
                    <a:gd name="connsiteY33" fmla="*/ 78508 h 326131"/>
                    <a:gd name="connsiteX34" fmla="*/ 1498921 w 3024508"/>
                    <a:gd name="connsiteY34" fmla="*/ 44353 h 326131"/>
                    <a:gd name="connsiteX35" fmla="*/ 1385072 w 3024508"/>
                    <a:gd name="connsiteY35" fmla="*/ 44353 h 326131"/>
                    <a:gd name="connsiteX36" fmla="*/ 1385072 w 3024508"/>
                    <a:gd name="connsiteY36" fmla="*/ 78508 h 326131"/>
                    <a:gd name="connsiteX37" fmla="*/ 1905935 w 3024508"/>
                    <a:gd name="connsiteY37" fmla="*/ 32968 h 326131"/>
                    <a:gd name="connsiteX38" fmla="*/ 1920166 w 3024508"/>
                    <a:gd name="connsiteY38" fmla="*/ 180973 h 326131"/>
                    <a:gd name="connsiteX39" fmla="*/ 1937243 w 3024508"/>
                    <a:gd name="connsiteY39" fmla="*/ 209435 h 326131"/>
                    <a:gd name="connsiteX40" fmla="*/ 1914473 w 3024508"/>
                    <a:gd name="connsiteY40" fmla="*/ 1659 h 326131"/>
                    <a:gd name="connsiteX41" fmla="*/ 1905935 w 3024508"/>
                    <a:gd name="connsiteY41" fmla="*/ 32968 h 326131"/>
                    <a:gd name="connsiteX42" fmla="*/ 1251298 w 3024508"/>
                    <a:gd name="connsiteY42" fmla="*/ 249283 h 326131"/>
                    <a:gd name="connsiteX43" fmla="*/ 1060600 w 3024508"/>
                    <a:gd name="connsiteY43" fmla="*/ 249283 h 326131"/>
                    <a:gd name="connsiteX44" fmla="*/ 1060600 w 3024508"/>
                    <a:gd name="connsiteY44" fmla="*/ 283438 h 326131"/>
                    <a:gd name="connsiteX45" fmla="*/ 1251298 w 3024508"/>
                    <a:gd name="connsiteY45" fmla="*/ 283438 h 326131"/>
                    <a:gd name="connsiteX46" fmla="*/ 1251298 w 3024508"/>
                    <a:gd name="connsiteY46" fmla="*/ 249283 h 326131"/>
                    <a:gd name="connsiteX47" fmla="*/ 2495107 w 3024508"/>
                    <a:gd name="connsiteY47" fmla="*/ 215128 h 326131"/>
                    <a:gd name="connsiteX48" fmla="*/ 2495107 w 3024508"/>
                    <a:gd name="connsiteY48" fmla="*/ 215128 h 326131"/>
                    <a:gd name="connsiteX49" fmla="*/ 2492261 w 3024508"/>
                    <a:gd name="connsiteY49" fmla="*/ 249283 h 326131"/>
                    <a:gd name="connsiteX50" fmla="*/ 2495107 w 3024508"/>
                    <a:gd name="connsiteY50" fmla="*/ 249283 h 326131"/>
                    <a:gd name="connsiteX51" fmla="*/ 2495107 w 3024508"/>
                    <a:gd name="connsiteY51" fmla="*/ 215128 h 326131"/>
                    <a:gd name="connsiteX52" fmla="*/ 2793963 w 3024508"/>
                    <a:gd name="connsiteY52" fmla="*/ 186665 h 326131"/>
                    <a:gd name="connsiteX53" fmla="*/ 2680113 w 3024508"/>
                    <a:gd name="connsiteY53" fmla="*/ 186665 h 326131"/>
                    <a:gd name="connsiteX54" fmla="*/ 2680113 w 3024508"/>
                    <a:gd name="connsiteY54" fmla="*/ 220820 h 326131"/>
                    <a:gd name="connsiteX55" fmla="*/ 2793963 w 3024508"/>
                    <a:gd name="connsiteY55" fmla="*/ 220820 h 326131"/>
                    <a:gd name="connsiteX56" fmla="*/ 2793963 w 3024508"/>
                    <a:gd name="connsiteY56" fmla="*/ 186665 h 326131"/>
                    <a:gd name="connsiteX57" fmla="*/ 2762654 w 3024508"/>
                    <a:gd name="connsiteY57" fmla="*/ 257821 h 326131"/>
                    <a:gd name="connsiteX58" fmla="*/ 2762654 w 3024508"/>
                    <a:gd name="connsiteY58" fmla="*/ 291976 h 326131"/>
                    <a:gd name="connsiteX59" fmla="*/ 2762654 w 3024508"/>
                    <a:gd name="connsiteY59" fmla="*/ 257821 h 326131"/>
                    <a:gd name="connsiteX60" fmla="*/ 3007431 w 3024508"/>
                    <a:gd name="connsiteY60" fmla="*/ 41507 h 326131"/>
                    <a:gd name="connsiteX61" fmla="*/ 2179174 w 3024508"/>
                    <a:gd name="connsiteY61" fmla="*/ 41507 h 326131"/>
                    <a:gd name="connsiteX62" fmla="*/ 2179174 w 3024508"/>
                    <a:gd name="connsiteY62" fmla="*/ 75662 h 326131"/>
                    <a:gd name="connsiteX63" fmla="*/ 3007431 w 3024508"/>
                    <a:gd name="connsiteY63" fmla="*/ 75662 h 326131"/>
                    <a:gd name="connsiteX64" fmla="*/ 3007431 w 3024508"/>
                    <a:gd name="connsiteY64" fmla="*/ 41507 h 326131"/>
                    <a:gd name="connsiteX65" fmla="*/ 2924890 w 3024508"/>
                    <a:gd name="connsiteY65" fmla="*/ 124048 h 326131"/>
                    <a:gd name="connsiteX66" fmla="*/ 2563417 w 3024508"/>
                    <a:gd name="connsiteY66" fmla="*/ 124048 h 326131"/>
                    <a:gd name="connsiteX67" fmla="*/ 2563417 w 3024508"/>
                    <a:gd name="connsiteY67" fmla="*/ 158203 h 326131"/>
                    <a:gd name="connsiteX68" fmla="*/ 2924890 w 3024508"/>
                    <a:gd name="connsiteY68" fmla="*/ 158203 h 326131"/>
                    <a:gd name="connsiteX69" fmla="*/ 2924890 w 3024508"/>
                    <a:gd name="connsiteY69" fmla="*/ 124048 h 326131"/>
                    <a:gd name="connsiteX70" fmla="*/ 1923012 w 3024508"/>
                    <a:gd name="connsiteY70" fmla="*/ 92739 h 326131"/>
                    <a:gd name="connsiteX71" fmla="*/ 1831932 w 3024508"/>
                    <a:gd name="connsiteY71" fmla="*/ 92739 h 326131"/>
                    <a:gd name="connsiteX72" fmla="*/ 1860395 w 3024508"/>
                    <a:gd name="connsiteY72" fmla="*/ 109817 h 326131"/>
                    <a:gd name="connsiteX73" fmla="*/ 1888857 w 3024508"/>
                    <a:gd name="connsiteY73" fmla="*/ 104124 h 326131"/>
                    <a:gd name="connsiteX74" fmla="*/ 1891703 w 3024508"/>
                    <a:gd name="connsiteY74" fmla="*/ 141125 h 326131"/>
                    <a:gd name="connsiteX75" fmla="*/ 1831932 w 3024508"/>
                    <a:gd name="connsiteY75" fmla="*/ 161049 h 326131"/>
                    <a:gd name="connsiteX76" fmla="*/ 1837625 w 3024508"/>
                    <a:gd name="connsiteY76" fmla="*/ 52892 h 326131"/>
                    <a:gd name="connsiteX77" fmla="*/ 1820547 w 3024508"/>
                    <a:gd name="connsiteY77" fmla="*/ 24429 h 326131"/>
                    <a:gd name="connsiteX78" fmla="*/ 1769315 w 3024508"/>
                    <a:gd name="connsiteY78" fmla="*/ 141125 h 326131"/>
                    <a:gd name="connsiteX79" fmla="*/ 1874626 w 3024508"/>
                    <a:gd name="connsiteY79" fmla="*/ 192358 h 326131"/>
                    <a:gd name="connsiteX80" fmla="*/ 1923012 w 3024508"/>
                    <a:gd name="connsiteY80" fmla="*/ 92739 h 326131"/>
                    <a:gd name="connsiteX81" fmla="*/ 2048247 w 3024508"/>
                    <a:gd name="connsiteY81" fmla="*/ 84201 h 326131"/>
                    <a:gd name="connsiteX82" fmla="*/ 2048247 w 3024508"/>
                    <a:gd name="connsiteY82" fmla="*/ 118355 h 326131"/>
                    <a:gd name="connsiteX83" fmla="*/ 2048247 w 3024508"/>
                    <a:gd name="connsiteY83" fmla="*/ 84201 h 326131"/>
                    <a:gd name="connsiteX84" fmla="*/ 2014092 w 3024508"/>
                    <a:gd name="connsiteY84" fmla="*/ 161049 h 326131"/>
                    <a:gd name="connsiteX85" fmla="*/ 1920166 w 3024508"/>
                    <a:gd name="connsiteY85" fmla="*/ 257821 h 326131"/>
                    <a:gd name="connsiteX86" fmla="*/ 1928704 w 3024508"/>
                    <a:gd name="connsiteY86" fmla="*/ 289130 h 326131"/>
                    <a:gd name="connsiteX87" fmla="*/ 2042554 w 3024508"/>
                    <a:gd name="connsiteY87" fmla="*/ 178127 h 326131"/>
                    <a:gd name="connsiteX88" fmla="*/ 2014092 w 3024508"/>
                    <a:gd name="connsiteY88" fmla="*/ 161049 h 326131"/>
                    <a:gd name="connsiteX89" fmla="*/ 2367026 w 3024508"/>
                    <a:gd name="connsiteY89" fmla="*/ 269206 h 326131"/>
                    <a:gd name="connsiteX90" fmla="*/ 2367026 w 3024508"/>
                    <a:gd name="connsiteY90" fmla="*/ 303361 h 326131"/>
                    <a:gd name="connsiteX91" fmla="*/ 2367026 w 3024508"/>
                    <a:gd name="connsiteY91" fmla="*/ 269206 h 326131"/>
                    <a:gd name="connsiteX92" fmla="*/ 2489415 w 3024508"/>
                    <a:gd name="connsiteY92" fmla="*/ 149664 h 326131"/>
                    <a:gd name="connsiteX93" fmla="*/ 2489415 w 3024508"/>
                    <a:gd name="connsiteY93" fmla="*/ 115509 h 326131"/>
                    <a:gd name="connsiteX94" fmla="*/ 2307255 w 3024508"/>
                    <a:gd name="connsiteY94" fmla="*/ 115509 h 326131"/>
                    <a:gd name="connsiteX95" fmla="*/ 2307255 w 3024508"/>
                    <a:gd name="connsiteY95" fmla="*/ 149664 h 326131"/>
                    <a:gd name="connsiteX96" fmla="*/ 2489415 w 3024508"/>
                    <a:gd name="connsiteY96" fmla="*/ 149664 h 326131"/>
                    <a:gd name="connsiteX97" fmla="*/ 2412566 w 3024508"/>
                    <a:gd name="connsiteY97" fmla="*/ 215128 h 326131"/>
                    <a:gd name="connsiteX98" fmla="*/ 2110864 w 3024508"/>
                    <a:gd name="connsiteY98" fmla="*/ 215128 h 326131"/>
                    <a:gd name="connsiteX99" fmla="*/ 2110864 w 3024508"/>
                    <a:gd name="connsiteY99" fmla="*/ 249283 h 326131"/>
                    <a:gd name="connsiteX100" fmla="*/ 2412566 w 3024508"/>
                    <a:gd name="connsiteY100" fmla="*/ 249283 h 326131"/>
                    <a:gd name="connsiteX101" fmla="*/ 2412566 w 3024508"/>
                    <a:gd name="connsiteY101" fmla="*/ 215128 h 32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6131">
                      <a:moveTo>
                        <a:pt x="1407842" y="249283"/>
                      </a:moveTo>
                      <a:cubicBezTo>
                        <a:pt x="1387918" y="249283"/>
                        <a:pt x="1385072" y="283438"/>
                        <a:pt x="1407842" y="283438"/>
                      </a:cubicBezTo>
                      <a:cubicBezTo>
                        <a:pt x="1430612" y="283438"/>
                        <a:pt x="1430612" y="249283"/>
                        <a:pt x="1407842" y="249283"/>
                      </a:cubicBezTo>
                      <a:close/>
                      <a:moveTo>
                        <a:pt x="1339532" y="243590"/>
                      </a:moveTo>
                      <a:cubicBezTo>
                        <a:pt x="1319608" y="243590"/>
                        <a:pt x="1316762" y="277745"/>
                        <a:pt x="1339532" y="277745"/>
                      </a:cubicBezTo>
                      <a:cubicBezTo>
                        <a:pt x="1359456" y="277745"/>
                        <a:pt x="1359456" y="243590"/>
                        <a:pt x="1339532" y="243590"/>
                      </a:cubicBezTo>
                      <a:close/>
                      <a:moveTo>
                        <a:pt x="1840471" y="223667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6"/>
                        <a:pt x="1706697" y="260668"/>
                        <a:pt x="1840471" y="257821"/>
                      </a:cubicBezTo>
                      <a:cubicBezTo>
                        <a:pt x="1860395" y="257821"/>
                        <a:pt x="1860395" y="223667"/>
                        <a:pt x="1840471" y="223667"/>
                      </a:cubicBezTo>
                      <a:close/>
                      <a:moveTo>
                        <a:pt x="1863241" y="291976"/>
                      </a:moveTo>
                      <a:cubicBezTo>
                        <a:pt x="1843317" y="291976"/>
                        <a:pt x="1840471" y="326131"/>
                        <a:pt x="1863241" y="326131"/>
                      </a:cubicBezTo>
                      <a:cubicBezTo>
                        <a:pt x="1886011" y="326131"/>
                        <a:pt x="1886011" y="291976"/>
                        <a:pt x="1863241" y="291976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5280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49283"/>
                      </a:moveTo>
                      <a:lnTo>
                        <a:pt x="16028" y="249283"/>
                      </a:lnTo>
                      <a:cubicBezTo>
                        <a:pt x="-3896" y="249283"/>
                        <a:pt x="-6742" y="283438"/>
                        <a:pt x="16028" y="283438"/>
                      </a:cubicBezTo>
                      <a:lnTo>
                        <a:pt x="978059" y="283438"/>
                      </a:lnTo>
                      <a:cubicBezTo>
                        <a:pt x="1000829" y="283438"/>
                        <a:pt x="1000829" y="249283"/>
                        <a:pt x="978059" y="249283"/>
                      </a:cubicBezTo>
                      <a:close/>
                      <a:moveTo>
                        <a:pt x="1558693" y="81354"/>
                      </a:moveTo>
                      <a:cubicBezTo>
                        <a:pt x="1578616" y="81354"/>
                        <a:pt x="1581463" y="47199"/>
                        <a:pt x="1558693" y="47199"/>
                      </a:cubicBezTo>
                      <a:cubicBezTo>
                        <a:pt x="1538769" y="47199"/>
                        <a:pt x="1538769" y="81354"/>
                        <a:pt x="1558693" y="81354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4353"/>
                        <a:pt x="1365148" y="78508"/>
                        <a:pt x="1385072" y="78508"/>
                      </a:cubicBezTo>
                      <a:close/>
                      <a:moveTo>
                        <a:pt x="1905935" y="32968"/>
                      </a:moveTo>
                      <a:cubicBezTo>
                        <a:pt x="1962859" y="50046"/>
                        <a:pt x="1962859" y="146818"/>
                        <a:pt x="1920166" y="180973"/>
                      </a:cubicBezTo>
                      <a:cubicBezTo>
                        <a:pt x="1903088" y="192358"/>
                        <a:pt x="1920166" y="223667"/>
                        <a:pt x="1937243" y="209435"/>
                      </a:cubicBezTo>
                      <a:cubicBezTo>
                        <a:pt x="2005553" y="161049"/>
                        <a:pt x="2002707" y="27276"/>
                        <a:pt x="1914473" y="1659"/>
                      </a:cubicBezTo>
                      <a:cubicBezTo>
                        <a:pt x="1894550" y="-4033"/>
                        <a:pt x="1883164" y="27276"/>
                        <a:pt x="1905935" y="32968"/>
                      </a:cubicBezTo>
                      <a:close/>
                      <a:moveTo>
                        <a:pt x="1251298" y="249283"/>
                      </a:moveTo>
                      <a:lnTo>
                        <a:pt x="1060600" y="249283"/>
                      </a:lnTo>
                      <a:cubicBezTo>
                        <a:pt x="1040676" y="249283"/>
                        <a:pt x="1037830" y="283438"/>
                        <a:pt x="1060600" y="283438"/>
                      </a:cubicBezTo>
                      <a:lnTo>
                        <a:pt x="1251298" y="283438"/>
                      </a:lnTo>
                      <a:cubicBezTo>
                        <a:pt x="1271222" y="283438"/>
                        <a:pt x="1271222" y="249283"/>
                        <a:pt x="1251298" y="249283"/>
                      </a:cubicBezTo>
                      <a:close/>
                      <a:moveTo>
                        <a:pt x="2495107" y="215128"/>
                      </a:moveTo>
                      <a:lnTo>
                        <a:pt x="2495107" y="215128"/>
                      </a:lnTo>
                      <a:cubicBezTo>
                        <a:pt x="2472337" y="215128"/>
                        <a:pt x="2472337" y="249283"/>
                        <a:pt x="2492261" y="249283"/>
                      </a:cubicBezTo>
                      <a:lnTo>
                        <a:pt x="2495107" y="249283"/>
                      </a:lnTo>
                      <a:cubicBezTo>
                        <a:pt x="2517877" y="249283"/>
                        <a:pt x="2517877" y="215128"/>
                        <a:pt x="2495107" y="215128"/>
                      </a:cubicBezTo>
                      <a:close/>
                      <a:moveTo>
                        <a:pt x="2793963" y="186665"/>
                      </a:moveTo>
                      <a:lnTo>
                        <a:pt x="2680113" y="186665"/>
                      </a:lnTo>
                      <a:cubicBezTo>
                        <a:pt x="2660189" y="186665"/>
                        <a:pt x="2657343" y="220820"/>
                        <a:pt x="2680113" y="220820"/>
                      </a:cubicBezTo>
                      <a:lnTo>
                        <a:pt x="2793963" y="220820"/>
                      </a:lnTo>
                      <a:cubicBezTo>
                        <a:pt x="2813887" y="220820"/>
                        <a:pt x="2813887" y="186665"/>
                        <a:pt x="2793963" y="186665"/>
                      </a:cubicBezTo>
                      <a:close/>
                      <a:moveTo>
                        <a:pt x="2762654" y="257821"/>
                      </a:moveTo>
                      <a:cubicBezTo>
                        <a:pt x="2742731" y="257821"/>
                        <a:pt x="2739884" y="291976"/>
                        <a:pt x="2762654" y="291976"/>
                      </a:cubicBezTo>
                      <a:cubicBezTo>
                        <a:pt x="2782578" y="289130"/>
                        <a:pt x="2782578" y="257821"/>
                        <a:pt x="2762654" y="257821"/>
                      </a:cubicBezTo>
                      <a:close/>
                      <a:moveTo>
                        <a:pt x="3007431" y="41507"/>
                      </a:moveTo>
                      <a:lnTo>
                        <a:pt x="2179174" y="41507"/>
                      </a:lnTo>
                      <a:cubicBezTo>
                        <a:pt x="2159250" y="41507"/>
                        <a:pt x="2156404" y="75662"/>
                        <a:pt x="2179174" y="75662"/>
                      </a:cubicBezTo>
                      <a:lnTo>
                        <a:pt x="3007431" y="75662"/>
                      </a:lnTo>
                      <a:cubicBezTo>
                        <a:pt x="3030201" y="72816"/>
                        <a:pt x="3030201" y="41507"/>
                        <a:pt x="3007431" y="41507"/>
                      </a:cubicBezTo>
                      <a:close/>
                      <a:moveTo>
                        <a:pt x="2924890" y="124048"/>
                      </a:moveTo>
                      <a:lnTo>
                        <a:pt x="2563417" y="124048"/>
                      </a:lnTo>
                      <a:cubicBezTo>
                        <a:pt x="2543493" y="124048"/>
                        <a:pt x="2540647" y="158203"/>
                        <a:pt x="2563417" y="158203"/>
                      </a:cubicBezTo>
                      <a:lnTo>
                        <a:pt x="2924890" y="158203"/>
                      </a:lnTo>
                      <a:cubicBezTo>
                        <a:pt x="2947660" y="155357"/>
                        <a:pt x="2947660" y="124048"/>
                        <a:pt x="2924890" y="124048"/>
                      </a:cubicBezTo>
                      <a:close/>
                      <a:moveTo>
                        <a:pt x="1923012" y="92739"/>
                      </a:moveTo>
                      <a:cubicBezTo>
                        <a:pt x="1903088" y="61430"/>
                        <a:pt x="1851856" y="58584"/>
                        <a:pt x="1831932" y="92739"/>
                      </a:cubicBezTo>
                      <a:cubicBezTo>
                        <a:pt x="1820547" y="112663"/>
                        <a:pt x="1851856" y="129740"/>
                        <a:pt x="1860395" y="109817"/>
                      </a:cubicBezTo>
                      <a:cubicBezTo>
                        <a:pt x="1866087" y="101278"/>
                        <a:pt x="1880318" y="98432"/>
                        <a:pt x="1888857" y="104124"/>
                      </a:cubicBezTo>
                      <a:cubicBezTo>
                        <a:pt x="1903088" y="112663"/>
                        <a:pt x="1900242" y="129740"/>
                        <a:pt x="1891703" y="141125"/>
                      </a:cubicBezTo>
                      <a:cubicBezTo>
                        <a:pt x="1880318" y="161049"/>
                        <a:pt x="1851856" y="169588"/>
                        <a:pt x="1831932" y="161049"/>
                      </a:cubicBezTo>
                      <a:cubicBezTo>
                        <a:pt x="1777854" y="141125"/>
                        <a:pt x="1792085" y="72816"/>
                        <a:pt x="1837625" y="52892"/>
                      </a:cubicBezTo>
                      <a:cubicBezTo>
                        <a:pt x="1857548" y="44353"/>
                        <a:pt x="1840471" y="15891"/>
                        <a:pt x="1820547" y="24429"/>
                      </a:cubicBezTo>
                      <a:cubicBezTo>
                        <a:pt x="1777854" y="44353"/>
                        <a:pt x="1752237" y="95586"/>
                        <a:pt x="1769315" y="141125"/>
                      </a:cubicBezTo>
                      <a:cubicBezTo>
                        <a:pt x="1786392" y="183819"/>
                        <a:pt x="1831932" y="206589"/>
                        <a:pt x="1874626" y="192358"/>
                      </a:cubicBezTo>
                      <a:cubicBezTo>
                        <a:pt x="1917320" y="178127"/>
                        <a:pt x="1948628" y="129740"/>
                        <a:pt x="1923012" y="92739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8355"/>
                        <a:pt x="2068170" y="84201"/>
                        <a:pt x="2048247" y="84201"/>
                      </a:cubicBezTo>
                      <a:close/>
                      <a:moveTo>
                        <a:pt x="2014092" y="161049"/>
                      </a:moveTo>
                      <a:cubicBezTo>
                        <a:pt x="1994168" y="203743"/>
                        <a:pt x="1962859" y="237898"/>
                        <a:pt x="1920166" y="257821"/>
                      </a:cubicBezTo>
                      <a:cubicBezTo>
                        <a:pt x="1900242" y="266360"/>
                        <a:pt x="1908781" y="297669"/>
                        <a:pt x="1928704" y="289130"/>
                      </a:cubicBezTo>
                      <a:cubicBezTo>
                        <a:pt x="1979937" y="269206"/>
                        <a:pt x="2019784" y="229359"/>
                        <a:pt x="2042554" y="178127"/>
                      </a:cubicBezTo>
                      <a:cubicBezTo>
                        <a:pt x="2051093" y="158203"/>
                        <a:pt x="2022631" y="141125"/>
                        <a:pt x="2014092" y="161049"/>
                      </a:cubicBezTo>
                      <a:close/>
                      <a:moveTo>
                        <a:pt x="2367026" y="269206"/>
                      </a:moveTo>
                      <a:cubicBezTo>
                        <a:pt x="2347103" y="269206"/>
                        <a:pt x="2344256" y="303361"/>
                        <a:pt x="2367026" y="303361"/>
                      </a:cubicBezTo>
                      <a:cubicBezTo>
                        <a:pt x="2389796" y="303361"/>
                        <a:pt x="2389796" y="269206"/>
                        <a:pt x="2367026" y="269206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3"/>
                        <a:pt x="2110864" y="249283"/>
                      </a:cubicBezTo>
                      <a:lnTo>
                        <a:pt x="2412566" y="249283"/>
                      </a:lnTo>
                      <a:cubicBezTo>
                        <a:pt x="2432490" y="249283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9" name="Freeform: Shape 3928">
                  <a:extLst>
                    <a:ext uri="{FF2B5EF4-FFF2-40B4-BE49-F238E27FC236}">
                      <a16:creationId xmlns:a16="http://schemas.microsoft.com/office/drawing/2014/main" id="{0193B52E-5E97-4794-B344-3523636199FC}"/>
                    </a:ext>
                  </a:extLst>
                </p:cNvPr>
                <p:cNvSpPr/>
                <p:nvPr/>
              </p:nvSpPr>
              <p:spPr>
                <a:xfrm>
                  <a:off x="4599924" y="5101222"/>
                  <a:ext cx="3024508" cy="323285"/>
                </a:xfrm>
                <a:custGeom>
                  <a:avLst/>
                  <a:gdLst>
                    <a:gd name="connsiteX0" fmla="*/ 1407842 w 3024508"/>
                    <a:gd name="connsiteY0" fmla="*/ 249283 h 323285"/>
                    <a:gd name="connsiteX1" fmla="*/ 1407842 w 3024508"/>
                    <a:gd name="connsiteY1" fmla="*/ 283438 h 323285"/>
                    <a:gd name="connsiteX2" fmla="*/ 1407842 w 3024508"/>
                    <a:gd name="connsiteY2" fmla="*/ 249283 h 323285"/>
                    <a:gd name="connsiteX3" fmla="*/ 1339532 w 3024508"/>
                    <a:gd name="connsiteY3" fmla="*/ 240744 h 323285"/>
                    <a:gd name="connsiteX4" fmla="*/ 1339532 w 3024508"/>
                    <a:gd name="connsiteY4" fmla="*/ 274899 h 323285"/>
                    <a:gd name="connsiteX5" fmla="*/ 1339532 w 3024508"/>
                    <a:gd name="connsiteY5" fmla="*/ 240744 h 323285"/>
                    <a:gd name="connsiteX6" fmla="*/ 1840471 w 3024508"/>
                    <a:gd name="connsiteY6" fmla="*/ 223667 h 323285"/>
                    <a:gd name="connsiteX7" fmla="*/ 1763622 w 3024508"/>
                    <a:gd name="connsiteY7" fmla="*/ 27276 h 323285"/>
                    <a:gd name="connsiteX8" fmla="*/ 1740852 w 3024508"/>
                    <a:gd name="connsiteY8" fmla="*/ 4506 h 323285"/>
                    <a:gd name="connsiteX9" fmla="*/ 1840471 w 3024508"/>
                    <a:gd name="connsiteY9" fmla="*/ 257821 h 323285"/>
                    <a:gd name="connsiteX10" fmla="*/ 1840471 w 3024508"/>
                    <a:gd name="connsiteY10" fmla="*/ 223667 h 323285"/>
                    <a:gd name="connsiteX11" fmla="*/ 1863241 w 3024508"/>
                    <a:gd name="connsiteY11" fmla="*/ 289130 h 323285"/>
                    <a:gd name="connsiteX12" fmla="*/ 1863241 w 3024508"/>
                    <a:gd name="connsiteY12" fmla="*/ 323285 h 323285"/>
                    <a:gd name="connsiteX13" fmla="*/ 1863241 w 3024508"/>
                    <a:gd name="connsiteY13" fmla="*/ 289130 h 323285"/>
                    <a:gd name="connsiteX14" fmla="*/ 1646926 w 3024508"/>
                    <a:gd name="connsiteY14" fmla="*/ 141125 h 323285"/>
                    <a:gd name="connsiteX15" fmla="*/ 642202 w 3024508"/>
                    <a:gd name="connsiteY15" fmla="*/ 141125 h 323285"/>
                    <a:gd name="connsiteX16" fmla="*/ 642202 w 3024508"/>
                    <a:gd name="connsiteY16" fmla="*/ 175280 h 323285"/>
                    <a:gd name="connsiteX17" fmla="*/ 1646926 w 3024508"/>
                    <a:gd name="connsiteY17" fmla="*/ 175280 h 323285"/>
                    <a:gd name="connsiteX18" fmla="*/ 1646926 w 3024508"/>
                    <a:gd name="connsiteY18" fmla="*/ 141125 h 323285"/>
                    <a:gd name="connsiteX19" fmla="*/ 98569 w 3024508"/>
                    <a:gd name="connsiteY19" fmla="*/ 87047 h 323285"/>
                    <a:gd name="connsiteX20" fmla="*/ 1248452 w 3024508"/>
                    <a:gd name="connsiteY20" fmla="*/ 87047 h 323285"/>
                    <a:gd name="connsiteX21" fmla="*/ 1248452 w 3024508"/>
                    <a:gd name="connsiteY21" fmla="*/ 52892 h 323285"/>
                    <a:gd name="connsiteX22" fmla="*/ 98569 w 3024508"/>
                    <a:gd name="connsiteY22" fmla="*/ 52892 h 323285"/>
                    <a:gd name="connsiteX23" fmla="*/ 98569 w 3024508"/>
                    <a:gd name="connsiteY23" fmla="*/ 87047 h 323285"/>
                    <a:gd name="connsiteX24" fmla="*/ 978059 w 3024508"/>
                    <a:gd name="connsiteY24" fmla="*/ 249283 h 323285"/>
                    <a:gd name="connsiteX25" fmla="*/ 16028 w 3024508"/>
                    <a:gd name="connsiteY25" fmla="*/ 249283 h 323285"/>
                    <a:gd name="connsiteX26" fmla="*/ 16028 w 3024508"/>
                    <a:gd name="connsiteY26" fmla="*/ 283438 h 323285"/>
                    <a:gd name="connsiteX27" fmla="*/ 978059 w 3024508"/>
                    <a:gd name="connsiteY27" fmla="*/ 283438 h 323285"/>
                    <a:gd name="connsiteX28" fmla="*/ 978059 w 3024508"/>
                    <a:gd name="connsiteY28" fmla="*/ 249283 h 323285"/>
                    <a:gd name="connsiteX29" fmla="*/ 1558693 w 3024508"/>
                    <a:gd name="connsiteY29" fmla="*/ 81354 h 323285"/>
                    <a:gd name="connsiteX30" fmla="*/ 1558693 w 3024508"/>
                    <a:gd name="connsiteY30" fmla="*/ 47199 h 323285"/>
                    <a:gd name="connsiteX31" fmla="*/ 1558693 w 3024508"/>
                    <a:gd name="connsiteY31" fmla="*/ 81354 h 323285"/>
                    <a:gd name="connsiteX32" fmla="*/ 1385072 w 3024508"/>
                    <a:gd name="connsiteY32" fmla="*/ 78508 h 323285"/>
                    <a:gd name="connsiteX33" fmla="*/ 1498921 w 3024508"/>
                    <a:gd name="connsiteY33" fmla="*/ 78508 h 323285"/>
                    <a:gd name="connsiteX34" fmla="*/ 1498921 w 3024508"/>
                    <a:gd name="connsiteY34" fmla="*/ 44353 h 323285"/>
                    <a:gd name="connsiteX35" fmla="*/ 1385072 w 3024508"/>
                    <a:gd name="connsiteY35" fmla="*/ 44353 h 323285"/>
                    <a:gd name="connsiteX36" fmla="*/ 1385072 w 3024508"/>
                    <a:gd name="connsiteY36" fmla="*/ 78508 h 323285"/>
                    <a:gd name="connsiteX37" fmla="*/ 1905935 w 3024508"/>
                    <a:gd name="connsiteY37" fmla="*/ 32968 h 323285"/>
                    <a:gd name="connsiteX38" fmla="*/ 1920166 w 3024508"/>
                    <a:gd name="connsiteY38" fmla="*/ 178126 h 323285"/>
                    <a:gd name="connsiteX39" fmla="*/ 1937243 w 3024508"/>
                    <a:gd name="connsiteY39" fmla="*/ 206589 h 323285"/>
                    <a:gd name="connsiteX40" fmla="*/ 1914473 w 3024508"/>
                    <a:gd name="connsiteY40" fmla="*/ 1659 h 323285"/>
                    <a:gd name="connsiteX41" fmla="*/ 1905935 w 3024508"/>
                    <a:gd name="connsiteY41" fmla="*/ 32968 h 323285"/>
                    <a:gd name="connsiteX42" fmla="*/ 1251298 w 3024508"/>
                    <a:gd name="connsiteY42" fmla="*/ 249283 h 323285"/>
                    <a:gd name="connsiteX43" fmla="*/ 1060600 w 3024508"/>
                    <a:gd name="connsiteY43" fmla="*/ 249283 h 323285"/>
                    <a:gd name="connsiteX44" fmla="*/ 1060600 w 3024508"/>
                    <a:gd name="connsiteY44" fmla="*/ 283438 h 323285"/>
                    <a:gd name="connsiteX45" fmla="*/ 1251298 w 3024508"/>
                    <a:gd name="connsiteY45" fmla="*/ 283438 h 323285"/>
                    <a:gd name="connsiteX46" fmla="*/ 1251298 w 3024508"/>
                    <a:gd name="connsiteY46" fmla="*/ 249283 h 323285"/>
                    <a:gd name="connsiteX47" fmla="*/ 2495107 w 3024508"/>
                    <a:gd name="connsiteY47" fmla="*/ 212282 h 323285"/>
                    <a:gd name="connsiteX48" fmla="*/ 2495107 w 3024508"/>
                    <a:gd name="connsiteY48" fmla="*/ 212282 h 323285"/>
                    <a:gd name="connsiteX49" fmla="*/ 2492261 w 3024508"/>
                    <a:gd name="connsiteY49" fmla="*/ 246436 h 323285"/>
                    <a:gd name="connsiteX50" fmla="*/ 2495107 w 3024508"/>
                    <a:gd name="connsiteY50" fmla="*/ 246436 h 323285"/>
                    <a:gd name="connsiteX51" fmla="*/ 2495107 w 3024508"/>
                    <a:gd name="connsiteY51" fmla="*/ 212282 h 323285"/>
                    <a:gd name="connsiteX52" fmla="*/ 2793963 w 3024508"/>
                    <a:gd name="connsiteY52" fmla="*/ 183819 h 323285"/>
                    <a:gd name="connsiteX53" fmla="*/ 2680113 w 3024508"/>
                    <a:gd name="connsiteY53" fmla="*/ 183819 h 323285"/>
                    <a:gd name="connsiteX54" fmla="*/ 2680113 w 3024508"/>
                    <a:gd name="connsiteY54" fmla="*/ 217974 h 323285"/>
                    <a:gd name="connsiteX55" fmla="*/ 2793963 w 3024508"/>
                    <a:gd name="connsiteY55" fmla="*/ 217974 h 323285"/>
                    <a:gd name="connsiteX56" fmla="*/ 2793963 w 3024508"/>
                    <a:gd name="connsiteY56" fmla="*/ 183819 h 323285"/>
                    <a:gd name="connsiteX57" fmla="*/ 2762654 w 3024508"/>
                    <a:gd name="connsiteY57" fmla="*/ 254975 h 323285"/>
                    <a:gd name="connsiteX58" fmla="*/ 2762654 w 3024508"/>
                    <a:gd name="connsiteY58" fmla="*/ 289130 h 323285"/>
                    <a:gd name="connsiteX59" fmla="*/ 2762654 w 3024508"/>
                    <a:gd name="connsiteY59" fmla="*/ 254975 h 323285"/>
                    <a:gd name="connsiteX60" fmla="*/ 3007431 w 3024508"/>
                    <a:gd name="connsiteY60" fmla="*/ 38661 h 323285"/>
                    <a:gd name="connsiteX61" fmla="*/ 2179174 w 3024508"/>
                    <a:gd name="connsiteY61" fmla="*/ 38661 h 323285"/>
                    <a:gd name="connsiteX62" fmla="*/ 2179174 w 3024508"/>
                    <a:gd name="connsiteY62" fmla="*/ 72816 h 323285"/>
                    <a:gd name="connsiteX63" fmla="*/ 3007431 w 3024508"/>
                    <a:gd name="connsiteY63" fmla="*/ 72816 h 323285"/>
                    <a:gd name="connsiteX64" fmla="*/ 3007431 w 3024508"/>
                    <a:gd name="connsiteY64" fmla="*/ 38661 h 323285"/>
                    <a:gd name="connsiteX65" fmla="*/ 2924890 w 3024508"/>
                    <a:gd name="connsiteY65" fmla="*/ 121202 h 323285"/>
                    <a:gd name="connsiteX66" fmla="*/ 2563417 w 3024508"/>
                    <a:gd name="connsiteY66" fmla="*/ 121202 h 323285"/>
                    <a:gd name="connsiteX67" fmla="*/ 2563417 w 3024508"/>
                    <a:gd name="connsiteY67" fmla="*/ 155357 h 323285"/>
                    <a:gd name="connsiteX68" fmla="*/ 2924890 w 3024508"/>
                    <a:gd name="connsiteY68" fmla="*/ 155357 h 323285"/>
                    <a:gd name="connsiteX69" fmla="*/ 2924890 w 3024508"/>
                    <a:gd name="connsiteY69" fmla="*/ 121202 h 323285"/>
                    <a:gd name="connsiteX70" fmla="*/ 1923012 w 3024508"/>
                    <a:gd name="connsiteY70" fmla="*/ 89893 h 323285"/>
                    <a:gd name="connsiteX71" fmla="*/ 1831932 w 3024508"/>
                    <a:gd name="connsiteY71" fmla="*/ 89893 h 323285"/>
                    <a:gd name="connsiteX72" fmla="*/ 1860395 w 3024508"/>
                    <a:gd name="connsiteY72" fmla="*/ 106970 h 323285"/>
                    <a:gd name="connsiteX73" fmla="*/ 1888857 w 3024508"/>
                    <a:gd name="connsiteY73" fmla="*/ 101278 h 323285"/>
                    <a:gd name="connsiteX74" fmla="*/ 1891703 w 3024508"/>
                    <a:gd name="connsiteY74" fmla="*/ 135433 h 323285"/>
                    <a:gd name="connsiteX75" fmla="*/ 1831932 w 3024508"/>
                    <a:gd name="connsiteY75" fmla="*/ 155357 h 323285"/>
                    <a:gd name="connsiteX76" fmla="*/ 1837625 w 3024508"/>
                    <a:gd name="connsiteY76" fmla="*/ 47199 h 323285"/>
                    <a:gd name="connsiteX77" fmla="*/ 1820547 w 3024508"/>
                    <a:gd name="connsiteY77" fmla="*/ 18737 h 323285"/>
                    <a:gd name="connsiteX78" fmla="*/ 1769315 w 3024508"/>
                    <a:gd name="connsiteY78" fmla="*/ 135433 h 323285"/>
                    <a:gd name="connsiteX79" fmla="*/ 1874626 w 3024508"/>
                    <a:gd name="connsiteY79" fmla="*/ 186665 h 323285"/>
                    <a:gd name="connsiteX80" fmla="*/ 1923012 w 3024508"/>
                    <a:gd name="connsiteY80" fmla="*/ 89893 h 323285"/>
                    <a:gd name="connsiteX81" fmla="*/ 2048247 w 3024508"/>
                    <a:gd name="connsiteY81" fmla="*/ 84201 h 323285"/>
                    <a:gd name="connsiteX82" fmla="*/ 2048247 w 3024508"/>
                    <a:gd name="connsiteY82" fmla="*/ 118355 h 323285"/>
                    <a:gd name="connsiteX83" fmla="*/ 2048247 w 3024508"/>
                    <a:gd name="connsiteY83" fmla="*/ 84201 h 323285"/>
                    <a:gd name="connsiteX84" fmla="*/ 2014092 w 3024508"/>
                    <a:gd name="connsiteY84" fmla="*/ 158203 h 323285"/>
                    <a:gd name="connsiteX85" fmla="*/ 1920166 w 3024508"/>
                    <a:gd name="connsiteY85" fmla="*/ 252129 h 323285"/>
                    <a:gd name="connsiteX86" fmla="*/ 1928704 w 3024508"/>
                    <a:gd name="connsiteY86" fmla="*/ 283438 h 323285"/>
                    <a:gd name="connsiteX87" fmla="*/ 2042554 w 3024508"/>
                    <a:gd name="connsiteY87" fmla="*/ 172434 h 323285"/>
                    <a:gd name="connsiteX88" fmla="*/ 2014092 w 3024508"/>
                    <a:gd name="connsiteY88" fmla="*/ 158203 h 323285"/>
                    <a:gd name="connsiteX89" fmla="*/ 2367026 w 3024508"/>
                    <a:gd name="connsiteY89" fmla="*/ 269206 h 323285"/>
                    <a:gd name="connsiteX90" fmla="*/ 2367026 w 3024508"/>
                    <a:gd name="connsiteY90" fmla="*/ 303361 h 323285"/>
                    <a:gd name="connsiteX91" fmla="*/ 2367026 w 3024508"/>
                    <a:gd name="connsiteY91" fmla="*/ 269206 h 323285"/>
                    <a:gd name="connsiteX92" fmla="*/ 2489415 w 3024508"/>
                    <a:gd name="connsiteY92" fmla="*/ 149664 h 323285"/>
                    <a:gd name="connsiteX93" fmla="*/ 2489415 w 3024508"/>
                    <a:gd name="connsiteY93" fmla="*/ 115509 h 323285"/>
                    <a:gd name="connsiteX94" fmla="*/ 2307255 w 3024508"/>
                    <a:gd name="connsiteY94" fmla="*/ 115509 h 323285"/>
                    <a:gd name="connsiteX95" fmla="*/ 2307255 w 3024508"/>
                    <a:gd name="connsiteY95" fmla="*/ 149664 h 323285"/>
                    <a:gd name="connsiteX96" fmla="*/ 2489415 w 3024508"/>
                    <a:gd name="connsiteY96" fmla="*/ 149664 h 323285"/>
                    <a:gd name="connsiteX97" fmla="*/ 2412566 w 3024508"/>
                    <a:gd name="connsiteY97" fmla="*/ 215128 h 323285"/>
                    <a:gd name="connsiteX98" fmla="*/ 2110864 w 3024508"/>
                    <a:gd name="connsiteY98" fmla="*/ 215128 h 323285"/>
                    <a:gd name="connsiteX99" fmla="*/ 2110864 w 3024508"/>
                    <a:gd name="connsiteY99" fmla="*/ 249283 h 323285"/>
                    <a:gd name="connsiteX100" fmla="*/ 2412566 w 3024508"/>
                    <a:gd name="connsiteY100" fmla="*/ 249283 h 323285"/>
                    <a:gd name="connsiteX101" fmla="*/ 2412566 w 3024508"/>
                    <a:gd name="connsiteY101" fmla="*/ 215128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407842" y="249283"/>
                      </a:moveTo>
                      <a:cubicBezTo>
                        <a:pt x="1387918" y="249283"/>
                        <a:pt x="1385072" y="283438"/>
                        <a:pt x="1407842" y="283438"/>
                      </a:cubicBezTo>
                      <a:cubicBezTo>
                        <a:pt x="1430612" y="280591"/>
                        <a:pt x="1430612" y="249283"/>
                        <a:pt x="1407842" y="249283"/>
                      </a:cubicBezTo>
                      <a:close/>
                      <a:moveTo>
                        <a:pt x="1339532" y="240744"/>
                      </a:moveTo>
                      <a:cubicBezTo>
                        <a:pt x="1319608" y="240744"/>
                        <a:pt x="1316762" y="274899"/>
                        <a:pt x="1339532" y="274899"/>
                      </a:cubicBezTo>
                      <a:cubicBezTo>
                        <a:pt x="1359456" y="274899"/>
                        <a:pt x="1359456" y="240744"/>
                        <a:pt x="1339532" y="240744"/>
                      </a:cubicBezTo>
                      <a:close/>
                      <a:moveTo>
                        <a:pt x="1840471" y="223667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6"/>
                        <a:pt x="1706697" y="257821"/>
                        <a:pt x="1840471" y="257821"/>
                      </a:cubicBezTo>
                      <a:cubicBezTo>
                        <a:pt x="1860395" y="254975"/>
                        <a:pt x="1860395" y="223667"/>
                        <a:pt x="1840471" y="223667"/>
                      </a:cubicBezTo>
                      <a:close/>
                      <a:moveTo>
                        <a:pt x="1863241" y="289130"/>
                      </a:moveTo>
                      <a:cubicBezTo>
                        <a:pt x="1843317" y="289130"/>
                        <a:pt x="1840471" y="323285"/>
                        <a:pt x="1863241" y="323285"/>
                      </a:cubicBezTo>
                      <a:cubicBezTo>
                        <a:pt x="1886011" y="323285"/>
                        <a:pt x="1886011" y="289130"/>
                        <a:pt x="1863241" y="289130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2434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49283"/>
                      </a:moveTo>
                      <a:lnTo>
                        <a:pt x="16028" y="249283"/>
                      </a:lnTo>
                      <a:cubicBezTo>
                        <a:pt x="-3896" y="249283"/>
                        <a:pt x="-6742" y="283438"/>
                        <a:pt x="16028" y="283438"/>
                      </a:cubicBezTo>
                      <a:lnTo>
                        <a:pt x="978059" y="283438"/>
                      </a:lnTo>
                      <a:cubicBezTo>
                        <a:pt x="1000829" y="280591"/>
                        <a:pt x="1000829" y="249283"/>
                        <a:pt x="978059" y="249283"/>
                      </a:cubicBezTo>
                      <a:close/>
                      <a:moveTo>
                        <a:pt x="1558693" y="81354"/>
                      </a:moveTo>
                      <a:cubicBezTo>
                        <a:pt x="1578616" y="81354"/>
                        <a:pt x="1581463" y="47199"/>
                        <a:pt x="1558693" y="47199"/>
                      </a:cubicBezTo>
                      <a:cubicBezTo>
                        <a:pt x="1538769" y="47199"/>
                        <a:pt x="1538769" y="81354"/>
                        <a:pt x="1558693" y="81354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4353"/>
                        <a:pt x="1365148" y="78508"/>
                        <a:pt x="1385072" y="78508"/>
                      </a:cubicBezTo>
                      <a:close/>
                      <a:moveTo>
                        <a:pt x="1905935" y="32968"/>
                      </a:moveTo>
                      <a:cubicBezTo>
                        <a:pt x="1962859" y="50045"/>
                        <a:pt x="1962859" y="146818"/>
                        <a:pt x="1920166" y="178126"/>
                      </a:cubicBezTo>
                      <a:cubicBezTo>
                        <a:pt x="1903088" y="189512"/>
                        <a:pt x="1920166" y="217974"/>
                        <a:pt x="1937243" y="206589"/>
                      </a:cubicBezTo>
                      <a:cubicBezTo>
                        <a:pt x="2005553" y="158203"/>
                        <a:pt x="2002707" y="27276"/>
                        <a:pt x="1914473" y="1659"/>
                      </a:cubicBezTo>
                      <a:cubicBezTo>
                        <a:pt x="1894550" y="-4033"/>
                        <a:pt x="1883164" y="27276"/>
                        <a:pt x="1905935" y="32968"/>
                      </a:cubicBezTo>
                      <a:close/>
                      <a:moveTo>
                        <a:pt x="1251298" y="249283"/>
                      </a:moveTo>
                      <a:lnTo>
                        <a:pt x="1060600" y="249283"/>
                      </a:lnTo>
                      <a:cubicBezTo>
                        <a:pt x="1040676" y="249283"/>
                        <a:pt x="1037830" y="283438"/>
                        <a:pt x="1060600" y="283438"/>
                      </a:cubicBezTo>
                      <a:lnTo>
                        <a:pt x="1251298" y="283438"/>
                      </a:lnTo>
                      <a:cubicBezTo>
                        <a:pt x="1271222" y="280591"/>
                        <a:pt x="1271222" y="249283"/>
                        <a:pt x="1251298" y="249283"/>
                      </a:cubicBezTo>
                      <a:close/>
                      <a:moveTo>
                        <a:pt x="2495107" y="212282"/>
                      </a:moveTo>
                      <a:lnTo>
                        <a:pt x="2495107" y="212282"/>
                      </a:lnTo>
                      <a:cubicBezTo>
                        <a:pt x="2472337" y="212282"/>
                        <a:pt x="2472337" y="246436"/>
                        <a:pt x="2492261" y="246436"/>
                      </a:cubicBezTo>
                      <a:lnTo>
                        <a:pt x="2495107" y="246436"/>
                      </a:lnTo>
                      <a:cubicBezTo>
                        <a:pt x="2517877" y="246436"/>
                        <a:pt x="2517877" y="212282"/>
                        <a:pt x="2495107" y="212282"/>
                      </a:cubicBezTo>
                      <a:close/>
                      <a:moveTo>
                        <a:pt x="2793963" y="183819"/>
                      </a:moveTo>
                      <a:lnTo>
                        <a:pt x="2680113" y="183819"/>
                      </a:lnTo>
                      <a:cubicBezTo>
                        <a:pt x="2660189" y="183819"/>
                        <a:pt x="2657343" y="217974"/>
                        <a:pt x="2680113" y="217974"/>
                      </a:cubicBezTo>
                      <a:lnTo>
                        <a:pt x="2793963" y="217974"/>
                      </a:lnTo>
                      <a:cubicBezTo>
                        <a:pt x="2813887" y="217974"/>
                        <a:pt x="2813887" y="183819"/>
                        <a:pt x="2793963" y="183819"/>
                      </a:cubicBezTo>
                      <a:close/>
                      <a:moveTo>
                        <a:pt x="2762654" y="254975"/>
                      </a:moveTo>
                      <a:cubicBezTo>
                        <a:pt x="2742731" y="254975"/>
                        <a:pt x="2739884" y="289130"/>
                        <a:pt x="2762654" y="289130"/>
                      </a:cubicBezTo>
                      <a:cubicBezTo>
                        <a:pt x="2782578" y="289130"/>
                        <a:pt x="2782578" y="254975"/>
                        <a:pt x="2762654" y="254975"/>
                      </a:cubicBezTo>
                      <a:close/>
                      <a:moveTo>
                        <a:pt x="3007431" y="38661"/>
                      </a:moveTo>
                      <a:lnTo>
                        <a:pt x="2179174" y="38661"/>
                      </a:lnTo>
                      <a:cubicBezTo>
                        <a:pt x="2159250" y="38661"/>
                        <a:pt x="2156404" y="72816"/>
                        <a:pt x="2179174" y="72816"/>
                      </a:cubicBezTo>
                      <a:lnTo>
                        <a:pt x="3007431" y="72816"/>
                      </a:lnTo>
                      <a:cubicBezTo>
                        <a:pt x="3030201" y="72816"/>
                        <a:pt x="3030201" y="38661"/>
                        <a:pt x="3007431" y="38661"/>
                      </a:cubicBezTo>
                      <a:close/>
                      <a:moveTo>
                        <a:pt x="2924890" y="121202"/>
                      </a:moveTo>
                      <a:lnTo>
                        <a:pt x="2563417" y="121202"/>
                      </a:lnTo>
                      <a:cubicBezTo>
                        <a:pt x="2543493" y="121202"/>
                        <a:pt x="2540647" y="155357"/>
                        <a:pt x="2563417" y="155357"/>
                      </a:cubicBezTo>
                      <a:lnTo>
                        <a:pt x="2924890" y="155357"/>
                      </a:lnTo>
                      <a:cubicBezTo>
                        <a:pt x="2947660" y="155357"/>
                        <a:pt x="2947660" y="121202"/>
                        <a:pt x="2924890" y="121202"/>
                      </a:cubicBezTo>
                      <a:close/>
                      <a:moveTo>
                        <a:pt x="1923012" y="89893"/>
                      </a:moveTo>
                      <a:cubicBezTo>
                        <a:pt x="1903088" y="58584"/>
                        <a:pt x="1851856" y="55738"/>
                        <a:pt x="1831932" y="89893"/>
                      </a:cubicBezTo>
                      <a:cubicBezTo>
                        <a:pt x="1820547" y="109817"/>
                        <a:pt x="1851856" y="126894"/>
                        <a:pt x="1860395" y="106970"/>
                      </a:cubicBezTo>
                      <a:cubicBezTo>
                        <a:pt x="1866087" y="98432"/>
                        <a:pt x="1880318" y="95586"/>
                        <a:pt x="1888857" y="101278"/>
                      </a:cubicBezTo>
                      <a:cubicBezTo>
                        <a:pt x="1903088" y="109817"/>
                        <a:pt x="1900242" y="126894"/>
                        <a:pt x="1891703" y="135433"/>
                      </a:cubicBezTo>
                      <a:cubicBezTo>
                        <a:pt x="1880318" y="155357"/>
                        <a:pt x="1851856" y="163895"/>
                        <a:pt x="1831932" y="155357"/>
                      </a:cubicBezTo>
                      <a:cubicBezTo>
                        <a:pt x="1777854" y="135433"/>
                        <a:pt x="1792085" y="67123"/>
                        <a:pt x="1837625" y="47199"/>
                      </a:cubicBezTo>
                      <a:cubicBezTo>
                        <a:pt x="1857548" y="38661"/>
                        <a:pt x="1840471" y="10198"/>
                        <a:pt x="1820547" y="18737"/>
                      </a:cubicBezTo>
                      <a:cubicBezTo>
                        <a:pt x="1777854" y="38661"/>
                        <a:pt x="1752237" y="89893"/>
                        <a:pt x="1769315" y="135433"/>
                      </a:cubicBezTo>
                      <a:cubicBezTo>
                        <a:pt x="1786392" y="178126"/>
                        <a:pt x="1831932" y="200897"/>
                        <a:pt x="1874626" y="186665"/>
                      </a:cubicBezTo>
                      <a:cubicBezTo>
                        <a:pt x="1917320" y="178126"/>
                        <a:pt x="1948628" y="129740"/>
                        <a:pt x="1923012" y="89893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5509"/>
                        <a:pt x="2068170" y="84201"/>
                        <a:pt x="2048247" y="84201"/>
                      </a:cubicBezTo>
                      <a:close/>
                      <a:moveTo>
                        <a:pt x="2014092" y="158203"/>
                      </a:moveTo>
                      <a:cubicBezTo>
                        <a:pt x="1994168" y="200897"/>
                        <a:pt x="1962859" y="235051"/>
                        <a:pt x="1920166" y="252129"/>
                      </a:cubicBezTo>
                      <a:cubicBezTo>
                        <a:pt x="1900242" y="260668"/>
                        <a:pt x="1908781" y="291976"/>
                        <a:pt x="1928704" y="283438"/>
                      </a:cubicBezTo>
                      <a:cubicBezTo>
                        <a:pt x="1979937" y="263514"/>
                        <a:pt x="2019784" y="223667"/>
                        <a:pt x="2042554" y="172434"/>
                      </a:cubicBezTo>
                      <a:cubicBezTo>
                        <a:pt x="2051093" y="155357"/>
                        <a:pt x="2022631" y="138279"/>
                        <a:pt x="2014092" y="158203"/>
                      </a:cubicBezTo>
                      <a:close/>
                      <a:moveTo>
                        <a:pt x="2367026" y="269206"/>
                      </a:moveTo>
                      <a:cubicBezTo>
                        <a:pt x="2347103" y="269206"/>
                        <a:pt x="2344256" y="303361"/>
                        <a:pt x="2367026" y="303361"/>
                      </a:cubicBezTo>
                      <a:cubicBezTo>
                        <a:pt x="2389796" y="300515"/>
                        <a:pt x="2389796" y="269206"/>
                        <a:pt x="2367026" y="269206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3"/>
                        <a:pt x="2110864" y="249283"/>
                      </a:cubicBezTo>
                      <a:lnTo>
                        <a:pt x="2412566" y="249283"/>
                      </a:lnTo>
                      <a:cubicBezTo>
                        <a:pt x="2432490" y="246436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30" name="Graphic 377">
                <a:extLst>
                  <a:ext uri="{FF2B5EF4-FFF2-40B4-BE49-F238E27FC236}">
                    <a16:creationId xmlns:a16="http://schemas.microsoft.com/office/drawing/2014/main" id="{612B3BB7-2C41-4873-9D19-07C8DF38BEB9}"/>
                  </a:ext>
                </a:extLst>
              </p:cNvPr>
              <p:cNvGrpSpPr/>
              <p:nvPr/>
            </p:nvGrpSpPr>
            <p:grpSpPr>
              <a:xfrm>
                <a:off x="4502216" y="4598783"/>
                <a:ext cx="3184947" cy="438321"/>
                <a:chOff x="4502216" y="4598783"/>
                <a:chExt cx="3184947" cy="438321"/>
              </a:xfrm>
            </p:grpSpPr>
            <p:sp>
              <p:nvSpPr>
                <p:cNvPr id="3931" name="Freeform: Shape 3930">
                  <a:extLst>
                    <a:ext uri="{FF2B5EF4-FFF2-40B4-BE49-F238E27FC236}">
                      <a16:creationId xmlns:a16="http://schemas.microsoft.com/office/drawing/2014/main" id="{7749D8AF-6974-412E-BB9E-D49960C66D3C}"/>
                    </a:ext>
                  </a:extLst>
                </p:cNvPr>
                <p:cNvSpPr/>
                <p:nvPr/>
              </p:nvSpPr>
              <p:spPr>
                <a:xfrm rot="-10800000">
                  <a:off x="4502216" y="4598783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2 h 438321"/>
                    <a:gd name="connsiteX3" fmla="*/ 0 w 3184947"/>
                    <a:gd name="connsiteY3" fmla="*/ 438322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2"/>
                      </a:lnTo>
                      <a:lnTo>
                        <a:pt x="0" y="438322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2" name="Freeform: Shape 3931">
                  <a:extLst>
                    <a:ext uri="{FF2B5EF4-FFF2-40B4-BE49-F238E27FC236}">
                      <a16:creationId xmlns:a16="http://schemas.microsoft.com/office/drawing/2014/main" id="{7CF6891E-1AEF-4C6F-9114-3642AE429649}"/>
                    </a:ext>
                  </a:extLst>
                </p:cNvPr>
                <p:cNvSpPr/>
                <p:nvPr/>
              </p:nvSpPr>
              <p:spPr>
                <a:xfrm rot="-10800000">
                  <a:off x="4502216" y="4599694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3" name="Freeform: Shape 3932">
                  <a:extLst>
                    <a:ext uri="{FF2B5EF4-FFF2-40B4-BE49-F238E27FC236}">
                      <a16:creationId xmlns:a16="http://schemas.microsoft.com/office/drawing/2014/main" id="{BAC617E2-974F-4E52-8B50-943F033AC5BB}"/>
                    </a:ext>
                  </a:extLst>
                </p:cNvPr>
                <p:cNvSpPr/>
                <p:nvPr/>
              </p:nvSpPr>
              <p:spPr>
                <a:xfrm rot="-10800000">
                  <a:off x="4502216" y="5004885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4" name="Freeform: Shape 3933">
                  <a:extLst>
                    <a:ext uri="{FF2B5EF4-FFF2-40B4-BE49-F238E27FC236}">
                      <a16:creationId xmlns:a16="http://schemas.microsoft.com/office/drawing/2014/main" id="{9A0B85FD-8DE2-4A7F-98A2-DFEB771FC972}"/>
                    </a:ext>
                  </a:extLst>
                </p:cNvPr>
                <p:cNvSpPr/>
                <p:nvPr/>
              </p:nvSpPr>
              <p:spPr>
                <a:xfrm>
                  <a:off x="4564720" y="4665746"/>
                  <a:ext cx="3024508" cy="326131"/>
                </a:xfrm>
                <a:custGeom>
                  <a:avLst/>
                  <a:gdLst>
                    <a:gd name="connsiteX0" fmla="*/ 1616667 w 3024508"/>
                    <a:gd name="connsiteY0" fmla="*/ 286284 h 326131"/>
                    <a:gd name="connsiteX1" fmla="*/ 1616667 w 3024508"/>
                    <a:gd name="connsiteY1" fmla="*/ 252129 h 326131"/>
                    <a:gd name="connsiteX2" fmla="*/ 1616667 w 3024508"/>
                    <a:gd name="connsiteY2" fmla="*/ 286284 h 326131"/>
                    <a:gd name="connsiteX3" fmla="*/ 1684977 w 3024508"/>
                    <a:gd name="connsiteY3" fmla="*/ 277745 h 326131"/>
                    <a:gd name="connsiteX4" fmla="*/ 1684977 w 3024508"/>
                    <a:gd name="connsiteY4" fmla="*/ 243590 h 326131"/>
                    <a:gd name="connsiteX5" fmla="*/ 1684977 w 3024508"/>
                    <a:gd name="connsiteY5" fmla="*/ 277745 h 326131"/>
                    <a:gd name="connsiteX6" fmla="*/ 1184038 w 3024508"/>
                    <a:gd name="connsiteY6" fmla="*/ 257821 h 326131"/>
                    <a:gd name="connsiteX7" fmla="*/ 1283656 w 3024508"/>
                    <a:gd name="connsiteY7" fmla="*/ 4506 h 326131"/>
                    <a:gd name="connsiteX8" fmla="*/ 1260887 w 3024508"/>
                    <a:gd name="connsiteY8" fmla="*/ 27275 h 326131"/>
                    <a:gd name="connsiteX9" fmla="*/ 1184038 w 3024508"/>
                    <a:gd name="connsiteY9" fmla="*/ 223666 h 326131"/>
                    <a:gd name="connsiteX10" fmla="*/ 1184038 w 3024508"/>
                    <a:gd name="connsiteY10" fmla="*/ 257821 h 326131"/>
                    <a:gd name="connsiteX11" fmla="*/ 1161268 w 3024508"/>
                    <a:gd name="connsiteY11" fmla="*/ 326131 h 326131"/>
                    <a:gd name="connsiteX12" fmla="*/ 1161268 w 3024508"/>
                    <a:gd name="connsiteY12" fmla="*/ 291976 h 326131"/>
                    <a:gd name="connsiteX13" fmla="*/ 1161268 w 3024508"/>
                    <a:gd name="connsiteY13" fmla="*/ 326131 h 326131"/>
                    <a:gd name="connsiteX14" fmla="*/ 1377583 w 3024508"/>
                    <a:gd name="connsiteY14" fmla="*/ 175280 h 326131"/>
                    <a:gd name="connsiteX15" fmla="*/ 2382307 w 3024508"/>
                    <a:gd name="connsiteY15" fmla="*/ 175280 h 326131"/>
                    <a:gd name="connsiteX16" fmla="*/ 2382307 w 3024508"/>
                    <a:gd name="connsiteY16" fmla="*/ 141125 h 326131"/>
                    <a:gd name="connsiteX17" fmla="*/ 1377583 w 3024508"/>
                    <a:gd name="connsiteY17" fmla="*/ 141125 h 326131"/>
                    <a:gd name="connsiteX18" fmla="*/ 1377583 w 3024508"/>
                    <a:gd name="connsiteY18" fmla="*/ 175280 h 326131"/>
                    <a:gd name="connsiteX19" fmla="*/ 2925940 w 3024508"/>
                    <a:gd name="connsiteY19" fmla="*/ 55738 h 326131"/>
                    <a:gd name="connsiteX20" fmla="*/ 1778903 w 3024508"/>
                    <a:gd name="connsiteY20" fmla="*/ 55738 h 326131"/>
                    <a:gd name="connsiteX21" fmla="*/ 1778903 w 3024508"/>
                    <a:gd name="connsiteY21" fmla="*/ 89893 h 326131"/>
                    <a:gd name="connsiteX22" fmla="*/ 2928786 w 3024508"/>
                    <a:gd name="connsiteY22" fmla="*/ 89893 h 326131"/>
                    <a:gd name="connsiteX23" fmla="*/ 2925940 w 3024508"/>
                    <a:gd name="connsiteY23" fmla="*/ 55738 h 326131"/>
                    <a:gd name="connsiteX24" fmla="*/ 2046450 w 3024508"/>
                    <a:gd name="connsiteY24" fmla="*/ 286284 h 326131"/>
                    <a:gd name="connsiteX25" fmla="*/ 3008481 w 3024508"/>
                    <a:gd name="connsiteY25" fmla="*/ 286284 h 326131"/>
                    <a:gd name="connsiteX26" fmla="*/ 3008481 w 3024508"/>
                    <a:gd name="connsiteY26" fmla="*/ 252129 h 326131"/>
                    <a:gd name="connsiteX27" fmla="*/ 2046450 w 3024508"/>
                    <a:gd name="connsiteY27" fmla="*/ 252129 h 326131"/>
                    <a:gd name="connsiteX28" fmla="*/ 2046450 w 3024508"/>
                    <a:gd name="connsiteY28" fmla="*/ 286284 h 326131"/>
                    <a:gd name="connsiteX29" fmla="*/ 1465816 w 3024508"/>
                    <a:gd name="connsiteY29" fmla="*/ 50046 h 326131"/>
                    <a:gd name="connsiteX30" fmla="*/ 1465816 w 3024508"/>
                    <a:gd name="connsiteY30" fmla="*/ 84200 h 326131"/>
                    <a:gd name="connsiteX31" fmla="*/ 1465816 w 3024508"/>
                    <a:gd name="connsiteY31" fmla="*/ 50046 h 326131"/>
                    <a:gd name="connsiteX32" fmla="*/ 1639437 w 3024508"/>
                    <a:gd name="connsiteY32" fmla="*/ 47199 h 326131"/>
                    <a:gd name="connsiteX33" fmla="*/ 1525587 w 3024508"/>
                    <a:gd name="connsiteY33" fmla="*/ 47199 h 326131"/>
                    <a:gd name="connsiteX34" fmla="*/ 1525587 w 3024508"/>
                    <a:gd name="connsiteY34" fmla="*/ 81354 h 326131"/>
                    <a:gd name="connsiteX35" fmla="*/ 1639437 w 3024508"/>
                    <a:gd name="connsiteY35" fmla="*/ 81354 h 326131"/>
                    <a:gd name="connsiteX36" fmla="*/ 1639437 w 3024508"/>
                    <a:gd name="connsiteY36" fmla="*/ 47199 h 326131"/>
                    <a:gd name="connsiteX37" fmla="*/ 1110036 w 3024508"/>
                    <a:gd name="connsiteY37" fmla="*/ 4506 h 326131"/>
                    <a:gd name="connsiteX38" fmla="*/ 1087266 w 3024508"/>
                    <a:gd name="connsiteY38" fmla="*/ 212281 h 326131"/>
                    <a:gd name="connsiteX39" fmla="*/ 1104343 w 3024508"/>
                    <a:gd name="connsiteY39" fmla="*/ 183819 h 326131"/>
                    <a:gd name="connsiteX40" fmla="*/ 1118574 w 3024508"/>
                    <a:gd name="connsiteY40" fmla="*/ 35814 h 326131"/>
                    <a:gd name="connsiteX41" fmla="*/ 1110036 w 3024508"/>
                    <a:gd name="connsiteY41" fmla="*/ 4506 h 326131"/>
                    <a:gd name="connsiteX42" fmla="*/ 1773211 w 3024508"/>
                    <a:gd name="connsiteY42" fmla="*/ 286284 h 326131"/>
                    <a:gd name="connsiteX43" fmla="*/ 1963909 w 3024508"/>
                    <a:gd name="connsiteY43" fmla="*/ 286284 h 326131"/>
                    <a:gd name="connsiteX44" fmla="*/ 1963909 w 3024508"/>
                    <a:gd name="connsiteY44" fmla="*/ 252129 h 326131"/>
                    <a:gd name="connsiteX45" fmla="*/ 1773211 w 3024508"/>
                    <a:gd name="connsiteY45" fmla="*/ 252129 h 326131"/>
                    <a:gd name="connsiteX46" fmla="*/ 1773211 w 3024508"/>
                    <a:gd name="connsiteY46" fmla="*/ 286284 h 326131"/>
                    <a:gd name="connsiteX47" fmla="*/ 529402 w 3024508"/>
                    <a:gd name="connsiteY47" fmla="*/ 249283 h 326131"/>
                    <a:gd name="connsiteX48" fmla="*/ 529402 w 3024508"/>
                    <a:gd name="connsiteY48" fmla="*/ 249283 h 326131"/>
                    <a:gd name="connsiteX49" fmla="*/ 532248 w 3024508"/>
                    <a:gd name="connsiteY49" fmla="*/ 215128 h 326131"/>
                    <a:gd name="connsiteX50" fmla="*/ 529402 w 3024508"/>
                    <a:gd name="connsiteY50" fmla="*/ 215128 h 326131"/>
                    <a:gd name="connsiteX51" fmla="*/ 529402 w 3024508"/>
                    <a:gd name="connsiteY51" fmla="*/ 249283 h 326131"/>
                    <a:gd name="connsiteX52" fmla="*/ 230546 w 3024508"/>
                    <a:gd name="connsiteY52" fmla="*/ 220820 h 326131"/>
                    <a:gd name="connsiteX53" fmla="*/ 344396 w 3024508"/>
                    <a:gd name="connsiteY53" fmla="*/ 220820 h 326131"/>
                    <a:gd name="connsiteX54" fmla="*/ 344396 w 3024508"/>
                    <a:gd name="connsiteY54" fmla="*/ 186665 h 326131"/>
                    <a:gd name="connsiteX55" fmla="*/ 230546 w 3024508"/>
                    <a:gd name="connsiteY55" fmla="*/ 186665 h 326131"/>
                    <a:gd name="connsiteX56" fmla="*/ 230546 w 3024508"/>
                    <a:gd name="connsiteY56" fmla="*/ 220820 h 326131"/>
                    <a:gd name="connsiteX57" fmla="*/ 264701 w 3024508"/>
                    <a:gd name="connsiteY57" fmla="*/ 291976 h 326131"/>
                    <a:gd name="connsiteX58" fmla="*/ 264701 w 3024508"/>
                    <a:gd name="connsiteY58" fmla="*/ 257821 h 326131"/>
                    <a:gd name="connsiteX59" fmla="*/ 264701 w 3024508"/>
                    <a:gd name="connsiteY59" fmla="*/ 291976 h 326131"/>
                    <a:gd name="connsiteX60" fmla="*/ 17077 w 3024508"/>
                    <a:gd name="connsiteY60" fmla="*/ 75662 h 326131"/>
                    <a:gd name="connsiteX61" fmla="*/ 845335 w 3024508"/>
                    <a:gd name="connsiteY61" fmla="*/ 75662 h 326131"/>
                    <a:gd name="connsiteX62" fmla="*/ 845335 w 3024508"/>
                    <a:gd name="connsiteY62" fmla="*/ 41507 h 326131"/>
                    <a:gd name="connsiteX63" fmla="*/ 17077 w 3024508"/>
                    <a:gd name="connsiteY63" fmla="*/ 41507 h 326131"/>
                    <a:gd name="connsiteX64" fmla="*/ 17077 w 3024508"/>
                    <a:gd name="connsiteY64" fmla="*/ 75662 h 326131"/>
                    <a:gd name="connsiteX65" fmla="*/ 99619 w 3024508"/>
                    <a:gd name="connsiteY65" fmla="*/ 158203 h 326131"/>
                    <a:gd name="connsiteX66" fmla="*/ 461092 w 3024508"/>
                    <a:gd name="connsiteY66" fmla="*/ 158203 h 326131"/>
                    <a:gd name="connsiteX67" fmla="*/ 461092 w 3024508"/>
                    <a:gd name="connsiteY67" fmla="*/ 124048 h 326131"/>
                    <a:gd name="connsiteX68" fmla="*/ 99619 w 3024508"/>
                    <a:gd name="connsiteY68" fmla="*/ 124048 h 326131"/>
                    <a:gd name="connsiteX69" fmla="*/ 99619 w 3024508"/>
                    <a:gd name="connsiteY69" fmla="*/ 158203 h 326131"/>
                    <a:gd name="connsiteX70" fmla="*/ 1147037 w 3024508"/>
                    <a:gd name="connsiteY70" fmla="*/ 192358 h 326131"/>
                    <a:gd name="connsiteX71" fmla="*/ 1252348 w 3024508"/>
                    <a:gd name="connsiteY71" fmla="*/ 141125 h 326131"/>
                    <a:gd name="connsiteX72" fmla="*/ 1201115 w 3024508"/>
                    <a:gd name="connsiteY72" fmla="*/ 24429 h 326131"/>
                    <a:gd name="connsiteX73" fmla="*/ 1184038 w 3024508"/>
                    <a:gd name="connsiteY73" fmla="*/ 52892 h 326131"/>
                    <a:gd name="connsiteX74" fmla="*/ 1189730 w 3024508"/>
                    <a:gd name="connsiteY74" fmla="*/ 161049 h 326131"/>
                    <a:gd name="connsiteX75" fmla="*/ 1129959 w 3024508"/>
                    <a:gd name="connsiteY75" fmla="*/ 141125 h 326131"/>
                    <a:gd name="connsiteX76" fmla="*/ 1132805 w 3024508"/>
                    <a:gd name="connsiteY76" fmla="*/ 104124 h 326131"/>
                    <a:gd name="connsiteX77" fmla="*/ 1161268 w 3024508"/>
                    <a:gd name="connsiteY77" fmla="*/ 109817 h 326131"/>
                    <a:gd name="connsiteX78" fmla="*/ 1189730 w 3024508"/>
                    <a:gd name="connsiteY78" fmla="*/ 92739 h 326131"/>
                    <a:gd name="connsiteX79" fmla="*/ 1098651 w 3024508"/>
                    <a:gd name="connsiteY79" fmla="*/ 92739 h 326131"/>
                    <a:gd name="connsiteX80" fmla="*/ 1147037 w 3024508"/>
                    <a:gd name="connsiteY80" fmla="*/ 192358 h 326131"/>
                    <a:gd name="connsiteX81" fmla="*/ 976262 w 3024508"/>
                    <a:gd name="connsiteY81" fmla="*/ 118355 h 326131"/>
                    <a:gd name="connsiteX82" fmla="*/ 976262 w 3024508"/>
                    <a:gd name="connsiteY82" fmla="*/ 84200 h 326131"/>
                    <a:gd name="connsiteX83" fmla="*/ 976262 w 3024508"/>
                    <a:gd name="connsiteY83" fmla="*/ 118355 h 326131"/>
                    <a:gd name="connsiteX84" fmla="*/ 981955 w 3024508"/>
                    <a:gd name="connsiteY84" fmla="*/ 178127 h 326131"/>
                    <a:gd name="connsiteX85" fmla="*/ 1095804 w 3024508"/>
                    <a:gd name="connsiteY85" fmla="*/ 289130 h 326131"/>
                    <a:gd name="connsiteX86" fmla="*/ 1104343 w 3024508"/>
                    <a:gd name="connsiteY86" fmla="*/ 257821 h 326131"/>
                    <a:gd name="connsiteX87" fmla="*/ 1010417 w 3024508"/>
                    <a:gd name="connsiteY87" fmla="*/ 161049 h 326131"/>
                    <a:gd name="connsiteX88" fmla="*/ 981955 w 3024508"/>
                    <a:gd name="connsiteY88" fmla="*/ 178127 h 326131"/>
                    <a:gd name="connsiteX89" fmla="*/ 657483 w 3024508"/>
                    <a:gd name="connsiteY89" fmla="*/ 306208 h 326131"/>
                    <a:gd name="connsiteX90" fmla="*/ 657483 w 3024508"/>
                    <a:gd name="connsiteY90" fmla="*/ 272052 h 326131"/>
                    <a:gd name="connsiteX91" fmla="*/ 657483 w 3024508"/>
                    <a:gd name="connsiteY91" fmla="*/ 306208 h 326131"/>
                    <a:gd name="connsiteX92" fmla="*/ 717254 w 3024508"/>
                    <a:gd name="connsiteY92" fmla="*/ 152510 h 326131"/>
                    <a:gd name="connsiteX93" fmla="*/ 717254 w 3024508"/>
                    <a:gd name="connsiteY93" fmla="*/ 118355 h 326131"/>
                    <a:gd name="connsiteX94" fmla="*/ 535094 w 3024508"/>
                    <a:gd name="connsiteY94" fmla="*/ 118355 h 326131"/>
                    <a:gd name="connsiteX95" fmla="*/ 535094 w 3024508"/>
                    <a:gd name="connsiteY95" fmla="*/ 152510 h 326131"/>
                    <a:gd name="connsiteX96" fmla="*/ 717254 w 3024508"/>
                    <a:gd name="connsiteY96" fmla="*/ 152510 h 326131"/>
                    <a:gd name="connsiteX97" fmla="*/ 611943 w 3024508"/>
                    <a:gd name="connsiteY97" fmla="*/ 249283 h 326131"/>
                    <a:gd name="connsiteX98" fmla="*/ 913645 w 3024508"/>
                    <a:gd name="connsiteY98" fmla="*/ 249283 h 326131"/>
                    <a:gd name="connsiteX99" fmla="*/ 913645 w 3024508"/>
                    <a:gd name="connsiteY99" fmla="*/ 215128 h 326131"/>
                    <a:gd name="connsiteX100" fmla="*/ 611943 w 3024508"/>
                    <a:gd name="connsiteY100" fmla="*/ 215128 h 326131"/>
                    <a:gd name="connsiteX101" fmla="*/ 611943 w 3024508"/>
                    <a:gd name="connsiteY101" fmla="*/ 249283 h 32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6131">
                      <a:moveTo>
                        <a:pt x="1616667" y="286284"/>
                      </a:moveTo>
                      <a:cubicBezTo>
                        <a:pt x="1639437" y="286284"/>
                        <a:pt x="1636591" y="252129"/>
                        <a:pt x="1616667" y="252129"/>
                      </a:cubicBezTo>
                      <a:cubicBezTo>
                        <a:pt x="1593897" y="252129"/>
                        <a:pt x="1593897" y="286284"/>
                        <a:pt x="1616667" y="286284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6436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8"/>
                        <a:pt x="1386121" y="95585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5"/>
                      </a:cubicBezTo>
                      <a:cubicBezTo>
                        <a:pt x="1340581" y="98432"/>
                        <a:pt x="1292195" y="226513"/>
                        <a:pt x="1184038" y="223666"/>
                      </a:cubicBezTo>
                      <a:cubicBezTo>
                        <a:pt x="1164114" y="226513"/>
                        <a:pt x="1164114" y="257821"/>
                        <a:pt x="1184038" y="257821"/>
                      </a:cubicBezTo>
                      <a:close/>
                      <a:moveTo>
                        <a:pt x="1161268" y="326131"/>
                      </a:moveTo>
                      <a:cubicBezTo>
                        <a:pt x="1184038" y="326131"/>
                        <a:pt x="1181192" y="291976"/>
                        <a:pt x="1161268" y="291976"/>
                      </a:cubicBezTo>
                      <a:cubicBezTo>
                        <a:pt x="1138498" y="291976"/>
                        <a:pt x="1138498" y="326131"/>
                        <a:pt x="1161268" y="326131"/>
                      </a:cubicBezTo>
                      <a:close/>
                      <a:moveTo>
                        <a:pt x="1377583" y="175280"/>
                      </a:moveTo>
                      <a:lnTo>
                        <a:pt x="2382307" y="175280"/>
                      </a:lnTo>
                      <a:cubicBezTo>
                        <a:pt x="2405077" y="175280"/>
                        <a:pt x="2402231" y="141125"/>
                        <a:pt x="2382307" y="141125"/>
                      </a:cubicBezTo>
                      <a:lnTo>
                        <a:pt x="1377583" y="141125"/>
                      </a:lnTo>
                      <a:cubicBezTo>
                        <a:pt x="1354813" y="141125"/>
                        <a:pt x="1354813" y="175280"/>
                        <a:pt x="1377583" y="175280"/>
                      </a:cubicBezTo>
                      <a:close/>
                      <a:moveTo>
                        <a:pt x="2925940" y="55738"/>
                      </a:moveTo>
                      <a:lnTo>
                        <a:pt x="1778903" y="55738"/>
                      </a:lnTo>
                      <a:cubicBezTo>
                        <a:pt x="1756133" y="55738"/>
                        <a:pt x="1758979" y="89893"/>
                        <a:pt x="1778903" y="89893"/>
                      </a:cubicBezTo>
                      <a:lnTo>
                        <a:pt x="2928786" y="89893"/>
                      </a:lnTo>
                      <a:cubicBezTo>
                        <a:pt x="2948710" y="87047"/>
                        <a:pt x="2948710" y="55738"/>
                        <a:pt x="2925940" y="55738"/>
                      </a:cubicBezTo>
                      <a:close/>
                      <a:moveTo>
                        <a:pt x="2046450" y="286284"/>
                      </a:moveTo>
                      <a:lnTo>
                        <a:pt x="3008481" y="286284"/>
                      </a:lnTo>
                      <a:cubicBezTo>
                        <a:pt x="3031251" y="286284"/>
                        <a:pt x="3028405" y="252129"/>
                        <a:pt x="3008481" y="252129"/>
                      </a:cubicBezTo>
                      <a:lnTo>
                        <a:pt x="2046450" y="252129"/>
                      </a:lnTo>
                      <a:cubicBezTo>
                        <a:pt x="2026526" y="252129"/>
                        <a:pt x="2026526" y="286284"/>
                        <a:pt x="2046450" y="286284"/>
                      </a:cubicBezTo>
                      <a:close/>
                      <a:moveTo>
                        <a:pt x="1465816" y="50046"/>
                      </a:moveTo>
                      <a:cubicBezTo>
                        <a:pt x="1443046" y="50046"/>
                        <a:pt x="1445892" y="84200"/>
                        <a:pt x="1465816" y="84200"/>
                      </a:cubicBezTo>
                      <a:cubicBezTo>
                        <a:pt x="1488586" y="84200"/>
                        <a:pt x="1488586" y="50046"/>
                        <a:pt x="1465816" y="50046"/>
                      </a:cubicBezTo>
                      <a:close/>
                      <a:moveTo>
                        <a:pt x="1639437" y="47199"/>
                      </a:moveTo>
                      <a:lnTo>
                        <a:pt x="1525587" y="47199"/>
                      </a:lnTo>
                      <a:cubicBezTo>
                        <a:pt x="1502817" y="47199"/>
                        <a:pt x="1505664" y="81354"/>
                        <a:pt x="1525587" y="81354"/>
                      </a:cubicBezTo>
                      <a:lnTo>
                        <a:pt x="1639437" y="81354"/>
                      </a:lnTo>
                      <a:cubicBezTo>
                        <a:pt x="1662207" y="81354"/>
                        <a:pt x="1659361" y="47199"/>
                        <a:pt x="1639437" y="47199"/>
                      </a:cubicBezTo>
                      <a:close/>
                      <a:moveTo>
                        <a:pt x="1110036" y="4506"/>
                      </a:moveTo>
                      <a:cubicBezTo>
                        <a:pt x="1021802" y="30122"/>
                        <a:pt x="1021802" y="163895"/>
                        <a:pt x="1087266" y="212281"/>
                      </a:cubicBezTo>
                      <a:cubicBezTo>
                        <a:pt x="1104343" y="223666"/>
                        <a:pt x="1121420" y="195204"/>
                        <a:pt x="1104343" y="183819"/>
                      </a:cubicBezTo>
                      <a:cubicBezTo>
                        <a:pt x="1061649" y="149664"/>
                        <a:pt x="1061649" y="52892"/>
                        <a:pt x="1118574" y="35814"/>
                      </a:cubicBezTo>
                      <a:cubicBezTo>
                        <a:pt x="1141344" y="30122"/>
                        <a:pt x="1132805" y="-4033"/>
                        <a:pt x="1110036" y="4506"/>
                      </a:cubicBezTo>
                      <a:close/>
                      <a:moveTo>
                        <a:pt x="1773211" y="286284"/>
                      </a:moveTo>
                      <a:lnTo>
                        <a:pt x="1963909" y="286284"/>
                      </a:lnTo>
                      <a:cubicBezTo>
                        <a:pt x="1986679" y="286284"/>
                        <a:pt x="1983833" y="252129"/>
                        <a:pt x="1963909" y="252129"/>
                      </a:cubicBezTo>
                      <a:lnTo>
                        <a:pt x="1773211" y="252129"/>
                      </a:lnTo>
                      <a:cubicBezTo>
                        <a:pt x="1753287" y="252129"/>
                        <a:pt x="1753287" y="286284"/>
                        <a:pt x="1773211" y="286284"/>
                      </a:cubicBezTo>
                      <a:close/>
                      <a:moveTo>
                        <a:pt x="529402" y="249283"/>
                      </a:moveTo>
                      <a:lnTo>
                        <a:pt x="529402" y="249283"/>
                      </a:lnTo>
                      <a:cubicBezTo>
                        <a:pt x="552172" y="249283"/>
                        <a:pt x="552172" y="215128"/>
                        <a:pt x="532248" y="215128"/>
                      </a:cubicBezTo>
                      <a:lnTo>
                        <a:pt x="529402" y="215128"/>
                      </a:lnTo>
                      <a:cubicBezTo>
                        <a:pt x="506632" y="215128"/>
                        <a:pt x="506632" y="249283"/>
                        <a:pt x="529402" y="249283"/>
                      </a:cubicBezTo>
                      <a:close/>
                      <a:moveTo>
                        <a:pt x="230546" y="220820"/>
                      </a:moveTo>
                      <a:lnTo>
                        <a:pt x="344396" y="220820"/>
                      </a:lnTo>
                      <a:cubicBezTo>
                        <a:pt x="367166" y="220820"/>
                        <a:pt x="364319" y="186665"/>
                        <a:pt x="344396" y="186665"/>
                      </a:cubicBezTo>
                      <a:lnTo>
                        <a:pt x="230546" y="186665"/>
                      </a:lnTo>
                      <a:cubicBezTo>
                        <a:pt x="210622" y="186665"/>
                        <a:pt x="210622" y="220820"/>
                        <a:pt x="230546" y="220820"/>
                      </a:cubicBezTo>
                      <a:close/>
                      <a:moveTo>
                        <a:pt x="264701" y="291976"/>
                      </a:moveTo>
                      <a:cubicBezTo>
                        <a:pt x="287471" y="291976"/>
                        <a:pt x="284625" y="257821"/>
                        <a:pt x="264701" y="257821"/>
                      </a:cubicBezTo>
                      <a:cubicBezTo>
                        <a:pt x="241931" y="257821"/>
                        <a:pt x="241931" y="291976"/>
                        <a:pt x="264701" y="291976"/>
                      </a:cubicBezTo>
                      <a:close/>
                      <a:moveTo>
                        <a:pt x="17077" y="75662"/>
                      </a:moveTo>
                      <a:lnTo>
                        <a:pt x="845335" y="75662"/>
                      </a:lnTo>
                      <a:cubicBezTo>
                        <a:pt x="868105" y="75662"/>
                        <a:pt x="865258" y="41507"/>
                        <a:pt x="845335" y="41507"/>
                      </a:cubicBezTo>
                      <a:lnTo>
                        <a:pt x="17077" y="41507"/>
                      </a:lnTo>
                      <a:cubicBezTo>
                        <a:pt x="-5692" y="41507"/>
                        <a:pt x="-5692" y="75662"/>
                        <a:pt x="17077" y="75662"/>
                      </a:cubicBezTo>
                      <a:close/>
                      <a:moveTo>
                        <a:pt x="99619" y="158203"/>
                      </a:moveTo>
                      <a:lnTo>
                        <a:pt x="461092" y="158203"/>
                      </a:lnTo>
                      <a:cubicBezTo>
                        <a:pt x="483862" y="158203"/>
                        <a:pt x="481015" y="124048"/>
                        <a:pt x="461092" y="124048"/>
                      </a:cubicBezTo>
                      <a:lnTo>
                        <a:pt x="99619" y="124048"/>
                      </a:lnTo>
                      <a:cubicBezTo>
                        <a:pt x="76849" y="124048"/>
                        <a:pt x="76849" y="158203"/>
                        <a:pt x="99619" y="158203"/>
                      </a:cubicBezTo>
                      <a:close/>
                      <a:moveTo>
                        <a:pt x="1147037" y="192358"/>
                      </a:moveTo>
                      <a:cubicBezTo>
                        <a:pt x="1189730" y="206589"/>
                        <a:pt x="1238117" y="183819"/>
                        <a:pt x="1252348" y="141125"/>
                      </a:cubicBezTo>
                      <a:cubicBezTo>
                        <a:pt x="1269425" y="95585"/>
                        <a:pt x="1243809" y="44353"/>
                        <a:pt x="1201115" y="24429"/>
                      </a:cubicBezTo>
                      <a:cubicBezTo>
                        <a:pt x="1181192" y="15890"/>
                        <a:pt x="1164114" y="44353"/>
                        <a:pt x="1184038" y="52892"/>
                      </a:cubicBezTo>
                      <a:cubicBezTo>
                        <a:pt x="1229578" y="72815"/>
                        <a:pt x="1243809" y="141125"/>
                        <a:pt x="1189730" y="161049"/>
                      </a:cubicBezTo>
                      <a:cubicBezTo>
                        <a:pt x="1169807" y="169588"/>
                        <a:pt x="1141344" y="161049"/>
                        <a:pt x="1129959" y="141125"/>
                      </a:cubicBezTo>
                      <a:cubicBezTo>
                        <a:pt x="1124267" y="129740"/>
                        <a:pt x="1121420" y="112663"/>
                        <a:pt x="1132805" y="104124"/>
                      </a:cubicBezTo>
                      <a:cubicBezTo>
                        <a:pt x="1141344" y="98432"/>
                        <a:pt x="1155575" y="101278"/>
                        <a:pt x="1161268" y="109817"/>
                      </a:cubicBezTo>
                      <a:cubicBezTo>
                        <a:pt x="1172653" y="129740"/>
                        <a:pt x="1201115" y="112663"/>
                        <a:pt x="1189730" y="92739"/>
                      </a:cubicBezTo>
                      <a:cubicBezTo>
                        <a:pt x="1172653" y="58584"/>
                        <a:pt x="1118574" y="61431"/>
                        <a:pt x="1098651" y="92739"/>
                      </a:cubicBezTo>
                      <a:cubicBezTo>
                        <a:pt x="1075881" y="132587"/>
                        <a:pt x="1107189" y="178127"/>
                        <a:pt x="1147037" y="192358"/>
                      </a:cubicBezTo>
                      <a:close/>
                      <a:moveTo>
                        <a:pt x="976262" y="118355"/>
                      </a:moveTo>
                      <a:cubicBezTo>
                        <a:pt x="999032" y="118355"/>
                        <a:pt x="996186" y="84200"/>
                        <a:pt x="976262" y="84200"/>
                      </a:cubicBezTo>
                      <a:cubicBezTo>
                        <a:pt x="956338" y="84200"/>
                        <a:pt x="956338" y="118355"/>
                        <a:pt x="976262" y="118355"/>
                      </a:cubicBezTo>
                      <a:close/>
                      <a:moveTo>
                        <a:pt x="981955" y="178127"/>
                      </a:moveTo>
                      <a:cubicBezTo>
                        <a:pt x="1004724" y="229359"/>
                        <a:pt x="1044572" y="269206"/>
                        <a:pt x="1095804" y="289130"/>
                      </a:cubicBezTo>
                      <a:cubicBezTo>
                        <a:pt x="1115728" y="297669"/>
                        <a:pt x="1124267" y="266360"/>
                        <a:pt x="1104343" y="257821"/>
                      </a:cubicBezTo>
                      <a:cubicBezTo>
                        <a:pt x="1061649" y="240744"/>
                        <a:pt x="1027494" y="206589"/>
                        <a:pt x="1010417" y="161049"/>
                      </a:cubicBezTo>
                      <a:cubicBezTo>
                        <a:pt x="1001878" y="141125"/>
                        <a:pt x="973416" y="158203"/>
                        <a:pt x="981955" y="178127"/>
                      </a:cubicBezTo>
                      <a:close/>
                      <a:moveTo>
                        <a:pt x="657483" y="306208"/>
                      </a:moveTo>
                      <a:cubicBezTo>
                        <a:pt x="680252" y="306208"/>
                        <a:pt x="677406" y="272052"/>
                        <a:pt x="657483" y="272052"/>
                      </a:cubicBezTo>
                      <a:cubicBezTo>
                        <a:pt x="634713" y="272052"/>
                        <a:pt x="634713" y="306208"/>
                        <a:pt x="657483" y="306208"/>
                      </a:cubicBezTo>
                      <a:close/>
                      <a:moveTo>
                        <a:pt x="717254" y="152510"/>
                      </a:moveTo>
                      <a:cubicBezTo>
                        <a:pt x="740024" y="152510"/>
                        <a:pt x="737177" y="118355"/>
                        <a:pt x="717254" y="118355"/>
                      </a:cubicBezTo>
                      <a:lnTo>
                        <a:pt x="535094" y="118355"/>
                      </a:lnTo>
                      <a:cubicBezTo>
                        <a:pt x="512324" y="118355"/>
                        <a:pt x="515170" y="152510"/>
                        <a:pt x="535094" y="152510"/>
                      </a:cubicBezTo>
                      <a:lnTo>
                        <a:pt x="717254" y="152510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7974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5" name="Freeform: Shape 3934">
                  <a:extLst>
                    <a:ext uri="{FF2B5EF4-FFF2-40B4-BE49-F238E27FC236}">
                      <a16:creationId xmlns:a16="http://schemas.microsoft.com/office/drawing/2014/main" id="{5B093F24-4327-43DE-B17F-D781B63FDA9C}"/>
                    </a:ext>
                  </a:extLst>
                </p:cNvPr>
                <p:cNvSpPr/>
                <p:nvPr/>
              </p:nvSpPr>
              <p:spPr>
                <a:xfrm>
                  <a:off x="4564720" y="4662900"/>
                  <a:ext cx="3024508" cy="323285"/>
                </a:xfrm>
                <a:custGeom>
                  <a:avLst/>
                  <a:gdLst>
                    <a:gd name="connsiteX0" fmla="*/ 1616667 w 3024508"/>
                    <a:gd name="connsiteY0" fmla="*/ 283438 h 323285"/>
                    <a:gd name="connsiteX1" fmla="*/ 1616667 w 3024508"/>
                    <a:gd name="connsiteY1" fmla="*/ 249283 h 323285"/>
                    <a:gd name="connsiteX2" fmla="*/ 1616667 w 3024508"/>
                    <a:gd name="connsiteY2" fmla="*/ 283438 h 323285"/>
                    <a:gd name="connsiteX3" fmla="*/ 1684977 w 3024508"/>
                    <a:gd name="connsiteY3" fmla="*/ 277745 h 323285"/>
                    <a:gd name="connsiteX4" fmla="*/ 1684977 w 3024508"/>
                    <a:gd name="connsiteY4" fmla="*/ 243590 h 323285"/>
                    <a:gd name="connsiteX5" fmla="*/ 1684977 w 3024508"/>
                    <a:gd name="connsiteY5" fmla="*/ 277745 h 323285"/>
                    <a:gd name="connsiteX6" fmla="*/ 1184038 w 3024508"/>
                    <a:gd name="connsiteY6" fmla="*/ 257821 h 323285"/>
                    <a:gd name="connsiteX7" fmla="*/ 1283656 w 3024508"/>
                    <a:gd name="connsiteY7" fmla="*/ 4506 h 323285"/>
                    <a:gd name="connsiteX8" fmla="*/ 1260887 w 3024508"/>
                    <a:gd name="connsiteY8" fmla="*/ 27276 h 323285"/>
                    <a:gd name="connsiteX9" fmla="*/ 1184038 w 3024508"/>
                    <a:gd name="connsiteY9" fmla="*/ 223667 h 323285"/>
                    <a:gd name="connsiteX10" fmla="*/ 1184038 w 3024508"/>
                    <a:gd name="connsiteY10" fmla="*/ 257821 h 323285"/>
                    <a:gd name="connsiteX11" fmla="*/ 1161268 w 3024508"/>
                    <a:gd name="connsiteY11" fmla="*/ 323285 h 323285"/>
                    <a:gd name="connsiteX12" fmla="*/ 1161268 w 3024508"/>
                    <a:gd name="connsiteY12" fmla="*/ 289130 h 323285"/>
                    <a:gd name="connsiteX13" fmla="*/ 1161268 w 3024508"/>
                    <a:gd name="connsiteY13" fmla="*/ 323285 h 323285"/>
                    <a:gd name="connsiteX14" fmla="*/ 1377583 w 3024508"/>
                    <a:gd name="connsiteY14" fmla="*/ 175280 h 323285"/>
                    <a:gd name="connsiteX15" fmla="*/ 2382307 w 3024508"/>
                    <a:gd name="connsiteY15" fmla="*/ 175280 h 323285"/>
                    <a:gd name="connsiteX16" fmla="*/ 2382307 w 3024508"/>
                    <a:gd name="connsiteY16" fmla="*/ 141125 h 323285"/>
                    <a:gd name="connsiteX17" fmla="*/ 1377583 w 3024508"/>
                    <a:gd name="connsiteY17" fmla="*/ 141125 h 323285"/>
                    <a:gd name="connsiteX18" fmla="*/ 1377583 w 3024508"/>
                    <a:gd name="connsiteY18" fmla="*/ 175280 h 323285"/>
                    <a:gd name="connsiteX19" fmla="*/ 2925940 w 3024508"/>
                    <a:gd name="connsiteY19" fmla="*/ 55738 h 323285"/>
                    <a:gd name="connsiteX20" fmla="*/ 1778903 w 3024508"/>
                    <a:gd name="connsiteY20" fmla="*/ 55738 h 323285"/>
                    <a:gd name="connsiteX21" fmla="*/ 1778903 w 3024508"/>
                    <a:gd name="connsiteY21" fmla="*/ 89893 h 323285"/>
                    <a:gd name="connsiteX22" fmla="*/ 2928786 w 3024508"/>
                    <a:gd name="connsiteY22" fmla="*/ 89893 h 323285"/>
                    <a:gd name="connsiteX23" fmla="*/ 2925940 w 3024508"/>
                    <a:gd name="connsiteY23" fmla="*/ 55738 h 323285"/>
                    <a:gd name="connsiteX24" fmla="*/ 2046450 w 3024508"/>
                    <a:gd name="connsiteY24" fmla="*/ 283438 h 323285"/>
                    <a:gd name="connsiteX25" fmla="*/ 3008481 w 3024508"/>
                    <a:gd name="connsiteY25" fmla="*/ 283438 h 323285"/>
                    <a:gd name="connsiteX26" fmla="*/ 3008481 w 3024508"/>
                    <a:gd name="connsiteY26" fmla="*/ 249283 h 323285"/>
                    <a:gd name="connsiteX27" fmla="*/ 2046450 w 3024508"/>
                    <a:gd name="connsiteY27" fmla="*/ 249283 h 323285"/>
                    <a:gd name="connsiteX28" fmla="*/ 2046450 w 3024508"/>
                    <a:gd name="connsiteY28" fmla="*/ 283438 h 323285"/>
                    <a:gd name="connsiteX29" fmla="*/ 1465816 w 3024508"/>
                    <a:gd name="connsiteY29" fmla="*/ 50046 h 323285"/>
                    <a:gd name="connsiteX30" fmla="*/ 1465816 w 3024508"/>
                    <a:gd name="connsiteY30" fmla="*/ 84201 h 323285"/>
                    <a:gd name="connsiteX31" fmla="*/ 1465816 w 3024508"/>
                    <a:gd name="connsiteY31" fmla="*/ 50046 h 323285"/>
                    <a:gd name="connsiteX32" fmla="*/ 1639437 w 3024508"/>
                    <a:gd name="connsiteY32" fmla="*/ 47199 h 323285"/>
                    <a:gd name="connsiteX33" fmla="*/ 1525587 w 3024508"/>
                    <a:gd name="connsiteY33" fmla="*/ 47199 h 323285"/>
                    <a:gd name="connsiteX34" fmla="*/ 1525587 w 3024508"/>
                    <a:gd name="connsiteY34" fmla="*/ 81354 h 323285"/>
                    <a:gd name="connsiteX35" fmla="*/ 1639437 w 3024508"/>
                    <a:gd name="connsiteY35" fmla="*/ 81354 h 323285"/>
                    <a:gd name="connsiteX36" fmla="*/ 1639437 w 3024508"/>
                    <a:gd name="connsiteY36" fmla="*/ 47199 h 323285"/>
                    <a:gd name="connsiteX37" fmla="*/ 1110036 w 3024508"/>
                    <a:gd name="connsiteY37" fmla="*/ 1659 h 323285"/>
                    <a:gd name="connsiteX38" fmla="*/ 1087266 w 3024508"/>
                    <a:gd name="connsiteY38" fmla="*/ 206589 h 323285"/>
                    <a:gd name="connsiteX39" fmla="*/ 1104343 w 3024508"/>
                    <a:gd name="connsiteY39" fmla="*/ 178127 h 323285"/>
                    <a:gd name="connsiteX40" fmla="*/ 1118574 w 3024508"/>
                    <a:gd name="connsiteY40" fmla="*/ 35814 h 323285"/>
                    <a:gd name="connsiteX41" fmla="*/ 1110036 w 3024508"/>
                    <a:gd name="connsiteY41" fmla="*/ 1659 h 323285"/>
                    <a:gd name="connsiteX42" fmla="*/ 1773211 w 3024508"/>
                    <a:gd name="connsiteY42" fmla="*/ 283438 h 323285"/>
                    <a:gd name="connsiteX43" fmla="*/ 1963909 w 3024508"/>
                    <a:gd name="connsiteY43" fmla="*/ 283438 h 323285"/>
                    <a:gd name="connsiteX44" fmla="*/ 1963909 w 3024508"/>
                    <a:gd name="connsiteY44" fmla="*/ 249283 h 323285"/>
                    <a:gd name="connsiteX45" fmla="*/ 1773211 w 3024508"/>
                    <a:gd name="connsiteY45" fmla="*/ 249283 h 323285"/>
                    <a:gd name="connsiteX46" fmla="*/ 1773211 w 3024508"/>
                    <a:gd name="connsiteY46" fmla="*/ 283438 h 323285"/>
                    <a:gd name="connsiteX47" fmla="*/ 529402 w 3024508"/>
                    <a:gd name="connsiteY47" fmla="*/ 246436 h 323285"/>
                    <a:gd name="connsiteX48" fmla="*/ 529402 w 3024508"/>
                    <a:gd name="connsiteY48" fmla="*/ 246436 h 323285"/>
                    <a:gd name="connsiteX49" fmla="*/ 532248 w 3024508"/>
                    <a:gd name="connsiteY49" fmla="*/ 212282 h 323285"/>
                    <a:gd name="connsiteX50" fmla="*/ 529402 w 3024508"/>
                    <a:gd name="connsiteY50" fmla="*/ 212282 h 323285"/>
                    <a:gd name="connsiteX51" fmla="*/ 529402 w 3024508"/>
                    <a:gd name="connsiteY51" fmla="*/ 246436 h 323285"/>
                    <a:gd name="connsiteX52" fmla="*/ 230546 w 3024508"/>
                    <a:gd name="connsiteY52" fmla="*/ 220820 h 323285"/>
                    <a:gd name="connsiteX53" fmla="*/ 344396 w 3024508"/>
                    <a:gd name="connsiteY53" fmla="*/ 220820 h 323285"/>
                    <a:gd name="connsiteX54" fmla="*/ 344396 w 3024508"/>
                    <a:gd name="connsiteY54" fmla="*/ 186665 h 323285"/>
                    <a:gd name="connsiteX55" fmla="*/ 230546 w 3024508"/>
                    <a:gd name="connsiteY55" fmla="*/ 186665 h 323285"/>
                    <a:gd name="connsiteX56" fmla="*/ 230546 w 3024508"/>
                    <a:gd name="connsiteY56" fmla="*/ 220820 h 323285"/>
                    <a:gd name="connsiteX57" fmla="*/ 264701 w 3024508"/>
                    <a:gd name="connsiteY57" fmla="*/ 289130 h 323285"/>
                    <a:gd name="connsiteX58" fmla="*/ 264701 w 3024508"/>
                    <a:gd name="connsiteY58" fmla="*/ 254975 h 323285"/>
                    <a:gd name="connsiteX59" fmla="*/ 264701 w 3024508"/>
                    <a:gd name="connsiteY59" fmla="*/ 289130 h 323285"/>
                    <a:gd name="connsiteX60" fmla="*/ 17077 w 3024508"/>
                    <a:gd name="connsiteY60" fmla="*/ 72816 h 323285"/>
                    <a:gd name="connsiteX61" fmla="*/ 845335 w 3024508"/>
                    <a:gd name="connsiteY61" fmla="*/ 72816 h 323285"/>
                    <a:gd name="connsiteX62" fmla="*/ 845335 w 3024508"/>
                    <a:gd name="connsiteY62" fmla="*/ 38661 h 323285"/>
                    <a:gd name="connsiteX63" fmla="*/ 17077 w 3024508"/>
                    <a:gd name="connsiteY63" fmla="*/ 38661 h 323285"/>
                    <a:gd name="connsiteX64" fmla="*/ 17077 w 3024508"/>
                    <a:gd name="connsiteY64" fmla="*/ 72816 h 323285"/>
                    <a:gd name="connsiteX65" fmla="*/ 99619 w 3024508"/>
                    <a:gd name="connsiteY65" fmla="*/ 155357 h 323285"/>
                    <a:gd name="connsiteX66" fmla="*/ 461092 w 3024508"/>
                    <a:gd name="connsiteY66" fmla="*/ 155357 h 323285"/>
                    <a:gd name="connsiteX67" fmla="*/ 461092 w 3024508"/>
                    <a:gd name="connsiteY67" fmla="*/ 121202 h 323285"/>
                    <a:gd name="connsiteX68" fmla="*/ 99619 w 3024508"/>
                    <a:gd name="connsiteY68" fmla="*/ 121202 h 323285"/>
                    <a:gd name="connsiteX69" fmla="*/ 99619 w 3024508"/>
                    <a:gd name="connsiteY69" fmla="*/ 155357 h 323285"/>
                    <a:gd name="connsiteX70" fmla="*/ 1147037 w 3024508"/>
                    <a:gd name="connsiteY70" fmla="*/ 192358 h 323285"/>
                    <a:gd name="connsiteX71" fmla="*/ 1252348 w 3024508"/>
                    <a:gd name="connsiteY71" fmla="*/ 141125 h 323285"/>
                    <a:gd name="connsiteX72" fmla="*/ 1201115 w 3024508"/>
                    <a:gd name="connsiteY72" fmla="*/ 24429 h 323285"/>
                    <a:gd name="connsiteX73" fmla="*/ 1184038 w 3024508"/>
                    <a:gd name="connsiteY73" fmla="*/ 52892 h 323285"/>
                    <a:gd name="connsiteX74" fmla="*/ 1189730 w 3024508"/>
                    <a:gd name="connsiteY74" fmla="*/ 161049 h 323285"/>
                    <a:gd name="connsiteX75" fmla="*/ 1129959 w 3024508"/>
                    <a:gd name="connsiteY75" fmla="*/ 141125 h 323285"/>
                    <a:gd name="connsiteX76" fmla="*/ 1132805 w 3024508"/>
                    <a:gd name="connsiteY76" fmla="*/ 106971 h 323285"/>
                    <a:gd name="connsiteX77" fmla="*/ 1161268 w 3024508"/>
                    <a:gd name="connsiteY77" fmla="*/ 112663 h 323285"/>
                    <a:gd name="connsiteX78" fmla="*/ 1189730 w 3024508"/>
                    <a:gd name="connsiteY78" fmla="*/ 95586 h 323285"/>
                    <a:gd name="connsiteX79" fmla="*/ 1098651 w 3024508"/>
                    <a:gd name="connsiteY79" fmla="*/ 95586 h 323285"/>
                    <a:gd name="connsiteX80" fmla="*/ 1147037 w 3024508"/>
                    <a:gd name="connsiteY80" fmla="*/ 192358 h 323285"/>
                    <a:gd name="connsiteX81" fmla="*/ 976262 w 3024508"/>
                    <a:gd name="connsiteY81" fmla="*/ 118355 h 323285"/>
                    <a:gd name="connsiteX82" fmla="*/ 976262 w 3024508"/>
                    <a:gd name="connsiteY82" fmla="*/ 84201 h 323285"/>
                    <a:gd name="connsiteX83" fmla="*/ 976262 w 3024508"/>
                    <a:gd name="connsiteY83" fmla="*/ 118355 h 323285"/>
                    <a:gd name="connsiteX84" fmla="*/ 981955 w 3024508"/>
                    <a:gd name="connsiteY84" fmla="*/ 178127 h 323285"/>
                    <a:gd name="connsiteX85" fmla="*/ 1095804 w 3024508"/>
                    <a:gd name="connsiteY85" fmla="*/ 289130 h 323285"/>
                    <a:gd name="connsiteX86" fmla="*/ 1104343 w 3024508"/>
                    <a:gd name="connsiteY86" fmla="*/ 257821 h 323285"/>
                    <a:gd name="connsiteX87" fmla="*/ 1010417 w 3024508"/>
                    <a:gd name="connsiteY87" fmla="*/ 163895 h 323285"/>
                    <a:gd name="connsiteX88" fmla="*/ 981955 w 3024508"/>
                    <a:gd name="connsiteY88" fmla="*/ 178127 h 323285"/>
                    <a:gd name="connsiteX89" fmla="*/ 657483 w 3024508"/>
                    <a:gd name="connsiteY89" fmla="*/ 303361 h 323285"/>
                    <a:gd name="connsiteX90" fmla="*/ 657483 w 3024508"/>
                    <a:gd name="connsiteY90" fmla="*/ 269206 h 323285"/>
                    <a:gd name="connsiteX91" fmla="*/ 657483 w 3024508"/>
                    <a:gd name="connsiteY91" fmla="*/ 303361 h 323285"/>
                    <a:gd name="connsiteX92" fmla="*/ 717254 w 3024508"/>
                    <a:gd name="connsiteY92" fmla="*/ 149664 h 323285"/>
                    <a:gd name="connsiteX93" fmla="*/ 717254 w 3024508"/>
                    <a:gd name="connsiteY93" fmla="*/ 115509 h 323285"/>
                    <a:gd name="connsiteX94" fmla="*/ 535094 w 3024508"/>
                    <a:gd name="connsiteY94" fmla="*/ 115509 h 323285"/>
                    <a:gd name="connsiteX95" fmla="*/ 535094 w 3024508"/>
                    <a:gd name="connsiteY95" fmla="*/ 149664 h 323285"/>
                    <a:gd name="connsiteX96" fmla="*/ 717254 w 3024508"/>
                    <a:gd name="connsiteY96" fmla="*/ 149664 h 323285"/>
                    <a:gd name="connsiteX97" fmla="*/ 611943 w 3024508"/>
                    <a:gd name="connsiteY97" fmla="*/ 249283 h 323285"/>
                    <a:gd name="connsiteX98" fmla="*/ 913645 w 3024508"/>
                    <a:gd name="connsiteY98" fmla="*/ 249283 h 323285"/>
                    <a:gd name="connsiteX99" fmla="*/ 913645 w 3024508"/>
                    <a:gd name="connsiteY99" fmla="*/ 215128 h 323285"/>
                    <a:gd name="connsiteX100" fmla="*/ 611943 w 3024508"/>
                    <a:gd name="connsiteY100" fmla="*/ 215128 h 323285"/>
                    <a:gd name="connsiteX101" fmla="*/ 611943 w 3024508"/>
                    <a:gd name="connsiteY101" fmla="*/ 249283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616667" y="283438"/>
                      </a:moveTo>
                      <a:cubicBezTo>
                        <a:pt x="1639437" y="283438"/>
                        <a:pt x="1636591" y="249283"/>
                        <a:pt x="1616667" y="249283"/>
                      </a:cubicBezTo>
                      <a:cubicBezTo>
                        <a:pt x="1593897" y="249283"/>
                        <a:pt x="1593897" y="283438"/>
                        <a:pt x="1616667" y="283438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3590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8"/>
                        <a:pt x="1386121" y="98432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6"/>
                      </a:cubicBezTo>
                      <a:cubicBezTo>
                        <a:pt x="1340581" y="98432"/>
                        <a:pt x="1292195" y="223667"/>
                        <a:pt x="1184038" y="223667"/>
                      </a:cubicBezTo>
                      <a:cubicBezTo>
                        <a:pt x="1164114" y="223667"/>
                        <a:pt x="1164114" y="257821"/>
                        <a:pt x="1184038" y="257821"/>
                      </a:cubicBezTo>
                      <a:close/>
                      <a:moveTo>
                        <a:pt x="1161268" y="323285"/>
                      </a:moveTo>
                      <a:cubicBezTo>
                        <a:pt x="1184038" y="323285"/>
                        <a:pt x="1181192" y="289130"/>
                        <a:pt x="1161268" y="289130"/>
                      </a:cubicBezTo>
                      <a:cubicBezTo>
                        <a:pt x="1138498" y="291976"/>
                        <a:pt x="1138498" y="323285"/>
                        <a:pt x="1161268" y="323285"/>
                      </a:cubicBezTo>
                      <a:close/>
                      <a:moveTo>
                        <a:pt x="1377583" y="175280"/>
                      </a:moveTo>
                      <a:lnTo>
                        <a:pt x="2382307" y="175280"/>
                      </a:lnTo>
                      <a:cubicBezTo>
                        <a:pt x="2405077" y="175280"/>
                        <a:pt x="2402231" y="141125"/>
                        <a:pt x="2382307" y="141125"/>
                      </a:cubicBezTo>
                      <a:lnTo>
                        <a:pt x="1377583" y="141125"/>
                      </a:lnTo>
                      <a:cubicBezTo>
                        <a:pt x="1354813" y="141125"/>
                        <a:pt x="1354813" y="175280"/>
                        <a:pt x="1377583" y="175280"/>
                      </a:cubicBezTo>
                      <a:close/>
                      <a:moveTo>
                        <a:pt x="2925940" y="55738"/>
                      </a:moveTo>
                      <a:lnTo>
                        <a:pt x="1778903" y="55738"/>
                      </a:lnTo>
                      <a:cubicBezTo>
                        <a:pt x="1756133" y="55738"/>
                        <a:pt x="1758979" y="89893"/>
                        <a:pt x="1778903" y="89893"/>
                      </a:cubicBezTo>
                      <a:lnTo>
                        <a:pt x="2928786" y="89893"/>
                      </a:lnTo>
                      <a:cubicBezTo>
                        <a:pt x="2948710" y="87047"/>
                        <a:pt x="2948710" y="55738"/>
                        <a:pt x="2925940" y="55738"/>
                      </a:cubicBezTo>
                      <a:close/>
                      <a:moveTo>
                        <a:pt x="2046450" y="283438"/>
                      </a:moveTo>
                      <a:lnTo>
                        <a:pt x="3008481" y="283438"/>
                      </a:lnTo>
                      <a:cubicBezTo>
                        <a:pt x="3031251" y="283438"/>
                        <a:pt x="3028405" y="249283"/>
                        <a:pt x="3008481" y="249283"/>
                      </a:cubicBezTo>
                      <a:lnTo>
                        <a:pt x="2046450" y="249283"/>
                      </a:lnTo>
                      <a:cubicBezTo>
                        <a:pt x="2026526" y="249283"/>
                        <a:pt x="2026526" y="283438"/>
                        <a:pt x="2046450" y="283438"/>
                      </a:cubicBezTo>
                      <a:close/>
                      <a:moveTo>
                        <a:pt x="1465816" y="50046"/>
                      </a:moveTo>
                      <a:cubicBezTo>
                        <a:pt x="1443046" y="50046"/>
                        <a:pt x="1445892" y="84201"/>
                        <a:pt x="1465816" y="84201"/>
                      </a:cubicBezTo>
                      <a:cubicBezTo>
                        <a:pt x="1488586" y="81354"/>
                        <a:pt x="1488586" y="50046"/>
                        <a:pt x="1465816" y="50046"/>
                      </a:cubicBezTo>
                      <a:close/>
                      <a:moveTo>
                        <a:pt x="1639437" y="47199"/>
                      </a:moveTo>
                      <a:lnTo>
                        <a:pt x="1525587" y="47199"/>
                      </a:lnTo>
                      <a:cubicBezTo>
                        <a:pt x="1502817" y="47199"/>
                        <a:pt x="1505664" y="81354"/>
                        <a:pt x="1525587" y="81354"/>
                      </a:cubicBezTo>
                      <a:lnTo>
                        <a:pt x="1639437" y="81354"/>
                      </a:lnTo>
                      <a:cubicBezTo>
                        <a:pt x="1662207" y="78508"/>
                        <a:pt x="1659361" y="47199"/>
                        <a:pt x="1639437" y="47199"/>
                      </a:cubicBezTo>
                      <a:close/>
                      <a:moveTo>
                        <a:pt x="1110036" y="1659"/>
                      </a:moveTo>
                      <a:cubicBezTo>
                        <a:pt x="1021802" y="27276"/>
                        <a:pt x="1021802" y="158203"/>
                        <a:pt x="1087266" y="206589"/>
                      </a:cubicBezTo>
                      <a:cubicBezTo>
                        <a:pt x="1104343" y="217974"/>
                        <a:pt x="1121420" y="189512"/>
                        <a:pt x="1104343" y="178127"/>
                      </a:cubicBezTo>
                      <a:cubicBezTo>
                        <a:pt x="1061649" y="149664"/>
                        <a:pt x="1061649" y="52892"/>
                        <a:pt x="1118574" y="35814"/>
                      </a:cubicBezTo>
                      <a:cubicBezTo>
                        <a:pt x="1141344" y="30122"/>
                        <a:pt x="1132805" y="-4033"/>
                        <a:pt x="1110036" y="1659"/>
                      </a:cubicBezTo>
                      <a:close/>
                      <a:moveTo>
                        <a:pt x="1773211" y="283438"/>
                      </a:moveTo>
                      <a:lnTo>
                        <a:pt x="1963909" y="283438"/>
                      </a:lnTo>
                      <a:cubicBezTo>
                        <a:pt x="1986679" y="283438"/>
                        <a:pt x="1983833" y="249283"/>
                        <a:pt x="1963909" y="249283"/>
                      </a:cubicBezTo>
                      <a:lnTo>
                        <a:pt x="1773211" y="249283"/>
                      </a:lnTo>
                      <a:cubicBezTo>
                        <a:pt x="1753287" y="249283"/>
                        <a:pt x="1753287" y="283438"/>
                        <a:pt x="1773211" y="283438"/>
                      </a:cubicBezTo>
                      <a:close/>
                      <a:moveTo>
                        <a:pt x="529402" y="246436"/>
                      </a:moveTo>
                      <a:lnTo>
                        <a:pt x="529402" y="246436"/>
                      </a:lnTo>
                      <a:cubicBezTo>
                        <a:pt x="552172" y="246436"/>
                        <a:pt x="552172" y="212282"/>
                        <a:pt x="532248" y="212282"/>
                      </a:cubicBezTo>
                      <a:lnTo>
                        <a:pt x="529402" y="212282"/>
                      </a:lnTo>
                      <a:cubicBezTo>
                        <a:pt x="506632" y="215128"/>
                        <a:pt x="506632" y="246436"/>
                        <a:pt x="529402" y="246436"/>
                      </a:cubicBezTo>
                      <a:close/>
                      <a:moveTo>
                        <a:pt x="230546" y="220820"/>
                      </a:moveTo>
                      <a:lnTo>
                        <a:pt x="344396" y="220820"/>
                      </a:lnTo>
                      <a:cubicBezTo>
                        <a:pt x="367166" y="220820"/>
                        <a:pt x="364319" y="186665"/>
                        <a:pt x="344396" y="186665"/>
                      </a:cubicBezTo>
                      <a:lnTo>
                        <a:pt x="230546" y="186665"/>
                      </a:lnTo>
                      <a:cubicBezTo>
                        <a:pt x="210622" y="186665"/>
                        <a:pt x="210622" y="220820"/>
                        <a:pt x="230546" y="220820"/>
                      </a:cubicBezTo>
                      <a:close/>
                      <a:moveTo>
                        <a:pt x="264701" y="289130"/>
                      </a:moveTo>
                      <a:cubicBezTo>
                        <a:pt x="287471" y="289130"/>
                        <a:pt x="284625" y="254975"/>
                        <a:pt x="264701" y="254975"/>
                      </a:cubicBezTo>
                      <a:cubicBezTo>
                        <a:pt x="241931" y="254975"/>
                        <a:pt x="241931" y="289130"/>
                        <a:pt x="264701" y="289130"/>
                      </a:cubicBezTo>
                      <a:close/>
                      <a:moveTo>
                        <a:pt x="17077" y="72816"/>
                      </a:moveTo>
                      <a:lnTo>
                        <a:pt x="845335" y="72816"/>
                      </a:lnTo>
                      <a:cubicBezTo>
                        <a:pt x="868105" y="72816"/>
                        <a:pt x="865258" y="38661"/>
                        <a:pt x="845335" y="38661"/>
                      </a:cubicBezTo>
                      <a:lnTo>
                        <a:pt x="17077" y="38661"/>
                      </a:lnTo>
                      <a:cubicBezTo>
                        <a:pt x="-5692" y="41507"/>
                        <a:pt x="-5692" y="72816"/>
                        <a:pt x="17077" y="72816"/>
                      </a:cubicBezTo>
                      <a:close/>
                      <a:moveTo>
                        <a:pt x="99619" y="155357"/>
                      </a:moveTo>
                      <a:lnTo>
                        <a:pt x="461092" y="155357"/>
                      </a:lnTo>
                      <a:cubicBezTo>
                        <a:pt x="483862" y="155357"/>
                        <a:pt x="481015" y="121202"/>
                        <a:pt x="461092" y="121202"/>
                      </a:cubicBezTo>
                      <a:lnTo>
                        <a:pt x="99619" y="121202"/>
                      </a:lnTo>
                      <a:cubicBezTo>
                        <a:pt x="76849" y="124048"/>
                        <a:pt x="76849" y="155357"/>
                        <a:pt x="99619" y="155357"/>
                      </a:cubicBezTo>
                      <a:close/>
                      <a:moveTo>
                        <a:pt x="1147037" y="192358"/>
                      </a:moveTo>
                      <a:cubicBezTo>
                        <a:pt x="1189730" y="206589"/>
                        <a:pt x="1238117" y="183819"/>
                        <a:pt x="1252348" y="141125"/>
                      </a:cubicBezTo>
                      <a:cubicBezTo>
                        <a:pt x="1269425" y="95586"/>
                        <a:pt x="1243809" y="44353"/>
                        <a:pt x="1201115" y="24429"/>
                      </a:cubicBezTo>
                      <a:cubicBezTo>
                        <a:pt x="1181192" y="15891"/>
                        <a:pt x="1164114" y="44353"/>
                        <a:pt x="1184038" y="52892"/>
                      </a:cubicBezTo>
                      <a:cubicBezTo>
                        <a:pt x="1229578" y="72816"/>
                        <a:pt x="1243809" y="141125"/>
                        <a:pt x="1189730" y="161049"/>
                      </a:cubicBezTo>
                      <a:cubicBezTo>
                        <a:pt x="1169807" y="169588"/>
                        <a:pt x="1141344" y="161049"/>
                        <a:pt x="1129959" y="141125"/>
                      </a:cubicBezTo>
                      <a:cubicBezTo>
                        <a:pt x="1124267" y="129740"/>
                        <a:pt x="1121420" y="112663"/>
                        <a:pt x="1132805" y="106971"/>
                      </a:cubicBezTo>
                      <a:cubicBezTo>
                        <a:pt x="1141344" y="101278"/>
                        <a:pt x="1155575" y="104124"/>
                        <a:pt x="1161268" y="112663"/>
                      </a:cubicBezTo>
                      <a:cubicBezTo>
                        <a:pt x="1172653" y="132587"/>
                        <a:pt x="1201115" y="115509"/>
                        <a:pt x="1189730" y="95586"/>
                      </a:cubicBezTo>
                      <a:cubicBezTo>
                        <a:pt x="1172653" y="61430"/>
                        <a:pt x="1118574" y="64277"/>
                        <a:pt x="1098651" y="95586"/>
                      </a:cubicBezTo>
                      <a:cubicBezTo>
                        <a:pt x="1075881" y="129740"/>
                        <a:pt x="1107189" y="178127"/>
                        <a:pt x="1147037" y="192358"/>
                      </a:cubicBezTo>
                      <a:close/>
                      <a:moveTo>
                        <a:pt x="976262" y="118355"/>
                      </a:moveTo>
                      <a:cubicBezTo>
                        <a:pt x="999032" y="118355"/>
                        <a:pt x="996186" y="84201"/>
                        <a:pt x="976262" y="84201"/>
                      </a:cubicBezTo>
                      <a:cubicBezTo>
                        <a:pt x="956338" y="84201"/>
                        <a:pt x="956338" y="118355"/>
                        <a:pt x="976262" y="118355"/>
                      </a:cubicBezTo>
                      <a:close/>
                      <a:moveTo>
                        <a:pt x="981955" y="178127"/>
                      </a:moveTo>
                      <a:cubicBezTo>
                        <a:pt x="1004724" y="229359"/>
                        <a:pt x="1044572" y="266360"/>
                        <a:pt x="1095804" y="289130"/>
                      </a:cubicBezTo>
                      <a:cubicBezTo>
                        <a:pt x="1115728" y="297669"/>
                        <a:pt x="1124267" y="266360"/>
                        <a:pt x="1104343" y="257821"/>
                      </a:cubicBezTo>
                      <a:cubicBezTo>
                        <a:pt x="1061649" y="240744"/>
                        <a:pt x="1027494" y="206589"/>
                        <a:pt x="1010417" y="163895"/>
                      </a:cubicBezTo>
                      <a:cubicBezTo>
                        <a:pt x="1001878" y="141125"/>
                        <a:pt x="973416" y="158203"/>
                        <a:pt x="981955" y="178127"/>
                      </a:cubicBezTo>
                      <a:close/>
                      <a:moveTo>
                        <a:pt x="657483" y="303361"/>
                      </a:moveTo>
                      <a:cubicBezTo>
                        <a:pt x="680252" y="303361"/>
                        <a:pt x="677406" y="269206"/>
                        <a:pt x="657483" y="269206"/>
                      </a:cubicBezTo>
                      <a:cubicBezTo>
                        <a:pt x="634713" y="269206"/>
                        <a:pt x="634713" y="303361"/>
                        <a:pt x="657483" y="303361"/>
                      </a:cubicBezTo>
                      <a:close/>
                      <a:moveTo>
                        <a:pt x="717254" y="149664"/>
                      </a:moveTo>
                      <a:cubicBezTo>
                        <a:pt x="740024" y="149664"/>
                        <a:pt x="737177" y="115509"/>
                        <a:pt x="717254" y="115509"/>
                      </a:cubicBezTo>
                      <a:lnTo>
                        <a:pt x="535094" y="115509"/>
                      </a:lnTo>
                      <a:cubicBezTo>
                        <a:pt x="512324" y="115509"/>
                        <a:pt x="515170" y="149664"/>
                        <a:pt x="535094" y="149664"/>
                      </a:cubicBezTo>
                      <a:lnTo>
                        <a:pt x="717254" y="149664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5128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936" name="Freeform: Shape 3935">
                <a:extLst>
                  <a:ext uri="{FF2B5EF4-FFF2-40B4-BE49-F238E27FC236}">
                    <a16:creationId xmlns:a16="http://schemas.microsoft.com/office/drawing/2014/main" id="{4DA09391-F382-4D62-84BD-36F80CCF8BBE}"/>
                  </a:ext>
                </a:extLst>
              </p:cNvPr>
              <p:cNvSpPr/>
              <p:nvPr/>
            </p:nvSpPr>
            <p:spPr>
              <a:xfrm>
                <a:off x="4502102" y="6064912"/>
                <a:ext cx="3184947" cy="290316"/>
              </a:xfrm>
              <a:custGeom>
                <a:avLst/>
                <a:gdLst>
                  <a:gd name="connsiteX0" fmla="*/ 0 w 3184947"/>
                  <a:gd name="connsiteY0" fmla="*/ 290317 h 290316"/>
                  <a:gd name="connsiteX1" fmla="*/ 3184948 w 3184947"/>
                  <a:gd name="connsiteY1" fmla="*/ 290317 h 290316"/>
                  <a:gd name="connsiteX2" fmla="*/ 3184948 w 3184947"/>
                  <a:gd name="connsiteY2" fmla="*/ 0 h 290316"/>
                  <a:gd name="connsiteX3" fmla="*/ 0 w 3184947"/>
                  <a:gd name="connsiteY3" fmla="*/ 0 h 290316"/>
                  <a:gd name="connsiteX4" fmla="*/ 0 w 3184947"/>
                  <a:gd name="connsiteY4" fmla="*/ 290317 h 290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4947" h="290316">
                    <a:moveTo>
                      <a:pt x="0" y="290317"/>
                    </a:moveTo>
                    <a:cubicBezTo>
                      <a:pt x="1061649" y="290317"/>
                      <a:pt x="2123299" y="290317"/>
                      <a:pt x="3184948" y="290317"/>
                    </a:cubicBezTo>
                    <a:cubicBezTo>
                      <a:pt x="3184948" y="193545"/>
                      <a:pt x="3184948" y="96772"/>
                      <a:pt x="3184948" y="0"/>
                    </a:cubicBezTo>
                    <a:cubicBezTo>
                      <a:pt x="2143223" y="284624"/>
                      <a:pt x="1044572" y="284624"/>
                      <a:pt x="0" y="0"/>
                    </a:cubicBezTo>
                    <a:cubicBezTo>
                      <a:pt x="0" y="96772"/>
                      <a:pt x="0" y="193545"/>
                      <a:pt x="0" y="290317"/>
                    </a:cubicBezTo>
                    <a:close/>
                  </a:path>
                </a:pathLst>
              </a:custGeom>
              <a:solidFill>
                <a:srgbClr val="690500">
                  <a:alpha val="39000"/>
                </a:srgbClr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37" name="Freeform: Shape 3936">
                <a:extLst>
                  <a:ext uri="{FF2B5EF4-FFF2-40B4-BE49-F238E27FC236}">
                    <a16:creationId xmlns:a16="http://schemas.microsoft.com/office/drawing/2014/main" id="{A25EB806-F9EA-4D3A-AF39-959916BD361D}"/>
                  </a:ext>
                </a:extLst>
              </p:cNvPr>
              <p:cNvSpPr/>
              <p:nvPr/>
            </p:nvSpPr>
            <p:spPr>
              <a:xfrm>
                <a:off x="4502102" y="4596250"/>
                <a:ext cx="3184947" cy="290317"/>
              </a:xfrm>
              <a:custGeom>
                <a:avLst/>
                <a:gdLst>
                  <a:gd name="connsiteX0" fmla="*/ 0 w 3184947"/>
                  <a:gd name="connsiteY0" fmla="*/ 0 h 290317"/>
                  <a:gd name="connsiteX1" fmla="*/ 3184948 w 3184947"/>
                  <a:gd name="connsiteY1" fmla="*/ 0 h 290317"/>
                  <a:gd name="connsiteX2" fmla="*/ 3184948 w 3184947"/>
                  <a:gd name="connsiteY2" fmla="*/ 290317 h 290317"/>
                  <a:gd name="connsiteX3" fmla="*/ 0 w 3184947"/>
                  <a:gd name="connsiteY3" fmla="*/ 290317 h 290317"/>
                  <a:gd name="connsiteX4" fmla="*/ 0 w 3184947"/>
                  <a:gd name="connsiteY4" fmla="*/ 0 h 290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4947" h="290317">
                    <a:moveTo>
                      <a:pt x="0" y="0"/>
                    </a:moveTo>
                    <a:cubicBezTo>
                      <a:pt x="1061649" y="0"/>
                      <a:pt x="2123299" y="0"/>
                      <a:pt x="3184948" y="0"/>
                    </a:cubicBezTo>
                    <a:cubicBezTo>
                      <a:pt x="3184948" y="96772"/>
                      <a:pt x="3184948" y="193545"/>
                      <a:pt x="3184948" y="290317"/>
                    </a:cubicBezTo>
                    <a:cubicBezTo>
                      <a:pt x="2143223" y="5693"/>
                      <a:pt x="1044572" y="5693"/>
                      <a:pt x="0" y="290317"/>
                    </a:cubicBezTo>
                    <a:cubicBezTo>
                      <a:pt x="0" y="193545"/>
                      <a:pt x="0" y="96772"/>
                      <a:pt x="0" y="0"/>
                    </a:cubicBezTo>
                    <a:close/>
                  </a:path>
                </a:pathLst>
              </a:custGeom>
              <a:solidFill>
                <a:srgbClr val="690500">
                  <a:alpha val="39000"/>
                </a:srgbClr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938" name="Graphic 377">
              <a:extLst>
                <a:ext uri="{FF2B5EF4-FFF2-40B4-BE49-F238E27FC236}">
                  <a16:creationId xmlns:a16="http://schemas.microsoft.com/office/drawing/2014/main" id="{358E90B6-77E1-445F-81DC-0779EE13F60E}"/>
                </a:ext>
              </a:extLst>
            </p:cNvPr>
            <p:cNvGrpSpPr/>
            <p:nvPr/>
          </p:nvGrpSpPr>
          <p:grpSpPr>
            <a:xfrm>
              <a:off x="-4572948" y="6272688"/>
              <a:ext cx="3554959" cy="261854"/>
              <a:chOff x="4317097" y="6272688"/>
              <a:chExt cx="3554959" cy="261854"/>
            </a:xfrm>
          </p:grpSpPr>
          <p:grpSp>
            <p:nvGrpSpPr>
              <p:cNvPr id="3939" name="Graphic 377">
                <a:extLst>
                  <a:ext uri="{FF2B5EF4-FFF2-40B4-BE49-F238E27FC236}">
                    <a16:creationId xmlns:a16="http://schemas.microsoft.com/office/drawing/2014/main" id="{EFFF8089-984C-4968-82D2-8D22D1B56444}"/>
                  </a:ext>
                </a:extLst>
              </p:cNvPr>
              <p:cNvGrpSpPr/>
              <p:nvPr/>
            </p:nvGrpSpPr>
            <p:grpSpPr>
              <a:xfrm>
                <a:off x="4317097" y="6272688"/>
                <a:ext cx="259008" cy="261854"/>
                <a:chOff x="4317097" y="6272688"/>
                <a:chExt cx="259008" cy="261854"/>
              </a:xfrm>
            </p:grpSpPr>
            <p:sp>
              <p:nvSpPr>
                <p:cNvPr id="3940" name="Freeform: Shape 3939">
                  <a:extLst>
                    <a:ext uri="{FF2B5EF4-FFF2-40B4-BE49-F238E27FC236}">
                      <a16:creationId xmlns:a16="http://schemas.microsoft.com/office/drawing/2014/main" id="{0BC41717-964F-4A17-98C7-EEEC2F4AD9A5}"/>
                    </a:ext>
                  </a:extLst>
                </p:cNvPr>
                <p:cNvSpPr/>
                <p:nvPr/>
              </p:nvSpPr>
              <p:spPr>
                <a:xfrm>
                  <a:off x="4317097" y="6272688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9 h 259008"/>
                    <a:gd name="connsiteX3" fmla="*/ 0 w 259008"/>
                    <a:gd name="connsiteY3" fmla="*/ 259009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9"/>
                      </a:lnTo>
                      <a:lnTo>
                        <a:pt x="0" y="259009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1" name="Freeform: Shape 3940">
                  <a:extLst>
                    <a:ext uri="{FF2B5EF4-FFF2-40B4-BE49-F238E27FC236}">
                      <a16:creationId xmlns:a16="http://schemas.microsoft.com/office/drawing/2014/main" id="{910BBBB4-D859-4294-AE12-72D84F756F4D}"/>
                    </a:ext>
                  </a:extLst>
                </p:cNvPr>
                <p:cNvSpPr/>
                <p:nvPr/>
              </p:nvSpPr>
              <p:spPr>
                <a:xfrm>
                  <a:off x="4376868" y="6335305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2" name="Freeform: Shape 3941">
                  <a:extLst>
                    <a:ext uri="{FF2B5EF4-FFF2-40B4-BE49-F238E27FC236}">
                      <a16:creationId xmlns:a16="http://schemas.microsoft.com/office/drawing/2014/main" id="{F2B09A1C-688B-499F-B0A9-F9B2C9906ABA}"/>
                    </a:ext>
                  </a:extLst>
                </p:cNvPr>
                <p:cNvSpPr/>
                <p:nvPr/>
              </p:nvSpPr>
              <p:spPr>
                <a:xfrm>
                  <a:off x="4376868" y="6335305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3" name="Freeform: Shape 3942">
                  <a:extLst>
                    <a:ext uri="{FF2B5EF4-FFF2-40B4-BE49-F238E27FC236}">
                      <a16:creationId xmlns:a16="http://schemas.microsoft.com/office/drawing/2014/main" id="{18C7DB93-2F2C-4515-92FF-8B00C2343CC0}"/>
                    </a:ext>
                  </a:extLst>
                </p:cNvPr>
                <p:cNvSpPr/>
                <p:nvPr/>
              </p:nvSpPr>
              <p:spPr>
                <a:xfrm>
                  <a:off x="4317097" y="6272688"/>
                  <a:ext cx="259008" cy="261854"/>
                </a:xfrm>
                <a:custGeom>
                  <a:avLst/>
                  <a:gdLst>
                    <a:gd name="connsiteX0" fmla="*/ 0 w 259008"/>
                    <a:gd name="connsiteY0" fmla="*/ 0 h 261854"/>
                    <a:gd name="connsiteX1" fmla="*/ 0 w 259008"/>
                    <a:gd name="connsiteY1" fmla="*/ 5692 h 261854"/>
                    <a:gd name="connsiteX2" fmla="*/ 256162 w 259008"/>
                    <a:gd name="connsiteY2" fmla="*/ 5692 h 261854"/>
                    <a:gd name="connsiteX3" fmla="*/ 256162 w 259008"/>
                    <a:gd name="connsiteY3" fmla="*/ 261854 h 261854"/>
                    <a:gd name="connsiteX4" fmla="*/ 259008 w 259008"/>
                    <a:gd name="connsiteY4" fmla="*/ 261854 h 261854"/>
                    <a:gd name="connsiteX5" fmla="*/ 259008 w 259008"/>
                    <a:gd name="connsiteY5" fmla="*/ 0 h 261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61854">
                      <a:moveTo>
                        <a:pt x="0" y="0"/>
                      </a:moveTo>
                      <a:lnTo>
                        <a:pt x="0" y="5692"/>
                      </a:lnTo>
                      <a:lnTo>
                        <a:pt x="256162" y="5692"/>
                      </a:lnTo>
                      <a:lnTo>
                        <a:pt x="256162" y="261854"/>
                      </a:lnTo>
                      <a:lnTo>
                        <a:pt x="259008" y="261854"/>
                      </a:lnTo>
                      <a:lnTo>
                        <a:pt x="259008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44" name="Graphic 377">
                <a:extLst>
                  <a:ext uri="{FF2B5EF4-FFF2-40B4-BE49-F238E27FC236}">
                    <a16:creationId xmlns:a16="http://schemas.microsoft.com/office/drawing/2014/main" id="{5FF23435-5E45-4CF8-B5B4-8C3C46116E78}"/>
                  </a:ext>
                </a:extLst>
              </p:cNvPr>
              <p:cNvGrpSpPr/>
              <p:nvPr/>
            </p:nvGrpSpPr>
            <p:grpSpPr>
              <a:xfrm>
                <a:off x="7612080" y="6272688"/>
                <a:ext cx="259976" cy="261854"/>
                <a:chOff x="7612080" y="6272688"/>
                <a:chExt cx="259976" cy="261854"/>
              </a:xfrm>
            </p:grpSpPr>
            <p:sp>
              <p:nvSpPr>
                <p:cNvPr id="3945" name="Freeform: Shape 3944">
                  <a:extLst>
                    <a:ext uri="{FF2B5EF4-FFF2-40B4-BE49-F238E27FC236}">
                      <a16:creationId xmlns:a16="http://schemas.microsoft.com/office/drawing/2014/main" id="{557C0AE2-6072-4385-9836-462EC2D9A0A6}"/>
                    </a:ext>
                  </a:extLst>
                </p:cNvPr>
                <p:cNvSpPr/>
                <p:nvPr/>
              </p:nvSpPr>
              <p:spPr>
                <a:xfrm rot="10800000">
                  <a:off x="7612080" y="6275506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9 h 259008"/>
                    <a:gd name="connsiteX3" fmla="*/ 0 w 259008"/>
                    <a:gd name="connsiteY3" fmla="*/ 259009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9"/>
                      </a:lnTo>
                      <a:lnTo>
                        <a:pt x="0" y="259009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6" name="Freeform: Shape 3945">
                  <a:extLst>
                    <a:ext uri="{FF2B5EF4-FFF2-40B4-BE49-F238E27FC236}">
                      <a16:creationId xmlns:a16="http://schemas.microsoft.com/office/drawing/2014/main" id="{E0822F8A-4633-4D5C-A3C9-DD72BBCD7475}"/>
                    </a:ext>
                  </a:extLst>
                </p:cNvPr>
                <p:cNvSpPr/>
                <p:nvPr/>
              </p:nvSpPr>
              <p:spPr>
                <a:xfrm rot="10800000">
                  <a:off x="7671851" y="6332430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7" name="Freeform: Shape 3946">
                  <a:extLst>
                    <a:ext uri="{FF2B5EF4-FFF2-40B4-BE49-F238E27FC236}">
                      <a16:creationId xmlns:a16="http://schemas.microsoft.com/office/drawing/2014/main" id="{9A8AB2A9-93E4-455B-8453-5BF82EFE325B}"/>
                    </a:ext>
                  </a:extLst>
                </p:cNvPr>
                <p:cNvSpPr/>
                <p:nvPr/>
              </p:nvSpPr>
              <p:spPr>
                <a:xfrm rot="10800000">
                  <a:off x="7671851" y="6332971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8" name="Freeform: Shape 3947">
                  <a:extLst>
                    <a:ext uri="{FF2B5EF4-FFF2-40B4-BE49-F238E27FC236}">
                      <a16:creationId xmlns:a16="http://schemas.microsoft.com/office/drawing/2014/main" id="{F2E94690-4FB8-4D26-8104-261A06D6C8CA}"/>
                    </a:ext>
                  </a:extLst>
                </p:cNvPr>
                <p:cNvSpPr/>
                <p:nvPr/>
              </p:nvSpPr>
              <p:spPr>
                <a:xfrm>
                  <a:off x="7613048" y="6272688"/>
                  <a:ext cx="259008" cy="261854"/>
                </a:xfrm>
                <a:custGeom>
                  <a:avLst/>
                  <a:gdLst>
                    <a:gd name="connsiteX0" fmla="*/ 259008 w 259008"/>
                    <a:gd name="connsiteY0" fmla="*/ 0 h 261854"/>
                    <a:gd name="connsiteX1" fmla="*/ 259008 w 259008"/>
                    <a:gd name="connsiteY1" fmla="*/ 5692 h 261854"/>
                    <a:gd name="connsiteX2" fmla="*/ 2846 w 259008"/>
                    <a:gd name="connsiteY2" fmla="*/ 5692 h 261854"/>
                    <a:gd name="connsiteX3" fmla="*/ 2846 w 259008"/>
                    <a:gd name="connsiteY3" fmla="*/ 261854 h 261854"/>
                    <a:gd name="connsiteX4" fmla="*/ 0 w 259008"/>
                    <a:gd name="connsiteY4" fmla="*/ 261854 h 261854"/>
                    <a:gd name="connsiteX5" fmla="*/ 0 w 259008"/>
                    <a:gd name="connsiteY5" fmla="*/ 0 h 261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61854">
                      <a:moveTo>
                        <a:pt x="259008" y="0"/>
                      </a:moveTo>
                      <a:lnTo>
                        <a:pt x="259008" y="5692"/>
                      </a:lnTo>
                      <a:lnTo>
                        <a:pt x="2846" y="5692"/>
                      </a:lnTo>
                      <a:lnTo>
                        <a:pt x="2846" y="261854"/>
                      </a:lnTo>
                      <a:lnTo>
                        <a:pt x="0" y="2618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949" name="Graphic 377">
              <a:extLst>
                <a:ext uri="{FF2B5EF4-FFF2-40B4-BE49-F238E27FC236}">
                  <a16:creationId xmlns:a16="http://schemas.microsoft.com/office/drawing/2014/main" id="{360EE492-B469-457D-8EEA-A528E821AD55}"/>
                </a:ext>
              </a:extLst>
            </p:cNvPr>
            <p:cNvGrpSpPr/>
            <p:nvPr/>
          </p:nvGrpSpPr>
          <p:grpSpPr>
            <a:xfrm>
              <a:off x="-4572948" y="4416936"/>
              <a:ext cx="3554959" cy="259122"/>
              <a:chOff x="4317097" y="4416936"/>
              <a:chExt cx="3554959" cy="259122"/>
            </a:xfrm>
          </p:grpSpPr>
          <p:grpSp>
            <p:nvGrpSpPr>
              <p:cNvPr id="3950" name="Graphic 377">
                <a:extLst>
                  <a:ext uri="{FF2B5EF4-FFF2-40B4-BE49-F238E27FC236}">
                    <a16:creationId xmlns:a16="http://schemas.microsoft.com/office/drawing/2014/main" id="{D429F102-2118-4064-9E31-2306D067E696}"/>
                  </a:ext>
                </a:extLst>
              </p:cNvPr>
              <p:cNvGrpSpPr/>
              <p:nvPr/>
            </p:nvGrpSpPr>
            <p:grpSpPr>
              <a:xfrm>
                <a:off x="4317097" y="4416936"/>
                <a:ext cx="259008" cy="259008"/>
                <a:chOff x="4317097" y="4416936"/>
                <a:chExt cx="259008" cy="259008"/>
              </a:xfrm>
            </p:grpSpPr>
            <p:sp>
              <p:nvSpPr>
                <p:cNvPr id="3951" name="Freeform: Shape 3950">
                  <a:extLst>
                    <a:ext uri="{FF2B5EF4-FFF2-40B4-BE49-F238E27FC236}">
                      <a16:creationId xmlns:a16="http://schemas.microsoft.com/office/drawing/2014/main" id="{742BB881-DD28-48DB-B146-91921A454556}"/>
                    </a:ext>
                  </a:extLst>
                </p:cNvPr>
                <p:cNvSpPr/>
                <p:nvPr/>
              </p:nvSpPr>
              <p:spPr>
                <a:xfrm>
                  <a:off x="4317097" y="4416936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8 h 259008"/>
                    <a:gd name="connsiteX3" fmla="*/ 0 w 259008"/>
                    <a:gd name="connsiteY3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8"/>
                      </a:lnTo>
                      <a:lnTo>
                        <a:pt x="0" y="259008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2" name="Freeform: Shape 3951">
                  <a:extLst>
                    <a:ext uri="{FF2B5EF4-FFF2-40B4-BE49-F238E27FC236}">
                      <a16:creationId xmlns:a16="http://schemas.microsoft.com/office/drawing/2014/main" id="{A5632C6E-8E14-415B-988A-ADC5EA20FB46}"/>
                    </a:ext>
                  </a:extLst>
                </p:cNvPr>
                <p:cNvSpPr/>
                <p:nvPr/>
              </p:nvSpPr>
              <p:spPr>
                <a:xfrm>
                  <a:off x="4376868" y="4476707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3" name="Freeform: Shape 3952">
                  <a:extLst>
                    <a:ext uri="{FF2B5EF4-FFF2-40B4-BE49-F238E27FC236}">
                      <a16:creationId xmlns:a16="http://schemas.microsoft.com/office/drawing/2014/main" id="{3321C1C0-5CD2-4FE7-9A57-0D88E6BF638E}"/>
                    </a:ext>
                  </a:extLst>
                </p:cNvPr>
                <p:cNvSpPr/>
                <p:nvPr/>
              </p:nvSpPr>
              <p:spPr>
                <a:xfrm>
                  <a:off x="4376868" y="4610481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4" name="Freeform: Shape 3953">
                  <a:extLst>
                    <a:ext uri="{FF2B5EF4-FFF2-40B4-BE49-F238E27FC236}">
                      <a16:creationId xmlns:a16="http://schemas.microsoft.com/office/drawing/2014/main" id="{DD3B119A-9A4F-431D-BC2A-5309A51A7762}"/>
                    </a:ext>
                  </a:extLst>
                </p:cNvPr>
                <p:cNvSpPr/>
                <p:nvPr/>
              </p:nvSpPr>
              <p:spPr>
                <a:xfrm>
                  <a:off x="4317097" y="4416936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259008 h 259008"/>
                    <a:gd name="connsiteX1" fmla="*/ 0 w 259008"/>
                    <a:gd name="connsiteY1" fmla="*/ 256162 h 259008"/>
                    <a:gd name="connsiteX2" fmla="*/ 256162 w 259008"/>
                    <a:gd name="connsiteY2" fmla="*/ 256162 h 259008"/>
                    <a:gd name="connsiteX3" fmla="*/ 256162 w 259008"/>
                    <a:gd name="connsiteY3" fmla="*/ 0 h 259008"/>
                    <a:gd name="connsiteX4" fmla="*/ 259008 w 259008"/>
                    <a:gd name="connsiteY4" fmla="*/ 0 h 259008"/>
                    <a:gd name="connsiteX5" fmla="*/ 259008 w 259008"/>
                    <a:gd name="connsiteY5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59008">
                      <a:moveTo>
                        <a:pt x="0" y="259008"/>
                      </a:moveTo>
                      <a:lnTo>
                        <a:pt x="0" y="256162"/>
                      </a:lnTo>
                      <a:lnTo>
                        <a:pt x="256162" y="256162"/>
                      </a:lnTo>
                      <a:lnTo>
                        <a:pt x="256162" y="0"/>
                      </a:lnTo>
                      <a:lnTo>
                        <a:pt x="259008" y="0"/>
                      </a:lnTo>
                      <a:lnTo>
                        <a:pt x="259008" y="259008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55" name="Graphic 377">
                <a:extLst>
                  <a:ext uri="{FF2B5EF4-FFF2-40B4-BE49-F238E27FC236}">
                    <a16:creationId xmlns:a16="http://schemas.microsoft.com/office/drawing/2014/main" id="{BA500418-5C1E-452C-BE66-6D1C5C5D944C}"/>
                  </a:ext>
                </a:extLst>
              </p:cNvPr>
              <p:cNvGrpSpPr/>
              <p:nvPr/>
            </p:nvGrpSpPr>
            <p:grpSpPr>
              <a:xfrm>
                <a:off x="7612080" y="4416936"/>
                <a:ext cx="259976" cy="259122"/>
                <a:chOff x="7612080" y="4416936"/>
                <a:chExt cx="259976" cy="259122"/>
              </a:xfrm>
            </p:grpSpPr>
            <p:sp>
              <p:nvSpPr>
                <p:cNvPr id="3956" name="Freeform: Shape 3955">
                  <a:extLst>
                    <a:ext uri="{FF2B5EF4-FFF2-40B4-BE49-F238E27FC236}">
                      <a16:creationId xmlns:a16="http://schemas.microsoft.com/office/drawing/2014/main" id="{4BE0F4A3-2384-4A9B-9572-FEBEDD43F498}"/>
                    </a:ext>
                  </a:extLst>
                </p:cNvPr>
                <p:cNvSpPr/>
                <p:nvPr/>
              </p:nvSpPr>
              <p:spPr>
                <a:xfrm rot="-10800000">
                  <a:off x="7612080" y="4417050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8 h 259008"/>
                    <a:gd name="connsiteX3" fmla="*/ 0 w 259008"/>
                    <a:gd name="connsiteY3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8"/>
                      </a:lnTo>
                      <a:lnTo>
                        <a:pt x="0" y="259008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7" name="Freeform: Shape 3956">
                  <a:extLst>
                    <a:ext uri="{FF2B5EF4-FFF2-40B4-BE49-F238E27FC236}">
                      <a16:creationId xmlns:a16="http://schemas.microsoft.com/office/drawing/2014/main" id="{D70502EE-6F31-41F2-A549-3F6B64977B04}"/>
                    </a:ext>
                  </a:extLst>
                </p:cNvPr>
                <p:cNvSpPr/>
                <p:nvPr/>
              </p:nvSpPr>
              <p:spPr>
                <a:xfrm rot="-10800000">
                  <a:off x="7671851" y="4476821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8" name="Freeform: Shape 3957">
                  <a:extLst>
                    <a:ext uri="{FF2B5EF4-FFF2-40B4-BE49-F238E27FC236}">
                      <a16:creationId xmlns:a16="http://schemas.microsoft.com/office/drawing/2014/main" id="{05EF9634-D19E-4086-9A19-7E292AF31A1B}"/>
                    </a:ext>
                  </a:extLst>
                </p:cNvPr>
                <p:cNvSpPr/>
                <p:nvPr/>
              </p:nvSpPr>
              <p:spPr>
                <a:xfrm rot="-10800000">
                  <a:off x="7671851" y="4610025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9" name="Freeform: Shape 3958">
                  <a:extLst>
                    <a:ext uri="{FF2B5EF4-FFF2-40B4-BE49-F238E27FC236}">
                      <a16:creationId xmlns:a16="http://schemas.microsoft.com/office/drawing/2014/main" id="{05AAC354-8DE2-408A-819E-8DB7463BAFE9}"/>
                    </a:ext>
                  </a:extLst>
                </p:cNvPr>
                <p:cNvSpPr/>
                <p:nvPr/>
              </p:nvSpPr>
              <p:spPr>
                <a:xfrm>
                  <a:off x="7613048" y="4416936"/>
                  <a:ext cx="259008" cy="259008"/>
                </a:xfrm>
                <a:custGeom>
                  <a:avLst/>
                  <a:gdLst>
                    <a:gd name="connsiteX0" fmla="*/ 259008 w 259008"/>
                    <a:gd name="connsiteY0" fmla="*/ 259008 h 259008"/>
                    <a:gd name="connsiteX1" fmla="*/ 259008 w 259008"/>
                    <a:gd name="connsiteY1" fmla="*/ 256162 h 259008"/>
                    <a:gd name="connsiteX2" fmla="*/ 2846 w 259008"/>
                    <a:gd name="connsiteY2" fmla="*/ 256162 h 259008"/>
                    <a:gd name="connsiteX3" fmla="*/ 2846 w 259008"/>
                    <a:gd name="connsiteY3" fmla="*/ 0 h 259008"/>
                    <a:gd name="connsiteX4" fmla="*/ 0 w 259008"/>
                    <a:gd name="connsiteY4" fmla="*/ 0 h 259008"/>
                    <a:gd name="connsiteX5" fmla="*/ 0 w 259008"/>
                    <a:gd name="connsiteY5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59008">
                      <a:moveTo>
                        <a:pt x="259008" y="259008"/>
                      </a:moveTo>
                      <a:lnTo>
                        <a:pt x="259008" y="256162"/>
                      </a:lnTo>
                      <a:lnTo>
                        <a:pt x="2846" y="256162"/>
                      </a:lnTo>
                      <a:lnTo>
                        <a:pt x="2846" y="0"/>
                      </a:lnTo>
                      <a:lnTo>
                        <a:pt x="0" y="0"/>
                      </a:lnTo>
                      <a:lnTo>
                        <a:pt x="0" y="259008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030" name="Freeform: Shape 4029">
              <a:extLst>
                <a:ext uri="{FF2B5EF4-FFF2-40B4-BE49-F238E27FC236}">
                  <a16:creationId xmlns:a16="http://schemas.microsoft.com/office/drawing/2014/main" id="{1AC1358A-D43A-440C-B19F-5BA449B61BAC}"/>
                </a:ext>
              </a:extLst>
            </p:cNvPr>
            <p:cNvSpPr/>
            <p:nvPr/>
          </p:nvSpPr>
          <p:spPr>
            <a:xfrm>
              <a:off x="-3109979" y="4505170"/>
              <a:ext cx="626173" cy="660328"/>
            </a:xfrm>
            <a:custGeom>
              <a:avLst/>
              <a:gdLst>
                <a:gd name="connsiteX0" fmla="*/ 0 w 626173"/>
                <a:gd name="connsiteY0" fmla="*/ 0 h 660328"/>
                <a:gd name="connsiteX1" fmla="*/ 0 w 626173"/>
                <a:gd name="connsiteY1" fmla="*/ 347242 h 660328"/>
                <a:gd name="connsiteX2" fmla="*/ 313087 w 626173"/>
                <a:gd name="connsiteY2" fmla="*/ 660329 h 660328"/>
                <a:gd name="connsiteX3" fmla="*/ 313087 w 626173"/>
                <a:gd name="connsiteY3" fmla="*/ 660329 h 660328"/>
                <a:gd name="connsiteX4" fmla="*/ 626174 w 626173"/>
                <a:gd name="connsiteY4" fmla="*/ 347242 h 660328"/>
                <a:gd name="connsiteX5" fmla="*/ 626174 w 626173"/>
                <a:gd name="connsiteY5" fmla="*/ 0 h 660328"/>
                <a:gd name="connsiteX6" fmla="*/ 0 w 626173"/>
                <a:gd name="connsiteY6" fmla="*/ 0 h 660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6173" h="660328">
                  <a:moveTo>
                    <a:pt x="0" y="0"/>
                  </a:moveTo>
                  <a:lnTo>
                    <a:pt x="0" y="347242"/>
                  </a:lnTo>
                  <a:cubicBezTo>
                    <a:pt x="0" y="520863"/>
                    <a:pt x="142312" y="660329"/>
                    <a:pt x="313087" y="660329"/>
                  </a:cubicBezTo>
                  <a:lnTo>
                    <a:pt x="313087" y="660329"/>
                  </a:lnTo>
                  <a:cubicBezTo>
                    <a:pt x="486708" y="660329"/>
                    <a:pt x="626174" y="518016"/>
                    <a:pt x="626174" y="347242"/>
                  </a:cubicBezTo>
                  <a:lnTo>
                    <a:pt x="62617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90500">
                <a:alpha val="34000"/>
              </a:srgbClr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1" name="Freeform: Shape 4030">
              <a:extLst>
                <a:ext uri="{FF2B5EF4-FFF2-40B4-BE49-F238E27FC236}">
                  <a16:creationId xmlns:a16="http://schemas.microsoft.com/office/drawing/2014/main" id="{42B0B53F-BBA0-4903-8407-23326538738E}"/>
                </a:ext>
              </a:extLst>
            </p:cNvPr>
            <p:cNvSpPr/>
            <p:nvPr/>
          </p:nvSpPr>
          <p:spPr>
            <a:xfrm>
              <a:off x="-3109979" y="4451091"/>
              <a:ext cx="626173" cy="660328"/>
            </a:xfrm>
            <a:custGeom>
              <a:avLst/>
              <a:gdLst>
                <a:gd name="connsiteX0" fmla="*/ 0 w 626173"/>
                <a:gd name="connsiteY0" fmla="*/ 0 h 660328"/>
                <a:gd name="connsiteX1" fmla="*/ 0 w 626173"/>
                <a:gd name="connsiteY1" fmla="*/ 347242 h 660328"/>
                <a:gd name="connsiteX2" fmla="*/ 313087 w 626173"/>
                <a:gd name="connsiteY2" fmla="*/ 660329 h 660328"/>
                <a:gd name="connsiteX3" fmla="*/ 313087 w 626173"/>
                <a:gd name="connsiteY3" fmla="*/ 660329 h 660328"/>
                <a:gd name="connsiteX4" fmla="*/ 626174 w 626173"/>
                <a:gd name="connsiteY4" fmla="*/ 347242 h 660328"/>
                <a:gd name="connsiteX5" fmla="*/ 626174 w 626173"/>
                <a:gd name="connsiteY5" fmla="*/ 0 h 660328"/>
                <a:gd name="connsiteX6" fmla="*/ 0 w 626173"/>
                <a:gd name="connsiteY6" fmla="*/ 0 h 660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6173" h="660328">
                  <a:moveTo>
                    <a:pt x="0" y="0"/>
                  </a:moveTo>
                  <a:lnTo>
                    <a:pt x="0" y="347242"/>
                  </a:lnTo>
                  <a:cubicBezTo>
                    <a:pt x="0" y="520863"/>
                    <a:pt x="142312" y="660329"/>
                    <a:pt x="313087" y="660329"/>
                  </a:cubicBezTo>
                  <a:lnTo>
                    <a:pt x="313087" y="660329"/>
                  </a:lnTo>
                  <a:cubicBezTo>
                    <a:pt x="486708" y="660329"/>
                    <a:pt x="626174" y="518017"/>
                    <a:pt x="626174" y="347242"/>
                  </a:cubicBezTo>
                  <a:lnTo>
                    <a:pt x="62617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4032" name="Graphic 377">
              <a:extLst>
                <a:ext uri="{FF2B5EF4-FFF2-40B4-BE49-F238E27FC236}">
                  <a16:creationId xmlns:a16="http://schemas.microsoft.com/office/drawing/2014/main" id="{D5AD30EA-87E6-435B-A6E6-D39053595395}"/>
                </a:ext>
              </a:extLst>
            </p:cNvPr>
            <p:cNvGrpSpPr/>
            <p:nvPr/>
          </p:nvGrpSpPr>
          <p:grpSpPr>
            <a:xfrm>
              <a:off x="-3109979" y="4451091"/>
              <a:ext cx="629020" cy="657482"/>
              <a:chOff x="5780066" y="4451091"/>
              <a:chExt cx="629020" cy="657482"/>
            </a:xfrm>
            <a:solidFill>
              <a:srgbClr val="DF4200"/>
            </a:solidFill>
          </p:grpSpPr>
          <p:sp>
            <p:nvSpPr>
              <p:cNvPr id="4033" name="Freeform: Shape 4032">
                <a:extLst>
                  <a:ext uri="{FF2B5EF4-FFF2-40B4-BE49-F238E27FC236}">
                    <a16:creationId xmlns:a16="http://schemas.microsoft.com/office/drawing/2014/main" id="{F57153A7-2632-45F1-84CE-82F05A10D529}"/>
                  </a:ext>
                </a:extLst>
              </p:cNvPr>
              <p:cNvSpPr/>
              <p:nvPr/>
            </p:nvSpPr>
            <p:spPr>
              <a:xfrm>
                <a:off x="6021997" y="4715792"/>
                <a:ext cx="387089" cy="392781"/>
              </a:xfrm>
              <a:custGeom>
                <a:avLst/>
                <a:gdLst>
                  <a:gd name="connsiteX0" fmla="*/ 387089 w 387089"/>
                  <a:gd name="connsiteY0" fmla="*/ 39847 h 392781"/>
                  <a:gd name="connsiteX1" fmla="*/ 387089 w 387089"/>
                  <a:gd name="connsiteY1" fmla="*/ 0 h 392781"/>
                  <a:gd name="connsiteX2" fmla="*/ 0 w 387089"/>
                  <a:gd name="connsiteY2" fmla="*/ 387089 h 392781"/>
                  <a:gd name="connsiteX3" fmla="*/ 34155 w 387089"/>
                  <a:gd name="connsiteY3" fmla="*/ 392782 h 392781"/>
                  <a:gd name="connsiteX4" fmla="*/ 387089 w 387089"/>
                  <a:gd name="connsiteY4" fmla="*/ 39847 h 39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7089" h="392781">
                    <a:moveTo>
                      <a:pt x="387089" y="39847"/>
                    </a:moveTo>
                    <a:lnTo>
                      <a:pt x="387089" y="0"/>
                    </a:lnTo>
                    <a:lnTo>
                      <a:pt x="0" y="387089"/>
                    </a:lnTo>
                    <a:cubicBezTo>
                      <a:pt x="11385" y="389935"/>
                      <a:pt x="22770" y="392782"/>
                      <a:pt x="34155" y="392782"/>
                    </a:cubicBezTo>
                    <a:lnTo>
                      <a:pt x="387089" y="39847"/>
                    </a:lnTo>
                    <a:close/>
                  </a:path>
                </a:pathLst>
              </a:custGeom>
              <a:solidFill>
                <a:srgbClr val="DF4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4" name="Freeform: Shape 4033">
                <a:extLst>
                  <a:ext uri="{FF2B5EF4-FFF2-40B4-BE49-F238E27FC236}">
                    <a16:creationId xmlns:a16="http://schemas.microsoft.com/office/drawing/2014/main" id="{44EC718B-0215-4C7C-B831-A5FD717DED31}"/>
                  </a:ext>
                </a:extLst>
              </p:cNvPr>
              <p:cNvSpPr/>
              <p:nvPr/>
            </p:nvSpPr>
            <p:spPr>
              <a:xfrm>
                <a:off x="5780066" y="4451091"/>
                <a:ext cx="626173" cy="552171"/>
              </a:xfrm>
              <a:custGeom>
                <a:avLst/>
                <a:gdLst>
                  <a:gd name="connsiteX0" fmla="*/ 626174 w 626173"/>
                  <a:gd name="connsiteY0" fmla="*/ 0 h 552171"/>
                  <a:gd name="connsiteX1" fmla="*/ 327318 w 626173"/>
                  <a:gd name="connsiteY1" fmla="*/ 0 h 552171"/>
                  <a:gd name="connsiteX2" fmla="*/ 0 w 626173"/>
                  <a:gd name="connsiteY2" fmla="*/ 327318 h 552171"/>
                  <a:gd name="connsiteX3" fmla="*/ 0 w 626173"/>
                  <a:gd name="connsiteY3" fmla="*/ 347242 h 552171"/>
                  <a:gd name="connsiteX4" fmla="*/ 76849 w 626173"/>
                  <a:gd name="connsiteY4" fmla="*/ 552172 h 552171"/>
                  <a:gd name="connsiteX5" fmla="*/ 626174 w 626173"/>
                  <a:gd name="connsiteY5" fmla="*/ 0 h 552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6173" h="552171">
                    <a:moveTo>
                      <a:pt x="626174" y="0"/>
                    </a:moveTo>
                    <a:lnTo>
                      <a:pt x="327318" y="0"/>
                    </a:lnTo>
                    <a:cubicBezTo>
                      <a:pt x="247623" y="79695"/>
                      <a:pt x="99619" y="227700"/>
                      <a:pt x="0" y="327318"/>
                    </a:cubicBezTo>
                    <a:lnTo>
                      <a:pt x="0" y="347242"/>
                    </a:lnTo>
                    <a:cubicBezTo>
                      <a:pt x="0" y="424091"/>
                      <a:pt x="28462" y="495247"/>
                      <a:pt x="76849" y="552172"/>
                    </a:cubicBezTo>
                    <a:lnTo>
                      <a:pt x="626174" y="0"/>
                    </a:lnTo>
                    <a:close/>
                  </a:path>
                </a:pathLst>
              </a:custGeom>
              <a:solidFill>
                <a:srgbClr val="DF4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5" name="Freeform: Shape 4034">
                <a:extLst>
                  <a:ext uri="{FF2B5EF4-FFF2-40B4-BE49-F238E27FC236}">
                    <a16:creationId xmlns:a16="http://schemas.microsoft.com/office/drawing/2014/main" id="{05F92A67-2C1F-46C0-B7EC-5BF84ED07C5B}"/>
                  </a:ext>
                </a:extLst>
              </p:cNvPr>
              <p:cNvSpPr/>
              <p:nvPr/>
            </p:nvSpPr>
            <p:spPr>
              <a:xfrm>
                <a:off x="5905301" y="4545017"/>
                <a:ext cx="503785" cy="540786"/>
              </a:xfrm>
              <a:custGeom>
                <a:avLst/>
                <a:gdLst>
                  <a:gd name="connsiteX0" fmla="*/ 503785 w 503785"/>
                  <a:gd name="connsiteY0" fmla="*/ 108157 h 540786"/>
                  <a:gd name="connsiteX1" fmla="*/ 503785 w 503785"/>
                  <a:gd name="connsiteY1" fmla="*/ 0 h 540786"/>
                  <a:gd name="connsiteX2" fmla="*/ 0 w 503785"/>
                  <a:gd name="connsiteY2" fmla="*/ 500939 h 540786"/>
                  <a:gd name="connsiteX3" fmla="*/ 68310 w 503785"/>
                  <a:gd name="connsiteY3" fmla="*/ 540787 h 540786"/>
                  <a:gd name="connsiteX4" fmla="*/ 503785 w 503785"/>
                  <a:gd name="connsiteY4" fmla="*/ 108157 h 540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3785" h="540786">
                    <a:moveTo>
                      <a:pt x="503785" y="108157"/>
                    </a:moveTo>
                    <a:lnTo>
                      <a:pt x="503785" y="0"/>
                    </a:lnTo>
                    <a:lnTo>
                      <a:pt x="0" y="500939"/>
                    </a:lnTo>
                    <a:cubicBezTo>
                      <a:pt x="19924" y="518016"/>
                      <a:pt x="42694" y="529401"/>
                      <a:pt x="68310" y="540787"/>
                    </a:cubicBezTo>
                    <a:lnTo>
                      <a:pt x="503785" y="108157"/>
                    </a:lnTo>
                    <a:close/>
                  </a:path>
                </a:pathLst>
              </a:custGeom>
              <a:solidFill>
                <a:srgbClr val="DF4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036" name="Freeform: Shape 4035">
              <a:extLst>
                <a:ext uri="{FF2B5EF4-FFF2-40B4-BE49-F238E27FC236}">
                  <a16:creationId xmlns:a16="http://schemas.microsoft.com/office/drawing/2014/main" id="{351381DB-DFDE-41ED-8635-C4B3F0D20F22}"/>
                </a:ext>
              </a:extLst>
            </p:cNvPr>
            <p:cNvSpPr/>
            <p:nvPr/>
          </p:nvSpPr>
          <p:spPr>
            <a:xfrm>
              <a:off x="-3033130" y="4530786"/>
              <a:ext cx="472476" cy="498092"/>
            </a:xfrm>
            <a:custGeom>
              <a:avLst/>
              <a:gdLst>
                <a:gd name="connsiteX0" fmla="*/ 0 w 472476"/>
                <a:gd name="connsiteY0" fmla="*/ 0 h 498092"/>
                <a:gd name="connsiteX1" fmla="*/ 0 w 472476"/>
                <a:gd name="connsiteY1" fmla="*/ 261854 h 498092"/>
                <a:gd name="connsiteX2" fmla="*/ 236238 w 472476"/>
                <a:gd name="connsiteY2" fmla="*/ 498093 h 498092"/>
                <a:gd name="connsiteX3" fmla="*/ 236238 w 472476"/>
                <a:gd name="connsiteY3" fmla="*/ 498093 h 498092"/>
                <a:gd name="connsiteX4" fmla="*/ 472477 w 472476"/>
                <a:gd name="connsiteY4" fmla="*/ 261854 h 498092"/>
                <a:gd name="connsiteX5" fmla="*/ 472477 w 472476"/>
                <a:gd name="connsiteY5" fmla="*/ 0 h 498092"/>
                <a:gd name="connsiteX6" fmla="*/ 0 w 472476"/>
                <a:gd name="connsiteY6" fmla="*/ 0 h 498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476" h="498092">
                  <a:moveTo>
                    <a:pt x="0" y="0"/>
                  </a:moveTo>
                  <a:lnTo>
                    <a:pt x="0" y="261854"/>
                  </a:lnTo>
                  <a:cubicBezTo>
                    <a:pt x="0" y="392782"/>
                    <a:pt x="105311" y="498093"/>
                    <a:pt x="236238" y="498093"/>
                  </a:cubicBezTo>
                  <a:lnTo>
                    <a:pt x="236238" y="498093"/>
                  </a:lnTo>
                  <a:cubicBezTo>
                    <a:pt x="367166" y="498093"/>
                    <a:pt x="472477" y="392782"/>
                    <a:pt x="472477" y="261854"/>
                  </a:cubicBezTo>
                  <a:lnTo>
                    <a:pt x="4724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E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7" name="Freeform: Shape 4036">
              <a:extLst>
                <a:ext uri="{FF2B5EF4-FFF2-40B4-BE49-F238E27FC236}">
                  <a16:creationId xmlns:a16="http://schemas.microsoft.com/office/drawing/2014/main" id="{60380447-BC0D-4533-A149-8CB581F47468}"/>
                </a:ext>
              </a:extLst>
            </p:cNvPr>
            <p:cNvSpPr/>
            <p:nvPr/>
          </p:nvSpPr>
          <p:spPr>
            <a:xfrm>
              <a:off x="-3107132" y="4784102"/>
              <a:ext cx="626173" cy="327318"/>
            </a:xfrm>
            <a:custGeom>
              <a:avLst/>
              <a:gdLst>
                <a:gd name="connsiteX0" fmla="*/ 313087 w 626173"/>
                <a:gd name="connsiteY0" fmla="*/ 313087 h 327318"/>
                <a:gd name="connsiteX1" fmla="*/ 0 w 626173"/>
                <a:gd name="connsiteY1" fmla="*/ 0 h 327318"/>
                <a:gd name="connsiteX2" fmla="*/ 0 w 626173"/>
                <a:gd name="connsiteY2" fmla="*/ 14231 h 327318"/>
                <a:gd name="connsiteX3" fmla="*/ 313087 w 626173"/>
                <a:gd name="connsiteY3" fmla="*/ 327318 h 327318"/>
                <a:gd name="connsiteX4" fmla="*/ 626174 w 626173"/>
                <a:gd name="connsiteY4" fmla="*/ 14231 h 327318"/>
                <a:gd name="connsiteX5" fmla="*/ 626174 w 626173"/>
                <a:gd name="connsiteY5" fmla="*/ 0 h 327318"/>
                <a:gd name="connsiteX6" fmla="*/ 313087 w 626173"/>
                <a:gd name="connsiteY6" fmla="*/ 313087 h 327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6173" h="327318">
                  <a:moveTo>
                    <a:pt x="313087" y="313087"/>
                  </a:moveTo>
                  <a:cubicBezTo>
                    <a:pt x="139466" y="313087"/>
                    <a:pt x="0" y="170775"/>
                    <a:pt x="0" y="0"/>
                  </a:cubicBezTo>
                  <a:lnTo>
                    <a:pt x="0" y="14231"/>
                  </a:lnTo>
                  <a:cubicBezTo>
                    <a:pt x="0" y="187852"/>
                    <a:pt x="142312" y="327318"/>
                    <a:pt x="313087" y="327318"/>
                  </a:cubicBezTo>
                  <a:cubicBezTo>
                    <a:pt x="483862" y="327318"/>
                    <a:pt x="626174" y="185006"/>
                    <a:pt x="626174" y="14231"/>
                  </a:cubicBezTo>
                  <a:lnTo>
                    <a:pt x="626174" y="0"/>
                  </a:lnTo>
                  <a:cubicBezTo>
                    <a:pt x="626174" y="173621"/>
                    <a:pt x="483862" y="313087"/>
                    <a:pt x="313087" y="313087"/>
                  </a:cubicBez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8" name="Freeform: Shape 4037">
              <a:extLst>
                <a:ext uri="{FF2B5EF4-FFF2-40B4-BE49-F238E27FC236}">
                  <a16:creationId xmlns:a16="http://schemas.microsoft.com/office/drawing/2014/main" id="{F1077480-8381-4D19-A2F8-89EFA51D129F}"/>
                </a:ext>
              </a:extLst>
            </p:cNvPr>
            <p:cNvSpPr/>
            <p:nvPr/>
          </p:nvSpPr>
          <p:spPr>
            <a:xfrm>
              <a:off x="-3109979" y="4374243"/>
              <a:ext cx="626173" cy="76848"/>
            </a:xfrm>
            <a:custGeom>
              <a:avLst/>
              <a:gdLst>
                <a:gd name="connsiteX0" fmla="*/ 0 w 626173"/>
                <a:gd name="connsiteY0" fmla="*/ 0 h 76848"/>
                <a:gd name="connsiteX1" fmla="*/ 626174 w 626173"/>
                <a:gd name="connsiteY1" fmla="*/ 0 h 76848"/>
                <a:gd name="connsiteX2" fmla="*/ 626174 w 626173"/>
                <a:gd name="connsiteY2" fmla="*/ 76849 h 76848"/>
                <a:gd name="connsiteX3" fmla="*/ 0 w 626173"/>
                <a:gd name="connsiteY3" fmla="*/ 76849 h 76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173" h="76848">
                  <a:moveTo>
                    <a:pt x="0" y="0"/>
                  </a:moveTo>
                  <a:lnTo>
                    <a:pt x="626174" y="0"/>
                  </a:lnTo>
                  <a:lnTo>
                    <a:pt x="626174" y="76849"/>
                  </a:lnTo>
                  <a:lnTo>
                    <a:pt x="0" y="76849"/>
                  </a:lnTo>
                  <a:close/>
                </a:path>
              </a:pathLst>
            </a:custGeom>
            <a:solidFill>
              <a:srgbClr val="BC30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9" name="Freeform: Shape 4038">
              <a:extLst>
                <a:ext uri="{FF2B5EF4-FFF2-40B4-BE49-F238E27FC236}">
                  <a16:creationId xmlns:a16="http://schemas.microsoft.com/office/drawing/2014/main" id="{56EE6647-7BA1-4B88-B6F0-B37410DA70DA}"/>
                </a:ext>
              </a:extLst>
            </p:cNvPr>
            <p:cNvSpPr/>
            <p:nvPr/>
          </p:nvSpPr>
          <p:spPr>
            <a:xfrm>
              <a:off x="-3109979" y="4439706"/>
              <a:ext cx="626173" cy="11384"/>
            </a:xfrm>
            <a:custGeom>
              <a:avLst/>
              <a:gdLst>
                <a:gd name="connsiteX0" fmla="*/ 0 w 626173"/>
                <a:gd name="connsiteY0" fmla="*/ 0 h 11384"/>
                <a:gd name="connsiteX1" fmla="*/ 626174 w 626173"/>
                <a:gd name="connsiteY1" fmla="*/ 0 h 11384"/>
                <a:gd name="connsiteX2" fmla="*/ 626174 w 626173"/>
                <a:gd name="connsiteY2" fmla="*/ 11385 h 11384"/>
                <a:gd name="connsiteX3" fmla="*/ 0 w 626173"/>
                <a:gd name="connsiteY3" fmla="*/ 11385 h 11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173" h="11384">
                  <a:moveTo>
                    <a:pt x="0" y="0"/>
                  </a:moveTo>
                  <a:lnTo>
                    <a:pt x="626174" y="0"/>
                  </a:lnTo>
                  <a:lnTo>
                    <a:pt x="626174" y="11385"/>
                  </a:lnTo>
                  <a:lnTo>
                    <a:pt x="0" y="11385"/>
                  </a:ln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0" name="Freeform: Shape 4039">
              <a:extLst>
                <a:ext uri="{FF2B5EF4-FFF2-40B4-BE49-F238E27FC236}">
                  <a16:creationId xmlns:a16="http://schemas.microsoft.com/office/drawing/2014/main" id="{47875A51-6123-47C0-8257-AA0B63CAF9AC}"/>
                </a:ext>
              </a:extLst>
            </p:cNvPr>
            <p:cNvSpPr/>
            <p:nvPr/>
          </p:nvSpPr>
          <p:spPr>
            <a:xfrm>
              <a:off x="-3033130" y="4530786"/>
              <a:ext cx="475322" cy="11384"/>
            </a:xfrm>
            <a:custGeom>
              <a:avLst/>
              <a:gdLst>
                <a:gd name="connsiteX0" fmla="*/ 0 w 475322"/>
                <a:gd name="connsiteY0" fmla="*/ 0 h 11384"/>
                <a:gd name="connsiteX1" fmla="*/ 475323 w 475322"/>
                <a:gd name="connsiteY1" fmla="*/ 0 h 11384"/>
                <a:gd name="connsiteX2" fmla="*/ 475323 w 475322"/>
                <a:gd name="connsiteY2" fmla="*/ 11385 h 11384"/>
                <a:gd name="connsiteX3" fmla="*/ 0 w 475322"/>
                <a:gd name="connsiteY3" fmla="*/ 11385 h 11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5322" h="11384">
                  <a:moveTo>
                    <a:pt x="0" y="0"/>
                  </a:moveTo>
                  <a:lnTo>
                    <a:pt x="475323" y="0"/>
                  </a:lnTo>
                  <a:lnTo>
                    <a:pt x="475323" y="11385"/>
                  </a:lnTo>
                  <a:lnTo>
                    <a:pt x="0" y="11385"/>
                  </a:lnTo>
                  <a:close/>
                </a:path>
              </a:pathLst>
            </a:custGeom>
            <a:solidFill>
              <a:srgbClr val="FFD5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1" name="Freeform: Shape 4040">
              <a:extLst>
                <a:ext uri="{FF2B5EF4-FFF2-40B4-BE49-F238E27FC236}">
                  <a16:creationId xmlns:a16="http://schemas.microsoft.com/office/drawing/2014/main" id="{72EE7E5D-FEFA-4EBB-A5DC-45DD6DF9D39B}"/>
                </a:ext>
              </a:extLst>
            </p:cNvPr>
            <p:cNvSpPr/>
            <p:nvPr/>
          </p:nvSpPr>
          <p:spPr>
            <a:xfrm>
              <a:off x="-2885125" y="4613327"/>
              <a:ext cx="187852" cy="355780"/>
            </a:xfrm>
            <a:custGeom>
              <a:avLst/>
              <a:gdLst>
                <a:gd name="connsiteX0" fmla="*/ 165082 w 187852"/>
                <a:gd name="connsiteY0" fmla="*/ 287471 h 355780"/>
                <a:gd name="connsiteX1" fmla="*/ 113850 w 187852"/>
                <a:gd name="connsiteY1" fmla="*/ 287471 h 355780"/>
                <a:gd name="connsiteX2" fmla="*/ 113850 w 187852"/>
                <a:gd name="connsiteY2" fmla="*/ 259008 h 355780"/>
                <a:gd name="connsiteX3" fmla="*/ 165082 w 187852"/>
                <a:gd name="connsiteY3" fmla="*/ 259008 h 355780"/>
                <a:gd name="connsiteX4" fmla="*/ 187852 w 187852"/>
                <a:gd name="connsiteY4" fmla="*/ 236238 h 355780"/>
                <a:gd name="connsiteX5" fmla="*/ 165082 w 187852"/>
                <a:gd name="connsiteY5" fmla="*/ 213468 h 355780"/>
                <a:gd name="connsiteX6" fmla="*/ 113850 w 187852"/>
                <a:gd name="connsiteY6" fmla="*/ 213468 h 355780"/>
                <a:gd name="connsiteX7" fmla="*/ 113850 w 187852"/>
                <a:gd name="connsiteY7" fmla="*/ 176467 h 355780"/>
                <a:gd name="connsiteX8" fmla="*/ 176467 w 187852"/>
                <a:gd name="connsiteY8" fmla="*/ 91080 h 355780"/>
                <a:gd name="connsiteX9" fmla="*/ 88234 w 187852"/>
                <a:gd name="connsiteY9" fmla="*/ 0 h 355780"/>
                <a:gd name="connsiteX10" fmla="*/ 0 w 187852"/>
                <a:gd name="connsiteY10" fmla="*/ 91080 h 355780"/>
                <a:gd name="connsiteX11" fmla="*/ 62617 w 187852"/>
                <a:gd name="connsiteY11" fmla="*/ 176467 h 355780"/>
                <a:gd name="connsiteX12" fmla="*/ 62617 w 187852"/>
                <a:gd name="connsiteY12" fmla="*/ 330164 h 355780"/>
                <a:gd name="connsiteX13" fmla="*/ 88234 w 187852"/>
                <a:gd name="connsiteY13" fmla="*/ 355781 h 355780"/>
                <a:gd name="connsiteX14" fmla="*/ 113850 w 187852"/>
                <a:gd name="connsiteY14" fmla="*/ 333011 h 355780"/>
                <a:gd name="connsiteX15" fmla="*/ 165082 w 187852"/>
                <a:gd name="connsiteY15" fmla="*/ 333011 h 355780"/>
                <a:gd name="connsiteX16" fmla="*/ 187852 w 187852"/>
                <a:gd name="connsiteY16" fmla="*/ 310241 h 355780"/>
                <a:gd name="connsiteX17" fmla="*/ 165082 w 187852"/>
                <a:gd name="connsiteY17" fmla="*/ 287471 h 35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7852" h="355780">
                  <a:moveTo>
                    <a:pt x="165082" y="287471"/>
                  </a:moveTo>
                  <a:lnTo>
                    <a:pt x="113850" y="287471"/>
                  </a:lnTo>
                  <a:lnTo>
                    <a:pt x="113850" y="259008"/>
                  </a:lnTo>
                  <a:lnTo>
                    <a:pt x="165082" y="259008"/>
                  </a:lnTo>
                  <a:cubicBezTo>
                    <a:pt x="176467" y="259008"/>
                    <a:pt x="187852" y="247623"/>
                    <a:pt x="187852" y="236238"/>
                  </a:cubicBezTo>
                  <a:cubicBezTo>
                    <a:pt x="187852" y="224853"/>
                    <a:pt x="176467" y="213468"/>
                    <a:pt x="165082" y="213468"/>
                  </a:cubicBezTo>
                  <a:lnTo>
                    <a:pt x="113850" y="213468"/>
                  </a:lnTo>
                  <a:lnTo>
                    <a:pt x="113850" y="176467"/>
                  </a:lnTo>
                  <a:cubicBezTo>
                    <a:pt x="150851" y="165082"/>
                    <a:pt x="176467" y="130927"/>
                    <a:pt x="176467" y="91080"/>
                  </a:cubicBezTo>
                  <a:cubicBezTo>
                    <a:pt x="176467" y="39847"/>
                    <a:pt x="136620" y="0"/>
                    <a:pt x="88234" y="0"/>
                  </a:cubicBezTo>
                  <a:cubicBezTo>
                    <a:pt x="39847" y="0"/>
                    <a:pt x="0" y="39847"/>
                    <a:pt x="0" y="91080"/>
                  </a:cubicBezTo>
                  <a:cubicBezTo>
                    <a:pt x="0" y="130927"/>
                    <a:pt x="25616" y="165082"/>
                    <a:pt x="62617" y="176467"/>
                  </a:cubicBezTo>
                  <a:lnTo>
                    <a:pt x="62617" y="330164"/>
                  </a:lnTo>
                  <a:cubicBezTo>
                    <a:pt x="62617" y="344396"/>
                    <a:pt x="74002" y="355781"/>
                    <a:pt x="88234" y="355781"/>
                  </a:cubicBezTo>
                  <a:cubicBezTo>
                    <a:pt x="99619" y="355781"/>
                    <a:pt x="111004" y="347242"/>
                    <a:pt x="113850" y="333011"/>
                  </a:cubicBezTo>
                  <a:lnTo>
                    <a:pt x="165082" y="333011"/>
                  </a:lnTo>
                  <a:cubicBezTo>
                    <a:pt x="176467" y="333011"/>
                    <a:pt x="187852" y="321626"/>
                    <a:pt x="187852" y="310241"/>
                  </a:cubicBezTo>
                  <a:cubicBezTo>
                    <a:pt x="187852" y="298856"/>
                    <a:pt x="179313" y="287471"/>
                    <a:pt x="165082" y="287471"/>
                  </a:cubicBez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2" name="Freeform: Shape 4041">
              <a:extLst>
                <a:ext uri="{FF2B5EF4-FFF2-40B4-BE49-F238E27FC236}">
                  <a16:creationId xmlns:a16="http://schemas.microsoft.com/office/drawing/2014/main" id="{A950837D-9256-4044-81C7-900BC6D0C638}"/>
                </a:ext>
              </a:extLst>
            </p:cNvPr>
            <p:cNvSpPr/>
            <p:nvPr/>
          </p:nvSpPr>
          <p:spPr>
            <a:xfrm>
              <a:off x="-2885125" y="4610481"/>
              <a:ext cx="187852" cy="350088"/>
            </a:xfrm>
            <a:custGeom>
              <a:avLst/>
              <a:gdLst>
                <a:gd name="connsiteX0" fmla="*/ 165082 w 187852"/>
                <a:gd name="connsiteY0" fmla="*/ 281778 h 350088"/>
                <a:gd name="connsiteX1" fmla="*/ 113850 w 187852"/>
                <a:gd name="connsiteY1" fmla="*/ 281778 h 350088"/>
                <a:gd name="connsiteX2" fmla="*/ 113850 w 187852"/>
                <a:gd name="connsiteY2" fmla="*/ 253316 h 350088"/>
                <a:gd name="connsiteX3" fmla="*/ 165082 w 187852"/>
                <a:gd name="connsiteY3" fmla="*/ 253316 h 350088"/>
                <a:gd name="connsiteX4" fmla="*/ 187852 w 187852"/>
                <a:gd name="connsiteY4" fmla="*/ 230546 h 350088"/>
                <a:gd name="connsiteX5" fmla="*/ 165082 w 187852"/>
                <a:gd name="connsiteY5" fmla="*/ 207776 h 350088"/>
                <a:gd name="connsiteX6" fmla="*/ 113850 w 187852"/>
                <a:gd name="connsiteY6" fmla="*/ 207776 h 350088"/>
                <a:gd name="connsiteX7" fmla="*/ 113850 w 187852"/>
                <a:gd name="connsiteY7" fmla="*/ 173621 h 350088"/>
                <a:gd name="connsiteX8" fmla="*/ 176467 w 187852"/>
                <a:gd name="connsiteY8" fmla="*/ 88234 h 350088"/>
                <a:gd name="connsiteX9" fmla="*/ 88234 w 187852"/>
                <a:gd name="connsiteY9" fmla="*/ 0 h 350088"/>
                <a:gd name="connsiteX10" fmla="*/ 0 w 187852"/>
                <a:gd name="connsiteY10" fmla="*/ 88234 h 350088"/>
                <a:gd name="connsiteX11" fmla="*/ 62617 w 187852"/>
                <a:gd name="connsiteY11" fmla="*/ 173621 h 350088"/>
                <a:gd name="connsiteX12" fmla="*/ 62617 w 187852"/>
                <a:gd name="connsiteY12" fmla="*/ 324472 h 350088"/>
                <a:gd name="connsiteX13" fmla="*/ 88234 w 187852"/>
                <a:gd name="connsiteY13" fmla="*/ 350088 h 350088"/>
                <a:gd name="connsiteX14" fmla="*/ 113850 w 187852"/>
                <a:gd name="connsiteY14" fmla="*/ 327318 h 350088"/>
                <a:gd name="connsiteX15" fmla="*/ 165082 w 187852"/>
                <a:gd name="connsiteY15" fmla="*/ 327318 h 350088"/>
                <a:gd name="connsiteX16" fmla="*/ 187852 w 187852"/>
                <a:gd name="connsiteY16" fmla="*/ 304548 h 350088"/>
                <a:gd name="connsiteX17" fmla="*/ 165082 w 187852"/>
                <a:gd name="connsiteY17" fmla="*/ 281778 h 35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7852" h="350088">
                  <a:moveTo>
                    <a:pt x="165082" y="281778"/>
                  </a:moveTo>
                  <a:lnTo>
                    <a:pt x="113850" y="281778"/>
                  </a:lnTo>
                  <a:lnTo>
                    <a:pt x="113850" y="253316"/>
                  </a:lnTo>
                  <a:lnTo>
                    <a:pt x="165082" y="253316"/>
                  </a:lnTo>
                  <a:cubicBezTo>
                    <a:pt x="176467" y="253316"/>
                    <a:pt x="187852" y="241931"/>
                    <a:pt x="187852" y="230546"/>
                  </a:cubicBezTo>
                  <a:cubicBezTo>
                    <a:pt x="187852" y="219161"/>
                    <a:pt x="176467" y="207776"/>
                    <a:pt x="165082" y="207776"/>
                  </a:cubicBezTo>
                  <a:lnTo>
                    <a:pt x="113850" y="207776"/>
                  </a:lnTo>
                  <a:lnTo>
                    <a:pt x="113850" y="173621"/>
                  </a:lnTo>
                  <a:cubicBezTo>
                    <a:pt x="150851" y="162236"/>
                    <a:pt x="176467" y="128081"/>
                    <a:pt x="176467" y="88234"/>
                  </a:cubicBezTo>
                  <a:cubicBezTo>
                    <a:pt x="176467" y="39847"/>
                    <a:pt x="136620" y="0"/>
                    <a:pt x="88234" y="0"/>
                  </a:cubicBezTo>
                  <a:cubicBezTo>
                    <a:pt x="39847" y="0"/>
                    <a:pt x="0" y="39847"/>
                    <a:pt x="0" y="88234"/>
                  </a:cubicBezTo>
                  <a:cubicBezTo>
                    <a:pt x="0" y="128081"/>
                    <a:pt x="25616" y="162236"/>
                    <a:pt x="62617" y="173621"/>
                  </a:cubicBezTo>
                  <a:lnTo>
                    <a:pt x="62617" y="324472"/>
                  </a:lnTo>
                  <a:cubicBezTo>
                    <a:pt x="62617" y="338703"/>
                    <a:pt x="74002" y="350088"/>
                    <a:pt x="88234" y="350088"/>
                  </a:cubicBezTo>
                  <a:cubicBezTo>
                    <a:pt x="99619" y="350088"/>
                    <a:pt x="111004" y="341549"/>
                    <a:pt x="113850" y="327318"/>
                  </a:cubicBezTo>
                  <a:lnTo>
                    <a:pt x="165082" y="327318"/>
                  </a:lnTo>
                  <a:cubicBezTo>
                    <a:pt x="176467" y="327318"/>
                    <a:pt x="187852" y="315933"/>
                    <a:pt x="187852" y="304548"/>
                  </a:cubicBezTo>
                  <a:cubicBezTo>
                    <a:pt x="187852" y="293163"/>
                    <a:pt x="179313" y="281778"/>
                    <a:pt x="165082" y="281778"/>
                  </a:cubicBezTo>
                  <a:close/>
                </a:path>
              </a:pathLst>
            </a:custGeom>
            <a:solidFill>
              <a:srgbClr val="891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975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6E571C39-868A-43D9-9393-441FD69AAD6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44012" y="-597309"/>
            <a:ext cx="406400" cy="406400"/>
          </a:xfrm>
          <a:prstGeom prst="rect">
            <a:avLst/>
          </a:prstGeom>
        </p:spPr>
      </p:pic>
      <p:pic>
        <p:nvPicPr>
          <p:cNvPr id="976" name="Y2meta.app - Children's Music — Happy Upbeat Music (Instrumental Music For Kids) (320 kbps)">
            <a:hlinkClick r:id="" action="ppaction://media"/>
            <a:extLst>
              <a:ext uri="{FF2B5EF4-FFF2-40B4-BE49-F238E27FC236}">
                <a16:creationId xmlns:a16="http://schemas.microsoft.com/office/drawing/2014/main" id="{0F7C8594-5953-4B31-A73D-B34F7613F3A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>
                  <p14:fade in="5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988288" y="2140688"/>
            <a:ext cx="690880" cy="69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1910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4232" fill="hold"/>
                                        <p:tgtEl>
                                          <p:spTgt spid="9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" fill="hold"/>
                                        <p:tgtEl>
                                          <p:spTgt spid="9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5"/>
                </p:tgtEl>
              </p:cMediaNode>
            </p:audio>
            <p:audio>
              <p:cMediaNode vol="20408" numSld="999" showWhenStopped="0">
                <p:cTn id="7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đồ chơi, búp bê, đồ họa véc-tơ, mẫu họa&#10;&#10;Mô tả được tạo tự động">
            <a:extLst>
              <a:ext uri="{FF2B5EF4-FFF2-40B4-BE49-F238E27FC236}">
                <a16:creationId xmlns:a16="http://schemas.microsoft.com/office/drawing/2014/main" id="{D75E1543-660A-8626-12AA-A3B8762AA6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80" y="3357484"/>
            <a:ext cx="6253903" cy="377373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247B1D0-5559-4227-F203-9ED9BC5D96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655" y="1946137"/>
            <a:ext cx="10906689" cy="282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0497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tore with shelves of liquor and a cart&#10;&#10;Description automatically generated">
            <a:extLst>
              <a:ext uri="{FF2B5EF4-FFF2-40B4-BE49-F238E27FC236}">
                <a16:creationId xmlns:a16="http://schemas.microsoft.com/office/drawing/2014/main" id="{1BCCA4AC-2974-C863-9E42-1D8EAF809F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6" name="Rectangle: Rounded Corners 2">
            <a:extLst>
              <a:ext uri="{FF2B5EF4-FFF2-40B4-BE49-F238E27FC236}">
                <a16:creationId xmlns:a16="http://schemas.microsoft.com/office/drawing/2014/main" id="{91202060-E5AF-8050-F4D0-69E895262EAB}"/>
              </a:ext>
            </a:extLst>
          </p:cNvPr>
          <p:cNvSpPr/>
          <p:nvPr/>
        </p:nvSpPr>
        <p:spPr>
          <a:xfrm>
            <a:off x="3477763" y="314970"/>
            <a:ext cx="8465318" cy="4608721"/>
          </a:xfrm>
          <a:custGeom>
            <a:avLst/>
            <a:gdLst>
              <a:gd name="connsiteX0" fmla="*/ 0 w 8465318"/>
              <a:gd name="connsiteY0" fmla="*/ 768136 h 4608721"/>
              <a:gd name="connsiteX1" fmla="*/ 768136 w 8465318"/>
              <a:gd name="connsiteY1" fmla="*/ 0 h 4608721"/>
              <a:gd name="connsiteX2" fmla="*/ 7697182 w 8465318"/>
              <a:gd name="connsiteY2" fmla="*/ 0 h 4608721"/>
              <a:gd name="connsiteX3" fmla="*/ 8465318 w 8465318"/>
              <a:gd name="connsiteY3" fmla="*/ 768136 h 4608721"/>
              <a:gd name="connsiteX4" fmla="*/ 8465318 w 8465318"/>
              <a:gd name="connsiteY4" fmla="*/ 3840585 h 4608721"/>
              <a:gd name="connsiteX5" fmla="*/ 7697182 w 8465318"/>
              <a:gd name="connsiteY5" fmla="*/ 4608721 h 4608721"/>
              <a:gd name="connsiteX6" fmla="*/ 768136 w 8465318"/>
              <a:gd name="connsiteY6" fmla="*/ 4608721 h 4608721"/>
              <a:gd name="connsiteX7" fmla="*/ 0 w 8465318"/>
              <a:gd name="connsiteY7" fmla="*/ 3840585 h 4608721"/>
              <a:gd name="connsiteX8" fmla="*/ 0 w 8465318"/>
              <a:gd name="connsiteY8" fmla="*/ 768136 h 4608721"/>
              <a:gd name="connsiteX0" fmla="*/ 0 w 8465318"/>
              <a:gd name="connsiteY0" fmla="*/ 768136 h 4608721"/>
              <a:gd name="connsiteX1" fmla="*/ 768136 w 8465318"/>
              <a:gd name="connsiteY1" fmla="*/ 0 h 4608721"/>
              <a:gd name="connsiteX2" fmla="*/ 7697182 w 8465318"/>
              <a:gd name="connsiteY2" fmla="*/ 0 h 4608721"/>
              <a:gd name="connsiteX3" fmla="*/ 8465318 w 8465318"/>
              <a:gd name="connsiteY3" fmla="*/ 768136 h 4608721"/>
              <a:gd name="connsiteX4" fmla="*/ 8465318 w 8465318"/>
              <a:gd name="connsiteY4" fmla="*/ 3840585 h 4608721"/>
              <a:gd name="connsiteX5" fmla="*/ 7697182 w 8465318"/>
              <a:gd name="connsiteY5" fmla="*/ 4608721 h 4608721"/>
              <a:gd name="connsiteX6" fmla="*/ 768136 w 8465318"/>
              <a:gd name="connsiteY6" fmla="*/ 4608721 h 4608721"/>
              <a:gd name="connsiteX7" fmla="*/ 0 w 8465318"/>
              <a:gd name="connsiteY7" fmla="*/ 3840585 h 4608721"/>
              <a:gd name="connsiteX8" fmla="*/ 0 w 8465318"/>
              <a:gd name="connsiteY8" fmla="*/ 768136 h 4608721"/>
              <a:gd name="connsiteX0" fmla="*/ 0 w 8465318"/>
              <a:gd name="connsiteY0" fmla="*/ 768136 h 4608721"/>
              <a:gd name="connsiteX1" fmla="*/ 768136 w 8465318"/>
              <a:gd name="connsiteY1" fmla="*/ 0 h 4608721"/>
              <a:gd name="connsiteX2" fmla="*/ 7697182 w 8465318"/>
              <a:gd name="connsiteY2" fmla="*/ 0 h 4608721"/>
              <a:gd name="connsiteX3" fmla="*/ 8465318 w 8465318"/>
              <a:gd name="connsiteY3" fmla="*/ 768136 h 4608721"/>
              <a:gd name="connsiteX4" fmla="*/ 8465318 w 8465318"/>
              <a:gd name="connsiteY4" fmla="*/ 3840585 h 4608721"/>
              <a:gd name="connsiteX5" fmla="*/ 7697182 w 8465318"/>
              <a:gd name="connsiteY5" fmla="*/ 4608721 h 4608721"/>
              <a:gd name="connsiteX6" fmla="*/ 768136 w 8465318"/>
              <a:gd name="connsiteY6" fmla="*/ 4608721 h 4608721"/>
              <a:gd name="connsiteX7" fmla="*/ 0 w 8465318"/>
              <a:gd name="connsiteY7" fmla="*/ 3840585 h 4608721"/>
              <a:gd name="connsiteX8" fmla="*/ 0 w 8465318"/>
              <a:gd name="connsiteY8" fmla="*/ 768136 h 460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5318" h="4608721" fill="none" extrusionOk="0">
                <a:moveTo>
                  <a:pt x="0" y="768136"/>
                </a:moveTo>
                <a:cubicBezTo>
                  <a:pt x="-200265" y="311514"/>
                  <a:pt x="412135" y="55799"/>
                  <a:pt x="768136" y="0"/>
                </a:cubicBezTo>
                <a:cubicBezTo>
                  <a:pt x="3251522" y="274529"/>
                  <a:pt x="5915267" y="427662"/>
                  <a:pt x="7697182" y="0"/>
                </a:cubicBezTo>
                <a:cubicBezTo>
                  <a:pt x="8189394" y="104715"/>
                  <a:pt x="8541506" y="437231"/>
                  <a:pt x="8465318" y="768136"/>
                </a:cubicBezTo>
                <a:cubicBezTo>
                  <a:pt x="8356037" y="1567335"/>
                  <a:pt x="8579447" y="3257090"/>
                  <a:pt x="8465318" y="3840585"/>
                </a:cubicBezTo>
                <a:cubicBezTo>
                  <a:pt x="8344221" y="4284701"/>
                  <a:pt x="8070178" y="4573371"/>
                  <a:pt x="7697182" y="4608721"/>
                </a:cubicBezTo>
                <a:cubicBezTo>
                  <a:pt x="4613727" y="4744475"/>
                  <a:pt x="3514691" y="4539321"/>
                  <a:pt x="768136" y="4608721"/>
                </a:cubicBezTo>
                <a:cubicBezTo>
                  <a:pt x="355118" y="4457069"/>
                  <a:pt x="-183986" y="4372245"/>
                  <a:pt x="0" y="3840585"/>
                </a:cubicBezTo>
                <a:cubicBezTo>
                  <a:pt x="-10047" y="2696209"/>
                  <a:pt x="117966" y="1431169"/>
                  <a:pt x="0" y="768136"/>
                </a:cubicBezTo>
                <a:close/>
              </a:path>
              <a:path w="8465318" h="4608721" stroke="0" extrusionOk="0">
                <a:moveTo>
                  <a:pt x="0" y="768136"/>
                </a:moveTo>
                <a:cubicBezTo>
                  <a:pt x="-69561" y="340503"/>
                  <a:pt x="350710" y="-11213"/>
                  <a:pt x="768136" y="0"/>
                </a:cubicBezTo>
                <a:cubicBezTo>
                  <a:pt x="1832354" y="457268"/>
                  <a:pt x="6376176" y="-70488"/>
                  <a:pt x="7697182" y="0"/>
                </a:cubicBezTo>
                <a:cubicBezTo>
                  <a:pt x="8107446" y="116892"/>
                  <a:pt x="8409994" y="430009"/>
                  <a:pt x="8465318" y="768136"/>
                </a:cubicBezTo>
                <a:cubicBezTo>
                  <a:pt x="8526952" y="1072028"/>
                  <a:pt x="8324851" y="2992551"/>
                  <a:pt x="8465318" y="3840585"/>
                </a:cubicBezTo>
                <a:cubicBezTo>
                  <a:pt x="8595564" y="4315224"/>
                  <a:pt x="8108736" y="4649789"/>
                  <a:pt x="7697182" y="4608721"/>
                </a:cubicBezTo>
                <a:cubicBezTo>
                  <a:pt x="4279435" y="4759150"/>
                  <a:pt x="3611523" y="4372799"/>
                  <a:pt x="768136" y="4608721"/>
                </a:cubicBezTo>
                <a:cubicBezTo>
                  <a:pt x="392756" y="4618703"/>
                  <a:pt x="-32401" y="4219249"/>
                  <a:pt x="0" y="3840585"/>
                </a:cubicBezTo>
                <a:cubicBezTo>
                  <a:pt x="46781" y="2456927"/>
                  <a:pt x="-56282" y="1553754"/>
                  <a:pt x="0" y="768136"/>
                </a:cubicBezTo>
                <a:close/>
              </a:path>
              <a:path w="8465318" h="4608721" fill="none" stroke="0" extrusionOk="0">
                <a:moveTo>
                  <a:pt x="0" y="768136"/>
                </a:moveTo>
                <a:cubicBezTo>
                  <a:pt x="-97387" y="357942"/>
                  <a:pt x="326132" y="-34312"/>
                  <a:pt x="768136" y="0"/>
                </a:cubicBezTo>
                <a:cubicBezTo>
                  <a:pt x="3424941" y="32650"/>
                  <a:pt x="5916513" y="-241662"/>
                  <a:pt x="7697182" y="0"/>
                </a:cubicBezTo>
                <a:cubicBezTo>
                  <a:pt x="8121067" y="92688"/>
                  <a:pt x="8530530" y="393378"/>
                  <a:pt x="8465318" y="768136"/>
                </a:cubicBezTo>
                <a:cubicBezTo>
                  <a:pt x="8268855" y="1600962"/>
                  <a:pt x="8615109" y="3465090"/>
                  <a:pt x="8465318" y="3840585"/>
                </a:cubicBezTo>
                <a:cubicBezTo>
                  <a:pt x="8438766" y="4275013"/>
                  <a:pt x="8136548" y="4563400"/>
                  <a:pt x="7697182" y="4608721"/>
                </a:cubicBezTo>
                <a:cubicBezTo>
                  <a:pt x="4821583" y="4760907"/>
                  <a:pt x="3414089" y="4692608"/>
                  <a:pt x="768136" y="4608721"/>
                </a:cubicBezTo>
                <a:cubicBezTo>
                  <a:pt x="403740" y="4519120"/>
                  <a:pt x="-41839" y="4423488"/>
                  <a:pt x="0" y="3840585"/>
                </a:cubicBezTo>
                <a:cubicBezTo>
                  <a:pt x="151614" y="2625784"/>
                  <a:pt x="99849" y="1451422"/>
                  <a:pt x="0" y="768136"/>
                </a:cubicBezTo>
                <a:close/>
              </a:path>
              <a:path w="8465318" h="4608721" fill="none" stroke="0" extrusionOk="0">
                <a:moveTo>
                  <a:pt x="0" y="768136"/>
                </a:moveTo>
                <a:cubicBezTo>
                  <a:pt x="-179336" y="290502"/>
                  <a:pt x="363539" y="33969"/>
                  <a:pt x="768136" y="0"/>
                </a:cubicBezTo>
                <a:cubicBezTo>
                  <a:pt x="3285373" y="176742"/>
                  <a:pt x="5555234" y="263972"/>
                  <a:pt x="7697182" y="0"/>
                </a:cubicBezTo>
                <a:cubicBezTo>
                  <a:pt x="8155759" y="130846"/>
                  <a:pt x="8524202" y="430899"/>
                  <a:pt x="8465318" y="768136"/>
                </a:cubicBezTo>
                <a:cubicBezTo>
                  <a:pt x="8320562" y="1568254"/>
                  <a:pt x="8614084" y="3327005"/>
                  <a:pt x="8465318" y="3840585"/>
                </a:cubicBezTo>
                <a:cubicBezTo>
                  <a:pt x="8394744" y="4289298"/>
                  <a:pt x="8113821" y="4565039"/>
                  <a:pt x="7697182" y="4608721"/>
                </a:cubicBezTo>
                <a:cubicBezTo>
                  <a:pt x="4576980" y="4733301"/>
                  <a:pt x="3409302" y="4726884"/>
                  <a:pt x="768136" y="4608721"/>
                </a:cubicBezTo>
                <a:cubicBezTo>
                  <a:pt x="349318" y="4421266"/>
                  <a:pt x="-176911" y="4413367"/>
                  <a:pt x="0" y="3840585"/>
                </a:cubicBezTo>
                <a:cubicBezTo>
                  <a:pt x="136393" y="2653734"/>
                  <a:pt x="74187" y="1392743"/>
                  <a:pt x="0" y="768136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465318"/>
                      <a:gd name="connsiteY0" fmla="*/ 768136 h 4608721"/>
                      <a:gd name="connsiteX1" fmla="*/ 768136 w 8465318"/>
                      <a:gd name="connsiteY1" fmla="*/ 0 h 4608721"/>
                      <a:gd name="connsiteX2" fmla="*/ 7697182 w 8465318"/>
                      <a:gd name="connsiteY2" fmla="*/ 0 h 4608721"/>
                      <a:gd name="connsiteX3" fmla="*/ 8465318 w 8465318"/>
                      <a:gd name="connsiteY3" fmla="*/ 768136 h 4608721"/>
                      <a:gd name="connsiteX4" fmla="*/ 8465318 w 8465318"/>
                      <a:gd name="connsiteY4" fmla="*/ 3840585 h 4608721"/>
                      <a:gd name="connsiteX5" fmla="*/ 7697182 w 8465318"/>
                      <a:gd name="connsiteY5" fmla="*/ 4608721 h 4608721"/>
                      <a:gd name="connsiteX6" fmla="*/ 768136 w 8465318"/>
                      <a:gd name="connsiteY6" fmla="*/ 4608721 h 4608721"/>
                      <a:gd name="connsiteX7" fmla="*/ 0 w 8465318"/>
                      <a:gd name="connsiteY7" fmla="*/ 3840585 h 4608721"/>
                      <a:gd name="connsiteX8" fmla="*/ 0 w 8465318"/>
                      <a:gd name="connsiteY8" fmla="*/ 768136 h 4608721"/>
                      <a:gd name="connsiteX0" fmla="*/ 0 w 8465318"/>
                      <a:gd name="connsiteY0" fmla="*/ 768136 h 4608721"/>
                      <a:gd name="connsiteX1" fmla="*/ 768136 w 8465318"/>
                      <a:gd name="connsiteY1" fmla="*/ 0 h 4608721"/>
                      <a:gd name="connsiteX2" fmla="*/ 7697182 w 8465318"/>
                      <a:gd name="connsiteY2" fmla="*/ 0 h 4608721"/>
                      <a:gd name="connsiteX3" fmla="*/ 8465318 w 8465318"/>
                      <a:gd name="connsiteY3" fmla="*/ 768136 h 4608721"/>
                      <a:gd name="connsiteX4" fmla="*/ 8465318 w 8465318"/>
                      <a:gd name="connsiteY4" fmla="*/ 3840585 h 4608721"/>
                      <a:gd name="connsiteX5" fmla="*/ 7697182 w 8465318"/>
                      <a:gd name="connsiteY5" fmla="*/ 4608721 h 4608721"/>
                      <a:gd name="connsiteX6" fmla="*/ 768136 w 8465318"/>
                      <a:gd name="connsiteY6" fmla="*/ 4608721 h 4608721"/>
                      <a:gd name="connsiteX7" fmla="*/ 0 w 8465318"/>
                      <a:gd name="connsiteY7" fmla="*/ 3840585 h 4608721"/>
                      <a:gd name="connsiteX8" fmla="*/ 0 w 8465318"/>
                      <a:gd name="connsiteY8" fmla="*/ 768136 h 46087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465318" h="4608721" fill="none" extrusionOk="0">
                        <a:moveTo>
                          <a:pt x="0" y="768136"/>
                        </a:moveTo>
                        <a:cubicBezTo>
                          <a:pt x="-125724" y="323571"/>
                          <a:pt x="378552" y="28334"/>
                          <a:pt x="768136" y="0"/>
                        </a:cubicBezTo>
                        <a:cubicBezTo>
                          <a:pt x="3169436" y="152335"/>
                          <a:pt x="5898409" y="253060"/>
                          <a:pt x="7697182" y="0"/>
                        </a:cubicBezTo>
                        <a:cubicBezTo>
                          <a:pt x="8186726" y="100605"/>
                          <a:pt x="8526403" y="418731"/>
                          <a:pt x="8465318" y="768136"/>
                        </a:cubicBezTo>
                        <a:cubicBezTo>
                          <a:pt x="8341748" y="1579845"/>
                          <a:pt x="8569148" y="3305534"/>
                          <a:pt x="8465318" y="3840585"/>
                        </a:cubicBezTo>
                        <a:cubicBezTo>
                          <a:pt x="8349160" y="4283890"/>
                          <a:pt x="8099831" y="4593831"/>
                          <a:pt x="7697182" y="4608721"/>
                        </a:cubicBezTo>
                        <a:cubicBezTo>
                          <a:pt x="4681240" y="4749267"/>
                          <a:pt x="3544336" y="4599750"/>
                          <a:pt x="768136" y="4608721"/>
                        </a:cubicBezTo>
                        <a:cubicBezTo>
                          <a:pt x="354272" y="4468512"/>
                          <a:pt x="-120753" y="4335323"/>
                          <a:pt x="0" y="3840585"/>
                        </a:cubicBezTo>
                        <a:cubicBezTo>
                          <a:pt x="42962" y="2601427"/>
                          <a:pt x="62459" y="1389923"/>
                          <a:pt x="0" y="768136"/>
                        </a:cubicBezTo>
                        <a:close/>
                      </a:path>
                      <a:path w="8465318" h="4608721" stroke="0" extrusionOk="0">
                        <a:moveTo>
                          <a:pt x="0" y="768136"/>
                        </a:moveTo>
                        <a:cubicBezTo>
                          <a:pt x="-68522" y="315804"/>
                          <a:pt x="321733" y="5976"/>
                          <a:pt x="768136" y="0"/>
                        </a:cubicBezTo>
                        <a:cubicBezTo>
                          <a:pt x="1930415" y="301591"/>
                          <a:pt x="6481084" y="-76082"/>
                          <a:pt x="7697182" y="0"/>
                        </a:cubicBezTo>
                        <a:cubicBezTo>
                          <a:pt x="8084309" y="71081"/>
                          <a:pt x="8441645" y="413318"/>
                          <a:pt x="8465318" y="768136"/>
                        </a:cubicBezTo>
                        <a:cubicBezTo>
                          <a:pt x="8501777" y="1215991"/>
                          <a:pt x="8487322" y="3001746"/>
                          <a:pt x="8465318" y="3840585"/>
                        </a:cubicBezTo>
                        <a:cubicBezTo>
                          <a:pt x="8582933" y="4304349"/>
                          <a:pt x="8111578" y="4641206"/>
                          <a:pt x="7697182" y="4608721"/>
                        </a:cubicBezTo>
                        <a:cubicBezTo>
                          <a:pt x="4299436" y="4718999"/>
                          <a:pt x="3663245" y="4441425"/>
                          <a:pt x="768136" y="4608721"/>
                        </a:cubicBezTo>
                        <a:cubicBezTo>
                          <a:pt x="360898" y="4608721"/>
                          <a:pt x="-30488" y="4258937"/>
                          <a:pt x="0" y="3840585"/>
                        </a:cubicBezTo>
                        <a:cubicBezTo>
                          <a:pt x="-2153" y="2426099"/>
                          <a:pt x="4025" y="1540520"/>
                          <a:pt x="0" y="768136"/>
                        </a:cubicBezTo>
                        <a:close/>
                      </a:path>
                      <a:path w="8465318" h="4608721" fill="none" stroke="0" extrusionOk="0">
                        <a:moveTo>
                          <a:pt x="0" y="768136"/>
                        </a:moveTo>
                        <a:cubicBezTo>
                          <a:pt x="-83796" y="315569"/>
                          <a:pt x="344584" y="23797"/>
                          <a:pt x="768136" y="0"/>
                        </a:cubicBezTo>
                        <a:cubicBezTo>
                          <a:pt x="3263639" y="153810"/>
                          <a:pt x="5749873" y="47654"/>
                          <a:pt x="7697182" y="0"/>
                        </a:cubicBezTo>
                        <a:cubicBezTo>
                          <a:pt x="8127684" y="95225"/>
                          <a:pt x="8487844" y="435353"/>
                          <a:pt x="8465318" y="768136"/>
                        </a:cubicBezTo>
                        <a:cubicBezTo>
                          <a:pt x="8289411" y="1589436"/>
                          <a:pt x="8595132" y="3410962"/>
                          <a:pt x="8465318" y="3840585"/>
                        </a:cubicBezTo>
                        <a:cubicBezTo>
                          <a:pt x="8408358" y="4281047"/>
                          <a:pt x="8142815" y="4539949"/>
                          <a:pt x="7697182" y="4608721"/>
                        </a:cubicBezTo>
                        <a:cubicBezTo>
                          <a:pt x="4768444" y="4745665"/>
                          <a:pt x="3481013" y="4910797"/>
                          <a:pt x="768136" y="4608721"/>
                        </a:cubicBezTo>
                        <a:cubicBezTo>
                          <a:pt x="345430" y="4517266"/>
                          <a:pt x="-103671" y="4359419"/>
                          <a:pt x="0" y="3840585"/>
                        </a:cubicBezTo>
                        <a:cubicBezTo>
                          <a:pt x="115244" y="2590958"/>
                          <a:pt x="57715" y="1348437"/>
                          <a:pt x="0" y="76813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20CA4597-FFDF-9AE9-070B-FA50558EA11F}"/>
              </a:ext>
            </a:extLst>
          </p:cNvPr>
          <p:cNvSpPr/>
          <p:nvPr/>
        </p:nvSpPr>
        <p:spPr>
          <a:xfrm>
            <a:off x="1518476" y="3000374"/>
            <a:ext cx="2872549" cy="3857625"/>
          </a:xfrm>
          <a:custGeom>
            <a:avLst/>
            <a:gdLst/>
            <a:ahLst/>
            <a:cxnLst/>
            <a:rect l="l" t="t" r="r" b="b"/>
            <a:pathLst>
              <a:path w="5935599" h="8229600">
                <a:moveTo>
                  <a:pt x="0" y="0"/>
                </a:moveTo>
                <a:lnTo>
                  <a:pt x="5935599" y="0"/>
                </a:lnTo>
                <a:lnTo>
                  <a:pt x="593559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294F0E-526E-CAAC-D3E1-73EDD9B3E963}"/>
              </a:ext>
            </a:extLst>
          </p:cNvPr>
          <p:cNvSpPr txBox="1"/>
          <p:nvPr/>
        </p:nvSpPr>
        <p:spPr>
          <a:xfrm>
            <a:off x="5445642" y="5887862"/>
            <a:ext cx="52278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Pattaya" panose="00000500000000000000" pitchFamily="2" charset="-34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Pattaya" panose="00000500000000000000" pitchFamily="2" charset="-34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Pattaya" panose="00000500000000000000" pitchFamily="2" charset="-34"/>
              </a:rPr>
              <a:t>viên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Pattaya" panose="00000500000000000000" pitchFamily="2" charset="-34"/>
              </a:rPr>
              <a:t>: Vũ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Pattaya" panose="00000500000000000000" pitchFamily="2" charset="-34"/>
              </a:rPr>
              <a:t>Trọng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Pattaya" panose="00000500000000000000" pitchFamily="2" charset="-34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Pattaya" panose="00000500000000000000" pitchFamily="2" charset="-34"/>
              </a:rPr>
              <a:t>Tập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Pattaya" panose="00000500000000000000" pitchFamily="2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Pattaya" panose="00000500000000000000" pitchFamily="2" charset="-34"/>
              </a:rPr>
              <a:t>Trường </a:t>
            </a:r>
            <a:r>
              <a:rPr lang="en-US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Pattaya" panose="00000500000000000000" pitchFamily="2" charset="-34"/>
              </a:rPr>
              <a:t>Tiểu</a:t>
            </a:r>
            <a:r>
              <a:rPr lang="en-US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Pattaya" panose="00000500000000000000" pitchFamily="2" charset="-34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Pattaya" panose="00000500000000000000" pitchFamily="2" charset="-34"/>
              </a:rPr>
              <a:t>học</a:t>
            </a:r>
            <a:r>
              <a:rPr lang="en-US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Pattaya" panose="00000500000000000000" pitchFamily="2" charset="-34"/>
              </a:rPr>
              <a:t> Nguyễn Bá Ngọc </a:t>
            </a:r>
            <a:r>
              <a:rPr lang="en-US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Pattaya" panose="00000500000000000000" pitchFamily="2" charset="-34"/>
              </a:rPr>
              <a:t>huyện</a:t>
            </a:r>
            <a:r>
              <a:rPr lang="en-US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Pattaya" panose="00000500000000000000" pitchFamily="2" charset="-34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Pattaya" panose="00000500000000000000" pitchFamily="2" charset="-34"/>
              </a:rPr>
              <a:t>Đăk</a:t>
            </a:r>
            <a:r>
              <a:rPr lang="en-US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Pattaya" panose="00000500000000000000" pitchFamily="2" charset="-34"/>
              </a:rPr>
              <a:t> Mil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Pattaya" panose="00000500000000000000" pitchFamily="2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ttaya" panose="00000500000000000000" pitchFamily="2" charset="-34"/>
              <a:ea typeface="+mn-ea"/>
              <a:cs typeface="Pattaya" panose="00000500000000000000" pitchFamily="2" charset="-34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A0866CE-1906-D22D-C9EB-A04822BB60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4894" y="1054481"/>
            <a:ext cx="4633362" cy="292023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41C671E-FA17-85E9-50F5-497C8B45DB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3743" y="2387634"/>
            <a:ext cx="8053514" cy="213988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2482020-8305-718A-0541-98C2031373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4473" y="825960"/>
            <a:ext cx="3944454" cy="109127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58C4E1C-6C4E-5271-F59D-DA9EF1514D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25049" y="3804915"/>
            <a:ext cx="2009775" cy="317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5784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>
            <a:extLst>
              <a:ext uri="{FF2B5EF4-FFF2-40B4-BE49-F238E27FC236}">
                <a16:creationId xmlns:a16="http://schemas.microsoft.com/office/drawing/2014/main" id="{021CB6D5-F1B0-0B05-91DF-E724436AF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781" y="2630763"/>
            <a:ext cx="3953071" cy="435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1BD1CB-9E23-C1C3-4006-6A7A8C0CB4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2706671"/>
            <a:ext cx="3423284" cy="41513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3C5052-DADA-EC7E-F2D4-937E3ACE68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2260" y="640731"/>
            <a:ext cx="7498730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4453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1" name="Graphic 3590">
            <a:extLst>
              <a:ext uri="{FF2B5EF4-FFF2-40B4-BE49-F238E27FC236}">
                <a16:creationId xmlns:a16="http://schemas.microsoft.com/office/drawing/2014/main" id="{4435B00F-4EED-49A4-BC95-236F9301E2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474330" y="-774571"/>
            <a:ext cx="13106988" cy="8318371"/>
          </a:xfrm>
          <a:prstGeom prst="rect">
            <a:avLst/>
          </a:prstGeom>
        </p:spPr>
      </p:pic>
      <p:pic>
        <p:nvPicPr>
          <p:cNvPr id="3587" name="Graphic 3586">
            <a:extLst>
              <a:ext uri="{FF2B5EF4-FFF2-40B4-BE49-F238E27FC236}">
                <a16:creationId xmlns:a16="http://schemas.microsoft.com/office/drawing/2014/main" id="{466AD98F-3A5C-4086-8B03-ACC8AFACF2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62200" y="6031216"/>
            <a:ext cx="7451670" cy="598184"/>
          </a:xfrm>
          <a:prstGeom prst="rect">
            <a:avLst/>
          </a:prstGeom>
        </p:spPr>
      </p:pic>
      <p:pic>
        <p:nvPicPr>
          <p:cNvPr id="2885" name="Graphic 2884">
            <a:extLst>
              <a:ext uri="{FF2B5EF4-FFF2-40B4-BE49-F238E27FC236}">
                <a16:creationId xmlns:a16="http://schemas.microsoft.com/office/drawing/2014/main" id="{096A4552-343F-414B-AC5F-57CC8592F1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740435" y="76200"/>
            <a:ext cx="7018185" cy="6294862"/>
          </a:xfrm>
          <a:prstGeom prst="rect">
            <a:avLst/>
          </a:prstGeom>
        </p:spPr>
      </p:pic>
      <p:grpSp>
        <p:nvGrpSpPr>
          <p:cNvPr id="2889" name="Graphic 2886">
            <a:extLst>
              <a:ext uri="{FF2B5EF4-FFF2-40B4-BE49-F238E27FC236}">
                <a16:creationId xmlns:a16="http://schemas.microsoft.com/office/drawing/2014/main" id="{16DEFFA6-96C1-4892-8B07-74DF1FD662AA}"/>
              </a:ext>
            </a:extLst>
          </p:cNvPr>
          <p:cNvGrpSpPr/>
          <p:nvPr/>
        </p:nvGrpSpPr>
        <p:grpSpPr>
          <a:xfrm>
            <a:off x="8430227" y="-895377"/>
            <a:ext cx="1777774" cy="1911480"/>
            <a:chOff x="8158119" y="-893327"/>
            <a:chExt cx="2106098" cy="2042573"/>
          </a:xfrm>
        </p:grpSpPr>
        <p:sp>
          <p:nvSpPr>
            <p:cNvPr id="2890" name="Freeform: Shape 2889">
              <a:extLst>
                <a:ext uri="{FF2B5EF4-FFF2-40B4-BE49-F238E27FC236}">
                  <a16:creationId xmlns:a16="http://schemas.microsoft.com/office/drawing/2014/main" id="{1E80ADAF-89A4-4066-BF9F-A3991EB2EF3B}"/>
                </a:ext>
              </a:extLst>
            </p:cNvPr>
            <p:cNvSpPr/>
            <p:nvPr/>
          </p:nvSpPr>
          <p:spPr>
            <a:xfrm>
              <a:off x="8158970" y="-890884"/>
              <a:ext cx="2102803" cy="2040129"/>
            </a:xfrm>
            <a:custGeom>
              <a:avLst/>
              <a:gdLst>
                <a:gd name="connsiteX0" fmla="*/ 1032652 w 2102803"/>
                <a:gd name="connsiteY0" fmla="*/ 591271 h 2040129"/>
                <a:gd name="connsiteX1" fmla="*/ 1086403 w 2102803"/>
                <a:gd name="connsiteY1" fmla="*/ 361604 h 2040129"/>
                <a:gd name="connsiteX2" fmla="*/ 1330730 w 2102803"/>
                <a:gd name="connsiteY2" fmla="*/ 0 h 2040129"/>
                <a:gd name="connsiteX3" fmla="*/ 1189021 w 2102803"/>
                <a:gd name="connsiteY3" fmla="*/ 408026 h 2040129"/>
                <a:gd name="connsiteX4" fmla="*/ 1501759 w 2102803"/>
                <a:gd name="connsiteY4" fmla="*/ 114834 h 2040129"/>
                <a:gd name="connsiteX5" fmla="*/ 1369823 w 2102803"/>
                <a:gd name="connsiteY5" fmla="*/ 368934 h 2040129"/>
                <a:gd name="connsiteX6" fmla="*/ 1223227 w 2102803"/>
                <a:gd name="connsiteY6" fmla="*/ 515530 h 2040129"/>
                <a:gd name="connsiteX7" fmla="*/ 1499316 w 2102803"/>
                <a:gd name="connsiteY7" fmla="*/ 420242 h 2040129"/>
                <a:gd name="connsiteX8" fmla="*/ 1831601 w 2102803"/>
                <a:gd name="connsiteY8" fmla="*/ 200348 h 2040129"/>
                <a:gd name="connsiteX9" fmla="*/ 1753416 w 2102803"/>
                <a:gd name="connsiteY9" fmla="*/ 317625 h 2040129"/>
                <a:gd name="connsiteX10" fmla="*/ 1484657 w 2102803"/>
                <a:gd name="connsiteY10" fmla="*/ 513087 h 2040129"/>
                <a:gd name="connsiteX11" fmla="*/ 1325844 w 2102803"/>
                <a:gd name="connsiteY11" fmla="*/ 574168 h 2040129"/>
                <a:gd name="connsiteX12" fmla="*/ 1611706 w 2102803"/>
                <a:gd name="connsiteY12" fmla="*/ 473994 h 2040129"/>
                <a:gd name="connsiteX13" fmla="*/ 2000186 w 2102803"/>
                <a:gd name="connsiteY13" fmla="*/ 344501 h 2040129"/>
                <a:gd name="connsiteX14" fmla="*/ 1770519 w 2102803"/>
                <a:gd name="connsiteY14" fmla="*/ 491097 h 2040129"/>
                <a:gd name="connsiteX15" fmla="*/ 1416245 w 2102803"/>
                <a:gd name="connsiteY15" fmla="*/ 610817 h 2040129"/>
                <a:gd name="connsiteX16" fmla="*/ 1162145 w 2102803"/>
                <a:gd name="connsiteY16" fmla="*/ 635250 h 2040129"/>
                <a:gd name="connsiteX17" fmla="*/ 1506646 w 2102803"/>
                <a:gd name="connsiteY17" fmla="*/ 654796 h 2040129"/>
                <a:gd name="connsiteX18" fmla="*/ 1819384 w 2102803"/>
                <a:gd name="connsiteY18" fmla="*/ 581498 h 2040129"/>
                <a:gd name="connsiteX19" fmla="*/ 2078371 w 2102803"/>
                <a:gd name="connsiteY19" fmla="*/ 471551 h 2040129"/>
                <a:gd name="connsiteX20" fmla="*/ 1848704 w 2102803"/>
                <a:gd name="connsiteY20" fmla="*/ 615704 h 2040129"/>
                <a:gd name="connsiteX21" fmla="*/ 1653242 w 2102803"/>
                <a:gd name="connsiteY21" fmla="*/ 681672 h 2040129"/>
                <a:gd name="connsiteX22" fmla="*/ 1523748 w 2102803"/>
                <a:gd name="connsiteY22" fmla="*/ 706105 h 2040129"/>
                <a:gd name="connsiteX23" fmla="*/ 1374710 w 2102803"/>
                <a:gd name="connsiteY23" fmla="*/ 701218 h 2040129"/>
                <a:gd name="connsiteX24" fmla="*/ 1535965 w 2102803"/>
                <a:gd name="connsiteY24" fmla="*/ 747640 h 2040129"/>
                <a:gd name="connsiteX25" fmla="*/ 1709437 w 2102803"/>
                <a:gd name="connsiteY25" fmla="*/ 737867 h 2040129"/>
                <a:gd name="connsiteX26" fmla="*/ 1868250 w 2102803"/>
                <a:gd name="connsiteY26" fmla="*/ 703662 h 2040129"/>
                <a:gd name="connsiteX27" fmla="*/ 2034392 w 2102803"/>
                <a:gd name="connsiteY27" fmla="*/ 657240 h 2040129"/>
                <a:gd name="connsiteX28" fmla="*/ 1924445 w 2102803"/>
                <a:gd name="connsiteY28" fmla="*/ 725651 h 2040129"/>
                <a:gd name="connsiteX29" fmla="*/ 1746086 w 2102803"/>
                <a:gd name="connsiteY29" fmla="*/ 801392 h 2040129"/>
                <a:gd name="connsiteX30" fmla="*/ 1633696 w 2102803"/>
                <a:gd name="connsiteY30" fmla="*/ 830712 h 2040129"/>
                <a:gd name="connsiteX31" fmla="*/ 1489543 w 2102803"/>
                <a:gd name="connsiteY31" fmla="*/ 813609 h 2040129"/>
                <a:gd name="connsiteX32" fmla="*/ 1355163 w 2102803"/>
                <a:gd name="connsiteY32" fmla="*/ 774517 h 2040129"/>
                <a:gd name="connsiteX33" fmla="*/ 1509089 w 2102803"/>
                <a:gd name="connsiteY33" fmla="*/ 845371 h 2040129"/>
                <a:gd name="connsiteX34" fmla="*/ 1638582 w 2102803"/>
                <a:gd name="connsiteY34" fmla="*/ 899123 h 2040129"/>
                <a:gd name="connsiteX35" fmla="*/ 1775406 w 2102803"/>
                <a:gd name="connsiteY35" fmla="*/ 911340 h 2040129"/>
                <a:gd name="connsiteX36" fmla="*/ 1922002 w 2102803"/>
                <a:gd name="connsiteY36" fmla="*/ 847815 h 2040129"/>
                <a:gd name="connsiteX37" fmla="*/ 2085700 w 2102803"/>
                <a:gd name="connsiteY37" fmla="*/ 759857 h 2040129"/>
                <a:gd name="connsiteX38" fmla="*/ 2012402 w 2102803"/>
                <a:gd name="connsiteY38" fmla="*/ 833155 h 2040129"/>
                <a:gd name="connsiteX39" fmla="*/ 1873136 w 2102803"/>
                <a:gd name="connsiteY39" fmla="*/ 913783 h 2040129"/>
                <a:gd name="connsiteX40" fmla="*/ 1689891 w 2102803"/>
                <a:gd name="connsiteY40" fmla="*/ 987081 h 2040129"/>
                <a:gd name="connsiteX41" fmla="*/ 1506646 w 2102803"/>
                <a:gd name="connsiteY41" fmla="*/ 935772 h 2040129"/>
                <a:gd name="connsiteX42" fmla="*/ 1733870 w 2102803"/>
                <a:gd name="connsiteY42" fmla="*/ 1055493 h 2040129"/>
                <a:gd name="connsiteX43" fmla="*/ 1985527 w 2102803"/>
                <a:gd name="connsiteY43" fmla="*/ 1028616 h 2040129"/>
                <a:gd name="connsiteX44" fmla="*/ 2102804 w 2102803"/>
                <a:gd name="connsiteY44" fmla="*/ 945545 h 2040129"/>
                <a:gd name="connsiteX45" fmla="*/ 1958651 w 2102803"/>
                <a:gd name="connsiteY45" fmla="*/ 1079925 h 2040129"/>
                <a:gd name="connsiteX46" fmla="*/ 1702108 w 2102803"/>
                <a:gd name="connsiteY46" fmla="*/ 1126347 h 2040129"/>
                <a:gd name="connsiteX47" fmla="*/ 1445564 w 2102803"/>
                <a:gd name="connsiteY47" fmla="*/ 984638 h 2040129"/>
                <a:gd name="connsiteX48" fmla="*/ 1697221 w 2102803"/>
                <a:gd name="connsiteY48" fmla="*/ 1155667 h 2040129"/>
                <a:gd name="connsiteX49" fmla="*/ 2075927 w 2102803"/>
                <a:gd name="connsiteY49" fmla="*/ 1399994 h 2040129"/>
                <a:gd name="connsiteX50" fmla="*/ 1736313 w 2102803"/>
                <a:gd name="connsiteY50" fmla="*/ 1277830 h 2040129"/>
                <a:gd name="connsiteX51" fmla="*/ 1457781 w 2102803"/>
                <a:gd name="connsiteY51" fmla="*/ 1136120 h 2040129"/>
                <a:gd name="connsiteX52" fmla="*/ 1279421 w 2102803"/>
                <a:gd name="connsiteY52" fmla="*/ 945545 h 2040129"/>
                <a:gd name="connsiteX53" fmla="*/ 1443121 w 2102803"/>
                <a:gd name="connsiteY53" fmla="*/ 1153223 h 2040129"/>
                <a:gd name="connsiteX54" fmla="*/ 1638582 w 2102803"/>
                <a:gd name="connsiteY54" fmla="*/ 1312036 h 2040129"/>
                <a:gd name="connsiteX55" fmla="*/ 1963537 w 2102803"/>
                <a:gd name="connsiteY55" fmla="*/ 1539260 h 2040129"/>
                <a:gd name="connsiteX56" fmla="*/ 1768075 w 2102803"/>
                <a:gd name="connsiteY56" fmla="*/ 1465962 h 2040129"/>
                <a:gd name="connsiteX57" fmla="*/ 1550625 w 2102803"/>
                <a:gd name="connsiteY57" fmla="*/ 1370674 h 2040129"/>
                <a:gd name="connsiteX58" fmla="*/ 1440677 w 2102803"/>
                <a:gd name="connsiteY58" fmla="*/ 1275387 h 2040129"/>
                <a:gd name="connsiteX59" fmla="*/ 1291638 w 2102803"/>
                <a:gd name="connsiteY59" fmla="*/ 1070152 h 2040129"/>
                <a:gd name="connsiteX60" fmla="*/ 1215897 w 2102803"/>
                <a:gd name="connsiteY60" fmla="*/ 930886 h 2040129"/>
                <a:gd name="connsiteX61" fmla="*/ 1352720 w 2102803"/>
                <a:gd name="connsiteY61" fmla="*/ 1221635 h 2040129"/>
                <a:gd name="connsiteX62" fmla="*/ 1487099 w 2102803"/>
                <a:gd name="connsiteY62" fmla="*/ 1368231 h 2040129"/>
                <a:gd name="connsiteX63" fmla="*/ 1636139 w 2102803"/>
                <a:gd name="connsiteY63" fmla="*/ 1478178 h 2040129"/>
                <a:gd name="connsiteX64" fmla="*/ 1870693 w 2102803"/>
                <a:gd name="connsiteY64" fmla="*/ 1683413 h 2040129"/>
                <a:gd name="connsiteX65" fmla="*/ 1660572 w 2102803"/>
                <a:gd name="connsiteY65" fmla="*/ 1568579 h 2040129"/>
                <a:gd name="connsiteX66" fmla="*/ 1430904 w 2102803"/>
                <a:gd name="connsiteY66" fmla="*/ 1404880 h 2040129"/>
                <a:gd name="connsiteX67" fmla="*/ 1298968 w 2102803"/>
                <a:gd name="connsiteY67" fmla="*/ 1253397 h 2040129"/>
                <a:gd name="connsiteX68" fmla="*/ 1233000 w 2102803"/>
                <a:gd name="connsiteY68" fmla="*/ 1128791 h 2040129"/>
                <a:gd name="connsiteX69" fmla="*/ 1389369 w 2102803"/>
                <a:gd name="connsiteY69" fmla="*/ 1524600 h 2040129"/>
                <a:gd name="connsiteX70" fmla="*/ 1587274 w 2102803"/>
                <a:gd name="connsiteY70" fmla="*/ 1756711 h 2040129"/>
                <a:gd name="connsiteX71" fmla="*/ 1807168 w 2102803"/>
                <a:gd name="connsiteY71" fmla="*/ 1942399 h 2040129"/>
                <a:gd name="connsiteX72" fmla="*/ 1606820 w 2102803"/>
                <a:gd name="connsiteY72" fmla="*/ 1839782 h 2040129"/>
                <a:gd name="connsiteX73" fmla="*/ 1350277 w 2102803"/>
                <a:gd name="connsiteY73" fmla="*/ 1646764 h 2040129"/>
                <a:gd name="connsiteX74" fmla="*/ 1230556 w 2102803"/>
                <a:gd name="connsiteY74" fmla="*/ 1375561 h 2040129"/>
                <a:gd name="connsiteX75" fmla="*/ 1167032 w 2102803"/>
                <a:gd name="connsiteY75" fmla="*/ 1189872 h 2040129"/>
                <a:gd name="connsiteX76" fmla="*/ 1269649 w 2102803"/>
                <a:gd name="connsiteY76" fmla="*/ 1612558 h 2040129"/>
                <a:gd name="connsiteX77" fmla="*/ 1411359 w 2102803"/>
                <a:gd name="connsiteY77" fmla="*/ 2001038 h 2040129"/>
                <a:gd name="connsiteX78" fmla="*/ 1286752 w 2102803"/>
                <a:gd name="connsiteY78" fmla="*/ 1812906 h 2040129"/>
                <a:gd name="connsiteX79" fmla="*/ 1196350 w 2102803"/>
                <a:gd name="connsiteY79" fmla="*/ 1617445 h 2040129"/>
                <a:gd name="connsiteX80" fmla="*/ 1132825 w 2102803"/>
                <a:gd name="connsiteY80" fmla="*/ 1439086 h 2040129"/>
                <a:gd name="connsiteX81" fmla="*/ 1125496 w 2102803"/>
                <a:gd name="connsiteY81" fmla="*/ 1742051 h 2040129"/>
                <a:gd name="connsiteX82" fmla="*/ 1049754 w 2102803"/>
                <a:gd name="connsiteY82" fmla="*/ 2040130 h 2040129"/>
                <a:gd name="connsiteX83" fmla="*/ 1035095 w 2102803"/>
                <a:gd name="connsiteY83" fmla="*/ 1800690 h 2040129"/>
                <a:gd name="connsiteX84" fmla="*/ 1025322 w 2102803"/>
                <a:gd name="connsiteY84" fmla="*/ 1380447 h 2040129"/>
                <a:gd name="connsiteX85" fmla="*/ 932478 w 2102803"/>
                <a:gd name="connsiteY85" fmla="*/ 1632104 h 2040129"/>
                <a:gd name="connsiteX86" fmla="*/ 820087 w 2102803"/>
                <a:gd name="connsiteY86" fmla="*/ 1947286 h 2040129"/>
                <a:gd name="connsiteX87" fmla="*/ 829860 w 2102803"/>
                <a:gd name="connsiteY87" fmla="*/ 1710289 h 2040129"/>
                <a:gd name="connsiteX88" fmla="*/ 917818 w 2102803"/>
                <a:gd name="connsiteY88" fmla="*/ 1253397 h 2040129"/>
                <a:gd name="connsiteX89" fmla="*/ 800541 w 2102803"/>
                <a:gd name="connsiteY89" fmla="*/ 1509941 h 2040129"/>
                <a:gd name="connsiteX90" fmla="*/ 492689 w 2102803"/>
                <a:gd name="connsiteY90" fmla="*/ 1742051 h 2040129"/>
                <a:gd name="connsiteX91" fmla="*/ 707697 w 2102803"/>
                <a:gd name="connsiteY91" fmla="*/ 1527043 h 2040129"/>
                <a:gd name="connsiteX92" fmla="*/ 837190 w 2102803"/>
                <a:gd name="connsiteY92" fmla="*/ 1216748 h 2040129"/>
                <a:gd name="connsiteX93" fmla="*/ 639285 w 2102803"/>
                <a:gd name="connsiteY93" fmla="*/ 1436643 h 2040129"/>
                <a:gd name="connsiteX94" fmla="*/ 241032 w 2102803"/>
                <a:gd name="connsiteY94" fmla="*/ 1580795 h 2040129"/>
                <a:gd name="connsiteX95" fmla="*/ 470700 w 2102803"/>
                <a:gd name="connsiteY95" fmla="*/ 1465962 h 2040129"/>
                <a:gd name="connsiteX96" fmla="*/ 641729 w 2102803"/>
                <a:gd name="connsiteY96" fmla="*/ 1353571 h 2040129"/>
                <a:gd name="connsiteX97" fmla="*/ 851849 w 2102803"/>
                <a:gd name="connsiteY97" fmla="*/ 1070152 h 2040129"/>
                <a:gd name="connsiteX98" fmla="*/ 646615 w 2102803"/>
                <a:gd name="connsiteY98" fmla="*/ 1304706 h 2040129"/>
                <a:gd name="connsiteX99" fmla="*/ 336320 w 2102803"/>
                <a:gd name="connsiteY99" fmla="*/ 1402437 h 2040129"/>
                <a:gd name="connsiteX100" fmla="*/ 87106 w 2102803"/>
                <a:gd name="connsiteY100" fmla="*/ 1395107 h 2040129"/>
                <a:gd name="connsiteX101" fmla="*/ 272795 w 2102803"/>
                <a:gd name="connsiteY101" fmla="*/ 1360901 h 2040129"/>
                <a:gd name="connsiteX102" fmla="*/ 451153 w 2102803"/>
                <a:gd name="connsiteY102" fmla="*/ 1297376 h 2040129"/>
                <a:gd name="connsiteX103" fmla="*/ 602636 w 2102803"/>
                <a:gd name="connsiteY103" fmla="*/ 1194759 h 2040129"/>
                <a:gd name="connsiteX104" fmla="*/ 822531 w 2102803"/>
                <a:gd name="connsiteY104" fmla="*/ 967535 h 2040129"/>
                <a:gd name="connsiteX105" fmla="*/ 639285 w 2102803"/>
                <a:gd name="connsiteY105" fmla="*/ 1145893 h 2040129"/>
                <a:gd name="connsiteX106" fmla="*/ 385185 w 2102803"/>
                <a:gd name="connsiteY106" fmla="*/ 1253397 h 2040129"/>
                <a:gd name="connsiteX107" fmla="*/ 79777 w 2102803"/>
                <a:gd name="connsiteY107" fmla="*/ 1277830 h 2040129"/>
                <a:gd name="connsiteX108" fmla="*/ 228816 w 2102803"/>
                <a:gd name="connsiteY108" fmla="*/ 1209419 h 2040129"/>
                <a:gd name="connsiteX109" fmla="*/ 507349 w 2102803"/>
                <a:gd name="connsiteY109" fmla="*/ 1128791 h 2040129"/>
                <a:gd name="connsiteX110" fmla="*/ 815200 w 2102803"/>
                <a:gd name="connsiteY110" fmla="*/ 884464 h 2040129"/>
                <a:gd name="connsiteX111" fmla="*/ 597749 w 2102803"/>
                <a:gd name="connsiteY111" fmla="*/ 1026173 h 2040129"/>
                <a:gd name="connsiteX112" fmla="*/ 255692 w 2102803"/>
                <a:gd name="connsiteY112" fmla="*/ 1133677 h 2040129"/>
                <a:gd name="connsiteX113" fmla="*/ 57787 w 2102803"/>
                <a:gd name="connsiteY113" fmla="*/ 1160553 h 2040129"/>
                <a:gd name="connsiteX114" fmla="*/ 316773 w 2102803"/>
                <a:gd name="connsiteY114" fmla="*/ 1018843 h 2040129"/>
                <a:gd name="connsiteX115" fmla="*/ 612409 w 2102803"/>
                <a:gd name="connsiteY115" fmla="*/ 935772 h 2040129"/>
                <a:gd name="connsiteX116" fmla="*/ 416948 w 2102803"/>
                <a:gd name="connsiteY116" fmla="*/ 969978 h 2040129"/>
                <a:gd name="connsiteX117" fmla="*/ 209270 w 2102803"/>
                <a:gd name="connsiteY117" fmla="*/ 960205 h 2040129"/>
                <a:gd name="connsiteX118" fmla="*/ 1592 w 2102803"/>
                <a:gd name="connsiteY118" fmla="*/ 886907 h 2040129"/>
                <a:gd name="connsiteX119" fmla="*/ 326546 w 2102803"/>
                <a:gd name="connsiteY119" fmla="*/ 869804 h 2040129"/>
                <a:gd name="connsiteX120" fmla="*/ 561100 w 2102803"/>
                <a:gd name="connsiteY120" fmla="*/ 842928 h 2040129"/>
                <a:gd name="connsiteX121" fmla="*/ 768778 w 2102803"/>
                <a:gd name="connsiteY121" fmla="*/ 752527 h 2040129"/>
                <a:gd name="connsiteX122" fmla="*/ 609966 w 2102803"/>
                <a:gd name="connsiteY122" fmla="*/ 798949 h 2040129"/>
                <a:gd name="connsiteX123" fmla="*/ 355866 w 2102803"/>
                <a:gd name="connsiteY123" fmla="*/ 816052 h 2040129"/>
                <a:gd name="connsiteX124" fmla="*/ 79777 w 2102803"/>
                <a:gd name="connsiteY124" fmla="*/ 740311 h 2040129"/>
                <a:gd name="connsiteX125" fmla="*/ 338763 w 2102803"/>
                <a:gd name="connsiteY125" fmla="*/ 730538 h 2040129"/>
                <a:gd name="connsiteX126" fmla="*/ 651502 w 2102803"/>
                <a:gd name="connsiteY126" fmla="*/ 693889 h 2040129"/>
                <a:gd name="connsiteX127" fmla="*/ 397402 w 2102803"/>
                <a:gd name="connsiteY127" fmla="*/ 632807 h 2040129"/>
                <a:gd name="connsiteX128" fmla="*/ 172621 w 2102803"/>
                <a:gd name="connsiteY128" fmla="*/ 498427 h 2040129"/>
                <a:gd name="connsiteX129" fmla="*/ 358309 w 2102803"/>
                <a:gd name="connsiteY129" fmla="*/ 576612 h 2040129"/>
                <a:gd name="connsiteX130" fmla="*/ 529338 w 2102803"/>
                <a:gd name="connsiteY130" fmla="*/ 613261 h 2040129"/>
                <a:gd name="connsiteX131" fmla="*/ 793211 w 2102803"/>
                <a:gd name="connsiteY131" fmla="*/ 605931 h 2040129"/>
                <a:gd name="connsiteX132" fmla="*/ 639285 w 2102803"/>
                <a:gd name="connsiteY132" fmla="*/ 571725 h 2040129"/>
                <a:gd name="connsiteX133" fmla="*/ 458484 w 2102803"/>
                <a:gd name="connsiteY133" fmla="*/ 456891 h 2040129"/>
                <a:gd name="connsiteX134" fmla="*/ 399844 w 2102803"/>
                <a:gd name="connsiteY134" fmla="*/ 368934 h 2040129"/>
                <a:gd name="connsiteX135" fmla="*/ 507349 w 2102803"/>
                <a:gd name="connsiteY135" fmla="*/ 425129 h 2040129"/>
                <a:gd name="connsiteX136" fmla="*/ 746789 w 2102803"/>
                <a:gd name="connsiteY136" fmla="*/ 508200 h 2040129"/>
                <a:gd name="connsiteX137" fmla="*/ 563544 w 2102803"/>
                <a:gd name="connsiteY137" fmla="*/ 371377 h 2040129"/>
                <a:gd name="connsiteX138" fmla="*/ 470700 w 2102803"/>
                <a:gd name="connsiteY138" fmla="*/ 131937 h 2040129"/>
                <a:gd name="connsiteX139" fmla="*/ 605080 w 2102803"/>
                <a:gd name="connsiteY139" fmla="*/ 285863 h 2040129"/>
                <a:gd name="connsiteX140" fmla="*/ 805427 w 2102803"/>
                <a:gd name="connsiteY140" fmla="*/ 456891 h 2040129"/>
                <a:gd name="connsiteX141" fmla="*/ 954467 w 2102803"/>
                <a:gd name="connsiteY141" fmla="*/ 561952 h 2040129"/>
                <a:gd name="connsiteX142" fmla="*/ 798098 w 2102803"/>
                <a:gd name="connsiteY142" fmla="*/ 403140 h 2040129"/>
                <a:gd name="connsiteX143" fmla="*/ 668604 w 2102803"/>
                <a:gd name="connsiteY143" fmla="*/ 36649 h 2040129"/>
                <a:gd name="connsiteX144" fmla="*/ 817644 w 2102803"/>
                <a:gd name="connsiteY144" fmla="*/ 280976 h 2040129"/>
                <a:gd name="connsiteX145" fmla="*/ 996003 w 2102803"/>
                <a:gd name="connsiteY145" fmla="*/ 544849 h 2040129"/>
                <a:gd name="connsiteX146" fmla="*/ 1032652 w 2102803"/>
                <a:gd name="connsiteY146" fmla="*/ 591271 h 2040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</a:cxnLst>
              <a:rect l="l" t="t" r="r" b="b"/>
              <a:pathLst>
                <a:path w="2102803" h="2040129">
                  <a:moveTo>
                    <a:pt x="1032652" y="591271"/>
                  </a:moveTo>
                  <a:cubicBezTo>
                    <a:pt x="1032652" y="591271"/>
                    <a:pt x="1027765" y="464221"/>
                    <a:pt x="1086403" y="361604"/>
                  </a:cubicBezTo>
                  <a:cubicBezTo>
                    <a:pt x="1145042" y="258987"/>
                    <a:pt x="1289195" y="124607"/>
                    <a:pt x="1330730" y="0"/>
                  </a:cubicBezTo>
                  <a:cubicBezTo>
                    <a:pt x="1330730" y="0"/>
                    <a:pt x="1316071" y="234554"/>
                    <a:pt x="1189021" y="408026"/>
                  </a:cubicBezTo>
                  <a:cubicBezTo>
                    <a:pt x="1189021" y="408026"/>
                    <a:pt x="1457781" y="202791"/>
                    <a:pt x="1501759" y="114834"/>
                  </a:cubicBezTo>
                  <a:cubicBezTo>
                    <a:pt x="1501759" y="114834"/>
                    <a:pt x="1460224" y="288306"/>
                    <a:pt x="1369823" y="368934"/>
                  </a:cubicBezTo>
                  <a:cubicBezTo>
                    <a:pt x="1279421" y="447118"/>
                    <a:pt x="1223227" y="515530"/>
                    <a:pt x="1223227" y="515530"/>
                  </a:cubicBezTo>
                  <a:cubicBezTo>
                    <a:pt x="1223227" y="515530"/>
                    <a:pt x="1367379" y="447118"/>
                    <a:pt x="1499316" y="420242"/>
                  </a:cubicBezTo>
                  <a:cubicBezTo>
                    <a:pt x="1631253" y="390923"/>
                    <a:pt x="1680118" y="276089"/>
                    <a:pt x="1831601" y="200348"/>
                  </a:cubicBezTo>
                  <a:cubicBezTo>
                    <a:pt x="1831601" y="200348"/>
                    <a:pt x="1814498" y="254100"/>
                    <a:pt x="1753416" y="317625"/>
                  </a:cubicBezTo>
                  <a:cubicBezTo>
                    <a:pt x="1692335" y="381150"/>
                    <a:pt x="1584830" y="473994"/>
                    <a:pt x="1484657" y="513087"/>
                  </a:cubicBezTo>
                  <a:cubicBezTo>
                    <a:pt x="1384483" y="554622"/>
                    <a:pt x="1325844" y="574168"/>
                    <a:pt x="1325844" y="574168"/>
                  </a:cubicBezTo>
                  <a:cubicBezTo>
                    <a:pt x="1325844" y="574168"/>
                    <a:pt x="1506646" y="513087"/>
                    <a:pt x="1611706" y="473994"/>
                  </a:cubicBezTo>
                  <a:cubicBezTo>
                    <a:pt x="1716767" y="434902"/>
                    <a:pt x="1941548" y="393366"/>
                    <a:pt x="2000186" y="344501"/>
                  </a:cubicBezTo>
                  <a:cubicBezTo>
                    <a:pt x="2000186" y="344501"/>
                    <a:pt x="1929331" y="427572"/>
                    <a:pt x="1770519" y="491097"/>
                  </a:cubicBezTo>
                  <a:cubicBezTo>
                    <a:pt x="1614150" y="554622"/>
                    <a:pt x="1553068" y="586385"/>
                    <a:pt x="1416245" y="610817"/>
                  </a:cubicBezTo>
                  <a:cubicBezTo>
                    <a:pt x="1279421" y="635250"/>
                    <a:pt x="1230556" y="625477"/>
                    <a:pt x="1162145" y="635250"/>
                  </a:cubicBezTo>
                  <a:cubicBezTo>
                    <a:pt x="1162145" y="635250"/>
                    <a:pt x="1323401" y="674342"/>
                    <a:pt x="1506646" y="654796"/>
                  </a:cubicBezTo>
                  <a:cubicBezTo>
                    <a:pt x="1689891" y="635250"/>
                    <a:pt x="1714324" y="613261"/>
                    <a:pt x="1819384" y="581498"/>
                  </a:cubicBezTo>
                  <a:cubicBezTo>
                    <a:pt x="1924445" y="547292"/>
                    <a:pt x="2056382" y="493540"/>
                    <a:pt x="2078371" y="471551"/>
                  </a:cubicBezTo>
                  <a:cubicBezTo>
                    <a:pt x="2078371" y="471551"/>
                    <a:pt x="2007516" y="557065"/>
                    <a:pt x="1848704" y="615704"/>
                  </a:cubicBezTo>
                  <a:cubicBezTo>
                    <a:pt x="1689891" y="674342"/>
                    <a:pt x="1694777" y="671899"/>
                    <a:pt x="1653242" y="681672"/>
                  </a:cubicBezTo>
                  <a:cubicBezTo>
                    <a:pt x="1611706" y="691445"/>
                    <a:pt x="1579944" y="701218"/>
                    <a:pt x="1523748" y="706105"/>
                  </a:cubicBezTo>
                  <a:cubicBezTo>
                    <a:pt x="1469997" y="710991"/>
                    <a:pt x="1435791" y="715878"/>
                    <a:pt x="1374710" y="701218"/>
                  </a:cubicBezTo>
                  <a:cubicBezTo>
                    <a:pt x="1374710" y="701218"/>
                    <a:pt x="1474883" y="730538"/>
                    <a:pt x="1535965" y="747640"/>
                  </a:cubicBezTo>
                  <a:cubicBezTo>
                    <a:pt x="1597047" y="764743"/>
                    <a:pt x="1653242" y="742754"/>
                    <a:pt x="1709437" y="737867"/>
                  </a:cubicBezTo>
                  <a:cubicBezTo>
                    <a:pt x="1765633" y="732981"/>
                    <a:pt x="1775406" y="710991"/>
                    <a:pt x="1868250" y="703662"/>
                  </a:cubicBezTo>
                  <a:cubicBezTo>
                    <a:pt x="1961094" y="696332"/>
                    <a:pt x="1941548" y="674342"/>
                    <a:pt x="2034392" y="657240"/>
                  </a:cubicBezTo>
                  <a:cubicBezTo>
                    <a:pt x="2034392" y="657240"/>
                    <a:pt x="1978197" y="689002"/>
                    <a:pt x="1924445" y="725651"/>
                  </a:cubicBezTo>
                  <a:cubicBezTo>
                    <a:pt x="1873136" y="762300"/>
                    <a:pt x="1799838" y="776960"/>
                    <a:pt x="1746086" y="801392"/>
                  </a:cubicBezTo>
                  <a:cubicBezTo>
                    <a:pt x="1692335" y="825825"/>
                    <a:pt x="1680118" y="825825"/>
                    <a:pt x="1633696" y="830712"/>
                  </a:cubicBezTo>
                  <a:cubicBezTo>
                    <a:pt x="1587274" y="835598"/>
                    <a:pt x="1538408" y="830712"/>
                    <a:pt x="1489543" y="813609"/>
                  </a:cubicBezTo>
                  <a:cubicBezTo>
                    <a:pt x="1440677" y="796506"/>
                    <a:pt x="1355163" y="774517"/>
                    <a:pt x="1355163" y="774517"/>
                  </a:cubicBezTo>
                  <a:cubicBezTo>
                    <a:pt x="1355163" y="774517"/>
                    <a:pt x="1452894" y="820939"/>
                    <a:pt x="1509089" y="845371"/>
                  </a:cubicBezTo>
                  <a:cubicBezTo>
                    <a:pt x="1565284" y="869804"/>
                    <a:pt x="1614150" y="891793"/>
                    <a:pt x="1638582" y="899123"/>
                  </a:cubicBezTo>
                  <a:cubicBezTo>
                    <a:pt x="1663015" y="906453"/>
                    <a:pt x="1746086" y="908896"/>
                    <a:pt x="1775406" y="911340"/>
                  </a:cubicBezTo>
                  <a:cubicBezTo>
                    <a:pt x="1804724" y="911340"/>
                    <a:pt x="1809611" y="884464"/>
                    <a:pt x="1922002" y="847815"/>
                  </a:cubicBezTo>
                  <a:cubicBezTo>
                    <a:pt x="2031949" y="811166"/>
                    <a:pt x="2080814" y="762300"/>
                    <a:pt x="2085700" y="759857"/>
                  </a:cubicBezTo>
                  <a:cubicBezTo>
                    <a:pt x="2090587" y="757414"/>
                    <a:pt x="2071041" y="794063"/>
                    <a:pt x="2012402" y="833155"/>
                  </a:cubicBezTo>
                  <a:cubicBezTo>
                    <a:pt x="1956207" y="872247"/>
                    <a:pt x="1924445" y="877134"/>
                    <a:pt x="1873136" y="913783"/>
                  </a:cubicBezTo>
                  <a:cubicBezTo>
                    <a:pt x="1821828" y="947989"/>
                    <a:pt x="1743643" y="977308"/>
                    <a:pt x="1689891" y="987081"/>
                  </a:cubicBezTo>
                  <a:cubicBezTo>
                    <a:pt x="1636139" y="994411"/>
                    <a:pt x="1550625" y="962648"/>
                    <a:pt x="1506646" y="935772"/>
                  </a:cubicBezTo>
                  <a:cubicBezTo>
                    <a:pt x="1506646" y="935772"/>
                    <a:pt x="1633696" y="1028616"/>
                    <a:pt x="1733870" y="1055493"/>
                  </a:cubicBezTo>
                  <a:cubicBezTo>
                    <a:pt x="1834044" y="1082368"/>
                    <a:pt x="1900013" y="1082368"/>
                    <a:pt x="1985527" y="1028616"/>
                  </a:cubicBezTo>
                  <a:cubicBezTo>
                    <a:pt x="2071041" y="974865"/>
                    <a:pt x="2102804" y="945545"/>
                    <a:pt x="2102804" y="945545"/>
                  </a:cubicBezTo>
                  <a:cubicBezTo>
                    <a:pt x="2102804" y="945545"/>
                    <a:pt x="2049051" y="1009070"/>
                    <a:pt x="1958651" y="1079925"/>
                  </a:cubicBezTo>
                  <a:cubicBezTo>
                    <a:pt x="1870693" y="1148337"/>
                    <a:pt x="1807168" y="1167883"/>
                    <a:pt x="1702108" y="1126347"/>
                  </a:cubicBezTo>
                  <a:cubicBezTo>
                    <a:pt x="1597047" y="1084812"/>
                    <a:pt x="1477326" y="1011514"/>
                    <a:pt x="1445564" y="984638"/>
                  </a:cubicBezTo>
                  <a:cubicBezTo>
                    <a:pt x="1413801" y="957762"/>
                    <a:pt x="1597047" y="1101915"/>
                    <a:pt x="1697221" y="1155667"/>
                  </a:cubicBezTo>
                  <a:cubicBezTo>
                    <a:pt x="1799838" y="1209419"/>
                    <a:pt x="1963537" y="1365788"/>
                    <a:pt x="2075927" y="1399994"/>
                  </a:cubicBezTo>
                  <a:cubicBezTo>
                    <a:pt x="2075927" y="1399994"/>
                    <a:pt x="1846260" y="1314479"/>
                    <a:pt x="1736313" y="1277830"/>
                  </a:cubicBezTo>
                  <a:cubicBezTo>
                    <a:pt x="1626366" y="1241181"/>
                    <a:pt x="1516419" y="1189872"/>
                    <a:pt x="1457781" y="1136120"/>
                  </a:cubicBezTo>
                  <a:cubicBezTo>
                    <a:pt x="1401585" y="1082368"/>
                    <a:pt x="1311184" y="991967"/>
                    <a:pt x="1279421" y="945545"/>
                  </a:cubicBezTo>
                  <a:cubicBezTo>
                    <a:pt x="1279421" y="945545"/>
                    <a:pt x="1374710" y="1087255"/>
                    <a:pt x="1443121" y="1153223"/>
                  </a:cubicBezTo>
                  <a:cubicBezTo>
                    <a:pt x="1511532" y="1219192"/>
                    <a:pt x="1577501" y="1253397"/>
                    <a:pt x="1638582" y="1312036"/>
                  </a:cubicBezTo>
                  <a:cubicBezTo>
                    <a:pt x="1699664" y="1370674"/>
                    <a:pt x="1917115" y="1514827"/>
                    <a:pt x="1963537" y="1539260"/>
                  </a:cubicBezTo>
                  <a:cubicBezTo>
                    <a:pt x="1963537" y="1539260"/>
                    <a:pt x="1870693" y="1509941"/>
                    <a:pt x="1768075" y="1465962"/>
                  </a:cubicBezTo>
                  <a:cubicBezTo>
                    <a:pt x="1667902" y="1424426"/>
                    <a:pt x="1609263" y="1397550"/>
                    <a:pt x="1550625" y="1370674"/>
                  </a:cubicBezTo>
                  <a:cubicBezTo>
                    <a:pt x="1491986" y="1343798"/>
                    <a:pt x="1479770" y="1324252"/>
                    <a:pt x="1440677" y="1275387"/>
                  </a:cubicBezTo>
                  <a:cubicBezTo>
                    <a:pt x="1401585" y="1228965"/>
                    <a:pt x="1320957" y="1128791"/>
                    <a:pt x="1291638" y="1070152"/>
                  </a:cubicBezTo>
                  <a:cubicBezTo>
                    <a:pt x="1262319" y="1011514"/>
                    <a:pt x="1215897" y="930886"/>
                    <a:pt x="1215897" y="930886"/>
                  </a:cubicBezTo>
                  <a:cubicBezTo>
                    <a:pt x="1215897" y="930886"/>
                    <a:pt x="1294081" y="1121461"/>
                    <a:pt x="1352720" y="1221635"/>
                  </a:cubicBezTo>
                  <a:cubicBezTo>
                    <a:pt x="1379596" y="1265614"/>
                    <a:pt x="1448008" y="1336469"/>
                    <a:pt x="1487099" y="1368231"/>
                  </a:cubicBezTo>
                  <a:cubicBezTo>
                    <a:pt x="1523748" y="1399994"/>
                    <a:pt x="1579944" y="1441529"/>
                    <a:pt x="1636139" y="1478178"/>
                  </a:cubicBezTo>
                  <a:cubicBezTo>
                    <a:pt x="1719210" y="1536817"/>
                    <a:pt x="1841373" y="1661423"/>
                    <a:pt x="1870693" y="1683413"/>
                  </a:cubicBezTo>
                  <a:cubicBezTo>
                    <a:pt x="1870693" y="1683413"/>
                    <a:pt x="1726540" y="1617445"/>
                    <a:pt x="1660572" y="1568579"/>
                  </a:cubicBezTo>
                  <a:cubicBezTo>
                    <a:pt x="1594604" y="1519714"/>
                    <a:pt x="1494430" y="1451302"/>
                    <a:pt x="1430904" y="1404880"/>
                  </a:cubicBezTo>
                  <a:cubicBezTo>
                    <a:pt x="1367379" y="1358458"/>
                    <a:pt x="1316071" y="1297376"/>
                    <a:pt x="1298968" y="1253397"/>
                  </a:cubicBezTo>
                  <a:cubicBezTo>
                    <a:pt x="1281865" y="1209419"/>
                    <a:pt x="1233000" y="1128791"/>
                    <a:pt x="1233000" y="1128791"/>
                  </a:cubicBezTo>
                  <a:cubicBezTo>
                    <a:pt x="1233000" y="1128791"/>
                    <a:pt x="1301412" y="1380447"/>
                    <a:pt x="1389369" y="1524600"/>
                  </a:cubicBezTo>
                  <a:cubicBezTo>
                    <a:pt x="1477326" y="1666310"/>
                    <a:pt x="1509089" y="1685856"/>
                    <a:pt x="1587274" y="1756711"/>
                  </a:cubicBezTo>
                  <a:cubicBezTo>
                    <a:pt x="1667902" y="1827566"/>
                    <a:pt x="1777849" y="1913080"/>
                    <a:pt x="1807168" y="1942399"/>
                  </a:cubicBezTo>
                  <a:cubicBezTo>
                    <a:pt x="1807168" y="1942399"/>
                    <a:pt x="1702108" y="1891091"/>
                    <a:pt x="1606820" y="1839782"/>
                  </a:cubicBezTo>
                  <a:cubicBezTo>
                    <a:pt x="1511532" y="1788473"/>
                    <a:pt x="1389369" y="1700516"/>
                    <a:pt x="1350277" y="1646764"/>
                  </a:cubicBezTo>
                  <a:cubicBezTo>
                    <a:pt x="1308741" y="1593012"/>
                    <a:pt x="1247659" y="1424426"/>
                    <a:pt x="1230556" y="1375561"/>
                  </a:cubicBezTo>
                  <a:cubicBezTo>
                    <a:pt x="1213454" y="1326695"/>
                    <a:pt x="1167032" y="1189872"/>
                    <a:pt x="1167032" y="1189872"/>
                  </a:cubicBezTo>
                  <a:cubicBezTo>
                    <a:pt x="1167032" y="1189872"/>
                    <a:pt x="1235443" y="1492838"/>
                    <a:pt x="1269649" y="1612558"/>
                  </a:cubicBezTo>
                  <a:cubicBezTo>
                    <a:pt x="1306298" y="1732278"/>
                    <a:pt x="1382039" y="1944843"/>
                    <a:pt x="1411359" y="2001038"/>
                  </a:cubicBezTo>
                  <a:cubicBezTo>
                    <a:pt x="1411359" y="2001038"/>
                    <a:pt x="1328287" y="1883761"/>
                    <a:pt x="1286752" y="1812906"/>
                  </a:cubicBezTo>
                  <a:cubicBezTo>
                    <a:pt x="1245216" y="1742051"/>
                    <a:pt x="1225670" y="1693186"/>
                    <a:pt x="1196350" y="1617445"/>
                  </a:cubicBezTo>
                  <a:cubicBezTo>
                    <a:pt x="1167032" y="1539260"/>
                    <a:pt x="1142599" y="1483065"/>
                    <a:pt x="1132825" y="1439086"/>
                  </a:cubicBezTo>
                  <a:cubicBezTo>
                    <a:pt x="1132825" y="1439086"/>
                    <a:pt x="1162145" y="1602785"/>
                    <a:pt x="1125496" y="1742051"/>
                  </a:cubicBezTo>
                  <a:cubicBezTo>
                    <a:pt x="1088847" y="1881318"/>
                    <a:pt x="1054641" y="1954616"/>
                    <a:pt x="1049754" y="2040130"/>
                  </a:cubicBezTo>
                  <a:cubicBezTo>
                    <a:pt x="1049754" y="2040130"/>
                    <a:pt x="1020435" y="1959502"/>
                    <a:pt x="1035095" y="1800690"/>
                  </a:cubicBezTo>
                  <a:cubicBezTo>
                    <a:pt x="1052198" y="1641877"/>
                    <a:pt x="1035095" y="1514827"/>
                    <a:pt x="1025322" y="1380447"/>
                  </a:cubicBezTo>
                  <a:cubicBezTo>
                    <a:pt x="1025322" y="1380447"/>
                    <a:pt x="1008219" y="1483065"/>
                    <a:pt x="932478" y="1632104"/>
                  </a:cubicBezTo>
                  <a:cubicBezTo>
                    <a:pt x="856736" y="1781144"/>
                    <a:pt x="822531" y="1913080"/>
                    <a:pt x="820087" y="1947286"/>
                  </a:cubicBezTo>
                  <a:cubicBezTo>
                    <a:pt x="820087" y="1947286"/>
                    <a:pt x="820087" y="1788473"/>
                    <a:pt x="829860" y="1710289"/>
                  </a:cubicBezTo>
                  <a:cubicBezTo>
                    <a:pt x="839633" y="1632104"/>
                    <a:pt x="915374" y="1409767"/>
                    <a:pt x="917818" y="1253397"/>
                  </a:cubicBezTo>
                  <a:cubicBezTo>
                    <a:pt x="917818" y="1253397"/>
                    <a:pt x="898272" y="1407323"/>
                    <a:pt x="800541" y="1509941"/>
                  </a:cubicBezTo>
                  <a:cubicBezTo>
                    <a:pt x="705253" y="1612558"/>
                    <a:pt x="614853" y="1705402"/>
                    <a:pt x="492689" y="1742051"/>
                  </a:cubicBezTo>
                  <a:cubicBezTo>
                    <a:pt x="492689" y="1742051"/>
                    <a:pt x="631955" y="1629661"/>
                    <a:pt x="707697" y="1527043"/>
                  </a:cubicBezTo>
                  <a:cubicBezTo>
                    <a:pt x="783438" y="1424426"/>
                    <a:pt x="778551" y="1368231"/>
                    <a:pt x="837190" y="1216748"/>
                  </a:cubicBezTo>
                  <a:cubicBezTo>
                    <a:pt x="837190" y="1216748"/>
                    <a:pt x="763892" y="1363344"/>
                    <a:pt x="639285" y="1436643"/>
                  </a:cubicBezTo>
                  <a:cubicBezTo>
                    <a:pt x="514678" y="1509941"/>
                    <a:pt x="350979" y="1566136"/>
                    <a:pt x="241032" y="1580795"/>
                  </a:cubicBezTo>
                  <a:cubicBezTo>
                    <a:pt x="241032" y="1580795"/>
                    <a:pt x="390072" y="1502611"/>
                    <a:pt x="470700" y="1465962"/>
                  </a:cubicBezTo>
                  <a:cubicBezTo>
                    <a:pt x="541555" y="1434199"/>
                    <a:pt x="605080" y="1390220"/>
                    <a:pt x="641729" y="1353571"/>
                  </a:cubicBezTo>
                  <a:cubicBezTo>
                    <a:pt x="678378" y="1316922"/>
                    <a:pt x="780995" y="1231408"/>
                    <a:pt x="851849" y="1070152"/>
                  </a:cubicBezTo>
                  <a:cubicBezTo>
                    <a:pt x="851849" y="1070152"/>
                    <a:pt x="712583" y="1236294"/>
                    <a:pt x="646615" y="1304706"/>
                  </a:cubicBezTo>
                  <a:cubicBezTo>
                    <a:pt x="578204" y="1373118"/>
                    <a:pt x="482916" y="1365788"/>
                    <a:pt x="336320" y="1402437"/>
                  </a:cubicBezTo>
                  <a:cubicBezTo>
                    <a:pt x="192167" y="1439086"/>
                    <a:pt x="87106" y="1395107"/>
                    <a:pt x="87106" y="1395107"/>
                  </a:cubicBezTo>
                  <a:cubicBezTo>
                    <a:pt x="87106" y="1395107"/>
                    <a:pt x="199497" y="1380447"/>
                    <a:pt x="272795" y="1360901"/>
                  </a:cubicBezTo>
                  <a:cubicBezTo>
                    <a:pt x="341206" y="1343798"/>
                    <a:pt x="404731" y="1324252"/>
                    <a:pt x="451153" y="1297376"/>
                  </a:cubicBezTo>
                  <a:cubicBezTo>
                    <a:pt x="502462" y="1268057"/>
                    <a:pt x="565987" y="1226521"/>
                    <a:pt x="602636" y="1194759"/>
                  </a:cubicBezTo>
                  <a:cubicBezTo>
                    <a:pt x="641729" y="1162996"/>
                    <a:pt x="754119" y="1050606"/>
                    <a:pt x="822531" y="967535"/>
                  </a:cubicBezTo>
                  <a:cubicBezTo>
                    <a:pt x="822531" y="967535"/>
                    <a:pt x="695480" y="1084812"/>
                    <a:pt x="639285" y="1145893"/>
                  </a:cubicBezTo>
                  <a:cubicBezTo>
                    <a:pt x="583090" y="1206975"/>
                    <a:pt x="451153" y="1241181"/>
                    <a:pt x="385185" y="1253397"/>
                  </a:cubicBezTo>
                  <a:cubicBezTo>
                    <a:pt x="319217" y="1265614"/>
                    <a:pt x="192167" y="1304706"/>
                    <a:pt x="79777" y="1277830"/>
                  </a:cubicBezTo>
                  <a:cubicBezTo>
                    <a:pt x="79777" y="1277830"/>
                    <a:pt x="157961" y="1226521"/>
                    <a:pt x="228816" y="1209419"/>
                  </a:cubicBezTo>
                  <a:cubicBezTo>
                    <a:pt x="299671" y="1192316"/>
                    <a:pt x="412061" y="1162996"/>
                    <a:pt x="507349" y="1128791"/>
                  </a:cubicBezTo>
                  <a:cubicBezTo>
                    <a:pt x="602636" y="1094585"/>
                    <a:pt x="744346" y="982194"/>
                    <a:pt x="815200" y="884464"/>
                  </a:cubicBezTo>
                  <a:cubicBezTo>
                    <a:pt x="815200" y="884464"/>
                    <a:pt x="705253" y="974865"/>
                    <a:pt x="597749" y="1026173"/>
                  </a:cubicBezTo>
                  <a:cubicBezTo>
                    <a:pt x="490246" y="1077482"/>
                    <a:pt x="319217" y="1119018"/>
                    <a:pt x="255692" y="1133677"/>
                  </a:cubicBezTo>
                  <a:cubicBezTo>
                    <a:pt x="189724" y="1148337"/>
                    <a:pt x="94436" y="1150780"/>
                    <a:pt x="57787" y="1160553"/>
                  </a:cubicBezTo>
                  <a:cubicBezTo>
                    <a:pt x="57787" y="1160553"/>
                    <a:pt x="221486" y="1060379"/>
                    <a:pt x="316773" y="1018843"/>
                  </a:cubicBezTo>
                  <a:cubicBezTo>
                    <a:pt x="412061" y="977308"/>
                    <a:pt x="526895" y="974865"/>
                    <a:pt x="612409" y="935772"/>
                  </a:cubicBezTo>
                  <a:cubicBezTo>
                    <a:pt x="612409" y="935772"/>
                    <a:pt x="487802" y="957762"/>
                    <a:pt x="416948" y="969978"/>
                  </a:cubicBezTo>
                  <a:cubicBezTo>
                    <a:pt x="348536" y="982194"/>
                    <a:pt x="343650" y="979751"/>
                    <a:pt x="209270" y="960205"/>
                  </a:cubicBezTo>
                  <a:cubicBezTo>
                    <a:pt x="74890" y="940659"/>
                    <a:pt x="-13068" y="891793"/>
                    <a:pt x="1592" y="886907"/>
                  </a:cubicBezTo>
                  <a:cubicBezTo>
                    <a:pt x="16252" y="882020"/>
                    <a:pt x="226373" y="862474"/>
                    <a:pt x="326546" y="869804"/>
                  </a:cubicBezTo>
                  <a:cubicBezTo>
                    <a:pt x="426721" y="877134"/>
                    <a:pt x="509792" y="860031"/>
                    <a:pt x="561100" y="842928"/>
                  </a:cubicBezTo>
                  <a:cubicBezTo>
                    <a:pt x="612409" y="823382"/>
                    <a:pt x="695480" y="791619"/>
                    <a:pt x="768778" y="752527"/>
                  </a:cubicBezTo>
                  <a:cubicBezTo>
                    <a:pt x="768778" y="752527"/>
                    <a:pt x="690594" y="776960"/>
                    <a:pt x="609966" y="798949"/>
                  </a:cubicBezTo>
                  <a:cubicBezTo>
                    <a:pt x="529338" y="823382"/>
                    <a:pt x="436493" y="818495"/>
                    <a:pt x="355866" y="816052"/>
                  </a:cubicBezTo>
                  <a:cubicBezTo>
                    <a:pt x="277681" y="811166"/>
                    <a:pt x="57787" y="745197"/>
                    <a:pt x="79777" y="740311"/>
                  </a:cubicBezTo>
                  <a:cubicBezTo>
                    <a:pt x="104209" y="735424"/>
                    <a:pt x="250806" y="737867"/>
                    <a:pt x="338763" y="730538"/>
                  </a:cubicBezTo>
                  <a:cubicBezTo>
                    <a:pt x="426721" y="723208"/>
                    <a:pt x="580647" y="710991"/>
                    <a:pt x="651502" y="693889"/>
                  </a:cubicBezTo>
                  <a:cubicBezTo>
                    <a:pt x="651502" y="693889"/>
                    <a:pt x="531782" y="669456"/>
                    <a:pt x="397402" y="632807"/>
                  </a:cubicBezTo>
                  <a:cubicBezTo>
                    <a:pt x="260579" y="596158"/>
                    <a:pt x="172621" y="498427"/>
                    <a:pt x="172621" y="498427"/>
                  </a:cubicBezTo>
                  <a:cubicBezTo>
                    <a:pt x="172621" y="498427"/>
                    <a:pt x="304557" y="569282"/>
                    <a:pt x="358309" y="576612"/>
                  </a:cubicBezTo>
                  <a:cubicBezTo>
                    <a:pt x="412061" y="586385"/>
                    <a:pt x="470700" y="605931"/>
                    <a:pt x="529338" y="613261"/>
                  </a:cubicBezTo>
                  <a:cubicBezTo>
                    <a:pt x="587977" y="620590"/>
                    <a:pt x="739460" y="603488"/>
                    <a:pt x="793211" y="605931"/>
                  </a:cubicBezTo>
                  <a:cubicBezTo>
                    <a:pt x="793211" y="605931"/>
                    <a:pt x="697924" y="586385"/>
                    <a:pt x="639285" y="571725"/>
                  </a:cubicBezTo>
                  <a:cubicBezTo>
                    <a:pt x="580647" y="557065"/>
                    <a:pt x="504905" y="500870"/>
                    <a:pt x="458484" y="456891"/>
                  </a:cubicBezTo>
                  <a:cubicBezTo>
                    <a:pt x="412061" y="410469"/>
                    <a:pt x="399844" y="368934"/>
                    <a:pt x="399844" y="368934"/>
                  </a:cubicBezTo>
                  <a:cubicBezTo>
                    <a:pt x="399844" y="368934"/>
                    <a:pt x="468256" y="417799"/>
                    <a:pt x="507349" y="425129"/>
                  </a:cubicBezTo>
                  <a:cubicBezTo>
                    <a:pt x="546441" y="434902"/>
                    <a:pt x="683264" y="473994"/>
                    <a:pt x="746789" y="508200"/>
                  </a:cubicBezTo>
                  <a:cubicBezTo>
                    <a:pt x="746789" y="508200"/>
                    <a:pt x="619739" y="437345"/>
                    <a:pt x="563544" y="371377"/>
                  </a:cubicBezTo>
                  <a:cubicBezTo>
                    <a:pt x="507349" y="305409"/>
                    <a:pt x="470700" y="131937"/>
                    <a:pt x="470700" y="131937"/>
                  </a:cubicBezTo>
                  <a:cubicBezTo>
                    <a:pt x="470700" y="131937"/>
                    <a:pt x="536668" y="234554"/>
                    <a:pt x="605080" y="285863"/>
                  </a:cubicBezTo>
                  <a:cubicBezTo>
                    <a:pt x="673491" y="339614"/>
                    <a:pt x="756562" y="417799"/>
                    <a:pt x="805427" y="456891"/>
                  </a:cubicBezTo>
                  <a:cubicBezTo>
                    <a:pt x="854293" y="495984"/>
                    <a:pt x="954467" y="561952"/>
                    <a:pt x="954467" y="561952"/>
                  </a:cubicBezTo>
                  <a:cubicBezTo>
                    <a:pt x="954467" y="561952"/>
                    <a:pt x="861623" y="503314"/>
                    <a:pt x="798098" y="403140"/>
                  </a:cubicBezTo>
                  <a:cubicBezTo>
                    <a:pt x="734573" y="302965"/>
                    <a:pt x="671048" y="90401"/>
                    <a:pt x="668604" y="36649"/>
                  </a:cubicBezTo>
                  <a:cubicBezTo>
                    <a:pt x="668604" y="36649"/>
                    <a:pt x="756562" y="207678"/>
                    <a:pt x="817644" y="280976"/>
                  </a:cubicBezTo>
                  <a:cubicBezTo>
                    <a:pt x="878725" y="354274"/>
                    <a:pt x="974013" y="491097"/>
                    <a:pt x="996003" y="544849"/>
                  </a:cubicBezTo>
                  <a:cubicBezTo>
                    <a:pt x="1025322" y="588828"/>
                    <a:pt x="1032652" y="605931"/>
                    <a:pt x="1032652" y="591271"/>
                  </a:cubicBezTo>
                  <a:close/>
                </a:path>
              </a:pathLst>
            </a:custGeom>
            <a:solidFill>
              <a:srgbClr val="829E51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891" name="Freeform: Shape 2890">
              <a:extLst>
                <a:ext uri="{FF2B5EF4-FFF2-40B4-BE49-F238E27FC236}">
                  <a16:creationId xmlns:a16="http://schemas.microsoft.com/office/drawing/2014/main" id="{395AA97F-1661-4F93-8578-C4ED89EFCFF9}"/>
                </a:ext>
              </a:extLst>
            </p:cNvPr>
            <p:cNvSpPr/>
            <p:nvPr/>
          </p:nvSpPr>
          <p:spPr>
            <a:xfrm>
              <a:off x="8158970" y="-893327"/>
              <a:ext cx="2102803" cy="2035243"/>
            </a:xfrm>
            <a:custGeom>
              <a:avLst/>
              <a:gdLst>
                <a:gd name="connsiteX0" fmla="*/ 1032652 w 2102803"/>
                <a:gd name="connsiteY0" fmla="*/ 591271 h 2035243"/>
                <a:gd name="connsiteX1" fmla="*/ 1086403 w 2102803"/>
                <a:gd name="connsiteY1" fmla="*/ 361604 h 2035243"/>
                <a:gd name="connsiteX2" fmla="*/ 1330730 w 2102803"/>
                <a:gd name="connsiteY2" fmla="*/ 0 h 2035243"/>
                <a:gd name="connsiteX3" fmla="*/ 1189021 w 2102803"/>
                <a:gd name="connsiteY3" fmla="*/ 408026 h 2035243"/>
                <a:gd name="connsiteX4" fmla="*/ 1501759 w 2102803"/>
                <a:gd name="connsiteY4" fmla="*/ 114834 h 2035243"/>
                <a:gd name="connsiteX5" fmla="*/ 1369823 w 2102803"/>
                <a:gd name="connsiteY5" fmla="*/ 368934 h 2035243"/>
                <a:gd name="connsiteX6" fmla="*/ 1223227 w 2102803"/>
                <a:gd name="connsiteY6" fmla="*/ 515530 h 2035243"/>
                <a:gd name="connsiteX7" fmla="*/ 1499316 w 2102803"/>
                <a:gd name="connsiteY7" fmla="*/ 420242 h 2035243"/>
                <a:gd name="connsiteX8" fmla="*/ 1831601 w 2102803"/>
                <a:gd name="connsiteY8" fmla="*/ 200348 h 2035243"/>
                <a:gd name="connsiteX9" fmla="*/ 1753416 w 2102803"/>
                <a:gd name="connsiteY9" fmla="*/ 317625 h 2035243"/>
                <a:gd name="connsiteX10" fmla="*/ 1484657 w 2102803"/>
                <a:gd name="connsiteY10" fmla="*/ 513087 h 2035243"/>
                <a:gd name="connsiteX11" fmla="*/ 1325844 w 2102803"/>
                <a:gd name="connsiteY11" fmla="*/ 574168 h 2035243"/>
                <a:gd name="connsiteX12" fmla="*/ 1611706 w 2102803"/>
                <a:gd name="connsiteY12" fmla="*/ 473994 h 2035243"/>
                <a:gd name="connsiteX13" fmla="*/ 2000186 w 2102803"/>
                <a:gd name="connsiteY13" fmla="*/ 344501 h 2035243"/>
                <a:gd name="connsiteX14" fmla="*/ 1770519 w 2102803"/>
                <a:gd name="connsiteY14" fmla="*/ 491097 h 2035243"/>
                <a:gd name="connsiteX15" fmla="*/ 1416245 w 2102803"/>
                <a:gd name="connsiteY15" fmla="*/ 610817 h 2035243"/>
                <a:gd name="connsiteX16" fmla="*/ 1162145 w 2102803"/>
                <a:gd name="connsiteY16" fmla="*/ 635250 h 2035243"/>
                <a:gd name="connsiteX17" fmla="*/ 1506646 w 2102803"/>
                <a:gd name="connsiteY17" fmla="*/ 654796 h 2035243"/>
                <a:gd name="connsiteX18" fmla="*/ 1819384 w 2102803"/>
                <a:gd name="connsiteY18" fmla="*/ 581498 h 2035243"/>
                <a:gd name="connsiteX19" fmla="*/ 2078371 w 2102803"/>
                <a:gd name="connsiteY19" fmla="*/ 471551 h 2035243"/>
                <a:gd name="connsiteX20" fmla="*/ 1848704 w 2102803"/>
                <a:gd name="connsiteY20" fmla="*/ 615704 h 2035243"/>
                <a:gd name="connsiteX21" fmla="*/ 1653242 w 2102803"/>
                <a:gd name="connsiteY21" fmla="*/ 681672 h 2035243"/>
                <a:gd name="connsiteX22" fmla="*/ 1523748 w 2102803"/>
                <a:gd name="connsiteY22" fmla="*/ 706105 h 2035243"/>
                <a:gd name="connsiteX23" fmla="*/ 1374710 w 2102803"/>
                <a:gd name="connsiteY23" fmla="*/ 701218 h 2035243"/>
                <a:gd name="connsiteX24" fmla="*/ 1535965 w 2102803"/>
                <a:gd name="connsiteY24" fmla="*/ 747641 h 2035243"/>
                <a:gd name="connsiteX25" fmla="*/ 1709437 w 2102803"/>
                <a:gd name="connsiteY25" fmla="*/ 737867 h 2035243"/>
                <a:gd name="connsiteX26" fmla="*/ 1868250 w 2102803"/>
                <a:gd name="connsiteY26" fmla="*/ 703662 h 2035243"/>
                <a:gd name="connsiteX27" fmla="*/ 2034392 w 2102803"/>
                <a:gd name="connsiteY27" fmla="*/ 657240 h 2035243"/>
                <a:gd name="connsiteX28" fmla="*/ 1924445 w 2102803"/>
                <a:gd name="connsiteY28" fmla="*/ 725651 h 2035243"/>
                <a:gd name="connsiteX29" fmla="*/ 1746086 w 2102803"/>
                <a:gd name="connsiteY29" fmla="*/ 801392 h 2035243"/>
                <a:gd name="connsiteX30" fmla="*/ 1633696 w 2102803"/>
                <a:gd name="connsiteY30" fmla="*/ 830712 h 2035243"/>
                <a:gd name="connsiteX31" fmla="*/ 1489543 w 2102803"/>
                <a:gd name="connsiteY31" fmla="*/ 813609 h 2035243"/>
                <a:gd name="connsiteX32" fmla="*/ 1355163 w 2102803"/>
                <a:gd name="connsiteY32" fmla="*/ 774516 h 2035243"/>
                <a:gd name="connsiteX33" fmla="*/ 1509089 w 2102803"/>
                <a:gd name="connsiteY33" fmla="*/ 845371 h 2035243"/>
                <a:gd name="connsiteX34" fmla="*/ 1638582 w 2102803"/>
                <a:gd name="connsiteY34" fmla="*/ 899123 h 2035243"/>
                <a:gd name="connsiteX35" fmla="*/ 1775406 w 2102803"/>
                <a:gd name="connsiteY35" fmla="*/ 911340 h 2035243"/>
                <a:gd name="connsiteX36" fmla="*/ 1922002 w 2102803"/>
                <a:gd name="connsiteY36" fmla="*/ 847815 h 2035243"/>
                <a:gd name="connsiteX37" fmla="*/ 2085700 w 2102803"/>
                <a:gd name="connsiteY37" fmla="*/ 759857 h 2035243"/>
                <a:gd name="connsiteX38" fmla="*/ 2012402 w 2102803"/>
                <a:gd name="connsiteY38" fmla="*/ 833155 h 2035243"/>
                <a:gd name="connsiteX39" fmla="*/ 1873136 w 2102803"/>
                <a:gd name="connsiteY39" fmla="*/ 913783 h 2035243"/>
                <a:gd name="connsiteX40" fmla="*/ 1689891 w 2102803"/>
                <a:gd name="connsiteY40" fmla="*/ 987081 h 2035243"/>
                <a:gd name="connsiteX41" fmla="*/ 1506646 w 2102803"/>
                <a:gd name="connsiteY41" fmla="*/ 935772 h 2035243"/>
                <a:gd name="connsiteX42" fmla="*/ 1733870 w 2102803"/>
                <a:gd name="connsiteY42" fmla="*/ 1055492 h 2035243"/>
                <a:gd name="connsiteX43" fmla="*/ 1985527 w 2102803"/>
                <a:gd name="connsiteY43" fmla="*/ 1028617 h 2035243"/>
                <a:gd name="connsiteX44" fmla="*/ 2102804 w 2102803"/>
                <a:gd name="connsiteY44" fmla="*/ 945545 h 2035243"/>
                <a:gd name="connsiteX45" fmla="*/ 1958651 w 2102803"/>
                <a:gd name="connsiteY45" fmla="*/ 1079925 h 2035243"/>
                <a:gd name="connsiteX46" fmla="*/ 1702108 w 2102803"/>
                <a:gd name="connsiteY46" fmla="*/ 1126347 h 2035243"/>
                <a:gd name="connsiteX47" fmla="*/ 1445564 w 2102803"/>
                <a:gd name="connsiteY47" fmla="*/ 982194 h 2035243"/>
                <a:gd name="connsiteX48" fmla="*/ 1697221 w 2102803"/>
                <a:gd name="connsiteY48" fmla="*/ 1153223 h 2035243"/>
                <a:gd name="connsiteX49" fmla="*/ 2075927 w 2102803"/>
                <a:gd name="connsiteY49" fmla="*/ 1397550 h 2035243"/>
                <a:gd name="connsiteX50" fmla="*/ 1736313 w 2102803"/>
                <a:gd name="connsiteY50" fmla="*/ 1275387 h 2035243"/>
                <a:gd name="connsiteX51" fmla="*/ 1457781 w 2102803"/>
                <a:gd name="connsiteY51" fmla="*/ 1133677 h 2035243"/>
                <a:gd name="connsiteX52" fmla="*/ 1279421 w 2102803"/>
                <a:gd name="connsiteY52" fmla="*/ 943102 h 2035243"/>
                <a:gd name="connsiteX53" fmla="*/ 1443121 w 2102803"/>
                <a:gd name="connsiteY53" fmla="*/ 1150780 h 2035243"/>
                <a:gd name="connsiteX54" fmla="*/ 1638582 w 2102803"/>
                <a:gd name="connsiteY54" fmla="*/ 1309593 h 2035243"/>
                <a:gd name="connsiteX55" fmla="*/ 1963537 w 2102803"/>
                <a:gd name="connsiteY55" fmla="*/ 1536817 h 2035243"/>
                <a:gd name="connsiteX56" fmla="*/ 1768075 w 2102803"/>
                <a:gd name="connsiteY56" fmla="*/ 1463519 h 2035243"/>
                <a:gd name="connsiteX57" fmla="*/ 1550625 w 2102803"/>
                <a:gd name="connsiteY57" fmla="*/ 1368231 h 2035243"/>
                <a:gd name="connsiteX58" fmla="*/ 1440677 w 2102803"/>
                <a:gd name="connsiteY58" fmla="*/ 1272944 h 2035243"/>
                <a:gd name="connsiteX59" fmla="*/ 1291638 w 2102803"/>
                <a:gd name="connsiteY59" fmla="*/ 1067709 h 2035243"/>
                <a:gd name="connsiteX60" fmla="*/ 1215897 w 2102803"/>
                <a:gd name="connsiteY60" fmla="*/ 928442 h 2035243"/>
                <a:gd name="connsiteX61" fmla="*/ 1352720 w 2102803"/>
                <a:gd name="connsiteY61" fmla="*/ 1219192 h 2035243"/>
                <a:gd name="connsiteX62" fmla="*/ 1487099 w 2102803"/>
                <a:gd name="connsiteY62" fmla="*/ 1365788 h 2035243"/>
                <a:gd name="connsiteX63" fmla="*/ 1636139 w 2102803"/>
                <a:gd name="connsiteY63" fmla="*/ 1475735 h 2035243"/>
                <a:gd name="connsiteX64" fmla="*/ 1870693 w 2102803"/>
                <a:gd name="connsiteY64" fmla="*/ 1680970 h 2035243"/>
                <a:gd name="connsiteX65" fmla="*/ 1660572 w 2102803"/>
                <a:gd name="connsiteY65" fmla="*/ 1566136 h 2035243"/>
                <a:gd name="connsiteX66" fmla="*/ 1430904 w 2102803"/>
                <a:gd name="connsiteY66" fmla="*/ 1402437 h 2035243"/>
                <a:gd name="connsiteX67" fmla="*/ 1298968 w 2102803"/>
                <a:gd name="connsiteY67" fmla="*/ 1250954 h 2035243"/>
                <a:gd name="connsiteX68" fmla="*/ 1233000 w 2102803"/>
                <a:gd name="connsiteY68" fmla="*/ 1126347 h 2035243"/>
                <a:gd name="connsiteX69" fmla="*/ 1389369 w 2102803"/>
                <a:gd name="connsiteY69" fmla="*/ 1522157 h 2035243"/>
                <a:gd name="connsiteX70" fmla="*/ 1587274 w 2102803"/>
                <a:gd name="connsiteY70" fmla="*/ 1754268 h 2035243"/>
                <a:gd name="connsiteX71" fmla="*/ 1807168 w 2102803"/>
                <a:gd name="connsiteY71" fmla="*/ 1939956 h 2035243"/>
                <a:gd name="connsiteX72" fmla="*/ 1606820 w 2102803"/>
                <a:gd name="connsiteY72" fmla="*/ 1837339 h 2035243"/>
                <a:gd name="connsiteX73" fmla="*/ 1350277 w 2102803"/>
                <a:gd name="connsiteY73" fmla="*/ 1644320 h 2035243"/>
                <a:gd name="connsiteX74" fmla="*/ 1230556 w 2102803"/>
                <a:gd name="connsiteY74" fmla="*/ 1373118 h 2035243"/>
                <a:gd name="connsiteX75" fmla="*/ 1167032 w 2102803"/>
                <a:gd name="connsiteY75" fmla="*/ 1187429 h 2035243"/>
                <a:gd name="connsiteX76" fmla="*/ 1269649 w 2102803"/>
                <a:gd name="connsiteY76" fmla="*/ 1607671 h 2035243"/>
                <a:gd name="connsiteX77" fmla="*/ 1411359 w 2102803"/>
                <a:gd name="connsiteY77" fmla="*/ 1996151 h 2035243"/>
                <a:gd name="connsiteX78" fmla="*/ 1286752 w 2102803"/>
                <a:gd name="connsiteY78" fmla="*/ 1808019 h 2035243"/>
                <a:gd name="connsiteX79" fmla="*/ 1196350 w 2102803"/>
                <a:gd name="connsiteY79" fmla="*/ 1612558 h 2035243"/>
                <a:gd name="connsiteX80" fmla="*/ 1132825 w 2102803"/>
                <a:gd name="connsiteY80" fmla="*/ 1434199 h 2035243"/>
                <a:gd name="connsiteX81" fmla="*/ 1125496 w 2102803"/>
                <a:gd name="connsiteY81" fmla="*/ 1737165 h 2035243"/>
                <a:gd name="connsiteX82" fmla="*/ 1049754 w 2102803"/>
                <a:gd name="connsiteY82" fmla="*/ 2035244 h 2035243"/>
                <a:gd name="connsiteX83" fmla="*/ 1035095 w 2102803"/>
                <a:gd name="connsiteY83" fmla="*/ 1795803 h 2035243"/>
                <a:gd name="connsiteX84" fmla="*/ 1025322 w 2102803"/>
                <a:gd name="connsiteY84" fmla="*/ 1375561 h 2035243"/>
                <a:gd name="connsiteX85" fmla="*/ 932478 w 2102803"/>
                <a:gd name="connsiteY85" fmla="*/ 1627217 h 2035243"/>
                <a:gd name="connsiteX86" fmla="*/ 820087 w 2102803"/>
                <a:gd name="connsiteY86" fmla="*/ 1942399 h 2035243"/>
                <a:gd name="connsiteX87" fmla="*/ 829860 w 2102803"/>
                <a:gd name="connsiteY87" fmla="*/ 1705402 h 2035243"/>
                <a:gd name="connsiteX88" fmla="*/ 917818 w 2102803"/>
                <a:gd name="connsiteY88" fmla="*/ 1248511 h 2035243"/>
                <a:gd name="connsiteX89" fmla="*/ 800541 w 2102803"/>
                <a:gd name="connsiteY89" fmla="*/ 1505054 h 2035243"/>
                <a:gd name="connsiteX90" fmla="*/ 492689 w 2102803"/>
                <a:gd name="connsiteY90" fmla="*/ 1737165 h 2035243"/>
                <a:gd name="connsiteX91" fmla="*/ 707697 w 2102803"/>
                <a:gd name="connsiteY91" fmla="*/ 1522157 h 2035243"/>
                <a:gd name="connsiteX92" fmla="*/ 837190 w 2102803"/>
                <a:gd name="connsiteY92" fmla="*/ 1211862 h 2035243"/>
                <a:gd name="connsiteX93" fmla="*/ 639285 w 2102803"/>
                <a:gd name="connsiteY93" fmla="*/ 1431756 h 2035243"/>
                <a:gd name="connsiteX94" fmla="*/ 241032 w 2102803"/>
                <a:gd name="connsiteY94" fmla="*/ 1575909 h 2035243"/>
                <a:gd name="connsiteX95" fmla="*/ 470700 w 2102803"/>
                <a:gd name="connsiteY95" fmla="*/ 1461075 h 2035243"/>
                <a:gd name="connsiteX96" fmla="*/ 641729 w 2102803"/>
                <a:gd name="connsiteY96" fmla="*/ 1348685 h 2035243"/>
                <a:gd name="connsiteX97" fmla="*/ 851849 w 2102803"/>
                <a:gd name="connsiteY97" fmla="*/ 1065266 h 2035243"/>
                <a:gd name="connsiteX98" fmla="*/ 646615 w 2102803"/>
                <a:gd name="connsiteY98" fmla="*/ 1299819 h 2035243"/>
                <a:gd name="connsiteX99" fmla="*/ 336320 w 2102803"/>
                <a:gd name="connsiteY99" fmla="*/ 1397550 h 2035243"/>
                <a:gd name="connsiteX100" fmla="*/ 87106 w 2102803"/>
                <a:gd name="connsiteY100" fmla="*/ 1390220 h 2035243"/>
                <a:gd name="connsiteX101" fmla="*/ 272795 w 2102803"/>
                <a:gd name="connsiteY101" fmla="*/ 1356015 h 2035243"/>
                <a:gd name="connsiteX102" fmla="*/ 451153 w 2102803"/>
                <a:gd name="connsiteY102" fmla="*/ 1292490 h 2035243"/>
                <a:gd name="connsiteX103" fmla="*/ 602636 w 2102803"/>
                <a:gd name="connsiteY103" fmla="*/ 1189872 h 2035243"/>
                <a:gd name="connsiteX104" fmla="*/ 822531 w 2102803"/>
                <a:gd name="connsiteY104" fmla="*/ 962648 h 2035243"/>
                <a:gd name="connsiteX105" fmla="*/ 639285 w 2102803"/>
                <a:gd name="connsiteY105" fmla="*/ 1141007 h 2035243"/>
                <a:gd name="connsiteX106" fmla="*/ 385185 w 2102803"/>
                <a:gd name="connsiteY106" fmla="*/ 1248511 h 2035243"/>
                <a:gd name="connsiteX107" fmla="*/ 79777 w 2102803"/>
                <a:gd name="connsiteY107" fmla="*/ 1272944 h 2035243"/>
                <a:gd name="connsiteX108" fmla="*/ 228816 w 2102803"/>
                <a:gd name="connsiteY108" fmla="*/ 1204532 h 2035243"/>
                <a:gd name="connsiteX109" fmla="*/ 507349 w 2102803"/>
                <a:gd name="connsiteY109" fmla="*/ 1123904 h 2035243"/>
                <a:gd name="connsiteX110" fmla="*/ 815200 w 2102803"/>
                <a:gd name="connsiteY110" fmla="*/ 879577 h 2035243"/>
                <a:gd name="connsiteX111" fmla="*/ 597749 w 2102803"/>
                <a:gd name="connsiteY111" fmla="*/ 1021287 h 2035243"/>
                <a:gd name="connsiteX112" fmla="*/ 255692 w 2102803"/>
                <a:gd name="connsiteY112" fmla="*/ 1128791 h 2035243"/>
                <a:gd name="connsiteX113" fmla="*/ 57787 w 2102803"/>
                <a:gd name="connsiteY113" fmla="*/ 1155667 h 2035243"/>
                <a:gd name="connsiteX114" fmla="*/ 316773 w 2102803"/>
                <a:gd name="connsiteY114" fmla="*/ 1013957 h 2035243"/>
                <a:gd name="connsiteX115" fmla="*/ 612409 w 2102803"/>
                <a:gd name="connsiteY115" fmla="*/ 930886 h 2035243"/>
                <a:gd name="connsiteX116" fmla="*/ 416948 w 2102803"/>
                <a:gd name="connsiteY116" fmla="*/ 965091 h 2035243"/>
                <a:gd name="connsiteX117" fmla="*/ 209270 w 2102803"/>
                <a:gd name="connsiteY117" fmla="*/ 955318 h 2035243"/>
                <a:gd name="connsiteX118" fmla="*/ 1592 w 2102803"/>
                <a:gd name="connsiteY118" fmla="*/ 882020 h 2035243"/>
                <a:gd name="connsiteX119" fmla="*/ 326546 w 2102803"/>
                <a:gd name="connsiteY119" fmla="*/ 864917 h 2035243"/>
                <a:gd name="connsiteX120" fmla="*/ 561100 w 2102803"/>
                <a:gd name="connsiteY120" fmla="*/ 838042 h 2035243"/>
                <a:gd name="connsiteX121" fmla="*/ 768778 w 2102803"/>
                <a:gd name="connsiteY121" fmla="*/ 747641 h 2035243"/>
                <a:gd name="connsiteX122" fmla="*/ 609966 w 2102803"/>
                <a:gd name="connsiteY122" fmla="*/ 796506 h 2035243"/>
                <a:gd name="connsiteX123" fmla="*/ 355866 w 2102803"/>
                <a:gd name="connsiteY123" fmla="*/ 813609 h 2035243"/>
                <a:gd name="connsiteX124" fmla="*/ 79777 w 2102803"/>
                <a:gd name="connsiteY124" fmla="*/ 737867 h 2035243"/>
                <a:gd name="connsiteX125" fmla="*/ 338763 w 2102803"/>
                <a:gd name="connsiteY125" fmla="*/ 728094 h 2035243"/>
                <a:gd name="connsiteX126" fmla="*/ 651502 w 2102803"/>
                <a:gd name="connsiteY126" fmla="*/ 691445 h 2035243"/>
                <a:gd name="connsiteX127" fmla="*/ 397402 w 2102803"/>
                <a:gd name="connsiteY127" fmla="*/ 630364 h 2035243"/>
                <a:gd name="connsiteX128" fmla="*/ 172621 w 2102803"/>
                <a:gd name="connsiteY128" fmla="*/ 495984 h 2035243"/>
                <a:gd name="connsiteX129" fmla="*/ 358309 w 2102803"/>
                <a:gd name="connsiteY129" fmla="*/ 574168 h 2035243"/>
                <a:gd name="connsiteX130" fmla="*/ 529338 w 2102803"/>
                <a:gd name="connsiteY130" fmla="*/ 610817 h 2035243"/>
                <a:gd name="connsiteX131" fmla="*/ 793211 w 2102803"/>
                <a:gd name="connsiteY131" fmla="*/ 603488 h 2035243"/>
                <a:gd name="connsiteX132" fmla="*/ 639285 w 2102803"/>
                <a:gd name="connsiteY132" fmla="*/ 569282 h 2035243"/>
                <a:gd name="connsiteX133" fmla="*/ 458484 w 2102803"/>
                <a:gd name="connsiteY133" fmla="*/ 454448 h 2035243"/>
                <a:gd name="connsiteX134" fmla="*/ 399844 w 2102803"/>
                <a:gd name="connsiteY134" fmla="*/ 366490 h 2035243"/>
                <a:gd name="connsiteX135" fmla="*/ 507349 w 2102803"/>
                <a:gd name="connsiteY135" fmla="*/ 422686 h 2035243"/>
                <a:gd name="connsiteX136" fmla="*/ 746789 w 2102803"/>
                <a:gd name="connsiteY136" fmla="*/ 505757 h 2035243"/>
                <a:gd name="connsiteX137" fmla="*/ 563544 w 2102803"/>
                <a:gd name="connsiteY137" fmla="*/ 368934 h 2035243"/>
                <a:gd name="connsiteX138" fmla="*/ 470700 w 2102803"/>
                <a:gd name="connsiteY138" fmla="*/ 129493 h 2035243"/>
                <a:gd name="connsiteX139" fmla="*/ 605080 w 2102803"/>
                <a:gd name="connsiteY139" fmla="*/ 283419 h 2035243"/>
                <a:gd name="connsiteX140" fmla="*/ 805427 w 2102803"/>
                <a:gd name="connsiteY140" fmla="*/ 454448 h 2035243"/>
                <a:gd name="connsiteX141" fmla="*/ 954467 w 2102803"/>
                <a:gd name="connsiteY141" fmla="*/ 559509 h 2035243"/>
                <a:gd name="connsiteX142" fmla="*/ 798098 w 2102803"/>
                <a:gd name="connsiteY142" fmla="*/ 400696 h 2035243"/>
                <a:gd name="connsiteX143" fmla="*/ 668604 w 2102803"/>
                <a:gd name="connsiteY143" fmla="*/ 34206 h 2035243"/>
                <a:gd name="connsiteX144" fmla="*/ 817644 w 2102803"/>
                <a:gd name="connsiteY144" fmla="*/ 278533 h 2035243"/>
                <a:gd name="connsiteX145" fmla="*/ 996003 w 2102803"/>
                <a:gd name="connsiteY145" fmla="*/ 542406 h 2035243"/>
                <a:gd name="connsiteX146" fmla="*/ 1032652 w 2102803"/>
                <a:gd name="connsiteY146" fmla="*/ 591271 h 2035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</a:cxnLst>
              <a:rect l="l" t="t" r="r" b="b"/>
              <a:pathLst>
                <a:path w="2102803" h="2035243">
                  <a:moveTo>
                    <a:pt x="1032652" y="591271"/>
                  </a:moveTo>
                  <a:cubicBezTo>
                    <a:pt x="1032652" y="591271"/>
                    <a:pt x="1027765" y="464221"/>
                    <a:pt x="1086403" y="361604"/>
                  </a:cubicBezTo>
                  <a:cubicBezTo>
                    <a:pt x="1145042" y="258987"/>
                    <a:pt x="1289195" y="124607"/>
                    <a:pt x="1330730" y="0"/>
                  </a:cubicBezTo>
                  <a:cubicBezTo>
                    <a:pt x="1330730" y="0"/>
                    <a:pt x="1316071" y="234554"/>
                    <a:pt x="1189021" y="408026"/>
                  </a:cubicBezTo>
                  <a:cubicBezTo>
                    <a:pt x="1189021" y="408026"/>
                    <a:pt x="1457781" y="202791"/>
                    <a:pt x="1501759" y="114834"/>
                  </a:cubicBezTo>
                  <a:cubicBezTo>
                    <a:pt x="1501759" y="114834"/>
                    <a:pt x="1460224" y="288306"/>
                    <a:pt x="1369823" y="368934"/>
                  </a:cubicBezTo>
                  <a:cubicBezTo>
                    <a:pt x="1279421" y="447118"/>
                    <a:pt x="1223227" y="515530"/>
                    <a:pt x="1223227" y="515530"/>
                  </a:cubicBezTo>
                  <a:cubicBezTo>
                    <a:pt x="1223227" y="515530"/>
                    <a:pt x="1367379" y="447118"/>
                    <a:pt x="1499316" y="420242"/>
                  </a:cubicBezTo>
                  <a:cubicBezTo>
                    <a:pt x="1631253" y="390923"/>
                    <a:pt x="1680118" y="276089"/>
                    <a:pt x="1831601" y="200348"/>
                  </a:cubicBezTo>
                  <a:cubicBezTo>
                    <a:pt x="1831601" y="200348"/>
                    <a:pt x="1814498" y="254100"/>
                    <a:pt x="1753416" y="317625"/>
                  </a:cubicBezTo>
                  <a:cubicBezTo>
                    <a:pt x="1692335" y="381150"/>
                    <a:pt x="1584830" y="473994"/>
                    <a:pt x="1484657" y="513087"/>
                  </a:cubicBezTo>
                  <a:cubicBezTo>
                    <a:pt x="1384483" y="554622"/>
                    <a:pt x="1325844" y="574168"/>
                    <a:pt x="1325844" y="574168"/>
                  </a:cubicBezTo>
                  <a:cubicBezTo>
                    <a:pt x="1325844" y="574168"/>
                    <a:pt x="1506646" y="513087"/>
                    <a:pt x="1611706" y="473994"/>
                  </a:cubicBezTo>
                  <a:cubicBezTo>
                    <a:pt x="1716767" y="434902"/>
                    <a:pt x="1941548" y="393366"/>
                    <a:pt x="2000186" y="344501"/>
                  </a:cubicBezTo>
                  <a:cubicBezTo>
                    <a:pt x="2000186" y="344501"/>
                    <a:pt x="1929331" y="427572"/>
                    <a:pt x="1770519" y="491097"/>
                  </a:cubicBezTo>
                  <a:cubicBezTo>
                    <a:pt x="1614150" y="554622"/>
                    <a:pt x="1553068" y="586385"/>
                    <a:pt x="1416245" y="610817"/>
                  </a:cubicBezTo>
                  <a:cubicBezTo>
                    <a:pt x="1279421" y="635250"/>
                    <a:pt x="1230556" y="625477"/>
                    <a:pt x="1162145" y="635250"/>
                  </a:cubicBezTo>
                  <a:cubicBezTo>
                    <a:pt x="1162145" y="635250"/>
                    <a:pt x="1323401" y="674342"/>
                    <a:pt x="1506646" y="654796"/>
                  </a:cubicBezTo>
                  <a:cubicBezTo>
                    <a:pt x="1689891" y="635250"/>
                    <a:pt x="1714324" y="613261"/>
                    <a:pt x="1819384" y="581498"/>
                  </a:cubicBezTo>
                  <a:cubicBezTo>
                    <a:pt x="1924445" y="547292"/>
                    <a:pt x="2056382" y="493540"/>
                    <a:pt x="2078371" y="471551"/>
                  </a:cubicBezTo>
                  <a:cubicBezTo>
                    <a:pt x="2078371" y="471551"/>
                    <a:pt x="2007516" y="557065"/>
                    <a:pt x="1848704" y="615704"/>
                  </a:cubicBezTo>
                  <a:cubicBezTo>
                    <a:pt x="1689891" y="674342"/>
                    <a:pt x="1694777" y="671899"/>
                    <a:pt x="1653242" y="681672"/>
                  </a:cubicBezTo>
                  <a:cubicBezTo>
                    <a:pt x="1611706" y="691445"/>
                    <a:pt x="1579944" y="701218"/>
                    <a:pt x="1523748" y="706105"/>
                  </a:cubicBezTo>
                  <a:cubicBezTo>
                    <a:pt x="1469997" y="710991"/>
                    <a:pt x="1435791" y="715878"/>
                    <a:pt x="1374710" y="701218"/>
                  </a:cubicBezTo>
                  <a:cubicBezTo>
                    <a:pt x="1374710" y="701218"/>
                    <a:pt x="1474883" y="730538"/>
                    <a:pt x="1535965" y="747641"/>
                  </a:cubicBezTo>
                  <a:cubicBezTo>
                    <a:pt x="1597047" y="764743"/>
                    <a:pt x="1653242" y="742754"/>
                    <a:pt x="1709437" y="737867"/>
                  </a:cubicBezTo>
                  <a:cubicBezTo>
                    <a:pt x="1765633" y="732981"/>
                    <a:pt x="1775406" y="710991"/>
                    <a:pt x="1868250" y="703662"/>
                  </a:cubicBezTo>
                  <a:cubicBezTo>
                    <a:pt x="1961094" y="696332"/>
                    <a:pt x="1941548" y="674342"/>
                    <a:pt x="2034392" y="657240"/>
                  </a:cubicBezTo>
                  <a:cubicBezTo>
                    <a:pt x="2034392" y="657240"/>
                    <a:pt x="1978197" y="689002"/>
                    <a:pt x="1924445" y="725651"/>
                  </a:cubicBezTo>
                  <a:cubicBezTo>
                    <a:pt x="1873136" y="762300"/>
                    <a:pt x="1799838" y="776960"/>
                    <a:pt x="1746086" y="801392"/>
                  </a:cubicBezTo>
                  <a:cubicBezTo>
                    <a:pt x="1692335" y="825825"/>
                    <a:pt x="1680118" y="828268"/>
                    <a:pt x="1633696" y="830712"/>
                  </a:cubicBezTo>
                  <a:cubicBezTo>
                    <a:pt x="1587274" y="835598"/>
                    <a:pt x="1538408" y="830712"/>
                    <a:pt x="1489543" y="813609"/>
                  </a:cubicBezTo>
                  <a:cubicBezTo>
                    <a:pt x="1440677" y="796506"/>
                    <a:pt x="1355163" y="774516"/>
                    <a:pt x="1355163" y="774516"/>
                  </a:cubicBezTo>
                  <a:cubicBezTo>
                    <a:pt x="1355163" y="774516"/>
                    <a:pt x="1452894" y="820939"/>
                    <a:pt x="1509089" y="845371"/>
                  </a:cubicBezTo>
                  <a:cubicBezTo>
                    <a:pt x="1565284" y="869804"/>
                    <a:pt x="1614150" y="891793"/>
                    <a:pt x="1638582" y="899123"/>
                  </a:cubicBezTo>
                  <a:cubicBezTo>
                    <a:pt x="1663015" y="906453"/>
                    <a:pt x="1746086" y="908896"/>
                    <a:pt x="1775406" y="911340"/>
                  </a:cubicBezTo>
                  <a:cubicBezTo>
                    <a:pt x="1802282" y="911340"/>
                    <a:pt x="1809611" y="884464"/>
                    <a:pt x="1922002" y="847815"/>
                  </a:cubicBezTo>
                  <a:cubicBezTo>
                    <a:pt x="2031949" y="811165"/>
                    <a:pt x="2080814" y="762300"/>
                    <a:pt x="2085700" y="759857"/>
                  </a:cubicBezTo>
                  <a:cubicBezTo>
                    <a:pt x="2090587" y="757414"/>
                    <a:pt x="2071041" y="794063"/>
                    <a:pt x="2012402" y="833155"/>
                  </a:cubicBezTo>
                  <a:cubicBezTo>
                    <a:pt x="1956207" y="872247"/>
                    <a:pt x="1922002" y="877134"/>
                    <a:pt x="1873136" y="913783"/>
                  </a:cubicBezTo>
                  <a:cubicBezTo>
                    <a:pt x="1821828" y="947989"/>
                    <a:pt x="1743643" y="977308"/>
                    <a:pt x="1689891" y="987081"/>
                  </a:cubicBezTo>
                  <a:cubicBezTo>
                    <a:pt x="1636139" y="994411"/>
                    <a:pt x="1550625" y="962648"/>
                    <a:pt x="1506646" y="935772"/>
                  </a:cubicBezTo>
                  <a:cubicBezTo>
                    <a:pt x="1506646" y="935772"/>
                    <a:pt x="1633696" y="1028617"/>
                    <a:pt x="1733870" y="1055492"/>
                  </a:cubicBezTo>
                  <a:cubicBezTo>
                    <a:pt x="1834044" y="1082369"/>
                    <a:pt x="1900013" y="1082369"/>
                    <a:pt x="1985527" y="1028617"/>
                  </a:cubicBezTo>
                  <a:cubicBezTo>
                    <a:pt x="2071041" y="974865"/>
                    <a:pt x="2102804" y="945545"/>
                    <a:pt x="2102804" y="945545"/>
                  </a:cubicBezTo>
                  <a:cubicBezTo>
                    <a:pt x="2102804" y="945545"/>
                    <a:pt x="2049051" y="1009070"/>
                    <a:pt x="1958651" y="1079925"/>
                  </a:cubicBezTo>
                  <a:cubicBezTo>
                    <a:pt x="1870693" y="1148337"/>
                    <a:pt x="1807168" y="1167883"/>
                    <a:pt x="1702108" y="1126347"/>
                  </a:cubicBezTo>
                  <a:cubicBezTo>
                    <a:pt x="1597047" y="1084812"/>
                    <a:pt x="1477326" y="1011514"/>
                    <a:pt x="1445564" y="982194"/>
                  </a:cubicBezTo>
                  <a:cubicBezTo>
                    <a:pt x="1413801" y="955318"/>
                    <a:pt x="1597047" y="1099471"/>
                    <a:pt x="1697221" y="1153223"/>
                  </a:cubicBezTo>
                  <a:cubicBezTo>
                    <a:pt x="1799838" y="1206975"/>
                    <a:pt x="1963537" y="1363344"/>
                    <a:pt x="2075927" y="1397550"/>
                  </a:cubicBezTo>
                  <a:cubicBezTo>
                    <a:pt x="2075927" y="1397550"/>
                    <a:pt x="1846260" y="1312036"/>
                    <a:pt x="1736313" y="1275387"/>
                  </a:cubicBezTo>
                  <a:cubicBezTo>
                    <a:pt x="1626366" y="1238738"/>
                    <a:pt x="1516419" y="1187429"/>
                    <a:pt x="1457781" y="1133677"/>
                  </a:cubicBezTo>
                  <a:cubicBezTo>
                    <a:pt x="1401585" y="1079925"/>
                    <a:pt x="1311184" y="989524"/>
                    <a:pt x="1279421" y="943102"/>
                  </a:cubicBezTo>
                  <a:cubicBezTo>
                    <a:pt x="1279421" y="943102"/>
                    <a:pt x="1374710" y="1084812"/>
                    <a:pt x="1443121" y="1150780"/>
                  </a:cubicBezTo>
                  <a:cubicBezTo>
                    <a:pt x="1511532" y="1216748"/>
                    <a:pt x="1577501" y="1250954"/>
                    <a:pt x="1638582" y="1309593"/>
                  </a:cubicBezTo>
                  <a:cubicBezTo>
                    <a:pt x="1699664" y="1368231"/>
                    <a:pt x="1917115" y="1512384"/>
                    <a:pt x="1963537" y="1536817"/>
                  </a:cubicBezTo>
                  <a:cubicBezTo>
                    <a:pt x="1963537" y="1536817"/>
                    <a:pt x="1870693" y="1507497"/>
                    <a:pt x="1768075" y="1463519"/>
                  </a:cubicBezTo>
                  <a:cubicBezTo>
                    <a:pt x="1667902" y="1421983"/>
                    <a:pt x="1609263" y="1395107"/>
                    <a:pt x="1550625" y="1368231"/>
                  </a:cubicBezTo>
                  <a:cubicBezTo>
                    <a:pt x="1491986" y="1341355"/>
                    <a:pt x="1479770" y="1321809"/>
                    <a:pt x="1440677" y="1272944"/>
                  </a:cubicBezTo>
                  <a:cubicBezTo>
                    <a:pt x="1401585" y="1226521"/>
                    <a:pt x="1320957" y="1126347"/>
                    <a:pt x="1291638" y="1067709"/>
                  </a:cubicBezTo>
                  <a:cubicBezTo>
                    <a:pt x="1262319" y="1009070"/>
                    <a:pt x="1215897" y="928442"/>
                    <a:pt x="1215897" y="928442"/>
                  </a:cubicBezTo>
                  <a:cubicBezTo>
                    <a:pt x="1215897" y="928442"/>
                    <a:pt x="1294081" y="1119018"/>
                    <a:pt x="1352720" y="1219192"/>
                  </a:cubicBezTo>
                  <a:cubicBezTo>
                    <a:pt x="1379596" y="1263170"/>
                    <a:pt x="1448008" y="1334025"/>
                    <a:pt x="1487099" y="1365788"/>
                  </a:cubicBezTo>
                  <a:cubicBezTo>
                    <a:pt x="1523748" y="1397550"/>
                    <a:pt x="1579944" y="1439086"/>
                    <a:pt x="1636139" y="1475735"/>
                  </a:cubicBezTo>
                  <a:cubicBezTo>
                    <a:pt x="1719210" y="1534373"/>
                    <a:pt x="1841373" y="1658980"/>
                    <a:pt x="1870693" y="1680970"/>
                  </a:cubicBezTo>
                  <a:cubicBezTo>
                    <a:pt x="1870693" y="1680970"/>
                    <a:pt x="1726540" y="1615001"/>
                    <a:pt x="1660572" y="1566136"/>
                  </a:cubicBezTo>
                  <a:cubicBezTo>
                    <a:pt x="1594604" y="1517270"/>
                    <a:pt x="1494430" y="1448859"/>
                    <a:pt x="1430904" y="1402437"/>
                  </a:cubicBezTo>
                  <a:cubicBezTo>
                    <a:pt x="1367379" y="1356015"/>
                    <a:pt x="1316071" y="1294933"/>
                    <a:pt x="1298968" y="1250954"/>
                  </a:cubicBezTo>
                  <a:cubicBezTo>
                    <a:pt x="1281865" y="1206975"/>
                    <a:pt x="1233000" y="1126347"/>
                    <a:pt x="1233000" y="1126347"/>
                  </a:cubicBezTo>
                  <a:cubicBezTo>
                    <a:pt x="1233000" y="1126347"/>
                    <a:pt x="1301412" y="1378004"/>
                    <a:pt x="1389369" y="1522157"/>
                  </a:cubicBezTo>
                  <a:cubicBezTo>
                    <a:pt x="1477326" y="1663867"/>
                    <a:pt x="1509089" y="1683413"/>
                    <a:pt x="1587274" y="1754268"/>
                  </a:cubicBezTo>
                  <a:cubicBezTo>
                    <a:pt x="1667902" y="1825122"/>
                    <a:pt x="1777849" y="1910637"/>
                    <a:pt x="1807168" y="1939956"/>
                  </a:cubicBezTo>
                  <a:cubicBezTo>
                    <a:pt x="1807168" y="1939956"/>
                    <a:pt x="1702108" y="1888647"/>
                    <a:pt x="1606820" y="1837339"/>
                  </a:cubicBezTo>
                  <a:cubicBezTo>
                    <a:pt x="1511532" y="1786030"/>
                    <a:pt x="1389369" y="1698072"/>
                    <a:pt x="1350277" y="1644320"/>
                  </a:cubicBezTo>
                  <a:cubicBezTo>
                    <a:pt x="1308741" y="1590568"/>
                    <a:pt x="1247659" y="1421983"/>
                    <a:pt x="1230556" y="1373118"/>
                  </a:cubicBezTo>
                  <a:cubicBezTo>
                    <a:pt x="1213454" y="1324252"/>
                    <a:pt x="1167032" y="1187429"/>
                    <a:pt x="1167032" y="1187429"/>
                  </a:cubicBezTo>
                  <a:cubicBezTo>
                    <a:pt x="1167032" y="1187429"/>
                    <a:pt x="1235443" y="1490394"/>
                    <a:pt x="1269649" y="1607671"/>
                  </a:cubicBezTo>
                  <a:cubicBezTo>
                    <a:pt x="1306298" y="1727392"/>
                    <a:pt x="1382039" y="1939956"/>
                    <a:pt x="1411359" y="1996151"/>
                  </a:cubicBezTo>
                  <a:cubicBezTo>
                    <a:pt x="1411359" y="1996151"/>
                    <a:pt x="1328287" y="1878874"/>
                    <a:pt x="1286752" y="1808019"/>
                  </a:cubicBezTo>
                  <a:cubicBezTo>
                    <a:pt x="1245216" y="1737165"/>
                    <a:pt x="1225670" y="1688299"/>
                    <a:pt x="1196350" y="1612558"/>
                  </a:cubicBezTo>
                  <a:cubicBezTo>
                    <a:pt x="1167032" y="1534373"/>
                    <a:pt x="1142599" y="1478178"/>
                    <a:pt x="1132825" y="1434199"/>
                  </a:cubicBezTo>
                  <a:cubicBezTo>
                    <a:pt x="1132825" y="1434199"/>
                    <a:pt x="1162145" y="1597898"/>
                    <a:pt x="1125496" y="1737165"/>
                  </a:cubicBezTo>
                  <a:cubicBezTo>
                    <a:pt x="1088847" y="1876431"/>
                    <a:pt x="1054641" y="1949729"/>
                    <a:pt x="1049754" y="2035244"/>
                  </a:cubicBezTo>
                  <a:cubicBezTo>
                    <a:pt x="1049754" y="2035244"/>
                    <a:pt x="1020435" y="1954616"/>
                    <a:pt x="1035095" y="1795803"/>
                  </a:cubicBezTo>
                  <a:cubicBezTo>
                    <a:pt x="1049754" y="1636991"/>
                    <a:pt x="1035095" y="1509941"/>
                    <a:pt x="1025322" y="1375561"/>
                  </a:cubicBezTo>
                  <a:cubicBezTo>
                    <a:pt x="1025322" y="1375561"/>
                    <a:pt x="1008219" y="1478178"/>
                    <a:pt x="932478" y="1627217"/>
                  </a:cubicBezTo>
                  <a:cubicBezTo>
                    <a:pt x="856736" y="1776257"/>
                    <a:pt x="822531" y="1908193"/>
                    <a:pt x="820087" y="1942399"/>
                  </a:cubicBezTo>
                  <a:cubicBezTo>
                    <a:pt x="820087" y="1942399"/>
                    <a:pt x="820087" y="1783587"/>
                    <a:pt x="829860" y="1705402"/>
                  </a:cubicBezTo>
                  <a:cubicBezTo>
                    <a:pt x="839633" y="1627217"/>
                    <a:pt x="915374" y="1404880"/>
                    <a:pt x="917818" y="1248511"/>
                  </a:cubicBezTo>
                  <a:cubicBezTo>
                    <a:pt x="917818" y="1248511"/>
                    <a:pt x="898272" y="1402437"/>
                    <a:pt x="800541" y="1505054"/>
                  </a:cubicBezTo>
                  <a:cubicBezTo>
                    <a:pt x="705253" y="1607671"/>
                    <a:pt x="614853" y="1700516"/>
                    <a:pt x="492689" y="1737165"/>
                  </a:cubicBezTo>
                  <a:cubicBezTo>
                    <a:pt x="492689" y="1737165"/>
                    <a:pt x="631955" y="1624774"/>
                    <a:pt x="707697" y="1522157"/>
                  </a:cubicBezTo>
                  <a:cubicBezTo>
                    <a:pt x="783438" y="1419540"/>
                    <a:pt x="778551" y="1363344"/>
                    <a:pt x="837190" y="1211862"/>
                  </a:cubicBezTo>
                  <a:cubicBezTo>
                    <a:pt x="837190" y="1211862"/>
                    <a:pt x="763892" y="1358458"/>
                    <a:pt x="639285" y="1431756"/>
                  </a:cubicBezTo>
                  <a:cubicBezTo>
                    <a:pt x="514678" y="1505054"/>
                    <a:pt x="350979" y="1561249"/>
                    <a:pt x="241032" y="1575909"/>
                  </a:cubicBezTo>
                  <a:cubicBezTo>
                    <a:pt x="241032" y="1575909"/>
                    <a:pt x="390072" y="1497724"/>
                    <a:pt x="470700" y="1461075"/>
                  </a:cubicBezTo>
                  <a:cubicBezTo>
                    <a:pt x="541555" y="1429313"/>
                    <a:pt x="605080" y="1385334"/>
                    <a:pt x="641729" y="1348685"/>
                  </a:cubicBezTo>
                  <a:cubicBezTo>
                    <a:pt x="678378" y="1312036"/>
                    <a:pt x="780995" y="1226521"/>
                    <a:pt x="851849" y="1065266"/>
                  </a:cubicBezTo>
                  <a:cubicBezTo>
                    <a:pt x="851849" y="1065266"/>
                    <a:pt x="712583" y="1231408"/>
                    <a:pt x="646615" y="1299819"/>
                  </a:cubicBezTo>
                  <a:cubicBezTo>
                    <a:pt x="578204" y="1368231"/>
                    <a:pt x="482916" y="1360901"/>
                    <a:pt x="336320" y="1397550"/>
                  </a:cubicBezTo>
                  <a:cubicBezTo>
                    <a:pt x="192167" y="1434199"/>
                    <a:pt x="87106" y="1390220"/>
                    <a:pt x="87106" y="1390220"/>
                  </a:cubicBezTo>
                  <a:cubicBezTo>
                    <a:pt x="87106" y="1390220"/>
                    <a:pt x="199497" y="1375561"/>
                    <a:pt x="272795" y="1356015"/>
                  </a:cubicBezTo>
                  <a:cubicBezTo>
                    <a:pt x="341206" y="1338912"/>
                    <a:pt x="404731" y="1319366"/>
                    <a:pt x="451153" y="1292490"/>
                  </a:cubicBezTo>
                  <a:cubicBezTo>
                    <a:pt x="502462" y="1263170"/>
                    <a:pt x="565987" y="1221635"/>
                    <a:pt x="602636" y="1189872"/>
                  </a:cubicBezTo>
                  <a:cubicBezTo>
                    <a:pt x="641729" y="1158110"/>
                    <a:pt x="754119" y="1045719"/>
                    <a:pt x="822531" y="962648"/>
                  </a:cubicBezTo>
                  <a:cubicBezTo>
                    <a:pt x="822531" y="962648"/>
                    <a:pt x="695480" y="1079925"/>
                    <a:pt x="639285" y="1141007"/>
                  </a:cubicBezTo>
                  <a:cubicBezTo>
                    <a:pt x="583090" y="1202089"/>
                    <a:pt x="451153" y="1236294"/>
                    <a:pt x="385185" y="1248511"/>
                  </a:cubicBezTo>
                  <a:cubicBezTo>
                    <a:pt x="319217" y="1260727"/>
                    <a:pt x="192167" y="1299819"/>
                    <a:pt x="79777" y="1272944"/>
                  </a:cubicBezTo>
                  <a:cubicBezTo>
                    <a:pt x="79777" y="1272944"/>
                    <a:pt x="157961" y="1221635"/>
                    <a:pt x="228816" y="1204532"/>
                  </a:cubicBezTo>
                  <a:cubicBezTo>
                    <a:pt x="299671" y="1187429"/>
                    <a:pt x="412061" y="1158110"/>
                    <a:pt x="507349" y="1123904"/>
                  </a:cubicBezTo>
                  <a:cubicBezTo>
                    <a:pt x="602636" y="1089698"/>
                    <a:pt x="744346" y="977308"/>
                    <a:pt x="815200" y="879577"/>
                  </a:cubicBezTo>
                  <a:cubicBezTo>
                    <a:pt x="815200" y="879577"/>
                    <a:pt x="705253" y="969978"/>
                    <a:pt x="597749" y="1021287"/>
                  </a:cubicBezTo>
                  <a:cubicBezTo>
                    <a:pt x="490246" y="1072595"/>
                    <a:pt x="319217" y="1114131"/>
                    <a:pt x="255692" y="1128791"/>
                  </a:cubicBezTo>
                  <a:cubicBezTo>
                    <a:pt x="189724" y="1143450"/>
                    <a:pt x="94436" y="1145893"/>
                    <a:pt x="57787" y="1155667"/>
                  </a:cubicBezTo>
                  <a:cubicBezTo>
                    <a:pt x="57787" y="1155667"/>
                    <a:pt x="221486" y="1055492"/>
                    <a:pt x="316773" y="1013957"/>
                  </a:cubicBezTo>
                  <a:cubicBezTo>
                    <a:pt x="412061" y="972421"/>
                    <a:pt x="526895" y="969978"/>
                    <a:pt x="612409" y="930886"/>
                  </a:cubicBezTo>
                  <a:cubicBezTo>
                    <a:pt x="612409" y="930886"/>
                    <a:pt x="487802" y="952875"/>
                    <a:pt x="416948" y="965091"/>
                  </a:cubicBezTo>
                  <a:cubicBezTo>
                    <a:pt x="348536" y="977308"/>
                    <a:pt x="343650" y="974865"/>
                    <a:pt x="209270" y="955318"/>
                  </a:cubicBezTo>
                  <a:cubicBezTo>
                    <a:pt x="74890" y="935772"/>
                    <a:pt x="-13068" y="886907"/>
                    <a:pt x="1592" y="882020"/>
                  </a:cubicBezTo>
                  <a:cubicBezTo>
                    <a:pt x="16252" y="877134"/>
                    <a:pt x="226373" y="857588"/>
                    <a:pt x="326546" y="864917"/>
                  </a:cubicBezTo>
                  <a:cubicBezTo>
                    <a:pt x="426721" y="872247"/>
                    <a:pt x="509792" y="855144"/>
                    <a:pt x="561100" y="838042"/>
                  </a:cubicBezTo>
                  <a:cubicBezTo>
                    <a:pt x="612409" y="818495"/>
                    <a:pt x="695480" y="789176"/>
                    <a:pt x="768778" y="747641"/>
                  </a:cubicBezTo>
                  <a:cubicBezTo>
                    <a:pt x="768778" y="747641"/>
                    <a:pt x="690594" y="772073"/>
                    <a:pt x="609966" y="796506"/>
                  </a:cubicBezTo>
                  <a:cubicBezTo>
                    <a:pt x="529338" y="820939"/>
                    <a:pt x="436493" y="816052"/>
                    <a:pt x="355866" y="813609"/>
                  </a:cubicBezTo>
                  <a:cubicBezTo>
                    <a:pt x="277681" y="808722"/>
                    <a:pt x="57787" y="742754"/>
                    <a:pt x="79777" y="737867"/>
                  </a:cubicBezTo>
                  <a:cubicBezTo>
                    <a:pt x="104209" y="732981"/>
                    <a:pt x="250806" y="735424"/>
                    <a:pt x="338763" y="728094"/>
                  </a:cubicBezTo>
                  <a:cubicBezTo>
                    <a:pt x="426721" y="720765"/>
                    <a:pt x="580647" y="708548"/>
                    <a:pt x="651502" y="691445"/>
                  </a:cubicBezTo>
                  <a:cubicBezTo>
                    <a:pt x="651502" y="691445"/>
                    <a:pt x="531782" y="667013"/>
                    <a:pt x="397402" y="630364"/>
                  </a:cubicBezTo>
                  <a:cubicBezTo>
                    <a:pt x="260579" y="593715"/>
                    <a:pt x="172621" y="495984"/>
                    <a:pt x="172621" y="495984"/>
                  </a:cubicBezTo>
                  <a:cubicBezTo>
                    <a:pt x="172621" y="495984"/>
                    <a:pt x="304557" y="566839"/>
                    <a:pt x="358309" y="574168"/>
                  </a:cubicBezTo>
                  <a:cubicBezTo>
                    <a:pt x="412061" y="583941"/>
                    <a:pt x="470700" y="603488"/>
                    <a:pt x="529338" y="610817"/>
                  </a:cubicBezTo>
                  <a:cubicBezTo>
                    <a:pt x="587977" y="618147"/>
                    <a:pt x="739460" y="601044"/>
                    <a:pt x="793211" y="603488"/>
                  </a:cubicBezTo>
                  <a:cubicBezTo>
                    <a:pt x="793211" y="603488"/>
                    <a:pt x="697924" y="583941"/>
                    <a:pt x="639285" y="569282"/>
                  </a:cubicBezTo>
                  <a:cubicBezTo>
                    <a:pt x="580647" y="554622"/>
                    <a:pt x="504905" y="498427"/>
                    <a:pt x="458484" y="454448"/>
                  </a:cubicBezTo>
                  <a:cubicBezTo>
                    <a:pt x="412061" y="408026"/>
                    <a:pt x="399844" y="366490"/>
                    <a:pt x="399844" y="366490"/>
                  </a:cubicBezTo>
                  <a:cubicBezTo>
                    <a:pt x="399844" y="366490"/>
                    <a:pt x="468256" y="415356"/>
                    <a:pt x="507349" y="422686"/>
                  </a:cubicBezTo>
                  <a:cubicBezTo>
                    <a:pt x="546441" y="432459"/>
                    <a:pt x="683264" y="471551"/>
                    <a:pt x="746789" y="505757"/>
                  </a:cubicBezTo>
                  <a:cubicBezTo>
                    <a:pt x="746789" y="505757"/>
                    <a:pt x="619739" y="434902"/>
                    <a:pt x="563544" y="368934"/>
                  </a:cubicBezTo>
                  <a:cubicBezTo>
                    <a:pt x="507349" y="302965"/>
                    <a:pt x="470700" y="129493"/>
                    <a:pt x="470700" y="129493"/>
                  </a:cubicBezTo>
                  <a:cubicBezTo>
                    <a:pt x="470700" y="129493"/>
                    <a:pt x="536668" y="232111"/>
                    <a:pt x="605080" y="283419"/>
                  </a:cubicBezTo>
                  <a:cubicBezTo>
                    <a:pt x="673491" y="337171"/>
                    <a:pt x="756562" y="415356"/>
                    <a:pt x="805427" y="454448"/>
                  </a:cubicBezTo>
                  <a:cubicBezTo>
                    <a:pt x="854293" y="493540"/>
                    <a:pt x="954467" y="559509"/>
                    <a:pt x="954467" y="559509"/>
                  </a:cubicBezTo>
                  <a:cubicBezTo>
                    <a:pt x="954467" y="559509"/>
                    <a:pt x="861623" y="500870"/>
                    <a:pt x="798098" y="400696"/>
                  </a:cubicBezTo>
                  <a:cubicBezTo>
                    <a:pt x="734573" y="300522"/>
                    <a:pt x="671048" y="87958"/>
                    <a:pt x="668604" y="34206"/>
                  </a:cubicBezTo>
                  <a:cubicBezTo>
                    <a:pt x="668604" y="34206"/>
                    <a:pt x="756562" y="205235"/>
                    <a:pt x="817644" y="278533"/>
                  </a:cubicBezTo>
                  <a:cubicBezTo>
                    <a:pt x="878725" y="351831"/>
                    <a:pt x="974013" y="488654"/>
                    <a:pt x="996003" y="542406"/>
                  </a:cubicBezTo>
                  <a:cubicBezTo>
                    <a:pt x="1027765" y="591271"/>
                    <a:pt x="1032652" y="608374"/>
                    <a:pt x="1032652" y="591271"/>
                  </a:cubicBezTo>
                  <a:close/>
                </a:path>
              </a:pathLst>
            </a:custGeom>
            <a:solidFill>
              <a:srgbClr val="54AB34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2892" name="Graphic 2886">
              <a:extLst>
                <a:ext uri="{FF2B5EF4-FFF2-40B4-BE49-F238E27FC236}">
                  <a16:creationId xmlns:a16="http://schemas.microsoft.com/office/drawing/2014/main" id="{BFFFFE4B-9D81-4D8E-BC86-F731E51DB2F8}"/>
                </a:ext>
              </a:extLst>
            </p:cNvPr>
            <p:cNvGrpSpPr/>
            <p:nvPr/>
          </p:nvGrpSpPr>
          <p:grpSpPr>
            <a:xfrm>
              <a:off x="8158119" y="-890884"/>
              <a:ext cx="2045016" cy="2023027"/>
              <a:chOff x="8158119" y="-890884"/>
              <a:chExt cx="2045016" cy="2023027"/>
            </a:xfrm>
            <a:solidFill>
              <a:srgbClr val="AAD17B"/>
            </a:solidFill>
          </p:grpSpPr>
          <p:sp>
            <p:nvSpPr>
              <p:cNvPr id="2893" name="Freeform: Shape 2892">
                <a:extLst>
                  <a:ext uri="{FF2B5EF4-FFF2-40B4-BE49-F238E27FC236}">
                    <a16:creationId xmlns:a16="http://schemas.microsoft.com/office/drawing/2014/main" id="{CDF26012-DABB-4352-9207-DFD73DF20C08}"/>
                  </a:ext>
                </a:extLst>
              </p:cNvPr>
              <p:cNvSpPr/>
              <p:nvPr/>
            </p:nvSpPr>
            <p:spPr>
              <a:xfrm>
                <a:off x="9216055" y="-890884"/>
                <a:ext cx="273645" cy="615703"/>
              </a:xfrm>
              <a:custGeom>
                <a:avLst/>
                <a:gdLst>
                  <a:gd name="connsiteX0" fmla="*/ 273646 w 273645"/>
                  <a:gd name="connsiteY0" fmla="*/ 0 h 615703"/>
                  <a:gd name="connsiteX1" fmla="*/ 266316 w 273645"/>
                  <a:gd name="connsiteY1" fmla="*/ 29319 h 615703"/>
                  <a:gd name="connsiteX2" fmla="*/ 256543 w 273645"/>
                  <a:gd name="connsiteY2" fmla="*/ 61082 h 615703"/>
                  <a:gd name="connsiteX3" fmla="*/ 241884 w 273645"/>
                  <a:gd name="connsiteY3" fmla="*/ 102617 h 615703"/>
                  <a:gd name="connsiteX4" fmla="*/ 232111 w 273645"/>
                  <a:gd name="connsiteY4" fmla="*/ 127050 h 615703"/>
                  <a:gd name="connsiteX5" fmla="*/ 222337 w 273645"/>
                  <a:gd name="connsiteY5" fmla="*/ 151483 h 615703"/>
                  <a:gd name="connsiteX6" fmla="*/ 197904 w 273645"/>
                  <a:gd name="connsiteY6" fmla="*/ 205235 h 615703"/>
                  <a:gd name="connsiteX7" fmla="*/ 168585 w 273645"/>
                  <a:gd name="connsiteY7" fmla="*/ 258987 h 615703"/>
                  <a:gd name="connsiteX8" fmla="*/ 151482 w 273645"/>
                  <a:gd name="connsiteY8" fmla="*/ 285863 h 615703"/>
                  <a:gd name="connsiteX9" fmla="*/ 141709 w 273645"/>
                  <a:gd name="connsiteY9" fmla="*/ 298079 h 615703"/>
                  <a:gd name="connsiteX10" fmla="*/ 131936 w 273645"/>
                  <a:gd name="connsiteY10" fmla="*/ 310295 h 615703"/>
                  <a:gd name="connsiteX11" fmla="*/ 122163 w 273645"/>
                  <a:gd name="connsiteY11" fmla="*/ 322512 h 615703"/>
                  <a:gd name="connsiteX12" fmla="*/ 117277 w 273645"/>
                  <a:gd name="connsiteY12" fmla="*/ 337171 h 615703"/>
                  <a:gd name="connsiteX13" fmla="*/ 97731 w 273645"/>
                  <a:gd name="connsiteY13" fmla="*/ 361604 h 615703"/>
                  <a:gd name="connsiteX14" fmla="*/ 87957 w 273645"/>
                  <a:gd name="connsiteY14" fmla="*/ 373820 h 615703"/>
                  <a:gd name="connsiteX15" fmla="*/ 78184 w 273645"/>
                  <a:gd name="connsiteY15" fmla="*/ 386037 h 615703"/>
                  <a:gd name="connsiteX16" fmla="*/ 61082 w 273645"/>
                  <a:gd name="connsiteY16" fmla="*/ 412913 h 615703"/>
                  <a:gd name="connsiteX17" fmla="*/ 53751 w 273645"/>
                  <a:gd name="connsiteY17" fmla="*/ 425129 h 615703"/>
                  <a:gd name="connsiteX18" fmla="*/ 46422 w 273645"/>
                  <a:gd name="connsiteY18" fmla="*/ 437345 h 615703"/>
                  <a:gd name="connsiteX19" fmla="*/ 39092 w 273645"/>
                  <a:gd name="connsiteY19" fmla="*/ 449562 h 615703"/>
                  <a:gd name="connsiteX20" fmla="*/ 34206 w 273645"/>
                  <a:gd name="connsiteY20" fmla="*/ 461778 h 615703"/>
                  <a:gd name="connsiteX21" fmla="*/ 24433 w 273645"/>
                  <a:gd name="connsiteY21" fmla="*/ 486211 h 615703"/>
                  <a:gd name="connsiteX22" fmla="*/ 17102 w 273645"/>
                  <a:gd name="connsiteY22" fmla="*/ 510643 h 615703"/>
                  <a:gd name="connsiteX23" fmla="*/ 12216 w 273645"/>
                  <a:gd name="connsiteY23" fmla="*/ 532633 h 615703"/>
                  <a:gd name="connsiteX24" fmla="*/ 7330 w 273645"/>
                  <a:gd name="connsiteY24" fmla="*/ 552179 h 615703"/>
                  <a:gd name="connsiteX25" fmla="*/ 2443 w 273645"/>
                  <a:gd name="connsiteY25" fmla="*/ 586385 h 615703"/>
                  <a:gd name="connsiteX26" fmla="*/ 0 w 273645"/>
                  <a:gd name="connsiteY26" fmla="*/ 615704 h 615703"/>
                  <a:gd name="connsiteX27" fmla="*/ 4886 w 273645"/>
                  <a:gd name="connsiteY27" fmla="*/ 586385 h 615703"/>
                  <a:gd name="connsiteX28" fmla="*/ 12216 w 273645"/>
                  <a:gd name="connsiteY28" fmla="*/ 552179 h 615703"/>
                  <a:gd name="connsiteX29" fmla="*/ 17102 w 273645"/>
                  <a:gd name="connsiteY29" fmla="*/ 532633 h 615703"/>
                  <a:gd name="connsiteX30" fmla="*/ 24433 w 273645"/>
                  <a:gd name="connsiteY30" fmla="*/ 510643 h 615703"/>
                  <a:gd name="connsiteX31" fmla="*/ 31762 w 273645"/>
                  <a:gd name="connsiteY31" fmla="*/ 486211 h 615703"/>
                  <a:gd name="connsiteX32" fmla="*/ 41535 w 273645"/>
                  <a:gd name="connsiteY32" fmla="*/ 461778 h 615703"/>
                  <a:gd name="connsiteX33" fmla="*/ 46422 w 273645"/>
                  <a:gd name="connsiteY33" fmla="*/ 449562 h 615703"/>
                  <a:gd name="connsiteX34" fmla="*/ 53751 w 273645"/>
                  <a:gd name="connsiteY34" fmla="*/ 437345 h 615703"/>
                  <a:gd name="connsiteX35" fmla="*/ 61082 w 273645"/>
                  <a:gd name="connsiteY35" fmla="*/ 425129 h 615703"/>
                  <a:gd name="connsiteX36" fmla="*/ 68411 w 273645"/>
                  <a:gd name="connsiteY36" fmla="*/ 412913 h 615703"/>
                  <a:gd name="connsiteX37" fmla="*/ 85514 w 273645"/>
                  <a:gd name="connsiteY37" fmla="*/ 388480 h 615703"/>
                  <a:gd name="connsiteX38" fmla="*/ 95287 w 273645"/>
                  <a:gd name="connsiteY38" fmla="*/ 376264 h 615703"/>
                  <a:gd name="connsiteX39" fmla="*/ 105060 w 273645"/>
                  <a:gd name="connsiteY39" fmla="*/ 364047 h 615703"/>
                  <a:gd name="connsiteX40" fmla="*/ 124606 w 273645"/>
                  <a:gd name="connsiteY40" fmla="*/ 339614 h 615703"/>
                  <a:gd name="connsiteX41" fmla="*/ 134380 w 273645"/>
                  <a:gd name="connsiteY41" fmla="*/ 327398 h 615703"/>
                  <a:gd name="connsiteX42" fmla="*/ 144153 w 273645"/>
                  <a:gd name="connsiteY42" fmla="*/ 315182 h 615703"/>
                  <a:gd name="connsiteX43" fmla="*/ 153926 w 273645"/>
                  <a:gd name="connsiteY43" fmla="*/ 302965 h 615703"/>
                  <a:gd name="connsiteX44" fmla="*/ 163699 w 273645"/>
                  <a:gd name="connsiteY44" fmla="*/ 288306 h 615703"/>
                  <a:gd name="connsiteX45" fmla="*/ 180802 w 273645"/>
                  <a:gd name="connsiteY45" fmla="*/ 261430 h 615703"/>
                  <a:gd name="connsiteX46" fmla="*/ 210121 w 273645"/>
                  <a:gd name="connsiteY46" fmla="*/ 205235 h 615703"/>
                  <a:gd name="connsiteX47" fmla="*/ 232111 w 273645"/>
                  <a:gd name="connsiteY47" fmla="*/ 151483 h 615703"/>
                  <a:gd name="connsiteX48" fmla="*/ 241884 w 273645"/>
                  <a:gd name="connsiteY48" fmla="*/ 127050 h 615703"/>
                  <a:gd name="connsiteX49" fmla="*/ 249213 w 273645"/>
                  <a:gd name="connsiteY49" fmla="*/ 102617 h 615703"/>
                  <a:gd name="connsiteX50" fmla="*/ 273646 w 273645"/>
                  <a:gd name="connsiteY50" fmla="*/ 0 h 615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273645" h="615703">
                    <a:moveTo>
                      <a:pt x="273646" y="0"/>
                    </a:moveTo>
                    <a:cubicBezTo>
                      <a:pt x="273646" y="0"/>
                      <a:pt x="271202" y="9773"/>
                      <a:pt x="266316" y="29319"/>
                    </a:cubicBezTo>
                    <a:cubicBezTo>
                      <a:pt x="263873" y="39092"/>
                      <a:pt x="261429" y="48865"/>
                      <a:pt x="256543" y="61082"/>
                    </a:cubicBezTo>
                    <a:cubicBezTo>
                      <a:pt x="251656" y="73298"/>
                      <a:pt x="246770" y="87958"/>
                      <a:pt x="241884" y="102617"/>
                    </a:cubicBezTo>
                    <a:cubicBezTo>
                      <a:pt x="239440" y="109947"/>
                      <a:pt x="236997" y="117277"/>
                      <a:pt x="232111" y="127050"/>
                    </a:cubicBezTo>
                    <a:cubicBezTo>
                      <a:pt x="229667" y="134380"/>
                      <a:pt x="224780" y="144153"/>
                      <a:pt x="222337" y="151483"/>
                    </a:cubicBezTo>
                    <a:cubicBezTo>
                      <a:pt x="215007" y="168586"/>
                      <a:pt x="207678" y="185689"/>
                      <a:pt x="197904" y="205235"/>
                    </a:cubicBezTo>
                    <a:cubicBezTo>
                      <a:pt x="188131" y="222338"/>
                      <a:pt x="180802" y="241884"/>
                      <a:pt x="168585" y="258987"/>
                    </a:cubicBezTo>
                    <a:cubicBezTo>
                      <a:pt x="163699" y="268760"/>
                      <a:pt x="158813" y="276089"/>
                      <a:pt x="151482" y="285863"/>
                    </a:cubicBezTo>
                    <a:cubicBezTo>
                      <a:pt x="149039" y="290749"/>
                      <a:pt x="146596" y="295636"/>
                      <a:pt x="141709" y="298079"/>
                    </a:cubicBezTo>
                    <a:lnTo>
                      <a:pt x="131936" y="310295"/>
                    </a:lnTo>
                    <a:cubicBezTo>
                      <a:pt x="129493" y="315182"/>
                      <a:pt x="127050" y="320068"/>
                      <a:pt x="122163" y="322512"/>
                    </a:cubicBezTo>
                    <a:lnTo>
                      <a:pt x="117277" y="337171"/>
                    </a:lnTo>
                    <a:cubicBezTo>
                      <a:pt x="109947" y="344501"/>
                      <a:pt x="102617" y="354274"/>
                      <a:pt x="97731" y="361604"/>
                    </a:cubicBezTo>
                    <a:cubicBezTo>
                      <a:pt x="95287" y="366490"/>
                      <a:pt x="90401" y="368934"/>
                      <a:pt x="87957" y="373820"/>
                    </a:cubicBezTo>
                    <a:cubicBezTo>
                      <a:pt x="85514" y="378707"/>
                      <a:pt x="80628" y="381150"/>
                      <a:pt x="78184" y="386037"/>
                    </a:cubicBezTo>
                    <a:cubicBezTo>
                      <a:pt x="73298" y="395810"/>
                      <a:pt x="65968" y="403140"/>
                      <a:pt x="61082" y="412913"/>
                    </a:cubicBezTo>
                    <a:cubicBezTo>
                      <a:pt x="58638" y="417799"/>
                      <a:pt x="56195" y="422686"/>
                      <a:pt x="53751" y="425129"/>
                    </a:cubicBezTo>
                    <a:cubicBezTo>
                      <a:pt x="51308" y="430015"/>
                      <a:pt x="48865" y="434902"/>
                      <a:pt x="46422" y="437345"/>
                    </a:cubicBezTo>
                    <a:cubicBezTo>
                      <a:pt x="43979" y="442232"/>
                      <a:pt x="41535" y="447118"/>
                      <a:pt x="39092" y="449562"/>
                    </a:cubicBezTo>
                    <a:cubicBezTo>
                      <a:pt x="36649" y="454448"/>
                      <a:pt x="34206" y="459335"/>
                      <a:pt x="34206" y="461778"/>
                    </a:cubicBezTo>
                    <a:cubicBezTo>
                      <a:pt x="31762" y="471551"/>
                      <a:pt x="26875" y="478881"/>
                      <a:pt x="24433" y="486211"/>
                    </a:cubicBezTo>
                    <a:cubicBezTo>
                      <a:pt x="21989" y="493540"/>
                      <a:pt x="19546" y="503314"/>
                      <a:pt x="17102" y="510643"/>
                    </a:cubicBezTo>
                    <a:cubicBezTo>
                      <a:pt x="14659" y="517973"/>
                      <a:pt x="12216" y="525303"/>
                      <a:pt x="12216" y="532633"/>
                    </a:cubicBezTo>
                    <a:cubicBezTo>
                      <a:pt x="9773" y="539963"/>
                      <a:pt x="9773" y="547292"/>
                      <a:pt x="7330" y="552179"/>
                    </a:cubicBezTo>
                    <a:cubicBezTo>
                      <a:pt x="4886" y="564395"/>
                      <a:pt x="2443" y="576612"/>
                      <a:pt x="2443" y="586385"/>
                    </a:cubicBezTo>
                    <a:cubicBezTo>
                      <a:pt x="0" y="605931"/>
                      <a:pt x="0" y="615704"/>
                      <a:pt x="0" y="615704"/>
                    </a:cubicBezTo>
                    <a:cubicBezTo>
                      <a:pt x="0" y="615704"/>
                      <a:pt x="2443" y="605931"/>
                      <a:pt x="4886" y="586385"/>
                    </a:cubicBezTo>
                    <a:cubicBezTo>
                      <a:pt x="7330" y="576612"/>
                      <a:pt x="9773" y="566839"/>
                      <a:pt x="12216" y="552179"/>
                    </a:cubicBezTo>
                    <a:cubicBezTo>
                      <a:pt x="14659" y="544849"/>
                      <a:pt x="14659" y="539963"/>
                      <a:pt x="17102" y="532633"/>
                    </a:cubicBezTo>
                    <a:cubicBezTo>
                      <a:pt x="19546" y="525303"/>
                      <a:pt x="19546" y="517973"/>
                      <a:pt x="24433" y="510643"/>
                    </a:cubicBezTo>
                    <a:cubicBezTo>
                      <a:pt x="26875" y="503314"/>
                      <a:pt x="29319" y="495984"/>
                      <a:pt x="31762" y="486211"/>
                    </a:cubicBezTo>
                    <a:cubicBezTo>
                      <a:pt x="34206" y="478881"/>
                      <a:pt x="39092" y="469108"/>
                      <a:pt x="41535" y="461778"/>
                    </a:cubicBezTo>
                    <a:cubicBezTo>
                      <a:pt x="43979" y="456891"/>
                      <a:pt x="43979" y="454448"/>
                      <a:pt x="46422" y="449562"/>
                    </a:cubicBezTo>
                    <a:cubicBezTo>
                      <a:pt x="48865" y="444675"/>
                      <a:pt x="51308" y="442232"/>
                      <a:pt x="53751" y="437345"/>
                    </a:cubicBezTo>
                    <a:cubicBezTo>
                      <a:pt x="56195" y="432459"/>
                      <a:pt x="58638" y="430015"/>
                      <a:pt x="61082" y="425129"/>
                    </a:cubicBezTo>
                    <a:cubicBezTo>
                      <a:pt x="63524" y="420242"/>
                      <a:pt x="65968" y="415356"/>
                      <a:pt x="68411" y="412913"/>
                    </a:cubicBezTo>
                    <a:cubicBezTo>
                      <a:pt x="73298" y="405583"/>
                      <a:pt x="80628" y="395810"/>
                      <a:pt x="85514" y="388480"/>
                    </a:cubicBezTo>
                    <a:cubicBezTo>
                      <a:pt x="87957" y="383593"/>
                      <a:pt x="92844" y="381150"/>
                      <a:pt x="95287" y="376264"/>
                    </a:cubicBezTo>
                    <a:cubicBezTo>
                      <a:pt x="97731" y="371377"/>
                      <a:pt x="102617" y="368934"/>
                      <a:pt x="105060" y="364047"/>
                    </a:cubicBezTo>
                    <a:cubicBezTo>
                      <a:pt x="112390" y="356717"/>
                      <a:pt x="119720" y="346944"/>
                      <a:pt x="124606" y="339614"/>
                    </a:cubicBezTo>
                    <a:lnTo>
                      <a:pt x="134380" y="327398"/>
                    </a:lnTo>
                    <a:cubicBezTo>
                      <a:pt x="136822" y="322512"/>
                      <a:pt x="141709" y="317625"/>
                      <a:pt x="144153" y="315182"/>
                    </a:cubicBezTo>
                    <a:lnTo>
                      <a:pt x="153926" y="302965"/>
                    </a:lnTo>
                    <a:cubicBezTo>
                      <a:pt x="156369" y="298079"/>
                      <a:pt x="158813" y="293192"/>
                      <a:pt x="163699" y="288306"/>
                    </a:cubicBezTo>
                    <a:cubicBezTo>
                      <a:pt x="168585" y="278533"/>
                      <a:pt x="175915" y="271203"/>
                      <a:pt x="180802" y="261430"/>
                    </a:cubicBezTo>
                    <a:cubicBezTo>
                      <a:pt x="190575" y="241884"/>
                      <a:pt x="200348" y="224781"/>
                      <a:pt x="210121" y="205235"/>
                    </a:cubicBezTo>
                    <a:cubicBezTo>
                      <a:pt x="219894" y="188132"/>
                      <a:pt x="224780" y="168586"/>
                      <a:pt x="232111" y="151483"/>
                    </a:cubicBezTo>
                    <a:cubicBezTo>
                      <a:pt x="234553" y="141710"/>
                      <a:pt x="239440" y="134380"/>
                      <a:pt x="241884" y="127050"/>
                    </a:cubicBezTo>
                    <a:cubicBezTo>
                      <a:pt x="244327" y="119720"/>
                      <a:pt x="246770" y="109947"/>
                      <a:pt x="249213" y="102617"/>
                    </a:cubicBezTo>
                    <a:cubicBezTo>
                      <a:pt x="263873" y="41536"/>
                      <a:pt x="273646" y="0"/>
                      <a:pt x="273646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894" name="Freeform: Shape 2893">
                <a:extLst>
                  <a:ext uri="{FF2B5EF4-FFF2-40B4-BE49-F238E27FC236}">
                    <a16:creationId xmlns:a16="http://schemas.microsoft.com/office/drawing/2014/main" id="{9EE963C5-B1D9-4170-B108-CC6CCD9A9B9B}"/>
                  </a:ext>
                </a:extLst>
              </p:cNvPr>
              <p:cNvSpPr/>
              <p:nvPr/>
            </p:nvSpPr>
            <p:spPr>
              <a:xfrm>
                <a:off x="9225828" y="-749174"/>
                <a:ext cx="425128" cy="473994"/>
              </a:xfrm>
              <a:custGeom>
                <a:avLst/>
                <a:gdLst>
                  <a:gd name="connsiteX0" fmla="*/ 425129 w 425128"/>
                  <a:gd name="connsiteY0" fmla="*/ 0 h 473994"/>
                  <a:gd name="connsiteX1" fmla="*/ 412912 w 425128"/>
                  <a:gd name="connsiteY1" fmla="*/ 24433 h 473994"/>
                  <a:gd name="connsiteX2" fmla="*/ 398253 w 425128"/>
                  <a:gd name="connsiteY2" fmla="*/ 51309 h 473994"/>
                  <a:gd name="connsiteX3" fmla="*/ 376263 w 425128"/>
                  <a:gd name="connsiteY3" fmla="*/ 85514 h 473994"/>
                  <a:gd name="connsiteX4" fmla="*/ 364047 w 425128"/>
                  <a:gd name="connsiteY4" fmla="*/ 105061 h 473994"/>
                  <a:gd name="connsiteX5" fmla="*/ 349387 w 425128"/>
                  <a:gd name="connsiteY5" fmla="*/ 124607 h 473994"/>
                  <a:gd name="connsiteX6" fmla="*/ 332285 w 425128"/>
                  <a:gd name="connsiteY6" fmla="*/ 146596 h 473994"/>
                  <a:gd name="connsiteX7" fmla="*/ 315182 w 425128"/>
                  <a:gd name="connsiteY7" fmla="*/ 168586 h 473994"/>
                  <a:gd name="connsiteX8" fmla="*/ 273646 w 425128"/>
                  <a:gd name="connsiteY8" fmla="*/ 207678 h 473994"/>
                  <a:gd name="connsiteX9" fmla="*/ 261429 w 425128"/>
                  <a:gd name="connsiteY9" fmla="*/ 217451 h 473994"/>
                  <a:gd name="connsiteX10" fmla="*/ 249213 w 425128"/>
                  <a:gd name="connsiteY10" fmla="*/ 227224 h 473994"/>
                  <a:gd name="connsiteX11" fmla="*/ 224780 w 425128"/>
                  <a:gd name="connsiteY11" fmla="*/ 244327 h 473994"/>
                  <a:gd name="connsiteX12" fmla="*/ 175915 w 425128"/>
                  <a:gd name="connsiteY12" fmla="*/ 280976 h 473994"/>
                  <a:gd name="connsiteX13" fmla="*/ 153926 w 425128"/>
                  <a:gd name="connsiteY13" fmla="*/ 300522 h 473994"/>
                  <a:gd name="connsiteX14" fmla="*/ 131936 w 425128"/>
                  <a:gd name="connsiteY14" fmla="*/ 320068 h 473994"/>
                  <a:gd name="connsiteX15" fmla="*/ 95287 w 425128"/>
                  <a:gd name="connsiteY15" fmla="*/ 359161 h 473994"/>
                  <a:gd name="connsiteX16" fmla="*/ 63525 w 425128"/>
                  <a:gd name="connsiteY16" fmla="*/ 395810 h 473994"/>
                  <a:gd name="connsiteX17" fmla="*/ 39092 w 425128"/>
                  <a:gd name="connsiteY17" fmla="*/ 427572 h 473994"/>
                  <a:gd name="connsiteX18" fmla="*/ 19546 w 425128"/>
                  <a:gd name="connsiteY18" fmla="*/ 452005 h 473994"/>
                  <a:gd name="connsiteX19" fmla="*/ 0 w 425128"/>
                  <a:gd name="connsiteY19" fmla="*/ 473994 h 473994"/>
                  <a:gd name="connsiteX20" fmla="*/ 19546 w 425128"/>
                  <a:gd name="connsiteY20" fmla="*/ 454448 h 473994"/>
                  <a:gd name="connsiteX21" fmla="*/ 41535 w 425128"/>
                  <a:gd name="connsiteY21" fmla="*/ 430015 h 473994"/>
                  <a:gd name="connsiteX22" fmla="*/ 68411 w 425128"/>
                  <a:gd name="connsiteY22" fmla="*/ 398253 h 473994"/>
                  <a:gd name="connsiteX23" fmla="*/ 100174 w 425128"/>
                  <a:gd name="connsiteY23" fmla="*/ 361604 h 473994"/>
                  <a:gd name="connsiteX24" fmla="*/ 139266 w 425128"/>
                  <a:gd name="connsiteY24" fmla="*/ 322512 h 473994"/>
                  <a:gd name="connsiteX25" fmla="*/ 161256 w 425128"/>
                  <a:gd name="connsiteY25" fmla="*/ 302965 h 473994"/>
                  <a:gd name="connsiteX26" fmla="*/ 183245 w 425128"/>
                  <a:gd name="connsiteY26" fmla="*/ 283419 h 473994"/>
                  <a:gd name="connsiteX27" fmla="*/ 232111 w 425128"/>
                  <a:gd name="connsiteY27" fmla="*/ 246770 h 473994"/>
                  <a:gd name="connsiteX28" fmla="*/ 256543 w 425128"/>
                  <a:gd name="connsiteY28" fmla="*/ 229667 h 473994"/>
                  <a:gd name="connsiteX29" fmla="*/ 268760 w 425128"/>
                  <a:gd name="connsiteY29" fmla="*/ 219894 h 473994"/>
                  <a:gd name="connsiteX30" fmla="*/ 280976 w 425128"/>
                  <a:gd name="connsiteY30" fmla="*/ 210121 h 473994"/>
                  <a:gd name="connsiteX31" fmla="*/ 322511 w 425128"/>
                  <a:gd name="connsiteY31" fmla="*/ 168586 h 473994"/>
                  <a:gd name="connsiteX32" fmla="*/ 339614 w 425128"/>
                  <a:gd name="connsiteY32" fmla="*/ 146596 h 473994"/>
                  <a:gd name="connsiteX33" fmla="*/ 356718 w 425128"/>
                  <a:gd name="connsiteY33" fmla="*/ 124607 h 473994"/>
                  <a:gd name="connsiteX34" fmla="*/ 371377 w 425128"/>
                  <a:gd name="connsiteY34" fmla="*/ 102617 h 473994"/>
                  <a:gd name="connsiteX35" fmla="*/ 383593 w 425128"/>
                  <a:gd name="connsiteY35" fmla="*/ 83071 h 473994"/>
                  <a:gd name="connsiteX36" fmla="*/ 403139 w 425128"/>
                  <a:gd name="connsiteY36" fmla="*/ 46422 h 473994"/>
                  <a:gd name="connsiteX37" fmla="*/ 417799 w 425128"/>
                  <a:gd name="connsiteY37" fmla="*/ 17103 h 473994"/>
                  <a:gd name="connsiteX38" fmla="*/ 425129 w 425128"/>
                  <a:gd name="connsiteY38" fmla="*/ 0 h 473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425128" h="473994">
                    <a:moveTo>
                      <a:pt x="425129" y="0"/>
                    </a:moveTo>
                    <a:cubicBezTo>
                      <a:pt x="425129" y="0"/>
                      <a:pt x="420242" y="9773"/>
                      <a:pt x="412912" y="24433"/>
                    </a:cubicBezTo>
                    <a:cubicBezTo>
                      <a:pt x="408026" y="31763"/>
                      <a:pt x="403139" y="41536"/>
                      <a:pt x="398253" y="51309"/>
                    </a:cubicBezTo>
                    <a:cubicBezTo>
                      <a:pt x="390923" y="61082"/>
                      <a:pt x="383593" y="73298"/>
                      <a:pt x="376263" y="85514"/>
                    </a:cubicBezTo>
                    <a:cubicBezTo>
                      <a:pt x="371377" y="92844"/>
                      <a:pt x="366490" y="97731"/>
                      <a:pt x="364047" y="105061"/>
                    </a:cubicBezTo>
                    <a:cubicBezTo>
                      <a:pt x="359160" y="112390"/>
                      <a:pt x="354274" y="117277"/>
                      <a:pt x="349387" y="124607"/>
                    </a:cubicBezTo>
                    <a:cubicBezTo>
                      <a:pt x="344501" y="131937"/>
                      <a:pt x="339614" y="139266"/>
                      <a:pt x="332285" y="146596"/>
                    </a:cubicBezTo>
                    <a:cubicBezTo>
                      <a:pt x="327398" y="153926"/>
                      <a:pt x="320068" y="161256"/>
                      <a:pt x="315182" y="168586"/>
                    </a:cubicBezTo>
                    <a:cubicBezTo>
                      <a:pt x="302965" y="183245"/>
                      <a:pt x="288306" y="195462"/>
                      <a:pt x="273646" y="207678"/>
                    </a:cubicBezTo>
                    <a:cubicBezTo>
                      <a:pt x="268760" y="210121"/>
                      <a:pt x="266316" y="215008"/>
                      <a:pt x="261429" y="217451"/>
                    </a:cubicBezTo>
                    <a:lnTo>
                      <a:pt x="249213" y="227224"/>
                    </a:lnTo>
                    <a:cubicBezTo>
                      <a:pt x="241884" y="232111"/>
                      <a:pt x="232111" y="239440"/>
                      <a:pt x="224780" y="244327"/>
                    </a:cubicBezTo>
                    <a:cubicBezTo>
                      <a:pt x="207678" y="256543"/>
                      <a:pt x="190575" y="266316"/>
                      <a:pt x="175915" y="280976"/>
                    </a:cubicBezTo>
                    <a:cubicBezTo>
                      <a:pt x="168585" y="288306"/>
                      <a:pt x="161256" y="293192"/>
                      <a:pt x="153926" y="300522"/>
                    </a:cubicBezTo>
                    <a:cubicBezTo>
                      <a:pt x="146596" y="307852"/>
                      <a:pt x="139266" y="315182"/>
                      <a:pt x="131936" y="320068"/>
                    </a:cubicBezTo>
                    <a:cubicBezTo>
                      <a:pt x="117277" y="332285"/>
                      <a:pt x="105060" y="346944"/>
                      <a:pt x="95287" y="359161"/>
                    </a:cubicBezTo>
                    <a:cubicBezTo>
                      <a:pt x="83071" y="371377"/>
                      <a:pt x="73298" y="386037"/>
                      <a:pt x="63525" y="395810"/>
                    </a:cubicBezTo>
                    <a:cubicBezTo>
                      <a:pt x="53751" y="408026"/>
                      <a:pt x="46422" y="417799"/>
                      <a:pt x="39092" y="427572"/>
                    </a:cubicBezTo>
                    <a:cubicBezTo>
                      <a:pt x="31762" y="437345"/>
                      <a:pt x="24433" y="444675"/>
                      <a:pt x="19546" y="452005"/>
                    </a:cubicBezTo>
                    <a:cubicBezTo>
                      <a:pt x="7330" y="464221"/>
                      <a:pt x="0" y="473994"/>
                      <a:pt x="0" y="473994"/>
                    </a:cubicBezTo>
                    <a:cubicBezTo>
                      <a:pt x="0" y="473994"/>
                      <a:pt x="7330" y="466664"/>
                      <a:pt x="19546" y="454448"/>
                    </a:cubicBezTo>
                    <a:cubicBezTo>
                      <a:pt x="26876" y="447118"/>
                      <a:pt x="31762" y="439789"/>
                      <a:pt x="41535" y="430015"/>
                    </a:cubicBezTo>
                    <a:cubicBezTo>
                      <a:pt x="48865" y="420242"/>
                      <a:pt x="58638" y="410469"/>
                      <a:pt x="68411" y="398253"/>
                    </a:cubicBezTo>
                    <a:cubicBezTo>
                      <a:pt x="78184" y="386037"/>
                      <a:pt x="87958" y="373820"/>
                      <a:pt x="100174" y="361604"/>
                    </a:cubicBezTo>
                    <a:cubicBezTo>
                      <a:pt x="112391" y="349388"/>
                      <a:pt x="124607" y="334728"/>
                      <a:pt x="139266" y="322512"/>
                    </a:cubicBezTo>
                    <a:cubicBezTo>
                      <a:pt x="146596" y="315182"/>
                      <a:pt x="153926" y="310295"/>
                      <a:pt x="161256" y="302965"/>
                    </a:cubicBezTo>
                    <a:cubicBezTo>
                      <a:pt x="168585" y="295636"/>
                      <a:pt x="175915" y="290749"/>
                      <a:pt x="183245" y="283419"/>
                    </a:cubicBezTo>
                    <a:cubicBezTo>
                      <a:pt x="197905" y="271203"/>
                      <a:pt x="215007" y="258987"/>
                      <a:pt x="232111" y="246770"/>
                    </a:cubicBezTo>
                    <a:cubicBezTo>
                      <a:pt x="239440" y="241884"/>
                      <a:pt x="249213" y="234554"/>
                      <a:pt x="256543" y="229667"/>
                    </a:cubicBezTo>
                    <a:lnTo>
                      <a:pt x="268760" y="219894"/>
                    </a:lnTo>
                    <a:cubicBezTo>
                      <a:pt x="273646" y="217451"/>
                      <a:pt x="276089" y="212564"/>
                      <a:pt x="280976" y="210121"/>
                    </a:cubicBezTo>
                    <a:cubicBezTo>
                      <a:pt x="295636" y="197905"/>
                      <a:pt x="310295" y="183245"/>
                      <a:pt x="322511" y="168586"/>
                    </a:cubicBezTo>
                    <a:cubicBezTo>
                      <a:pt x="329841" y="161256"/>
                      <a:pt x="334727" y="153926"/>
                      <a:pt x="339614" y="146596"/>
                    </a:cubicBezTo>
                    <a:cubicBezTo>
                      <a:pt x="344501" y="139266"/>
                      <a:pt x="349387" y="131937"/>
                      <a:pt x="356718" y="124607"/>
                    </a:cubicBezTo>
                    <a:cubicBezTo>
                      <a:pt x="361604" y="117277"/>
                      <a:pt x="366490" y="109947"/>
                      <a:pt x="371377" y="102617"/>
                    </a:cubicBezTo>
                    <a:cubicBezTo>
                      <a:pt x="376263" y="95288"/>
                      <a:pt x="381150" y="87958"/>
                      <a:pt x="383593" y="83071"/>
                    </a:cubicBezTo>
                    <a:cubicBezTo>
                      <a:pt x="390923" y="70855"/>
                      <a:pt x="398253" y="58638"/>
                      <a:pt x="403139" y="46422"/>
                    </a:cubicBezTo>
                    <a:cubicBezTo>
                      <a:pt x="408026" y="36649"/>
                      <a:pt x="412912" y="26876"/>
                      <a:pt x="417799" y="17103"/>
                    </a:cubicBezTo>
                    <a:cubicBezTo>
                      <a:pt x="422685" y="9773"/>
                      <a:pt x="425129" y="0"/>
                      <a:pt x="425129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895" name="Freeform: Shape 2894">
                <a:extLst>
                  <a:ext uri="{FF2B5EF4-FFF2-40B4-BE49-F238E27FC236}">
                    <a16:creationId xmlns:a16="http://schemas.microsoft.com/office/drawing/2014/main" id="{CF19D2EF-07CA-4E83-BE9B-6F19156D3CD9}"/>
                  </a:ext>
                </a:extLst>
              </p:cNvPr>
              <p:cNvSpPr/>
              <p:nvPr/>
            </p:nvSpPr>
            <p:spPr>
              <a:xfrm>
                <a:off x="9220941" y="-680763"/>
                <a:ext cx="762300" cy="408026"/>
              </a:xfrm>
              <a:custGeom>
                <a:avLst/>
                <a:gdLst>
                  <a:gd name="connsiteX0" fmla="*/ 762300 w 762300"/>
                  <a:gd name="connsiteY0" fmla="*/ 0 h 408026"/>
                  <a:gd name="connsiteX1" fmla="*/ 740311 w 762300"/>
                  <a:gd name="connsiteY1" fmla="*/ 31763 h 408026"/>
                  <a:gd name="connsiteX2" fmla="*/ 713435 w 762300"/>
                  <a:gd name="connsiteY2" fmla="*/ 65968 h 408026"/>
                  <a:gd name="connsiteX3" fmla="*/ 696332 w 762300"/>
                  <a:gd name="connsiteY3" fmla="*/ 85514 h 408026"/>
                  <a:gd name="connsiteX4" fmla="*/ 676786 w 762300"/>
                  <a:gd name="connsiteY4" fmla="*/ 107504 h 408026"/>
                  <a:gd name="connsiteX5" fmla="*/ 627921 w 762300"/>
                  <a:gd name="connsiteY5" fmla="*/ 153926 h 408026"/>
                  <a:gd name="connsiteX6" fmla="*/ 598601 w 762300"/>
                  <a:gd name="connsiteY6" fmla="*/ 175915 h 408026"/>
                  <a:gd name="connsiteX7" fmla="*/ 566839 w 762300"/>
                  <a:gd name="connsiteY7" fmla="*/ 197905 h 408026"/>
                  <a:gd name="connsiteX8" fmla="*/ 532633 w 762300"/>
                  <a:gd name="connsiteY8" fmla="*/ 219894 h 408026"/>
                  <a:gd name="connsiteX9" fmla="*/ 498427 w 762300"/>
                  <a:gd name="connsiteY9" fmla="*/ 239440 h 408026"/>
                  <a:gd name="connsiteX10" fmla="*/ 461778 w 762300"/>
                  <a:gd name="connsiteY10" fmla="*/ 256543 h 408026"/>
                  <a:gd name="connsiteX11" fmla="*/ 422686 w 762300"/>
                  <a:gd name="connsiteY11" fmla="*/ 273646 h 408026"/>
                  <a:gd name="connsiteX12" fmla="*/ 268760 w 762300"/>
                  <a:gd name="connsiteY12" fmla="*/ 324955 h 408026"/>
                  <a:gd name="connsiteX13" fmla="*/ 131936 w 762300"/>
                  <a:gd name="connsiteY13" fmla="*/ 361604 h 408026"/>
                  <a:gd name="connsiteX14" fmla="*/ 34206 w 762300"/>
                  <a:gd name="connsiteY14" fmla="*/ 388480 h 408026"/>
                  <a:gd name="connsiteX15" fmla="*/ 7330 w 762300"/>
                  <a:gd name="connsiteY15" fmla="*/ 400696 h 408026"/>
                  <a:gd name="connsiteX16" fmla="*/ 2443 w 762300"/>
                  <a:gd name="connsiteY16" fmla="*/ 405583 h 408026"/>
                  <a:gd name="connsiteX17" fmla="*/ 0 w 762300"/>
                  <a:gd name="connsiteY17" fmla="*/ 408026 h 408026"/>
                  <a:gd name="connsiteX18" fmla="*/ 2443 w 762300"/>
                  <a:gd name="connsiteY18" fmla="*/ 405583 h 408026"/>
                  <a:gd name="connsiteX19" fmla="*/ 7330 w 762300"/>
                  <a:gd name="connsiteY19" fmla="*/ 400696 h 408026"/>
                  <a:gd name="connsiteX20" fmla="*/ 34206 w 762300"/>
                  <a:gd name="connsiteY20" fmla="*/ 390923 h 408026"/>
                  <a:gd name="connsiteX21" fmla="*/ 131936 w 762300"/>
                  <a:gd name="connsiteY21" fmla="*/ 366490 h 408026"/>
                  <a:gd name="connsiteX22" fmla="*/ 271203 w 762300"/>
                  <a:gd name="connsiteY22" fmla="*/ 332285 h 408026"/>
                  <a:gd name="connsiteX23" fmla="*/ 425129 w 762300"/>
                  <a:gd name="connsiteY23" fmla="*/ 280976 h 408026"/>
                  <a:gd name="connsiteX24" fmla="*/ 464221 w 762300"/>
                  <a:gd name="connsiteY24" fmla="*/ 263873 h 408026"/>
                  <a:gd name="connsiteX25" fmla="*/ 500870 w 762300"/>
                  <a:gd name="connsiteY25" fmla="*/ 246770 h 408026"/>
                  <a:gd name="connsiteX26" fmla="*/ 537519 w 762300"/>
                  <a:gd name="connsiteY26" fmla="*/ 227224 h 408026"/>
                  <a:gd name="connsiteX27" fmla="*/ 571725 w 762300"/>
                  <a:gd name="connsiteY27" fmla="*/ 205235 h 408026"/>
                  <a:gd name="connsiteX28" fmla="*/ 603488 w 762300"/>
                  <a:gd name="connsiteY28" fmla="*/ 183245 h 408026"/>
                  <a:gd name="connsiteX29" fmla="*/ 632807 w 762300"/>
                  <a:gd name="connsiteY29" fmla="*/ 158813 h 408026"/>
                  <a:gd name="connsiteX30" fmla="*/ 681672 w 762300"/>
                  <a:gd name="connsiteY30" fmla="*/ 112390 h 408026"/>
                  <a:gd name="connsiteX31" fmla="*/ 701219 w 762300"/>
                  <a:gd name="connsiteY31" fmla="*/ 90401 h 408026"/>
                  <a:gd name="connsiteX32" fmla="*/ 718321 w 762300"/>
                  <a:gd name="connsiteY32" fmla="*/ 68412 h 408026"/>
                  <a:gd name="connsiteX33" fmla="*/ 745197 w 762300"/>
                  <a:gd name="connsiteY33" fmla="*/ 34206 h 408026"/>
                  <a:gd name="connsiteX34" fmla="*/ 762300 w 762300"/>
                  <a:gd name="connsiteY34" fmla="*/ 0 h 408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762300" h="408026">
                    <a:moveTo>
                      <a:pt x="762300" y="0"/>
                    </a:moveTo>
                    <a:cubicBezTo>
                      <a:pt x="762300" y="0"/>
                      <a:pt x="754970" y="12216"/>
                      <a:pt x="740311" y="31763"/>
                    </a:cubicBezTo>
                    <a:cubicBezTo>
                      <a:pt x="732981" y="41536"/>
                      <a:pt x="723208" y="53752"/>
                      <a:pt x="713435" y="65968"/>
                    </a:cubicBezTo>
                    <a:cubicBezTo>
                      <a:pt x="708548" y="73298"/>
                      <a:pt x="701219" y="78185"/>
                      <a:pt x="696332" y="85514"/>
                    </a:cubicBezTo>
                    <a:cubicBezTo>
                      <a:pt x="689002" y="92844"/>
                      <a:pt x="684115" y="100174"/>
                      <a:pt x="676786" y="107504"/>
                    </a:cubicBezTo>
                    <a:cubicBezTo>
                      <a:pt x="662126" y="122163"/>
                      <a:pt x="645023" y="136823"/>
                      <a:pt x="627921" y="153926"/>
                    </a:cubicBezTo>
                    <a:cubicBezTo>
                      <a:pt x="618148" y="161256"/>
                      <a:pt x="608374" y="168586"/>
                      <a:pt x="598601" y="175915"/>
                    </a:cubicBezTo>
                    <a:cubicBezTo>
                      <a:pt x="588828" y="183245"/>
                      <a:pt x="579055" y="190575"/>
                      <a:pt x="566839" y="197905"/>
                    </a:cubicBezTo>
                    <a:cubicBezTo>
                      <a:pt x="557066" y="205235"/>
                      <a:pt x="544850" y="212564"/>
                      <a:pt x="532633" y="219894"/>
                    </a:cubicBezTo>
                    <a:cubicBezTo>
                      <a:pt x="520417" y="227224"/>
                      <a:pt x="508201" y="232111"/>
                      <a:pt x="498427" y="239440"/>
                    </a:cubicBezTo>
                    <a:cubicBezTo>
                      <a:pt x="486210" y="246770"/>
                      <a:pt x="473994" y="251657"/>
                      <a:pt x="461778" y="256543"/>
                    </a:cubicBezTo>
                    <a:cubicBezTo>
                      <a:pt x="449561" y="261430"/>
                      <a:pt x="437345" y="266316"/>
                      <a:pt x="422686" y="273646"/>
                    </a:cubicBezTo>
                    <a:cubicBezTo>
                      <a:pt x="371377" y="295636"/>
                      <a:pt x="317625" y="312739"/>
                      <a:pt x="268760" y="324955"/>
                    </a:cubicBezTo>
                    <a:cubicBezTo>
                      <a:pt x="219894" y="339614"/>
                      <a:pt x="171029" y="351831"/>
                      <a:pt x="131936" y="361604"/>
                    </a:cubicBezTo>
                    <a:cubicBezTo>
                      <a:pt x="90401" y="371377"/>
                      <a:pt x="58638" y="381150"/>
                      <a:pt x="34206" y="388480"/>
                    </a:cubicBezTo>
                    <a:cubicBezTo>
                      <a:pt x="21989" y="393366"/>
                      <a:pt x="14660" y="395810"/>
                      <a:pt x="7330" y="400696"/>
                    </a:cubicBezTo>
                    <a:cubicBezTo>
                      <a:pt x="4887" y="403139"/>
                      <a:pt x="2443" y="403139"/>
                      <a:pt x="2443" y="405583"/>
                    </a:cubicBezTo>
                    <a:cubicBezTo>
                      <a:pt x="2443" y="405583"/>
                      <a:pt x="0" y="408026"/>
                      <a:pt x="0" y="408026"/>
                    </a:cubicBezTo>
                    <a:cubicBezTo>
                      <a:pt x="0" y="408026"/>
                      <a:pt x="0" y="408026"/>
                      <a:pt x="2443" y="405583"/>
                    </a:cubicBezTo>
                    <a:cubicBezTo>
                      <a:pt x="2443" y="405583"/>
                      <a:pt x="4887" y="403139"/>
                      <a:pt x="7330" y="400696"/>
                    </a:cubicBezTo>
                    <a:cubicBezTo>
                      <a:pt x="12216" y="398253"/>
                      <a:pt x="21989" y="393366"/>
                      <a:pt x="34206" y="390923"/>
                    </a:cubicBezTo>
                    <a:cubicBezTo>
                      <a:pt x="56196" y="383593"/>
                      <a:pt x="90401" y="376264"/>
                      <a:pt x="131936" y="366490"/>
                    </a:cubicBezTo>
                    <a:cubicBezTo>
                      <a:pt x="173472" y="356717"/>
                      <a:pt x="219894" y="346944"/>
                      <a:pt x="271203" y="332285"/>
                    </a:cubicBezTo>
                    <a:cubicBezTo>
                      <a:pt x="322512" y="317625"/>
                      <a:pt x="373821" y="300522"/>
                      <a:pt x="425129" y="280976"/>
                    </a:cubicBezTo>
                    <a:cubicBezTo>
                      <a:pt x="437345" y="276089"/>
                      <a:pt x="449561" y="271203"/>
                      <a:pt x="464221" y="263873"/>
                    </a:cubicBezTo>
                    <a:cubicBezTo>
                      <a:pt x="476438" y="258987"/>
                      <a:pt x="488654" y="251657"/>
                      <a:pt x="500870" y="246770"/>
                    </a:cubicBezTo>
                    <a:cubicBezTo>
                      <a:pt x="513087" y="239440"/>
                      <a:pt x="525303" y="234554"/>
                      <a:pt x="537519" y="227224"/>
                    </a:cubicBezTo>
                    <a:cubicBezTo>
                      <a:pt x="549736" y="219894"/>
                      <a:pt x="559509" y="212564"/>
                      <a:pt x="571725" y="205235"/>
                    </a:cubicBezTo>
                    <a:cubicBezTo>
                      <a:pt x="581499" y="197905"/>
                      <a:pt x="593715" y="190575"/>
                      <a:pt x="603488" y="183245"/>
                    </a:cubicBezTo>
                    <a:cubicBezTo>
                      <a:pt x="613261" y="175915"/>
                      <a:pt x="623034" y="168586"/>
                      <a:pt x="632807" y="158813"/>
                    </a:cubicBezTo>
                    <a:cubicBezTo>
                      <a:pt x="649910" y="144153"/>
                      <a:pt x="667013" y="127050"/>
                      <a:pt x="681672" y="112390"/>
                    </a:cubicBezTo>
                    <a:cubicBezTo>
                      <a:pt x="689002" y="105061"/>
                      <a:pt x="696332" y="97731"/>
                      <a:pt x="701219" y="90401"/>
                    </a:cubicBezTo>
                    <a:cubicBezTo>
                      <a:pt x="708548" y="83071"/>
                      <a:pt x="713435" y="75741"/>
                      <a:pt x="718321" y="68412"/>
                    </a:cubicBezTo>
                    <a:cubicBezTo>
                      <a:pt x="728095" y="56195"/>
                      <a:pt x="737868" y="43979"/>
                      <a:pt x="745197" y="34206"/>
                    </a:cubicBezTo>
                    <a:cubicBezTo>
                      <a:pt x="757414" y="12216"/>
                      <a:pt x="762300" y="0"/>
                      <a:pt x="76230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896" name="Freeform: Shape 2895">
                <a:extLst>
                  <a:ext uri="{FF2B5EF4-FFF2-40B4-BE49-F238E27FC236}">
                    <a16:creationId xmlns:a16="http://schemas.microsoft.com/office/drawing/2014/main" id="{DF35DED5-0478-49D0-91F1-AF310C747C2F}"/>
                  </a:ext>
                </a:extLst>
              </p:cNvPr>
              <p:cNvSpPr/>
              <p:nvPr/>
            </p:nvSpPr>
            <p:spPr>
              <a:xfrm>
                <a:off x="9223384" y="-541497"/>
                <a:ext cx="928442" cy="283419"/>
              </a:xfrm>
              <a:custGeom>
                <a:avLst/>
                <a:gdLst>
                  <a:gd name="connsiteX0" fmla="*/ 928442 w 928442"/>
                  <a:gd name="connsiteY0" fmla="*/ 0 h 283419"/>
                  <a:gd name="connsiteX1" fmla="*/ 891793 w 928442"/>
                  <a:gd name="connsiteY1" fmla="*/ 19546 h 283419"/>
                  <a:gd name="connsiteX2" fmla="*/ 847815 w 928442"/>
                  <a:gd name="connsiteY2" fmla="*/ 41536 h 283419"/>
                  <a:gd name="connsiteX3" fmla="*/ 791619 w 928442"/>
                  <a:gd name="connsiteY3" fmla="*/ 68412 h 283419"/>
                  <a:gd name="connsiteX4" fmla="*/ 723208 w 928442"/>
                  <a:gd name="connsiteY4" fmla="*/ 100174 h 283419"/>
                  <a:gd name="connsiteX5" fmla="*/ 647466 w 928442"/>
                  <a:gd name="connsiteY5" fmla="*/ 131937 h 283419"/>
                  <a:gd name="connsiteX6" fmla="*/ 566839 w 928442"/>
                  <a:gd name="connsiteY6" fmla="*/ 166142 h 283419"/>
                  <a:gd name="connsiteX7" fmla="*/ 525303 w 928442"/>
                  <a:gd name="connsiteY7" fmla="*/ 183245 h 283419"/>
                  <a:gd name="connsiteX8" fmla="*/ 481324 w 928442"/>
                  <a:gd name="connsiteY8" fmla="*/ 197905 h 283419"/>
                  <a:gd name="connsiteX9" fmla="*/ 437345 w 928442"/>
                  <a:gd name="connsiteY9" fmla="*/ 212564 h 283419"/>
                  <a:gd name="connsiteX10" fmla="*/ 393367 w 928442"/>
                  <a:gd name="connsiteY10" fmla="*/ 224781 h 283419"/>
                  <a:gd name="connsiteX11" fmla="*/ 371377 w 928442"/>
                  <a:gd name="connsiteY11" fmla="*/ 229667 h 283419"/>
                  <a:gd name="connsiteX12" fmla="*/ 349387 w 928442"/>
                  <a:gd name="connsiteY12" fmla="*/ 234554 h 283419"/>
                  <a:gd name="connsiteX13" fmla="*/ 327398 w 928442"/>
                  <a:gd name="connsiteY13" fmla="*/ 239440 h 283419"/>
                  <a:gd name="connsiteX14" fmla="*/ 317625 w 928442"/>
                  <a:gd name="connsiteY14" fmla="*/ 241884 h 283419"/>
                  <a:gd name="connsiteX15" fmla="*/ 307852 w 928442"/>
                  <a:gd name="connsiteY15" fmla="*/ 244327 h 283419"/>
                  <a:gd name="connsiteX16" fmla="*/ 266316 w 928442"/>
                  <a:gd name="connsiteY16" fmla="*/ 249214 h 283419"/>
                  <a:gd name="connsiteX17" fmla="*/ 227224 w 928442"/>
                  <a:gd name="connsiteY17" fmla="*/ 254100 h 283419"/>
                  <a:gd name="connsiteX18" fmla="*/ 188132 w 928442"/>
                  <a:gd name="connsiteY18" fmla="*/ 256543 h 283419"/>
                  <a:gd name="connsiteX19" fmla="*/ 151483 w 928442"/>
                  <a:gd name="connsiteY19" fmla="*/ 258987 h 283419"/>
                  <a:gd name="connsiteX20" fmla="*/ 87958 w 928442"/>
                  <a:gd name="connsiteY20" fmla="*/ 261430 h 283419"/>
                  <a:gd name="connsiteX21" fmla="*/ 39092 w 928442"/>
                  <a:gd name="connsiteY21" fmla="*/ 268760 h 283419"/>
                  <a:gd name="connsiteX22" fmla="*/ 9773 w 928442"/>
                  <a:gd name="connsiteY22" fmla="*/ 278533 h 283419"/>
                  <a:gd name="connsiteX23" fmla="*/ 0 w 928442"/>
                  <a:gd name="connsiteY23" fmla="*/ 283419 h 283419"/>
                  <a:gd name="connsiteX24" fmla="*/ 9773 w 928442"/>
                  <a:gd name="connsiteY24" fmla="*/ 278533 h 283419"/>
                  <a:gd name="connsiteX25" fmla="*/ 39092 w 928442"/>
                  <a:gd name="connsiteY25" fmla="*/ 268760 h 283419"/>
                  <a:gd name="connsiteX26" fmla="*/ 87958 w 928442"/>
                  <a:gd name="connsiteY26" fmla="*/ 263873 h 283419"/>
                  <a:gd name="connsiteX27" fmla="*/ 151483 w 928442"/>
                  <a:gd name="connsiteY27" fmla="*/ 261430 h 283419"/>
                  <a:gd name="connsiteX28" fmla="*/ 188132 w 928442"/>
                  <a:gd name="connsiteY28" fmla="*/ 261430 h 283419"/>
                  <a:gd name="connsiteX29" fmla="*/ 227224 w 928442"/>
                  <a:gd name="connsiteY29" fmla="*/ 258987 h 283419"/>
                  <a:gd name="connsiteX30" fmla="*/ 268760 w 928442"/>
                  <a:gd name="connsiteY30" fmla="*/ 256543 h 283419"/>
                  <a:gd name="connsiteX31" fmla="*/ 310296 w 928442"/>
                  <a:gd name="connsiteY31" fmla="*/ 251657 h 283419"/>
                  <a:gd name="connsiteX32" fmla="*/ 320068 w 928442"/>
                  <a:gd name="connsiteY32" fmla="*/ 249214 h 283419"/>
                  <a:gd name="connsiteX33" fmla="*/ 329841 w 928442"/>
                  <a:gd name="connsiteY33" fmla="*/ 246770 h 283419"/>
                  <a:gd name="connsiteX34" fmla="*/ 351831 w 928442"/>
                  <a:gd name="connsiteY34" fmla="*/ 241884 h 283419"/>
                  <a:gd name="connsiteX35" fmla="*/ 373820 w 928442"/>
                  <a:gd name="connsiteY35" fmla="*/ 236997 h 283419"/>
                  <a:gd name="connsiteX36" fmla="*/ 395810 w 928442"/>
                  <a:gd name="connsiteY36" fmla="*/ 232111 h 283419"/>
                  <a:gd name="connsiteX37" fmla="*/ 439789 w 928442"/>
                  <a:gd name="connsiteY37" fmla="*/ 219894 h 283419"/>
                  <a:gd name="connsiteX38" fmla="*/ 483767 w 928442"/>
                  <a:gd name="connsiteY38" fmla="*/ 205235 h 283419"/>
                  <a:gd name="connsiteX39" fmla="*/ 527746 w 928442"/>
                  <a:gd name="connsiteY39" fmla="*/ 190575 h 283419"/>
                  <a:gd name="connsiteX40" fmla="*/ 569282 w 928442"/>
                  <a:gd name="connsiteY40" fmla="*/ 173472 h 283419"/>
                  <a:gd name="connsiteX41" fmla="*/ 649910 w 928442"/>
                  <a:gd name="connsiteY41" fmla="*/ 139266 h 283419"/>
                  <a:gd name="connsiteX42" fmla="*/ 725651 w 928442"/>
                  <a:gd name="connsiteY42" fmla="*/ 105061 h 283419"/>
                  <a:gd name="connsiteX43" fmla="*/ 791619 w 928442"/>
                  <a:gd name="connsiteY43" fmla="*/ 73298 h 283419"/>
                  <a:gd name="connsiteX44" fmla="*/ 847815 w 928442"/>
                  <a:gd name="connsiteY44" fmla="*/ 46422 h 283419"/>
                  <a:gd name="connsiteX45" fmla="*/ 891793 w 928442"/>
                  <a:gd name="connsiteY45" fmla="*/ 24433 h 283419"/>
                  <a:gd name="connsiteX46" fmla="*/ 918669 w 928442"/>
                  <a:gd name="connsiteY46" fmla="*/ 9773 h 283419"/>
                  <a:gd name="connsiteX47" fmla="*/ 928442 w 928442"/>
                  <a:gd name="connsiteY47" fmla="*/ 0 h 283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928442" h="283419">
                    <a:moveTo>
                      <a:pt x="928442" y="0"/>
                    </a:moveTo>
                    <a:cubicBezTo>
                      <a:pt x="928442" y="0"/>
                      <a:pt x="913783" y="7330"/>
                      <a:pt x="891793" y="19546"/>
                    </a:cubicBezTo>
                    <a:cubicBezTo>
                      <a:pt x="879577" y="24433"/>
                      <a:pt x="864917" y="31762"/>
                      <a:pt x="847815" y="41536"/>
                    </a:cubicBezTo>
                    <a:cubicBezTo>
                      <a:pt x="830712" y="48865"/>
                      <a:pt x="811166" y="58638"/>
                      <a:pt x="791619" y="68412"/>
                    </a:cubicBezTo>
                    <a:cubicBezTo>
                      <a:pt x="769630" y="78185"/>
                      <a:pt x="747641" y="87958"/>
                      <a:pt x="723208" y="100174"/>
                    </a:cubicBezTo>
                    <a:cubicBezTo>
                      <a:pt x="698775" y="109947"/>
                      <a:pt x="674343" y="122163"/>
                      <a:pt x="647466" y="131937"/>
                    </a:cubicBezTo>
                    <a:cubicBezTo>
                      <a:pt x="620590" y="144153"/>
                      <a:pt x="593714" y="153926"/>
                      <a:pt x="566839" y="166142"/>
                    </a:cubicBezTo>
                    <a:cubicBezTo>
                      <a:pt x="552179" y="171029"/>
                      <a:pt x="537519" y="178359"/>
                      <a:pt x="525303" y="183245"/>
                    </a:cubicBezTo>
                    <a:cubicBezTo>
                      <a:pt x="510643" y="188132"/>
                      <a:pt x="495983" y="193018"/>
                      <a:pt x="481324" y="197905"/>
                    </a:cubicBezTo>
                    <a:cubicBezTo>
                      <a:pt x="466665" y="202791"/>
                      <a:pt x="452005" y="207678"/>
                      <a:pt x="437345" y="212564"/>
                    </a:cubicBezTo>
                    <a:cubicBezTo>
                      <a:pt x="422685" y="217451"/>
                      <a:pt x="408026" y="222338"/>
                      <a:pt x="393367" y="224781"/>
                    </a:cubicBezTo>
                    <a:cubicBezTo>
                      <a:pt x="386036" y="227224"/>
                      <a:pt x="378707" y="229667"/>
                      <a:pt x="371377" y="229667"/>
                    </a:cubicBezTo>
                    <a:cubicBezTo>
                      <a:pt x="364047" y="232111"/>
                      <a:pt x="356718" y="232111"/>
                      <a:pt x="349387" y="234554"/>
                    </a:cubicBezTo>
                    <a:cubicBezTo>
                      <a:pt x="342058" y="236997"/>
                      <a:pt x="334728" y="236997"/>
                      <a:pt x="327398" y="239440"/>
                    </a:cubicBezTo>
                    <a:cubicBezTo>
                      <a:pt x="324955" y="239440"/>
                      <a:pt x="320068" y="241884"/>
                      <a:pt x="317625" y="241884"/>
                    </a:cubicBezTo>
                    <a:cubicBezTo>
                      <a:pt x="315182" y="241884"/>
                      <a:pt x="310296" y="241884"/>
                      <a:pt x="307852" y="244327"/>
                    </a:cubicBezTo>
                    <a:cubicBezTo>
                      <a:pt x="293192" y="246770"/>
                      <a:pt x="280976" y="249214"/>
                      <a:pt x="266316" y="249214"/>
                    </a:cubicBezTo>
                    <a:cubicBezTo>
                      <a:pt x="251656" y="251657"/>
                      <a:pt x="239440" y="251657"/>
                      <a:pt x="227224" y="254100"/>
                    </a:cubicBezTo>
                    <a:cubicBezTo>
                      <a:pt x="215007" y="256543"/>
                      <a:pt x="200348" y="256543"/>
                      <a:pt x="188132" y="256543"/>
                    </a:cubicBezTo>
                    <a:cubicBezTo>
                      <a:pt x="175916" y="256543"/>
                      <a:pt x="163699" y="256543"/>
                      <a:pt x="151483" y="258987"/>
                    </a:cubicBezTo>
                    <a:cubicBezTo>
                      <a:pt x="129493" y="258987"/>
                      <a:pt x="107504" y="258987"/>
                      <a:pt x="87958" y="261430"/>
                    </a:cubicBezTo>
                    <a:cubicBezTo>
                      <a:pt x="68411" y="263873"/>
                      <a:pt x="53752" y="266316"/>
                      <a:pt x="39092" y="268760"/>
                    </a:cubicBezTo>
                    <a:cubicBezTo>
                      <a:pt x="26876" y="271203"/>
                      <a:pt x="17103" y="276089"/>
                      <a:pt x="9773" y="278533"/>
                    </a:cubicBezTo>
                    <a:cubicBezTo>
                      <a:pt x="2443" y="280976"/>
                      <a:pt x="0" y="283419"/>
                      <a:pt x="0" y="283419"/>
                    </a:cubicBezTo>
                    <a:cubicBezTo>
                      <a:pt x="0" y="283419"/>
                      <a:pt x="2443" y="280976"/>
                      <a:pt x="9773" y="278533"/>
                    </a:cubicBezTo>
                    <a:cubicBezTo>
                      <a:pt x="17103" y="276089"/>
                      <a:pt x="26876" y="273646"/>
                      <a:pt x="39092" y="268760"/>
                    </a:cubicBezTo>
                    <a:cubicBezTo>
                      <a:pt x="51309" y="266316"/>
                      <a:pt x="68411" y="263873"/>
                      <a:pt x="87958" y="263873"/>
                    </a:cubicBezTo>
                    <a:cubicBezTo>
                      <a:pt x="107504" y="261430"/>
                      <a:pt x="127050" y="263873"/>
                      <a:pt x="151483" y="261430"/>
                    </a:cubicBezTo>
                    <a:cubicBezTo>
                      <a:pt x="163699" y="261430"/>
                      <a:pt x="175916" y="261430"/>
                      <a:pt x="188132" y="261430"/>
                    </a:cubicBezTo>
                    <a:cubicBezTo>
                      <a:pt x="200348" y="261430"/>
                      <a:pt x="212565" y="261430"/>
                      <a:pt x="227224" y="258987"/>
                    </a:cubicBezTo>
                    <a:cubicBezTo>
                      <a:pt x="239440" y="258987"/>
                      <a:pt x="254100" y="256543"/>
                      <a:pt x="268760" y="256543"/>
                    </a:cubicBezTo>
                    <a:cubicBezTo>
                      <a:pt x="283419" y="254100"/>
                      <a:pt x="295636" y="251657"/>
                      <a:pt x="310296" y="251657"/>
                    </a:cubicBezTo>
                    <a:cubicBezTo>
                      <a:pt x="312738" y="251657"/>
                      <a:pt x="317625" y="251657"/>
                      <a:pt x="320068" y="249214"/>
                    </a:cubicBezTo>
                    <a:cubicBezTo>
                      <a:pt x="322512" y="249214"/>
                      <a:pt x="327398" y="246770"/>
                      <a:pt x="329841" y="246770"/>
                    </a:cubicBezTo>
                    <a:cubicBezTo>
                      <a:pt x="337171" y="244327"/>
                      <a:pt x="344501" y="244327"/>
                      <a:pt x="351831" y="241884"/>
                    </a:cubicBezTo>
                    <a:cubicBezTo>
                      <a:pt x="359161" y="239440"/>
                      <a:pt x="366490" y="239440"/>
                      <a:pt x="373820" y="236997"/>
                    </a:cubicBezTo>
                    <a:cubicBezTo>
                      <a:pt x="381150" y="234554"/>
                      <a:pt x="388480" y="232111"/>
                      <a:pt x="395810" y="232111"/>
                    </a:cubicBezTo>
                    <a:cubicBezTo>
                      <a:pt x="410469" y="227224"/>
                      <a:pt x="425129" y="224781"/>
                      <a:pt x="439789" y="219894"/>
                    </a:cubicBezTo>
                    <a:cubicBezTo>
                      <a:pt x="454448" y="215008"/>
                      <a:pt x="469108" y="210121"/>
                      <a:pt x="483767" y="205235"/>
                    </a:cubicBezTo>
                    <a:cubicBezTo>
                      <a:pt x="498427" y="200348"/>
                      <a:pt x="513087" y="195462"/>
                      <a:pt x="527746" y="190575"/>
                    </a:cubicBezTo>
                    <a:cubicBezTo>
                      <a:pt x="542406" y="185689"/>
                      <a:pt x="557065" y="178359"/>
                      <a:pt x="569282" y="173472"/>
                    </a:cubicBezTo>
                    <a:cubicBezTo>
                      <a:pt x="598601" y="163699"/>
                      <a:pt x="625477" y="151483"/>
                      <a:pt x="649910" y="139266"/>
                    </a:cubicBezTo>
                    <a:cubicBezTo>
                      <a:pt x="676786" y="127050"/>
                      <a:pt x="701219" y="117277"/>
                      <a:pt x="725651" y="105061"/>
                    </a:cubicBezTo>
                    <a:cubicBezTo>
                      <a:pt x="750084" y="92844"/>
                      <a:pt x="772073" y="83071"/>
                      <a:pt x="791619" y="73298"/>
                    </a:cubicBezTo>
                    <a:cubicBezTo>
                      <a:pt x="811166" y="63525"/>
                      <a:pt x="830712" y="53752"/>
                      <a:pt x="847815" y="46422"/>
                    </a:cubicBezTo>
                    <a:cubicBezTo>
                      <a:pt x="864917" y="39092"/>
                      <a:pt x="879577" y="29319"/>
                      <a:pt x="891793" y="24433"/>
                    </a:cubicBezTo>
                    <a:cubicBezTo>
                      <a:pt x="904010" y="19546"/>
                      <a:pt x="913783" y="12216"/>
                      <a:pt x="918669" y="9773"/>
                    </a:cubicBezTo>
                    <a:cubicBezTo>
                      <a:pt x="925999" y="0"/>
                      <a:pt x="928442" y="0"/>
                      <a:pt x="928442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897" name="Freeform: Shape 2896">
                <a:extLst>
                  <a:ext uri="{FF2B5EF4-FFF2-40B4-BE49-F238E27FC236}">
                    <a16:creationId xmlns:a16="http://schemas.microsoft.com/office/drawing/2014/main" id="{0948E579-34D9-4457-A2DB-ED8A0E5D8B83}"/>
                  </a:ext>
                </a:extLst>
              </p:cNvPr>
              <p:cNvSpPr/>
              <p:nvPr/>
            </p:nvSpPr>
            <p:spPr>
              <a:xfrm>
                <a:off x="9211168" y="-482858"/>
                <a:ext cx="134379" cy="224780"/>
              </a:xfrm>
              <a:custGeom>
                <a:avLst/>
                <a:gdLst>
                  <a:gd name="connsiteX0" fmla="*/ 134380 w 134379"/>
                  <a:gd name="connsiteY0" fmla="*/ 0 h 224780"/>
                  <a:gd name="connsiteX1" fmla="*/ 127050 w 134379"/>
                  <a:gd name="connsiteY1" fmla="*/ 7330 h 224780"/>
                  <a:gd name="connsiteX2" fmla="*/ 107504 w 134379"/>
                  <a:gd name="connsiteY2" fmla="*/ 29319 h 224780"/>
                  <a:gd name="connsiteX3" fmla="*/ 80628 w 134379"/>
                  <a:gd name="connsiteY3" fmla="*/ 61082 h 224780"/>
                  <a:gd name="connsiteX4" fmla="*/ 65969 w 134379"/>
                  <a:gd name="connsiteY4" fmla="*/ 80628 h 224780"/>
                  <a:gd name="connsiteX5" fmla="*/ 51309 w 134379"/>
                  <a:gd name="connsiteY5" fmla="*/ 100174 h 224780"/>
                  <a:gd name="connsiteX6" fmla="*/ 39092 w 134379"/>
                  <a:gd name="connsiteY6" fmla="*/ 122163 h 224780"/>
                  <a:gd name="connsiteX7" fmla="*/ 26876 w 134379"/>
                  <a:gd name="connsiteY7" fmla="*/ 144153 h 224780"/>
                  <a:gd name="connsiteX8" fmla="*/ 17103 w 134379"/>
                  <a:gd name="connsiteY8" fmla="*/ 163699 h 224780"/>
                  <a:gd name="connsiteX9" fmla="*/ 9773 w 134379"/>
                  <a:gd name="connsiteY9" fmla="*/ 183245 h 224780"/>
                  <a:gd name="connsiteX10" fmla="*/ 4887 w 134379"/>
                  <a:gd name="connsiteY10" fmla="*/ 200348 h 224780"/>
                  <a:gd name="connsiteX11" fmla="*/ 2443 w 134379"/>
                  <a:gd name="connsiteY11" fmla="*/ 207678 h 224780"/>
                  <a:gd name="connsiteX12" fmla="*/ 2443 w 134379"/>
                  <a:gd name="connsiteY12" fmla="*/ 212564 h 224780"/>
                  <a:gd name="connsiteX13" fmla="*/ 0 w 134379"/>
                  <a:gd name="connsiteY13" fmla="*/ 224781 h 224780"/>
                  <a:gd name="connsiteX14" fmla="*/ 2443 w 134379"/>
                  <a:gd name="connsiteY14" fmla="*/ 215008 h 224780"/>
                  <a:gd name="connsiteX15" fmla="*/ 4887 w 134379"/>
                  <a:gd name="connsiteY15" fmla="*/ 210121 h 224780"/>
                  <a:gd name="connsiteX16" fmla="*/ 7330 w 134379"/>
                  <a:gd name="connsiteY16" fmla="*/ 202791 h 224780"/>
                  <a:gd name="connsiteX17" fmla="*/ 14660 w 134379"/>
                  <a:gd name="connsiteY17" fmla="*/ 188132 h 224780"/>
                  <a:gd name="connsiteX18" fmla="*/ 24433 w 134379"/>
                  <a:gd name="connsiteY18" fmla="*/ 171029 h 224780"/>
                  <a:gd name="connsiteX19" fmla="*/ 34206 w 134379"/>
                  <a:gd name="connsiteY19" fmla="*/ 151483 h 224780"/>
                  <a:gd name="connsiteX20" fmla="*/ 58638 w 134379"/>
                  <a:gd name="connsiteY20" fmla="*/ 109947 h 224780"/>
                  <a:gd name="connsiteX21" fmla="*/ 85514 w 134379"/>
                  <a:gd name="connsiteY21" fmla="*/ 70855 h 224780"/>
                  <a:gd name="connsiteX22" fmla="*/ 109947 w 134379"/>
                  <a:gd name="connsiteY22" fmla="*/ 36649 h 224780"/>
                  <a:gd name="connsiteX23" fmla="*/ 127050 w 134379"/>
                  <a:gd name="connsiteY23" fmla="*/ 12216 h 224780"/>
                  <a:gd name="connsiteX24" fmla="*/ 134380 w 134379"/>
                  <a:gd name="connsiteY24" fmla="*/ 0 h 224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34379" h="224780">
                    <a:moveTo>
                      <a:pt x="134380" y="0"/>
                    </a:moveTo>
                    <a:cubicBezTo>
                      <a:pt x="134380" y="0"/>
                      <a:pt x="131936" y="2443"/>
                      <a:pt x="127050" y="7330"/>
                    </a:cubicBezTo>
                    <a:cubicBezTo>
                      <a:pt x="122163" y="12216"/>
                      <a:pt x="114834" y="19546"/>
                      <a:pt x="107504" y="29319"/>
                    </a:cubicBezTo>
                    <a:cubicBezTo>
                      <a:pt x="100174" y="39092"/>
                      <a:pt x="90401" y="48865"/>
                      <a:pt x="80628" y="61082"/>
                    </a:cubicBezTo>
                    <a:cubicBezTo>
                      <a:pt x="75742" y="68412"/>
                      <a:pt x="70855" y="73298"/>
                      <a:pt x="65969" y="80628"/>
                    </a:cubicBezTo>
                    <a:cubicBezTo>
                      <a:pt x="61082" y="87958"/>
                      <a:pt x="56195" y="92844"/>
                      <a:pt x="51309" y="100174"/>
                    </a:cubicBezTo>
                    <a:cubicBezTo>
                      <a:pt x="46422" y="107504"/>
                      <a:pt x="41536" y="114834"/>
                      <a:pt x="39092" y="122163"/>
                    </a:cubicBezTo>
                    <a:cubicBezTo>
                      <a:pt x="34206" y="129493"/>
                      <a:pt x="31762" y="136823"/>
                      <a:pt x="26876" y="144153"/>
                    </a:cubicBezTo>
                    <a:cubicBezTo>
                      <a:pt x="21989" y="151483"/>
                      <a:pt x="19546" y="158813"/>
                      <a:pt x="17103" y="163699"/>
                    </a:cubicBezTo>
                    <a:cubicBezTo>
                      <a:pt x="14660" y="171029"/>
                      <a:pt x="12216" y="175915"/>
                      <a:pt x="9773" y="183245"/>
                    </a:cubicBezTo>
                    <a:cubicBezTo>
                      <a:pt x="7330" y="188132"/>
                      <a:pt x="7330" y="195462"/>
                      <a:pt x="4887" y="200348"/>
                    </a:cubicBezTo>
                    <a:cubicBezTo>
                      <a:pt x="4887" y="202791"/>
                      <a:pt x="2443" y="205235"/>
                      <a:pt x="2443" y="207678"/>
                    </a:cubicBezTo>
                    <a:cubicBezTo>
                      <a:pt x="2443" y="210121"/>
                      <a:pt x="2443" y="212564"/>
                      <a:pt x="2443" y="212564"/>
                    </a:cubicBezTo>
                    <a:cubicBezTo>
                      <a:pt x="2443" y="219894"/>
                      <a:pt x="0" y="224781"/>
                      <a:pt x="0" y="224781"/>
                    </a:cubicBezTo>
                    <a:cubicBezTo>
                      <a:pt x="0" y="224781"/>
                      <a:pt x="2443" y="219894"/>
                      <a:pt x="2443" y="215008"/>
                    </a:cubicBezTo>
                    <a:cubicBezTo>
                      <a:pt x="2443" y="212564"/>
                      <a:pt x="2443" y="212564"/>
                      <a:pt x="4887" y="210121"/>
                    </a:cubicBezTo>
                    <a:cubicBezTo>
                      <a:pt x="4887" y="207678"/>
                      <a:pt x="7330" y="205235"/>
                      <a:pt x="7330" y="202791"/>
                    </a:cubicBezTo>
                    <a:cubicBezTo>
                      <a:pt x="9773" y="197905"/>
                      <a:pt x="9773" y="193018"/>
                      <a:pt x="14660" y="188132"/>
                    </a:cubicBezTo>
                    <a:cubicBezTo>
                      <a:pt x="17103" y="183245"/>
                      <a:pt x="19546" y="175915"/>
                      <a:pt x="24433" y="171029"/>
                    </a:cubicBezTo>
                    <a:cubicBezTo>
                      <a:pt x="26876" y="166142"/>
                      <a:pt x="31762" y="158813"/>
                      <a:pt x="34206" y="151483"/>
                    </a:cubicBezTo>
                    <a:cubicBezTo>
                      <a:pt x="41536" y="139266"/>
                      <a:pt x="51309" y="124607"/>
                      <a:pt x="58638" y="109947"/>
                    </a:cubicBezTo>
                    <a:cubicBezTo>
                      <a:pt x="68411" y="95288"/>
                      <a:pt x="78185" y="83071"/>
                      <a:pt x="85514" y="70855"/>
                    </a:cubicBezTo>
                    <a:cubicBezTo>
                      <a:pt x="95287" y="58638"/>
                      <a:pt x="102618" y="46422"/>
                      <a:pt x="109947" y="36649"/>
                    </a:cubicBezTo>
                    <a:cubicBezTo>
                      <a:pt x="117277" y="26876"/>
                      <a:pt x="124607" y="19546"/>
                      <a:pt x="127050" y="12216"/>
                    </a:cubicBezTo>
                    <a:cubicBezTo>
                      <a:pt x="131936" y="2443"/>
                      <a:pt x="134380" y="0"/>
                      <a:pt x="13438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898" name="Freeform: Shape 2897">
                <a:extLst>
                  <a:ext uri="{FF2B5EF4-FFF2-40B4-BE49-F238E27FC236}">
                    <a16:creationId xmlns:a16="http://schemas.microsoft.com/office/drawing/2014/main" id="{855FD338-8850-44B5-9D84-931D24CE1EA3}"/>
                  </a:ext>
                </a:extLst>
              </p:cNvPr>
              <p:cNvSpPr/>
              <p:nvPr/>
            </p:nvSpPr>
            <p:spPr>
              <a:xfrm>
                <a:off x="9216055" y="-380241"/>
                <a:ext cx="163698" cy="117276"/>
              </a:xfrm>
              <a:custGeom>
                <a:avLst/>
                <a:gdLst>
                  <a:gd name="connsiteX0" fmla="*/ 0 w 163698"/>
                  <a:gd name="connsiteY0" fmla="*/ 117277 h 117276"/>
                  <a:gd name="connsiteX1" fmla="*/ 4886 w 163698"/>
                  <a:gd name="connsiteY1" fmla="*/ 109947 h 117276"/>
                  <a:gd name="connsiteX2" fmla="*/ 12216 w 163698"/>
                  <a:gd name="connsiteY2" fmla="*/ 102617 h 117276"/>
                  <a:gd name="connsiteX3" fmla="*/ 21989 w 163698"/>
                  <a:gd name="connsiteY3" fmla="*/ 92844 h 117276"/>
                  <a:gd name="connsiteX4" fmla="*/ 34206 w 163698"/>
                  <a:gd name="connsiteY4" fmla="*/ 83071 h 117276"/>
                  <a:gd name="connsiteX5" fmla="*/ 48865 w 163698"/>
                  <a:gd name="connsiteY5" fmla="*/ 73298 h 117276"/>
                  <a:gd name="connsiteX6" fmla="*/ 63524 w 163698"/>
                  <a:gd name="connsiteY6" fmla="*/ 63525 h 117276"/>
                  <a:gd name="connsiteX7" fmla="*/ 78184 w 163698"/>
                  <a:gd name="connsiteY7" fmla="*/ 53752 h 117276"/>
                  <a:gd name="connsiteX8" fmla="*/ 109947 w 163698"/>
                  <a:gd name="connsiteY8" fmla="*/ 34206 h 117276"/>
                  <a:gd name="connsiteX9" fmla="*/ 136822 w 163698"/>
                  <a:gd name="connsiteY9" fmla="*/ 17103 h 117276"/>
                  <a:gd name="connsiteX10" fmla="*/ 163699 w 163698"/>
                  <a:gd name="connsiteY10" fmla="*/ 0 h 117276"/>
                  <a:gd name="connsiteX11" fmla="*/ 156369 w 163698"/>
                  <a:gd name="connsiteY11" fmla="*/ 2443 h 117276"/>
                  <a:gd name="connsiteX12" fmla="*/ 134380 w 163698"/>
                  <a:gd name="connsiteY12" fmla="*/ 12216 h 117276"/>
                  <a:gd name="connsiteX13" fmla="*/ 105060 w 163698"/>
                  <a:gd name="connsiteY13" fmla="*/ 26876 h 117276"/>
                  <a:gd name="connsiteX14" fmla="*/ 87957 w 163698"/>
                  <a:gd name="connsiteY14" fmla="*/ 36649 h 117276"/>
                  <a:gd name="connsiteX15" fmla="*/ 70855 w 163698"/>
                  <a:gd name="connsiteY15" fmla="*/ 46422 h 117276"/>
                  <a:gd name="connsiteX16" fmla="*/ 39092 w 163698"/>
                  <a:gd name="connsiteY16" fmla="*/ 68412 h 117276"/>
                  <a:gd name="connsiteX17" fmla="*/ 26875 w 163698"/>
                  <a:gd name="connsiteY17" fmla="*/ 80628 h 117276"/>
                  <a:gd name="connsiteX18" fmla="*/ 14659 w 163698"/>
                  <a:gd name="connsiteY18" fmla="*/ 90401 h 117276"/>
                  <a:gd name="connsiteX19" fmla="*/ 4886 w 163698"/>
                  <a:gd name="connsiteY19" fmla="*/ 100174 h 117276"/>
                  <a:gd name="connsiteX20" fmla="*/ 0 w 163698"/>
                  <a:gd name="connsiteY20" fmla="*/ 107504 h 117276"/>
                  <a:gd name="connsiteX21" fmla="*/ 0 w 163698"/>
                  <a:gd name="connsiteY21" fmla="*/ 117277 h 117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63698" h="117276">
                    <a:moveTo>
                      <a:pt x="0" y="117277"/>
                    </a:moveTo>
                    <a:cubicBezTo>
                      <a:pt x="0" y="117277"/>
                      <a:pt x="2443" y="114834"/>
                      <a:pt x="4886" y="109947"/>
                    </a:cubicBezTo>
                    <a:cubicBezTo>
                      <a:pt x="7330" y="107504"/>
                      <a:pt x="9773" y="105061"/>
                      <a:pt x="12216" y="102617"/>
                    </a:cubicBezTo>
                    <a:cubicBezTo>
                      <a:pt x="14659" y="100174"/>
                      <a:pt x="17102" y="97731"/>
                      <a:pt x="21989" y="92844"/>
                    </a:cubicBezTo>
                    <a:cubicBezTo>
                      <a:pt x="26875" y="90401"/>
                      <a:pt x="29319" y="85514"/>
                      <a:pt x="34206" y="83071"/>
                    </a:cubicBezTo>
                    <a:cubicBezTo>
                      <a:pt x="39092" y="80628"/>
                      <a:pt x="43979" y="75741"/>
                      <a:pt x="48865" y="73298"/>
                    </a:cubicBezTo>
                    <a:cubicBezTo>
                      <a:pt x="53751" y="70855"/>
                      <a:pt x="58638" y="65968"/>
                      <a:pt x="63524" y="63525"/>
                    </a:cubicBezTo>
                    <a:cubicBezTo>
                      <a:pt x="68411" y="61082"/>
                      <a:pt x="73298" y="56195"/>
                      <a:pt x="78184" y="53752"/>
                    </a:cubicBezTo>
                    <a:cubicBezTo>
                      <a:pt x="87957" y="46422"/>
                      <a:pt x="100173" y="39092"/>
                      <a:pt x="109947" y="34206"/>
                    </a:cubicBezTo>
                    <a:cubicBezTo>
                      <a:pt x="119720" y="26876"/>
                      <a:pt x="129493" y="21989"/>
                      <a:pt x="136822" y="17103"/>
                    </a:cubicBezTo>
                    <a:cubicBezTo>
                      <a:pt x="153926" y="7330"/>
                      <a:pt x="163699" y="0"/>
                      <a:pt x="163699" y="0"/>
                    </a:cubicBezTo>
                    <a:cubicBezTo>
                      <a:pt x="163699" y="0"/>
                      <a:pt x="161255" y="0"/>
                      <a:pt x="156369" y="2443"/>
                    </a:cubicBezTo>
                    <a:cubicBezTo>
                      <a:pt x="151482" y="4887"/>
                      <a:pt x="144153" y="7330"/>
                      <a:pt x="134380" y="12216"/>
                    </a:cubicBezTo>
                    <a:cubicBezTo>
                      <a:pt x="124606" y="17103"/>
                      <a:pt x="114833" y="21989"/>
                      <a:pt x="105060" y="26876"/>
                    </a:cubicBezTo>
                    <a:cubicBezTo>
                      <a:pt x="100173" y="29319"/>
                      <a:pt x="95287" y="31762"/>
                      <a:pt x="87957" y="36649"/>
                    </a:cubicBezTo>
                    <a:cubicBezTo>
                      <a:pt x="83071" y="39092"/>
                      <a:pt x="78184" y="43979"/>
                      <a:pt x="70855" y="46422"/>
                    </a:cubicBezTo>
                    <a:cubicBezTo>
                      <a:pt x="61082" y="53752"/>
                      <a:pt x="48865" y="61082"/>
                      <a:pt x="39092" y="68412"/>
                    </a:cubicBezTo>
                    <a:cubicBezTo>
                      <a:pt x="34206" y="70855"/>
                      <a:pt x="29319" y="75741"/>
                      <a:pt x="26875" y="80628"/>
                    </a:cubicBezTo>
                    <a:cubicBezTo>
                      <a:pt x="21989" y="83071"/>
                      <a:pt x="19546" y="87958"/>
                      <a:pt x="14659" y="90401"/>
                    </a:cubicBezTo>
                    <a:cubicBezTo>
                      <a:pt x="12216" y="92844"/>
                      <a:pt x="7330" y="97731"/>
                      <a:pt x="4886" y="100174"/>
                    </a:cubicBezTo>
                    <a:cubicBezTo>
                      <a:pt x="2443" y="102617"/>
                      <a:pt x="0" y="105061"/>
                      <a:pt x="0" y="107504"/>
                    </a:cubicBezTo>
                    <a:cubicBezTo>
                      <a:pt x="2443" y="114834"/>
                      <a:pt x="0" y="117277"/>
                      <a:pt x="0" y="117277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899" name="Freeform: Shape 2898">
                <a:extLst>
                  <a:ext uri="{FF2B5EF4-FFF2-40B4-BE49-F238E27FC236}">
                    <a16:creationId xmlns:a16="http://schemas.microsoft.com/office/drawing/2014/main" id="{AFE432A0-C247-470B-86B2-BAB5F3342DA8}"/>
                  </a:ext>
                </a:extLst>
              </p:cNvPr>
              <p:cNvSpPr/>
              <p:nvPr/>
            </p:nvSpPr>
            <p:spPr>
              <a:xfrm>
                <a:off x="9220941" y="-321602"/>
                <a:ext cx="271203" cy="65968"/>
              </a:xfrm>
              <a:custGeom>
                <a:avLst/>
                <a:gdLst>
                  <a:gd name="connsiteX0" fmla="*/ 271203 w 271203"/>
                  <a:gd name="connsiteY0" fmla="*/ 0 h 65968"/>
                  <a:gd name="connsiteX1" fmla="*/ 258987 w 271203"/>
                  <a:gd name="connsiteY1" fmla="*/ 4887 h 65968"/>
                  <a:gd name="connsiteX2" fmla="*/ 246770 w 271203"/>
                  <a:gd name="connsiteY2" fmla="*/ 9773 h 65968"/>
                  <a:gd name="connsiteX3" fmla="*/ 229667 w 271203"/>
                  <a:gd name="connsiteY3" fmla="*/ 14660 h 65968"/>
                  <a:gd name="connsiteX4" fmla="*/ 210121 w 271203"/>
                  <a:gd name="connsiteY4" fmla="*/ 19546 h 65968"/>
                  <a:gd name="connsiteX5" fmla="*/ 185689 w 271203"/>
                  <a:gd name="connsiteY5" fmla="*/ 24433 h 65968"/>
                  <a:gd name="connsiteX6" fmla="*/ 161256 w 271203"/>
                  <a:gd name="connsiteY6" fmla="*/ 29319 h 65968"/>
                  <a:gd name="connsiteX7" fmla="*/ 134380 w 271203"/>
                  <a:gd name="connsiteY7" fmla="*/ 31762 h 65968"/>
                  <a:gd name="connsiteX8" fmla="*/ 83071 w 271203"/>
                  <a:gd name="connsiteY8" fmla="*/ 36649 h 65968"/>
                  <a:gd name="connsiteX9" fmla="*/ 39092 w 271203"/>
                  <a:gd name="connsiteY9" fmla="*/ 43979 h 65968"/>
                  <a:gd name="connsiteX10" fmla="*/ 9773 w 271203"/>
                  <a:gd name="connsiteY10" fmla="*/ 56195 h 65968"/>
                  <a:gd name="connsiteX11" fmla="*/ 2443 w 271203"/>
                  <a:gd name="connsiteY11" fmla="*/ 63525 h 65968"/>
                  <a:gd name="connsiteX12" fmla="*/ 0 w 271203"/>
                  <a:gd name="connsiteY12" fmla="*/ 65968 h 65968"/>
                  <a:gd name="connsiteX13" fmla="*/ 2443 w 271203"/>
                  <a:gd name="connsiteY13" fmla="*/ 63525 h 65968"/>
                  <a:gd name="connsiteX14" fmla="*/ 9773 w 271203"/>
                  <a:gd name="connsiteY14" fmla="*/ 58639 h 65968"/>
                  <a:gd name="connsiteX15" fmla="*/ 39092 w 271203"/>
                  <a:gd name="connsiteY15" fmla="*/ 48865 h 65968"/>
                  <a:gd name="connsiteX16" fmla="*/ 83071 w 271203"/>
                  <a:gd name="connsiteY16" fmla="*/ 43979 h 65968"/>
                  <a:gd name="connsiteX17" fmla="*/ 134380 w 271203"/>
                  <a:gd name="connsiteY17" fmla="*/ 41536 h 65968"/>
                  <a:gd name="connsiteX18" fmla="*/ 161256 w 271203"/>
                  <a:gd name="connsiteY18" fmla="*/ 39092 h 65968"/>
                  <a:gd name="connsiteX19" fmla="*/ 185689 w 271203"/>
                  <a:gd name="connsiteY19" fmla="*/ 34206 h 65968"/>
                  <a:gd name="connsiteX20" fmla="*/ 210121 w 271203"/>
                  <a:gd name="connsiteY20" fmla="*/ 29319 h 65968"/>
                  <a:gd name="connsiteX21" fmla="*/ 229667 w 271203"/>
                  <a:gd name="connsiteY21" fmla="*/ 21989 h 65968"/>
                  <a:gd name="connsiteX22" fmla="*/ 246770 w 271203"/>
                  <a:gd name="connsiteY22" fmla="*/ 14660 h 65968"/>
                  <a:gd name="connsiteX23" fmla="*/ 258987 w 271203"/>
                  <a:gd name="connsiteY23" fmla="*/ 9773 h 65968"/>
                  <a:gd name="connsiteX24" fmla="*/ 271203 w 271203"/>
                  <a:gd name="connsiteY24" fmla="*/ 0 h 65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71203" h="65968">
                    <a:moveTo>
                      <a:pt x="271203" y="0"/>
                    </a:moveTo>
                    <a:cubicBezTo>
                      <a:pt x="271203" y="0"/>
                      <a:pt x="266316" y="2443"/>
                      <a:pt x="258987" y="4887"/>
                    </a:cubicBezTo>
                    <a:cubicBezTo>
                      <a:pt x="256543" y="4887"/>
                      <a:pt x="251657" y="7330"/>
                      <a:pt x="246770" y="9773"/>
                    </a:cubicBezTo>
                    <a:cubicBezTo>
                      <a:pt x="241884" y="12216"/>
                      <a:pt x="236997" y="12216"/>
                      <a:pt x="229667" y="14660"/>
                    </a:cubicBezTo>
                    <a:cubicBezTo>
                      <a:pt x="222338" y="17103"/>
                      <a:pt x="217451" y="19546"/>
                      <a:pt x="210121" y="19546"/>
                    </a:cubicBezTo>
                    <a:cubicBezTo>
                      <a:pt x="202792" y="21989"/>
                      <a:pt x="195462" y="21989"/>
                      <a:pt x="185689" y="24433"/>
                    </a:cubicBezTo>
                    <a:cubicBezTo>
                      <a:pt x="178359" y="26876"/>
                      <a:pt x="168585" y="26876"/>
                      <a:pt x="161256" y="29319"/>
                    </a:cubicBezTo>
                    <a:cubicBezTo>
                      <a:pt x="151483" y="29319"/>
                      <a:pt x="144153" y="31762"/>
                      <a:pt x="134380" y="31762"/>
                    </a:cubicBezTo>
                    <a:cubicBezTo>
                      <a:pt x="117277" y="31762"/>
                      <a:pt x="97731" y="34206"/>
                      <a:pt x="83071" y="36649"/>
                    </a:cubicBezTo>
                    <a:cubicBezTo>
                      <a:pt x="65969" y="39092"/>
                      <a:pt x="51309" y="41536"/>
                      <a:pt x="39092" y="43979"/>
                    </a:cubicBezTo>
                    <a:cubicBezTo>
                      <a:pt x="26876" y="46422"/>
                      <a:pt x="14660" y="51309"/>
                      <a:pt x="9773" y="56195"/>
                    </a:cubicBezTo>
                    <a:cubicBezTo>
                      <a:pt x="7330" y="58639"/>
                      <a:pt x="4887" y="61082"/>
                      <a:pt x="2443" y="63525"/>
                    </a:cubicBezTo>
                    <a:cubicBezTo>
                      <a:pt x="2443" y="65968"/>
                      <a:pt x="0" y="65968"/>
                      <a:pt x="0" y="65968"/>
                    </a:cubicBezTo>
                    <a:cubicBezTo>
                      <a:pt x="0" y="65968"/>
                      <a:pt x="0" y="65968"/>
                      <a:pt x="2443" y="63525"/>
                    </a:cubicBezTo>
                    <a:cubicBezTo>
                      <a:pt x="4887" y="61082"/>
                      <a:pt x="4887" y="61082"/>
                      <a:pt x="9773" y="58639"/>
                    </a:cubicBezTo>
                    <a:cubicBezTo>
                      <a:pt x="17103" y="53752"/>
                      <a:pt x="26876" y="51309"/>
                      <a:pt x="39092" y="48865"/>
                    </a:cubicBezTo>
                    <a:cubicBezTo>
                      <a:pt x="51309" y="46422"/>
                      <a:pt x="68412" y="43979"/>
                      <a:pt x="83071" y="43979"/>
                    </a:cubicBezTo>
                    <a:cubicBezTo>
                      <a:pt x="100174" y="41536"/>
                      <a:pt x="117277" y="41536"/>
                      <a:pt x="134380" y="41536"/>
                    </a:cubicBezTo>
                    <a:cubicBezTo>
                      <a:pt x="144153" y="41536"/>
                      <a:pt x="151483" y="39092"/>
                      <a:pt x="161256" y="39092"/>
                    </a:cubicBezTo>
                    <a:cubicBezTo>
                      <a:pt x="171029" y="39092"/>
                      <a:pt x="178359" y="36649"/>
                      <a:pt x="185689" y="34206"/>
                    </a:cubicBezTo>
                    <a:cubicBezTo>
                      <a:pt x="193018" y="31762"/>
                      <a:pt x="202792" y="29319"/>
                      <a:pt x="210121" y="29319"/>
                    </a:cubicBezTo>
                    <a:cubicBezTo>
                      <a:pt x="217451" y="26876"/>
                      <a:pt x="224781" y="24433"/>
                      <a:pt x="229667" y="21989"/>
                    </a:cubicBezTo>
                    <a:cubicBezTo>
                      <a:pt x="236997" y="19546"/>
                      <a:pt x="241884" y="17103"/>
                      <a:pt x="246770" y="14660"/>
                    </a:cubicBezTo>
                    <a:cubicBezTo>
                      <a:pt x="251657" y="12216"/>
                      <a:pt x="256543" y="9773"/>
                      <a:pt x="258987" y="9773"/>
                    </a:cubicBezTo>
                    <a:cubicBezTo>
                      <a:pt x="266316" y="2443"/>
                      <a:pt x="271203" y="0"/>
                      <a:pt x="271203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0" name="Freeform: Shape 2899">
                <a:extLst>
                  <a:ext uri="{FF2B5EF4-FFF2-40B4-BE49-F238E27FC236}">
                    <a16:creationId xmlns:a16="http://schemas.microsoft.com/office/drawing/2014/main" id="{9A1E3BF8-B3CE-4B5D-9C52-9AA7A54AD034}"/>
                  </a:ext>
                </a:extLst>
              </p:cNvPr>
              <p:cNvSpPr/>
              <p:nvPr/>
            </p:nvSpPr>
            <p:spPr>
              <a:xfrm>
                <a:off x="9223384" y="-258077"/>
                <a:ext cx="322511" cy="68411"/>
              </a:xfrm>
              <a:custGeom>
                <a:avLst/>
                <a:gdLst>
                  <a:gd name="connsiteX0" fmla="*/ 322512 w 322511"/>
                  <a:gd name="connsiteY0" fmla="*/ 68412 h 68411"/>
                  <a:gd name="connsiteX1" fmla="*/ 307852 w 322511"/>
                  <a:gd name="connsiteY1" fmla="*/ 63525 h 68411"/>
                  <a:gd name="connsiteX2" fmla="*/ 271203 w 322511"/>
                  <a:gd name="connsiteY2" fmla="*/ 53752 h 68411"/>
                  <a:gd name="connsiteX3" fmla="*/ 219894 w 322511"/>
                  <a:gd name="connsiteY3" fmla="*/ 41536 h 68411"/>
                  <a:gd name="connsiteX4" fmla="*/ 161256 w 322511"/>
                  <a:gd name="connsiteY4" fmla="*/ 29319 h 68411"/>
                  <a:gd name="connsiteX5" fmla="*/ 102618 w 322511"/>
                  <a:gd name="connsiteY5" fmla="*/ 14660 h 68411"/>
                  <a:gd name="connsiteX6" fmla="*/ 51309 w 322511"/>
                  <a:gd name="connsiteY6" fmla="*/ 2443 h 68411"/>
                  <a:gd name="connsiteX7" fmla="*/ 29320 w 322511"/>
                  <a:gd name="connsiteY7" fmla="*/ 0 h 68411"/>
                  <a:gd name="connsiteX8" fmla="*/ 12216 w 322511"/>
                  <a:gd name="connsiteY8" fmla="*/ 0 h 68411"/>
                  <a:gd name="connsiteX9" fmla="*/ 7330 w 322511"/>
                  <a:gd name="connsiteY9" fmla="*/ 2443 h 68411"/>
                  <a:gd name="connsiteX10" fmla="*/ 2443 w 322511"/>
                  <a:gd name="connsiteY10" fmla="*/ 4887 h 68411"/>
                  <a:gd name="connsiteX11" fmla="*/ 0 w 322511"/>
                  <a:gd name="connsiteY11" fmla="*/ 7330 h 68411"/>
                  <a:gd name="connsiteX12" fmla="*/ 2443 w 322511"/>
                  <a:gd name="connsiteY12" fmla="*/ 4887 h 68411"/>
                  <a:gd name="connsiteX13" fmla="*/ 7330 w 322511"/>
                  <a:gd name="connsiteY13" fmla="*/ 4887 h 68411"/>
                  <a:gd name="connsiteX14" fmla="*/ 12216 w 322511"/>
                  <a:gd name="connsiteY14" fmla="*/ 4887 h 68411"/>
                  <a:gd name="connsiteX15" fmla="*/ 29320 w 322511"/>
                  <a:gd name="connsiteY15" fmla="*/ 4887 h 68411"/>
                  <a:gd name="connsiteX16" fmla="*/ 48865 w 322511"/>
                  <a:gd name="connsiteY16" fmla="*/ 9773 h 68411"/>
                  <a:gd name="connsiteX17" fmla="*/ 100174 w 322511"/>
                  <a:gd name="connsiteY17" fmla="*/ 24433 h 68411"/>
                  <a:gd name="connsiteX18" fmla="*/ 158813 w 322511"/>
                  <a:gd name="connsiteY18" fmla="*/ 39092 h 68411"/>
                  <a:gd name="connsiteX19" fmla="*/ 217451 w 322511"/>
                  <a:gd name="connsiteY19" fmla="*/ 51309 h 68411"/>
                  <a:gd name="connsiteX20" fmla="*/ 268760 w 322511"/>
                  <a:gd name="connsiteY20" fmla="*/ 61082 h 68411"/>
                  <a:gd name="connsiteX21" fmla="*/ 305409 w 322511"/>
                  <a:gd name="connsiteY21" fmla="*/ 68412 h 68411"/>
                  <a:gd name="connsiteX22" fmla="*/ 322512 w 322511"/>
                  <a:gd name="connsiteY22" fmla="*/ 68412 h 68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22511" h="68411">
                    <a:moveTo>
                      <a:pt x="322512" y="68412"/>
                    </a:moveTo>
                    <a:cubicBezTo>
                      <a:pt x="322512" y="68412"/>
                      <a:pt x="317625" y="65968"/>
                      <a:pt x="307852" y="63525"/>
                    </a:cubicBezTo>
                    <a:cubicBezTo>
                      <a:pt x="298079" y="61082"/>
                      <a:pt x="285863" y="58639"/>
                      <a:pt x="271203" y="53752"/>
                    </a:cubicBezTo>
                    <a:cubicBezTo>
                      <a:pt x="256543" y="51309"/>
                      <a:pt x="239440" y="46422"/>
                      <a:pt x="219894" y="41536"/>
                    </a:cubicBezTo>
                    <a:cubicBezTo>
                      <a:pt x="200348" y="36649"/>
                      <a:pt x="180802" y="31763"/>
                      <a:pt x="161256" y="29319"/>
                    </a:cubicBezTo>
                    <a:cubicBezTo>
                      <a:pt x="141709" y="24433"/>
                      <a:pt x="122163" y="19546"/>
                      <a:pt x="102618" y="14660"/>
                    </a:cubicBezTo>
                    <a:cubicBezTo>
                      <a:pt x="83071" y="9773"/>
                      <a:pt x="65969" y="4887"/>
                      <a:pt x="51309" y="2443"/>
                    </a:cubicBezTo>
                    <a:cubicBezTo>
                      <a:pt x="43979" y="0"/>
                      <a:pt x="36649" y="0"/>
                      <a:pt x="29320" y="0"/>
                    </a:cubicBezTo>
                    <a:cubicBezTo>
                      <a:pt x="21989" y="0"/>
                      <a:pt x="17103" y="0"/>
                      <a:pt x="12216" y="0"/>
                    </a:cubicBezTo>
                    <a:cubicBezTo>
                      <a:pt x="9773" y="0"/>
                      <a:pt x="7330" y="0"/>
                      <a:pt x="7330" y="2443"/>
                    </a:cubicBezTo>
                    <a:cubicBezTo>
                      <a:pt x="4887" y="2443"/>
                      <a:pt x="4887" y="2443"/>
                      <a:pt x="2443" y="4887"/>
                    </a:cubicBezTo>
                    <a:cubicBezTo>
                      <a:pt x="0" y="4887"/>
                      <a:pt x="0" y="7330"/>
                      <a:pt x="0" y="7330"/>
                    </a:cubicBezTo>
                    <a:cubicBezTo>
                      <a:pt x="0" y="7330"/>
                      <a:pt x="2443" y="7330"/>
                      <a:pt x="2443" y="4887"/>
                    </a:cubicBezTo>
                    <a:cubicBezTo>
                      <a:pt x="2443" y="4887"/>
                      <a:pt x="4887" y="4887"/>
                      <a:pt x="7330" y="4887"/>
                    </a:cubicBezTo>
                    <a:cubicBezTo>
                      <a:pt x="9773" y="4887"/>
                      <a:pt x="9773" y="4887"/>
                      <a:pt x="12216" y="4887"/>
                    </a:cubicBezTo>
                    <a:cubicBezTo>
                      <a:pt x="17103" y="4887"/>
                      <a:pt x="21989" y="4887"/>
                      <a:pt x="29320" y="4887"/>
                    </a:cubicBezTo>
                    <a:cubicBezTo>
                      <a:pt x="36649" y="4887"/>
                      <a:pt x="41536" y="7330"/>
                      <a:pt x="48865" y="9773"/>
                    </a:cubicBezTo>
                    <a:cubicBezTo>
                      <a:pt x="63525" y="12216"/>
                      <a:pt x="80628" y="19546"/>
                      <a:pt x="100174" y="24433"/>
                    </a:cubicBezTo>
                    <a:cubicBezTo>
                      <a:pt x="119720" y="29319"/>
                      <a:pt x="139267" y="34206"/>
                      <a:pt x="158813" y="39092"/>
                    </a:cubicBezTo>
                    <a:cubicBezTo>
                      <a:pt x="178358" y="43979"/>
                      <a:pt x="197905" y="48865"/>
                      <a:pt x="217451" y="51309"/>
                    </a:cubicBezTo>
                    <a:cubicBezTo>
                      <a:pt x="236997" y="56195"/>
                      <a:pt x="254100" y="58639"/>
                      <a:pt x="268760" y="61082"/>
                    </a:cubicBezTo>
                    <a:cubicBezTo>
                      <a:pt x="283419" y="63525"/>
                      <a:pt x="295636" y="65968"/>
                      <a:pt x="305409" y="68412"/>
                    </a:cubicBezTo>
                    <a:cubicBezTo>
                      <a:pt x="317625" y="68412"/>
                      <a:pt x="322512" y="68412"/>
                      <a:pt x="322512" y="68412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1" name="Freeform: Shape 2900">
                <a:extLst>
                  <a:ext uri="{FF2B5EF4-FFF2-40B4-BE49-F238E27FC236}">
                    <a16:creationId xmlns:a16="http://schemas.microsoft.com/office/drawing/2014/main" id="{CD949875-9F67-44DD-B974-1A152CFE4600}"/>
                  </a:ext>
                </a:extLst>
              </p:cNvPr>
              <p:cNvSpPr/>
              <p:nvPr/>
            </p:nvSpPr>
            <p:spPr>
              <a:xfrm>
                <a:off x="9228271" y="-250747"/>
                <a:ext cx="293192" cy="131936"/>
              </a:xfrm>
              <a:custGeom>
                <a:avLst/>
                <a:gdLst>
                  <a:gd name="connsiteX0" fmla="*/ 293192 w 293192"/>
                  <a:gd name="connsiteY0" fmla="*/ 131937 h 131936"/>
                  <a:gd name="connsiteX1" fmla="*/ 246770 w 293192"/>
                  <a:gd name="connsiteY1" fmla="*/ 112390 h 131936"/>
                  <a:gd name="connsiteX2" fmla="*/ 224780 w 293192"/>
                  <a:gd name="connsiteY2" fmla="*/ 102617 h 131936"/>
                  <a:gd name="connsiteX3" fmla="*/ 200348 w 293192"/>
                  <a:gd name="connsiteY3" fmla="*/ 90401 h 131936"/>
                  <a:gd name="connsiteX4" fmla="*/ 173472 w 293192"/>
                  <a:gd name="connsiteY4" fmla="*/ 78185 h 131936"/>
                  <a:gd name="connsiteX5" fmla="*/ 146596 w 293192"/>
                  <a:gd name="connsiteY5" fmla="*/ 65968 h 131936"/>
                  <a:gd name="connsiteX6" fmla="*/ 119720 w 293192"/>
                  <a:gd name="connsiteY6" fmla="*/ 51309 h 131936"/>
                  <a:gd name="connsiteX7" fmla="*/ 92844 w 293192"/>
                  <a:gd name="connsiteY7" fmla="*/ 36649 h 131936"/>
                  <a:gd name="connsiteX8" fmla="*/ 46422 w 293192"/>
                  <a:gd name="connsiteY8" fmla="*/ 12216 h 131936"/>
                  <a:gd name="connsiteX9" fmla="*/ 12216 w 293192"/>
                  <a:gd name="connsiteY9" fmla="*/ 0 h 131936"/>
                  <a:gd name="connsiteX10" fmla="*/ 2443 w 293192"/>
                  <a:gd name="connsiteY10" fmla="*/ 0 h 131936"/>
                  <a:gd name="connsiteX11" fmla="*/ 0 w 293192"/>
                  <a:gd name="connsiteY11" fmla="*/ 0 h 131936"/>
                  <a:gd name="connsiteX12" fmla="*/ 2443 w 293192"/>
                  <a:gd name="connsiteY12" fmla="*/ 0 h 131936"/>
                  <a:gd name="connsiteX13" fmla="*/ 12216 w 293192"/>
                  <a:gd name="connsiteY13" fmla="*/ 2443 h 131936"/>
                  <a:gd name="connsiteX14" fmla="*/ 46422 w 293192"/>
                  <a:gd name="connsiteY14" fmla="*/ 17103 h 131936"/>
                  <a:gd name="connsiteX15" fmla="*/ 68411 w 293192"/>
                  <a:gd name="connsiteY15" fmla="*/ 29319 h 131936"/>
                  <a:gd name="connsiteX16" fmla="*/ 92844 w 293192"/>
                  <a:gd name="connsiteY16" fmla="*/ 43979 h 131936"/>
                  <a:gd name="connsiteX17" fmla="*/ 117277 w 293192"/>
                  <a:gd name="connsiteY17" fmla="*/ 58638 h 131936"/>
                  <a:gd name="connsiteX18" fmla="*/ 144153 w 293192"/>
                  <a:gd name="connsiteY18" fmla="*/ 73298 h 131936"/>
                  <a:gd name="connsiteX19" fmla="*/ 171029 w 293192"/>
                  <a:gd name="connsiteY19" fmla="*/ 85514 h 131936"/>
                  <a:gd name="connsiteX20" fmla="*/ 197904 w 293192"/>
                  <a:gd name="connsiteY20" fmla="*/ 97731 h 131936"/>
                  <a:gd name="connsiteX21" fmla="*/ 246770 w 293192"/>
                  <a:gd name="connsiteY21" fmla="*/ 117277 h 131936"/>
                  <a:gd name="connsiteX22" fmla="*/ 280976 w 293192"/>
                  <a:gd name="connsiteY22" fmla="*/ 129493 h 131936"/>
                  <a:gd name="connsiteX23" fmla="*/ 293192 w 293192"/>
                  <a:gd name="connsiteY23" fmla="*/ 131937 h 131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93192" h="131936">
                    <a:moveTo>
                      <a:pt x="293192" y="131937"/>
                    </a:moveTo>
                    <a:cubicBezTo>
                      <a:pt x="293192" y="131937"/>
                      <a:pt x="273646" y="124607"/>
                      <a:pt x="246770" y="112390"/>
                    </a:cubicBezTo>
                    <a:cubicBezTo>
                      <a:pt x="239440" y="109947"/>
                      <a:pt x="232111" y="105061"/>
                      <a:pt x="224780" y="102617"/>
                    </a:cubicBezTo>
                    <a:cubicBezTo>
                      <a:pt x="217451" y="100174"/>
                      <a:pt x="207678" y="95287"/>
                      <a:pt x="200348" y="90401"/>
                    </a:cubicBezTo>
                    <a:cubicBezTo>
                      <a:pt x="190575" y="85514"/>
                      <a:pt x="183245" y="83071"/>
                      <a:pt x="173472" y="78185"/>
                    </a:cubicBezTo>
                    <a:cubicBezTo>
                      <a:pt x="163699" y="73298"/>
                      <a:pt x="153926" y="70855"/>
                      <a:pt x="146596" y="65968"/>
                    </a:cubicBezTo>
                    <a:cubicBezTo>
                      <a:pt x="136822" y="61082"/>
                      <a:pt x="129493" y="56195"/>
                      <a:pt x="119720" y="51309"/>
                    </a:cubicBezTo>
                    <a:cubicBezTo>
                      <a:pt x="109947" y="46422"/>
                      <a:pt x="102617" y="41536"/>
                      <a:pt x="92844" y="36649"/>
                    </a:cubicBezTo>
                    <a:cubicBezTo>
                      <a:pt x="75741" y="26876"/>
                      <a:pt x="61082" y="19546"/>
                      <a:pt x="46422" y="12216"/>
                    </a:cubicBezTo>
                    <a:cubicBezTo>
                      <a:pt x="31762" y="4886"/>
                      <a:pt x="19546" y="0"/>
                      <a:pt x="12216" y="0"/>
                    </a:cubicBezTo>
                    <a:cubicBezTo>
                      <a:pt x="7330" y="0"/>
                      <a:pt x="4886" y="0"/>
                      <a:pt x="244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2443" y="0"/>
                      <a:pt x="2443" y="0"/>
                    </a:cubicBezTo>
                    <a:cubicBezTo>
                      <a:pt x="4886" y="0"/>
                      <a:pt x="7330" y="0"/>
                      <a:pt x="12216" y="2443"/>
                    </a:cubicBezTo>
                    <a:cubicBezTo>
                      <a:pt x="19546" y="4886"/>
                      <a:pt x="31762" y="9773"/>
                      <a:pt x="46422" y="17103"/>
                    </a:cubicBezTo>
                    <a:cubicBezTo>
                      <a:pt x="53751" y="21989"/>
                      <a:pt x="61082" y="24433"/>
                      <a:pt x="68411" y="29319"/>
                    </a:cubicBezTo>
                    <a:cubicBezTo>
                      <a:pt x="75741" y="34206"/>
                      <a:pt x="83071" y="39092"/>
                      <a:pt x="92844" y="43979"/>
                    </a:cubicBezTo>
                    <a:cubicBezTo>
                      <a:pt x="100173" y="48865"/>
                      <a:pt x="109947" y="53752"/>
                      <a:pt x="117277" y="58638"/>
                    </a:cubicBezTo>
                    <a:cubicBezTo>
                      <a:pt x="127050" y="63525"/>
                      <a:pt x="134380" y="68412"/>
                      <a:pt x="144153" y="73298"/>
                    </a:cubicBezTo>
                    <a:cubicBezTo>
                      <a:pt x="153926" y="78185"/>
                      <a:pt x="163699" y="83071"/>
                      <a:pt x="171029" y="85514"/>
                    </a:cubicBezTo>
                    <a:cubicBezTo>
                      <a:pt x="180802" y="90401"/>
                      <a:pt x="188131" y="92844"/>
                      <a:pt x="197904" y="97731"/>
                    </a:cubicBezTo>
                    <a:cubicBezTo>
                      <a:pt x="215007" y="105061"/>
                      <a:pt x="232111" y="112390"/>
                      <a:pt x="246770" y="117277"/>
                    </a:cubicBezTo>
                    <a:cubicBezTo>
                      <a:pt x="261429" y="122163"/>
                      <a:pt x="273646" y="127050"/>
                      <a:pt x="280976" y="129493"/>
                    </a:cubicBezTo>
                    <a:cubicBezTo>
                      <a:pt x="288306" y="131937"/>
                      <a:pt x="293192" y="131937"/>
                      <a:pt x="293192" y="131937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2" name="Freeform: Shape 2901">
                <a:extLst>
                  <a:ext uri="{FF2B5EF4-FFF2-40B4-BE49-F238E27FC236}">
                    <a16:creationId xmlns:a16="http://schemas.microsoft.com/office/drawing/2014/main" id="{F8395747-55AA-4D10-A865-1E7E41DA643F}"/>
                  </a:ext>
                </a:extLst>
              </p:cNvPr>
              <p:cNvSpPr/>
              <p:nvPr/>
            </p:nvSpPr>
            <p:spPr>
              <a:xfrm>
                <a:off x="9235601" y="-243418"/>
                <a:ext cx="442231" cy="290749"/>
              </a:xfrm>
              <a:custGeom>
                <a:avLst/>
                <a:gdLst>
                  <a:gd name="connsiteX0" fmla="*/ 442232 w 442231"/>
                  <a:gd name="connsiteY0" fmla="*/ 290749 h 290749"/>
                  <a:gd name="connsiteX1" fmla="*/ 422685 w 442231"/>
                  <a:gd name="connsiteY1" fmla="*/ 278533 h 290749"/>
                  <a:gd name="connsiteX2" fmla="*/ 373820 w 442231"/>
                  <a:gd name="connsiteY2" fmla="*/ 244327 h 290749"/>
                  <a:gd name="connsiteX3" fmla="*/ 302965 w 442231"/>
                  <a:gd name="connsiteY3" fmla="*/ 197905 h 290749"/>
                  <a:gd name="connsiteX4" fmla="*/ 222338 w 442231"/>
                  <a:gd name="connsiteY4" fmla="*/ 144153 h 290749"/>
                  <a:gd name="connsiteX5" fmla="*/ 141709 w 442231"/>
                  <a:gd name="connsiteY5" fmla="*/ 90401 h 290749"/>
                  <a:gd name="connsiteX6" fmla="*/ 70855 w 442231"/>
                  <a:gd name="connsiteY6" fmla="*/ 43979 h 290749"/>
                  <a:gd name="connsiteX7" fmla="*/ 19546 w 442231"/>
                  <a:gd name="connsiteY7" fmla="*/ 12216 h 290749"/>
                  <a:gd name="connsiteX8" fmla="*/ 0 w 442231"/>
                  <a:gd name="connsiteY8" fmla="*/ 0 h 290749"/>
                  <a:gd name="connsiteX9" fmla="*/ 19546 w 442231"/>
                  <a:gd name="connsiteY9" fmla="*/ 12216 h 290749"/>
                  <a:gd name="connsiteX10" fmla="*/ 68411 w 442231"/>
                  <a:gd name="connsiteY10" fmla="*/ 46422 h 290749"/>
                  <a:gd name="connsiteX11" fmla="*/ 139267 w 442231"/>
                  <a:gd name="connsiteY11" fmla="*/ 92844 h 290749"/>
                  <a:gd name="connsiteX12" fmla="*/ 219894 w 442231"/>
                  <a:gd name="connsiteY12" fmla="*/ 146596 h 290749"/>
                  <a:gd name="connsiteX13" fmla="*/ 300522 w 442231"/>
                  <a:gd name="connsiteY13" fmla="*/ 200348 h 290749"/>
                  <a:gd name="connsiteX14" fmla="*/ 371377 w 442231"/>
                  <a:gd name="connsiteY14" fmla="*/ 246770 h 290749"/>
                  <a:gd name="connsiteX15" fmla="*/ 422685 w 442231"/>
                  <a:gd name="connsiteY15" fmla="*/ 278533 h 290749"/>
                  <a:gd name="connsiteX16" fmla="*/ 442232 w 442231"/>
                  <a:gd name="connsiteY16" fmla="*/ 290749 h 290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42231" h="290749">
                    <a:moveTo>
                      <a:pt x="442232" y="290749"/>
                    </a:moveTo>
                    <a:cubicBezTo>
                      <a:pt x="442232" y="290749"/>
                      <a:pt x="434902" y="285863"/>
                      <a:pt x="422685" y="278533"/>
                    </a:cubicBezTo>
                    <a:cubicBezTo>
                      <a:pt x="410469" y="271203"/>
                      <a:pt x="393367" y="258987"/>
                      <a:pt x="373820" y="244327"/>
                    </a:cubicBezTo>
                    <a:cubicBezTo>
                      <a:pt x="354274" y="229667"/>
                      <a:pt x="329841" y="215008"/>
                      <a:pt x="302965" y="197905"/>
                    </a:cubicBezTo>
                    <a:cubicBezTo>
                      <a:pt x="278533" y="180802"/>
                      <a:pt x="249214" y="163699"/>
                      <a:pt x="222338" y="144153"/>
                    </a:cubicBezTo>
                    <a:cubicBezTo>
                      <a:pt x="195462" y="127050"/>
                      <a:pt x="166142" y="107504"/>
                      <a:pt x="141709" y="90401"/>
                    </a:cubicBezTo>
                    <a:cubicBezTo>
                      <a:pt x="114834" y="73298"/>
                      <a:pt x="90401" y="58638"/>
                      <a:pt x="70855" y="43979"/>
                    </a:cubicBezTo>
                    <a:cubicBezTo>
                      <a:pt x="51309" y="31762"/>
                      <a:pt x="31762" y="19546"/>
                      <a:pt x="19546" y="12216"/>
                    </a:cubicBezTo>
                    <a:cubicBezTo>
                      <a:pt x="7330" y="4887"/>
                      <a:pt x="0" y="0"/>
                      <a:pt x="0" y="0"/>
                    </a:cubicBezTo>
                    <a:cubicBezTo>
                      <a:pt x="0" y="0"/>
                      <a:pt x="7330" y="4887"/>
                      <a:pt x="19546" y="12216"/>
                    </a:cubicBezTo>
                    <a:cubicBezTo>
                      <a:pt x="31762" y="19546"/>
                      <a:pt x="48865" y="31762"/>
                      <a:pt x="68411" y="46422"/>
                    </a:cubicBezTo>
                    <a:cubicBezTo>
                      <a:pt x="87958" y="61082"/>
                      <a:pt x="112391" y="75741"/>
                      <a:pt x="139267" y="92844"/>
                    </a:cubicBezTo>
                    <a:cubicBezTo>
                      <a:pt x="163699" y="109947"/>
                      <a:pt x="193018" y="127050"/>
                      <a:pt x="219894" y="146596"/>
                    </a:cubicBezTo>
                    <a:cubicBezTo>
                      <a:pt x="246770" y="163699"/>
                      <a:pt x="276089" y="183245"/>
                      <a:pt x="300522" y="200348"/>
                    </a:cubicBezTo>
                    <a:cubicBezTo>
                      <a:pt x="327398" y="217451"/>
                      <a:pt x="351831" y="232111"/>
                      <a:pt x="371377" y="246770"/>
                    </a:cubicBezTo>
                    <a:cubicBezTo>
                      <a:pt x="393367" y="258987"/>
                      <a:pt x="410469" y="271203"/>
                      <a:pt x="422685" y="278533"/>
                    </a:cubicBezTo>
                    <a:cubicBezTo>
                      <a:pt x="434902" y="285863"/>
                      <a:pt x="442232" y="290749"/>
                      <a:pt x="442232" y="290749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3" name="Freeform: Shape 2902">
                <a:extLst>
                  <a:ext uri="{FF2B5EF4-FFF2-40B4-BE49-F238E27FC236}">
                    <a16:creationId xmlns:a16="http://schemas.microsoft.com/office/drawing/2014/main" id="{013BAE41-631C-4F35-BD3C-2E6ED4E86612}"/>
                  </a:ext>
                </a:extLst>
              </p:cNvPr>
              <p:cNvSpPr/>
              <p:nvPr/>
            </p:nvSpPr>
            <p:spPr>
              <a:xfrm>
                <a:off x="9245374" y="-223872"/>
                <a:ext cx="400696" cy="337171"/>
              </a:xfrm>
              <a:custGeom>
                <a:avLst/>
                <a:gdLst>
                  <a:gd name="connsiteX0" fmla="*/ 400696 w 400696"/>
                  <a:gd name="connsiteY0" fmla="*/ 337171 h 337171"/>
                  <a:gd name="connsiteX1" fmla="*/ 337172 w 400696"/>
                  <a:gd name="connsiteY1" fmla="*/ 285863 h 337171"/>
                  <a:gd name="connsiteX2" fmla="*/ 305409 w 400696"/>
                  <a:gd name="connsiteY2" fmla="*/ 261430 h 337171"/>
                  <a:gd name="connsiteX3" fmla="*/ 271203 w 400696"/>
                  <a:gd name="connsiteY3" fmla="*/ 234554 h 337171"/>
                  <a:gd name="connsiteX4" fmla="*/ 234554 w 400696"/>
                  <a:gd name="connsiteY4" fmla="*/ 205235 h 337171"/>
                  <a:gd name="connsiteX5" fmla="*/ 197905 w 400696"/>
                  <a:gd name="connsiteY5" fmla="*/ 173472 h 337171"/>
                  <a:gd name="connsiteX6" fmla="*/ 127050 w 400696"/>
                  <a:gd name="connsiteY6" fmla="*/ 107504 h 337171"/>
                  <a:gd name="connsiteX7" fmla="*/ 92845 w 400696"/>
                  <a:gd name="connsiteY7" fmla="*/ 78185 h 337171"/>
                  <a:gd name="connsiteX8" fmla="*/ 63525 w 400696"/>
                  <a:gd name="connsiteY8" fmla="*/ 51309 h 337171"/>
                  <a:gd name="connsiteX9" fmla="*/ 17103 w 400696"/>
                  <a:gd name="connsiteY9" fmla="*/ 14660 h 337171"/>
                  <a:gd name="connsiteX10" fmla="*/ 0 w 400696"/>
                  <a:gd name="connsiteY10" fmla="*/ 0 h 337171"/>
                  <a:gd name="connsiteX11" fmla="*/ 61082 w 400696"/>
                  <a:gd name="connsiteY11" fmla="*/ 53752 h 337171"/>
                  <a:gd name="connsiteX12" fmla="*/ 90401 w 400696"/>
                  <a:gd name="connsiteY12" fmla="*/ 80628 h 337171"/>
                  <a:gd name="connsiteX13" fmla="*/ 122163 w 400696"/>
                  <a:gd name="connsiteY13" fmla="*/ 109947 h 337171"/>
                  <a:gd name="connsiteX14" fmla="*/ 190575 w 400696"/>
                  <a:gd name="connsiteY14" fmla="*/ 175915 h 337171"/>
                  <a:gd name="connsiteX15" fmla="*/ 227225 w 400696"/>
                  <a:gd name="connsiteY15" fmla="*/ 207678 h 337171"/>
                  <a:gd name="connsiteX16" fmla="*/ 263874 w 400696"/>
                  <a:gd name="connsiteY16" fmla="*/ 236997 h 337171"/>
                  <a:gd name="connsiteX17" fmla="*/ 298079 w 400696"/>
                  <a:gd name="connsiteY17" fmla="*/ 263873 h 337171"/>
                  <a:gd name="connsiteX18" fmla="*/ 329841 w 400696"/>
                  <a:gd name="connsiteY18" fmla="*/ 288306 h 337171"/>
                  <a:gd name="connsiteX19" fmla="*/ 378707 w 400696"/>
                  <a:gd name="connsiteY19" fmla="*/ 322512 h 337171"/>
                  <a:gd name="connsiteX20" fmla="*/ 400696 w 400696"/>
                  <a:gd name="connsiteY20" fmla="*/ 337171 h 337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00696" h="337171">
                    <a:moveTo>
                      <a:pt x="400696" y="337171"/>
                    </a:moveTo>
                    <a:cubicBezTo>
                      <a:pt x="400696" y="337171"/>
                      <a:pt x="376263" y="317625"/>
                      <a:pt x="337172" y="285863"/>
                    </a:cubicBezTo>
                    <a:cubicBezTo>
                      <a:pt x="327398" y="278533"/>
                      <a:pt x="317625" y="271203"/>
                      <a:pt x="305409" y="261430"/>
                    </a:cubicBezTo>
                    <a:cubicBezTo>
                      <a:pt x="295636" y="251657"/>
                      <a:pt x="283419" y="244327"/>
                      <a:pt x="271203" y="234554"/>
                    </a:cubicBezTo>
                    <a:cubicBezTo>
                      <a:pt x="258987" y="224781"/>
                      <a:pt x="246770" y="215008"/>
                      <a:pt x="234554" y="205235"/>
                    </a:cubicBezTo>
                    <a:cubicBezTo>
                      <a:pt x="222338" y="195462"/>
                      <a:pt x="210121" y="183245"/>
                      <a:pt x="197905" y="173472"/>
                    </a:cubicBezTo>
                    <a:cubicBezTo>
                      <a:pt x="173472" y="151483"/>
                      <a:pt x="149040" y="129493"/>
                      <a:pt x="127050" y="107504"/>
                    </a:cubicBezTo>
                    <a:cubicBezTo>
                      <a:pt x="117277" y="97731"/>
                      <a:pt x="105061" y="87958"/>
                      <a:pt x="92845" y="78185"/>
                    </a:cubicBezTo>
                    <a:cubicBezTo>
                      <a:pt x="83071" y="68412"/>
                      <a:pt x="73298" y="61082"/>
                      <a:pt x="63525" y="51309"/>
                    </a:cubicBezTo>
                    <a:cubicBezTo>
                      <a:pt x="43979" y="36649"/>
                      <a:pt x="29320" y="21989"/>
                      <a:pt x="17103" y="14660"/>
                    </a:cubicBezTo>
                    <a:cubicBezTo>
                      <a:pt x="4887" y="4887"/>
                      <a:pt x="0" y="0"/>
                      <a:pt x="0" y="0"/>
                    </a:cubicBezTo>
                    <a:cubicBezTo>
                      <a:pt x="0" y="0"/>
                      <a:pt x="24433" y="21989"/>
                      <a:pt x="61082" y="53752"/>
                    </a:cubicBezTo>
                    <a:cubicBezTo>
                      <a:pt x="70855" y="61082"/>
                      <a:pt x="80628" y="70855"/>
                      <a:pt x="90401" y="80628"/>
                    </a:cubicBezTo>
                    <a:cubicBezTo>
                      <a:pt x="100174" y="90401"/>
                      <a:pt x="112391" y="100174"/>
                      <a:pt x="122163" y="109947"/>
                    </a:cubicBezTo>
                    <a:cubicBezTo>
                      <a:pt x="144153" y="131937"/>
                      <a:pt x="168585" y="153926"/>
                      <a:pt x="190575" y="175915"/>
                    </a:cubicBezTo>
                    <a:cubicBezTo>
                      <a:pt x="202792" y="188132"/>
                      <a:pt x="215008" y="197905"/>
                      <a:pt x="227225" y="207678"/>
                    </a:cubicBezTo>
                    <a:cubicBezTo>
                      <a:pt x="239441" y="217451"/>
                      <a:pt x="251657" y="227224"/>
                      <a:pt x="263874" y="236997"/>
                    </a:cubicBezTo>
                    <a:cubicBezTo>
                      <a:pt x="276090" y="246770"/>
                      <a:pt x="288306" y="256543"/>
                      <a:pt x="298079" y="263873"/>
                    </a:cubicBezTo>
                    <a:cubicBezTo>
                      <a:pt x="310296" y="273646"/>
                      <a:pt x="320068" y="280976"/>
                      <a:pt x="329841" y="288306"/>
                    </a:cubicBezTo>
                    <a:cubicBezTo>
                      <a:pt x="349388" y="302965"/>
                      <a:pt x="366490" y="315182"/>
                      <a:pt x="378707" y="322512"/>
                    </a:cubicBezTo>
                    <a:cubicBezTo>
                      <a:pt x="395810" y="332285"/>
                      <a:pt x="400696" y="337171"/>
                      <a:pt x="400696" y="337171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4" name="Freeform: Shape 2903">
                <a:extLst>
                  <a:ext uri="{FF2B5EF4-FFF2-40B4-BE49-F238E27FC236}">
                    <a16:creationId xmlns:a16="http://schemas.microsoft.com/office/drawing/2014/main" id="{F78747D3-2B51-4ECA-87A6-836A3A860679}"/>
                  </a:ext>
                </a:extLst>
              </p:cNvPr>
              <p:cNvSpPr/>
              <p:nvPr/>
            </p:nvSpPr>
            <p:spPr>
              <a:xfrm>
                <a:off x="9255147" y="-221428"/>
                <a:ext cx="197904" cy="280975"/>
              </a:xfrm>
              <a:custGeom>
                <a:avLst/>
                <a:gdLst>
                  <a:gd name="connsiteX0" fmla="*/ 197905 w 197904"/>
                  <a:gd name="connsiteY0" fmla="*/ 280976 h 280975"/>
                  <a:gd name="connsiteX1" fmla="*/ 193019 w 197904"/>
                  <a:gd name="connsiteY1" fmla="*/ 266316 h 280975"/>
                  <a:gd name="connsiteX2" fmla="*/ 175916 w 197904"/>
                  <a:gd name="connsiteY2" fmla="*/ 232111 h 280975"/>
                  <a:gd name="connsiteX3" fmla="*/ 149040 w 197904"/>
                  <a:gd name="connsiteY3" fmla="*/ 183245 h 280975"/>
                  <a:gd name="connsiteX4" fmla="*/ 114834 w 197904"/>
                  <a:gd name="connsiteY4" fmla="*/ 129493 h 280975"/>
                  <a:gd name="connsiteX5" fmla="*/ 95288 w 197904"/>
                  <a:gd name="connsiteY5" fmla="*/ 102617 h 280975"/>
                  <a:gd name="connsiteX6" fmla="*/ 75742 w 197904"/>
                  <a:gd name="connsiteY6" fmla="*/ 78185 h 280975"/>
                  <a:gd name="connsiteX7" fmla="*/ 56196 w 197904"/>
                  <a:gd name="connsiteY7" fmla="*/ 56195 h 280975"/>
                  <a:gd name="connsiteX8" fmla="*/ 39092 w 197904"/>
                  <a:gd name="connsiteY8" fmla="*/ 36649 h 280975"/>
                  <a:gd name="connsiteX9" fmla="*/ 24433 w 197904"/>
                  <a:gd name="connsiteY9" fmla="*/ 21989 h 280975"/>
                  <a:gd name="connsiteX10" fmla="*/ 12216 w 197904"/>
                  <a:gd name="connsiteY10" fmla="*/ 9773 h 280975"/>
                  <a:gd name="connsiteX11" fmla="*/ 0 w 197904"/>
                  <a:gd name="connsiteY11" fmla="*/ 0 h 280975"/>
                  <a:gd name="connsiteX12" fmla="*/ 9774 w 197904"/>
                  <a:gd name="connsiteY12" fmla="*/ 9773 h 280975"/>
                  <a:gd name="connsiteX13" fmla="*/ 21990 w 197904"/>
                  <a:gd name="connsiteY13" fmla="*/ 21989 h 280975"/>
                  <a:gd name="connsiteX14" fmla="*/ 36649 w 197904"/>
                  <a:gd name="connsiteY14" fmla="*/ 39092 h 280975"/>
                  <a:gd name="connsiteX15" fmla="*/ 53752 w 197904"/>
                  <a:gd name="connsiteY15" fmla="*/ 58639 h 280975"/>
                  <a:gd name="connsiteX16" fmla="*/ 70855 w 197904"/>
                  <a:gd name="connsiteY16" fmla="*/ 80628 h 280975"/>
                  <a:gd name="connsiteX17" fmla="*/ 87958 w 197904"/>
                  <a:gd name="connsiteY17" fmla="*/ 105061 h 280975"/>
                  <a:gd name="connsiteX18" fmla="*/ 105061 w 197904"/>
                  <a:gd name="connsiteY18" fmla="*/ 131937 h 280975"/>
                  <a:gd name="connsiteX19" fmla="*/ 139267 w 197904"/>
                  <a:gd name="connsiteY19" fmla="*/ 185689 h 280975"/>
                  <a:gd name="connsiteX20" fmla="*/ 168586 w 197904"/>
                  <a:gd name="connsiteY20" fmla="*/ 232111 h 280975"/>
                  <a:gd name="connsiteX21" fmla="*/ 188132 w 197904"/>
                  <a:gd name="connsiteY21" fmla="*/ 266316 h 280975"/>
                  <a:gd name="connsiteX22" fmla="*/ 197905 w 197904"/>
                  <a:gd name="connsiteY22" fmla="*/ 280976 h 2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97904" h="280975">
                    <a:moveTo>
                      <a:pt x="197905" y="280976"/>
                    </a:moveTo>
                    <a:cubicBezTo>
                      <a:pt x="197905" y="280976"/>
                      <a:pt x="195462" y="276090"/>
                      <a:pt x="193019" y="266316"/>
                    </a:cubicBezTo>
                    <a:cubicBezTo>
                      <a:pt x="188132" y="256543"/>
                      <a:pt x="183245" y="244327"/>
                      <a:pt x="175916" y="232111"/>
                    </a:cubicBezTo>
                    <a:cubicBezTo>
                      <a:pt x="168586" y="217451"/>
                      <a:pt x="158813" y="200348"/>
                      <a:pt x="149040" y="183245"/>
                    </a:cubicBezTo>
                    <a:cubicBezTo>
                      <a:pt x="139267" y="166142"/>
                      <a:pt x="127050" y="146596"/>
                      <a:pt x="114834" y="129493"/>
                    </a:cubicBezTo>
                    <a:cubicBezTo>
                      <a:pt x="109947" y="119720"/>
                      <a:pt x="102618" y="112390"/>
                      <a:pt x="95288" y="102617"/>
                    </a:cubicBezTo>
                    <a:cubicBezTo>
                      <a:pt x="87958" y="92844"/>
                      <a:pt x="83072" y="85514"/>
                      <a:pt x="75742" y="78185"/>
                    </a:cubicBezTo>
                    <a:cubicBezTo>
                      <a:pt x="68412" y="70855"/>
                      <a:pt x="63525" y="63525"/>
                      <a:pt x="56196" y="56195"/>
                    </a:cubicBezTo>
                    <a:cubicBezTo>
                      <a:pt x="48865" y="48865"/>
                      <a:pt x="43979" y="43979"/>
                      <a:pt x="39092" y="36649"/>
                    </a:cubicBezTo>
                    <a:cubicBezTo>
                      <a:pt x="34206" y="31763"/>
                      <a:pt x="26876" y="24433"/>
                      <a:pt x="24433" y="21989"/>
                    </a:cubicBezTo>
                    <a:cubicBezTo>
                      <a:pt x="19547" y="17103"/>
                      <a:pt x="14660" y="14660"/>
                      <a:pt x="12216" y="9773"/>
                    </a:cubicBezTo>
                    <a:cubicBezTo>
                      <a:pt x="4887" y="4887"/>
                      <a:pt x="0" y="0"/>
                      <a:pt x="0" y="0"/>
                    </a:cubicBezTo>
                    <a:cubicBezTo>
                      <a:pt x="0" y="0"/>
                      <a:pt x="4887" y="4887"/>
                      <a:pt x="9774" y="9773"/>
                    </a:cubicBezTo>
                    <a:cubicBezTo>
                      <a:pt x="12216" y="12216"/>
                      <a:pt x="17103" y="17103"/>
                      <a:pt x="21990" y="21989"/>
                    </a:cubicBezTo>
                    <a:cubicBezTo>
                      <a:pt x="26876" y="26876"/>
                      <a:pt x="31763" y="31763"/>
                      <a:pt x="36649" y="39092"/>
                    </a:cubicBezTo>
                    <a:cubicBezTo>
                      <a:pt x="41536" y="46422"/>
                      <a:pt x="46423" y="51309"/>
                      <a:pt x="53752" y="58639"/>
                    </a:cubicBezTo>
                    <a:cubicBezTo>
                      <a:pt x="58639" y="65968"/>
                      <a:pt x="65969" y="73298"/>
                      <a:pt x="70855" y="80628"/>
                    </a:cubicBezTo>
                    <a:cubicBezTo>
                      <a:pt x="75742" y="87958"/>
                      <a:pt x="83072" y="97731"/>
                      <a:pt x="87958" y="105061"/>
                    </a:cubicBezTo>
                    <a:cubicBezTo>
                      <a:pt x="92845" y="114834"/>
                      <a:pt x="100174" y="122163"/>
                      <a:pt x="105061" y="131937"/>
                    </a:cubicBezTo>
                    <a:cubicBezTo>
                      <a:pt x="117277" y="149040"/>
                      <a:pt x="129494" y="168586"/>
                      <a:pt x="139267" y="185689"/>
                    </a:cubicBezTo>
                    <a:cubicBezTo>
                      <a:pt x="149040" y="202791"/>
                      <a:pt x="158813" y="219894"/>
                      <a:pt x="168586" y="232111"/>
                    </a:cubicBezTo>
                    <a:cubicBezTo>
                      <a:pt x="175916" y="246770"/>
                      <a:pt x="183245" y="258987"/>
                      <a:pt x="188132" y="266316"/>
                    </a:cubicBezTo>
                    <a:cubicBezTo>
                      <a:pt x="195462" y="278533"/>
                      <a:pt x="197905" y="280976"/>
                      <a:pt x="197905" y="280976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5" name="Freeform: Shape 2904">
                <a:extLst>
                  <a:ext uri="{FF2B5EF4-FFF2-40B4-BE49-F238E27FC236}">
                    <a16:creationId xmlns:a16="http://schemas.microsoft.com/office/drawing/2014/main" id="{82006A70-26B2-4FE9-AEEB-497C98E6F49F}"/>
                  </a:ext>
                </a:extLst>
              </p:cNvPr>
              <p:cNvSpPr/>
              <p:nvPr/>
            </p:nvSpPr>
            <p:spPr>
              <a:xfrm>
                <a:off x="9328445" y="-143244"/>
                <a:ext cx="874690" cy="630363"/>
              </a:xfrm>
              <a:custGeom>
                <a:avLst/>
                <a:gdLst>
                  <a:gd name="connsiteX0" fmla="*/ 874691 w 874690"/>
                  <a:gd name="connsiteY0" fmla="*/ 630364 h 630363"/>
                  <a:gd name="connsiteX1" fmla="*/ 833155 w 874690"/>
                  <a:gd name="connsiteY1" fmla="*/ 610817 h 630363"/>
                  <a:gd name="connsiteX2" fmla="*/ 784290 w 874690"/>
                  <a:gd name="connsiteY2" fmla="*/ 588828 h 630363"/>
                  <a:gd name="connsiteX3" fmla="*/ 720765 w 874690"/>
                  <a:gd name="connsiteY3" fmla="*/ 559509 h 630363"/>
                  <a:gd name="connsiteX4" fmla="*/ 647466 w 874690"/>
                  <a:gd name="connsiteY4" fmla="*/ 522860 h 630363"/>
                  <a:gd name="connsiteX5" fmla="*/ 605931 w 874690"/>
                  <a:gd name="connsiteY5" fmla="*/ 503314 h 630363"/>
                  <a:gd name="connsiteX6" fmla="*/ 564395 w 874690"/>
                  <a:gd name="connsiteY6" fmla="*/ 481324 h 630363"/>
                  <a:gd name="connsiteX7" fmla="*/ 522860 w 874690"/>
                  <a:gd name="connsiteY7" fmla="*/ 456891 h 630363"/>
                  <a:gd name="connsiteX8" fmla="*/ 500870 w 874690"/>
                  <a:gd name="connsiteY8" fmla="*/ 444675 h 630363"/>
                  <a:gd name="connsiteX9" fmla="*/ 478881 w 874690"/>
                  <a:gd name="connsiteY9" fmla="*/ 432459 h 630363"/>
                  <a:gd name="connsiteX10" fmla="*/ 393367 w 874690"/>
                  <a:gd name="connsiteY10" fmla="*/ 378707 h 630363"/>
                  <a:gd name="connsiteX11" fmla="*/ 312739 w 874690"/>
                  <a:gd name="connsiteY11" fmla="*/ 317625 h 630363"/>
                  <a:gd name="connsiteX12" fmla="*/ 293192 w 874690"/>
                  <a:gd name="connsiteY12" fmla="*/ 302965 h 630363"/>
                  <a:gd name="connsiteX13" fmla="*/ 273646 w 874690"/>
                  <a:gd name="connsiteY13" fmla="*/ 285863 h 630363"/>
                  <a:gd name="connsiteX14" fmla="*/ 256543 w 874690"/>
                  <a:gd name="connsiteY14" fmla="*/ 268760 h 630363"/>
                  <a:gd name="connsiteX15" fmla="*/ 239441 w 874690"/>
                  <a:gd name="connsiteY15" fmla="*/ 251657 h 630363"/>
                  <a:gd name="connsiteX16" fmla="*/ 222338 w 874690"/>
                  <a:gd name="connsiteY16" fmla="*/ 234554 h 630363"/>
                  <a:gd name="connsiteX17" fmla="*/ 205235 w 874690"/>
                  <a:gd name="connsiteY17" fmla="*/ 217451 h 630363"/>
                  <a:gd name="connsiteX18" fmla="*/ 173472 w 874690"/>
                  <a:gd name="connsiteY18" fmla="*/ 185689 h 630363"/>
                  <a:gd name="connsiteX19" fmla="*/ 117277 w 874690"/>
                  <a:gd name="connsiteY19" fmla="*/ 124607 h 630363"/>
                  <a:gd name="connsiteX20" fmla="*/ 68412 w 874690"/>
                  <a:gd name="connsiteY20" fmla="*/ 73298 h 630363"/>
                  <a:gd name="connsiteX21" fmla="*/ 31763 w 874690"/>
                  <a:gd name="connsiteY21" fmla="*/ 34206 h 630363"/>
                  <a:gd name="connsiteX22" fmla="*/ 0 w 874690"/>
                  <a:gd name="connsiteY22" fmla="*/ 0 h 630363"/>
                  <a:gd name="connsiteX23" fmla="*/ 31763 w 874690"/>
                  <a:gd name="connsiteY23" fmla="*/ 36649 h 630363"/>
                  <a:gd name="connsiteX24" fmla="*/ 65969 w 874690"/>
                  <a:gd name="connsiteY24" fmla="*/ 78185 h 630363"/>
                  <a:gd name="connsiteX25" fmla="*/ 112391 w 874690"/>
                  <a:gd name="connsiteY25" fmla="*/ 129493 h 630363"/>
                  <a:gd name="connsiteX26" fmla="*/ 168586 w 874690"/>
                  <a:gd name="connsiteY26" fmla="*/ 190575 h 630363"/>
                  <a:gd name="connsiteX27" fmla="*/ 197905 w 874690"/>
                  <a:gd name="connsiteY27" fmla="*/ 224781 h 630363"/>
                  <a:gd name="connsiteX28" fmla="*/ 212565 w 874690"/>
                  <a:gd name="connsiteY28" fmla="*/ 241884 h 630363"/>
                  <a:gd name="connsiteX29" fmla="*/ 229668 w 874690"/>
                  <a:gd name="connsiteY29" fmla="*/ 258987 h 630363"/>
                  <a:gd name="connsiteX30" fmla="*/ 246770 w 874690"/>
                  <a:gd name="connsiteY30" fmla="*/ 276089 h 630363"/>
                  <a:gd name="connsiteX31" fmla="*/ 263874 w 874690"/>
                  <a:gd name="connsiteY31" fmla="*/ 293192 h 630363"/>
                  <a:gd name="connsiteX32" fmla="*/ 283419 w 874690"/>
                  <a:gd name="connsiteY32" fmla="*/ 310295 h 630363"/>
                  <a:gd name="connsiteX33" fmla="*/ 302966 w 874690"/>
                  <a:gd name="connsiteY33" fmla="*/ 327398 h 630363"/>
                  <a:gd name="connsiteX34" fmla="*/ 386037 w 874690"/>
                  <a:gd name="connsiteY34" fmla="*/ 388480 h 630363"/>
                  <a:gd name="connsiteX35" fmla="*/ 471551 w 874690"/>
                  <a:gd name="connsiteY35" fmla="*/ 442232 h 630363"/>
                  <a:gd name="connsiteX36" fmla="*/ 493541 w 874690"/>
                  <a:gd name="connsiteY36" fmla="*/ 454448 h 630363"/>
                  <a:gd name="connsiteX37" fmla="*/ 515530 w 874690"/>
                  <a:gd name="connsiteY37" fmla="*/ 466665 h 630363"/>
                  <a:gd name="connsiteX38" fmla="*/ 559509 w 874690"/>
                  <a:gd name="connsiteY38" fmla="*/ 488654 h 630363"/>
                  <a:gd name="connsiteX39" fmla="*/ 601044 w 874690"/>
                  <a:gd name="connsiteY39" fmla="*/ 510643 h 630363"/>
                  <a:gd name="connsiteX40" fmla="*/ 642580 w 874690"/>
                  <a:gd name="connsiteY40" fmla="*/ 530190 h 630363"/>
                  <a:gd name="connsiteX41" fmla="*/ 718322 w 874690"/>
                  <a:gd name="connsiteY41" fmla="*/ 564395 h 630363"/>
                  <a:gd name="connsiteX42" fmla="*/ 830712 w 874690"/>
                  <a:gd name="connsiteY42" fmla="*/ 613261 h 630363"/>
                  <a:gd name="connsiteX43" fmla="*/ 874691 w 874690"/>
                  <a:gd name="connsiteY43" fmla="*/ 630364 h 630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874690" h="630363">
                    <a:moveTo>
                      <a:pt x="874691" y="630364"/>
                    </a:moveTo>
                    <a:cubicBezTo>
                      <a:pt x="874691" y="630364"/>
                      <a:pt x="860031" y="623034"/>
                      <a:pt x="833155" y="610817"/>
                    </a:cubicBezTo>
                    <a:cubicBezTo>
                      <a:pt x="818495" y="603488"/>
                      <a:pt x="803836" y="596158"/>
                      <a:pt x="784290" y="588828"/>
                    </a:cubicBezTo>
                    <a:cubicBezTo>
                      <a:pt x="764744" y="579055"/>
                      <a:pt x="745197" y="569282"/>
                      <a:pt x="720765" y="559509"/>
                    </a:cubicBezTo>
                    <a:cubicBezTo>
                      <a:pt x="698775" y="547292"/>
                      <a:pt x="671899" y="537519"/>
                      <a:pt x="647466" y="522860"/>
                    </a:cubicBezTo>
                    <a:cubicBezTo>
                      <a:pt x="635250" y="515530"/>
                      <a:pt x="620591" y="510643"/>
                      <a:pt x="605931" y="503314"/>
                    </a:cubicBezTo>
                    <a:cubicBezTo>
                      <a:pt x="591272" y="495984"/>
                      <a:pt x="579055" y="488654"/>
                      <a:pt x="564395" y="481324"/>
                    </a:cubicBezTo>
                    <a:cubicBezTo>
                      <a:pt x="549736" y="473994"/>
                      <a:pt x="535077" y="466665"/>
                      <a:pt x="522860" y="456891"/>
                    </a:cubicBezTo>
                    <a:cubicBezTo>
                      <a:pt x="515530" y="452005"/>
                      <a:pt x="508201" y="449562"/>
                      <a:pt x="500870" y="444675"/>
                    </a:cubicBezTo>
                    <a:cubicBezTo>
                      <a:pt x="493541" y="439789"/>
                      <a:pt x="486211" y="434902"/>
                      <a:pt x="478881" y="432459"/>
                    </a:cubicBezTo>
                    <a:cubicBezTo>
                      <a:pt x="449562" y="415356"/>
                      <a:pt x="422686" y="395810"/>
                      <a:pt x="393367" y="378707"/>
                    </a:cubicBezTo>
                    <a:cubicBezTo>
                      <a:pt x="364048" y="359161"/>
                      <a:pt x="337172" y="339615"/>
                      <a:pt x="312739" y="317625"/>
                    </a:cubicBezTo>
                    <a:cubicBezTo>
                      <a:pt x="305409" y="312738"/>
                      <a:pt x="300523" y="307852"/>
                      <a:pt x="293192" y="302965"/>
                    </a:cubicBezTo>
                    <a:cubicBezTo>
                      <a:pt x="285863" y="298079"/>
                      <a:pt x="280976" y="290749"/>
                      <a:pt x="273646" y="285863"/>
                    </a:cubicBezTo>
                    <a:cubicBezTo>
                      <a:pt x="268760" y="280976"/>
                      <a:pt x="261430" y="276089"/>
                      <a:pt x="256543" y="268760"/>
                    </a:cubicBezTo>
                    <a:cubicBezTo>
                      <a:pt x="251657" y="263873"/>
                      <a:pt x="244327" y="256543"/>
                      <a:pt x="239441" y="251657"/>
                    </a:cubicBezTo>
                    <a:cubicBezTo>
                      <a:pt x="234554" y="246770"/>
                      <a:pt x="227225" y="239440"/>
                      <a:pt x="222338" y="234554"/>
                    </a:cubicBezTo>
                    <a:cubicBezTo>
                      <a:pt x="217452" y="229667"/>
                      <a:pt x="212565" y="222338"/>
                      <a:pt x="205235" y="217451"/>
                    </a:cubicBezTo>
                    <a:cubicBezTo>
                      <a:pt x="195462" y="205235"/>
                      <a:pt x="183245" y="195462"/>
                      <a:pt x="173472" y="185689"/>
                    </a:cubicBezTo>
                    <a:cubicBezTo>
                      <a:pt x="153926" y="163699"/>
                      <a:pt x="134380" y="144153"/>
                      <a:pt x="117277" y="124607"/>
                    </a:cubicBezTo>
                    <a:cubicBezTo>
                      <a:pt x="100174" y="105061"/>
                      <a:pt x="83072" y="90401"/>
                      <a:pt x="68412" y="73298"/>
                    </a:cubicBezTo>
                    <a:cubicBezTo>
                      <a:pt x="53752" y="58639"/>
                      <a:pt x="41536" y="43979"/>
                      <a:pt x="31763" y="34206"/>
                    </a:cubicBezTo>
                    <a:cubicBezTo>
                      <a:pt x="12216" y="12216"/>
                      <a:pt x="0" y="0"/>
                      <a:pt x="0" y="0"/>
                    </a:cubicBezTo>
                    <a:cubicBezTo>
                      <a:pt x="0" y="0"/>
                      <a:pt x="12216" y="12216"/>
                      <a:pt x="31763" y="36649"/>
                    </a:cubicBezTo>
                    <a:cubicBezTo>
                      <a:pt x="41536" y="48865"/>
                      <a:pt x="53752" y="61082"/>
                      <a:pt x="65969" y="78185"/>
                    </a:cubicBezTo>
                    <a:cubicBezTo>
                      <a:pt x="80628" y="92844"/>
                      <a:pt x="95288" y="109947"/>
                      <a:pt x="112391" y="129493"/>
                    </a:cubicBezTo>
                    <a:cubicBezTo>
                      <a:pt x="129494" y="149040"/>
                      <a:pt x="149040" y="168586"/>
                      <a:pt x="168586" y="190575"/>
                    </a:cubicBezTo>
                    <a:cubicBezTo>
                      <a:pt x="178359" y="200348"/>
                      <a:pt x="188132" y="212564"/>
                      <a:pt x="197905" y="224781"/>
                    </a:cubicBezTo>
                    <a:cubicBezTo>
                      <a:pt x="202792" y="229667"/>
                      <a:pt x="207678" y="236997"/>
                      <a:pt x="212565" y="241884"/>
                    </a:cubicBezTo>
                    <a:cubicBezTo>
                      <a:pt x="217452" y="246770"/>
                      <a:pt x="224781" y="254100"/>
                      <a:pt x="229668" y="258987"/>
                    </a:cubicBezTo>
                    <a:cubicBezTo>
                      <a:pt x="234554" y="263873"/>
                      <a:pt x="241884" y="271203"/>
                      <a:pt x="246770" y="276089"/>
                    </a:cubicBezTo>
                    <a:cubicBezTo>
                      <a:pt x="251657" y="280976"/>
                      <a:pt x="258987" y="288306"/>
                      <a:pt x="263874" y="293192"/>
                    </a:cubicBezTo>
                    <a:cubicBezTo>
                      <a:pt x="271203" y="298079"/>
                      <a:pt x="276090" y="305409"/>
                      <a:pt x="283419" y="310295"/>
                    </a:cubicBezTo>
                    <a:cubicBezTo>
                      <a:pt x="290750" y="315182"/>
                      <a:pt x="295636" y="320068"/>
                      <a:pt x="302966" y="327398"/>
                    </a:cubicBezTo>
                    <a:cubicBezTo>
                      <a:pt x="329841" y="349388"/>
                      <a:pt x="356718" y="368934"/>
                      <a:pt x="386037" y="388480"/>
                    </a:cubicBezTo>
                    <a:cubicBezTo>
                      <a:pt x="415356" y="408026"/>
                      <a:pt x="444675" y="425129"/>
                      <a:pt x="471551" y="442232"/>
                    </a:cubicBezTo>
                    <a:cubicBezTo>
                      <a:pt x="478881" y="447118"/>
                      <a:pt x="486211" y="452005"/>
                      <a:pt x="493541" y="454448"/>
                    </a:cubicBezTo>
                    <a:cubicBezTo>
                      <a:pt x="500870" y="459335"/>
                      <a:pt x="508201" y="461778"/>
                      <a:pt x="515530" y="466665"/>
                    </a:cubicBezTo>
                    <a:cubicBezTo>
                      <a:pt x="530190" y="473994"/>
                      <a:pt x="544850" y="483767"/>
                      <a:pt x="559509" y="488654"/>
                    </a:cubicBezTo>
                    <a:cubicBezTo>
                      <a:pt x="574168" y="495984"/>
                      <a:pt x="588828" y="503314"/>
                      <a:pt x="601044" y="510643"/>
                    </a:cubicBezTo>
                    <a:cubicBezTo>
                      <a:pt x="615704" y="517973"/>
                      <a:pt x="627921" y="522860"/>
                      <a:pt x="642580" y="530190"/>
                    </a:cubicBezTo>
                    <a:cubicBezTo>
                      <a:pt x="669456" y="542406"/>
                      <a:pt x="693889" y="554622"/>
                      <a:pt x="718322" y="564395"/>
                    </a:cubicBezTo>
                    <a:cubicBezTo>
                      <a:pt x="764744" y="586385"/>
                      <a:pt x="803836" y="601044"/>
                      <a:pt x="830712" y="613261"/>
                    </a:cubicBezTo>
                    <a:cubicBezTo>
                      <a:pt x="857588" y="623034"/>
                      <a:pt x="874691" y="630364"/>
                      <a:pt x="874691" y="630364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6" name="Freeform: Shape 2905">
                <a:extLst>
                  <a:ext uri="{FF2B5EF4-FFF2-40B4-BE49-F238E27FC236}">
                    <a16:creationId xmlns:a16="http://schemas.microsoft.com/office/drawing/2014/main" id="{47BBDAF8-837F-4B46-9BBB-8EF55319A2E3}"/>
                  </a:ext>
                </a:extLst>
              </p:cNvPr>
              <p:cNvSpPr/>
              <p:nvPr/>
            </p:nvSpPr>
            <p:spPr>
              <a:xfrm>
                <a:off x="9279579" y="-199439"/>
                <a:ext cx="813609" cy="818495"/>
              </a:xfrm>
              <a:custGeom>
                <a:avLst/>
                <a:gdLst>
                  <a:gd name="connsiteX0" fmla="*/ 813609 w 813609"/>
                  <a:gd name="connsiteY0" fmla="*/ 818495 h 818495"/>
                  <a:gd name="connsiteX1" fmla="*/ 767187 w 813609"/>
                  <a:gd name="connsiteY1" fmla="*/ 796506 h 818495"/>
                  <a:gd name="connsiteX2" fmla="*/ 713435 w 813609"/>
                  <a:gd name="connsiteY2" fmla="*/ 769630 h 818495"/>
                  <a:gd name="connsiteX3" fmla="*/ 645024 w 813609"/>
                  <a:gd name="connsiteY3" fmla="*/ 735424 h 818495"/>
                  <a:gd name="connsiteX4" fmla="*/ 605931 w 813609"/>
                  <a:gd name="connsiteY4" fmla="*/ 715878 h 818495"/>
                  <a:gd name="connsiteX5" fmla="*/ 586385 w 813609"/>
                  <a:gd name="connsiteY5" fmla="*/ 706105 h 818495"/>
                  <a:gd name="connsiteX6" fmla="*/ 564395 w 813609"/>
                  <a:gd name="connsiteY6" fmla="*/ 693889 h 818495"/>
                  <a:gd name="connsiteX7" fmla="*/ 476438 w 813609"/>
                  <a:gd name="connsiteY7" fmla="*/ 645023 h 818495"/>
                  <a:gd name="connsiteX8" fmla="*/ 454448 w 813609"/>
                  <a:gd name="connsiteY8" fmla="*/ 630364 h 818495"/>
                  <a:gd name="connsiteX9" fmla="*/ 432459 w 813609"/>
                  <a:gd name="connsiteY9" fmla="*/ 615704 h 818495"/>
                  <a:gd name="connsiteX10" fmla="*/ 410470 w 813609"/>
                  <a:gd name="connsiteY10" fmla="*/ 601044 h 818495"/>
                  <a:gd name="connsiteX11" fmla="*/ 388480 w 813609"/>
                  <a:gd name="connsiteY11" fmla="*/ 583941 h 818495"/>
                  <a:gd name="connsiteX12" fmla="*/ 378707 w 813609"/>
                  <a:gd name="connsiteY12" fmla="*/ 576612 h 818495"/>
                  <a:gd name="connsiteX13" fmla="*/ 368934 w 813609"/>
                  <a:gd name="connsiteY13" fmla="*/ 566839 h 818495"/>
                  <a:gd name="connsiteX14" fmla="*/ 349388 w 813609"/>
                  <a:gd name="connsiteY14" fmla="*/ 547292 h 818495"/>
                  <a:gd name="connsiteX15" fmla="*/ 312739 w 813609"/>
                  <a:gd name="connsiteY15" fmla="*/ 505757 h 818495"/>
                  <a:gd name="connsiteX16" fmla="*/ 295636 w 813609"/>
                  <a:gd name="connsiteY16" fmla="*/ 483767 h 818495"/>
                  <a:gd name="connsiteX17" fmla="*/ 278533 w 813609"/>
                  <a:gd name="connsiteY17" fmla="*/ 461778 h 818495"/>
                  <a:gd name="connsiteX18" fmla="*/ 246770 w 813609"/>
                  <a:gd name="connsiteY18" fmla="*/ 417799 h 818495"/>
                  <a:gd name="connsiteX19" fmla="*/ 229668 w 813609"/>
                  <a:gd name="connsiteY19" fmla="*/ 395810 h 818495"/>
                  <a:gd name="connsiteX20" fmla="*/ 215008 w 813609"/>
                  <a:gd name="connsiteY20" fmla="*/ 373820 h 818495"/>
                  <a:gd name="connsiteX21" fmla="*/ 188132 w 813609"/>
                  <a:gd name="connsiteY21" fmla="*/ 327398 h 818495"/>
                  <a:gd name="connsiteX22" fmla="*/ 102618 w 813609"/>
                  <a:gd name="connsiteY22" fmla="*/ 156369 h 818495"/>
                  <a:gd name="connsiteX23" fmla="*/ 68412 w 813609"/>
                  <a:gd name="connsiteY23" fmla="*/ 87958 h 818495"/>
                  <a:gd name="connsiteX24" fmla="*/ 51309 w 813609"/>
                  <a:gd name="connsiteY24" fmla="*/ 61082 h 818495"/>
                  <a:gd name="connsiteX25" fmla="*/ 43979 w 813609"/>
                  <a:gd name="connsiteY25" fmla="*/ 48865 h 818495"/>
                  <a:gd name="connsiteX26" fmla="*/ 36649 w 813609"/>
                  <a:gd name="connsiteY26" fmla="*/ 39092 h 818495"/>
                  <a:gd name="connsiteX27" fmla="*/ 29320 w 813609"/>
                  <a:gd name="connsiteY27" fmla="*/ 29319 h 818495"/>
                  <a:gd name="connsiteX28" fmla="*/ 21990 w 813609"/>
                  <a:gd name="connsiteY28" fmla="*/ 21989 h 818495"/>
                  <a:gd name="connsiteX29" fmla="*/ 9774 w 813609"/>
                  <a:gd name="connsiteY29" fmla="*/ 9773 h 818495"/>
                  <a:gd name="connsiteX30" fmla="*/ 0 w 813609"/>
                  <a:gd name="connsiteY30" fmla="*/ 0 h 818495"/>
                  <a:gd name="connsiteX31" fmla="*/ 9774 w 813609"/>
                  <a:gd name="connsiteY31" fmla="*/ 9773 h 818495"/>
                  <a:gd name="connsiteX32" fmla="*/ 19547 w 813609"/>
                  <a:gd name="connsiteY32" fmla="*/ 21989 h 818495"/>
                  <a:gd name="connsiteX33" fmla="*/ 26876 w 813609"/>
                  <a:gd name="connsiteY33" fmla="*/ 29319 h 818495"/>
                  <a:gd name="connsiteX34" fmla="*/ 34206 w 813609"/>
                  <a:gd name="connsiteY34" fmla="*/ 39092 h 818495"/>
                  <a:gd name="connsiteX35" fmla="*/ 41536 w 813609"/>
                  <a:gd name="connsiteY35" fmla="*/ 48865 h 818495"/>
                  <a:gd name="connsiteX36" fmla="*/ 48865 w 813609"/>
                  <a:gd name="connsiteY36" fmla="*/ 61082 h 818495"/>
                  <a:gd name="connsiteX37" fmla="*/ 63525 w 813609"/>
                  <a:gd name="connsiteY37" fmla="*/ 87958 h 818495"/>
                  <a:gd name="connsiteX38" fmla="*/ 97731 w 813609"/>
                  <a:gd name="connsiteY38" fmla="*/ 156369 h 818495"/>
                  <a:gd name="connsiteX39" fmla="*/ 136823 w 813609"/>
                  <a:gd name="connsiteY39" fmla="*/ 239440 h 818495"/>
                  <a:gd name="connsiteX40" fmla="*/ 183245 w 813609"/>
                  <a:gd name="connsiteY40" fmla="*/ 329841 h 818495"/>
                  <a:gd name="connsiteX41" fmla="*/ 210121 w 813609"/>
                  <a:gd name="connsiteY41" fmla="*/ 376264 h 818495"/>
                  <a:gd name="connsiteX42" fmla="*/ 224781 w 813609"/>
                  <a:gd name="connsiteY42" fmla="*/ 398253 h 818495"/>
                  <a:gd name="connsiteX43" fmla="*/ 241884 w 813609"/>
                  <a:gd name="connsiteY43" fmla="*/ 420242 h 818495"/>
                  <a:gd name="connsiteX44" fmla="*/ 273646 w 813609"/>
                  <a:gd name="connsiteY44" fmla="*/ 464221 h 818495"/>
                  <a:gd name="connsiteX45" fmla="*/ 290750 w 813609"/>
                  <a:gd name="connsiteY45" fmla="*/ 486211 h 818495"/>
                  <a:gd name="connsiteX46" fmla="*/ 307852 w 813609"/>
                  <a:gd name="connsiteY46" fmla="*/ 508200 h 818495"/>
                  <a:gd name="connsiteX47" fmla="*/ 346945 w 813609"/>
                  <a:gd name="connsiteY47" fmla="*/ 549736 h 818495"/>
                  <a:gd name="connsiteX48" fmla="*/ 368934 w 813609"/>
                  <a:gd name="connsiteY48" fmla="*/ 569282 h 818495"/>
                  <a:gd name="connsiteX49" fmla="*/ 378707 w 813609"/>
                  <a:gd name="connsiteY49" fmla="*/ 579055 h 818495"/>
                  <a:gd name="connsiteX50" fmla="*/ 390923 w 813609"/>
                  <a:gd name="connsiteY50" fmla="*/ 586385 h 818495"/>
                  <a:gd name="connsiteX51" fmla="*/ 412913 w 813609"/>
                  <a:gd name="connsiteY51" fmla="*/ 603488 h 818495"/>
                  <a:gd name="connsiteX52" fmla="*/ 434902 w 813609"/>
                  <a:gd name="connsiteY52" fmla="*/ 618147 h 818495"/>
                  <a:gd name="connsiteX53" fmla="*/ 456892 w 813609"/>
                  <a:gd name="connsiteY53" fmla="*/ 632807 h 818495"/>
                  <a:gd name="connsiteX54" fmla="*/ 478881 w 813609"/>
                  <a:gd name="connsiteY54" fmla="*/ 647466 h 818495"/>
                  <a:gd name="connsiteX55" fmla="*/ 566839 w 813609"/>
                  <a:gd name="connsiteY55" fmla="*/ 696332 h 818495"/>
                  <a:gd name="connsiteX56" fmla="*/ 588828 w 813609"/>
                  <a:gd name="connsiteY56" fmla="*/ 708548 h 818495"/>
                  <a:gd name="connsiteX57" fmla="*/ 608375 w 813609"/>
                  <a:gd name="connsiteY57" fmla="*/ 718321 h 818495"/>
                  <a:gd name="connsiteX58" fmla="*/ 647466 w 813609"/>
                  <a:gd name="connsiteY58" fmla="*/ 737867 h 818495"/>
                  <a:gd name="connsiteX59" fmla="*/ 715878 w 813609"/>
                  <a:gd name="connsiteY59" fmla="*/ 772073 h 818495"/>
                  <a:gd name="connsiteX60" fmla="*/ 769630 w 813609"/>
                  <a:gd name="connsiteY60" fmla="*/ 796506 h 818495"/>
                  <a:gd name="connsiteX61" fmla="*/ 813609 w 813609"/>
                  <a:gd name="connsiteY61" fmla="*/ 818495 h 818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</a:cxnLst>
                <a:rect l="l" t="t" r="r" b="b"/>
                <a:pathLst>
                  <a:path w="813609" h="818495">
                    <a:moveTo>
                      <a:pt x="813609" y="818495"/>
                    </a:moveTo>
                    <a:cubicBezTo>
                      <a:pt x="813609" y="818495"/>
                      <a:pt x="796506" y="811165"/>
                      <a:pt x="767187" y="796506"/>
                    </a:cubicBezTo>
                    <a:cubicBezTo>
                      <a:pt x="752527" y="789176"/>
                      <a:pt x="735424" y="779403"/>
                      <a:pt x="713435" y="769630"/>
                    </a:cubicBezTo>
                    <a:cubicBezTo>
                      <a:pt x="693889" y="759857"/>
                      <a:pt x="669456" y="747640"/>
                      <a:pt x="645024" y="735424"/>
                    </a:cubicBezTo>
                    <a:cubicBezTo>
                      <a:pt x="632807" y="728094"/>
                      <a:pt x="620591" y="723208"/>
                      <a:pt x="605931" y="715878"/>
                    </a:cubicBezTo>
                    <a:cubicBezTo>
                      <a:pt x="598601" y="713435"/>
                      <a:pt x="591272" y="708548"/>
                      <a:pt x="586385" y="706105"/>
                    </a:cubicBezTo>
                    <a:cubicBezTo>
                      <a:pt x="579055" y="701218"/>
                      <a:pt x="571726" y="698775"/>
                      <a:pt x="564395" y="693889"/>
                    </a:cubicBezTo>
                    <a:cubicBezTo>
                      <a:pt x="537519" y="676786"/>
                      <a:pt x="505757" y="662126"/>
                      <a:pt x="476438" y="645023"/>
                    </a:cubicBezTo>
                    <a:cubicBezTo>
                      <a:pt x="469108" y="640137"/>
                      <a:pt x="461779" y="635250"/>
                      <a:pt x="454448" y="630364"/>
                    </a:cubicBezTo>
                    <a:cubicBezTo>
                      <a:pt x="447119" y="625477"/>
                      <a:pt x="439789" y="620591"/>
                      <a:pt x="432459" y="615704"/>
                    </a:cubicBezTo>
                    <a:cubicBezTo>
                      <a:pt x="425129" y="610817"/>
                      <a:pt x="417799" y="605931"/>
                      <a:pt x="410470" y="601044"/>
                    </a:cubicBezTo>
                    <a:cubicBezTo>
                      <a:pt x="403139" y="596158"/>
                      <a:pt x="395810" y="588828"/>
                      <a:pt x="388480" y="583941"/>
                    </a:cubicBezTo>
                    <a:lnTo>
                      <a:pt x="378707" y="576612"/>
                    </a:lnTo>
                    <a:cubicBezTo>
                      <a:pt x="376264" y="574168"/>
                      <a:pt x="371377" y="569282"/>
                      <a:pt x="368934" y="566839"/>
                    </a:cubicBezTo>
                    <a:cubicBezTo>
                      <a:pt x="361604" y="559509"/>
                      <a:pt x="354274" y="554622"/>
                      <a:pt x="349388" y="547292"/>
                    </a:cubicBezTo>
                    <a:cubicBezTo>
                      <a:pt x="337172" y="532633"/>
                      <a:pt x="322512" y="520416"/>
                      <a:pt x="312739" y="505757"/>
                    </a:cubicBezTo>
                    <a:lnTo>
                      <a:pt x="295636" y="483767"/>
                    </a:lnTo>
                    <a:lnTo>
                      <a:pt x="278533" y="461778"/>
                    </a:lnTo>
                    <a:cubicBezTo>
                      <a:pt x="266317" y="447118"/>
                      <a:pt x="256543" y="432459"/>
                      <a:pt x="246770" y="417799"/>
                    </a:cubicBezTo>
                    <a:cubicBezTo>
                      <a:pt x="241884" y="410469"/>
                      <a:pt x="236997" y="403139"/>
                      <a:pt x="229668" y="395810"/>
                    </a:cubicBezTo>
                    <a:cubicBezTo>
                      <a:pt x="224781" y="388480"/>
                      <a:pt x="219894" y="381150"/>
                      <a:pt x="215008" y="373820"/>
                    </a:cubicBezTo>
                    <a:cubicBezTo>
                      <a:pt x="205235" y="359161"/>
                      <a:pt x="195462" y="344501"/>
                      <a:pt x="188132" y="327398"/>
                    </a:cubicBezTo>
                    <a:cubicBezTo>
                      <a:pt x="153926" y="266316"/>
                      <a:pt x="127050" y="205235"/>
                      <a:pt x="102618" y="156369"/>
                    </a:cubicBezTo>
                    <a:cubicBezTo>
                      <a:pt x="90401" y="131937"/>
                      <a:pt x="78185" y="107504"/>
                      <a:pt x="68412" y="87958"/>
                    </a:cubicBezTo>
                    <a:cubicBezTo>
                      <a:pt x="63525" y="78185"/>
                      <a:pt x="58639" y="68412"/>
                      <a:pt x="51309" y="61082"/>
                    </a:cubicBezTo>
                    <a:cubicBezTo>
                      <a:pt x="48865" y="56195"/>
                      <a:pt x="46423" y="53752"/>
                      <a:pt x="43979" y="48865"/>
                    </a:cubicBezTo>
                    <a:cubicBezTo>
                      <a:pt x="41536" y="43979"/>
                      <a:pt x="39092" y="41536"/>
                      <a:pt x="36649" y="39092"/>
                    </a:cubicBezTo>
                    <a:cubicBezTo>
                      <a:pt x="34206" y="36649"/>
                      <a:pt x="31763" y="31762"/>
                      <a:pt x="29320" y="29319"/>
                    </a:cubicBezTo>
                    <a:cubicBezTo>
                      <a:pt x="26876" y="26876"/>
                      <a:pt x="24433" y="24433"/>
                      <a:pt x="21990" y="21989"/>
                    </a:cubicBezTo>
                    <a:cubicBezTo>
                      <a:pt x="17103" y="17103"/>
                      <a:pt x="14660" y="12216"/>
                      <a:pt x="9774" y="9773"/>
                    </a:cubicBezTo>
                    <a:cubicBezTo>
                      <a:pt x="2443" y="4887"/>
                      <a:pt x="0" y="0"/>
                      <a:pt x="0" y="0"/>
                    </a:cubicBezTo>
                    <a:cubicBezTo>
                      <a:pt x="0" y="0"/>
                      <a:pt x="2443" y="2443"/>
                      <a:pt x="9774" y="9773"/>
                    </a:cubicBezTo>
                    <a:cubicBezTo>
                      <a:pt x="12216" y="12216"/>
                      <a:pt x="17103" y="17103"/>
                      <a:pt x="19547" y="21989"/>
                    </a:cubicBezTo>
                    <a:cubicBezTo>
                      <a:pt x="21990" y="24433"/>
                      <a:pt x="24433" y="26876"/>
                      <a:pt x="26876" y="29319"/>
                    </a:cubicBezTo>
                    <a:cubicBezTo>
                      <a:pt x="29320" y="31762"/>
                      <a:pt x="31763" y="36649"/>
                      <a:pt x="34206" y="39092"/>
                    </a:cubicBezTo>
                    <a:cubicBezTo>
                      <a:pt x="36649" y="41536"/>
                      <a:pt x="39092" y="46422"/>
                      <a:pt x="41536" y="48865"/>
                    </a:cubicBezTo>
                    <a:cubicBezTo>
                      <a:pt x="43979" y="53752"/>
                      <a:pt x="46423" y="56195"/>
                      <a:pt x="48865" y="61082"/>
                    </a:cubicBezTo>
                    <a:cubicBezTo>
                      <a:pt x="53752" y="68412"/>
                      <a:pt x="58639" y="78185"/>
                      <a:pt x="63525" y="87958"/>
                    </a:cubicBezTo>
                    <a:cubicBezTo>
                      <a:pt x="73298" y="107504"/>
                      <a:pt x="85514" y="131937"/>
                      <a:pt x="97731" y="156369"/>
                    </a:cubicBezTo>
                    <a:cubicBezTo>
                      <a:pt x="109947" y="183245"/>
                      <a:pt x="122163" y="210121"/>
                      <a:pt x="136823" y="239440"/>
                    </a:cubicBezTo>
                    <a:cubicBezTo>
                      <a:pt x="151483" y="268760"/>
                      <a:pt x="166143" y="300522"/>
                      <a:pt x="183245" y="329841"/>
                    </a:cubicBezTo>
                    <a:cubicBezTo>
                      <a:pt x="190575" y="344501"/>
                      <a:pt x="200348" y="361604"/>
                      <a:pt x="210121" y="376264"/>
                    </a:cubicBezTo>
                    <a:cubicBezTo>
                      <a:pt x="215008" y="383593"/>
                      <a:pt x="219894" y="390923"/>
                      <a:pt x="224781" y="398253"/>
                    </a:cubicBezTo>
                    <a:cubicBezTo>
                      <a:pt x="229668" y="405583"/>
                      <a:pt x="234554" y="412913"/>
                      <a:pt x="241884" y="420242"/>
                    </a:cubicBezTo>
                    <a:cubicBezTo>
                      <a:pt x="251657" y="434902"/>
                      <a:pt x="263874" y="449562"/>
                      <a:pt x="273646" y="464221"/>
                    </a:cubicBezTo>
                    <a:lnTo>
                      <a:pt x="290750" y="486211"/>
                    </a:lnTo>
                    <a:lnTo>
                      <a:pt x="307852" y="508200"/>
                    </a:lnTo>
                    <a:cubicBezTo>
                      <a:pt x="320068" y="522860"/>
                      <a:pt x="332285" y="535076"/>
                      <a:pt x="346945" y="549736"/>
                    </a:cubicBezTo>
                    <a:cubicBezTo>
                      <a:pt x="354274" y="557065"/>
                      <a:pt x="361604" y="561952"/>
                      <a:pt x="368934" y="569282"/>
                    </a:cubicBezTo>
                    <a:cubicBezTo>
                      <a:pt x="371377" y="571725"/>
                      <a:pt x="376264" y="576612"/>
                      <a:pt x="378707" y="579055"/>
                    </a:cubicBezTo>
                    <a:lnTo>
                      <a:pt x="390923" y="586385"/>
                    </a:lnTo>
                    <a:cubicBezTo>
                      <a:pt x="398253" y="591271"/>
                      <a:pt x="405583" y="598601"/>
                      <a:pt x="412913" y="603488"/>
                    </a:cubicBezTo>
                    <a:cubicBezTo>
                      <a:pt x="420243" y="608374"/>
                      <a:pt x="427572" y="613261"/>
                      <a:pt x="434902" y="618147"/>
                    </a:cubicBezTo>
                    <a:cubicBezTo>
                      <a:pt x="442232" y="623034"/>
                      <a:pt x="449562" y="627920"/>
                      <a:pt x="456892" y="632807"/>
                    </a:cubicBezTo>
                    <a:cubicBezTo>
                      <a:pt x="464221" y="637693"/>
                      <a:pt x="471551" y="642580"/>
                      <a:pt x="478881" y="647466"/>
                    </a:cubicBezTo>
                    <a:cubicBezTo>
                      <a:pt x="510644" y="664569"/>
                      <a:pt x="539963" y="681672"/>
                      <a:pt x="566839" y="696332"/>
                    </a:cubicBezTo>
                    <a:cubicBezTo>
                      <a:pt x="574168" y="701218"/>
                      <a:pt x="581499" y="703662"/>
                      <a:pt x="588828" y="708548"/>
                    </a:cubicBezTo>
                    <a:cubicBezTo>
                      <a:pt x="596158" y="710991"/>
                      <a:pt x="603488" y="715878"/>
                      <a:pt x="608375" y="718321"/>
                    </a:cubicBezTo>
                    <a:cubicBezTo>
                      <a:pt x="623034" y="725651"/>
                      <a:pt x="635250" y="732981"/>
                      <a:pt x="647466" y="737867"/>
                    </a:cubicBezTo>
                    <a:cubicBezTo>
                      <a:pt x="671899" y="750084"/>
                      <a:pt x="696332" y="762300"/>
                      <a:pt x="715878" y="772073"/>
                    </a:cubicBezTo>
                    <a:cubicBezTo>
                      <a:pt x="735424" y="781846"/>
                      <a:pt x="754971" y="791619"/>
                      <a:pt x="769630" y="796506"/>
                    </a:cubicBezTo>
                    <a:cubicBezTo>
                      <a:pt x="796506" y="811165"/>
                      <a:pt x="813609" y="818495"/>
                      <a:pt x="813609" y="818495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7" name="Freeform: Shape 2906">
                <a:extLst>
                  <a:ext uri="{FF2B5EF4-FFF2-40B4-BE49-F238E27FC236}">
                    <a16:creationId xmlns:a16="http://schemas.microsoft.com/office/drawing/2014/main" id="{DCA349B9-3B3F-49C5-BA78-6D2D31ABB458}"/>
                  </a:ext>
                </a:extLst>
              </p:cNvPr>
              <p:cNvSpPr/>
              <p:nvPr/>
            </p:nvSpPr>
            <p:spPr>
              <a:xfrm>
                <a:off x="9240488" y="-221428"/>
                <a:ext cx="146596" cy="266316"/>
              </a:xfrm>
              <a:custGeom>
                <a:avLst/>
                <a:gdLst>
                  <a:gd name="connsiteX0" fmla="*/ 146596 w 146596"/>
                  <a:gd name="connsiteY0" fmla="*/ 266316 h 266316"/>
                  <a:gd name="connsiteX1" fmla="*/ 141709 w 146596"/>
                  <a:gd name="connsiteY1" fmla="*/ 254100 h 266316"/>
                  <a:gd name="connsiteX2" fmla="*/ 129493 w 146596"/>
                  <a:gd name="connsiteY2" fmla="*/ 222338 h 266316"/>
                  <a:gd name="connsiteX3" fmla="*/ 109947 w 146596"/>
                  <a:gd name="connsiteY3" fmla="*/ 175915 h 266316"/>
                  <a:gd name="connsiteX4" fmla="*/ 87957 w 146596"/>
                  <a:gd name="connsiteY4" fmla="*/ 124607 h 266316"/>
                  <a:gd name="connsiteX5" fmla="*/ 75741 w 146596"/>
                  <a:gd name="connsiteY5" fmla="*/ 97731 h 266316"/>
                  <a:gd name="connsiteX6" fmla="*/ 63524 w 146596"/>
                  <a:gd name="connsiteY6" fmla="*/ 73298 h 266316"/>
                  <a:gd name="connsiteX7" fmla="*/ 56195 w 146596"/>
                  <a:gd name="connsiteY7" fmla="*/ 61082 h 266316"/>
                  <a:gd name="connsiteX8" fmla="*/ 48865 w 146596"/>
                  <a:gd name="connsiteY8" fmla="*/ 51309 h 266316"/>
                  <a:gd name="connsiteX9" fmla="*/ 34206 w 146596"/>
                  <a:gd name="connsiteY9" fmla="*/ 31763 h 266316"/>
                  <a:gd name="connsiteX10" fmla="*/ 9773 w 146596"/>
                  <a:gd name="connsiteY10" fmla="*/ 7330 h 266316"/>
                  <a:gd name="connsiteX11" fmla="*/ 2443 w 146596"/>
                  <a:gd name="connsiteY11" fmla="*/ 2443 h 266316"/>
                  <a:gd name="connsiteX12" fmla="*/ 0 w 146596"/>
                  <a:gd name="connsiteY12" fmla="*/ 0 h 266316"/>
                  <a:gd name="connsiteX13" fmla="*/ 2443 w 146596"/>
                  <a:gd name="connsiteY13" fmla="*/ 2443 h 266316"/>
                  <a:gd name="connsiteX14" fmla="*/ 9773 w 146596"/>
                  <a:gd name="connsiteY14" fmla="*/ 9773 h 266316"/>
                  <a:gd name="connsiteX15" fmla="*/ 19546 w 146596"/>
                  <a:gd name="connsiteY15" fmla="*/ 21989 h 266316"/>
                  <a:gd name="connsiteX16" fmla="*/ 31762 w 146596"/>
                  <a:gd name="connsiteY16" fmla="*/ 36649 h 266316"/>
                  <a:gd name="connsiteX17" fmla="*/ 43979 w 146596"/>
                  <a:gd name="connsiteY17" fmla="*/ 56195 h 266316"/>
                  <a:gd name="connsiteX18" fmla="*/ 51308 w 146596"/>
                  <a:gd name="connsiteY18" fmla="*/ 65968 h 266316"/>
                  <a:gd name="connsiteX19" fmla="*/ 58638 w 146596"/>
                  <a:gd name="connsiteY19" fmla="*/ 78185 h 266316"/>
                  <a:gd name="connsiteX20" fmla="*/ 83071 w 146596"/>
                  <a:gd name="connsiteY20" fmla="*/ 129493 h 266316"/>
                  <a:gd name="connsiteX21" fmla="*/ 107504 w 146596"/>
                  <a:gd name="connsiteY21" fmla="*/ 180802 h 266316"/>
                  <a:gd name="connsiteX22" fmla="*/ 129493 w 146596"/>
                  <a:gd name="connsiteY22" fmla="*/ 224781 h 266316"/>
                  <a:gd name="connsiteX23" fmla="*/ 144153 w 146596"/>
                  <a:gd name="connsiteY23" fmla="*/ 256543 h 266316"/>
                  <a:gd name="connsiteX24" fmla="*/ 146596 w 146596"/>
                  <a:gd name="connsiteY24" fmla="*/ 266316 h 266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46596" h="266316">
                    <a:moveTo>
                      <a:pt x="146596" y="266316"/>
                    </a:moveTo>
                    <a:cubicBezTo>
                      <a:pt x="146596" y="266316"/>
                      <a:pt x="144153" y="261430"/>
                      <a:pt x="141709" y="254100"/>
                    </a:cubicBezTo>
                    <a:cubicBezTo>
                      <a:pt x="139266" y="246770"/>
                      <a:pt x="134380" y="234554"/>
                      <a:pt x="129493" y="222338"/>
                    </a:cubicBezTo>
                    <a:cubicBezTo>
                      <a:pt x="124606" y="207678"/>
                      <a:pt x="117277" y="193018"/>
                      <a:pt x="109947" y="175915"/>
                    </a:cubicBezTo>
                    <a:cubicBezTo>
                      <a:pt x="102617" y="158813"/>
                      <a:pt x="95287" y="141710"/>
                      <a:pt x="87957" y="124607"/>
                    </a:cubicBezTo>
                    <a:cubicBezTo>
                      <a:pt x="83071" y="114834"/>
                      <a:pt x="80628" y="107504"/>
                      <a:pt x="75741" y="97731"/>
                    </a:cubicBezTo>
                    <a:cubicBezTo>
                      <a:pt x="70855" y="87958"/>
                      <a:pt x="68411" y="80628"/>
                      <a:pt x="63524" y="73298"/>
                    </a:cubicBezTo>
                    <a:cubicBezTo>
                      <a:pt x="61082" y="68412"/>
                      <a:pt x="58638" y="65968"/>
                      <a:pt x="56195" y="61082"/>
                    </a:cubicBezTo>
                    <a:cubicBezTo>
                      <a:pt x="53751" y="56195"/>
                      <a:pt x="51308" y="53752"/>
                      <a:pt x="48865" y="51309"/>
                    </a:cubicBezTo>
                    <a:cubicBezTo>
                      <a:pt x="43979" y="43979"/>
                      <a:pt x="39092" y="39092"/>
                      <a:pt x="34206" y="31763"/>
                    </a:cubicBezTo>
                    <a:cubicBezTo>
                      <a:pt x="24433" y="19546"/>
                      <a:pt x="17102" y="12216"/>
                      <a:pt x="9773" y="7330"/>
                    </a:cubicBezTo>
                    <a:cubicBezTo>
                      <a:pt x="7330" y="4887"/>
                      <a:pt x="2443" y="2443"/>
                      <a:pt x="2443" y="2443"/>
                    </a:cubicBezTo>
                    <a:cubicBezTo>
                      <a:pt x="0" y="2443"/>
                      <a:pt x="0" y="0"/>
                      <a:pt x="0" y="0"/>
                    </a:cubicBezTo>
                    <a:cubicBezTo>
                      <a:pt x="0" y="0"/>
                      <a:pt x="0" y="0"/>
                      <a:pt x="2443" y="2443"/>
                    </a:cubicBezTo>
                    <a:cubicBezTo>
                      <a:pt x="4886" y="4887"/>
                      <a:pt x="7330" y="4887"/>
                      <a:pt x="9773" y="9773"/>
                    </a:cubicBezTo>
                    <a:cubicBezTo>
                      <a:pt x="12216" y="12216"/>
                      <a:pt x="17102" y="17103"/>
                      <a:pt x="19546" y="21989"/>
                    </a:cubicBezTo>
                    <a:cubicBezTo>
                      <a:pt x="24433" y="26876"/>
                      <a:pt x="26875" y="31763"/>
                      <a:pt x="31762" y="36649"/>
                    </a:cubicBezTo>
                    <a:cubicBezTo>
                      <a:pt x="36649" y="41536"/>
                      <a:pt x="41535" y="48865"/>
                      <a:pt x="43979" y="56195"/>
                    </a:cubicBezTo>
                    <a:cubicBezTo>
                      <a:pt x="46422" y="58639"/>
                      <a:pt x="48865" y="63525"/>
                      <a:pt x="51308" y="65968"/>
                    </a:cubicBezTo>
                    <a:cubicBezTo>
                      <a:pt x="53751" y="70855"/>
                      <a:pt x="56195" y="73298"/>
                      <a:pt x="58638" y="78185"/>
                    </a:cubicBezTo>
                    <a:cubicBezTo>
                      <a:pt x="65968" y="95288"/>
                      <a:pt x="75741" y="112390"/>
                      <a:pt x="83071" y="129493"/>
                    </a:cubicBezTo>
                    <a:cubicBezTo>
                      <a:pt x="90401" y="146596"/>
                      <a:pt x="100173" y="163699"/>
                      <a:pt x="107504" y="180802"/>
                    </a:cubicBezTo>
                    <a:cubicBezTo>
                      <a:pt x="114833" y="197905"/>
                      <a:pt x="122163" y="212564"/>
                      <a:pt x="129493" y="224781"/>
                    </a:cubicBezTo>
                    <a:cubicBezTo>
                      <a:pt x="134380" y="236997"/>
                      <a:pt x="141709" y="249214"/>
                      <a:pt x="144153" y="256543"/>
                    </a:cubicBezTo>
                    <a:cubicBezTo>
                      <a:pt x="144153" y="261430"/>
                      <a:pt x="146596" y="266316"/>
                      <a:pt x="146596" y="266316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8" name="Freeform: Shape 2907">
                <a:extLst>
                  <a:ext uri="{FF2B5EF4-FFF2-40B4-BE49-F238E27FC236}">
                    <a16:creationId xmlns:a16="http://schemas.microsoft.com/office/drawing/2014/main" id="{ABAE92EB-2850-41C1-8E51-12AF6B27F589}"/>
                  </a:ext>
                </a:extLst>
              </p:cNvPr>
              <p:cNvSpPr/>
              <p:nvPr/>
            </p:nvSpPr>
            <p:spPr>
              <a:xfrm>
                <a:off x="9228271" y="-218985"/>
                <a:ext cx="168585" cy="452004"/>
              </a:xfrm>
              <a:custGeom>
                <a:avLst/>
                <a:gdLst>
                  <a:gd name="connsiteX0" fmla="*/ 168585 w 168585"/>
                  <a:gd name="connsiteY0" fmla="*/ 452005 h 452004"/>
                  <a:gd name="connsiteX1" fmla="*/ 163699 w 168585"/>
                  <a:gd name="connsiteY1" fmla="*/ 432459 h 452004"/>
                  <a:gd name="connsiteX2" fmla="*/ 149039 w 168585"/>
                  <a:gd name="connsiteY2" fmla="*/ 378707 h 452004"/>
                  <a:gd name="connsiteX3" fmla="*/ 139266 w 168585"/>
                  <a:gd name="connsiteY3" fmla="*/ 342058 h 452004"/>
                  <a:gd name="connsiteX4" fmla="*/ 127050 w 168585"/>
                  <a:gd name="connsiteY4" fmla="*/ 302965 h 452004"/>
                  <a:gd name="connsiteX5" fmla="*/ 102617 w 168585"/>
                  <a:gd name="connsiteY5" fmla="*/ 217451 h 452004"/>
                  <a:gd name="connsiteX6" fmla="*/ 95287 w 168585"/>
                  <a:gd name="connsiteY6" fmla="*/ 195462 h 452004"/>
                  <a:gd name="connsiteX7" fmla="*/ 87957 w 168585"/>
                  <a:gd name="connsiteY7" fmla="*/ 173472 h 452004"/>
                  <a:gd name="connsiteX8" fmla="*/ 75741 w 168585"/>
                  <a:gd name="connsiteY8" fmla="*/ 131937 h 452004"/>
                  <a:gd name="connsiteX9" fmla="*/ 61082 w 168585"/>
                  <a:gd name="connsiteY9" fmla="*/ 92844 h 452004"/>
                  <a:gd name="connsiteX10" fmla="*/ 46422 w 168585"/>
                  <a:gd name="connsiteY10" fmla="*/ 58638 h 452004"/>
                  <a:gd name="connsiteX11" fmla="*/ 31762 w 168585"/>
                  <a:gd name="connsiteY11" fmla="*/ 31762 h 452004"/>
                  <a:gd name="connsiteX12" fmla="*/ 17102 w 168585"/>
                  <a:gd name="connsiteY12" fmla="*/ 12216 h 452004"/>
                  <a:gd name="connsiteX13" fmla="*/ 4886 w 168585"/>
                  <a:gd name="connsiteY13" fmla="*/ 2443 h 452004"/>
                  <a:gd name="connsiteX14" fmla="*/ 0 w 168585"/>
                  <a:gd name="connsiteY14" fmla="*/ 0 h 452004"/>
                  <a:gd name="connsiteX15" fmla="*/ 4886 w 168585"/>
                  <a:gd name="connsiteY15" fmla="*/ 2443 h 452004"/>
                  <a:gd name="connsiteX16" fmla="*/ 14659 w 168585"/>
                  <a:gd name="connsiteY16" fmla="*/ 14660 h 452004"/>
                  <a:gd name="connsiteX17" fmla="*/ 26875 w 168585"/>
                  <a:gd name="connsiteY17" fmla="*/ 34206 h 452004"/>
                  <a:gd name="connsiteX18" fmla="*/ 39092 w 168585"/>
                  <a:gd name="connsiteY18" fmla="*/ 63525 h 452004"/>
                  <a:gd name="connsiteX19" fmla="*/ 51308 w 168585"/>
                  <a:gd name="connsiteY19" fmla="*/ 97731 h 452004"/>
                  <a:gd name="connsiteX20" fmla="*/ 63524 w 168585"/>
                  <a:gd name="connsiteY20" fmla="*/ 136823 h 452004"/>
                  <a:gd name="connsiteX21" fmla="*/ 75741 w 168585"/>
                  <a:gd name="connsiteY21" fmla="*/ 178359 h 452004"/>
                  <a:gd name="connsiteX22" fmla="*/ 80628 w 168585"/>
                  <a:gd name="connsiteY22" fmla="*/ 200348 h 452004"/>
                  <a:gd name="connsiteX23" fmla="*/ 87957 w 168585"/>
                  <a:gd name="connsiteY23" fmla="*/ 222337 h 452004"/>
                  <a:gd name="connsiteX24" fmla="*/ 114833 w 168585"/>
                  <a:gd name="connsiteY24" fmla="*/ 307852 h 452004"/>
                  <a:gd name="connsiteX25" fmla="*/ 139266 w 168585"/>
                  <a:gd name="connsiteY25" fmla="*/ 383593 h 452004"/>
                  <a:gd name="connsiteX26" fmla="*/ 158813 w 168585"/>
                  <a:gd name="connsiteY26" fmla="*/ 434902 h 452004"/>
                  <a:gd name="connsiteX27" fmla="*/ 168585 w 168585"/>
                  <a:gd name="connsiteY27" fmla="*/ 452005 h 452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68585" h="452004">
                    <a:moveTo>
                      <a:pt x="168585" y="452005"/>
                    </a:moveTo>
                    <a:cubicBezTo>
                      <a:pt x="168585" y="452005"/>
                      <a:pt x="166142" y="444675"/>
                      <a:pt x="163699" y="432459"/>
                    </a:cubicBezTo>
                    <a:cubicBezTo>
                      <a:pt x="158813" y="420242"/>
                      <a:pt x="153926" y="400696"/>
                      <a:pt x="149039" y="378707"/>
                    </a:cubicBezTo>
                    <a:cubicBezTo>
                      <a:pt x="146596" y="368934"/>
                      <a:pt x="141709" y="356717"/>
                      <a:pt x="139266" y="342058"/>
                    </a:cubicBezTo>
                    <a:cubicBezTo>
                      <a:pt x="136822" y="329841"/>
                      <a:pt x="131936" y="315182"/>
                      <a:pt x="127050" y="302965"/>
                    </a:cubicBezTo>
                    <a:cubicBezTo>
                      <a:pt x="119720" y="276089"/>
                      <a:pt x="109947" y="246770"/>
                      <a:pt x="102617" y="217451"/>
                    </a:cubicBezTo>
                    <a:cubicBezTo>
                      <a:pt x="100173" y="210121"/>
                      <a:pt x="97731" y="202791"/>
                      <a:pt x="95287" y="195462"/>
                    </a:cubicBezTo>
                    <a:cubicBezTo>
                      <a:pt x="92844" y="188132"/>
                      <a:pt x="90401" y="180802"/>
                      <a:pt x="87957" y="173472"/>
                    </a:cubicBezTo>
                    <a:cubicBezTo>
                      <a:pt x="83071" y="158813"/>
                      <a:pt x="78184" y="144153"/>
                      <a:pt x="75741" y="131937"/>
                    </a:cubicBezTo>
                    <a:cubicBezTo>
                      <a:pt x="70855" y="117277"/>
                      <a:pt x="65968" y="105061"/>
                      <a:pt x="61082" y="92844"/>
                    </a:cubicBezTo>
                    <a:cubicBezTo>
                      <a:pt x="56195" y="80628"/>
                      <a:pt x="51308" y="68412"/>
                      <a:pt x="46422" y="58638"/>
                    </a:cubicBezTo>
                    <a:cubicBezTo>
                      <a:pt x="41535" y="48865"/>
                      <a:pt x="36649" y="39092"/>
                      <a:pt x="31762" y="31762"/>
                    </a:cubicBezTo>
                    <a:cubicBezTo>
                      <a:pt x="26875" y="24433"/>
                      <a:pt x="21989" y="17103"/>
                      <a:pt x="17102" y="12216"/>
                    </a:cubicBezTo>
                    <a:cubicBezTo>
                      <a:pt x="12216" y="7330"/>
                      <a:pt x="7330" y="4887"/>
                      <a:pt x="4886" y="2443"/>
                    </a:cubicBezTo>
                    <a:cubicBezTo>
                      <a:pt x="2443" y="0"/>
                      <a:pt x="0" y="0"/>
                      <a:pt x="0" y="0"/>
                    </a:cubicBezTo>
                    <a:cubicBezTo>
                      <a:pt x="0" y="0"/>
                      <a:pt x="2443" y="0"/>
                      <a:pt x="4886" y="2443"/>
                    </a:cubicBezTo>
                    <a:cubicBezTo>
                      <a:pt x="7330" y="4887"/>
                      <a:pt x="12216" y="7330"/>
                      <a:pt x="14659" y="14660"/>
                    </a:cubicBezTo>
                    <a:cubicBezTo>
                      <a:pt x="19546" y="19546"/>
                      <a:pt x="21989" y="26876"/>
                      <a:pt x="26875" y="34206"/>
                    </a:cubicBezTo>
                    <a:cubicBezTo>
                      <a:pt x="31762" y="41536"/>
                      <a:pt x="36649" y="51309"/>
                      <a:pt x="39092" y="63525"/>
                    </a:cubicBezTo>
                    <a:cubicBezTo>
                      <a:pt x="43979" y="73298"/>
                      <a:pt x="48865" y="85514"/>
                      <a:pt x="51308" y="97731"/>
                    </a:cubicBezTo>
                    <a:cubicBezTo>
                      <a:pt x="56195" y="109947"/>
                      <a:pt x="61082" y="122163"/>
                      <a:pt x="63524" y="136823"/>
                    </a:cubicBezTo>
                    <a:cubicBezTo>
                      <a:pt x="68411" y="151483"/>
                      <a:pt x="73298" y="163699"/>
                      <a:pt x="75741" y="178359"/>
                    </a:cubicBezTo>
                    <a:cubicBezTo>
                      <a:pt x="78184" y="185688"/>
                      <a:pt x="80628" y="193018"/>
                      <a:pt x="80628" y="200348"/>
                    </a:cubicBezTo>
                    <a:cubicBezTo>
                      <a:pt x="83071" y="207678"/>
                      <a:pt x="85514" y="215008"/>
                      <a:pt x="87957" y="222337"/>
                    </a:cubicBezTo>
                    <a:cubicBezTo>
                      <a:pt x="97731" y="251657"/>
                      <a:pt x="105060" y="280976"/>
                      <a:pt x="114833" y="307852"/>
                    </a:cubicBezTo>
                    <a:cubicBezTo>
                      <a:pt x="122163" y="334728"/>
                      <a:pt x="131936" y="361604"/>
                      <a:pt x="139266" y="383593"/>
                    </a:cubicBezTo>
                    <a:cubicBezTo>
                      <a:pt x="146596" y="405583"/>
                      <a:pt x="153926" y="422686"/>
                      <a:pt x="158813" y="434902"/>
                    </a:cubicBezTo>
                    <a:cubicBezTo>
                      <a:pt x="166142" y="444675"/>
                      <a:pt x="168585" y="452005"/>
                      <a:pt x="168585" y="452005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9" name="Freeform: Shape 2908">
                <a:extLst>
                  <a:ext uri="{FF2B5EF4-FFF2-40B4-BE49-F238E27FC236}">
                    <a16:creationId xmlns:a16="http://schemas.microsoft.com/office/drawing/2014/main" id="{D96EF0A0-3F9E-4DC8-82E4-35475D9F2AF8}"/>
                  </a:ext>
                </a:extLst>
              </p:cNvPr>
              <p:cNvSpPr/>
              <p:nvPr/>
            </p:nvSpPr>
            <p:spPr>
              <a:xfrm>
                <a:off x="9216055" y="-233645"/>
                <a:ext cx="122163" cy="552178"/>
              </a:xfrm>
              <a:custGeom>
                <a:avLst/>
                <a:gdLst>
                  <a:gd name="connsiteX0" fmla="*/ 122163 w 122163"/>
                  <a:gd name="connsiteY0" fmla="*/ 552179 h 552178"/>
                  <a:gd name="connsiteX1" fmla="*/ 117277 w 122163"/>
                  <a:gd name="connsiteY1" fmla="*/ 527746 h 552178"/>
                  <a:gd name="connsiteX2" fmla="*/ 105060 w 122163"/>
                  <a:gd name="connsiteY2" fmla="*/ 464221 h 552178"/>
                  <a:gd name="connsiteX3" fmla="*/ 70855 w 122163"/>
                  <a:gd name="connsiteY3" fmla="*/ 273646 h 552178"/>
                  <a:gd name="connsiteX4" fmla="*/ 51308 w 122163"/>
                  <a:gd name="connsiteY4" fmla="*/ 171029 h 552178"/>
                  <a:gd name="connsiteX5" fmla="*/ 41535 w 122163"/>
                  <a:gd name="connsiteY5" fmla="*/ 124607 h 552178"/>
                  <a:gd name="connsiteX6" fmla="*/ 31762 w 122163"/>
                  <a:gd name="connsiteY6" fmla="*/ 83071 h 552178"/>
                  <a:gd name="connsiteX7" fmla="*/ 19546 w 122163"/>
                  <a:gd name="connsiteY7" fmla="*/ 48865 h 552178"/>
                  <a:gd name="connsiteX8" fmla="*/ 9773 w 122163"/>
                  <a:gd name="connsiteY8" fmla="*/ 21989 h 552178"/>
                  <a:gd name="connsiteX9" fmla="*/ 2443 w 122163"/>
                  <a:gd name="connsiteY9" fmla="*/ 4887 h 552178"/>
                  <a:gd name="connsiteX10" fmla="*/ 0 w 122163"/>
                  <a:gd name="connsiteY10" fmla="*/ 0 h 552178"/>
                  <a:gd name="connsiteX11" fmla="*/ 2443 w 122163"/>
                  <a:gd name="connsiteY11" fmla="*/ 4887 h 552178"/>
                  <a:gd name="connsiteX12" fmla="*/ 9773 w 122163"/>
                  <a:gd name="connsiteY12" fmla="*/ 21989 h 552178"/>
                  <a:gd name="connsiteX13" fmla="*/ 19546 w 122163"/>
                  <a:gd name="connsiteY13" fmla="*/ 48865 h 552178"/>
                  <a:gd name="connsiteX14" fmla="*/ 29319 w 122163"/>
                  <a:gd name="connsiteY14" fmla="*/ 83071 h 552178"/>
                  <a:gd name="connsiteX15" fmla="*/ 39092 w 122163"/>
                  <a:gd name="connsiteY15" fmla="*/ 124607 h 552178"/>
                  <a:gd name="connsiteX16" fmla="*/ 46422 w 122163"/>
                  <a:gd name="connsiteY16" fmla="*/ 171029 h 552178"/>
                  <a:gd name="connsiteX17" fmla="*/ 65968 w 122163"/>
                  <a:gd name="connsiteY17" fmla="*/ 273646 h 552178"/>
                  <a:gd name="connsiteX18" fmla="*/ 85514 w 122163"/>
                  <a:gd name="connsiteY18" fmla="*/ 376264 h 552178"/>
                  <a:gd name="connsiteX19" fmla="*/ 95287 w 122163"/>
                  <a:gd name="connsiteY19" fmla="*/ 422686 h 552178"/>
                  <a:gd name="connsiteX20" fmla="*/ 105060 w 122163"/>
                  <a:gd name="connsiteY20" fmla="*/ 464221 h 552178"/>
                  <a:gd name="connsiteX21" fmla="*/ 119720 w 122163"/>
                  <a:gd name="connsiteY21" fmla="*/ 527746 h 552178"/>
                  <a:gd name="connsiteX22" fmla="*/ 122163 w 122163"/>
                  <a:gd name="connsiteY22" fmla="*/ 552179 h 552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22163" h="552178">
                    <a:moveTo>
                      <a:pt x="122163" y="552179"/>
                    </a:moveTo>
                    <a:cubicBezTo>
                      <a:pt x="122163" y="552179"/>
                      <a:pt x="119720" y="542406"/>
                      <a:pt x="117277" y="527746"/>
                    </a:cubicBezTo>
                    <a:cubicBezTo>
                      <a:pt x="114833" y="513087"/>
                      <a:pt x="109947" y="491097"/>
                      <a:pt x="105060" y="464221"/>
                    </a:cubicBezTo>
                    <a:cubicBezTo>
                      <a:pt x="95287" y="412913"/>
                      <a:pt x="83071" y="342058"/>
                      <a:pt x="70855" y="273646"/>
                    </a:cubicBezTo>
                    <a:cubicBezTo>
                      <a:pt x="63524" y="239440"/>
                      <a:pt x="58638" y="205235"/>
                      <a:pt x="51308" y="171029"/>
                    </a:cubicBezTo>
                    <a:cubicBezTo>
                      <a:pt x="48865" y="153926"/>
                      <a:pt x="43979" y="139266"/>
                      <a:pt x="41535" y="124607"/>
                    </a:cubicBezTo>
                    <a:cubicBezTo>
                      <a:pt x="39092" y="109947"/>
                      <a:pt x="34206" y="95288"/>
                      <a:pt x="31762" y="83071"/>
                    </a:cubicBezTo>
                    <a:cubicBezTo>
                      <a:pt x="26875" y="70855"/>
                      <a:pt x="24433" y="58639"/>
                      <a:pt x="19546" y="48865"/>
                    </a:cubicBezTo>
                    <a:cubicBezTo>
                      <a:pt x="17102" y="39092"/>
                      <a:pt x="12216" y="29319"/>
                      <a:pt x="9773" y="21989"/>
                    </a:cubicBezTo>
                    <a:cubicBezTo>
                      <a:pt x="7330" y="14660"/>
                      <a:pt x="4886" y="9773"/>
                      <a:pt x="2443" y="4887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2443"/>
                      <a:pt x="2443" y="4887"/>
                    </a:cubicBezTo>
                    <a:cubicBezTo>
                      <a:pt x="4886" y="9773"/>
                      <a:pt x="7330" y="14660"/>
                      <a:pt x="9773" y="21989"/>
                    </a:cubicBezTo>
                    <a:cubicBezTo>
                      <a:pt x="12216" y="29319"/>
                      <a:pt x="14659" y="39092"/>
                      <a:pt x="19546" y="48865"/>
                    </a:cubicBezTo>
                    <a:cubicBezTo>
                      <a:pt x="21989" y="58639"/>
                      <a:pt x="26875" y="70855"/>
                      <a:pt x="29319" y="83071"/>
                    </a:cubicBezTo>
                    <a:cubicBezTo>
                      <a:pt x="31762" y="95288"/>
                      <a:pt x="36649" y="109947"/>
                      <a:pt x="39092" y="124607"/>
                    </a:cubicBezTo>
                    <a:cubicBezTo>
                      <a:pt x="41535" y="139266"/>
                      <a:pt x="43979" y="156369"/>
                      <a:pt x="46422" y="171029"/>
                    </a:cubicBezTo>
                    <a:cubicBezTo>
                      <a:pt x="51308" y="202791"/>
                      <a:pt x="58638" y="239440"/>
                      <a:pt x="65968" y="273646"/>
                    </a:cubicBezTo>
                    <a:cubicBezTo>
                      <a:pt x="73298" y="307852"/>
                      <a:pt x="80628" y="342058"/>
                      <a:pt x="85514" y="376264"/>
                    </a:cubicBezTo>
                    <a:cubicBezTo>
                      <a:pt x="87957" y="393366"/>
                      <a:pt x="92844" y="408026"/>
                      <a:pt x="95287" y="422686"/>
                    </a:cubicBezTo>
                    <a:cubicBezTo>
                      <a:pt x="97731" y="437345"/>
                      <a:pt x="102617" y="452005"/>
                      <a:pt x="105060" y="464221"/>
                    </a:cubicBezTo>
                    <a:cubicBezTo>
                      <a:pt x="109947" y="491097"/>
                      <a:pt x="114833" y="510643"/>
                      <a:pt x="119720" y="527746"/>
                    </a:cubicBezTo>
                    <a:cubicBezTo>
                      <a:pt x="119720" y="542406"/>
                      <a:pt x="122163" y="552179"/>
                      <a:pt x="122163" y="552179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0" name="Freeform: Shape 2909">
                <a:extLst>
                  <a:ext uri="{FF2B5EF4-FFF2-40B4-BE49-F238E27FC236}">
                    <a16:creationId xmlns:a16="http://schemas.microsoft.com/office/drawing/2014/main" id="{4AAD2DC2-9BA8-4939-BC24-BB0026EDFC54}"/>
                  </a:ext>
                </a:extLst>
              </p:cNvPr>
              <p:cNvSpPr/>
              <p:nvPr/>
            </p:nvSpPr>
            <p:spPr>
              <a:xfrm>
                <a:off x="9225828" y="-218985"/>
                <a:ext cx="745197" cy="1265613"/>
              </a:xfrm>
              <a:custGeom>
                <a:avLst/>
                <a:gdLst>
                  <a:gd name="connsiteX0" fmla="*/ 745197 w 745197"/>
                  <a:gd name="connsiteY0" fmla="*/ 1265614 h 1265613"/>
                  <a:gd name="connsiteX1" fmla="*/ 689002 w 745197"/>
                  <a:gd name="connsiteY1" fmla="*/ 1231408 h 1265613"/>
                  <a:gd name="connsiteX2" fmla="*/ 547292 w 745197"/>
                  <a:gd name="connsiteY2" fmla="*/ 1133677 h 1265613"/>
                  <a:gd name="connsiteX3" fmla="*/ 454448 w 745197"/>
                  <a:gd name="connsiteY3" fmla="*/ 1062822 h 1265613"/>
                  <a:gd name="connsiteX4" fmla="*/ 430016 w 745197"/>
                  <a:gd name="connsiteY4" fmla="*/ 1043276 h 1265613"/>
                  <a:gd name="connsiteX5" fmla="*/ 405583 w 745197"/>
                  <a:gd name="connsiteY5" fmla="*/ 1021287 h 1265613"/>
                  <a:gd name="connsiteX6" fmla="*/ 383593 w 745197"/>
                  <a:gd name="connsiteY6" fmla="*/ 999297 h 1265613"/>
                  <a:gd name="connsiteX7" fmla="*/ 361604 w 745197"/>
                  <a:gd name="connsiteY7" fmla="*/ 974865 h 1265613"/>
                  <a:gd name="connsiteX8" fmla="*/ 285862 w 745197"/>
                  <a:gd name="connsiteY8" fmla="*/ 860031 h 1265613"/>
                  <a:gd name="connsiteX9" fmla="*/ 271203 w 745197"/>
                  <a:gd name="connsiteY9" fmla="*/ 828268 h 1265613"/>
                  <a:gd name="connsiteX10" fmla="*/ 263873 w 745197"/>
                  <a:gd name="connsiteY10" fmla="*/ 811166 h 1265613"/>
                  <a:gd name="connsiteX11" fmla="*/ 256543 w 745197"/>
                  <a:gd name="connsiteY11" fmla="*/ 794063 h 1265613"/>
                  <a:gd name="connsiteX12" fmla="*/ 244327 w 745197"/>
                  <a:gd name="connsiteY12" fmla="*/ 762300 h 1265613"/>
                  <a:gd name="connsiteX13" fmla="*/ 232111 w 745197"/>
                  <a:gd name="connsiteY13" fmla="*/ 728094 h 1265613"/>
                  <a:gd name="connsiteX14" fmla="*/ 185689 w 745197"/>
                  <a:gd name="connsiteY14" fmla="*/ 593715 h 1265613"/>
                  <a:gd name="connsiteX15" fmla="*/ 144153 w 745197"/>
                  <a:gd name="connsiteY15" fmla="*/ 461778 h 1265613"/>
                  <a:gd name="connsiteX16" fmla="*/ 105060 w 745197"/>
                  <a:gd name="connsiteY16" fmla="*/ 339614 h 1265613"/>
                  <a:gd name="connsiteX17" fmla="*/ 73298 w 745197"/>
                  <a:gd name="connsiteY17" fmla="*/ 229667 h 1265613"/>
                  <a:gd name="connsiteX18" fmla="*/ 48865 w 745197"/>
                  <a:gd name="connsiteY18" fmla="*/ 134380 h 1265613"/>
                  <a:gd name="connsiteX19" fmla="*/ 36649 w 745197"/>
                  <a:gd name="connsiteY19" fmla="*/ 95287 h 1265613"/>
                  <a:gd name="connsiteX20" fmla="*/ 31762 w 745197"/>
                  <a:gd name="connsiteY20" fmla="*/ 78185 h 1265613"/>
                  <a:gd name="connsiteX21" fmla="*/ 26876 w 745197"/>
                  <a:gd name="connsiteY21" fmla="*/ 63525 h 1265613"/>
                  <a:gd name="connsiteX22" fmla="*/ 17102 w 745197"/>
                  <a:gd name="connsiteY22" fmla="*/ 36649 h 1265613"/>
                  <a:gd name="connsiteX23" fmla="*/ 7330 w 745197"/>
                  <a:gd name="connsiteY23" fmla="*/ 17103 h 1265613"/>
                  <a:gd name="connsiteX24" fmla="*/ 2443 w 745197"/>
                  <a:gd name="connsiteY24" fmla="*/ 4887 h 1265613"/>
                  <a:gd name="connsiteX25" fmla="*/ 0 w 745197"/>
                  <a:gd name="connsiteY25" fmla="*/ 0 h 1265613"/>
                  <a:gd name="connsiteX26" fmla="*/ 2443 w 745197"/>
                  <a:gd name="connsiteY26" fmla="*/ 4887 h 1265613"/>
                  <a:gd name="connsiteX27" fmla="*/ 7330 w 745197"/>
                  <a:gd name="connsiteY27" fmla="*/ 17103 h 1265613"/>
                  <a:gd name="connsiteX28" fmla="*/ 14660 w 745197"/>
                  <a:gd name="connsiteY28" fmla="*/ 36649 h 1265613"/>
                  <a:gd name="connsiteX29" fmla="*/ 24433 w 745197"/>
                  <a:gd name="connsiteY29" fmla="*/ 63525 h 1265613"/>
                  <a:gd name="connsiteX30" fmla="*/ 29319 w 745197"/>
                  <a:gd name="connsiteY30" fmla="*/ 78185 h 1265613"/>
                  <a:gd name="connsiteX31" fmla="*/ 34206 w 745197"/>
                  <a:gd name="connsiteY31" fmla="*/ 95287 h 1265613"/>
                  <a:gd name="connsiteX32" fmla="*/ 43979 w 745197"/>
                  <a:gd name="connsiteY32" fmla="*/ 134380 h 1265613"/>
                  <a:gd name="connsiteX33" fmla="*/ 68411 w 745197"/>
                  <a:gd name="connsiteY33" fmla="*/ 229667 h 1265613"/>
                  <a:gd name="connsiteX34" fmla="*/ 100174 w 745197"/>
                  <a:gd name="connsiteY34" fmla="*/ 339614 h 1265613"/>
                  <a:gd name="connsiteX35" fmla="*/ 136823 w 745197"/>
                  <a:gd name="connsiteY35" fmla="*/ 461778 h 1265613"/>
                  <a:gd name="connsiteX36" fmla="*/ 178358 w 745197"/>
                  <a:gd name="connsiteY36" fmla="*/ 593715 h 1265613"/>
                  <a:gd name="connsiteX37" fmla="*/ 224780 w 745197"/>
                  <a:gd name="connsiteY37" fmla="*/ 728094 h 1265613"/>
                  <a:gd name="connsiteX38" fmla="*/ 236997 w 745197"/>
                  <a:gd name="connsiteY38" fmla="*/ 762300 h 1265613"/>
                  <a:gd name="connsiteX39" fmla="*/ 251656 w 745197"/>
                  <a:gd name="connsiteY39" fmla="*/ 796506 h 1265613"/>
                  <a:gd name="connsiteX40" fmla="*/ 258987 w 745197"/>
                  <a:gd name="connsiteY40" fmla="*/ 813609 h 1265613"/>
                  <a:gd name="connsiteX41" fmla="*/ 266316 w 745197"/>
                  <a:gd name="connsiteY41" fmla="*/ 830712 h 1265613"/>
                  <a:gd name="connsiteX42" fmla="*/ 280976 w 745197"/>
                  <a:gd name="connsiteY42" fmla="*/ 862474 h 1265613"/>
                  <a:gd name="connsiteX43" fmla="*/ 356718 w 745197"/>
                  <a:gd name="connsiteY43" fmla="*/ 977308 h 1265613"/>
                  <a:gd name="connsiteX44" fmla="*/ 378707 w 745197"/>
                  <a:gd name="connsiteY44" fmla="*/ 1001740 h 1265613"/>
                  <a:gd name="connsiteX45" fmla="*/ 403139 w 745197"/>
                  <a:gd name="connsiteY45" fmla="*/ 1023730 h 1265613"/>
                  <a:gd name="connsiteX46" fmla="*/ 427572 w 745197"/>
                  <a:gd name="connsiteY46" fmla="*/ 1045719 h 1265613"/>
                  <a:gd name="connsiteX47" fmla="*/ 452005 w 745197"/>
                  <a:gd name="connsiteY47" fmla="*/ 1065266 h 1265613"/>
                  <a:gd name="connsiteX48" fmla="*/ 544849 w 745197"/>
                  <a:gd name="connsiteY48" fmla="*/ 1133677 h 1265613"/>
                  <a:gd name="connsiteX49" fmla="*/ 625477 w 745197"/>
                  <a:gd name="connsiteY49" fmla="*/ 1187429 h 1265613"/>
                  <a:gd name="connsiteX50" fmla="*/ 689002 w 745197"/>
                  <a:gd name="connsiteY50" fmla="*/ 1226521 h 1265613"/>
                  <a:gd name="connsiteX51" fmla="*/ 745197 w 745197"/>
                  <a:gd name="connsiteY51" fmla="*/ 1265614 h 1265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745197" h="1265613">
                    <a:moveTo>
                      <a:pt x="745197" y="1265614"/>
                    </a:moveTo>
                    <a:cubicBezTo>
                      <a:pt x="745197" y="1265614"/>
                      <a:pt x="725651" y="1253397"/>
                      <a:pt x="689002" y="1231408"/>
                    </a:cubicBezTo>
                    <a:cubicBezTo>
                      <a:pt x="654796" y="1209418"/>
                      <a:pt x="603487" y="1175213"/>
                      <a:pt x="547292" y="1133677"/>
                    </a:cubicBezTo>
                    <a:cubicBezTo>
                      <a:pt x="517973" y="1114131"/>
                      <a:pt x="486210" y="1089698"/>
                      <a:pt x="454448" y="1062822"/>
                    </a:cubicBezTo>
                    <a:cubicBezTo>
                      <a:pt x="447118" y="1055493"/>
                      <a:pt x="439789" y="1050606"/>
                      <a:pt x="430016" y="1043276"/>
                    </a:cubicBezTo>
                    <a:cubicBezTo>
                      <a:pt x="422685" y="1035946"/>
                      <a:pt x="415356" y="1028617"/>
                      <a:pt x="405583" y="1021287"/>
                    </a:cubicBezTo>
                    <a:cubicBezTo>
                      <a:pt x="398253" y="1013957"/>
                      <a:pt x="390923" y="1006627"/>
                      <a:pt x="383593" y="999297"/>
                    </a:cubicBezTo>
                    <a:cubicBezTo>
                      <a:pt x="376263" y="991968"/>
                      <a:pt x="368934" y="982194"/>
                      <a:pt x="361604" y="974865"/>
                    </a:cubicBezTo>
                    <a:cubicBezTo>
                      <a:pt x="334727" y="938215"/>
                      <a:pt x="307852" y="901566"/>
                      <a:pt x="285862" y="860031"/>
                    </a:cubicBezTo>
                    <a:cubicBezTo>
                      <a:pt x="280976" y="850258"/>
                      <a:pt x="276089" y="838041"/>
                      <a:pt x="271203" y="828268"/>
                    </a:cubicBezTo>
                    <a:cubicBezTo>
                      <a:pt x="268760" y="823382"/>
                      <a:pt x="266316" y="818495"/>
                      <a:pt x="263873" y="811166"/>
                    </a:cubicBezTo>
                    <a:lnTo>
                      <a:pt x="256543" y="794063"/>
                    </a:lnTo>
                    <a:cubicBezTo>
                      <a:pt x="251656" y="784290"/>
                      <a:pt x="246770" y="772073"/>
                      <a:pt x="244327" y="762300"/>
                    </a:cubicBezTo>
                    <a:lnTo>
                      <a:pt x="232111" y="728094"/>
                    </a:lnTo>
                    <a:cubicBezTo>
                      <a:pt x="215007" y="684115"/>
                      <a:pt x="200348" y="637693"/>
                      <a:pt x="185689" y="593715"/>
                    </a:cubicBezTo>
                    <a:cubicBezTo>
                      <a:pt x="171029" y="549736"/>
                      <a:pt x="156369" y="505757"/>
                      <a:pt x="144153" y="461778"/>
                    </a:cubicBezTo>
                    <a:cubicBezTo>
                      <a:pt x="129493" y="420242"/>
                      <a:pt x="117277" y="378707"/>
                      <a:pt x="105060" y="339614"/>
                    </a:cubicBezTo>
                    <a:cubicBezTo>
                      <a:pt x="92844" y="300522"/>
                      <a:pt x="83071" y="263873"/>
                      <a:pt x="73298" y="229667"/>
                    </a:cubicBezTo>
                    <a:cubicBezTo>
                      <a:pt x="63525" y="195462"/>
                      <a:pt x="56195" y="163699"/>
                      <a:pt x="48865" y="134380"/>
                    </a:cubicBezTo>
                    <a:cubicBezTo>
                      <a:pt x="43979" y="119720"/>
                      <a:pt x="41535" y="107504"/>
                      <a:pt x="36649" y="95287"/>
                    </a:cubicBezTo>
                    <a:cubicBezTo>
                      <a:pt x="34206" y="90401"/>
                      <a:pt x="34206" y="83071"/>
                      <a:pt x="31762" y="78185"/>
                    </a:cubicBezTo>
                    <a:cubicBezTo>
                      <a:pt x="29319" y="73298"/>
                      <a:pt x="26876" y="68412"/>
                      <a:pt x="26876" y="63525"/>
                    </a:cubicBezTo>
                    <a:cubicBezTo>
                      <a:pt x="21989" y="53752"/>
                      <a:pt x="19546" y="43979"/>
                      <a:pt x="17102" y="36649"/>
                    </a:cubicBezTo>
                    <a:cubicBezTo>
                      <a:pt x="14660" y="29319"/>
                      <a:pt x="9773" y="21989"/>
                      <a:pt x="7330" y="17103"/>
                    </a:cubicBezTo>
                    <a:cubicBezTo>
                      <a:pt x="4886" y="12216"/>
                      <a:pt x="2443" y="7330"/>
                      <a:pt x="2443" y="4887"/>
                    </a:cubicBezTo>
                    <a:cubicBezTo>
                      <a:pt x="0" y="2443"/>
                      <a:pt x="0" y="0"/>
                      <a:pt x="0" y="0"/>
                    </a:cubicBezTo>
                    <a:cubicBezTo>
                      <a:pt x="0" y="0"/>
                      <a:pt x="0" y="2443"/>
                      <a:pt x="2443" y="4887"/>
                    </a:cubicBezTo>
                    <a:cubicBezTo>
                      <a:pt x="4886" y="7330"/>
                      <a:pt x="4886" y="12216"/>
                      <a:pt x="7330" y="17103"/>
                    </a:cubicBezTo>
                    <a:cubicBezTo>
                      <a:pt x="9773" y="21989"/>
                      <a:pt x="12216" y="29319"/>
                      <a:pt x="14660" y="36649"/>
                    </a:cubicBezTo>
                    <a:cubicBezTo>
                      <a:pt x="17102" y="43979"/>
                      <a:pt x="19546" y="53752"/>
                      <a:pt x="24433" y="63525"/>
                    </a:cubicBezTo>
                    <a:cubicBezTo>
                      <a:pt x="26876" y="68412"/>
                      <a:pt x="26876" y="73298"/>
                      <a:pt x="29319" y="78185"/>
                    </a:cubicBezTo>
                    <a:cubicBezTo>
                      <a:pt x="31762" y="83071"/>
                      <a:pt x="31762" y="90401"/>
                      <a:pt x="34206" y="95287"/>
                    </a:cubicBezTo>
                    <a:cubicBezTo>
                      <a:pt x="36649" y="107504"/>
                      <a:pt x="41535" y="119720"/>
                      <a:pt x="43979" y="134380"/>
                    </a:cubicBezTo>
                    <a:cubicBezTo>
                      <a:pt x="51309" y="161256"/>
                      <a:pt x="58638" y="195462"/>
                      <a:pt x="68411" y="229667"/>
                    </a:cubicBezTo>
                    <a:cubicBezTo>
                      <a:pt x="78184" y="263873"/>
                      <a:pt x="87958" y="300522"/>
                      <a:pt x="100174" y="339614"/>
                    </a:cubicBezTo>
                    <a:cubicBezTo>
                      <a:pt x="112391" y="378707"/>
                      <a:pt x="124607" y="420242"/>
                      <a:pt x="136823" y="461778"/>
                    </a:cubicBezTo>
                    <a:cubicBezTo>
                      <a:pt x="151482" y="503314"/>
                      <a:pt x="163699" y="547292"/>
                      <a:pt x="178358" y="593715"/>
                    </a:cubicBezTo>
                    <a:cubicBezTo>
                      <a:pt x="193018" y="637693"/>
                      <a:pt x="207678" y="684115"/>
                      <a:pt x="224780" y="728094"/>
                    </a:cubicBezTo>
                    <a:lnTo>
                      <a:pt x="236997" y="762300"/>
                    </a:lnTo>
                    <a:cubicBezTo>
                      <a:pt x="241884" y="774516"/>
                      <a:pt x="246770" y="784290"/>
                      <a:pt x="251656" y="796506"/>
                    </a:cubicBezTo>
                    <a:lnTo>
                      <a:pt x="258987" y="813609"/>
                    </a:lnTo>
                    <a:cubicBezTo>
                      <a:pt x="261429" y="818495"/>
                      <a:pt x="263873" y="823382"/>
                      <a:pt x="266316" y="830712"/>
                    </a:cubicBezTo>
                    <a:cubicBezTo>
                      <a:pt x="271203" y="840485"/>
                      <a:pt x="276089" y="852701"/>
                      <a:pt x="280976" y="862474"/>
                    </a:cubicBezTo>
                    <a:cubicBezTo>
                      <a:pt x="302965" y="904010"/>
                      <a:pt x="329841" y="943102"/>
                      <a:pt x="356718" y="977308"/>
                    </a:cubicBezTo>
                    <a:cubicBezTo>
                      <a:pt x="364047" y="984638"/>
                      <a:pt x="371377" y="994411"/>
                      <a:pt x="378707" y="1001740"/>
                    </a:cubicBezTo>
                    <a:cubicBezTo>
                      <a:pt x="386036" y="1009070"/>
                      <a:pt x="393367" y="1016400"/>
                      <a:pt x="403139" y="1023730"/>
                    </a:cubicBezTo>
                    <a:cubicBezTo>
                      <a:pt x="410469" y="1031060"/>
                      <a:pt x="420242" y="1038389"/>
                      <a:pt x="427572" y="1045719"/>
                    </a:cubicBezTo>
                    <a:cubicBezTo>
                      <a:pt x="434902" y="1053049"/>
                      <a:pt x="444675" y="1057936"/>
                      <a:pt x="452005" y="1065266"/>
                    </a:cubicBezTo>
                    <a:cubicBezTo>
                      <a:pt x="483767" y="1089698"/>
                      <a:pt x="515530" y="1114131"/>
                      <a:pt x="544849" y="1133677"/>
                    </a:cubicBezTo>
                    <a:cubicBezTo>
                      <a:pt x="574168" y="1153223"/>
                      <a:pt x="601044" y="1172769"/>
                      <a:pt x="625477" y="1187429"/>
                    </a:cubicBezTo>
                    <a:cubicBezTo>
                      <a:pt x="649910" y="1202089"/>
                      <a:pt x="671899" y="1216748"/>
                      <a:pt x="689002" y="1226521"/>
                    </a:cubicBezTo>
                    <a:cubicBezTo>
                      <a:pt x="725651" y="1253397"/>
                      <a:pt x="745197" y="1265614"/>
                      <a:pt x="745197" y="1265614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1" name="Freeform: Shape 2910">
                <a:extLst>
                  <a:ext uri="{FF2B5EF4-FFF2-40B4-BE49-F238E27FC236}">
                    <a16:creationId xmlns:a16="http://schemas.microsoft.com/office/drawing/2014/main" id="{8C3FEFCD-05AA-42A7-8788-5CBB1ADC16AC}"/>
                  </a:ext>
                </a:extLst>
              </p:cNvPr>
              <p:cNvSpPr/>
              <p:nvPr/>
            </p:nvSpPr>
            <p:spPr>
              <a:xfrm>
                <a:off x="9240488" y="-8864"/>
                <a:ext cx="332284" cy="1106801"/>
              </a:xfrm>
              <a:custGeom>
                <a:avLst/>
                <a:gdLst>
                  <a:gd name="connsiteX0" fmla="*/ 332284 w 332284"/>
                  <a:gd name="connsiteY0" fmla="*/ 1106801 h 1106801"/>
                  <a:gd name="connsiteX1" fmla="*/ 305409 w 332284"/>
                  <a:gd name="connsiteY1" fmla="*/ 1065266 h 1106801"/>
                  <a:gd name="connsiteX2" fmla="*/ 278533 w 332284"/>
                  <a:gd name="connsiteY2" fmla="*/ 1016400 h 1106801"/>
                  <a:gd name="connsiteX3" fmla="*/ 244327 w 332284"/>
                  <a:gd name="connsiteY3" fmla="*/ 950432 h 1106801"/>
                  <a:gd name="connsiteX4" fmla="*/ 210121 w 332284"/>
                  <a:gd name="connsiteY4" fmla="*/ 869804 h 1106801"/>
                  <a:gd name="connsiteX5" fmla="*/ 180802 w 332284"/>
                  <a:gd name="connsiteY5" fmla="*/ 776960 h 1106801"/>
                  <a:gd name="connsiteX6" fmla="*/ 168585 w 332284"/>
                  <a:gd name="connsiteY6" fmla="*/ 728094 h 1106801"/>
                  <a:gd name="connsiteX7" fmla="*/ 153926 w 332284"/>
                  <a:gd name="connsiteY7" fmla="*/ 676786 h 1106801"/>
                  <a:gd name="connsiteX8" fmla="*/ 119720 w 332284"/>
                  <a:gd name="connsiteY8" fmla="*/ 574168 h 1106801"/>
                  <a:gd name="connsiteX9" fmla="*/ 112390 w 332284"/>
                  <a:gd name="connsiteY9" fmla="*/ 547292 h 1106801"/>
                  <a:gd name="connsiteX10" fmla="*/ 105060 w 332284"/>
                  <a:gd name="connsiteY10" fmla="*/ 520416 h 1106801"/>
                  <a:gd name="connsiteX11" fmla="*/ 97731 w 332284"/>
                  <a:gd name="connsiteY11" fmla="*/ 493540 h 1106801"/>
                  <a:gd name="connsiteX12" fmla="*/ 90401 w 332284"/>
                  <a:gd name="connsiteY12" fmla="*/ 466665 h 1106801"/>
                  <a:gd name="connsiteX13" fmla="*/ 83071 w 332284"/>
                  <a:gd name="connsiteY13" fmla="*/ 439789 h 1106801"/>
                  <a:gd name="connsiteX14" fmla="*/ 78184 w 332284"/>
                  <a:gd name="connsiteY14" fmla="*/ 412913 h 1106801"/>
                  <a:gd name="connsiteX15" fmla="*/ 68411 w 332284"/>
                  <a:gd name="connsiteY15" fmla="*/ 361604 h 1106801"/>
                  <a:gd name="connsiteX16" fmla="*/ 34206 w 332284"/>
                  <a:gd name="connsiteY16" fmla="*/ 178359 h 1106801"/>
                  <a:gd name="connsiteX17" fmla="*/ 0 w 332284"/>
                  <a:gd name="connsiteY17" fmla="*/ 0 h 1106801"/>
                  <a:gd name="connsiteX18" fmla="*/ 29319 w 332284"/>
                  <a:gd name="connsiteY18" fmla="*/ 178359 h 1106801"/>
                  <a:gd name="connsiteX19" fmla="*/ 61082 w 332284"/>
                  <a:gd name="connsiteY19" fmla="*/ 361604 h 1106801"/>
                  <a:gd name="connsiteX20" fmla="*/ 70855 w 332284"/>
                  <a:gd name="connsiteY20" fmla="*/ 412913 h 1106801"/>
                  <a:gd name="connsiteX21" fmla="*/ 75741 w 332284"/>
                  <a:gd name="connsiteY21" fmla="*/ 439789 h 1106801"/>
                  <a:gd name="connsiteX22" fmla="*/ 83071 w 332284"/>
                  <a:gd name="connsiteY22" fmla="*/ 466665 h 1106801"/>
                  <a:gd name="connsiteX23" fmla="*/ 90401 w 332284"/>
                  <a:gd name="connsiteY23" fmla="*/ 493540 h 1106801"/>
                  <a:gd name="connsiteX24" fmla="*/ 97731 w 332284"/>
                  <a:gd name="connsiteY24" fmla="*/ 520416 h 1106801"/>
                  <a:gd name="connsiteX25" fmla="*/ 105060 w 332284"/>
                  <a:gd name="connsiteY25" fmla="*/ 547292 h 1106801"/>
                  <a:gd name="connsiteX26" fmla="*/ 112390 w 332284"/>
                  <a:gd name="connsiteY26" fmla="*/ 574168 h 1106801"/>
                  <a:gd name="connsiteX27" fmla="*/ 146596 w 332284"/>
                  <a:gd name="connsiteY27" fmla="*/ 676786 h 1106801"/>
                  <a:gd name="connsiteX28" fmla="*/ 161255 w 332284"/>
                  <a:gd name="connsiteY28" fmla="*/ 728094 h 1106801"/>
                  <a:gd name="connsiteX29" fmla="*/ 173472 w 332284"/>
                  <a:gd name="connsiteY29" fmla="*/ 776960 h 1106801"/>
                  <a:gd name="connsiteX30" fmla="*/ 202791 w 332284"/>
                  <a:gd name="connsiteY30" fmla="*/ 869804 h 1106801"/>
                  <a:gd name="connsiteX31" fmla="*/ 239440 w 332284"/>
                  <a:gd name="connsiteY31" fmla="*/ 950432 h 1106801"/>
                  <a:gd name="connsiteX32" fmla="*/ 302965 w 332284"/>
                  <a:gd name="connsiteY32" fmla="*/ 1065266 h 1106801"/>
                  <a:gd name="connsiteX33" fmla="*/ 332284 w 332284"/>
                  <a:gd name="connsiteY33" fmla="*/ 1106801 h 1106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332284" h="1106801">
                    <a:moveTo>
                      <a:pt x="332284" y="1106801"/>
                    </a:moveTo>
                    <a:cubicBezTo>
                      <a:pt x="332284" y="1106801"/>
                      <a:pt x="322511" y="1092142"/>
                      <a:pt x="305409" y="1065266"/>
                    </a:cubicBezTo>
                    <a:cubicBezTo>
                      <a:pt x="298078" y="1050606"/>
                      <a:pt x="288306" y="1035946"/>
                      <a:pt x="278533" y="1016400"/>
                    </a:cubicBezTo>
                    <a:cubicBezTo>
                      <a:pt x="268760" y="996854"/>
                      <a:pt x="256543" y="974865"/>
                      <a:pt x="244327" y="950432"/>
                    </a:cubicBezTo>
                    <a:cubicBezTo>
                      <a:pt x="232111" y="925999"/>
                      <a:pt x="219894" y="899123"/>
                      <a:pt x="210121" y="869804"/>
                    </a:cubicBezTo>
                    <a:cubicBezTo>
                      <a:pt x="200348" y="840485"/>
                      <a:pt x="190575" y="808722"/>
                      <a:pt x="180802" y="776960"/>
                    </a:cubicBezTo>
                    <a:cubicBezTo>
                      <a:pt x="175915" y="759857"/>
                      <a:pt x="173472" y="742754"/>
                      <a:pt x="168585" y="728094"/>
                    </a:cubicBezTo>
                    <a:cubicBezTo>
                      <a:pt x="163699" y="710992"/>
                      <a:pt x="158813" y="693889"/>
                      <a:pt x="153926" y="676786"/>
                    </a:cubicBezTo>
                    <a:cubicBezTo>
                      <a:pt x="141709" y="642580"/>
                      <a:pt x="131936" y="608374"/>
                      <a:pt x="119720" y="574168"/>
                    </a:cubicBezTo>
                    <a:lnTo>
                      <a:pt x="112390" y="547292"/>
                    </a:lnTo>
                    <a:cubicBezTo>
                      <a:pt x="109947" y="537519"/>
                      <a:pt x="107504" y="530190"/>
                      <a:pt x="105060" y="520416"/>
                    </a:cubicBezTo>
                    <a:cubicBezTo>
                      <a:pt x="102617" y="510643"/>
                      <a:pt x="100173" y="503314"/>
                      <a:pt x="97731" y="493540"/>
                    </a:cubicBezTo>
                    <a:cubicBezTo>
                      <a:pt x="95287" y="483767"/>
                      <a:pt x="92844" y="476438"/>
                      <a:pt x="90401" y="466665"/>
                    </a:cubicBezTo>
                    <a:cubicBezTo>
                      <a:pt x="87957" y="456891"/>
                      <a:pt x="85514" y="449562"/>
                      <a:pt x="83071" y="439789"/>
                    </a:cubicBezTo>
                    <a:cubicBezTo>
                      <a:pt x="80628" y="432459"/>
                      <a:pt x="80628" y="422686"/>
                      <a:pt x="78184" y="412913"/>
                    </a:cubicBezTo>
                    <a:cubicBezTo>
                      <a:pt x="75741" y="395810"/>
                      <a:pt x="70855" y="378707"/>
                      <a:pt x="68411" y="361604"/>
                    </a:cubicBezTo>
                    <a:cubicBezTo>
                      <a:pt x="56195" y="295636"/>
                      <a:pt x="43979" y="232111"/>
                      <a:pt x="34206" y="178359"/>
                    </a:cubicBezTo>
                    <a:cubicBezTo>
                      <a:pt x="14659" y="70855"/>
                      <a:pt x="0" y="0"/>
                      <a:pt x="0" y="0"/>
                    </a:cubicBezTo>
                    <a:cubicBezTo>
                      <a:pt x="0" y="0"/>
                      <a:pt x="12216" y="70855"/>
                      <a:pt x="29319" y="178359"/>
                    </a:cubicBezTo>
                    <a:cubicBezTo>
                      <a:pt x="39092" y="232111"/>
                      <a:pt x="48865" y="293192"/>
                      <a:pt x="61082" y="361604"/>
                    </a:cubicBezTo>
                    <a:cubicBezTo>
                      <a:pt x="63524" y="378707"/>
                      <a:pt x="68411" y="395810"/>
                      <a:pt x="70855" y="412913"/>
                    </a:cubicBezTo>
                    <a:cubicBezTo>
                      <a:pt x="73298" y="422686"/>
                      <a:pt x="73298" y="430016"/>
                      <a:pt x="75741" y="439789"/>
                    </a:cubicBezTo>
                    <a:cubicBezTo>
                      <a:pt x="78184" y="449562"/>
                      <a:pt x="80628" y="456891"/>
                      <a:pt x="83071" y="466665"/>
                    </a:cubicBezTo>
                    <a:cubicBezTo>
                      <a:pt x="85514" y="476438"/>
                      <a:pt x="87957" y="483767"/>
                      <a:pt x="90401" y="493540"/>
                    </a:cubicBezTo>
                    <a:cubicBezTo>
                      <a:pt x="92844" y="503314"/>
                      <a:pt x="95287" y="510643"/>
                      <a:pt x="97731" y="520416"/>
                    </a:cubicBezTo>
                    <a:cubicBezTo>
                      <a:pt x="100173" y="530190"/>
                      <a:pt x="102617" y="537519"/>
                      <a:pt x="105060" y="547292"/>
                    </a:cubicBezTo>
                    <a:lnTo>
                      <a:pt x="112390" y="574168"/>
                    </a:lnTo>
                    <a:cubicBezTo>
                      <a:pt x="124606" y="608374"/>
                      <a:pt x="134380" y="642580"/>
                      <a:pt x="146596" y="676786"/>
                    </a:cubicBezTo>
                    <a:cubicBezTo>
                      <a:pt x="151482" y="693889"/>
                      <a:pt x="156369" y="710992"/>
                      <a:pt x="161255" y="728094"/>
                    </a:cubicBezTo>
                    <a:cubicBezTo>
                      <a:pt x="166142" y="745197"/>
                      <a:pt x="171029" y="762300"/>
                      <a:pt x="173472" y="776960"/>
                    </a:cubicBezTo>
                    <a:cubicBezTo>
                      <a:pt x="180802" y="808722"/>
                      <a:pt x="190575" y="840485"/>
                      <a:pt x="202791" y="869804"/>
                    </a:cubicBezTo>
                    <a:cubicBezTo>
                      <a:pt x="215007" y="899123"/>
                      <a:pt x="227224" y="925999"/>
                      <a:pt x="239440" y="950432"/>
                    </a:cubicBezTo>
                    <a:cubicBezTo>
                      <a:pt x="263873" y="999297"/>
                      <a:pt x="285862" y="1038390"/>
                      <a:pt x="302965" y="1065266"/>
                    </a:cubicBezTo>
                    <a:cubicBezTo>
                      <a:pt x="320068" y="1092142"/>
                      <a:pt x="332284" y="1106801"/>
                      <a:pt x="332284" y="1106801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2" name="Freeform: Shape 2911">
                <a:extLst>
                  <a:ext uri="{FF2B5EF4-FFF2-40B4-BE49-F238E27FC236}">
                    <a16:creationId xmlns:a16="http://schemas.microsoft.com/office/drawing/2014/main" id="{839126B6-0B39-40CA-9DF5-813B2E5B8861}"/>
                  </a:ext>
                </a:extLst>
              </p:cNvPr>
              <p:cNvSpPr/>
              <p:nvPr/>
            </p:nvSpPr>
            <p:spPr>
              <a:xfrm>
                <a:off x="9211168" y="-250747"/>
                <a:ext cx="85514" cy="806278"/>
              </a:xfrm>
              <a:custGeom>
                <a:avLst/>
                <a:gdLst>
                  <a:gd name="connsiteX0" fmla="*/ 85514 w 85514"/>
                  <a:gd name="connsiteY0" fmla="*/ 806279 h 806278"/>
                  <a:gd name="connsiteX1" fmla="*/ 83071 w 85514"/>
                  <a:gd name="connsiteY1" fmla="*/ 796506 h 806278"/>
                  <a:gd name="connsiteX2" fmla="*/ 75742 w 85514"/>
                  <a:gd name="connsiteY2" fmla="*/ 772073 h 806278"/>
                  <a:gd name="connsiteX3" fmla="*/ 65969 w 85514"/>
                  <a:gd name="connsiteY3" fmla="*/ 732981 h 806278"/>
                  <a:gd name="connsiteX4" fmla="*/ 61082 w 85514"/>
                  <a:gd name="connsiteY4" fmla="*/ 708548 h 806278"/>
                  <a:gd name="connsiteX5" fmla="*/ 56195 w 85514"/>
                  <a:gd name="connsiteY5" fmla="*/ 681672 h 806278"/>
                  <a:gd name="connsiteX6" fmla="*/ 48865 w 85514"/>
                  <a:gd name="connsiteY6" fmla="*/ 620590 h 806278"/>
                  <a:gd name="connsiteX7" fmla="*/ 46422 w 85514"/>
                  <a:gd name="connsiteY7" fmla="*/ 552179 h 806278"/>
                  <a:gd name="connsiteX8" fmla="*/ 46422 w 85514"/>
                  <a:gd name="connsiteY8" fmla="*/ 515530 h 806278"/>
                  <a:gd name="connsiteX9" fmla="*/ 46422 w 85514"/>
                  <a:gd name="connsiteY9" fmla="*/ 478881 h 806278"/>
                  <a:gd name="connsiteX10" fmla="*/ 43979 w 85514"/>
                  <a:gd name="connsiteY10" fmla="*/ 403139 h 806278"/>
                  <a:gd name="connsiteX11" fmla="*/ 34206 w 85514"/>
                  <a:gd name="connsiteY11" fmla="*/ 254100 h 806278"/>
                  <a:gd name="connsiteX12" fmla="*/ 29320 w 85514"/>
                  <a:gd name="connsiteY12" fmla="*/ 185688 h 806278"/>
                  <a:gd name="connsiteX13" fmla="*/ 21989 w 85514"/>
                  <a:gd name="connsiteY13" fmla="*/ 124607 h 806278"/>
                  <a:gd name="connsiteX14" fmla="*/ 14660 w 85514"/>
                  <a:gd name="connsiteY14" fmla="*/ 73298 h 806278"/>
                  <a:gd name="connsiteX15" fmla="*/ 7330 w 85514"/>
                  <a:gd name="connsiteY15" fmla="*/ 34206 h 806278"/>
                  <a:gd name="connsiteX16" fmla="*/ 4887 w 85514"/>
                  <a:gd name="connsiteY16" fmla="*/ 19546 h 806278"/>
                  <a:gd name="connsiteX17" fmla="*/ 2443 w 85514"/>
                  <a:gd name="connsiteY17" fmla="*/ 9773 h 806278"/>
                  <a:gd name="connsiteX18" fmla="*/ 0 w 85514"/>
                  <a:gd name="connsiteY18" fmla="*/ 0 h 806278"/>
                  <a:gd name="connsiteX19" fmla="*/ 2443 w 85514"/>
                  <a:gd name="connsiteY19" fmla="*/ 9773 h 806278"/>
                  <a:gd name="connsiteX20" fmla="*/ 7330 w 85514"/>
                  <a:gd name="connsiteY20" fmla="*/ 34206 h 806278"/>
                  <a:gd name="connsiteX21" fmla="*/ 12216 w 85514"/>
                  <a:gd name="connsiteY21" fmla="*/ 73298 h 806278"/>
                  <a:gd name="connsiteX22" fmla="*/ 17103 w 85514"/>
                  <a:gd name="connsiteY22" fmla="*/ 124607 h 806278"/>
                  <a:gd name="connsiteX23" fmla="*/ 21989 w 85514"/>
                  <a:gd name="connsiteY23" fmla="*/ 185688 h 806278"/>
                  <a:gd name="connsiteX24" fmla="*/ 26876 w 85514"/>
                  <a:gd name="connsiteY24" fmla="*/ 254100 h 806278"/>
                  <a:gd name="connsiteX25" fmla="*/ 34206 w 85514"/>
                  <a:gd name="connsiteY25" fmla="*/ 403139 h 806278"/>
                  <a:gd name="connsiteX26" fmla="*/ 36649 w 85514"/>
                  <a:gd name="connsiteY26" fmla="*/ 478881 h 806278"/>
                  <a:gd name="connsiteX27" fmla="*/ 36649 w 85514"/>
                  <a:gd name="connsiteY27" fmla="*/ 515530 h 806278"/>
                  <a:gd name="connsiteX28" fmla="*/ 36649 w 85514"/>
                  <a:gd name="connsiteY28" fmla="*/ 552179 h 806278"/>
                  <a:gd name="connsiteX29" fmla="*/ 41536 w 85514"/>
                  <a:gd name="connsiteY29" fmla="*/ 620590 h 806278"/>
                  <a:gd name="connsiteX30" fmla="*/ 51309 w 85514"/>
                  <a:gd name="connsiteY30" fmla="*/ 681672 h 806278"/>
                  <a:gd name="connsiteX31" fmla="*/ 56195 w 85514"/>
                  <a:gd name="connsiteY31" fmla="*/ 708548 h 806278"/>
                  <a:gd name="connsiteX32" fmla="*/ 61082 w 85514"/>
                  <a:gd name="connsiteY32" fmla="*/ 732981 h 806278"/>
                  <a:gd name="connsiteX33" fmla="*/ 70855 w 85514"/>
                  <a:gd name="connsiteY33" fmla="*/ 772073 h 806278"/>
                  <a:gd name="connsiteX34" fmla="*/ 78185 w 85514"/>
                  <a:gd name="connsiteY34" fmla="*/ 796506 h 806278"/>
                  <a:gd name="connsiteX35" fmla="*/ 85514 w 85514"/>
                  <a:gd name="connsiteY35" fmla="*/ 806279 h 806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5514" h="806278">
                    <a:moveTo>
                      <a:pt x="85514" y="806279"/>
                    </a:moveTo>
                    <a:cubicBezTo>
                      <a:pt x="85514" y="806279"/>
                      <a:pt x="85514" y="803836"/>
                      <a:pt x="83071" y="796506"/>
                    </a:cubicBezTo>
                    <a:cubicBezTo>
                      <a:pt x="80628" y="791619"/>
                      <a:pt x="78185" y="781846"/>
                      <a:pt x="75742" y="772073"/>
                    </a:cubicBezTo>
                    <a:cubicBezTo>
                      <a:pt x="73298" y="762300"/>
                      <a:pt x="70855" y="747640"/>
                      <a:pt x="65969" y="732981"/>
                    </a:cubicBezTo>
                    <a:cubicBezTo>
                      <a:pt x="63525" y="725651"/>
                      <a:pt x="63525" y="718321"/>
                      <a:pt x="61082" y="708548"/>
                    </a:cubicBezTo>
                    <a:cubicBezTo>
                      <a:pt x="58638" y="701218"/>
                      <a:pt x="56195" y="691445"/>
                      <a:pt x="56195" y="681672"/>
                    </a:cubicBezTo>
                    <a:cubicBezTo>
                      <a:pt x="53752" y="662126"/>
                      <a:pt x="48865" y="642580"/>
                      <a:pt x="48865" y="620590"/>
                    </a:cubicBezTo>
                    <a:cubicBezTo>
                      <a:pt x="46422" y="598601"/>
                      <a:pt x="46422" y="576612"/>
                      <a:pt x="46422" y="552179"/>
                    </a:cubicBezTo>
                    <a:cubicBezTo>
                      <a:pt x="46422" y="539963"/>
                      <a:pt x="46422" y="527746"/>
                      <a:pt x="46422" y="515530"/>
                    </a:cubicBezTo>
                    <a:cubicBezTo>
                      <a:pt x="46422" y="503314"/>
                      <a:pt x="46422" y="491097"/>
                      <a:pt x="46422" y="478881"/>
                    </a:cubicBezTo>
                    <a:cubicBezTo>
                      <a:pt x="46422" y="454448"/>
                      <a:pt x="43979" y="427572"/>
                      <a:pt x="43979" y="403139"/>
                    </a:cubicBezTo>
                    <a:cubicBezTo>
                      <a:pt x="41536" y="351831"/>
                      <a:pt x="39092" y="300522"/>
                      <a:pt x="34206" y="254100"/>
                    </a:cubicBezTo>
                    <a:cubicBezTo>
                      <a:pt x="31762" y="229667"/>
                      <a:pt x="29320" y="207678"/>
                      <a:pt x="29320" y="185688"/>
                    </a:cubicBezTo>
                    <a:cubicBezTo>
                      <a:pt x="26876" y="163699"/>
                      <a:pt x="24433" y="144153"/>
                      <a:pt x="21989" y="124607"/>
                    </a:cubicBezTo>
                    <a:cubicBezTo>
                      <a:pt x="19546" y="105061"/>
                      <a:pt x="17103" y="87958"/>
                      <a:pt x="14660" y="73298"/>
                    </a:cubicBezTo>
                    <a:cubicBezTo>
                      <a:pt x="12216" y="58638"/>
                      <a:pt x="9773" y="43979"/>
                      <a:pt x="7330" y="34206"/>
                    </a:cubicBezTo>
                    <a:cubicBezTo>
                      <a:pt x="7330" y="29319"/>
                      <a:pt x="4887" y="24433"/>
                      <a:pt x="4887" y="19546"/>
                    </a:cubicBezTo>
                    <a:cubicBezTo>
                      <a:pt x="4887" y="14660"/>
                      <a:pt x="2443" y="12216"/>
                      <a:pt x="2443" y="9773"/>
                    </a:cubicBezTo>
                    <a:cubicBezTo>
                      <a:pt x="0" y="4886"/>
                      <a:pt x="0" y="0"/>
                      <a:pt x="0" y="0"/>
                    </a:cubicBezTo>
                    <a:cubicBezTo>
                      <a:pt x="0" y="0"/>
                      <a:pt x="0" y="2443"/>
                      <a:pt x="2443" y="9773"/>
                    </a:cubicBezTo>
                    <a:cubicBezTo>
                      <a:pt x="4887" y="14660"/>
                      <a:pt x="4887" y="24433"/>
                      <a:pt x="7330" y="34206"/>
                    </a:cubicBezTo>
                    <a:cubicBezTo>
                      <a:pt x="9773" y="46422"/>
                      <a:pt x="9773" y="58638"/>
                      <a:pt x="12216" y="73298"/>
                    </a:cubicBezTo>
                    <a:cubicBezTo>
                      <a:pt x="14660" y="87958"/>
                      <a:pt x="14660" y="105061"/>
                      <a:pt x="17103" y="124607"/>
                    </a:cubicBezTo>
                    <a:cubicBezTo>
                      <a:pt x="19546" y="144153"/>
                      <a:pt x="19546" y="163699"/>
                      <a:pt x="21989" y="185688"/>
                    </a:cubicBezTo>
                    <a:cubicBezTo>
                      <a:pt x="24433" y="207678"/>
                      <a:pt x="24433" y="229667"/>
                      <a:pt x="26876" y="254100"/>
                    </a:cubicBezTo>
                    <a:cubicBezTo>
                      <a:pt x="29320" y="300522"/>
                      <a:pt x="31762" y="351831"/>
                      <a:pt x="34206" y="403139"/>
                    </a:cubicBezTo>
                    <a:cubicBezTo>
                      <a:pt x="36649" y="427572"/>
                      <a:pt x="36649" y="454448"/>
                      <a:pt x="36649" y="478881"/>
                    </a:cubicBezTo>
                    <a:cubicBezTo>
                      <a:pt x="36649" y="491097"/>
                      <a:pt x="36649" y="503314"/>
                      <a:pt x="36649" y="515530"/>
                    </a:cubicBezTo>
                    <a:cubicBezTo>
                      <a:pt x="36649" y="527746"/>
                      <a:pt x="36649" y="539963"/>
                      <a:pt x="36649" y="552179"/>
                    </a:cubicBezTo>
                    <a:cubicBezTo>
                      <a:pt x="36649" y="576612"/>
                      <a:pt x="39092" y="598601"/>
                      <a:pt x="41536" y="620590"/>
                    </a:cubicBezTo>
                    <a:cubicBezTo>
                      <a:pt x="43979" y="642580"/>
                      <a:pt x="46422" y="662126"/>
                      <a:pt x="51309" y="681672"/>
                    </a:cubicBezTo>
                    <a:cubicBezTo>
                      <a:pt x="53752" y="691445"/>
                      <a:pt x="56195" y="701218"/>
                      <a:pt x="56195" y="708548"/>
                    </a:cubicBezTo>
                    <a:cubicBezTo>
                      <a:pt x="58638" y="715878"/>
                      <a:pt x="58638" y="725651"/>
                      <a:pt x="61082" y="732981"/>
                    </a:cubicBezTo>
                    <a:cubicBezTo>
                      <a:pt x="65969" y="747640"/>
                      <a:pt x="68411" y="759857"/>
                      <a:pt x="70855" y="772073"/>
                    </a:cubicBezTo>
                    <a:cubicBezTo>
                      <a:pt x="73298" y="781846"/>
                      <a:pt x="75742" y="791619"/>
                      <a:pt x="78185" y="796506"/>
                    </a:cubicBezTo>
                    <a:cubicBezTo>
                      <a:pt x="85514" y="801392"/>
                      <a:pt x="85514" y="806279"/>
                      <a:pt x="85514" y="806279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3" name="Freeform: Shape 2912">
                <a:extLst>
                  <a:ext uri="{FF2B5EF4-FFF2-40B4-BE49-F238E27FC236}">
                    <a16:creationId xmlns:a16="http://schemas.microsoft.com/office/drawing/2014/main" id="{5F5C0A6E-E8CB-4DAD-B3E3-A1404CAB0051}"/>
                  </a:ext>
                </a:extLst>
              </p:cNvPr>
              <p:cNvSpPr/>
              <p:nvPr/>
            </p:nvSpPr>
            <p:spPr>
              <a:xfrm>
                <a:off x="9179406" y="-240974"/>
                <a:ext cx="34205" cy="732980"/>
              </a:xfrm>
              <a:custGeom>
                <a:avLst/>
                <a:gdLst>
                  <a:gd name="connsiteX0" fmla="*/ 9773 w 34205"/>
                  <a:gd name="connsiteY0" fmla="*/ 732981 h 732980"/>
                  <a:gd name="connsiteX1" fmla="*/ 7330 w 34205"/>
                  <a:gd name="connsiteY1" fmla="*/ 701218 h 732980"/>
                  <a:gd name="connsiteX2" fmla="*/ 4886 w 34205"/>
                  <a:gd name="connsiteY2" fmla="*/ 664569 h 732980"/>
                  <a:gd name="connsiteX3" fmla="*/ 4886 w 34205"/>
                  <a:gd name="connsiteY3" fmla="*/ 618147 h 732980"/>
                  <a:gd name="connsiteX4" fmla="*/ 4886 w 34205"/>
                  <a:gd name="connsiteY4" fmla="*/ 591271 h 732980"/>
                  <a:gd name="connsiteX5" fmla="*/ 7330 w 34205"/>
                  <a:gd name="connsiteY5" fmla="*/ 561952 h 732980"/>
                  <a:gd name="connsiteX6" fmla="*/ 14659 w 34205"/>
                  <a:gd name="connsiteY6" fmla="*/ 500870 h 732980"/>
                  <a:gd name="connsiteX7" fmla="*/ 26875 w 34205"/>
                  <a:gd name="connsiteY7" fmla="*/ 434902 h 732980"/>
                  <a:gd name="connsiteX8" fmla="*/ 31762 w 34205"/>
                  <a:gd name="connsiteY8" fmla="*/ 366490 h 732980"/>
                  <a:gd name="connsiteX9" fmla="*/ 34206 w 34205"/>
                  <a:gd name="connsiteY9" fmla="*/ 232111 h 732980"/>
                  <a:gd name="connsiteX10" fmla="*/ 29319 w 34205"/>
                  <a:gd name="connsiteY10" fmla="*/ 114834 h 732980"/>
                  <a:gd name="connsiteX11" fmla="*/ 24433 w 34205"/>
                  <a:gd name="connsiteY11" fmla="*/ 31762 h 732980"/>
                  <a:gd name="connsiteX12" fmla="*/ 21989 w 34205"/>
                  <a:gd name="connsiteY12" fmla="*/ 0 h 732980"/>
                  <a:gd name="connsiteX13" fmla="*/ 21989 w 34205"/>
                  <a:gd name="connsiteY13" fmla="*/ 31762 h 732980"/>
                  <a:gd name="connsiteX14" fmla="*/ 24433 w 34205"/>
                  <a:gd name="connsiteY14" fmla="*/ 114834 h 732980"/>
                  <a:gd name="connsiteX15" fmla="*/ 26875 w 34205"/>
                  <a:gd name="connsiteY15" fmla="*/ 232111 h 732980"/>
                  <a:gd name="connsiteX16" fmla="*/ 24433 w 34205"/>
                  <a:gd name="connsiteY16" fmla="*/ 366490 h 732980"/>
                  <a:gd name="connsiteX17" fmla="*/ 19546 w 34205"/>
                  <a:gd name="connsiteY17" fmla="*/ 434902 h 732980"/>
                  <a:gd name="connsiteX18" fmla="*/ 7330 w 34205"/>
                  <a:gd name="connsiteY18" fmla="*/ 498427 h 732980"/>
                  <a:gd name="connsiteX19" fmla="*/ 0 w 34205"/>
                  <a:gd name="connsiteY19" fmla="*/ 559509 h 732980"/>
                  <a:gd name="connsiteX20" fmla="*/ 0 w 34205"/>
                  <a:gd name="connsiteY20" fmla="*/ 588828 h 732980"/>
                  <a:gd name="connsiteX21" fmla="*/ 0 w 34205"/>
                  <a:gd name="connsiteY21" fmla="*/ 615704 h 732980"/>
                  <a:gd name="connsiteX22" fmla="*/ 2443 w 34205"/>
                  <a:gd name="connsiteY22" fmla="*/ 662126 h 732980"/>
                  <a:gd name="connsiteX23" fmla="*/ 4886 w 34205"/>
                  <a:gd name="connsiteY23" fmla="*/ 698775 h 732980"/>
                  <a:gd name="connsiteX24" fmla="*/ 7330 w 34205"/>
                  <a:gd name="connsiteY24" fmla="*/ 720765 h 732980"/>
                  <a:gd name="connsiteX25" fmla="*/ 9773 w 34205"/>
                  <a:gd name="connsiteY25" fmla="*/ 732981 h 732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4205" h="732980">
                    <a:moveTo>
                      <a:pt x="9773" y="732981"/>
                    </a:moveTo>
                    <a:cubicBezTo>
                      <a:pt x="9773" y="732981"/>
                      <a:pt x="7330" y="720765"/>
                      <a:pt x="7330" y="701218"/>
                    </a:cubicBezTo>
                    <a:cubicBezTo>
                      <a:pt x="7330" y="691445"/>
                      <a:pt x="4886" y="679229"/>
                      <a:pt x="4886" y="664569"/>
                    </a:cubicBezTo>
                    <a:cubicBezTo>
                      <a:pt x="4886" y="649910"/>
                      <a:pt x="4886" y="635250"/>
                      <a:pt x="4886" y="618147"/>
                    </a:cubicBezTo>
                    <a:cubicBezTo>
                      <a:pt x="4886" y="610817"/>
                      <a:pt x="4886" y="601044"/>
                      <a:pt x="4886" y="591271"/>
                    </a:cubicBezTo>
                    <a:cubicBezTo>
                      <a:pt x="4886" y="581498"/>
                      <a:pt x="4886" y="571725"/>
                      <a:pt x="7330" y="561952"/>
                    </a:cubicBezTo>
                    <a:cubicBezTo>
                      <a:pt x="9773" y="542406"/>
                      <a:pt x="9773" y="522860"/>
                      <a:pt x="14659" y="500870"/>
                    </a:cubicBezTo>
                    <a:cubicBezTo>
                      <a:pt x="17102" y="481324"/>
                      <a:pt x="24433" y="459335"/>
                      <a:pt x="26875" y="434902"/>
                    </a:cubicBezTo>
                    <a:cubicBezTo>
                      <a:pt x="29319" y="412913"/>
                      <a:pt x="31762" y="390923"/>
                      <a:pt x="31762" y="366490"/>
                    </a:cubicBezTo>
                    <a:cubicBezTo>
                      <a:pt x="34206" y="320068"/>
                      <a:pt x="34206" y="276089"/>
                      <a:pt x="34206" y="232111"/>
                    </a:cubicBezTo>
                    <a:cubicBezTo>
                      <a:pt x="34206" y="190575"/>
                      <a:pt x="31762" y="149040"/>
                      <a:pt x="29319" y="114834"/>
                    </a:cubicBezTo>
                    <a:cubicBezTo>
                      <a:pt x="26875" y="80628"/>
                      <a:pt x="24433" y="51309"/>
                      <a:pt x="24433" y="31762"/>
                    </a:cubicBezTo>
                    <a:cubicBezTo>
                      <a:pt x="21989" y="12216"/>
                      <a:pt x="21989" y="0"/>
                      <a:pt x="21989" y="0"/>
                    </a:cubicBezTo>
                    <a:cubicBezTo>
                      <a:pt x="21989" y="0"/>
                      <a:pt x="21989" y="12216"/>
                      <a:pt x="21989" y="31762"/>
                    </a:cubicBezTo>
                    <a:cubicBezTo>
                      <a:pt x="21989" y="51309"/>
                      <a:pt x="24433" y="80628"/>
                      <a:pt x="24433" y="114834"/>
                    </a:cubicBezTo>
                    <a:cubicBezTo>
                      <a:pt x="24433" y="149040"/>
                      <a:pt x="26875" y="188132"/>
                      <a:pt x="26875" y="232111"/>
                    </a:cubicBezTo>
                    <a:cubicBezTo>
                      <a:pt x="26875" y="273646"/>
                      <a:pt x="26875" y="320068"/>
                      <a:pt x="24433" y="366490"/>
                    </a:cubicBezTo>
                    <a:cubicBezTo>
                      <a:pt x="24433" y="388480"/>
                      <a:pt x="21989" y="412913"/>
                      <a:pt x="19546" y="434902"/>
                    </a:cubicBezTo>
                    <a:cubicBezTo>
                      <a:pt x="17102" y="456891"/>
                      <a:pt x="12216" y="478881"/>
                      <a:pt x="7330" y="498427"/>
                    </a:cubicBezTo>
                    <a:cubicBezTo>
                      <a:pt x="2443" y="520416"/>
                      <a:pt x="2443" y="539963"/>
                      <a:pt x="0" y="559509"/>
                    </a:cubicBezTo>
                    <a:cubicBezTo>
                      <a:pt x="0" y="569282"/>
                      <a:pt x="0" y="579055"/>
                      <a:pt x="0" y="588828"/>
                    </a:cubicBezTo>
                    <a:cubicBezTo>
                      <a:pt x="0" y="598601"/>
                      <a:pt x="0" y="605931"/>
                      <a:pt x="0" y="615704"/>
                    </a:cubicBezTo>
                    <a:cubicBezTo>
                      <a:pt x="0" y="632807"/>
                      <a:pt x="0" y="647466"/>
                      <a:pt x="2443" y="662126"/>
                    </a:cubicBezTo>
                    <a:cubicBezTo>
                      <a:pt x="2443" y="676786"/>
                      <a:pt x="4886" y="689002"/>
                      <a:pt x="4886" y="698775"/>
                    </a:cubicBezTo>
                    <a:cubicBezTo>
                      <a:pt x="4886" y="708548"/>
                      <a:pt x="7330" y="715878"/>
                      <a:pt x="7330" y="720765"/>
                    </a:cubicBezTo>
                    <a:cubicBezTo>
                      <a:pt x="9773" y="730538"/>
                      <a:pt x="9773" y="732981"/>
                      <a:pt x="9773" y="732981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4" name="Freeform: Shape 2913">
                <a:extLst>
                  <a:ext uri="{FF2B5EF4-FFF2-40B4-BE49-F238E27FC236}">
                    <a16:creationId xmlns:a16="http://schemas.microsoft.com/office/drawing/2014/main" id="{9599E15A-E822-4A03-8F6B-4E80FB010F99}"/>
                  </a:ext>
                </a:extLst>
              </p:cNvPr>
              <p:cNvSpPr/>
              <p:nvPr/>
            </p:nvSpPr>
            <p:spPr>
              <a:xfrm>
                <a:off x="9201395" y="-216542"/>
                <a:ext cx="43978" cy="1348684"/>
              </a:xfrm>
              <a:custGeom>
                <a:avLst/>
                <a:gdLst>
                  <a:gd name="connsiteX0" fmla="*/ 14660 w 43978"/>
                  <a:gd name="connsiteY0" fmla="*/ 1348685 h 1348684"/>
                  <a:gd name="connsiteX1" fmla="*/ 14660 w 43978"/>
                  <a:gd name="connsiteY1" fmla="*/ 1334025 h 1348684"/>
                  <a:gd name="connsiteX2" fmla="*/ 14660 w 43978"/>
                  <a:gd name="connsiteY2" fmla="*/ 1290046 h 1348684"/>
                  <a:gd name="connsiteX3" fmla="*/ 14660 w 43978"/>
                  <a:gd name="connsiteY3" fmla="*/ 1224078 h 1348684"/>
                  <a:gd name="connsiteX4" fmla="*/ 17102 w 43978"/>
                  <a:gd name="connsiteY4" fmla="*/ 1182542 h 1348684"/>
                  <a:gd name="connsiteX5" fmla="*/ 19546 w 43978"/>
                  <a:gd name="connsiteY5" fmla="*/ 1136120 h 1348684"/>
                  <a:gd name="connsiteX6" fmla="*/ 24433 w 43978"/>
                  <a:gd name="connsiteY6" fmla="*/ 1087255 h 1348684"/>
                  <a:gd name="connsiteX7" fmla="*/ 26876 w 43978"/>
                  <a:gd name="connsiteY7" fmla="*/ 1060379 h 1348684"/>
                  <a:gd name="connsiteX8" fmla="*/ 31762 w 43978"/>
                  <a:gd name="connsiteY8" fmla="*/ 1033503 h 1348684"/>
                  <a:gd name="connsiteX9" fmla="*/ 36649 w 43978"/>
                  <a:gd name="connsiteY9" fmla="*/ 1006627 h 1348684"/>
                  <a:gd name="connsiteX10" fmla="*/ 41535 w 43978"/>
                  <a:gd name="connsiteY10" fmla="*/ 979751 h 1348684"/>
                  <a:gd name="connsiteX11" fmla="*/ 43979 w 43978"/>
                  <a:gd name="connsiteY11" fmla="*/ 921113 h 1348684"/>
                  <a:gd name="connsiteX12" fmla="*/ 26876 w 43978"/>
                  <a:gd name="connsiteY12" fmla="*/ 674342 h 1348684"/>
                  <a:gd name="connsiteX13" fmla="*/ 21989 w 43978"/>
                  <a:gd name="connsiteY13" fmla="*/ 549736 h 1348684"/>
                  <a:gd name="connsiteX14" fmla="*/ 24433 w 43978"/>
                  <a:gd name="connsiteY14" fmla="*/ 488654 h 1348684"/>
                  <a:gd name="connsiteX15" fmla="*/ 29319 w 43978"/>
                  <a:gd name="connsiteY15" fmla="*/ 427572 h 1348684"/>
                  <a:gd name="connsiteX16" fmla="*/ 31762 w 43978"/>
                  <a:gd name="connsiteY16" fmla="*/ 368934 h 1348684"/>
                  <a:gd name="connsiteX17" fmla="*/ 31762 w 43978"/>
                  <a:gd name="connsiteY17" fmla="*/ 312738 h 1348684"/>
                  <a:gd name="connsiteX18" fmla="*/ 31762 w 43978"/>
                  <a:gd name="connsiteY18" fmla="*/ 258987 h 1348684"/>
                  <a:gd name="connsiteX19" fmla="*/ 29319 w 43978"/>
                  <a:gd name="connsiteY19" fmla="*/ 210121 h 1348684"/>
                  <a:gd name="connsiteX20" fmla="*/ 26876 w 43978"/>
                  <a:gd name="connsiteY20" fmla="*/ 163699 h 1348684"/>
                  <a:gd name="connsiteX21" fmla="*/ 21989 w 43978"/>
                  <a:gd name="connsiteY21" fmla="*/ 122163 h 1348684"/>
                  <a:gd name="connsiteX22" fmla="*/ 19546 w 43978"/>
                  <a:gd name="connsiteY22" fmla="*/ 102617 h 1348684"/>
                  <a:gd name="connsiteX23" fmla="*/ 17102 w 43978"/>
                  <a:gd name="connsiteY23" fmla="*/ 85514 h 1348684"/>
                  <a:gd name="connsiteX24" fmla="*/ 12216 w 43978"/>
                  <a:gd name="connsiteY24" fmla="*/ 56195 h 1348684"/>
                  <a:gd name="connsiteX25" fmla="*/ 2443 w 43978"/>
                  <a:gd name="connsiteY25" fmla="*/ 14660 h 1348684"/>
                  <a:gd name="connsiteX26" fmla="*/ 0 w 43978"/>
                  <a:gd name="connsiteY26" fmla="*/ 0 h 1348684"/>
                  <a:gd name="connsiteX27" fmla="*/ 2443 w 43978"/>
                  <a:gd name="connsiteY27" fmla="*/ 14660 h 1348684"/>
                  <a:gd name="connsiteX28" fmla="*/ 9773 w 43978"/>
                  <a:gd name="connsiteY28" fmla="*/ 56195 h 1348684"/>
                  <a:gd name="connsiteX29" fmla="*/ 14660 w 43978"/>
                  <a:gd name="connsiteY29" fmla="*/ 85514 h 1348684"/>
                  <a:gd name="connsiteX30" fmla="*/ 17102 w 43978"/>
                  <a:gd name="connsiteY30" fmla="*/ 102617 h 1348684"/>
                  <a:gd name="connsiteX31" fmla="*/ 19546 w 43978"/>
                  <a:gd name="connsiteY31" fmla="*/ 122163 h 1348684"/>
                  <a:gd name="connsiteX32" fmla="*/ 21989 w 43978"/>
                  <a:gd name="connsiteY32" fmla="*/ 163699 h 1348684"/>
                  <a:gd name="connsiteX33" fmla="*/ 24433 w 43978"/>
                  <a:gd name="connsiteY33" fmla="*/ 210121 h 1348684"/>
                  <a:gd name="connsiteX34" fmla="*/ 26876 w 43978"/>
                  <a:gd name="connsiteY34" fmla="*/ 258987 h 1348684"/>
                  <a:gd name="connsiteX35" fmla="*/ 26876 w 43978"/>
                  <a:gd name="connsiteY35" fmla="*/ 312738 h 1348684"/>
                  <a:gd name="connsiteX36" fmla="*/ 26876 w 43978"/>
                  <a:gd name="connsiteY36" fmla="*/ 368934 h 1348684"/>
                  <a:gd name="connsiteX37" fmla="*/ 24433 w 43978"/>
                  <a:gd name="connsiteY37" fmla="*/ 427572 h 1348684"/>
                  <a:gd name="connsiteX38" fmla="*/ 19546 w 43978"/>
                  <a:gd name="connsiteY38" fmla="*/ 488654 h 1348684"/>
                  <a:gd name="connsiteX39" fmla="*/ 17102 w 43978"/>
                  <a:gd name="connsiteY39" fmla="*/ 549736 h 1348684"/>
                  <a:gd name="connsiteX40" fmla="*/ 21989 w 43978"/>
                  <a:gd name="connsiteY40" fmla="*/ 676786 h 1348684"/>
                  <a:gd name="connsiteX41" fmla="*/ 39092 w 43978"/>
                  <a:gd name="connsiteY41" fmla="*/ 923556 h 1348684"/>
                  <a:gd name="connsiteX42" fmla="*/ 36649 w 43978"/>
                  <a:gd name="connsiteY42" fmla="*/ 982194 h 1348684"/>
                  <a:gd name="connsiteX43" fmla="*/ 31762 w 43978"/>
                  <a:gd name="connsiteY43" fmla="*/ 1009070 h 1348684"/>
                  <a:gd name="connsiteX44" fmla="*/ 26876 w 43978"/>
                  <a:gd name="connsiteY44" fmla="*/ 1035946 h 1348684"/>
                  <a:gd name="connsiteX45" fmla="*/ 21989 w 43978"/>
                  <a:gd name="connsiteY45" fmla="*/ 1062822 h 1348684"/>
                  <a:gd name="connsiteX46" fmla="*/ 19546 w 43978"/>
                  <a:gd name="connsiteY46" fmla="*/ 1089698 h 1348684"/>
                  <a:gd name="connsiteX47" fmla="*/ 14660 w 43978"/>
                  <a:gd name="connsiteY47" fmla="*/ 1138564 h 1348684"/>
                  <a:gd name="connsiteX48" fmla="*/ 12216 w 43978"/>
                  <a:gd name="connsiteY48" fmla="*/ 1184986 h 1348684"/>
                  <a:gd name="connsiteX49" fmla="*/ 12216 w 43978"/>
                  <a:gd name="connsiteY49" fmla="*/ 1226521 h 1348684"/>
                  <a:gd name="connsiteX50" fmla="*/ 12216 w 43978"/>
                  <a:gd name="connsiteY50" fmla="*/ 1292490 h 1348684"/>
                  <a:gd name="connsiteX51" fmla="*/ 14660 w 43978"/>
                  <a:gd name="connsiteY51" fmla="*/ 1336469 h 1348684"/>
                  <a:gd name="connsiteX52" fmla="*/ 14660 w 43978"/>
                  <a:gd name="connsiteY52" fmla="*/ 1348685 h 1348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43978" h="1348684">
                    <a:moveTo>
                      <a:pt x="14660" y="1348685"/>
                    </a:moveTo>
                    <a:cubicBezTo>
                      <a:pt x="14660" y="1348685"/>
                      <a:pt x="14660" y="1343798"/>
                      <a:pt x="14660" y="1334025"/>
                    </a:cubicBezTo>
                    <a:cubicBezTo>
                      <a:pt x="14660" y="1324252"/>
                      <a:pt x="14660" y="1309593"/>
                      <a:pt x="14660" y="1290046"/>
                    </a:cubicBezTo>
                    <a:cubicBezTo>
                      <a:pt x="14660" y="1270500"/>
                      <a:pt x="14660" y="1248511"/>
                      <a:pt x="14660" y="1224078"/>
                    </a:cubicBezTo>
                    <a:cubicBezTo>
                      <a:pt x="14660" y="1211862"/>
                      <a:pt x="14660" y="1197202"/>
                      <a:pt x="17102" y="1182542"/>
                    </a:cubicBezTo>
                    <a:cubicBezTo>
                      <a:pt x="17102" y="1167883"/>
                      <a:pt x="19546" y="1153223"/>
                      <a:pt x="19546" y="1136120"/>
                    </a:cubicBezTo>
                    <a:cubicBezTo>
                      <a:pt x="19546" y="1121461"/>
                      <a:pt x="21989" y="1104358"/>
                      <a:pt x="24433" y="1087255"/>
                    </a:cubicBezTo>
                    <a:cubicBezTo>
                      <a:pt x="24433" y="1079925"/>
                      <a:pt x="26876" y="1070152"/>
                      <a:pt x="26876" y="1060379"/>
                    </a:cubicBezTo>
                    <a:cubicBezTo>
                      <a:pt x="29319" y="1050606"/>
                      <a:pt x="29319" y="1043276"/>
                      <a:pt x="31762" y="1033503"/>
                    </a:cubicBezTo>
                    <a:cubicBezTo>
                      <a:pt x="34206" y="1023730"/>
                      <a:pt x="34206" y="1016400"/>
                      <a:pt x="36649" y="1006627"/>
                    </a:cubicBezTo>
                    <a:cubicBezTo>
                      <a:pt x="39092" y="996854"/>
                      <a:pt x="39092" y="987081"/>
                      <a:pt x="41535" y="979751"/>
                    </a:cubicBezTo>
                    <a:cubicBezTo>
                      <a:pt x="43979" y="960205"/>
                      <a:pt x="43979" y="940659"/>
                      <a:pt x="43979" y="921113"/>
                    </a:cubicBezTo>
                    <a:cubicBezTo>
                      <a:pt x="43979" y="840485"/>
                      <a:pt x="34206" y="757414"/>
                      <a:pt x="26876" y="674342"/>
                    </a:cubicBezTo>
                    <a:cubicBezTo>
                      <a:pt x="24433" y="632807"/>
                      <a:pt x="21989" y="591271"/>
                      <a:pt x="21989" y="549736"/>
                    </a:cubicBezTo>
                    <a:cubicBezTo>
                      <a:pt x="21989" y="530190"/>
                      <a:pt x="24433" y="508200"/>
                      <a:pt x="24433" y="488654"/>
                    </a:cubicBezTo>
                    <a:cubicBezTo>
                      <a:pt x="26876" y="469108"/>
                      <a:pt x="26876" y="449562"/>
                      <a:pt x="29319" y="427572"/>
                    </a:cubicBezTo>
                    <a:cubicBezTo>
                      <a:pt x="29319" y="408026"/>
                      <a:pt x="31762" y="388480"/>
                      <a:pt x="31762" y="368934"/>
                    </a:cubicBezTo>
                    <a:cubicBezTo>
                      <a:pt x="31762" y="349388"/>
                      <a:pt x="31762" y="332285"/>
                      <a:pt x="31762" y="312738"/>
                    </a:cubicBezTo>
                    <a:cubicBezTo>
                      <a:pt x="31762" y="295636"/>
                      <a:pt x="31762" y="276089"/>
                      <a:pt x="31762" y="258987"/>
                    </a:cubicBezTo>
                    <a:cubicBezTo>
                      <a:pt x="31762" y="241884"/>
                      <a:pt x="31762" y="224781"/>
                      <a:pt x="29319" y="210121"/>
                    </a:cubicBezTo>
                    <a:cubicBezTo>
                      <a:pt x="29319" y="195462"/>
                      <a:pt x="26876" y="178359"/>
                      <a:pt x="26876" y="163699"/>
                    </a:cubicBezTo>
                    <a:cubicBezTo>
                      <a:pt x="24433" y="149040"/>
                      <a:pt x="24433" y="136823"/>
                      <a:pt x="21989" y="122163"/>
                    </a:cubicBezTo>
                    <a:cubicBezTo>
                      <a:pt x="21989" y="114834"/>
                      <a:pt x="19546" y="109947"/>
                      <a:pt x="19546" y="102617"/>
                    </a:cubicBezTo>
                    <a:cubicBezTo>
                      <a:pt x="19546" y="97731"/>
                      <a:pt x="17102" y="90401"/>
                      <a:pt x="17102" y="85514"/>
                    </a:cubicBezTo>
                    <a:cubicBezTo>
                      <a:pt x="14660" y="75741"/>
                      <a:pt x="14660" y="63525"/>
                      <a:pt x="12216" y="56195"/>
                    </a:cubicBezTo>
                    <a:cubicBezTo>
                      <a:pt x="9773" y="39092"/>
                      <a:pt x="4886" y="24433"/>
                      <a:pt x="2443" y="14660"/>
                    </a:cubicBezTo>
                    <a:cubicBezTo>
                      <a:pt x="0" y="4887"/>
                      <a:pt x="0" y="0"/>
                      <a:pt x="0" y="0"/>
                    </a:cubicBezTo>
                    <a:cubicBezTo>
                      <a:pt x="0" y="0"/>
                      <a:pt x="0" y="4887"/>
                      <a:pt x="2443" y="14660"/>
                    </a:cubicBezTo>
                    <a:cubicBezTo>
                      <a:pt x="4886" y="24433"/>
                      <a:pt x="7330" y="39092"/>
                      <a:pt x="9773" y="56195"/>
                    </a:cubicBezTo>
                    <a:cubicBezTo>
                      <a:pt x="12216" y="65968"/>
                      <a:pt x="12216" y="75741"/>
                      <a:pt x="14660" y="85514"/>
                    </a:cubicBezTo>
                    <a:cubicBezTo>
                      <a:pt x="14660" y="90401"/>
                      <a:pt x="17102" y="97731"/>
                      <a:pt x="17102" y="102617"/>
                    </a:cubicBezTo>
                    <a:cubicBezTo>
                      <a:pt x="17102" y="107504"/>
                      <a:pt x="17102" y="114834"/>
                      <a:pt x="19546" y="122163"/>
                    </a:cubicBezTo>
                    <a:cubicBezTo>
                      <a:pt x="19546" y="134380"/>
                      <a:pt x="21989" y="149040"/>
                      <a:pt x="21989" y="163699"/>
                    </a:cubicBezTo>
                    <a:cubicBezTo>
                      <a:pt x="21989" y="178359"/>
                      <a:pt x="24433" y="193018"/>
                      <a:pt x="24433" y="210121"/>
                    </a:cubicBezTo>
                    <a:cubicBezTo>
                      <a:pt x="24433" y="224781"/>
                      <a:pt x="26876" y="241884"/>
                      <a:pt x="26876" y="258987"/>
                    </a:cubicBezTo>
                    <a:cubicBezTo>
                      <a:pt x="26876" y="276089"/>
                      <a:pt x="26876" y="293192"/>
                      <a:pt x="26876" y="312738"/>
                    </a:cubicBezTo>
                    <a:cubicBezTo>
                      <a:pt x="26876" y="329841"/>
                      <a:pt x="26876" y="349388"/>
                      <a:pt x="26876" y="368934"/>
                    </a:cubicBezTo>
                    <a:cubicBezTo>
                      <a:pt x="26876" y="388480"/>
                      <a:pt x="24433" y="408026"/>
                      <a:pt x="24433" y="427572"/>
                    </a:cubicBezTo>
                    <a:cubicBezTo>
                      <a:pt x="21989" y="447118"/>
                      <a:pt x="21989" y="466665"/>
                      <a:pt x="19546" y="488654"/>
                    </a:cubicBezTo>
                    <a:cubicBezTo>
                      <a:pt x="17102" y="508200"/>
                      <a:pt x="17102" y="530190"/>
                      <a:pt x="17102" y="549736"/>
                    </a:cubicBezTo>
                    <a:cubicBezTo>
                      <a:pt x="17102" y="591271"/>
                      <a:pt x="17102" y="632807"/>
                      <a:pt x="21989" y="676786"/>
                    </a:cubicBezTo>
                    <a:cubicBezTo>
                      <a:pt x="26876" y="759857"/>
                      <a:pt x="39092" y="845371"/>
                      <a:pt x="39092" y="923556"/>
                    </a:cubicBezTo>
                    <a:cubicBezTo>
                      <a:pt x="39092" y="943102"/>
                      <a:pt x="39092" y="962648"/>
                      <a:pt x="36649" y="982194"/>
                    </a:cubicBezTo>
                    <a:cubicBezTo>
                      <a:pt x="36649" y="991968"/>
                      <a:pt x="34206" y="1001741"/>
                      <a:pt x="31762" y="1009070"/>
                    </a:cubicBezTo>
                    <a:cubicBezTo>
                      <a:pt x="29319" y="1018843"/>
                      <a:pt x="29319" y="1026173"/>
                      <a:pt x="26876" y="1035946"/>
                    </a:cubicBezTo>
                    <a:cubicBezTo>
                      <a:pt x="24433" y="1045719"/>
                      <a:pt x="24433" y="1053049"/>
                      <a:pt x="21989" y="1062822"/>
                    </a:cubicBezTo>
                    <a:cubicBezTo>
                      <a:pt x="21989" y="1072595"/>
                      <a:pt x="19546" y="1079925"/>
                      <a:pt x="19546" y="1089698"/>
                    </a:cubicBezTo>
                    <a:cubicBezTo>
                      <a:pt x="17102" y="1106801"/>
                      <a:pt x="17102" y="1123904"/>
                      <a:pt x="14660" y="1138564"/>
                    </a:cubicBezTo>
                    <a:cubicBezTo>
                      <a:pt x="14660" y="1153223"/>
                      <a:pt x="12216" y="1170326"/>
                      <a:pt x="12216" y="1184986"/>
                    </a:cubicBezTo>
                    <a:cubicBezTo>
                      <a:pt x="12216" y="1199645"/>
                      <a:pt x="12216" y="1211862"/>
                      <a:pt x="12216" y="1226521"/>
                    </a:cubicBezTo>
                    <a:cubicBezTo>
                      <a:pt x="12216" y="1253397"/>
                      <a:pt x="12216" y="1275387"/>
                      <a:pt x="12216" y="1292490"/>
                    </a:cubicBezTo>
                    <a:cubicBezTo>
                      <a:pt x="12216" y="1312036"/>
                      <a:pt x="12216" y="1324252"/>
                      <a:pt x="14660" y="1336469"/>
                    </a:cubicBezTo>
                    <a:cubicBezTo>
                      <a:pt x="14660" y="1343798"/>
                      <a:pt x="14660" y="1348685"/>
                      <a:pt x="14660" y="1348685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5" name="Freeform: Shape 2914">
                <a:extLst>
                  <a:ext uri="{FF2B5EF4-FFF2-40B4-BE49-F238E27FC236}">
                    <a16:creationId xmlns:a16="http://schemas.microsoft.com/office/drawing/2014/main" id="{81D3F142-1105-4087-A355-FD1D5D7DCCF6}"/>
                  </a:ext>
                </a:extLst>
              </p:cNvPr>
              <p:cNvSpPr/>
              <p:nvPr/>
            </p:nvSpPr>
            <p:spPr>
              <a:xfrm>
                <a:off x="9081675" y="-196996"/>
                <a:ext cx="119720" cy="571725"/>
              </a:xfrm>
              <a:custGeom>
                <a:avLst/>
                <a:gdLst>
                  <a:gd name="connsiteX0" fmla="*/ 0 w 119720"/>
                  <a:gd name="connsiteY0" fmla="*/ 571725 h 571725"/>
                  <a:gd name="connsiteX1" fmla="*/ 4886 w 119720"/>
                  <a:gd name="connsiteY1" fmla="*/ 547292 h 571725"/>
                  <a:gd name="connsiteX2" fmla="*/ 12216 w 119720"/>
                  <a:gd name="connsiteY2" fmla="*/ 517973 h 571725"/>
                  <a:gd name="connsiteX3" fmla="*/ 21989 w 119720"/>
                  <a:gd name="connsiteY3" fmla="*/ 481324 h 571725"/>
                  <a:gd name="connsiteX4" fmla="*/ 34206 w 119720"/>
                  <a:gd name="connsiteY4" fmla="*/ 439789 h 571725"/>
                  <a:gd name="connsiteX5" fmla="*/ 48865 w 119720"/>
                  <a:gd name="connsiteY5" fmla="*/ 393366 h 571725"/>
                  <a:gd name="connsiteX6" fmla="*/ 65968 w 119720"/>
                  <a:gd name="connsiteY6" fmla="*/ 342058 h 571725"/>
                  <a:gd name="connsiteX7" fmla="*/ 80628 w 119720"/>
                  <a:gd name="connsiteY7" fmla="*/ 288306 h 571725"/>
                  <a:gd name="connsiteX8" fmla="*/ 92844 w 119720"/>
                  <a:gd name="connsiteY8" fmla="*/ 234554 h 571725"/>
                  <a:gd name="connsiteX9" fmla="*/ 102617 w 119720"/>
                  <a:gd name="connsiteY9" fmla="*/ 183245 h 571725"/>
                  <a:gd name="connsiteX10" fmla="*/ 109947 w 119720"/>
                  <a:gd name="connsiteY10" fmla="*/ 134380 h 571725"/>
                  <a:gd name="connsiteX11" fmla="*/ 114833 w 119720"/>
                  <a:gd name="connsiteY11" fmla="*/ 90401 h 571725"/>
                  <a:gd name="connsiteX12" fmla="*/ 117277 w 119720"/>
                  <a:gd name="connsiteY12" fmla="*/ 70855 h 571725"/>
                  <a:gd name="connsiteX13" fmla="*/ 117277 w 119720"/>
                  <a:gd name="connsiteY13" fmla="*/ 53752 h 571725"/>
                  <a:gd name="connsiteX14" fmla="*/ 119720 w 119720"/>
                  <a:gd name="connsiteY14" fmla="*/ 24433 h 571725"/>
                  <a:gd name="connsiteX15" fmla="*/ 119720 w 119720"/>
                  <a:gd name="connsiteY15" fmla="*/ 0 h 571725"/>
                  <a:gd name="connsiteX16" fmla="*/ 119720 w 119720"/>
                  <a:gd name="connsiteY16" fmla="*/ 24433 h 571725"/>
                  <a:gd name="connsiteX17" fmla="*/ 117277 w 119720"/>
                  <a:gd name="connsiteY17" fmla="*/ 53752 h 571725"/>
                  <a:gd name="connsiteX18" fmla="*/ 112390 w 119720"/>
                  <a:gd name="connsiteY18" fmla="*/ 90401 h 571725"/>
                  <a:gd name="connsiteX19" fmla="*/ 105060 w 119720"/>
                  <a:gd name="connsiteY19" fmla="*/ 134380 h 571725"/>
                  <a:gd name="connsiteX20" fmla="*/ 95287 w 119720"/>
                  <a:gd name="connsiteY20" fmla="*/ 183245 h 571725"/>
                  <a:gd name="connsiteX21" fmla="*/ 85514 w 119720"/>
                  <a:gd name="connsiteY21" fmla="*/ 234554 h 571725"/>
                  <a:gd name="connsiteX22" fmla="*/ 73298 w 119720"/>
                  <a:gd name="connsiteY22" fmla="*/ 288306 h 571725"/>
                  <a:gd name="connsiteX23" fmla="*/ 58638 w 119720"/>
                  <a:gd name="connsiteY23" fmla="*/ 342058 h 571725"/>
                  <a:gd name="connsiteX24" fmla="*/ 41535 w 119720"/>
                  <a:gd name="connsiteY24" fmla="*/ 393366 h 571725"/>
                  <a:gd name="connsiteX25" fmla="*/ 26875 w 119720"/>
                  <a:gd name="connsiteY25" fmla="*/ 439789 h 571725"/>
                  <a:gd name="connsiteX26" fmla="*/ 17102 w 119720"/>
                  <a:gd name="connsiteY26" fmla="*/ 483767 h 571725"/>
                  <a:gd name="connsiteX27" fmla="*/ 4886 w 119720"/>
                  <a:gd name="connsiteY27" fmla="*/ 549736 h 571725"/>
                  <a:gd name="connsiteX28" fmla="*/ 0 w 119720"/>
                  <a:gd name="connsiteY28" fmla="*/ 571725 h 571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9720" h="571725">
                    <a:moveTo>
                      <a:pt x="0" y="571725"/>
                    </a:moveTo>
                    <a:cubicBezTo>
                      <a:pt x="0" y="571725"/>
                      <a:pt x="2443" y="561952"/>
                      <a:pt x="4886" y="547292"/>
                    </a:cubicBezTo>
                    <a:cubicBezTo>
                      <a:pt x="7330" y="539963"/>
                      <a:pt x="9773" y="530190"/>
                      <a:pt x="12216" y="517973"/>
                    </a:cubicBezTo>
                    <a:cubicBezTo>
                      <a:pt x="14659" y="508200"/>
                      <a:pt x="17102" y="495984"/>
                      <a:pt x="21989" y="481324"/>
                    </a:cubicBezTo>
                    <a:cubicBezTo>
                      <a:pt x="24433" y="469108"/>
                      <a:pt x="29319" y="454448"/>
                      <a:pt x="34206" y="439789"/>
                    </a:cubicBezTo>
                    <a:cubicBezTo>
                      <a:pt x="39092" y="425129"/>
                      <a:pt x="43979" y="408026"/>
                      <a:pt x="48865" y="393366"/>
                    </a:cubicBezTo>
                    <a:cubicBezTo>
                      <a:pt x="53751" y="376264"/>
                      <a:pt x="61082" y="359161"/>
                      <a:pt x="65968" y="342058"/>
                    </a:cubicBezTo>
                    <a:cubicBezTo>
                      <a:pt x="70855" y="324955"/>
                      <a:pt x="75741" y="307852"/>
                      <a:pt x="80628" y="288306"/>
                    </a:cubicBezTo>
                    <a:cubicBezTo>
                      <a:pt x="85514" y="271203"/>
                      <a:pt x="87957" y="251657"/>
                      <a:pt x="92844" y="234554"/>
                    </a:cubicBezTo>
                    <a:cubicBezTo>
                      <a:pt x="95287" y="217451"/>
                      <a:pt x="100173" y="200348"/>
                      <a:pt x="102617" y="183245"/>
                    </a:cubicBezTo>
                    <a:cubicBezTo>
                      <a:pt x="105060" y="166142"/>
                      <a:pt x="107504" y="149040"/>
                      <a:pt x="109947" y="134380"/>
                    </a:cubicBezTo>
                    <a:cubicBezTo>
                      <a:pt x="112390" y="119720"/>
                      <a:pt x="114833" y="105061"/>
                      <a:pt x="114833" y="90401"/>
                    </a:cubicBezTo>
                    <a:cubicBezTo>
                      <a:pt x="114833" y="83071"/>
                      <a:pt x="117277" y="78185"/>
                      <a:pt x="117277" y="70855"/>
                    </a:cubicBezTo>
                    <a:cubicBezTo>
                      <a:pt x="117277" y="63525"/>
                      <a:pt x="117277" y="58639"/>
                      <a:pt x="117277" y="53752"/>
                    </a:cubicBezTo>
                    <a:cubicBezTo>
                      <a:pt x="117277" y="41536"/>
                      <a:pt x="119720" y="31763"/>
                      <a:pt x="119720" y="24433"/>
                    </a:cubicBezTo>
                    <a:cubicBezTo>
                      <a:pt x="119720" y="7330"/>
                      <a:pt x="119720" y="0"/>
                      <a:pt x="119720" y="0"/>
                    </a:cubicBezTo>
                    <a:cubicBezTo>
                      <a:pt x="119720" y="0"/>
                      <a:pt x="119720" y="9773"/>
                      <a:pt x="119720" y="24433"/>
                    </a:cubicBezTo>
                    <a:cubicBezTo>
                      <a:pt x="119720" y="31763"/>
                      <a:pt x="117277" y="41536"/>
                      <a:pt x="117277" y="53752"/>
                    </a:cubicBezTo>
                    <a:cubicBezTo>
                      <a:pt x="117277" y="65968"/>
                      <a:pt x="114833" y="78185"/>
                      <a:pt x="112390" y="90401"/>
                    </a:cubicBezTo>
                    <a:cubicBezTo>
                      <a:pt x="109947" y="105061"/>
                      <a:pt x="107504" y="119720"/>
                      <a:pt x="105060" y="134380"/>
                    </a:cubicBezTo>
                    <a:cubicBezTo>
                      <a:pt x="102617" y="149040"/>
                      <a:pt x="100173" y="166142"/>
                      <a:pt x="95287" y="183245"/>
                    </a:cubicBezTo>
                    <a:cubicBezTo>
                      <a:pt x="92844" y="200348"/>
                      <a:pt x="87957" y="217451"/>
                      <a:pt x="85514" y="234554"/>
                    </a:cubicBezTo>
                    <a:cubicBezTo>
                      <a:pt x="80628" y="251657"/>
                      <a:pt x="78184" y="268760"/>
                      <a:pt x="73298" y="288306"/>
                    </a:cubicBezTo>
                    <a:cubicBezTo>
                      <a:pt x="68411" y="305409"/>
                      <a:pt x="63524" y="322512"/>
                      <a:pt x="58638" y="342058"/>
                    </a:cubicBezTo>
                    <a:cubicBezTo>
                      <a:pt x="53751" y="359161"/>
                      <a:pt x="48865" y="376264"/>
                      <a:pt x="41535" y="393366"/>
                    </a:cubicBezTo>
                    <a:cubicBezTo>
                      <a:pt x="36649" y="410469"/>
                      <a:pt x="31762" y="425129"/>
                      <a:pt x="26875" y="439789"/>
                    </a:cubicBezTo>
                    <a:cubicBezTo>
                      <a:pt x="21989" y="454448"/>
                      <a:pt x="19546" y="469108"/>
                      <a:pt x="17102" y="483767"/>
                    </a:cubicBezTo>
                    <a:cubicBezTo>
                      <a:pt x="12216" y="510643"/>
                      <a:pt x="7330" y="532633"/>
                      <a:pt x="4886" y="549736"/>
                    </a:cubicBezTo>
                    <a:cubicBezTo>
                      <a:pt x="0" y="561952"/>
                      <a:pt x="0" y="571725"/>
                      <a:pt x="0" y="571725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6" name="Freeform: Shape 2915">
                <a:extLst>
                  <a:ext uri="{FF2B5EF4-FFF2-40B4-BE49-F238E27FC236}">
                    <a16:creationId xmlns:a16="http://schemas.microsoft.com/office/drawing/2014/main" id="{911EE953-ECBC-4B05-92BB-EB8F5B34C627}"/>
                  </a:ext>
                </a:extLst>
              </p:cNvPr>
              <p:cNvSpPr/>
              <p:nvPr/>
            </p:nvSpPr>
            <p:spPr>
              <a:xfrm>
                <a:off x="8988830" y="-131027"/>
                <a:ext cx="210121" cy="1165439"/>
              </a:xfrm>
              <a:custGeom>
                <a:avLst/>
                <a:gdLst>
                  <a:gd name="connsiteX0" fmla="*/ 0 w 210121"/>
                  <a:gd name="connsiteY0" fmla="*/ 1165440 h 1165439"/>
                  <a:gd name="connsiteX1" fmla="*/ 2443 w 210121"/>
                  <a:gd name="connsiteY1" fmla="*/ 1153223 h 1165439"/>
                  <a:gd name="connsiteX2" fmla="*/ 9773 w 210121"/>
                  <a:gd name="connsiteY2" fmla="*/ 1116574 h 1165439"/>
                  <a:gd name="connsiteX3" fmla="*/ 21989 w 210121"/>
                  <a:gd name="connsiteY3" fmla="*/ 1060379 h 1165439"/>
                  <a:gd name="connsiteX4" fmla="*/ 39092 w 210121"/>
                  <a:gd name="connsiteY4" fmla="*/ 987081 h 1165439"/>
                  <a:gd name="connsiteX5" fmla="*/ 61082 w 210121"/>
                  <a:gd name="connsiteY5" fmla="*/ 899123 h 1165439"/>
                  <a:gd name="connsiteX6" fmla="*/ 87958 w 210121"/>
                  <a:gd name="connsiteY6" fmla="*/ 801392 h 1165439"/>
                  <a:gd name="connsiteX7" fmla="*/ 112391 w 210121"/>
                  <a:gd name="connsiteY7" fmla="*/ 696332 h 1165439"/>
                  <a:gd name="connsiteX8" fmla="*/ 124607 w 210121"/>
                  <a:gd name="connsiteY8" fmla="*/ 586385 h 1165439"/>
                  <a:gd name="connsiteX9" fmla="*/ 129494 w 210121"/>
                  <a:gd name="connsiteY9" fmla="*/ 530190 h 1165439"/>
                  <a:gd name="connsiteX10" fmla="*/ 136823 w 210121"/>
                  <a:gd name="connsiteY10" fmla="*/ 476438 h 1165439"/>
                  <a:gd name="connsiteX11" fmla="*/ 146596 w 210121"/>
                  <a:gd name="connsiteY11" fmla="*/ 422686 h 1165439"/>
                  <a:gd name="connsiteX12" fmla="*/ 158813 w 210121"/>
                  <a:gd name="connsiteY12" fmla="*/ 371377 h 1165439"/>
                  <a:gd name="connsiteX13" fmla="*/ 171029 w 210121"/>
                  <a:gd name="connsiteY13" fmla="*/ 322512 h 1165439"/>
                  <a:gd name="connsiteX14" fmla="*/ 180802 w 210121"/>
                  <a:gd name="connsiteY14" fmla="*/ 273646 h 1165439"/>
                  <a:gd name="connsiteX15" fmla="*/ 185689 w 210121"/>
                  <a:gd name="connsiteY15" fmla="*/ 249214 h 1165439"/>
                  <a:gd name="connsiteX16" fmla="*/ 188132 w 210121"/>
                  <a:gd name="connsiteY16" fmla="*/ 227224 h 1165439"/>
                  <a:gd name="connsiteX17" fmla="*/ 195462 w 210121"/>
                  <a:gd name="connsiteY17" fmla="*/ 183245 h 1165439"/>
                  <a:gd name="connsiteX18" fmla="*/ 202792 w 210121"/>
                  <a:gd name="connsiteY18" fmla="*/ 107504 h 1165439"/>
                  <a:gd name="connsiteX19" fmla="*/ 207678 w 210121"/>
                  <a:gd name="connsiteY19" fmla="*/ 48865 h 1165439"/>
                  <a:gd name="connsiteX20" fmla="*/ 210121 w 210121"/>
                  <a:gd name="connsiteY20" fmla="*/ 12216 h 1165439"/>
                  <a:gd name="connsiteX21" fmla="*/ 210121 w 210121"/>
                  <a:gd name="connsiteY21" fmla="*/ 0 h 1165439"/>
                  <a:gd name="connsiteX22" fmla="*/ 210121 w 210121"/>
                  <a:gd name="connsiteY22" fmla="*/ 12216 h 1165439"/>
                  <a:gd name="connsiteX23" fmla="*/ 207678 w 210121"/>
                  <a:gd name="connsiteY23" fmla="*/ 48865 h 1165439"/>
                  <a:gd name="connsiteX24" fmla="*/ 202792 w 210121"/>
                  <a:gd name="connsiteY24" fmla="*/ 107504 h 1165439"/>
                  <a:gd name="connsiteX25" fmla="*/ 197905 w 210121"/>
                  <a:gd name="connsiteY25" fmla="*/ 144153 h 1165439"/>
                  <a:gd name="connsiteX26" fmla="*/ 193018 w 210121"/>
                  <a:gd name="connsiteY26" fmla="*/ 183245 h 1165439"/>
                  <a:gd name="connsiteX27" fmla="*/ 185689 w 210121"/>
                  <a:gd name="connsiteY27" fmla="*/ 227224 h 1165439"/>
                  <a:gd name="connsiteX28" fmla="*/ 180802 w 210121"/>
                  <a:gd name="connsiteY28" fmla="*/ 249214 h 1165439"/>
                  <a:gd name="connsiteX29" fmla="*/ 175916 w 210121"/>
                  <a:gd name="connsiteY29" fmla="*/ 271203 h 1165439"/>
                  <a:gd name="connsiteX30" fmla="*/ 166143 w 210121"/>
                  <a:gd name="connsiteY30" fmla="*/ 320068 h 1165439"/>
                  <a:gd name="connsiteX31" fmla="*/ 153926 w 210121"/>
                  <a:gd name="connsiteY31" fmla="*/ 368934 h 1165439"/>
                  <a:gd name="connsiteX32" fmla="*/ 141710 w 210121"/>
                  <a:gd name="connsiteY32" fmla="*/ 420242 h 1165439"/>
                  <a:gd name="connsiteX33" fmla="*/ 131936 w 210121"/>
                  <a:gd name="connsiteY33" fmla="*/ 473994 h 1165439"/>
                  <a:gd name="connsiteX34" fmla="*/ 124607 w 210121"/>
                  <a:gd name="connsiteY34" fmla="*/ 530190 h 1165439"/>
                  <a:gd name="connsiteX35" fmla="*/ 119720 w 210121"/>
                  <a:gd name="connsiteY35" fmla="*/ 586385 h 1165439"/>
                  <a:gd name="connsiteX36" fmla="*/ 107504 w 210121"/>
                  <a:gd name="connsiteY36" fmla="*/ 696332 h 1165439"/>
                  <a:gd name="connsiteX37" fmla="*/ 85514 w 210121"/>
                  <a:gd name="connsiteY37" fmla="*/ 801392 h 1165439"/>
                  <a:gd name="connsiteX38" fmla="*/ 58638 w 210121"/>
                  <a:gd name="connsiteY38" fmla="*/ 899123 h 1165439"/>
                  <a:gd name="connsiteX39" fmla="*/ 39092 w 210121"/>
                  <a:gd name="connsiteY39" fmla="*/ 987081 h 1165439"/>
                  <a:gd name="connsiteX40" fmla="*/ 29320 w 210121"/>
                  <a:gd name="connsiteY40" fmla="*/ 1026173 h 1165439"/>
                  <a:gd name="connsiteX41" fmla="*/ 21989 w 210121"/>
                  <a:gd name="connsiteY41" fmla="*/ 1060379 h 1165439"/>
                  <a:gd name="connsiteX42" fmla="*/ 9773 w 210121"/>
                  <a:gd name="connsiteY42" fmla="*/ 1119017 h 1165439"/>
                  <a:gd name="connsiteX43" fmla="*/ 2443 w 210121"/>
                  <a:gd name="connsiteY43" fmla="*/ 1155667 h 1165439"/>
                  <a:gd name="connsiteX44" fmla="*/ 0 w 210121"/>
                  <a:gd name="connsiteY44" fmla="*/ 1165440 h 1165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210121" h="1165439">
                    <a:moveTo>
                      <a:pt x="0" y="1165440"/>
                    </a:moveTo>
                    <a:cubicBezTo>
                      <a:pt x="0" y="1165440"/>
                      <a:pt x="0" y="1160553"/>
                      <a:pt x="2443" y="1153223"/>
                    </a:cubicBezTo>
                    <a:cubicBezTo>
                      <a:pt x="4887" y="1145893"/>
                      <a:pt x="7330" y="1131234"/>
                      <a:pt x="9773" y="1116574"/>
                    </a:cubicBezTo>
                    <a:cubicBezTo>
                      <a:pt x="12216" y="1101915"/>
                      <a:pt x="17103" y="1082368"/>
                      <a:pt x="21989" y="1060379"/>
                    </a:cubicBezTo>
                    <a:cubicBezTo>
                      <a:pt x="26876" y="1038390"/>
                      <a:pt x="31763" y="1013957"/>
                      <a:pt x="39092" y="987081"/>
                    </a:cubicBezTo>
                    <a:cubicBezTo>
                      <a:pt x="46422" y="960205"/>
                      <a:pt x="53752" y="930886"/>
                      <a:pt x="61082" y="899123"/>
                    </a:cubicBezTo>
                    <a:cubicBezTo>
                      <a:pt x="70855" y="867361"/>
                      <a:pt x="78185" y="835598"/>
                      <a:pt x="87958" y="801392"/>
                    </a:cubicBezTo>
                    <a:cubicBezTo>
                      <a:pt x="97731" y="767187"/>
                      <a:pt x="107504" y="732981"/>
                      <a:pt x="112391" y="696332"/>
                    </a:cubicBezTo>
                    <a:cubicBezTo>
                      <a:pt x="117277" y="659683"/>
                      <a:pt x="122163" y="623034"/>
                      <a:pt x="124607" y="586385"/>
                    </a:cubicBezTo>
                    <a:cubicBezTo>
                      <a:pt x="127050" y="566839"/>
                      <a:pt x="127050" y="549736"/>
                      <a:pt x="129494" y="530190"/>
                    </a:cubicBezTo>
                    <a:cubicBezTo>
                      <a:pt x="131936" y="510643"/>
                      <a:pt x="134380" y="493540"/>
                      <a:pt x="136823" y="476438"/>
                    </a:cubicBezTo>
                    <a:cubicBezTo>
                      <a:pt x="139267" y="459335"/>
                      <a:pt x="141710" y="439789"/>
                      <a:pt x="146596" y="422686"/>
                    </a:cubicBezTo>
                    <a:cubicBezTo>
                      <a:pt x="151483" y="405583"/>
                      <a:pt x="153926" y="388480"/>
                      <a:pt x="158813" y="371377"/>
                    </a:cubicBezTo>
                    <a:cubicBezTo>
                      <a:pt x="163699" y="354274"/>
                      <a:pt x="166143" y="337171"/>
                      <a:pt x="171029" y="322512"/>
                    </a:cubicBezTo>
                    <a:cubicBezTo>
                      <a:pt x="175916" y="305409"/>
                      <a:pt x="178359" y="290749"/>
                      <a:pt x="180802" y="273646"/>
                    </a:cubicBezTo>
                    <a:cubicBezTo>
                      <a:pt x="183245" y="266316"/>
                      <a:pt x="183245" y="258987"/>
                      <a:pt x="185689" y="249214"/>
                    </a:cubicBezTo>
                    <a:cubicBezTo>
                      <a:pt x="188132" y="241884"/>
                      <a:pt x="188132" y="234554"/>
                      <a:pt x="188132" y="227224"/>
                    </a:cubicBezTo>
                    <a:cubicBezTo>
                      <a:pt x="190575" y="212564"/>
                      <a:pt x="193018" y="197905"/>
                      <a:pt x="195462" y="183245"/>
                    </a:cubicBezTo>
                    <a:cubicBezTo>
                      <a:pt x="197905" y="156369"/>
                      <a:pt x="202792" y="129493"/>
                      <a:pt x="202792" y="107504"/>
                    </a:cubicBezTo>
                    <a:cubicBezTo>
                      <a:pt x="205234" y="85514"/>
                      <a:pt x="205234" y="65968"/>
                      <a:pt x="207678" y="48865"/>
                    </a:cubicBezTo>
                    <a:cubicBezTo>
                      <a:pt x="207678" y="31762"/>
                      <a:pt x="210121" y="19546"/>
                      <a:pt x="210121" y="12216"/>
                    </a:cubicBezTo>
                    <a:cubicBezTo>
                      <a:pt x="210121" y="2443"/>
                      <a:pt x="210121" y="0"/>
                      <a:pt x="210121" y="0"/>
                    </a:cubicBezTo>
                    <a:cubicBezTo>
                      <a:pt x="210121" y="0"/>
                      <a:pt x="210121" y="4887"/>
                      <a:pt x="210121" y="12216"/>
                    </a:cubicBezTo>
                    <a:cubicBezTo>
                      <a:pt x="210121" y="21989"/>
                      <a:pt x="207678" y="34206"/>
                      <a:pt x="207678" y="48865"/>
                    </a:cubicBezTo>
                    <a:cubicBezTo>
                      <a:pt x="205234" y="65968"/>
                      <a:pt x="205234" y="85514"/>
                      <a:pt x="202792" y="107504"/>
                    </a:cubicBezTo>
                    <a:cubicBezTo>
                      <a:pt x="202792" y="119720"/>
                      <a:pt x="200348" y="131937"/>
                      <a:pt x="197905" y="144153"/>
                    </a:cubicBezTo>
                    <a:cubicBezTo>
                      <a:pt x="195462" y="156369"/>
                      <a:pt x="195462" y="171029"/>
                      <a:pt x="193018" y="183245"/>
                    </a:cubicBezTo>
                    <a:cubicBezTo>
                      <a:pt x="190575" y="197905"/>
                      <a:pt x="188132" y="212564"/>
                      <a:pt x="185689" y="227224"/>
                    </a:cubicBezTo>
                    <a:cubicBezTo>
                      <a:pt x="183245" y="234554"/>
                      <a:pt x="183245" y="241884"/>
                      <a:pt x="180802" y="249214"/>
                    </a:cubicBezTo>
                    <a:cubicBezTo>
                      <a:pt x="178359" y="256543"/>
                      <a:pt x="178359" y="263873"/>
                      <a:pt x="175916" y="271203"/>
                    </a:cubicBezTo>
                    <a:cubicBezTo>
                      <a:pt x="173472" y="285863"/>
                      <a:pt x="171029" y="302965"/>
                      <a:pt x="166143" y="320068"/>
                    </a:cubicBezTo>
                    <a:cubicBezTo>
                      <a:pt x="161256" y="337171"/>
                      <a:pt x="158813" y="351831"/>
                      <a:pt x="153926" y="368934"/>
                    </a:cubicBezTo>
                    <a:cubicBezTo>
                      <a:pt x="149040" y="386037"/>
                      <a:pt x="146596" y="403139"/>
                      <a:pt x="141710" y="420242"/>
                    </a:cubicBezTo>
                    <a:cubicBezTo>
                      <a:pt x="139267" y="437345"/>
                      <a:pt x="136823" y="456891"/>
                      <a:pt x="131936" y="473994"/>
                    </a:cubicBezTo>
                    <a:cubicBezTo>
                      <a:pt x="129494" y="491097"/>
                      <a:pt x="127050" y="510643"/>
                      <a:pt x="124607" y="530190"/>
                    </a:cubicBezTo>
                    <a:cubicBezTo>
                      <a:pt x="122163" y="549736"/>
                      <a:pt x="119720" y="566839"/>
                      <a:pt x="119720" y="586385"/>
                    </a:cubicBezTo>
                    <a:cubicBezTo>
                      <a:pt x="117277" y="623034"/>
                      <a:pt x="112391" y="659683"/>
                      <a:pt x="107504" y="696332"/>
                    </a:cubicBezTo>
                    <a:cubicBezTo>
                      <a:pt x="102618" y="732981"/>
                      <a:pt x="92845" y="767187"/>
                      <a:pt x="85514" y="801392"/>
                    </a:cubicBezTo>
                    <a:cubicBezTo>
                      <a:pt x="75742" y="835598"/>
                      <a:pt x="68412" y="867361"/>
                      <a:pt x="58638" y="899123"/>
                    </a:cubicBezTo>
                    <a:cubicBezTo>
                      <a:pt x="51309" y="930886"/>
                      <a:pt x="43979" y="960205"/>
                      <a:pt x="39092" y="987081"/>
                    </a:cubicBezTo>
                    <a:cubicBezTo>
                      <a:pt x="36649" y="1001741"/>
                      <a:pt x="34206" y="1013957"/>
                      <a:pt x="29320" y="1026173"/>
                    </a:cubicBezTo>
                    <a:cubicBezTo>
                      <a:pt x="26876" y="1038390"/>
                      <a:pt x="24433" y="1050606"/>
                      <a:pt x="21989" y="1060379"/>
                    </a:cubicBezTo>
                    <a:cubicBezTo>
                      <a:pt x="17103" y="1082368"/>
                      <a:pt x="14660" y="1101915"/>
                      <a:pt x="9773" y="1119017"/>
                    </a:cubicBezTo>
                    <a:cubicBezTo>
                      <a:pt x="7330" y="1136120"/>
                      <a:pt x="4887" y="1148337"/>
                      <a:pt x="2443" y="1155667"/>
                    </a:cubicBezTo>
                    <a:cubicBezTo>
                      <a:pt x="0" y="1162996"/>
                      <a:pt x="0" y="1165440"/>
                      <a:pt x="0" y="116544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7" name="Freeform: Shape 2916">
                <a:extLst>
                  <a:ext uri="{FF2B5EF4-FFF2-40B4-BE49-F238E27FC236}">
                    <a16:creationId xmlns:a16="http://schemas.microsoft.com/office/drawing/2014/main" id="{384C6744-814E-4F9F-9E6E-E659EFEE11BE}"/>
                  </a:ext>
                </a:extLst>
              </p:cNvPr>
              <p:cNvSpPr/>
              <p:nvPr/>
            </p:nvSpPr>
            <p:spPr>
              <a:xfrm>
                <a:off x="8996161" y="-214098"/>
                <a:ext cx="200347" cy="552178"/>
              </a:xfrm>
              <a:custGeom>
                <a:avLst/>
                <a:gdLst>
                  <a:gd name="connsiteX0" fmla="*/ 0 w 200347"/>
                  <a:gd name="connsiteY0" fmla="*/ 552179 h 552178"/>
                  <a:gd name="connsiteX1" fmla="*/ 34206 w 200347"/>
                  <a:gd name="connsiteY1" fmla="*/ 466664 h 552178"/>
                  <a:gd name="connsiteX2" fmla="*/ 51308 w 200347"/>
                  <a:gd name="connsiteY2" fmla="*/ 425129 h 552178"/>
                  <a:gd name="connsiteX3" fmla="*/ 70855 w 200347"/>
                  <a:gd name="connsiteY3" fmla="*/ 378707 h 552178"/>
                  <a:gd name="connsiteX4" fmla="*/ 92844 w 200347"/>
                  <a:gd name="connsiteY4" fmla="*/ 329841 h 552178"/>
                  <a:gd name="connsiteX5" fmla="*/ 114833 w 200347"/>
                  <a:gd name="connsiteY5" fmla="*/ 278533 h 552178"/>
                  <a:gd name="connsiteX6" fmla="*/ 136822 w 200347"/>
                  <a:gd name="connsiteY6" fmla="*/ 227224 h 552178"/>
                  <a:gd name="connsiteX7" fmla="*/ 156369 w 200347"/>
                  <a:gd name="connsiteY7" fmla="*/ 178359 h 552178"/>
                  <a:gd name="connsiteX8" fmla="*/ 173472 w 200347"/>
                  <a:gd name="connsiteY8" fmla="*/ 131937 h 552178"/>
                  <a:gd name="connsiteX9" fmla="*/ 185688 w 200347"/>
                  <a:gd name="connsiteY9" fmla="*/ 87958 h 552178"/>
                  <a:gd name="connsiteX10" fmla="*/ 193018 w 200347"/>
                  <a:gd name="connsiteY10" fmla="*/ 51309 h 552178"/>
                  <a:gd name="connsiteX11" fmla="*/ 195462 w 200347"/>
                  <a:gd name="connsiteY11" fmla="*/ 36649 h 552178"/>
                  <a:gd name="connsiteX12" fmla="*/ 197904 w 200347"/>
                  <a:gd name="connsiteY12" fmla="*/ 24433 h 552178"/>
                  <a:gd name="connsiteX13" fmla="*/ 200348 w 200347"/>
                  <a:gd name="connsiteY13" fmla="*/ 0 h 552178"/>
                  <a:gd name="connsiteX14" fmla="*/ 195462 w 200347"/>
                  <a:gd name="connsiteY14" fmla="*/ 24433 h 552178"/>
                  <a:gd name="connsiteX15" fmla="*/ 193018 w 200347"/>
                  <a:gd name="connsiteY15" fmla="*/ 36649 h 552178"/>
                  <a:gd name="connsiteX16" fmla="*/ 190575 w 200347"/>
                  <a:gd name="connsiteY16" fmla="*/ 51309 h 552178"/>
                  <a:gd name="connsiteX17" fmla="*/ 180802 w 200347"/>
                  <a:gd name="connsiteY17" fmla="*/ 87958 h 552178"/>
                  <a:gd name="connsiteX18" fmla="*/ 168585 w 200347"/>
                  <a:gd name="connsiteY18" fmla="*/ 129493 h 552178"/>
                  <a:gd name="connsiteX19" fmla="*/ 151482 w 200347"/>
                  <a:gd name="connsiteY19" fmla="*/ 175915 h 552178"/>
                  <a:gd name="connsiteX20" fmla="*/ 131936 w 200347"/>
                  <a:gd name="connsiteY20" fmla="*/ 224781 h 552178"/>
                  <a:gd name="connsiteX21" fmla="*/ 109947 w 200347"/>
                  <a:gd name="connsiteY21" fmla="*/ 276089 h 552178"/>
                  <a:gd name="connsiteX22" fmla="*/ 87957 w 200347"/>
                  <a:gd name="connsiteY22" fmla="*/ 327398 h 552178"/>
                  <a:gd name="connsiteX23" fmla="*/ 68411 w 200347"/>
                  <a:gd name="connsiteY23" fmla="*/ 376263 h 552178"/>
                  <a:gd name="connsiteX24" fmla="*/ 51308 w 200347"/>
                  <a:gd name="connsiteY24" fmla="*/ 422686 h 552178"/>
                  <a:gd name="connsiteX25" fmla="*/ 36649 w 200347"/>
                  <a:gd name="connsiteY25" fmla="*/ 464221 h 552178"/>
                  <a:gd name="connsiteX26" fmla="*/ 14659 w 200347"/>
                  <a:gd name="connsiteY26" fmla="*/ 527746 h 552178"/>
                  <a:gd name="connsiteX27" fmla="*/ 0 w 200347"/>
                  <a:gd name="connsiteY27" fmla="*/ 552179 h 552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00347" h="552178">
                    <a:moveTo>
                      <a:pt x="0" y="552179"/>
                    </a:moveTo>
                    <a:cubicBezTo>
                      <a:pt x="0" y="552179"/>
                      <a:pt x="14659" y="517973"/>
                      <a:pt x="34206" y="466664"/>
                    </a:cubicBezTo>
                    <a:cubicBezTo>
                      <a:pt x="39092" y="454448"/>
                      <a:pt x="43979" y="439789"/>
                      <a:pt x="51308" y="425129"/>
                    </a:cubicBezTo>
                    <a:cubicBezTo>
                      <a:pt x="56195" y="410469"/>
                      <a:pt x="63524" y="395810"/>
                      <a:pt x="70855" y="378707"/>
                    </a:cubicBezTo>
                    <a:cubicBezTo>
                      <a:pt x="78184" y="361604"/>
                      <a:pt x="85514" y="346944"/>
                      <a:pt x="92844" y="329841"/>
                    </a:cubicBezTo>
                    <a:cubicBezTo>
                      <a:pt x="100173" y="312738"/>
                      <a:pt x="107504" y="295636"/>
                      <a:pt x="114833" y="278533"/>
                    </a:cubicBezTo>
                    <a:cubicBezTo>
                      <a:pt x="122163" y="261430"/>
                      <a:pt x="129493" y="244327"/>
                      <a:pt x="136822" y="227224"/>
                    </a:cubicBezTo>
                    <a:cubicBezTo>
                      <a:pt x="144153" y="210121"/>
                      <a:pt x="151482" y="193018"/>
                      <a:pt x="156369" y="178359"/>
                    </a:cubicBezTo>
                    <a:cubicBezTo>
                      <a:pt x="161255" y="161256"/>
                      <a:pt x="168585" y="146596"/>
                      <a:pt x="173472" y="131937"/>
                    </a:cubicBezTo>
                    <a:cubicBezTo>
                      <a:pt x="178358" y="117277"/>
                      <a:pt x="183245" y="102617"/>
                      <a:pt x="185688" y="87958"/>
                    </a:cubicBezTo>
                    <a:cubicBezTo>
                      <a:pt x="188131" y="73298"/>
                      <a:pt x="190575" y="61082"/>
                      <a:pt x="193018" y="51309"/>
                    </a:cubicBezTo>
                    <a:cubicBezTo>
                      <a:pt x="195462" y="46422"/>
                      <a:pt x="195462" y="41536"/>
                      <a:pt x="195462" y="36649"/>
                    </a:cubicBezTo>
                    <a:cubicBezTo>
                      <a:pt x="195462" y="31762"/>
                      <a:pt x="195462" y="26876"/>
                      <a:pt x="197904" y="24433"/>
                    </a:cubicBezTo>
                    <a:cubicBezTo>
                      <a:pt x="200348" y="7330"/>
                      <a:pt x="200348" y="0"/>
                      <a:pt x="200348" y="0"/>
                    </a:cubicBezTo>
                    <a:cubicBezTo>
                      <a:pt x="200348" y="0"/>
                      <a:pt x="197904" y="9773"/>
                      <a:pt x="195462" y="24433"/>
                    </a:cubicBezTo>
                    <a:cubicBezTo>
                      <a:pt x="195462" y="29319"/>
                      <a:pt x="193018" y="31762"/>
                      <a:pt x="193018" y="36649"/>
                    </a:cubicBezTo>
                    <a:cubicBezTo>
                      <a:pt x="193018" y="41536"/>
                      <a:pt x="190575" y="46422"/>
                      <a:pt x="190575" y="51309"/>
                    </a:cubicBezTo>
                    <a:cubicBezTo>
                      <a:pt x="188131" y="61082"/>
                      <a:pt x="185688" y="73298"/>
                      <a:pt x="180802" y="87958"/>
                    </a:cubicBezTo>
                    <a:cubicBezTo>
                      <a:pt x="175915" y="100174"/>
                      <a:pt x="171029" y="114834"/>
                      <a:pt x="168585" y="129493"/>
                    </a:cubicBezTo>
                    <a:cubicBezTo>
                      <a:pt x="163699" y="144153"/>
                      <a:pt x="156369" y="161256"/>
                      <a:pt x="151482" y="175915"/>
                    </a:cubicBezTo>
                    <a:cubicBezTo>
                      <a:pt x="144153" y="193018"/>
                      <a:pt x="139266" y="207678"/>
                      <a:pt x="131936" y="224781"/>
                    </a:cubicBezTo>
                    <a:cubicBezTo>
                      <a:pt x="124606" y="241884"/>
                      <a:pt x="117277" y="258987"/>
                      <a:pt x="109947" y="276089"/>
                    </a:cubicBezTo>
                    <a:cubicBezTo>
                      <a:pt x="102617" y="293192"/>
                      <a:pt x="95287" y="310295"/>
                      <a:pt x="87957" y="327398"/>
                    </a:cubicBezTo>
                    <a:cubicBezTo>
                      <a:pt x="80628" y="344501"/>
                      <a:pt x="73298" y="361604"/>
                      <a:pt x="68411" y="376263"/>
                    </a:cubicBezTo>
                    <a:cubicBezTo>
                      <a:pt x="61082" y="393366"/>
                      <a:pt x="56195" y="408026"/>
                      <a:pt x="51308" y="422686"/>
                    </a:cubicBezTo>
                    <a:cubicBezTo>
                      <a:pt x="46422" y="437345"/>
                      <a:pt x="41535" y="452005"/>
                      <a:pt x="36649" y="464221"/>
                    </a:cubicBezTo>
                    <a:cubicBezTo>
                      <a:pt x="26875" y="491097"/>
                      <a:pt x="19546" y="513087"/>
                      <a:pt x="14659" y="527746"/>
                    </a:cubicBezTo>
                    <a:cubicBezTo>
                      <a:pt x="2443" y="544849"/>
                      <a:pt x="0" y="552179"/>
                      <a:pt x="0" y="552179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8" name="Freeform: Shape 2917">
                <a:extLst>
                  <a:ext uri="{FF2B5EF4-FFF2-40B4-BE49-F238E27FC236}">
                    <a16:creationId xmlns:a16="http://schemas.microsoft.com/office/drawing/2014/main" id="{B00A206F-B678-4CEB-BC98-0BF6DBC08DAF}"/>
                  </a:ext>
                </a:extLst>
              </p:cNvPr>
              <p:cNvSpPr/>
              <p:nvPr/>
            </p:nvSpPr>
            <p:spPr>
              <a:xfrm>
                <a:off x="9018150" y="-231201"/>
                <a:ext cx="175914" cy="405582"/>
              </a:xfrm>
              <a:custGeom>
                <a:avLst/>
                <a:gdLst>
                  <a:gd name="connsiteX0" fmla="*/ 0 w 175914"/>
                  <a:gd name="connsiteY0" fmla="*/ 405583 h 405582"/>
                  <a:gd name="connsiteX1" fmla="*/ 9773 w 175914"/>
                  <a:gd name="connsiteY1" fmla="*/ 388480 h 405582"/>
                  <a:gd name="connsiteX2" fmla="*/ 19546 w 175914"/>
                  <a:gd name="connsiteY2" fmla="*/ 368934 h 405582"/>
                  <a:gd name="connsiteX3" fmla="*/ 34206 w 175914"/>
                  <a:gd name="connsiteY3" fmla="*/ 344501 h 405582"/>
                  <a:gd name="connsiteX4" fmla="*/ 48865 w 175914"/>
                  <a:gd name="connsiteY4" fmla="*/ 315182 h 405582"/>
                  <a:gd name="connsiteX5" fmla="*/ 65968 w 175914"/>
                  <a:gd name="connsiteY5" fmla="*/ 280976 h 405582"/>
                  <a:gd name="connsiteX6" fmla="*/ 73298 w 175914"/>
                  <a:gd name="connsiteY6" fmla="*/ 263873 h 405582"/>
                  <a:gd name="connsiteX7" fmla="*/ 80628 w 175914"/>
                  <a:gd name="connsiteY7" fmla="*/ 244327 h 405582"/>
                  <a:gd name="connsiteX8" fmla="*/ 97731 w 175914"/>
                  <a:gd name="connsiteY8" fmla="*/ 205235 h 405582"/>
                  <a:gd name="connsiteX9" fmla="*/ 112391 w 175914"/>
                  <a:gd name="connsiteY9" fmla="*/ 166142 h 405582"/>
                  <a:gd name="connsiteX10" fmla="*/ 127050 w 175914"/>
                  <a:gd name="connsiteY10" fmla="*/ 129493 h 405582"/>
                  <a:gd name="connsiteX11" fmla="*/ 151482 w 175914"/>
                  <a:gd name="connsiteY11" fmla="*/ 63525 h 405582"/>
                  <a:gd name="connsiteX12" fmla="*/ 161256 w 175914"/>
                  <a:gd name="connsiteY12" fmla="*/ 36649 h 405582"/>
                  <a:gd name="connsiteX13" fmla="*/ 168585 w 175914"/>
                  <a:gd name="connsiteY13" fmla="*/ 17103 h 405582"/>
                  <a:gd name="connsiteX14" fmla="*/ 175915 w 175914"/>
                  <a:gd name="connsiteY14" fmla="*/ 0 h 405582"/>
                  <a:gd name="connsiteX15" fmla="*/ 168585 w 175914"/>
                  <a:gd name="connsiteY15" fmla="*/ 17103 h 405582"/>
                  <a:gd name="connsiteX16" fmla="*/ 158813 w 175914"/>
                  <a:gd name="connsiteY16" fmla="*/ 36649 h 405582"/>
                  <a:gd name="connsiteX17" fmla="*/ 146596 w 175914"/>
                  <a:gd name="connsiteY17" fmla="*/ 63525 h 405582"/>
                  <a:gd name="connsiteX18" fmla="*/ 119720 w 175914"/>
                  <a:gd name="connsiteY18" fmla="*/ 129493 h 405582"/>
                  <a:gd name="connsiteX19" fmla="*/ 105060 w 175914"/>
                  <a:gd name="connsiteY19" fmla="*/ 166142 h 405582"/>
                  <a:gd name="connsiteX20" fmla="*/ 90401 w 175914"/>
                  <a:gd name="connsiteY20" fmla="*/ 205235 h 405582"/>
                  <a:gd name="connsiteX21" fmla="*/ 75742 w 175914"/>
                  <a:gd name="connsiteY21" fmla="*/ 244327 h 405582"/>
                  <a:gd name="connsiteX22" fmla="*/ 68411 w 175914"/>
                  <a:gd name="connsiteY22" fmla="*/ 263873 h 405582"/>
                  <a:gd name="connsiteX23" fmla="*/ 61082 w 175914"/>
                  <a:gd name="connsiteY23" fmla="*/ 280976 h 405582"/>
                  <a:gd name="connsiteX24" fmla="*/ 46422 w 175914"/>
                  <a:gd name="connsiteY24" fmla="*/ 315182 h 405582"/>
                  <a:gd name="connsiteX25" fmla="*/ 31762 w 175914"/>
                  <a:gd name="connsiteY25" fmla="*/ 344501 h 405582"/>
                  <a:gd name="connsiteX26" fmla="*/ 9773 w 175914"/>
                  <a:gd name="connsiteY26" fmla="*/ 390923 h 405582"/>
                  <a:gd name="connsiteX27" fmla="*/ 0 w 175914"/>
                  <a:gd name="connsiteY27" fmla="*/ 405583 h 405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75914" h="405582">
                    <a:moveTo>
                      <a:pt x="0" y="405583"/>
                    </a:moveTo>
                    <a:cubicBezTo>
                      <a:pt x="0" y="405583"/>
                      <a:pt x="2443" y="400696"/>
                      <a:pt x="9773" y="388480"/>
                    </a:cubicBezTo>
                    <a:cubicBezTo>
                      <a:pt x="12216" y="383593"/>
                      <a:pt x="17102" y="376263"/>
                      <a:pt x="19546" y="368934"/>
                    </a:cubicBezTo>
                    <a:cubicBezTo>
                      <a:pt x="24433" y="361604"/>
                      <a:pt x="29319" y="354274"/>
                      <a:pt x="34206" y="344501"/>
                    </a:cubicBezTo>
                    <a:cubicBezTo>
                      <a:pt x="39092" y="334728"/>
                      <a:pt x="43979" y="324955"/>
                      <a:pt x="48865" y="315182"/>
                    </a:cubicBezTo>
                    <a:cubicBezTo>
                      <a:pt x="53751" y="305409"/>
                      <a:pt x="58638" y="293192"/>
                      <a:pt x="65968" y="280976"/>
                    </a:cubicBezTo>
                    <a:cubicBezTo>
                      <a:pt x="68411" y="276089"/>
                      <a:pt x="70855" y="268760"/>
                      <a:pt x="73298" y="263873"/>
                    </a:cubicBezTo>
                    <a:cubicBezTo>
                      <a:pt x="75742" y="256543"/>
                      <a:pt x="78184" y="251657"/>
                      <a:pt x="80628" y="244327"/>
                    </a:cubicBezTo>
                    <a:cubicBezTo>
                      <a:pt x="85514" y="232111"/>
                      <a:pt x="90401" y="219894"/>
                      <a:pt x="97731" y="205235"/>
                    </a:cubicBezTo>
                    <a:cubicBezTo>
                      <a:pt x="102617" y="193018"/>
                      <a:pt x="107504" y="178359"/>
                      <a:pt x="112391" y="166142"/>
                    </a:cubicBezTo>
                    <a:cubicBezTo>
                      <a:pt x="117277" y="153926"/>
                      <a:pt x="122163" y="141710"/>
                      <a:pt x="127050" y="129493"/>
                    </a:cubicBezTo>
                    <a:cubicBezTo>
                      <a:pt x="136823" y="105061"/>
                      <a:pt x="144153" y="83071"/>
                      <a:pt x="151482" y="63525"/>
                    </a:cubicBezTo>
                    <a:cubicBezTo>
                      <a:pt x="153926" y="53752"/>
                      <a:pt x="158813" y="43979"/>
                      <a:pt x="161256" y="36649"/>
                    </a:cubicBezTo>
                    <a:cubicBezTo>
                      <a:pt x="163699" y="29319"/>
                      <a:pt x="166142" y="21989"/>
                      <a:pt x="168585" y="17103"/>
                    </a:cubicBezTo>
                    <a:cubicBezTo>
                      <a:pt x="173472" y="4887"/>
                      <a:pt x="175915" y="0"/>
                      <a:pt x="175915" y="0"/>
                    </a:cubicBezTo>
                    <a:cubicBezTo>
                      <a:pt x="175915" y="0"/>
                      <a:pt x="173472" y="7330"/>
                      <a:pt x="168585" y="17103"/>
                    </a:cubicBezTo>
                    <a:cubicBezTo>
                      <a:pt x="166142" y="21989"/>
                      <a:pt x="163699" y="29319"/>
                      <a:pt x="158813" y="36649"/>
                    </a:cubicBezTo>
                    <a:cubicBezTo>
                      <a:pt x="156369" y="43979"/>
                      <a:pt x="151482" y="53752"/>
                      <a:pt x="146596" y="63525"/>
                    </a:cubicBezTo>
                    <a:cubicBezTo>
                      <a:pt x="139266" y="83071"/>
                      <a:pt x="129493" y="105061"/>
                      <a:pt x="119720" y="129493"/>
                    </a:cubicBezTo>
                    <a:cubicBezTo>
                      <a:pt x="114833" y="141710"/>
                      <a:pt x="109947" y="153926"/>
                      <a:pt x="105060" y="166142"/>
                    </a:cubicBezTo>
                    <a:cubicBezTo>
                      <a:pt x="100174" y="178359"/>
                      <a:pt x="95287" y="190575"/>
                      <a:pt x="90401" y="205235"/>
                    </a:cubicBezTo>
                    <a:cubicBezTo>
                      <a:pt x="85514" y="217451"/>
                      <a:pt x="80628" y="229667"/>
                      <a:pt x="75742" y="244327"/>
                    </a:cubicBezTo>
                    <a:cubicBezTo>
                      <a:pt x="73298" y="251657"/>
                      <a:pt x="70855" y="256543"/>
                      <a:pt x="68411" y="263873"/>
                    </a:cubicBezTo>
                    <a:cubicBezTo>
                      <a:pt x="65968" y="271203"/>
                      <a:pt x="63525" y="276089"/>
                      <a:pt x="61082" y="280976"/>
                    </a:cubicBezTo>
                    <a:cubicBezTo>
                      <a:pt x="56195" y="293192"/>
                      <a:pt x="51309" y="302965"/>
                      <a:pt x="46422" y="315182"/>
                    </a:cubicBezTo>
                    <a:cubicBezTo>
                      <a:pt x="41535" y="324955"/>
                      <a:pt x="36649" y="337171"/>
                      <a:pt x="31762" y="344501"/>
                    </a:cubicBezTo>
                    <a:cubicBezTo>
                      <a:pt x="21989" y="364047"/>
                      <a:pt x="14660" y="378707"/>
                      <a:pt x="9773" y="390923"/>
                    </a:cubicBezTo>
                    <a:cubicBezTo>
                      <a:pt x="2443" y="398253"/>
                      <a:pt x="0" y="405583"/>
                      <a:pt x="0" y="405583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9" name="Freeform: Shape 2918">
                <a:extLst>
                  <a:ext uri="{FF2B5EF4-FFF2-40B4-BE49-F238E27FC236}">
                    <a16:creationId xmlns:a16="http://schemas.microsoft.com/office/drawing/2014/main" id="{CCE040F4-43F6-475C-851F-70C8994AF20E}"/>
                  </a:ext>
                </a:extLst>
              </p:cNvPr>
              <p:cNvSpPr/>
              <p:nvPr/>
            </p:nvSpPr>
            <p:spPr>
              <a:xfrm>
                <a:off x="8971728" y="-248304"/>
                <a:ext cx="229667" cy="337171"/>
              </a:xfrm>
              <a:custGeom>
                <a:avLst/>
                <a:gdLst>
                  <a:gd name="connsiteX0" fmla="*/ 0 w 229667"/>
                  <a:gd name="connsiteY0" fmla="*/ 337171 h 337171"/>
                  <a:gd name="connsiteX1" fmla="*/ 12216 w 229667"/>
                  <a:gd name="connsiteY1" fmla="*/ 324955 h 337171"/>
                  <a:gd name="connsiteX2" fmla="*/ 43979 w 229667"/>
                  <a:gd name="connsiteY2" fmla="*/ 290749 h 337171"/>
                  <a:gd name="connsiteX3" fmla="*/ 63524 w 229667"/>
                  <a:gd name="connsiteY3" fmla="*/ 266316 h 337171"/>
                  <a:gd name="connsiteX4" fmla="*/ 85514 w 229667"/>
                  <a:gd name="connsiteY4" fmla="*/ 239440 h 337171"/>
                  <a:gd name="connsiteX5" fmla="*/ 107504 w 229667"/>
                  <a:gd name="connsiteY5" fmla="*/ 207678 h 337171"/>
                  <a:gd name="connsiteX6" fmla="*/ 127050 w 229667"/>
                  <a:gd name="connsiteY6" fmla="*/ 175915 h 337171"/>
                  <a:gd name="connsiteX7" fmla="*/ 163699 w 229667"/>
                  <a:gd name="connsiteY7" fmla="*/ 109947 h 337171"/>
                  <a:gd name="connsiteX8" fmla="*/ 180802 w 229667"/>
                  <a:gd name="connsiteY8" fmla="*/ 80628 h 337171"/>
                  <a:gd name="connsiteX9" fmla="*/ 195462 w 229667"/>
                  <a:gd name="connsiteY9" fmla="*/ 53752 h 337171"/>
                  <a:gd name="connsiteX10" fmla="*/ 219894 w 229667"/>
                  <a:gd name="connsiteY10" fmla="*/ 14660 h 337171"/>
                  <a:gd name="connsiteX11" fmla="*/ 229667 w 229667"/>
                  <a:gd name="connsiteY11" fmla="*/ 0 h 337171"/>
                  <a:gd name="connsiteX12" fmla="*/ 219894 w 229667"/>
                  <a:gd name="connsiteY12" fmla="*/ 14660 h 337171"/>
                  <a:gd name="connsiteX13" fmla="*/ 193018 w 229667"/>
                  <a:gd name="connsiteY13" fmla="*/ 53752 h 337171"/>
                  <a:gd name="connsiteX14" fmla="*/ 175915 w 229667"/>
                  <a:gd name="connsiteY14" fmla="*/ 80628 h 337171"/>
                  <a:gd name="connsiteX15" fmla="*/ 158813 w 229667"/>
                  <a:gd name="connsiteY15" fmla="*/ 109947 h 337171"/>
                  <a:gd name="connsiteX16" fmla="*/ 119720 w 229667"/>
                  <a:gd name="connsiteY16" fmla="*/ 173472 h 337171"/>
                  <a:gd name="connsiteX17" fmla="*/ 100173 w 229667"/>
                  <a:gd name="connsiteY17" fmla="*/ 205235 h 337171"/>
                  <a:gd name="connsiteX18" fmla="*/ 80628 w 229667"/>
                  <a:gd name="connsiteY18" fmla="*/ 236997 h 337171"/>
                  <a:gd name="connsiteX19" fmla="*/ 61082 w 229667"/>
                  <a:gd name="connsiteY19" fmla="*/ 263873 h 337171"/>
                  <a:gd name="connsiteX20" fmla="*/ 41535 w 229667"/>
                  <a:gd name="connsiteY20" fmla="*/ 288306 h 337171"/>
                  <a:gd name="connsiteX21" fmla="*/ 24433 w 229667"/>
                  <a:gd name="connsiteY21" fmla="*/ 307852 h 337171"/>
                  <a:gd name="connsiteX22" fmla="*/ 12216 w 229667"/>
                  <a:gd name="connsiteY22" fmla="*/ 322512 h 337171"/>
                  <a:gd name="connsiteX23" fmla="*/ 0 w 229667"/>
                  <a:gd name="connsiteY23" fmla="*/ 337171 h 337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29667" h="337171">
                    <a:moveTo>
                      <a:pt x="0" y="337171"/>
                    </a:moveTo>
                    <a:cubicBezTo>
                      <a:pt x="0" y="337171"/>
                      <a:pt x="4886" y="332285"/>
                      <a:pt x="12216" y="324955"/>
                    </a:cubicBezTo>
                    <a:cubicBezTo>
                      <a:pt x="19546" y="317625"/>
                      <a:pt x="31762" y="305409"/>
                      <a:pt x="43979" y="290749"/>
                    </a:cubicBezTo>
                    <a:cubicBezTo>
                      <a:pt x="48865" y="283419"/>
                      <a:pt x="56195" y="276089"/>
                      <a:pt x="63524" y="266316"/>
                    </a:cubicBezTo>
                    <a:cubicBezTo>
                      <a:pt x="70855" y="256543"/>
                      <a:pt x="78184" y="249214"/>
                      <a:pt x="85514" y="239440"/>
                    </a:cubicBezTo>
                    <a:cubicBezTo>
                      <a:pt x="92844" y="229667"/>
                      <a:pt x="100173" y="219894"/>
                      <a:pt x="107504" y="207678"/>
                    </a:cubicBezTo>
                    <a:cubicBezTo>
                      <a:pt x="114833" y="197905"/>
                      <a:pt x="119720" y="185688"/>
                      <a:pt x="127050" y="175915"/>
                    </a:cubicBezTo>
                    <a:cubicBezTo>
                      <a:pt x="139266" y="153926"/>
                      <a:pt x="151482" y="131937"/>
                      <a:pt x="163699" y="109947"/>
                    </a:cubicBezTo>
                    <a:cubicBezTo>
                      <a:pt x="168585" y="100174"/>
                      <a:pt x="175915" y="90401"/>
                      <a:pt x="180802" y="80628"/>
                    </a:cubicBezTo>
                    <a:cubicBezTo>
                      <a:pt x="185688" y="70855"/>
                      <a:pt x="190575" y="61082"/>
                      <a:pt x="195462" y="53752"/>
                    </a:cubicBezTo>
                    <a:cubicBezTo>
                      <a:pt x="205234" y="36649"/>
                      <a:pt x="212564" y="24433"/>
                      <a:pt x="219894" y="14660"/>
                    </a:cubicBezTo>
                    <a:cubicBezTo>
                      <a:pt x="224780" y="4887"/>
                      <a:pt x="229667" y="0"/>
                      <a:pt x="229667" y="0"/>
                    </a:cubicBezTo>
                    <a:cubicBezTo>
                      <a:pt x="229667" y="0"/>
                      <a:pt x="227224" y="4887"/>
                      <a:pt x="219894" y="14660"/>
                    </a:cubicBezTo>
                    <a:cubicBezTo>
                      <a:pt x="212564" y="24433"/>
                      <a:pt x="205234" y="36649"/>
                      <a:pt x="193018" y="53752"/>
                    </a:cubicBezTo>
                    <a:cubicBezTo>
                      <a:pt x="188131" y="61082"/>
                      <a:pt x="180802" y="70855"/>
                      <a:pt x="175915" y="80628"/>
                    </a:cubicBezTo>
                    <a:cubicBezTo>
                      <a:pt x="171029" y="90401"/>
                      <a:pt x="163699" y="100174"/>
                      <a:pt x="158813" y="109947"/>
                    </a:cubicBezTo>
                    <a:cubicBezTo>
                      <a:pt x="146596" y="129493"/>
                      <a:pt x="134380" y="151483"/>
                      <a:pt x="119720" y="173472"/>
                    </a:cubicBezTo>
                    <a:cubicBezTo>
                      <a:pt x="112390" y="183245"/>
                      <a:pt x="107504" y="195462"/>
                      <a:pt x="100173" y="205235"/>
                    </a:cubicBezTo>
                    <a:cubicBezTo>
                      <a:pt x="92844" y="215008"/>
                      <a:pt x="85514" y="227224"/>
                      <a:pt x="80628" y="236997"/>
                    </a:cubicBezTo>
                    <a:cubicBezTo>
                      <a:pt x="73298" y="246770"/>
                      <a:pt x="65968" y="256543"/>
                      <a:pt x="61082" y="263873"/>
                    </a:cubicBezTo>
                    <a:cubicBezTo>
                      <a:pt x="53751" y="273646"/>
                      <a:pt x="48865" y="280976"/>
                      <a:pt x="41535" y="288306"/>
                    </a:cubicBezTo>
                    <a:cubicBezTo>
                      <a:pt x="36649" y="295636"/>
                      <a:pt x="29319" y="302965"/>
                      <a:pt x="24433" y="307852"/>
                    </a:cubicBezTo>
                    <a:cubicBezTo>
                      <a:pt x="19546" y="312738"/>
                      <a:pt x="14659" y="320068"/>
                      <a:pt x="12216" y="322512"/>
                    </a:cubicBezTo>
                    <a:cubicBezTo>
                      <a:pt x="4886" y="332285"/>
                      <a:pt x="0" y="337171"/>
                      <a:pt x="0" y="337171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0" name="Freeform: Shape 2919">
                <a:extLst>
                  <a:ext uri="{FF2B5EF4-FFF2-40B4-BE49-F238E27FC236}">
                    <a16:creationId xmlns:a16="http://schemas.microsoft.com/office/drawing/2014/main" id="{4FAFF76F-6C63-4B6C-A326-A1D958A045A5}"/>
                  </a:ext>
                </a:extLst>
              </p:cNvPr>
              <p:cNvSpPr/>
              <p:nvPr/>
            </p:nvSpPr>
            <p:spPr>
              <a:xfrm>
                <a:off x="8979057" y="-260521"/>
                <a:ext cx="217450" cy="249213"/>
              </a:xfrm>
              <a:custGeom>
                <a:avLst/>
                <a:gdLst>
                  <a:gd name="connsiteX0" fmla="*/ 0 w 217450"/>
                  <a:gd name="connsiteY0" fmla="*/ 249214 h 249213"/>
                  <a:gd name="connsiteX1" fmla="*/ 9773 w 217450"/>
                  <a:gd name="connsiteY1" fmla="*/ 239440 h 249213"/>
                  <a:gd name="connsiteX2" fmla="*/ 39092 w 217450"/>
                  <a:gd name="connsiteY2" fmla="*/ 215008 h 249213"/>
                  <a:gd name="connsiteX3" fmla="*/ 78185 w 217450"/>
                  <a:gd name="connsiteY3" fmla="*/ 178359 h 249213"/>
                  <a:gd name="connsiteX4" fmla="*/ 100174 w 217450"/>
                  <a:gd name="connsiteY4" fmla="*/ 158813 h 249213"/>
                  <a:gd name="connsiteX5" fmla="*/ 122163 w 217450"/>
                  <a:gd name="connsiteY5" fmla="*/ 136823 h 249213"/>
                  <a:gd name="connsiteX6" fmla="*/ 161256 w 217450"/>
                  <a:gd name="connsiteY6" fmla="*/ 87958 h 249213"/>
                  <a:gd name="connsiteX7" fmla="*/ 190575 w 217450"/>
                  <a:gd name="connsiteY7" fmla="*/ 43979 h 249213"/>
                  <a:gd name="connsiteX8" fmla="*/ 210121 w 217450"/>
                  <a:gd name="connsiteY8" fmla="*/ 12216 h 249213"/>
                  <a:gd name="connsiteX9" fmla="*/ 217451 w 217450"/>
                  <a:gd name="connsiteY9" fmla="*/ 0 h 249213"/>
                  <a:gd name="connsiteX10" fmla="*/ 215007 w 217450"/>
                  <a:gd name="connsiteY10" fmla="*/ 2443 h 249213"/>
                  <a:gd name="connsiteX11" fmla="*/ 210121 w 217450"/>
                  <a:gd name="connsiteY11" fmla="*/ 12216 h 249213"/>
                  <a:gd name="connsiteX12" fmla="*/ 188132 w 217450"/>
                  <a:gd name="connsiteY12" fmla="*/ 43979 h 249213"/>
                  <a:gd name="connsiteX13" fmla="*/ 156369 w 217450"/>
                  <a:gd name="connsiteY13" fmla="*/ 85514 h 249213"/>
                  <a:gd name="connsiteX14" fmla="*/ 117277 w 217450"/>
                  <a:gd name="connsiteY14" fmla="*/ 134380 h 249213"/>
                  <a:gd name="connsiteX15" fmla="*/ 95287 w 217450"/>
                  <a:gd name="connsiteY15" fmla="*/ 156369 h 249213"/>
                  <a:gd name="connsiteX16" fmla="*/ 73298 w 217450"/>
                  <a:gd name="connsiteY16" fmla="*/ 178359 h 249213"/>
                  <a:gd name="connsiteX17" fmla="*/ 34206 w 217450"/>
                  <a:gd name="connsiteY17" fmla="*/ 217451 h 249213"/>
                  <a:gd name="connsiteX18" fmla="*/ 7330 w 217450"/>
                  <a:gd name="connsiteY18" fmla="*/ 244327 h 249213"/>
                  <a:gd name="connsiteX19" fmla="*/ 0 w 217450"/>
                  <a:gd name="connsiteY19" fmla="*/ 249214 h 249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17450" h="249213">
                    <a:moveTo>
                      <a:pt x="0" y="249214"/>
                    </a:moveTo>
                    <a:cubicBezTo>
                      <a:pt x="0" y="249214"/>
                      <a:pt x="4887" y="246770"/>
                      <a:pt x="9773" y="239440"/>
                    </a:cubicBezTo>
                    <a:cubicBezTo>
                      <a:pt x="17103" y="232111"/>
                      <a:pt x="26876" y="224781"/>
                      <a:pt x="39092" y="215008"/>
                    </a:cubicBezTo>
                    <a:cubicBezTo>
                      <a:pt x="51309" y="205235"/>
                      <a:pt x="63525" y="193018"/>
                      <a:pt x="78185" y="178359"/>
                    </a:cubicBezTo>
                    <a:cubicBezTo>
                      <a:pt x="85514" y="171029"/>
                      <a:pt x="92844" y="163699"/>
                      <a:pt x="100174" y="158813"/>
                    </a:cubicBezTo>
                    <a:cubicBezTo>
                      <a:pt x="107504" y="151483"/>
                      <a:pt x="114834" y="144153"/>
                      <a:pt x="122163" y="136823"/>
                    </a:cubicBezTo>
                    <a:cubicBezTo>
                      <a:pt x="136823" y="119720"/>
                      <a:pt x="149040" y="105061"/>
                      <a:pt x="161256" y="87958"/>
                    </a:cubicBezTo>
                    <a:cubicBezTo>
                      <a:pt x="173472" y="73298"/>
                      <a:pt x="183245" y="56195"/>
                      <a:pt x="190575" y="43979"/>
                    </a:cubicBezTo>
                    <a:cubicBezTo>
                      <a:pt x="200348" y="31762"/>
                      <a:pt x="205234" y="19546"/>
                      <a:pt x="210121" y="12216"/>
                    </a:cubicBezTo>
                    <a:cubicBezTo>
                      <a:pt x="215007" y="4887"/>
                      <a:pt x="217451" y="0"/>
                      <a:pt x="217451" y="0"/>
                    </a:cubicBezTo>
                    <a:cubicBezTo>
                      <a:pt x="217451" y="0"/>
                      <a:pt x="217451" y="2443"/>
                      <a:pt x="215007" y="2443"/>
                    </a:cubicBezTo>
                    <a:cubicBezTo>
                      <a:pt x="212565" y="4887"/>
                      <a:pt x="212565" y="7330"/>
                      <a:pt x="210121" y="12216"/>
                    </a:cubicBezTo>
                    <a:cubicBezTo>
                      <a:pt x="205234" y="19546"/>
                      <a:pt x="197905" y="29319"/>
                      <a:pt x="188132" y="43979"/>
                    </a:cubicBezTo>
                    <a:cubicBezTo>
                      <a:pt x="178358" y="56195"/>
                      <a:pt x="168585" y="70855"/>
                      <a:pt x="156369" y="85514"/>
                    </a:cubicBezTo>
                    <a:cubicBezTo>
                      <a:pt x="144153" y="100174"/>
                      <a:pt x="131936" y="117277"/>
                      <a:pt x="117277" y="134380"/>
                    </a:cubicBezTo>
                    <a:cubicBezTo>
                      <a:pt x="109947" y="141710"/>
                      <a:pt x="102618" y="149039"/>
                      <a:pt x="95287" y="156369"/>
                    </a:cubicBezTo>
                    <a:cubicBezTo>
                      <a:pt x="87958" y="163699"/>
                      <a:pt x="80628" y="171029"/>
                      <a:pt x="73298" y="178359"/>
                    </a:cubicBezTo>
                    <a:cubicBezTo>
                      <a:pt x="58638" y="193018"/>
                      <a:pt x="46422" y="205235"/>
                      <a:pt x="34206" y="217451"/>
                    </a:cubicBezTo>
                    <a:cubicBezTo>
                      <a:pt x="21989" y="229667"/>
                      <a:pt x="14660" y="236997"/>
                      <a:pt x="7330" y="244327"/>
                    </a:cubicBezTo>
                    <a:cubicBezTo>
                      <a:pt x="4887" y="246770"/>
                      <a:pt x="0" y="249214"/>
                      <a:pt x="0" y="249214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1" name="Freeform: Shape 2920">
                <a:extLst>
                  <a:ext uri="{FF2B5EF4-FFF2-40B4-BE49-F238E27FC236}">
                    <a16:creationId xmlns:a16="http://schemas.microsoft.com/office/drawing/2014/main" id="{8A6B64A3-1C9A-48C1-9FD2-63643B13C127}"/>
                  </a:ext>
                </a:extLst>
              </p:cNvPr>
              <p:cNvSpPr/>
              <p:nvPr/>
            </p:nvSpPr>
            <p:spPr>
              <a:xfrm>
                <a:off x="8776266" y="-270294"/>
                <a:ext cx="410468" cy="310295"/>
              </a:xfrm>
              <a:custGeom>
                <a:avLst/>
                <a:gdLst>
                  <a:gd name="connsiteX0" fmla="*/ 0 w 410468"/>
                  <a:gd name="connsiteY0" fmla="*/ 310295 h 310295"/>
                  <a:gd name="connsiteX1" fmla="*/ 21989 w 410468"/>
                  <a:gd name="connsiteY1" fmla="*/ 305409 h 310295"/>
                  <a:gd name="connsiteX2" fmla="*/ 46422 w 410468"/>
                  <a:gd name="connsiteY2" fmla="*/ 298079 h 310295"/>
                  <a:gd name="connsiteX3" fmla="*/ 78184 w 410468"/>
                  <a:gd name="connsiteY3" fmla="*/ 288306 h 310295"/>
                  <a:gd name="connsiteX4" fmla="*/ 114833 w 410468"/>
                  <a:gd name="connsiteY4" fmla="*/ 273646 h 310295"/>
                  <a:gd name="connsiteX5" fmla="*/ 134380 w 410468"/>
                  <a:gd name="connsiteY5" fmla="*/ 263873 h 310295"/>
                  <a:gd name="connsiteX6" fmla="*/ 153926 w 410468"/>
                  <a:gd name="connsiteY6" fmla="*/ 251657 h 310295"/>
                  <a:gd name="connsiteX7" fmla="*/ 193018 w 410468"/>
                  <a:gd name="connsiteY7" fmla="*/ 224781 h 310295"/>
                  <a:gd name="connsiteX8" fmla="*/ 229667 w 410468"/>
                  <a:gd name="connsiteY8" fmla="*/ 193018 h 310295"/>
                  <a:gd name="connsiteX9" fmla="*/ 302965 w 410468"/>
                  <a:gd name="connsiteY9" fmla="*/ 127050 h 310295"/>
                  <a:gd name="connsiteX10" fmla="*/ 364047 w 410468"/>
                  <a:gd name="connsiteY10" fmla="*/ 65968 h 310295"/>
                  <a:gd name="connsiteX11" fmla="*/ 400696 w 410468"/>
                  <a:gd name="connsiteY11" fmla="*/ 19546 h 310295"/>
                  <a:gd name="connsiteX12" fmla="*/ 405582 w 410468"/>
                  <a:gd name="connsiteY12" fmla="*/ 12216 h 310295"/>
                  <a:gd name="connsiteX13" fmla="*/ 408026 w 410468"/>
                  <a:gd name="connsiteY13" fmla="*/ 4887 h 310295"/>
                  <a:gd name="connsiteX14" fmla="*/ 410469 w 410468"/>
                  <a:gd name="connsiteY14" fmla="*/ 0 h 310295"/>
                  <a:gd name="connsiteX15" fmla="*/ 408026 w 410468"/>
                  <a:gd name="connsiteY15" fmla="*/ 4887 h 310295"/>
                  <a:gd name="connsiteX16" fmla="*/ 405582 w 410468"/>
                  <a:gd name="connsiteY16" fmla="*/ 12216 h 310295"/>
                  <a:gd name="connsiteX17" fmla="*/ 400696 w 410468"/>
                  <a:gd name="connsiteY17" fmla="*/ 19546 h 310295"/>
                  <a:gd name="connsiteX18" fmla="*/ 361604 w 410468"/>
                  <a:gd name="connsiteY18" fmla="*/ 63525 h 310295"/>
                  <a:gd name="connsiteX19" fmla="*/ 300522 w 410468"/>
                  <a:gd name="connsiteY19" fmla="*/ 122163 h 310295"/>
                  <a:gd name="connsiteX20" fmla="*/ 227224 w 410468"/>
                  <a:gd name="connsiteY20" fmla="*/ 185689 h 310295"/>
                  <a:gd name="connsiteX21" fmla="*/ 190575 w 410468"/>
                  <a:gd name="connsiteY21" fmla="*/ 217451 h 310295"/>
                  <a:gd name="connsiteX22" fmla="*/ 151482 w 410468"/>
                  <a:gd name="connsiteY22" fmla="*/ 244327 h 310295"/>
                  <a:gd name="connsiteX23" fmla="*/ 131936 w 410468"/>
                  <a:gd name="connsiteY23" fmla="*/ 256543 h 310295"/>
                  <a:gd name="connsiteX24" fmla="*/ 112390 w 410468"/>
                  <a:gd name="connsiteY24" fmla="*/ 266316 h 310295"/>
                  <a:gd name="connsiteX25" fmla="*/ 75741 w 410468"/>
                  <a:gd name="connsiteY25" fmla="*/ 283419 h 310295"/>
                  <a:gd name="connsiteX26" fmla="*/ 43979 w 410468"/>
                  <a:gd name="connsiteY26" fmla="*/ 295636 h 310295"/>
                  <a:gd name="connsiteX27" fmla="*/ 19546 w 410468"/>
                  <a:gd name="connsiteY27" fmla="*/ 302965 h 310295"/>
                  <a:gd name="connsiteX28" fmla="*/ 0 w 410468"/>
                  <a:gd name="connsiteY28" fmla="*/ 310295 h 310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10468" h="310295">
                    <a:moveTo>
                      <a:pt x="0" y="310295"/>
                    </a:moveTo>
                    <a:cubicBezTo>
                      <a:pt x="0" y="310295"/>
                      <a:pt x="7330" y="310295"/>
                      <a:pt x="21989" y="305409"/>
                    </a:cubicBezTo>
                    <a:cubicBezTo>
                      <a:pt x="29319" y="302965"/>
                      <a:pt x="36649" y="302965"/>
                      <a:pt x="46422" y="298079"/>
                    </a:cubicBezTo>
                    <a:cubicBezTo>
                      <a:pt x="56195" y="295636"/>
                      <a:pt x="65968" y="293192"/>
                      <a:pt x="78184" y="288306"/>
                    </a:cubicBezTo>
                    <a:cubicBezTo>
                      <a:pt x="90401" y="283419"/>
                      <a:pt x="102617" y="278533"/>
                      <a:pt x="114833" y="273646"/>
                    </a:cubicBezTo>
                    <a:cubicBezTo>
                      <a:pt x="122163" y="271203"/>
                      <a:pt x="127050" y="266316"/>
                      <a:pt x="134380" y="263873"/>
                    </a:cubicBezTo>
                    <a:cubicBezTo>
                      <a:pt x="141709" y="261430"/>
                      <a:pt x="146596" y="256543"/>
                      <a:pt x="153926" y="251657"/>
                    </a:cubicBezTo>
                    <a:cubicBezTo>
                      <a:pt x="166142" y="244327"/>
                      <a:pt x="180802" y="234554"/>
                      <a:pt x="193018" y="224781"/>
                    </a:cubicBezTo>
                    <a:cubicBezTo>
                      <a:pt x="205234" y="215008"/>
                      <a:pt x="217451" y="202791"/>
                      <a:pt x="229667" y="193018"/>
                    </a:cubicBezTo>
                    <a:cubicBezTo>
                      <a:pt x="254100" y="171029"/>
                      <a:pt x="278533" y="149040"/>
                      <a:pt x="302965" y="127050"/>
                    </a:cubicBezTo>
                    <a:cubicBezTo>
                      <a:pt x="324955" y="105061"/>
                      <a:pt x="346944" y="85514"/>
                      <a:pt x="364047" y="65968"/>
                    </a:cubicBezTo>
                    <a:cubicBezTo>
                      <a:pt x="381149" y="48865"/>
                      <a:pt x="393366" y="31763"/>
                      <a:pt x="400696" y="19546"/>
                    </a:cubicBezTo>
                    <a:cubicBezTo>
                      <a:pt x="403139" y="17103"/>
                      <a:pt x="403139" y="14660"/>
                      <a:pt x="405582" y="12216"/>
                    </a:cubicBezTo>
                    <a:cubicBezTo>
                      <a:pt x="408026" y="9773"/>
                      <a:pt x="408026" y="7330"/>
                      <a:pt x="408026" y="4887"/>
                    </a:cubicBezTo>
                    <a:cubicBezTo>
                      <a:pt x="410469" y="2443"/>
                      <a:pt x="410469" y="0"/>
                      <a:pt x="410469" y="0"/>
                    </a:cubicBezTo>
                    <a:cubicBezTo>
                      <a:pt x="410469" y="0"/>
                      <a:pt x="410469" y="2443"/>
                      <a:pt x="408026" y="4887"/>
                    </a:cubicBezTo>
                    <a:cubicBezTo>
                      <a:pt x="408026" y="7330"/>
                      <a:pt x="405582" y="9773"/>
                      <a:pt x="405582" y="12216"/>
                    </a:cubicBezTo>
                    <a:cubicBezTo>
                      <a:pt x="403139" y="14660"/>
                      <a:pt x="403139" y="17103"/>
                      <a:pt x="400696" y="19546"/>
                    </a:cubicBezTo>
                    <a:cubicBezTo>
                      <a:pt x="393366" y="31763"/>
                      <a:pt x="378707" y="46422"/>
                      <a:pt x="361604" y="63525"/>
                    </a:cubicBezTo>
                    <a:cubicBezTo>
                      <a:pt x="344500" y="80628"/>
                      <a:pt x="322511" y="100174"/>
                      <a:pt x="300522" y="122163"/>
                    </a:cubicBezTo>
                    <a:cubicBezTo>
                      <a:pt x="278533" y="144153"/>
                      <a:pt x="251656" y="166142"/>
                      <a:pt x="227224" y="185689"/>
                    </a:cubicBezTo>
                    <a:cubicBezTo>
                      <a:pt x="215007" y="195462"/>
                      <a:pt x="202791" y="207678"/>
                      <a:pt x="190575" y="217451"/>
                    </a:cubicBezTo>
                    <a:cubicBezTo>
                      <a:pt x="178358" y="227224"/>
                      <a:pt x="166142" y="236997"/>
                      <a:pt x="151482" y="244327"/>
                    </a:cubicBezTo>
                    <a:cubicBezTo>
                      <a:pt x="144153" y="249214"/>
                      <a:pt x="139266" y="251657"/>
                      <a:pt x="131936" y="256543"/>
                    </a:cubicBezTo>
                    <a:cubicBezTo>
                      <a:pt x="124606" y="258987"/>
                      <a:pt x="119720" y="263873"/>
                      <a:pt x="112390" y="266316"/>
                    </a:cubicBezTo>
                    <a:cubicBezTo>
                      <a:pt x="100173" y="273646"/>
                      <a:pt x="87957" y="278533"/>
                      <a:pt x="75741" y="283419"/>
                    </a:cubicBezTo>
                    <a:cubicBezTo>
                      <a:pt x="63524" y="288306"/>
                      <a:pt x="53751" y="290749"/>
                      <a:pt x="43979" y="295636"/>
                    </a:cubicBezTo>
                    <a:cubicBezTo>
                      <a:pt x="34206" y="298079"/>
                      <a:pt x="26875" y="300522"/>
                      <a:pt x="19546" y="302965"/>
                    </a:cubicBezTo>
                    <a:cubicBezTo>
                      <a:pt x="7330" y="307852"/>
                      <a:pt x="0" y="310295"/>
                      <a:pt x="0" y="310295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2" name="Freeform: Shape 2921">
                <a:extLst>
                  <a:ext uri="{FF2B5EF4-FFF2-40B4-BE49-F238E27FC236}">
                    <a16:creationId xmlns:a16="http://schemas.microsoft.com/office/drawing/2014/main" id="{41BADCBF-2155-4786-9791-75C72D04CBC9}"/>
                  </a:ext>
                </a:extLst>
              </p:cNvPr>
              <p:cNvSpPr/>
              <p:nvPr/>
            </p:nvSpPr>
            <p:spPr>
              <a:xfrm>
                <a:off x="8927749" y="-280067"/>
                <a:ext cx="271203" cy="139266"/>
              </a:xfrm>
              <a:custGeom>
                <a:avLst/>
                <a:gdLst>
                  <a:gd name="connsiteX0" fmla="*/ 0 w 271203"/>
                  <a:gd name="connsiteY0" fmla="*/ 139266 h 139266"/>
                  <a:gd name="connsiteX1" fmla="*/ 43979 w 271203"/>
                  <a:gd name="connsiteY1" fmla="*/ 122163 h 139266"/>
                  <a:gd name="connsiteX2" fmla="*/ 87958 w 271203"/>
                  <a:gd name="connsiteY2" fmla="*/ 102617 h 139266"/>
                  <a:gd name="connsiteX3" fmla="*/ 112391 w 271203"/>
                  <a:gd name="connsiteY3" fmla="*/ 90401 h 139266"/>
                  <a:gd name="connsiteX4" fmla="*/ 136823 w 271203"/>
                  <a:gd name="connsiteY4" fmla="*/ 75741 h 139266"/>
                  <a:gd name="connsiteX5" fmla="*/ 161256 w 271203"/>
                  <a:gd name="connsiteY5" fmla="*/ 61082 h 139266"/>
                  <a:gd name="connsiteX6" fmla="*/ 185689 w 271203"/>
                  <a:gd name="connsiteY6" fmla="*/ 46422 h 139266"/>
                  <a:gd name="connsiteX7" fmla="*/ 207678 w 271203"/>
                  <a:gd name="connsiteY7" fmla="*/ 31762 h 139266"/>
                  <a:gd name="connsiteX8" fmla="*/ 227225 w 271203"/>
                  <a:gd name="connsiteY8" fmla="*/ 19546 h 139266"/>
                  <a:gd name="connsiteX9" fmla="*/ 244327 w 271203"/>
                  <a:gd name="connsiteY9" fmla="*/ 9773 h 139266"/>
                  <a:gd name="connsiteX10" fmla="*/ 251657 w 271203"/>
                  <a:gd name="connsiteY10" fmla="*/ 4887 h 139266"/>
                  <a:gd name="connsiteX11" fmla="*/ 258987 w 271203"/>
                  <a:gd name="connsiteY11" fmla="*/ 2443 h 139266"/>
                  <a:gd name="connsiteX12" fmla="*/ 268760 w 271203"/>
                  <a:gd name="connsiteY12" fmla="*/ 0 h 139266"/>
                  <a:gd name="connsiteX13" fmla="*/ 271203 w 271203"/>
                  <a:gd name="connsiteY13" fmla="*/ 0 h 139266"/>
                  <a:gd name="connsiteX14" fmla="*/ 268760 w 271203"/>
                  <a:gd name="connsiteY14" fmla="*/ 0 h 139266"/>
                  <a:gd name="connsiteX15" fmla="*/ 258987 w 271203"/>
                  <a:gd name="connsiteY15" fmla="*/ 2443 h 139266"/>
                  <a:gd name="connsiteX16" fmla="*/ 251657 w 271203"/>
                  <a:gd name="connsiteY16" fmla="*/ 4887 h 139266"/>
                  <a:gd name="connsiteX17" fmla="*/ 244327 w 271203"/>
                  <a:gd name="connsiteY17" fmla="*/ 7330 h 139266"/>
                  <a:gd name="connsiteX18" fmla="*/ 227225 w 271203"/>
                  <a:gd name="connsiteY18" fmla="*/ 14660 h 139266"/>
                  <a:gd name="connsiteX19" fmla="*/ 207678 w 271203"/>
                  <a:gd name="connsiteY19" fmla="*/ 24433 h 139266"/>
                  <a:gd name="connsiteX20" fmla="*/ 185689 w 271203"/>
                  <a:gd name="connsiteY20" fmla="*/ 36649 h 139266"/>
                  <a:gd name="connsiteX21" fmla="*/ 136823 w 271203"/>
                  <a:gd name="connsiteY21" fmla="*/ 63525 h 139266"/>
                  <a:gd name="connsiteX22" fmla="*/ 112391 w 271203"/>
                  <a:gd name="connsiteY22" fmla="*/ 78185 h 139266"/>
                  <a:gd name="connsiteX23" fmla="*/ 87958 w 271203"/>
                  <a:gd name="connsiteY23" fmla="*/ 90401 h 139266"/>
                  <a:gd name="connsiteX24" fmla="*/ 65969 w 271203"/>
                  <a:gd name="connsiteY24" fmla="*/ 102617 h 139266"/>
                  <a:gd name="connsiteX25" fmla="*/ 46422 w 271203"/>
                  <a:gd name="connsiteY25" fmla="*/ 112390 h 139266"/>
                  <a:gd name="connsiteX26" fmla="*/ 17103 w 271203"/>
                  <a:gd name="connsiteY26" fmla="*/ 129493 h 139266"/>
                  <a:gd name="connsiteX27" fmla="*/ 0 w 271203"/>
                  <a:gd name="connsiteY27" fmla="*/ 139266 h 139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71203" h="139266">
                    <a:moveTo>
                      <a:pt x="0" y="139266"/>
                    </a:moveTo>
                    <a:cubicBezTo>
                      <a:pt x="0" y="139266"/>
                      <a:pt x="17103" y="131937"/>
                      <a:pt x="43979" y="122163"/>
                    </a:cubicBezTo>
                    <a:cubicBezTo>
                      <a:pt x="56196" y="117277"/>
                      <a:pt x="70855" y="109947"/>
                      <a:pt x="87958" y="102617"/>
                    </a:cubicBezTo>
                    <a:cubicBezTo>
                      <a:pt x="95287" y="97731"/>
                      <a:pt x="105061" y="95287"/>
                      <a:pt x="112391" y="90401"/>
                    </a:cubicBezTo>
                    <a:cubicBezTo>
                      <a:pt x="119720" y="85514"/>
                      <a:pt x="129494" y="80628"/>
                      <a:pt x="136823" y="75741"/>
                    </a:cubicBezTo>
                    <a:cubicBezTo>
                      <a:pt x="144153" y="70855"/>
                      <a:pt x="153926" y="65968"/>
                      <a:pt x="161256" y="61082"/>
                    </a:cubicBezTo>
                    <a:cubicBezTo>
                      <a:pt x="168585" y="56195"/>
                      <a:pt x="175916" y="51309"/>
                      <a:pt x="185689" y="46422"/>
                    </a:cubicBezTo>
                    <a:cubicBezTo>
                      <a:pt x="193018" y="41536"/>
                      <a:pt x="200348" y="36649"/>
                      <a:pt x="207678" y="31762"/>
                    </a:cubicBezTo>
                    <a:cubicBezTo>
                      <a:pt x="215008" y="26876"/>
                      <a:pt x="219894" y="21989"/>
                      <a:pt x="227225" y="19546"/>
                    </a:cubicBezTo>
                    <a:cubicBezTo>
                      <a:pt x="234554" y="17103"/>
                      <a:pt x="239441" y="12216"/>
                      <a:pt x="244327" y="9773"/>
                    </a:cubicBezTo>
                    <a:cubicBezTo>
                      <a:pt x="246770" y="7330"/>
                      <a:pt x="249214" y="7330"/>
                      <a:pt x="251657" y="4887"/>
                    </a:cubicBezTo>
                    <a:cubicBezTo>
                      <a:pt x="254100" y="4887"/>
                      <a:pt x="256543" y="2443"/>
                      <a:pt x="258987" y="2443"/>
                    </a:cubicBezTo>
                    <a:cubicBezTo>
                      <a:pt x="263874" y="0"/>
                      <a:pt x="266316" y="0"/>
                      <a:pt x="268760" y="0"/>
                    </a:cubicBezTo>
                    <a:cubicBezTo>
                      <a:pt x="271203" y="0"/>
                      <a:pt x="271203" y="0"/>
                      <a:pt x="271203" y="0"/>
                    </a:cubicBezTo>
                    <a:cubicBezTo>
                      <a:pt x="271203" y="0"/>
                      <a:pt x="271203" y="0"/>
                      <a:pt x="268760" y="0"/>
                    </a:cubicBezTo>
                    <a:cubicBezTo>
                      <a:pt x="266316" y="0"/>
                      <a:pt x="263874" y="2443"/>
                      <a:pt x="258987" y="2443"/>
                    </a:cubicBezTo>
                    <a:cubicBezTo>
                      <a:pt x="256543" y="2443"/>
                      <a:pt x="254100" y="4887"/>
                      <a:pt x="251657" y="4887"/>
                    </a:cubicBezTo>
                    <a:cubicBezTo>
                      <a:pt x="249214" y="4887"/>
                      <a:pt x="246770" y="7330"/>
                      <a:pt x="244327" y="7330"/>
                    </a:cubicBezTo>
                    <a:cubicBezTo>
                      <a:pt x="239441" y="9773"/>
                      <a:pt x="232111" y="12216"/>
                      <a:pt x="227225" y="14660"/>
                    </a:cubicBezTo>
                    <a:cubicBezTo>
                      <a:pt x="219894" y="17103"/>
                      <a:pt x="215008" y="21989"/>
                      <a:pt x="207678" y="24433"/>
                    </a:cubicBezTo>
                    <a:cubicBezTo>
                      <a:pt x="200348" y="29319"/>
                      <a:pt x="193018" y="31762"/>
                      <a:pt x="185689" y="36649"/>
                    </a:cubicBezTo>
                    <a:cubicBezTo>
                      <a:pt x="171029" y="46422"/>
                      <a:pt x="153926" y="53752"/>
                      <a:pt x="136823" y="63525"/>
                    </a:cubicBezTo>
                    <a:cubicBezTo>
                      <a:pt x="129494" y="68412"/>
                      <a:pt x="119720" y="73298"/>
                      <a:pt x="112391" y="78185"/>
                    </a:cubicBezTo>
                    <a:cubicBezTo>
                      <a:pt x="105061" y="83071"/>
                      <a:pt x="95287" y="87958"/>
                      <a:pt x="87958" y="90401"/>
                    </a:cubicBezTo>
                    <a:cubicBezTo>
                      <a:pt x="80628" y="95287"/>
                      <a:pt x="73298" y="97731"/>
                      <a:pt x="65969" y="102617"/>
                    </a:cubicBezTo>
                    <a:cubicBezTo>
                      <a:pt x="58638" y="107504"/>
                      <a:pt x="51309" y="109947"/>
                      <a:pt x="46422" y="112390"/>
                    </a:cubicBezTo>
                    <a:cubicBezTo>
                      <a:pt x="34206" y="119720"/>
                      <a:pt x="24433" y="124607"/>
                      <a:pt x="17103" y="129493"/>
                    </a:cubicBezTo>
                    <a:cubicBezTo>
                      <a:pt x="4887" y="136823"/>
                      <a:pt x="0" y="139266"/>
                      <a:pt x="0" y="139266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3" name="Freeform: Shape 2922">
                <a:extLst>
                  <a:ext uri="{FF2B5EF4-FFF2-40B4-BE49-F238E27FC236}">
                    <a16:creationId xmlns:a16="http://schemas.microsoft.com/office/drawing/2014/main" id="{FAE52443-6C1F-4E7A-A38A-5B678718752B}"/>
                  </a:ext>
                </a:extLst>
              </p:cNvPr>
              <p:cNvSpPr/>
              <p:nvPr/>
            </p:nvSpPr>
            <p:spPr>
              <a:xfrm>
                <a:off x="8820245" y="-284953"/>
                <a:ext cx="368933" cy="80627"/>
              </a:xfrm>
              <a:custGeom>
                <a:avLst/>
                <a:gdLst>
                  <a:gd name="connsiteX0" fmla="*/ 0 w 368933"/>
                  <a:gd name="connsiteY0" fmla="*/ 80628 h 80627"/>
                  <a:gd name="connsiteX1" fmla="*/ 17103 w 368933"/>
                  <a:gd name="connsiteY1" fmla="*/ 80628 h 80627"/>
                  <a:gd name="connsiteX2" fmla="*/ 36649 w 368933"/>
                  <a:gd name="connsiteY2" fmla="*/ 80628 h 80627"/>
                  <a:gd name="connsiteX3" fmla="*/ 61082 w 368933"/>
                  <a:gd name="connsiteY3" fmla="*/ 78185 h 80627"/>
                  <a:gd name="connsiteX4" fmla="*/ 122163 w 368933"/>
                  <a:gd name="connsiteY4" fmla="*/ 70855 h 80627"/>
                  <a:gd name="connsiteX5" fmla="*/ 156369 w 368933"/>
                  <a:gd name="connsiteY5" fmla="*/ 65968 h 80627"/>
                  <a:gd name="connsiteX6" fmla="*/ 190575 w 368933"/>
                  <a:gd name="connsiteY6" fmla="*/ 58639 h 80627"/>
                  <a:gd name="connsiteX7" fmla="*/ 207678 w 368933"/>
                  <a:gd name="connsiteY7" fmla="*/ 53752 h 80627"/>
                  <a:gd name="connsiteX8" fmla="*/ 224781 w 368933"/>
                  <a:gd name="connsiteY8" fmla="*/ 48865 h 80627"/>
                  <a:gd name="connsiteX9" fmla="*/ 256543 w 368933"/>
                  <a:gd name="connsiteY9" fmla="*/ 36649 h 80627"/>
                  <a:gd name="connsiteX10" fmla="*/ 285863 w 368933"/>
                  <a:gd name="connsiteY10" fmla="*/ 24433 h 80627"/>
                  <a:gd name="connsiteX11" fmla="*/ 312738 w 368933"/>
                  <a:gd name="connsiteY11" fmla="*/ 14660 h 80627"/>
                  <a:gd name="connsiteX12" fmla="*/ 334728 w 368933"/>
                  <a:gd name="connsiteY12" fmla="*/ 7330 h 80627"/>
                  <a:gd name="connsiteX13" fmla="*/ 351831 w 368933"/>
                  <a:gd name="connsiteY13" fmla="*/ 2443 h 80627"/>
                  <a:gd name="connsiteX14" fmla="*/ 364047 w 368933"/>
                  <a:gd name="connsiteY14" fmla="*/ 0 h 80627"/>
                  <a:gd name="connsiteX15" fmla="*/ 368934 w 368933"/>
                  <a:gd name="connsiteY15" fmla="*/ 0 h 80627"/>
                  <a:gd name="connsiteX16" fmla="*/ 364047 w 368933"/>
                  <a:gd name="connsiteY16" fmla="*/ 0 h 80627"/>
                  <a:gd name="connsiteX17" fmla="*/ 351831 w 368933"/>
                  <a:gd name="connsiteY17" fmla="*/ 0 h 80627"/>
                  <a:gd name="connsiteX18" fmla="*/ 332285 w 368933"/>
                  <a:gd name="connsiteY18" fmla="*/ 2443 h 80627"/>
                  <a:gd name="connsiteX19" fmla="*/ 307852 w 368933"/>
                  <a:gd name="connsiteY19" fmla="*/ 9773 h 80627"/>
                  <a:gd name="connsiteX20" fmla="*/ 249214 w 368933"/>
                  <a:gd name="connsiteY20" fmla="*/ 29319 h 80627"/>
                  <a:gd name="connsiteX21" fmla="*/ 217451 w 368933"/>
                  <a:gd name="connsiteY21" fmla="*/ 41536 h 80627"/>
                  <a:gd name="connsiteX22" fmla="*/ 183245 w 368933"/>
                  <a:gd name="connsiteY22" fmla="*/ 51309 h 80627"/>
                  <a:gd name="connsiteX23" fmla="*/ 149040 w 368933"/>
                  <a:gd name="connsiteY23" fmla="*/ 58639 h 80627"/>
                  <a:gd name="connsiteX24" fmla="*/ 114834 w 368933"/>
                  <a:gd name="connsiteY24" fmla="*/ 63525 h 80627"/>
                  <a:gd name="connsiteX25" fmla="*/ 83071 w 368933"/>
                  <a:gd name="connsiteY25" fmla="*/ 68412 h 80627"/>
                  <a:gd name="connsiteX26" fmla="*/ 53752 w 368933"/>
                  <a:gd name="connsiteY26" fmla="*/ 73298 h 80627"/>
                  <a:gd name="connsiteX27" fmla="*/ 0 w 368933"/>
                  <a:gd name="connsiteY27" fmla="*/ 80628 h 80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68933" h="80627">
                    <a:moveTo>
                      <a:pt x="0" y="80628"/>
                    </a:moveTo>
                    <a:cubicBezTo>
                      <a:pt x="0" y="80628"/>
                      <a:pt x="4887" y="80628"/>
                      <a:pt x="17103" y="80628"/>
                    </a:cubicBezTo>
                    <a:cubicBezTo>
                      <a:pt x="21989" y="80628"/>
                      <a:pt x="29320" y="80628"/>
                      <a:pt x="36649" y="80628"/>
                    </a:cubicBezTo>
                    <a:cubicBezTo>
                      <a:pt x="43979" y="80628"/>
                      <a:pt x="51309" y="80628"/>
                      <a:pt x="61082" y="78185"/>
                    </a:cubicBezTo>
                    <a:cubicBezTo>
                      <a:pt x="78185" y="75741"/>
                      <a:pt x="100174" y="75741"/>
                      <a:pt x="122163" y="70855"/>
                    </a:cubicBezTo>
                    <a:cubicBezTo>
                      <a:pt x="134380" y="68412"/>
                      <a:pt x="144153" y="68412"/>
                      <a:pt x="156369" y="65968"/>
                    </a:cubicBezTo>
                    <a:cubicBezTo>
                      <a:pt x="168585" y="63525"/>
                      <a:pt x="180802" y="61082"/>
                      <a:pt x="190575" y="58639"/>
                    </a:cubicBezTo>
                    <a:cubicBezTo>
                      <a:pt x="195462" y="58639"/>
                      <a:pt x="202791" y="56195"/>
                      <a:pt x="207678" y="53752"/>
                    </a:cubicBezTo>
                    <a:cubicBezTo>
                      <a:pt x="212565" y="51309"/>
                      <a:pt x="219894" y="48865"/>
                      <a:pt x="224781" y="48865"/>
                    </a:cubicBezTo>
                    <a:cubicBezTo>
                      <a:pt x="236997" y="43979"/>
                      <a:pt x="246770" y="39092"/>
                      <a:pt x="256543" y="36649"/>
                    </a:cubicBezTo>
                    <a:cubicBezTo>
                      <a:pt x="266316" y="31762"/>
                      <a:pt x="276089" y="29319"/>
                      <a:pt x="285863" y="24433"/>
                    </a:cubicBezTo>
                    <a:cubicBezTo>
                      <a:pt x="295636" y="19546"/>
                      <a:pt x="305409" y="17103"/>
                      <a:pt x="312738" y="14660"/>
                    </a:cubicBezTo>
                    <a:cubicBezTo>
                      <a:pt x="320068" y="12216"/>
                      <a:pt x="329841" y="9773"/>
                      <a:pt x="334728" y="7330"/>
                    </a:cubicBezTo>
                    <a:cubicBezTo>
                      <a:pt x="342058" y="4887"/>
                      <a:pt x="346945" y="2443"/>
                      <a:pt x="351831" y="2443"/>
                    </a:cubicBezTo>
                    <a:cubicBezTo>
                      <a:pt x="356718" y="0"/>
                      <a:pt x="361604" y="0"/>
                      <a:pt x="364047" y="0"/>
                    </a:cubicBezTo>
                    <a:cubicBezTo>
                      <a:pt x="366490" y="0"/>
                      <a:pt x="368934" y="0"/>
                      <a:pt x="368934" y="0"/>
                    </a:cubicBezTo>
                    <a:cubicBezTo>
                      <a:pt x="368934" y="0"/>
                      <a:pt x="366490" y="0"/>
                      <a:pt x="364047" y="0"/>
                    </a:cubicBezTo>
                    <a:cubicBezTo>
                      <a:pt x="361604" y="0"/>
                      <a:pt x="356718" y="0"/>
                      <a:pt x="351831" y="0"/>
                    </a:cubicBezTo>
                    <a:cubicBezTo>
                      <a:pt x="346945" y="0"/>
                      <a:pt x="339614" y="2443"/>
                      <a:pt x="332285" y="2443"/>
                    </a:cubicBezTo>
                    <a:cubicBezTo>
                      <a:pt x="324955" y="4887"/>
                      <a:pt x="317625" y="7330"/>
                      <a:pt x="307852" y="9773"/>
                    </a:cubicBezTo>
                    <a:cubicBezTo>
                      <a:pt x="290749" y="14660"/>
                      <a:pt x="271203" y="21989"/>
                      <a:pt x="249214" y="29319"/>
                    </a:cubicBezTo>
                    <a:cubicBezTo>
                      <a:pt x="239440" y="34206"/>
                      <a:pt x="227224" y="36649"/>
                      <a:pt x="217451" y="41536"/>
                    </a:cubicBezTo>
                    <a:cubicBezTo>
                      <a:pt x="205234" y="43979"/>
                      <a:pt x="195462" y="48865"/>
                      <a:pt x="183245" y="51309"/>
                    </a:cubicBezTo>
                    <a:cubicBezTo>
                      <a:pt x="171029" y="53752"/>
                      <a:pt x="161256" y="56195"/>
                      <a:pt x="149040" y="58639"/>
                    </a:cubicBezTo>
                    <a:cubicBezTo>
                      <a:pt x="136823" y="61082"/>
                      <a:pt x="127050" y="63525"/>
                      <a:pt x="114834" y="63525"/>
                    </a:cubicBezTo>
                    <a:cubicBezTo>
                      <a:pt x="105060" y="65968"/>
                      <a:pt x="92844" y="65968"/>
                      <a:pt x="83071" y="68412"/>
                    </a:cubicBezTo>
                    <a:cubicBezTo>
                      <a:pt x="73298" y="70855"/>
                      <a:pt x="63525" y="70855"/>
                      <a:pt x="53752" y="73298"/>
                    </a:cubicBezTo>
                    <a:cubicBezTo>
                      <a:pt x="21989" y="78185"/>
                      <a:pt x="0" y="80628"/>
                      <a:pt x="0" y="80628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4" name="Freeform: Shape 2923">
                <a:extLst>
                  <a:ext uri="{FF2B5EF4-FFF2-40B4-BE49-F238E27FC236}">
                    <a16:creationId xmlns:a16="http://schemas.microsoft.com/office/drawing/2014/main" id="{D8754600-093C-4AC3-B7B7-1B4F23800963}"/>
                  </a:ext>
                </a:extLst>
              </p:cNvPr>
              <p:cNvSpPr/>
              <p:nvPr/>
            </p:nvSpPr>
            <p:spPr>
              <a:xfrm>
                <a:off x="8949738" y="-294726"/>
                <a:ext cx="212564" cy="19546"/>
              </a:xfrm>
              <a:custGeom>
                <a:avLst/>
                <a:gdLst>
                  <a:gd name="connsiteX0" fmla="*/ 0 w 212564"/>
                  <a:gd name="connsiteY0" fmla="*/ 0 h 19546"/>
                  <a:gd name="connsiteX1" fmla="*/ 9774 w 212564"/>
                  <a:gd name="connsiteY1" fmla="*/ 2443 h 19546"/>
                  <a:gd name="connsiteX2" fmla="*/ 34206 w 212564"/>
                  <a:gd name="connsiteY2" fmla="*/ 7330 h 19546"/>
                  <a:gd name="connsiteX3" fmla="*/ 68412 w 212564"/>
                  <a:gd name="connsiteY3" fmla="*/ 12216 h 19546"/>
                  <a:gd name="connsiteX4" fmla="*/ 107504 w 212564"/>
                  <a:gd name="connsiteY4" fmla="*/ 17103 h 19546"/>
                  <a:gd name="connsiteX5" fmla="*/ 146596 w 212564"/>
                  <a:gd name="connsiteY5" fmla="*/ 19546 h 19546"/>
                  <a:gd name="connsiteX6" fmla="*/ 163699 w 212564"/>
                  <a:gd name="connsiteY6" fmla="*/ 19546 h 19546"/>
                  <a:gd name="connsiteX7" fmla="*/ 180803 w 212564"/>
                  <a:gd name="connsiteY7" fmla="*/ 19546 h 19546"/>
                  <a:gd name="connsiteX8" fmla="*/ 195462 w 212564"/>
                  <a:gd name="connsiteY8" fmla="*/ 17103 h 19546"/>
                  <a:gd name="connsiteX9" fmla="*/ 205235 w 212564"/>
                  <a:gd name="connsiteY9" fmla="*/ 14660 h 19546"/>
                  <a:gd name="connsiteX10" fmla="*/ 212565 w 212564"/>
                  <a:gd name="connsiteY10" fmla="*/ 9773 h 19546"/>
                  <a:gd name="connsiteX11" fmla="*/ 202792 w 212564"/>
                  <a:gd name="connsiteY11" fmla="*/ 9773 h 19546"/>
                  <a:gd name="connsiteX12" fmla="*/ 193019 w 212564"/>
                  <a:gd name="connsiteY12" fmla="*/ 9773 h 19546"/>
                  <a:gd name="connsiteX13" fmla="*/ 178359 w 212564"/>
                  <a:gd name="connsiteY13" fmla="*/ 9773 h 19546"/>
                  <a:gd name="connsiteX14" fmla="*/ 144154 w 212564"/>
                  <a:gd name="connsiteY14" fmla="*/ 9773 h 19546"/>
                  <a:gd name="connsiteX15" fmla="*/ 124607 w 212564"/>
                  <a:gd name="connsiteY15" fmla="*/ 9773 h 19546"/>
                  <a:gd name="connsiteX16" fmla="*/ 105061 w 212564"/>
                  <a:gd name="connsiteY16" fmla="*/ 7330 h 19546"/>
                  <a:gd name="connsiteX17" fmla="*/ 65969 w 212564"/>
                  <a:gd name="connsiteY17" fmla="*/ 4887 h 19546"/>
                  <a:gd name="connsiteX18" fmla="*/ 31763 w 212564"/>
                  <a:gd name="connsiteY18" fmla="*/ 2443 h 19546"/>
                  <a:gd name="connsiteX19" fmla="*/ 7330 w 212564"/>
                  <a:gd name="connsiteY19" fmla="*/ 0 h 19546"/>
                  <a:gd name="connsiteX20" fmla="*/ 0 w 212564"/>
                  <a:gd name="connsiteY20" fmla="*/ 0 h 19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12564" h="19546">
                    <a:moveTo>
                      <a:pt x="0" y="0"/>
                    </a:moveTo>
                    <a:cubicBezTo>
                      <a:pt x="0" y="0"/>
                      <a:pt x="2443" y="0"/>
                      <a:pt x="9774" y="2443"/>
                    </a:cubicBezTo>
                    <a:cubicBezTo>
                      <a:pt x="14660" y="2443"/>
                      <a:pt x="24433" y="4887"/>
                      <a:pt x="34206" y="7330"/>
                    </a:cubicBezTo>
                    <a:cubicBezTo>
                      <a:pt x="43979" y="9773"/>
                      <a:pt x="56196" y="9773"/>
                      <a:pt x="68412" y="12216"/>
                    </a:cubicBezTo>
                    <a:cubicBezTo>
                      <a:pt x="80628" y="14660"/>
                      <a:pt x="95288" y="14660"/>
                      <a:pt x="107504" y="17103"/>
                    </a:cubicBezTo>
                    <a:cubicBezTo>
                      <a:pt x="119721" y="17103"/>
                      <a:pt x="134380" y="19546"/>
                      <a:pt x="146596" y="19546"/>
                    </a:cubicBezTo>
                    <a:cubicBezTo>
                      <a:pt x="153926" y="19546"/>
                      <a:pt x="158813" y="19546"/>
                      <a:pt x="163699" y="19546"/>
                    </a:cubicBezTo>
                    <a:cubicBezTo>
                      <a:pt x="168586" y="19546"/>
                      <a:pt x="175916" y="19546"/>
                      <a:pt x="180803" y="19546"/>
                    </a:cubicBezTo>
                    <a:cubicBezTo>
                      <a:pt x="185689" y="19546"/>
                      <a:pt x="190575" y="19546"/>
                      <a:pt x="195462" y="17103"/>
                    </a:cubicBezTo>
                    <a:cubicBezTo>
                      <a:pt x="200348" y="17103"/>
                      <a:pt x="202792" y="14660"/>
                      <a:pt x="205235" y="14660"/>
                    </a:cubicBezTo>
                    <a:cubicBezTo>
                      <a:pt x="207678" y="9773"/>
                      <a:pt x="212565" y="9773"/>
                      <a:pt x="212565" y="9773"/>
                    </a:cubicBezTo>
                    <a:cubicBezTo>
                      <a:pt x="212565" y="9773"/>
                      <a:pt x="210121" y="9773"/>
                      <a:pt x="202792" y="9773"/>
                    </a:cubicBezTo>
                    <a:cubicBezTo>
                      <a:pt x="200348" y="9773"/>
                      <a:pt x="195462" y="9773"/>
                      <a:pt x="193019" y="9773"/>
                    </a:cubicBezTo>
                    <a:cubicBezTo>
                      <a:pt x="188132" y="9773"/>
                      <a:pt x="183245" y="9773"/>
                      <a:pt x="178359" y="9773"/>
                    </a:cubicBezTo>
                    <a:cubicBezTo>
                      <a:pt x="168586" y="9773"/>
                      <a:pt x="156370" y="9773"/>
                      <a:pt x="144154" y="9773"/>
                    </a:cubicBezTo>
                    <a:cubicBezTo>
                      <a:pt x="136823" y="9773"/>
                      <a:pt x="131937" y="9773"/>
                      <a:pt x="124607" y="9773"/>
                    </a:cubicBezTo>
                    <a:cubicBezTo>
                      <a:pt x="117277" y="9773"/>
                      <a:pt x="112391" y="9773"/>
                      <a:pt x="105061" y="7330"/>
                    </a:cubicBezTo>
                    <a:cubicBezTo>
                      <a:pt x="92845" y="7330"/>
                      <a:pt x="78185" y="4887"/>
                      <a:pt x="65969" y="4887"/>
                    </a:cubicBezTo>
                    <a:cubicBezTo>
                      <a:pt x="53752" y="4887"/>
                      <a:pt x="41536" y="2443"/>
                      <a:pt x="31763" y="2443"/>
                    </a:cubicBezTo>
                    <a:cubicBezTo>
                      <a:pt x="21990" y="2443"/>
                      <a:pt x="14660" y="0"/>
                      <a:pt x="7330" y="0"/>
                    </a:cubicBezTo>
                    <a:cubicBezTo>
                      <a:pt x="2443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5" name="Freeform: Shape 2924">
                <a:extLst>
                  <a:ext uri="{FF2B5EF4-FFF2-40B4-BE49-F238E27FC236}">
                    <a16:creationId xmlns:a16="http://schemas.microsoft.com/office/drawing/2014/main" id="{1FD43E1C-BEE1-4038-9F1B-C4DF58B17769}"/>
                  </a:ext>
                </a:extLst>
              </p:cNvPr>
              <p:cNvSpPr/>
              <p:nvPr/>
            </p:nvSpPr>
            <p:spPr>
              <a:xfrm>
                <a:off x="9096334" y="-350922"/>
                <a:ext cx="83071" cy="65968"/>
              </a:xfrm>
              <a:custGeom>
                <a:avLst/>
                <a:gdLst>
                  <a:gd name="connsiteX0" fmla="*/ 0 w 83071"/>
                  <a:gd name="connsiteY0" fmla="*/ 0 h 65968"/>
                  <a:gd name="connsiteX1" fmla="*/ 9774 w 83071"/>
                  <a:gd name="connsiteY1" fmla="*/ 12216 h 65968"/>
                  <a:gd name="connsiteX2" fmla="*/ 36649 w 83071"/>
                  <a:gd name="connsiteY2" fmla="*/ 36649 h 65968"/>
                  <a:gd name="connsiteX3" fmla="*/ 65969 w 83071"/>
                  <a:gd name="connsiteY3" fmla="*/ 58639 h 65968"/>
                  <a:gd name="connsiteX4" fmla="*/ 78185 w 83071"/>
                  <a:gd name="connsiteY4" fmla="*/ 63525 h 65968"/>
                  <a:gd name="connsiteX5" fmla="*/ 83072 w 83071"/>
                  <a:gd name="connsiteY5" fmla="*/ 65968 h 65968"/>
                  <a:gd name="connsiteX6" fmla="*/ 78185 w 83071"/>
                  <a:gd name="connsiteY6" fmla="*/ 63525 h 65968"/>
                  <a:gd name="connsiteX7" fmla="*/ 68412 w 83071"/>
                  <a:gd name="connsiteY7" fmla="*/ 56195 h 65968"/>
                  <a:gd name="connsiteX8" fmla="*/ 41536 w 83071"/>
                  <a:gd name="connsiteY8" fmla="*/ 31763 h 65968"/>
                  <a:gd name="connsiteX9" fmla="*/ 12216 w 83071"/>
                  <a:gd name="connsiteY9" fmla="*/ 9773 h 65968"/>
                  <a:gd name="connsiteX10" fmla="*/ 0 w 83071"/>
                  <a:gd name="connsiteY10" fmla="*/ 0 h 65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3071" h="65968">
                    <a:moveTo>
                      <a:pt x="0" y="0"/>
                    </a:moveTo>
                    <a:cubicBezTo>
                      <a:pt x="0" y="0"/>
                      <a:pt x="4887" y="4887"/>
                      <a:pt x="9774" y="12216"/>
                    </a:cubicBezTo>
                    <a:cubicBezTo>
                      <a:pt x="17103" y="19546"/>
                      <a:pt x="26876" y="29319"/>
                      <a:pt x="36649" y="36649"/>
                    </a:cubicBezTo>
                    <a:cubicBezTo>
                      <a:pt x="46423" y="43979"/>
                      <a:pt x="58639" y="53752"/>
                      <a:pt x="65969" y="58639"/>
                    </a:cubicBezTo>
                    <a:cubicBezTo>
                      <a:pt x="70855" y="61082"/>
                      <a:pt x="73298" y="63525"/>
                      <a:pt x="78185" y="63525"/>
                    </a:cubicBezTo>
                    <a:cubicBezTo>
                      <a:pt x="80628" y="63525"/>
                      <a:pt x="83072" y="65968"/>
                      <a:pt x="83072" y="65968"/>
                    </a:cubicBezTo>
                    <a:cubicBezTo>
                      <a:pt x="83072" y="65968"/>
                      <a:pt x="80628" y="65968"/>
                      <a:pt x="78185" y="63525"/>
                    </a:cubicBezTo>
                    <a:cubicBezTo>
                      <a:pt x="75742" y="61082"/>
                      <a:pt x="73298" y="58639"/>
                      <a:pt x="68412" y="56195"/>
                    </a:cubicBezTo>
                    <a:cubicBezTo>
                      <a:pt x="61082" y="48865"/>
                      <a:pt x="51309" y="41536"/>
                      <a:pt x="41536" y="31763"/>
                    </a:cubicBezTo>
                    <a:cubicBezTo>
                      <a:pt x="31763" y="24433"/>
                      <a:pt x="21990" y="14660"/>
                      <a:pt x="12216" y="9773"/>
                    </a:cubicBezTo>
                    <a:cubicBezTo>
                      <a:pt x="4887" y="244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6" name="Freeform: Shape 2925">
                <a:extLst>
                  <a:ext uri="{FF2B5EF4-FFF2-40B4-BE49-F238E27FC236}">
                    <a16:creationId xmlns:a16="http://schemas.microsoft.com/office/drawing/2014/main" id="{90B93D86-6B92-4EB6-B0D2-02D8474D186B}"/>
                  </a:ext>
                </a:extLst>
              </p:cNvPr>
              <p:cNvSpPr/>
              <p:nvPr/>
            </p:nvSpPr>
            <p:spPr>
              <a:xfrm>
                <a:off x="8260736" y="-228758"/>
                <a:ext cx="921112" cy="740310"/>
              </a:xfrm>
              <a:custGeom>
                <a:avLst/>
                <a:gdLst>
                  <a:gd name="connsiteX0" fmla="*/ 0 w 921112"/>
                  <a:gd name="connsiteY0" fmla="*/ 730538 h 740310"/>
                  <a:gd name="connsiteX1" fmla="*/ 12216 w 921112"/>
                  <a:gd name="connsiteY1" fmla="*/ 735424 h 740310"/>
                  <a:gd name="connsiteX2" fmla="*/ 29319 w 921112"/>
                  <a:gd name="connsiteY2" fmla="*/ 737867 h 740310"/>
                  <a:gd name="connsiteX3" fmla="*/ 39092 w 921112"/>
                  <a:gd name="connsiteY3" fmla="*/ 737867 h 740310"/>
                  <a:gd name="connsiteX4" fmla="*/ 51309 w 921112"/>
                  <a:gd name="connsiteY4" fmla="*/ 737867 h 740310"/>
                  <a:gd name="connsiteX5" fmla="*/ 65968 w 921112"/>
                  <a:gd name="connsiteY5" fmla="*/ 737867 h 740310"/>
                  <a:gd name="connsiteX6" fmla="*/ 80628 w 921112"/>
                  <a:gd name="connsiteY6" fmla="*/ 735424 h 740310"/>
                  <a:gd name="connsiteX7" fmla="*/ 114833 w 921112"/>
                  <a:gd name="connsiteY7" fmla="*/ 730538 h 740310"/>
                  <a:gd name="connsiteX8" fmla="*/ 151482 w 921112"/>
                  <a:gd name="connsiteY8" fmla="*/ 723208 h 740310"/>
                  <a:gd name="connsiteX9" fmla="*/ 193018 w 921112"/>
                  <a:gd name="connsiteY9" fmla="*/ 713435 h 740310"/>
                  <a:gd name="connsiteX10" fmla="*/ 236997 w 921112"/>
                  <a:gd name="connsiteY10" fmla="*/ 703662 h 740310"/>
                  <a:gd name="connsiteX11" fmla="*/ 285862 w 921112"/>
                  <a:gd name="connsiteY11" fmla="*/ 691445 h 740310"/>
                  <a:gd name="connsiteX12" fmla="*/ 386036 w 921112"/>
                  <a:gd name="connsiteY12" fmla="*/ 654796 h 740310"/>
                  <a:gd name="connsiteX13" fmla="*/ 410469 w 921112"/>
                  <a:gd name="connsiteY13" fmla="*/ 642580 h 740310"/>
                  <a:gd name="connsiteX14" fmla="*/ 434902 w 921112"/>
                  <a:gd name="connsiteY14" fmla="*/ 627920 h 740310"/>
                  <a:gd name="connsiteX15" fmla="*/ 483767 w 921112"/>
                  <a:gd name="connsiteY15" fmla="*/ 596158 h 740310"/>
                  <a:gd name="connsiteX16" fmla="*/ 576612 w 921112"/>
                  <a:gd name="connsiteY16" fmla="*/ 522860 h 740310"/>
                  <a:gd name="connsiteX17" fmla="*/ 659683 w 921112"/>
                  <a:gd name="connsiteY17" fmla="*/ 439789 h 740310"/>
                  <a:gd name="connsiteX18" fmla="*/ 732981 w 921112"/>
                  <a:gd name="connsiteY18" fmla="*/ 351831 h 740310"/>
                  <a:gd name="connsiteX19" fmla="*/ 764743 w 921112"/>
                  <a:gd name="connsiteY19" fmla="*/ 307852 h 740310"/>
                  <a:gd name="connsiteX20" fmla="*/ 779403 w 921112"/>
                  <a:gd name="connsiteY20" fmla="*/ 285863 h 740310"/>
                  <a:gd name="connsiteX21" fmla="*/ 794063 w 921112"/>
                  <a:gd name="connsiteY21" fmla="*/ 263873 h 740310"/>
                  <a:gd name="connsiteX22" fmla="*/ 840485 w 921112"/>
                  <a:gd name="connsiteY22" fmla="*/ 180802 h 740310"/>
                  <a:gd name="connsiteX23" fmla="*/ 899123 w 921112"/>
                  <a:gd name="connsiteY23" fmla="*/ 48865 h 740310"/>
                  <a:gd name="connsiteX24" fmla="*/ 921112 w 921112"/>
                  <a:gd name="connsiteY24" fmla="*/ 0 h 740310"/>
                  <a:gd name="connsiteX25" fmla="*/ 838041 w 921112"/>
                  <a:gd name="connsiteY25" fmla="*/ 178359 h 740310"/>
                  <a:gd name="connsiteX26" fmla="*/ 789176 w 921112"/>
                  <a:gd name="connsiteY26" fmla="*/ 261430 h 740310"/>
                  <a:gd name="connsiteX27" fmla="*/ 774516 w 921112"/>
                  <a:gd name="connsiteY27" fmla="*/ 283419 h 740310"/>
                  <a:gd name="connsiteX28" fmla="*/ 759857 w 921112"/>
                  <a:gd name="connsiteY28" fmla="*/ 305409 h 740310"/>
                  <a:gd name="connsiteX29" fmla="*/ 728094 w 921112"/>
                  <a:gd name="connsiteY29" fmla="*/ 349388 h 740310"/>
                  <a:gd name="connsiteX30" fmla="*/ 654796 w 921112"/>
                  <a:gd name="connsiteY30" fmla="*/ 434902 h 740310"/>
                  <a:gd name="connsiteX31" fmla="*/ 571725 w 921112"/>
                  <a:gd name="connsiteY31" fmla="*/ 517973 h 740310"/>
                  <a:gd name="connsiteX32" fmla="*/ 478881 w 921112"/>
                  <a:gd name="connsiteY32" fmla="*/ 591271 h 740310"/>
                  <a:gd name="connsiteX33" fmla="*/ 430016 w 921112"/>
                  <a:gd name="connsiteY33" fmla="*/ 623034 h 740310"/>
                  <a:gd name="connsiteX34" fmla="*/ 405583 w 921112"/>
                  <a:gd name="connsiteY34" fmla="*/ 637693 h 740310"/>
                  <a:gd name="connsiteX35" fmla="*/ 381150 w 921112"/>
                  <a:gd name="connsiteY35" fmla="*/ 649910 h 740310"/>
                  <a:gd name="connsiteX36" fmla="*/ 280976 w 921112"/>
                  <a:gd name="connsiteY36" fmla="*/ 689002 h 740310"/>
                  <a:gd name="connsiteX37" fmla="*/ 234554 w 921112"/>
                  <a:gd name="connsiteY37" fmla="*/ 701218 h 740310"/>
                  <a:gd name="connsiteX38" fmla="*/ 190575 w 921112"/>
                  <a:gd name="connsiteY38" fmla="*/ 713435 h 740310"/>
                  <a:gd name="connsiteX39" fmla="*/ 149040 w 921112"/>
                  <a:gd name="connsiteY39" fmla="*/ 723208 h 740310"/>
                  <a:gd name="connsiteX40" fmla="*/ 112391 w 921112"/>
                  <a:gd name="connsiteY40" fmla="*/ 730538 h 740310"/>
                  <a:gd name="connsiteX41" fmla="*/ 78184 w 921112"/>
                  <a:gd name="connsiteY41" fmla="*/ 735424 h 740310"/>
                  <a:gd name="connsiteX42" fmla="*/ 63525 w 921112"/>
                  <a:gd name="connsiteY42" fmla="*/ 737867 h 740310"/>
                  <a:gd name="connsiteX43" fmla="*/ 48865 w 921112"/>
                  <a:gd name="connsiteY43" fmla="*/ 740311 h 740310"/>
                  <a:gd name="connsiteX44" fmla="*/ 36649 w 921112"/>
                  <a:gd name="connsiteY44" fmla="*/ 740311 h 740310"/>
                  <a:gd name="connsiteX45" fmla="*/ 26876 w 921112"/>
                  <a:gd name="connsiteY45" fmla="*/ 740311 h 740310"/>
                  <a:gd name="connsiteX46" fmla="*/ 9773 w 921112"/>
                  <a:gd name="connsiteY46" fmla="*/ 737867 h 740310"/>
                  <a:gd name="connsiteX47" fmla="*/ 0 w 921112"/>
                  <a:gd name="connsiteY47" fmla="*/ 730538 h 740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921112" h="740310">
                    <a:moveTo>
                      <a:pt x="0" y="730538"/>
                    </a:moveTo>
                    <a:cubicBezTo>
                      <a:pt x="0" y="730538"/>
                      <a:pt x="4886" y="732981"/>
                      <a:pt x="12216" y="735424"/>
                    </a:cubicBezTo>
                    <a:cubicBezTo>
                      <a:pt x="17102" y="735424"/>
                      <a:pt x="21989" y="737867"/>
                      <a:pt x="29319" y="737867"/>
                    </a:cubicBezTo>
                    <a:cubicBezTo>
                      <a:pt x="31762" y="737867"/>
                      <a:pt x="36649" y="737867"/>
                      <a:pt x="39092" y="737867"/>
                    </a:cubicBezTo>
                    <a:cubicBezTo>
                      <a:pt x="43979" y="737867"/>
                      <a:pt x="46422" y="737867"/>
                      <a:pt x="51309" y="737867"/>
                    </a:cubicBezTo>
                    <a:cubicBezTo>
                      <a:pt x="56195" y="737867"/>
                      <a:pt x="61082" y="737867"/>
                      <a:pt x="65968" y="737867"/>
                    </a:cubicBezTo>
                    <a:cubicBezTo>
                      <a:pt x="70855" y="737867"/>
                      <a:pt x="75742" y="735424"/>
                      <a:pt x="80628" y="735424"/>
                    </a:cubicBezTo>
                    <a:cubicBezTo>
                      <a:pt x="90401" y="732981"/>
                      <a:pt x="102617" y="732981"/>
                      <a:pt x="114833" y="730538"/>
                    </a:cubicBezTo>
                    <a:cubicBezTo>
                      <a:pt x="127050" y="728094"/>
                      <a:pt x="139266" y="725651"/>
                      <a:pt x="151482" y="723208"/>
                    </a:cubicBezTo>
                    <a:cubicBezTo>
                      <a:pt x="163699" y="720765"/>
                      <a:pt x="178358" y="718321"/>
                      <a:pt x="193018" y="713435"/>
                    </a:cubicBezTo>
                    <a:cubicBezTo>
                      <a:pt x="207678" y="710992"/>
                      <a:pt x="222338" y="706105"/>
                      <a:pt x="236997" y="703662"/>
                    </a:cubicBezTo>
                    <a:cubicBezTo>
                      <a:pt x="251656" y="698775"/>
                      <a:pt x="268760" y="696332"/>
                      <a:pt x="285862" y="691445"/>
                    </a:cubicBezTo>
                    <a:cubicBezTo>
                      <a:pt x="317625" y="681672"/>
                      <a:pt x="351831" y="669456"/>
                      <a:pt x="386036" y="654796"/>
                    </a:cubicBezTo>
                    <a:cubicBezTo>
                      <a:pt x="393367" y="649910"/>
                      <a:pt x="403139" y="647466"/>
                      <a:pt x="410469" y="642580"/>
                    </a:cubicBezTo>
                    <a:cubicBezTo>
                      <a:pt x="417799" y="637693"/>
                      <a:pt x="427572" y="632807"/>
                      <a:pt x="434902" y="627920"/>
                    </a:cubicBezTo>
                    <a:cubicBezTo>
                      <a:pt x="452005" y="618147"/>
                      <a:pt x="466665" y="608374"/>
                      <a:pt x="483767" y="596158"/>
                    </a:cubicBezTo>
                    <a:cubicBezTo>
                      <a:pt x="515530" y="574168"/>
                      <a:pt x="547292" y="549736"/>
                      <a:pt x="576612" y="522860"/>
                    </a:cubicBezTo>
                    <a:cubicBezTo>
                      <a:pt x="605931" y="495984"/>
                      <a:pt x="635250" y="469108"/>
                      <a:pt x="659683" y="439789"/>
                    </a:cubicBezTo>
                    <a:cubicBezTo>
                      <a:pt x="686559" y="410469"/>
                      <a:pt x="710992" y="381150"/>
                      <a:pt x="732981" y="351831"/>
                    </a:cubicBezTo>
                    <a:cubicBezTo>
                      <a:pt x="745197" y="337171"/>
                      <a:pt x="754970" y="322512"/>
                      <a:pt x="764743" y="307852"/>
                    </a:cubicBezTo>
                    <a:cubicBezTo>
                      <a:pt x="769630" y="300522"/>
                      <a:pt x="774516" y="293192"/>
                      <a:pt x="779403" y="285863"/>
                    </a:cubicBezTo>
                    <a:cubicBezTo>
                      <a:pt x="784290" y="278533"/>
                      <a:pt x="789176" y="271203"/>
                      <a:pt x="794063" y="263873"/>
                    </a:cubicBezTo>
                    <a:cubicBezTo>
                      <a:pt x="813608" y="234554"/>
                      <a:pt x="828268" y="207678"/>
                      <a:pt x="840485" y="180802"/>
                    </a:cubicBezTo>
                    <a:cubicBezTo>
                      <a:pt x="864917" y="127050"/>
                      <a:pt x="884463" y="80628"/>
                      <a:pt x="899123" y="48865"/>
                    </a:cubicBezTo>
                    <a:cubicBezTo>
                      <a:pt x="913783" y="17103"/>
                      <a:pt x="921112" y="0"/>
                      <a:pt x="921112" y="0"/>
                    </a:cubicBezTo>
                    <a:cubicBezTo>
                      <a:pt x="921112" y="0"/>
                      <a:pt x="886907" y="70855"/>
                      <a:pt x="838041" y="178359"/>
                    </a:cubicBezTo>
                    <a:cubicBezTo>
                      <a:pt x="823381" y="205235"/>
                      <a:pt x="808722" y="232111"/>
                      <a:pt x="789176" y="261430"/>
                    </a:cubicBezTo>
                    <a:cubicBezTo>
                      <a:pt x="784290" y="268760"/>
                      <a:pt x="779403" y="276089"/>
                      <a:pt x="774516" y="283419"/>
                    </a:cubicBezTo>
                    <a:cubicBezTo>
                      <a:pt x="769630" y="290749"/>
                      <a:pt x="764743" y="298079"/>
                      <a:pt x="759857" y="305409"/>
                    </a:cubicBezTo>
                    <a:cubicBezTo>
                      <a:pt x="750083" y="320068"/>
                      <a:pt x="737867" y="334728"/>
                      <a:pt x="728094" y="349388"/>
                    </a:cubicBezTo>
                    <a:cubicBezTo>
                      <a:pt x="706105" y="378707"/>
                      <a:pt x="679229" y="408026"/>
                      <a:pt x="654796" y="434902"/>
                    </a:cubicBezTo>
                    <a:cubicBezTo>
                      <a:pt x="627920" y="464221"/>
                      <a:pt x="601044" y="491097"/>
                      <a:pt x="571725" y="517973"/>
                    </a:cubicBezTo>
                    <a:cubicBezTo>
                      <a:pt x="542405" y="544849"/>
                      <a:pt x="513087" y="569282"/>
                      <a:pt x="478881" y="591271"/>
                    </a:cubicBezTo>
                    <a:cubicBezTo>
                      <a:pt x="461778" y="601044"/>
                      <a:pt x="447118" y="613261"/>
                      <a:pt x="430016" y="623034"/>
                    </a:cubicBezTo>
                    <a:cubicBezTo>
                      <a:pt x="422685" y="627920"/>
                      <a:pt x="412912" y="632807"/>
                      <a:pt x="405583" y="637693"/>
                    </a:cubicBezTo>
                    <a:cubicBezTo>
                      <a:pt x="398253" y="642580"/>
                      <a:pt x="388480" y="645023"/>
                      <a:pt x="381150" y="649910"/>
                    </a:cubicBezTo>
                    <a:cubicBezTo>
                      <a:pt x="346944" y="667013"/>
                      <a:pt x="315182" y="676786"/>
                      <a:pt x="280976" y="689002"/>
                    </a:cubicBezTo>
                    <a:cubicBezTo>
                      <a:pt x="263873" y="693889"/>
                      <a:pt x="249213" y="698775"/>
                      <a:pt x="234554" y="701218"/>
                    </a:cubicBezTo>
                    <a:cubicBezTo>
                      <a:pt x="219894" y="706105"/>
                      <a:pt x="205234" y="708548"/>
                      <a:pt x="190575" y="713435"/>
                    </a:cubicBezTo>
                    <a:cubicBezTo>
                      <a:pt x="175915" y="715878"/>
                      <a:pt x="161256" y="720765"/>
                      <a:pt x="149040" y="723208"/>
                    </a:cubicBezTo>
                    <a:cubicBezTo>
                      <a:pt x="136823" y="725651"/>
                      <a:pt x="124607" y="728094"/>
                      <a:pt x="112391" y="730538"/>
                    </a:cubicBezTo>
                    <a:cubicBezTo>
                      <a:pt x="100174" y="732981"/>
                      <a:pt x="90401" y="735424"/>
                      <a:pt x="78184" y="735424"/>
                    </a:cubicBezTo>
                    <a:cubicBezTo>
                      <a:pt x="73298" y="735424"/>
                      <a:pt x="68411" y="737867"/>
                      <a:pt x="63525" y="737867"/>
                    </a:cubicBezTo>
                    <a:cubicBezTo>
                      <a:pt x="58638" y="737867"/>
                      <a:pt x="53751" y="737867"/>
                      <a:pt x="48865" y="740311"/>
                    </a:cubicBezTo>
                    <a:cubicBezTo>
                      <a:pt x="43979" y="740311"/>
                      <a:pt x="41535" y="740311"/>
                      <a:pt x="36649" y="740311"/>
                    </a:cubicBezTo>
                    <a:cubicBezTo>
                      <a:pt x="31762" y="740311"/>
                      <a:pt x="29319" y="740311"/>
                      <a:pt x="26876" y="740311"/>
                    </a:cubicBezTo>
                    <a:cubicBezTo>
                      <a:pt x="19546" y="740311"/>
                      <a:pt x="14660" y="740311"/>
                      <a:pt x="9773" y="737867"/>
                    </a:cubicBezTo>
                    <a:cubicBezTo>
                      <a:pt x="4886" y="732981"/>
                      <a:pt x="0" y="730538"/>
                      <a:pt x="0" y="730538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7" name="Freeform: Shape 2926">
                <a:extLst>
                  <a:ext uri="{FF2B5EF4-FFF2-40B4-BE49-F238E27FC236}">
                    <a16:creationId xmlns:a16="http://schemas.microsoft.com/office/drawing/2014/main" id="{234DEC9D-8CAC-4B37-8758-3A75134DE309}"/>
                  </a:ext>
                </a:extLst>
              </p:cNvPr>
              <p:cNvSpPr/>
              <p:nvPr/>
            </p:nvSpPr>
            <p:spPr>
              <a:xfrm>
                <a:off x="8243633" y="-172563"/>
                <a:ext cx="891793" cy="557065"/>
              </a:xfrm>
              <a:custGeom>
                <a:avLst/>
                <a:gdLst>
                  <a:gd name="connsiteX0" fmla="*/ 0 w 891793"/>
                  <a:gd name="connsiteY0" fmla="*/ 557066 h 557065"/>
                  <a:gd name="connsiteX1" fmla="*/ 168585 w 891793"/>
                  <a:gd name="connsiteY1" fmla="*/ 525303 h 557065"/>
                  <a:gd name="connsiteX2" fmla="*/ 339614 w 891793"/>
                  <a:gd name="connsiteY2" fmla="*/ 486211 h 557065"/>
                  <a:gd name="connsiteX3" fmla="*/ 522860 w 891793"/>
                  <a:gd name="connsiteY3" fmla="*/ 403139 h 557065"/>
                  <a:gd name="connsiteX4" fmla="*/ 544850 w 891793"/>
                  <a:gd name="connsiteY4" fmla="*/ 388480 h 557065"/>
                  <a:gd name="connsiteX5" fmla="*/ 564395 w 891793"/>
                  <a:gd name="connsiteY5" fmla="*/ 373820 h 557065"/>
                  <a:gd name="connsiteX6" fmla="*/ 603488 w 891793"/>
                  <a:gd name="connsiteY6" fmla="*/ 339615 h 557065"/>
                  <a:gd name="connsiteX7" fmla="*/ 640137 w 891793"/>
                  <a:gd name="connsiteY7" fmla="*/ 305409 h 557065"/>
                  <a:gd name="connsiteX8" fmla="*/ 657239 w 891793"/>
                  <a:gd name="connsiteY8" fmla="*/ 288306 h 557065"/>
                  <a:gd name="connsiteX9" fmla="*/ 674343 w 891793"/>
                  <a:gd name="connsiteY9" fmla="*/ 271203 h 557065"/>
                  <a:gd name="connsiteX10" fmla="*/ 737868 w 891793"/>
                  <a:gd name="connsiteY10" fmla="*/ 202791 h 557065"/>
                  <a:gd name="connsiteX11" fmla="*/ 764744 w 891793"/>
                  <a:gd name="connsiteY11" fmla="*/ 171029 h 557065"/>
                  <a:gd name="connsiteX12" fmla="*/ 789177 w 891793"/>
                  <a:gd name="connsiteY12" fmla="*/ 139266 h 557065"/>
                  <a:gd name="connsiteX13" fmla="*/ 833155 w 891793"/>
                  <a:gd name="connsiteY13" fmla="*/ 83071 h 557065"/>
                  <a:gd name="connsiteX14" fmla="*/ 864917 w 891793"/>
                  <a:gd name="connsiteY14" fmla="*/ 39092 h 557065"/>
                  <a:gd name="connsiteX15" fmla="*/ 891793 w 891793"/>
                  <a:gd name="connsiteY15" fmla="*/ 0 h 557065"/>
                  <a:gd name="connsiteX16" fmla="*/ 864917 w 891793"/>
                  <a:gd name="connsiteY16" fmla="*/ 36649 h 557065"/>
                  <a:gd name="connsiteX17" fmla="*/ 833155 w 891793"/>
                  <a:gd name="connsiteY17" fmla="*/ 80628 h 557065"/>
                  <a:gd name="connsiteX18" fmla="*/ 789177 w 891793"/>
                  <a:gd name="connsiteY18" fmla="*/ 134380 h 557065"/>
                  <a:gd name="connsiteX19" fmla="*/ 762300 w 891793"/>
                  <a:gd name="connsiteY19" fmla="*/ 163699 h 557065"/>
                  <a:gd name="connsiteX20" fmla="*/ 732981 w 891793"/>
                  <a:gd name="connsiteY20" fmla="*/ 195462 h 557065"/>
                  <a:gd name="connsiteX21" fmla="*/ 669456 w 891793"/>
                  <a:gd name="connsiteY21" fmla="*/ 261430 h 557065"/>
                  <a:gd name="connsiteX22" fmla="*/ 652353 w 891793"/>
                  <a:gd name="connsiteY22" fmla="*/ 278533 h 557065"/>
                  <a:gd name="connsiteX23" fmla="*/ 635250 w 891793"/>
                  <a:gd name="connsiteY23" fmla="*/ 295636 h 557065"/>
                  <a:gd name="connsiteX24" fmla="*/ 598601 w 891793"/>
                  <a:gd name="connsiteY24" fmla="*/ 329841 h 557065"/>
                  <a:gd name="connsiteX25" fmla="*/ 559509 w 891793"/>
                  <a:gd name="connsiteY25" fmla="*/ 361604 h 557065"/>
                  <a:gd name="connsiteX26" fmla="*/ 539963 w 891793"/>
                  <a:gd name="connsiteY26" fmla="*/ 376264 h 557065"/>
                  <a:gd name="connsiteX27" fmla="*/ 517973 w 891793"/>
                  <a:gd name="connsiteY27" fmla="*/ 390923 h 557065"/>
                  <a:gd name="connsiteX28" fmla="*/ 337172 w 891793"/>
                  <a:gd name="connsiteY28" fmla="*/ 473994 h 557065"/>
                  <a:gd name="connsiteX29" fmla="*/ 166143 w 891793"/>
                  <a:gd name="connsiteY29" fmla="*/ 515530 h 557065"/>
                  <a:gd name="connsiteX30" fmla="*/ 43979 w 891793"/>
                  <a:gd name="connsiteY30" fmla="*/ 542406 h 557065"/>
                  <a:gd name="connsiteX31" fmla="*/ 0 w 891793"/>
                  <a:gd name="connsiteY31" fmla="*/ 557066 h 557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891793" h="557065">
                    <a:moveTo>
                      <a:pt x="0" y="557066"/>
                    </a:moveTo>
                    <a:cubicBezTo>
                      <a:pt x="0" y="557066"/>
                      <a:pt x="68412" y="544849"/>
                      <a:pt x="168585" y="525303"/>
                    </a:cubicBezTo>
                    <a:cubicBezTo>
                      <a:pt x="219894" y="515530"/>
                      <a:pt x="278533" y="503314"/>
                      <a:pt x="339614" y="486211"/>
                    </a:cubicBezTo>
                    <a:cubicBezTo>
                      <a:pt x="400696" y="466665"/>
                      <a:pt x="466665" y="442232"/>
                      <a:pt x="522860" y="403139"/>
                    </a:cubicBezTo>
                    <a:cubicBezTo>
                      <a:pt x="530190" y="398253"/>
                      <a:pt x="537519" y="393366"/>
                      <a:pt x="544850" y="388480"/>
                    </a:cubicBezTo>
                    <a:lnTo>
                      <a:pt x="564395" y="373820"/>
                    </a:lnTo>
                    <a:cubicBezTo>
                      <a:pt x="576612" y="361604"/>
                      <a:pt x="591272" y="351831"/>
                      <a:pt x="603488" y="339615"/>
                    </a:cubicBezTo>
                    <a:cubicBezTo>
                      <a:pt x="615704" y="329841"/>
                      <a:pt x="627921" y="317625"/>
                      <a:pt x="640137" y="305409"/>
                    </a:cubicBezTo>
                    <a:cubicBezTo>
                      <a:pt x="645023" y="300522"/>
                      <a:pt x="652353" y="293192"/>
                      <a:pt x="657239" y="288306"/>
                    </a:cubicBezTo>
                    <a:cubicBezTo>
                      <a:pt x="662126" y="283419"/>
                      <a:pt x="669456" y="276090"/>
                      <a:pt x="674343" y="271203"/>
                    </a:cubicBezTo>
                    <a:cubicBezTo>
                      <a:pt x="696332" y="249214"/>
                      <a:pt x="718321" y="224781"/>
                      <a:pt x="737868" y="202791"/>
                    </a:cubicBezTo>
                    <a:cubicBezTo>
                      <a:pt x="747641" y="193018"/>
                      <a:pt x="757414" y="180802"/>
                      <a:pt x="764744" y="171029"/>
                    </a:cubicBezTo>
                    <a:cubicBezTo>
                      <a:pt x="774517" y="161256"/>
                      <a:pt x="781846" y="151483"/>
                      <a:pt x="789177" y="139266"/>
                    </a:cubicBezTo>
                    <a:cubicBezTo>
                      <a:pt x="806279" y="119720"/>
                      <a:pt x="820939" y="100174"/>
                      <a:pt x="833155" y="83071"/>
                    </a:cubicBezTo>
                    <a:cubicBezTo>
                      <a:pt x="845371" y="65968"/>
                      <a:pt x="857588" y="51309"/>
                      <a:pt x="864917" y="39092"/>
                    </a:cubicBezTo>
                    <a:cubicBezTo>
                      <a:pt x="882020" y="14660"/>
                      <a:pt x="891793" y="0"/>
                      <a:pt x="891793" y="0"/>
                    </a:cubicBezTo>
                    <a:cubicBezTo>
                      <a:pt x="891793" y="0"/>
                      <a:pt x="882020" y="14660"/>
                      <a:pt x="864917" y="36649"/>
                    </a:cubicBezTo>
                    <a:cubicBezTo>
                      <a:pt x="855144" y="48865"/>
                      <a:pt x="845371" y="63525"/>
                      <a:pt x="833155" y="80628"/>
                    </a:cubicBezTo>
                    <a:cubicBezTo>
                      <a:pt x="820939" y="97731"/>
                      <a:pt x="806279" y="114834"/>
                      <a:pt x="789177" y="134380"/>
                    </a:cubicBezTo>
                    <a:cubicBezTo>
                      <a:pt x="781846" y="144153"/>
                      <a:pt x="772073" y="153926"/>
                      <a:pt x="762300" y="163699"/>
                    </a:cubicBezTo>
                    <a:cubicBezTo>
                      <a:pt x="752527" y="173472"/>
                      <a:pt x="742754" y="185689"/>
                      <a:pt x="732981" y="195462"/>
                    </a:cubicBezTo>
                    <a:cubicBezTo>
                      <a:pt x="713435" y="217451"/>
                      <a:pt x="691446" y="239440"/>
                      <a:pt x="669456" y="261430"/>
                    </a:cubicBezTo>
                    <a:cubicBezTo>
                      <a:pt x="664570" y="266316"/>
                      <a:pt x="657239" y="273646"/>
                      <a:pt x="652353" y="278533"/>
                    </a:cubicBezTo>
                    <a:cubicBezTo>
                      <a:pt x="647466" y="283419"/>
                      <a:pt x="640137" y="290749"/>
                      <a:pt x="635250" y="295636"/>
                    </a:cubicBezTo>
                    <a:cubicBezTo>
                      <a:pt x="623034" y="307852"/>
                      <a:pt x="610817" y="317625"/>
                      <a:pt x="598601" y="329841"/>
                    </a:cubicBezTo>
                    <a:cubicBezTo>
                      <a:pt x="586385" y="339615"/>
                      <a:pt x="571725" y="351831"/>
                      <a:pt x="559509" y="361604"/>
                    </a:cubicBezTo>
                    <a:lnTo>
                      <a:pt x="539963" y="376264"/>
                    </a:lnTo>
                    <a:cubicBezTo>
                      <a:pt x="532633" y="381150"/>
                      <a:pt x="525303" y="386037"/>
                      <a:pt x="517973" y="390923"/>
                    </a:cubicBezTo>
                    <a:cubicBezTo>
                      <a:pt x="461778" y="427572"/>
                      <a:pt x="398253" y="454448"/>
                      <a:pt x="337172" y="473994"/>
                    </a:cubicBezTo>
                    <a:cubicBezTo>
                      <a:pt x="276090" y="493540"/>
                      <a:pt x="217451" y="505757"/>
                      <a:pt x="166143" y="515530"/>
                    </a:cubicBezTo>
                    <a:cubicBezTo>
                      <a:pt x="114834" y="527746"/>
                      <a:pt x="73298" y="535076"/>
                      <a:pt x="43979" y="542406"/>
                    </a:cubicBezTo>
                    <a:cubicBezTo>
                      <a:pt x="17103" y="552179"/>
                      <a:pt x="0" y="557066"/>
                      <a:pt x="0" y="557066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8" name="Freeform: Shape 2927">
                <a:extLst>
                  <a:ext uri="{FF2B5EF4-FFF2-40B4-BE49-F238E27FC236}">
                    <a16:creationId xmlns:a16="http://schemas.microsoft.com/office/drawing/2014/main" id="{54DB3A9E-A503-46E6-8177-24F3ABB0CE93}"/>
                  </a:ext>
                </a:extLst>
              </p:cNvPr>
              <p:cNvSpPr/>
              <p:nvPr/>
            </p:nvSpPr>
            <p:spPr>
              <a:xfrm>
                <a:off x="8226531" y="-221428"/>
                <a:ext cx="933328" cy="483767"/>
              </a:xfrm>
              <a:custGeom>
                <a:avLst/>
                <a:gdLst>
                  <a:gd name="connsiteX0" fmla="*/ 0 w 933328"/>
                  <a:gd name="connsiteY0" fmla="*/ 483767 h 483767"/>
                  <a:gd name="connsiteX1" fmla="*/ 41535 w 933328"/>
                  <a:gd name="connsiteY1" fmla="*/ 466665 h 483767"/>
                  <a:gd name="connsiteX2" fmla="*/ 90401 w 933328"/>
                  <a:gd name="connsiteY2" fmla="*/ 447118 h 483767"/>
                  <a:gd name="connsiteX3" fmla="*/ 153926 w 933328"/>
                  <a:gd name="connsiteY3" fmla="*/ 422686 h 483767"/>
                  <a:gd name="connsiteX4" fmla="*/ 190575 w 933328"/>
                  <a:gd name="connsiteY4" fmla="*/ 408026 h 483767"/>
                  <a:gd name="connsiteX5" fmla="*/ 229667 w 933328"/>
                  <a:gd name="connsiteY5" fmla="*/ 393366 h 483767"/>
                  <a:gd name="connsiteX6" fmla="*/ 271202 w 933328"/>
                  <a:gd name="connsiteY6" fmla="*/ 378707 h 483767"/>
                  <a:gd name="connsiteX7" fmla="*/ 315182 w 933328"/>
                  <a:gd name="connsiteY7" fmla="*/ 366490 h 483767"/>
                  <a:gd name="connsiteX8" fmla="*/ 361604 w 933328"/>
                  <a:gd name="connsiteY8" fmla="*/ 354274 h 483767"/>
                  <a:gd name="connsiteX9" fmla="*/ 408026 w 933328"/>
                  <a:gd name="connsiteY9" fmla="*/ 342058 h 483767"/>
                  <a:gd name="connsiteX10" fmla="*/ 456891 w 933328"/>
                  <a:gd name="connsiteY10" fmla="*/ 329841 h 483767"/>
                  <a:gd name="connsiteX11" fmla="*/ 481324 w 933328"/>
                  <a:gd name="connsiteY11" fmla="*/ 322512 h 483767"/>
                  <a:gd name="connsiteX12" fmla="*/ 505756 w 933328"/>
                  <a:gd name="connsiteY12" fmla="*/ 315182 h 483767"/>
                  <a:gd name="connsiteX13" fmla="*/ 530189 w 933328"/>
                  <a:gd name="connsiteY13" fmla="*/ 307852 h 483767"/>
                  <a:gd name="connsiteX14" fmla="*/ 554622 w 933328"/>
                  <a:gd name="connsiteY14" fmla="*/ 298079 h 483767"/>
                  <a:gd name="connsiteX15" fmla="*/ 579054 w 933328"/>
                  <a:gd name="connsiteY15" fmla="*/ 288306 h 483767"/>
                  <a:gd name="connsiteX16" fmla="*/ 601044 w 933328"/>
                  <a:gd name="connsiteY16" fmla="*/ 278533 h 483767"/>
                  <a:gd name="connsiteX17" fmla="*/ 623034 w 933328"/>
                  <a:gd name="connsiteY17" fmla="*/ 268760 h 483767"/>
                  <a:gd name="connsiteX18" fmla="*/ 645023 w 933328"/>
                  <a:gd name="connsiteY18" fmla="*/ 256543 h 483767"/>
                  <a:gd name="connsiteX19" fmla="*/ 667012 w 933328"/>
                  <a:gd name="connsiteY19" fmla="*/ 244327 h 483767"/>
                  <a:gd name="connsiteX20" fmla="*/ 671899 w 933328"/>
                  <a:gd name="connsiteY20" fmla="*/ 241884 h 483767"/>
                  <a:gd name="connsiteX21" fmla="*/ 676785 w 933328"/>
                  <a:gd name="connsiteY21" fmla="*/ 239440 h 483767"/>
                  <a:gd name="connsiteX22" fmla="*/ 686558 w 933328"/>
                  <a:gd name="connsiteY22" fmla="*/ 232111 h 483767"/>
                  <a:gd name="connsiteX23" fmla="*/ 706105 w 933328"/>
                  <a:gd name="connsiteY23" fmla="*/ 219894 h 483767"/>
                  <a:gd name="connsiteX24" fmla="*/ 715878 w 933328"/>
                  <a:gd name="connsiteY24" fmla="*/ 212564 h 483767"/>
                  <a:gd name="connsiteX25" fmla="*/ 725651 w 933328"/>
                  <a:gd name="connsiteY25" fmla="*/ 205235 h 483767"/>
                  <a:gd name="connsiteX26" fmla="*/ 759856 w 933328"/>
                  <a:gd name="connsiteY26" fmla="*/ 178359 h 483767"/>
                  <a:gd name="connsiteX27" fmla="*/ 820938 w 933328"/>
                  <a:gd name="connsiteY27" fmla="*/ 124607 h 483767"/>
                  <a:gd name="connsiteX28" fmla="*/ 869803 w 933328"/>
                  <a:gd name="connsiteY28" fmla="*/ 75741 h 483767"/>
                  <a:gd name="connsiteX29" fmla="*/ 904010 w 933328"/>
                  <a:gd name="connsiteY29" fmla="*/ 36649 h 483767"/>
                  <a:gd name="connsiteX30" fmla="*/ 925999 w 933328"/>
                  <a:gd name="connsiteY30" fmla="*/ 9773 h 483767"/>
                  <a:gd name="connsiteX31" fmla="*/ 933329 w 933328"/>
                  <a:gd name="connsiteY31" fmla="*/ 0 h 483767"/>
                  <a:gd name="connsiteX32" fmla="*/ 925999 w 933328"/>
                  <a:gd name="connsiteY32" fmla="*/ 9773 h 483767"/>
                  <a:gd name="connsiteX33" fmla="*/ 904010 w 933328"/>
                  <a:gd name="connsiteY33" fmla="*/ 34206 h 483767"/>
                  <a:gd name="connsiteX34" fmla="*/ 867361 w 933328"/>
                  <a:gd name="connsiteY34" fmla="*/ 73298 h 483767"/>
                  <a:gd name="connsiteX35" fmla="*/ 818495 w 933328"/>
                  <a:gd name="connsiteY35" fmla="*/ 119720 h 483767"/>
                  <a:gd name="connsiteX36" fmla="*/ 757414 w 933328"/>
                  <a:gd name="connsiteY36" fmla="*/ 173472 h 483767"/>
                  <a:gd name="connsiteX37" fmla="*/ 723207 w 933328"/>
                  <a:gd name="connsiteY37" fmla="*/ 200348 h 483767"/>
                  <a:gd name="connsiteX38" fmla="*/ 713434 w 933328"/>
                  <a:gd name="connsiteY38" fmla="*/ 207678 h 483767"/>
                  <a:gd name="connsiteX39" fmla="*/ 703661 w 933328"/>
                  <a:gd name="connsiteY39" fmla="*/ 215008 h 483767"/>
                  <a:gd name="connsiteX40" fmla="*/ 684115 w 933328"/>
                  <a:gd name="connsiteY40" fmla="*/ 227224 h 483767"/>
                  <a:gd name="connsiteX41" fmla="*/ 674342 w 933328"/>
                  <a:gd name="connsiteY41" fmla="*/ 234554 h 483767"/>
                  <a:gd name="connsiteX42" fmla="*/ 669456 w 933328"/>
                  <a:gd name="connsiteY42" fmla="*/ 236997 h 483767"/>
                  <a:gd name="connsiteX43" fmla="*/ 664569 w 933328"/>
                  <a:gd name="connsiteY43" fmla="*/ 239440 h 483767"/>
                  <a:gd name="connsiteX44" fmla="*/ 642580 w 933328"/>
                  <a:gd name="connsiteY44" fmla="*/ 251657 h 483767"/>
                  <a:gd name="connsiteX45" fmla="*/ 620590 w 933328"/>
                  <a:gd name="connsiteY45" fmla="*/ 263873 h 483767"/>
                  <a:gd name="connsiteX46" fmla="*/ 598601 w 933328"/>
                  <a:gd name="connsiteY46" fmla="*/ 273646 h 483767"/>
                  <a:gd name="connsiteX47" fmla="*/ 576611 w 933328"/>
                  <a:gd name="connsiteY47" fmla="*/ 283419 h 483767"/>
                  <a:gd name="connsiteX48" fmla="*/ 554622 w 933328"/>
                  <a:gd name="connsiteY48" fmla="*/ 293192 h 483767"/>
                  <a:gd name="connsiteX49" fmla="*/ 530189 w 933328"/>
                  <a:gd name="connsiteY49" fmla="*/ 300522 h 483767"/>
                  <a:gd name="connsiteX50" fmla="*/ 505756 w 933328"/>
                  <a:gd name="connsiteY50" fmla="*/ 307852 h 483767"/>
                  <a:gd name="connsiteX51" fmla="*/ 481324 w 933328"/>
                  <a:gd name="connsiteY51" fmla="*/ 315182 h 483767"/>
                  <a:gd name="connsiteX52" fmla="*/ 456891 w 933328"/>
                  <a:gd name="connsiteY52" fmla="*/ 322512 h 483767"/>
                  <a:gd name="connsiteX53" fmla="*/ 410469 w 933328"/>
                  <a:gd name="connsiteY53" fmla="*/ 334728 h 483767"/>
                  <a:gd name="connsiteX54" fmla="*/ 364047 w 933328"/>
                  <a:gd name="connsiteY54" fmla="*/ 346944 h 483767"/>
                  <a:gd name="connsiteX55" fmla="*/ 317625 w 933328"/>
                  <a:gd name="connsiteY55" fmla="*/ 359161 h 483767"/>
                  <a:gd name="connsiteX56" fmla="*/ 273646 w 933328"/>
                  <a:gd name="connsiteY56" fmla="*/ 371377 h 483767"/>
                  <a:gd name="connsiteX57" fmla="*/ 232111 w 933328"/>
                  <a:gd name="connsiteY57" fmla="*/ 386037 h 483767"/>
                  <a:gd name="connsiteX58" fmla="*/ 193018 w 933328"/>
                  <a:gd name="connsiteY58" fmla="*/ 400696 h 483767"/>
                  <a:gd name="connsiteX59" fmla="*/ 156369 w 933328"/>
                  <a:gd name="connsiteY59" fmla="*/ 415356 h 483767"/>
                  <a:gd name="connsiteX60" fmla="*/ 92844 w 933328"/>
                  <a:gd name="connsiteY60" fmla="*/ 442232 h 483767"/>
                  <a:gd name="connsiteX61" fmla="*/ 43979 w 933328"/>
                  <a:gd name="connsiteY61" fmla="*/ 464221 h 483767"/>
                  <a:gd name="connsiteX62" fmla="*/ 12216 w 933328"/>
                  <a:gd name="connsiteY62" fmla="*/ 478881 h 483767"/>
                  <a:gd name="connsiteX63" fmla="*/ 0 w 933328"/>
                  <a:gd name="connsiteY63" fmla="*/ 483767 h 483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933328" h="483767">
                    <a:moveTo>
                      <a:pt x="0" y="483767"/>
                    </a:moveTo>
                    <a:cubicBezTo>
                      <a:pt x="0" y="483767"/>
                      <a:pt x="14659" y="476438"/>
                      <a:pt x="41535" y="466665"/>
                    </a:cubicBezTo>
                    <a:cubicBezTo>
                      <a:pt x="53751" y="461778"/>
                      <a:pt x="70855" y="454448"/>
                      <a:pt x="90401" y="447118"/>
                    </a:cubicBezTo>
                    <a:cubicBezTo>
                      <a:pt x="109947" y="439789"/>
                      <a:pt x="129493" y="432459"/>
                      <a:pt x="153926" y="422686"/>
                    </a:cubicBezTo>
                    <a:cubicBezTo>
                      <a:pt x="166142" y="417799"/>
                      <a:pt x="178358" y="412913"/>
                      <a:pt x="190575" y="408026"/>
                    </a:cubicBezTo>
                    <a:cubicBezTo>
                      <a:pt x="202791" y="403139"/>
                      <a:pt x="215007" y="398253"/>
                      <a:pt x="229667" y="393366"/>
                    </a:cubicBezTo>
                    <a:cubicBezTo>
                      <a:pt x="244327" y="388480"/>
                      <a:pt x="256543" y="383593"/>
                      <a:pt x="271202" y="378707"/>
                    </a:cubicBezTo>
                    <a:cubicBezTo>
                      <a:pt x="285862" y="373820"/>
                      <a:pt x="300522" y="371377"/>
                      <a:pt x="315182" y="366490"/>
                    </a:cubicBezTo>
                    <a:cubicBezTo>
                      <a:pt x="329841" y="361604"/>
                      <a:pt x="344500" y="359161"/>
                      <a:pt x="361604" y="354274"/>
                    </a:cubicBezTo>
                    <a:cubicBezTo>
                      <a:pt x="376263" y="349388"/>
                      <a:pt x="393366" y="346944"/>
                      <a:pt x="408026" y="342058"/>
                    </a:cubicBezTo>
                    <a:cubicBezTo>
                      <a:pt x="425129" y="337171"/>
                      <a:pt x="439789" y="334728"/>
                      <a:pt x="456891" y="329841"/>
                    </a:cubicBezTo>
                    <a:cubicBezTo>
                      <a:pt x="464221" y="327398"/>
                      <a:pt x="473994" y="324955"/>
                      <a:pt x="481324" y="322512"/>
                    </a:cubicBezTo>
                    <a:lnTo>
                      <a:pt x="505756" y="315182"/>
                    </a:lnTo>
                    <a:cubicBezTo>
                      <a:pt x="513087" y="312739"/>
                      <a:pt x="522860" y="310295"/>
                      <a:pt x="530189" y="307852"/>
                    </a:cubicBezTo>
                    <a:cubicBezTo>
                      <a:pt x="537519" y="305409"/>
                      <a:pt x="544849" y="302965"/>
                      <a:pt x="554622" y="298079"/>
                    </a:cubicBezTo>
                    <a:cubicBezTo>
                      <a:pt x="561952" y="295636"/>
                      <a:pt x="569282" y="293192"/>
                      <a:pt x="579054" y="288306"/>
                    </a:cubicBezTo>
                    <a:cubicBezTo>
                      <a:pt x="586385" y="285863"/>
                      <a:pt x="593714" y="280976"/>
                      <a:pt x="601044" y="278533"/>
                    </a:cubicBezTo>
                    <a:cubicBezTo>
                      <a:pt x="608374" y="276090"/>
                      <a:pt x="615703" y="271203"/>
                      <a:pt x="623034" y="268760"/>
                    </a:cubicBezTo>
                    <a:cubicBezTo>
                      <a:pt x="630363" y="263873"/>
                      <a:pt x="637693" y="261430"/>
                      <a:pt x="645023" y="256543"/>
                    </a:cubicBezTo>
                    <a:cubicBezTo>
                      <a:pt x="652353" y="251657"/>
                      <a:pt x="659683" y="249214"/>
                      <a:pt x="667012" y="244327"/>
                    </a:cubicBezTo>
                    <a:lnTo>
                      <a:pt x="671899" y="241884"/>
                    </a:lnTo>
                    <a:lnTo>
                      <a:pt x="676785" y="239440"/>
                    </a:lnTo>
                    <a:cubicBezTo>
                      <a:pt x="679229" y="236997"/>
                      <a:pt x="684115" y="234554"/>
                      <a:pt x="686558" y="232111"/>
                    </a:cubicBezTo>
                    <a:cubicBezTo>
                      <a:pt x="693888" y="227224"/>
                      <a:pt x="698774" y="222338"/>
                      <a:pt x="706105" y="219894"/>
                    </a:cubicBezTo>
                    <a:cubicBezTo>
                      <a:pt x="708548" y="217451"/>
                      <a:pt x="713434" y="215008"/>
                      <a:pt x="715878" y="212564"/>
                    </a:cubicBezTo>
                    <a:cubicBezTo>
                      <a:pt x="718321" y="210121"/>
                      <a:pt x="720765" y="207678"/>
                      <a:pt x="725651" y="205235"/>
                    </a:cubicBezTo>
                    <a:cubicBezTo>
                      <a:pt x="737867" y="195462"/>
                      <a:pt x="750083" y="188132"/>
                      <a:pt x="759856" y="178359"/>
                    </a:cubicBezTo>
                    <a:cubicBezTo>
                      <a:pt x="781846" y="158813"/>
                      <a:pt x="801392" y="141710"/>
                      <a:pt x="820938" y="124607"/>
                    </a:cubicBezTo>
                    <a:cubicBezTo>
                      <a:pt x="838041" y="107504"/>
                      <a:pt x="855144" y="90401"/>
                      <a:pt x="869803" y="75741"/>
                    </a:cubicBezTo>
                    <a:cubicBezTo>
                      <a:pt x="884463" y="61082"/>
                      <a:pt x="894236" y="48865"/>
                      <a:pt x="904010" y="36649"/>
                    </a:cubicBezTo>
                    <a:cubicBezTo>
                      <a:pt x="913783" y="24433"/>
                      <a:pt x="921112" y="17103"/>
                      <a:pt x="925999" y="9773"/>
                    </a:cubicBezTo>
                    <a:cubicBezTo>
                      <a:pt x="930885" y="4887"/>
                      <a:pt x="933329" y="0"/>
                      <a:pt x="933329" y="0"/>
                    </a:cubicBezTo>
                    <a:cubicBezTo>
                      <a:pt x="933329" y="0"/>
                      <a:pt x="930885" y="2443"/>
                      <a:pt x="925999" y="9773"/>
                    </a:cubicBezTo>
                    <a:cubicBezTo>
                      <a:pt x="921112" y="14660"/>
                      <a:pt x="913783" y="24433"/>
                      <a:pt x="904010" y="34206"/>
                    </a:cubicBezTo>
                    <a:cubicBezTo>
                      <a:pt x="894236" y="43979"/>
                      <a:pt x="882020" y="58639"/>
                      <a:pt x="867361" y="73298"/>
                    </a:cubicBezTo>
                    <a:cubicBezTo>
                      <a:pt x="852701" y="87958"/>
                      <a:pt x="838041" y="105061"/>
                      <a:pt x="818495" y="119720"/>
                    </a:cubicBezTo>
                    <a:cubicBezTo>
                      <a:pt x="801392" y="136823"/>
                      <a:pt x="779403" y="153926"/>
                      <a:pt x="757414" y="173472"/>
                    </a:cubicBezTo>
                    <a:cubicBezTo>
                      <a:pt x="745197" y="183245"/>
                      <a:pt x="735424" y="190575"/>
                      <a:pt x="723207" y="200348"/>
                    </a:cubicBezTo>
                    <a:cubicBezTo>
                      <a:pt x="720765" y="202791"/>
                      <a:pt x="718321" y="205235"/>
                      <a:pt x="713434" y="207678"/>
                    </a:cubicBezTo>
                    <a:cubicBezTo>
                      <a:pt x="710991" y="210121"/>
                      <a:pt x="706105" y="212564"/>
                      <a:pt x="703661" y="215008"/>
                    </a:cubicBezTo>
                    <a:cubicBezTo>
                      <a:pt x="696332" y="219894"/>
                      <a:pt x="691445" y="222338"/>
                      <a:pt x="684115" y="227224"/>
                    </a:cubicBezTo>
                    <a:cubicBezTo>
                      <a:pt x="681672" y="229667"/>
                      <a:pt x="676785" y="232111"/>
                      <a:pt x="674342" y="234554"/>
                    </a:cubicBezTo>
                    <a:lnTo>
                      <a:pt x="669456" y="236997"/>
                    </a:lnTo>
                    <a:lnTo>
                      <a:pt x="664569" y="239440"/>
                    </a:lnTo>
                    <a:cubicBezTo>
                      <a:pt x="657239" y="241884"/>
                      <a:pt x="649909" y="246770"/>
                      <a:pt x="642580" y="251657"/>
                    </a:cubicBezTo>
                    <a:cubicBezTo>
                      <a:pt x="635250" y="256543"/>
                      <a:pt x="627920" y="258987"/>
                      <a:pt x="620590" y="263873"/>
                    </a:cubicBezTo>
                    <a:cubicBezTo>
                      <a:pt x="613260" y="266316"/>
                      <a:pt x="605931" y="271203"/>
                      <a:pt x="598601" y="273646"/>
                    </a:cubicBezTo>
                    <a:cubicBezTo>
                      <a:pt x="591271" y="276090"/>
                      <a:pt x="583941" y="280976"/>
                      <a:pt x="576611" y="283419"/>
                    </a:cubicBezTo>
                    <a:cubicBezTo>
                      <a:pt x="569282" y="285863"/>
                      <a:pt x="561952" y="288306"/>
                      <a:pt x="554622" y="293192"/>
                    </a:cubicBezTo>
                    <a:cubicBezTo>
                      <a:pt x="547292" y="295636"/>
                      <a:pt x="539962" y="298079"/>
                      <a:pt x="530189" y="300522"/>
                    </a:cubicBezTo>
                    <a:cubicBezTo>
                      <a:pt x="522860" y="302965"/>
                      <a:pt x="515529" y="305409"/>
                      <a:pt x="505756" y="307852"/>
                    </a:cubicBezTo>
                    <a:lnTo>
                      <a:pt x="481324" y="315182"/>
                    </a:lnTo>
                    <a:cubicBezTo>
                      <a:pt x="473994" y="317625"/>
                      <a:pt x="464221" y="320068"/>
                      <a:pt x="456891" y="322512"/>
                    </a:cubicBezTo>
                    <a:cubicBezTo>
                      <a:pt x="439789" y="327398"/>
                      <a:pt x="425129" y="332285"/>
                      <a:pt x="410469" y="334728"/>
                    </a:cubicBezTo>
                    <a:cubicBezTo>
                      <a:pt x="395809" y="339615"/>
                      <a:pt x="378707" y="342058"/>
                      <a:pt x="364047" y="346944"/>
                    </a:cubicBezTo>
                    <a:cubicBezTo>
                      <a:pt x="349387" y="351831"/>
                      <a:pt x="332284" y="354274"/>
                      <a:pt x="317625" y="359161"/>
                    </a:cubicBezTo>
                    <a:cubicBezTo>
                      <a:pt x="302965" y="364047"/>
                      <a:pt x="288306" y="366490"/>
                      <a:pt x="273646" y="371377"/>
                    </a:cubicBezTo>
                    <a:cubicBezTo>
                      <a:pt x="258986" y="376264"/>
                      <a:pt x="246770" y="381150"/>
                      <a:pt x="232111" y="386037"/>
                    </a:cubicBezTo>
                    <a:cubicBezTo>
                      <a:pt x="217451" y="390923"/>
                      <a:pt x="205234" y="395810"/>
                      <a:pt x="193018" y="400696"/>
                    </a:cubicBezTo>
                    <a:cubicBezTo>
                      <a:pt x="180802" y="405583"/>
                      <a:pt x="168585" y="410469"/>
                      <a:pt x="156369" y="415356"/>
                    </a:cubicBezTo>
                    <a:cubicBezTo>
                      <a:pt x="134380" y="425129"/>
                      <a:pt x="112390" y="432459"/>
                      <a:pt x="92844" y="442232"/>
                    </a:cubicBezTo>
                    <a:cubicBezTo>
                      <a:pt x="73298" y="449562"/>
                      <a:pt x="58638" y="456891"/>
                      <a:pt x="43979" y="464221"/>
                    </a:cubicBezTo>
                    <a:cubicBezTo>
                      <a:pt x="31762" y="469108"/>
                      <a:pt x="19546" y="473994"/>
                      <a:pt x="12216" y="478881"/>
                    </a:cubicBezTo>
                    <a:cubicBezTo>
                      <a:pt x="4886" y="481324"/>
                      <a:pt x="0" y="483767"/>
                      <a:pt x="0" y="483767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9" name="Freeform: Shape 2928">
                <a:extLst>
                  <a:ext uri="{FF2B5EF4-FFF2-40B4-BE49-F238E27FC236}">
                    <a16:creationId xmlns:a16="http://schemas.microsoft.com/office/drawing/2014/main" id="{1BDBECCF-DDB9-49AE-B36F-5238A15E3D0C}"/>
                  </a:ext>
                </a:extLst>
              </p:cNvPr>
              <p:cNvSpPr/>
              <p:nvPr/>
            </p:nvSpPr>
            <p:spPr>
              <a:xfrm>
                <a:off x="8158119" y="-262964"/>
                <a:ext cx="1013956" cy="271202"/>
              </a:xfrm>
              <a:custGeom>
                <a:avLst/>
                <a:gdLst>
                  <a:gd name="connsiteX0" fmla="*/ 1013957 w 1013956"/>
                  <a:gd name="connsiteY0" fmla="*/ 0 h 271202"/>
                  <a:gd name="connsiteX1" fmla="*/ 874691 w 1013956"/>
                  <a:gd name="connsiteY1" fmla="*/ 95287 h 271202"/>
                  <a:gd name="connsiteX2" fmla="*/ 728095 w 1013956"/>
                  <a:gd name="connsiteY2" fmla="*/ 188132 h 271202"/>
                  <a:gd name="connsiteX3" fmla="*/ 542406 w 1013956"/>
                  <a:gd name="connsiteY3" fmla="*/ 258987 h 271202"/>
                  <a:gd name="connsiteX4" fmla="*/ 442232 w 1013956"/>
                  <a:gd name="connsiteY4" fmla="*/ 268760 h 271202"/>
                  <a:gd name="connsiteX5" fmla="*/ 344501 w 1013956"/>
                  <a:gd name="connsiteY5" fmla="*/ 266316 h 271202"/>
                  <a:gd name="connsiteX6" fmla="*/ 251657 w 1013956"/>
                  <a:gd name="connsiteY6" fmla="*/ 261430 h 271202"/>
                  <a:gd name="connsiteX7" fmla="*/ 168585 w 1013956"/>
                  <a:gd name="connsiteY7" fmla="*/ 256543 h 271202"/>
                  <a:gd name="connsiteX8" fmla="*/ 100174 w 1013956"/>
                  <a:gd name="connsiteY8" fmla="*/ 251657 h 271202"/>
                  <a:gd name="connsiteX9" fmla="*/ 46422 w 1013956"/>
                  <a:gd name="connsiteY9" fmla="*/ 249213 h 271202"/>
                  <a:gd name="connsiteX10" fmla="*/ 26876 w 1013956"/>
                  <a:gd name="connsiteY10" fmla="*/ 249213 h 271202"/>
                  <a:gd name="connsiteX11" fmla="*/ 12216 w 1013956"/>
                  <a:gd name="connsiteY11" fmla="*/ 249213 h 271202"/>
                  <a:gd name="connsiteX12" fmla="*/ 0 w 1013956"/>
                  <a:gd name="connsiteY12" fmla="*/ 251657 h 271202"/>
                  <a:gd name="connsiteX13" fmla="*/ 12216 w 1013956"/>
                  <a:gd name="connsiteY13" fmla="*/ 249213 h 271202"/>
                  <a:gd name="connsiteX14" fmla="*/ 26876 w 1013956"/>
                  <a:gd name="connsiteY14" fmla="*/ 249213 h 271202"/>
                  <a:gd name="connsiteX15" fmla="*/ 46422 w 1013956"/>
                  <a:gd name="connsiteY15" fmla="*/ 249213 h 271202"/>
                  <a:gd name="connsiteX16" fmla="*/ 100174 w 1013956"/>
                  <a:gd name="connsiteY16" fmla="*/ 251657 h 271202"/>
                  <a:gd name="connsiteX17" fmla="*/ 168585 w 1013956"/>
                  <a:gd name="connsiteY17" fmla="*/ 256543 h 271202"/>
                  <a:gd name="connsiteX18" fmla="*/ 342058 w 1013956"/>
                  <a:gd name="connsiteY18" fmla="*/ 268760 h 271202"/>
                  <a:gd name="connsiteX19" fmla="*/ 439789 w 1013956"/>
                  <a:gd name="connsiteY19" fmla="*/ 271203 h 271202"/>
                  <a:gd name="connsiteX20" fmla="*/ 542406 w 1013956"/>
                  <a:gd name="connsiteY20" fmla="*/ 263873 h 271202"/>
                  <a:gd name="connsiteX21" fmla="*/ 728095 w 1013956"/>
                  <a:gd name="connsiteY21" fmla="*/ 190575 h 271202"/>
                  <a:gd name="connsiteX22" fmla="*/ 806279 w 1013956"/>
                  <a:gd name="connsiteY22" fmla="*/ 141710 h 271202"/>
                  <a:gd name="connsiteX23" fmla="*/ 874691 w 1013956"/>
                  <a:gd name="connsiteY23" fmla="*/ 95287 h 271202"/>
                  <a:gd name="connsiteX24" fmla="*/ 1013957 w 1013956"/>
                  <a:gd name="connsiteY24" fmla="*/ 0 h 271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13956" h="271202">
                    <a:moveTo>
                      <a:pt x="1013957" y="0"/>
                    </a:moveTo>
                    <a:cubicBezTo>
                      <a:pt x="1013957" y="0"/>
                      <a:pt x="957762" y="39092"/>
                      <a:pt x="874691" y="95287"/>
                    </a:cubicBezTo>
                    <a:cubicBezTo>
                      <a:pt x="833155" y="124607"/>
                      <a:pt x="784290" y="158813"/>
                      <a:pt x="728095" y="188132"/>
                    </a:cubicBezTo>
                    <a:cubicBezTo>
                      <a:pt x="671899" y="217451"/>
                      <a:pt x="608374" y="246770"/>
                      <a:pt x="542406" y="258987"/>
                    </a:cubicBezTo>
                    <a:cubicBezTo>
                      <a:pt x="508201" y="266316"/>
                      <a:pt x="476438" y="266316"/>
                      <a:pt x="442232" y="268760"/>
                    </a:cubicBezTo>
                    <a:cubicBezTo>
                      <a:pt x="408026" y="268760"/>
                      <a:pt x="376263" y="268760"/>
                      <a:pt x="344501" y="266316"/>
                    </a:cubicBezTo>
                    <a:cubicBezTo>
                      <a:pt x="312739" y="263873"/>
                      <a:pt x="280976" y="263873"/>
                      <a:pt x="251657" y="261430"/>
                    </a:cubicBezTo>
                    <a:cubicBezTo>
                      <a:pt x="222338" y="258987"/>
                      <a:pt x="195462" y="256543"/>
                      <a:pt x="168585" y="256543"/>
                    </a:cubicBezTo>
                    <a:cubicBezTo>
                      <a:pt x="144153" y="254100"/>
                      <a:pt x="119720" y="254100"/>
                      <a:pt x="100174" y="251657"/>
                    </a:cubicBezTo>
                    <a:cubicBezTo>
                      <a:pt x="78185" y="251657"/>
                      <a:pt x="61082" y="249213"/>
                      <a:pt x="46422" y="249213"/>
                    </a:cubicBezTo>
                    <a:cubicBezTo>
                      <a:pt x="39092" y="249213"/>
                      <a:pt x="31763" y="249213"/>
                      <a:pt x="26876" y="249213"/>
                    </a:cubicBezTo>
                    <a:cubicBezTo>
                      <a:pt x="21989" y="249213"/>
                      <a:pt x="17103" y="249213"/>
                      <a:pt x="12216" y="249213"/>
                    </a:cubicBezTo>
                    <a:cubicBezTo>
                      <a:pt x="4887" y="251657"/>
                      <a:pt x="0" y="251657"/>
                      <a:pt x="0" y="251657"/>
                    </a:cubicBezTo>
                    <a:cubicBezTo>
                      <a:pt x="0" y="251657"/>
                      <a:pt x="4887" y="251657"/>
                      <a:pt x="12216" y="249213"/>
                    </a:cubicBezTo>
                    <a:cubicBezTo>
                      <a:pt x="17103" y="249213"/>
                      <a:pt x="21989" y="249213"/>
                      <a:pt x="26876" y="249213"/>
                    </a:cubicBezTo>
                    <a:cubicBezTo>
                      <a:pt x="31763" y="249213"/>
                      <a:pt x="39092" y="249213"/>
                      <a:pt x="46422" y="249213"/>
                    </a:cubicBezTo>
                    <a:cubicBezTo>
                      <a:pt x="61082" y="249213"/>
                      <a:pt x="78185" y="251657"/>
                      <a:pt x="100174" y="251657"/>
                    </a:cubicBezTo>
                    <a:cubicBezTo>
                      <a:pt x="119720" y="254100"/>
                      <a:pt x="144153" y="254100"/>
                      <a:pt x="168585" y="256543"/>
                    </a:cubicBezTo>
                    <a:cubicBezTo>
                      <a:pt x="219894" y="261430"/>
                      <a:pt x="278533" y="266316"/>
                      <a:pt x="342058" y="268760"/>
                    </a:cubicBezTo>
                    <a:cubicBezTo>
                      <a:pt x="373821" y="271203"/>
                      <a:pt x="408026" y="271203"/>
                      <a:pt x="439789" y="271203"/>
                    </a:cubicBezTo>
                    <a:cubicBezTo>
                      <a:pt x="473994" y="271203"/>
                      <a:pt x="508201" y="268760"/>
                      <a:pt x="542406" y="263873"/>
                    </a:cubicBezTo>
                    <a:cubicBezTo>
                      <a:pt x="610817" y="249213"/>
                      <a:pt x="674343" y="222337"/>
                      <a:pt x="728095" y="190575"/>
                    </a:cubicBezTo>
                    <a:cubicBezTo>
                      <a:pt x="754970" y="175915"/>
                      <a:pt x="781846" y="158813"/>
                      <a:pt x="806279" y="141710"/>
                    </a:cubicBezTo>
                    <a:cubicBezTo>
                      <a:pt x="830712" y="124607"/>
                      <a:pt x="852701" y="109947"/>
                      <a:pt x="874691" y="95287"/>
                    </a:cubicBezTo>
                    <a:cubicBezTo>
                      <a:pt x="960205" y="41536"/>
                      <a:pt x="1013957" y="0"/>
                      <a:pt x="1013957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30" name="Freeform: Shape 2929">
                <a:extLst>
                  <a:ext uri="{FF2B5EF4-FFF2-40B4-BE49-F238E27FC236}">
                    <a16:creationId xmlns:a16="http://schemas.microsoft.com/office/drawing/2014/main" id="{42A3DCE5-1010-4CD2-9B4E-27D96C8F6DD1}"/>
                  </a:ext>
                </a:extLst>
              </p:cNvPr>
              <p:cNvSpPr/>
              <p:nvPr/>
            </p:nvSpPr>
            <p:spPr>
              <a:xfrm>
                <a:off x="8248520" y="-280067"/>
                <a:ext cx="901566" cy="171028"/>
              </a:xfrm>
              <a:custGeom>
                <a:avLst/>
                <a:gdLst>
                  <a:gd name="connsiteX0" fmla="*/ 0 w 901566"/>
                  <a:gd name="connsiteY0" fmla="*/ 122163 h 171028"/>
                  <a:gd name="connsiteX1" fmla="*/ 39092 w 901566"/>
                  <a:gd name="connsiteY1" fmla="*/ 129493 h 171028"/>
                  <a:gd name="connsiteX2" fmla="*/ 85514 w 901566"/>
                  <a:gd name="connsiteY2" fmla="*/ 136823 h 171028"/>
                  <a:gd name="connsiteX3" fmla="*/ 144153 w 901566"/>
                  <a:gd name="connsiteY3" fmla="*/ 149039 h 171028"/>
                  <a:gd name="connsiteX4" fmla="*/ 212564 w 901566"/>
                  <a:gd name="connsiteY4" fmla="*/ 163699 h 171028"/>
                  <a:gd name="connsiteX5" fmla="*/ 232111 w 901566"/>
                  <a:gd name="connsiteY5" fmla="*/ 168586 h 171028"/>
                  <a:gd name="connsiteX6" fmla="*/ 251656 w 901566"/>
                  <a:gd name="connsiteY6" fmla="*/ 171029 h 171028"/>
                  <a:gd name="connsiteX7" fmla="*/ 261429 w 901566"/>
                  <a:gd name="connsiteY7" fmla="*/ 171029 h 171028"/>
                  <a:gd name="connsiteX8" fmla="*/ 271203 w 901566"/>
                  <a:gd name="connsiteY8" fmla="*/ 171029 h 171028"/>
                  <a:gd name="connsiteX9" fmla="*/ 290749 w 901566"/>
                  <a:gd name="connsiteY9" fmla="*/ 171029 h 171028"/>
                  <a:gd name="connsiteX10" fmla="*/ 461778 w 901566"/>
                  <a:gd name="connsiteY10" fmla="*/ 156369 h 171028"/>
                  <a:gd name="connsiteX11" fmla="*/ 547292 w 901566"/>
                  <a:gd name="connsiteY11" fmla="*/ 139266 h 171028"/>
                  <a:gd name="connsiteX12" fmla="*/ 569282 w 901566"/>
                  <a:gd name="connsiteY12" fmla="*/ 134380 h 171028"/>
                  <a:gd name="connsiteX13" fmla="*/ 588828 w 901566"/>
                  <a:gd name="connsiteY13" fmla="*/ 129493 h 171028"/>
                  <a:gd name="connsiteX14" fmla="*/ 598601 w 901566"/>
                  <a:gd name="connsiteY14" fmla="*/ 127050 h 171028"/>
                  <a:gd name="connsiteX15" fmla="*/ 608374 w 901566"/>
                  <a:gd name="connsiteY15" fmla="*/ 124607 h 171028"/>
                  <a:gd name="connsiteX16" fmla="*/ 627920 w 901566"/>
                  <a:gd name="connsiteY16" fmla="*/ 117277 h 171028"/>
                  <a:gd name="connsiteX17" fmla="*/ 667012 w 901566"/>
                  <a:gd name="connsiteY17" fmla="*/ 102617 h 171028"/>
                  <a:gd name="connsiteX18" fmla="*/ 686559 w 901566"/>
                  <a:gd name="connsiteY18" fmla="*/ 95287 h 171028"/>
                  <a:gd name="connsiteX19" fmla="*/ 703661 w 901566"/>
                  <a:gd name="connsiteY19" fmla="*/ 87958 h 171028"/>
                  <a:gd name="connsiteX20" fmla="*/ 769630 w 901566"/>
                  <a:gd name="connsiteY20" fmla="*/ 61082 h 171028"/>
                  <a:gd name="connsiteX21" fmla="*/ 823381 w 901566"/>
                  <a:gd name="connsiteY21" fmla="*/ 36649 h 171028"/>
                  <a:gd name="connsiteX22" fmla="*/ 845371 w 901566"/>
                  <a:gd name="connsiteY22" fmla="*/ 26876 h 171028"/>
                  <a:gd name="connsiteX23" fmla="*/ 864917 w 901566"/>
                  <a:gd name="connsiteY23" fmla="*/ 17103 h 171028"/>
                  <a:gd name="connsiteX24" fmla="*/ 901566 w 901566"/>
                  <a:gd name="connsiteY24" fmla="*/ 0 h 171028"/>
                  <a:gd name="connsiteX25" fmla="*/ 864917 w 901566"/>
                  <a:gd name="connsiteY25" fmla="*/ 17103 h 171028"/>
                  <a:gd name="connsiteX26" fmla="*/ 845371 w 901566"/>
                  <a:gd name="connsiteY26" fmla="*/ 26876 h 171028"/>
                  <a:gd name="connsiteX27" fmla="*/ 823381 w 901566"/>
                  <a:gd name="connsiteY27" fmla="*/ 36649 h 171028"/>
                  <a:gd name="connsiteX28" fmla="*/ 769630 w 901566"/>
                  <a:gd name="connsiteY28" fmla="*/ 61082 h 171028"/>
                  <a:gd name="connsiteX29" fmla="*/ 703661 w 901566"/>
                  <a:gd name="connsiteY29" fmla="*/ 87958 h 171028"/>
                  <a:gd name="connsiteX30" fmla="*/ 686559 w 901566"/>
                  <a:gd name="connsiteY30" fmla="*/ 95287 h 171028"/>
                  <a:gd name="connsiteX31" fmla="*/ 667012 w 901566"/>
                  <a:gd name="connsiteY31" fmla="*/ 102617 h 171028"/>
                  <a:gd name="connsiteX32" fmla="*/ 627920 w 901566"/>
                  <a:gd name="connsiteY32" fmla="*/ 114834 h 171028"/>
                  <a:gd name="connsiteX33" fmla="*/ 608374 w 901566"/>
                  <a:gd name="connsiteY33" fmla="*/ 122163 h 171028"/>
                  <a:gd name="connsiteX34" fmla="*/ 598601 w 901566"/>
                  <a:gd name="connsiteY34" fmla="*/ 124607 h 171028"/>
                  <a:gd name="connsiteX35" fmla="*/ 588828 w 901566"/>
                  <a:gd name="connsiteY35" fmla="*/ 127050 h 171028"/>
                  <a:gd name="connsiteX36" fmla="*/ 569282 w 901566"/>
                  <a:gd name="connsiteY36" fmla="*/ 131937 h 171028"/>
                  <a:gd name="connsiteX37" fmla="*/ 549736 w 901566"/>
                  <a:gd name="connsiteY37" fmla="*/ 136823 h 171028"/>
                  <a:gd name="connsiteX38" fmla="*/ 464221 w 901566"/>
                  <a:gd name="connsiteY38" fmla="*/ 153926 h 171028"/>
                  <a:gd name="connsiteX39" fmla="*/ 293192 w 901566"/>
                  <a:gd name="connsiteY39" fmla="*/ 168586 h 171028"/>
                  <a:gd name="connsiteX40" fmla="*/ 273646 w 901566"/>
                  <a:gd name="connsiteY40" fmla="*/ 168586 h 171028"/>
                  <a:gd name="connsiteX41" fmla="*/ 254100 w 901566"/>
                  <a:gd name="connsiteY41" fmla="*/ 166142 h 171028"/>
                  <a:gd name="connsiteX42" fmla="*/ 234554 w 901566"/>
                  <a:gd name="connsiteY42" fmla="*/ 163699 h 171028"/>
                  <a:gd name="connsiteX43" fmla="*/ 215007 w 901566"/>
                  <a:gd name="connsiteY43" fmla="*/ 158813 h 171028"/>
                  <a:gd name="connsiteX44" fmla="*/ 146596 w 901566"/>
                  <a:gd name="connsiteY44" fmla="*/ 144153 h 171028"/>
                  <a:gd name="connsiteX45" fmla="*/ 87958 w 901566"/>
                  <a:gd name="connsiteY45" fmla="*/ 134380 h 171028"/>
                  <a:gd name="connsiteX46" fmla="*/ 41535 w 901566"/>
                  <a:gd name="connsiteY46" fmla="*/ 127050 h 171028"/>
                  <a:gd name="connsiteX47" fmla="*/ 12216 w 901566"/>
                  <a:gd name="connsiteY47" fmla="*/ 122163 h 171028"/>
                  <a:gd name="connsiteX48" fmla="*/ 0 w 901566"/>
                  <a:gd name="connsiteY48" fmla="*/ 122163 h 171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901566" h="171028">
                    <a:moveTo>
                      <a:pt x="0" y="122163"/>
                    </a:moveTo>
                    <a:cubicBezTo>
                      <a:pt x="0" y="122163"/>
                      <a:pt x="14660" y="124607"/>
                      <a:pt x="39092" y="129493"/>
                    </a:cubicBezTo>
                    <a:cubicBezTo>
                      <a:pt x="51309" y="131937"/>
                      <a:pt x="65968" y="134380"/>
                      <a:pt x="85514" y="136823"/>
                    </a:cubicBezTo>
                    <a:cubicBezTo>
                      <a:pt x="102617" y="139266"/>
                      <a:pt x="122163" y="144153"/>
                      <a:pt x="144153" y="149039"/>
                    </a:cubicBezTo>
                    <a:cubicBezTo>
                      <a:pt x="166142" y="153926"/>
                      <a:pt x="188131" y="158813"/>
                      <a:pt x="212564" y="163699"/>
                    </a:cubicBezTo>
                    <a:cubicBezTo>
                      <a:pt x="219894" y="166142"/>
                      <a:pt x="224780" y="166142"/>
                      <a:pt x="232111" y="168586"/>
                    </a:cubicBezTo>
                    <a:cubicBezTo>
                      <a:pt x="239440" y="171029"/>
                      <a:pt x="244327" y="171029"/>
                      <a:pt x="251656" y="171029"/>
                    </a:cubicBezTo>
                    <a:cubicBezTo>
                      <a:pt x="254100" y="171029"/>
                      <a:pt x="258987" y="171029"/>
                      <a:pt x="261429" y="171029"/>
                    </a:cubicBezTo>
                    <a:cubicBezTo>
                      <a:pt x="263873" y="171029"/>
                      <a:pt x="268760" y="171029"/>
                      <a:pt x="271203" y="171029"/>
                    </a:cubicBezTo>
                    <a:cubicBezTo>
                      <a:pt x="278533" y="171029"/>
                      <a:pt x="285862" y="171029"/>
                      <a:pt x="290749" y="171029"/>
                    </a:cubicBezTo>
                    <a:cubicBezTo>
                      <a:pt x="346944" y="171029"/>
                      <a:pt x="403139" y="166142"/>
                      <a:pt x="461778" y="156369"/>
                    </a:cubicBezTo>
                    <a:cubicBezTo>
                      <a:pt x="491097" y="151483"/>
                      <a:pt x="520416" y="146596"/>
                      <a:pt x="547292" y="139266"/>
                    </a:cubicBezTo>
                    <a:cubicBezTo>
                      <a:pt x="554622" y="136823"/>
                      <a:pt x="561952" y="136823"/>
                      <a:pt x="569282" y="134380"/>
                    </a:cubicBezTo>
                    <a:cubicBezTo>
                      <a:pt x="576612" y="131937"/>
                      <a:pt x="583941" y="129493"/>
                      <a:pt x="588828" y="129493"/>
                    </a:cubicBezTo>
                    <a:lnTo>
                      <a:pt x="598601" y="127050"/>
                    </a:lnTo>
                    <a:lnTo>
                      <a:pt x="608374" y="124607"/>
                    </a:lnTo>
                    <a:cubicBezTo>
                      <a:pt x="615703" y="122163"/>
                      <a:pt x="620590" y="119720"/>
                      <a:pt x="627920" y="117277"/>
                    </a:cubicBezTo>
                    <a:cubicBezTo>
                      <a:pt x="640136" y="112390"/>
                      <a:pt x="652353" y="107504"/>
                      <a:pt x="667012" y="102617"/>
                    </a:cubicBezTo>
                    <a:cubicBezTo>
                      <a:pt x="674343" y="100174"/>
                      <a:pt x="679229" y="97731"/>
                      <a:pt x="686559" y="95287"/>
                    </a:cubicBezTo>
                    <a:cubicBezTo>
                      <a:pt x="691445" y="92844"/>
                      <a:pt x="698775" y="90401"/>
                      <a:pt x="703661" y="87958"/>
                    </a:cubicBezTo>
                    <a:cubicBezTo>
                      <a:pt x="725651" y="78185"/>
                      <a:pt x="747641" y="68412"/>
                      <a:pt x="769630" y="61082"/>
                    </a:cubicBezTo>
                    <a:cubicBezTo>
                      <a:pt x="789176" y="51309"/>
                      <a:pt x="808722" y="43979"/>
                      <a:pt x="823381" y="36649"/>
                    </a:cubicBezTo>
                    <a:cubicBezTo>
                      <a:pt x="830712" y="31762"/>
                      <a:pt x="838041" y="29319"/>
                      <a:pt x="845371" y="26876"/>
                    </a:cubicBezTo>
                    <a:cubicBezTo>
                      <a:pt x="852701" y="24433"/>
                      <a:pt x="857588" y="19546"/>
                      <a:pt x="864917" y="17103"/>
                    </a:cubicBezTo>
                    <a:cubicBezTo>
                      <a:pt x="886907" y="4887"/>
                      <a:pt x="901566" y="0"/>
                      <a:pt x="901566" y="0"/>
                    </a:cubicBezTo>
                    <a:cubicBezTo>
                      <a:pt x="901566" y="0"/>
                      <a:pt x="889350" y="7330"/>
                      <a:pt x="864917" y="17103"/>
                    </a:cubicBezTo>
                    <a:cubicBezTo>
                      <a:pt x="860030" y="19546"/>
                      <a:pt x="852701" y="21989"/>
                      <a:pt x="845371" y="26876"/>
                    </a:cubicBezTo>
                    <a:cubicBezTo>
                      <a:pt x="838041" y="29319"/>
                      <a:pt x="830712" y="34206"/>
                      <a:pt x="823381" y="36649"/>
                    </a:cubicBezTo>
                    <a:cubicBezTo>
                      <a:pt x="806279" y="43979"/>
                      <a:pt x="789176" y="51309"/>
                      <a:pt x="769630" y="61082"/>
                    </a:cubicBezTo>
                    <a:cubicBezTo>
                      <a:pt x="750083" y="68412"/>
                      <a:pt x="728094" y="78185"/>
                      <a:pt x="703661" y="87958"/>
                    </a:cubicBezTo>
                    <a:cubicBezTo>
                      <a:pt x="698775" y="90401"/>
                      <a:pt x="691445" y="92844"/>
                      <a:pt x="686559" y="95287"/>
                    </a:cubicBezTo>
                    <a:cubicBezTo>
                      <a:pt x="681672" y="97731"/>
                      <a:pt x="674343" y="100174"/>
                      <a:pt x="667012" y="102617"/>
                    </a:cubicBezTo>
                    <a:cubicBezTo>
                      <a:pt x="654796" y="107504"/>
                      <a:pt x="642580" y="112390"/>
                      <a:pt x="627920" y="114834"/>
                    </a:cubicBezTo>
                    <a:cubicBezTo>
                      <a:pt x="620590" y="117277"/>
                      <a:pt x="615703" y="119720"/>
                      <a:pt x="608374" y="122163"/>
                    </a:cubicBezTo>
                    <a:lnTo>
                      <a:pt x="598601" y="124607"/>
                    </a:lnTo>
                    <a:lnTo>
                      <a:pt x="588828" y="127050"/>
                    </a:lnTo>
                    <a:cubicBezTo>
                      <a:pt x="581498" y="129493"/>
                      <a:pt x="574168" y="131937"/>
                      <a:pt x="569282" y="131937"/>
                    </a:cubicBezTo>
                    <a:cubicBezTo>
                      <a:pt x="561952" y="134380"/>
                      <a:pt x="554622" y="134380"/>
                      <a:pt x="549736" y="136823"/>
                    </a:cubicBezTo>
                    <a:cubicBezTo>
                      <a:pt x="522860" y="144153"/>
                      <a:pt x="493540" y="149039"/>
                      <a:pt x="464221" y="153926"/>
                    </a:cubicBezTo>
                    <a:cubicBezTo>
                      <a:pt x="408026" y="163699"/>
                      <a:pt x="349387" y="168586"/>
                      <a:pt x="293192" y="168586"/>
                    </a:cubicBezTo>
                    <a:cubicBezTo>
                      <a:pt x="285862" y="168586"/>
                      <a:pt x="278533" y="168586"/>
                      <a:pt x="273646" y="168586"/>
                    </a:cubicBezTo>
                    <a:cubicBezTo>
                      <a:pt x="266316" y="168586"/>
                      <a:pt x="261429" y="168586"/>
                      <a:pt x="254100" y="166142"/>
                    </a:cubicBezTo>
                    <a:cubicBezTo>
                      <a:pt x="246770" y="166142"/>
                      <a:pt x="241884" y="163699"/>
                      <a:pt x="234554" y="163699"/>
                    </a:cubicBezTo>
                    <a:cubicBezTo>
                      <a:pt x="229667" y="163699"/>
                      <a:pt x="222338" y="161256"/>
                      <a:pt x="215007" y="158813"/>
                    </a:cubicBezTo>
                    <a:cubicBezTo>
                      <a:pt x="190575" y="153926"/>
                      <a:pt x="166142" y="149039"/>
                      <a:pt x="146596" y="144153"/>
                    </a:cubicBezTo>
                    <a:cubicBezTo>
                      <a:pt x="124607" y="139266"/>
                      <a:pt x="105060" y="136823"/>
                      <a:pt x="87958" y="134380"/>
                    </a:cubicBezTo>
                    <a:cubicBezTo>
                      <a:pt x="70855" y="131937"/>
                      <a:pt x="56195" y="129493"/>
                      <a:pt x="41535" y="127050"/>
                    </a:cubicBezTo>
                    <a:cubicBezTo>
                      <a:pt x="29319" y="124607"/>
                      <a:pt x="19546" y="124607"/>
                      <a:pt x="12216" y="122163"/>
                    </a:cubicBezTo>
                    <a:cubicBezTo>
                      <a:pt x="4886" y="122163"/>
                      <a:pt x="0" y="122163"/>
                      <a:pt x="0" y="122163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31" name="Freeform: Shape 2930">
                <a:extLst>
                  <a:ext uri="{FF2B5EF4-FFF2-40B4-BE49-F238E27FC236}">
                    <a16:creationId xmlns:a16="http://schemas.microsoft.com/office/drawing/2014/main" id="{02B5ECD0-B37D-4F91-9F55-F9425F4A1AD4}"/>
                  </a:ext>
                </a:extLst>
              </p:cNvPr>
              <p:cNvSpPr/>
              <p:nvPr/>
            </p:nvSpPr>
            <p:spPr>
              <a:xfrm>
                <a:off x="8334034" y="-399787"/>
                <a:ext cx="776959" cy="153925"/>
              </a:xfrm>
              <a:custGeom>
                <a:avLst/>
                <a:gdLst>
                  <a:gd name="connsiteX0" fmla="*/ 776959 w 776959"/>
                  <a:gd name="connsiteY0" fmla="*/ 119720 h 153925"/>
                  <a:gd name="connsiteX1" fmla="*/ 767186 w 776959"/>
                  <a:gd name="connsiteY1" fmla="*/ 122163 h 153925"/>
                  <a:gd name="connsiteX2" fmla="*/ 742754 w 776959"/>
                  <a:gd name="connsiteY2" fmla="*/ 127050 h 153925"/>
                  <a:gd name="connsiteX3" fmla="*/ 703661 w 776959"/>
                  <a:gd name="connsiteY3" fmla="*/ 134380 h 153925"/>
                  <a:gd name="connsiteX4" fmla="*/ 679229 w 776959"/>
                  <a:gd name="connsiteY4" fmla="*/ 136823 h 153925"/>
                  <a:gd name="connsiteX5" fmla="*/ 652353 w 776959"/>
                  <a:gd name="connsiteY5" fmla="*/ 139266 h 153925"/>
                  <a:gd name="connsiteX6" fmla="*/ 623034 w 776959"/>
                  <a:gd name="connsiteY6" fmla="*/ 141710 h 153925"/>
                  <a:gd name="connsiteX7" fmla="*/ 608374 w 776959"/>
                  <a:gd name="connsiteY7" fmla="*/ 141710 h 153925"/>
                  <a:gd name="connsiteX8" fmla="*/ 593714 w 776959"/>
                  <a:gd name="connsiteY8" fmla="*/ 141710 h 153925"/>
                  <a:gd name="connsiteX9" fmla="*/ 559509 w 776959"/>
                  <a:gd name="connsiteY9" fmla="*/ 141710 h 153925"/>
                  <a:gd name="connsiteX10" fmla="*/ 525303 w 776959"/>
                  <a:gd name="connsiteY10" fmla="*/ 141710 h 153925"/>
                  <a:gd name="connsiteX11" fmla="*/ 452005 w 776959"/>
                  <a:gd name="connsiteY11" fmla="*/ 144153 h 153925"/>
                  <a:gd name="connsiteX12" fmla="*/ 432458 w 776959"/>
                  <a:gd name="connsiteY12" fmla="*/ 144153 h 153925"/>
                  <a:gd name="connsiteX13" fmla="*/ 412912 w 776959"/>
                  <a:gd name="connsiteY13" fmla="*/ 144153 h 153925"/>
                  <a:gd name="connsiteX14" fmla="*/ 393367 w 776959"/>
                  <a:gd name="connsiteY14" fmla="*/ 144153 h 153925"/>
                  <a:gd name="connsiteX15" fmla="*/ 373820 w 776959"/>
                  <a:gd name="connsiteY15" fmla="*/ 141710 h 153925"/>
                  <a:gd name="connsiteX16" fmla="*/ 354274 w 776959"/>
                  <a:gd name="connsiteY16" fmla="*/ 139266 h 153925"/>
                  <a:gd name="connsiteX17" fmla="*/ 337171 w 776959"/>
                  <a:gd name="connsiteY17" fmla="*/ 134380 h 153925"/>
                  <a:gd name="connsiteX18" fmla="*/ 300522 w 776959"/>
                  <a:gd name="connsiteY18" fmla="*/ 127050 h 153925"/>
                  <a:gd name="connsiteX19" fmla="*/ 229667 w 776959"/>
                  <a:gd name="connsiteY19" fmla="*/ 107504 h 153925"/>
                  <a:gd name="connsiteX20" fmla="*/ 166142 w 776959"/>
                  <a:gd name="connsiteY20" fmla="*/ 85514 h 153925"/>
                  <a:gd name="connsiteX21" fmla="*/ 109947 w 776959"/>
                  <a:gd name="connsiteY21" fmla="*/ 63525 h 153925"/>
                  <a:gd name="connsiteX22" fmla="*/ 85514 w 776959"/>
                  <a:gd name="connsiteY22" fmla="*/ 51309 h 153925"/>
                  <a:gd name="connsiteX23" fmla="*/ 63525 w 776959"/>
                  <a:gd name="connsiteY23" fmla="*/ 39092 h 153925"/>
                  <a:gd name="connsiteX24" fmla="*/ 29319 w 776959"/>
                  <a:gd name="connsiteY24" fmla="*/ 19546 h 153925"/>
                  <a:gd name="connsiteX25" fmla="*/ 17102 w 776959"/>
                  <a:gd name="connsiteY25" fmla="*/ 12216 h 153925"/>
                  <a:gd name="connsiteX26" fmla="*/ 7330 w 776959"/>
                  <a:gd name="connsiteY26" fmla="*/ 4887 h 153925"/>
                  <a:gd name="connsiteX27" fmla="*/ 0 w 776959"/>
                  <a:gd name="connsiteY27" fmla="*/ 0 h 153925"/>
                  <a:gd name="connsiteX28" fmla="*/ 7330 w 776959"/>
                  <a:gd name="connsiteY28" fmla="*/ 4887 h 153925"/>
                  <a:gd name="connsiteX29" fmla="*/ 26876 w 776959"/>
                  <a:gd name="connsiteY29" fmla="*/ 21989 h 153925"/>
                  <a:gd name="connsiteX30" fmla="*/ 61082 w 776959"/>
                  <a:gd name="connsiteY30" fmla="*/ 43979 h 153925"/>
                  <a:gd name="connsiteX31" fmla="*/ 83071 w 776959"/>
                  <a:gd name="connsiteY31" fmla="*/ 56195 h 153925"/>
                  <a:gd name="connsiteX32" fmla="*/ 107504 w 776959"/>
                  <a:gd name="connsiteY32" fmla="*/ 68412 h 153925"/>
                  <a:gd name="connsiteX33" fmla="*/ 163699 w 776959"/>
                  <a:gd name="connsiteY33" fmla="*/ 92844 h 153925"/>
                  <a:gd name="connsiteX34" fmla="*/ 227224 w 776959"/>
                  <a:gd name="connsiteY34" fmla="*/ 114834 h 153925"/>
                  <a:gd name="connsiteX35" fmla="*/ 298078 w 776959"/>
                  <a:gd name="connsiteY35" fmla="*/ 134380 h 153925"/>
                  <a:gd name="connsiteX36" fmla="*/ 334727 w 776959"/>
                  <a:gd name="connsiteY36" fmla="*/ 144153 h 153925"/>
                  <a:gd name="connsiteX37" fmla="*/ 354274 w 776959"/>
                  <a:gd name="connsiteY37" fmla="*/ 149040 h 153925"/>
                  <a:gd name="connsiteX38" fmla="*/ 373820 w 776959"/>
                  <a:gd name="connsiteY38" fmla="*/ 151483 h 153925"/>
                  <a:gd name="connsiteX39" fmla="*/ 393367 w 776959"/>
                  <a:gd name="connsiteY39" fmla="*/ 153926 h 153925"/>
                  <a:gd name="connsiteX40" fmla="*/ 412912 w 776959"/>
                  <a:gd name="connsiteY40" fmla="*/ 153926 h 153925"/>
                  <a:gd name="connsiteX41" fmla="*/ 432458 w 776959"/>
                  <a:gd name="connsiteY41" fmla="*/ 153926 h 153925"/>
                  <a:gd name="connsiteX42" fmla="*/ 452005 w 776959"/>
                  <a:gd name="connsiteY42" fmla="*/ 153926 h 153925"/>
                  <a:gd name="connsiteX43" fmla="*/ 525303 w 776959"/>
                  <a:gd name="connsiteY43" fmla="*/ 151483 h 153925"/>
                  <a:gd name="connsiteX44" fmla="*/ 559509 w 776959"/>
                  <a:gd name="connsiteY44" fmla="*/ 151483 h 153925"/>
                  <a:gd name="connsiteX45" fmla="*/ 593714 w 776959"/>
                  <a:gd name="connsiteY45" fmla="*/ 151483 h 153925"/>
                  <a:gd name="connsiteX46" fmla="*/ 610817 w 776959"/>
                  <a:gd name="connsiteY46" fmla="*/ 151483 h 153925"/>
                  <a:gd name="connsiteX47" fmla="*/ 625477 w 776959"/>
                  <a:gd name="connsiteY47" fmla="*/ 151483 h 153925"/>
                  <a:gd name="connsiteX48" fmla="*/ 654796 w 776959"/>
                  <a:gd name="connsiteY48" fmla="*/ 149040 h 153925"/>
                  <a:gd name="connsiteX49" fmla="*/ 681672 w 776959"/>
                  <a:gd name="connsiteY49" fmla="*/ 144153 h 153925"/>
                  <a:gd name="connsiteX50" fmla="*/ 706105 w 776959"/>
                  <a:gd name="connsiteY50" fmla="*/ 139266 h 153925"/>
                  <a:gd name="connsiteX51" fmla="*/ 745197 w 776959"/>
                  <a:gd name="connsiteY51" fmla="*/ 131937 h 153925"/>
                  <a:gd name="connsiteX52" fmla="*/ 769630 w 776959"/>
                  <a:gd name="connsiteY52" fmla="*/ 124607 h 153925"/>
                  <a:gd name="connsiteX53" fmla="*/ 776959 w 776959"/>
                  <a:gd name="connsiteY53" fmla="*/ 119720 h 153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776959" h="153925">
                    <a:moveTo>
                      <a:pt x="776959" y="119720"/>
                    </a:moveTo>
                    <a:cubicBezTo>
                      <a:pt x="776959" y="119720"/>
                      <a:pt x="774516" y="119720"/>
                      <a:pt x="767186" y="122163"/>
                    </a:cubicBezTo>
                    <a:cubicBezTo>
                      <a:pt x="762300" y="124607"/>
                      <a:pt x="752527" y="124607"/>
                      <a:pt x="742754" y="127050"/>
                    </a:cubicBezTo>
                    <a:cubicBezTo>
                      <a:pt x="732981" y="129493"/>
                      <a:pt x="718321" y="131937"/>
                      <a:pt x="703661" y="134380"/>
                    </a:cubicBezTo>
                    <a:cubicBezTo>
                      <a:pt x="696332" y="134380"/>
                      <a:pt x="689002" y="136823"/>
                      <a:pt x="679229" y="136823"/>
                    </a:cubicBezTo>
                    <a:cubicBezTo>
                      <a:pt x="671899" y="136823"/>
                      <a:pt x="662126" y="139266"/>
                      <a:pt x="652353" y="139266"/>
                    </a:cubicBezTo>
                    <a:cubicBezTo>
                      <a:pt x="642580" y="139266"/>
                      <a:pt x="632807" y="141710"/>
                      <a:pt x="623034" y="141710"/>
                    </a:cubicBezTo>
                    <a:cubicBezTo>
                      <a:pt x="618147" y="141710"/>
                      <a:pt x="613261" y="141710"/>
                      <a:pt x="608374" y="141710"/>
                    </a:cubicBezTo>
                    <a:cubicBezTo>
                      <a:pt x="603487" y="141710"/>
                      <a:pt x="598601" y="141710"/>
                      <a:pt x="593714" y="141710"/>
                    </a:cubicBezTo>
                    <a:cubicBezTo>
                      <a:pt x="583941" y="141710"/>
                      <a:pt x="571725" y="141710"/>
                      <a:pt x="559509" y="141710"/>
                    </a:cubicBezTo>
                    <a:cubicBezTo>
                      <a:pt x="547292" y="141710"/>
                      <a:pt x="537519" y="141710"/>
                      <a:pt x="525303" y="141710"/>
                    </a:cubicBezTo>
                    <a:cubicBezTo>
                      <a:pt x="500870" y="141710"/>
                      <a:pt x="476438" y="144153"/>
                      <a:pt x="452005" y="144153"/>
                    </a:cubicBezTo>
                    <a:cubicBezTo>
                      <a:pt x="444675" y="144153"/>
                      <a:pt x="439789" y="144153"/>
                      <a:pt x="432458" y="144153"/>
                    </a:cubicBezTo>
                    <a:cubicBezTo>
                      <a:pt x="425129" y="144153"/>
                      <a:pt x="420242" y="144153"/>
                      <a:pt x="412912" y="144153"/>
                    </a:cubicBezTo>
                    <a:cubicBezTo>
                      <a:pt x="405583" y="144153"/>
                      <a:pt x="400696" y="144153"/>
                      <a:pt x="393367" y="144153"/>
                    </a:cubicBezTo>
                    <a:lnTo>
                      <a:pt x="373820" y="141710"/>
                    </a:lnTo>
                    <a:cubicBezTo>
                      <a:pt x="366490" y="141710"/>
                      <a:pt x="361604" y="141710"/>
                      <a:pt x="354274" y="139266"/>
                    </a:cubicBezTo>
                    <a:lnTo>
                      <a:pt x="337171" y="134380"/>
                    </a:lnTo>
                    <a:cubicBezTo>
                      <a:pt x="324955" y="131937"/>
                      <a:pt x="312738" y="129493"/>
                      <a:pt x="300522" y="127050"/>
                    </a:cubicBezTo>
                    <a:cubicBezTo>
                      <a:pt x="276089" y="119720"/>
                      <a:pt x="254100" y="114834"/>
                      <a:pt x="229667" y="107504"/>
                    </a:cubicBezTo>
                    <a:cubicBezTo>
                      <a:pt x="207678" y="100174"/>
                      <a:pt x="185689" y="92844"/>
                      <a:pt x="166142" y="85514"/>
                    </a:cubicBezTo>
                    <a:cubicBezTo>
                      <a:pt x="146596" y="78185"/>
                      <a:pt x="127050" y="70855"/>
                      <a:pt x="109947" y="63525"/>
                    </a:cubicBezTo>
                    <a:cubicBezTo>
                      <a:pt x="100174" y="58639"/>
                      <a:pt x="92844" y="56195"/>
                      <a:pt x="85514" y="51309"/>
                    </a:cubicBezTo>
                    <a:cubicBezTo>
                      <a:pt x="78184" y="46422"/>
                      <a:pt x="70855" y="43979"/>
                      <a:pt x="63525" y="39092"/>
                    </a:cubicBezTo>
                    <a:cubicBezTo>
                      <a:pt x="48865" y="31763"/>
                      <a:pt x="39092" y="24433"/>
                      <a:pt x="29319" y="19546"/>
                    </a:cubicBezTo>
                    <a:cubicBezTo>
                      <a:pt x="24433" y="17103"/>
                      <a:pt x="21989" y="14660"/>
                      <a:pt x="17102" y="12216"/>
                    </a:cubicBezTo>
                    <a:cubicBezTo>
                      <a:pt x="14660" y="9773"/>
                      <a:pt x="9773" y="7330"/>
                      <a:pt x="7330" y="4887"/>
                    </a:cubicBezTo>
                    <a:cubicBezTo>
                      <a:pt x="2443" y="0"/>
                      <a:pt x="0" y="0"/>
                      <a:pt x="0" y="0"/>
                    </a:cubicBezTo>
                    <a:cubicBezTo>
                      <a:pt x="0" y="0"/>
                      <a:pt x="2443" y="2443"/>
                      <a:pt x="7330" y="4887"/>
                    </a:cubicBezTo>
                    <a:cubicBezTo>
                      <a:pt x="12216" y="9773"/>
                      <a:pt x="19546" y="14660"/>
                      <a:pt x="26876" y="21989"/>
                    </a:cubicBezTo>
                    <a:cubicBezTo>
                      <a:pt x="36649" y="29319"/>
                      <a:pt x="46422" y="36649"/>
                      <a:pt x="61082" y="43979"/>
                    </a:cubicBezTo>
                    <a:cubicBezTo>
                      <a:pt x="68411" y="48865"/>
                      <a:pt x="75742" y="51309"/>
                      <a:pt x="83071" y="56195"/>
                    </a:cubicBezTo>
                    <a:cubicBezTo>
                      <a:pt x="90401" y="61082"/>
                      <a:pt x="97731" y="63525"/>
                      <a:pt x="107504" y="68412"/>
                    </a:cubicBezTo>
                    <a:cubicBezTo>
                      <a:pt x="124607" y="75741"/>
                      <a:pt x="144153" y="85514"/>
                      <a:pt x="163699" y="92844"/>
                    </a:cubicBezTo>
                    <a:cubicBezTo>
                      <a:pt x="183245" y="100174"/>
                      <a:pt x="205234" y="107504"/>
                      <a:pt x="227224" y="114834"/>
                    </a:cubicBezTo>
                    <a:cubicBezTo>
                      <a:pt x="249213" y="122163"/>
                      <a:pt x="273646" y="129493"/>
                      <a:pt x="298078" y="134380"/>
                    </a:cubicBezTo>
                    <a:cubicBezTo>
                      <a:pt x="310295" y="136823"/>
                      <a:pt x="322511" y="141710"/>
                      <a:pt x="334727" y="144153"/>
                    </a:cubicBezTo>
                    <a:lnTo>
                      <a:pt x="354274" y="149040"/>
                    </a:lnTo>
                    <a:cubicBezTo>
                      <a:pt x="361604" y="151483"/>
                      <a:pt x="366490" y="151483"/>
                      <a:pt x="373820" y="151483"/>
                    </a:cubicBezTo>
                    <a:lnTo>
                      <a:pt x="393367" y="153926"/>
                    </a:lnTo>
                    <a:cubicBezTo>
                      <a:pt x="400696" y="153926"/>
                      <a:pt x="405583" y="153926"/>
                      <a:pt x="412912" y="153926"/>
                    </a:cubicBezTo>
                    <a:cubicBezTo>
                      <a:pt x="420242" y="153926"/>
                      <a:pt x="425129" y="153926"/>
                      <a:pt x="432458" y="153926"/>
                    </a:cubicBezTo>
                    <a:cubicBezTo>
                      <a:pt x="439789" y="153926"/>
                      <a:pt x="444675" y="153926"/>
                      <a:pt x="452005" y="153926"/>
                    </a:cubicBezTo>
                    <a:cubicBezTo>
                      <a:pt x="476438" y="153926"/>
                      <a:pt x="500870" y="151483"/>
                      <a:pt x="525303" y="151483"/>
                    </a:cubicBezTo>
                    <a:cubicBezTo>
                      <a:pt x="537519" y="151483"/>
                      <a:pt x="549736" y="151483"/>
                      <a:pt x="559509" y="151483"/>
                    </a:cubicBezTo>
                    <a:cubicBezTo>
                      <a:pt x="571725" y="151483"/>
                      <a:pt x="581498" y="151483"/>
                      <a:pt x="593714" y="151483"/>
                    </a:cubicBezTo>
                    <a:cubicBezTo>
                      <a:pt x="598601" y="151483"/>
                      <a:pt x="603487" y="151483"/>
                      <a:pt x="610817" y="151483"/>
                    </a:cubicBezTo>
                    <a:cubicBezTo>
                      <a:pt x="615703" y="151483"/>
                      <a:pt x="620590" y="151483"/>
                      <a:pt x="625477" y="151483"/>
                    </a:cubicBezTo>
                    <a:cubicBezTo>
                      <a:pt x="635250" y="151483"/>
                      <a:pt x="645023" y="149040"/>
                      <a:pt x="654796" y="149040"/>
                    </a:cubicBezTo>
                    <a:cubicBezTo>
                      <a:pt x="664569" y="146596"/>
                      <a:pt x="674343" y="146596"/>
                      <a:pt x="681672" y="144153"/>
                    </a:cubicBezTo>
                    <a:cubicBezTo>
                      <a:pt x="689002" y="141710"/>
                      <a:pt x="698775" y="141710"/>
                      <a:pt x="706105" y="139266"/>
                    </a:cubicBezTo>
                    <a:cubicBezTo>
                      <a:pt x="720765" y="136823"/>
                      <a:pt x="735424" y="134380"/>
                      <a:pt x="745197" y="131937"/>
                    </a:cubicBezTo>
                    <a:cubicBezTo>
                      <a:pt x="754970" y="129493"/>
                      <a:pt x="764743" y="127050"/>
                      <a:pt x="769630" y="124607"/>
                    </a:cubicBezTo>
                    <a:cubicBezTo>
                      <a:pt x="774516" y="119720"/>
                      <a:pt x="776959" y="119720"/>
                      <a:pt x="776959" y="11972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32" name="Freeform: Shape 2931">
                <a:extLst>
                  <a:ext uri="{FF2B5EF4-FFF2-40B4-BE49-F238E27FC236}">
                    <a16:creationId xmlns:a16="http://schemas.microsoft.com/office/drawing/2014/main" id="{06F89278-196A-4F13-855B-A90D79EE5771}"/>
                  </a:ext>
                </a:extLst>
              </p:cNvPr>
              <p:cNvSpPr/>
              <p:nvPr/>
            </p:nvSpPr>
            <p:spPr>
              <a:xfrm>
                <a:off x="8566145" y="-531723"/>
                <a:ext cx="601044" cy="239440"/>
              </a:xfrm>
              <a:custGeom>
                <a:avLst/>
                <a:gdLst>
                  <a:gd name="connsiteX0" fmla="*/ 0 w 601044"/>
                  <a:gd name="connsiteY0" fmla="*/ 0 h 239440"/>
                  <a:gd name="connsiteX1" fmla="*/ 17102 w 601044"/>
                  <a:gd name="connsiteY1" fmla="*/ 24433 h 239440"/>
                  <a:gd name="connsiteX2" fmla="*/ 39092 w 601044"/>
                  <a:gd name="connsiteY2" fmla="*/ 48865 h 239440"/>
                  <a:gd name="connsiteX3" fmla="*/ 70855 w 601044"/>
                  <a:gd name="connsiteY3" fmla="*/ 78185 h 239440"/>
                  <a:gd name="connsiteX4" fmla="*/ 112391 w 601044"/>
                  <a:gd name="connsiteY4" fmla="*/ 105061 h 239440"/>
                  <a:gd name="connsiteX5" fmla="*/ 136823 w 601044"/>
                  <a:gd name="connsiteY5" fmla="*/ 117277 h 239440"/>
                  <a:gd name="connsiteX6" fmla="*/ 163699 w 601044"/>
                  <a:gd name="connsiteY6" fmla="*/ 127050 h 239440"/>
                  <a:gd name="connsiteX7" fmla="*/ 219894 w 601044"/>
                  <a:gd name="connsiteY7" fmla="*/ 149039 h 239440"/>
                  <a:gd name="connsiteX8" fmla="*/ 278533 w 601044"/>
                  <a:gd name="connsiteY8" fmla="*/ 168586 h 239440"/>
                  <a:gd name="connsiteX9" fmla="*/ 337171 w 601044"/>
                  <a:gd name="connsiteY9" fmla="*/ 188132 h 239440"/>
                  <a:gd name="connsiteX10" fmla="*/ 395809 w 601044"/>
                  <a:gd name="connsiteY10" fmla="*/ 205235 h 239440"/>
                  <a:gd name="connsiteX11" fmla="*/ 449561 w 601044"/>
                  <a:gd name="connsiteY11" fmla="*/ 219894 h 239440"/>
                  <a:gd name="connsiteX12" fmla="*/ 473994 w 601044"/>
                  <a:gd name="connsiteY12" fmla="*/ 224781 h 239440"/>
                  <a:gd name="connsiteX13" fmla="*/ 498427 w 601044"/>
                  <a:gd name="connsiteY13" fmla="*/ 229667 h 239440"/>
                  <a:gd name="connsiteX14" fmla="*/ 539963 w 601044"/>
                  <a:gd name="connsiteY14" fmla="*/ 236997 h 239440"/>
                  <a:gd name="connsiteX15" fmla="*/ 557065 w 601044"/>
                  <a:gd name="connsiteY15" fmla="*/ 239440 h 239440"/>
                  <a:gd name="connsiteX16" fmla="*/ 571725 w 601044"/>
                  <a:gd name="connsiteY16" fmla="*/ 239440 h 239440"/>
                  <a:gd name="connsiteX17" fmla="*/ 583941 w 601044"/>
                  <a:gd name="connsiteY17" fmla="*/ 239440 h 239440"/>
                  <a:gd name="connsiteX18" fmla="*/ 593714 w 601044"/>
                  <a:gd name="connsiteY18" fmla="*/ 239440 h 239440"/>
                  <a:gd name="connsiteX19" fmla="*/ 601044 w 601044"/>
                  <a:gd name="connsiteY19" fmla="*/ 239440 h 239440"/>
                  <a:gd name="connsiteX20" fmla="*/ 593714 w 601044"/>
                  <a:gd name="connsiteY20" fmla="*/ 239440 h 239440"/>
                  <a:gd name="connsiteX21" fmla="*/ 571725 w 601044"/>
                  <a:gd name="connsiteY21" fmla="*/ 236997 h 239440"/>
                  <a:gd name="connsiteX22" fmla="*/ 557065 w 601044"/>
                  <a:gd name="connsiteY22" fmla="*/ 234554 h 239440"/>
                  <a:gd name="connsiteX23" fmla="*/ 539963 w 601044"/>
                  <a:gd name="connsiteY23" fmla="*/ 232111 h 239440"/>
                  <a:gd name="connsiteX24" fmla="*/ 498427 w 601044"/>
                  <a:gd name="connsiteY24" fmla="*/ 224781 h 239440"/>
                  <a:gd name="connsiteX25" fmla="*/ 473994 w 601044"/>
                  <a:gd name="connsiteY25" fmla="*/ 219894 h 239440"/>
                  <a:gd name="connsiteX26" fmla="*/ 449561 w 601044"/>
                  <a:gd name="connsiteY26" fmla="*/ 212564 h 239440"/>
                  <a:gd name="connsiteX27" fmla="*/ 395809 w 601044"/>
                  <a:gd name="connsiteY27" fmla="*/ 197905 h 239440"/>
                  <a:gd name="connsiteX28" fmla="*/ 339614 w 601044"/>
                  <a:gd name="connsiteY28" fmla="*/ 180802 h 239440"/>
                  <a:gd name="connsiteX29" fmla="*/ 280976 w 601044"/>
                  <a:gd name="connsiteY29" fmla="*/ 161256 h 239440"/>
                  <a:gd name="connsiteX30" fmla="*/ 222338 w 601044"/>
                  <a:gd name="connsiteY30" fmla="*/ 141710 h 239440"/>
                  <a:gd name="connsiteX31" fmla="*/ 166142 w 601044"/>
                  <a:gd name="connsiteY31" fmla="*/ 122163 h 239440"/>
                  <a:gd name="connsiteX32" fmla="*/ 139266 w 601044"/>
                  <a:gd name="connsiteY32" fmla="*/ 112390 h 239440"/>
                  <a:gd name="connsiteX33" fmla="*/ 114833 w 601044"/>
                  <a:gd name="connsiteY33" fmla="*/ 100174 h 239440"/>
                  <a:gd name="connsiteX34" fmla="*/ 73298 w 601044"/>
                  <a:gd name="connsiteY34" fmla="*/ 73298 h 239440"/>
                  <a:gd name="connsiteX35" fmla="*/ 17102 w 601044"/>
                  <a:gd name="connsiteY35" fmla="*/ 21989 h 239440"/>
                  <a:gd name="connsiteX36" fmla="*/ 0 w 601044"/>
                  <a:gd name="connsiteY36" fmla="*/ 0 h 239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601044" h="239440">
                    <a:moveTo>
                      <a:pt x="0" y="0"/>
                    </a:moveTo>
                    <a:cubicBezTo>
                      <a:pt x="0" y="0"/>
                      <a:pt x="4886" y="9773"/>
                      <a:pt x="17102" y="24433"/>
                    </a:cubicBezTo>
                    <a:cubicBezTo>
                      <a:pt x="21989" y="31763"/>
                      <a:pt x="29319" y="39092"/>
                      <a:pt x="39092" y="48865"/>
                    </a:cubicBezTo>
                    <a:cubicBezTo>
                      <a:pt x="48865" y="58638"/>
                      <a:pt x="58638" y="68412"/>
                      <a:pt x="70855" y="78185"/>
                    </a:cubicBezTo>
                    <a:cubicBezTo>
                      <a:pt x="83071" y="87958"/>
                      <a:pt x="97731" y="97731"/>
                      <a:pt x="112391" y="105061"/>
                    </a:cubicBezTo>
                    <a:cubicBezTo>
                      <a:pt x="119720" y="109947"/>
                      <a:pt x="129493" y="112390"/>
                      <a:pt x="136823" y="117277"/>
                    </a:cubicBezTo>
                    <a:cubicBezTo>
                      <a:pt x="146596" y="119720"/>
                      <a:pt x="153926" y="124607"/>
                      <a:pt x="163699" y="127050"/>
                    </a:cubicBezTo>
                    <a:cubicBezTo>
                      <a:pt x="180802" y="134380"/>
                      <a:pt x="200348" y="141710"/>
                      <a:pt x="219894" y="149039"/>
                    </a:cubicBezTo>
                    <a:cubicBezTo>
                      <a:pt x="239440" y="156369"/>
                      <a:pt x="258987" y="163699"/>
                      <a:pt x="278533" y="168586"/>
                    </a:cubicBezTo>
                    <a:cubicBezTo>
                      <a:pt x="298078" y="175915"/>
                      <a:pt x="317625" y="180802"/>
                      <a:pt x="337171" y="188132"/>
                    </a:cubicBezTo>
                    <a:cubicBezTo>
                      <a:pt x="356718" y="195462"/>
                      <a:pt x="376263" y="200348"/>
                      <a:pt x="395809" y="205235"/>
                    </a:cubicBezTo>
                    <a:cubicBezTo>
                      <a:pt x="415356" y="210121"/>
                      <a:pt x="432458" y="215008"/>
                      <a:pt x="449561" y="219894"/>
                    </a:cubicBezTo>
                    <a:cubicBezTo>
                      <a:pt x="459334" y="222338"/>
                      <a:pt x="466665" y="224781"/>
                      <a:pt x="473994" y="224781"/>
                    </a:cubicBezTo>
                    <a:cubicBezTo>
                      <a:pt x="481324" y="227224"/>
                      <a:pt x="491097" y="227224"/>
                      <a:pt x="498427" y="229667"/>
                    </a:cubicBezTo>
                    <a:cubicBezTo>
                      <a:pt x="513087" y="232111"/>
                      <a:pt x="527746" y="234554"/>
                      <a:pt x="539963" y="236997"/>
                    </a:cubicBezTo>
                    <a:cubicBezTo>
                      <a:pt x="547292" y="236997"/>
                      <a:pt x="552179" y="239440"/>
                      <a:pt x="557065" y="239440"/>
                    </a:cubicBezTo>
                    <a:cubicBezTo>
                      <a:pt x="561952" y="239440"/>
                      <a:pt x="566838" y="239440"/>
                      <a:pt x="571725" y="239440"/>
                    </a:cubicBezTo>
                    <a:cubicBezTo>
                      <a:pt x="576612" y="239440"/>
                      <a:pt x="581498" y="239440"/>
                      <a:pt x="583941" y="239440"/>
                    </a:cubicBezTo>
                    <a:cubicBezTo>
                      <a:pt x="586385" y="239440"/>
                      <a:pt x="591271" y="239440"/>
                      <a:pt x="593714" y="239440"/>
                    </a:cubicBezTo>
                    <a:cubicBezTo>
                      <a:pt x="598601" y="239440"/>
                      <a:pt x="601044" y="239440"/>
                      <a:pt x="601044" y="239440"/>
                    </a:cubicBezTo>
                    <a:cubicBezTo>
                      <a:pt x="601044" y="239440"/>
                      <a:pt x="598601" y="239440"/>
                      <a:pt x="593714" y="239440"/>
                    </a:cubicBezTo>
                    <a:cubicBezTo>
                      <a:pt x="588828" y="239440"/>
                      <a:pt x="581498" y="239440"/>
                      <a:pt x="571725" y="236997"/>
                    </a:cubicBezTo>
                    <a:cubicBezTo>
                      <a:pt x="566838" y="236997"/>
                      <a:pt x="561952" y="236997"/>
                      <a:pt x="557065" y="234554"/>
                    </a:cubicBezTo>
                    <a:cubicBezTo>
                      <a:pt x="552179" y="234554"/>
                      <a:pt x="544849" y="232111"/>
                      <a:pt x="539963" y="232111"/>
                    </a:cubicBezTo>
                    <a:cubicBezTo>
                      <a:pt x="527746" y="229667"/>
                      <a:pt x="513087" y="227224"/>
                      <a:pt x="498427" y="224781"/>
                    </a:cubicBezTo>
                    <a:cubicBezTo>
                      <a:pt x="491097" y="222338"/>
                      <a:pt x="483767" y="222338"/>
                      <a:pt x="473994" y="219894"/>
                    </a:cubicBezTo>
                    <a:cubicBezTo>
                      <a:pt x="466665" y="217451"/>
                      <a:pt x="456891" y="215008"/>
                      <a:pt x="449561" y="212564"/>
                    </a:cubicBezTo>
                    <a:cubicBezTo>
                      <a:pt x="432458" y="207678"/>
                      <a:pt x="415356" y="202791"/>
                      <a:pt x="395809" y="197905"/>
                    </a:cubicBezTo>
                    <a:cubicBezTo>
                      <a:pt x="376263" y="193018"/>
                      <a:pt x="356718" y="185689"/>
                      <a:pt x="339614" y="180802"/>
                    </a:cubicBezTo>
                    <a:cubicBezTo>
                      <a:pt x="320068" y="173472"/>
                      <a:pt x="300522" y="168586"/>
                      <a:pt x="280976" y="161256"/>
                    </a:cubicBezTo>
                    <a:cubicBezTo>
                      <a:pt x="261429" y="153926"/>
                      <a:pt x="241884" y="149039"/>
                      <a:pt x="222338" y="141710"/>
                    </a:cubicBezTo>
                    <a:cubicBezTo>
                      <a:pt x="202791" y="134380"/>
                      <a:pt x="183245" y="127050"/>
                      <a:pt x="166142" y="122163"/>
                    </a:cubicBezTo>
                    <a:cubicBezTo>
                      <a:pt x="156369" y="119720"/>
                      <a:pt x="149040" y="114834"/>
                      <a:pt x="139266" y="112390"/>
                    </a:cubicBezTo>
                    <a:cubicBezTo>
                      <a:pt x="131936" y="109947"/>
                      <a:pt x="122163" y="105061"/>
                      <a:pt x="114833" y="100174"/>
                    </a:cubicBezTo>
                    <a:cubicBezTo>
                      <a:pt x="100174" y="92844"/>
                      <a:pt x="85514" y="83071"/>
                      <a:pt x="73298" y="73298"/>
                    </a:cubicBezTo>
                    <a:cubicBezTo>
                      <a:pt x="48865" y="53752"/>
                      <a:pt x="29319" y="36649"/>
                      <a:pt x="17102" y="21989"/>
                    </a:cubicBezTo>
                    <a:cubicBezTo>
                      <a:pt x="4886" y="977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33" name="Freeform: Shape 2932">
                <a:extLst>
                  <a:ext uri="{FF2B5EF4-FFF2-40B4-BE49-F238E27FC236}">
                    <a16:creationId xmlns:a16="http://schemas.microsoft.com/office/drawing/2014/main" id="{0CF0F1B1-8AF0-43B8-97EA-656597EAD741}"/>
                  </a:ext>
                </a:extLst>
              </p:cNvPr>
              <p:cNvSpPr/>
              <p:nvPr/>
            </p:nvSpPr>
            <p:spPr>
              <a:xfrm>
                <a:off x="8903316" y="-397344"/>
                <a:ext cx="251657" cy="95287"/>
              </a:xfrm>
              <a:custGeom>
                <a:avLst/>
                <a:gdLst>
                  <a:gd name="connsiteX0" fmla="*/ 0 w 251657"/>
                  <a:gd name="connsiteY0" fmla="*/ 0 h 95287"/>
                  <a:gd name="connsiteX1" fmla="*/ 9773 w 251657"/>
                  <a:gd name="connsiteY1" fmla="*/ 4887 h 95287"/>
                  <a:gd name="connsiteX2" fmla="*/ 36649 w 251657"/>
                  <a:gd name="connsiteY2" fmla="*/ 19546 h 95287"/>
                  <a:gd name="connsiteX3" fmla="*/ 75742 w 251657"/>
                  <a:gd name="connsiteY3" fmla="*/ 36649 h 95287"/>
                  <a:gd name="connsiteX4" fmla="*/ 122163 w 251657"/>
                  <a:gd name="connsiteY4" fmla="*/ 56195 h 95287"/>
                  <a:gd name="connsiteX5" fmla="*/ 168585 w 251657"/>
                  <a:gd name="connsiteY5" fmla="*/ 73298 h 95287"/>
                  <a:gd name="connsiteX6" fmla="*/ 210121 w 251657"/>
                  <a:gd name="connsiteY6" fmla="*/ 85514 h 95287"/>
                  <a:gd name="connsiteX7" fmla="*/ 227225 w 251657"/>
                  <a:gd name="connsiteY7" fmla="*/ 90401 h 95287"/>
                  <a:gd name="connsiteX8" fmla="*/ 239441 w 251657"/>
                  <a:gd name="connsiteY8" fmla="*/ 92844 h 95287"/>
                  <a:gd name="connsiteX9" fmla="*/ 251657 w 251657"/>
                  <a:gd name="connsiteY9" fmla="*/ 95288 h 95287"/>
                  <a:gd name="connsiteX10" fmla="*/ 239441 w 251657"/>
                  <a:gd name="connsiteY10" fmla="*/ 92844 h 95287"/>
                  <a:gd name="connsiteX11" fmla="*/ 227225 w 251657"/>
                  <a:gd name="connsiteY11" fmla="*/ 87958 h 95287"/>
                  <a:gd name="connsiteX12" fmla="*/ 210121 w 251657"/>
                  <a:gd name="connsiteY12" fmla="*/ 83071 h 95287"/>
                  <a:gd name="connsiteX13" fmla="*/ 168585 w 251657"/>
                  <a:gd name="connsiteY13" fmla="*/ 68412 h 95287"/>
                  <a:gd name="connsiteX14" fmla="*/ 122163 w 251657"/>
                  <a:gd name="connsiteY14" fmla="*/ 48865 h 95287"/>
                  <a:gd name="connsiteX15" fmla="*/ 75742 w 251657"/>
                  <a:gd name="connsiteY15" fmla="*/ 29319 h 95287"/>
                  <a:gd name="connsiteX16" fmla="*/ 34206 w 251657"/>
                  <a:gd name="connsiteY16" fmla="*/ 14660 h 95287"/>
                  <a:gd name="connsiteX17" fmla="*/ 4887 w 251657"/>
                  <a:gd name="connsiteY17" fmla="*/ 4887 h 95287"/>
                  <a:gd name="connsiteX18" fmla="*/ 0 w 251657"/>
                  <a:gd name="connsiteY18" fmla="*/ 0 h 95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51657" h="95287">
                    <a:moveTo>
                      <a:pt x="0" y="0"/>
                    </a:moveTo>
                    <a:cubicBezTo>
                      <a:pt x="0" y="0"/>
                      <a:pt x="4887" y="2443"/>
                      <a:pt x="9773" y="4887"/>
                    </a:cubicBezTo>
                    <a:cubicBezTo>
                      <a:pt x="17103" y="7330"/>
                      <a:pt x="26876" y="12216"/>
                      <a:pt x="36649" y="19546"/>
                    </a:cubicBezTo>
                    <a:cubicBezTo>
                      <a:pt x="48865" y="24433"/>
                      <a:pt x="61082" y="31763"/>
                      <a:pt x="75742" y="36649"/>
                    </a:cubicBezTo>
                    <a:cubicBezTo>
                      <a:pt x="90401" y="43979"/>
                      <a:pt x="105061" y="48865"/>
                      <a:pt x="122163" y="56195"/>
                    </a:cubicBezTo>
                    <a:cubicBezTo>
                      <a:pt x="136823" y="63525"/>
                      <a:pt x="153926" y="68412"/>
                      <a:pt x="168585" y="73298"/>
                    </a:cubicBezTo>
                    <a:cubicBezTo>
                      <a:pt x="183245" y="78185"/>
                      <a:pt x="197905" y="83071"/>
                      <a:pt x="210121" y="85514"/>
                    </a:cubicBezTo>
                    <a:cubicBezTo>
                      <a:pt x="217451" y="87958"/>
                      <a:pt x="222338" y="87958"/>
                      <a:pt x="227225" y="90401"/>
                    </a:cubicBezTo>
                    <a:cubicBezTo>
                      <a:pt x="232111" y="90401"/>
                      <a:pt x="236997" y="92844"/>
                      <a:pt x="239441" y="92844"/>
                    </a:cubicBezTo>
                    <a:cubicBezTo>
                      <a:pt x="246770" y="92844"/>
                      <a:pt x="251657" y="95288"/>
                      <a:pt x="251657" y="95288"/>
                    </a:cubicBezTo>
                    <a:cubicBezTo>
                      <a:pt x="251657" y="95288"/>
                      <a:pt x="246770" y="95288"/>
                      <a:pt x="239441" y="92844"/>
                    </a:cubicBezTo>
                    <a:cubicBezTo>
                      <a:pt x="236997" y="92844"/>
                      <a:pt x="232111" y="90401"/>
                      <a:pt x="227225" y="87958"/>
                    </a:cubicBezTo>
                    <a:cubicBezTo>
                      <a:pt x="222338" y="85514"/>
                      <a:pt x="217451" y="83071"/>
                      <a:pt x="210121" y="83071"/>
                    </a:cubicBezTo>
                    <a:cubicBezTo>
                      <a:pt x="197905" y="78185"/>
                      <a:pt x="185689" y="73298"/>
                      <a:pt x="168585" y="68412"/>
                    </a:cubicBezTo>
                    <a:cubicBezTo>
                      <a:pt x="153926" y="63525"/>
                      <a:pt x="139267" y="56195"/>
                      <a:pt x="122163" y="48865"/>
                    </a:cubicBezTo>
                    <a:cubicBezTo>
                      <a:pt x="107504" y="41536"/>
                      <a:pt x="90401" y="36649"/>
                      <a:pt x="75742" y="29319"/>
                    </a:cubicBezTo>
                    <a:cubicBezTo>
                      <a:pt x="61082" y="24433"/>
                      <a:pt x="46422" y="17103"/>
                      <a:pt x="34206" y="14660"/>
                    </a:cubicBezTo>
                    <a:cubicBezTo>
                      <a:pt x="21989" y="9773"/>
                      <a:pt x="12216" y="7330"/>
                      <a:pt x="4887" y="4887"/>
                    </a:cubicBezTo>
                    <a:cubicBezTo>
                      <a:pt x="2443" y="244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34" name="Freeform: Shape 2933">
                <a:extLst>
                  <a:ext uri="{FF2B5EF4-FFF2-40B4-BE49-F238E27FC236}">
                    <a16:creationId xmlns:a16="http://schemas.microsoft.com/office/drawing/2014/main" id="{9CF0F713-4480-4372-AF32-CBD559C8FE6D}"/>
                  </a:ext>
                </a:extLst>
              </p:cNvPr>
              <p:cNvSpPr/>
              <p:nvPr/>
            </p:nvSpPr>
            <p:spPr>
              <a:xfrm>
                <a:off x="8637000" y="-768721"/>
                <a:ext cx="503313" cy="456891"/>
              </a:xfrm>
              <a:custGeom>
                <a:avLst/>
                <a:gdLst>
                  <a:gd name="connsiteX0" fmla="*/ 0 w 503313"/>
                  <a:gd name="connsiteY0" fmla="*/ 0 h 456891"/>
                  <a:gd name="connsiteX1" fmla="*/ 9773 w 503313"/>
                  <a:gd name="connsiteY1" fmla="*/ 29319 h 456891"/>
                  <a:gd name="connsiteX2" fmla="*/ 24433 w 503313"/>
                  <a:gd name="connsiteY2" fmla="*/ 61082 h 456891"/>
                  <a:gd name="connsiteX3" fmla="*/ 43979 w 503313"/>
                  <a:gd name="connsiteY3" fmla="*/ 102617 h 456891"/>
                  <a:gd name="connsiteX4" fmla="*/ 70855 w 503313"/>
                  <a:gd name="connsiteY4" fmla="*/ 149039 h 456891"/>
                  <a:gd name="connsiteX5" fmla="*/ 85514 w 503313"/>
                  <a:gd name="connsiteY5" fmla="*/ 173472 h 456891"/>
                  <a:gd name="connsiteX6" fmla="*/ 102618 w 503313"/>
                  <a:gd name="connsiteY6" fmla="*/ 197905 h 456891"/>
                  <a:gd name="connsiteX7" fmla="*/ 122163 w 503313"/>
                  <a:gd name="connsiteY7" fmla="*/ 222338 h 456891"/>
                  <a:gd name="connsiteX8" fmla="*/ 131936 w 503313"/>
                  <a:gd name="connsiteY8" fmla="*/ 234554 h 456891"/>
                  <a:gd name="connsiteX9" fmla="*/ 144153 w 503313"/>
                  <a:gd name="connsiteY9" fmla="*/ 246770 h 456891"/>
                  <a:gd name="connsiteX10" fmla="*/ 168585 w 503313"/>
                  <a:gd name="connsiteY10" fmla="*/ 268760 h 456891"/>
                  <a:gd name="connsiteX11" fmla="*/ 195462 w 503313"/>
                  <a:gd name="connsiteY11" fmla="*/ 288306 h 456891"/>
                  <a:gd name="connsiteX12" fmla="*/ 249214 w 503313"/>
                  <a:gd name="connsiteY12" fmla="*/ 324955 h 456891"/>
                  <a:gd name="connsiteX13" fmla="*/ 276089 w 503313"/>
                  <a:gd name="connsiteY13" fmla="*/ 342058 h 456891"/>
                  <a:gd name="connsiteX14" fmla="*/ 302965 w 503313"/>
                  <a:gd name="connsiteY14" fmla="*/ 359161 h 456891"/>
                  <a:gd name="connsiteX15" fmla="*/ 354274 w 503313"/>
                  <a:gd name="connsiteY15" fmla="*/ 388480 h 456891"/>
                  <a:gd name="connsiteX16" fmla="*/ 400696 w 503313"/>
                  <a:gd name="connsiteY16" fmla="*/ 412913 h 456891"/>
                  <a:gd name="connsiteX17" fmla="*/ 442232 w 503313"/>
                  <a:gd name="connsiteY17" fmla="*/ 432459 h 456891"/>
                  <a:gd name="connsiteX18" fmla="*/ 473994 w 503313"/>
                  <a:gd name="connsiteY18" fmla="*/ 447118 h 456891"/>
                  <a:gd name="connsiteX19" fmla="*/ 486210 w 503313"/>
                  <a:gd name="connsiteY19" fmla="*/ 452005 h 456891"/>
                  <a:gd name="connsiteX20" fmla="*/ 495983 w 503313"/>
                  <a:gd name="connsiteY20" fmla="*/ 454448 h 456891"/>
                  <a:gd name="connsiteX21" fmla="*/ 503314 w 503313"/>
                  <a:gd name="connsiteY21" fmla="*/ 456891 h 456891"/>
                  <a:gd name="connsiteX22" fmla="*/ 495983 w 503313"/>
                  <a:gd name="connsiteY22" fmla="*/ 454448 h 456891"/>
                  <a:gd name="connsiteX23" fmla="*/ 476438 w 503313"/>
                  <a:gd name="connsiteY23" fmla="*/ 447118 h 456891"/>
                  <a:gd name="connsiteX24" fmla="*/ 444675 w 503313"/>
                  <a:gd name="connsiteY24" fmla="*/ 432459 h 456891"/>
                  <a:gd name="connsiteX25" fmla="*/ 405583 w 503313"/>
                  <a:gd name="connsiteY25" fmla="*/ 410469 h 456891"/>
                  <a:gd name="connsiteX26" fmla="*/ 359161 w 503313"/>
                  <a:gd name="connsiteY26" fmla="*/ 383593 h 456891"/>
                  <a:gd name="connsiteX27" fmla="*/ 334728 w 503313"/>
                  <a:gd name="connsiteY27" fmla="*/ 368934 h 456891"/>
                  <a:gd name="connsiteX28" fmla="*/ 307852 w 503313"/>
                  <a:gd name="connsiteY28" fmla="*/ 354274 h 456891"/>
                  <a:gd name="connsiteX29" fmla="*/ 280976 w 503313"/>
                  <a:gd name="connsiteY29" fmla="*/ 337171 h 456891"/>
                  <a:gd name="connsiteX30" fmla="*/ 254100 w 503313"/>
                  <a:gd name="connsiteY30" fmla="*/ 320068 h 456891"/>
                  <a:gd name="connsiteX31" fmla="*/ 200348 w 503313"/>
                  <a:gd name="connsiteY31" fmla="*/ 280976 h 456891"/>
                  <a:gd name="connsiteX32" fmla="*/ 173472 w 503313"/>
                  <a:gd name="connsiteY32" fmla="*/ 261430 h 456891"/>
                  <a:gd name="connsiteX33" fmla="*/ 149040 w 503313"/>
                  <a:gd name="connsiteY33" fmla="*/ 239440 h 456891"/>
                  <a:gd name="connsiteX34" fmla="*/ 136823 w 503313"/>
                  <a:gd name="connsiteY34" fmla="*/ 227224 h 456891"/>
                  <a:gd name="connsiteX35" fmla="*/ 127050 w 503313"/>
                  <a:gd name="connsiteY35" fmla="*/ 215008 h 456891"/>
                  <a:gd name="connsiteX36" fmla="*/ 107504 w 503313"/>
                  <a:gd name="connsiteY36" fmla="*/ 190575 h 456891"/>
                  <a:gd name="connsiteX37" fmla="*/ 90401 w 503313"/>
                  <a:gd name="connsiteY37" fmla="*/ 166142 h 456891"/>
                  <a:gd name="connsiteX38" fmla="*/ 73298 w 503313"/>
                  <a:gd name="connsiteY38" fmla="*/ 141710 h 456891"/>
                  <a:gd name="connsiteX39" fmla="*/ 46422 w 503313"/>
                  <a:gd name="connsiteY39" fmla="*/ 95288 h 456891"/>
                  <a:gd name="connsiteX40" fmla="*/ 24433 w 503313"/>
                  <a:gd name="connsiteY40" fmla="*/ 56195 h 456891"/>
                  <a:gd name="connsiteX41" fmla="*/ 9773 w 503313"/>
                  <a:gd name="connsiteY41" fmla="*/ 24433 h 456891"/>
                  <a:gd name="connsiteX42" fmla="*/ 0 w 503313"/>
                  <a:gd name="connsiteY42" fmla="*/ 0 h 456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503313" h="456891">
                    <a:moveTo>
                      <a:pt x="0" y="0"/>
                    </a:moveTo>
                    <a:cubicBezTo>
                      <a:pt x="0" y="0"/>
                      <a:pt x="2443" y="9773"/>
                      <a:pt x="9773" y="29319"/>
                    </a:cubicBezTo>
                    <a:cubicBezTo>
                      <a:pt x="14660" y="39092"/>
                      <a:pt x="17103" y="48865"/>
                      <a:pt x="24433" y="61082"/>
                    </a:cubicBezTo>
                    <a:cubicBezTo>
                      <a:pt x="29320" y="73298"/>
                      <a:pt x="36649" y="87958"/>
                      <a:pt x="43979" y="102617"/>
                    </a:cubicBezTo>
                    <a:cubicBezTo>
                      <a:pt x="51309" y="117277"/>
                      <a:pt x="61082" y="131937"/>
                      <a:pt x="70855" y="149039"/>
                    </a:cubicBezTo>
                    <a:cubicBezTo>
                      <a:pt x="75742" y="156369"/>
                      <a:pt x="80628" y="166142"/>
                      <a:pt x="85514" y="173472"/>
                    </a:cubicBezTo>
                    <a:cubicBezTo>
                      <a:pt x="90401" y="180802"/>
                      <a:pt x="97731" y="190575"/>
                      <a:pt x="102618" y="197905"/>
                    </a:cubicBezTo>
                    <a:cubicBezTo>
                      <a:pt x="109947" y="205235"/>
                      <a:pt x="114834" y="215008"/>
                      <a:pt x="122163" y="222338"/>
                    </a:cubicBezTo>
                    <a:cubicBezTo>
                      <a:pt x="124607" y="227224"/>
                      <a:pt x="129493" y="229667"/>
                      <a:pt x="131936" y="234554"/>
                    </a:cubicBezTo>
                    <a:cubicBezTo>
                      <a:pt x="136823" y="239440"/>
                      <a:pt x="139267" y="241884"/>
                      <a:pt x="144153" y="246770"/>
                    </a:cubicBezTo>
                    <a:cubicBezTo>
                      <a:pt x="151483" y="254100"/>
                      <a:pt x="161256" y="261430"/>
                      <a:pt x="168585" y="268760"/>
                    </a:cubicBezTo>
                    <a:cubicBezTo>
                      <a:pt x="178358" y="276089"/>
                      <a:pt x="185689" y="283419"/>
                      <a:pt x="195462" y="288306"/>
                    </a:cubicBezTo>
                    <a:cubicBezTo>
                      <a:pt x="212565" y="300522"/>
                      <a:pt x="232111" y="315182"/>
                      <a:pt x="249214" y="324955"/>
                    </a:cubicBezTo>
                    <a:cubicBezTo>
                      <a:pt x="258987" y="329841"/>
                      <a:pt x="266316" y="337171"/>
                      <a:pt x="276089" y="342058"/>
                    </a:cubicBezTo>
                    <a:cubicBezTo>
                      <a:pt x="285863" y="346944"/>
                      <a:pt x="293192" y="354274"/>
                      <a:pt x="302965" y="359161"/>
                    </a:cubicBezTo>
                    <a:cubicBezTo>
                      <a:pt x="320068" y="368934"/>
                      <a:pt x="337171" y="378707"/>
                      <a:pt x="354274" y="388480"/>
                    </a:cubicBezTo>
                    <a:cubicBezTo>
                      <a:pt x="371377" y="398253"/>
                      <a:pt x="386036" y="405583"/>
                      <a:pt x="400696" y="412913"/>
                    </a:cubicBezTo>
                    <a:cubicBezTo>
                      <a:pt x="415356" y="420242"/>
                      <a:pt x="430016" y="427572"/>
                      <a:pt x="442232" y="432459"/>
                    </a:cubicBezTo>
                    <a:cubicBezTo>
                      <a:pt x="454448" y="437345"/>
                      <a:pt x="464221" y="442232"/>
                      <a:pt x="473994" y="447118"/>
                    </a:cubicBezTo>
                    <a:cubicBezTo>
                      <a:pt x="478881" y="449562"/>
                      <a:pt x="483767" y="449562"/>
                      <a:pt x="486210" y="452005"/>
                    </a:cubicBezTo>
                    <a:cubicBezTo>
                      <a:pt x="488654" y="454448"/>
                      <a:pt x="493541" y="454448"/>
                      <a:pt x="495983" y="454448"/>
                    </a:cubicBezTo>
                    <a:cubicBezTo>
                      <a:pt x="500870" y="456891"/>
                      <a:pt x="503314" y="456891"/>
                      <a:pt x="503314" y="456891"/>
                    </a:cubicBezTo>
                    <a:cubicBezTo>
                      <a:pt x="503314" y="456891"/>
                      <a:pt x="500870" y="456891"/>
                      <a:pt x="495983" y="454448"/>
                    </a:cubicBezTo>
                    <a:cubicBezTo>
                      <a:pt x="491097" y="452005"/>
                      <a:pt x="483767" y="449562"/>
                      <a:pt x="476438" y="447118"/>
                    </a:cubicBezTo>
                    <a:cubicBezTo>
                      <a:pt x="466665" y="442232"/>
                      <a:pt x="456892" y="437345"/>
                      <a:pt x="444675" y="432459"/>
                    </a:cubicBezTo>
                    <a:cubicBezTo>
                      <a:pt x="432459" y="425129"/>
                      <a:pt x="420243" y="420242"/>
                      <a:pt x="405583" y="410469"/>
                    </a:cubicBezTo>
                    <a:cubicBezTo>
                      <a:pt x="390923" y="403140"/>
                      <a:pt x="376263" y="393366"/>
                      <a:pt x="359161" y="383593"/>
                    </a:cubicBezTo>
                    <a:cubicBezTo>
                      <a:pt x="351831" y="378707"/>
                      <a:pt x="342058" y="373820"/>
                      <a:pt x="334728" y="368934"/>
                    </a:cubicBezTo>
                    <a:cubicBezTo>
                      <a:pt x="327398" y="364047"/>
                      <a:pt x="317625" y="359161"/>
                      <a:pt x="307852" y="354274"/>
                    </a:cubicBezTo>
                    <a:cubicBezTo>
                      <a:pt x="298079" y="349388"/>
                      <a:pt x="290749" y="344501"/>
                      <a:pt x="280976" y="337171"/>
                    </a:cubicBezTo>
                    <a:cubicBezTo>
                      <a:pt x="271203" y="332285"/>
                      <a:pt x="263873" y="324955"/>
                      <a:pt x="254100" y="320068"/>
                    </a:cubicBezTo>
                    <a:cubicBezTo>
                      <a:pt x="236997" y="307852"/>
                      <a:pt x="217451" y="295636"/>
                      <a:pt x="200348" y="280976"/>
                    </a:cubicBezTo>
                    <a:cubicBezTo>
                      <a:pt x="190575" y="273646"/>
                      <a:pt x="183245" y="268760"/>
                      <a:pt x="173472" y="261430"/>
                    </a:cubicBezTo>
                    <a:cubicBezTo>
                      <a:pt x="166142" y="254100"/>
                      <a:pt x="156369" y="246770"/>
                      <a:pt x="149040" y="239440"/>
                    </a:cubicBezTo>
                    <a:cubicBezTo>
                      <a:pt x="144153" y="234554"/>
                      <a:pt x="141709" y="232111"/>
                      <a:pt x="136823" y="227224"/>
                    </a:cubicBezTo>
                    <a:cubicBezTo>
                      <a:pt x="131936" y="222338"/>
                      <a:pt x="129493" y="219894"/>
                      <a:pt x="127050" y="215008"/>
                    </a:cubicBezTo>
                    <a:cubicBezTo>
                      <a:pt x="119720" y="207678"/>
                      <a:pt x="112391" y="197905"/>
                      <a:pt x="107504" y="190575"/>
                    </a:cubicBezTo>
                    <a:cubicBezTo>
                      <a:pt x="100174" y="183245"/>
                      <a:pt x="95287" y="173472"/>
                      <a:pt x="90401" y="166142"/>
                    </a:cubicBezTo>
                    <a:cubicBezTo>
                      <a:pt x="85514" y="158813"/>
                      <a:pt x="78185" y="149039"/>
                      <a:pt x="73298" y="141710"/>
                    </a:cubicBezTo>
                    <a:cubicBezTo>
                      <a:pt x="63525" y="124607"/>
                      <a:pt x="53752" y="109947"/>
                      <a:pt x="46422" y="95288"/>
                    </a:cubicBezTo>
                    <a:cubicBezTo>
                      <a:pt x="39092" y="80628"/>
                      <a:pt x="31762" y="68412"/>
                      <a:pt x="24433" y="56195"/>
                    </a:cubicBezTo>
                    <a:cubicBezTo>
                      <a:pt x="19546" y="43979"/>
                      <a:pt x="12216" y="34206"/>
                      <a:pt x="9773" y="24433"/>
                    </a:cubicBezTo>
                    <a:cubicBezTo>
                      <a:pt x="4887" y="1221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35" name="Freeform: Shape 2934">
                <a:extLst>
                  <a:ext uri="{FF2B5EF4-FFF2-40B4-BE49-F238E27FC236}">
                    <a16:creationId xmlns:a16="http://schemas.microsoft.com/office/drawing/2014/main" id="{155605EB-B952-483E-A7A4-2E4EE6C58EE7}"/>
                  </a:ext>
                </a:extLst>
              </p:cNvPr>
              <p:cNvSpPr/>
              <p:nvPr/>
            </p:nvSpPr>
            <p:spPr>
              <a:xfrm>
                <a:off x="8834905" y="-861565"/>
                <a:ext cx="346943" cy="564395"/>
              </a:xfrm>
              <a:custGeom>
                <a:avLst/>
                <a:gdLst>
                  <a:gd name="connsiteX0" fmla="*/ 0 w 346943"/>
                  <a:gd name="connsiteY0" fmla="*/ 0 h 564395"/>
                  <a:gd name="connsiteX1" fmla="*/ 9773 w 346943"/>
                  <a:gd name="connsiteY1" fmla="*/ 26876 h 564395"/>
                  <a:gd name="connsiteX2" fmla="*/ 39092 w 346943"/>
                  <a:gd name="connsiteY2" fmla="*/ 97731 h 564395"/>
                  <a:gd name="connsiteX3" fmla="*/ 58638 w 346943"/>
                  <a:gd name="connsiteY3" fmla="*/ 144153 h 564395"/>
                  <a:gd name="connsiteX4" fmla="*/ 83071 w 346943"/>
                  <a:gd name="connsiteY4" fmla="*/ 195462 h 564395"/>
                  <a:gd name="connsiteX5" fmla="*/ 109947 w 346943"/>
                  <a:gd name="connsiteY5" fmla="*/ 249214 h 564395"/>
                  <a:gd name="connsiteX6" fmla="*/ 124607 w 346943"/>
                  <a:gd name="connsiteY6" fmla="*/ 276089 h 564395"/>
                  <a:gd name="connsiteX7" fmla="*/ 139266 w 346943"/>
                  <a:gd name="connsiteY7" fmla="*/ 302965 h 564395"/>
                  <a:gd name="connsiteX8" fmla="*/ 171029 w 346943"/>
                  <a:gd name="connsiteY8" fmla="*/ 356717 h 564395"/>
                  <a:gd name="connsiteX9" fmla="*/ 188131 w 346943"/>
                  <a:gd name="connsiteY9" fmla="*/ 383593 h 564395"/>
                  <a:gd name="connsiteX10" fmla="*/ 205234 w 346943"/>
                  <a:gd name="connsiteY10" fmla="*/ 408026 h 564395"/>
                  <a:gd name="connsiteX11" fmla="*/ 241884 w 346943"/>
                  <a:gd name="connsiteY11" fmla="*/ 449562 h 564395"/>
                  <a:gd name="connsiteX12" fmla="*/ 276089 w 346943"/>
                  <a:gd name="connsiteY12" fmla="*/ 486211 h 564395"/>
                  <a:gd name="connsiteX13" fmla="*/ 346944 w 346943"/>
                  <a:gd name="connsiteY13" fmla="*/ 564395 h 564395"/>
                  <a:gd name="connsiteX14" fmla="*/ 329841 w 346943"/>
                  <a:gd name="connsiteY14" fmla="*/ 542406 h 564395"/>
                  <a:gd name="connsiteX15" fmla="*/ 280976 w 346943"/>
                  <a:gd name="connsiteY15" fmla="*/ 483767 h 564395"/>
                  <a:gd name="connsiteX16" fmla="*/ 210121 w 346943"/>
                  <a:gd name="connsiteY16" fmla="*/ 403139 h 564395"/>
                  <a:gd name="connsiteX17" fmla="*/ 193018 w 346943"/>
                  <a:gd name="connsiteY17" fmla="*/ 378707 h 564395"/>
                  <a:gd name="connsiteX18" fmla="*/ 175915 w 346943"/>
                  <a:gd name="connsiteY18" fmla="*/ 351831 h 564395"/>
                  <a:gd name="connsiteX19" fmla="*/ 144153 w 346943"/>
                  <a:gd name="connsiteY19" fmla="*/ 298079 h 564395"/>
                  <a:gd name="connsiteX20" fmla="*/ 129493 w 346943"/>
                  <a:gd name="connsiteY20" fmla="*/ 271203 h 564395"/>
                  <a:gd name="connsiteX21" fmla="*/ 114833 w 346943"/>
                  <a:gd name="connsiteY21" fmla="*/ 244327 h 564395"/>
                  <a:gd name="connsiteX22" fmla="*/ 87958 w 346943"/>
                  <a:gd name="connsiteY22" fmla="*/ 190575 h 564395"/>
                  <a:gd name="connsiteX23" fmla="*/ 41535 w 346943"/>
                  <a:gd name="connsiteY23" fmla="*/ 92844 h 564395"/>
                  <a:gd name="connsiteX24" fmla="*/ 0 w 346943"/>
                  <a:gd name="connsiteY24" fmla="*/ 0 h 564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46943" h="564395">
                    <a:moveTo>
                      <a:pt x="0" y="0"/>
                    </a:moveTo>
                    <a:cubicBezTo>
                      <a:pt x="0" y="0"/>
                      <a:pt x="4886" y="9773"/>
                      <a:pt x="9773" y="26876"/>
                    </a:cubicBezTo>
                    <a:cubicBezTo>
                      <a:pt x="17102" y="43979"/>
                      <a:pt x="26876" y="68412"/>
                      <a:pt x="39092" y="97731"/>
                    </a:cubicBezTo>
                    <a:cubicBezTo>
                      <a:pt x="46422" y="112390"/>
                      <a:pt x="51309" y="127050"/>
                      <a:pt x="58638" y="144153"/>
                    </a:cubicBezTo>
                    <a:cubicBezTo>
                      <a:pt x="65968" y="161256"/>
                      <a:pt x="73298" y="178359"/>
                      <a:pt x="83071" y="195462"/>
                    </a:cubicBezTo>
                    <a:cubicBezTo>
                      <a:pt x="90401" y="212564"/>
                      <a:pt x="100174" y="232111"/>
                      <a:pt x="109947" y="249214"/>
                    </a:cubicBezTo>
                    <a:cubicBezTo>
                      <a:pt x="114833" y="258987"/>
                      <a:pt x="119720" y="268760"/>
                      <a:pt x="124607" y="276089"/>
                    </a:cubicBezTo>
                    <a:cubicBezTo>
                      <a:pt x="129493" y="285863"/>
                      <a:pt x="134380" y="295636"/>
                      <a:pt x="139266" y="302965"/>
                    </a:cubicBezTo>
                    <a:cubicBezTo>
                      <a:pt x="149040" y="322512"/>
                      <a:pt x="158813" y="339614"/>
                      <a:pt x="171029" y="356717"/>
                    </a:cubicBezTo>
                    <a:cubicBezTo>
                      <a:pt x="175915" y="366490"/>
                      <a:pt x="183245" y="373820"/>
                      <a:pt x="188131" y="383593"/>
                    </a:cubicBezTo>
                    <a:cubicBezTo>
                      <a:pt x="193018" y="393366"/>
                      <a:pt x="200348" y="400696"/>
                      <a:pt x="205234" y="408026"/>
                    </a:cubicBezTo>
                    <a:cubicBezTo>
                      <a:pt x="217451" y="422686"/>
                      <a:pt x="232111" y="437345"/>
                      <a:pt x="241884" y="449562"/>
                    </a:cubicBezTo>
                    <a:cubicBezTo>
                      <a:pt x="254100" y="461778"/>
                      <a:pt x="266316" y="476438"/>
                      <a:pt x="276089" y="486211"/>
                    </a:cubicBezTo>
                    <a:cubicBezTo>
                      <a:pt x="317625" y="532633"/>
                      <a:pt x="346944" y="564395"/>
                      <a:pt x="346944" y="564395"/>
                    </a:cubicBezTo>
                    <a:cubicBezTo>
                      <a:pt x="346944" y="564395"/>
                      <a:pt x="339614" y="557066"/>
                      <a:pt x="329841" y="542406"/>
                    </a:cubicBezTo>
                    <a:cubicBezTo>
                      <a:pt x="317625" y="527746"/>
                      <a:pt x="300522" y="508200"/>
                      <a:pt x="280976" y="483767"/>
                    </a:cubicBezTo>
                    <a:cubicBezTo>
                      <a:pt x="261429" y="459335"/>
                      <a:pt x="236997" y="432459"/>
                      <a:pt x="210121" y="403139"/>
                    </a:cubicBezTo>
                    <a:cubicBezTo>
                      <a:pt x="205234" y="395810"/>
                      <a:pt x="197905" y="388480"/>
                      <a:pt x="193018" y="378707"/>
                    </a:cubicBezTo>
                    <a:cubicBezTo>
                      <a:pt x="188131" y="371377"/>
                      <a:pt x="180802" y="361604"/>
                      <a:pt x="175915" y="351831"/>
                    </a:cubicBezTo>
                    <a:cubicBezTo>
                      <a:pt x="166142" y="334728"/>
                      <a:pt x="153926" y="315182"/>
                      <a:pt x="144153" y="298079"/>
                    </a:cubicBezTo>
                    <a:cubicBezTo>
                      <a:pt x="139266" y="288306"/>
                      <a:pt x="134380" y="278533"/>
                      <a:pt x="129493" y="271203"/>
                    </a:cubicBezTo>
                    <a:cubicBezTo>
                      <a:pt x="124607" y="261430"/>
                      <a:pt x="119720" y="251657"/>
                      <a:pt x="114833" y="244327"/>
                    </a:cubicBezTo>
                    <a:cubicBezTo>
                      <a:pt x="105060" y="224781"/>
                      <a:pt x="95287" y="207678"/>
                      <a:pt x="87958" y="190575"/>
                    </a:cubicBezTo>
                    <a:cubicBezTo>
                      <a:pt x="70855" y="156369"/>
                      <a:pt x="56195" y="122163"/>
                      <a:pt x="41535" y="92844"/>
                    </a:cubicBezTo>
                    <a:cubicBezTo>
                      <a:pt x="17102" y="3909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2936" name="Graphic 2886">
              <a:extLst>
                <a:ext uri="{FF2B5EF4-FFF2-40B4-BE49-F238E27FC236}">
                  <a16:creationId xmlns:a16="http://schemas.microsoft.com/office/drawing/2014/main" id="{AC31B46C-A4EB-425B-B4C5-EBCA5F27B17B}"/>
                </a:ext>
              </a:extLst>
            </p:cNvPr>
            <p:cNvGrpSpPr/>
            <p:nvPr/>
          </p:nvGrpSpPr>
          <p:grpSpPr>
            <a:xfrm>
              <a:off x="8165449" y="-883554"/>
              <a:ext cx="2098768" cy="2025470"/>
              <a:chOff x="8165449" y="-883554"/>
              <a:chExt cx="2098768" cy="2025470"/>
            </a:xfrm>
            <a:solidFill>
              <a:srgbClr val="005131">
                <a:alpha val="30000"/>
              </a:srgbClr>
            </a:solidFill>
          </p:grpSpPr>
          <p:sp>
            <p:nvSpPr>
              <p:cNvPr id="2937" name="Freeform: Shape 2936">
                <a:extLst>
                  <a:ext uri="{FF2B5EF4-FFF2-40B4-BE49-F238E27FC236}">
                    <a16:creationId xmlns:a16="http://schemas.microsoft.com/office/drawing/2014/main" id="{0DCD6E0C-43EE-4B1E-A249-752297BB8E7E}"/>
                  </a:ext>
                </a:extLst>
              </p:cNvPr>
              <p:cNvSpPr/>
              <p:nvPr/>
            </p:nvSpPr>
            <p:spPr>
              <a:xfrm>
                <a:off x="9193045" y="-883554"/>
                <a:ext cx="294212" cy="610817"/>
              </a:xfrm>
              <a:custGeom>
                <a:avLst/>
                <a:gdLst>
                  <a:gd name="connsiteX0" fmla="*/ 294213 w 294212"/>
                  <a:gd name="connsiteY0" fmla="*/ 0 h 610817"/>
                  <a:gd name="connsiteX1" fmla="*/ 184265 w 294212"/>
                  <a:gd name="connsiteY1" fmla="*/ 271203 h 610817"/>
                  <a:gd name="connsiteX2" fmla="*/ 18123 w 294212"/>
                  <a:gd name="connsiteY2" fmla="*/ 610817 h 610817"/>
                  <a:gd name="connsiteX3" fmla="*/ 47443 w 294212"/>
                  <a:gd name="connsiteY3" fmla="*/ 361604 h 610817"/>
                  <a:gd name="connsiteX4" fmla="*/ 294213 w 294212"/>
                  <a:gd name="connsiteY4" fmla="*/ 0 h 610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4212" h="610817">
                    <a:moveTo>
                      <a:pt x="294213" y="0"/>
                    </a:moveTo>
                    <a:cubicBezTo>
                      <a:pt x="294213" y="0"/>
                      <a:pt x="247791" y="188132"/>
                      <a:pt x="184265" y="271203"/>
                    </a:cubicBezTo>
                    <a:cubicBezTo>
                      <a:pt x="123184" y="354274"/>
                      <a:pt x="25453" y="466665"/>
                      <a:pt x="18123" y="610817"/>
                    </a:cubicBezTo>
                    <a:cubicBezTo>
                      <a:pt x="18123" y="610817"/>
                      <a:pt x="-38071" y="527746"/>
                      <a:pt x="47443" y="361604"/>
                    </a:cubicBezTo>
                    <a:cubicBezTo>
                      <a:pt x="101194" y="261430"/>
                      <a:pt x="277110" y="68412"/>
                      <a:pt x="294213" y="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38" name="Freeform: Shape 2937">
                <a:extLst>
                  <a:ext uri="{FF2B5EF4-FFF2-40B4-BE49-F238E27FC236}">
                    <a16:creationId xmlns:a16="http://schemas.microsoft.com/office/drawing/2014/main" id="{32C3D083-AEC9-4957-BB01-67EEFF0CC2CD}"/>
                  </a:ext>
                </a:extLst>
              </p:cNvPr>
              <p:cNvSpPr/>
              <p:nvPr/>
            </p:nvSpPr>
            <p:spPr>
              <a:xfrm>
                <a:off x="9221668" y="-773607"/>
                <a:ext cx="436617" cy="500870"/>
              </a:xfrm>
              <a:custGeom>
                <a:avLst/>
                <a:gdLst>
                  <a:gd name="connsiteX0" fmla="*/ 1716 w 436617"/>
                  <a:gd name="connsiteY0" fmla="*/ 500870 h 500870"/>
                  <a:gd name="connsiteX1" fmla="*/ 116550 w 436617"/>
                  <a:gd name="connsiteY1" fmla="*/ 368934 h 500870"/>
                  <a:gd name="connsiteX2" fmla="*/ 246043 w 436617"/>
                  <a:gd name="connsiteY2" fmla="*/ 261430 h 500870"/>
                  <a:gd name="connsiteX3" fmla="*/ 436618 w 436617"/>
                  <a:gd name="connsiteY3" fmla="*/ 0 h 500870"/>
                  <a:gd name="connsiteX4" fmla="*/ 285135 w 436617"/>
                  <a:gd name="connsiteY4" fmla="*/ 158813 h 500870"/>
                  <a:gd name="connsiteX5" fmla="*/ 75014 w 436617"/>
                  <a:gd name="connsiteY5" fmla="*/ 349388 h 500870"/>
                  <a:gd name="connsiteX6" fmla="*/ 1716 w 436617"/>
                  <a:gd name="connsiteY6" fmla="*/ 500870 h 50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6617" h="500870">
                    <a:moveTo>
                      <a:pt x="1716" y="500870"/>
                    </a:moveTo>
                    <a:cubicBezTo>
                      <a:pt x="1716" y="500870"/>
                      <a:pt x="75014" y="408026"/>
                      <a:pt x="116550" y="368934"/>
                    </a:cubicBezTo>
                    <a:cubicBezTo>
                      <a:pt x="158085" y="329841"/>
                      <a:pt x="197177" y="290749"/>
                      <a:pt x="246043" y="261430"/>
                    </a:cubicBezTo>
                    <a:cubicBezTo>
                      <a:pt x="331557" y="207678"/>
                      <a:pt x="419515" y="78185"/>
                      <a:pt x="436618" y="0"/>
                    </a:cubicBezTo>
                    <a:cubicBezTo>
                      <a:pt x="436618" y="0"/>
                      <a:pt x="387752" y="75741"/>
                      <a:pt x="285135" y="158813"/>
                    </a:cubicBezTo>
                    <a:cubicBezTo>
                      <a:pt x="184961" y="244327"/>
                      <a:pt x="111663" y="300522"/>
                      <a:pt x="75014" y="349388"/>
                    </a:cubicBezTo>
                    <a:cubicBezTo>
                      <a:pt x="-17830" y="478881"/>
                      <a:pt x="1716" y="500870"/>
                      <a:pt x="1716" y="50087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39" name="Freeform: Shape 2938">
                <a:extLst>
                  <a:ext uri="{FF2B5EF4-FFF2-40B4-BE49-F238E27FC236}">
                    <a16:creationId xmlns:a16="http://schemas.microsoft.com/office/drawing/2014/main" id="{61FF6747-9FC4-43F9-8EA7-4C3E7A445CFA}"/>
                  </a:ext>
                </a:extLst>
              </p:cNvPr>
              <p:cNvSpPr/>
              <p:nvPr/>
            </p:nvSpPr>
            <p:spPr>
              <a:xfrm>
                <a:off x="9228271" y="-692979"/>
                <a:ext cx="759856" cy="415355"/>
              </a:xfrm>
              <a:custGeom>
                <a:avLst/>
                <a:gdLst>
                  <a:gd name="connsiteX0" fmla="*/ 0 w 759856"/>
                  <a:gd name="connsiteY0" fmla="*/ 415356 h 415355"/>
                  <a:gd name="connsiteX1" fmla="*/ 117277 w 759856"/>
                  <a:gd name="connsiteY1" fmla="*/ 378707 h 415355"/>
                  <a:gd name="connsiteX2" fmla="*/ 381149 w 759856"/>
                  <a:gd name="connsiteY2" fmla="*/ 302965 h 415355"/>
                  <a:gd name="connsiteX3" fmla="*/ 759856 w 759856"/>
                  <a:gd name="connsiteY3" fmla="*/ 0 h 415355"/>
                  <a:gd name="connsiteX4" fmla="*/ 552178 w 759856"/>
                  <a:gd name="connsiteY4" fmla="*/ 158813 h 415355"/>
                  <a:gd name="connsiteX5" fmla="*/ 405582 w 759856"/>
                  <a:gd name="connsiteY5" fmla="*/ 224781 h 415355"/>
                  <a:gd name="connsiteX6" fmla="*/ 0 w 759856"/>
                  <a:gd name="connsiteY6" fmla="*/ 415356 h 415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9856" h="415355">
                    <a:moveTo>
                      <a:pt x="0" y="415356"/>
                    </a:moveTo>
                    <a:cubicBezTo>
                      <a:pt x="0" y="415356"/>
                      <a:pt x="46422" y="395810"/>
                      <a:pt x="117277" y="378707"/>
                    </a:cubicBezTo>
                    <a:cubicBezTo>
                      <a:pt x="188131" y="361604"/>
                      <a:pt x="276089" y="337171"/>
                      <a:pt x="381149" y="302965"/>
                    </a:cubicBezTo>
                    <a:cubicBezTo>
                      <a:pt x="483767" y="268760"/>
                      <a:pt x="698774" y="149039"/>
                      <a:pt x="759856" y="0"/>
                    </a:cubicBezTo>
                    <a:cubicBezTo>
                      <a:pt x="759856" y="0"/>
                      <a:pt x="627920" y="75741"/>
                      <a:pt x="552178" y="158813"/>
                    </a:cubicBezTo>
                    <a:cubicBezTo>
                      <a:pt x="552178" y="158813"/>
                      <a:pt x="493540" y="210121"/>
                      <a:pt x="405582" y="224781"/>
                    </a:cubicBezTo>
                    <a:cubicBezTo>
                      <a:pt x="320068" y="241884"/>
                      <a:pt x="43979" y="349388"/>
                      <a:pt x="0" y="415356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0" name="Freeform: Shape 2939">
                <a:extLst>
                  <a:ext uri="{FF2B5EF4-FFF2-40B4-BE49-F238E27FC236}">
                    <a16:creationId xmlns:a16="http://schemas.microsoft.com/office/drawing/2014/main" id="{09B26716-020B-4636-86E7-D071C0999C81}"/>
                  </a:ext>
                </a:extLst>
              </p:cNvPr>
              <p:cNvSpPr/>
              <p:nvPr/>
            </p:nvSpPr>
            <p:spPr>
              <a:xfrm>
                <a:off x="9399300" y="-541497"/>
                <a:ext cx="752526" cy="249758"/>
              </a:xfrm>
              <a:custGeom>
                <a:avLst/>
                <a:gdLst>
                  <a:gd name="connsiteX0" fmla="*/ 0 w 752526"/>
                  <a:gd name="connsiteY0" fmla="*/ 249214 h 249758"/>
                  <a:gd name="connsiteX1" fmla="*/ 239440 w 752526"/>
                  <a:gd name="connsiteY1" fmla="*/ 217451 h 249758"/>
                  <a:gd name="connsiteX2" fmla="*/ 752527 w 752526"/>
                  <a:gd name="connsiteY2" fmla="*/ 0 h 249758"/>
                  <a:gd name="connsiteX3" fmla="*/ 557065 w 752526"/>
                  <a:gd name="connsiteY3" fmla="*/ 70855 h 249758"/>
                  <a:gd name="connsiteX4" fmla="*/ 305409 w 752526"/>
                  <a:gd name="connsiteY4" fmla="*/ 149039 h 249758"/>
                  <a:gd name="connsiteX5" fmla="*/ 0 w 752526"/>
                  <a:gd name="connsiteY5" fmla="*/ 249214 h 249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2526" h="249758">
                    <a:moveTo>
                      <a:pt x="0" y="249214"/>
                    </a:moveTo>
                    <a:cubicBezTo>
                      <a:pt x="0" y="249214"/>
                      <a:pt x="100173" y="256543"/>
                      <a:pt x="239440" y="217451"/>
                    </a:cubicBezTo>
                    <a:cubicBezTo>
                      <a:pt x="378707" y="178359"/>
                      <a:pt x="732981" y="17103"/>
                      <a:pt x="752527" y="0"/>
                    </a:cubicBezTo>
                    <a:cubicBezTo>
                      <a:pt x="752527" y="0"/>
                      <a:pt x="693888" y="36649"/>
                      <a:pt x="557065" y="70855"/>
                    </a:cubicBezTo>
                    <a:cubicBezTo>
                      <a:pt x="444675" y="97731"/>
                      <a:pt x="398253" y="117277"/>
                      <a:pt x="305409" y="149039"/>
                    </a:cubicBezTo>
                    <a:cubicBezTo>
                      <a:pt x="212564" y="178359"/>
                      <a:pt x="17102" y="246770"/>
                      <a:pt x="0" y="249214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1" name="Freeform: Shape 2940">
                <a:extLst>
                  <a:ext uri="{FF2B5EF4-FFF2-40B4-BE49-F238E27FC236}">
                    <a16:creationId xmlns:a16="http://schemas.microsoft.com/office/drawing/2014/main" id="{0B3EFCAB-3F5C-4133-A41A-A001EDF7CB0A}"/>
                  </a:ext>
                </a:extLst>
              </p:cNvPr>
              <p:cNvSpPr/>
              <p:nvPr/>
            </p:nvSpPr>
            <p:spPr>
              <a:xfrm>
                <a:off x="9220941" y="-421776"/>
                <a:ext cx="1016400" cy="234876"/>
              </a:xfrm>
              <a:custGeom>
                <a:avLst/>
                <a:gdLst>
                  <a:gd name="connsiteX0" fmla="*/ 102618 w 1016400"/>
                  <a:gd name="connsiteY0" fmla="*/ 163699 h 234876"/>
                  <a:gd name="connsiteX1" fmla="*/ 525303 w 1016400"/>
                  <a:gd name="connsiteY1" fmla="*/ 173472 h 234876"/>
                  <a:gd name="connsiteX2" fmla="*/ 1016400 w 1016400"/>
                  <a:gd name="connsiteY2" fmla="*/ 0 h 234876"/>
                  <a:gd name="connsiteX3" fmla="*/ 833155 w 1016400"/>
                  <a:gd name="connsiteY3" fmla="*/ 124607 h 234876"/>
                  <a:gd name="connsiteX4" fmla="*/ 324955 w 1016400"/>
                  <a:gd name="connsiteY4" fmla="*/ 229667 h 234876"/>
                  <a:gd name="connsiteX5" fmla="*/ 163699 w 1016400"/>
                  <a:gd name="connsiteY5" fmla="*/ 195462 h 234876"/>
                  <a:gd name="connsiteX6" fmla="*/ 0 w 1016400"/>
                  <a:gd name="connsiteY6" fmla="*/ 168586 h 234876"/>
                  <a:gd name="connsiteX7" fmla="*/ 102618 w 1016400"/>
                  <a:gd name="connsiteY7" fmla="*/ 163699 h 234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16400" h="234876">
                    <a:moveTo>
                      <a:pt x="102618" y="163699"/>
                    </a:moveTo>
                    <a:cubicBezTo>
                      <a:pt x="153926" y="180802"/>
                      <a:pt x="388480" y="205235"/>
                      <a:pt x="525303" y="173472"/>
                    </a:cubicBezTo>
                    <a:cubicBezTo>
                      <a:pt x="664570" y="141710"/>
                      <a:pt x="882020" y="85514"/>
                      <a:pt x="1016400" y="0"/>
                    </a:cubicBezTo>
                    <a:cubicBezTo>
                      <a:pt x="1016400" y="0"/>
                      <a:pt x="965091" y="61082"/>
                      <a:pt x="833155" y="124607"/>
                    </a:cubicBezTo>
                    <a:cubicBezTo>
                      <a:pt x="698775" y="188132"/>
                      <a:pt x="486210" y="254100"/>
                      <a:pt x="324955" y="229667"/>
                    </a:cubicBezTo>
                    <a:cubicBezTo>
                      <a:pt x="324955" y="229667"/>
                      <a:pt x="215008" y="210121"/>
                      <a:pt x="163699" y="195462"/>
                    </a:cubicBezTo>
                    <a:cubicBezTo>
                      <a:pt x="112391" y="180802"/>
                      <a:pt x="21989" y="153926"/>
                      <a:pt x="0" y="168586"/>
                    </a:cubicBezTo>
                    <a:cubicBezTo>
                      <a:pt x="0" y="171029"/>
                      <a:pt x="51309" y="146596"/>
                      <a:pt x="102618" y="163699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2" name="Freeform: Shape 2941">
                <a:extLst>
                  <a:ext uri="{FF2B5EF4-FFF2-40B4-BE49-F238E27FC236}">
                    <a16:creationId xmlns:a16="http://schemas.microsoft.com/office/drawing/2014/main" id="{BD6D650E-7D4E-459C-8B5F-F0E91E56B875}"/>
                  </a:ext>
                </a:extLst>
              </p:cNvPr>
              <p:cNvSpPr/>
              <p:nvPr/>
            </p:nvSpPr>
            <p:spPr>
              <a:xfrm>
                <a:off x="9235601" y="-253643"/>
                <a:ext cx="960204" cy="155606"/>
              </a:xfrm>
              <a:custGeom>
                <a:avLst/>
                <a:gdLst>
                  <a:gd name="connsiteX0" fmla="*/ 960205 w 960204"/>
                  <a:gd name="connsiteY0" fmla="*/ 17555 h 155606"/>
                  <a:gd name="connsiteX1" fmla="*/ 750084 w 960204"/>
                  <a:gd name="connsiteY1" fmla="*/ 103070 h 155606"/>
                  <a:gd name="connsiteX2" fmla="*/ 371377 w 960204"/>
                  <a:gd name="connsiteY2" fmla="*/ 129946 h 155606"/>
                  <a:gd name="connsiteX3" fmla="*/ 0 w 960204"/>
                  <a:gd name="connsiteY3" fmla="*/ 2896 h 155606"/>
                  <a:gd name="connsiteX4" fmla="*/ 124607 w 960204"/>
                  <a:gd name="connsiteY4" fmla="*/ 24885 h 155606"/>
                  <a:gd name="connsiteX5" fmla="*/ 359161 w 960204"/>
                  <a:gd name="connsiteY5" fmla="*/ 78637 h 155606"/>
                  <a:gd name="connsiteX6" fmla="*/ 503314 w 960204"/>
                  <a:gd name="connsiteY6" fmla="*/ 112843 h 155606"/>
                  <a:gd name="connsiteX7" fmla="*/ 652353 w 960204"/>
                  <a:gd name="connsiteY7" fmla="*/ 93297 h 155606"/>
                  <a:gd name="connsiteX8" fmla="*/ 772073 w 960204"/>
                  <a:gd name="connsiteY8" fmla="*/ 63977 h 155606"/>
                  <a:gd name="connsiteX9" fmla="*/ 960205 w 960204"/>
                  <a:gd name="connsiteY9" fmla="*/ 17555 h 155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60204" h="155606">
                    <a:moveTo>
                      <a:pt x="960205" y="17555"/>
                    </a:moveTo>
                    <a:cubicBezTo>
                      <a:pt x="960205" y="17555"/>
                      <a:pt x="847815" y="73751"/>
                      <a:pt x="750084" y="103070"/>
                    </a:cubicBezTo>
                    <a:cubicBezTo>
                      <a:pt x="652353" y="132389"/>
                      <a:pt x="561952" y="188584"/>
                      <a:pt x="371377" y="129946"/>
                    </a:cubicBezTo>
                    <a:cubicBezTo>
                      <a:pt x="180802" y="71307"/>
                      <a:pt x="53752" y="7782"/>
                      <a:pt x="0" y="2896"/>
                    </a:cubicBezTo>
                    <a:cubicBezTo>
                      <a:pt x="0" y="2896"/>
                      <a:pt x="17103" y="-11764"/>
                      <a:pt x="124607" y="24885"/>
                    </a:cubicBezTo>
                    <a:cubicBezTo>
                      <a:pt x="124607" y="24885"/>
                      <a:pt x="307852" y="61534"/>
                      <a:pt x="359161" y="78637"/>
                    </a:cubicBezTo>
                    <a:cubicBezTo>
                      <a:pt x="412912" y="93297"/>
                      <a:pt x="473994" y="115286"/>
                      <a:pt x="503314" y="112843"/>
                    </a:cubicBezTo>
                    <a:cubicBezTo>
                      <a:pt x="532632" y="112843"/>
                      <a:pt x="620590" y="95740"/>
                      <a:pt x="652353" y="93297"/>
                    </a:cubicBezTo>
                    <a:cubicBezTo>
                      <a:pt x="684115" y="90853"/>
                      <a:pt x="701219" y="68864"/>
                      <a:pt x="772073" y="63977"/>
                    </a:cubicBezTo>
                    <a:cubicBezTo>
                      <a:pt x="842928" y="59091"/>
                      <a:pt x="879577" y="44431"/>
                      <a:pt x="960205" y="17555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3" name="Freeform: Shape 2942">
                <a:extLst>
                  <a:ext uri="{FF2B5EF4-FFF2-40B4-BE49-F238E27FC236}">
                    <a16:creationId xmlns:a16="http://schemas.microsoft.com/office/drawing/2014/main" id="{95287CE6-CE81-46F6-94B2-180A0CD75DAC}"/>
                  </a:ext>
                </a:extLst>
              </p:cNvPr>
              <p:cNvSpPr/>
              <p:nvPr/>
            </p:nvSpPr>
            <p:spPr>
              <a:xfrm>
                <a:off x="9223384" y="-253323"/>
                <a:ext cx="1021286" cy="313168"/>
              </a:xfrm>
              <a:custGeom>
                <a:avLst/>
                <a:gdLst>
                  <a:gd name="connsiteX0" fmla="*/ 1021286 w 1021286"/>
                  <a:gd name="connsiteY0" fmla="*/ 117410 h 313168"/>
                  <a:gd name="connsiteX1" fmla="*/ 911339 w 1021286"/>
                  <a:gd name="connsiteY1" fmla="*/ 183378 h 313168"/>
                  <a:gd name="connsiteX2" fmla="*/ 767186 w 1021286"/>
                  <a:gd name="connsiteY2" fmla="*/ 242016 h 313168"/>
                  <a:gd name="connsiteX3" fmla="*/ 701219 w 1021286"/>
                  <a:gd name="connsiteY3" fmla="*/ 266449 h 313168"/>
                  <a:gd name="connsiteX4" fmla="*/ 571725 w 1021286"/>
                  <a:gd name="connsiteY4" fmla="*/ 254233 h 313168"/>
                  <a:gd name="connsiteX5" fmla="*/ 427572 w 1021286"/>
                  <a:gd name="connsiteY5" fmla="*/ 193151 h 313168"/>
                  <a:gd name="connsiteX6" fmla="*/ 276089 w 1021286"/>
                  <a:gd name="connsiteY6" fmla="*/ 124740 h 313168"/>
                  <a:gd name="connsiteX7" fmla="*/ 119720 w 1021286"/>
                  <a:gd name="connsiteY7" fmla="*/ 56328 h 313168"/>
                  <a:gd name="connsiteX8" fmla="*/ 0 w 1021286"/>
                  <a:gd name="connsiteY8" fmla="*/ 133 h 313168"/>
                  <a:gd name="connsiteX9" fmla="*/ 153926 w 1021286"/>
                  <a:gd name="connsiteY9" fmla="*/ 100307 h 313168"/>
                  <a:gd name="connsiteX10" fmla="*/ 471551 w 1021286"/>
                  <a:gd name="connsiteY10" fmla="*/ 268892 h 313168"/>
                  <a:gd name="connsiteX11" fmla="*/ 759857 w 1021286"/>
                  <a:gd name="connsiteY11" fmla="*/ 273779 h 313168"/>
                  <a:gd name="connsiteX12" fmla="*/ 1021286 w 1021286"/>
                  <a:gd name="connsiteY12" fmla="*/ 117410 h 313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21286" h="313168">
                    <a:moveTo>
                      <a:pt x="1021286" y="117410"/>
                    </a:moveTo>
                    <a:cubicBezTo>
                      <a:pt x="1021286" y="117410"/>
                      <a:pt x="960205" y="166275"/>
                      <a:pt x="911339" y="183378"/>
                    </a:cubicBezTo>
                    <a:cubicBezTo>
                      <a:pt x="862474" y="202924"/>
                      <a:pt x="794063" y="227357"/>
                      <a:pt x="767186" y="242016"/>
                    </a:cubicBezTo>
                    <a:cubicBezTo>
                      <a:pt x="740310" y="256676"/>
                      <a:pt x="735424" y="268892"/>
                      <a:pt x="701219" y="266449"/>
                    </a:cubicBezTo>
                    <a:cubicBezTo>
                      <a:pt x="667012" y="264006"/>
                      <a:pt x="603488" y="264006"/>
                      <a:pt x="571725" y="254233"/>
                    </a:cubicBezTo>
                    <a:cubicBezTo>
                      <a:pt x="539963" y="244460"/>
                      <a:pt x="454448" y="205367"/>
                      <a:pt x="427572" y="193151"/>
                    </a:cubicBezTo>
                    <a:cubicBezTo>
                      <a:pt x="400696" y="180935"/>
                      <a:pt x="293192" y="129626"/>
                      <a:pt x="276089" y="124740"/>
                    </a:cubicBezTo>
                    <a:cubicBezTo>
                      <a:pt x="258987" y="119853"/>
                      <a:pt x="158813" y="83204"/>
                      <a:pt x="119720" y="56328"/>
                    </a:cubicBezTo>
                    <a:cubicBezTo>
                      <a:pt x="78185" y="29452"/>
                      <a:pt x="24433" y="-2311"/>
                      <a:pt x="0" y="133"/>
                    </a:cubicBezTo>
                    <a:cubicBezTo>
                      <a:pt x="0" y="133"/>
                      <a:pt x="102618" y="66101"/>
                      <a:pt x="153926" y="100307"/>
                    </a:cubicBezTo>
                    <a:cubicBezTo>
                      <a:pt x="205234" y="134513"/>
                      <a:pt x="398253" y="220027"/>
                      <a:pt x="471551" y="268892"/>
                    </a:cubicBezTo>
                    <a:cubicBezTo>
                      <a:pt x="544849" y="315315"/>
                      <a:pt x="635250" y="337304"/>
                      <a:pt x="759857" y="273779"/>
                    </a:cubicBezTo>
                    <a:cubicBezTo>
                      <a:pt x="884464" y="212697"/>
                      <a:pt x="957762" y="195594"/>
                      <a:pt x="1021286" y="11741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4" name="Freeform: Shape 2943">
                <a:extLst>
                  <a:ext uri="{FF2B5EF4-FFF2-40B4-BE49-F238E27FC236}">
                    <a16:creationId xmlns:a16="http://schemas.microsoft.com/office/drawing/2014/main" id="{6C855E75-E858-489A-A083-769DF5DE284D}"/>
                  </a:ext>
                </a:extLst>
              </p:cNvPr>
              <p:cNvSpPr/>
              <p:nvPr/>
            </p:nvSpPr>
            <p:spPr>
              <a:xfrm>
                <a:off x="9225828" y="-245861"/>
                <a:ext cx="1038389" cy="461849"/>
              </a:xfrm>
              <a:custGeom>
                <a:avLst/>
                <a:gdLst>
                  <a:gd name="connsiteX0" fmla="*/ 1038390 w 1038389"/>
                  <a:gd name="connsiteY0" fmla="*/ 293192 h 461849"/>
                  <a:gd name="connsiteX1" fmla="*/ 945545 w 1038389"/>
                  <a:gd name="connsiteY1" fmla="*/ 361604 h 461849"/>
                  <a:gd name="connsiteX2" fmla="*/ 786732 w 1038389"/>
                  <a:gd name="connsiteY2" fmla="*/ 422686 h 461849"/>
                  <a:gd name="connsiteX3" fmla="*/ 569282 w 1038389"/>
                  <a:gd name="connsiteY3" fmla="*/ 364047 h 461849"/>
                  <a:gd name="connsiteX4" fmla="*/ 412912 w 1038389"/>
                  <a:gd name="connsiteY4" fmla="*/ 266316 h 461849"/>
                  <a:gd name="connsiteX5" fmla="*/ 153926 w 1038389"/>
                  <a:gd name="connsiteY5" fmla="*/ 95288 h 461849"/>
                  <a:gd name="connsiteX6" fmla="*/ 0 w 1038389"/>
                  <a:gd name="connsiteY6" fmla="*/ 0 h 461849"/>
                  <a:gd name="connsiteX7" fmla="*/ 173472 w 1038389"/>
                  <a:gd name="connsiteY7" fmla="*/ 134380 h 461849"/>
                  <a:gd name="connsiteX8" fmla="*/ 627920 w 1038389"/>
                  <a:gd name="connsiteY8" fmla="*/ 432459 h 461849"/>
                  <a:gd name="connsiteX9" fmla="*/ 1038390 w 1038389"/>
                  <a:gd name="connsiteY9" fmla="*/ 293192 h 461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38389" h="461849">
                    <a:moveTo>
                      <a:pt x="1038390" y="293192"/>
                    </a:moveTo>
                    <a:cubicBezTo>
                      <a:pt x="1038390" y="293192"/>
                      <a:pt x="999297" y="327398"/>
                      <a:pt x="945545" y="361604"/>
                    </a:cubicBezTo>
                    <a:cubicBezTo>
                      <a:pt x="891793" y="393366"/>
                      <a:pt x="860030" y="417799"/>
                      <a:pt x="786732" y="422686"/>
                    </a:cubicBezTo>
                    <a:cubicBezTo>
                      <a:pt x="713434" y="427572"/>
                      <a:pt x="635250" y="398253"/>
                      <a:pt x="569282" y="364047"/>
                    </a:cubicBezTo>
                    <a:cubicBezTo>
                      <a:pt x="500870" y="329841"/>
                      <a:pt x="427572" y="273646"/>
                      <a:pt x="412912" y="266316"/>
                    </a:cubicBezTo>
                    <a:cubicBezTo>
                      <a:pt x="395809" y="258987"/>
                      <a:pt x="195462" y="119720"/>
                      <a:pt x="153926" y="95288"/>
                    </a:cubicBezTo>
                    <a:cubicBezTo>
                      <a:pt x="112391" y="70855"/>
                      <a:pt x="26876" y="7330"/>
                      <a:pt x="0" y="0"/>
                    </a:cubicBezTo>
                    <a:cubicBezTo>
                      <a:pt x="0" y="0"/>
                      <a:pt x="80628" y="53752"/>
                      <a:pt x="173472" y="134380"/>
                    </a:cubicBezTo>
                    <a:cubicBezTo>
                      <a:pt x="266316" y="217451"/>
                      <a:pt x="503314" y="388480"/>
                      <a:pt x="627920" y="432459"/>
                    </a:cubicBezTo>
                    <a:cubicBezTo>
                      <a:pt x="750083" y="476438"/>
                      <a:pt x="838041" y="498427"/>
                      <a:pt x="1038390" y="293192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5" name="Freeform: Shape 2944">
                <a:extLst>
                  <a:ext uri="{FF2B5EF4-FFF2-40B4-BE49-F238E27FC236}">
                    <a16:creationId xmlns:a16="http://schemas.microsoft.com/office/drawing/2014/main" id="{2C74F7EA-A257-4141-8646-D5FD8D81891B}"/>
                  </a:ext>
                </a:extLst>
              </p:cNvPr>
              <p:cNvSpPr/>
              <p:nvPr/>
            </p:nvSpPr>
            <p:spPr>
              <a:xfrm>
                <a:off x="9277137" y="-204325"/>
                <a:ext cx="925998" cy="689002"/>
              </a:xfrm>
              <a:custGeom>
                <a:avLst/>
                <a:gdLst>
                  <a:gd name="connsiteX0" fmla="*/ 925999 w 925998"/>
                  <a:gd name="connsiteY0" fmla="*/ 689002 h 689002"/>
                  <a:gd name="connsiteX1" fmla="*/ 779403 w 925998"/>
                  <a:gd name="connsiteY1" fmla="*/ 596158 h 689002"/>
                  <a:gd name="connsiteX2" fmla="*/ 586385 w 925998"/>
                  <a:gd name="connsiteY2" fmla="*/ 459335 h 689002"/>
                  <a:gd name="connsiteX3" fmla="*/ 351831 w 925998"/>
                  <a:gd name="connsiteY3" fmla="*/ 300522 h 689002"/>
                  <a:gd name="connsiteX4" fmla="*/ 158813 w 925998"/>
                  <a:gd name="connsiteY4" fmla="*/ 144153 h 689002"/>
                  <a:gd name="connsiteX5" fmla="*/ 0 w 925998"/>
                  <a:gd name="connsiteY5" fmla="*/ 0 h 689002"/>
                  <a:gd name="connsiteX6" fmla="*/ 131936 w 925998"/>
                  <a:gd name="connsiteY6" fmla="*/ 149040 h 689002"/>
                  <a:gd name="connsiteX7" fmla="*/ 381149 w 925998"/>
                  <a:gd name="connsiteY7" fmla="*/ 395810 h 689002"/>
                  <a:gd name="connsiteX8" fmla="*/ 669456 w 925998"/>
                  <a:gd name="connsiteY8" fmla="*/ 569282 h 689002"/>
                  <a:gd name="connsiteX9" fmla="*/ 925999 w 925998"/>
                  <a:gd name="connsiteY9" fmla="*/ 689002 h 689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25998" h="689002">
                    <a:moveTo>
                      <a:pt x="925999" y="689002"/>
                    </a:moveTo>
                    <a:cubicBezTo>
                      <a:pt x="925999" y="689002"/>
                      <a:pt x="835598" y="645023"/>
                      <a:pt x="779403" y="596158"/>
                    </a:cubicBezTo>
                    <a:cubicBezTo>
                      <a:pt x="720765" y="547292"/>
                      <a:pt x="642580" y="493540"/>
                      <a:pt x="586385" y="459335"/>
                    </a:cubicBezTo>
                    <a:cubicBezTo>
                      <a:pt x="530189" y="425129"/>
                      <a:pt x="403139" y="339615"/>
                      <a:pt x="351831" y="300522"/>
                    </a:cubicBezTo>
                    <a:cubicBezTo>
                      <a:pt x="300522" y="261430"/>
                      <a:pt x="183245" y="168586"/>
                      <a:pt x="158813" y="144153"/>
                    </a:cubicBezTo>
                    <a:cubicBezTo>
                      <a:pt x="134380" y="119720"/>
                      <a:pt x="43979" y="39092"/>
                      <a:pt x="0" y="0"/>
                    </a:cubicBezTo>
                    <a:cubicBezTo>
                      <a:pt x="0" y="0"/>
                      <a:pt x="102617" y="117277"/>
                      <a:pt x="131936" y="149040"/>
                    </a:cubicBezTo>
                    <a:cubicBezTo>
                      <a:pt x="161255" y="183245"/>
                      <a:pt x="290749" y="324955"/>
                      <a:pt x="381149" y="395810"/>
                    </a:cubicBezTo>
                    <a:cubicBezTo>
                      <a:pt x="471551" y="466665"/>
                      <a:pt x="608374" y="539963"/>
                      <a:pt x="669456" y="569282"/>
                    </a:cubicBezTo>
                    <a:cubicBezTo>
                      <a:pt x="728094" y="601044"/>
                      <a:pt x="925999" y="689002"/>
                      <a:pt x="925999" y="689002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6" name="Freeform: Shape 2945">
                <a:extLst>
                  <a:ext uri="{FF2B5EF4-FFF2-40B4-BE49-F238E27FC236}">
                    <a16:creationId xmlns:a16="http://schemas.microsoft.com/office/drawing/2014/main" id="{A9539DBC-4850-4137-9C31-AA82FCEE84BD}"/>
                  </a:ext>
                </a:extLst>
              </p:cNvPr>
              <p:cNvSpPr/>
              <p:nvPr/>
            </p:nvSpPr>
            <p:spPr>
              <a:xfrm>
                <a:off x="9326002" y="-143244"/>
                <a:ext cx="796505" cy="781846"/>
              </a:xfrm>
              <a:custGeom>
                <a:avLst/>
                <a:gdLst>
                  <a:gd name="connsiteX0" fmla="*/ 796505 w 796505"/>
                  <a:gd name="connsiteY0" fmla="*/ 781846 h 781846"/>
                  <a:gd name="connsiteX1" fmla="*/ 530189 w 796505"/>
                  <a:gd name="connsiteY1" fmla="*/ 601044 h 781846"/>
                  <a:gd name="connsiteX2" fmla="*/ 344500 w 796505"/>
                  <a:gd name="connsiteY2" fmla="*/ 452005 h 781846"/>
                  <a:gd name="connsiteX3" fmla="*/ 124606 w 796505"/>
                  <a:gd name="connsiteY3" fmla="*/ 202791 h 781846"/>
                  <a:gd name="connsiteX4" fmla="*/ 0 w 796505"/>
                  <a:gd name="connsiteY4" fmla="*/ 0 h 781846"/>
                  <a:gd name="connsiteX5" fmla="*/ 109947 w 796505"/>
                  <a:gd name="connsiteY5" fmla="*/ 229667 h 781846"/>
                  <a:gd name="connsiteX6" fmla="*/ 354274 w 796505"/>
                  <a:gd name="connsiteY6" fmla="*/ 542406 h 781846"/>
                  <a:gd name="connsiteX7" fmla="*/ 796505 w 796505"/>
                  <a:gd name="connsiteY7" fmla="*/ 781846 h 781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96505" h="781846">
                    <a:moveTo>
                      <a:pt x="796505" y="781846"/>
                    </a:moveTo>
                    <a:cubicBezTo>
                      <a:pt x="796505" y="781846"/>
                      <a:pt x="596158" y="657239"/>
                      <a:pt x="530189" y="601044"/>
                    </a:cubicBezTo>
                    <a:cubicBezTo>
                      <a:pt x="466664" y="547292"/>
                      <a:pt x="403139" y="493540"/>
                      <a:pt x="344500" y="452005"/>
                    </a:cubicBezTo>
                    <a:cubicBezTo>
                      <a:pt x="283419" y="410469"/>
                      <a:pt x="161255" y="271203"/>
                      <a:pt x="124606" y="202791"/>
                    </a:cubicBezTo>
                    <a:cubicBezTo>
                      <a:pt x="87957" y="134380"/>
                      <a:pt x="29319" y="34206"/>
                      <a:pt x="0" y="0"/>
                    </a:cubicBezTo>
                    <a:cubicBezTo>
                      <a:pt x="0" y="0"/>
                      <a:pt x="80628" y="166142"/>
                      <a:pt x="109947" y="229667"/>
                    </a:cubicBezTo>
                    <a:cubicBezTo>
                      <a:pt x="139266" y="293192"/>
                      <a:pt x="251656" y="469108"/>
                      <a:pt x="354274" y="542406"/>
                    </a:cubicBezTo>
                    <a:cubicBezTo>
                      <a:pt x="461778" y="613261"/>
                      <a:pt x="796505" y="781846"/>
                      <a:pt x="796505" y="781846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7" name="Freeform: Shape 2946">
                <a:extLst>
                  <a:ext uri="{FF2B5EF4-FFF2-40B4-BE49-F238E27FC236}">
                    <a16:creationId xmlns:a16="http://schemas.microsoft.com/office/drawing/2014/main" id="{97BE5867-42BD-44F8-837B-27F825A02B2E}"/>
                  </a:ext>
                </a:extLst>
              </p:cNvPr>
              <p:cNvSpPr/>
              <p:nvPr/>
            </p:nvSpPr>
            <p:spPr>
              <a:xfrm>
                <a:off x="8834905" y="-861565"/>
                <a:ext cx="347725" cy="569281"/>
              </a:xfrm>
              <a:custGeom>
                <a:avLst/>
                <a:gdLst>
                  <a:gd name="connsiteX0" fmla="*/ 346944 w 347725"/>
                  <a:gd name="connsiteY0" fmla="*/ 569282 h 569281"/>
                  <a:gd name="connsiteX1" fmla="*/ 337171 w 347725"/>
                  <a:gd name="connsiteY1" fmla="*/ 530190 h 569281"/>
                  <a:gd name="connsiteX2" fmla="*/ 205234 w 347725"/>
                  <a:gd name="connsiteY2" fmla="*/ 315182 h 569281"/>
                  <a:gd name="connsiteX3" fmla="*/ 0 w 347725"/>
                  <a:gd name="connsiteY3" fmla="*/ 0 h 569281"/>
                  <a:gd name="connsiteX4" fmla="*/ 178358 w 347725"/>
                  <a:gd name="connsiteY4" fmla="*/ 361604 h 569281"/>
                  <a:gd name="connsiteX5" fmla="*/ 346944 w 347725"/>
                  <a:gd name="connsiteY5" fmla="*/ 569282 h 569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7725" h="569281">
                    <a:moveTo>
                      <a:pt x="346944" y="569282"/>
                    </a:moveTo>
                    <a:cubicBezTo>
                      <a:pt x="346944" y="569282"/>
                      <a:pt x="351831" y="566839"/>
                      <a:pt x="337171" y="530190"/>
                    </a:cubicBezTo>
                    <a:cubicBezTo>
                      <a:pt x="322511" y="495984"/>
                      <a:pt x="266316" y="395810"/>
                      <a:pt x="205234" y="315182"/>
                    </a:cubicBezTo>
                    <a:cubicBezTo>
                      <a:pt x="144153" y="234554"/>
                      <a:pt x="43979" y="105061"/>
                      <a:pt x="0" y="0"/>
                    </a:cubicBezTo>
                    <a:cubicBezTo>
                      <a:pt x="0" y="0"/>
                      <a:pt x="109947" y="256543"/>
                      <a:pt x="178358" y="361604"/>
                    </a:cubicBezTo>
                    <a:cubicBezTo>
                      <a:pt x="246770" y="469108"/>
                      <a:pt x="346944" y="569282"/>
                      <a:pt x="346944" y="569282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8" name="Freeform: Shape 2947">
                <a:extLst>
                  <a:ext uri="{FF2B5EF4-FFF2-40B4-BE49-F238E27FC236}">
                    <a16:creationId xmlns:a16="http://schemas.microsoft.com/office/drawing/2014/main" id="{174118EA-BC6A-4545-A4D2-8AA7EB76BD5E}"/>
                  </a:ext>
                </a:extLst>
              </p:cNvPr>
              <p:cNvSpPr/>
              <p:nvPr/>
            </p:nvSpPr>
            <p:spPr>
              <a:xfrm>
                <a:off x="8637000" y="-768721"/>
                <a:ext cx="561951" cy="486210"/>
              </a:xfrm>
              <a:custGeom>
                <a:avLst/>
                <a:gdLst>
                  <a:gd name="connsiteX0" fmla="*/ 0 w 561951"/>
                  <a:gd name="connsiteY0" fmla="*/ 0 h 486210"/>
                  <a:gd name="connsiteX1" fmla="*/ 119720 w 561951"/>
                  <a:gd name="connsiteY1" fmla="*/ 141710 h 486210"/>
                  <a:gd name="connsiteX2" fmla="*/ 317625 w 561951"/>
                  <a:gd name="connsiteY2" fmla="*/ 310295 h 486210"/>
                  <a:gd name="connsiteX3" fmla="*/ 498427 w 561951"/>
                  <a:gd name="connsiteY3" fmla="*/ 447118 h 486210"/>
                  <a:gd name="connsiteX4" fmla="*/ 561952 w 561951"/>
                  <a:gd name="connsiteY4" fmla="*/ 486211 h 486210"/>
                  <a:gd name="connsiteX5" fmla="*/ 452005 w 561951"/>
                  <a:gd name="connsiteY5" fmla="*/ 432459 h 486210"/>
                  <a:gd name="connsiteX6" fmla="*/ 173472 w 561951"/>
                  <a:gd name="connsiteY6" fmla="*/ 258987 h 486210"/>
                  <a:gd name="connsiteX7" fmla="*/ 0 w 561951"/>
                  <a:gd name="connsiteY7" fmla="*/ 0 h 486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1951" h="486210">
                    <a:moveTo>
                      <a:pt x="0" y="0"/>
                    </a:moveTo>
                    <a:cubicBezTo>
                      <a:pt x="0" y="0"/>
                      <a:pt x="73298" y="105061"/>
                      <a:pt x="119720" y="141710"/>
                    </a:cubicBezTo>
                    <a:cubicBezTo>
                      <a:pt x="144153" y="161256"/>
                      <a:pt x="229667" y="241884"/>
                      <a:pt x="317625" y="310295"/>
                    </a:cubicBezTo>
                    <a:cubicBezTo>
                      <a:pt x="400696" y="376264"/>
                      <a:pt x="481324" y="434902"/>
                      <a:pt x="498427" y="447118"/>
                    </a:cubicBezTo>
                    <a:cubicBezTo>
                      <a:pt x="532632" y="473994"/>
                      <a:pt x="561952" y="486211"/>
                      <a:pt x="561952" y="486211"/>
                    </a:cubicBezTo>
                    <a:cubicBezTo>
                      <a:pt x="561952" y="486211"/>
                      <a:pt x="515530" y="464221"/>
                      <a:pt x="452005" y="432459"/>
                    </a:cubicBezTo>
                    <a:cubicBezTo>
                      <a:pt x="388480" y="400696"/>
                      <a:pt x="236997" y="315182"/>
                      <a:pt x="173472" y="258987"/>
                    </a:cubicBezTo>
                    <a:cubicBezTo>
                      <a:pt x="105060" y="205235"/>
                      <a:pt x="9773" y="48865"/>
                      <a:pt x="0" y="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9" name="Freeform: Shape 2948">
                <a:extLst>
                  <a:ext uri="{FF2B5EF4-FFF2-40B4-BE49-F238E27FC236}">
                    <a16:creationId xmlns:a16="http://schemas.microsoft.com/office/drawing/2014/main" id="{C66282F9-0F01-474A-9FFF-53DBCCBDDBA8}"/>
                  </a:ext>
                </a:extLst>
              </p:cNvPr>
              <p:cNvSpPr/>
              <p:nvPr/>
            </p:nvSpPr>
            <p:spPr>
              <a:xfrm>
                <a:off x="8566145" y="-531723"/>
                <a:ext cx="618146" cy="244326"/>
              </a:xfrm>
              <a:custGeom>
                <a:avLst/>
                <a:gdLst>
                  <a:gd name="connsiteX0" fmla="*/ 0 w 618146"/>
                  <a:gd name="connsiteY0" fmla="*/ 0 h 244326"/>
                  <a:gd name="connsiteX1" fmla="*/ 168585 w 618146"/>
                  <a:gd name="connsiteY1" fmla="*/ 124607 h 244326"/>
                  <a:gd name="connsiteX2" fmla="*/ 618147 w 618146"/>
                  <a:gd name="connsiteY2" fmla="*/ 244327 h 244326"/>
                  <a:gd name="connsiteX3" fmla="*/ 364047 w 618146"/>
                  <a:gd name="connsiteY3" fmla="*/ 146596 h 244326"/>
                  <a:gd name="connsiteX4" fmla="*/ 185689 w 618146"/>
                  <a:gd name="connsiteY4" fmla="*/ 78185 h 244326"/>
                  <a:gd name="connsiteX5" fmla="*/ 65968 w 618146"/>
                  <a:gd name="connsiteY5" fmla="*/ 39092 h 244326"/>
                  <a:gd name="connsiteX6" fmla="*/ 0 w 618146"/>
                  <a:gd name="connsiteY6" fmla="*/ 0 h 244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8146" h="244326">
                    <a:moveTo>
                      <a:pt x="0" y="0"/>
                    </a:moveTo>
                    <a:cubicBezTo>
                      <a:pt x="0" y="0"/>
                      <a:pt x="53751" y="85514"/>
                      <a:pt x="168585" y="124607"/>
                    </a:cubicBezTo>
                    <a:cubicBezTo>
                      <a:pt x="283419" y="166142"/>
                      <a:pt x="500870" y="241884"/>
                      <a:pt x="618147" y="244327"/>
                    </a:cubicBezTo>
                    <a:cubicBezTo>
                      <a:pt x="618147" y="244327"/>
                      <a:pt x="430016" y="173472"/>
                      <a:pt x="364047" y="146596"/>
                    </a:cubicBezTo>
                    <a:cubicBezTo>
                      <a:pt x="298078" y="117277"/>
                      <a:pt x="224780" y="90401"/>
                      <a:pt x="185689" y="78185"/>
                    </a:cubicBezTo>
                    <a:cubicBezTo>
                      <a:pt x="146596" y="65968"/>
                      <a:pt x="92844" y="53752"/>
                      <a:pt x="65968" y="39092"/>
                    </a:cubicBezTo>
                    <a:cubicBezTo>
                      <a:pt x="39092" y="2687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0" name="Freeform: Shape 2949">
                <a:extLst>
                  <a:ext uri="{FF2B5EF4-FFF2-40B4-BE49-F238E27FC236}">
                    <a16:creationId xmlns:a16="http://schemas.microsoft.com/office/drawing/2014/main" id="{4BCE355E-F6F9-4C9A-A44A-5527D824664B}"/>
                  </a:ext>
                </a:extLst>
              </p:cNvPr>
              <p:cNvSpPr/>
              <p:nvPr/>
            </p:nvSpPr>
            <p:spPr>
              <a:xfrm>
                <a:off x="8338921" y="-402230"/>
                <a:ext cx="779403" cy="149181"/>
              </a:xfrm>
              <a:custGeom>
                <a:avLst/>
                <a:gdLst>
                  <a:gd name="connsiteX0" fmla="*/ 0 w 779403"/>
                  <a:gd name="connsiteY0" fmla="*/ 0 h 149181"/>
                  <a:gd name="connsiteX1" fmla="*/ 161256 w 779403"/>
                  <a:gd name="connsiteY1" fmla="*/ 87958 h 149181"/>
                  <a:gd name="connsiteX2" fmla="*/ 442232 w 779403"/>
                  <a:gd name="connsiteY2" fmla="*/ 149039 h 149181"/>
                  <a:gd name="connsiteX3" fmla="*/ 620591 w 779403"/>
                  <a:gd name="connsiteY3" fmla="*/ 144153 h 149181"/>
                  <a:gd name="connsiteX4" fmla="*/ 779404 w 779403"/>
                  <a:gd name="connsiteY4" fmla="*/ 119720 h 149181"/>
                  <a:gd name="connsiteX5" fmla="*/ 608375 w 779403"/>
                  <a:gd name="connsiteY5" fmla="*/ 105061 h 149181"/>
                  <a:gd name="connsiteX6" fmla="*/ 432459 w 779403"/>
                  <a:gd name="connsiteY6" fmla="*/ 114834 h 149181"/>
                  <a:gd name="connsiteX7" fmla="*/ 246770 w 779403"/>
                  <a:gd name="connsiteY7" fmla="*/ 90401 h 149181"/>
                  <a:gd name="connsiteX8" fmla="*/ 146596 w 779403"/>
                  <a:gd name="connsiteY8" fmla="*/ 65968 h 149181"/>
                  <a:gd name="connsiteX9" fmla="*/ 0 w 779403"/>
                  <a:gd name="connsiteY9" fmla="*/ 0 h 149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9403" h="149181">
                    <a:moveTo>
                      <a:pt x="0" y="0"/>
                    </a:moveTo>
                    <a:cubicBezTo>
                      <a:pt x="0" y="0"/>
                      <a:pt x="53752" y="51309"/>
                      <a:pt x="161256" y="87958"/>
                    </a:cubicBezTo>
                    <a:cubicBezTo>
                      <a:pt x="266317" y="122163"/>
                      <a:pt x="344501" y="151483"/>
                      <a:pt x="442232" y="149039"/>
                    </a:cubicBezTo>
                    <a:cubicBezTo>
                      <a:pt x="539963" y="146596"/>
                      <a:pt x="576612" y="146596"/>
                      <a:pt x="620591" y="144153"/>
                    </a:cubicBezTo>
                    <a:cubicBezTo>
                      <a:pt x="664570" y="141710"/>
                      <a:pt x="779404" y="119720"/>
                      <a:pt x="779404" y="119720"/>
                    </a:cubicBezTo>
                    <a:cubicBezTo>
                      <a:pt x="779404" y="119720"/>
                      <a:pt x="671899" y="119720"/>
                      <a:pt x="608375" y="105061"/>
                    </a:cubicBezTo>
                    <a:cubicBezTo>
                      <a:pt x="608375" y="105061"/>
                      <a:pt x="476438" y="112390"/>
                      <a:pt x="432459" y="114834"/>
                    </a:cubicBezTo>
                    <a:cubicBezTo>
                      <a:pt x="388480" y="119720"/>
                      <a:pt x="322512" y="112390"/>
                      <a:pt x="246770" y="90401"/>
                    </a:cubicBezTo>
                    <a:cubicBezTo>
                      <a:pt x="246770" y="90401"/>
                      <a:pt x="178359" y="78185"/>
                      <a:pt x="146596" y="65968"/>
                    </a:cubicBezTo>
                    <a:cubicBezTo>
                      <a:pt x="117277" y="5619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1" name="Freeform: Shape 2950">
                <a:extLst>
                  <a:ext uri="{FF2B5EF4-FFF2-40B4-BE49-F238E27FC236}">
                    <a16:creationId xmlns:a16="http://schemas.microsoft.com/office/drawing/2014/main" id="{D231A43B-A612-4ABC-8350-526278D0CEEA}"/>
                  </a:ext>
                </a:extLst>
              </p:cNvPr>
              <p:cNvSpPr/>
              <p:nvPr/>
            </p:nvSpPr>
            <p:spPr>
              <a:xfrm>
                <a:off x="8246077" y="-287397"/>
                <a:ext cx="921112" cy="181634"/>
              </a:xfrm>
              <a:custGeom>
                <a:avLst/>
                <a:gdLst>
                  <a:gd name="connsiteX0" fmla="*/ 921113 w 921112"/>
                  <a:gd name="connsiteY0" fmla="*/ 0 h 181634"/>
                  <a:gd name="connsiteX1" fmla="*/ 842928 w 921112"/>
                  <a:gd name="connsiteY1" fmla="*/ 24433 h 181634"/>
                  <a:gd name="connsiteX2" fmla="*/ 625477 w 921112"/>
                  <a:gd name="connsiteY2" fmla="*/ 80628 h 181634"/>
                  <a:gd name="connsiteX3" fmla="*/ 290749 w 921112"/>
                  <a:gd name="connsiteY3" fmla="*/ 119720 h 181634"/>
                  <a:gd name="connsiteX4" fmla="*/ 0 w 921112"/>
                  <a:gd name="connsiteY4" fmla="*/ 131937 h 181634"/>
                  <a:gd name="connsiteX5" fmla="*/ 219894 w 921112"/>
                  <a:gd name="connsiteY5" fmla="*/ 173472 h 181634"/>
                  <a:gd name="connsiteX6" fmla="*/ 574168 w 921112"/>
                  <a:gd name="connsiteY6" fmla="*/ 144153 h 181634"/>
                  <a:gd name="connsiteX7" fmla="*/ 921113 w 921112"/>
                  <a:gd name="connsiteY7" fmla="*/ 0 h 181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21112" h="181634">
                    <a:moveTo>
                      <a:pt x="921113" y="0"/>
                    </a:moveTo>
                    <a:cubicBezTo>
                      <a:pt x="921113" y="0"/>
                      <a:pt x="882020" y="7330"/>
                      <a:pt x="842928" y="24433"/>
                    </a:cubicBezTo>
                    <a:cubicBezTo>
                      <a:pt x="806279" y="41536"/>
                      <a:pt x="713435" y="68412"/>
                      <a:pt x="625477" y="80628"/>
                    </a:cubicBezTo>
                    <a:cubicBezTo>
                      <a:pt x="537519" y="90401"/>
                      <a:pt x="368934" y="114834"/>
                      <a:pt x="290749" y="119720"/>
                    </a:cubicBezTo>
                    <a:cubicBezTo>
                      <a:pt x="212565" y="124607"/>
                      <a:pt x="29320" y="131937"/>
                      <a:pt x="0" y="131937"/>
                    </a:cubicBezTo>
                    <a:cubicBezTo>
                      <a:pt x="0" y="131937"/>
                      <a:pt x="166142" y="153926"/>
                      <a:pt x="219894" y="173472"/>
                    </a:cubicBezTo>
                    <a:cubicBezTo>
                      <a:pt x="273646" y="190575"/>
                      <a:pt x="432459" y="180802"/>
                      <a:pt x="574168" y="144153"/>
                    </a:cubicBezTo>
                    <a:cubicBezTo>
                      <a:pt x="720765" y="102617"/>
                      <a:pt x="906453" y="0"/>
                      <a:pt x="921113" y="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2" name="Freeform: Shape 2951">
                <a:extLst>
                  <a:ext uri="{FF2B5EF4-FFF2-40B4-BE49-F238E27FC236}">
                    <a16:creationId xmlns:a16="http://schemas.microsoft.com/office/drawing/2014/main" id="{15142018-D9EC-4AE7-805D-7DD7EFF2A7BD}"/>
                  </a:ext>
                </a:extLst>
              </p:cNvPr>
              <p:cNvSpPr/>
              <p:nvPr/>
            </p:nvSpPr>
            <p:spPr>
              <a:xfrm>
                <a:off x="8165449" y="-275180"/>
                <a:ext cx="1055763" cy="286183"/>
              </a:xfrm>
              <a:custGeom>
                <a:avLst/>
                <a:gdLst>
                  <a:gd name="connsiteX0" fmla="*/ 0 w 1055763"/>
                  <a:gd name="connsiteY0" fmla="*/ 266316 h 286183"/>
                  <a:gd name="connsiteX1" fmla="*/ 193018 w 1055763"/>
                  <a:gd name="connsiteY1" fmla="*/ 273646 h 286183"/>
                  <a:gd name="connsiteX2" fmla="*/ 566838 w 1055763"/>
                  <a:gd name="connsiteY2" fmla="*/ 271203 h 286183"/>
                  <a:gd name="connsiteX3" fmla="*/ 813608 w 1055763"/>
                  <a:gd name="connsiteY3" fmla="*/ 151483 h 286183"/>
                  <a:gd name="connsiteX4" fmla="*/ 1038390 w 1055763"/>
                  <a:gd name="connsiteY4" fmla="*/ 4886 h 286183"/>
                  <a:gd name="connsiteX5" fmla="*/ 1038390 w 1055763"/>
                  <a:gd name="connsiteY5" fmla="*/ 0 h 286183"/>
                  <a:gd name="connsiteX6" fmla="*/ 908896 w 1055763"/>
                  <a:gd name="connsiteY6" fmla="*/ 61082 h 286183"/>
                  <a:gd name="connsiteX7" fmla="*/ 598601 w 1055763"/>
                  <a:gd name="connsiteY7" fmla="*/ 207678 h 286183"/>
                  <a:gd name="connsiteX8" fmla="*/ 327398 w 1055763"/>
                  <a:gd name="connsiteY8" fmla="*/ 249213 h 286183"/>
                  <a:gd name="connsiteX9" fmla="*/ 0 w 1055763"/>
                  <a:gd name="connsiteY9" fmla="*/ 266316 h 286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55763" h="286183">
                    <a:moveTo>
                      <a:pt x="0" y="266316"/>
                    </a:moveTo>
                    <a:cubicBezTo>
                      <a:pt x="0" y="266316"/>
                      <a:pt x="83071" y="258987"/>
                      <a:pt x="193018" y="273646"/>
                    </a:cubicBezTo>
                    <a:cubicBezTo>
                      <a:pt x="302965" y="288306"/>
                      <a:pt x="478880" y="293192"/>
                      <a:pt x="566838" y="271203"/>
                    </a:cubicBezTo>
                    <a:cubicBezTo>
                      <a:pt x="654796" y="249213"/>
                      <a:pt x="745197" y="197905"/>
                      <a:pt x="813608" y="151483"/>
                    </a:cubicBezTo>
                    <a:cubicBezTo>
                      <a:pt x="882020" y="105061"/>
                      <a:pt x="999297" y="7330"/>
                      <a:pt x="1038390" y="4886"/>
                    </a:cubicBezTo>
                    <a:cubicBezTo>
                      <a:pt x="1077481" y="2443"/>
                      <a:pt x="1038390" y="0"/>
                      <a:pt x="1038390" y="0"/>
                    </a:cubicBezTo>
                    <a:cubicBezTo>
                      <a:pt x="1038390" y="0"/>
                      <a:pt x="991967" y="0"/>
                      <a:pt x="908896" y="61082"/>
                    </a:cubicBezTo>
                    <a:cubicBezTo>
                      <a:pt x="823381" y="122163"/>
                      <a:pt x="706105" y="163699"/>
                      <a:pt x="598601" y="207678"/>
                    </a:cubicBezTo>
                    <a:cubicBezTo>
                      <a:pt x="491097" y="251657"/>
                      <a:pt x="383593" y="254100"/>
                      <a:pt x="327398" y="249213"/>
                    </a:cubicBezTo>
                    <a:cubicBezTo>
                      <a:pt x="271202" y="241884"/>
                      <a:pt x="43979" y="251657"/>
                      <a:pt x="0" y="266316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3" name="Freeform: Shape 2952">
                <a:extLst>
                  <a:ext uri="{FF2B5EF4-FFF2-40B4-BE49-F238E27FC236}">
                    <a16:creationId xmlns:a16="http://schemas.microsoft.com/office/drawing/2014/main" id="{57FB139F-D8DD-4112-84EE-7AFCBD25A421}"/>
                  </a:ext>
                </a:extLst>
              </p:cNvPr>
              <p:cNvSpPr/>
              <p:nvPr/>
            </p:nvSpPr>
            <p:spPr>
              <a:xfrm>
                <a:off x="8221644" y="-221428"/>
                <a:ext cx="947988" cy="486210"/>
              </a:xfrm>
              <a:custGeom>
                <a:avLst/>
                <a:gdLst>
                  <a:gd name="connsiteX0" fmla="*/ 0 w 947988"/>
                  <a:gd name="connsiteY0" fmla="*/ 486211 h 486210"/>
                  <a:gd name="connsiteX1" fmla="*/ 229667 w 947988"/>
                  <a:gd name="connsiteY1" fmla="*/ 359161 h 486210"/>
                  <a:gd name="connsiteX2" fmla="*/ 500870 w 947988"/>
                  <a:gd name="connsiteY2" fmla="*/ 283419 h 486210"/>
                  <a:gd name="connsiteX3" fmla="*/ 740310 w 947988"/>
                  <a:gd name="connsiteY3" fmla="*/ 185689 h 486210"/>
                  <a:gd name="connsiteX4" fmla="*/ 947988 w 947988"/>
                  <a:gd name="connsiteY4" fmla="*/ 0 h 486210"/>
                  <a:gd name="connsiteX5" fmla="*/ 708548 w 947988"/>
                  <a:gd name="connsiteY5" fmla="*/ 222338 h 486210"/>
                  <a:gd name="connsiteX6" fmla="*/ 471551 w 947988"/>
                  <a:gd name="connsiteY6" fmla="*/ 327398 h 486210"/>
                  <a:gd name="connsiteX7" fmla="*/ 0 w 947988"/>
                  <a:gd name="connsiteY7" fmla="*/ 486211 h 486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47988" h="486210">
                    <a:moveTo>
                      <a:pt x="0" y="486211"/>
                    </a:moveTo>
                    <a:cubicBezTo>
                      <a:pt x="0" y="486211"/>
                      <a:pt x="146596" y="390923"/>
                      <a:pt x="229667" y="359161"/>
                    </a:cubicBezTo>
                    <a:cubicBezTo>
                      <a:pt x="310296" y="327398"/>
                      <a:pt x="366490" y="310295"/>
                      <a:pt x="500870" y="283419"/>
                    </a:cubicBezTo>
                    <a:cubicBezTo>
                      <a:pt x="632807" y="254100"/>
                      <a:pt x="686559" y="217451"/>
                      <a:pt x="740310" y="185689"/>
                    </a:cubicBezTo>
                    <a:cubicBezTo>
                      <a:pt x="794063" y="153926"/>
                      <a:pt x="947988" y="0"/>
                      <a:pt x="947988" y="0"/>
                    </a:cubicBezTo>
                    <a:cubicBezTo>
                      <a:pt x="947988" y="0"/>
                      <a:pt x="796506" y="173472"/>
                      <a:pt x="708548" y="222338"/>
                    </a:cubicBezTo>
                    <a:cubicBezTo>
                      <a:pt x="620590" y="271203"/>
                      <a:pt x="561952" y="307852"/>
                      <a:pt x="471551" y="327398"/>
                    </a:cubicBezTo>
                    <a:cubicBezTo>
                      <a:pt x="378707" y="342058"/>
                      <a:pt x="117277" y="422686"/>
                      <a:pt x="0" y="486211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4" name="Freeform: Shape 2953">
                <a:extLst>
                  <a:ext uri="{FF2B5EF4-FFF2-40B4-BE49-F238E27FC236}">
                    <a16:creationId xmlns:a16="http://schemas.microsoft.com/office/drawing/2014/main" id="{7798F333-F3AD-485B-934D-1C97273A8CEA}"/>
                  </a:ext>
                </a:extLst>
              </p:cNvPr>
              <p:cNvSpPr/>
              <p:nvPr/>
            </p:nvSpPr>
            <p:spPr>
              <a:xfrm>
                <a:off x="8243633" y="-177449"/>
                <a:ext cx="894236" cy="561951"/>
              </a:xfrm>
              <a:custGeom>
                <a:avLst/>
                <a:gdLst>
                  <a:gd name="connsiteX0" fmla="*/ 0 w 894236"/>
                  <a:gd name="connsiteY0" fmla="*/ 561952 h 561951"/>
                  <a:gd name="connsiteX1" fmla="*/ 122163 w 894236"/>
                  <a:gd name="connsiteY1" fmla="*/ 500870 h 561951"/>
                  <a:gd name="connsiteX2" fmla="*/ 442232 w 894236"/>
                  <a:gd name="connsiteY2" fmla="*/ 405583 h 561951"/>
                  <a:gd name="connsiteX3" fmla="*/ 735424 w 894236"/>
                  <a:gd name="connsiteY3" fmla="*/ 166142 h 561951"/>
                  <a:gd name="connsiteX4" fmla="*/ 894237 w 894236"/>
                  <a:gd name="connsiteY4" fmla="*/ 0 h 561951"/>
                  <a:gd name="connsiteX5" fmla="*/ 725651 w 894236"/>
                  <a:gd name="connsiteY5" fmla="*/ 217451 h 561951"/>
                  <a:gd name="connsiteX6" fmla="*/ 427572 w 894236"/>
                  <a:gd name="connsiteY6" fmla="*/ 452005 h 561951"/>
                  <a:gd name="connsiteX7" fmla="*/ 0 w 894236"/>
                  <a:gd name="connsiteY7" fmla="*/ 561952 h 561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94236" h="561951">
                    <a:moveTo>
                      <a:pt x="0" y="561952"/>
                    </a:moveTo>
                    <a:cubicBezTo>
                      <a:pt x="0" y="561952"/>
                      <a:pt x="85514" y="513087"/>
                      <a:pt x="122163" y="500870"/>
                    </a:cubicBezTo>
                    <a:cubicBezTo>
                      <a:pt x="158813" y="491097"/>
                      <a:pt x="339614" y="449562"/>
                      <a:pt x="442232" y="405583"/>
                    </a:cubicBezTo>
                    <a:cubicBezTo>
                      <a:pt x="547292" y="361604"/>
                      <a:pt x="681672" y="244327"/>
                      <a:pt x="735424" y="166142"/>
                    </a:cubicBezTo>
                    <a:cubicBezTo>
                      <a:pt x="735424" y="166142"/>
                      <a:pt x="864917" y="43979"/>
                      <a:pt x="894237" y="0"/>
                    </a:cubicBezTo>
                    <a:cubicBezTo>
                      <a:pt x="894237" y="0"/>
                      <a:pt x="862475" y="70855"/>
                      <a:pt x="725651" y="217451"/>
                    </a:cubicBezTo>
                    <a:cubicBezTo>
                      <a:pt x="586385" y="366490"/>
                      <a:pt x="498427" y="425129"/>
                      <a:pt x="427572" y="452005"/>
                    </a:cubicBezTo>
                    <a:cubicBezTo>
                      <a:pt x="359161" y="478881"/>
                      <a:pt x="102618" y="552179"/>
                      <a:pt x="0" y="561952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5" name="Freeform: Shape 2954">
                <a:extLst>
                  <a:ext uri="{FF2B5EF4-FFF2-40B4-BE49-F238E27FC236}">
                    <a16:creationId xmlns:a16="http://schemas.microsoft.com/office/drawing/2014/main" id="{5195A2C4-9F1E-440F-ADFA-80AE9D51017A}"/>
                  </a:ext>
                </a:extLst>
              </p:cNvPr>
              <p:cNvSpPr/>
              <p:nvPr/>
            </p:nvSpPr>
            <p:spPr>
              <a:xfrm>
                <a:off x="8260736" y="-245861"/>
                <a:ext cx="938215" cy="752854"/>
              </a:xfrm>
              <a:custGeom>
                <a:avLst/>
                <a:gdLst>
                  <a:gd name="connsiteX0" fmla="*/ 0 w 938215"/>
                  <a:gd name="connsiteY0" fmla="*/ 747640 h 752854"/>
                  <a:gd name="connsiteX1" fmla="*/ 129493 w 938215"/>
                  <a:gd name="connsiteY1" fmla="*/ 725651 h 752854"/>
                  <a:gd name="connsiteX2" fmla="*/ 273646 w 938215"/>
                  <a:gd name="connsiteY2" fmla="*/ 686559 h 752854"/>
                  <a:gd name="connsiteX3" fmla="*/ 439789 w 938215"/>
                  <a:gd name="connsiteY3" fmla="*/ 598601 h 752854"/>
                  <a:gd name="connsiteX4" fmla="*/ 618147 w 938215"/>
                  <a:gd name="connsiteY4" fmla="*/ 444675 h 752854"/>
                  <a:gd name="connsiteX5" fmla="*/ 781846 w 938215"/>
                  <a:gd name="connsiteY5" fmla="*/ 258987 h 752854"/>
                  <a:gd name="connsiteX6" fmla="*/ 884463 w 938215"/>
                  <a:gd name="connsiteY6" fmla="*/ 87958 h 752854"/>
                  <a:gd name="connsiteX7" fmla="*/ 938215 w 938215"/>
                  <a:gd name="connsiteY7" fmla="*/ 0 h 752854"/>
                  <a:gd name="connsiteX8" fmla="*/ 864917 w 938215"/>
                  <a:gd name="connsiteY8" fmla="*/ 158813 h 752854"/>
                  <a:gd name="connsiteX9" fmla="*/ 596158 w 938215"/>
                  <a:gd name="connsiteY9" fmla="*/ 522860 h 752854"/>
                  <a:gd name="connsiteX10" fmla="*/ 339614 w 938215"/>
                  <a:gd name="connsiteY10" fmla="*/ 691445 h 752854"/>
                  <a:gd name="connsiteX11" fmla="*/ 0 w 938215"/>
                  <a:gd name="connsiteY11" fmla="*/ 747640 h 752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38215" h="752854">
                    <a:moveTo>
                      <a:pt x="0" y="747640"/>
                    </a:moveTo>
                    <a:cubicBezTo>
                      <a:pt x="0" y="747640"/>
                      <a:pt x="90401" y="732981"/>
                      <a:pt x="129493" y="725651"/>
                    </a:cubicBezTo>
                    <a:cubicBezTo>
                      <a:pt x="166142" y="718321"/>
                      <a:pt x="202791" y="708548"/>
                      <a:pt x="273646" y="686559"/>
                    </a:cubicBezTo>
                    <a:cubicBezTo>
                      <a:pt x="327398" y="669456"/>
                      <a:pt x="410469" y="618147"/>
                      <a:pt x="439789" y="598601"/>
                    </a:cubicBezTo>
                    <a:cubicBezTo>
                      <a:pt x="476438" y="574168"/>
                      <a:pt x="554622" y="513087"/>
                      <a:pt x="618147" y="444675"/>
                    </a:cubicBezTo>
                    <a:cubicBezTo>
                      <a:pt x="667012" y="390923"/>
                      <a:pt x="757414" y="295636"/>
                      <a:pt x="781846" y="258987"/>
                    </a:cubicBezTo>
                    <a:cubicBezTo>
                      <a:pt x="803836" y="222338"/>
                      <a:pt x="867361" y="117277"/>
                      <a:pt x="884463" y="87958"/>
                    </a:cubicBezTo>
                    <a:cubicBezTo>
                      <a:pt x="901566" y="58639"/>
                      <a:pt x="938215" y="0"/>
                      <a:pt x="938215" y="0"/>
                    </a:cubicBezTo>
                    <a:cubicBezTo>
                      <a:pt x="938215" y="0"/>
                      <a:pt x="882020" y="119720"/>
                      <a:pt x="864917" y="158813"/>
                    </a:cubicBezTo>
                    <a:cubicBezTo>
                      <a:pt x="847814" y="197905"/>
                      <a:pt x="750083" y="395810"/>
                      <a:pt x="596158" y="522860"/>
                    </a:cubicBezTo>
                    <a:cubicBezTo>
                      <a:pt x="596158" y="522860"/>
                      <a:pt x="469107" y="647466"/>
                      <a:pt x="339614" y="691445"/>
                    </a:cubicBezTo>
                    <a:cubicBezTo>
                      <a:pt x="207678" y="728094"/>
                      <a:pt x="41535" y="767187"/>
                      <a:pt x="0" y="74764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6" name="Freeform: Shape 2955">
                <a:extLst>
                  <a:ext uri="{FF2B5EF4-FFF2-40B4-BE49-F238E27FC236}">
                    <a16:creationId xmlns:a16="http://schemas.microsoft.com/office/drawing/2014/main" id="{E445760A-84DE-4D7A-93BF-EFA8F280C68A}"/>
                  </a:ext>
                </a:extLst>
              </p:cNvPr>
              <p:cNvSpPr/>
              <p:nvPr/>
            </p:nvSpPr>
            <p:spPr>
              <a:xfrm>
                <a:off x="8407333" y="-250747"/>
                <a:ext cx="794062" cy="935772"/>
              </a:xfrm>
              <a:custGeom>
                <a:avLst/>
                <a:gdLst>
                  <a:gd name="connsiteX0" fmla="*/ 0 w 794062"/>
                  <a:gd name="connsiteY0" fmla="*/ 935772 h 935772"/>
                  <a:gd name="connsiteX1" fmla="*/ 449561 w 794062"/>
                  <a:gd name="connsiteY1" fmla="*/ 710991 h 935772"/>
                  <a:gd name="connsiteX2" fmla="*/ 679229 w 794062"/>
                  <a:gd name="connsiteY2" fmla="*/ 346944 h 935772"/>
                  <a:gd name="connsiteX3" fmla="*/ 794063 w 794062"/>
                  <a:gd name="connsiteY3" fmla="*/ 0 h 935772"/>
                  <a:gd name="connsiteX4" fmla="*/ 720765 w 794062"/>
                  <a:gd name="connsiteY4" fmla="*/ 173472 h 935772"/>
                  <a:gd name="connsiteX5" fmla="*/ 574168 w 794062"/>
                  <a:gd name="connsiteY5" fmla="*/ 488654 h 935772"/>
                  <a:gd name="connsiteX6" fmla="*/ 381150 w 794062"/>
                  <a:gd name="connsiteY6" fmla="*/ 723208 h 935772"/>
                  <a:gd name="connsiteX7" fmla="*/ 202791 w 794062"/>
                  <a:gd name="connsiteY7" fmla="*/ 830712 h 935772"/>
                  <a:gd name="connsiteX8" fmla="*/ 0 w 794062"/>
                  <a:gd name="connsiteY8" fmla="*/ 935772 h 935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4062" h="935772">
                    <a:moveTo>
                      <a:pt x="0" y="935772"/>
                    </a:moveTo>
                    <a:cubicBezTo>
                      <a:pt x="0" y="935772"/>
                      <a:pt x="320068" y="825825"/>
                      <a:pt x="449561" y="710991"/>
                    </a:cubicBezTo>
                    <a:cubicBezTo>
                      <a:pt x="581498" y="596158"/>
                      <a:pt x="645023" y="422686"/>
                      <a:pt x="679229" y="346944"/>
                    </a:cubicBezTo>
                    <a:cubicBezTo>
                      <a:pt x="713434" y="271203"/>
                      <a:pt x="776959" y="87958"/>
                      <a:pt x="794063" y="0"/>
                    </a:cubicBezTo>
                    <a:cubicBezTo>
                      <a:pt x="794063" y="0"/>
                      <a:pt x="752527" y="90401"/>
                      <a:pt x="720765" y="173472"/>
                    </a:cubicBezTo>
                    <a:cubicBezTo>
                      <a:pt x="689002" y="254100"/>
                      <a:pt x="601044" y="444675"/>
                      <a:pt x="574168" y="488654"/>
                    </a:cubicBezTo>
                    <a:cubicBezTo>
                      <a:pt x="547292" y="532633"/>
                      <a:pt x="466665" y="664569"/>
                      <a:pt x="381150" y="723208"/>
                    </a:cubicBezTo>
                    <a:cubicBezTo>
                      <a:pt x="295636" y="784290"/>
                      <a:pt x="278533" y="794063"/>
                      <a:pt x="202791" y="830712"/>
                    </a:cubicBezTo>
                    <a:cubicBezTo>
                      <a:pt x="131936" y="869804"/>
                      <a:pt x="0" y="935772"/>
                      <a:pt x="0" y="935772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7" name="Freeform: Shape 2956">
                <a:extLst>
                  <a:ext uri="{FF2B5EF4-FFF2-40B4-BE49-F238E27FC236}">
                    <a16:creationId xmlns:a16="http://schemas.microsoft.com/office/drawing/2014/main" id="{6A191614-870D-4940-B606-EDB4F4367BB4}"/>
                  </a:ext>
                </a:extLst>
              </p:cNvPr>
              <p:cNvSpPr/>
              <p:nvPr/>
            </p:nvSpPr>
            <p:spPr>
              <a:xfrm>
                <a:off x="8663876" y="-243418"/>
                <a:ext cx="542405" cy="1087254"/>
              </a:xfrm>
              <a:custGeom>
                <a:avLst/>
                <a:gdLst>
                  <a:gd name="connsiteX0" fmla="*/ 241884 w 542405"/>
                  <a:gd name="connsiteY0" fmla="*/ 828268 h 1087254"/>
                  <a:gd name="connsiteX1" fmla="*/ 322511 w 542405"/>
                  <a:gd name="connsiteY1" fmla="*/ 618147 h 1087254"/>
                  <a:gd name="connsiteX2" fmla="*/ 417799 w 542405"/>
                  <a:gd name="connsiteY2" fmla="*/ 364047 h 1087254"/>
                  <a:gd name="connsiteX3" fmla="*/ 542405 w 542405"/>
                  <a:gd name="connsiteY3" fmla="*/ 0 h 1087254"/>
                  <a:gd name="connsiteX4" fmla="*/ 481324 w 542405"/>
                  <a:gd name="connsiteY4" fmla="*/ 378707 h 1087254"/>
                  <a:gd name="connsiteX5" fmla="*/ 368934 w 542405"/>
                  <a:gd name="connsiteY5" fmla="*/ 679229 h 1087254"/>
                  <a:gd name="connsiteX6" fmla="*/ 0 w 542405"/>
                  <a:gd name="connsiteY6" fmla="*/ 1087255 h 1087254"/>
                  <a:gd name="connsiteX7" fmla="*/ 241884 w 542405"/>
                  <a:gd name="connsiteY7" fmla="*/ 828268 h 1087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42405" h="1087254">
                    <a:moveTo>
                      <a:pt x="241884" y="828268"/>
                    </a:moveTo>
                    <a:cubicBezTo>
                      <a:pt x="256543" y="806279"/>
                      <a:pt x="290749" y="710991"/>
                      <a:pt x="322511" y="618147"/>
                    </a:cubicBezTo>
                    <a:cubicBezTo>
                      <a:pt x="354274" y="522860"/>
                      <a:pt x="388480" y="412913"/>
                      <a:pt x="417799" y="364047"/>
                    </a:cubicBezTo>
                    <a:cubicBezTo>
                      <a:pt x="447118" y="315182"/>
                      <a:pt x="535076" y="56195"/>
                      <a:pt x="542405" y="0"/>
                    </a:cubicBezTo>
                    <a:cubicBezTo>
                      <a:pt x="542405" y="0"/>
                      <a:pt x="520416" y="244327"/>
                      <a:pt x="481324" y="378707"/>
                    </a:cubicBezTo>
                    <a:cubicBezTo>
                      <a:pt x="439789" y="513087"/>
                      <a:pt x="417799" y="591271"/>
                      <a:pt x="368934" y="679229"/>
                    </a:cubicBezTo>
                    <a:cubicBezTo>
                      <a:pt x="320068" y="767187"/>
                      <a:pt x="268760" y="947989"/>
                      <a:pt x="0" y="1087255"/>
                    </a:cubicBezTo>
                    <a:cubicBezTo>
                      <a:pt x="0" y="1084812"/>
                      <a:pt x="163699" y="955318"/>
                      <a:pt x="241884" y="828268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8" name="Freeform: Shape 2957">
                <a:extLst>
                  <a:ext uri="{FF2B5EF4-FFF2-40B4-BE49-F238E27FC236}">
                    <a16:creationId xmlns:a16="http://schemas.microsoft.com/office/drawing/2014/main" id="{D6461B37-000F-497F-9B48-F2B9F8AE94AD}"/>
                  </a:ext>
                </a:extLst>
              </p:cNvPr>
              <p:cNvSpPr/>
              <p:nvPr/>
            </p:nvSpPr>
            <p:spPr>
              <a:xfrm>
                <a:off x="8988830" y="-239451"/>
                <a:ext cx="218367" cy="1288522"/>
              </a:xfrm>
              <a:custGeom>
                <a:avLst/>
                <a:gdLst>
                  <a:gd name="connsiteX0" fmla="*/ 0 w 218367"/>
                  <a:gd name="connsiteY0" fmla="*/ 1288523 h 1288522"/>
                  <a:gd name="connsiteX1" fmla="*/ 65969 w 218367"/>
                  <a:gd name="connsiteY1" fmla="*/ 983114 h 1288522"/>
                  <a:gd name="connsiteX2" fmla="*/ 124607 w 218367"/>
                  <a:gd name="connsiteY2" fmla="*/ 685035 h 1288522"/>
                  <a:gd name="connsiteX3" fmla="*/ 168585 w 218367"/>
                  <a:gd name="connsiteY3" fmla="*/ 435822 h 1288522"/>
                  <a:gd name="connsiteX4" fmla="*/ 215008 w 218367"/>
                  <a:gd name="connsiteY4" fmla="*/ 27796 h 1288522"/>
                  <a:gd name="connsiteX5" fmla="*/ 210121 w 218367"/>
                  <a:gd name="connsiteY5" fmla="*/ 25352 h 1288522"/>
                  <a:gd name="connsiteX6" fmla="*/ 210121 w 218367"/>
                  <a:gd name="connsiteY6" fmla="*/ 457811 h 1288522"/>
                  <a:gd name="connsiteX7" fmla="*/ 202792 w 218367"/>
                  <a:gd name="connsiteY7" fmla="*/ 721684 h 1288522"/>
                  <a:gd name="connsiteX8" fmla="*/ 127050 w 218367"/>
                  <a:gd name="connsiteY8" fmla="*/ 941579 h 1288522"/>
                  <a:gd name="connsiteX9" fmla="*/ 0 w 218367"/>
                  <a:gd name="connsiteY9" fmla="*/ 1288523 h 1288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8367" h="1288522">
                    <a:moveTo>
                      <a:pt x="0" y="1288523"/>
                    </a:moveTo>
                    <a:cubicBezTo>
                      <a:pt x="0" y="1288523"/>
                      <a:pt x="34206" y="1046639"/>
                      <a:pt x="65969" y="983114"/>
                    </a:cubicBezTo>
                    <a:cubicBezTo>
                      <a:pt x="100174" y="919589"/>
                      <a:pt x="114834" y="765663"/>
                      <a:pt x="124607" y="685035"/>
                    </a:cubicBezTo>
                    <a:cubicBezTo>
                      <a:pt x="131936" y="604407"/>
                      <a:pt x="129494" y="543326"/>
                      <a:pt x="168585" y="435822"/>
                    </a:cubicBezTo>
                    <a:cubicBezTo>
                      <a:pt x="207678" y="328318"/>
                      <a:pt x="207678" y="88877"/>
                      <a:pt x="215008" y="27796"/>
                    </a:cubicBezTo>
                    <a:cubicBezTo>
                      <a:pt x="224781" y="-33286"/>
                      <a:pt x="210121" y="25352"/>
                      <a:pt x="210121" y="25352"/>
                    </a:cubicBezTo>
                    <a:cubicBezTo>
                      <a:pt x="210121" y="25352"/>
                      <a:pt x="227225" y="342977"/>
                      <a:pt x="210121" y="457811"/>
                    </a:cubicBezTo>
                    <a:cubicBezTo>
                      <a:pt x="193018" y="575088"/>
                      <a:pt x="197905" y="655716"/>
                      <a:pt x="202792" y="721684"/>
                    </a:cubicBezTo>
                    <a:cubicBezTo>
                      <a:pt x="202792" y="721684"/>
                      <a:pt x="166143" y="858507"/>
                      <a:pt x="127050" y="941579"/>
                    </a:cubicBezTo>
                    <a:cubicBezTo>
                      <a:pt x="85514" y="1024650"/>
                      <a:pt x="2443" y="1207895"/>
                      <a:pt x="0" y="1288523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9" name="Freeform: Shape 2958">
                <a:extLst>
                  <a:ext uri="{FF2B5EF4-FFF2-40B4-BE49-F238E27FC236}">
                    <a16:creationId xmlns:a16="http://schemas.microsoft.com/office/drawing/2014/main" id="{F68CDE70-E3C9-4C6C-B3D1-0F57140F8BCB}"/>
                  </a:ext>
                </a:extLst>
              </p:cNvPr>
              <p:cNvSpPr/>
              <p:nvPr/>
            </p:nvSpPr>
            <p:spPr>
              <a:xfrm>
                <a:off x="9203839" y="-228758"/>
                <a:ext cx="105164" cy="1370674"/>
              </a:xfrm>
              <a:custGeom>
                <a:avLst/>
                <a:gdLst>
                  <a:gd name="connsiteX0" fmla="*/ 12216 w 105164"/>
                  <a:gd name="connsiteY0" fmla="*/ 1370674 h 1370674"/>
                  <a:gd name="connsiteX1" fmla="*/ 21989 w 105164"/>
                  <a:gd name="connsiteY1" fmla="*/ 1094585 h 1370674"/>
                  <a:gd name="connsiteX2" fmla="*/ 24433 w 105164"/>
                  <a:gd name="connsiteY2" fmla="*/ 747641 h 1370674"/>
                  <a:gd name="connsiteX3" fmla="*/ 19546 w 105164"/>
                  <a:gd name="connsiteY3" fmla="*/ 488654 h 1370674"/>
                  <a:gd name="connsiteX4" fmla="*/ 0 w 105164"/>
                  <a:gd name="connsiteY4" fmla="*/ 0 h 1370674"/>
                  <a:gd name="connsiteX5" fmla="*/ 46422 w 105164"/>
                  <a:gd name="connsiteY5" fmla="*/ 461778 h 1370674"/>
                  <a:gd name="connsiteX6" fmla="*/ 92844 w 105164"/>
                  <a:gd name="connsiteY6" fmla="*/ 781846 h 1370674"/>
                  <a:gd name="connsiteX7" fmla="*/ 70855 w 105164"/>
                  <a:gd name="connsiteY7" fmla="*/ 1141007 h 1370674"/>
                  <a:gd name="connsiteX8" fmla="*/ 12216 w 105164"/>
                  <a:gd name="connsiteY8" fmla="*/ 1370674 h 1370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5164" h="1370674">
                    <a:moveTo>
                      <a:pt x="12216" y="1370674"/>
                    </a:moveTo>
                    <a:cubicBezTo>
                      <a:pt x="12216" y="1370674"/>
                      <a:pt x="9773" y="1175213"/>
                      <a:pt x="21989" y="1094585"/>
                    </a:cubicBezTo>
                    <a:cubicBezTo>
                      <a:pt x="31762" y="1011514"/>
                      <a:pt x="51308" y="933329"/>
                      <a:pt x="24433" y="747641"/>
                    </a:cubicBezTo>
                    <a:cubicBezTo>
                      <a:pt x="0" y="561952"/>
                      <a:pt x="14659" y="561952"/>
                      <a:pt x="19546" y="488654"/>
                    </a:cubicBezTo>
                    <a:cubicBezTo>
                      <a:pt x="24433" y="415356"/>
                      <a:pt x="29319" y="95288"/>
                      <a:pt x="0" y="0"/>
                    </a:cubicBezTo>
                    <a:cubicBezTo>
                      <a:pt x="0" y="0"/>
                      <a:pt x="51308" y="276089"/>
                      <a:pt x="46422" y="461778"/>
                    </a:cubicBezTo>
                    <a:cubicBezTo>
                      <a:pt x="41535" y="647466"/>
                      <a:pt x="80628" y="757414"/>
                      <a:pt x="92844" y="781846"/>
                    </a:cubicBezTo>
                    <a:cubicBezTo>
                      <a:pt x="92844" y="781846"/>
                      <a:pt x="131936" y="960205"/>
                      <a:pt x="70855" y="1141007"/>
                    </a:cubicBezTo>
                    <a:cubicBezTo>
                      <a:pt x="9773" y="1324252"/>
                      <a:pt x="12216" y="1370674"/>
                      <a:pt x="12216" y="1370674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60" name="Freeform: Shape 2959">
                <a:extLst>
                  <a:ext uri="{FF2B5EF4-FFF2-40B4-BE49-F238E27FC236}">
                    <a16:creationId xmlns:a16="http://schemas.microsoft.com/office/drawing/2014/main" id="{1CC5CFF6-40C2-455B-BBC5-5AA07B8A46BA}"/>
                  </a:ext>
                </a:extLst>
              </p:cNvPr>
              <p:cNvSpPr/>
              <p:nvPr/>
            </p:nvSpPr>
            <p:spPr>
              <a:xfrm>
                <a:off x="9203839" y="-243418"/>
                <a:ext cx="371376" cy="1348684"/>
              </a:xfrm>
              <a:custGeom>
                <a:avLst/>
                <a:gdLst>
                  <a:gd name="connsiteX0" fmla="*/ 371377 w 371376"/>
                  <a:gd name="connsiteY0" fmla="*/ 1348685 h 1348684"/>
                  <a:gd name="connsiteX1" fmla="*/ 212564 w 371376"/>
                  <a:gd name="connsiteY1" fmla="*/ 1006627 h 1348684"/>
                  <a:gd name="connsiteX2" fmla="*/ 102617 w 371376"/>
                  <a:gd name="connsiteY2" fmla="*/ 603488 h 1348684"/>
                  <a:gd name="connsiteX3" fmla="*/ 39092 w 371376"/>
                  <a:gd name="connsiteY3" fmla="*/ 234554 h 1348684"/>
                  <a:gd name="connsiteX4" fmla="*/ 0 w 371376"/>
                  <a:gd name="connsiteY4" fmla="*/ 0 h 1348684"/>
                  <a:gd name="connsiteX5" fmla="*/ 65968 w 371376"/>
                  <a:gd name="connsiteY5" fmla="*/ 224781 h 1348684"/>
                  <a:gd name="connsiteX6" fmla="*/ 202791 w 371376"/>
                  <a:gd name="connsiteY6" fmla="*/ 857588 h 1348684"/>
                  <a:gd name="connsiteX7" fmla="*/ 371377 w 371376"/>
                  <a:gd name="connsiteY7" fmla="*/ 1348685 h 1348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1376" h="1348684">
                    <a:moveTo>
                      <a:pt x="371377" y="1348685"/>
                    </a:moveTo>
                    <a:cubicBezTo>
                      <a:pt x="371377" y="1348685"/>
                      <a:pt x="263873" y="1172769"/>
                      <a:pt x="212564" y="1006627"/>
                    </a:cubicBezTo>
                    <a:cubicBezTo>
                      <a:pt x="161255" y="842928"/>
                      <a:pt x="117277" y="684115"/>
                      <a:pt x="102617" y="603488"/>
                    </a:cubicBezTo>
                    <a:cubicBezTo>
                      <a:pt x="85514" y="522860"/>
                      <a:pt x="58638" y="327398"/>
                      <a:pt x="39092" y="234554"/>
                    </a:cubicBezTo>
                    <a:cubicBezTo>
                      <a:pt x="19546" y="141710"/>
                      <a:pt x="29319" y="48865"/>
                      <a:pt x="0" y="0"/>
                    </a:cubicBezTo>
                    <a:cubicBezTo>
                      <a:pt x="0" y="0"/>
                      <a:pt x="29319" y="39092"/>
                      <a:pt x="65968" y="224781"/>
                    </a:cubicBezTo>
                    <a:cubicBezTo>
                      <a:pt x="102617" y="410469"/>
                      <a:pt x="166142" y="728094"/>
                      <a:pt x="202791" y="857588"/>
                    </a:cubicBezTo>
                    <a:cubicBezTo>
                      <a:pt x="239440" y="984638"/>
                      <a:pt x="332284" y="1282716"/>
                      <a:pt x="371377" y="1348685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61" name="Freeform: Shape 2960">
                <a:extLst>
                  <a:ext uri="{FF2B5EF4-FFF2-40B4-BE49-F238E27FC236}">
                    <a16:creationId xmlns:a16="http://schemas.microsoft.com/office/drawing/2014/main" id="{0D7F1E1A-1C36-4235-A956-217235AC19F2}"/>
                  </a:ext>
                </a:extLst>
              </p:cNvPr>
              <p:cNvSpPr/>
              <p:nvPr/>
            </p:nvSpPr>
            <p:spPr>
              <a:xfrm>
                <a:off x="9211168" y="-245861"/>
                <a:ext cx="759856" cy="1292489"/>
              </a:xfrm>
              <a:custGeom>
                <a:avLst/>
                <a:gdLst>
                  <a:gd name="connsiteX0" fmla="*/ 759857 w 759856"/>
                  <a:gd name="connsiteY0" fmla="*/ 1292490 h 1292489"/>
                  <a:gd name="connsiteX1" fmla="*/ 359161 w 759856"/>
                  <a:gd name="connsiteY1" fmla="*/ 984638 h 1292489"/>
                  <a:gd name="connsiteX2" fmla="*/ 224781 w 759856"/>
                  <a:gd name="connsiteY2" fmla="*/ 708548 h 1292489"/>
                  <a:gd name="connsiteX3" fmla="*/ 95287 w 759856"/>
                  <a:gd name="connsiteY3" fmla="*/ 295636 h 1292489"/>
                  <a:gd name="connsiteX4" fmla="*/ 0 w 759856"/>
                  <a:gd name="connsiteY4" fmla="*/ 0 h 1292489"/>
                  <a:gd name="connsiteX5" fmla="*/ 97731 w 759856"/>
                  <a:gd name="connsiteY5" fmla="*/ 197905 h 1292489"/>
                  <a:gd name="connsiteX6" fmla="*/ 263873 w 759856"/>
                  <a:gd name="connsiteY6" fmla="*/ 715878 h 1292489"/>
                  <a:gd name="connsiteX7" fmla="*/ 520416 w 759856"/>
                  <a:gd name="connsiteY7" fmla="*/ 1087255 h 1292489"/>
                  <a:gd name="connsiteX8" fmla="*/ 759857 w 759856"/>
                  <a:gd name="connsiteY8" fmla="*/ 1292490 h 1292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9856" h="1292489">
                    <a:moveTo>
                      <a:pt x="759857" y="1292490"/>
                    </a:moveTo>
                    <a:cubicBezTo>
                      <a:pt x="759857" y="1292490"/>
                      <a:pt x="437345" y="1092142"/>
                      <a:pt x="359161" y="984638"/>
                    </a:cubicBezTo>
                    <a:cubicBezTo>
                      <a:pt x="283419" y="874691"/>
                      <a:pt x="251656" y="786733"/>
                      <a:pt x="224781" y="708548"/>
                    </a:cubicBezTo>
                    <a:cubicBezTo>
                      <a:pt x="197905" y="630364"/>
                      <a:pt x="119720" y="393366"/>
                      <a:pt x="95287" y="295636"/>
                    </a:cubicBezTo>
                    <a:cubicBezTo>
                      <a:pt x="68411" y="197905"/>
                      <a:pt x="29320" y="34206"/>
                      <a:pt x="0" y="0"/>
                    </a:cubicBezTo>
                    <a:cubicBezTo>
                      <a:pt x="0" y="0"/>
                      <a:pt x="53752" y="29319"/>
                      <a:pt x="97731" y="197905"/>
                    </a:cubicBezTo>
                    <a:cubicBezTo>
                      <a:pt x="139267" y="366490"/>
                      <a:pt x="241884" y="647466"/>
                      <a:pt x="263873" y="715878"/>
                    </a:cubicBezTo>
                    <a:cubicBezTo>
                      <a:pt x="285863" y="784290"/>
                      <a:pt x="376263" y="967535"/>
                      <a:pt x="520416" y="1087255"/>
                    </a:cubicBezTo>
                    <a:cubicBezTo>
                      <a:pt x="662126" y="1209418"/>
                      <a:pt x="759857" y="1292490"/>
                      <a:pt x="759857" y="129249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62" name="Freeform: Shape 2961">
                <a:extLst>
                  <a:ext uri="{FF2B5EF4-FFF2-40B4-BE49-F238E27FC236}">
                    <a16:creationId xmlns:a16="http://schemas.microsoft.com/office/drawing/2014/main" id="{274312C8-236C-4ACB-BA1B-98D7B2C65F40}"/>
                  </a:ext>
                </a:extLst>
              </p:cNvPr>
              <p:cNvSpPr/>
              <p:nvPr/>
            </p:nvSpPr>
            <p:spPr>
              <a:xfrm>
                <a:off x="9213611" y="-243418"/>
                <a:ext cx="823381" cy="1031059"/>
              </a:xfrm>
              <a:custGeom>
                <a:avLst/>
                <a:gdLst>
                  <a:gd name="connsiteX0" fmla="*/ 823381 w 823381"/>
                  <a:gd name="connsiteY0" fmla="*/ 1031060 h 1031059"/>
                  <a:gd name="connsiteX1" fmla="*/ 449561 w 823381"/>
                  <a:gd name="connsiteY1" fmla="*/ 776960 h 1031059"/>
                  <a:gd name="connsiteX2" fmla="*/ 202791 w 823381"/>
                  <a:gd name="connsiteY2" fmla="*/ 469108 h 1031059"/>
                  <a:gd name="connsiteX3" fmla="*/ 0 w 823381"/>
                  <a:gd name="connsiteY3" fmla="*/ 0 h 1031059"/>
                  <a:gd name="connsiteX4" fmla="*/ 158813 w 823381"/>
                  <a:gd name="connsiteY4" fmla="*/ 258987 h 1031059"/>
                  <a:gd name="connsiteX5" fmla="*/ 415356 w 823381"/>
                  <a:gd name="connsiteY5" fmla="*/ 701218 h 1031059"/>
                  <a:gd name="connsiteX6" fmla="*/ 823381 w 823381"/>
                  <a:gd name="connsiteY6" fmla="*/ 1031060 h 1031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23381" h="1031059">
                    <a:moveTo>
                      <a:pt x="823381" y="1031060"/>
                    </a:moveTo>
                    <a:cubicBezTo>
                      <a:pt x="823381" y="1031060"/>
                      <a:pt x="554622" y="857588"/>
                      <a:pt x="449561" y="776960"/>
                    </a:cubicBezTo>
                    <a:cubicBezTo>
                      <a:pt x="344501" y="696332"/>
                      <a:pt x="256543" y="618147"/>
                      <a:pt x="202791" y="469108"/>
                    </a:cubicBezTo>
                    <a:cubicBezTo>
                      <a:pt x="149040" y="317625"/>
                      <a:pt x="90401" y="63525"/>
                      <a:pt x="0" y="0"/>
                    </a:cubicBezTo>
                    <a:cubicBezTo>
                      <a:pt x="0" y="0"/>
                      <a:pt x="87958" y="48865"/>
                      <a:pt x="158813" y="258987"/>
                    </a:cubicBezTo>
                    <a:cubicBezTo>
                      <a:pt x="232111" y="466664"/>
                      <a:pt x="356718" y="654796"/>
                      <a:pt x="415356" y="701218"/>
                    </a:cubicBezTo>
                    <a:cubicBezTo>
                      <a:pt x="476438" y="742754"/>
                      <a:pt x="569282" y="798949"/>
                      <a:pt x="823381" y="103106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963" name="Graphic 28861">
            <a:extLst>
              <a:ext uri="{FF2B5EF4-FFF2-40B4-BE49-F238E27FC236}">
                <a16:creationId xmlns:a16="http://schemas.microsoft.com/office/drawing/2014/main" id="{1592F0DA-53C4-4E92-99D5-9CF6988754A2}"/>
              </a:ext>
            </a:extLst>
          </p:cNvPr>
          <p:cNvGrpSpPr/>
          <p:nvPr/>
        </p:nvGrpSpPr>
        <p:grpSpPr>
          <a:xfrm>
            <a:off x="-695566" y="3681858"/>
            <a:ext cx="1662280" cy="1751428"/>
            <a:chOff x="-977265" y="5134218"/>
            <a:chExt cx="1969275" cy="1871544"/>
          </a:xfrm>
        </p:grpSpPr>
        <p:sp>
          <p:nvSpPr>
            <p:cNvPr id="2964" name="Freeform: Shape 2963">
              <a:extLst>
                <a:ext uri="{FF2B5EF4-FFF2-40B4-BE49-F238E27FC236}">
                  <a16:creationId xmlns:a16="http://schemas.microsoft.com/office/drawing/2014/main" id="{559BA9D1-68A2-4B7D-8465-BC34AA63E29D}"/>
                </a:ext>
              </a:extLst>
            </p:cNvPr>
            <p:cNvSpPr/>
            <p:nvPr/>
          </p:nvSpPr>
          <p:spPr>
            <a:xfrm>
              <a:off x="-864874" y="5801230"/>
              <a:ext cx="667012" cy="491097"/>
            </a:xfrm>
            <a:custGeom>
              <a:avLst/>
              <a:gdLst>
                <a:gd name="connsiteX0" fmla="*/ 0 w 667012"/>
                <a:gd name="connsiteY0" fmla="*/ 0 h 491097"/>
                <a:gd name="connsiteX1" fmla="*/ 364047 w 667012"/>
                <a:gd name="connsiteY1" fmla="*/ 190575 h 491097"/>
                <a:gd name="connsiteX2" fmla="*/ 667013 w 667012"/>
                <a:gd name="connsiteY2" fmla="*/ 491097 h 491097"/>
                <a:gd name="connsiteX3" fmla="*/ 0 w 667012"/>
                <a:gd name="connsiteY3" fmla="*/ 0 h 491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7012" h="491097">
                  <a:moveTo>
                    <a:pt x="0" y="0"/>
                  </a:moveTo>
                  <a:cubicBezTo>
                    <a:pt x="0" y="0"/>
                    <a:pt x="217451" y="61082"/>
                    <a:pt x="364047" y="190575"/>
                  </a:cubicBezTo>
                  <a:cubicBezTo>
                    <a:pt x="508200" y="317625"/>
                    <a:pt x="603488" y="403139"/>
                    <a:pt x="667013" y="491097"/>
                  </a:cubicBezTo>
                  <a:cubicBezTo>
                    <a:pt x="667013" y="488654"/>
                    <a:pt x="227224" y="83071"/>
                    <a:pt x="0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65" name="Freeform: Shape 2964">
              <a:extLst>
                <a:ext uri="{FF2B5EF4-FFF2-40B4-BE49-F238E27FC236}">
                  <a16:creationId xmlns:a16="http://schemas.microsoft.com/office/drawing/2014/main" id="{F76559C8-1317-4E3D-BFD7-096A13F3B346}"/>
                </a:ext>
              </a:extLst>
            </p:cNvPr>
            <p:cNvSpPr/>
            <p:nvPr/>
          </p:nvSpPr>
          <p:spPr>
            <a:xfrm>
              <a:off x="-977265" y="5134218"/>
              <a:ext cx="1969275" cy="1869100"/>
            </a:xfrm>
            <a:custGeom>
              <a:avLst/>
              <a:gdLst>
                <a:gd name="connsiteX0" fmla="*/ 1026173 w 1969275"/>
                <a:gd name="connsiteY0" fmla="*/ 1468405 h 1869100"/>
                <a:gd name="connsiteX1" fmla="*/ 1246067 w 1969275"/>
                <a:gd name="connsiteY1" fmla="*/ 1793360 h 1869100"/>
                <a:gd name="connsiteX2" fmla="*/ 1566136 w 1969275"/>
                <a:gd name="connsiteY2" fmla="*/ 1869101 h 1869100"/>
                <a:gd name="connsiteX3" fmla="*/ 1268057 w 1969275"/>
                <a:gd name="connsiteY3" fmla="*/ 1729835 h 1869100"/>
                <a:gd name="connsiteX4" fmla="*/ 1121461 w 1969275"/>
                <a:gd name="connsiteY4" fmla="*/ 1524600 h 1869100"/>
                <a:gd name="connsiteX5" fmla="*/ 1390220 w 1969275"/>
                <a:gd name="connsiteY5" fmla="*/ 1654093 h 1869100"/>
                <a:gd name="connsiteX6" fmla="*/ 1812906 w 1969275"/>
                <a:gd name="connsiteY6" fmla="*/ 1671197 h 1869100"/>
                <a:gd name="connsiteX7" fmla="*/ 1465962 w 1969275"/>
                <a:gd name="connsiteY7" fmla="*/ 1605228 h 1869100"/>
                <a:gd name="connsiteX8" fmla="*/ 1172769 w 1969275"/>
                <a:gd name="connsiteY8" fmla="*/ 1463519 h 1869100"/>
                <a:gd name="connsiteX9" fmla="*/ 1356015 w 1969275"/>
                <a:gd name="connsiteY9" fmla="*/ 1490394 h 1869100"/>
                <a:gd name="connsiteX10" fmla="*/ 1927740 w 1969275"/>
                <a:gd name="connsiteY10" fmla="*/ 1534373 h 1869100"/>
                <a:gd name="connsiteX11" fmla="*/ 1629661 w 1969275"/>
                <a:gd name="connsiteY11" fmla="*/ 1492838 h 1869100"/>
                <a:gd name="connsiteX12" fmla="*/ 1280273 w 1969275"/>
                <a:gd name="connsiteY12" fmla="*/ 1414653 h 1869100"/>
                <a:gd name="connsiteX13" fmla="*/ 1492838 w 1969275"/>
                <a:gd name="connsiteY13" fmla="*/ 1392663 h 1869100"/>
                <a:gd name="connsiteX14" fmla="*/ 1969275 w 1969275"/>
                <a:gd name="connsiteY14" fmla="*/ 1370674 h 1869100"/>
                <a:gd name="connsiteX15" fmla="*/ 1700516 w 1969275"/>
                <a:gd name="connsiteY15" fmla="*/ 1321809 h 1869100"/>
                <a:gd name="connsiteX16" fmla="*/ 1138564 w 1969275"/>
                <a:gd name="connsiteY16" fmla="*/ 1412210 h 1869100"/>
                <a:gd name="connsiteX17" fmla="*/ 1456189 w 1969275"/>
                <a:gd name="connsiteY17" fmla="*/ 1272943 h 1869100"/>
                <a:gd name="connsiteX18" fmla="*/ 1959502 w 1969275"/>
                <a:gd name="connsiteY18" fmla="*/ 1187429 h 1869100"/>
                <a:gd name="connsiteX19" fmla="*/ 1634547 w 1969275"/>
                <a:gd name="connsiteY19" fmla="*/ 1162996 h 1869100"/>
                <a:gd name="connsiteX20" fmla="*/ 1126347 w 1969275"/>
                <a:gd name="connsiteY20" fmla="*/ 1387777 h 1869100"/>
                <a:gd name="connsiteX21" fmla="*/ 1404880 w 1969275"/>
                <a:gd name="connsiteY21" fmla="*/ 1128791 h 1869100"/>
                <a:gd name="connsiteX22" fmla="*/ 1739608 w 1969275"/>
                <a:gd name="connsiteY22" fmla="*/ 945545 h 1869100"/>
                <a:gd name="connsiteX23" fmla="*/ 1961945 w 1969275"/>
                <a:gd name="connsiteY23" fmla="*/ 877134 h 1869100"/>
                <a:gd name="connsiteX24" fmla="*/ 1685856 w 1969275"/>
                <a:gd name="connsiteY24" fmla="*/ 906453 h 1869100"/>
                <a:gd name="connsiteX25" fmla="*/ 1373118 w 1969275"/>
                <a:gd name="connsiteY25" fmla="*/ 1040833 h 1869100"/>
                <a:gd name="connsiteX26" fmla="*/ 1194759 w 1969275"/>
                <a:gd name="connsiteY26" fmla="*/ 1238738 h 1869100"/>
                <a:gd name="connsiteX27" fmla="*/ 1407323 w 1969275"/>
                <a:gd name="connsiteY27" fmla="*/ 943102 h 1869100"/>
                <a:gd name="connsiteX28" fmla="*/ 1944842 w 1969275"/>
                <a:gd name="connsiteY28" fmla="*/ 561952 h 1869100"/>
                <a:gd name="connsiteX29" fmla="*/ 1402437 w 1969275"/>
                <a:gd name="connsiteY29" fmla="*/ 791620 h 1869100"/>
                <a:gd name="connsiteX30" fmla="*/ 1177656 w 1969275"/>
                <a:gd name="connsiteY30" fmla="*/ 1143450 h 1869100"/>
                <a:gd name="connsiteX31" fmla="*/ 1370674 w 1969275"/>
                <a:gd name="connsiteY31" fmla="*/ 735424 h 1869100"/>
                <a:gd name="connsiteX32" fmla="*/ 1851998 w 1969275"/>
                <a:gd name="connsiteY32" fmla="*/ 305408 h 1869100"/>
                <a:gd name="connsiteX33" fmla="*/ 1404880 w 1969275"/>
                <a:gd name="connsiteY33" fmla="*/ 544849 h 1869100"/>
                <a:gd name="connsiteX34" fmla="*/ 1175213 w 1969275"/>
                <a:gd name="connsiteY34" fmla="*/ 842928 h 1869100"/>
                <a:gd name="connsiteX35" fmla="*/ 1365788 w 1969275"/>
                <a:gd name="connsiteY35" fmla="*/ 508200 h 1869100"/>
                <a:gd name="connsiteX36" fmla="*/ 1773814 w 1969275"/>
                <a:gd name="connsiteY36" fmla="*/ 195461 h 1869100"/>
                <a:gd name="connsiteX37" fmla="*/ 1343798 w 1969275"/>
                <a:gd name="connsiteY37" fmla="*/ 408026 h 1869100"/>
                <a:gd name="connsiteX38" fmla="*/ 1172769 w 1969275"/>
                <a:gd name="connsiteY38" fmla="*/ 691445 h 1869100"/>
                <a:gd name="connsiteX39" fmla="*/ 1272943 w 1969275"/>
                <a:gd name="connsiteY39" fmla="*/ 310295 h 1869100"/>
                <a:gd name="connsiteX40" fmla="*/ 1402437 w 1969275"/>
                <a:gd name="connsiteY40" fmla="*/ 46422 h 1869100"/>
                <a:gd name="connsiteX41" fmla="*/ 1172769 w 1969275"/>
                <a:gd name="connsiteY41" fmla="*/ 334728 h 1869100"/>
                <a:gd name="connsiteX42" fmla="*/ 1077482 w 1969275"/>
                <a:gd name="connsiteY42" fmla="*/ 674342 h 1869100"/>
                <a:gd name="connsiteX43" fmla="*/ 1026173 w 1969275"/>
                <a:gd name="connsiteY43" fmla="*/ 1031060 h 1869100"/>
                <a:gd name="connsiteX44" fmla="*/ 1057936 w 1969275"/>
                <a:gd name="connsiteY44" fmla="*/ 481324 h 1869100"/>
                <a:gd name="connsiteX45" fmla="*/ 1265614 w 1969275"/>
                <a:gd name="connsiteY45" fmla="*/ 7330 h 1869100"/>
                <a:gd name="connsiteX46" fmla="*/ 1038390 w 1969275"/>
                <a:gd name="connsiteY46" fmla="*/ 300522 h 1869100"/>
                <a:gd name="connsiteX47" fmla="*/ 972421 w 1969275"/>
                <a:gd name="connsiteY47" fmla="*/ 886907 h 1869100"/>
                <a:gd name="connsiteX48" fmla="*/ 952875 w 1969275"/>
                <a:gd name="connsiteY48" fmla="*/ 417799 h 1869100"/>
                <a:gd name="connsiteX49" fmla="*/ 1048163 w 1969275"/>
                <a:gd name="connsiteY49" fmla="*/ 0 h 1869100"/>
                <a:gd name="connsiteX50" fmla="*/ 896680 w 1969275"/>
                <a:gd name="connsiteY50" fmla="*/ 320068 h 1869100"/>
                <a:gd name="connsiteX51" fmla="*/ 891793 w 1969275"/>
                <a:gd name="connsiteY51" fmla="*/ 689002 h 1869100"/>
                <a:gd name="connsiteX52" fmla="*/ 823382 w 1969275"/>
                <a:gd name="connsiteY52" fmla="*/ 332284 h 1869100"/>
                <a:gd name="connsiteX53" fmla="*/ 801392 w 1969275"/>
                <a:gd name="connsiteY53" fmla="*/ 63525 h 1869100"/>
                <a:gd name="connsiteX54" fmla="*/ 757414 w 1969275"/>
                <a:gd name="connsiteY54" fmla="*/ 359161 h 1869100"/>
                <a:gd name="connsiteX55" fmla="*/ 762300 w 1969275"/>
                <a:gd name="connsiteY55" fmla="*/ 532633 h 1869100"/>
                <a:gd name="connsiteX56" fmla="*/ 742754 w 1969275"/>
                <a:gd name="connsiteY56" fmla="*/ 200348 h 1869100"/>
                <a:gd name="connsiteX57" fmla="*/ 696332 w 1969275"/>
                <a:gd name="connsiteY57" fmla="*/ 412913 h 1869100"/>
                <a:gd name="connsiteX58" fmla="*/ 715878 w 1969275"/>
                <a:gd name="connsiteY58" fmla="*/ 750084 h 1869100"/>
                <a:gd name="connsiteX59" fmla="*/ 593714 w 1969275"/>
                <a:gd name="connsiteY59" fmla="*/ 505757 h 1869100"/>
                <a:gd name="connsiteX60" fmla="*/ 498427 w 1969275"/>
                <a:gd name="connsiteY60" fmla="*/ 249213 h 1869100"/>
                <a:gd name="connsiteX61" fmla="*/ 515530 w 1969275"/>
                <a:gd name="connsiteY61" fmla="*/ 464221 h 1869100"/>
                <a:gd name="connsiteX62" fmla="*/ 662126 w 1969275"/>
                <a:gd name="connsiteY62" fmla="*/ 825825 h 1869100"/>
                <a:gd name="connsiteX63" fmla="*/ 535076 w 1969275"/>
                <a:gd name="connsiteY63" fmla="*/ 640137 h 1869100"/>
                <a:gd name="connsiteX64" fmla="*/ 337171 w 1969275"/>
                <a:gd name="connsiteY64" fmla="*/ 373820 h 1869100"/>
                <a:gd name="connsiteX65" fmla="*/ 422686 w 1969275"/>
                <a:gd name="connsiteY65" fmla="*/ 603488 h 1869100"/>
                <a:gd name="connsiteX66" fmla="*/ 539963 w 1969275"/>
                <a:gd name="connsiteY66" fmla="*/ 835598 h 1869100"/>
                <a:gd name="connsiteX67" fmla="*/ 652353 w 1969275"/>
                <a:gd name="connsiteY67" fmla="*/ 1011514 h 1869100"/>
                <a:gd name="connsiteX68" fmla="*/ 398253 w 1969275"/>
                <a:gd name="connsiteY68" fmla="*/ 794062 h 1869100"/>
                <a:gd name="connsiteX69" fmla="*/ 112390 w 1969275"/>
                <a:gd name="connsiteY69" fmla="*/ 662126 h 1869100"/>
                <a:gd name="connsiteX70" fmla="*/ 408026 w 1969275"/>
                <a:gd name="connsiteY70" fmla="*/ 874691 h 1869100"/>
                <a:gd name="connsiteX71" fmla="*/ 750084 w 1969275"/>
                <a:gd name="connsiteY71" fmla="*/ 1172769 h 1869100"/>
                <a:gd name="connsiteX72" fmla="*/ 962648 w 1969275"/>
                <a:gd name="connsiteY72" fmla="*/ 1378004 h 1869100"/>
                <a:gd name="connsiteX73" fmla="*/ 710991 w 1969275"/>
                <a:gd name="connsiteY73" fmla="*/ 1177656 h 1869100"/>
                <a:gd name="connsiteX74" fmla="*/ 356717 w 1969275"/>
                <a:gd name="connsiteY74" fmla="*/ 884464 h 1869100"/>
                <a:gd name="connsiteX75" fmla="*/ 0 w 1969275"/>
                <a:gd name="connsiteY75" fmla="*/ 664569 h 1869100"/>
                <a:gd name="connsiteX76" fmla="*/ 163699 w 1969275"/>
                <a:gd name="connsiteY76" fmla="*/ 811165 h 1869100"/>
                <a:gd name="connsiteX77" fmla="*/ 405583 w 1969275"/>
                <a:gd name="connsiteY77" fmla="*/ 1035947 h 1869100"/>
                <a:gd name="connsiteX78" fmla="*/ 510643 w 1969275"/>
                <a:gd name="connsiteY78" fmla="*/ 1121461 h 1869100"/>
                <a:gd name="connsiteX79" fmla="*/ 307852 w 1969275"/>
                <a:gd name="connsiteY79" fmla="*/ 1004184 h 1869100"/>
                <a:gd name="connsiteX80" fmla="*/ 9773 w 1969275"/>
                <a:gd name="connsiteY80" fmla="*/ 938216 h 1869100"/>
                <a:gd name="connsiteX81" fmla="*/ 239440 w 1969275"/>
                <a:gd name="connsiteY81" fmla="*/ 1028616 h 1869100"/>
                <a:gd name="connsiteX82" fmla="*/ 552179 w 1969275"/>
                <a:gd name="connsiteY82" fmla="*/ 1221634 h 1869100"/>
                <a:gd name="connsiteX83" fmla="*/ 29319 w 1969275"/>
                <a:gd name="connsiteY83" fmla="*/ 1035947 h 1869100"/>
                <a:gd name="connsiteX84" fmla="*/ 234554 w 1969275"/>
                <a:gd name="connsiteY84" fmla="*/ 1150780 h 1869100"/>
                <a:gd name="connsiteX85" fmla="*/ 620590 w 1969275"/>
                <a:gd name="connsiteY85" fmla="*/ 1336468 h 1869100"/>
                <a:gd name="connsiteX86" fmla="*/ 65968 w 1969275"/>
                <a:gd name="connsiteY86" fmla="*/ 1282716 h 1869100"/>
                <a:gd name="connsiteX87" fmla="*/ 434902 w 1969275"/>
                <a:gd name="connsiteY87" fmla="*/ 1378004 h 1869100"/>
                <a:gd name="connsiteX88" fmla="*/ 598601 w 1969275"/>
                <a:gd name="connsiteY88" fmla="*/ 1399994 h 1869100"/>
                <a:gd name="connsiteX89" fmla="*/ 461778 w 1969275"/>
                <a:gd name="connsiteY89" fmla="*/ 1463519 h 1869100"/>
                <a:gd name="connsiteX90" fmla="*/ 412913 w 1969275"/>
                <a:gd name="connsiteY90" fmla="*/ 1666310 h 1869100"/>
                <a:gd name="connsiteX91" fmla="*/ 486211 w 1969275"/>
                <a:gd name="connsiteY91" fmla="*/ 1556363 h 1869100"/>
                <a:gd name="connsiteX92" fmla="*/ 674342 w 1969275"/>
                <a:gd name="connsiteY92" fmla="*/ 1473292 h 1869100"/>
                <a:gd name="connsiteX93" fmla="*/ 1026173 w 1969275"/>
                <a:gd name="connsiteY93" fmla="*/ 1468405 h 186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1969275" h="1869100">
                  <a:moveTo>
                    <a:pt x="1026173" y="1468405"/>
                  </a:moveTo>
                  <a:cubicBezTo>
                    <a:pt x="1026173" y="1468405"/>
                    <a:pt x="1143450" y="1727392"/>
                    <a:pt x="1246067" y="1793360"/>
                  </a:cubicBezTo>
                  <a:cubicBezTo>
                    <a:pt x="1348685" y="1859328"/>
                    <a:pt x="1566136" y="1869101"/>
                    <a:pt x="1566136" y="1869101"/>
                  </a:cubicBezTo>
                  <a:cubicBezTo>
                    <a:pt x="1566136" y="1869101"/>
                    <a:pt x="1326695" y="1822679"/>
                    <a:pt x="1268057" y="1729835"/>
                  </a:cubicBezTo>
                  <a:cubicBezTo>
                    <a:pt x="1177656" y="1588125"/>
                    <a:pt x="1131234" y="1536817"/>
                    <a:pt x="1121461" y="1524600"/>
                  </a:cubicBezTo>
                  <a:cubicBezTo>
                    <a:pt x="1121461" y="1524600"/>
                    <a:pt x="1299819" y="1627217"/>
                    <a:pt x="1390220" y="1654093"/>
                  </a:cubicBezTo>
                  <a:cubicBezTo>
                    <a:pt x="1480621" y="1680970"/>
                    <a:pt x="1734721" y="1693186"/>
                    <a:pt x="1812906" y="1671197"/>
                  </a:cubicBezTo>
                  <a:cubicBezTo>
                    <a:pt x="1812906" y="1671197"/>
                    <a:pt x="1553919" y="1649207"/>
                    <a:pt x="1465962" y="1605228"/>
                  </a:cubicBezTo>
                  <a:cubicBezTo>
                    <a:pt x="1378004" y="1558806"/>
                    <a:pt x="1233851" y="1468405"/>
                    <a:pt x="1172769" y="1463519"/>
                  </a:cubicBezTo>
                  <a:cubicBezTo>
                    <a:pt x="1172769" y="1463519"/>
                    <a:pt x="1280273" y="1461075"/>
                    <a:pt x="1356015" y="1490394"/>
                  </a:cubicBezTo>
                  <a:cubicBezTo>
                    <a:pt x="1431756" y="1519714"/>
                    <a:pt x="1690742" y="1602785"/>
                    <a:pt x="1927740" y="1534373"/>
                  </a:cubicBezTo>
                  <a:cubicBezTo>
                    <a:pt x="1927740" y="1534373"/>
                    <a:pt x="1766484" y="1539259"/>
                    <a:pt x="1629661" y="1492838"/>
                  </a:cubicBezTo>
                  <a:cubicBezTo>
                    <a:pt x="1495281" y="1446416"/>
                    <a:pt x="1407323" y="1402437"/>
                    <a:pt x="1280273" y="1414653"/>
                  </a:cubicBezTo>
                  <a:cubicBezTo>
                    <a:pt x="1280273" y="1414653"/>
                    <a:pt x="1373118" y="1382890"/>
                    <a:pt x="1492838" y="1392663"/>
                  </a:cubicBezTo>
                  <a:cubicBezTo>
                    <a:pt x="1612558" y="1402437"/>
                    <a:pt x="1827566" y="1407323"/>
                    <a:pt x="1969275" y="1370674"/>
                  </a:cubicBezTo>
                  <a:cubicBezTo>
                    <a:pt x="1969275" y="1370674"/>
                    <a:pt x="1842225" y="1356014"/>
                    <a:pt x="1700516" y="1321809"/>
                  </a:cubicBezTo>
                  <a:cubicBezTo>
                    <a:pt x="1558806" y="1287603"/>
                    <a:pt x="1302263" y="1348685"/>
                    <a:pt x="1138564" y="1412210"/>
                  </a:cubicBezTo>
                  <a:cubicBezTo>
                    <a:pt x="1138564" y="1412210"/>
                    <a:pt x="1263170" y="1338912"/>
                    <a:pt x="1456189" y="1272943"/>
                  </a:cubicBezTo>
                  <a:cubicBezTo>
                    <a:pt x="1649207" y="1206975"/>
                    <a:pt x="1883761" y="1226521"/>
                    <a:pt x="1959502" y="1187429"/>
                  </a:cubicBezTo>
                  <a:cubicBezTo>
                    <a:pt x="1959502" y="1187429"/>
                    <a:pt x="1822679" y="1170326"/>
                    <a:pt x="1634547" y="1162996"/>
                  </a:cubicBezTo>
                  <a:cubicBezTo>
                    <a:pt x="1446416" y="1153223"/>
                    <a:pt x="1363344" y="1172769"/>
                    <a:pt x="1126347" y="1387777"/>
                  </a:cubicBezTo>
                  <a:cubicBezTo>
                    <a:pt x="1126347" y="1387777"/>
                    <a:pt x="1214305" y="1263170"/>
                    <a:pt x="1404880" y="1128791"/>
                  </a:cubicBezTo>
                  <a:cubicBezTo>
                    <a:pt x="1595455" y="994411"/>
                    <a:pt x="1624774" y="984638"/>
                    <a:pt x="1739608" y="945545"/>
                  </a:cubicBezTo>
                  <a:cubicBezTo>
                    <a:pt x="1851998" y="904009"/>
                    <a:pt x="1961945" y="877134"/>
                    <a:pt x="1961945" y="877134"/>
                  </a:cubicBezTo>
                  <a:cubicBezTo>
                    <a:pt x="1961945" y="877134"/>
                    <a:pt x="1891091" y="867360"/>
                    <a:pt x="1685856" y="906453"/>
                  </a:cubicBezTo>
                  <a:cubicBezTo>
                    <a:pt x="1524600" y="938216"/>
                    <a:pt x="1475735" y="955318"/>
                    <a:pt x="1373118" y="1040833"/>
                  </a:cubicBezTo>
                  <a:cubicBezTo>
                    <a:pt x="1270500" y="1126347"/>
                    <a:pt x="1194759" y="1238738"/>
                    <a:pt x="1194759" y="1238738"/>
                  </a:cubicBezTo>
                  <a:cubicBezTo>
                    <a:pt x="1194759" y="1238738"/>
                    <a:pt x="1302263" y="1084812"/>
                    <a:pt x="1407323" y="943102"/>
                  </a:cubicBezTo>
                  <a:cubicBezTo>
                    <a:pt x="1512384" y="798949"/>
                    <a:pt x="1698072" y="691445"/>
                    <a:pt x="1944842" y="561952"/>
                  </a:cubicBezTo>
                  <a:cubicBezTo>
                    <a:pt x="1944842" y="561952"/>
                    <a:pt x="1539260" y="652353"/>
                    <a:pt x="1402437" y="791620"/>
                  </a:cubicBezTo>
                  <a:cubicBezTo>
                    <a:pt x="1263170" y="930885"/>
                    <a:pt x="1177656" y="1143450"/>
                    <a:pt x="1177656" y="1143450"/>
                  </a:cubicBezTo>
                  <a:cubicBezTo>
                    <a:pt x="1177656" y="1143450"/>
                    <a:pt x="1246067" y="918669"/>
                    <a:pt x="1370674" y="735424"/>
                  </a:cubicBezTo>
                  <a:cubicBezTo>
                    <a:pt x="1495281" y="549735"/>
                    <a:pt x="1724948" y="405583"/>
                    <a:pt x="1851998" y="305408"/>
                  </a:cubicBezTo>
                  <a:cubicBezTo>
                    <a:pt x="1851998" y="305408"/>
                    <a:pt x="1553919" y="444675"/>
                    <a:pt x="1404880" y="544849"/>
                  </a:cubicBezTo>
                  <a:cubicBezTo>
                    <a:pt x="1255841" y="645023"/>
                    <a:pt x="1175213" y="842928"/>
                    <a:pt x="1175213" y="842928"/>
                  </a:cubicBezTo>
                  <a:cubicBezTo>
                    <a:pt x="1175213" y="842928"/>
                    <a:pt x="1241181" y="640137"/>
                    <a:pt x="1365788" y="508200"/>
                  </a:cubicBezTo>
                  <a:cubicBezTo>
                    <a:pt x="1492838" y="376264"/>
                    <a:pt x="1773814" y="195461"/>
                    <a:pt x="1773814" y="195461"/>
                  </a:cubicBezTo>
                  <a:cubicBezTo>
                    <a:pt x="1773814" y="195461"/>
                    <a:pt x="1465962" y="315182"/>
                    <a:pt x="1343798" y="408026"/>
                  </a:cubicBezTo>
                  <a:cubicBezTo>
                    <a:pt x="1219192" y="500870"/>
                    <a:pt x="1172769" y="691445"/>
                    <a:pt x="1172769" y="691445"/>
                  </a:cubicBezTo>
                  <a:cubicBezTo>
                    <a:pt x="1172769" y="691445"/>
                    <a:pt x="1209418" y="442232"/>
                    <a:pt x="1272943" y="310295"/>
                  </a:cubicBezTo>
                  <a:cubicBezTo>
                    <a:pt x="1336468" y="178359"/>
                    <a:pt x="1402437" y="46422"/>
                    <a:pt x="1402437" y="46422"/>
                  </a:cubicBezTo>
                  <a:cubicBezTo>
                    <a:pt x="1402437" y="46422"/>
                    <a:pt x="1250954" y="205235"/>
                    <a:pt x="1172769" y="334728"/>
                  </a:cubicBezTo>
                  <a:cubicBezTo>
                    <a:pt x="1092142" y="464221"/>
                    <a:pt x="1099471" y="571725"/>
                    <a:pt x="1077482" y="674342"/>
                  </a:cubicBezTo>
                  <a:cubicBezTo>
                    <a:pt x="1055492" y="776960"/>
                    <a:pt x="1026173" y="1031060"/>
                    <a:pt x="1026173" y="1031060"/>
                  </a:cubicBezTo>
                  <a:cubicBezTo>
                    <a:pt x="1026173" y="1031060"/>
                    <a:pt x="1023730" y="618147"/>
                    <a:pt x="1057936" y="481324"/>
                  </a:cubicBezTo>
                  <a:cubicBezTo>
                    <a:pt x="1092142" y="344501"/>
                    <a:pt x="1202089" y="83071"/>
                    <a:pt x="1265614" y="7330"/>
                  </a:cubicBezTo>
                  <a:cubicBezTo>
                    <a:pt x="1265614" y="7330"/>
                    <a:pt x="1097028" y="202791"/>
                    <a:pt x="1038390" y="300522"/>
                  </a:cubicBezTo>
                  <a:cubicBezTo>
                    <a:pt x="979751" y="395810"/>
                    <a:pt x="957762" y="664569"/>
                    <a:pt x="972421" y="886907"/>
                  </a:cubicBezTo>
                  <a:cubicBezTo>
                    <a:pt x="972421" y="886907"/>
                    <a:pt x="928442" y="632807"/>
                    <a:pt x="952875" y="417799"/>
                  </a:cubicBezTo>
                  <a:cubicBezTo>
                    <a:pt x="977308" y="202791"/>
                    <a:pt x="1048163" y="0"/>
                    <a:pt x="1048163" y="0"/>
                  </a:cubicBezTo>
                  <a:cubicBezTo>
                    <a:pt x="1048163" y="0"/>
                    <a:pt x="935772" y="234554"/>
                    <a:pt x="896680" y="320068"/>
                  </a:cubicBezTo>
                  <a:cubicBezTo>
                    <a:pt x="857588" y="405583"/>
                    <a:pt x="830712" y="488654"/>
                    <a:pt x="891793" y="689002"/>
                  </a:cubicBezTo>
                  <a:cubicBezTo>
                    <a:pt x="891793" y="689002"/>
                    <a:pt x="820939" y="544849"/>
                    <a:pt x="823382" y="332284"/>
                  </a:cubicBezTo>
                  <a:cubicBezTo>
                    <a:pt x="825825" y="119720"/>
                    <a:pt x="801392" y="63525"/>
                    <a:pt x="801392" y="63525"/>
                  </a:cubicBezTo>
                  <a:cubicBezTo>
                    <a:pt x="801392" y="63525"/>
                    <a:pt x="754970" y="241884"/>
                    <a:pt x="757414" y="359161"/>
                  </a:cubicBezTo>
                  <a:cubicBezTo>
                    <a:pt x="759857" y="476437"/>
                    <a:pt x="762300" y="532633"/>
                    <a:pt x="762300" y="532633"/>
                  </a:cubicBezTo>
                  <a:cubicBezTo>
                    <a:pt x="762300" y="532633"/>
                    <a:pt x="728094" y="361604"/>
                    <a:pt x="742754" y="200348"/>
                  </a:cubicBezTo>
                  <a:cubicBezTo>
                    <a:pt x="742754" y="200348"/>
                    <a:pt x="710991" y="258986"/>
                    <a:pt x="696332" y="412913"/>
                  </a:cubicBezTo>
                  <a:cubicBezTo>
                    <a:pt x="681672" y="566838"/>
                    <a:pt x="662126" y="571725"/>
                    <a:pt x="715878" y="750084"/>
                  </a:cubicBezTo>
                  <a:cubicBezTo>
                    <a:pt x="715878" y="750084"/>
                    <a:pt x="642580" y="647466"/>
                    <a:pt x="593714" y="505757"/>
                  </a:cubicBezTo>
                  <a:cubicBezTo>
                    <a:pt x="544849" y="364047"/>
                    <a:pt x="498427" y="249213"/>
                    <a:pt x="498427" y="249213"/>
                  </a:cubicBezTo>
                  <a:cubicBezTo>
                    <a:pt x="498427" y="249213"/>
                    <a:pt x="498427" y="378706"/>
                    <a:pt x="515530" y="464221"/>
                  </a:cubicBezTo>
                  <a:cubicBezTo>
                    <a:pt x="532633" y="547293"/>
                    <a:pt x="615704" y="747640"/>
                    <a:pt x="662126" y="825825"/>
                  </a:cubicBezTo>
                  <a:cubicBezTo>
                    <a:pt x="662126" y="825825"/>
                    <a:pt x="591271" y="740311"/>
                    <a:pt x="535076" y="640137"/>
                  </a:cubicBezTo>
                  <a:cubicBezTo>
                    <a:pt x="478881" y="539962"/>
                    <a:pt x="408026" y="398253"/>
                    <a:pt x="337171" y="373820"/>
                  </a:cubicBezTo>
                  <a:cubicBezTo>
                    <a:pt x="337171" y="373820"/>
                    <a:pt x="398253" y="517973"/>
                    <a:pt x="422686" y="603488"/>
                  </a:cubicBezTo>
                  <a:cubicBezTo>
                    <a:pt x="447118" y="689002"/>
                    <a:pt x="483767" y="759857"/>
                    <a:pt x="539963" y="835598"/>
                  </a:cubicBezTo>
                  <a:cubicBezTo>
                    <a:pt x="596158" y="911340"/>
                    <a:pt x="652353" y="1011514"/>
                    <a:pt x="652353" y="1011514"/>
                  </a:cubicBezTo>
                  <a:cubicBezTo>
                    <a:pt x="652353" y="1011514"/>
                    <a:pt x="517973" y="877134"/>
                    <a:pt x="398253" y="794062"/>
                  </a:cubicBezTo>
                  <a:cubicBezTo>
                    <a:pt x="278533" y="710991"/>
                    <a:pt x="112390" y="662126"/>
                    <a:pt x="112390" y="662126"/>
                  </a:cubicBezTo>
                  <a:cubicBezTo>
                    <a:pt x="112390" y="662126"/>
                    <a:pt x="329841" y="833155"/>
                    <a:pt x="408026" y="874691"/>
                  </a:cubicBezTo>
                  <a:cubicBezTo>
                    <a:pt x="483767" y="916226"/>
                    <a:pt x="676786" y="1101914"/>
                    <a:pt x="750084" y="1172769"/>
                  </a:cubicBezTo>
                  <a:cubicBezTo>
                    <a:pt x="823382" y="1243624"/>
                    <a:pt x="962648" y="1378004"/>
                    <a:pt x="962648" y="1378004"/>
                  </a:cubicBezTo>
                  <a:cubicBezTo>
                    <a:pt x="962648" y="1378004"/>
                    <a:pt x="828268" y="1272943"/>
                    <a:pt x="710991" y="1177656"/>
                  </a:cubicBezTo>
                  <a:cubicBezTo>
                    <a:pt x="593714" y="1082369"/>
                    <a:pt x="488654" y="987081"/>
                    <a:pt x="356717" y="884464"/>
                  </a:cubicBezTo>
                  <a:cubicBezTo>
                    <a:pt x="224781" y="784289"/>
                    <a:pt x="0" y="664569"/>
                    <a:pt x="0" y="664569"/>
                  </a:cubicBezTo>
                  <a:cubicBezTo>
                    <a:pt x="0" y="664569"/>
                    <a:pt x="97731" y="757413"/>
                    <a:pt x="163699" y="811165"/>
                  </a:cubicBezTo>
                  <a:cubicBezTo>
                    <a:pt x="229667" y="864918"/>
                    <a:pt x="322512" y="965091"/>
                    <a:pt x="405583" y="1035947"/>
                  </a:cubicBezTo>
                  <a:cubicBezTo>
                    <a:pt x="488654" y="1106801"/>
                    <a:pt x="510643" y="1121461"/>
                    <a:pt x="510643" y="1121461"/>
                  </a:cubicBezTo>
                  <a:cubicBezTo>
                    <a:pt x="510643" y="1121461"/>
                    <a:pt x="408026" y="1038389"/>
                    <a:pt x="307852" y="1004184"/>
                  </a:cubicBezTo>
                  <a:cubicBezTo>
                    <a:pt x="207678" y="969978"/>
                    <a:pt x="56195" y="935772"/>
                    <a:pt x="9773" y="938216"/>
                  </a:cubicBezTo>
                  <a:cubicBezTo>
                    <a:pt x="9773" y="938216"/>
                    <a:pt x="166142" y="987081"/>
                    <a:pt x="239440" y="1028616"/>
                  </a:cubicBezTo>
                  <a:cubicBezTo>
                    <a:pt x="312739" y="1072596"/>
                    <a:pt x="488654" y="1194759"/>
                    <a:pt x="552179" y="1221634"/>
                  </a:cubicBezTo>
                  <a:cubicBezTo>
                    <a:pt x="615704" y="1248511"/>
                    <a:pt x="131937" y="1045719"/>
                    <a:pt x="29319" y="1035947"/>
                  </a:cubicBezTo>
                  <a:cubicBezTo>
                    <a:pt x="29319" y="1035947"/>
                    <a:pt x="109947" y="1092141"/>
                    <a:pt x="234554" y="1150780"/>
                  </a:cubicBezTo>
                  <a:cubicBezTo>
                    <a:pt x="359161" y="1211862"/>
                    <a:pt x="547292" y="1314479"/>
                    <a:pt x="620590" y="1336468"/>
                  </a:cubicBezTo>
                  <a:cubicBezTo>
                    <a:pt x="620590" y="1336468"/>
                    <a:pt x="234554" y="1270500"/>
                    <a:pt x="65968" y="1282716"/>
                  </a:cubicBezTo>
                  <a:cubicBezTo>
                    <a:pt x="65968" y="1282716"/>
                    <a:pt x="285863" y="1370674"/>
                    <a:pt x="434902" y="1378004"/>
                  </a:cubicBezTo>
                  <a:cubicBezTo>
                    <a:pt x="583941" y="1387777"/>
                    <a:pt x="598601" y="1399994"/>
                    <a:pt x="598601" y="1399994"/>
                  </a:cubicBezTo>
                  <a:cubicBezTo>
                    <a:pt x="598601" y="1399994"/>
                    <a:pt x="483767" y="1392663"/>
                    <a:pt x="461778" y="1463519"/>
                  </a:cubicBezTo>
                  <a:cubicBezTo>
                    <a:pt x="439789" y="1534373"/>
                    <a:pt x="430015" y="1639434"/>
                    <a:pt x="412913" y="1666310"/>
                  </a:cubicBezTo>
                  <a:cubicBezTo>
                    <a:pt x="412913" y="1666310"/>
                    <a:pt x="452005" y="1617444"/>
                    <a:pt x="486211" y="1556363"/>
                  </a:cubicBezTo>
                  <a:cubicBezTo>
                    <a:pt x="520416" y="1495281"/>
                    <a:pt x="527746" y="1468405"/>
                    <a:pt x="674342" y="1473292"/>
                  </a:cubicBezTo>
                  <a:cubicBezTo>
                    <a:pt x="823382" y="1480621"/>
                    <a:pt x="969978" y="1475735"/>
                    <a:pt x="1026173" y="1468405"/>
                  </a:cubicBezTo>
                  <a:close/>
                </a:path>
              </a:pathLst>
            </a:custGeom>
            <a:solidFill>
              <a:srgbClr val="829E51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66" name="Freeform: Shape 2965">
              <a:extLst>
                <a:ext uri="{FF2B5EF4-FFF2-40B4-BE49-F238E27FC236}">
                  <a16:creationId xmlns:a16="http://schemas.microsoft.com/office/drawing/2014/main" id="{442EDAAC-235C-43B7-BFF5-F3EAB1F1FCFE}"/>
                </a:ext>
              </a:extLst>
            </p:cNvPr>
            <p:cNvSpPr/>
            <p:nvPr/>
          </p:nvSpPr>
          <p:spPr>
            <a:xfrm>
              <a:off x="-977265" y="5134218"/>
              <a:ext cx="1969275" cy="1869100"/>
            </a:xfrm>
            <a:custGeom>
              <a:avLst/>
              <a:gdLst>
                <a:gd name="connsiteX0" fmla="*/ 1023730 w 1969275"/>
                <a:gd name="connsiteY0" fmla="*/ 1468405 h 1869100"/>
                <a:gd name="connsiteX1" fmla="*/ 1243624 w 1969275"/>
                <a:gd name="connsiteY1" fmla="*/ 1793360 h 1869100"/>
                <a:gd name="connsiteX2" fmla="*/ 1563692 w 1969275"/>
                <a:gd name="connsiteY2" fmla="*/ 1869101 h 1869100"/>
                <a:gd name="connsiteX3" fmla="*/ 1265614 w 1969275"/>
                <a:gd name="connsiteY3" fmla="*/ 1729835 h 1869100"/>
                <a:gd name="connsiteX4" fmla="*/ 1119017 w 1969275"/>
                <a:gd name="connsiteY4" fmla="*/ 1524600 h 1869100"/>
                <a:gd name="connsiteX5" fmla="*/ 1387777 w 1969275"/>
                <a:gd name="connsiteY5" fmla="*/ 1654093 h 1869100"/>
                <a:gd name="connsiteX6" fmla="*/ 1810463 w 1969275"/>
                <a:gd name="connsiteY6" fmla="*/ 1671197 h 1869100"/>
                <a:gd name="connsiteX7" fmla="*/ 1465962 w 1969275"/>
                <a:gd name="connsiteY7" fmla="*/ 1605228 h 1869100"/>
                <a:gd name="connsiteX8" fmla="*/ 1172769 w 1969275"/>
                <a:gd name="connsiteY8" fmla="*/ 1463519 h 1869100"/>
                <a:gd name="connsiteX9" fmla="*/ 1356015 w 1969275"/>
                <a:gd name="connsiteY9" fmla="*/ 1490394 h 1869100"/>
                <a:gd name="connsiteX10" fmla="*/ 1927740 w 1969275"/>
                <a:gd name="connsiteY10" fmla="*/ 1534373 h 1869100"/>
                <a:gd name="connsiteX11" fmla="*/ 1629661 w 1969275"/>
                <a:gd name="connsiteY11" fmla="*/ 1492838 h 1869100"/>
                <a:gd name="connsiteX12" fmla="*/ 1280273 w 1969275"/>
                <a:gd name="connsiteY12" fmla="*/ 1414653 h 1869100"/>
                <a:gd name="connsiteX13" fmla="*/ 1492838 w 1969275"/>
                <a:gd name="connsiteY13" fmla="*/ 1392663 h 1869100"/>
                <a:gd name="connsiteX14" fmla="*/ 1969275 w 1969275"/>
                <a:gd name="connsiteY14" fmla="*/ 1370674 h 1869100"/>
                <a:gd name="connsiteX15" fmla="*/ 1700516 w 1969275"/>
                <a:gd name="connsiteY15" fmla="*/ 1321809 h 1869100"/>
                <a:gd name="connsiteX16" fmla="*/ 1138564 w 1969275"/>
                <a:gd name="connsiteY16" fmla="*/ 1412210 h 1869100"/>
                <a:gd name="connsiteX17" fmla="*/ 1456189 w 1969275"/>
                <a:gd name="connsiteY17" fmla="*/ 1272943 h 1869100"/>
                <a:gd name="connsiteX18" fmla="*/ 1959502 w 1969275"/>
                <a:gd name="connsiteY18" fmla="*/ 1187429 h 1869100"/>
                <a:gd name="connsiteX19" fmla="*/ 1634547 w 1969275"/>
                <a:gd name="connsiteY19" fmla="*/ 1162996 h 1869100"/>
                <a:gd name="connsiteX20" fmla="*/ 1126347 w 1969275"/>
                <a:gd name="connsiteY20" fmla="*/ 1387777 h 1869100"/>
                <a:gd name="connsiteX21" fmla="*/ 1404880 w 1969275"/>
                <a:gd name="connsiteY21" fmla="*/ 1128791 h 1869100"/>
                <a:gd name="connsiteX22" fmla="*/ 1739608 w 1969275"/>
                <a:gd name="connsiteY22" fmla="*/ 945545 h 1869100"/>
                <a:gd name="connsiteX23" fmla="*/ 1961945 w 1969275"/>
                <a:gd name="connsiteY23" fmla="*/ 877134 h 1869100"/>
                <a:gd name="connsiteX24" fmla="*/ 1685856 w 1969275"/>
                <a:gd name="connsiteY24" fmla="*/ 906453 h 1869100"/>
                <a:gd name="connsiteX25" fmla="*/ 1373118 w 1969275"/>
                <a:gd name="connsiteY25" fmla="*/ 1040833 h 1869100"/>
                <a:gd name="connsiteX26" fmla="*/ 1194759 w 1969275"/>
                <a:gd name="connsiteY26" fmla="*/ 1238738 h 1869100"/>
                <a:gd name="connsiteX27" fmla="*/ 1407323 w 1969275"/>
                <a:gd name="connsiteY27" fmla="*/ 943102 h 1869100"/>
                <a:gd name="connsiteX28" fmla="*/ 1944842 w 1969275"/>
                <a:gd name="connsiteY28" fmla="*/ 561952 h 1869100"/>
                <a:gd name="connsiteX29" fmla="*/ 1402437 w 1969275"/>
                <a:gd name="connsiteY29" fmla="*/ 791620 h 1869100"/>
                <a:gd name="connsiteX30" fmla="*/ 1177656 w 1969275"/>
                <a:gd name="connsiteY30" fmla="*/ 1143450 h 1869100"/>
                <a:gd name="connsiteX31" fmla="*/ 1370674 w 1969275"/>
                <a:gd name="connsiteY31" fmla="*/ 735424 h 1869100"/>
                <a:gd name="connsiteX32" fmla="*/ 1851998 w 1969275"/>
                <a:gd name="connsiteY32" fmla="*/ 305408 h 1869100"/>
                <a:gd name="connsiteX33" fmla="*/ 1404880 w 1969275"/>
                <a:gd name="connsiteY33" fmla="*/ 544849 h 1869100"/>
                <a:gd name="connsiteX34" fmla="*/ 1175213 w 1969275"/>
                <a:gd name="connsiteY34" fmla="*/ 842928 h 1869100"/>
                <a:gd name="connsiteX35" fmla="*/ 1365788 w 1969275"/>
                <a:gd name="connsiteY35" fmla="*/ 508200 h 1869100"/>
                <a:gd name="connsiteX36" fmla="*/ 1773814 w 1969275"/>
                <a:gd name="connsiteY36" fmla="*/ 195461 h 1869100"/>
                <a:gd name="connsiteX37" fmla="*/ 1343798 w 1969275"/>
                <a:gd name="connsiteY37" fmla="*/ 408026 h 1869100"/>
                <a:gd name="connsiteX38" fmla="*/ 1172769 w 1969275"/>
                <a:gd name="connsiteY38" fmla="*/ 691445 h 1869100"/>
                <a:gd name="connsiteX39" fmla="*/ 1272943 w 1969275"/>
                <a:gd name="connsiteY39" fmla="*/ 310295 h 1869100"/>
                <a:gd name="connsiteX40" fmla="*/ 1402437 w 1969275"/>
                <a:gd name="connsiteY40" fmla="*/ 46422 h 1869100"/>
                <a:gd name="connsiteX41" fmla="*/ 1172769 w 1969275"/>
                <a:gd name="connsiteY41" fmla="*/ 334728 h 1869100"/>
                <a:gd name="connsiteX42" fmla="*/ 1077482 w 1969275"/>
                <a:gd name="connsiteY42" fmla="*/ 674342 h 1869100"/>
                <a:gd name="connsiteX43" fmla="*/ 1026173 w 1969275"/>
                <a:gd name="connsiteY43" fmla="*/ 1031060 h 1869100"/>
                <a:gd name="connsiteX44" fmla="*/ 1057936 w 1969275"/>
                <a:gd name="connsiteY44" fmla="*/ 481324 h 1869100"/>
                <a:gd name="connsiteX45" fmla="*/ 1265614 w 1969275"/>
                <a:gd name="connsiteY45" fmla="*/ 7330 h 1869100"/>
                <a:gd name="connsiteX46" fmla="*/ 1038390 w 1969275"/>
                <a:gd name="connsiteY46" fmla="*/ 300522 h 1869100"/>
                <a:gd name="connsiteX47" fmla="*/ 972421 w 1969275"/>
                <a:gd name="connsiteY47" fmla="*/ 886907 h 1869100"/>
                <a:gd name="connsiteX48" fmla="*/ 952875 w 1969275"/>
                <a:gd name="connsiteY48" fmla="*/ 417799 h 1869100"/>
                <a:gd name="connsiteX49" fmla="*/ 1048163 w 1969275"/>
                <a:gd name="connsiteY49" fmla="*/ 0 h 1869100"/>
                <a:gd name="connsiteX50" fmla="*/ 896680 w 1969275"/>
                <a:gd name="connsiteY50" fmla="*/ 320068 h 1869100"/>
                <a:gd name="connsiteX51" fmla="*/ 891793 w 1969275"/>
                <a:gd name="connsiteY51" fmla="*/ 689002 h 1869100"/>
                <a:gd name="connsiteX52" fmla="*/ 823382 w 1969275"/>
                <a:gd name="connsiteY52" fmla="*/ 332284 h 1869100"/>
                <a:gd name="connsiteX53" fmla="*/ 801392 w 1969275"/>
                <a:gd name="connsiteY53" fmla="*/ 63525 h 1869100"/>
                <a:gd name="connsiteX54" fmla="*/ 757414 w 1969275"/>
                <a:gd name="connsiteY54" fmla="*/ 359161 h 1869100"/>
                <a:gd name="connsiteX55" fmla="*/ 762300 w 1969275"/>
                <a:gd name="connsiteY55" fmla="*/ 532633 h 1869100"/>
                <a:gd name="connsiteX56" fmla="*/ 742754 w 1969275"/>
                <a:gd name="connsiteY56" fmla="*/ 200348 h 1869100"/>
                <a:gd name="connsiteX57" fmla="*/ 696332 w 1969275"/>
                <a:gd name="connsiteY57" fmla="*/ 412913 h 1869100"/>
                <a:gd name="connsiteX58" fmla="*/ 715878 w 1969275"/>
                <a:gd name="connsiteY58" fmla="*/ 750084 h 1869100"/>
                <a:gd name="connsiteX59" fmla="*/ 593714 w 1969275"/>
                <a:gd name="connsiteY59" fmla="*/ 505757 h 1869100"/>
                <a:gd name="connsiteX60" fmla="*/ 498427 w 1969275"/>
                <a:gd name="connsiteY60" fmla="*/ 249213 h 1869100"/>
                <a:gd name="connsiteX61" fmla="*/ 515530 w 1969275"/>
                <a:gd name="connsiteY61" fmla="*/ 464221 h 1869100"/>
                <a:gd name="connsiteX62" fmla="*/ 662126 w 1969275"/>
                <a:gd name="connsiteY62" fmla="*/ 825825 h 1869100"/>
                <a:gd name="connsiteX63" fmla="*/ 535076 w 1969275"/>
                <a:gd name="connsiteY63" fmla="*/ 640137 h 1869100"/>
                <a:gd name="connsiteX64" fmla="*/ 337171 w 1969275"/>
                <a:gd name="connsiteY64" fmla="*/ 373820 h 1869100"/>
                <a:gd name="connsiteX65" fmla="*/ 422686 w 1969275"/>
                <a:gd name="connsiteY65" fmla="*/ 603488 h 1869100"/>
                <a:gd name="connsiteX66" fmla="*/ 539963 w 1969275"/>
                <a:gd name="connsiteY66" fmla="*/ 835598 h 1869100"/>
                <a:gd name="connsiteX67" fmla="*/ 652353 w 1969275"/>
                <a:gd name="connsiteY67" fmla="*/ 1011514 h 1869100"/>
                <a:gd name="connsiteX68" fmla="*/ 398253 w 1969275"/>
                <a:gd name="connsiteY68" fmla="*/ 794062 h 1869100"/>
                <a:gd name="connsiteX69" fmla="*/ 112390 w 1969275"/>
                <a:gd name="connsiteY69" fmla="*/ 662126 h 1869100"/>
                <a:gd name="connsiteX70" fmla="*/ 408026 w 1969275"/>
                <a:gd name="connsiteY70" fmla="*/ 874691 h 1869100"/>
                <a:gd name="connsiteX71" fmla="*/ 750084 w 1969275"/>
                <a:gd name="connsiteY71" fmla="*/ 1172769 h 1869100"/>
                <a:gd name="connsiteX72" fmla="*/ 962648 w 1969275"/>
                <a:gd name="connsiteY72" fmla="*/ 1378004 h 1869100"/>
                <a:gd name="connsiteX73" fmla="*/ 710991 w 1969275"/>
                <a:gd name="connsiteY73" fmla="*/ 1177656 h 1869100"/>
                <a:gd name="connsiteX74" fmla="*/ 356717 w 1969275"/>
                <a:gd name="connsiteY74" fmla="*/ 884464 h 1869100"/>
                <a:gd name="connsiteX75" fmla="*/ 0 w 1969275"/>
                <a:gd name="connsiteY75" fmla="*/ 662126 h 1869100"/>
                <a:gd name="connsiteX76" fmla="*/ 163699 w 1969275"/>
                <a:gd name="connsiteY76" fmla="*/ 808722 h 1869100"/>
                <a:gd name="connsiteX77" fmla="*/ 405583 w 1969275"/>
                <a:gd name="connsiteY77" fmla="*/ 1033503 h 1869100"/>
                <a:gd name="connsiteX78" fmla="*/ 510643 w 1969275"/>
                <a:gd name="connsiteY78" fmla="*/ 1119018 h 1869100"/>
                <a:gd name="connsiteX79" fmla="*/ 307852 w 1969275"/>
                <a:gd name="connsiteY79" fmla="*/ 1001740 h 1869100"/>
                <a:gd name="connsiteX80" fmla="*/ 9773 w 1969275"/>
                <a:gd name="connsiteY80" fmla="*/ 935772 h 1869100"/>
                <a:gd name="connsiteX81" fmla="*/ 239440 w 1969275"/>
                <a:gd name="connsiteY81" fmla="*/ 1026173 h 1869100"/>
                <a:gd name="connsiteX82" fmla="*/ 552179 w 1969275"/>
                <a:gd name="connsiteY82" fmla="*/ 1219192 h 1869100"/>
                <a:gd name="connsiteX83" fmla="*/ 29319 w 1969275"/>
                <a:gd name="connsiteY83" fmla="*/ 1033503 h 1869100"/>
                <a:gd name="connsiteX84" fmla="*/ 234554 w 1969275"/>
                <a:gd name="connsiteY84" fmla="*/ 1148336 h 1869100"/>
                <a:gd name="connsiteX85" fmla="*/ 620590 w 1969275"/>
                <a:gd name="connsiteY85" fmla="*/ 1334025 h 1869100"/>
                <a:gd name="connsiteX86" fmla="*/ 65968 w 1969275"/>
                <a:gd name="connsiteY86" fmla="*/ 1280274 h 1869100"/>
                <a:gd name="connsiteX87" fmla="*/ 434902 w 1969275"/>
                <a:gd name="connsiteY87" fmla="*/ 1375561 h 1869100"/>
                <a:gd name="connsiteX88" fmla="*/ 598601 w 1969275"/>
                <a:gd name="connsiteY88" fmla="*/ 1397550 h 1869100"/>
                <a:gd name="connsiteX89" fmla="*/ 461778 w 1969275"/>
                <a:gd name="connsiteY89" fmla="*/ 1461075 h 1869100"/>
                <a:gd name="connsiteX90" fmla="*/ 412913 w 1969275"/>
                <a:gd name="connsiteY90" fmla="*/ 1663866 h 1869100"/>
                <a:gd name="connsiteX91" fmla="*/ 486211 w 1969275"/>
                <a:gd name="connsiteY91" fmla="*/ 1553919 h 1869100"/>
                <a:gd name="connsiteX92" fmla="*/ 674342 w 1969275"/>
                <a:gd name="connsiteY92" fmla="*/ 1470848 h 1869100"/>
                <a:gd name="connsiteX93" fmla="*/ 1023730 w 1969275"/>
                <a:gd name="connsiteY93" fmla="*/ 1468405 h 186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1969275" h="1869100">
                  <a:moveTo>
                    <a:pt x="1023730" y="1468405"/>
                  </a:moveTo>
                  <a:cubicBezTo>
                    <a:pt x="1023730" y="1468405"/>
                    <a:pt x="1141007" y="1727392"/>
                    <a:pt x="1243624" y="1793360"/>
                  </a:cubicBezTo>
                  <a:cubicBezTo>
                    <a:pt x="1346241" y="1859328"/>
                    <a:pt x="1563692" y="1869101"/>
                    <a:pt x="1563692" y="1869101"/>
                  </a:cubicBezTo>
                  <a:cubicBezTo>
                    <a:pt x="1563692" y="1869101"/>
                    <a:pt x="1324252" y="1822679"/>
                    <a:pt x="1265614" y="1729835"/>
                  </a:cubicBezTo>
                  <a:cubicBezTo>
                    <a:pt x="1175213" y="1588125"/>
                    <a:pt x="1128791" y="1536817"/>
                    <a:pt x="1119017" y="1524600"/>
                  </a:cubicBezTo>
                  <a:cubicBezTo>
                    <a:pt x="1119017" y="1524600"/>
                    <a:pt x="1297376" y="1627217"/>
                    <a:pt x="1387777" y="1654093"/>
                  </a:cubicBezTo>
                  <a:cubicBezTo>
                    <a:pt x="1478178" y="1680970"/>
                    <a:pt x="1732278" y="1693186"/>
                    <a:pt x="1810463" y="1671197"/>
                  </a:cubicBezTo>
                  <a:cubicBezTo>
                    <a:pt x="1810463" y="1671197"/>
                    <a:pt x="1551476" y="1649207"/>
                    <a:pt x="1465962" y="1605228"/>
                  </a:cubicBezTo>
                  <a:cubicBezTo>
                    <a:pt x="1378004" y="1558806"/>
                    <a:pt x="1233851" y="1468405"/>
                    <a:pt x="1172769" y="1463519"/>
                  </a:cubicBezTo>
                  <a:cubicBezTo>
                    <a:pt x="1172769" y="1463519"/>
                    <a:pt x="1280273" y="1461075"/>
                    <a:pt x="1356015" y="1490394"/>
                  </a:cubicBezTo>
                  <a:cubicBezTo>
                    <a:pt x="1431756" y="1519714"/>
                    <a:pt x="1690742" y="1602785"/>
                    <a:pt x="1927740" y="1534373"/>
                  </a:cubicBezTo>
                  <a:cubicBezTo>
                    <a:pt x="1927740" y="1534373"/>
                    <a:pt x="1764041" y="1539259"/>
                    <a:pt x="1629661" y="1492838"/>
                  </a:cubicBezTo>
                  <a:cubicBezTo>
                    <a:pt x="1495281" y="1446416"/>
                    <a:pt x="1407323" y="1402437"/>
                    <a:pt x="1280273" y="1414653"/>
                  </a:cubicBezTo>
                  <a:cubicBezTo>
                    <a:pt x="1280273" y="1414653"/>
                    <a:pt x="1373118" y="1382890"/>
                    <a:pt x="1492838" y="1392663"/>
                  </a:cubicBezTo>
                  <a:cubicBezTo>
                    <a:pt x="1612558" y="1402437"/>
                    <a:pt x="1827566" y="1407323"/>
                    <a:pt x="1969275" y="1370674"/>
                  </a:cubicBezTo>
                  <a:cubicBezTo>
                    <a:pt x="1969275" y="1370674"/>
                    <a:pt x="1842225" y="1356014"/>
                    <a:pt x="1700516" y="1321809"/>
                  </a:cubicBezTo>
                  <a:cubicBezTo>
                    <a:pt x="1558806" y="1287603"/>
                    <a:pt x="1302263" y="1348685"/>
                    <a:pt x="1138564" y="1412210"/>
                  </a:cubicBezTo>
                  <a:cubicBezTo>
                    <a:pt x="1138564" y="1412210"/>
                    <a:pt x="1263170" y="1338912"/>
                    <a:pt x="1456189" y="1272943"/>
                  </a:cubicBezTo>
                  <a:cubicBezTo>
                    <a:pt x="1649207" y="1206975"/>
                    <a:pt x="1883761" y="1226521"/>
                    <a:pt x="1959502" y="1187429"/>
                  </a:cubicBezTo>
                  <a:cubicBezTo>
                    <a:pt x="1959502" y="1187429"/>
                    <a:pt x="1822679" y="1170326"/>
                    <a:pt x="1634547" y="1162996"/>
                  </a:cubicBezTo>
                  <a:cubicBezTo>
                    <a:pt x="1446416" y="1153223"/>
                    <a:pt x="1363344" y="1172769"/>
                    <a:pt x="1126347" y="1387777"/>
                  </a:cubicBezTo>
                  <a:cubicBezTo>
                    <a:pt x="1126347" y="1387777"/>
                    <a:pt x="1214305" y="1263170"/>
                    <a:pt x="1404880" y="1128791"/>
                  </a:cubicBezTo>
                  <a:cubicBezTo>
                    <a:pt x="1595455" y="994411"/>
                    <a:pt x="1624774" y="984638"/>
                    <a:pt x="1739608" y="945545"/>
                  </a:cubicBezTo>
                  <a:cubicBezTo>
                    <a:pt x="1851998" y="904009"/>
                    <a:pt x="1961945" y="877134"/>
                    <a:pt x="1961945" y="877134"/>
                  </a:cubicBezTo>
                  <a:cubicBezTo>
                    <a:pt x="1961945" y="877134"/>
                    <a:pt x="1891091" y="867360"/>
                    <a:pt x="1685856" y="906453"/>
                  </a:cubicBezTo>
                  <a:cubicBezTo>
                    <a:pt x="1522157" y="938216"/>
                    <a:pt x="1475735" y="955318"/>
                    <a:pt x="1373118" y="1040833"/>
                  </a:cubicBezTo>
                  <a:cubicBezTo>
                    <a:pt x="1270500" y="1126347"/>
                    <a:pt x="1194759" y="1238738"/>
                    <a:pt x="1194759" y="1238738"/>
                  </a:cubicBezTo>
                  <a:cubicBezTo>
                    <a:pt x="1194759" y="1238738"/>
                    <a:pt x="1302263" y="1084812"/>
                    <a:pt x="1407323" y="943102"/>
                  </a:cubicBezTo>
                  <a:cubicBezTo>
                    <a:pt x="1512384" y="798949"/>
                    <a:pt x="1698072" y="691445"/>
                    <a:pt x="1944842" y="561952"/>
                  </a:cubicBezTo>
                  <a:cubicBezTo>
                    <a:pt x="1944842" y="561952"/>
                    <a:pt x="1539260" y="652353"/>
                    <a:pt x="1402437" y="791620"/>
                  </a:cubicBezTo>
                  <a:cubicBezTo>
                    <a:pt x="1263170" y="930885"/>
                    <a:pt x="1177656" y="1143450"/>
                    <a:pt x="1177656" y="1143450"/>
                  </a:cubicBezTo>
                  <a:cubicBezTo>
                    <a:pt x="1177656" y="1143450"/>
                    <a:pt x="1246067" y="918669"/>
                    <a:pt x="1370674" y="735424"/>
                  </a:cubicBezTo>
                  <a:cubicBezTo>
                    <a:pt x="1495281" y="552179"/>
                    <a:pt x="1724948" y="405583"/>
                    <a:pt x="1851998" y="305408"/>
                  </a:cubicBezTo>
                  <a:cubicBezTo>
                    <a:pt x="1851998" y="305408"/>
                    <a:pt x="1553919" y="444675"/>
                    <a:pt x="1404880" y="544849"/>
                  </a:cubicBezTo>
                  <a:cubicBezTo>
                    <a:pt x="1255841" y="645023"/>
                    <a:pt x="1175213" y="842928"/>
                    <a:pt x="1175213" y="842928"/>
                  </a:cubicBezTo>
                  <a:cubicBezTo>
                    <a:pt x="1175213" y="842928"/>
                    <a:pt x="1241181" y="640137"/>
                    <a:pt x="1365788" y="508200"/>
                  </a:cubicBezTo>
                  <a:cubicBezTo>
                    <a:pt x="1492838" y="376264"/>
                    <a:pt x="1773814" y="195461"/>
                    <a:pt x="1773814" y="195461"/>
                  </a:cubicBezTo>
                  <a:cubicBezTo>
                    <a:pt x="1773814" y="195461"/>
                    <a:pt x="1465962" y="315182"/>
                    <a:pt x="1343798" y="408026"/>
                  </a:cubicBezTo>
                  <a:cubicBezTo>
                    <a:pt x="1219192" y="500870"/>
                    <a:pt x="1172769" y="691445"/>
                    <a:pt x="1172769" y="691445"/>
                  </a:cubicBezTo>
                  <a:cubicBezTo>
                    <a:pt x="1172769" y="691445"/>
                    <a:pt x="1209418" y="442232"/>
                    <a:pt x="1272943" y="310295"/>
                  </a:cubicBezTo>
                  <a:cubicBezTo>
                    <a:pt x="1336468" y="178359"/>
                    <a:pt x="1402437" y="46422"/>
                    <a:pt x="1402437" y="46422"/>
                  </a:cubicBezTo>
                  <a:cubicBezTo>
                    <a:pt x="1402437" y="46422"/>
                    <a:pt x="1250954" y="205235"/>
                    <a:pt x="1172769" y="334728"/>
                  </a:cubicBezTo>
                  <a:cubicBezTo>
                    <a:pt x="1092142" y="464221"/>
                    <a:pt x="1099471" y="574168"/>
                    <a:pt x="1077482" y="674342"/>
                  </a:cubicBezTo>
                  <a:cubicBezTo>
                    <a:pt x="1055492" y="776960"/>
                    <a:pt x="1026173" y="1031060"/>
                    <a:pt x="1026173" y="1031060"/>
                  </a:cubicBezTo>
                  <a:cubicBezTo>
                    <a:pt x="1026173" y="1031060"/>
                    <a:pt x="1023730" y="618147"/>
                    <a:pt x="1057936" y="481324"/>
                  </a:cubicBezTo>
                  <a:cubicBezTo>
                    <a:pt x="1092142" y="344501"/>
                    <a:pt x="1202089" y="83071"/>
                    <a:pt x="1265614" y="7330"/>
                  </a:cubicBezTo>
                  <a:cubicBezTo>
                    <a:pt x="1265614" y="7330"/>
                    <a:pt x="1097028" y="202791"/>
                    <a:pt x="1038390" y="300522"/>
                  </a:cubicBezTo>
                  <a:cubicBezTo>
                    <a:pt x="979751" y="395810"/>
                    <a:pt x="957762" y="664569"/>
                    <a:pt x="972421" y="886907"/>
                  </a:cubicBezTo>
                  <a:cubicBezTo>
                    <a:pt x="972421" y="886907"/>
                    <a:pt x="928442" y="632807"/>
                    <a:pt x="952875" y="417799"/>
                  </a:cubicBezTo>
                  <a:cubicBezTo>
                    <a:pt x="977308" y="202791"/>
                    <a:pt x="1048163" y="0"/>
                    <a:pt x="1048163" y="0"/>
                  </a:cubicBezTo>
                  <a:cubicBezTo>
                    <a:pt x="1048163" y="0"/>
                    <a:pt x="935772" y="234554"/>
                    <a:pt x="896680" y="320068"/>
                  </a:cubicBezTo>
                  <a:cubicBezTo>
                    <a:pt x="857588" y="405583"/>
                    <a:pt x="830712" y="488654"/>
                    <a:pt x="891793" y="689002"/>
                  </a:cubicBezTo>
                  <a:cubicBezTo>
                    <a:pt x="891793" y="689002"/>
                    <a:pt x="820939" y="544849"/>
                    <a:pt x="823382" y="332284"/>
                  </a:cubicBezTo>
                  <a:cubicBezTo>
                    <a:pt x="825825" y="119720"/>
                    <a:pt x="801392" y="63525"/>
                    <a:pt x="801392" y="63525"/>
                  </a:cubicBezTo>
                  <a:cubicBezTo>
                    <a:pt x="801392" y="63525"/>
                    <a:pt x="754970" y="241884"/>
                    <a:pt x="757414" y="359161"/>
                  </a:cubicBezTo>
                  <a:cubicBezTo>
                    <a:pt x="759857" y="476437"/>
                    <a:pt x="762300" y="532633"/>
                    <a:pt x="762300" y="532633"/>
                  </a:cubicBezTo>
                  <a:cubicBezTo>
                    <a:pt x="762300" y="532633"/>
                    <a:pt x="728094" y="361604"/>
                    <a:pt x="742754" y="200348"/>
                  </a:cubicBezTo>
                  <a:cubicBezTo>
                    <a:pt x="742754" y="200348"/>
                    <a:pt x="710991" y="258986"/>
                    <a:pt x="696332" y="412913"/>
                  </a:cubicBezTo>
                  <a:cubicBezTo>
                    <a:pt x="681672" y="566838"/>
                    <a:pt x="662126" y="571725"/>
                    <a:pt x="715878" y="750084"/>
                  </a:cubicBezTo>
                  <a:cubicBezTo>
                    <a:pt x="715878" y="750084"/>
                    <a:pt x="642580" y="647466"/>
                    <a:pt x="593714" y="505757"/>
                  </a:cubicBezTo>
                  <a:cubicBezTo>
                    <a:pt x="544849" y="364047"/>
                    <a:pt x="498427" y="249213"/>
                    <a:pt x="498427" y="249213"/>
                  </a:cubicBezTo>
                  <a:cubicBezTo>
                    <a:pt x="498427" y="249213"/>
                    <a:pt x="498427" y="378706"/>
                    <a:pt x="515530" y="464221"/>
                  </a:cubicBezTo>
                  <a:cubicBezTo>
                    <a:pt x="532633" y="547293"/>
                    <a:pt x="615704" y="747640"/>
                    <a:pt x="662126" y="825825"/>
                  </a:cubicBezTo>
                  <a:cubicBezTo>
                    <a:pt x="662126" y="825825"/>
                    <a:pt x="591271" y="740311"/>
                    <a:pt x="535076" y="640137"/>
                  </a:cubicBezTo>
                  <a:cubicBezTo>
                    <a:pt x="478881" y="539962"/>
                    <a:pt x="408026" y="398253"/>
                    <a:pt x="337171" y="373820"/>
                  </a:cubicBezTo>
                  <a:cubicBezTo>
                    <a:pt x="337171" y="373820"/>
                    <a:pt x="398253" y="517973"/>
                    <a:pt x="422686" y="603488"/>
                  </a:cubicBezTo>
                  <a:cubicBezTo>
                    <a:pt x="447118" y="689002"/>
                    <a:pt x="483767" y="759857"/>
                    <a:pt x="539963" y="835598"/>
                  </a:cubicBezTo>
                  <a:cubicBezTo>
                    <a:pt x="596158" y="911340"/>
                    <a:pt x="652353" y="1011514"/>
                    <a:pt x="652353" y="1011514"/>
                  </a:cubicBezTo>
                  <a:cubicBezTo>
                    <a:pt x="652353" y="1011514"/>
                    <a:pt x="517973" y="877134"/>
                    <a:pt x="398253" y="794062"/>
                  </a:cubicBezTo>
                  <a:cubicBezTo>
                    <a:pt x="278533" y="710991"/>
                    <a:pt x="112390" y="662126"/>
                    <a:pt x="112390" y="662126"/>
                  </a:cubicBezTo>
                  <a:cubicBezTo>
                    <a:pt x="112390" y="662126"/>
                    <a:pt x="329841" y="833155"/>
                    <a:pt x="408026" y="874691"/>
                  </a:cubicBezTo>
                  <a:cubicBezTo>
                    <a:pt x="483767" y="916226"/>
                    <a:pt x="676786" y="1101914"/>
                    <a:pt x="750084" y="1172769"/>
                  </a:cubicBezTo>
                  <a:cubicBezTo>
                    <a:pt x="823382" y="1243624"/>
                    <a:pt x="962648" y="1378004"/>
                    <a:pt x="962648" y="1378004"/>
                  </a:cubicBezTo>
                  <a:cubicBezTo>
                    <a:pt x="962648" y="1378004"/>
                    <a:pt x="828268" y="1272943"/>
                    <a:pt x="710991" y="1177656"/>
                  </a:cubicBezTo>
                  <a:cubicBezTo>
                    <a:pt x="593714" y="1082369"/>
                    <a:pt x="488654" y="987081"/>
                    <a:pt x="356717" y="884464"/>
                  </a:cubicBezTo>
                  <a:cubicBezTo>
                    <a:pt x="222338" y="781846"/>
                    <a:pt x="0" y="662126"/>
                    <a:pt x="0" y="662126"/>
                  </a:cubicBezTo>
                  <a:cubicBezTo>
                    <a:pt x="0" y="662126"/>
                    <a:pt x="97731" y="754971"/>
                    <a:pt x="163699" y="808722"/>
                  </a:cubicBezTo>
                  <a:cubicBezTo>
                    <a:pt x="229667" y="862474"/>
                    <a:pt x="322512" y="962648"/>
                    <a:pt x="405583" y="1033503"/>
                  </a:cubicBezTo>
                  <a:cubicBezTo>
                    <a:pt x="488654" y="1104358"/>
                    <a:pt x="510643" y="1119018"/>
                    <a:pt x="510643" y="1119018"/>
                  </a:cubicBezTo>
                  <a:cubicBezTo>
                    <a:pt x="510643" y="1119018"/>
                    <a:pt x="408026" y="1035947"/>
                    <a:pt x="307852" y="1001740"/>
                  </a:cubicBezTo>
                  <a:cubicBezTo>
                    <a:pt x="207678" y="967535"/>
                    <a:pt x="56195" y="933329"/>
                    <a:pt x="9773" y="935772"/>
                  </a:cubicBezTo>
                  <a:cubicBezTo>
                    <a:pt x="9773" y="935772"/>
                    <a:pt x="166142" y="984638"/>
                    <a:pt x="239440" y="1026173"/>
                  </a:cubicBezTo>
                  <a:cubicBezTo>
                    <a:pt x="312739" y="1070152"/>
                    <a:pt x="488654" y="1192316"/>
                    <a:pt x="552179" y="1219192"/>
                  </a:cubicBezTo>
                  <a:cubicBezTo>
                    <a:pt x="615704" y="1246067"/>
                    <a:pt x="131937" y="1043276"/>
                    <a:pt x="29319" y="1033503"/>
                  </a:cubicBezTo>
                  <a:cubicBezTo>
                    <a:pt x="29319" y="1033503"/>
                    <a:pt x="109947" y="1089698"/>
                    <a:pt x="234554" y="1148336"/>
                  </a:cubicBezTo>
                  <a:cubicBezTo>
                    <a:pt x="359161" y="1209418"/>
                    <a:pt x="547292" y="1312036"/>
                    <a:pt x="620590" y="1334025"/>
                  </a:cubicBezTo>
                  <a:cubicBezTo>
                    <a:pt x="620590" y="1334025"/>
                    <a:pt x="234554" y="1268057"/>
                    <a:pt x="65968" y="1280274"/>
                  </a:cubicBezTo>
                  <a:cubicBezTo>
                    <a:pt x="65968" y="1280274"/>
                    <a:pt x="285863" y="1368231"/>
                    <a:pt x="434902" y="1375561"/>
                  </a:cubicBezTo>
                  <a:cubicBezTo>
                    <a:pt x="583941" y="1385334"/>
                    <a:pt x="598601" y="1397550"/>
                    <a:pt x="598601" y="1397550"/>
                  </a:cubicBezTo>
                  <a:cubicBezTo>
                    <a:pt x="598601" y="1397550"/>
                    <a:pt x="483767" y="1390221"/>
                    <a:pt x="461778" y="1461075"/>
                  </a:cubicBezTo>
                  <a:cubicBezTo>
                    <a:pt x="439789" y="1531930"/>
                    <a:pt x="430015" y="1636990"/>
                    <a:pt x="412913" y="1663866"/>
                  </a:cubicBezTo>
                  <a:cubicBezTo>
                    <a:pt x="412913" y="1663866"/>
                    <a:pt x="452005" y="1617444"/>
                    <a:pt x="486211" y="1553919"/>
                  </a:cubicBezTo>
                  <a:cubicBezTo>
                    <a:pt x="520416" y="1492838"/>
                    <a:pt x="527746" y="1465961"/>
                    <a:pt x="674342" y="1470848"/>
                  </a:cubicBezTo>
                  <a:cubicBezTo>
                    <a:pt x="820939" y="1480621"/>
                    <a:pt x="969978" y="1473292"/>
                    <a:pt x="1023730" y="1468405"/>
                  </a:cubicBezTo>
                  <a:close/>
                </a:path>
              </a:pathLst>
            </a:custGeom>
            <a:solidFill>
              <a:srgbClr val="589D05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2967" name="Graphic 2886">
              <a:extLst>
                <a:ext uri="{FF2B5EF4-FFF2-40B4-BE49-F238E27FC236}">
                  <a16:creationId xmlns:a16="http://schemas.microsoft.com/office/drawing/2014/main" id="{4D499479-1484-4E10-96E5-CBAAF7FE1B3B}"/>
                </a:ext>
              </a:extLst>
            </p:cNvPr>
            <p:cNvGrpSpPr/>
            <p:nvPr/>
          </p:nvGrpSpPr>
          <p:grpSpPr>
            <a:xfrm>
              <a:off x="-464178" y="5669294"/>
              <a:ext cx="767186" cy="989524"/>
              <a:chOff x="-464178" y="5669294"/>
              <a:chExt cx="767186" cy="989524"/>
            </a:xfrm>
            <a:solidFill>
              <a:srgbClr val="81C47D"/>
            </a:solidFill>
          </p:grpSpPr>
          <p:sp>
            <p:nvSpPr>
              <p:cNvPr id="2968" name="Freeform: Shape 2967">
                <a:extLst>
                  <a:ext uri="{FF2B5EF4-FFF2-40B4-BE49-F238E27FC236}">
                    <a16:creationId xmlns:a16="http://schemas.microsoft.com/office/drawing/2014/main" id="{25B1B6E9-B04E-43DE-AB2E-B34DDDB502D6}"/>
                  </a:ext>
                </a:extLst>
              </p:cNvPr>
              <p:cNvSpPr/>
              <p:nvPr/>
            </p:nvSpPr>
            <p:spPr>
              <a:xfrm>
                <a:off x="-376220" y="6536655"/>
                <a:ext cx="422685" cy="53751"/>
              </a:xfrm>
              <a:custGeom>
                <a:avLst/>
                <a:gdLst>
                  <a:gd name="connsiteX0" fmla="*/ 0 w 422685"/>
                  <a:gd name="connsiteY0" fmla="*/ 0 h 53751"/>
                  <a:gd name="connsiteX1" fmla="*/ 17103 w 422685"/>
                  <a:gd name="connsiteY1" fmla="*/ 4886 h 53751"/>
                  <a:gd name="connsiteX2" fmla="*/ 63525 w 422685"/>
                  <a:gd name="connsiteY2" fmla="*/ 14659 h 53751"/>
                  <a:gd name="connsiteX3" fmla="*/ 131937 w 422685"/>
                  <a:gd name="connsiteY3" fmla="*/ 26875 h 53751"/>
                  <a:gd name="connsiteX4" fmla="*/ 210121 w 422685"/>
                  <a:gd name="connsiteY4" fmla="*/ 39092 h 53751"/>
                  <a:gd name="connsiteX5" fmla="*/ 249213 w 422685"/>
                  <a:gd name="connsiteY5" fmla="*/ 43979 h 53751"/>
                  <a:gd name="connsiteX6" fmla="*/ 288306 w 422685"/>
                  <a:gd name="connsiteY6" fmla="*/ 48865 h 53751"/>
                  <a:gd name="connsiteX7" fmla="*/ 324955 w 422685"/>
                  <a:gd name="connsiteY7" fmla="*/ 51308 h 53751"/>
                  <a:gd name="connsiteX8" fmla="*/ 356717 w 422685"/>
                  <a:gd name="connsiteY8" fmla="*/ 53751 h 53751"/>
                  <a:gd name="connsiteX9" fmla="*/ 383593 w 422685"/>
                  <a:gd name="connsiteY9" fmla="*/ 53751 h 53751"/>
                  <a:gd name="connsiteX10" fmla="*/ 405583 w 422685"/>
                  <a:gd name="connsiteY10" fmla="*/ 53751 h 53751"/>
                  <a:gd name="connsiteX11" fmla="*/ 422686 w 422685"/>
                  <a:gd name="connsiteY11" fmla="*/ 51308 h 53751"/>
                  <a:gd name="connsiteX12" fmla="*/ 403139 w 422685"/>
                  <a:gd name="connsiteY12" fmla="*/ 51308 h 53751"/>
                  <a:gd name="connsiteX13" fmla="*/ 381150 w 422685"/>
                  <a:gd name="connsiteY13" fmla="*/ 51308 h 53751"/>
                  <a:gd name="connsiteX14" fmla="*/ 354274 w 422685"/>
                  <a:gd name="connsiteY14" fmla="*/ 48865 h 53751"/>
                  <a:gd name="connsiteX15" fmla="*/ 322512 w 422685"/>
                  <a:gd name="connsiteY15" fmla="*/ 46422 h 53751"/>
                  <a:gd name="connsiteX16" fmla="*/ 285863 w 422685"/>
                  <a:gd name="connsiteY16" fmla="*/ 41535 h 53751"/>
                  <a:gd name="connsiteX17" fmla="*/ 246770 w 422685"/>
                  <a:gd name="connsiteY17" fmla="*/ 36649 h 53751"/>
                  <a:gd name="connsiteX18" fmla="*/ 207678 w 422685"/>
                  <a:gd name="connsiteY18" fmla="*/ 31762 h 53751"/>
                  <a:gd name="connsiteX19" fmla="*/ 129493 w 422685"/>
                  <a:gd name="connsiteY19" fmla="*/ 19546 h 53751"/>
                  <a:gd name="connsiteX20" fmla="*/ 61082 w 422685"/>
                  <a:gd name="connsiteY20" fmla="*/ 9773 h 53751"/>
                  <a:gd name="connsiteX21" fmla="*/ 0 w 422685"/>
                  <a:gd name="connsiteY21" fmla="*/ 0 h 53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422685" h="53751">
                    <a:moveTo>
                      <a:pt x="0" y="0"/>
                    </a:moveTo>
                    <a:cubicBezTo>
                      <a:pt x="0" y="0"/>
                      <a:pt x="7330" y="2443"/>
                      <a:pt x="17103" y="4886"/>
                    </a:cubicBezTo>
                    <a:cubicBezTo>
                      <a:pt x="29319" y="7330"/>
                      <a:pt x="43979" y="12216"/>
                      <a:pt x="63525" y="14659"/>
                    </a:cubicBezTo>
                    <a:cubicBezTo>
                      <a:pt x="83071" y="19546"/>
                      <a:pt x="105061" y="21989"/>
                      <a:pt x="131937" y="26875"/>
                    </a:cubicBezTo>
                    <a:cubicBezTo>
                      <a:pt x="156369" y="31762"/>
                      <a:pt x="183245" y="34206"/>
                      <a:pt x="210121" y="39092"/>
                    </a:cubicBezTo>
                    <a:cubicBezTo>
                      <a:pt x="222338" y="41535"/>
                      <a:pt x="236997" y="41535"/>
                      <a:pt x="249213" y="43979"/>
                    </a:cubicBezTo>
                    <a:cubicBezTo>
                      <a:pt x="261430" y="46422"/>
                      <a:pt x="276089" y="46422"/>
                      <a:pt x="288306" y="48865"/>
                    </a:cubicBezTo>
                    <a:cubicBezTo>
                      <a:pt x="300522" y="51308"/>
                      <a:pt x="312739" y="51308"/>
                      <a:pt x="324955" y="51308"/>
                    </a:cubicBezTo>
                    <a:cubicBezTo>
                      <a:pt x="337171" y="51308"/>
                      <a:pt x="346944" y="53751"/>
                      <a:pt x="356717" y="53751"/>
                    </a:cubicBezTo>
                    <a:cubicBezTo>
                      <a:pt x="366490" y="53751"/>
                      <a:pt x="376263" y="53751"/>
                      <a:pt x="383593" y="53751"/>
                    </a:cubicBezTo>
                    <a:cubicBezTo>
                      <a:pt x="390923" y="53751"/>
                      <a:pt x="398253" y="53751"/>
                      <a:pt x="405583" y="53751"/>
                    </a:cubicBezTo>
                    <a:cubicBezTo>
                      <a:pt x="417799" y="53751"/>
                      <a:pt x="422686" y="51308"/>
                      <a:pt x="422686" y="51308"/>
                    </a:cubicBezTo>
                    <a:cubicBezTo>
                      <a:pt x="422686" y="51308"/>
                      <a:pt x="415356" y="51308"/>
                      <a:pt x="403139" y="51308"/>
                    </a:cubicBezTo>
                    <a:cubicBezTo>
                      <a:pt x="398253" y="51308"/>
                      <a:pt x="390923" y="51308"/>
                      <a:pt x="381150" y="51308"/>
                    </a:cubicBezTo>
                    <a:cubicBezTo>
                      <a:pt x="373820" y="51308"/>
                      <a:pt x="364047" y="48865"/>
                      <a:pt x="354274" y="48865"/>
                    </a:cubicBezTo>
                    <a:cubicBezTo>
                      <a:pt x="344501" y="48865"/>
                      <a:pt x="332285" y="46422"/>
                      <a:pt x="322512" y="46422"/>
                    </a:cubicBezTo>
                    <a:cubicBezTo>
                      <a:pt x="310295" y="46422"/>
                      <a:pt x="298079" y="43979"/>
                      <a:pt x="285863" y="41535"/>
                    </a:cubicBezTo>
                    <a:cubicBezTo>
                      <a:pt x="273646" y="39092"/>
                      <a:pt x="261430" y="39092"/>
                      <a:pt x="246770" y="36649"/>
                    </a:cubicBezTo>
                    <a:cubicBezTo>
                      <a:pt x="234554" y="34206"/>
                      <a:pt x="219894" y="31762"/>
                      <a:pt x="207678" y="31762"/>
                    </a:cubicBezTo>
                    <a:cubicBezTo>
                      <a:pt x="180802" y="26875"/>
                      <a:pt x="153926" y="24433"/>
                      <a:pt x="129493" y="19546"/>
                    </a:cubicBezTo>
                    <a:cubicBezTo>
                      <a:pt x="105061" y="14659"/>
                      <a:pt x="80628" y="12216"/>
                      <a:pt x="61082" y="9773"/>
                    </a:cubicBezTo>
                    <a:cubicBezTo>
                      <a:pt x="26876" y="244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69" name="Freeform: Shape 2968">
                <a:extLst>
                  <a:ext uri="{FF2B5EF4-FFF2-40B4-BE49-F238E27FC236}">
                    <a16:creationId xmlns:a16="http://schemas.microsoft.com/office/drawing/2014/main" id="{72458714-9D84-4DC6-8EAD-A9CE3F005A8B}"/>
                  </a:ext>
                </a:extLst>
              </p:cNvPr>
              <p:cNvSpPr/>
              <p:nvPr/>
            </p:nvSpPr>
            <p:spPr>
              <a:xfrm>
                <a:off x="-354231" y="6470686"/>
                <a:ext cx="371376" cy="112390"/>
              </a:xfrm>
              <a:custGeom>
                <a:avLst/>
                <a:gdLst>
                  <a:gd name="connsiteX0" fmla="*/ 0 w 371376"/>
                  <a:gd name="connsiteY0" fmla="*/ 0 h 112390"/>
                  <a:gd name="connsiteX1" fmla="*/ 14660 w 371376"/>
                  <a:gd name="connsiteY1" fmla="*/ 7330 h 112390"/>
                  <a:gd name="connsiteX2" fmla="*/ 56195 w 371376"/>
                  <a:gd name="connsiteY2" fmla="*/ 24433 h 112390"/>
                  <a:gd name="connsiteX3" fmla="*/ 114834 w 371376"/>
                  <a:gd name="connsiteY3" fmla="*/ 46422 h 112390"/>
                  <a:gd name="connsiteX4" fmla="*/ 180802 w 371376"/>
                  <a:gd name="connsiteY4" fmla="*/ 68411 h 112390"/>
                  <a:gd name="connsiteX5" fmla="*/ 215008 w 371376"/>
                  <a:gd name="connsiteY5" fmla="*/ 78185 h 112390"/>
                  <a:gd name="connsiteX6" fmla="*/ 249214 w 371376"/>
                  <a:gd name="connsiteY6" fmla="*/ 87958 h 112390"/>
                  <a:gd name="connsiteX7" fmla="*/ 280976 w 371376"/>
                  <a:gd name="connsiteY7" fmla="*/ 95287 h 112390"/>
                  <a:gd name="connsiteX8" fmla="*/ 310295 w 371376"/>
                  <a:gd name="connsiteY8" fmla="*/ 102618 h 112390"/>
                  <a:gd name="connsiteX9" fmla="*/ 334728 w 371376"/>
                  <a:gd name="connsiteY9" fmla="*/ 107504 h 112390"/>
                  <a:gd name="connsiteX10" fmla="*/ 354274 w 371376"/>
                  <a:gd name="connsiteY10" fmla="*/ 109947 h 112390"/>
                  <a:gd name="connsiteX11" fmla="*/ 371377 w 371376"/>
                  <a:gd name="connsiteY11" fmla="*/ 112391 h 112390"/>
                  <a:gd name="connsiteX12" fmla="*/ 354274 w 371376"/>
                  <a:gd name="connsiteY12" fmla="*/ 107504 h 112390"/>
                  <a:gd name="connsiteX13" fmla="*/ 337171 w 371376"/>
                  <a:gd name="connsiteY13" fmla="*/ 102618 h 112390"/>
                  <a:gd name="connsiteX14" fmla="*/ 312738 w 371376"/>
                  <a:gd name="connsiteY14" fmla="*/ 97731 h 112390"/>
                  <a:gd name="connsiteX15" fmla="*/ 254100 w 371376"/>
                  <a:gd name="connsiteY15" fmla="*/ 80628 h 112390"/>
                  <a:gd name="connsiteX16" fmla="*/ 219894 w 371376"/>
                  <a:gd name="connsiteY16" fmla="*/ 70855 h 112390"/>
                  <a:gd name="connsiteX17" fmla="*/ 185688 w 371376"/>
                  <a:gd name="connsiteY17" fmla="*/ 61082 h 112390"/>
                  <a:gd name="connsiteX18" fmla="*/ 119720 w 371376"/>
                  <a:gd name="connsiteY18" fmla="*/ 39092 h 112390"/>
                  <a:gd name="connsiteX19" fmla="*/ 61082 w 371376"/>
                  <a:gd name="connsiteY19" fmla="*/ 19546 h 112390"/>
                  <a:gd name="connsiteX20" fmla="*/ 0 w 371376"/>
                  <a:gd name="connsiteY20" fmla="*/ 0 h 112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1376" h="112390">
                    <a:moveTo>
                      <a:pt x="0" y="0"/>
                    </a:moveTo>
                    <a:cubicBezTo>
                      <a:pt x="0" y="0"/>
                      <a:pt x="4887" y="2443"/>
                      <a:pt x="14660" y="7330"/>
                    </a:cubicBezTo>
                    <a:cubicBezTo>
                      <a:pt x="24433" y="12216"/>
                      <a:pt x="39092" y="17103"/>
                      <a:pt x="56195" y="24433"/>
                    </a:cubicBezTo>
                    <a:cubicBezTo>
                      <a:pt x="73298" y="31762"/>
                      <a:pt x="92844" y="39092"/>
                      <a:pt x="114834" y="46422"/>
                    </a:cubicBezTo>
                    <a:cubicBezTo>
                      <a:pt x="136823" y="53752"/>
                      <a:pt x="158813" y="61082"/>
                      <a:pt x="180802" y="68411"/>
                    </a:cubicBezTo>
                    <a:cubicBezTo>
                      <a:pt x="193018" y="73298"/>
                      <a:pt x="202791" y="75742"/>
                      <a:pt x="215008" y="78185"/>
                    </a:cubicBezTo>
                    <a:cubicBezTo>
                      <a:pt x="227224" y="80628"/>
                      <a:pt x="236997" y="85514"/>
                      <a:pt x="249214" y="87958"/>
                    </a:cubicBezTo>
                    <a:cubicBezTo>
                      <a:pt x="258987" y="90401"/>
                      <a:pt x="271203" y="92844"/>
                      <a:pt x="280976" y="95287"/>
                    </a:cubicBezTo>
                    <a:cubicBezTo>
                      <a:pt x="290749" y="97731"/>
                      <a:pt x="300522" y="100174"/>
                      <a:pt x="310295" y="102618"/>
                    </a:cubicBezTo>
                    <a:cubicBezTo>
                      <a:pt x="320068" y="105060"/>
                      <a:pt x="327398" y="105060"/>
                      <a:pt x="334728" y="107504"/>
                    </a:cubicBezTo>
                    <a:cubicBezTo>
                      <a:pt x="342058" y="109947"/>
                      <a:pt x="349388" y="109947"/>
                      <a:pt x="354274" y="109947"/>
                    </a:cubicBezTo>
                    <a:cubicBezTo>
                      <a:pt x="364047" y="112391"/>
                      <a:pt x="371377" y="112391"/>
                      <a:pt x="371377" y="112391"/>
                    </a:cubicBezTo>
                    <a:cubicBezTo>
                      <a:pt x="371377" y="112391"/>
                      <a:pt x="366490" y="109947"/>
                      <a:pt x="354274" y="107504"/>
                    </a:cubicBezTo>
                    <a:cubicBezTo>
                      <a:pt x="349388" y="105060"/>
                      <a:pt x="342058" y="105060"/>
                      <a:pt x="337171" y="102618"/>
                    </a:cubicBezTo>
                    <a:cubicBezTo>
                      <a:pt x="329841" y="100174"/>
                      <a:pt x="322512" y="100174"/>
                      <a:pt x="312738" y="97731"/>
                    </a:cubicBezTo>
                    <a:cubicBezTo>
                      <a:pt x="295636" y="92844"/>
                      <a:pt x="276089" y="87958"/>
                      <a:pt x="254100" y="80628"/>
                    </a:cubicBezTo>
                    <a:cubicBezTo>
                      <a:pt x="244327" y="78185"/>
                      <a:pt x="232111" y="73298"/>
                      <a:pt x="219894" y="70855"/>
                    </a:cubicBezTo>
                    <a:cubicBezTo>
                      <a:pt x="207678" y="68411"/>
                      <a:pt x="197905" y="63525"/>
                      <a:pt x="185688" y="61082"/>
                    </a:cubicBezTo>
                    <a:cubicBezTo>
                      <a:pt x="163699" y="53752"/>
                      <a:pt x="139266" y="46422"/>
                      <a:pt x="119720" y="39092"/>
                    </a:cubicBezTo>
                    <a:cubicBezTo>
                      <a:pt x="97731" y="31762"/>
                      <a:pt x="78185" y="24433"/>
                      <a:pt x="61082" y="19546"/>
                    </a:cubicBezTo>
                    <a:cubicBezTo>
                      <a:pt x="24433" y="733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0" name="Freeform: Shape 2969">
                <a:extLst>
                  <a:ext uri="{FF2B5EF4-FFF2-40B4-BE49-F238E27FC236}">
                    <a16:creationId xmlns:a16="http://schemas.microsoft.com/office/drawing/2014/main" id="{7C44F314-EC60-44DA-B517-F20C6E488332}"/>
                  </a:ext>
                </a:extLst>
              </p:cNvPr>
              <p:cNvSpPr/>
              <p:nvPr/>
            </p:nvSpPr>
            <p:spPr>
              <a:xfrm>
                <a:off x="-415313" y="6360739"/>
                <a:ext cx="432458" cy="219894"/>
              </a:xfrm>
              <a:custGeom>
                <a:avLst/>
                <a:gdLst>
                  <a:gd name="connsiteX0" fmla="*/ 0 w 432458"/>
                  <a:gd name="connsiteY0" fmla="*/ 0 h 219894"/>
                  <a:gd name="connsiteX1" fmla="*/ 17103 w 432458"/>
                  <a:gd name="connsiteY1" fmla="*/ 12216 h 219894"/>
                  <a:gd name="connsiteX2" fmla="*/ 63525 w 432458"/>
                  <a:gd name="connsiteY2" fmla="*/ 41536 h 219894"/>
                  <a:gd name="connsiteX3" fmla="*/ 131937 w 432458"/>
                  <a:gd name="connsiteY3" fmla="*/ 80628 h 219894"/>
                  <a:gd name="connsiteX4" fmla="*/ 171029 w 432458"/>
                  <a:gd name="connsiteY4" fmla="*/ 102618 h 219894"/>
                  <a:gd name="connsiteX5" fmla="*/ 210121 w 432458"/>
                  <a:gd name="connsiteY5" fmla="*/ 124607 h 219894"/>
                  <a:gd name="connsiteX6" fmla="*/ 251657 w 432458"/>
                  <a:gd name="connsiteY6" fmla="*/ 144153 h 219894"/>
                  <a:gd name="connsiteX7" fmla="*/ 290749 w 432458"/>
                  <a:gd name="connsiteY7" fmla="*/ 163699 h 219894"/>
                  <a:gd name="connsiteX8" fmla="*/ 327398 w 432458"/>
                  <a:gd name="connsiteY8" fmla="*/ 180802 h 219894"/>
                  <a:gd name="connsiteX9" fmla="*/ 361604 w 432458"/>
                  <a:gd name="connsiteY9" fmla="*/ 195462 h 219894"/>
                  <a:gd name="connsiteX10" fmla="*/ 390923 w 432458"/>
                  <a:gd name="connsiteY10" fmla="*/ 205234 h 219894"/>
                  <a:gd name="connsiteX11" fmla="*/ 412913 w 432458"/>
                  <a:gd name="connsiteY11" fmla="*/ 212565 h 219894"/>
                  <a:gd name="connsiteX12" fmla="*/ 432459 w 432458"/>
                  <a:gd name="connsiteY12" fmla="*/ 219894 h 219894"/>
                  <a:gd name="connsiteX13" fmla="*/ 412913 w 432458"/>
                  <a:gd name="connsiteY13" fmla="*/ 212565 h 219894"/>
                  <a:gd name="connsiteX14" fmla="*/ 390923 w 432458"/>
                  <a:gd name="connsiteY14" fmla="*/ 202791 h 219894"/>
                  <a:gd name="connsiteX15" fmla="*/ 361604 w 432458"/>
                  <a:gd name="connsiteY15" fmla="*/ 190575 h 219894"/>
                  <a:gd name="connsiteX16" fmla="*/ 290749 w 432458"/>
                  <a:gd name="connsiteY16" fmla="*/ 156369 h 219894"/>
                  <a:gd name="connsiteX17" fmla="*/ 251657 w 432458"/>
                  <a:gd name="connsiteY17" fmla="*/ 136823 h 219894"/>
                  <a:gd name="connsiteX18" fmla="*/ 210121 w 432458"/>
                  <a:gd name="connsiteY18" fmla="*/ 117277 h 219894"/>
                  <a:gd name="connsiteX19" fmla="*/ 171029 w 432458"/>
                  <a:gd name="connsiteY19" fmla="*/ 95287 h 219894"/>
                  <a:gd name="connsiteX20" fmla="*/ 131937 w 432458"/>
                  <a:gd name="connsiteY20" fmla="*/ 75742 h 219894"/>
                  <a:gd name="connsiteX21" fmla="*/ 95288 w 432458"/>
                  <a:gd name="connsiteY21" fmla="*/ 56195 h 219894"/>
                  <a:gd name="connsiteX22" fmla="*/ 63525 w 432458"/>
                  <a:gd name="connsiteY22" fmla="*/ 39092 h 219894"/>
                  <a:gd name="connsiteX23" fmla="*/ 0 w 432458"/>
                  <a:gd name="connsiteY23" fmla="*/ 0 h 219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32458" h="219894">
                    <a:moveTo>
                      <a:pt x="0" y="0"/>
                    </a:moveTo>
                    <a:cubicBezTo>
                      <a:pt x="0" y="0"/>
                      <a:pt x="7330" y="4887"/>
                      <a:pt x="17103" y="12216"/>
                    </a:cubicBezTo>
                    <a:cubicBezTo>
                      <a:pt x="29319" y="19546"/>
                      <a:pt x="43979" y="29320"/>
                      <a:pt x="63525" y="41536"/>
                    </a:cubicBezTo>
                    <a:cubicBezTo>
                      <a:pt x="83071" y="53752"/>
                      <a:pt x="105061" y="65969"/>
                      <a:pt x="131937" y="80628"/>
                    </a:cubicBezTo>
                    <a:cubicBezTo>
                      <a:pt x="144153" y="87958"/>
                      <a:pt x="156369" y="95287"/>
                      <a:pt x="171029" y="102618"/>
                    </a:cubicBezTo>
                    <a:cubicBezTo>
                      <a:pt x="183245" y="109947"/>
                      <a:pt x="197905" y="117277"/>
                      <a:pt x="210121" y="124607"/>
                    </a:cubicBezTo>
                    <a:cubicBezTo>
                      <a:pt x="224781" y="131936"/>
                      <a:pt x="236997" y="139267"/>
                      <a:pt x="251657" y="144153"/>
                    </a:cubicBezTo>
                    <a:cubicBezTo>
                      <a:pt x="266316" y="151483"/>
                      <a:pt x="278533" y="156369"/>
                      <a:pt x="290749" y="163699"/>
                    </a:cubicBezTo>
                    <a:cubicBezTo>
                      <a:pt x="302965" y="171029"/>
                      <a:pt x="315182" y="175916"/>
                      <a:pt x="327398" y="180802"/>
                    </a:cubicBezTo>
                    <a:cubicBezTo>
                      <a:pt x="339615" y="185689"/>
                      <a:pt x="351831" y="190575"/>
                      <a:pt x="361604" y="195462"/>
                    </a:cubicBezTo>
                    <a:cubicBezTo>
                      <a:pt x="371377" y="200348"/>
                      <a:pt x="381150" y="202791"/>
                      <a:pt x="390923" y="205234"/>
                    </a:cubicBezTo>
                    <a:cubicBezTo>
                      <a:pt x="400696" y="207678"/>
                      <a:pt x="408026" y="210121"/>
                      <a:pt x="412913" y="212565"/>
                    </a:cubicBezTo>
                    <a:cubicBezTo>
                      <a:pt x="425129" y="217451"/>
                      <a:pt x="432459" y="219894"/>
                      <a:pt x="432459" y="219894"/>
                    </a:cubicBezTo>
                    <a:cubicBezTo>
                      <a:pt x="432459" y="219894"/>
                      <a:pt x="425129" y="217451"/>
                      <a:pt x="412913" y="212565"/>
                    </a:cubicBezTo>
                    <a:cubicBezTo>
                      <a:pt x="408026" y="210121"/>
                      <a:pt x="398253" y="207678"/>
                      <a:pt x="390923" y="202791"/>
                    </a:cubicBezTo>
                    <a:cubicBezTo>
                      <a:pt x="383593" y="197905"/>
                      <a:pt x="373820" y="195462"/>
                      <a:pt x="361604" y="190575"/>
                    </a:cubicBezTo>
                    <a:cubicBezTo>
                      <a:pt x="342058" y="180802"/>
                      <a:pt x="317625" y="168585"/>
                      <a:pt x="290749" y="156369"/>
                    </a:cubicBezTo>
                    <a:cubicBezTo>
                      <a:pt x="278533" y="149040"/>
                      <a:pt x="263873" y="144153"/>
                      <a:pt x="251657" y="136823"/>
                    </a:cubicBezTo>
                    <a:cubicBezTo>
                      <a:pt x="239440" y="129493"/>
                      <a:pt x="224781" y="124607"/>
                      <a:pt x="210121" y="117277"/>
                    </a:cubicBezTo>
                    <a:cubicBezTo>
                      <a:pt x="195462" y="109947"/>
                      <a:pt x="183245" y="102618"/>
                      <a:pt x="171029" y="95287"/>
                    </a:cubicBezTo>
                    <a:cubicBezTo>
                      <a:pt x="158813" y="87958"/>
                      <a:pt x="144153" y="80628"/>
                      <a:pt x="131937" y="75742"/>
                    </a:cubicBezTo>
                    <a:cubicBezTo>
                      <a:pt x="119720" y="68411"/>
                      <a:pt x="107504" y="63525"/>
                      <a:pt x="95288" y="56195"/>
                    </a:cubicBezTo>
                    <a:cubicBezTo>
                      <a:pt x="83071" y="48865"/>
                      <a:pt x="73298" y="43979"/>
                      <a:pt x="63525" y="39092"/>
                    </a:cubicBezTo>
                    <a:cubicBezTo>
                      <a:pt x="26876" y="1466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1" name="Freeform: Shape 2970">
                <a:extLst>
                  <a:ext uri="{FF2B5EF4-FFF2-40B4-BE49-F238E27FC236}">
                    <a16:creationId xmlns:a16="http://schemas.microsoft.com/office/drawing/2014/main" id="{1681755E-BC64-4901-AF39-6DC9C9BE1059}"/>
                  </a:ext>
                </a:extLst>
              </p:cNvPr>
              <p:cNvSpPr/>
              <p:nvPr/>
            </p:nvSpPr>
            <p:spPr>
              <a:xfrm>
                <a:off x="-464178" y="6253235"/>
                <a:ext cx="390923" cy="246770"/>
              </a:xfrm>
              <a:custGeom>
                <a:avLst/>
                <a:gdLst>
                  <a:gd name="connsiteX0" fmla="*/ 0 w 390923"/>
                  <a:gd name="connsiteY0" fmla="*/ 0 h 246770"/>
                  <a:gd name="connsiteX1" fmla="*/ 14660 w 390923"/>
                  <a:gd name="connsiteY1" fmla="*/ 12216 h 246770"/>
                  <a:gd name="connsiteX2" fmla="*/ 56195 w 390923"/>
                  <a:gd name="connsiteY2" fmla="*/ 43979 h 246770"/>
                  <a:gd name="connsiteX3" fmla="*/ 85514 w 390923"/>
                  <a:gd name="connsiteY3" fmla="*/ 65968 h 246770"/>
                  <a:gd name="connsiteX4" fmla="*/ 117277 w 390923"/>
                  <a:gd name="connsiteY4" fmla="*/ 87958 h 246770"/>
                  <a:gd name="connsiteX5" fmla="*/ 151483 w 390923"/>
                  <a:gd name="connsiteY5" fmla="*/ 112391 h 246770"/>
                  <a:gd name="connsiteX6" fmla="*/ 188132 w 390923"/>
                  <a:gd name="connsiteY6" fmla="*/ 136823 h 246770"/>
                  <a:gd name="connsiteX7" fmla="*/ 224781 w 390923"/>
                  <a:gd name="connsiteY7" fmla="*/ 158813 h 246770"/>
                  <a:gd name="connsiteX8" fmla="*/ 261430 w 390923"/>
                  <a:gd name="connsiteY8" fmla="*/ 180802 h 246770"/>
                  <a:gd name="connsiteX9" fmla="*/ 295636 w 390923"/>
                  <a:gd name="connsiteY9" fmla="*/ 200348 h 246770"/>
                  <a:gd name="connsiteX10" fmla="*/ 327398 w 390923"/>
                  <a:gd name="connsiteY10" fmla="*/ 217451 h 246770"/>
                  <a:gd name="connsiteX11" fmla="*/ 373820 w 390923"/>
                  <a:gd name="connsiteY11" fmla="*/ 239440 h 246770"/>
                  <a:gd name="connsiteX12" fmla="*/ 390923 w 390923"/>
                  <a:gd name="connsiteY12" fmla="*/ 246770 h 246770"/>
                  <a:gd name="connsiteX13" fmla="*/ 373820 w 390923"/>
                  <a:gd name="connsiteY13" fmla="*/ 236997 h 246770"/>
                  <a:gd name="connsiteX14" fmla="*/ 327398 w 390923"/>
                  <a:gd name="connsiteY14" fmla="*/ 212564 h 246770"/>
                  <a:gd name="connsiteX15" fmla="*/ 298079 w 390923"/>
                  <a:gd name="connsiteY15" fmla="*/ 195462 h 246770"/>
                  <a:gd name="connsiteX16" fmla="*/ 263873 w 390923"/>
                  <a:gd name="connsiteY16" fmla="*/ 175915 h 246770"/>
                  <a:gd name="connsiteX17" fmla="*/ 227224 w 390923"/>
                  <a:gd name="connsiteY17" fmla="*/ 153926 h 246770"/>
                  <a:gd name="connsiteX18" fmla="*/ 190575 w 390923"/>
                  <a:gd name="connsiteY18" fmla="*/ 131936 h 246770"/>
                  <a:gd name="connsiteX19" fmla="*/ 153926 w 390923"/>
                  <a:gd name="connsiteY19" fmla="*/ 107504 h 246770"/>
                  <a:gd name="connsiteX20" fmla="*/ 119720 w 390923"/>
                  <a:gd name="connsiteY20" fmla="*/ 85514 h 246770"/>
                  <a:gd name="connsiteX21" fmla="*/ 87958 w 390923"/>
                  <a:gd name="connsiteY21" fmla="*/ 63525 h 246770"/>
                  <a:gd name="connsiteX22" fmla="*/ 58638 w 390923"/>
                  <a:gd name="connsiteY22" fmla="*/ 43979 h 246770"/>
                  <a:gd name="connsiteX23" fmla="*/ 34206 w 390923"/>
                  <a:gd name="connsiteY23" fmla="*/ 26876 h 246770"/>
                  <a:gd name="connsiteX24" fmla="*/ 14660 w 390923"/>
                  <a:gd name="connsiteY24" fmla="*/ 14660 h 246770"/>
                  <a:gd name="connsiteX25" fmla="*/ 0 w 390923"/>
                  <a:gd name="connsiteY25" fmla="*/ 0 h 246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90923" h="246770">
                    <a:moveTo>
                      <a:pt x="0" y="0"/>
                    </a:moveTo>
                    <a:cubicBezTo>
                      <a:pt x="0" y="0"/>
                      <a:pt x="4887" y="4886"/>
                      <a:pt x="14660" y="12216"/>
                    </a:cubicBezTo>
                    <a:cubicBezTo>
                      <a:pt x="24433" y="19546"/>
                      <a:pt x="39092" y="31762"/>
                      <a:pt x="56195" y="43979"/>
                    </a:cubicBezTo>
                    <a:cubicBezTo>
                      <a:pt x="65968" y="51309"/>
                      <a:pt x="73298" y="58638"/>
                      <a:pt x="85514" y="65968"/>
                    </a:cubicBezTo>
                    <a:cubicBezTo>
                      <a:pt x="95288" y="73298"/>
                      <a:pt x="105061" y="80628"/>
                      <a:pt x="117277" y="87958"/>
                    </a:cubicBezTo>
                    <a:cubicBezTo>
                      <a:pt x="129493" y="95287"/>
                      <a:pt x="139266" y="102617"/>
                      <a:pt x="151483" y="112391"/>
                    </a:cubicBezTo>
                    <a:cubicBezTo>
                      <a:pt x="163699" y="119720"/>
                      <a:pt x="175915" y="129493"/>
                      <a:pt x="188132" y="136823"/>
                    </a:cubicBezTo>
                    <a:cubicBezTo>
                      <a:pt x="200348" y="144153"/>
                      <a:pt x="212564" y="151482"/>
                      <a:pt x="224781" y="158813"/>
                    </a:cubicBezTo>
                    <a:cubicBezTo>
                      <a:pt x="236997" y="166142"/>
                      <a:pt x="249214" y="173472"/>
                      <a:pt x="261430" y="180802"/>
                    </a:cubicBezTo>
                    <a:cubicBezTo>
                      <a:pt x="273646" y="188131"/>
                      <a:pt x="285863" y="193018"/>
                      <a:pt x="295636" y="200348"/>
                    </a:cubicBezTo>
                    <a:cubicBezTo>
                      <a:pt x="305409" y="205234"/>
                      <a:pt x="317625" y="212564"/>
                      <a:pt x="327398" y="217451"/>
                    </a:cubicBezTo>
                    <a:cubicBezTo>
                      <a:pt x="346944" y="227224"/>
                      <a:pt x="364047" y="234554"/>
                      <a:pt x="373820" y="239440"/>
                    </a:cubicBezTo>
                    <a:cubicBezTo>
                      <a:pt x="386037" y="244327"/>
                      <a:pt x="390923" y="246770"/>
                      <a:pt x="390923" y="246770"/>
                    </a:cubicBezTo>
                    <a:cubicBezTo>
                      <a:pt x="390923" y="246770"/>
                      <a:pt x="383593" y="244327"/>
                      <a:pt x="373820" y="236997"/>
                    </a:cubicBezTo>
                    <a:cubicBezTo>
                      <a:pt x="361604" y="232111"/>
                      <a:pt x="346944" y="222338"/>
                      <a:pt x="327398" y="212564"/>
                    </a:cubicBezTo>
                    <a:cubicBezTo>
                      <a:pt x="317625" y="207678"/>
                      <a:pt x="307852" y="200348"/>
                      <a:pt x="298079" y="195462"/>
                    </a:cubicBezTo>
                    <a:cubicBezTo>
                      <a:pt x="288306" y="188131"/>
                      <a:pt x="276089" y="183245"/>
                      <a:pt x="263873" y="175915"/>
                    </a:cubicBezTo>
                    <a:cubicBezTo>
                      <a:pt x="251657" y="168585"/>
                      <a:pt x="239440" y="161256"/>
                      <a:pt x="227224" y="153926"/>
                    </a:cubicBezTo>
                    <a:cubicBezTo>
                      <a:pt x="215008" y="146596"/>
                      <a:pt x="202791" y="139266"/>
                      <a:pt x="190575" y="131936"/>
                    </a:cubicBezTo>
                    <a:cubicBezTo>
                      <a:pt x="178359" y="124607"/>
                      <a:pt x="166142" y="117277"/>
                      <a:pt x="153926" y="107504"/>
                    </a:cubicBezTo>
                    <a:cubicBezTo>
                      <a:pt x="141710" y="100174"/>
                      <a:pt x="129493" y="92844"/>
                      <a:pt x="119720" y="85514"/>
                    </a:cubicBezTo>
                    <a:cubicBezTo>
                      <a:pt x="107504" y="78184"/>
                      <a:pt x="97731" y="70855"/>
                      <a:pt x="87958" y="63525"/>
                    </a:cubicBezTo>
                    <a:cubicBezTo>
                      <a:pt x="78185" y="56195"/>
                      <a:pt x="68412" y="48865"/>
                      <a:pt x="58638" y="43979"/>
                    </a:cubicBezTo>
                    <a:cubicBezTo>
                      <a:pt x="48865" y="36649"/>
                      <a:pt x="41536" y="31762"/>
                      <a:pt x="34206" y="26876"/>
                    </a:cubicBezTo>
                    <a:cubicBezTo>
                      <a:pt x="26876" y="21989"/>
                      <a:pt x="19546" y="17102"/>
                      <a:pt x="14660" y="14660"/>
                    </a:cubicBezTo>
                    <a:cubicBezTo>
                      <a:pt x="7330" y="488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2" name="Freeform: Shape 2971">
                <a:extLst>
                  <a:ext uri="{FF2B5EF4-FFF2-40B4-BE49-F238E27FC236}">
                    <a16:creationId xmlns:a16="http://schemas.microsoft.com/office/drawing/2014/main" id="{535DE3B9-1E49-4838-96DC-42D28771FCF9}"/>
                  </a:ext>
                </a:extLst>
              </p:cNvPr>
              <p:cNvSpPr/>
              <p:nvPr/>
            </p:nvSpPr>
            <p:spPr>
              <a:xfrm>
                <a:off x="-332241" y="6140845"/>
                <a:ext cx="173472" cy="197904"/>
              </a:xfrm>
              <a:custGeom>
                <a:avLst/>
                <a:gdLst>
                  <a:gd name="connsiteX0" fmla="*/ 0 w 173472"/>
                  <a:gd name="connsiteY0" fmla="*/ 0 h 197904"/>
                  <a:gd name="connsiteX1" fmla="*/ 7330 w 173472"/>
                  <a:gd name="connsiteY1" fmla="*/ 9773 h 197904"/>
                  <a:gd name="connsiteX2" fmla="*/ 26876 w 173472"/>
                  <a:gd name="connsiteY2" fmla="*/ 31762 h 197904"/>
                  <a:gd name="connsiteX3" fmla="*/ 53752 w 173472"/>
                  <a:gd name="connsiteY3" fmla="*/ 63525 h 197904"/>
                  <a:gd name="connsiteX4" fmla="*/ 85514 w 173472"/>
                  <a:gd name="connsiteY4" fmla="*/ 100174 h 197904"/>
                  <a:gd name="connsiteX5" fmla="*/ 117277 w 173472"/>
                  <a:gd name="connsiteY5" fmla="*/ 136823 h 197904"/>
                  <a:gd name="connsiteX6" fmla="*/ 146596 w 173472"/>
                  <a:gd name="connsiteY6" fmla="*/ 168585 h 197904"/>
                  <a:gd name="connsiteX7" fmla="*/ 166142 w 173472"/>
                  <a:gd name="connsiteY7" fmla="*/ 190575 h 197904"/>
                  <a:gd name="connsiteX8" fmla="*/ 173472 w 173472"/>
                  <a:gd name="connsiteY8" fmla="*/ 197905 h 197904"/>
                  <a:gd name="connsiteX9" fmla="*/ 166142 w 173472"/>
                  <a:gd name="connsiteY9" fmla="*/ 188132 h 197904"/>
                  <a:gd name="connsiteX10" fmla="*/ 146596 w 173472"/>
                  <a:gd name="connsiteY10" fmla="*/ 166142 h 197904"/>
                  <a:gd name="connsiteX11" fmla="*/ 119720 w 173472"/>
                  <a:gd name="connsiteY11" fmla="*/ 134380 h 197904"/>
                  <a:gd name="connsiteX12" fmla="*/ 87958 w 173472"/>
                  <a:gd name="connsiteY12" fmla="*/ 97731 h 197904"/>
                  <a:gd name="connsiteX13" fmla="*/ 56195 w 173472"/>
                  <a:gd name="connsiteY13" fmla="*/ 61082 h 197904"/>
                  <a:gd name="connsiteX14" fmla="*/ 26876 w 173472"/>
                  <a:gd name="connsiteY14" fmla="*/ 31762 h 197904"/>
                  <a:gd name="connsiteX15" fmla="*/ 4887 w 173472"/>
                  <a:gd name="connsiteY15" fmla="*/ 9773 h 197904"/>
                  <a:gd name="connsiteX16" fmla="*/ 0 w 173472"/>
                  <a:gd name="connsiteY16" fmla="*/ 0 h 197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73472" h="197904">
                    <a:moveTo>
                      <a:pt x="0" y="0"/>
                    </a:moveTo>
                    <a:cubicBezTo>
                      <a:pt x="0" y="0"/>
                      <a:pt x="2443" y="2443"/>
                      <a:pt x="7330" y="9773"/>
                    </a:cubicBezTo>
                    <a:cubicBezTo>
                      <a:pt x="12216" y="14660"/>
                      <a:pt x="17103" y="24433"/>
                      <a:pt x="26876" y="31762"/>
                    </a:cubicBezTo>
                    <a:cubicBezTo>
                      <a:pt x="34206" y="41536"/>
                      <a:pt x="43979" y="51309"/>
                      <a:pt x="53752" y="63525"/>
                    </a:cubicBezTo>
                    <a:cubicBezTo>
                      <a:pt x="63525" y="75742"/>
                      <a:pt x="73298" y="87958"/>
                      <a:pt x="85514" y="100174"/>
                    </a:cubicBezTo>
                    <a:cubicBezTo>
                      <a:pt x="95288" y="112391"/>
                      <a:pt x="107504" y="124607"/>
                      <a:pt x="117277" y="136823"/>
                    </a:cubicBezTo>
                    <a:cubicBezTo>
                      <a:pt x="127050" y="149040"/>
                      <a:pt x="136823" y="158813"/>
                      <a:pt x="146596" y="168585"/>
                    </a:cubicBezTo>
                    <a:cubicBezTo>
                      <a:pt x="153926" y="178358"/>
                      <a:pt x="161256" y="185689"/>
                      <a:pt x="166142" y="190575"/>
                    </a:cubicBezTo>
                    <a:cubicBezTo>
                      <a:pt x="171029" y="195462"/>
                      <a:pt x="173472" y="197905"/>
                      <a:pt x="173472" y="197905"/>
                    </a:cubicBezTo>
                    <a:cubicBezTo>
                      <a:pt x="173472" y="197905"/>
                      <a:pt x="171029" y="195462"/>
                      <a:pt x="166142" y="188132"/>
                    </a:cubicBezTo>
                    <a:cubicBezTo>
                      <a:pt x="161256" y="183245"/>
                      <a:pt x="156369" y="173472"/>
                      <a:pt x="146596" y="166142"/>
                    </a:cubicBezTo>
                    <a:cubicBezTo>
                      <a:pt x="139266" y="156369"/>
                      <a:pt x="129493" y="146596"/>
                      <a:pt x="119720" y="134380"/>
                    </a:cubicBezTo>
                    <a:cubicBezTo>
                      <a:pt x="109947" y="122163"/>
                      <a:pt x="100174" y="109947"/>
                      <a:pt x="87958" y="97731"/>
                    </a:cubicBezTo>
                    <a:cubicBezTo>
                      <a:pt x="78185" y="85514"/>
                      <a:pt x="65968" y="73298"/>
                      <a:pt x="56195" y="61082"/>
                    </a:cubicBezTo>
                    <a:cubicBezTo>
                      <a:pt x="46422" y="48865"/>
                      <a:pt x="36649" y="39092"/>
                      <a:pt x="26876" y="31762"/>
                    </a:cubicBezTo>
                    <a:cubicBezTo>
                      <a:pt x="19546" y="21989"/>
                      <a:pt x="12216" y="14660"/>
                      <a:pt x="4887" y="9773"/>
                    </a:cubicBezTo>
                    <a:cubicBezTo>
                      <a:pt x="2443" y="4887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3" name="Freeform: Shape 2972">
                <a:extLst>
                  <a:ext uri="{FF2B5EF4-FFF2-40B4-BE49-F238E27FC236}">
                    <a16:creationId xmlns:a16="http://schemas.microsoft.com/office/drawing/2014/main" id="{0812079A-133B-4916-A8D0-E06DACFEA05C}"/>
                  </a:ext>
                </a:extLst>
              </p:cNvPr>
              <p:cNvSpPr/>
              <p:nvPr/>
            </p:nvSpPr>
            <p:spPr>
              <a:xfrm>
                <a:off x="-320025" y="5955156"/>
                <a:ext cx="337171" cy="581498"/>
              </a:xfrm>
              <a:custGeom>
                <a:avLst/>
                <a:gdLst>
                  <a:gd name="connsiteX0" fmla="*/ 0 w 337171"/>
                  <a:gd name="connsiteY0" fmla="*/ 0 h 581498"/>
                  <a:gd name="connsiteX1" fmla="*/ 14660 w 337171"/>
                  <a:gd name="connsiteY1" fmla="*/ 24433 h 581498"/>
                  <a:gd name="connsiteX2" fmla="*/ 51309 w 337171"/>
                  <a:gd name="connsiteY2" fmla="*/ 90401 h 581498"/>
                  <a:gd name="connsiteX3" fmla="*/ 102617 w 337171"/>
                  <a:gd name="connsiteY3" fmla="*/ 185689 h 581498"/>
                  <a:gd name="connsiteX4" fmla="*/ 163699 w 337171"/>
                  <a:gd name="connsiteY4" fmla="*/ 293192 h 581498"/>
                  <a:gd name="connsiteX5" fmla="*/ 178359 w 337171"/>
                  <a:gd name="connsiteY5" fmla="*/ 320068 h 581498"/>
                  <a:gd name="connsiteX6" fmla="*/ 195462 w 337171"/>
                  <a:gd name="connsiteY6" fmla="*/ 346945 h 581498"/>
                  <a:gd name="connsiteX7" fmla="*/ 227224 w 337171"/>
                  <a:gd name="connsiteY7" fmla="*/ 398253 h 581498"/>
                  <a:gd name="connsiteX8" fmla="*/ 283419 w 337171"/>
                  <a:gd name="connsiteY8" fmla="*/ 491097 h 581498"/>
                  <a:gd name="connsiteX9" fmla="*/ 322512 w 337171"/>
                  <a:gd name="connsiteY9" fmla="*/ 557066 h 581498"/>
                  <a:gd name="connsiteX10" fmla="*/ 337171 w 337171"/>
                  <a:gd name="connsiteY10" fmla="*/ 581499 h 581498"/>
                  <a:gd name="connsiteX11" fmla="*/ 322512 w 337171"/>
                  <a:gd name="connsiteY11" fmla="*/ 557066 h 581498"/>
                  <a:gd name="connsiteX12" fmla="*/ 285863 w 337171"/>
                  <a:gd name="connsiteY12" fmla="*/ 491097 h 581498"/>
                  <a:gd name="connsiteX13" fmla="*/ 232111 w 337171"/>
                  <a:gd name="connsiteY13" fmla="*/ 398253 h 581498"/>
                  <a:gd name="connsiteX14" fmla="*/ 200348 w 337171"/>
                  <a:gd name="connsiteY14" fmla="*/ 344501 h 581498"/>
                  <a:gd name="connsiteX15" fmla="*/ 185688 w 337171"/>
                  <a:gd name="connsiteY15" fmla="*/ 317625 h 581498"/>
                  <a:gd name="connsiteX16" fmla="*/ 171029 w 337171"/>
                  <a:gd name="connsiteY16" fmla="*/ 290749 h 581498"/>
                  <a:gd name="connsiteX17" fmla="*/ 109947 w 337171"/>
                  <a:gd name="connsiteY17" fmla="*/ 183245 h 581498"/>
                  <a:gd name="connsiteX18" fmla="*/ 56195 w 337171"/>
                  <a:gd name="connsiteY18" fmla="*/ 90401 h 581498"/>
                  <a:gd name="connsiteX19" fmla="*/ 17103 w 337171"/>
                  <a:gd name="connsiteY19" fmla="*/ 24433 h 581498"/>
                  <a:gd name="connsiteX20" fmla="*/ 0 w 337171"/>
                  <a:gd name="connsiteY20" fmla="*/ 0 h 581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37171" h="581498">
                    <a:moveTo>
                      <a:pt x="0" y="0"/>
                    </a:moveTo>
                    <a:cubicBezTo>
                      <a:pt x="0" y="0"/>
                      <a:pt x="4887" y="9773"/>
                      <a:pt x="14660" y="24433"/>
                    </a:cubicBezTo>
                    <a:cubicBezTo>
                      <a:pt x="24433" y="41536"/>
                      <a:pt x="36649" y="63525"/>
                      <a:pt x="51309" y="90401"/>
                    </a:cubicBezTo>
                    <a:cubicBezTo>
                      <a:pt x="65968" y="117277"/>
                      <a:pt x="85514" y="151483"/>
                      <a:pt x="102617" y="185689"/>
                    </a:cubicBezTo>
                    <a:cubicBezTo>
                      <a:pt x="122163" y="219894"/>
                      <a:pt x="141710" y="256543"/>
                      <a:pt x="163699" y="293192"/>
                    </a:cubicBezTo>
                    <a:cubicBezTo>
                      <a:pt x="168586" y="302965"/>
                      <a:pt x="173472" y="312739"/>
                      <a:pt x="178359" y="320068"/>
                    </a:cubicBezTo>
                    <a:cubicBezTo>
                      <a:pt x="183245" y="329841"/>
                      <a:pt x="188132" y="337172"/>
                      <a:pt x="195462" y="346945"/>
                    </a:cubicBezTo>
                    <a:cubicBezTo>
                      <a:pt x="205235" y="364047"/>
                      <a:pt x="217451" y="383594"/>
                      <a:pt x="227224" y="398253"/>
                    </a:cubicBezTo>
                    <a:cubicBezTo>
                      <a:pt x="246770" y="432459"/>
                      <a:pt x="266316" y="464221"/>
                      <a:pt x="283419" y="491097"/>
                    </a:cubicBezTo>
                    <a:cubicBezTo>
                      <a:pt x="300522" y="517973"/>
                      <a:pt x="312739" y="539963"/>
                      <a:pt x="322512" y="557066"/>
                    </a:cubicBezTo>
                    <a:cubicBezTo>
                      <a:pt x="332285" y="571725"/>
                      <a:pt x="337171" y="581499"/>
                      <a:pt x="337171" y="581499"/>
                    </a:cubicBezTo>
                    <a:cubicBezTo>
                      <a:pt x="337171" y="581499"/>
                      <a:pt x="332285" y="571725"/>
                      <a:pt x="322512" y="557066"/>
                    </a:cubicBezTo>
                    <a:cubicBezTo>
                      <a:pt x="312739" y="539963"/>
                      <a:pt x="300522" y="517973"/>
                      <a:pt x="285863" y="491097"/>
                    </a:cubicBezTo>
                    <a:cubicBezTo>
                      <a:pt x="271203" y="464221"/>
                      <a:pt x="251657" y="432459"/>
                      <a:pt x="232111" y="398253"/>
                    </a:cubicBezTo>
                    <a:cubicBezTo>
                      <a:pt x="222338" y="381150"/>
                      <a:pt x="212564" y="364047"/>
                      <a:pt x="200348" y="344501"/>
                    </a:cubicBezTo>
                    <a:cubicBezTo>
                      <a:pt x="195462" y="334728"/>
                      <a:pt x="190575" y="327398"/>
                      <a:pt x="185688" y="317625"/>
                    </a:cubicBezTo>
                    <a:cubicBezTo>
                      <a:pt x="180802" y="307852"/>
                      <a:pt x="175915" y="300523"/>
                      <a:pt x="171029" y="290749"/>
                    </a:cubicBezTo>
                    <a:cubicBezTo>
                      <a:pt x="149039" y="254100"/>
                      <a:pt x="129493" y="217451"/>
                      <a:pt x="109947" y="183245"/>
                    </a:cubicBezTo>
                    <a:cubicBezTo>
                      <a:pt x="90401" y="149040"/>
                      <a:pt x="70855" y="117277"/>
                      <a:pt x="56195" y="90401"/>
                    </a:cubicBezTo>
                    <a:cubicBezTo>
                      <a:pt x="39092" y="63525"/>
                      <a:pt x="26876" y="41536"/>
                      <a:pt x="17103" y="24433"/>
                    </a:cubicBezTo>
                    <a:cubicBezTo>
                      <a:pt x="7330" y="977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4" name="Freeform: Shape 2973">
                <a:extLst>
                  <a:ext uri="{FF2B5EF4-FFF2-40B4-BE49-F238E27FC236}">
                    <a16:creationId xmlns:a16="http://schemas.microsoft.com/office/drawing/2014/main" id="{E11FE242-4E83-4217-8854-A1CB98074690}"/>
                  </a:ext>
                </a:extLst>
              </p:cNvPr>
              <p:cNvSpPr/>
              <p:nvPr/>
            </p:nvSpPr>
            <p:spPr>
              <a:xfrm>
                <a:off x="-266273" y="5876972"/>
                <a:ext cx="276089" cy="615703"/>
              </a:xfrm>
              <a:custGeom>
                <a:avLst/>
                <a:gdLst>
                  <a:gd name="connsiteX0" fmla="*/ 0 w 276089"/>
                  <a:gd name="connsiteY0" fmla="*/ 0 h 615703"/>
                  <a:gd name="connsiteX1" fmla="*/ 43979 w 276089"/>
                  <a:gd name="connsiteY1" fmla="*/ 95287 h 615703"/>
                  <a:gd name="connsiteX2" fmla="*/ 65968 w 276089"/>
                  <a:gd name="connsiteY2" fmla="*/ 141709 h 615703"/>
                  <a:gd name="connsiteX3" fmla="*/ 90401 w 276089"/>
                  <a:gd name="connsiteY3" fmla="*/ 193018 h 615703"/>
                  <a:gd name="connsiteX4" fmla="*/ 117277 w 276089"/>
                  <a:gd name="connsiteY4" fmla="*/ 249213 h 615703"/>
                  <a:gd name="connsiteX5" fmla="*/ 146596 w 276089"/>
                  <a:gd name="connsiteY5" fmla="*/ 305409 h 615703"/>
                  <a:gd name="connsiteX6" fmla="*/ 175915 w 276089"/>
                  <a:gd name="connsiteY6" fmla="*/ 361604 h 615703"/>
                  <a:gd name="connsiteX7" fmla="*/ 202791 w 276089"/>
                  <a:gd name="connsiteY7" fmla="*/ 415356 h 615703"/>
                  <a:gd name="connsiteX8" fmla="*/ 215008 w 276089"/>
                  <a:gd name="connsiteY8" fmla="*/ 442231 h 615703"/>
                  <a:gd name="connsiteX9" fmla="*/ 227224 w 276089"/>
                  <a:gd name="connsiteY9" fmla="*/ 466664 h 615703"/>
                  <a:gd name="connsiteX10" fmla="*/ 244327 w 276089"/>
                  <a:gd name="connsiteY10" fmla="*/ 515529 h 615703"/>
                  <a:gd name="connsiteX11" fmla="*/ 258987 w 276089"/>
                  <a:gd name="connsiteY11" fmla="*/ 557065 h 615703"/>
                  <a:gd name="connsiteX12" fmla="*/ 268760 w 276089"/>
                  <a:gd name="connsiteY12" fmla="*/ 588827 h 615703"/>
                  <a:gd name="connsiteX13" fmla="*/ 276089 w 276089"/>
                  <a:gd name="connsiteY13" fmla="*/ 615704 h 615703"/>
                  <a:gd name="connsiteX14" fmla="*/ 273646 w 276089"/>
                  <a:gd name="connsiteY14" fmla="*/ 608374 h 615703"/>
                  <a:gd name="connsiteX15" fmla="*/ 268760 w 276089"/>
                  <a:gd name="connsiteY15" fmla="*/ 586385 h 615703"/>
                  <a:gd name="connsiteX16" fmla="*/ 261430 w 276089"/>
                  <a:gd name="connsiteY16" fmla="*/ 554622 h 615703"/>
                  <a:gd name="connsiteX17" fmla="*/ 256543 w 276089"/>
                  <a:gd name="connsiteY17" fmla="*/ 535076 h 615703"/>
                  <a:gd name="connsiteX18" fmla="*/ 249213 w 276089"/>
                  <a:gd name="connsiteY18" fmla="*/ 513087 h 615703"/>
                  <a:gd name="connsiteX19" fmla="*/ 232111 w 276089"/>
                  <a:gd name="connsiteY19" fmla="*/ 464221 h 615703"/>
                  <a:gd name="connsiteX20" fmla="*/ 210121 w 276089"/>
                  <a:gd name="connsiteY20" fmla="*/ 410469 h 615703"/>
                  <a:gd name="connsiteX21" fmla="*/ 183245 w 276089"/>
                  <a:gd name="connsiteY21" fmla="*/ 356717 h 615703"/>
                  <a:gd name="connsiteX22" fmla="*/ 153926 w 276089"/>
                  <a:gd name="connsiteY22" fmla="*/ 300522 h 615703"/>
                  <a:gd name="connsiteX23" fmla="*/ 124607 w 276089"/>
                  <a:gd name="connsiteY23" fmla="*/ 244327 h 615703"/>
                  <a:gd name="connsiteX24" fmla="*/ 97731 w 276089"/>
                  <a:gd name="connsiteY24" fmla="*/ 190575 h 615703"/>
                  <a:gd name="connsiteX25" fmla="*/ 73298 w 276089"/>
                  <a:gd name="connsiteY25" fmla="*/ 139266 h 615703"/>
                  <a:gd name="connsiteX26" fmla="*/ 51309 w 276089"/>
                  <a:gd name="connsiteY26" fmla="*/ 92844 h 615703"/>
                  <a:gd name="connsiteX27" fmla="*/ 0 w 276089"/>
                  <a:gd name="connsiteY27" fmla="*/ 0 h 615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76089" h="615703">
                    <a:moveTo>
                      <a:pt x="0" y="0"/>
                    </a:moveTo>
                    <a:cubicBezTo>
                      <a:pt x="0" y="0"/>
                      <a:pt x="17103" y="39092"/>
                      <a:pt x="43979" y="95287"/>
                    </a:cubicBezTo>
                    <a:cubicBezTo>
                      <a:pt x="51309" y="109947"/>
                      <a:pt x="58638" y="124606"/>
                      <a:pt x="65968" y="141709"/>
                    </a:cubicBezTo>
                    <a:cubicBezTo>
                      <a:pt x="73298" y="158813"/>
                      <a:pt x="83071" y="175915"/>
                      <a:pt x="90401" y="193018"/>
                    </a:cubicBezTo>
                    <a:cubicBezTo>
                      <a:pt x="100174" y="210121"/>
                      <a:pt x="107504" y="229667"/>
                      <a:pt x="117277" y="249213"/>
                    </a:cubicBezTo>
                    <a:cubicBezTo>
                      <a:pt x="127050" y="268760"/>
                      <a:pt x="136823" y="285862"/>
                      <a:pt x="146596" y="305409"/>
                    </a:cubicBezTo>
                    <a:cubicBezTo>
                      <a:pt x="156369" y="324955"/>
                      <a:pt x="166142" y="342058"/>
                      <a:pt x="175915" y="361604"/>
                    </a:cubicBezTo>
                    <a:cubicBezTo>
                      <a:pt x="185688" y="381149"/>
                      <a:pt x="195462" y="398253"/>
                      <a:pt x="202791" y="415356"/>
                    </a:cubicBezTo>
                    <a:cubicBezTo>
                      <a:pt x="207678" y="425129"/>
                      <a:pt x="210121" y="432458"/>
                      <a:pt x="215008" y="442231"/>
                    </a:cubicBezTo>
                    <a:cubicBezTo>
                      <a:pt x="219894" y="452005"/>
                      <a:pt x="222338" y="459334"/>
                      <a:pt x="227224" y="466664"/>
                    </a:cubicBezTo>
                    <a:cubicBezTo>
                      <a:pt x="234554" y="483767"/>
                      <a:pt x="239440" y="498427"/>
                      <a:pt x="244327" y="515529"/>
                    </a:cubicBezTo>
                    <a:cubicBezTo>
                      <a:pt x="249213" y="530189"/>
                      <a:pt x="254100" y="544849"/>
                      <a:pt x="258987" y="557065"/>
                    </a:cubicBezTo>
                    <a:cubicBezTo>
                      <a:pt x="263873" y="569282"/>
                      <a:pt x="266316" y="579054"/>
                      <a:pt x="268760" y="588827"/>
                    </a:cubicBezTo>
                    <a:cubicBezTo>
                      <a:pt x="273646" y="605931"/>
                      <a:pt x="276089" y="615704"/>
                      <a:pt x="276089" y="615704"/>
                    </a:cubicBezTo>
                    <a:cubicBezTo>
                      <a:pt x="276089" y="615704"/>
                      <a:pt x="276089" y="613260"/>
                      <a:pt x="273646" y="608374"/>
                    </a:cubicBezTo>
                    <a:cubicBezTo>
                      <a:pt x="273646" y="603487"/>
                      <a:pt x="271203" y="596158"/>
                      <a:pt x="268760" y="586385"/>
                    </a:cubicBezTo>
                    <a:cubicBezTo>
                      <a:pt x="266316" y="576611"/>
                      <a:pt x="263873" y="566838"/>
                      <a:pt x="261430" y="554622"/>
                    </a:cubicBezTo>
                    <a:cubicBezTo>
                      <a:pt x="258987" y="547292"/>
                      <a:pt x="258987" y="542405"/>
                      <a:pt x="256543" y="535076"/>
                    </a:cubicBezTo>
                    <a:cubicBezTo>
                      <a:pt x="254100" y="527746"/>
                      <a:pt x="251657" y="520416"/>
                      <a:pt x="249213" y="513087"/>
                    </a:cubicBezTo>
                    <a:cubicBezTo>
                      <a:pt x="244327" y="498427"/>
                      <a:pt x="239440" y="481324"/>
                      <a:pt x="232111" y="464221"/>
                    </a:cubicBezTo>
                    <a:cubicBezTo>
                      <a:pt x="224781" y="447118"/>
                      <a:pt x="217451" y="430015"/>
                      <a:pt x="210121" y="410469"/>
                    </a:cubicBezTo>
                    <a:cubicBezTo>
                      <a:pt x="202791" y="393366"/>
                      <a:pt x="193018" y="373820"/>
                      <a:pt x="183245" y="356717"/>
                    </a:cubicBezTo>
                    <a:cubicBezTo>
                      <a:pt x="173472" y="337171"/>
                      <a:pt x="163699" y="320068"/>
                      <a:pt x="153926" y="300522"/>
                    </a:cubicBezTo>
                    <a:cubicBezTo>
                      <a:pt x="144153" y="280976"/>
                      <a:pt x="134380" y="263873"/>
                      <a:pt x="124607" y="244327"/>
                    </a:cubicBezTo>
                    <a:cubicBezTo>
                      <a:pt x="114834" y="224780"/>
                      <a:pt x="107504" y="207678"/>
                      <a:pt x="97731" y="190575"/>
                    </a:cubicBezTo>
                    <a:cubicBezTo>
                      <a:pt x="87958" y="173472"/>
                      <a:pt x="80628" y="156369"/>
                      <a:pt x="73298" y="139266"/>
                    </a:cubicBezTo>
                    <a:cubicBezTo>
                      <a:pt x="65968" y="122163"/>
                      <a:pt x="58638" y="107504"/>
                      <a:pt x="51309" y="92844"/>
                    </a:cubicBezTo>
                    <a:cubicBezTo>
                      <a:pt x="19546" y="3909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5" name="Freeform: Shape 2974">
                <a:extLst>
                  <a:ext uri="{FF2B5EF4-FFF2-40B4-BE49-F238E27FC236}">
                    <a16:creationId xmlns:a16="http://schemas.microsoft.com/office/drawing/2014/main" id="{8CC7CDF7-C4F6-4FB5-8AB4-301BAC71B546}"/>
                  </a:ext>
                </a:extLst>
              </p:cNvPr>
              <p:cNvSpPr/>
              <p:nvPr/>
            </p:nvSpPr>
            <p:spPr>
              <a:xfrm>
                <a:off x="-214964" y="5669294"/>
                <a:ext cx="219894" cy="706104"/>
              </a:xfrm>
              <a:custGeom>
                <a:avLst/>
                <a:gdLst>
                  <a:gd name="connsiteX0" fmla="*/ 0 w 219894"/>
                  <a:gd name="connsiteY0" fmla="*/ 0 h 706104"/>
                  <a:gd name="connsiteX1" fmla="*/ 2443 w 219894"/>
                  <a:gd name="connsiteY1" fmla="*/ 7330 h 706104"/>
                  <a:gd name="connsiteX2" fmla="*/ 7330 w 219894"/>
                  <a:gd name="connsiteY2" fmla="*/ 29319 h 706104"/>
                  <a:gd name="connsiteX3" fmla="*/ 26876 w 219894"/>
                  <a:gd name="connsiteY3" fmla="*/ 112390 h 706104"/>
                  <a:gd name="connsiteX4" fmla="*/ 41536 w 219894"/>
                  <a:gd name="connsiteY4" fmla="*/ 166142 h 706104"/>
                  <a:gd name="connsiteX5" fmla="*/ 56195 w 219894"/>
                  <a:gd name="connsiteY5" fmla="*/ 227224 h 706104"/>
                  <a:gd name="connsiteX6" fmla="*/ 73298 w 219894"/>
                  <a:gd name="connsiteY6" fmla="*/ 290749 h 706104"/>
                  <a:gd name="connsiteX7" fmla="*/ 92844 w 219894"/>
                  <a:gd name="connsiteY7" fmla="*/ 356717 h 706104"/>
                  <a:gd name="connsiteX8" fmla="*/ 114834 w 219894"/>
                  <a:gd name="connsiteY8" fmla="*/ 422685 h 706104"/>
                  <a:gd name="connsiteX9" fmla="*/ 136823 w 219894"/>
                  <a:gd name="connsiteY9" fmla="*/ 486211 h 706104"/>
                  <a:gd name="connsiteX10" fmla="*/ 156369 w 219894"/>
                  <a:gd name="connsiteY10" fmla="*/ 544849 h 706104"/>
                  <a:gd name="connsiteX11" fmla="*/ 175915 w 219894"/>
                  <a:gd name="connsiteY11" fmla="*/ 598601 h 706104"/>
                  <a:gd name="connsiteX12" fmla="*/ 207678 w 219894"/>
                  <a:gd name="connsiteY12" fmla="*/ 676785 h 706104"/>
                  <a:gd name="connsiteX13" fmla="*/ 219894 w 219894"/>
                  <a:gd name="connsiteY13" fmla="*/ 706105 h 706104"/>
                  <a:gd name="connsiteX14" fmla="*/ 210121 w 219894"/>
                  <a:gd name="connsiteY14" fmla="*/ 676785 h 706104"/>
                  <a:gd name="connsiteX15" fmla="*/ 180802 w 219894"/>
                  <a:gd name="connsiteY15" fmla="*/ 598601 h 706104"/>
                  <a:gd name="connsiteX16" fmla="*/ 163699 w 219894"/>
                  <a:gd name="connsiteY16" fmla="*/ 544849 h 706104"/>
                  <a:gd name="connsiteX17" fmla="*/ 144153 w 219894"/>
                  <a:gd name="connsiteY17" fmla="*/ 486211 h 706104"/>
                  <a:gd name="connsiteX18" fmla="*/ 124607 w 219894"/>
                  <a:gd name="connsiteY18" fmla="*/ 422685 h 706104"/>
                  <a:gd name="connsiteX19" fmla="*/ 105061 w 219894"/>
                  <a:gd name="connsiteY19" fmla="*/ 356717 h 706104"/>
                  <a:gd name="connsiteX20" fmla="*/ 85514 w 219894"/>
                  <a:gd name="connsiteY20" fmla="*/ 290749 h 706104"/>
                  <a:gd name="connsiteX21" fmla="*/ 65968 w 219894"/>
                  <a:gd name="connsiteY21" fmla="*/ 227224 h 706104"/>
                  <a:gd name="connsiteX22" fmla="*/ 48865 w 219894"/>
                  <a:gd name="connsiteY22" fmla="*/ 166142 h 706104"/>
                  <a:gd name="connsiteX23" fmla="*/ 34206 w 219894"/>
                  <a:gd name="connsiteY23" fmla="*/ 112390 h 706104"/>
                  <a:gd name="connsiteX24" fmla="*/ 21989 w 219894"/>
                  <a:gd name="connsiteY24" fmla="*/ 65968 h 706104"/>
                  <a:gd name="connsiteX25" fmla="*/ 12216 w 219894"/>
                  <a:gd name="connsiteY25" fmla="*/ 31762 h 706104"/>
                  <a:gd name="connsiteX26" fmla="*/ 0 w 219894"/>
                  <a:gd name="connsiteY26" fmla="*/ 0 h 706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19894" h="706104">
                    <a:moveTo>
                      <a:pt x="0" y="0"/>
                    </a:moveTo>
                    <a:cubicBezTo>
                      <a:pt x="0" y="0"/>
                      <a:pt x="0" y="2443"/>
                      <a:pt x="2443" y="7330"/>
                    </a:cubicBezTo>
                    <a:cubicBezTo>
                      <a:pt x="2443" y="12216"/>
                      <a:pt x="4887" y="19546"/>
                      <a:pt x="7330" y="29319"/>
                    </a:cubicBezTo>
                    <a:cubicBezTo>
                      <a:pt x="12216" y="48865"/>
                      <a:pt x="17103" y="78184"/>
                      <a:pt x="26876" y="112390"/>
                    </a:cubicBezTo>
                    <a:cubicBezTo>
                      <a:pt x="31762" y="129493"/>
                      <a:pt x="36649" y="146596"/>
                      <a:pt x="41536" y="166142"/>
                    </a:cubicBezTo>
                    <a:cubicBezTo>
                      <a:pt x="46422" y="185688"/>
                      <a:pt x="51309" y="205234"/>
                      <a:pt x="56195" y="227224"/>
                    </a:cubicBezTo>
                    <a:cubicBezTo>
                      <a:pt x="61082" y="249213"/>
                      <a:pt x="68412" y="268760"/>
                      <a:pt x="73298" y="290749"/>
                    </a:cubicBezTo>
                    <a:cubicBezTo>
                      <a:pt x="80628" y="312738"/>
                      <a:pt x="85514" y="334727"/>
                      <a:pt x="92844" y="356717"/>
                    </a:cubicBezTo>
                    <a:cubicBezTo>
                      <a:pt x="100174" y="378707"/>
                      <a:pt x="107504" y="400696"/>
                      <a:pt x="114834" y="422685"/>
                    </a:cubicBezTo>
                    <a:cubicBezTo>
                      <a:pt x="122163" y="444675"/>
                      <a:pt x="129493" y="466664"/>
                      <a:pt x="136823" y="486211"/>
                    </a:cubicBezTo>
                    <a:cubicBezTo>
                      <a:pt x="144153" y="505756"/>
                      <a:pt x="151483" y="525303"/>
                      <a:pt x="156369" y="544849"/>
                    </a:cubicBezTo>
                    <a:cubicBezTo>
                      <a:pt x="163699" y="564395"/>
                      <a:pt x="168586" y="581498"/>
                      <a:pt x="175915" y="598601"/>
                    </a:cubicBezTo>
                    <a:cubicBezTo>
                      <a:pt x="188132" y="630363"/>
                      <a:pt x="200348" y="657239"/>
                      <a:pt x="207678" y="676785"/>
                    </a:cubicBezTo>
                    <a:cubicBezTo>
                      <a:pt x="215008" y="696332"/>
                      <a:pt x="219894" y="706105"/>
                      <a:pt x="219894" y="706105"/>
                    </a:cubicBezTo>
                    <a:cubicBezTo>
                      <a:pt x="219894" y="706105"/>
                      <a:pt x="215008" y="696332"/>
                      <a:pt x="210121" y="676785"/>
                    </a:cubicBezTo>
                    <a:cubicBezTo>
                      <a:pt x="202791" y="657239"/>
                      <a:pt x="193018" y="630363"/>
                      <a:pt x="180802" y="598601"/>
                    </a:cubicBezTo>
                    <a:cubicBezTo>
                      <a:pt x="173472" y="581498"/>
                      <a:pt x="168586" y="564395"/>
                      <a:pt x="163699" y="544849"/>
                    </a:cubicBezTo>
                    <a:cubicBezTo>
                      <a:pt x="156369" y="525303"/>
                      <a:pt x="151483" y="505756"/>
                      <a:pt x="144153" y="486211"/>
                    </a:cubicBezTo>
                    <a:cubicBezTo>
                      <a:pt x="136823" y="466664"/>
                      <a:pt x="129493" y="444675"/>
                      <a:pt x="124607" y="422685"/>
                    </a:cubicBezTo>
                    <a:cubicBezTo>
                      <a:pt x="117277" y="400696"/>
                      <a:pt x="109947" y="378707"/>
                      <a:pt x="105061" y="356717"/>
                    </a:cubicBezTo>
                    <a:cubicBezTo>
                      <a:pt x="97731" y="334727"/>
                      <a:pt x="92844" y="312738"/>
                      <a:pt x="85514" y="290749"/>
                    </a:cubicBezTo>
                    <a:cubicBezTo>
                      <a:pt x="78185" y="268760"/>
                      <a:pt x="73298" y="246770"/>
                      <a:pt x="65968" y="227224"/>
                    </a:cubicBezTo>
                    <a:cubicBezTo>
                      <a:pt x="61082" y="205234"/>
                      <a:pt x="53752" y="185688"/>
                      <a:pt x="48865" y="166142"/>
                    </a:cubicBezTo>
                    <a:cubicBezTo>
                      <a:pt x="43979" y="146596"/>
                      <a:pt x="39092" y="129493"/>
                      <a:pt x="34206" y="112390"/>
                    </a:cubicBezTo>
                    <a:cubicBezTo>
                      <a:pt x="29319" y="95287"/>
                      <a:pt x="24433" y="80628"/>
                      <a:pt x="21989" y="65968"/>
                    </a:cubicBezTo>
                    <a:cubicBezTo>
                      <a:pt x="19546" y="51308"/>
                      <a:pt x="14660" y="41535"/>
                      <a:pt x="12216" y="31762"/>
                    </a:cubicBezTo>
                    <a:cubicBezTo>
                      <a:pt x="2443" y="1221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6" name="Freeform: Shape 2975">
                <a:extLst>
                  <a:ext uri="{FF2B5EF4-FFF2-40B4-BE49-F238E27FC236}">
                    <a16:creationId xmlns:a16="http://schemas.microsoft.com/office/drawing/2014/main" id="{183581AE-D814-45CE-A070-782FF7994341}"/>
                  </a:ext>
                </a:extLst>
              </p:cNvPr>
              <p:cNvSpPr/>
              <p:nvPr/>
            </p:nvSpPr>
            <p:spPr>
              <a:xfrm>
                <a:off x="-85471" y="5825663"/>
                <a:ext cx="97730" cy="505756"/>
              </a:xfrm>
              <a:custGeom>
                <a:avLst/>
                <a:gdLst>
                  <a:gd name="connsiteX0" fmla="*/ 0 w 97730"/>
                  <a:gd name="connsiteY0" fmla="*/ 0 h 505756"/>
                  <a:gd name="connsiteX1" fmla="*/ 2443 w 97730"/>
                  <a:gd name="connsiteY1" fmla="*/ 21989 h 505756"/>
                  <a:gd name="connsiteX2" fmla="*/ 9773 w 97730"/>
                  <a:gd name="connsiteY2" fmla="*/ 80628 h 505756"/>
                  <a:gd name="connsiteX3" fmla="*/ 21989 w 97730"/>
                  <a:gd name="connsiteY3" fmla="*/ 161256 h 505756"/>
                  <a:gd name="connsiteX4" fmla="*/ 39092 w 97730"/>
                  <a:gd name="connsiteY4" fmla="*/ 254100 h 505756"/>
                  <a:gd name="connsiteX5" fmla="*/ 58639 w 97730"/>
                  <a:gd name="connsiteY5" fmla="*/ 346944 h 505756"/>
                  <a:gd name="connsiteX6" fmla="*/ 68412 w 97730"/>
                  <a:gd name="connsiteY6" fmla="*/ 388480 h 505756"/>
                  <a:gd name="connsiteX7" fmla="*/ 78185 w 97730"/>
                  <a:gd name="connsiteY7" fmla="*/ 427572 h 505756"/>
                  <a:gd name="connsiteX8" fmla="*/ 85514 w 97730"/>
                  <a:gd name="connsiteY8" fmla="*/ 459334 h 505756"/>
                  <a:gd name="connsiteX9" fmla="*/ 92844 w 97730"/>
                  <a:gd name="connsiteY9" fmla="*/ 483767 h 505756"/>
                  <a:gd name="connsiteX10" fmla="*/ 97731 w 97730"/>
                  <a:gd name="connsiteY10" fmla="*/ 505756 h 505756"/>
                  <a:gd name="connsiteX11" fmla="*/ 92844 w 97730"/>
                  <a:gd name="connsiteY11" fmla="*/ 483767 h 505756"/>
                  <a:gd name="connsiteX12" fmla="*/ 87958 w 97730"/>
                  <a:gd name="connsiteY12" fmla="*/ 459334 h 505756"/>
                  <a:gd name="connsiteX13" fmla="*/ 80628 w 97730"/>
                  <a:gd name="connsiteY13" fmla="*/ 427572 h 505756"/>
                  <a:gd name="connsiteX14" fmla="*/ 63525 w 97730"/>
                  <a:gd name="connsiteY14" fmla="*/ 346944 h 505756"/>
                  <a:gd name="connsiteX15" fmla="*/ 46422 w 97730"/>
                  <a:gd name="connsiteY15" fmla="*/ 254100 h 505756"/>
                  <a:gd name="connsiteX16" fmla="*/ 29319 w 97730"/>
                  <a:gd name="connsiteY16" fmla="*/ 161256 h 505756"/>
                  <a:gd name="connsiteX17" fmla="*/ 14660 w 97730"/>
                  <a:gd name="connsiteY17" fmla="*/ 80628 h 505756"/>
                  <a:gd name="connsiteX18" fmla="*/ 0 w 97730"/>
                  <a:gd name="connsiteY18" fmla="*/ 0 h 505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97730" h="505756">
                    <a:moveTo>
                      <a:pt x="0" y="0"/>
                    </a:moveTo>
                    <a:cubicBezTo>
                      <a:pt x="0" y="0"/>
                      <a:pt x="0" y="7330"/>
                      <a:pt x="2443" y="21989"/>
                    </a:cubicBezTo>
                    <a:cubicBezTo>
                      <a:pt x="4887" y="36649"/>
                      <a:pt x="7330" y="56195"/>
                      <a:pt x="9773" y="80628"/>
                    </a:cubicBezTo>
                    <a:cubicBezTo>
                      <a:pt x="14660" y="105060"/>
                      <a:pt x="17103" y="131936"/>
                      <a:pt x="21989" y="161256"/>
                    </a:cubicBezTo>
                    <a:cubicBezTo>
                      <a:pt x="26876" y="190575"/>
                      <a:pt x="31762" y="222338"/>
                      <a:pt x="39092" y="254100"/>
                    </a:cubicBezTo>
                    <a:cubicBezTo>
                      <a:pt x="43979" y="285862"/>
                      <a:pt x="51309" y="317625"/>
                      <a:pt x="58639" y="346944"/>
                    </a:cubicBezTo>
                    <a:cubicBezTo>
                      <a:pt x="61082" y="361604"/>
                      <a:pt x="65968" y="376263"/>
                      <a:pt x="68412" y="388480"/>
                    </a:cubicBezTo>
                    <a:cubicBezTo>
                      <a:pt x="70855" y="403139"/>
                      <a:pt x="75741" y="415356"/>
                      <a:pt x="78185" y="427572"/>
                    </a:cubicBezTo>
                    <a:cubicBezTo>
                      <a:pt x="80628" y="439789"/>
                      <a:pt x="83071" y="449561"/>
                      <a:pt x="85514" y="459334"/>
                    </a:cubicBezTo>
                    <a:cubicBezTo>
                      <a:pt x="87958" y="469107"/>
                      <a:pt x="90401" y="476438"/>
                      <a:pt x="92844" y="483767"/>
                    </a:cubicBezTo>
                    <a:cubicBezTo>
                      <a:pt x="97731" y="498427"/>
                      <a:pt x="97731" y="505756"/>
                      <a:pt x="97731" y="505756"/>
                    </a:cubicBezTo>
                    <a:cubicBezTo>
                      <a:pt x="97731" y="505756"/>
                      <a:pt x="95288" y="498427"/>
                      <a:pt x="92844" y="483767"/>
                    </a:cubicBezTo>
                    <a:cubicBezTo>
                      <a:pt x="90401" y="476438"/>
                      <a:pt x="90401" y="469107"/>
                      <a:pt x="87958" y="459334"/>
                    </a:cubicBezTo>
                    <a:cubicBezTo>
                      <a:pt x="85514" y="449561"/>
                      <a:pt x="83071" y="439789"/>
                      <a:pt x="80628" y="427572"/>
                    </a:cubicBezTo>
                    <a:cubicBezTo>
                      <a:pt x="75741" y="403139"/>
                      <a:pt x="70855" y="376263"/>
                      <a:pt x="63525" y="346944"/>
                    </a:cubicBezTo>
                    <a:cubicBezTo>
                      <a:pt x="58639" y="317625"/>
                      <a:pt x="51309" y="285862"/>
                      <a:pt x="46422" y="254100"/>
                    </a:cubicBezTo>
                    <a:cubicBezTo>
                      <a:pt x="41536" y="222338"/>
                      <a:pt x="34206" y="190575"/>
                      <a:pt x="29319" y="161256"/>
                    </a:cubicBezTo>
                    <a:cubicBezTo>
                      <a:pt x="24433" y="131936"/>
                      <a:pt x="19546" y="102617"/>
                      <a:pt x="14660" y="80628"/>
                    </a:cubicBezTo>
                    <a:cubicBezTo>
                      <a:pt x="4887" y="3176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7" name="Freeform: Shape 2976">
                <a:extLst>
                  <a:ext uri="{FF2B5EF4-FFF2-40B4-BE49-F238E27FC236}">
                    <a16:creationId xmlns:a16="http://schemas.microsoft.com/office/drawing/2014/main" id="{12AC9664-8622-4F60-AA3A-B11F8A8F2D95}"/>
                  </a:ext>
                </a:extLst>
              </p:cNvPr>
              <p:cNvSpPr/>
              <p:nvPr/>
            </p:nvSpPr>
            <p:spPr>
              <a:xfrm>
                <a:off x="-7287" y="6023568"/>
                <a:ext cx="41535" cy="459334"/>
              </a:xfrm>
              <a:custGeom>
                <a:avLst/>
                <a:gdLst>
                  <a:gd name="connsiteX0" fmla="*/ 0 w 41535"/>
                  <a:gd name="connsiteY0" fmla="*/ 0 h 459334"/>
                  <a:gd name="connsiteX1" fmla="*/ 4887 w 41535"/>
                  <a:gd name="connsiteY1" fmla="*/ 70855 h 459334"/>
                  <a:gd name="connsiteX2" fmla="*/ 12216 w 41535"/>
                  <a:gd name="connsiteY2" fmla="*/ 144153 h 459334"/>
                  <a:gd name="connsiteX3" fmla="*/ 19546 w 41535"/>
                  <a:gd name="connsiteY3" fmla="*/ 229667 h 459334"/>
                  <a:gd name="connsiteX4" fmla="*/ 26876 w 41535"/>
                  <a:gd name="connsiteY4" fmla="*/ 315182 h 459334"/>
                  <a:gd name="connsiteX5" fmla="*/ 31762 w 41535"/>
                  <a:gd name="connsiteY5" fmla="*/ 354274 h 459334"/>
                  <a:gd name="connsiteX6" fmla="*/ 34206 w 41535"/>
                  <a:gd name="connsiteY6" fmla="*/ 388480 h 459334"/>
                  <a:gd name="connsiteX7" fmla="*/ 36649 w 41535"/>
                  <a:gd name="connsiteY7" fmla="*/ 417799 h 459334"/>
                  <a:gd name="connsiteX8" fmla="*/ 39092 w 41535"/>
                  <a:gd name="connsiteY8" fmla="*/ 439789 h 459334"/>
                  <a:gd name="connsiteX9" fmla="*/ 41536 w 41535"/>
                  <a:gd name="connsiteY9" fmla="*/ 459334 h 459334"/>
                  <a:gd name="connsiteX10" fmla="*/ 41536 w 41535"/>
                  <a:gd name="connsiteY10" fmla="*/ 439789 h 459334"/>
                  <a:gd name="connsiteX11" fmla="*/ 41536 w 41535"/>
                  <a:gd name="connsiteY11" fmla="*/ 417799 h 459334"/>
                  <a:gd name="connsiteX12" fmla="*/ 39092 w 41535"/>
                  <a:gd name="connsiteY12" fmla="*/ 388480 h 459334"/>
                  <a:gd name="connsiteX13" fmla="*/ 34206 w 41535"/>
                  <a:gd name="connsiteY13" fmla="*/ 315182 h 459334"/>
                  <a:gd name="connsiteX14" fmla="*/ 26876 w 41535"/>
                  <a:gd name="connsiteY14" fmla="*/ 229667 h 459334"/>
                  <a:gd name="connsiteX15" fmla="*/ 17103 w 41535"/>
                  <a:gd name="connsiteY15" fmla="*/ 146596 h 459334"/>
                  <a:gd name="connsiteX16" fmla="*/ 7330 w 41535"/>
                  <a:gd name="connsiteY16" fmla="*/ 73298 h 459334"/>
                  <a:gd name="connsiteX17" fmla="*/ 0 w 41535"/>
                  <a:gd name="connsiteY17" fmla="*/ 21989 h 459334"/>
                  <a:gd name="connsiteX18" fmla="*/ 0 w 41535"/>
                  <a:gd name="connsiteY18" fmla="*/ 0 h 459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1535" h="459334">
                    <a:moveTo>
                      <a:pt x="0" y="0"/>
                    </a:moveTo>
                    <a:cubicBezTo>
                      <a:pt x="0" y="0"/>
                      <a:pt x="2443" y="29319"/>
                      <a:pt x="4887" y="70855"/>
                    </a:cubicBezTo>
                    <a:cubicBezTo>
                      <a:pt x="7330" y="92844"/>
                      <a:pt x="9773" y="117277"/>
                      <a:pt x="12216" y="144153"/>
                    </a:cubicBezTo>
                    <a:cubicBezTo>
                      <a:pt x="14660" y="171029"/>
                      <a:pt x="17103" y="200348"/>
                      <a:pt x="19546" y="229667"/>
                    </a:cubicBezTo>
                    <a:cubicBezTo>
                      <a:pt x="21989" y="258986"/>
                      <a:pt x="24433" y="285862"/>
                      <a:pt x="26876" y="315182"/>
                    </a:cubicBezTo>
                    <a:cubicBezTo>
                      <a:pt x="26876" y="329841"/>
                      <a:pt x="29319" y="342058"/>
                      <a:pt x="31762" y="354274"/>
                    </a:cubicBezTo>
                    <a:cubicBezTo>
                      <a:pt x="31762" y="366490"/>
                      <a:pt x="34206" y="378707"/>
                      <a:pt x="34206" y="388480"/>
                    </a:cubicBezTo>
                    <a:cubicBezTo>
                      <a:pt x="34206" y="398253"/>
                      <a:pt x="36649" y="408026"/>
                      <a:pt x="36649" y="417799"/>
                    </a:cubicBezTo>
                    <a:cubicBezTo>
                      <a:pt x="36649" y="427572"/>
                      <a:pt x="36649" y="434902"/>
                      <a:pt x="39092" y="439789"/>
                    </a:cubicBezTo>
                    <a:cubicBezTo>
                      <a:pt x="39092" y="452005"/>
                      <a:pt x="41536" y="459334"/>
                      <a:pt x="41536" y="459334"/>
                    </a:cubicBezTo>
                    <a:cubicBezTo>
                      <a:pt x="41536" y="459334"/>
                      <a:pt x="41536" y="452005"/>
                      <a:pt x="41536" y="439789"/>
                    </a:cubicBezTo>
                    <a:cubicBezTo>
                      <a:pt x="41536" y="432458"/>
                      <a:pt x="41536" y="425129"/>
                      <a:pt x="41536" y="417799"/>
                    </a:cubicBezTo>
                    <a:cubicBezTo>
                      <a:pt x="41536" y="408026"/>
                      <a:pt x="41536" y="398253"/>
                      <a:pt x="39092" y="388480"/>
                    </a:cubicBezTo>
                    <a:cubicBezTo>
                      <a:pt x="39092" y="366490"/>
                      <a:pt x="36649" y="342058"/>
                      <a:pt x="34206" y="315182"/>
                    </a:cubicBezTo>
                    <a:cubicBezTo>
                      <a:pt x="31762" y="288306"/>
                      <a:pt x="29319" y="258986"/>
                      <a:pt x="26876" y="229667"/>
                    </a:cubicBezTo>
                    <a:cubicBezTo>
                      <a:pt x="24433" y="200348"/>
                      <a:pt x="19546" y="173472"/>
                      <a:pt x="17103" y="146596"/>
                    </a:cubicBezTo>
                    <a:cubicBezTo>
                      <a:pt x="14660" y="119720"/>
                      <a:pt x="9773" y="95287"/>
                      <a:pt x="7330" y="73298"/>
                    </a:cubicBezTo>
                    <a:cubicBezTo>
                      <a:pt x="4887" y="51308"/>
                      <a:pt x="2443" y="34206"/>
                      <a:pt x="0" y="21989"/>
                    </a:cubicBezTo>
                    <a:cubicBezTo>
                      <a:pt x="2443" y="733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8" name="Freeform: Shape 2977">
                <a:extLst>
                  <a:ext uri="{FF2B5EF4-FFF2-40B4-BE49-F238E27FC236}">
                    <a16:creationId xmlns:a16="http://schemas.microsoft.com/office/drawing/2014/main" id="{2959363D-35C2-4EA8-BD02-E1B5A2743FE9}"/>
                  </a:ext>
                </a:extLst>
              </p:cNvPr>
              <p:cNvSpPr/>
              <p:nvPr/>
            </p:nvSpPr>
            <p:spPr>
              <a:xfrm>
                <a:off x="31805" y="6167721"/>
                <a:ext cx="21989" cy="263872"/>
              </a:xfrm>
              <a:custGeom>
                <a:avLst/>
                <a:gdLst>
                  <a:gd name="connsiteX0" fmla="*/ 14660 w 21989"/>
                  <a:gd name="connsiteY0" fmla="*/ 0 h 263872"/>
                  <a:gd name="connsiteX1" fmla="*/ 12216 w 21989"/>
                  <a:gd name="connsiteY1" fmla="*/ 12216 h 263872"/>
                  <a:gd name="connsiteX2" fmla="*/ 9773 w 21989"/>
                  <a:gd name="connsiteY2" fmla="*/ 24433 h 263872"/>
                  <a:gd name="connsiteX3" fmla="*/ 7330 w 21989"/>
                  <a:gd name="connsiteY3" fmla="*/ 41535 h 263872"/>
                  <a:gd name="connsiteX4" fmla="*/ 4887 w 21989"/>
                  <a:gd name="connsiteY4" fmla="*/ 61082 h 263872"/>
                  <a:gd name="connsiteX5" fmla="*/ 2443 w 21989"/>
                  <a:gd name="connsiteY5" fmla="*/ 83071 h 263872"/>
                  <a:gd name="connsiteX6" fmla="*/ 0 w 21989"/>
                  <a:gd name="connsiteY6" fmla="*/ 107504 h 263872"/>
                  <a:gd name="connsiteX7" fmla="*/ 0 w 21989"/>
                  <a:gd name="connsiteY7" fmla="*/ 131936 h 263872"/>
                  <a:gd name="connsiteX8" fmla="*/ 0 w 21989"/>
                  <a:gd name="connsiteY8" fmla="*/ 156369 h 263872"/>
                  <a:gd name="connsiteX9" fmla="*/ 0 w 21989"/>
                  <a:gd name="connsiteY9" fmla="*/ 180802 h 263872"/>
                  <a:gd name="connsiteX10" fmla="*/ 0 w 21989"/>
                  <a:gd name="connsiteY10" fmla="*/ 202791 h 263872"/>
                  <a:gd name="connsiteX11" fmla="*/ 2443 w 21989"/>
                  <a:gd name="connsiteY11" fmla="*/ 222338 h 263872"/>
                  <a:gd name="connsiteX12" fmla="*/ 7330 w 21989"/>
                  <a:gd name="connsiteY12" fmla="*/ 251656 h 263872"/>
                  <a:gd name="connsiteX13" fmla="*/ 9773 w 21989"/>
                  <a:gd name="connsiteY13" fmla="*/ 263873 h 263872"/>
                  <a:gd name="connsiteX14" fmla="*/ 9773 w 21989"/>
                  <a:gd name="connsiteY14" fmla="*/ 251656 h 263872"/>
                  <a:gd name="connsiteX15" fmla="*/ 9773 w 21989"/>
                  <a:gd name="connsiteY15" fmla="*/ 222338 h 263872"/>
                  <a:gd name="connsiteX16" fmla="*/ 9773 w 21989"/>
                  <a:gd name="connsiteY16" fmla="*/ 202791 h 263872"/>
                  <a:gd name="connsiteX17" fmla="*/ 9773 w 21989"/>
                  <a:gd name="connsiteY17" fmla="*/ 180802 h 263872"/>
                  <a:gd name="connsiteX18" fmla="*/ 9773 w 21989"/>
                  <a:gd name="connsiteY18" fmla="*/ 156369 h 263872"/>
                  <a:gd name="connsiteX19" fmla="*/ 9773 w 21989"/>
                  <a:gd name="connsiteY19" fmla="*/ 131936 h 263872"/>
                  <a:gd name="connsiteX20" fmla="*/ 9773 w 21989"/>
                  <a:gd name="connsiteY20" fmla="*/ 107504 h 263872"/>
                  <a:gd name="connsiteX21" fmla="*/ 12216 w 21989"/>
                  <a:gd name="connsiteY21" fmla="*/ 83071 h 263872"/>
                  <a:gd name="connsiteX22" fmla="*/ 14660 w 21989"/>
                  <a:gd name="connsiteY22" fmla="*/ 61082 h 263872"/>
                  <a:gd name="connsiteX23" fmla="*/ 17103 w 21989"/>
                  <a:gd name="connsiteY23" fmla="*/ 41535 h 263872"/>
                  <a:gd name="connsiteX24" fmla="*/ 19546 w 21989"/>
                  <a:gd name="connsiteY24" fmla="*/ 24433 h 263872"/>
                  <a:gd name="connsiteX25" fmla="*/ 21989 w 21989"/>
                  <a:gd name="connsiteY25" fmla="*/ 12216 h 263872"/>
                  <a:gd name="connsiteX26" fmla="*/ 14660 w 21989"/>
                  <a:gd name="connsiteY26" fmla="*/ 0 h 263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1989" h="263872">
                    <a:moveTo>
                      <a:pt x="14660" y="0"/>
                    </a:moveTo>
                    <a:cubicBezTo>
                      <a:pt x="14660" y="0"/>
                      <a:pt x="12216" y="4886"/>
                      <a:pt x="12216" y="12216"/>
                    </a:cubicBezTo>
                    <a:cubicBezTo>
                      <a:pt x="12216" y="14660"/>
                      <a:pt x="9773" y="19546"/>
                      <a:pt x="9773" y="24433"/>
                    </a:cubicBezTo>
                    <a:cubicBezTo>
                      <a:pt x="9773" y="29319"/>
                      <a:pt x="7330" y="34206"/>
                      <a:pt x="7330" y="41535"/>
                    </a:cubicBezTo>
                    <a:cubicBezTo>
                      <a:pt x="7330" y="48865"/>
                      <a:pt x="4887" y="53751"/>
                      <a:pt x="4887" y="61082"/>
                    </a:cubicBezTo>
                    <a:cubicBezTo>
                      <a:pt x="4887" y="68411"/>
                      <a:pt x="2443" y="75742"/>
                      <a:pt x="2443" y="83071"/>
                    </a:cubicBezTo>
                    <a:cubicBezTo>
                      <a:pt x="2443" y="90401"/>
                      <a:pt x="0" y="100174"/>
                      <a:pt x="0" y="107504"/>
                    </a:cubicBezTo>
                    <a:cubicBezTo>
                      <a:pt x="0" y="114833"/>
                      <a:pt x="0" y="124607"/>
                      <a:pt x="0" y="131936"/>
                    </a:cubicBezTo>
                    <a:cubicBezTo>
                      <a:pt x="0" y="139266"/>
                      <a:pt x="0" y="149040"/>
                      <a:pt x="0" y="156369"/>
                    </a:cubicBezTo>
                    <a:cubicBezTo>
                      <a:pt x="0" y="163699"/>
                      <a:pt x="0" y="173472"/>
                      <a:pt x="0" y="180802"/>
                    </a:cubicBezTo>
                    <a:cubicBezTo>
                      <a:pt x="0" y="188131"/>
                      <a:pt x="0" y="195462"/>
                      <a:pt x="0" y="202791"/>
                    </a:cubicBezTo>
                    <a:cubicBezTo>
                      <a:pt x="0" y="210121"/>
                      <a:pt x="2443" y="217451"/>
                      <a:pt x="2443" y="222338"/>
                    </a:cubicBezTo>
                    <a:cubicBezTo>
                      <a:pt x="4887" y="234554"/>
                      <a:pt x="4887" y="244327"/>
                      <a:pt x="7330" y="251656"/>
                    </a:cubicBezTo>
                    <a:cubicBezTo>
                      <a:pt x="7330" y="258987"/>
                      <a:pt x="9773" y="263873"/>
                      <a:pt x="9773" y="263873"/>
                    </a:cubicBezTo>
                    <a:cubicBezTo>
                      <a:pt x="9773" y="263873"/>
                      <a:pt x="9773" y="258987"/>
                      <a:pt x="9773" y="251656"/>
                    </a:cubicBezTo>
                    <a:cubicBezTo>
                      <a:pt x="9773" y="244327"/>
                      <a:pt x="9773" y="234554"/>
                      <a:pt x="9773" y="222338"/>
                    </a:cubicBezTo>
                    <a:cubicBezTo>
                      <a:pt x="9773" y="215007"/>
                      <a:pt x="9773" y="210121"/>
                      <a:pt x="9773" y="202791"/>
                    </a:cubicBezTo>
                    <a:cubicBezTo>
                      <a:pt x="9773" y="195462"/>
                      <a:pt x="9773" y="188131"/>
                      <a:pt x="9773" y="180802"/>
                    </a:cubicBezTo>
                    <a:cubicBezTo>
                      <a:pt x="9773" y="173472"/>
                      <a:pt x="9773" y="166142"/>
                      <a:pt x="9773" y="156369"/>
                    </a:cubicBezTo>
                    <a:cubicBezTo>
                      <a:pt x="9773" y="149040"/>
                      <a:pt x="9773" y="139266"/>
                      <a:pt x="9773" y="131936"/>
                    </a:cubicBezTo>
                    <a:cubicBezTo>
                      <a:pt x="9773" y="124607"/>
                      <a:pt x="9773" y="114833"/>
                      <a:pt x="9773" y="107504"/>
                    </a:cubicBezTo>
                    <a:cubicBezTo>
                      <a:pt x="9773" y="100174"/>
                      <a:pt x="9773" y="90401"/>
                      <a:pt x="12216" y="83071"/>
                    </a:cubicBezTo>
                    <a:cubicBezTo>
                      <a:pt x="12216" y="75742"/>
                      <a:pt x="12216" y="68411"/>
                      <a:pt x="14660" y="61082"/>
                    </a:cubicBezTo>
                    <a:cubicBezTo>
                      <a:pt x="14660" y="53751"/>
                      <a:pt x="14660" y="46422"/>
                      <a:pt x="17103" y="41535"/>
                    </a:cubicBezTo>
                    <a:cubicBezTo>
                      <a:pt x="17103" y="34206"/>
                      <a:pt x="19546" y="29319"/>
                      <a:pt x="19546" y="24433"/>
                    </a:cubicBezTo>
                    <a:cubicBezTo>
                      <a:pt x="19546" y="19546"/>
                      <a:pt x="19546" y="14660"/>
                      <a:pt x="21989" y="12216"/>
                    </a:cubicBezTo>
                    <a:cubicBezTo>
                      <a:pt x="14660" y="4886"/>
                      <a:pt x="14660" y="0"/>
                      <a:pt x="1466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9" name="Freeform: Shape 2978">
                <a:extLst>
                  <a:ext uri="{FF2B5EF4-FFF2-40B4-BE49-F238E27FC236}">
                    <a16:creationId xmlns:a16="http://schemas.microsoft.com/office/drawing/2014/main" id="{764099DA-DD2C-40F9-8ECD-46B0C3F5E747}"/>
                  </a:ext>
                </a:extLst>
              </p:cNvPr>
              <p:cNvSpPr/>
              <p:nvPr/>
            </p:nvSpPr>
            <p:spPr>
              <a:xfrm>
                <a:off x="97773" y="5825663"/>
                <a:ext cx="97730" cy="315181"/>
              </a:xfrm>
              <a:custGeom>
                <a:avLst/>
                <a:gdLst>
                  <a:gd name="connsiteX0" fmla="*/ 97731 w 97730"/>
                  <a:gd name="connsiteY0" fmla="*/ 0 h 315181"/>
                  <a:gd name="connsiteX1" fmla="*/ 92844 w 97730"/>
                  <a:gd name="connsiteY1" fmla="*/ 12216 h 315181"/>
                  <a:gd name="connsiteX2" fmla="*/ 78185 w 97730"/>
                  <a:gd name="connsiteY2" fmla="*/ 46422 h 315181"/>
                  <a:gd name="connsiteX3" fmla="*/ 61082 w 97730"/>
                  <a:gd name="connsiteY3" fmla="*/ 95287 h 315181"/>
                  <a:gd name="connsiteX4" fmla="*/ 41536 w 97730"/>
                  <a:gd name="connsiteY4" fmla="*/ 153926 h 315181"/>
                  <a:gd name="connsiteX5" fmla="*/ 24433 w 97730"/>
                  <a:gd name="connsiteY5" fmla="*/ 212564 h 315181"/>
                  <a:gd name="connsiteX6" fmla="*/ 9773 w 97730"/>
                  <a:gd name="connsiteY6" fmla="*/ 263873 h 315181"/>
                  <a:gd name="connsiteX7" fmla="*/ 4887 w 97730"/>
                  <a:gd name="connsiteY7" fmla="*/ 283419 h 315181"/>
                  <a:gd name="connsiteX8" fmla="*/ 2443 w 97730"/>
                  <a:gd name="connsiteY8" fmla="*/ 300522 h 315181"/>
                  <a:gd name="connsiteX9" fmla="*/ 0 w 97730"/>
                  <a:gd name="connsiteY9" fmla="*/ 315182 h 315181"/>
                  <a:gd name="connsiteX10" fmla="*/ 4887 w 97730"/>
                  <a:gd name="connsiteY10" fmla="*/ 300522 h 315181"/>
                  <a:gd name="connsiteX11" fmla="*/ 9773 w 97730"/>
                  <a:gd name="connsiteY11" fmla="*/ 285862 h 315181"/>
                  <a:gd name="connsiteX12" fmla="*/ 14660 w 97730"/>
                  <a:gd name="connsiteY12" fmla="*/ 266316 h 315181"/>
                  <a:gd name="connsiteX13" fmla="*/ 21989 w 97730"/>
                  <a:gd name="connsiteY13" fmla="*/ 241884 h 315181"/>
                  <a:gd name="connsiteX14" fmla="*/ 31762 w 97730"/>
                  <a:gd name="connsiteY14" fmla="*/ 215007 h 315181"/>
                  <a:gd name="connsiteX15" fmla="*/ 41536 w 97730"/>
                  <a:gd name="connsiteY15" fmla="*/ 185689 h 315181"/>
                  <a:gd name="connsiteX16" fmla="*/ 51309 w 97730"/>
                  <a:gd name="connsiteY16" fmla="*/ 156369 h 315181"/>
                  <a:gd name="connsiteX17" fmla="*/ 70855 w 97730"/>
                  <a:gd name="connsiteY17" fmla="*/ 97731 h 315181"/>
                  <a:gd name="connsiteX18" fmla="*/ 85514 w 97730"/>
                  <a:gd name="connsiteY18" fmla="*/ 46422 h 315181"/>
                  <a:gd name="connsiteX19" fmla="*/ 97731 w 97730"/>
                  <a:gd name="connsiteY19" fmla="*/ 0 h 315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97730" h="315181">
                    <a:moveTo>
                      <a:pt x="97731" y="0"/>
                    </a:moveTo>
                    <a:cubicBezTo>
                      <a:pt x="97731" y="0"/>
                      <a:pt x="95288" y="4886"/>
                      <a:pt x="92844" y="12216"/>
                    </a:cubicBezTo>
                    <a:cubicBezTo>
                      <a:pt x="90401" y="19546"/>
                      <a:pt x="85514" y="31762"/>
                      <a:pt x="78185" y="46422"/>
                    </a:cubicBezTo>
                    <a:cubicBezTo>
                      <a:pt x="73298" y="61082"/>
                      <a:pt x="65968" y="78184"/>
                      <a:pt x="61082" y="95287"/>
                    </a:cubicBezTo>
                    <a:cubicBezTo>
                      <a:pt x="53752" y="112391"/>
                      <a:pt x="48865" y="134380"/>
                      <a:pt x="41536" y="153926"/>
                    </a:cubicBezTo>
                    <a:cubicBezTo>
                      <a:pt x="34206" y="173472"/>
                      <a:pt x="29319" y="193018"/>
                      <a:pt x="24433" y="212564"/>
                    </a:cubicBezTo>
                    <a:cubicBezTo>
                      <a:pt x="19546" y="232111"/>
                      <a:pt x="14660" y="249213"/>
                      <a:pt x="9773" y="263873"/>
                    </a:cubicBezTo>
                    <a:cubicBezTo>
                      <a:pt x="7330" y="271203"/>
                      <a:pt x="4887" y="278533"/>
                      <a:pt x="4887" y="283419"/>
                    </a:cubicBezTo>
                    <a:cubicBezTo>
                      <a:pt x="4887" y="290749"/>
                      <a:pt x="2443" y="295636"/>
                      <a:pt x="2443" y="300522"/>
                    </a:cubicBezTo>
                    <a:cubicBezTo>
                      <a:pt x="0" y="310295"/>
                      <a:pt x="0" y="315182"/>
                      <a:pt x="0" y="315182"/>
                    </a:cubicBezTo>
                    <a:cubicBezTo>
                      <a:pt x="0" y="315182"/>
                      <a:pt x="2443" y="310295"/>
                      <a:pt x="4887" y="300522"/>
                    </a:cubicBezTo>
                    <a:cubicBezTo>
                      <a:pt x="7330" y="295636"/>
                      <a:pt x="7330" y="290749"/>
                      <a:pt x="9773" y="285862"/>
                    </a:cubicBezTo>
                    <a:cubicBezTo>
                      <a:pt x="12216" y="278533"/>
                      <a:pt x="14660" y="273646"/>
                      <a:pt x="14660" y="266316"/>
                    </a:cubicBezTo>
                    <a:cubicBezTo>
                      <a:pt x="17103" y="258987"/>
                      <a:pt x="19546" y="251656"/>
                      <a:pt x="21989" y="241884"/>
                    </a:cubicBezTo>
                    <a:cubicBezTo>
                      <a:pt x="24433" y="234554"/>
                      <a:pt x="26876" y="224780"/>
                      <a:pt x="31762" y="215007"/>
                    </a:cubicBezTo>
                    <a:cubicBezTo>
                      <a:pt x="34206" y="205234"/>
                      <a:pt x="36649" y="195462"/>
                      <a:pt x="41536" y="185689"/>
                    </a:cubicBezTo>
                    <a:cubicBezTo>
                      <a:pt x="43979" y="175915"/>
                      <a:pt x="48865" y="166142"/>
                      <a:pt x="51309" y="156369"/>
                    </a:cubicBezTo>
                    <a:cubicBezTo>
                      <a:pt x="58639" y="136823"/>
                      <a:pt x="63525" y="117277"/>
                      <a:pt x="70855" y="97731"/>
                    </a:cubicBezTo>
                    <a:cubicBezTo>
                      <a:pt x="75741" y="78184"/>
                      <a:pt x="83071" y="61082"/>
                      <a:pt x="85514" y="46422"/>
                    </a:cubicBezTo>
                    <a:cubicBezTo>
                      <a:pt x="90401" y="21989"/>
                      <a:pt x="97731" y="0"/>
                      <a:pt x="97731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80" name="Freeform: Shape 2979">
                <a:extLst>
                  <a:ext uri="{FF2B5EF4-FFF2-40B4-BE49-F238E27FC236}">
                    <a16:creationId xmlns:a16="http://schemas.microsoft.com/office/drawing/2014/main" id="{44E6ECE3-37EE-4023-9BCD-9BAA5636CA4A}"/>
                  </a:ext>
                </a:extLst>
              </p:cNvPr>
              <p:cNvSpPr/>
              <p:nvPr/>
            </p:nvSpPr>
            <p:spPr>
              <a:xfrm>
                <a:off x="61124" y="5974703"/>
                <a:ext cx="136823" cy="581497"/>
              </a:xfrm>
              <a:custGeom>
                <a:avLst/>
                <a:gdLst>
                  <a:gd name="connsiteX0" fmla="*/ 136823 w 136823"/>
                  <a:gd name="connsiteY0" fmla="*/ 0 h 581497"/>
                  <a:gd name="connsiteX1" fmla="*/ 129493 w 136823"/>
                  <a:gd name="connsiteY1" fmla="*/ 24433 h 581497"/>
                  <a:gd name="connsiteX2" fmla="*/ 107504 w 136823"/>
                  <a:gd name="connsiteY2" fmla="*/ 90401 h 581497"/>
                  <a:gd name="connsiteX3" fmla="*/ 80628 w 136823"/>
                  <a:gd name="connsiteY3" fmla="*/ 183245 h 581497"/>
                  <a:gd name="connsiteX4" fmla="*/ 65968 w 136823"/>
                  <a:gd name="connsiteY4" fmla="*/ 234553 h 581497"/>
                  <a:gd name="connsiteX5" fmla="*/ 51309 w 136823"/>
                  <a:gd name="connsiteY5" fmla="*/ 288306 h 581497"/>
                  <a:gd name="connsiteX6" fmla="*/ 39092 w 136823"/>
                  <a:gd name="connsiteY6" fmla="*/ 342058 h 581497"/>
                  <a:gd name="connsiteX7" fmla="*/ 26876 w 136823"/>
                  <a:gd name="connsiteY7" fmla="*/ 395809 h 581497"/>
                  <a:gd name="connsiteX8" fmla="*/ 17103 w 136823"/>
                  <a:gd name="connsiteY8" fmla="*/ 444675 h 581497"/>
                  <a:gd name="connsiteX9" fmla="*/ 9773 w 136823"/>
                  <a:gd name="connsiteY9" fmla="*/ 488654 h 581497"/>
                  <a:gd name="connsiteX10" fmla="*/ 4887 w 136823"/>
                  <a:gd name="connsiteY10" fmla="*/ 527746 h 581497"/>
                  <a:gd name="connsiteX11" fmla="*/ 2443 w 136823"/>
                  <a:gd name="connsiteY11" fmla="*/ 557065 h 581497"/>
                  <a:gd name="connsiteX12" fmla="*/ 0 w 136823"/>
                  <a:gd name="connsiteY12" fmla="*/ 581498 h 581497"/>
                  <a:gd name="connsiteX13" fmla="*/ 4887 w 136823"/>
                  <a:gd name="connsiteY13" fmla="*/ 557065 h 581497"/>
                  <a:gd name="connsiteX14" fmla="*/ 9773 w 136823"/>
                  <a:gd name="connsiteY14" fmla="*/ 527746 h 581497"/>
                  <a:gd name="connsiteX15" fmla="*/ 17103 w 136823"/>
                  <a:gd name="connsiteY15" fmla="*/ 491097 h 581497"/>
                  <a:gd name="connsiteX16" fmla="*/ 36649 w 136823"/>
                  <a:gd name="connsiteY16" fmla="*/ 398253 h 581497"/>
                  <a:gd name="connsiteX17" fmla="*/ 48865 w 136823"/>
                  <a:gd name="connsiteY17" fmla="*/ 344500 h 581497"/>
                  <a:gd name="connsiteX18" fmla="*/ 61082 w 136823"/>
                  <a:gd name="connsiteY18" fmla="*/ 290749 h 581497"/>
                  <a:gd name="connsiteX19" fmla="*/ 75741 w 136823"/>
                  <a:gd name="connsiteY19" fmla="*/ 236997 h 581497"/>
                  <a:gd name="connsiteX20" fmla="*/ 90401 w 136823"/>
                  <a:gd name="connsiteY20" fmla="*/ 185688 h 581497"/>
                  <a:gd name="connsiteX21" fmla="*/ 102617 w 136823"/>
                  <a:gd name="connsiteY21" fmla="*/ 136823 h 581497"/>
                  <a:gd name="connsiteX22" fmla="*/ 114834 w 136823"/>
                  <a:gd name="connsiteY22" fmla="*/ 92844 h 581497"/>
                  <a:gd name="connsiteX23" fmla="*/ 136823 w 136823"/>
                  <a:gd name="connsiteY23" fmla="*/ 0 h 581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36823" h="581497">
                    <a:moveTo>
                      <a:pt x="136823" y="0"/>
                    </a:moveTo>
                    <a:cubicBezTo>
                      <a:pt x="136823" y="0"/>
                      <a:pt x="134380" y="9773"/>
                      <a:pt x="129493" y="24433"/>
                    </a:cubicBezTo>
                    <a:cubicBezTo>
                      <a:pt x="124607" y="39092"/>
                      <a:pt x="117277" y="61082"/>
                      <a:pt x="107504" y="90401"/>
                    </a:cubicBezTo>
                    <a:cubicBezTo>
                      <a:pt x="100174" y="117277"/>
                      <a:pt x="90401" y="149039"/>
                      <a:pt x="80628" y="183245"/>
                    </a:cubicBezTo>
                    <a:cubicBezTo>
                      <a:pt x="75741" y="200348"/>
                      <a:pt x="70855" y="217451"/>
                      <a:pt x="65968" y="234553"/>
                    </a:cubicBezTo>
                    <a:cubicBezTo>
                      <a:pt x="61082" y="251656"/>
                      <a:pt x="56195" y="271202"/>
                      <a:pt x="51309" y="288306"/>
                    </a:cubicBezTo>
                    <a:cubicBezTo>
                      <a:pt x="46422" y="305409"/>
                      <a:pt x="41536" y="324955"/>
                      <a:pt x="39092" y="342058"/>
                    </a:cubicBezTo>
                    <a:cubicBezTo>
                      <a:pt x="34206" y="359160"/>
                      <a:pt x="31762" y="378707"/>
                      <a:pt x="26876" y="395809"/>
                    </a:cubicBezTo>
                    <a:cubicBezTo>
                      <a:pt x="21989" y="412912"/>
                      <a:pt x="19546" y="430015"/>
                      <a:pt x="17103" y="444675"/>
                    </a:cubicBezTo>
                    <a:cubicBezTo>
                      <a:pt x="14660" y="461778"/>
                      <a:pt x="12216" y="476438"/>
                      <a:pt x="9773" y="488654"/>
                    </a:cubicBezTo>
                    <a:cubicBezTo>
                      <a:pt x="7330" y="503313"/>
                      <a:pt x="7330" y="515529"/>
                      <a:pt x="4887" y="527746"/>
                    </a:cubicBezTo>
                    <a:cubicBezTo>
                      <a:pt x="2443" y="539962"/>
                      <a:pt x="2443" y="549736"/>
                      <a:pt x="2443" y="557065"/>
                    </a:cubicBezTo>
                    <a:cubicBezTo>
                      <a:pt x="0" y="574168"/>
                      <a:pt x="0" y="581498"/>
                      <a:pt x="0" y="581498"/>
                    </a:cubicBezTo>
                    <a:cubicBezTo>
                      <a:pt x="0" y="581498"/>
                      <a:pt x="2443" y="571725"/>
                      <a:pt x="4887" y="557065"/>
                    </a:cubicBezTo>
                    <a:cubicBezTo>
                      <a:pt x="7330" y="549736"/>
                      <a:pt x="7330" y="539962"/>
                      <a:pt x="9773" y="527746"/>
                    </a:cubicBezTo>
                    <a:cubicBezTo>
                      <a:pt x="12216" y="515529"/>
                      <a:pt x="12216" y="503313"/>
                      <a:pt x="17103" y="491097"/>
                    </a:cubicBezTo>
                    <a:cubicBezTo>
                      <a:pt x="21989" y="464221"/>
                      <a:pt x="29319" y="432458"/>
                      <a:pt x="36649" y="398253"/>
                    </a:cubicBezTo>
                    <a:cubicBezTo>
                      <a:pt x="41536" y="381149"/>
                      <a:pt x="43979" y="364047"/>
                      <a:pt x="48865" y="344500"/>
                    </a:cubicBezTo>
                    <a:cubicBezTo>
                      <a:pt x="53752" y="327398"/>
                      <a:pt x="56195" y="307851"/>
                      <a:pt x="61082" y="290749"/>
                    </a:cubicBezTo>
                    <a:cubicBezTo>
                      <a:pt x="65968" y="273646"/>
                      <a:pt x="70855" y="254100"/>
                      <a:pt x="75741" y="236997"/>
                    </a:cubicBezTo>
                    <a:cubicBezTo>
                      <a:pt x="80628" y="219894"/>
                      <a:pt x="85514" y="200348"/>
                      <a:pt x="90401" y="185688"/>
                    </a:cubicBezTo>
                    <a:cubicBezTo>
                      <a:pt x="95288" y="168585"/>
                      <a:pt x="100174" y="151482"/>
                      <a:pt x="102617" y="136823"/>
                    </a:cubicBezTo>
                    <a:cubicBezTo>
                      <a:pt x="107504" y="122163"/>
                      <a:pt x="109947" y="107504"/>
                      <a:pt x="114834" y="92844"/>
                    </a:cubicBezTo>
                    <a:cubicBezTo>
                      <a:pt x="127050" y="36649"/>
                      <a:pt x="136823" y="0"/>
                      <a:pt x="136823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81" name="Freeform: Shape 2980">
                <a:extLst>
                  <a:ext uri="{FF2B5EF4-FFF2-40B4-BE49-F238E27FC236}">
                    <a16:creationId xmlns:a16="http://schemas.microsoft.com/office/drawing/2014/main" id="{A9FFC337-16D6-49CB-96EC-B32F85B3E232}"/>
                  </a:ext>
                </a:extLst>
              </p:cNvPr>
              <p:cNvSpPr/>
              <p:nvPr/>
            </p:nvSpPr>
            <p:spPr>
              <a:xfrm>
                <a:off x="73340" y="6277668"/>
                <a:ext cx="124606" cy="266316"/>
              </a:xfrm>
              <a:custGeom>
                <a:avLst/>
                <a:gdLst>
                  <a:gd name="connsiteX0" fmla="*/ 124607 w 124606"/>
                  <a:gd name="connsiteY0" fmla="*/ 0 h 266316"/>
                  <a:gd name="connsiteX1" fmla="*/ 117277 w 124606"/>
                  <a:gd name="connsiteY1" fmla="*/ 9773 h 266316"/>
                  <a:gd name="connsiteX2" fmla="*/ 102617 w 124606"/>
                  <a:gd name="connsiteY2" fmla="*/ 39092 h 266316"/>
                  <a:gd name="connsiteX3" fmla="*/ 80628 w 124606"/>
                  <a:gd name="connsiteY3" fmla="*/ 80628 h 266316"/>
                  <a:gd name="connsiteX4" fmla="*/ 68412 w 124606"/>
                  <a:gd name="connsiteY4" fmla="*/ 105060 h 266316"/>
                  <a:gd name="connsiteX5" fmla="*/ 56195 w 124606"/>
                  <a:gd name="connsiteY5" fmla="*/ 129493 h 266316"/>
                  <a:gd name="connsiteX6" fmla="*/ 34206 w 124606"/>
                  <a:gd name="connsiteY6" fmla="*/ 178358 h 266316"/>
                  <a:gd name="connsiteX7" fmla="*/ 24433 w 124606"/>
                  <a:gd name="connsiteY7" fmla="*/ 200348 h 266316"/>
                  <a:gd name="connsiteX8" fmla="*/ 17103 w 124606"/>
                  <a:gd name="connsiteY8" fmla="*/ 222338 h 266316"/>
                  <a:gd name="connsiteX9" fmla="*/ 4887 w 124606"/>
                  <a:gd name="connsiteY9" fmla="*/ 254100 h 266316"/>
                  <a:gd name="connsiteX10" fmla="*/ 0 w 124606"/>
                  <a:gd name="connsiteY10" fmla="*/ 266316 h 266316"/>
                  <a:gd name="connsiteX11" fmla="*/ 4887 w 124606"/>
                  <a:gd name="connsiteY11" fmla="*/ 254100 h 266316"/>
                  <a:gd name="connsiteX12" fmla="*/ 19546 w 124606"/>
                  <a:gd name="connsiteY12" fmla="*/ 224780 h 266316"/>
                  <a:gd name="connsiteX13" fmla="*/ 39092 w 124606"/>
                  <a:gd name="connsiteY13" fmla="*/ 180802 h 266316"/>
                  <a:gd name="connsiteX14" fmla="*/ 61082 w 124606"/>
                  <a:gd name="connsiteY14" fmla="*/ 131936 h 266316"/>
                  <a:gd name="connsiteX15" fmla="*/ 83071 w 124606"/>
                  <a:gd name="connsiteY15" fmla="*/ 83071 h 266316"/>
                  <a:gd name="connsiteX16" fmla="*/ 102617 w 124606"/>
                  <a:gd name="connsiteY16" fmla="*/ 39092 h 266316"/>
                  <a:gd name="connsiteX17" fmla="*/ 114834 w 124606"/>
                  <a:gd name="connsiteY17" fmla="*/ 7330 h 266316"/>
                  <a:gd name="connsiteX18" fmla="*/ 124607 w 124606"/>
                  <a:gd name="connsiteY18" fmla="*/ 0 h 266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24606" h="266316">
                    <a:moveTo>
                      <a:pt x="124607" y="0"/>
                    </a:moveTo>
                    <a:cubicBezTo>
                      <a:pt x="124607" y="0"/>
                      <a:pt x="122163" y="4886"/>
                      <a:pt x="117277" y="9773"/>
                    </a:cubicBezTo>
                    <a:cubicBezTo>
                      <a:pt x="112390" y="17102"/>
                      <a:pt x="107504" y="26876"/>
                      <a:pt x="102617" y="39092"/>
                    </a:cubicBezTo>
                    <a:cubicBezTo>
                      <a:pt x="95288" y="51309"/>
                      <a:pt x="87958" y="65968"/>
                      <a:pt x="80628" y="80628"/>
                    </a:cubicBezTo>
                    <a:cubicBezTo>
                      <a:pt x="75741" y="87958"/>
                      <a:pt x="73298" y="95287"/>
                      <a:pt x="68412" y="105060"/>
                    </a:cubicBezTo>
                    <a:cubicBezTo>
                      <a:pt x="63525" y="112391"/>
                      <a:pt x="61082" y="122163"/>
                      <a:pt x="56195" y="129493"/>
                    </a:cubicBezTo>
                    <a:cubicBezTo>
                      <a:pt x="48865" y="146596"/>
                      <a:pt x="41536" y="163699"/>
                      <a:pt x="34206" y="178358"/>
                    </a:cubicBezTo>
                    <a:cubicBezTo>
                      <a:pt x="31762" y="185689"/>
                      <a:pt x="26876" y="193018"/>
                      <a:pt x="24433" y="200348"/>
                    </a:cubicBezTo>
                    <a:cubicBezTo>
                      <a:pt x="21989" y="207678"/>
                      <a:pt x="19546" y="215007"/>
                      <a:pt x="17103" y="222338"/>
                    </a:cubicBezTo>
                    <a:cubicBezTo>
                      <a:pt x="12216" y="234554"/>
                      <a:pt x="9773" y="246770"/>
                      <a:pt x="4887" y="254100"/>
                    </a:cubicBezTo>
                    <a:cubicBezTo>
                      <a:pt x="2443" y="261429"/>
                      <a:pt x="0" y="266316"/>
                      <a:pt x="0" y="266316"/>
                    </a:cubicBezTo>
                    <a:cubicBezTo>
                      <a:pt x="0" y="266316"/>
                      <a:pt x="2443" y="261429"/>
                      <a:pt x="4887" y="254100"/>
                    </a:cubicBezTo>
                    <a:cubicBezTo>
                      <a:pt x="7330" y="246770"/>
                      <a:pt x="12216" y="236997"/>
                      <a:pt x="19546" y="224780"/>
                    </a:cubicBezTo>
                    <a:cubicBezTo>
                      <a:pt x="24433" y="212564"/>
                      <a:pt x="31762" y="197905"/>
                      <a:pt x="39092" y="180802"/>
                    </a:cubicBezTo>
                    <a:cubicBezTo>
                      <a:pt x="46422" y="166142"/>
                      <a:pt x="53752" y="149040"/>
                      <a:pt x="61082" y="131936"/>
                    </a:cubicBezTo>
                    <a:cubicBezTo>
                      <a:pt x="68412" y="114833"/>
                      <a:pt x="75741" y="97731"/>
                      <a:pt x="83071" y="83071"/>
                    </a:cubicBezTo>
                    <a:cubicBezTo>
                      <a:pt x="90401" y="68411"/>
                      <a:pt x="97731" y="53751"/>
                      <a:pt x="102617" y="39092"/>
                    </a:cubicBezTo>
                    <a:cubicBezTo>
                      <a:pt x="107504" y="26876"/>
                      <a:pt x="112390" y="17102"/>
                      <a:pt x="114834" y="7330"/>
                    </a:cubicBezTo>
                    <a:cubicBezTo>
                      <a:pt x="124607" y="2443"/>
                      <a:pt x="124607" y="0"/>
                      <a:pt x="124607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82" name="Freeform: Shape 2981">
                <a:extLst>
                  <a:ext uri="{FF2B5EF4-FFF2-40B4-BE49-F238E27FC236}">
                    <a16:creationId xmlns:a16="http://schemas.microsoft.com/office/drawing/2014/main" id="{50AD6FAD-B48C-496C-BFAF-EBFBAE416BA5}"/>
                  </a:ext>
                </a:extLst>
              </p:cNvPr>
              <p:cNvSpPr/>
              <p:nvPr/>
            </p:nvSpPr>
            <p:spPr>
              <a:xfrm>
                <a:off x="92886" y="6365626"/>
                <a:ext cx="129493" cy="163698"/>
              </a:xfrm>
              <a:custGeom>
                <a:avLst/>
                <a:gdLst>
                  <a:gd name="connsiteX0" fmla="*/ 129493 w 129493"/>
                  <a:gd name="connsiteY0" fmla="*/ 0 h 163698"/>
                  <a:gd name="connsiteX1" fmla="*/ 122163 w 129493"/>
                  <a:gd name="connsiteY1" fmla="*/ 7330 h 163698"/>
                  <a:gd name="connsiteX2" fmla="*/ 107504 w 129493"/>
                  <a:gd name="connsiteY2" fmla="*/ 24433 h 163698"/>
                  <a:gd name="connsiteX3" fmla="*/ 85514 w 129493"/>
                  <a:gd name="connsiteY3" fmla="*/ 48865 h 163698"/>
                  <a:gd name="connsiteX4" fmla="*/ 61082 w 129493"/>
                  <a:gd name="connsiteY4" fmla="*/ 78184 h 163698"/>
                  <a:gd name="connsiteX5" fmla="*/ 36649 w 129493"/>
                  <a:gd name="connsiteY5" fmla="*/ 109947 h 163698"/>
                  <a:gd name="connsiteX6" fmla="*/ 17103 w 129493"/>
                  <a:gd name="connsiteY6" fmla="*/ 136823 h 163698"/>
                  <a:gd name="connsiteX7" fmla="*/ 4887 w 129493"/>
                  <a:gd name="connsiteY7" fmla="*/ 156369 h 163698"/>
                  <a:gd name="connsiteX8" fmla="*/ 0 w 129493"/>
                  <a:gd name="connsiteY8" fmla="*/ 163699 h 163698"/>
                  <a:gd name="connsiteX9" fmla="*/ 4887 w 129493"/>
                  <a:gd name="connsiteY9" fmla="*/ 156369 h 163698"/>
                  <a:gd name="connsiteX10" fmla="*/ 19546 w 129493"/>
                  <a:gd name="connsiteY10" fmla="*/ 139266 h 163698"/>
                  <a:gd name="connsiteX11" fmla="*/ 41536 w 129493"/>
                  <a:gd name="connsiteY11" fmla="*/ 114833 h 163698"/>
                  <a:gd name="connsiteX12" fmla="*/ 65968 w 129493"/>
                  <a:gd name="connsiteY12" fmla="*/ 85514 h 163698"/>
                  <a:gd name="connsiteX13" fmla="*/ 90401 w 129493"/>
                  <a:gd name="connsiteY13" fmla="*/ 56195 h 163698"/>
                  <a:gd name="connsiteX14" fmla="*/ 109947 w 129493"/>
                  <a:gd name="connsiteY14" fmla="*/ 29319 h 163698"/>
                  <a:gd name="connsiteX15" fmla="*/ 124607 w 129493"/>
                  <a:gd name="connsiteY15" fmla="*/ 9773 h 163698"/>
                  <a:gd name="connsiteX16" fmla="*/ 129493 w 129493"/>
                  <a:gd name="connsiteY16" fmla="*/ 0 h 163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29493" h="163698">
                    <a:moveTo>
                      <a:pt x="129493" y="0"/>
                    </a:moveTo>
                    <a:cubicBezTo>
                      <a:pt x="129493" y="0"/>
                      <a:pt x="127050" y="2443"/>
                      <a:pt x="122163" y="7330"/>
                    </a:cubicBezTo>
                    <a:cubicBezTo>
                      <a:pt x="117277" y="12216"/>
                      <a:pt x="112390" y="17102"/>
                      <a:pt x="107504" y="24433"/>
                    </a:cubicBezTo>
                    <a:cubicBezTo>
                      <a:pt x="100174" y="31762"/>
                      <a:pt x="92844" y="41535"/>
                      <a:pt x="85514" y="48865"/>
                    </a:cubicBezTo>
                    <a:cubicBezTo>
                      <a:pt x="78185" y="58638"/>
                      <a:pt x="68412" y="68411"/>
                      <a:pt x="61082" y="78184"/>
                    </a:cubicBezTo>
                    <a:cubicBezTo>
                      <a:pt x="53752" y="87957"/>
                      <a:pt x="43979" y="97731"/>
                      <a:pt x="36649" y="109947"/>
                    </a:cubicBezTo>
                    <a:cubicBezTo>
                      <a:pt x="29319" y="119720"/>
                      <a:pt x="21989" y="129493"/>
                      <a:pt x="17103" y="136823"/>
                    </a:cubicBezTo>
                    <a:cubicBezTo>
                      <a:pt x="12216" y="144153"/>
                      <a:pt x="7330" y="151482"/>
                      <a:pt x="4887" y="156369"/>
                    </a:cubicBezTo>
                    <a:cubicBezTo>
                      <a:pt x="2443" y="161255"/>
                      <a:pt x="0" y="163699"/>
                      <a:pt x="0" y="163699"/>
                    </a:cubicBezTo>
                    <a:cubicBezTo>
                      <a:pt x="0" y="163699"/>
                      <a:pt x="2443" y="161255"/>
                      <a:pt x="4887" y="156369"/>
                    </a:cubicBezTo>
                    <a:cubicBezTo>
                      <a:pt x="7330" y="151482"/>
                      <a:pt x="14660" y="146596"/>
                      <a:pt x="19546" y="139266"/>
                    </a:cubicBezTo>
                    <a:cubicBezTo>
                      <a:pt x="26876" y="131936"/>
                      <a:pt x="34206" y="122163"/>
                      <a:pt x="41536" y="114833"/>
                    </a:cubicBezTo>
                    <a:cubicBezTo>
                      <a:pt x="48865" y="105060"/>
                      <a:pt x="58639" y="95287"/>
                      <a:pt x="65968" y="85514"/>
                    </a:cubicBezTo>
                    <a:cubicBezTo>
                      <a:pt x="73298" y="75741"/>
                      <a:pt x="83071" y="65968"/>
                      <a:pt x="90401" y="56195"/>
                    </a:cubicBezTo>
                    <a:cubicBezTo>
                      <a:pt x="97731" y="46422"/>
                      <a:pt x="105061" y="36649"/>
                      <a:pt x="109947" y="29319"/>
                    </a:cubicBezTo>
                    <a:cubicBezTo>
                      <a:pt x="114834" y="21989"/>
                      <a:pt x="119720" y="14659"/>
                      <a:pt x="124607" y="9773"/>
                    </a:cubicBezTo>
                    <a:cubicBezTo>
                      <a:pt x="129493" y="2443"/>
                      <a:pt x="129493" y="0"/>
                      <a:pt x="129493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83" name="Freeform: Shape 2982">
                <a:extLst>
                  <a:ext uri="{FF2B5EF4-FFF2-40B4-BE49-F238E27FC236}">
                    <a16:creationId xmlns:a16="http://schemas.microsoft.com/office/drawing/2014/main" id="{3A7E94DF-F726-4760-8357-6DF542D039E7}"/>
                  </a:ext>
                </a:extLst>
              </p:cNvPr>
              <p:cNvSpPr/>
              <p:nvPr/>
            </p:nvSpPr>
            <p:spPr>
              <a:xfrm>
                <a:off x="68454" y="6521995"/>
                <a:ext cx="78184" cy="58638"/>
              </a:xfrm>
              <a:custGeom>
                <a:avLst/>
                <a:gdLst>
                  <a:gd name="connsiteX0" fmla="*/ 78185 w 78184"/>
                  <a:gd name="connsiteY0" fmla="*/ 0 h 58638"/>
                  <a:gd name="connsiteX1" fmla="*/ 65968 w 78184"/>
                  <a:gd name="connsiteY1" fmla="*/ 7330 h 58638"/>
                  <a:gd name="connsiteX2" fmla="*/ 39092 w 78184"/>
                  <a:gd name="connsiteY2" fmla="*/ 26876 h 58638"/>
                  <a:gd name="connsiteX3" fmla="*/ 12216 w 78184"/>
                  <a:gd name="connsiteY3" fmla="*/ 48865 h 58638"/>
                  <a:gd name="connsiteX4" fmla="*/ 7330 w 78184"/>
                  <a:gd name="connsiteY4" fmla="*/ 53751 h 58638"/>
                  <a:gd name="connsiteX5" fmla="*/ 2443 w 78184"/>
                  <a:gd name="connsiteY5" fmla="*/ 56195 h 58638"/>
                  <a:gd name="connsiteX6" fmla="*/ 0 w 78184"/>
                  <a:gd name="connsiteY6" fmla="*/ 58638 h 58638"/>
                  <a:gd name="connsiteX7" fmla="*/ 4887 w 78184"/>
                  <a:gd name="connsiteY7" fmla="*/ 56195 h 58638"/>
                  <a:gd name="connsiteX8" fmla="*/ 9773 w 78184"/>
                  <a:gd name="connsiteY8" fmla="*/ 53751 h 58638"/>
                  <a:gd name="connsiteX9" fmla="*/ 14660 w 78184"/>
                  <a:gd name="connsiteY9" fmla="*/ 51309 h 58638"/>
                  <a:gd name="connsiteX10" fmla="*/ 29319 w 78184"/>
                  <a:gd name="connsiteY10" fmla="*/ 43979 h 58638"/>
                  <a:gd name="connsiteX11" fmla="*/ 43979 w 78184"/>
                  <a:gd name="connsiteY11" fmla="*/ 34206 h 58638"/>
                  <a:gd name="connsiteX12" fmla="*/ 68412 w 78184"/>
                  <a:gd name="connsiteY12" fmla="*/ 12216 h 58638"/>
                  <a:gd name="connsiteX13" fmla="*/ 78185 w 78184"/>
                  <a:gd name="connsiteY13" fmla="*/ 0 h 58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8184" h="58638">
                    <a:moveTo>
                      <a:pt x="78185" y="0"/>
                    </a:moveTo>
                    <a:cubicBezTo>
                      <a:pt x="78185" y="0"/>
                      <a:pt x="73298" y="2443"/>
                      <a:pt x="65968" y="7330"/>
                    </a:cubicBezTo>
                    <a:cubicBezTo>
                      <a:pt x="58639" y="12216"/>
                      <a:pt x="48865" y="19546"/>
                      <a:pt x="39092" y="26876"/>
                    </a:cubicBezTo>
                    <a:cubicBezTo>
                      <a:pt x="29319" y="34206"/>
                      <a:pt x="19546" y="41535"/>
                      <a:pt x="12216" y="48865"/>
                    </a:cubicBezTo>
                    <a:cubicBezTo>
                      <a:pt x="9773" y="51309"/>
                      <a:pt x="9773" y="51309"/>
                      <a:pt x="7330" y="53751"/>
                    </a:cubicBezTo>
                    <a:cubicBezTo>
                      <a:pt x="4887" y="53751"/>
                      <a:pt x="4887" y="56195"/>
                      <a:pt x="2443" y="56195"/>
                    </a:cubicBezTo>
                    <a:cubicBezTo>
                      <a:pt x="0" y="58638"/>
                      <a:pt x="0" y="58638"/>
                      <a:pt x="0" y="58638"/>
                    </a:cubicBezTo>
                    <a:cubicBezTo>
                      <a:pt x="0" y="58638"/>
                      <a:pt x="2443" y="58638"/>
                      <a:pt x="4887" y="56195"/>
                    </a:cubicBezTo>
                    <a:cubicBezTo>
                      <a:pt x="7330" y="56195"/>
                      <a:pt x="7330" y="56195"/>
                      <a:pt x="9773" y="53751"/>
                    </a:cubicBezTo>
                    <a:cubicBezTo>
                      <a:pt x="12216" y="53751"/>
                      <a:pt x="14660" y="51309"/>
                      <a:pt x="14660" y="51309"/>
                    </a:cubicBezTo>
                    <a:cubicBezTo>
                      <a:pt x="19546" y="48865"/>
                      <a:pt x="24433" y="46422"/>
                      <a:pt x="29319" y="43979"/>
                    </a:cubicBezTo>
                    <a:cubicBezTo>
                      <a:pt x="34206" y="41535"/>
                      <a:pt x="39092" y="36649"/>
                      <a:pt x="43979" y="34206"/>
                    </a:cubicBezTo>
                    <a:cubicBezTo>
                      <a:pt x="53752" y="26876"/>
                      <a:pt x="63525" y="17102"/>
                      <a:pt x="68412" y="12216"/>
                    </a:cubicBezTo>
                    <a:cubicBezTo>
                      <a:pt x="75741" y="4886"/>
                      <a:pt x="78185" y="0"/>
                      <a:pt x="78185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84" name="Freeform: Shape 2983">
                <a:extLst>
                  <a:ext uri="{FF2B5EF4-FFF2-40B4-BE49-F238E27FC236}">
                    <a16:creationId xmlns:a16="http://schemas.microsoft.com/office/drawing/2014/main" id="{428AB321-1378-44A9-B232-D7F8DBA7AC7E}"/>
                  </a:ext>
                </a:extLst>
              </p:cNvPr>
              <p:cNvSpPr/>
              <p:nvPr/>
            </p:nvSpPr>
            <p:spPr>
              <a:xfrm>
                <a:off x="102660" y="6548871"/>
                <a:ext cx="200348" cy="36649"/>
              </a:xfrm>
              <a:custGeom>
                <a:avLst/>
                <a:gdLst>
                  <a:gd name="connsiteX0" fmla="*/ 200348 w 200348"/>
                  <a:gd name="connsiteY0" fmla="*/ 0 h 36649"/>
                  <a:gd name="connsiteX1" fmla="*/ 190575 w 200348"/>
                  <a:gd name="connsiteY1" fmla="*/ 0 h 36649"/>
                  <a:gd name="connsiteX2" fmla="*/ 168586 w 200348"/>
                  <a:gd name="connsiteY2" fmla="*/ 2443 h 36649"/>
                  <a:gd name="connsiteX3" fmla="*/ 136823 w 200348"/>
                  <a:gd name="connsiteY3" fmla="*/ 4886 h 36649"/>
                  <a:gd name="connsiteX4" fmla="*/ 117277 w 200348"/>
                  <a:gd name="connsiteY4" fmla="*/ 7330 h 36649"/>
                  <a:gd name="connsiteX5" fmla="*/ 97731 w 200348"/>
                  <a:gd name="connsiteY5" fmla="*/ 9773 h 36649"/>
                  <a:gd name="connsiteX6" fmla="*/ 61082 w 200348"/>
                  <a:gd name="connsiteY6" fmla="*/ 17102 h 36649"/>
                  <a:gd name="connsiteX7" fmla="*/ 43979 w 200348"/>
                  <a:gd name="connsiteY7" fmla="*/ 21989 h 36649"/>
                  <a:gd name="connsiteX8" fmla="*/ 29319 w 200348"/>
                  <a:gd name="connsiteY8" fmla="*/ 26875 h 36649"/>
                  <a:gd name="connsiteX9" fmla="*/ 17103 w 200348"/>
                  <a:gd name="connsiteY9" fmla="*/ 31762 h 36649"/>
                  <a:gd name="connsiteX10" fmla="*/ 7330 w 200348"/>
                  <a:gd name="connsiteY10" fmla="*/ 34206 h 36649"/>
                  <a:gd name="connsiteX11" fmla="*/ 0 w 200348"/>
                  <a:gd name="connsiteY11" fmla="*/ 36649 h 36649"/>
                  <a:gd name="connsiteX12" fmla="*/ 9773 w 200348"/>
                  <a:gd name="connsiteY12" fmla="*/ 34206 h 36649"/>
                  <a:gd name="connsiteX13" fmla="*/ 19546 w 200348"/>
                  <a:gd name="connsiteY13" fmla="*/ 31762 h 36649"/>
                  <a:gd name="connsiteX14" fmla="*/ 31762 w 200348"/>
                  <a:gd name="connsiteY14" fmla="*/ 29319 h 36649"/>
                  <a:gd name="connsiteX15" fmla="*/ 63525 w 200348"/>
                  <a:gd name="connsiteY15" fmla="*/ 24433 h 36649"/>
                  <a:gd name="connsiteX16" fmla="*/ 100174 w 200348"/>
                  <a:gd name="connsiteY16" fmla="*/ 19546 h 36649"/>
                  <a:gd name="connsiteX17" fmla="*/ 136823 w 200348"/>
                  <a:gd name="connsiteY17" fmla="*/ 14659 h 36649"/>
                  <a:gd name="connsiteX18" fmla="*/ 168586 w 200348"/>
                  <a:gd name="connsiteY18" fmla="*/ 9773 h 36649"/>
                  <a:gd name="connsiteX19" fmla="*/ 190575 w 200348"/>
                  <a:gd name="connsiteY19" fmla="*/ 4886 h 36649"/>
                  <a:gd name="connsiteX20" fmla="*/ 200348 w 200348"/>
                  <a:gd name="connsiteY20" fmla="*/ 0 h 36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00348" h="36649">
                    <a:moveTo>
                      <a:pt x="200348" y="0"/>
                    </a:moveTo>
                    <a:cubicBezTo>
                      <a:pt x="200348" y="0"/>
                      <a:pt x="197905" y="0"/>
                      <a:pt x="190575" y="0"/>
                    </a:cubicBezTo>
                    <a:cubicBezTo>
                      <a:pt x="185688" y="0"/>
                      <a:pt x="175915" y="0"/>
                      <a:pt x="168586" y="2443"/>
                    </a:cubicBezTo>
                    <a:cubicBezTo>
                      <a:pt x="158813" y="2443"/>
                      <a:pt x="146596" y="4886"/>
                      <a:pt x="136823" y="4886"/>
                    </a:cubicBezTo>
                    <a:cubicBezTo>
                      <a:pt x="131937" y="4886"/>
                      <a:pt x="124607" y="7330"/>
                      <a:pt x="117277" y="7330"/>
                    </a:cubicBezTo>
                    <a:cubicBezTo>
                      <a:pt x="109947" y="7330"/>
                      <a:pt x="105061" y="9773"/>
                      <a:pt x="97731" y="9773"/>
                    </a:cubicBezTo>
                    <a:cubicBezTo>
                      <a:pt x="85514" y="12216"/>
                      <a:pt x="73298" y="14659"/>
                      <a:pt x="61082" y="17102"/>
                    </a:cubicBezTo>
                    <a:cubicBezTo>
                      <a:pt x="56195" y="17102"/>
                      <a:pt x="48865" y="19546"/>
                      <a:pt x="43979" y="21989"/>
                    </a:cubicBezTo>
                    <a:cubicBezTo>
                      <a:pt x="39092" y="24433"/>
                      <a:pt x="34206" y="24433"/>
                      <a:pt x="29319" y="26875"/>
                    </a:cubicBezTo>
                    <a:cubicBezTo>
                      <a:pt x="24433" y="26875"/>
                      <a:pt x="19546" y="29319"/>
                      <a:pt x="17103" y="31762"/>
                    </a:cubicBezTo>
                    <a:cubicBezTo>
                      <a:pt x="12216" y="34206"/>
                      <a:pt x="9773" y="34206"/>
                      <a:pt x="7330" y="34206"/>
                    </a:cubicBezTo>
                    <a:cubicBezTo>
                      <a:pt x="2443" y="36649"/>
                      <a:pt x="0" y="36649"/>
                      <a:pt x="0" y="36649"/>
                    </a:cubicBezTo>
                    <a:cubicBezTo>
                      <a:pt x="0" y="36649"/>
                      <a:pt x="2443" y="36649"/>
                      <a:pt x="9773" y="34206"/>
                    </a:cubicBezTo>
                    <a:cubicBezTo>
                      <a:pt x="12216" y="34206"/>
                      <a:pt x="14660" y="34206"/>
                      <a:pt x="19546" y="31762"/>
                    </a:cubicBezTo>
                    <a:cubicBezTo>
                      <a:pt x="24433" y="31762"/>
                      <a:pt x="26876" y="29319"/>
                      <a:pt x="31762" y="29319"/>
                    </a:cubicBezTo>
                    <a:cubicBezTo>
                      <a:pt x="41536" y="26875"/>
                      <a:pt x="51309" y="26875"/>
                      <a:pt x="63525" y="24433"/>
                    </a:cubicBezTo>
                    <a:cubicBezTo>
                      <a:pt x="75741" y="21989"/>
                      <a:pt x="87958" y="19546"/>
                      <a:pt x="100174" y="19546"/>
                    </a:cubicBezTo>
                    <a:cubicBezTo>
                      <a:pt x="112390" y="17102"/>
                      <a:pt x="124607" y="14659"/>
                      <a:pt x="136823" y="14659"/>
                    </a:cubicBezTo>
                    <a:cubicBezTo>
                      <a:pt x="149039" y="12216"/>
                      <a:pt x="158813" y="9773"/>
                      <a:pt x="168586" y="9773"/>
                    </a:cubicBezTo>
                    <a:cubicBezTo>
                      <a:pt x="178359" y="7330"/>
                      <a:pt x="185688" y="7330"/>
                      <a:pt x="190575" y="4886"/>
                    </a:cubicBezTo>
                    <a:cubicBezTo>
                      <a:pt x="197905" y="2443"/>
                      <a:pt x="200348" y="0"/>
                      <a:pt x="200348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85" name="Freeform: Shape 2984">
                <a:extLst>
                  <a:ext uri="{FF2B5EF4-FFF2-40B4-BE49-F238E27FC236}">
                    <a16:creationId xmlns:a16="http://schemas.microsoft.com/office/drawing/2014/main" id="{97D66DFA-DD52-4F6E-A1F6-F5D993511E17}"/>
                  </a:ext>
                </a:extLst>
              </p:cNvPr>
              <p:cNvSpPr/>
              <p:nvPr/>
            </p:nvSpPr>
            <p:spPr>
              <a:xfrm>
                <a:off x="90443" y="6587963"/>
                <a:ext cx="114833" cy="9773"/>
              </a:xfrm>
              <a:custGeom>
                <a:avLst/>
                <a:gdLst>
                  <a:gd name="connsiteX0" fmla="*/ 114834 w 114833"/>
                  <a:gd name="connsiteY0" fmla="*/ 9774 h 9773"/>
                  <a:gd name="connsiteX1" fmla="*/ 97731 w 114833"/>
                  <a:gd name="connsiteY1" fmla="*/ 4887 h 9773"/>
                  <a:gd name="connsiteX2" fmla="*/ 78185 w 114833"/>
                  <a:gd name="connsiteY2" fmla="*/ 2443 h 9773"/>
                  <a:gd name="connsiteX3" fmla="*/ 56195 w 114833"/>
                  <a:gd name="connsiteY3" fmla="*/ 0 h 9773"/>
                  <a:gd name="connsiteX4" fmla="*/ 46422 w 114833"/>
                  <a:gd name="connsiteY4" fmla="*/ 0 h 9773"/>
                  <a:gd name="connsiteX5" fmla="*/ 36649 w 114833"/>
                  <a:gd name="connsiteY5" fmla="*/ 0 h 9773"/>
                  <a:gd name="connsiteX6" fmla="*/ 17103 w 114833"/>
                  <a:gd name="connsiteY6" fmla="*/ 2443 h 9773"/>
                  <a:gd name="connsiteX7" fmla="*/ 4887 w 114833"/>
                  <a:gd name="connsiteY7" fmla="*/ 4887 h 9773"/>
                  <a:gd name="connsiteX8" fmla="*/ 0 w 114833"/>
                  <a:gd name="connsiteY8" fmla="*/ 7330 h 9773"/>
                  <a:gd name="connsiteX9" fmla="*/ 4887 w 114833"/>
                  <a:gd name="connsiteY9" fmla="*/ 7330 h 9773"/>
                  <a:gd name="connsiteX10" fmla="*/ 17103 w 114833"/>
                  <a:gd name="connsiteY10" fmla="*/ 7330 h 9773"/>
                  <a:gd name="connsiteX11" fmla="*/ 36649 w 114833"/>
                  <a:gd name="connsiteY11" fmla="*/ 7330 h 9773"/>
                  <a:gd name="connsiteX12" fmla="*/ 46422 w 114833"/>
                  <a:gd name="connsiteY12" fmla="*/ 7330 h 9773"/>
                  <a:gd name="connsiteX13" fmla="*/ 56195 w 114833"/>
                  <a:gd name="connsiteY13" fmla="*/ 7330 h 9773"/>
                  <a:gd name="connsiteX14" fmla="*/ 78185 w 114833"/>
                  <a:gd name="connsiteY14" fmla="*/ 7330 h 9773"/>
                  <a:gd name="connsiteX15" fmla="*/ 97731 w 114833"/>
                  <a:gd name="connsiteY15" fmla="*/ 9774 h 9773"/>
                  <a:gd name="connsiteX16" fmla="*/ 114834 w 114833"/>
                  <a:gd name="connsiteY16" fmla="*/ 9774 h 9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14833" h="9773">
                    <a:moveTo>
                      <a:pt x="114834" y="9774"/>
                    </a:moveTo>
                    <a:cubicBezTo>
                      <a:pt x="114834" y="9774"/>
                      <a:pt x="107504" y="7330"/>
                      <a:pt x="97731" y="4887"/>
                    </a:cubicBezTo>
                    <a:cubicBezTo>
                      <a:pt x="92844" y="2443"/>
                      <a:pt x="85514" y="2443"/>
                      <a:pt x="78185" y="2443"/>
                    </a:cubicBezTo>
                    <a:cubicBezTo>
                      <a:pt x="70855" y="2443"/>
                      <a:pt x="63525" y="0"/>
                      <a:pt x="56195" y="0"/>
                    </a:cubicBezTo>
                    <a:cubicBezTo>
                      <a:pt x="53752" y="0"/>
                      <a:pt x="48865" y="0"/>
                      <a:pt x="46422" y="0"/>
                    </a:cubicBezTo>
                    <a:cubicBezTo>
                      <a:pt x="43979" y="0"/>
                      <a:pt x="39092" y="0"/>
                      <a:pt x="36649" y="0"/>
                    </a:cubicBezTo>
                    <a:cubicBezTo>
                      <a:pt x="29319" y="0"/>
                      <a:pt x="24433" y="0"/>
                      <a:pt x="17103" y="2443"/>
                    </a:cubicBezTo>
                    <a:cubicBezTo>
                      <a:pt x="12216" y="2443"/>
                      <a:pt x="7330" y="4887"/>
                      <a:pt x="4887" y="4887"/>
                    </a:cubicBezTo>
                    <a:cubicBezTo>
                      <a:pt x="2443" y="4887"/>
                      <a:pt x="0" y="7330"/>
                      <a:pt x="0" y="7330"/>
                    </a:cubicBezTo>
                    <a:cubicBezTo>
                      <a:pt x="0" y="7330"/>
                      <a:pt x="2443" y="7330"/>
                      <a:pt x="4887" y="7330"/>
                    </a:cubicBezTo>
                    <a:cubicBezTo>
                      <a:pt x="7330" y="7330"/>
                      <a:pt x="12216" y="7330"/>
                      <a:pt x="17103" y="7330"/>
                    </a:cubicBezTo>
                    <a:cubicBezTo>
                      <a:pt x="21989" y="7330"/>
                      <a:pt x="29319" y="7330"/>
                      <a:pt x="36649" y="7330"/>
                    </a:cubicBezTo>
                    <a:cubicBezTo>
                      <a:pt x="39092" y="7330"/>
                      <a:pt x="43979" y="7330"/>
                      <a:pt x="46422" y="7330"/>
                    </a:cubicBezTo>
                    <a:cubicBezTo>
                      <a:pt x="48865" y="7330"/>
                      <a:pt x="53752" y="7330"/>
                      <a:pt x="56195" y="7330"/>
                    </a:cubicBezTo>
                    <a:cubicBezTo>
                      <a:pt x="63525" y="7330"/>
                      <a:pt x="70855" y="7330"/>
                      <a:pt x="78185" y="7330"/>
                    </a:cubicBezTo>
                    <a:cubicBezTo>
                      <a:pt x="85514" y="7330"/>
                      <a:pt x="90401" y="7330"/>
                      <a:pt x="97731" y="9774"/>
                    </a:cubicBezTo>
                    <a:cubicBezTo>
                      <a:pt x="107504" y="9774"/>
                      <a:pt x="114834" y="9774"/>
                      <a:pt x="114834" y="9774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86" name="Freeform: Shape 2985">
                <a:extLst>
                  <a:ext uri="{FF2B5EF4-FFF2-40B4-BE49-F238E27FC236}">
                    <a16:creationId xmlns:a16="http://schemas.microsoft.com/office/drawing/2014/main" id="{D0A9F9EC-78C2-4974-AC28-0AE84AEEB788}"/>
                  </a:ext>
                </a:extLst>
              </p:cNvPr>
              <p:cNvSpPr/>
              <p:nvPr/>
            </p:nvSpPr>
            <p:spPr>
              <a:xfrm>
                <a:off x="68454" y="6607509"/>
                <a:ext cx="73298" cy="51308"/>
              </a:xfrm>
              <a:custGeom>
                <a:avLst/>
                <a:gdLst>
                  <a:gd name="connsiteX0" fmla="*/ 73298 w 73298"/>
                  <a:gd name="connsiteY0" fmla="*/ 51309 h 51308"/>
                  <a:gd name="connsiteX1" fmla="*/ 65968 w 73298"/>
                  <a:gd name="connsiteY1" fmla="*/ 39092 h 51308"/>
                  <a:gd name="connsiteX2" fmla="*/ 61082 w 73298"/>
                  <a:gd name="connsiteY2" fmla="*/ 34206 h 51308"/>
                  <a:gd name="connsiteX3" fmla="*/ 56195 w 73298"/>
                  <a:gd name="connsiteY3" fmla="*/ 29319 h 51308"/>
                  <a:gd name="connsiteX4" fmla="*/ 43979 w 73298"/>
                  <a:gd name="connsiteY4" fmla="*/ 19546 h 51308"/>
                  <a:gd name="connsiteX5" fmla="*/ 36649 w 73298"/>
                  <a:gd name="connsiteY5" fmla="*/ 14660 h 51308"/>
                  <a:gd name="connsiteX6" fmla="*/ 29319 w 73298"/>
                  <a:gd name="connsiteY6" fmla="*/ 9773 h 51308"/>
                  <a:gd name="connsiteX7" fmla="*/ 21989 w 73298"/>
                  <a:gd name="connsiteY7" fmla="*/ 7330 h 51308"/>
                  <a:gd name="connsiteX8" fmla="*/ 14660 w 73298"/>
                  <a:gd name="connsiteY8" fmla="*/ 4886 h 51308"/>
                  <a:gd name="connsiteX9" fmla="*/ 0 w 73298"/>
                  <a:gd name="connsiteY9" fmla="*/ 0 h 51308"/>
                  <a:gd name="connsiteX10" fmla="*/ 12216 w 73298"/>
                  <a:gd name="connsiteY10" fmla="*/ 7330 h 51308"/>
                  <a:gd name="connsiteX11" fmla="*/ 17103 w 73298"/>
                  <a:gd name="connsiteY11" fmla="*/ 9773 h 51308"/>
                  <a:gd name="connsiteX12" fmla="*/ 24433 w 73298"/>
                  <a:gd name="connsiteY12" fmla="*/ 14660 h 51308"/>
                  <a:gd name="connsiteX13" fmla="*/ 36649 w 73298"/>
                  <a:gd name="connsiteY13" fmla="*/ 24433 h 51308"/>
                  <a:gd name="connsiteX14" fmla="*/ 43979 w 73298"/>
                  <a:gd name="connsiteY14" fmla="*/ 29319 h 51308"/>
                  <a:gd name="connsiteX15" fmla="*/ 51309 w 73298"/>
                  <a:gd name="connsiteY15" fmla="*/ 34206 h 51308"/>
                  <a:gd name="connsiteX16" fmla="*/ 56195 w 73298"/>
                  <a:gd name="connsiteY16" fmla="*/ 39092 h 51308"/>
                  <a:gd name="connsiteX17" fmla="*/ 61082 w 73298"/>
                  <a:gd name="connsiteY17" fmla="*/ 43979 h 51308"/>
                  <a:gd name="connsiteX18" fmla="*/ 73298 w 73298"/>
                  <a:gd name="connsiteY18" fmla="*/ 51309 h 51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73298" h="51308">
                    <a:moveTo>
                      <a:pt x="73298" y="51309"/>
                    </a:moveTo>
                    <a:cubicBezTo>
                      <a:pt x="73298" y="51309"/>
                      <a:pt x="70855" y="46422"/>
                      <a:pt x="65968" y="39092"/>
                    </a:cubicBezTo>
                    <a:cubicBezTo>
                      <a:pt x="63525" y="36649"/>
                      <a:pt x="63525" y="36649"/>
                      <a:pt x="61082" y="34206"/>
                    </a:cubicBezTo>
                    <a:cubicBezTo>
                      <a:pt x="58639" y="31762"/>
                      <a:pt x="58639" y="29319"/>
                      <a:pt x="56195" y="29319"/>
                    </a:cubicBezTo>
                    <a:cubicBezTo>
                      <a:pt x="51309" y="26876"/>
                      <a:pt x="48865" y="21989"/>
                      <a:pt x="43979" y="19546"/>
                    </a:cubicBezTo>
                    <a:cubicBezTo>
                      <a:pt x="41536" y="17102"/>
                      <a:pt x="39092" y="17102"/>
                      <a:pt x="36649" y="14660"/>
                    </a:cubicBezTo>
                    <a:cubicBezTo>
                      <a:pt x="34206" y="12216"/>
                      <a:pt x="31762" y="12216"/>
                      <a:pt x="29319" y="9773"/>
                    </a:cubicBezTo>
                    <a:cubicBezTo>
                      <a:pt x="26876" y="7330"/>
                      <a:pt x="24433" y="7330"/>
                      <a:pt x="21989" y="7330"/>
                    </a:cubicBezTo>
                    <a:cubicBezTo>
                      <a:pt x="19546" y="7330"/>
                      <a:pt x="17103" y="4886"/>
                      <a:pt x="14660" y="4886"/>
                    </a:cubicBezTo>
                    <a:cubicBezTo>
                      <a:pt x="7330" y="2443"/>
                      <a:pt x="0" y="0"/>
                      <a:pt x="0" y="0"/>
                    </a:cubicBezTo>
                    <a:cubicBezTo>
                      <a:pt x="0" y="0"/>
                      <a:pt x="4887" y="2443"/>
                      <a:pt x="12216" y="7330"/>
                    </a:cubicBezTo>
                    <a:cubicBezTo>
                      <a:pt x="14660" y="7330"/>
                      <a:pt x="17103" y="9773"/>
                      <a:pt x="17103" y="9773"/>
                    </a:cubicBezTo>
                    <a:cubicBezTo>
                      <a:pt x="19546" y="12216"/>
                      <a:pt x="21989" y="12216"/>
                      <a:pt x="24433" y="14660"/>
                    </a:cubicBezTo>
                    <a:cubicBezTo>
                      <a:pt x="29319" y="17102"/>
                      <a:pt x="34206" y="19546"/>
                      <a:pt x="36649" y="24433"/>
                    </a:cubicBezTo>
                    <a:cubicBezTo>
                      <a:pt x="39092" y="26876"/>
                      <a:pt x="41536" y="26876"/>
                      <a:pt x="43979" y="29319"/>
                    </a:cubicBezTo>
                    <a:cubicBezTo>
                      <a:pt x="46422" y="31762"/>
                      <a:pt x="48865" y="31762"/>
                      <a:pt x="51309" y="34206"/>
                    </a:cubicBezTo>
                    <a:cubicBezTo>
                      <a:pt x="53752" y="36649"/>
                      <a:pt x="56195" y="36649"/>
                      <a:pt x="56195" y="39092"/>
                    </a:cubicBezTo>
                    <a:cubicBezTo>
                      <a:pt x="58639" y="41535"/>
                      <a:pt x="58639" y="41535"/>
                      <a:pt x="61082" y="43979"/>
                    </a:cubicBezTo>
                    <a:cubicBezTo>
                      <a:pt x="70855" y="48865"/>
                      <a:pt x="73298" y="51309"/>
                      <a:pt x="73298" y="51309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2987" name="Freeform: Shape 2986">
              <a:extLst>
                <a:ext uri="{FF2B5EF4-FFF2-40B4-BE49-F238E27FC236}">
                  <a16:creationId xmlns:a16="http://schemas.microsoft.com/office/drawing/2014/main" id="{F8C4041A-6222-48FE-B1C9-B255A6850E60}"/>
                </a:ext>
              </a:extLst>
            </p:cNvPr>
            <p:cNvSpPr/>
            <p:nvPr/>
          </p:nvSpPr>
          <p:spPr>
            <a:xfrm>
              <a:off x="35766" y="5146434"/>
              <a:ext cx="250138" cy="1101914"/>
            </a:xfrm>
            <a:custGeom>
              <a:avLst/>
              <a:gdLst>
                <a:gd name="connsiteX0" fmla="*/ 250139 w 250138"/>
                <a:gd name="connsiteY0" fmla="*/ 0 h 1101914"/>
                <a:gd name="connsiteX1" fmla="*/ 35131 w 250138"/>
                <a:gd name="connsiteY1" fmla="*/ 403139 h 1101914"/>
                <a:gd name="connsiteX2" fmla="*/ 925 w 250138"/>
                <a:gd name="connsiteY2" fmla="*/ 1101914 h 1101914"/>
                <a:gd name="connsiteX3" fmla="*/ 10698 w 250138"/>
                <a:gd name="connsiteY3" fmla="*/ 1018843 h 1101914"/>
                <a:gd name="connsiteX4" fmla="*/ 59564 w 250138"/>
                <a:gd name="connsiteY4" fmla="*/ 425129 h 1101914"/>
                <a:gd name="connsiteX5" fmla="*/ 250139 w 250138"/>
                <a:gd name="connsiteY5" fmla="*/ 0 h 110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0138" h="1101914">
                  <a:moveTo>
                    <a:pt x="250139" y="0"/>
                  </a:moveTo>
                  <a:cubicBezTo>
                    <a:pt x="250139" y="0"/>
                    <a:pt x="79110" y="239440"/>
                    <a:pt x="35131" y="403139"/>
                  </a:cubicBezTo>
                  <a:cubicBezTo>
                    <a:pt x="-8848" y="564395"/>
                    <a:pt x="925" y="1101914"/>
                    <a:pt x="925" y="1101914"/>
                  </a:cubicBezTo>
                  <a:lnTo>
                    <a:pt x="10698" y="1018843"/>
                  </a:lnTo>
                  <a:cubicBezTo>
                    <a:pt x="10698" y="1018843"/>
                    <a:pt x="-1518" y="588828"/>
                    <a:pt x="59564" y="425129"/>
                  </a:cubicBezTo>
                  <a:cubicBezTo>
                    <a:pt x="115759" y="258986"/>
                    <a:pt x="250139" y="0"/>
                    <a:pt x="250139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88" name="Freeform: Shape 2987">
              <a:extLst>
                <a:ext uri="{FF2B5EF4-FFF2-40B4-BE49-F238E27FC236}">
                  <a16:creationId xmlns:a16="http://schemas.microsoft.com/office/drawing/2014/main" id="{65DBD4C7-6C30-4894-B98B-C626AAE7CA76}"/>
                </a:ext>
              </a:extLst>
            </p:cNvPr>
            <p:cNvSpPr/>
            <p:nvPr/>
          </p:nvSpPr>
          <p:spPr>
            <a:xfrm>
              <a:off x="46464" y="6601056"/>
              <a:ext cx="535075" cy="402262"/>
            </a:xfrm>
            <a:custGeom>
              <a:avLst/>
              <a:gdLst>
                <a:gd name="connsiteX0" fmla="*/ 535076 w 535075"/>
                <a:gd name="connsiteY0" fmla="*/ 402262 h 402262"/>
                <a:gd name="connsiteX1" fmla="*/ 241884 w 535075"/>
                <a:gd name="connsiteY1" fmla="*/ 338738 h 402262"/>
                <a:gd name="connsiteX2" fmla="*/ 0 w 535075"/>
                <a:gd name="connsiteY2" fmla="*/ 1566 h 402262"/>
                <a:gd name="connsiteX3" fmla="*/ 105061 w 535075"/>
                <a:gd name="connsiteY3" fmla="*/ 121286 h 402262"/>
                <a:gd name="connsiteX4" fmla="*/ 276089 w 535075"/>
                <a:gd name="connsiteY4" fmla="*/ 324078 h 402262"/>
                <a:gd name="connsiteX5" fmla="*/ 535076 w 535075"/>
                <a:gd name="connsiteY5" fmla="*/ 402262 h 402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5075" h="402262">
                  <a:moveTo>
                    <a:pt x="535076" y="402262"/>
                  </a:moveTo>
                  <a:cubicBezTo>
                    <a:pt x="535076" y="402262"/>
                    <a:pt x="324955" y="387603"/>
                    <a:pt x="241884" y="338738"/>
                  </a:cubicBezTo>
                  <a:cubicBezTo>
                    <a:pt x="158813" y="292315"/>
                    <a:pt x="65968" y="148162"/>
                    <a:pt x="0" y="1566"/>
                  </a:cubicBezTo>
                  <a:cubicBezTo>
                    <a:pt x="0" y="1566"/>
                    <a:pt x="2443" y="-22867"/>
                    <a:pt x="105061" y="121286"/>
                  </a:cubicBezTo>
                  <a:cubicBezTo>
                    <a:pt x="207678" y="265440"/>
                    <a:pt x="212564" y="282542"/>
                    <a:pt x="276089" y="324078"/>
                  </a:cubicBezTo>
                  <a:cubicBezTo>
                    <a:pt x="339614" y="365613"/>
                    <a:pt x="535076" y="402262"/>
                    <a:pt x="535076" y="402262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89" name="Freeform: Shape 2988">
              <a:extLst>
                <a:ext uri="{FF2B5EF4-FFF2-40B4-BE49-F238E27FC236}">
                  <a16:creationId xmlns:a16="http://schemas.microsoft.com/office/drawing/2014/main" id="{7E92694E-2F64-4E09-B996-9804F1E96BFF}"/>
                </a:ext>
              </a:extLst>
            </p:cNvPr>
            <p:cNvSpPr/>
            <p:nvPr/>
          </p:nvSpPr>
          <p:spPr>
            <a:xfrm>
              <a:off x="54266" y="6595157"/>
              <a:ext cx="783817" cy="220030"/>
            </a:xfrm>
            <a:custGeom>
              <a:avLst/>
              <a:gdLst>
                <a:gd name="connsiteX0" fmla="*/ 6858 w 783817"/>
                <a:gd name="connsiteY0" fmla="*/ 136 h 220030"/>
                <a:gd name="connsiteX1" fmla="*/ 141238 w 783817"/>
                <a:gd name="connsiteY1" fmla="*/ 44114 h 220030"/>
                <a:gd name="connsiteX2" fmla="*/ 424657 w 783817"/>
                <a:gd name="connsiteY2" fmla="*/ 173608 h 220030"/>
                <a:gd name="connsiteX3" fmla="*/ 783818 w 783817"/>
                <a:gd name="connsiteY3" fmla="*/ 210257 h 220030"/>
                <a:gd name="connsiteX4" fmla="*/ 451533 w 783817"/>
                <a:gd name="connsiteY4" fmla="*/ 210257 h 220030"/>
                <a:gd name="connsiteX5" fmla="*/ 192547 w 783817"/>
                <a:gd name="connsiteY5" fmla="*/ 114969 h 220030"/>
                <a:gd name="connsiteX6" fmla="*/ 92373 w 783817"/>
                <a:gd name="connsiteY6" fmla="*/ 63661 h 220030"/>
                <a:gd name="connsiteX7" fmla="*/ 33734 w 783817"/>
                <a:gd name="connsiteY7" fmla="*/ 17238 h 220030"/>
                <a:gd name="connsiteX8" fmla="*/ 6858 w 783817"/>
                <a:gd name="connsiteY8" fmla="*/ 136 h 220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83817" h="220030">
                  <a:moveTo>
                    <a:pt x="6858" y="136"/>
                  </a:moveTo>
                  <a:cubicBezTo>
                    <a:pt x="6858" y="136"/>
                    <a:pt x="36177" y="-4751"/>
                    <a:pt x="141238" y="44114"/>
                  </a:cubicBezTo>
                  <a:cubicBezTo>
                    <a:pt x="246298" y="92980"/>
                    <a:pt x="363575" y="166278"/>
                    <a:pt x="424657" y="173608"/>
                  </a:cubicBezTo>
                  <a:cubicBezTo>
                    <a:pt x="485739" y="180938"/>
                    <a:pt x="607902" y="220030"/>
                    <a:pt x="783818" y="210257"/>
                  </a:cubicBezTo>
                  <a:cubicBezTo>
                    <a:pt x="783818" y="210257"/>
                    <a:pt x="598129" y="232246"/>
                    <a:pt x="451533" y="210257"/>
                  </a:cubicBezTo>
                  <a:cubicBezTo>
                    <a:pt x="304937" y="188267"/>
                    <a:pt x="214536" y="124743"/>
                    <a:pt x="192547" y="114969"/>
                  </a:cubicBezTo>
                  <a:cubicBezTo>
                    <a:pt x="170557" y="105196"/>
                    <a:pt x="92373" y="63661"/>
                    <a:pt x="92373" y="63661"/>
                  </a:cubicBezTo>
                  <a:cubicBezTo>
                    <a:pt x="92373" y="63661"/>
                    <a:pt x="58167" y="29455"/>
                    <a:pt x="33734" y="17238"/>
                  </a:cubicBezTo>
                  <a:cubicBezTo>
                    <a:pt x="6858" y="5022"/>
                    <a:pt x="-10245" y="136"/>
                    <a:pt x="6858" y="136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0" name="Freeform: Shape 2989">
              <a:extLst>
                <a:ext uri="{FF2B5EF4-FFF2-40B4-BE49-F238E27FC236}">
                  <a16:creationId xmlns:a16="http://schemas.microsoft.com/office/drawing/2014/main" id="{BE179B8A-1D86-4B54-A4F3-87F053A2626C}"/>
                </a:ext>
              </a:extLst>
            </p:cNvPr>
            <p:cNvSpPr/>
            <p:nvPr/>
          </p:nvSpPr>
          <p:spPr>
            <a:xfrm>
              <a:off x="100140" y="6578190"/>
              <a:ext cx="843004" cy="116701"/>
            </a:xfrm>
            <a:custGeom>
              <a:avLst/>
              <a:gdLst>
                <a:gd name="connsiteX0" fmla="*/ 14736 w 843004"/>
                <a:gd name="connsiteY0" fmla="*/ 12216 h 116701"/>
                <a:gd name="connsiteX1" fmla="*/ 100251 w 843004"/>
                <a:gd name="connsiteY1" fmla="*/ 19547 h 116701"/>
                <a:gd name="connsiteX2" fmla="*/ 276166 w 843004"/>
                <a:gd name="connsiteY2" fmla="*/ 46422 h 116701"/>
                <a:gd name="connsiteX3" fmla="*/ 576688 w 843004"/>
                <a:gd name="connsiteY3" fmla="*/ 114834 h 116701"/>
                <a:gd name="connsiteX4" fmla="*/ 843005 w 843004"/>
                <a:gd name="connsiteY4" fmla="*/ 92845 h 116701"/>
                <a:gd name="connsiteX5" fmla="*/ 525379 w 843004"/>
                <a:gd name="connsiteY5" fmla="*/ 73298 h 116701"/>
                <a:gd name="connsiteX6" fmla="*/ 266393 w 843004"/>
                <a:gd name="connsiteY6" fmla="*/ 9773 h 116701"/>
                <a:gd name="connsiteX7" fmla="*/ 48942 w 843004"/>
                <a:gd name="connsiteY7" fmla="*/ 2443 h 116701"/>
                <a:gd name="connsiteX8" fmla="*/ 14736 w 843004"/>
                <a:gd name="connsiteY8" fmla="*/ 12216 h 116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3004" h="116701">
                  <a:moveTo>
                    <a:pt x="14736" y="12216"/>
                  </a:moveTo>
                  <a:cubicBezTo>
                    <a:pt x="14736" y="12216"/>
                    <a:pt x="78261" y="14660"/>
                    <a:pt x="100251" y="19547"/>
                  </a:cubicBezTo>
                  <a:cubicBezTo>
                    <a:pt x="100251" y="19547"/>
                    <a:pt x="212641" y="24433"/>
                    <a:pt x="276166" y="46422"/>
                  </a:cubicBezTo>
                  <a:cubicBezTo>
                    <a:pt x="342134" y="68412"/>
                    <a:pt x="452081" y="105061"/>
                    <a:pt x="576688" y="114834"/>
                  </a:cubicBezTo>
                  <a:cubicBezTo>
                    <a:pt x="701295" y="124607"/>
                    <a:pt x="843005" y="92845"/>
                    <a:pt x="843005" y="92845"/>
                  </a:cubicBezTo>
                  <a:cubicBezTo>
                    <a:pt x="843005" y="92845"/>
                    <a:pt x="635327" y="105061"/>
                    <a:pt x="525379" y="73298"/>
                  </a:cubicBezTo>
                  <a:cubicBezTo>
                    <a:pt x="415432" y="39092"/>
                    <a:pt x="356794" y="19547"/>
                    <a:pt x="266393" y="9773"/>
                  </a:cubicBezTo>
                  <a:cubicBezTo>
                    <a:pt x="175992" y="0"/>
                    <a:pt x="107580" y="-2443"/>
                    <a:pt x="48942" y="2443"/>
                  </a:cubicBezTo>
                  <a:cubicBezTo>
                    <a:pt x="-7253" y="7330"/>
                    <a:pt x="-9696" y="12216"/>
                    <a:pt x="14736" y="12216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1" name="Freeform: Shape 2990">
              <a:extLst>
                <a:ext uri="{FF2B5EF4-FFF2-40B4-BE49-F238E27FC236}">
                  <a16:creationId xmlns:a16="http://schemas.microsoft.com/office/drawing/2014/main" id="{D4D5FDD9-FE74-4DBB-AAE1-1EDAC109445A}"/>
                </a:ext>
              </a:extLst>
            </p:cNvPr>
            <p:cNvSpPr/>
            <p:nvPr/>
          </p:nvSpPr>
          <p:spPr>
            <a:xfrm>
              <a:off x="85557" y="6487143"/>
              <a:ext cx="906452" cy="103263"/>
            </a:xfrm>
            <a:custGeom>
              <a:avLst/>
              <a:gdLst>
                <a:gd name="connsiteX0" fmla="*/ 906453 w 906452"/>
                <a:gd name="connsiteY0" fmla="*/ 20192 h 103263"/>
                <a:gd name="connsiteX1" fmla="*/ 491097 w 906452"/>
                <a:gd name="connsiteY1" fmla="*/ 47068 h 103263"/>
                <a:gd name="connsiteX2" fmla="*/ 217451 w 906452"/>
                <a:gd name="connsiteY2" fmla="*/ 64171 h 103263"/>
                <a:gd name="connsiteX3" fmla="*/ 0 w 906452"/>
                <a:gd name="connsiteY3" fmla="*/ 103263 h 103263"/>
                <a:gd name="connsiteX4" fmla="*/ 153926 w 906452"/>
                <a:gd name="connsiteY4" fmla="*/ 47068 h 103263"/>
                <a:gd name="connsiteX5" fmla="*/ 469108 w 906452"/>
                <a:gd name="connsiteY5" fmla="*/ 646 h 103263"/>
                <a:gd name="connsiteX6" fmla="*/ 906453 w 906452"/>
                <a:gd name="connsiteY6" fmla="*/ 20192 h 103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6452" h="103263">
                  <a:moveTo>
                    <a:pt x="906453" y="20192"/>
                  </a:moveTo>
                  <a:cubicBezTo>
                    <a:pt x="906453" y="20192"/>
                    <a:pt x="625477" y="64171"/>
                    <a:pt x="491097" y="47068"/>
                  </a:cubicBezTo>
                  <a:cubicBezTo>
                    <a:pt x="356717" y="27522"/>
                    <a:pt x="273646" y="44625"/>
                    <a:pt x="217451" y="64171"/>
                  </a:cubicBezTo>
                  <a:cubicBezTo>
                    <a:pt x="217451" y="64171"/>
                    <a:pt x="39092" y="88603"/>
                    <a:pt x="0" y="103263"/>
                  </a:cubicBezTo>
                  <a:cubicBezTo>
                    <a:pt x="0" y="103263"/>
                    <a:pt x="65968" y="76387"/>
                    <a:pt x="153926" y="47068"/>
                  </a:cubicBezTo>
                  <a:cubicBezTo>
                    <a:pt x="241884" y="17749"/>
                    <a:pt x="354274" y="3089"/>
                    <a:pt x="469108" y="646"/>
                  </a:cubicBezTo>
                  <a:cubicBezTo>
                    <a:pt x="581498" y="-4241"/>
                    <a:pt x="906453" y="20192"/>
                    <a:pt x="906453" y="20192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2" name="Freeform: Shape 2991">
              <a:extLst>
                <a:ext uri="{FF2B5EF4-FFF2-40B4-BE49-F238E27FC236}">
                  <a16:creationId xmlns:a16="http://schemas.microsoft.com/office/drawing/2014/main" id="{8C268164-6A89-42FB-9BAB-30340CEA4350}"/>
                </a:ext>
              </a:extLst>
            </p:cNvPr>
            <p:cNvSpPr/>
            <p:nvPr/>
          </p:nvSpPr>
          <p:spPr>
            <a:xfrm>
              <a:off x="74045" y="6313945"/>
              <a:ext cx="900862" cy="276088"/>
            </a:xfrm>
            <a:custGeom>
              <a:avLst/>
              <a:gdLst>
                <a:gd name="connsiteX0" fmla="*/ 397549 w 900862"/>
                <a:gd name="connsiteY0" fmla="*/ 24804 h 276088"/>
                <a:gd name="connsiteX1" fmla="*/ 624773 w 900862"/>
                <a:gd name="connsiteY1" fmla="*/ 372 h 276088"/>
                <a:gd name="connsiteX2" fmla="*/ 900862 w 900862"/>
                <a:gd name="connsiteY2" fmla="*/ 7701 h 276088"/>
                <a:gd name="connsiteX3" fmla="*/ 732277 w 900862"/>
                <a:gd name="connsiteY3" fmla="*/ 39464 h 276088"/>
                <a:gd name="connsiteX4" fmla="*/ 402435 w 900862"/>
                <a:gd name="connsiteY4" fmla="*/ 95659 h 276088"/>
                <a:gd name="connsiteX5" fmla="*/ 18842 w 900862"/>
                <a:gd name="connsiteY5" fmla="*/ 269131 h 276088"/>
                <a:gd name="connsiteX6" fmla="*/ 21285 w 900862"/>
                <a:gd name="connsiteY6" fmla="*/ 256915 h 276088"/>
                <a:gd name="connsiteX7" fmla="*/ 397549 w 900862"/>
                <a:gd name="connsiteY7" fmla="*/ 24804 h 276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0862" h="276088">
                  <a:moveTo>
                    <a:pt x="397549" y="24804"/>
                  </a:moveTo>
                  <a:cubicBezTo>
                    <a:pt x="441527" y="7701"/>
                    <a:pt x="514826" y="-2072"/>
                    <a:pt x="624773" y="372"/>
                  </a:cubicBezTo>
                  <a:cubicBezTo>
                    <a:pt x="734720" y="2815"/>
                    <a:pt x="900862" y="7701"/>
                    <a:pt x="900862" y="7701"/>
                  </a:cubicBezTo>
                  <a:cubicBezTo>
                    <a:pt x="900862" y="7701"/>
                    <a:pt x="871543" y="24804"/>
                    <a:pt x="732277" y="39464"/>
                  </a:cubicBezTo>
                  <a:cubicBezTo>
                    <a:pt x="593010" y="54123"/>
                    <a:pt x="497723" y="59010"/>
                    <a:pt x="402435" y="95659"/>
                  </a:cubicBezTo>
                  <a:cubicBezTo>
                    <a:pt x="307148" y="132308"/>
                    <a:pt x="87253" y="227595"/>
                    <a:pt x="18842" y="269131"/>
                  </a:cubicBezTo>
                  <a:cubicBezTo>
                    <a:pt x="18842" y="269131"/>
                    <a:pt x="-25137" y="291121"/>
                    <a:pt x="21285" y="256915"/>
                  </a:cubicBezTo>
                  <a:cubicBezTo>
                    <a:pt x="70151" y="222709"/>
                    <a:pt x="285158" y="68783"/>
                    <a:pt x="397549" y="24804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3" name="Freeform: Shape 2992">
              <a:extLst>
                <a:ext uri="{FF2B5EF4-FFF2-40B4-BE49-F238E27FC236}">
                  <a16:creationId xmlns:a16="http://schemas.microsoft.com/office/drawing/2014/main" id="{5C323AAC-2877-4714-9761-2A239CDB6BBF}"/>
                </a:ext>
              </a:extLst>
            </p:cNvPr>
            <p:cNvSpPr/>
            <p:nvPr/>
          </p:nvSpPr>
          <p:spPr>
            <a:xfrm>
              <a:off x="63567" y="6011352"/>
              <a:ext cx="921112" cy="571724"/>
            </a:xfrm>
            <a:custGeom>
              <a:avLst/>
              <a:gdLst>
                <a:gd name="connsiteX0" fmla="*/ 921113 w 921112"/>
                <a:gd name="connsiteY0" fmla="*/ 0 h 571724"/>
                <a:gd name="connsiteX1" fmla="*/ 449562 w 921112"/>
                <a:gd name="connsiteY1" fmla="*/ 124606 h 571724"/>
                <a:gd name="connsiteX2" fmla="*/ 200348 w 921112"/>
                <a:gd name="connsiteY2" fmla="*/ 346944 h 571724"/>
                <a:gd name="connsiteX3" fmla="*/ 0 w 921112"/>
                <a:gd name="connsiteY3" fmla="*/ 571725 h 571724"/>
                <a:gd name="connsiteX4" fmla="*/ 102617 w 921112"/>
                <a:gd name="connsiteY4" fmla="*/ 491097 h 571724"/>
                <a:gd name="connsiteX5" fmla="*/ 386037 w 921112"/>
                <a:gd name="connsiteY5" fmla="*/ 234553 h 571724"/>
                <a:gd name="connsiteX6" fmla="*/ 708548 w 921112"/>
                <a:gd name="connsiteY6" fmla="*/ 61082 h 571724"/>
                <a:gd name="connsiteX7" fmla="*/ 921113 w 921112"/>
                <a:gd name="connsiteY7" fmla="*/ 0 h 571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1112" h="571724">
                  <a:moveTo>
                    <a:pt x="921113" y="0"/>
                  </a:moveTo>
                  <a:cubicBezTo>
                    <a:pt x="921113" y="0"/>
                    <a:pt x="583941" y="48865"/>
                    <a:pt x="449562" y="124606"/>
                  </a:cubicBezTo>
                  <a:cubicBezTo>
                    <a:pt x="315182" y="200348"/>
                    <a:pt x="261430" y="290749"/>
                    <a:pt x="200348" y="346944"/>
                  </a:cubicBezTo>
                  <a:cubicBezTo>
                    <a:pt x="136823" y="403139"/>
                    <a:pt x="0" y="571725"/>
                    <a:pt x="0" y="571725"/>
                  </a:cubicBezTo>
                  <a:cubicBezTo>
                    <a:pt x="0" y="571725"/>
                    <a:pt x="61082" y="542405"/>
                    <a:pt x="102617" y="491097"/>
                  </a:cubicBezTo>
                  <a:cubicBezTo>
                    <a:pt x="144153" y="439789"/>
                    <a:pt x="224781" y="346944"/>
                    <a:pt x="386037" y="234553"/>
                  </a:cubicBezTo>
                  <a:cubicBezTo>
                    <a:pt x="544849" y="122163"/>
                    <a:pt x="552179" y="119720"/>
                    <a:pt x="708548" y="61082"/>
                  </a:cubicBezTo>
                  <a:cubicBezTo>
                    <a:pt x="864917" y="4886"/>
                    <a:pt x="921113" y="0"/>
                    <a:pt x="921113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4" name="Freeform: Shape 2993">
              <a:extLst>
                <a:ext uri="{FF2B5EF4-FFF2-40B4-BE49-F238E27FC236}">
                  <a16:creationId xmlns:a16="http://schemas.microsoft.com/office/drawing/2014/main" id="{C59EAA7A-7A5C-41A8-BA3B-B00321BE0CF6}"/>
                </a:ext>
              </a:extLst>
            </p:cNvPr>
            <p:cNvSpPr/>
            <p:nvPr/>
          </p:nvSpPr>
          <p:spPr>
            <a:xfrm>
              <a:off x="61124" y="5693727"/>
              <a:ext cx="906452" cy="891793"/>
            </a:xfrm>
            <a:custGeom>
              <a:avLst/>
              <a:gdLst>
                <a:gd name="connsiteX0" fmla="*/ 906453 w 906452"/>
                <a:gd name="connsiteY0" fmla="*/ 0 h 891793"/>
                <a:gd name="connsiteX1" fmla="*/ 412913 w 906452"/>
                <a:gd name="connsiteY1" fmla="*/ 244327 h 891793"/>
                <a:gd name="connsiteX2" fmla="*/ 151483 w 906452"/>
                <a:gd name="connsiteY2" fmla="*/ 615704 h 891793"/>
                <a:gd name="connsiteX3" fmla="*/ 0 w 906452"/>
                <a:gd name="connsiteY3" fmla="*/ 891793 h 891793"/>
                <a:gd name="connsiteX4" fmla="*/ 161256 w 906452"/>
                <a:gd name="connsiteY4" fmla="*/ 671899 h 891793"/>
                <a:gd name="connsiteX5" fmla="*/ 351831 w 906452"/>
                <a:gd name="connsiteY5" fmla="*/ 405582 h 891793"/>
                <a:gd name="connsiteX6" fmla="*/ 527746 w 906452"/>
                <a:gd name="connsiteY6" fmla="*/ 227224 h 891793"/>
                <a:gd name="connsiteX7" fmla="*/ 906453 w 906452"/>
                <a:gd name="connsiteY7" fmla="*/ 0 h 891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6452" h="891793">
                  <a:moveTo>
                    <a:pt x="906453" y="0"/>
                  </a:moveTo>
                  <a:cubicBezTo>
                    <a:pt x="906453" y="0"/>
                    <a:pt x="549736" y="124606"/>
                    <a:pt x="412913" y="244327"/>
                  </a:cubicBezTo>
                  <a:cubicBezTo>
                    <a:pt x="276089" y="364047"/>
                    <a:pt x="197905" y="532632"/>
                    <a:pt x="151483" y="615704"/>
                  </a:cubicBezTo>
                  <a:cubicBezTo>
                    <a:pt x="105061" y="698775"/>
                    <a:pt x="0" y="891793"/>
                    <a:pt x="0" y="891793"/>
                  </a:cubicBezTo>
                  <a:cubicBezTo>
                    <a:pt x="0" y="891793"/>
                    <a:pt x="97731" y="754970"/>
                    <a:pt x="161256" y="671899"/>
                  </a:cubicBezTo>
                  <a:cubicBezTo>
                    <a:pt x="224781" y="591271"/>
                    <a:pt x="249214" y="537519"/>
                    <a:pt x="351831" y="405582"/>
                  </a:cubicBezTo>
                  <a:cubicBezTo>
                    <a:pt x="454448" y="273646"/>
                    <a:pt x="464221" y="271202"/>
                    <a:pt x="527746" y="227224"/>
                  </a:cubicBezTo>
                  <a:cubicBezTo>
                    <a:pt x="588828" y="183245"/>
                    <a:pt x="869804" y="12216"/>
                    <a:pt x="906453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5" name="Freeform: Shape 2994">
              <a:extLst>
                <a:ext uri="{FF2B5EF4-FFF2-40B4-BE49-F238E27FC236}">
                  <a16:creationId xmlns:a16="http://schemas.microsoft.com/office/drawing/2014/main" id="{3F64FBE0-5CF9-4FFA-B621-FA9D9F0ED574}"/>
                </a:ext>
              </a:extLst>
            </p:cNvPr>
            <p:cNvSpPr/>
            <p:nvPr/>
          </p:nvSpPr>
          <p:spPr>
            <a:xfrm>
              <a:off x="66011" y="5442069"/>
              <a:ext cx="798949" cy="1126347"/>
            </a:xfrm>
            <a:custGeom>
              <a:avLst/>
              <a:gdLst>
                <a:gd name="connsiteX0" fmla="*/ 798949 w 798949"/>
                <a:gd name="connsiteY0" fmla="*/ 0 h 1126347"/>
                <a:gd name="connsiteX1" fmla="*/ 290749 w 798949"/>
                <a:gd name="connsiteY1" fmla="*/ 383594 h 1126347"/>
                <a:gd name="connsiteX2" fmla="*/ 0 w 798949"/>
                <a:gd name="connsiteY2" fmla="*/ 1126347 h 1126347"/>
                <a:gd name="connsiteX3" fmla="*/ 149039 w 798949"/>
                <a:gd name="connsiteY3" fmla="*/ 794063 h 1126347"/>
                <a:gd name="connsiteX4" fmla="*/ 342058 w 798949"/>
                <a:gd name="connsiteY4" fmla="*/ 405583 h 1126347"/>
                <a:gd name="connsiteX5" fmla="*/ 798949 w 798949"/>
                <a:gd name="connsiteY5" fmla="*/ 0 h 1126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8949" h="1126347">
                  <a:moveTo>
                    <a:pt x="798949" y="0"/>
                  </a:moveTo>
                  <a:cubicBezTo>
                    <a:pt x="798949" y="0"/>
                    <a:pt x="408026" y="229667"/>
                    <a:pt x="290749" y="383594"/>
                  </a:cubicBezTo>
                  <a:cubicBezTo>
                    <a:pt x="173472" y="537519"/>
                    <a:pt x="51309" y="928442"/>
                    <a:pt x="0" y="1126347"/>
                  </a:cubicBezTo>
                  <a:cubicBezTo>
                    <a:pt x="0" y="1126347"/>
                    <a:pt x="114834" y="882020"/>
                    <a:pt x="149039" y="794063"/>
                  </a:cubicBezTo>
                  <a:cubicBezTo>
                    <a:pt x="183245" y="706105"/>
                    <a:pt x="227224" y="588828"/>
                    <a:pt x="342058" y="405583"/>
                  </a:cubicBezTo>
                  <a:cubicBezTo>
                    <a:pt x="454448" y="222338"/>
                    <a:pt x="762300" y="39092"/>
                    <a:pt x="798949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6" name="Freeform: Shape 2995">
              <a:extLst>
                <a:ext uri="{FF2B5EF4-FFF2-40B4-BE49-F238E27FC236}">
                  <a16:creationId xmlns:a16="http://schemas.microsoft.com/office/drawing/2014/main" id="{7694DC76-7179-4327-BE45-45CD1C5158B8}"/>
                </a:ext>
              </a:extLst>
            </p:cNvPr>
            <p:cNvSpPr/>
            <p:nvPr/>
          </p:nvSpPr>
          <p:spPr>
            <a:xfrm>
              <a:off x="56110" y="5334566"/>
              <a:ext cx="735551" cy="1231407"/>
            </a:xfrm>
            <a:custGeom>
              <a:avLst/>
              <a:gdLst>
                <a:gd name="connsiteX0" fmla="*/ 735551 w 735551"/>
                <a:gd name="connsiteY0" fmla="*/ 0 h 1231407"/>
                <a:gd name="connsiteX1" fmla="*/ 244454 w 735551"/>
                <a:gd name="connsiteY1" fmla="*/ 359161 h 1231407"/>
                <a:gd name="connsiteX2" fmla="*/ 127 w 735551"/>
                <a:gd name="connsiteY2" fmla="*/ 1231408 h 1231407"/>
                <a:gd name="connsiteX3" fmla="*/ 183372 w 735551"/>
                <a:gd name="connsiteY3" fmla="*/ 542406 h 1231407"/>
                <a:gd name="connsiteX4" fmla="*/ 735551 w 735551"/>
                <a:gd name="connsiteY4" fmla="*/ 0 h 1231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5551" h="1231407">
                  <a:moveTo>
                    <a:pt x="735551" y="0"/>
                  </a:moveTo>
                  <a:cubicBezTo>
                    <a:pt x="735551" y="0"/>
                    <a:pt x="356845" y="149040"/>
                    <a:pt x="244454" y="359161"/>
                  </a:cubicBezTo>
                  <a:cubicBezTo>
                    <a:pt x="132064" y="569282"/>
                    <a:pt x="-4759" y="1011513"/>
                    <a:pt x="127" y="1231408"/>
                  </a:cubicBezTo>
                  <a:cubicBezTo>
                    <a:pt x="127" y="1231408"/>
                    <a:pt x="66096" y="828268"/>
                    <a:pt x="183372" y="542406"/>
                  </a:cubicBezTo>
                  <a:cubicBezTo>
                    <a:pt x="298206" y="256543"/>
                    <a:pt x="650037" y="56195"/>
                    <a:pt x="735551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7" name="Freeform: Shape 2996">
              <a:extLst>
                <a:ext uri="{FF2B5EF4-FFF2-40B4-BE49-F238E27FC236}">
                  <a16:creationId xmlns:a16="http://schemas.microsoft.com/office/drawing/2014/main" id="{D9B349BF-E0A9-4269-A36E-FCBF34DC996F}"/>
                </a:ext>
              </a:extLst>
            </p:cNvPr>
            <p:cNvSpPr/>
            <p:nvPr/>
          </p:nvSpPr>
          <p:spPr>
            <a:xfrm>
              <a:off x="48531" y="5190413"/>
              <a:ext cx="371753" cy="1365787"/>
            </a:xfrm>
            <a:custGeom>
              <a:avLst/>
              <a:gdLst>
                <a:gd name="connsiteX0" fmla="*/ 371753 w 371753"/>
                <a:gd name="connsiteY0" fmla="*/ 0 h 1365787"/>
                <a:gd name="connsiteX1" fmla="*/ 369310 w 371753"/>
                <a:gd name="connsiteY1" fmla="*/ 2443 h 1365787"/>
                <a:gd name="connsiteX2" fmla="*/ 176292 w 371753"/>
                <a:gd name="connsiteY2" fmla="*/ 383593 h 1365787"/>
                <a:gd name="connsiteX3" fmla="*/ 85891 w 371753"/>
                <a:gd name="connsiteY3" fmla="*/ 764743 h 1365787"/>
                <a:gd name="connsiteX4" fmla="*/ 2820 w 371753"/>
                <a:gd name="connsiteY4" fmla="*/ 1365788 h 1365787"/>
                <a:gd name="connsiteX5" fmla="*/ 107880 w 371753"/>
                <a:gd name="connsiteY5" fmla="*/ 752527 h 1365787"/>
                <a:gd name="connsiteX6" fmla="*/ 371753 w 371753"/>
                <a:gd name="connsiteY6" fmla="*/ 0 h 1365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1753" h="1365787">
                  <a:moveTo>
                    <a:pt x="371753" y="0"/>
                  </a:moveTo>
                  <a:cubicBezTo>
                    <a:pt x="371753" y="0"/>
                    <a:pt x="371753" y="0"/>
                    <a:pt x="369310" y="2443"/>
                  </a:cubicBezTo>
                  <a:cubicBezTo>
                    <a:pt x="349764" y="31762"/>
                    <a:pt x="210498" y="254100"/>
                    <a:pt x="176292" y="383593"/>
                  </a:cubicBezTo>
                  <a:cubicBezTo>
                    <a:pt x="139643" y="520416"/>
                    <a:pt x="100550" y="693888"/>
                    <a:pt x="85891" y="764743"/>
                  </a:cubicBezTo>
                  <a:cubicBezTo>
                    <a:pt x="71231" y="835598"/>
                    <a:pt x="-16726" y="1204532"/>
                    <a:pt x="2820" y="1365788"/>
                  </a:cubicBezTo>
                  <a:cubicBezTo>
                    <a:pt x="2820" y="1365788"/>
                    <a:pt x="37026" y="955319"/>
                    <a:pt x="107880" y="752527"/>
                  </a:cubicBezTo>
                  <a:cubicBezTo>
                    <a:pt x="176292" y="549736"/>
                    <a:pt x="154302" y="373820"/>
                    <a:pt x="371753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8" name="Freeform: Shape 2997">
              <a:extLst>
                <a:ext uri="{FF2B5EF4-FFF2-40B4-BE49-F238E27FC236}">
                  <a16:creationId xmlns:a16="http://schemas.microsoft.com/office/drawing/2014/main" id="{561DE490-C869-4990-9D88-707AB45CC525}"/>
                </a:ext>
              </a:extLst>
            </p:cNvPr>
            <p:cNvSpPr/>
            <p:nvPr/>
          </p:nvSpPr>
          <p:spPr>
            <a:xfrm>
              <a:off x="-81131" y="5139104"/>
              <a:ext cx="152028" cy="1321808"/>
            </a:xfrm>
            <a:custGeom>
              <a:avLst/>
              <a:gdLst>
                <a:gd name="connsiteX0" fmla="*/ 152029 w 152028"/>
                <a:gd name="connsiteY0" fmla="*/ 0 h 1321808"/>
                <a:gd name="connsiteX1" fmla="*/ 546 w 152028"/>
                <a:gd name="connsiteY1" fmla="*/ 466665 h 1321808"/>
                <a:gd name="connsiteX2" fmla="*/ 115380 w 152028"/>
                <a:gd name="connsiteY2" fmla="*/ 1321809 h 1321808"/>
                <a:gd name="connsiteX3" fmla="*/ 81174 w 152028"/>
                <a:gd name="connsiteY3" fmla="*/ 925999 h 1321808"/>
                <a:gd name="connsiteX4" fmla="*/ 51855 w 152028"/>
                <a:gd name="connsiteY4" fmla="*/ 476438 h 1321808"/>
                <a:gd name="connsiteX5" fmla="*/ 152029 w 152028"/>
                <a:gd name="connsiteY5" fmla="*/ 0 h 1321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028" h="1321808">
                  <a:moveTo>
                    <a:pt x="152029" y="0"/>
                  </a:moveTo>
                  <a:cubicBezTo>
                    <a:pt x="152029" y="0"/>
                    <a:pt x="10319" y="302965"/>
                    <a:pt x="546" y="466665"/>
                  </a:cubicBezTo>
                  <a:cubicBezTo>
                    <a:pt x="-9227" y="630363"/>
                    <a:pt x="115380" y="1321809"/>
                    <a:pt x="115380" y="1321809"/>
                  </a:cubicBezTo>
                  <a:cubicBezTo>
                    <a:pt x="115380" y="1321809"/>
                    <a:pt x="86061" y="969978"/>
                    <a:pt x="81174" y="925999"/>
                  </a:cubicBezTo>
                  <a:cubicBezTo>
                    <a:pt x="76288" y="882020"/>
                    <a:pt x="34752" y="623034"/>
                    <a:pt x="51855" y="476438"/>
                  </a:cubicBezTo>
                  <a:cubicBezTo>
                    <a:pt x="66515" y="332285"/>
                    <a:pt x="110493" y="90401"/>
                    <a:pt x="152029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9" name="Freeform: Shape 2998">
              <a:extLst>
                <a:ext uri="{FF2B5EF4-FFF2-40B4-BE49-F238E27FC236}">
                  <a16:creationId xmlns:a16="http://schemas.microsoft.com/office/drawing/2014/main" id="{E709C98E-007C-4862-93B9-CF5A57DA21CF}"/>
                </a:ext>
              </a:extLst>
            </p:cNvPr>
            <p:cNvSpPr/>
            <p:nvPr/>
          </p:nvSpPr>
          <p:spPr>
            <a:xfrm>
              <a:off x="-188485" y="5202629"/>
              <a:ext cx="220290" cy="1348684"/>
            </a:xfrm>
            <a:custGeom>
              <a:avLst/>
              <a:gdLst>
                <a:gd name="connsiteX0" fmla="*/ 10170 w 220290"/>
                <a:gd name="connsiteY0" fmla="*/ 0 h 1348684"/>
                <a:gd name="connsiteX1" fmla="*/ 12613 w 220290"/>
                <a:gd name="connsiteY1" fmla="*/ 500870 h 1348684"/>
                <a:gd name="connsiteX2" fmla="*/ 220291 w 220290"/>
                <a:gd name="connsiteY2" fmla="*/ 1348684 h 1348684"/>
                <a:gd name="connsiteX3" fmla="*/ 156766 w 220290"/>
                <a:gd name="connsiteY3" fmla="*/ 945545 h 1348684"/>
                <a:gd name="connsiteX4" fmla="*/ 90798 w 220290"/>
                <a:gd name="connsiteY4" fmla="*/ 598601 h 1348684"/>
                <a:gd name="connsiteX5" fmla="*/ 32159 w 220290"/>
                <a:gd name="connsiteY5" fmla="*/ 273646 h 1348684"/>
                <a:gd name="connsiteX6" fmla="*/ 10170 w 220290"/>
                <a:gd name="connsiteY6" fmla="*/ 0 h 1348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0290" h="1348684">
                  <a:moveTo>
                    <a:pt x="10170" y="0"/>
                  </a:moveTo>
                  <a:cubicBezTo>
                    <a:pt x="10170" y="0"/>
                    <a:pt x="-14263" y="383593"/>
                    <a:pt x="12613" y="500870"/>
                  </a:cubicBezTo>
                  <a:cubicBezTo>
                    <a:pt x="41932" y="618147"/>
                    <a:pt x="212961" y="1209418"/>
                    <a:pt x="220291" y="1348684"/>
                  </a:cubicBezTo>
                  <a:cubicBezTo>
                    <a:pt x="220291" y="1348684"/>
                    <a:pt x="190972" y="1126347"/>
                    <a:pt x="156766" y="945545"/>
                  </a:cubicBezTo>
                  <a:cubicBezTo>
                    <a:pt x="122560" y="764743"/>
                    <a:pt x="100571" y="637694"/>
                    <a:pt x="90798" y="598601"/>
                  </a:cubicBezTo>
                  <a:cubicBezTo>
                    <a:pt x="81024" y="559509"/>
                    <a:pt x="24829" y="442232"/>
                    <a:pt x="32159" y="273646"/>
                  </a:cubicBezTo>
                  <a:cubicBezTo>
                    <a:pt x="39489" y="107504"/>
                    <a:pt x="10170" y="0"/>
                    <a:pt x="10170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00" name="Freeform: Shape 2999">
              <a:extLst>
                <a:ext uri="{FF2B5EF4-FFF2-40B4-BE49-F238E27FC236}">
                  <a16:creationId xmlns:a16="http://schemas.microsoft.com/office/drawing/2014/main" id="{81D0C8FE-520A-439C-B543-9E9838CDDCCC}"/>
                </a:ext>
              </a:extLst>
            </p:cNvPr>
            <p:cNvSpPr/>
            <p:nvPr/>
          </p:nvSpPr>
          <p:spPr>
            <a:xfrm>
              <a:off x="-251271" y="5337009"/>
              <a:ext cx="280677" cy="1209418"/>
            </a:xfrm>
            <a:custGeom>
              <a:avLst/>
              <a:gdLst>
                <a:gd name="connsiteX0" fmla="*/ 16761 w 280677"/>
                <a:gd name="connsiteY0" fmla="*/ 0 h 1209418"/>
                <a:gd name="connsiteX1" fmla="*/ 11874 w 280677"/>
                <a:gd name="connsiteY1" fmla="*/ 427572 h 1209418"/>
                <a:gd name="connsiteX2" fmla="*/ 251315 w 280677"/>
                <a:gd name="connsiteY2" fmla="*/ 1075039 h 1209418"/>
                <a:gd name="connsiteX3" fmla="*/ 280634 w 280677"/>
                <a:gd name="connsiteY3" fmla="*/ 1209418 h 1209418"/>
                <a:gd name="connsiteX4" fmla="*/ 231769 w 280677"/>
                <a:gd name="connsiteY4" fmla="*/ 977308 h 1209418"/>
                <a:gd name="connsiteX5" fmla="*/ 85172 w 280677"/>
                <a:gd name="connsiteY5" fmla="*/ 517973 h 1209418"/>
                <a:gd name="connsiteX6" fmla="*/ 16761 w 280677"/>
                <a:gd name="connsiteY6" fmla="*/ 0 h 1209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0677" h="1209418">
                  <a:moveTo>
                    <a:pt x="16761" y="0"/>
                  </a:moveTo>
                  <a:cubicBezTo>
                    <a:pt x="16761" y="0"/>
                    <a:pt x="-17445" y="295636"/>
                    <a:pt x="11874" y="427572"/>
                  </a:cubicBezTo>
                  <a:cubicBezTo>
                    <a:pt x="41194" y="561952"/>
                    <a:pt x="219552" y="960205"/>
                    <a:pt x="251315" y="1075039"/>
                  </a:cubicBezTo>
                  <a:cubicBezTo>
                    <a:pt x="283077" y="1189872"/>
                    <a:pt x="280634" y="1209418"/>
                    <a:pt x="280634" y="1209418"/>
                  </a:cubicBezTo>
                  <a:cubicBezTo>
                    <a:pt x="280634" y="1209418"/>
                    <a:pt x="265974" y="1072595"/>
                    <a:pt x="231769" y="977308"/>
                  </a:cubicBezTo>
                  <a:cubicBezTo>
                    <a:pt x="197563" y="882020"/>
                    <a:pt x="109605" y="608374"/>
                    <a:pt x="85172" y="517973"/>
                  </a:cubicBezTo>
                  <a:cubicBezTo>
                    <a:pt x="60740" y="430016"/>
                    <a:pt x="-7672" y="200348"/>
                    <a:pt x="16761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01" name="Freeform: Shape 3000">
              <a:extLst>
                <a:ext uri="{FF2B5EF4-FFF2-40B4-BE49-F238E27FC236}">
                  <a16:creationId xmlns:a16="http://schemas.microsoft.com/office/drawing/2014/main" id="{5C0BB361-DD3A-497B-A1EF-17E72A8BA892}"/>
                </a:ext>
              </a:extLst>
            </p:cNvPr>
            <p:cNvSpPr/>
            <p:nvPr/>
          </p:nvSpPr>
          <p:spPr>
            <a:xfrm>
              <a:off x="-481281" y="5385874"/>
              <a:ext cx="505756" cy="1150780"/>
            </a:xfrm>
            <a:custGeom>
              <a:avLst/>
              <a:gdLst>
                <a:gd name="connsiteX0" fmla="*/ 0 w 505756"/>
                <a:gd name="connsiteY0" fmla="*/ 0 h 1150780"/>
                <a:gd name="connsiteX1" fmla="*/ 139266 w 505756"/>
                <a:gd name="connsiteY1" fmla="*/ 427572 h 1150780"/>
                <a:gd name="connsiteX2" fmla="*/ 505757 w 505756"/>
                <a:gd name="connsiteY2" fmla="*/ 1150780 h 1150780"/>
                <a:gd name="connsiteX3" fmla="*/ 400696 w 505756"/>
                <a:gd name="connsiteY3" fmla="*/ 874690 h 1150780"/>
                <a:gd name="connsiteX4" fmla="*/ 207678 w 505756"/>
                <a:gd name="connsiteY4" fmla="*/ 483767 h 1150780"/>
                <a:gd name="connsiteX5" fmla="*/ 0 w 505756"/>
                <a:gd name="connsiteY5" fmla="*/ 0 h 1150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5756" h="1150780">
                  <a:moveTo>
                    <a:pt x="0" y="0"/>
                  </a:moveTo>
                  <a:cubicBezTo>
                    <a:pt x="0" y="0"/>
                    <a:pt x="29319" y="178358"/>
                    <a:pt x="139266" y="427572"/>
                  </a:cubicBezTo>
                  <a:cubicBezTo>
                    <a:pt x="249214" y="676785"/>
                    <a:pt x="481324" y="1087255"/>
                    <a:pt x="505757" y="1150780"/>
                  </a:cubicBezTo>
                  <a:cubicBezTo>
                    <a:pt x="505757" y="1150780"/>
                    <a:pt x="473994" y="1045719"/>
                    <a:pt x="400696" y="874690"/>
                  </a:cubicBezTo>
                  <a:cubicBezTo>
                    <a:pt x="327398" y="703661"/>
                    <a:pt x="234554" y="544849"/>
                    <a:pt x="207678" y="483767"/>
                  </a:cubicBezTo>
                  <a:cubicBezTo>
                    <a:pt x="180802" y="425129"/>
                    <a:pt x="129493" y="398253"/>
                    <a:pt x="0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02" name="Freeform: Shape 3001">
              <a:extLst>
                <a:ext uri="{FF2B5EF4-FFF2-40B4-BE49-F238E27FC236}">
                  <a16:creationId xmlns:a16="http://schemas.microsoft.com/office/drawing/2014/main" id="{2D8A31A7-4D47-46D5-9B06-D0D4C68167A1}"/>
                </a:ext>
              </a:extLst>
            </p:cNvPr>
            <p:cNvSpPr/>
            <p:nvPr/>
          </p:nvSpPr>
          <p:spPr>
            <a:xfrm>
              <a:off x="-640093" y="5510481"/>
              <a:ext cx="659682" cy="1031059"/>
            </a:xfrm>
            <a:custGeom>
              <a:avLst/>
              <a:gdLst>
                <a:gd name="connsiteX0" fmla="*/ 0 w 659682"/>
                <a:gd name="connsiteY0" fmla="*/ 0 h 1031059"/>
                <a:gd name="connsiteX1" fmla="*/ 129493 w 659682"/>
                <a:gd name="connsiteY1" fmla="*/ 149039 h 1031059"/>
                <a:gd name="connsiteX2" fmla="*/ 322512 w 659682"/>
                <a:gd name="connsiteY2" fmla="*/ 444675 h 1031059"/>
                <a:gd name="connsiteX3" fmla="*/ 535076 w 659682"/>
                <a:gd name="connsiteY3" fmla="*/ 816052 h 1031059"/>
                <a:gd name="connsiteX4" fmla="*/ 659683 w 659682"/>
                <a:gd name="connsiteY4" fmla="*/ 1031059 h 1031059"/>
                <a:gd name="connsiteX5" fmla="*/ 495984 w 659682"/>
                <a:gd name="connsiteY5" fmla="*/ 796505 h 1031059"/>
                <a:gd name="connsiteX6" fmla="*/ 271203 w 659682"/>
                <a:gd name="connsiteY6" fmla="*/ 447118 h 1031059"/>
                <a:gd name="connsiteX7" fmla="*/ 0 w 659682"/>
                <a:gd name="connsiteY7" fmla="*/ 0 h 1031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59682" h="1031059">
                  <a:moveTo>
                    <a:pt x="0" y="0"/>
                  </a:moveTo>
                  <a:cubicBezTo>
                    <a:pt x="0" y="0"/>
                    <a:pt x="48865" y="9773"/>
                    <a:pt x="129493" y="149039"/>
                  </a:cubicBezTo>
                  <a:cubicBezTo>
                    <a:pt x="210121" y="288306"/>
                    <a:pt x="273646" y="403139"/>
                    <a:pt x="322512" y="444675"/>
                  </a:cubicBezTo>
                  <a:cubicBezTo>
                    <a:pt x="322512" y="444675"/>
                    <a:pt x="481324" y="723207"/>
                    <a:pt x="535076" y="816052"/>
                  </a:cubicBezTo>
                  <a:cubicBezTo>
                    <a:pt x="586385" y="908896"/>
                    <a:pt x="659683" y="1031059"/>
                    <a:pt x="659683" y="1031059"/>
                  </a:cubicBezTo>
                  <a:cubicBezTo>
                    <a:pt x="659683" y="1031059"/>
                    <a:pt x="559509" y="894236"/>
                    <a:pt x="495984" y="796505"/>
                  </a:cubicBezTo>
                  <a:cubicBezTo>
                    <a:pt x="432459" y="698775"/>
                    <a:pt x="329841" y="549736"/>
                    <a:pt x="271203" y="447118"/>
                  </a:cubicBezTo>
                  <a:cubicBezTo>
                    <a:pt x="205235" y="344500"/>
                    <a:pt x="26876" y="26875"/>
                    <a:pt x="0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03" name="Freeform: Shape 3002">
              <a:extLst>
                <a:ext uri="{FF2B5EF4-FFF2-40B4-BE49-F238E27FC236}">
                  <a16:creationId xmlns:a16="http://schemas.microsoft.com/office/drawing/2014/main" id="{D7730F2B-F516-4C4C-B2E6-228892766798}"/>
                </a:ext>
              </a:extLst>
            </p:cNvPr>
            <p:cNvSpPr/>
            <p:nvPr/>
          </p:nvSpPr>
          <p:spPr>
            <a:xfrm>
              <a:off x="-559465" y="6563671"/>
              <a:ext cx="608374" cy="236855"/>
            </a:xfrm>
            <a:custGeom>
              <a:avLst/>
              <a:gdLst>
                <a:gd name="connsiteX0" fmla="*/ 0 w 608374"/>
                <a:gd name="connsiteY0" fmla="*/ 236856 h 236855"/>
                <a:gd name="connsiteX1" fmla="*/ 63525 w 608374"/>
                <a:gd name="connsiteY1" fmla="*/ 56054 h 236855"/>
                <a:gd name="connsiteX2" fmla="*/ 215008 w 608374"/>
                <a:gd name="connsiteY2" fmla="*/ 2302 h 236855"/>
                <a:gd name="connsiteX3" fmla="*/ 608374 w 608374"/>
                <a:gd name="connsiteY3" fmla="*/ 38951 h 236855"/>
                <a:gd name="connsiteX4" fmla="*/ 258987 w 608374"/>
                <a:gd name="connsiteY4" fmla="*/ 43838 h 236855"/>
                <a:gd name="connsiteX5" fmla="*/ 80628 w 608374"/>
                <a:gd name="connsiteY5" fmla="*/ 112249 h 236855"/>
                <a:gd name="connsiteX6" fmla="*/ 0 w 608374"/>
                <a:gd name="connsiteY6" fmla="*/ 236856 h 23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8374" h="236855">
                  <a:moveTo>
                    <a:pt x="0" y="236856"/>
                  </a:moveTo>
                  <a:cubicBezTo>
                    <a:pt x="0" y="236856"/>
                    <a:pt x="48865" y="97589"/>
                    <a:pt x="63525" y="56054"/>
                  </a:cubicBezTo>
                  <a:cubicBezTo>
                    <a:pt x="78185" y="14518"/>
                    <a:pt x="129493" y="-7471"/>
                    <a:pt x="215008" y="2302"/>
                  </a:cubicBezTo>
                  <a:cubicBezTo>
                    <a:pt x="300522" y="14518"/>
                    <a:pt x="608374" y="38951"/>
                    <a:pt x="608374" y="38951"/>
                  </a:cubicBezTo>
                  <a:cubicBezTo>
                    <a:pt x="608374" y="38951"/>
                    <a:pt x="356717" y="56054"/>
                    <a:pt x="258987" y="43838"/>
                  </a:cubicBezTo>
                  <a:cubicBezTo>
                    <a:pt x="161256" y="31621"/>
                    <a:pt x="95288" y="65827"/>
                    <a:pt x="80628" y="112249"/>
                  </a:cubicBezTo>
                  <a:cubicBezTo>
                    <a:pt x="65968" y="158671"/>
                    <a:pt x="0" y="236856"/>
                    <a:pt x="0" y="236856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04" name="Freeform: Shape 3003">
              <a:extLst>
                <a:ext uri="{FF2B5EF4-FFF2-40B4-BE49-F238E27FC236}">
                  <a16:creationId xmlns:a16="http://schemas.microsoft.com/office/drawing/2014/main" id="{6DC28AC9-5E08-4A2F-81ED-547A176B4CC6}"/>
                </a:ext>
              </a:extLst>
            </p:cNvPr>
            <p:cNvSpPr/>
            <p:nvPr/>
          </p:nvSpPr>
          <p:spPr>
            <a:xfrm>
              <a:off x="-908853" y="6416934"/>
              <a:ext cx="952875" cy="175915"/>
            </a:xfrm>
            <a:custGeom>
              <a:avLst/>
              <a:gdLst>
                <a:gd name="connsiteX0" fmla="*/ 0 w 952875"/>
                <a:gd name="connsiteY0" fmla="*/ 0 h 175915"/>
                <a:gd name="connsiteX1" fmla="*/ 444675 w 952875"/>
                <a:gd name="connsiteY1" fmla="*/ 73298 h 175915"/>
                <a:gd name="connsiteX2" fmla="*/ 691445 w 952875"/>
                <a:gd name="connsiteY2" fmla="*/ 124607 h 175915"/>
                <a:gd name="connsiteX3" fmla="*/ 952875 w 952875"/>
                <a:gd name="connsiteY3" fmla="*/ 175916 h 175915"/>
                <a:gd name="connsiteX4" fmla="*/ 493540 w 952875"/>
                <a:gd name="connsiteY4" fmla="*/ 109947 h 175915"/>
                <a:gd name="connsiteX5" fmla="*/ 0 w 952875"/>
                <a:gd name="connsiteY5" fmla="*/ 0 h 175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2875" h="175915">
                  <a:moveTo>
                    <a:pt x="0" y="0"/>
                  </a:moveTo>
                  <a:cubicBezTo>
                    <a:pt x="0" y="0"/>
                    <a:pt x="390923" y="65969"/>
                    <a:pt x="444675" y="73298"/>
                  </a:cubicBezTo>
                  <a:cubicBezTo>
                    <a:pt x="498427" y="80628"/>
                    <a:pt x="649910" y="114834"/>
                    <a:pt x="691445" y="124607"/>
                  </a:cubicBezTo>
                  <a:cubicBezTo>
                    <a:pt x="732981" y="134380"/>
                    <a:pt x="913783" y="168586"/>
                    <a:pt x="952875" y="175916"/>
                  </a:cubicBezTo>
                  <a:cubicBezTo>
                    <a:pt x="952875" y="175916"/>
                    <a:pt x="601044" y="136823"/>
                    <a:pt x="493540" y="109947"/>
                  </a:cubicBezTo>
                  <a:cubicBezTo>
                    <a:pt x="491097" y="107504"/>
                    <a:pt x="197905" y="92845"/>
                    <a:pt x="0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05" name="Freeform: Shape 3004">
              <a:extLst>
                <a:ext uri="{FF2B5EF4-FFF2-40B4-BE49-F238E27FC236}">
                  <a16:creationId xmlns:a16="http://schemas.microsoft.com/office/drawing/2014/main" id="{95350C86-17B7-44E5-9A9A-903800730907}"/>
                </a:ext>
              </a:extLst>
            </p:cNvPr>
            <p:cNvSpPr/>
            <p:nvPr/>
          </p:nvSpPr>
          <p:spPr>
            <a:xfrm>
              <a:off x="-945502" y="6170024"/>
              <a:ext cx="974864" cy="413052"/>
            </a:xfrm>
            <a:custGeom>
              <a:avLst/>
              <a:gdLst>
                <a:gd name="connsiteX0" fmla="*/ 0 w 974864"/>
                <a:gd name="connsiteY0" fmla="*/ 140 h 413052"/>
                <a:gd name="connsiteX1" fmla="*/ 300522 w 974864"/>
                <a:gd name="connsiteY1" fmla="*/ 129633 h 413052"/>
                <a:gd name="connsiteX2" fmla="*/ 671899 w 974864"/>
                <a:gd name="connsiteY2" fmla="*/ 300662 h 413052"/>
                <a:gd name="connsiteX3" fmla="*/ 974865 w 974864"/>
                <a:gd name="connsiteY3" fmla="*/ 413052 h 413052"/>
                <a:gd name="connsiteX4" fmla="*/ 737867 w 974864"/>
                <a:gd name="connsiteY4" fmla="*/ 303105 h 413052"/>
                <a:gd name="connsiteX5" fmla="*/ 439788 w 974864"/>
                <a:gd name="connsiteY5" fmla="*/ 151622 h 413052"/>
                <a:gd name="connsiteX6" fmla="*/ 0 w 974864"/>
                <a:gd name="connsiteY6" fmla="*/ 140 h 413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4864" h="413052">
                  <a:moveTo>
                    <a:pt x="0" y="140"/>
                  </a:moveTo>
                  <a:cubicBezTo>
                    <a:pt x="0" y="140"/>
                    <a:pt x="263873" y="114973"/>
                    <a:pt x="300522" y="129633"/>
                  </a:cubicBezTo>
                  <a:cubicBezTo>
                    <a:pt x="337171" y="144293"/>
                    <a:pt x="620590" y="273786"/>
                    <a:pt x="671899" y="300662"/>
                  </a:cubicBezTo>
                  <a:cubicBezTo>
                    <a:pt x="723208" y="327538"/>
                    <a:pt x="916226" y="405722"/>
                    <a:pt x="974865" y="413052"/>
                  </a:cubicBezTo>
                  <a:cubicBezTo>
                    <a:pt x="974865" y="413052"/>
                    <a:pt x="825825" y="347084"/>
                    <a:pt x="737867" y="303105"/>
                  </a:cubicBezTo>
                  <a:cubicBezTo>
                    <a:pt x="649910" y="259126"/>
                    <a:pt x="520416" y="180942"/>
                    <a:pt x="439788" y="151622"/>
                  </a:cubicBezTo>
                  <a:cubicBezTo>
                    <a:pt x="361604" y="119860"/>
                    <a:pt x="39092" y="-4747"/>
                    <a:pt x="0" y="14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06" name="Freeform: Shape 3005">
              <a:extLst>
                <a:ext uri="{FF2B5EF4-FFF2-40B4-BE49-F238E27FC236}">
                  <a16:creationId xmlns:a16="http://schemas.microsoft.com/office/drawing/2014/main" id="{F76AE45E-9CB6-4C65-B61C-29CB1994CBDC}"/>
                </a:ext>
              </a:extLst>
            </p:cNvPr>
            <p:cNvSpPr/>
            <p:nvPr/>
          </p:nvSpPr>
          <p:spPr>
            <a:xfrm>
              <a:off x="-977265" y="5798787"/>
              <a:ext cx="1006627" cy="769629"/>
            </a:xfrm>
            <a:custGeom>
              <a:avLst/>
              <a:gdLst>
                <a:gd name="connsiteX0" fmla="*/ 1006627 w 1006627"/>
                <a:gd name="connsiteY0" fmla="*/ 769630 h 769629"/>
                <a:gd name="connsiteX1" fmla="*/ 586385 w 1006627"/>
                <a:gd name="connsiteY1" fmla="*/ 464221 h 769629"/>
                <a:gd name="connsiteX2" fmla="*/ 224781 w 1006627"/>
                <a:gd name="connsiteY2" fmla="*/ 166142 h 769629"/>
                <a:gd name="connsiteX3" fmla="*/ 0 w 1006627"/>
                <a:gd name="connsiteY3" fmla="*/ 0 h 769629"/>
                <a:gd name="connsiteX4" fmla="*/ 232111 w 1006627"/>
                <a:gd name="connsiteY4" fmla="*/ 136823 h 769629"/>
                <a:gd name="connsiteX5" fmla="*/ 537519 w 1006627"/>
                <a:gd name="connsiteY5" fmla="*/ 376263 h 769629"/>
                <a:gd name="connsiteX6" fmla="*/ 1006627 w 1006627"/>
                <a:gd name="connsiteY6" fmla="*/ 769630 h 769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6627" h="769629">
                  <a:moveTo>
                    <a:pt x="1006627" y="769630"/>
                  </a:moveTo>
                  <a:cubicBezTo>
                    <a:pt x="1006627" y="769630"/>
                    <a:pt x="669456" y="527746"/>
                    <a:pt x="586385" y="464221"/>
                  </a:cubicBezTo>
                  <a:cubicBezTo>
                    <a:pt x="500870" y="398253"/>
                    <a:pt x="307852" y="232111"/>
                    <a:pt x="224781" y="166142"/>
                  </a:cubicBezTo>
                  <a:cubicBezTo>
                    <a:pt x="141710" y="105060"/>
                    <a:pt x="0" y="0"/>
                    <a:pt x="0" y="0"/>
                  </a:cubicBezTo>
                  <a:cubicBezTo>
                    <a:pt x="0" y="0"/>
                    <a:pt x="180802" y="102618"/>
                    <a:pt x="232111" y="136823"/>
                  </a:cubicBezTo>
                  <a:cubicBezTo>
                    <a:pt x="283419" y="171029"/>
                    <a:pt x="432459" y="293192"/>
                    <a:pt x="537519" y="376263"/>
                  </a:cubicBezTo>
                  <a:cubicBezTo>
                    <a:pt x="645023" y="459334"/>
                    <a:pt x="962648" y="725651"/>
                    <a:pt x="1006627" y="76963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07" name="Freeform: Shape 3006">
              <a:extLst>
                <a:ext uri="{FF2B5EF4-FFF2-40B4-BE49-F238E27FC236}">
                  <a16:creationId xmlns:a16="http://schemas.microsoft.com/office/drawing/2014/main" id="{2EE91B6D-77BB-401F-8E9C-FE5B482647AC}"/>
                </a:ext>
              </a:extLst>
            </p:cNvPr>
            <p:cNvSpPr/>
            <p:nvPr/>
          </p:nvSpPr>
          <p:spPr>
            <a:xfrm>
              <a:off x="-965048" y="6069990"/>
              <a:ext cx="984637" cy="495983"/>
            </a:xfrm>
            <a:custGeom>
              <a:avLst/>
              <a:gdLst>
                <a:gd name="connsiteX0" fmla="*/ 447118 w 984637"/>
                <a:gd name="connsiteY0" fmla="*/ 146596 h 495983"/>
                <a:gd name="connsiteX1" fmla="*/ 720765 w 984637"/>
                <a:gd name="connsiteY1" fmla="*/ 337171 h 495983"/>
                <a:gd name="connsiteX2" fmla="*/ 984638 w 984637"/>
                <a:gd name="connsiteY2" fmla="*/ 495983 h 495983"/>
                <a:gd name="connsiteX3" fmla="*/ 513087 w 984637"/>
                <a:gd name="connsiteY3" fmla="*/ 273646 h 495983"/>
                <a:gd name="connsiteX4" fmla="*/ 0 w 984637"/>
                <a:gd name="connsiteY4" fmla="*/ 0 h 495983"/>
                <a:gd name="connsiteX5" fmla="*/ 447118 w 984637"/>
                <a:gd name="connsiteY5" fmla="*/ 146596 h 495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84637" h="495983">
                  <a:moveTo>
                    <a:pt x="447118" y="146596"/>
                  </a:moveTo>
                  <a:cubicBezTo>
                    <a:pt x="447118" y="146596"/>
                    <a:pt x="659683" y="305409"/>
                    <a:pt x="720765" y="337171"/>
                  </a:cubicBezTo>
                  <a:cubicBezTo>
                    <a:pt x="781846" y="368934"/>
                    <a:pt x="984638" y="483767"/>
                    <a:pt x="984638" y="495983"/>
                  </a:cubicBezTo>
                  <a:cubicBezTo>
                    <a:pt x="984638" y="495983"/>
                    <a:pt x="640137" y="354274"/>
                    <a:pt x="513087" y="273646"/>
                  </a:cubicBezTo>
                  <a:cubicBezTo>
                    <a:pt x="388480" y="193018"/>
                    <a:pt x="134380" y="17102"/>
                    <a:pt x="0" y="0"/>
                  </a:cubicBezTo>
                  <a:cubicBezTo>
                    <a:pt x="0" y="0"/>
                    <a:pt x="280976" y="26876"/>
                    <a:pt x="447118" y="146596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008" name="Graphic 2886">
              <a:extLst>
                <a:ext uri="{FF2B5EF4-FFF2-40B4-BE49-F238E27FC236}">
                  <a16:creationId xmlns:a16="http://schemas.microsoft.com/office/drawing/2014/main" id="{273FC37B-5BF0-46AB-9AE1-0B0E30FD75ED}"/>
                </a:ext>
              </a:extLst>
            </p:cNvPr>
            <p:cNvGrpSpPr/>
            <p:nvPr/>
          </p:nvGrpSpPr>
          <p:grpSpPr>
            <a:xfrm>
              <a:off x="-977265" y="5146434"/>
              <a:ext cx="1969275" cy="1859327"/>
              <a:chOff x="-977265" y="5146434"/>
              <a:chExt cx="1969275" cy="1859327"/>
            </a:xfrm>
            <a:solidFill>
              <a:srgbClr val="AAD17B"/>
            </a:solidFill>
          </p:grpSpPr>
          <p:sp>
            <p:nvSpPr>
              <p:cNvPr id="3009" name="Freeform: Shape 3008">
                <a:extLst>
                  <a:ext uri="{FF2B5EF4-FFF2-40B4-BE49-F238E27FC236}">
                    <a16:creationId xmlns:a16="http://schemas.microsoft.com/office/drawing/2014/main" id="{84AAF4E1-D830-4518-9167-E9FF1A115434}"/>
                  </a:ext>
                </a:extLst>
              </p:cNvPr>
              <p:cNvSpPr/>
              <p:nvPr/>
            </p:nvSpPr>
            <p:spPr>
              <a:xfrm>
                <a:off x="-559465" y="6568417"/>
                <a:ext cx="608374" cy="232110"/>
              </a:xfrm>
              <a:custGeom>
                <a:avLst/>
                <a:gdLst>
                  <a:gd name="connsiteX0" fmla="*/ 608374 w 608374"/>
                  <a:gd name="connsiteY0" fmla="*/ 34206 h 232110"/>
                  <a:gd name="connsiteX1" fmla="*/ 576612 w 608374"/>
                  <a:gd name="connsiteY1" fmla="*/ 31762 h 232110"/>
                  <a:gd name="connsiteX2" fmla="*/ 539963 w 608374"/>
                  <a:gd name="connsiteY2" fmla="*/ 29320 h 232110"/>
                  <a:gd name="connsiteX3" fmla="*/ 491097 w 608374"/>
                  <a:gd name="connsiteY3" fmla="*/ 24433 h 232110"/>
                  <a:gd name="connsiteX4" fmla="*/ 434902 w 608374"/>
                  <a:gd name="connsiteY4" fmla="*/ 17103 h 232110"/>
                  <a:gd name="connsiteX5" fmla="*/ 371377 w 608374"/>
                  <a:gd name="connsiteY5" fmla="*/ 9773 h 232110"/>
                  <a:gd name="connsiteX6" fmla="*/ 302965 w 608374"/>
                  <a:gd name="connsiteY6" fmla="*/ 2443 h 232110"/>
                  <a:gd name="connsiteX7" fmla="*/ 268760 w 608374"/>
                  <a:gd name="connsiteY7" fmla="*/ 0 h 232110"/>
                  <a:gd name="connsiteX8" fmla="*/ 232111 w 608374"/>
                  <a:gd name="connsiteY8" fmla="*/ 0 h 232110"/>
                  <a:gd name="connsiteX9" fmla="*/ 161256 w 608374"/>
                  <a:gd name="connsiteY9" fmla="*/ 0 h 232110"/>
                  <a:gd name="connsiteX10" fmla="*/ 127050 w 608374"/>
                  <a:gd name="connsiteY10" fmla="*/ 2443 h 232110"/>
                  <a:gd name="connsiteX11" fmla="*/ 95288 w 608374"/>
                  <a:gd name="connsiteY11" fmla="*/ 14660 h 232110"/>
                  <a:gd name="connsiteX12" fmla="*/ 70855 w 608374"/>
                  <a:gd name="connsiteY12" fmla="*/ 39092 h 232110"/>
                  <a:gd name="connsiteX13" fmla="*/ 63525 w 608374"/>
                  <a:gd name="connsiteY13" fmla="*/ 53752 h 232110"/>
                  <a:gd name="connsiteX14" fmla="*/ 58638 w 608374"/>
                  <a:gd name="connsiteY14" fmla="*/ 68411 h 232110"/>
                  <a:gd name="connsiteX15" fmla="*/ 41536 w 608374"/>
                  <a:gd name="connsiteY15" fmla="*/ 122163 h 232110"/>
                  <a:gd name="connsiteX16" fmla="*/ 24433 w 608374"/>
                  <a:gd name="connsiteY16" fmla="*/ 168585 h 232110"/>
                  <a:gd name="connsiteX17" fmla="*/ 12216 w 608374"/>
                  <a:gd name="connsiteY17" fmla="*/ 202791 h 232110"/>
                  <a:gd name="connsiteX18" fmla="*/ 2443 w 608374"/>
                  <a:gd name="connsiteY18" fmla="*/ 224781 h 232110"/>
                  <a:gd name="connsiteX19" fmla="*/ 0 w 608374"/>
                  <a:gd name="connsiteY19" fmla="*/ 232111 h 232110"/>
                  <a:gd name="connsiteX20" fmla="*/ 4887 w 608374"/>
                  <a:gd name="connsiteY20" fmla="*/ 224781 h 232110"/>
                  <a:gd name="connsiteX21" fmla="*/ 14660 w 608374"/>
                  <a:gd name="connsiteY21" fmla="*/ 202791 h 232110"/>
                  <a:gd name="connsiteX22" fmla="*/ 29319 w 608374"/>
                  <a:gd name="connsiteY22" fmla="*/ 168585 h 232110"/>
                  <a:gd name="connsiteX23" fmla="*/ 46422 w 608374"/>
                  <a:gd name="connsiteY23" fmla="*/ 122163 h 232110"/>
                  <a:gd name="connsiteX24" fmla="*/ 65968 w 608374"/>
                  <a:gd name="connsiteY24" fmla="*/ 68411 h 232110"/>
                  <a:gd name="connsiteX25" fmla="*/ 70855 w 608374"/>
                  <a:gd name="connsiteY25" fmla="*/ 53752 h 232110"/>
                  <a:gd name="connsiteX26" fmla="*/ 78185 w 608374"/>
                  <a:gd name="connsiteY26" fmla="*/ 39092 h 232110"/>
                  <a:gd name="connsiteX27" fmla="*/ 100174 w 608374"/>
                  <a:gd name="connsiteY27" fmla="*/ 17103 h 232110"/>
                  <a:gd name="connsiteX28" fmla="*/ 131937 w 608374"/>
                  <a:gd name="connsiteY28" fmla="*/ 7330 h 232110"/>
                  <a:gd name="connsiteX29" fmla="*/ 166142 w 608374"/>
                  <a:gd name="connsiteY29" fmla="*/ 4887 h 232110"/>
                  <a:gd name="connsiteX30" fmla="*/ 236997 w 608374"/>
                  <a:gd name="connsiteY30" fmla="*/ 4887 h 232110"/>
                  <a:gd name="connsiteX31" fmla="*/ 271203 w 608374"/>
                  <a:gd name="connsiteY31" fmla="*/ 4887 h 232110"/>
                  <a:gd name="connsiteX32" fmla="*/ 305409 w 608374"/>
                  <a:gd name="connsiteY32" fmla="*/ 7330 h 232110"/>
                  <a:gd name="connsiteX33" fmla="*/ 373820 w 608374"/>
                  <a:gd name="connsiteY33" fmla="*/ 14660 h 232110"/>
                  <a:gd name="connsiteX34" fmla="*/ 437345 w 608374"/>
                  <a:gd name="connsiteY34" fmla="*/ 21989 h 232110"/>
                  <a:gd name="connsiteX35" fmla="*/ 493540 w 608374"/>
                  <a:gd name="connsiteY35" fmla="*/ 26876 h 232110"/>
                  <a:gd name="connsiteX36" fmla="*/ 542406 w 608374"/>
                  <a:gd name="connsiteY36" fmla="*/ 31762 h 232110"/>
                  <a:gd name="connsiteX37" fmla="*/ 579055 w 608374"/>
                  <a:gd name="connsiteY37" fmla="*/ 34206 h 232110"/>
                  <a:gd name="connsiteX38" fmla="*/ 608374 w 608374"/>
                  <a:gd name="connsiteY38" fmla="*/ 34206 h 232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608374" h="232110">
                    <a:moveTo>
                      <a:pt x="608374" y="34206"/>
                    </a:moveTo>
                    <a:cubicBezTo>
                      <a:pt x="608374" y="34206"/>
                      <a:pt x="596158" y="34206"/>
                      <a:pt x="576612" y="31762"/>
                    </a:cubicBezTo>
                    <a:cubicBezTo>
                      <a:pt x="566839" y="31762"/>
                      <a:pt x="554622" y="29320"/>
                      <a:pt x="539963" y="29320"/>
                    </a:cubicBezTo>
                    <a:cubicBezTo>
                      <a:pt x="525303" y="26876"/>
                      <a:pt x="508200" y="26876"/>
                      <a:pt x="491097" y="24433"/>
                    </a:cubicBezTo>
                    <a:cubicBezTo>
                      <a:pt x="473994" y="21989"/>
                      <a:pt x="454448" y="19546"/>
                      <a:pt x="434902" y="17103"/>
                    </a:cubicBezTo>
                    <a:cubicBezTo>
                      <a:pt x="415356" y="14660"/>
                      <a:pt x="393366" y="12216"/>
                      <a:pt x="371377" y="9773"/>
                    </a:cubicBezTo>
                    <a:cubicBezTo>
                      <a:pt x="349388" y="7330"/>
                      <a:pt x="327398" y="4887"/>
                      <a:pt x="302965" y="2443"/>
                    </a:cubicBezTo>
                    <a:cubicBezTo>
                      <a:pt x="290749" y="0"/>
                      <a:pt x="278533" y="0"/>
                      <a:pt x="268760" y="0"/>
                    </a:cubicBezTo>
                    <a:cubicBezTo>
                      <a:pt x="256543" y="0"/>
                      <a:pt x="244327" y="0"/>
                      <a:pt x="232111" y="0"/>
                    </a:cubicBezTo>
                    <a:cubicBezTo>
                      <a:pt x="207678" y="0"/>
                      <a:pt x="185688" y="0"/>
                      <a:pt x="161256" y="0"/>
                    </a:cubicBezTo>
                    <a:cubicBezTo>
                      <a:pt x="149039" y="0"/>
                      <a:pt x="136823" y="0"/>
                      <a:pt x="127050" y="2443"/>
                    </a:cubicBezTo>
                    <a:cubicBezTo>
                      <a:pt x="114834" y="4887"/>
                      <a:pt x="105061" y="7330"/>
                      <a:pt x="95288" y="14660"/>
                    </a:cubicBezTo>
                    <a:cubicBezTo>
                      <a:pt x="85514" y="21989"/>
                      <a:pt x="78185" y="29320"/>
                      <a:pt x="70855" y="39092"/>
                    </a:cubicBezTo>
                    <a:cubicBezTo>
                      <a:pt x="68412" y="43979"/>
                      <a:pt x="65968" y="48865"/>
                      <a:pt x="63525" y="53752"/>
                    </a:cubicBezTo>
                    <a:cubicBezTo>
                      <a:pt x="61082" y="58638"/>
                      <a:pt x="61082" y="63525"/>
                      <a:pt x="58638" y="68411"/>
                    </a:cubicBezTo>
                    <a:cubicBezTo>
                      <a:pt x="53752" y="87958"/>
                      <a:pt x="46422" y="105060"/>
                      <a:pt x="41536" y="122163"/>
                    </a:cubicBezTo>
                    <a:cubicBezTo>
                      <a:pt x="36649" y="139267"/>
                      <a:pt x="29319" y="153926"/>
                      <a:pt x="24433" y="168585"/>
                    </a:cubicBezTo>
                    <a:cubicBezTo>
                      <a:pt x="19546" y="183245"/>
                      <a:pt x="14660" y="193018"/>
                      <a:pt x="12216" y="202791"/>
                    </a:cubicBezTo>
                    <a:cubicBezTo>
                      <a:pt x="7330" y="212565"/>
                      <a:pt x="4887" y="219894"/>
                      <a:pt x="2443" y="224781"/>
                    </a:cubicBezTo>
                    <a:cubicBezTo>
                      <a:pt x="0" y="229667"/>
                      <a:pt x="0" y="232111"/>
                      <a:pt x="0" y="232111"/>
                    </a:cubicBezTo>
                    <a:cubicBezTo>
                      <a:pt x="0" y="232111"/>
                      <a:pt x="2443" y="229667"/>
                      <a:pt x="4887" y="224781"/>
                    </a:cubicBezTo>
                    <a:cubicBezTo>
                      <a:pt x="7330" y="219894"/>
                      <a:pt x="9773" y="212565"/>
                      <a:pt x="14660" y="202791"/>
                    </a:cubicBezTo>
                    <a:cubicBezTo>
                      <a:pt x="19546" y="193018"/>
                      <a:pt x="24433" y="180802"/>
                      <a:pt x="29319" y="168585"/>
                    </a:cubicBezTo>
                    <a:cubicBezTo>
                      <a:pt x="34206" y="153926"/>
                      <a:pt x="41536" y="139267"/>
                      <a:pt x="46422" y="122163"/>
                    </a:cubicBezTo>
                    <a:cubicBezTo>
                      <a:pt x="51309" y="105060"/>
                      <a:pt x="58638" y="87958"/>
                      <a:pt x="65968" y="68411"/>
                    </a:cubicBezTo>
                    <a:cubicBezTo>
                      <a:pt x="68412" y="63525"/>
                      <a:pt x="68412" y="58638"/>
                      <a:pt x="70855" y="53752"/>
                    </a:cubicBezTo>
                    <a:cubicBezTo>
                      <a:pt x="73298" y="48865"/>
                      <a:pt x="75741" y="43979"/>
                      <a:pt x="78185" y="39092"/>
                    </a:cubicBezTo>
                    <a:cubicBezTo>
                      <a:pt x="83071" y="31762"/>
                      <a:pt x="90401" y="21989"/>
                      <a:pt x="100174" y="17103"/>
                    </a:cubicBezTo>
                    <a:cubicBezTo>
                      <a:pt x="109947" y="12216"/>
                      <a:pt x="119720" y="7330"/>
                      <a:pt x="131937" y="7330"/>
                    </a:cubicBezTo>
                    <a:cubicBezTo>
                      <a:pt x="144153" y="4887"/>
                      <a:pt x="153926" y="4887"/>
                      <a:pt x="166142" y="4887"/>
                    </a:cubicBezTo>
                    <a:cubicBezTo>
                      <a:pt x="188132" y="4887"/>
                      <a:pt x="212564" y="7330"/>
                      <a:pt x="236997" y="4887"/>
                    </a:cubicBezTo>
                    <a:cubicBezTo>
                      <a:pt x="249213" y="4887"/>
                      <a:pt x="261430" y="4887"/>
                      <a:pt x="271203" y="4887"/>
                    </a:cubicBezTo>
                    <a:cubicBezTo>
                      <a:pt x="283419" y="4887"/>
                      <a:pt x="295636" y="4887"/>
                      <a:pt x="305409" y="7330"/>
                    </a:cubicBezTo>
                    <a:cubicBezTo>
                      <a:pt x="327398" y="9773"/>
                      <a:pt x="351831" y="12216"/>
                      <a:pt x="373820" y="14660"/>
                    </a:cubicBezTo>
                    <a:cubicBezTo>
                      <a:pt x="395810" y="17103"/>
                      <a:pt x="417799" y="19546"/>
                      <a:pt x="437345" y="21989"/>
                    </a:cubicBezTo>
                    <a:cubicBezTo>
                      <a:pt x="456891" y="24433"/>
                      <a:pt x="476438" y="26876"/>
                      <a:pt x="493540" y="26876"/>
                    </a:cubicBezTo>
                    <a:cubicBezTo>
                      <a:pt x="510643" y="29320"/>
                      <a:pt x="527746" y="29320"/>
                      <a:pt x="542406" y="31762"/>
                    </a:cubicBezTo>
                    <a:cubicBezTo>
                      <a:pt x="557065" y="31762"/>
                      <a:pt x="569282" y="34206"/>
                      <a:pt x="579055" y="34206"/>
                    </a:cubicBezTo>
                    <a:cubicBezTo>
                      <a:pt x="596158" y="34206"/>
                      <a:pt x="608374" y="34206"/>
                      <a:pt x="608374" y="34206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0" name="Freeform: Shape 3009">
                <a:extLst>
                  <a:ext uri="{FF2B5EF4-FFF2-40B4-BE49-F238E27FC236}">
                    <a16:creationId xmlns:a16="http://schemas.microsoft.com/office/drawing/2014/main" id="{A90D837E-9FCB-4BEF-8AE3-A94D0AABC561}"/>
                  </a:ext>
                </a:extLst>
              </p:cNvPr>
              <p:cNvSpPr/>
              <p:nvPr/>
            </p:nvSpPr>
            <p:spPr>
              <a:xfrm>
                <a:off x="-908853" y="6416934"/>
                <a:ext cx="947988" cy="175915"/>
              </a:xfrm>
              <a:custGeom>
                <a:avLst/>
                <a:gdLst>
                  <a:gd name="connsiteX0" fmla="*/ 0 w 947988"/>
                  <a:gd name="connsiteY0" fmla="*/ 0 h 175915"/>
                  <a:gd name="connsiteX1" fmla="*/ 41536 w 947988"/>
                  <a:gd name="connsiteY1" fmla="*/ 7330 h 175915"/>
                  <a:gd name="connsiteX2" fmla="*/ 149039 w 947988"/>
                  <a:gd name="connsiteY2" fmla="*/ 26876 h 175915"/>
                  <a:gd name="connsiteX3" fmla="*/ 300522 w 947988"/>
                  <a:gd name="connsiteY3" fmla="*/ 53752 h 175915"/>
                  <a:gd name="connsiteX4" fmla="*/ 386037 w 947988"/>
                  <a:gd name="connsiteY4" fmla="*/ 68412 h 175915"/>
                  <a:gd name="connsiteX5" fmla="*/ 473994 w 947988"/>
                  <a:gd name="connsiteY5" fmla="*/ 83072 h 175915"/>
                  <a:gd name="connsiteX6" fmla="*/ 561952 w 947988"/>
                  <a:gd name="connsiteY6" fmla="*/ 100174 h 175915"/>
                  <a:gd name="connsiteX7" fmla="*/ 647466 w 947988"/>
                  <a:gd name="connsiteY7" fmla="*/ 117277 h 175915"/>
                  <a:gd name="connsiteX8" fmla="*/ 798949 w 947988"/>
                  <a:gd name="connsiteY8" fmla="*/ 149040 h 175915"/>
                  <a:gd name="connsiteX9" fmla="*/ 830712 w 947988"/>
                  <a:gd name="connsiteY9" fmla="*/ 156370 h 175915"/>
                  <a:gd name="connsiteX10" fmla="*/ 860031 w 947988"/>
                  <a:gd name="connsiteY10" fmla="*/ 161256 h 175915"/>
                  <a:gd name="connsiteX11" fmla="*/ 906453 w 947988"/>
                  <a:gd name="connsiteY11" fmla="*/ 168586 h 175915"/>
                  <a:gd name="connsiteX12" fmla="*/ 947989 w 947988"/>
                  <a:gd name="connsiteY12" fmla="*/ 175916 h 175915"/>
                  <a:gd name="connsiteX13" fmla="*/ 906453 w 947988"/>
                  <a:gd name="connsiteY13" fmla="*/ 168586 h 175915"/>
                  <a:gd name="connsiteX14" fmla="*/ 860031 w 947988"/>
                  <a:gd name="connsiteY14" fmla="*/ 158813 h 175915"/>
                  <a:gd name="connsiteX15" fmla="*/ 830712 w 947988"/>
                  <a:gd name="connsiteY15" fmla="*/ 153926 h 175915"/>
                  <a:gd name="connsiteX16" fmla="*/ 798949 w 947988"/>
                  <a:gd name="connsiteY16" fmla="*/ 146596 h 175915"/>
                  <a:gd name="connsiteX17" fmla="*/ 647466 w 947988"/>
                  <a:gd name="connsiteY17" fmla="*/ 112391 h 175915"/>
                  <a:gd name="connsiteX18" fmla="*/ 561952 w 947988"/>
                  <a:gd name="connsiteY18" fmla="*/ 92845 h 175915"/>
                  <a:gd name="connsiteX19" fmla="*/ 473994 w 947988"/>
                  <a:gd name="connsiteY19" fmla="*/ 75742 h 175915"/>
                  <a:gd name="connsiteX20" fmla="*/ 386037 w 947988"/>
                  <a:gd name="connsiteY20" fmla="*/ 61082 h 175915"/>
                  <a:gd name="connsiteX21" fmla="*/ 300522 w 947988"/>
                  <a:gd name="connsiteY21" fmla="*/ 46423 h 175915"/>
                  <a:gd name="connsiteX22" fmla="*/ 146596 w 947988"/>
                  <a:gd name="connsiteY22" fmla="*/ 21990 h 175915"/>
                  <a:gd name="connsiteX23" fmla="*/ 39092 w 947988"/>
                  <a:gd name="connsiteY23" fmla="*/ 4887 h 175915"/>
                  <a:gd name="connsiteX24" fmla="*/ 0 w 947988"/>
                  <a:gd name="connsiteY24" fmla="*/ 0 h 175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947988" h="175915">
                    <a:moveTo>
                      <a:pt x="0" y="0"/>
                    </a:moveTo>
                    <a:cubicBezTo>
                      <a:pt x="0" y="0"/>
                      <a:pt x="14660" y="2443"/>
                      <a:pt x="41536" y="7330"/>
                    </a:cubicBezTo>
                    <a:cubicBezTo>
                      <a:pt x="68412" y="12216"/>
                      <a:pt x="105061" y="19547"/>
                      <a:pt x="149039" y="26876"/>
                    </a:cubicBezTo>
                    <a:cubicBezTo>
                      <a:pt x="193018" y="34206"/>
                      <a:pt x="246770" y="43979"/>
                      <a:pt x="300522" y="53752"/>
                    </a:cubicBezTo>
                    <a:cubicBezTo>
                      <a:pt x="327398" y="58639"/>
                      <a:pt x="356717" y="63525"/>
                      <a:pt x="386037" y="68412"/>
                    </a:cubicBezTo>
                    <a:cubicBezTo>
                      <a:pt x="415356" y="73298"/>
                      <a:pt x="444675" y="78185"/>
                      <a:pt x="473994" y="83072"/>
                    </a:cubicBezTo>
                    <a:cubicBezTo>
                      <a:pt x="503314" y="87958"/>
                      <a:pt x="532633" y="95288"/>
                      <a:pt x="561952" y="100174"/>
                    </a:cubicBezTo>
                    <a:cubicBezTo>
                      <a:pt x="591271" y="105061"/>
                      <a:pt x="620590" y="112391"/>
                      <a:pt x="647466" y="117277"/>
                    </a:cubicBezTo>
                    <a:cubicBezTo>
                      <a:pt x="703662" y="129494"/>
                      <a:pt x="754970" y="139267"/>
                      <a:pt x="798949" y="149040"/>
                    </a:cubicBezTo>
                    <a:cubicBezTo>
                      <a:pt x="811165" y="151483"/>
                      <a:pt x="820939" y="153926"/>
                      <a:pt x="830712" y="156370"/>
                    </a:cubicBezTo>
                    <a:cubicBezTo>
                      <a:pt x="840485" y="158813"/>
                      <a:pt x="850258" y="158813"/>
                      <a:pt x="860031" y="161256"/>
                    </a:cubicBezTo>
                    <a:cubicBezTo>
                      <a:pt x="877134" y="163699"/>
                      <a:pt x="894237" y="166143"/>
                      <a:pt x="906453" y="168586"/>
                    </a:cubicBezTo>
                    <a:cubicBezTo>
                      <a:pt x="933329" y="173472"/>
                      <a:pt x="947989" y="175916"/>
                      <a:pt x="947989" y="175916"/>
                    </a:cubicBezTo>
                    <a:cubicBezTo>
                      <a:pt x="947989" y="175916"/>
                      <a:pt x="933329" y="173472"/>
                      <a:pt x="906453" y="168586"/>
                    </a:cubicBezTo>
                    <a:cubicBezTo>
                      <a:pt x="894237" y="166143"/>
                      <a:pt x="877134" y="163699"/>
                      <a:pt x="860031" y="158813"/>
                    </a:cubicBezTo>
                    <a:cubicBezTo>
                      <a:pt x="850258" y="156370"/>
                      <a:pt x="840485" y="156370"/>
                      <a:pt x="830712" y="153926"/>
                    </a:cubicBezTo>
                    <a:cubicBezTo>
                      <a:pt x="820939" y="151483"/>
                      <a:pt x="811165" y="149040"/>
                      <a:pt x="798949" y="146596"/>
                    </a:cubicBezTo>
                    <a:cubicBezTo>
                      <a:pt x="754970" y="136823"/>
                      <a:pt x="703662" y="124607"/>
                      <a:pt x="647466" y="112391"/>
                    </a:cubicBezTo>
                    <a:cubicBezTo>
                      <a:pt x="620590" y="107504"/>
                      <a:pt x="591271" y="100174"/>
                      <a:pt x="561952" y="92845"/>
                    </a:cubicBezTo>
                    <a:cubicBezTo>
                      <a:pt x="532633" y="87958"/>
                      <a:pt x="503314" y="80628"/>
                      <a:pt x="473994" y="75742"/>
                    </a:cubicBezTo>
                    <a:cubicBezTo>
                      <a:pt x="444675" y="70855"/>
                      <a:pt x="415356" y="65969"/>
                      <a:pt x="386037" y="61082"/>
                    </a:cubicBezTo>
                    <a:cubicBezTo>
                      <a:pt x="356717" y="56196"/>
                      <a:pt x="327398" y="51309"/>
                      <a:pt x="300522" y="46423"/>
                    </a:cubicBezTo>
                    <a:cubicBezTo>
                      <a:pt x="244327" y="36649"/>
                      <a:pt x="193018" y="29320"/>
                      <a:pt x="146596" y="21990"/>
                    </a:cubicBezTo>
                    <a:cubicBezTo>
                      <a:pt x="102617" y="14660"/>
                      <a:pt x="63525" y="9774"/>
                      <a:pt x="39092" y="4887"/>
                    </a:cubicBezTo>
                    <a:cubicBezTo>
                      <a:pt x="14660" y="244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1" name="Freeform: Shape 3010">
                <a:extLst>
                  <a:ext uri="{FF2B5EF4-FFF2-40B4-BE49-F238E27FC236}">
                    <a16:creationId xmlns:a16="http://schemas.microsoft.com/office/drawing/2014/main" id="{12DCAFB3-D4A4-47CF-81EC-2EB2306E1A1C}"/>
                  </a:ext>
                </a:extLst>
              </p:cNvPr>
              <p:cNvSpPr/>
              <p:nvPr/>
            </p:nvSpPr>
            <p:spPr>
              <a:xfrm>
                <a:off x="-945502" y="6170164"/>
                <a:ext cx="977307" cy="417798"/>
              </a:xfrm>
              <a:custGeom>
                <a:avLst/>
                <a:gdLst>
                  <a:gd name="connsiteX0" fmla="*/ 0 w 977307"/>
                  <a:gd name="connsiteY0" fmla="*/ 0 h 417798"/>
                  <a:gd name="connsiteX1" fmla="*/ 151483 w 977307"/>
                  <a:gd name="connsiteY1" fmla="*/ 68411 h 417798"/>
                  <a:gd name="connsiteX2" fmla="*/ 224781 w 977307"/>
                  <a:gd name="connsiteY2" fmla="*/ 100173 h 417798"/>
                  <a:gd name="connsiteX3" fmla="*/ 305409 w 977307"/>
                  <a:gd name="connsiteY3" fmla="*/ 136823 h 417798"/>
                  <a:gd name="connsiteX4" fmla="*/ 393366 w 977307"/>
                  <a:gd name="connsiteY4" fmla="*/ 175915 h 417798"/>
                  <a:gd name="connsiteX5" fmla="*/ 483767 w 977307"/>
                  <a:gd name="connsiteY5" fmla="*/ 217451 h 417798"/>
                  <a:gd name="connsiteX6" fmla="*/ 574168 w 977307"/>
                  <a:gd name="connsiteY6" fmla="*/ 258986 h 417798"/>
                  <a:gd name="connsiteX7" fmla="*/ 662126 w 977307"/>
                  <a:gd name="connsiteY7" fmla="*/ 300522 h 417798"/>
                  <a:gd name="connsiteX8" fmla="*/ 818495 w 977307"/>
                  <a:gd name="connsiteY8" fmla="*/ 368933 h 417798"/>
                  <a:gd name="connsiteX9" fmla="*/ 882020 w 977307"/>
                  <a:gd name="connsiteY9" fmla="*/ 393366 h 417798"/>
                  <a:gd name="connsiteX10" fmla="*/ 908896 w 977307"/>
                  <a:gd name="connsiteY10" fmla="*/ 403139 h 417798"/>
                  <a:gd name="connsiteX11" fmla="*/ 930886 w 977307"/>
                  <a:gd name="connsiteY11" fmla="*/ 410469 h 417798"/>
                  <a:gd name="connsiteX12" fmla="*/ 950432 w 977307"/>
                  <a:gd name="connsiteY12" fmla="*/ 415356 h 417798"/>
                  <a:gd name="connsiteX13" fmla="*/ 965091 w 977307"/>
                  <a:gd name="connsiteY13" fmla="*/ 417799 h 417798"/>
                  <a:gd name="connsiteX14" fmla="*/ 977308 w 977307"/>
                  <a:gd name="connsiteY14" fmla="*/ 417799 h 417798"/>
                  <a:gd name="connsiteX15" fmla="*/ 965091 w 977307"/>
                  <a:gd name="connsiteY15" fmla="*/ 417799 h 417798"/>
                  <a:gd name="connsiteX16" fmla="*/ 950432 w 977307"/>
                  <a:gd name="connsiteY16" fmla="*/ 415356 h 417798"/>
                  <a:gd name="connsiteX17" fmla="*/ 930886 w 977307"/>
                  <a:gd name="connsiteY17" fmla="*/ 410469 h 417798"/>
                  <a:gd name="connsiteX18" fmla="*/ 908896 w 977307"/>
                  <a:gd name="connsiteY18" fmla="*/ 403139 h 417798"/>
                  <a:gd name="connsiteX19" fmla="*/ 882020 w 977307"/>
                  <a:gd name="connsiteY19" fmla="*/ 393366 h 417798"/>
                  <a:gd name="connsiteX20" fmla="*/ 818495 w 977307"/>
                  <a:gd name="connsiteY20" fmla="*/ 368933 h 417798"/>
                  <a:gd name="connsiteX21" fmla="*/ 664569 w 977307"/>
                  <a:gd name="connsiteY21" fmla="*/ 298078 h 417798"/>
                  <a:gd name="connsiteX22" fmla="*/ 579055 w 977307"/>
                  <a:gd name="connsiteY22" fmla="*/ 256543 h 417798"/>
                  <a:gd name="connsiteX23" fmla="*/ 488654 w 977307"/>
                  <a:gd name="connsiteY23" fmla="*/ 215007 h 417798"/>
                  <a:gd name="connsiteX24" fmla="*/ 398253 w 977307"/>
                  <a:gd name="connsiteY24" fmla="*/ 173472 h 417798"/>
                  <a:gd name="connsiteX25" fmla="*/ 310295 w 977307"/>
                  <a:gd name="connsiteY25" fmla="*/ 134380 h 417798"/>
                  <a:gd name="connsiteX26" fmla="*/ 227224 w 977307"/>
                  <a:gd name="connsiteY26" fmla="*/ 97731 h 417798"/>
                  <a:gd name="connsiteX27" fmla="*/ 153926 w 977307"/>
                  <a:gd name="connsiteY27" fmla="*/ 65968 h 417798"/>
                  <a:gd name="connsiteX28" fmla="*/ 0 w 977307"/>
                  <a:gd name="connsiteY28" fmla="*/ 0 h 417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977307" h="417798">
                    <a:moveTo>
                      <a:pt x="0" y="0"/>
                    </a:moveTo>
                    <a:cubicBezTo>
                      <a:pt x="0" y="0"/>
                      <a:pt x="61082" y="26875"/>
                      <a:pt x="151483" y="68411"/>
                    </a:cubicBezTo>
                    <a:cubicBezTo>
                      <a:pt x="173472" y="78184"/>
                      <a:pt x="197905" y="87957"/>
                      <a:pt x="224781" y="100173"/>
                    </a:cubicBezTo>
                    <a:cubicBezTo>
                      <a:pt x="251657" y="112390"/>
                      <a:pt x="278533" y="124606"/>
                      <a:pt x="305409" y="136823"/>
                    </a:cubicBezTo>
                    <a:cubicBezTo>
                      <a:pt x="334728" y="149039"/>
                      <a:pt x="364047" y="161255"/>
                      <a:pt x="393366" y="175915"/>
                    </a:cubicBezTo>
                    <a:cubicBezTo>
                      <a:pt x="422686" y="190575"/>
                      <a:pt x="452005" y="202791"/>
                      <a:pt x="483767" y="217451"/>
                    </a:cubicBezTo>
                    <a:cubicBezTo>
                      <a:pt x="513087" y="232111"/>
                      <a:pt x="544849" y="244327"/>
                      <a:pt x="574168" y="258986"/>
                    </a:cubicBezTo>
                    <a:cubicBezTo>
                      <a:pt x="603488" y="273646"/>
                      <a:pt x="632807" y="285862"/>
                      <a:pt x="662126" y="300522"/>
                    </a:cubicBezTo>
                    <a:cubicBezTo>
                      <a:pt x="718321" y="327398"/>
                      <a:pt x="772073" y="349387"/>
                      <a:pt x="818495" y="368933"/>
                    </a:cubicBezTo>
                    <a:cubicBezTo>
                      <a:pt x="840485" y="378707"/>
                      <a:pt x="862474" y="386036"/>
                      <a:pt x="882020" y="393366"/>
                    </a:cubicBezTo>
                    <a:cubicBezTo>
                      <a:pt x="891793" y="395809"/>
                      <a:pt x="901566" y="400696"/>
                      <a:pt x="908896" y="403139"/>
                    </a:cubicBezTo>
                    <a:cubicBezTo>
                      <a:pt x="916226" y="405582"/>
                      <a:pt x="925999" y="408026"/>
                      <a:pt x="930886" y="410469"/>
                    </a:cubicBezTo>
                    <a:cubicBezTo>
                      <a:pt x="938216" y="412912"/>
                      <a:pt x="943102" y="412912"/>
                      <a:pt x="950432" y="415356"/>
                    </a:cubicBezTo>
                    <a:cubicBezTo>
                      <a:pt x="955318" y="415356"/>
                      <a:pt x="960205" y="417799"/>
                      <a:pt x="965091" y="417799"/>
                    </a:cubicBezTo>
                    <a:cubicBezTo>
                      <a:pt x="972421" y="417799"/>
                      <a:pt x="977308" y="417799"/>
                      <a:pt x="977308" y="417799"/>
                    </a:cubicBezTo>
                    <a:cubicBezTo>
                      <a:pt x="977308" y="417799"/>
                      <a:pt x="972421" y="417799"/>
                      <a:pt x="965091" y="417799"/>
                    </a:cubicBezTo>
                    <a:cubicBezTo>
                      <a:pt x="960205" y="417799"/>
                      <a:pt x="957762" y="415356"/>
                      <a:pt x="950432" y="415356"/>
                    </a:cubicBezTo>
                    <a:cubicBezTo>
                      <a:pt x="945545" y="412912"/>
                      <a:pt x="938216" y="412912"/>
                      <a:pt x="930886" y="410469"/>
                    </a:cubicBezTo>
                    <a:cubicBezTo>
                      <a:pt x="923556" y="408026"/>
                      <a:pt x="916226" y="405582"/>
                      <a:pt x="908896" y="403139"/>
                    </a:cubicBezTo>
                    <a:cubicBezTo>
                      <a:pt x="901566" y="400696"/>
                      <a:pt x="891793" y="398253"/>
                      <a:pt x="882020" y="393366"/>
                    </a:cubicBezTo>
                    <a:cubicBezTo>
                      <a:pt x="862474" y="386036"/>
                      <a:pt x="842928" y="378707"/>
                      <a:pt x="818495" y="368933"/>
                    </a:cubicBezTo>
                    <a:cubicBezTo>
                      <a:pt x="772073" y="349387"/>
                      <a:pt x="720764" y="324955"/>
                      <a:pt x="664569" y="298078"/>
                    </a:cubicBezTo>
                    <a:cubicBezTo>
                      <a:pt x="637693" y="285862"/>
                      <a:pt x="608374" y="271202"/>
                      <a:pt x="579055" y="256543"/>
                    </a:cubicBezTo>
                    <a:cubicBezTo>
                      <a:pt x="549736" y="241884"/>
                      <a:pt x="520416" y="227224"/>
                      <a:pt x="488654" y="215007"/>
                    </a:cubicBezTo>
                    <a:cubicBezTo>
                      <a:pt x="459335" y="200348"/>
                      <a:pt x="427572" y="188131"/>
                      <a:pt x="398253" y="173472"/>
                    </a:cubicBezTo>
                    <a:cubicBezTo>
                      <a:pt x="368934" y="158813"/>
                      <a:pt x="339614" y="146596"/>
                      <a:pt x="310295" y="134380"/>
                    </a:cubicBezTo>
                    <a:cubicBezTo>
                      <a:pt x="280976" y="122163"/>
                      <a:pt x="254100" y="109947"/>
                      <a:pt x="227224" y="97731"/>
                    </a:cubicBezTo>
                    <a:cubicBezTo>
                      <a:pt x="200348" y="85514"/>
                      <a:pt x="175915" y="75741"/>
                      <a:pt x="153926" y="65968"/>
                    </a:cubicBezTo>
                    <a:cubicBezTo>
                      <a:pt x="61082" y="2443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2" name="Freeform: Shape 3011">
                <a:extLst>
                  <a:ext uri="{FF2B5EF4-FFF2-40B4-BE49-F238E27FC236}">
                    <a16:creationId xmlns:a16="http://schemas.microsoft.com/office/drawing/2014/main" id="{B8E29FFD-B26C-4E1C-A871-5091DA33ADE9}"/>
                  </a:ext>
                </a:extLst>
              </p:cNvPr>
              <p:cNvSpPr/>
              <p:nvPr/>
            </p:nvSpPr>
            <p:spPr>
              <a:xfrm>
                <a:off x="-977265" y="5798787"/>
                <a:ext cx="1013956" cy="776959"/>
              </a:xfrm>
              <a:custGeom>
                <a:avLst/>
                <a:gdLst>
                  <a:gd name="connsiteX0" fmla="*/ 1013957 w 1013956"/>
                  <a:gd name="connsiteY0" fmla="*/ 776959 h 776959"/>
                  <a:gd name="connsiteX1" fmla="*/ 967535 w 1013956"/>
                  <a:gd name="connsiteY1" fmla="*/ 745197 h 776959"/>
                  <a:gd name="connsiteX2" fmla="*/ 916226 w 1013956"/>
                  <a:gd name="connsiteY2" fmla="*/ 708548 h 776959"/>
                  <a:gd name="connsiteX3" fmla="*/ 850258 w 1013956"/>
                  <a:gd name="connsiteY3" fmla="*/ 659683 h 776959"/>
                  <a:gd name="connsiteX4" fmla="*/ 772073 w 1013956"/>
                  <a:gd name="connsiteY4" fmla="*/ 601044 h 776959"/>
                  <a:gd name="connsiteX5" fmla="*/ 686559 w 1013956"/>
                  <a:gd name="connsiteY5" fmla="*/ 535076 h 776959"/>
                  <a:gd name="connsiteX6" fmla="*/ 596158 w 1013956"/>
                  <a:gd name="connsiteY6" fmla="*/ 464221 h 776959"/>
                  <a:gd name="connsiteX7" fmla="*/ 549736 w 1013956"/>
                  <a:gd name="connsiteY7" fmla="*/ 427572 h 776959"/>
                  <a:gd name="connsiteX8" fmla="*/ 503314 w 1013956"/>
                  <a:gd name="connsiteY8" fmla="*/ 390923 h 776959"/>
                  <a:gd name="connsiteX9" fmla="*/ 412913 w 1013956"/>
                  <a:gd name="connsiteY9" fmla="*/ 312738 h 776959"/>
                  <a:gd name="connsiteX10" fmla="*/ 324955 w 1013956"/>
                  <a:gd name="connsiteY10" fmla="*/ 239440 h 776959"/>
                  <a:gd name="connsiteX11" fmla="*/ 239440 w 1013956"/>
                  <a:gd name="connsiteY11" fmla="*/ 173472 h 776959"/>
                  <a:gd name="connsiteX12" fmla="*/ 163699 w 1013956"/>
                  <a:gd name="connsiteY12" fmla="*/ 114834 h 776959"/>
                  <a:gd name="connsiteX13" fmla="*/ 46422 w 1013956"/>
                  <a:gd name="connsiteY13" fmla="*/ 29320 h 776959"/>
                  <a:gd name="connsiteX14" fmla="*/ 0 w 1013956"/>
                  <a:gd name="connsiteY14" fmla="*/ 0 h 776959"/>
                  <a:gd name="connsiteX15" fmla="*/ 43979 w 1013956"/>
                  <a:gd name="connsiteY15" fmla="*/ 34206 h 776959"/>
                  <a:gd name="connsiteX16" fmla="*/ 158813 w 1013956"/>
                  <a:gd name="connsiteY16" fmla="*/ 122163 h 776959"/>
                  <a:gd name="connsiteX17" fmla="*/ 234554 w 1013956"/>
                  <a:gd name="connsiteY17" fmla="*/ 180802 h 776959"/>
                  <a:gd name="connsiteX18" fmla="*/ 317625 w 1013956"/>
                  <a:gd name="connsiteY18" fmla="*/ 249214 h 776959"/>
                  <a:gd name="connsiteX19" fmla="*/ 405583 w 1013956"/>
                  <a:gd name="connsiteY19" fmla="*/ 322512 h 776959"/>
                  <a:gd name="connsiteX20" fmla="*/ 495984 w 1013956"/>
                  <a:gd name="connsiteY20" fmla="*/ 400696 h 776959"/>
                  <a:gd name="connsiteX21" fmla="*/ 542406 w 1013956"/>
                  <a:gd name="connsiteY21" fmla="*/ 437345 h 776959"/>
                  <a:gd name="connsiteX22" fmla="*/ 588828 w 1013956"/>
                  <a:gd name="connsiteY22" fmla="*/ 473994 h 776959"/>
                  <a:gd name="connsiteX23" fmla="*/ 679229 w 1013956"/>
                  <a:gd name="connsiteY23" fmla="*/ 544849 h 776959"/>
                  <a:gd name="connsiteX24" fmla="*/ 764743 w 1013956"/>
                  <a:gd name="connsiteY24" fmla="*/ 608374 h 776959"/>
                  <a:gd name="connsiteX25" fmla="*/ 842928 w 1013956"/>
                  <a:gd name="connsiteY25" fmla="*/ 664570 h 776959"/>
                  <a:gd name="connsiteX26" fmla="*/ 908896 w 1013956"/>
                  <a:gd name="connsiteY26" fmla="*/ 710992 h 776959"/>
                  <a:gd name="connsiteX27" fmla="*/ 960205 w 1013956"/>
                  <a:gd name="connsiteY27" fmla="*/ 745197 h 776959"/>
                  <a:gd name="connsiteX28" fmla="*/ 1013957 w 1013956"/>
                  <a:gd name="connsiteY28" fmla="*/ 776959 h 776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013956" h="776959">
                    <a:moveTo>
                      <a:pt x="1013957" y="776959"/>
                    </a:moveTo>
                    <a:cubicBezTo>
                      <a:pt x="1013957" y="776959"/>
                      <a:pt x="996854" y="764743"/>
                      <a:pt x="967535" y="745197"/>
                    </a:cubicBezTo>
                    <a:cubicBezTo>
                      <a:pt x="952875" y="735424"/>
                      <a:pt x="935772" y="723208"/>
                      <a:pt x="916226" y="708548"/>
                    </a:cubicBezTo>
                    <a:cubicBezTo>
                      <a:pt x="896680" y="693888"/>
                      <a:pt x="874690" y="676786"/>
                      <a:pt x="850258" y="659683"/>
                    </a:cubicBezTo>
                    <a:cubicBezTo>
                      <a:pt x="825825" y="642580"/>
                      <a:pt x="801392" y="623034"/>
                      <a:pt x="772073" y="601044"/>
                    </a:cubicBezTo>
                    <a:cubicBezTo>
                      <a:pt x="745197" y="581498"/>
                      <a:pt x="715878" y="559509"/>
                      <a:pt x="686559" y="535076"/>
                    </a:cubicBezTo>
                    <a:cubicBezTo>
                      <a:pt x="657239" y="513087"/>
                      <a:pt x="625477" y="488654"/>
                      <a:pt x="596158" y="464221"/>
                    </a:cubicBezTo>
                    <a:cubicBezTo>
                      <a:pt x="581498" y="452005"/>
                      <a:pt x="564395" y="439789"/>
                      <a:pt x="549736" y="427572"/>
                    </a:cubicBezTo>
                    <a:cubicBezTo>
                      <a:pt x="535076" y="415356"/>
                      <a:pt x="517973" y="403139"/>
                      <a:pt x="503314" y="390923"/>
                    </a:cubicBezTo>
                    <a:cubicBezTo>
                      <a:pt x="473994" y="364047"/>
                      <a:pt x="442232" y="339614"/>
                      <a:pt x="412913" y="312738"/>
                    </a:cubicBezTo>
                    <a:cubicBezTo>
                      <a:pt x="383593" y="285863"/>
                      <a:pt x="351831" y="263873"/>
                      <a:pt x="324955" y="239440"/>
                    </a:cubicBezTo>
                    <a:cubicBezTo>
                      <a:pt x="295636" y="215007"/>
                      <a:pt x="266316" y="193018"/>
                      <a:pt x="239440" y="173472"/>
                    </a:cubicBezTo>
                    <a:cubicBezTo>
                      <a:pt x="212564" y="151483"/>
                      <a:pt x="185688" y="131936"/>
                      <a:pt x="163699" y="114834"/>
                    </a:cubicBezTo>
                    <a:cubicBezTo>
                      <a:pt x="114834" y="78185"/>
                      <a:pt x="75741" y="48865"/>
                      <a:pt x="46422" y="29320"/>
                    </a:cubicBezTo>
                    <a:cubicBezTo>
                      <a:pt x="17103" y="9773"/>
                      <a:pt x="0" y="0"/>
                      <a:pt x="0" y="0"/>
                    </a:cubicBezTo>
                    <a:cubicBezTo>
                      <a:pt x="0" y="0"/>
                      <a:pt x="17103" y="12216"/>
                      <a:pt x="43979" y="34206"/>
                    </a:cubicBezTo>
                    <a:cubicBezTo>
                      <a:pt x="70855" y="56195"/>
                      <a:pt x="112390" y="85514"/>
                      <a:pt x="158813" y="122163"/>
                    </a:cubicBezTo>
                    <a:cubicBezTo>
                      <a:pt x="183245" y="141709"/>
                      <a:pt x="207678" y="161256"/>
                      <a:pt x="234554" y="180802"/>
                    </a:cubicBezTo>
                    <a:cubicBezTo>
                      <a:pt x="261430" y="202791"/>
                      <a:pt x="290749" y="224781"/>
                      <a:pt x="317625" y="249214"/>
                    </a:cubicBezTo>
                    <a:cubicBezTo>
                      <a:pt x="346944" y="273647"/>
                      <a:pt x="376263" y="298079"/>
                      <a:pt x="405583" y="322512"/>
                    </a:cubicBezTo>
                    <a:cubicBezTo>
                      <a:pt x="434902" y="346945"/>
                      <a:pt x="466664" y="373820"/>
                      <a:pt x="495984" y="400696"/>
                    </a:cubicBezTo>
                    <a:cubicBezTo>
                      <a:pt x="510643" y="412912"/>
                      <a:pt x="527746" y="425129"/>
                      <a:pt x="542406" y="437345"/>
                    </a:cubicBezTo>
                    <a:cubicBezTo>
                      <a:pt x="557065" y="449561"/>
                      <a:pt x="574168" y="461778"/>
                      <a:pt x="588828" y="473994"/>
                    </a:cubicBezTo>
                    <a:cubicBezTo>
                      <a:pt x="620590" y="498427"/>
                      <a:pt x="649910" y="522860"/>
                      <a:pt x="679229" y="544849"/>
                    </a:cubicBezTo>
                    <a:cubicBezTo>
                      <a:pt x="708548" y="566839"/>
                      <a:pt x="737867" y="588828"/>
                      <a:pt x="764743" y="608374"/>
                    </a:cubicBezTo>
                    <a:cubicBezTo>
                      <a:pt x="791619" y="627921"/>
                      <a:pt x="818495" y="647466"/>
                      <a:pt x="842928" y="664570"/>
                    </a:cubicBezTo>
                    <a:cubicBezTo>
                      <a:pt x="867361" y="681672"/>
                      <a:pt x="889350" y="698775"/>
                      <a:pt x="908896" y="710992"/>
                    </a:cubicBezTo>
                    <a:cubicBezTo>
                      <a:pt x="928442" y="725651"/>
                      <a:pt x="945545" y="735424"/>
                      <a:pt x="960205" y="745197"/>
                    </a:cubicBezTo>
                    <a:cubicBezTo>
                      <a:pt x="996854" y="767187"/>
                      <a:pt x="1013957" y="776959"/>
                      <a:pt x="1013957" y="776959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3" name="Freeform: Shape 3012">
                <a:extLst>
                  <a:ext uri="{FF2B5EF4-FFF2-40B4-BE49-F238E27FC236}">
                    <a16:creationId xmlns:a16="http://schemas.microsoft.com/office/drawing/2014/main" id="{CE13CDF0-EE9D-4BA8-B310-6FA74C36C2A8}"/>
                  </a:ext>
                </a:extLst>
              </p:cNvPr>
              <p:cNvSpPr/>
              <p:nvPr/>
            </p:nvSpPr>
            <p:spPr>
              <a:xfrm>
                <a:off x="-864874" y="5801230"/>
                <a:ext cx="886906" cy="750083"/>
              </a:xfrm>
              <a:custGeom>
                <a:avLst/>
                <a:gdLst>
                  <a:gd name="connsiteX0" fmla="*/ 0 w 886906"/>
                  <a:gd name="connsiteY0" fmla="*/ 0 h 750083"/>
                  <a:gd name="connsiteX1" fmla="*/ 43979 w 886906"/>
                  <a:gd name="connsiteY1" fmla="*/ 24433 h 750083"/>
                  <a:gd name="connsiteX2" fmla="*/ 95288 w 886906"/>
                  <a:gd name="connsiteY2" fmla="*/ 53751 h 750083"/>
                  <a:gd name="connsiteX3" fmla="*/ 158813 w 886906"/>
                  <a:gd name="connsiteY3" fmla="*/ 90401 h 750083"/>
                  <a:gd name="connsiteX4" fmla="*/ 234554 w 886906"/>
                  <a:gd name="connsiteY4" fmla="*/ 136823 h 750083"/>
                  <a:gd name="connsiteX5" fmla="*/ 276089 w 886906"/>
                  <a:gd name="connsiteY5" fmla="*/ 163699 h 750083"/>
                  <a:gd name="connsiteX6" fmla="*/ 298079 w 886906"/>
                  <a:gd name="connsiteY6" fmla="*/ 178358 h 750083"/>
                  <a:gd name="connsiteX7" fmla="*/ 317625 w 886906"/>
                  <a:gd name="connsiteY7" fmla="*/ 193018 h 750083"/>
                  <a:gd name="connsiteX8" fmla="*/ 337171 w 886906"/>
                  <a:gd name="connsiteY8" fmla="*/ 207678 h 750083"/>
                  <a:gd name="connsiteX9" fmla="*/ 356717 w 886906"/>
                  <a:gd name="connsiteY9" fmla="*/ 224780 h 750083"/>
                  <a:gd name="connsiteX10" fmla="*/ 398253 w 886906"/>
                  <a:gd name="connsiteY10" fmla="*/ 258987 h 750083"/>
                  <a:gd name="connsiteX11" fmla="*/ 481324 w 886906"/>
                  <a:gd name="connsiteY11" fmla="*/ 329841 h 750083"/>
                  <a:gd name="connsiteX12" fmla="*/ 561952 w 886906"/>
                  <a:gd name="connsiteY12" fmla="*/ 403139 h 750083"/>
                  <a:gd name="connsiteX13" fmla="*/ 640137 w 886906"/>
                  <a:gd name="connsiteY13" fmla="*/ 473994 h 750083"/>
                  <a:gd name="connsiteX14" fmla="*/ 708548 w 886906"/>
                  <a:gd name="connsiteY14" fmla="*/ 544849 h 750083"/>
                  <a:gd name="connsiteX15" fmla="*/ 767187 w 886906"/>
                  <a:gd name="connsiteY15" fmla="*/ 610817 h 750083"/>
                  <a:gd name="connsiteX16" fmla="*/ 886907 w 886906"/>
                  <a:gd name="connsiteY16" fmla="*/ 750083 h 750083"/>
                  <a:gd name="connsiteX17" fmla="*/ 769630 w 886906"/>
                  <a:gd name="connsiteY17" fmla="*/ 608374 h 750083"/>
                  <a:gd name="connsiteX18" fmla="*/ 713435 w 886906"/>
                  <a:gd name="connsiteY18" fmla="*/ 539963 h 750083"/>
                  <a:gd name="connsiteX19" fmla="*/ 696332 w 886906"/>
                  <a:gd name="connsiteY19" fmla="*/ 522860 h 750083"/>
                  <a:gd name="connsiteX20" fmla="*/ 689002 w 886906"/>
                  <a:gd name="connsiteY20" fmla="*/ 513087 h 750083"/>
                  <a:gd name="connsiteX21" fmla="*/ 679229 w 886906"/>
                  <a:gd name="connsiteY21" fmla="*/ 503314 h 750083"/>
                  <a:gd name="connsiteX22" fmla="*/ 642580 w 886906"/>
                  <a:gd name="connsiteY22" fmla="*/ 466665 h 750083"/>
                  <a:gd name="connsiteX23" fmla="*/ 564395 w 886906"/>
                  <a:gd name="connsiteY23" fmla="*/ 393367 h 750083"/>
                  <a:gd name="connsiteX24" fmla="*/ 483767 w 886906"/>
                  <a:gd name="connsiteY24" fmla="*/ 320068 h 750083"/>
                  <a:gd name="connsiteX25" fmla="*/ 400696 w 886906"/>
                  <a:gd name="connsiteY25" fmla="*/ 249213 h 750083"/>
                  <a:gd name="connsiteX26" fmla="*/ 359161 w 886906"/>
                  <a:gd name="connsiteY26" fmla="*/ 215007 h 750083"/>
                  <a:gd name="connsiteX27" fmla="*/ 339614 w 886906"/>
                  <a:gd name="connsiteY27" fmla="*/ 197905 h 750083"/>
                  <a:gd name="connsiteX28" fmla="*/ 317625 w 886906"/>
                  <a:gd name="connsiteY28" fmla="*/ 183245 h 750083"/>
                  <a:gd name="connsiteX29" fmla="*/ 298079 w 886906"/>
                  <a:gd name="connsiteY29" fmla="*/ 168585 h 750083"/>
                  <a:gd name="connsiteX30" fmla="*/ 276089 w 886906"/>
                  <a:gd name="connsiteY30" fmla="*/ 153926 h 750083"/>
                  <a:gd name="connsiteX31" fmla="*/ 234554 w 886906"/>
                  <a:gd name="connsiteY31" fmla="*/ 127050 h 750083"/>
                  <a:gd name="connsiteX32" fmla="*/ 158813 w 886906"/>
                  <a:gd name="connsiteY32" fmla="*/ 83071 h 750083"/>
                  <a:gd name="connsiteX33" fmla="*/ 92844 w 886906"/>
                  <a:gd name="connsiteY33" fmla="*/ 46422 h 750083"/>
                  <a:gd name="connsiteX34" fmla="*/ 41536 w 886906"/>
                  <a:gd name="connsiteY34" fmla="*/ 19546 h 750083"/>
                  <a:gd name="connsiteX35" fmla="*/ 0 w 886906"/>
                  <a:gd name="connsiteY35" fmla="*/ 0 h 750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86906" h="750083">
                    <a:moveTo>
                      <a:pt x="0" y="0"/>
                    </a:moveTo>
                    <a:cubicBezTo>
                      <a:pt x="0" y="0"/>
                      <a:pt x="17103" y="9773"/>
                      <a:pt x="43979" y="24433"/>
                    </a:cubicBezTo>
                    <a:cubicBezTo>
                      <a:pt x="58638" y="31762"/>
                      <a:pt x="75741" y="41535"/>
                      <a:pt x="95288" y="53751"/>
                    </a:cubicBezTo>
                    <a:cubicBezTo>
                      <a:pt x="114834" y="65968"/>
                      <a:pt x="136823" y="78184"/>
                      <a:pt x="158813" y="90401"/>
                    </a:cubicBezTo>
                    <a:cubicBezTo>
                      <a:pt x="183245" y="105060"/>
                      <a:pt x="207678" y="119720"/>
                      <a:pt x="234554" y="136823"/>
                    </a:cubicBezTo>
                    <a:cubicBezTo>
                      <a:pt x="249213" y="144153"/>
                      <a:pt x="261430" y="153926"/>
                      <a:pt x="276089" y="163699"/>
                    </a:cubicBezTo>
                    <a:cubicBezTo>
                      <a:pt x="283419" y="168585"/>
                      <a:pt x="290749" y="173472"/>
                      <a:pt x="298079" y="178358"/>
                    </a:cubicBezTo>
                    <a:cubicBezTo>
                      <a:pt x="305409" y="183245"/>
                      <a:pt x="312738" y="188131"/>
                      <a:pt x="317625" y="193018"/>
                    </a:cubicBezTo>
                    <a:cubicBezTo>
                      <a:pt x="324955" y="197905"/>
                      <a:pt x="332285" y="202791"/>
                      <a:pt x="337171" y="207678"/>
                    </a:cubicBezTo>
                    <a:cubicBezTo>
                      <a:pt x="344501" y="212564"/>
                      <a:pt x="351831" y="219894"/>
                      <a:pt x="356717" y="224780"/>
                    </a:cubicBezTo>
                    <a:cubicBezTo>
                      <a:pt x="371377" y="236997"/>
                      <a:pt x="383593" y="246770"/>
                      <a:pt x="398253" y="258987"/>
                    </a:cubicBezTo>
                    <a:cubicBezTo>
                      <a:pt x="425129" y="280976"/>
                      <a:pt x="452005" y="305409"/>
                      <a:pt x="481324" y="329841"/>
                    </a:cubicBezTo>
                    <a:cubicBezTo>
                      <a:pt x="508200" y="354274"/>
                      <a:pt x="535076" y="378707"/>
                      <a:pt x="561952" y="403139"/>
                    </a:cubicBezTo>
                    <a:cubicBezTo>
                      <a:pt x="588828" y="427572"/>
                      <a:pt x="613261" y="452005"/>
                      <a:pt x="640137" y="473994"/>
                    </a:cubicBezTo>
                    <a:cubicBezTo>
                      <a:pt x="664569" y="498427"/>
                      <a:pt x="689002" y="520416"/>
                      <a:pt x="708548" y="544849"/>
                    </a:cubicBezTo>
                    <a:cubicBezTo>
                      <a:pt x="730538" y="569282"/>
                      <a:pt x="747640" y="591271"/>
                      <a:pt x="767187" y="610817"/>
                    </a:cubicBezTo>
                    <a:cubicBezTo>
                      <a:pt x="838041" y="693888"/>
                      <a:pt x="886907" y="750083"/>
                      <a:pt x="886907" y="750083"/>
                    </a:cubicBezTo>
                    <a:cubicBezTo>
                      <a:pt x="886907" y="750083"/>
                      <a:pt x="840485" y="693888"/>
                      <a:pt x="769630" y="608374"/>
                    </a:cubicBezTo>
                    <a:cubicBezTo>
                      <a:pt x="752527" y="586385"/>
                      <a:pt x="732981" y="564395"/>
                      <a:pt x="713435" y="539963"/>
                    </a:cubicBezTo>
                    <a:cubicBezTo>
                      <a:pt x="708548" y="535076"/>
                      <a:pt x="703662" y="527746"/>
                      <a:pt x="696332" y="522860"/>
                    </a:cubicBezTo>
                    <a:cubicBezTo>
                      <a:pt x="693889" y="520416"/>
                      <a:pt x="691445" y="517973"/>
                      <a:pt x="689002" y="513087"/>
                    </a:cubicBezTo>
                    <a:cubicBezTo>
                      <a:pt x="686559" y="510643"/>
                      <a:pt x="684115" y="508200"/>
                      <a:pt x="679229" y="503314"/>
                    </a:cubicBezTo>
                    <a:cubicBezTo>
                      <a:pt x="667013" y="491097"/>
                      <a:pt x="654796" y="478881"/>
                      <a:pt x="642580" y="466665"/>
                    </a:cubicBezTo>
                    <a:cubicBezTo>
                      <a:pt x="618147" y="442232"/>
                      <a:pt x="591271" y="417799"/>
                      <a:pt x="564395" y="393367"/>
                    </a:cubicBezTo>
                    <a:cubicBezTo>
                      <a:pt x="537519" y="368934"/>
                      <a:pt x="510643" y="344501"/>
                      <a:pt x="483767" y="320068"/>
                    </a:cubicBezTo>
                    <a:cubicBezTo>
                      <a:pt x="456891" y="295636"/>
                      <a:pt x="427572" y="271203"/>
                      <a:pt x="400696" y="249213"/>
                    </a:cubicBezTo>
                    <a:cubicBezTo>
                      <a:pt x="386037" y="236997"/>
                      <a:pt x="373820" y="227224"/>
                      <a:pt x="359161" y="215007"/>
                    </a:cubicBezTo>
                    <a:cubicBezTo>
                      <a:pt x="351831" y="210121"/>
                      <a:pt x="344501" y="202791"/>
                      <a:pt x="339614" y="197905"/>
                    </a:cubicBezTo>
                    <a:cubicBezTo>
                      <a:pt x="332285" y="193018"/>
                      <a:pt x="324955" y="188131"/>
                      <a:pt x="317625" y="183245"/>
                    </a:cubicBezTo>
                    <a:cubicBezTo>
                      <a:pt x="310295" y="178358"/>
                      <a:pt x="302965" y="173472"/>
                      <a:pt x="298079" y="168585"/>
                    </a:cubicBezTo>
                    <a:cubicBezTo>
                      <a:pt x="290749" y="163699"/>
                      <a:pt x="283419" y="158813"/>
                      <a:pt x="276089" y="153926"/>
                    </a:cubicBezTo>
                    <a:cubicBezTo>
                      <a:pt x="261430" y="144153"/>
                      <a:pt x="249213" y="136823"/>
                      <a:pt x="234554" y="127050"/>
                    </a:cubicBezTo>
                    <a:cubicBezTo>
                      <a:pt x="207678" y="109947"/>
                      <a:pt x="183245" y="95287"/>
                      <a:pt x="158813" y="83071"/>
                    </a:cubicBezTo>
                    <a:cubicBezTo>
                      <a:pt x="134380" y="68411"/>
                      <a:pt x="112390" y="56195"/>
                      <a:pt x="92844" y="46422"/>
                    </a:cubicBezTo>
                    <a:cubicBezTo>
                      <a:pt x="73298" y="36649"/>
                      <a:pt x="56195" y="26876"/>
                      <a:pt x="41536" y="19546"/>
                    </a:cubicBezTo>
                    <a:cubicBezTo>
                      <a:pt x="14660" y="733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4" name="Freeform: Shape 3013">
                <a:extLst>
                  <a:ext uri="{FF2B5EF4-FFF2-40B4-BE49-F238E27FC236}">
                    <a16:creationId xmlns:a16="http://schemas.microsoft.com/office/drawing/2014/main" id="{6164A569-9D15-43AB-AB4C-51C2C2B5741A}"/>
                  </a:ext>
                </a:extLst>
              </p:cNvPr>
              <p:cNvSpPr/>
              <p:nvPr/>
            </p:nvSpPr>
            <p:spPr>
              <a:xfrm>
                <a:off x="-640093" y="5510481"/>
                <a:ext cx="647466" cy="1023729"/>
              </a:xfrm>
              <a:custGeom>
                <a:avLst/>
                <a:gdLst>
                  <a:gd name="connsiteX0" fmla="*/ 0 w 647466"/>
                  <a:gd name="connsiteY0" fmla="*/ 0 h 1023729"/>
                  <a:gd name="connsiteX1" fmla="*/ 26876 w 647466"/>
                  <a:gd name="connsiteY1" fmla="*/ 43979 h 1023729"/>
                  <a:gd name="connsiteX2" fmla="*/ 58638 w 647466"/>
                  <a:gd name="connsiteY2" fmla="*/ 95287 h 1023729"/>
                  <a:gd name="connsiteX3" fmla="*/ 97731 w 647466"/>
                  <a:gd name="connsiteY3" fmla="*/ 161255 h 1023729"/>
                  <a:gd name="connsiteX4" fmla="*/ 195462 w 647466"/>
                  <a:gd name="connsiteY4" fmla="*/ 329841 h 1023729"/>
                  <a:gd name="connsiteX5" fmla="*/ 251657 w 647466"/>
                  <a:gd name="connsiteY5" fmla="*/ 425129 h 1023729"/>
                  <a:gd name="connsiteX6" fmla="*/ 280976 w 647466"/>
                  <a:gd name="connsiteY6" fmla="*/ 473994 h 1023729"/>
                  <a:gd name="connsiteX7" fmla="*/ 310295 w 647466"/>
                  <a:gd name="connsiteY7" fmla="*/ 522860 h 1023729"/>
                  <a:gd name="connsiteX8" fmla="*/ 371377 w 647466"/>
                  <a:gd name="connsiteY8" fmla="*/ 618147 h 1023729"/>
                  <a:gd name="connsiteX9" fmla="*/ 432459 w 647466"/>
                  <a:gd name="connsiteY9" fmla="*/ 708548 h 1023729"/>
                  <a:gd name="connsiteX10" fmla="*/ 488654 w 647466"/>
                  <a:gd name="connsiteY10" fmla="*/ 794063 h 1023729"/>
                  <a:gd name="connsiteX11" fmla="*/ 539963 w 647466"/>
                  <a:gd name="connsiteY11" fmla="*/ 869803 h 1023729"/>
                  <a:gd name="connsiteX12" fmla="*/ 618147 w 647466"/>
                  <a:gd name="connsiteY12" fmla="*/ 982194 h 1023729"/>
                  <a:gd name="connsiteX13" fmla="*/ 647466 w 647466"/>
                  <a:gd name="connsiteY13" fmla="*/ 1023730 h 1023729"/>
                  <a:gd name="connsiteX14" fmla="*/ 618147 w 647466"/>
                  <a:gd name="connsiteY14" fmla="*/ 979751 h 1023729"/>
                  <a:gd name="connsiteX15" fmla="*/ 542406 w 647466"/>
                  <a:gd name="connsiteY15" fmla="*/ 864917 h 1023729"/>
                  <a:gd name="connsiteX16" fmla="*/ 491097 w 647466"/>
                  <a:gd name="connsiteY16" fmla="*/ 789176 h 1023729"/>
                  <a:gd name="connsiteX17" fmla="*/ 434902 w 647466"/>
                  <a:gd name="connsiteY17" fmla="*/ 703661 h 1023729"/>
                  <a:gd name="connsiteX18" fmla="*/ 376264 w 647466"/>
                  <a:gd name="connsiteY18" fmla="*/ 613260 h 1023729"/>
                  <a:gd name="connsiteX19" fmla="*/ 315182 w 647466"/>
                  <a:gd name="connsiteY19" fmla="*/ 517973 h 1023729"/>
                  <a:gd name="connsiteX20" fmla="*/ 285863 w 647466"/>
                  <a:gd name="connsiteY20" fmla="*/ 469107 h 1023729"/>
                  <a:gd name="connsiteX21" fmla="*/ 256543 w 647466"/>
                  <a:gd name="connsiteY21" fmla="*/ 420242 h 1023729"/>
                  <a:gd name="connsiteX22" fmla="*/ 200348 w 647466"/>
                  <a:gd name="connsiteY22" fmla="*/ 327398 h 1023729"/>
                  <a:gd name="connsiteX23" fmla="*/ 100174 w 647466"/>
                  <a:gd name="connsiteY23" fmla="*/ 161255 h 1023729"/>
                  <a:gd name="connsiteX24" fmla="*/ 61082 w 647466"/>
                  <a:gd name="connsiteY24" fmla="*/ 95287 h 1023729"/>
                  <a:gd name="connsiteX25" fmla="*/ 29319 w 647466"/>
                  <a:gd name="connsiteY25" fmla="*/ 43979 h 1023729"/>
                  <a:gd name="connsiteX26" fmla="*/ 0 w 647466"/>
                  <a:gd name="connsiteY26" fmla="*/ 0 h 1023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47466" h="1023729">
                    <a:moveTo>
                      <a:pt x="0" y="0"/>
                    </a:moveTo>
                    <a:cubicBezTo>
                      <a:pt x="0" y="0"/>
                      <a:pt x="9773" y="17102"/>
                      <a:pt x="26876" y="43979"/>
                    </a:cubicBezTo>
                    <a:cubicBezTo>
                      <a:pt x="34206" y="58638"/>
                      <a:pt x="46422" y="75741"/>
                      <a:pt x="58638" y="95287"/>
                    </a:cubicBezTo>
                    <a:cubicBezTo>
                      <a:pt x="70855" y="114833"/>
                      <a:pt x="83071" y="136823"/>
                      <a:pt x="97731" y="161255"/>
                    </a:cubicBezTo>
                    <a:cubicBezTo>
                      <a:pt x="127050" y="210121"/>
                      <a:pt x="158812" y="266316"/>
                      <a:pt x="195462" y="329841"/>
                    </a:cubicBezTo>
                    <a:cubicBezTo>
                      <a:pt x="212564" y="359160"/>
                      <a:pt x="232111" y="390923"/>
                      <a:pt x="251657" y="425129"/>
                    </a:cubicBezTo>
                    <a:cubicBezTo>
                      <a:pt x="261430" y="442231"/>
                      <a:pt x="271203" y="456891"/>
                      <a:pt x="280976" y="473994"/>
                    </a:cubicBezTo>
                    <a:cubicBezTo>
                      <a:pt x="290749" y="491097"/>
                      <a:pt x="300522" y="505756"/>
                      <a:pt x="310295" y="522860"/>
                    </a:cubicBezTo>
                    <a:cubicBezTo>
                      <a:pt x="329841" y="554622"/>
                      <a:pt x="351831" y="586385"/>
                      <a:pt x="371377" y="618147"/>
                    </a:cubicBezTo>
                    <a:cubicBezTo>
                      <a:pt x="390923" y="649909"/>
                      <a:pt x="410469" y="679229"/>
                      <a:pt x="432459" y="708548"/>
                    </a:cubicBezTo>
                    <a:cubicBezTo>
                      <a:pt x="452005" y="737867"/>
                      <a:pt x="471551" y="767187"/>
                      <a:pt x="488654" y="794063"/>
                    </a:cubicBezTo>
                    <a:cubicBezTo>
                      <a:pt x="508200" y="820938"/>
                      <a:pt x="525303" y="845371"/>
                      <a:pt x="539963" y="869803"/>
                    </a:cubicBezTo>
                    <a:cubicBezTo>
                      <a:pt x="571725" y="916226"/>
                      <a:pt x="598601" y="955318"/>
                      <a:pt x="618147" y="982194"/>
                    </a:cubicBezTo>
                    <a:cubicBezTo>
                      <a:pt x="637693" y="1009070"/>
                      <a:pt x="647466" y="1023730"/>
                      <a:pt x="647466" y="1023730"/>
                    </a:cubicBezTo>
                    <a:cubicBezTo>
                      <a:pt x="647466" y="1023730"/>
                      <a:pt x="637693" y="1009070"/>
                      <a:pt x="618147" y="979751"/>
                    </a:cubicBezTo>
                    <a:cubicBezTo>
                      <a:pt x="601044" y="952875"/>
                      <a:pt x="574168" y="913783"/>
                      <a:pt x="542406" y="864917"/>
                    </a:cubicBezTo>
                    <a:cubicBezTo>
                      <a:pt x="527746" y="840485"/>
                      <a:pt x="510643" y="816052"/>
                      <a:pt x="491097" y="789176"/>
                    </a:cubicBezTo>
                    <a:cubicBezTo>
                      <a:pt x="473994" y="762300"/>
                      <a:pt x="454448" y="732981"/>
                      <a:pt x="434902" y="703661"/>
                    </a:cubicBezTo>
                    <a:cubicBezTo>
                      <a:pt x="415356" y="674342"/>
                      <a:pt x="395810" y="642580"/>
                      <a:pt x="376264" y="613260"/>
                    </a:cubicBezTo>
                    <a:cubicBezTo>
                      <a:pt x="356717" y="581498"/>
                      <a:pt x="334728" y="549736"/>
                      <a:pt x="315182" y="517973"/>
                    </a:cubicBezTo>
                    <a:cubicBezTo>
                      <a:pt x="305409" y="500870"/>
                      <a:pt x="295636" y="486211"/>
                      <a:pt x="285863" y="469107"/>
                    </a:cubicBezTo>
                    <a:cubicBezTo>
                      <a:pt x="276089" y="454448"/>
                      <a:pt x="266316" y="437345"/>
                      <a:pt x="256543" y="420242"/>
                    </a:cubicBezTo>
                    <a:cubicBezTo>
                      <a:pt x="236997" y="388480"/>
                      <a:pt x="217451" y="356717"/>
                      <a:pt x="200348" y="327398"/>
                    </a:cubicBezTo>
                    <a:cubicBezTo>
                      <a:pt x="163699" y="266316"/>
                      <a:pt x="129493" y="210121"/>
                      <a:pt x="100174" y="161255"/>
                    </a:cubicBezTo>
                    <a:cubicBezTo>
                      <a:pt x="85514" y="136823"/>
                      <a:pt x="70855" y="114833"/>
                      <a:pt x="61082" y="95287"/>
                    </a:cubicBezTo>
                    <a:cubicBezTo>
                      <a:pt x="48865" y="75741"/>
                      <a:pt x="39092" y="58638"/>
                      <a:pt x="29319" y="43979"/>
                    </a:cubicBezTo>
                    <a:cubicBezTo>
                      <a:pt x="9773" y="1710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5" name="Freeform: Shape 3014">
                <a:extLst>
                  <a:ext uri="{FF2B5EF4-FFF2-40B4-BE49-F238E27FC236}">
                    <a16:creationId xmlns:a16="http://schemas.microsoft.com/office/drawing/2014/main" id="{C491468A-491E-49D5-8D34-CA6D6DC6DB85}"/>
                  </a:ext>
                </a:extLst>
              </p:cNvPr>
              <p:cNvSpPr/>
              <p:nvPr/>
            </p:nvSpPr>
            <p:spPr>
              <a:xfrm>
                <a:off x="-481281" y="5385874"/>
                <a:ext cx="495983" cy="1148336"/>
              </a:xfrm>
              <a:custGeom>
                <a:avLst/>
                <a:gdLst>
                  <a:gd name="connsiteX0" fmla="*/ 0 w 495983"/>
                  <a:gd name="connsiteY0" fmla="*/ 0 h 1148336"/>
                  <a:gd name="connsiteX1" fmla="*/ 2443 w 495983"/>
                  <a:gd name="connsiteY1" fmla="*/ 14660 h 1148336"/>
                  <a:gd name="connsiteX2" fmla="*/ 12216 w 495983"/>
                  <a:gd name="connsiteY2" fmla="*/ 53751 h 1148336"/>
                  <a:gd name="connsiteX3" fmla="*/ 26876 w 495983"/>
                  <a:gd name="connsiteY3" fmla="*/ 114833 h 1148336"/>
                  <a:gd name="connsiteX4" fmla="*/ 36649 w 495983"/>
                  <a:gd name="connsiteY4" fmla="*/ 151482 h 1148336"/>
                  <a:gd name="connsiteX5" fmla="*/ 48865 w 495983"/>
                  <a:gd name="connsiteY5" fmla="*/ 193018 h 1148336"/>
                  <a:gd name="connsiteX6" fmla="*/ 61082 w 495983"/>
                  <a:gd name="connsiteY6" fmla="*/ 236997 h 1148336"/>
                  <a:gd name="connsiteX7" fmla="*/ 68412 w 495983"/>
                  <a:gd name="connsiteY7" fmla="*/ 258987 h 1148336"/>
                  <a:gd name="connsiteX8" fmla="*/ 75741 w 495983"/>
                  <a:gd name="connsiteY8" fmla="*/ 283419 h 1148336"/>
                  <a:gd name="connsiteX9" fmla="*/ 92844 w 495983"/>
                  <a:gd name="connsiteY9" fmla="*/ 332285 h 1148336"/>
                  <a:gd name="connsiteX10" fmla="*/ 112390 w 495983"/>
                  <a:gd name="connsiteY10" fmla="*/ 383593 h 1148336"/>
                  <a:gd name="connsiteX11" fmla="*/ 134380 w 495983"/>
                  <a:gd name="connsiteY11" fmla="*/ 434902 h 1148336"/>
                  <a:gd name="connsiteX12" fmla="*/ 158813 w 495983"/>
                  <a:gd name="connsiteY12" fmla="*/ 486211 h 1148336"/>
                  <a:gd name="connsiteX13" fmla="*/ 210121 w 495983"/>
                  <a:gd name="connsiteY13" fmla="*/ 591271 h 1148336"/>
                  <a:gd name="connsiteX14" fmla="*/ 263873 w 495983"/>
                  <a:gd name="connsiteY14" fmla="*/ 696332 h 1148336"/>
                  <a:gd name="connsiteX15" fmla="*/ 315182 w 495983"/>
                  <a:gd name="connsiteY15" fmla="*/ 796506 h 1148336"/>
                  <a:gd name="connsiteX16" fmla="*/ 408026 w 495983"/>
                  <a:gd name="connsiteY16" fmla="*/ 974864 h 1148336"/>
                  <a:gd name="connsiteX17" fmla="*/ 444675 w 495983"/>
                  <a:gd name="connsiteY17" fmla="*/ 1045719 h 1148336"/>
                  <a:gd name="connsiteX18" fmla="*/ 473994 w 495983"/>
                  <a:gd name="connsiteY18" fmla="*/ 1099471 h 1148336"/>
                  <a:gd name="connsiteX19" fmla="*/ 491097 w 495983"/>
                  <a:gd name="connsiteY19" fmla="*/ 1136120 h 1148336"/>
                  <a:gd name="connsiteX20" fmla="*/ 495984 w 495983"/>
                  <a:gd name="connsiteY20" fmla="*/ 1148337 h 1148336"/>
                  <a:gd name="connsiteX21" fmla="*/ 491097 w 495983"/>
                  <a:gd name="connsiteY21" fmla="*/ 1136120 h 1148336"/>
                  <a:gd name="connsiteX22" fmla="*/ 473994 w 495983"/>
                  <a:gd name="connsiteY22" fmla="*/ 1099471 h 1148336"/>
                  <a:gd name="connsiteX23" fmla="*/ 447118 w 495983"/>
                  <a:gd name="connsiteY23" fmla="*/ 1043276 h 1148336"/>
                  <a:gd name="connsiteX24" fmla="*/ 410469 w 495983"/>
                  <a:gd name="connsiteY24" fmla="*/ 972421 h 1148336"/>
                  <a:gd name="connsiteX25" fmla="*/ 320068 w 495983"/>
                  <a:gd name="connsiteY25" fmla="*/ 794063 h 1148336"/>
                  <a:gd name="connsiteX26" fmla="*/ 268760 w 495983"/>
                  <a:gd name="connsiteY26" fmla="*/ 693888 h 1148336"/>
                  <a:gd name="connsiteX27" fmla="*/ 215008 w 495983"/>
                  <a:gd name="connsiteY27" fmla="*/ 588828 h 1148336"/>
                  <a:gd name="connsiteX28" fmla="*/ 161256 w 495983"/>
                  <a:gd name="connsiteY28" fmla="*/ 483767 h 1148336"/>
                  <a:gd name="connsiteX29" fmla="*/ 136823 w 495983"/>
                  <a:gd name="connsiteY29" fmla="*/ 432458 h 1148336"/>
                  <a:gd name="connsiteX30" fmla="*/ 114834 w 495983"/>
                  <a:gd name="connsiteY30" fmla="*/ 381150 h 1148336"/>
                  <a:gd name="connsiteX31" fmla="*/ 95288 w 495983"/>
                  <a:gd name="connsiteY31" fmla="*/ 332285 h 1148336"/>
                  <a:gd name="connsiteX32" fmla="*/ 78185 w 495983"/>
                  <a:gd name="connsiteY32" fmla="*/ 283419 h 1148336"/>
                  <a:gd name="connsiteX33" fmla="*/ 70855 w 495983"/>
                  <a:gd name="connsiteY33" fmla="*/ 258987 h 1148336"/>
                  <a:gd name="connsiteX34" fmla="*/ 63525 w 495983"/>
                  <a:gd name="connsiteY34" fmla="*/ 236997 h 1148336"/>
                  <a:gd name="connsiteX35" fmla="*/ 51309 w 495983"/>
                  <a:gd name="connsiteY35" fmla="*/ 193018 h 1148336"/>
                  <a:gd name="connsiteX36" fmla="*/ 39092 w 495983"/>
                  <a:gd name="connsiteY36" fmla="*/ 153926 h 1148336"/>
                  <a:gd name="connsiteX37" fmla="*/ 29319 w 495983"/>
                  <a:gd name="connsiteY37" fmla="*/ 117277 h 1148336"/>
                  <a:gd name="connsiteX38" fmla="*/ 12216 w 495983"/>
                  <a:gd name="connsiteY38" fmla="*/ 58638 h 1148336"/>
                  <a:gd name="connsiteX39" fmla="*/ 2443 w 495983"/>
                  <a:gd name="connsiteY39" fmla="*/ 19546 h 1148336"/>
                  <a:gd name="connsiteX40" fmla="*/ 0 w 495983"/>
                  <a:gd name="connsiteY40" fmla="*/ 0 h 1148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495983" h="1148336">
                    <a:moveTo>
                      <a:pt x="0" y="0"/>
                    </a:moveTo>
                    <a:cubicBezTo>
                      <a:pt x="0" y="0"/>
                      <a:pt x="0" y="4886"/>
                      <a:pt x="2443" y="14660"/>
                    </a:cubicBezTo>
                    <a:cubicBezTo>
                      <a:pt x="4887" y="24433"/>
                      <a:pt x="7330" y="36649"/>
                      <a:pt x="12216" y="53751"/>
                    </a:cubicBezTo>
                    <a:cubicBezTo>
                      <a:pt x="14660" y="70855"/>
                      <a:pt x="21989" y="90401"/>
                      <a:pt x="26876" y="114833"/>
                    </a:cubicBezTo>
                    <a:cubicBezTo>
                      <a:pt x="29319" y="127050"/>
                      <a:pt x="31763" y="139266"/>
                      <a:pt x="36649" y="151482"/>
                    </a:cubicBezTo>
                    <a:cubicBezTo>
                      <a:pt x="39092" y="163699"/>
                      <a:pt x="43979" y="178358"/>
                      <a:pt x="48865" y="193018"/>
                    </a:cubicBezTo>
                    <a:cubicBezTo>
                      <a:pt x="53752" y="207678"/>
                      <a:pt x="56195" y="222338"/>
                      <a:pt x="61082" y="236997"/>
                    </a:cubicBezTo>
                    <a:cubicBezTo>
                      <a:pt x="63525" y="244327"/>
                      <a:pt x="65968" y="251656"/>
                      <a:pt x="68412" y="258987"/>
                    </a:cubicBezTo>
                    <a:cubicBezTo>
                      <a:pt x="70855" y="266316"/>
                      <a:pt x="73298" y="273646"/>
                      <a:pt x="75741" y="283419"/>
                    </a:cubicBezTo>
                    <a:cubicBezTo>
                      <a:pt x="80628" y="300522"/>
                      <a:pt x="85514" y="315182"/>
                      <a:pt x="92844" y="332285"/>
                    </a:cubicBezTo>
                    <a:cubicBezTo>
                      <a:pt x="100174" y="349387"/>
                      <a:pt x="105061" y="366490"/>
                      <a:pt x="112390" y="383593"/>
                    </a:cubicBezTo>
                    <a:cubicBezTo>
                      <a:pt x="119720" y="400696"/>
                      <a:pt x="127050" y="417799"/>
                      <a:pt x="134380" y="434902"/>
                    </a:cubicBezTo>
                    <a:cubicBezTo>
                      <a:pt x="141710" y="452005"/>
                      <a:pt x="151483" y="469107"/>
                      <a:pt x="158813" y="486211"/>
                    </a:cubicBezTo>
                    <a:cubicBezTo>
                      <a:pt x="175915" y="520416"/>
                      <a:pt x="193018" y="557065"/>
                      <a:pt x="210121" y="591271"/>
                    </a:cubicBezTo>
                    <a:cubicBezTo>
                      <a:pt x="227224" y="625477"/>
                      <a:pt x="246770" y="659683"/>
                      <a:pt x="263873" y="696332"/>
                    </a:cubicBezTo>
                    <a:cubicBezTo>
                      <a:pt x="280976" y="730537"/>
                      <a:pt x="298079" y="764743"/>
                      <a:pt x="315182" y="796506"/>
                    </a:cubicBezTo>
                    <a:cubicBezTo>
                      <a:pt x="349388" y="862474"/>
                      <a:pt x="381150" y="921112"/>
                      <a:pt x="408026" y="974864"/>
                    </a:cubicBezTo>
                    <a:cubicBezTo>
                      <a:pt x="422686" y="1001741"/>
                      <a:pt x="434902" y="1023730"/>
                      <a:pt x="444675" y="1045719"/>
                    </a:cubicBezTo>
                    <a:cubicBezTo>
                      <a:pt x="456891" y="1067708"/>
                      <a:pt x="464221" y="1084812"/>
                      <a:pt x="473994" y="1099471"/>
                    </a:cubicBezTo>
                    <a:cubicBezTo>
                      <a:pt x="481324" y="1114131"/>
                      <a:pt x="488654" y="1126347"/>
                      <a:pt x="491097" y="1136120"/>
                    </a:cubicBezTo>
                    <a:cubicBezTo>
                      <a:pt x="495984" y="1143450"/>
                      <a:pt x="495984" y="1148337"/>
                      <a:pt x="495984" y="1148337"/>
                    </a:cubicBezTo>
                    <a:cubicBezTo>
                      <a:pt x="495984" y="1148337"/>
                      <a:pt x="493540" y="1143450"/>
                      <a:pt x="491097" y="1136120"/>
                    </a:cubicBezTo>
                    <a:cubicBezTo>
                      <a:pt x="488654" y="1128790"/>
                      <a:pt x="481324" y="1114131"/>
                      <a:pt x="473994" y="1099471"/>
                    </a:cubicBezTo>
                    <a:cubicBezTo>
                      <a:pt x="466665" y="1084812"/>
                      <a:pt x="456891" y="1065266"/>
                      <a:pt x="447118" y="1043276"/>
                    </a:cubicBezTo>
                    <a:cubicBezTo>
                      <a:pt x="437345" y="1021286"/>
                      <a:pt x="425129" y="996854"/>
                      <a:pt x="410469" y="972421"/>
                    </a:cubicBezTo>
                    <a:cubicBezTo>
                      <a:pt x="383593" y="921112"/>
                      <a:pt x="354274" y="860030"/>
                      <a:pt x="320068" y="794063"/>
                    </a:cubicBezTo>
                    <a:cubicBezTo>
                      <a:pt x="302965" y="762300"/>
                      <a:pt x="285863" y="728094"/>
                      <a:pt x="268760" y="693888"/>
                    </a:cubicBezTo>
                    <a:cubicBezTo>
                      <a:pt x="251657" y="659683"/>
                      <a:pt x="234554" y="625477"/>
                      <a:pt x="215008" y="588828"/>
                    </a:cubicBezTo>
                    <a:cubicBezTo>
                      <a:pt x="197905" y="554622"/>
                      <a:pt x="178359" y="520416"/>
                      <a:pt x="161256" y="483767"/>
                    </a:cubicBezTo>
                    <a:cubicBezTo>
                      <a:pt x="153926" y="466665"/>
                      <a:pt x="144153" y="449561"/>
                      <a:pt x="136823" y="432458"/>
                    </a:cubicBezTo>
                    <a:cubicBezTo>
                      <a:pt x="129493" y="415356"/>
                      <a:pt x="122163" y="398253"/>
                      <a:pt x="114834" y="381150"/>
                    </a:cubicBezTo>
                    <a:cubicBezTo>
                      <a:pt x="107504" y="364047"/>
                      <a:pt x="100174" y="346944"/>
                      <a:pt x="95288" y="332285"/>
                    </a:cubicBezTo>
                    <a:cubicBezTo>
                      <a:pt x="87958" y="315182"/>
                      <a:pt x="83071" y="300522"/>
                      <a:pt x="78185" y="283419"/>
                    </a:cubicBezTo>
                    <a:cubicBezTo>
                      <a:pt x="75741" y="276089"/>
                      <a:pt x="73298" y="268760"/>
                      <a:pt x="70855" y="258987"/>
                    </a:cubicBezTo>
                    <a:cubicBezTo>
                      <a:pt x="68412" y="251656"/>
                      <a:pt x="65968" y="244327"/>
                      <a:pt x="63525" y="236997"/>
                    </a:cubicBezTo>
                    <a:cubicBezTo>
                      <a:pt x="58639" y="222338"/>
                      <a:pt x="53752" y="207678"/>
                      <a:pt x="51309" y="193018"/>
                    </a:cubicBezTo>
                    <a:cubicBezTo>
                      <a:pt x="46422" y="178358"/>
                      <a:pt x="43979" y="166142"/>
                      <a:pt x="39092" y="153926"/>
                    </a:cubicBezTo>
                    <a:cubicBezTo>
                      <a:pt x="36649" y="141709"/>
                      <a:pt x="31763" y="129493"/>
                      <a:pt x="29319" y="117277"/>
                    </a:cubicBezTo>
                    <a:cubicBezTo>
                      <a:pt x="21989" y="95287"/>
                      <a:pt x="17103" y="73298"/>
                      <a:pt x="12216" y="58638"/>
                    </a:cubicBezTo>
                    <a:cubicBezTo>
                      <a:pt x="7330" y="41535"/>
                      <a:pt x="4887" y="29319"/>
                      <a:pt x="2443" y="19546"/>
                    </a:cubicBezTo>
                    <a:cubicBezTo>
                      <a:pt x="2443" y="488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6" name="Freeform: Shape 3015">
                <a:extLst>
                  <a:ext uri="{FF2B5EF4-FFF2-40B4-BE49-F238E27FC236}">
                    <a16:creationId xmlns:a16="http://schemas.microsoft.com/office/drawing/2014/main" id="{3515ECAC-1C79-4EEF-A3C1-CB2288D9331D}"/>
                  </a:ext>
                </a:extLst>
              </p:cNvPr>
              <p:cNvSpPr/>
              <p:nvPr/>
            </p:nvSpPr>
            <p:spPr>
              <a:xfrm>
                <a:off x="-254057" y="5337009"/>
                <a:ext cx="280975" cy="1206974"/>
              </a:xfrm>
              <a:custGeom>
                <a:avLst/>
                <a:gdLst>
                  <a:gd name="connsiteX0" fmla="*/ 19546 w 280975"/>
                  <a:gd name="connsiteY0" fmla="*/ 0 h 1206974"/>
                  <a:gd name="connsiteX1" fmla="*/ 12216 w 280975"/>
                  <a:gd name="connsiteY1" fmla="*/ 53751 h 1206974"/>
                  <a:gd name="connsiteX2" fmla="*/ 2443 w 280975"/>
                  <a:gd name="connsiteY2" fmla="*/ 195462 h 1206974"/>
                  <a:gd name="connsiteX3" fmla="*/ 0 w 280975"/>
                  <a:gd name="connsiteY3" fmla="*/ 290749 h 1206974"/>
                  <a:gd name="connsiteX4" fmla="*/ 7330 w 280975"/>
                  <a:gd name="connsiteY4" fmla="*/ 395809 h 1206974"/>
                  <a:gd name="connsiteX5" fmla="*/ 12216 w 280975"/>
                  <a:gd name="connsiteY5" fmla="*/ 422685 h 1206974"/>
                  <a:gd name="connsiteX6" fmla="*/ 19546 w 280975"/>
                  <a:gd name="connsiteY6" fmla="*/ 449561 h 1206974"/>
                  <a:gd name="connsiteX7" fmla="*/ 36649 w 280975"/>
                  <a:gd name="connsiteY7" fmla="*/ 503314 h 1206974"/>
                  <a:gd name="connsiteX8" fmla="*/ 78185 w 280975"/>
                  <a:gd name="connsiteY8" fmla="*/ 613261 h 1206974"/>
                  <a:gd name="connsiteX9" fmla="*/ 161256 w 280975"/>
                  <a:gd name="connsiteY9" fmla="*/ 828268 h 1206974"/>
                  <a:gd name="connsiteX10" fmla="*/ 197905 w 280975"/>
                  <a:gd name="connsiteY10" fmla="*/ 928442 h 1206974"/>
                  <a:gd name="connsiteX11" fmla="*/ 229667 w 280975"/>
                  <a:gd name="connsiteY11" fmla="*/ 1018843 h 1206974"/>
                  <a:gd name="connsiteX12" fmla="*/ 254100 w 280975"/>
                  <a:gd name="connsiteY12" fmla="*/ 1094585 h 1206974"/>
                  <a:gd name="connsiteX13" fmla="*/ 271203 w 280975"/>
                  <a:gd name="connsiteY13" fmla="*/ 1153223 h 1206974"/>
                  <a:gd name="connsiteX14" fmla="*/ 276089 w 280975"/>
                  <a:gd name="connsiteY14" fmla="*/ 1175213 h 1206974"/>
                  <a:gd name="connsiteX15" fmla="*/ 278533 w 280975"/>
                  <a:gd name="connsiteY15" fmla="*/ 1192315 h 1206974"/>
                  <a:gd name="connsiteX16" fmla="*/ 280976 w 280975"/>
                  <a:gd name="connsiteY16" fmla="*/ 1206975 h 1206974"/>
                  <a:gd name="connsiteX17" fmla="*/ 278533 w 280975"/>
                  <a:gd name="connsiteY17" fmla="*/ 1192315 h 1206974"/>
                  <a:gd name="connsiteX18" fmla="*/ 276089 w 280975"/>
                  <a:gd name="connsiteY18" fmla="*/ 1175213 h 1206974"/>
                  <a:gd name="connsiteX19" fmla="*/ 271203 w 280975"/>
                  <a:gd name="connsiteY19" fmla="*/ 1153223 h 1206974"/>
                  <a:gd name="connsiteX20" fmla="*/ 256543 w 280975"/>
                  <a:gd name="connsiteY20" fmla="*/ 1092141 h 1206974"/>
                  <a:gd name="connsiteX21" fmla="*/ 246770 w 280975"/>
                  <a:gd name="connsiteY21" fmla="*/ 1055492 h 1206974"/>
                  <a:gd name="connsiteX22" fmla="*/ 234554 w 280975"/>
                  <a:gd name="connsiteY22" fmla="*/ 1013957 h 1206974"/>
                  <a:gd name="connsiteX23" fmla="*/ 205235 w 280975"/>
                  <a:gd name="connsiteY23" fmla="*/ 923556 h 1206974"/>
                  <a:gd name="connsiteX24" fmla="*/ 168586 w 280975"/>
                  <a:gd name="connsiteY24" fmla="*/ 823381 h 1206974"/>
                  <a:gd name="connsiteX25" fmla="*/ 87958 w 280975"/>
                  <a:gd name="connsiteY25" fmla="*/ 608374 h 1206974"/>
                  <a:gd name="connsiteX26" fmla="*/ 46422 w 280975"/>
                  <a:gd name="connsiteY26" fmla="*/ 498427 h 1206974"/>
                  <a:gd name="connsiteX27" fmla="*/ 26876 w 280975"/>
                  <a:gd name="connsiteY27" fmla="*/ 444675 h 1206974"/>
                  <a:gd name="connsiteX28" fmla="*/ 19546 w 280975"/>
                  <a:gd name="connsiteY28" fmla="*/ 417799 h 1206974"/>
                  <a:gd name="connsiteX29" fmla="*/ 14660 w 280975"/>
                  <a:gd name="connsiteY29" fmla="*/ 390923 h 1206974"/>
                  <a:gd name="connsiteX30" fmla="*/ 4887 w 280975"/>
                  <a:gd name="connsiteY30" fmla="*/ 285862 h 1206974"/>
                  <a:gd name="connsiteX31" fmla="*/ 4887 w 280975"/>
                  <a:gd name="connsiteY31" fmla="*/ 190575 h 1206974"/>
                  <a:gd name="connsiteX32" fmla="*/ 12216 w 280975"/>
                  <a:gd name="connsiteY32" fmla="*/ 48865 h 1206974"/>
                  <a:gd name="connsiteX33" fmla="*/ 19546 w 280975"/>
                  <a:gd name="connsiteY33" fmla="*/ 0 h 1206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80975" h="1206974">
                    <a:moveTo>
                      <a:pt x="19546" y="0"/>
                    </a:moveTo>
                    <a:cubicBezTo>
                      <a:pt x="19546" y="0"/>
                      <a:pt x="17103" y="19546"/>
                      <a:pt x="12216" y="53751"/>
                    </a:cubicBezTo>
                    <a:cubicBezTo>
                      <a:pt x="9773" y="87958"/>
                      <a:pt x="4887" y="136823"/>
                      <a:pt x="2443" y="195462"/>
                    </a:cubicBezTo>
                    <a:cubicBezTo>
                      <a:pt x="2443" y="224780"/>
                      <a:pt x="0" y="256543"/>
                      <a:pt x="0" y="290749"/>
                    </a:cubicBezTo>
                    <a:cubicBezTo>
                      <a:pt x="0" y="324955"/>
                      <a:pt x="2443" y="359160"/>
                      <a:pt x="7330" y="395809"/>
                    </a:cubicBezTo>
                    <a:cubicBezTo>
                      <a:pt x="9773" y="405583"/>
                      <a:pt x="9773" y="412912"/>
                      <a:pt x="12216" y="422685"/>
                    </a:cubicBezTo>
                    <a:cubicBezTo>
                      <a:pt x="14660" y="432458"/>
                      <a:pt x="17103" y="439789"/>
                      <a:pt x="19546" y="449561"/>
                    </a:cubicBezTo>
                    <a:cubicBezTo>
                      <a:pt x="24433" y="466665"/>
                      <a:pt x="31762" y="486211"/>
                      <a:pt x="36649" y="503314"/>
                    </a:cubicBezTo>
                    <a:cubicBezTo>
                      <a:pt x="48865" y="539963"/>
                      <a:pt x="63525" y="576612"/>
                      <a:pt x="78185" y="613261"/>
                    </a:cubicBezTo>
                    <a:cubicBezTo>
                      <a:pt x="107504" y="686559"/>
                      <a:pt x="134380" y="759857"/>
                      <a:pt x="161256" y="828268"/>
                    </a:cubicBezTo>
                    <a:cubicBezTo>
                      <a:pt x="173472" y="862474"/>
                      <a:pt x="185688" y="896679"/>
                      <a:pt x="197905" y="928442"/>
                    </a:cubicBezTo>
                    <a:cubicBezTo>
                      <a:pt x="210121" y="960205"/>
                      <a:pt x="219894" y="989524"/>
                      <a:pt x="229667" y="1018843"/>
                    </a:cubicBezTo>
                    <a:cubicBezTo>
                      <a:pt x="239440" y="1045719"/>
                      <a:pt x="246770" y="1072595"/>
                      <a:pt x="254100" y="1094585"/>
                    </a:cubicBezTo>
                    <a:cubicBezTo>
                      <a:pt x="261430" y="1116574"/>
                      <a:pt x="266316" y="1138564"/>
                      <a:pt x="271203" y="1153223"/>
                    </a:cubicBezTo>
                    <a:cubicBezTo>
                      <a:pt x="273646" y="1160553"/>
                      <a:pt x="276089" y="1167883"/>
                      <a:pt x="276089" y="1175213"/>
                    </a:cubicBezTo>
                    <a:cubicBezTo>
                      <a:pt x="278533" y="1182542"/>
                      <a:pt x="278533" y="1187429"/>
                      <a:pt x="278533" y="1192315"/>
                    </a:cubicBezTo>
                    <a:cubicBezTo>
                      <a:pt x="280976" y="1202088"/>
                      <a:pt x="280976" y="1206975"/>
                      <a:pt x="280976" y="1206975"/>
                    </a:cubicBezTo>
                    <a:cubicBezTo>
                      <a:pt x="280976" y="1206975"/>
                      <a:pt x="280976" y="1202088"/>
                      <a:pt x="278533" y="1192315"/>
                    </a:cubicBezTo>
                    <a:cubicBezTo>
                      <a:pt x="278533" y="1187429"/>
                      <a:pt x="276089" y="1182542"/>
                      <a:pt x="276089" y="1175213"/>
                    </a:cubicBezTo>
                    <a:cubicBezTo>
                      <a:pt x="276089" y="1167883"/>
                      <a:pt x="273646" y="1160553"/>
                      <a:pt x="271203" y="1153223"/>
                    </a:cubicBezTo>
                    <a:cubicBezTo>
                      <a:pt x="266316" y="1136120"/>
                      <a:pt x="263873" y="1116574"/>
                      <a:pt x="256543" y="1092141"/>
                    </a:cubicBezTo>
                    <a:cubicBezTo>
                      <a:pt x="254100" y="1079925"/>
                      <a:pt x="249213" y="1067708"/>
                      <a:pt x="246770" y="1055492"/>
                    </a:cubicBezTo>
                    <a:cubicBezTo>
                      <a:pt x="241884" y="1043276"/>
                      <a:pt x="239440" y="1028617"/>
                      <a:pt x="234554" y="1013957"/>
                    </a:cubicBezTo>
                    <a:cubicBezTo>
                      <a:pt x="224781" y="987081"/>
                      <a:pt x="215008" y="955319"/>
                      <a:pt x="205235" y="923556"/>
                    </a:cubicBezTo>
                    <a:cubicBezTo>
                      <a:pt x="195462" y="891793"/>
                      <a:pt x="183245" y="857588"/>
                      <a:pt x="168586" y="823381"/>
                    </a:cubicBezTo>
                    <a:cubicBezTo>
                      <a:pt x="144153" y="754970"/>
                      <a:pt x="114834" y="681672"/>
                      <a:pt x="87958" y="608374"/>
                    </a:cubicBezTo>
                    <a:cubicBezTo>
                      <a:pt x="73298" y="571725"/>
                      <a:pt x="61082" y="535076"/>
                      <a:pt x="46422" y="498427"/>
                    </a:cubicBezTo>
                    <a:cubicBezTo>
                      <a:pt x="39092" y="481324"/>
                      <a:pt x="34206" y="461778"/>
                      <a:pt x="26876" y="444675"/>
                    </a:cubicBezTo>
                    <a:cubicBezTo>
                      <a:pt x="24433" y="434902"/>
                      <a:pt x="21989" y="427572"/>
                      <a:pt x="19546" y="417799"/>
                    </a:cubicBezTo>
                    <a:cubicBezTo>
                      <a:pt x="17103" y="408026"/>
                      <a:pt x="14660" y="400696"/>
                      <a:pt x="14660" y="390923"/>
                    </a:cubicBezTo>
                    <a:cubicBezTo>
                      <a:pt x="9773" y="354274"/>
                      <a:pt x="7330" y="320068"/>
                      <a:pt x="4887" y="285862"/>
                    </a:cubicBezTo>
                    <a:cubicBezTo>
                      <a:pt x="4887" y="251656"/>
                      <a:pt x="4887" y="219894"/>
                      <a:pt x="4887" y="190575"/>
                    </a:cubicBezTo>
                    <a:cubicBezTo>
                      <a:pt x="7330" y="131936"/>
                      <a:pt x="9773" y="83071"/>
                      <a:pt x="12216" y="48865"/>
                    </a:cubicBezTo>
                    <a:cubicBezTo>
                      <a:pt x="17103" y="19546"/>
                      <a:pt x="19546" y="0"/>
                      <a:pt x="19546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7" name="Freeform: Shape 3016">
                <a:extLst>
                  <a:ext uri="{FF2B5EF4-FFF2-40B4-BE49-F238E27FC236}">
                    <a16:creationId xmlns:a16="http://schemas.microsoft.com/office/drawing/2014/main" id="{AED51219-D196-450A-B867-38996554BB10}"/>
                  </a:ext>
                </a:extLst>
              </p:cNvPr>
              <p:cNvSpPr/>
              <p:nvPr/>
            </p:nvSpPr>
            <p:spPr>
              <a:xfrm>
                <a:off x="-188088" y="5202629"/>
                <a:ext cx="222337" cy="1363344"/>
              </a:xfrm>
              <a:custGeom>
                <a:avLst/>
                <a:gdLst>
                  <a:gd name="connsiteX0" fmla="*/ 9773 w 222337"/>
                  <a:gd name="connsiteY0" fmla="*/ 0 h 1363344"/>
                  <a:gd name="connsiteX1" fmla="*/ 4887 w 222337"/>
                  <a:gd name="connsiteY1" fmla="*/ 58638 h 1363344"/>
                  <a:gd name="connsiteX2" fmla="*/ 2443 w 222337"/>
                  <a:gd name="connsiteY2" fmla="*/ 127050 h 1363344"/>
                  <a:gd name="connsiteX3" fmla="*/ 0 w 222337"/>
                  <a:gd name="connsiteY3" fmla="*/ 215007 h 1363344"/>
                  <a:gd name="connsiteX4" fmla="*/ 0 w 222337"/>
                  <a:gd name="connsiteY4" fmla="*/ 320068 h 1363344"/>
                  <a:gd name="connsiteX5" fmla="*/ 4887 w 222337"/>
                  <a:gd name="connsiteY5" fmla="*/ 437345 h 1363344"/>
                  <a:gd name="connsiteX6" fmla="*/ 24433 w 222337"/>
                  <a:gd name="connsiteY6" fmla="*/ 561952 h 1363344"/>
                  <a:gd name="connsiteX7" fmla="*/ 58639 w 222337"/>
                  <a:gd name="connsiteY7" fmla="*/ 686559 h 1363344"/>
                  <a:gd name="connsiteX8" fmla="*/ 127050 w 222337"/>
                  <a:gd name="connsiteY8" fmla="*/ 933329 h 1363344"/>
                  <a:gd name="connsiteX9" fmla="*/ 156369 w 222337"/>
                  <a:gd name="connsiteY9" fmla="*/ 1045719 h 1363344"/>
                  <a:gd name="connsiteX10" fmla="*/ 180802 w 222337"/>
                  <a:gd name="connsiteY10" fmla="*/ 1148337 h 1363344"/>
                  <a:gd name="connsiteX11" fmla="*/ 200348 w 222337"/>
                  <a:gd name="connsiteY11" fmla="*/ 1236295 h 1363344"/>
                  <a:gd name="connsiteX12" fmla="*/ 212564 w 222337"/>
                  <a:gd name="connsiteY12" fmla="*/ 1304706 h 1363344"/>
                  <a:gd name="connsiteX13" fmla="*/ 217451 w 222337"/>
                  <a:gd name="connsiteY13" fmla="*/ 1329139 h 1363344"/>
                  <a:gd name="connsiteX14" fmla="*/ 219894 w 222337"/>
                  <a:gd name="connsiteY14" fmla="*/ 1348684 h 1363344"/>
                  <a:gd name="connsiteX15" fmla="*/ 222338 w 222337"/>
                  <a:gd name="connsiteY15" fmla="*/ 1363344 h 1363344"/>
                  <a:gd name="connsiteX16" fmla="*/ 219894 w 222337"/>
                  <a:gd name="connsiteY16" fmla="*/ 1348684 h 1363344"/>
                  <a:gd name="connsiteX17" fmla="*/ 217451 w 222337"/>
                  <a:gd name="connsiteY17" fmla="*/ 1329139 h 1363344"/>
                  <a:gd name="connsiteX18" fmla="*/ 215008 w 222337"/>
                  <a:gd name="connsiteY18" fmla="*/ 1304706 h 1363344"/>
                  <a:gd name="connsiteX19" fmla="*/ 202791 w 222337"/>
                  <a:gd name="connsiteY19" fmla="*/ 1236295 h 1363344"/>
                  <a:gd name="connsiteX20" fmla="*/ 185689 w 222337"/>
                  <a:gd name="connsiteY20" fmla="*/ 1148337 h 1363344"/>
                  <a:gd name="connsiteX21" fmla="*/ 161256 w 222337"/>
                  <a:gd name="connsiteY21" fmla="*/ 1045719 h 1363344"/>
                  <a:gd name="connsiteX22" fmla="*/ 131937 w 222337"/>
                  <a:gd name="connsiteY22" fmla="*/ 930886 h 1363344"/>
                  <a:gd name="connsiteX23" fmla="*/ 63525 w 222337"/>
                  <a:gd name="connsiteY23" fmla="*/ 684115 h 1363344"/>
                  <a:gd name="connsiteX24" fmla="*/ 29319 w 222337"/>
                  <a:gd name="connsiteY24" fmla="*/ 559509 h 1363344"/>
                  <a:gd name="connsiteX25" fmla="*/ 9773 w 222337"/>
                  <a:gd name="connsiteY25" fmla="*/ 437345 h 1363344"/>
                  <a:gd name="connsiteX26" fmla="*/ 4887 w 222337"/>
                  <a:gd name="connsiteY26" fmla="*/ 320068 h 1363344"/>
                  <a:gd name="connsiteX27" fmla="*/ 4887 w 222337"/>
                  <a:gd name="connsiteY27" fmla="*/ 215007 h 1363344"/>
                  <a:gd name="connsiteX28" fmla="*/ 7330 w 222337"/>
                  <a:gd name="connsiteY28" fmla="*/ 127050 h 1363344"/>
                  <a:gd name="connsiteX29" fmla="*/ 9773 w 222337"/>
                  <a:gd name="connsiteY29" fmla="*/ 58638 h 1363344"/>
                  <a:gd name="connsiteX30" fmla="*/ 9773 w 222337"/>
                  <a:gd name="connsiteY30" fmla="*/ 0 h 1363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222337" h="1363344">
                    <a:moveTo>
                      <a:pt x="9773" y="0"/>
                    </a:moveTo>
                    <a:cubicBezTo>
                      <a:pt x="9773" y="0"/>
                      <a:pt x="7330" y="21989"/>
                      <a:pt x="4887" y="58638"/>
                    </a:cubicBezTo>
                    <a:cubicBezTo>
                      <a:pt x="4887" y="78184"/>
                      <a:pt x="2443" y="100174"/>
                      <a:pt x="2443" y="127050"/>
                    </a:cubicBezTo>
                    <a:cubicBezTo>
                      <a:pt x="0" y="153926"/>
                      <a:pt x="0" y="183245"/>
                      <a:pt x="0" y="215007"/>
                    </a:cubicBezTo>
                    <a:cubicBezTo>
                      <a:pt x="0" y="246770"/>
                      <a:pt x="0" y="283419"/>
                      <a:pt x="0" y="320068"/>
                    </a:cubicBezTo>
                    <a:cubicBezTo>
                      <a:pt x="0" y="356718"/>
                      <a:pt x="2443" y="395809"/>
                      <a:pt x="4887" y="437345"/>
                    </a:cubicBezTo>
                    <a:cubicBezTo>
                      <a:pt x="7330" y="478881"/>
                      <a:pt x="14660" y="520416"/>
                      <a:pt x="24433" y="561952"/>
                    </a:cubicBezTo>
                    <a:cubicBezTo>
                      <a:pt x="34206" y="603487"/>
                      <a:pt x="46422" y="645023"/>
                      <a:pt x="58639" y="686559"/>
                    </a:cubicBezTo>
                    <a:cubicBezTo>
                      <a:pt x="83071" y="769630"/>
                      <a:pt x="105061" y="852701"/>
                      <a:pt x="127050" y="933329"/>
                    </a:cubicBezTo>
                    <a:cubicBezTo>
                      <a:pt x="136823" y="972421"/>
                      <a:pt x="146596" y="1011513"/>
                      <a:pt x="156369" y="1045719"/>
                    </a:cubicBezTo>
                    <a:cubicBezTo>
                      <a:pt x="166142" y="1082368"/>
                      <a:pt x="173472" y="1116574"/>
                      <a:pt x="180802" y="1148337"/>
                    </a:cubicBezTo>
                    <a:cubicBezTo>
                      <a:pt x="188132" y="1180099"/>
                      <a:pt x="195462" y="1209418"/>
                      <a:pt x="200348" y="1236295"/>
                    </a:cubicBezTo>
                    <a:cubicBezTo>
                      <a:pt x="205235" y="1263170"/>
                      <a:pt x="210121" y="1285160"/>
                      <a:pt x="212564" y="1304706"/>
                    </a:cubicBezTo>
                    <a:cubicBezTo>
                      <a:pt x="215008" y="1314479"/>
                      <a:pt x="215008" y="1321809"/>
                      <a:pt x="217451" y="1329139"/>
                    </a:cubicBezTo>
                    <a:cubicBezTo>
                      <a:pt x="217451" y="1336468"/>
                      <a:pt x="219894" y="1343798"/>
                      <a:pt x="219894" y="1348684"/>
                    </a:cubicBezTo>
                    <a:cubicBezTo>
                      <a:pt x="219894" y="1358458"/>
                      <a:pt x="222338" y="1363344"/>
                      <a:pt x="222338" y="1363344"/>
                    </a:cubicBezTo>
                    <a:cubicBezTo>
                      <a:pt x="222338" y="1363344"/>
                      <a:pt x="222338" y="1358458"/>
                      <a:pt x="219894" y="1348684"/>
                    </a:cubicBezTo>
                    <a:cubicBezTo>
                      <a:pt x="219894" y="1343798"/>
                      <a:pt x="219894" y="1336468"/>
                      <a:pt x="217451" y="1329139"/>
                    </a:cubicBezTo>
                    <a:cubicBezTo>
                      <a:pt x="217451" y="1321809"/>
                      <a:pt x="215008" y="1314479"/>
                      <a:pt x="215008" y="1304706"/>
                    </a:cubicBezTo>
                    <a:cubicBezTo>
                      <a:pt x="212564" y="1285160"/>
                      <a:pt x="207678" y="1263170"/>
                      <a:pt x="202791" y="1236295"/>
                    </a:cubicBezTo>
                    <a:cubicBezTo>
                      <a:pt x="197905" y="1209418"/>
                      <a:pt x="193018" y="1180099"/>
                      <a:pt x="185689" y="1148337"/>
                    </a:cubicBezTo>
                    <a:cubicBezTo>
                      <a:pt x="178359" y="1116574"/>
                      <a:pt x="171029" y="1082368"/>
                      <a:pt x="161256" y="1045719"/>
                    </a:cubicBezTo>
                    <a:cubicBezTo>
                      <a:pt x="151483" y="1009070"/>
                      <a:pt x="141710" y="972421"/>
                      <a:pt x="131937" y="930886"/>
                    </a:cubicBezTo>
                    <a:cubicBezTo>
                      <a:pt x="109947" y="852701"/>
                      <a:pt x="87958" y="767187"/>
                      <a:pt x="63525" y="684115"/>
                    </a:cubicBezTo>
                    <a:cubicBezTo>
                      <a:pt x="51309" y="642580"/>
                      <a:pt x="39092" y="601044"/>
                      <a:pt x="29319" y="559509"/>
                    </a:cubicBezTo>
                    <a:cubicBezTo>
                      <a:pt x="17103" y="517973"/>
                      <a:pt x="12216" y="476438"/>
                      <a:pt x="9773" y="437345"/>
                    </a:cubicBezTo>
                    <a:cubicBezTo>
                      <a:pt x="7330" y="395809"/>
                      <a:pt x="4887" y="356718"/>
                      <a:pt x="4887" y="320068"/>
                    </a:cubicBezTo>
                    <a:cubicBezTo>
                      <a:pt x="4887" y="283419"/>
                      <a:pt x="4887" y="246770"/>
                      <a:pt x="4887" y="215007"/>
                    </a:cubicBezTo>
                    <a:cubicBezTo>
                      <a:pt x="4887" y="183245"/>
                      <a:pt x="4887" y="151482"/>
                      <a:pt x="7330" y="127050"/>
                    </a:cubicBezTo>
                    <a:cubicBezTo>
                      <a:pt x="7330" y="100174"/>
                      <a:pt x="9773" y="78184"/>
                      <a:pt x="9773" y="58638"/>
                    </a:cubicBezTo>
                    <a:cubicBezTo>
                      <a:pt x="9773" y="21989"/>
                      <a:pt x="9773" y="0"/>
                      <a:pt x="9773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8" name="Freeform: Shape 3017">
                <a:extLst>
                  <a:ext uri="{FF2B5EF4-FFF2-40B4-BE49-F238E27FC236}">
                    <a16:creationId xmlns:a16="http://schemas.microsoft.com/office/drawing/2014/main" id="{D539F060-F02D-4FD5-841D-9100F44CB005}"/>
                  </a:ext>
                </a:extLst>
              </p:cNvPr>
              <p:cNvSpPr/>
              <p:nvPr/>
            </p:nvSpPr>
            <p:spPr>
              <a:xfrm>
                <a:off x="-87914" y="5146434"/>
                <a:ext cx="153925" cy="1424426"/>
              </a:xfrm>
              <a:custGeom>
                <a:avLst/>
                <a:gdLst>
                  <a:gd name="connsiteX0" fmla="*/ 153926 w 153925"/>
                  <a:gd name="connsiteY0" fmla="*/ 0 h 1424426"/>
                  <a:gd name="connsiteX1" fmla="*/ 129493 w 153925"/>
                  <a:gd name="connsiteY1" fmla="*/ 56195 h 1424426"/>
                  <a:gd name="connsiteX2" fmla="*/ 102617 w 153925"/>
                  <a:gd name="connsiteY2" fmla="*/ 122163 h 1424426"/>
                  <a:gd name="connsiteX3" fmla="*/ 70855 w 153925"/>
                  <a:gd name="connsiteY3" fmla="*/ 210121 h 1424426"/>
                  <a:gd name="connsiteX4" fmla="*/ 53752 w 153925"/>
                  <a:gd name="connsiteY4" fmla="*/ 261430 h 1424426"/>
                  <a:gd name="connsiteX5" fmla="*/ 36649 w 153925"/>
                  <a:gd name="connsiteY5" fmla="*/ 315182 h 1424426"/>
                  <a:gd name="connsiteX6" fmla="*/ 7330 w 153925"/>
                  <a:gd name="connsiteY6" fmla="*/ 434902 h 1424426"/>
                  <a:gd name="connsiteX7" fmla="*/ 2443 w 153925"/>
                  <a:gd name="connsiteY7" fmla="*/ 466664 h 1424426"/>
                  <a:gd name="connsiteX8" fmla="*/ 0 w 153925"/>
                  <a:gd name="connsiteY8" fmla="*/ 483767 h 1424426"/>
                  <a:gd name="connsiteX9" fmla="*/ 0 w 153925"/>
                  <a:gd name="connsiteY9" fmla="*/ 500870 h 1424426"/>
                  <a:gd name="connsiteX10" fmla="*/ 2443 w 153925"/>
                  <a:gd name="connsiteY10" fmla="*/ 535076 h 1424426"/>
                  <a:gd name="connsiteX11" fmla="*/ 4886 w 153925"/>
                  <a:gd name="connsiteY11" fmla="*/ 569282 h 1424426"/>
                  <a:gd name="connsiteX12" fmla="*/ 21989 w 153925"/>
                  <a:gd name="connsiteY12" fmla="*/ 703662 h 1424426"/>
                  <a:gd name="connsiteX13" fmla="*/ 63525 w 153925"/>
                  <a:gd name="connsiteY13" fmla="*/ 967535 h 1424426"/>
                  <a:gd name="connsiteX14" fmla="*/ 100174 w 153925"/>
                  <a:gd name="connsiteY14" fmla="*/ 1197202 h 1424426"/>
                  <a:gd name="connsiteX15" fmla="*/ 114834 w 153925"/>
                  <a:gd name="connsiteY15" fmla="*/ 1290046 h 1424426"/>
                  <a:gd name="connsiteX16" fmla="*/ 124607 w 153925"/>
                  <a:gd name="connsiteY16" fmla="*/ 1360901 h 1424426"/>
                  <a:gd name="connsiteX17" fmla="*/ 129493 w 153925"/>
                  <a:gd name="connsiteY17" fmla="*/ 1407323 h 1424426"/>
                  <a:gd name="connsiteX18" fmla="*/ 129493 w 153925"/>
                  <a:gd name="connsiteY18" fmla="*/ 1424426 h 1424426"/>
                  <a:gd name="connsiteX19" fmla="*/ 129493 w 153925"/>
                  <a:gd name="connsiteY19" fmla="*/ 1407323 h 1424426"/>
                  <a:gd name="connsiteX20" fmla="*/ 124607 w 153925"/>
                  <a:gd name="connsiteY20" fmla="*/ 1360901 h 1424426"/>
                  <a:gd name="connsiteX21" fmla="*/ 102617 w 153925"/>
                  <a:gd name="connsiteY21" fmla="*/ 1197202 h 1424426"/>
                  <a:gd name="connsiteX22" fmla="*/ 68412 w 153925"/>
                  <a:gd name="connsiteY22" fmla="*/ 967535 h 1424426"/>
                  <a:gd name="connsiteX23" fmla="*/ 29319 w 153925"/>
                  <a:gd name="connsiteY23" fmla="*/ 703662 h 1424426"/>
                  <a:gd name="connsiteX24" fmla="*/ 12216 w 153925"/>
                  <a:gd name="connsiteY24" fmla="*/ 569282 h 1424426"/>
                  <a:gd name="connsiteX25" fmla="*/ 9773 w 153925"/>
                  <a:gd name="connsiteY25" fmla="*/ 535076 h 1424426"/>
                  <a:gd name="connsiteX26" fmla="*/ 7330 w 153925"/>
                  <a:gd name="connsiteY26" fmla="*/ 517973 h 1424426"/>
                  <a:gd name="connsiteX27" fmla="*/ 7330 w 153925"/>
                  <a:gd name="connsiteY27" fmla="*/ 513086 h 1424426"/>
                  <a:gd name="connsiteX28" fmla="*/ 7330 w 153925"/>
                  <a:gd name="connsiteY28" fmla="*/ 508200 h 1424426"/>
                  <a:gd name="connsiteX29" fmla="*/ 7330 w 153925"/>
                  <a:gd name="connsiteY29" fmla="*/ 500870 h 1424426"/>
                  <a:gd name="connsiteX30" fmla="*/ 7330 w 153925"/>
                  <a:gd name="connsiteY30" fmla="*/ 483767 h 1424426"/>
                  <a:gd name="connsiteX31" fmla="*/ 9773 w 153925"/>
                  <a:gd name="connsiteY31" fmla="*/ 466664 h 1424426"/>
                  <a:gd name="connsiteX32" fmla="*/ 14660 w 153925"/>
                  <a:gd name="connsiteY32" fmla="*/ 434902 h 1424426"/>
                  <a:gd name="connsiteX33" fmla="*/ 41536 w 153925"/>
                  <a:gd name="connsiteY33" fmla="*/ 315182 h 1424426"/>
                  <a:gd name="connsiteX34" fmla="*/ 58638 w 153925"/>
                  <a:gd name="connsiteY34" fmla="*/ 261430 h 1424426"/>
                  <a:gd name="connsiteX35" fmla="*/ 75741 w 153925"/>
                  <a:gd name="connsiteY35" fmla="*/ 210121 h 1424426"/>
                  <a:gd name="connsiteX36" fmla="*/ 107504 w 153925"/>
                  <a:gd name="connsiteY36" fmla="*/ 122163 h 1424426"/>
                  <a:gd name="connsiteX37" fmla="*/ 134380 w 153925"/>
                  <a:gd name="connsiteY37" fmla="*/ 56195 h 1424426"/>
                  <a:gd name="connsiteX38" fmla="*/ 153926 w 153925"/>
                  <a:gd name="connsiteY38" fmla="*/ 0 h 1424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53925" h="1424426">
                    <a:moveTo>
                      <a:pt x="153926" y="0"/>
                    </a:moveTo>
                    <a:cubicBezTo>
                      <a:pt x="153926" y="0"/>
                      <a:pt x="144153" y="19546"/>
                      <a:pt x="129493" y="56195"/>
                    </a:cubicBezTo>
                    <a:cubicBezTo>
                      <a:pt x="122163" y="73298"/>
                      <a:pt x="112390" y="97730"/>
                      <a:pt x="102617" y="122163"/>
                    </a:cubicBezTo>
                    <a:cubicBezTo>
                      <a:pt x="92844" y="149039"/>
                      <a:pt x="80628" y="175915"/>
                      <a:pt x="70855" y="210121"/>
                    </a:cubicBezTo>
                    <a:cubicBezTo>
                      <a:pt x="65968" y="227224"/>
                      <a:pt x="58638" y="241884"/>
                      <a:pt x="53752" y="261430"/>
                    </a:cubicBezTo>
                    <a:cubicBezTo>
                      <a:pt x="48865" y="278533"/>
                      <a:pt x="41536" y="298079"/>
                      <a:pt x="36649" y="315182"/>
                    </a:cubicBezTo>
                    <a:cubicBezTo>
                      <a:pt x="26876" y="351831"/>
                      <a:pt x="14660" y="393366"/>
                      <a:pt x="7330" y="434902"/>
                    </a:cubicBezTo>
                    <a:cubicBezTo>
                      <a:pt x="4886" y="444675"/>
                      <a:pt x="4886" y="456891"/>
                      <a:pt x="2443" y="466664"/>
                    </a:cubicBezTo>
                    <a:cubicBezTo>
                      <a:pt x="2443" y="471551"/>
                      <a:pt x="0" y="476437"/>
                      <a:pt x="0" y="483767"/>
                    </a:cubicBezTo>
                    <a:cubicBezTo>
                      <a:pt x="0" y="488654"/>
                      <a:pt x="0" y="495984"/>
                      <a:pt x="0" y="500870"/>
                    </a:cubicBezTo>
                    <a:cubicBezTo>
                      <a:pt x="0" y="513086"/>
                      <a:pt x="0" y="522860"/>
                      <a:pt x="2443" y="535076"/>
                    </a:cubicBezTo>
                    <a:cubicBezTo>
                      <a:pt x="2443" y="547293"/>
                      <a:pt x="4886" y="557066"/>
                      <a:pt x="4886" y="569282"/>
                    </a:cubicBezTo>
                    <a:cubicBezTo>
                      <a:pt x="9773" y="613260"/>
                      <a:pt x="14660" y="659682"/>
                      <a:pt x="21989" y="703662"/>
                    </a:cubicBezTo>
                    <a:cubicBezTo>
                      <a:pt x="34206" y="794062"/>
                      <a:pt x="48865" y="882020"/>
                      <a:pt x="63525" y="967535"/>
                    </a:cubicBezTo>
                    <a:cubicBezTo>
                      <a:pt x="78185" y="1050606"/>
                      <a:pt x="90401" y="1128791"/>
                      <a:pt x="100174" y="1197202"/>
                    </a:cubicBezTo>
                    <a:cubicBezTo>
                      <a:pt x="105061" y="1231408"/>
                      <a:pt x="109947" y="1260727"/>
                      <a:pt x="114834" y="1290046"/>
                    </a:cubicBezTo>
                    <a:cubicBezTo>
                      <a:pt x="119720" y="1316923"/>
                      <a:pt x="122163" y="1341355"/>
                      <a:pt x="124607" y="1360901"/>
                    </a:cubicBezTo>
                    <a:cubicBezTo>
                      <a:pt x="127050" y="1380447"/>
                      <a:pt x="129493" y="1395107"/>
                      <a:pt x="129493" y="1407323"/>
                    </a:cubicBezTo>
                    <a:cubicBezTo>
                      <a:pt x="129493" y="1417096"/>
                      <a:pt x="129493" y="1424426"/>
                      <a:pt x="129493" y="1424426"/>
                    </a:cubicBezTo>
                    <a:cubicBezTo>
                      <a:pt x="129493" y="1424426"/>
                      <a:pt x="129493" y="1419539"/>
                      <a:pt x="129493" y="1407323"/>
                    </a:cubicBezTo>
                    <a:cubicBezTo>
                      <a:pt x="129493" y="1397550"/>
                      <a:pt x="127050" y="1380447"/>
                      <a:pt x="124607" y="1360901"/>
                    </a:cubicBezTo>
                    <a:cubicBezTo>
                      <a:pt x="119720" y="1321809"/>
                      <a:pt x="112390" y="1265614"/>
                      <a:pt x="102617" y="1197202"/>
                    </a:cubicBezTo>
                    <a:cubicBezTo>
                      <a:pt x="92844" y="1128791"/>
                      <a:pt x="80628" y="1050606"/>
                      <a:pt x="68412" y="967535"/>
                    </a:cubicBezTo>
                    <a:cubicBezTo>
                      <a:pt x="56195" y="884464"/>
                      <a:pt x="41536" y="794062"/>
                      <a:pt x="29319" y="703662"/>
                    </a:cubicBezTo>
                    <a:cubicBezTo>
                      <a:pt x="21989" y="659682"/>
                      <a:pt x="17103" y="613260"/>
                      <a:pt x="12216" y="569282"/>
                    </a:cubicBezTo>
                    <a:cubicBezTo>
                      <a:pt x="9773" y="557066"/>
                      <a:pt x="9773" y="547293"/>
                      <a:pt x="9773" y="535076"/>
                    </a:cubicBezTo>
                    <a:cubicBezTo>
                      <a:pt x="9773" y="530189"/>
                      <a:pt x="9773" y="522860"/>
                      <a:pt x="7330" y="517973"/>
                    </a:cubicBezTo>
                    <a:lnTo>
                      <a:pt x="7330" y="513086"/>
                    </a:lnTo>
                    <a:lnTo>
                      <a:pt x="7330" y="508200"/>
                    </a:lnTo>
                    <a:lnTo>
                      <a:pt x="7330" y="500870"/>
                    </a:lnTo>
                    <a:cubicBezTo>
                      <a:pt x="7330" y="495984"/>
                      <a:pt x="7330" y="491097"/>
                      <a:pt x="7330" y="483767"/>
                    </a:cubicBezTo>
                    <a:cubicBezTo>
                      <a:pt x="7330" y="478881"/>
                      <a:pt x="7330" y="473995"/>
                      <a:pt x="9773" y="466664"/>
                    </a:cubicBezTo>
                    <a:cubicBezTo>
                      <a:pt x="12216" y="456891"/>
                      <a:pt x="12216" y="444675"/>
                      <a:pt x="14660" y="434902"/>
                    </a:cubicBezTo>
                    <a:cubicBezTo>
                      <a:pt x="21989" y="393366"/>
                      <a:pt x="31762" y="354274"/>
                      <a:pt x="41536" y="315182"/>
                    </a:cubicBezTo>
                    <a:cubicBezTo>
                      <a:pt x="46422" y="295635"/>
                      <a:pt x="51309" y="278533"/>
                      <a:pt x="58638" y="261430"/>
                    </a:cubicBezTo>
                    <a:cubicBezTo>
                      <a:pt x="63525" y="244327"/>
                      <a:pt x="70855" y="227224"/>
                      <a:pt x="75741" y="210121"/>
                    </a:cubicBezTo>
                    <a:cubicBezTo>
                      <a:pt x="85514" y="178359"/>
                      <a:pt x="97731" y="149039"/>
                      <a:pt x="107504" y="122163"/>
                    </a:cubicBezTo>
                    <a:cubicBezTo>
                      <a:pt x="117277" y="95288"/>
                      <a:pt x="127050" y="73298"/>
                      <a:pt x="134380" y="56195"/>
                    </a:cubicBezTo>
                    <a:cubicBezTo>
                      <a:pt x="146596" y="19546"/>
                      <a:pt x="153926" y="0"/>
                      <a:pt x="153926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9" name="Freeform: Shape 3018">
                <a:extLst>
                  <a:ext uri="{FF2B5EF4-FFF2-40B4-BE49-F238E27FC236}">
                    <a16:creationId xmlns:a16="http://schemas.microsoft.com/office/drawing/2014/main" id="{5DB5F186-B149-4782-8931-63E6B6DC80FC}"/>
                  </a:ext>
                </a:extLst>
              </p:cNvPr>
              <p:cNvSpPr/>
              <p:nvPr/>
            </p:nvSpPr>
            <p:spPr>
              <a:xfrm>
                <a:off x="26918" y="5146434"/>
                <a:ext cx="258986" cy="1123903"/>
              </a:xfrm>
              <a:custGeom>
                <a:avLst/>
                <a:gdLst>
                  <a:gd name="connsiteX0" fmla="*/ 258987 w 258986"/>
                  <a:gd name="connsiteY0" fmla="*/ 0 h 1123903"/>
                  <a:gd name="connsiteX1" fmla="*/ 229667 w 258986"/>
                  <a:gd name="connsiteY1" fmla="*/ 41536 h 1123903"/>
                  <a:gd name="connsiteX2" fmla="*/ 197905 w 258986"/>
                  <a:gd name="connsiteY2" fmla="*/ 90401 h 1123903"/>
                  <a:gd name="connsiteX3" fmla="*/ 178359 w 258986"/>
                  <a:gd name="connsiteY3" fmla="*/ 119720 h 1123903"/>
                  <a:gd name="connsiteX4" fmla="*/ 156369 w 258986"/>
                  <a:gd name="connsiteY4" fmla="*/ 153926 h 1123903"/>
                  <a:gd name="connsiteX5" fmla="*/ 134380 w 258986"/>
                  <a:gd name="connsiteY5" fmla="*/ 190575 h 1123903"/>
                  <a:gd name="connsiteX6" fmla="*/ 112390 w 258986"/>
                  <a:gd name="connsiteY6" fmla="*/ 232110 h 1123903"/>
                  <a:gd name="connsiteX7" fmla="*/ 68412 w 258986"/>
                  <a:gd name="connsiteY7" fmla="*/ 322512 h 1123903"/>
                  <a:gd name="connsiteX8" fmla="*/ 58639 w 258986"/>
                  <a:gd name="connsiteY8" fmla="*/ 346944 h 1123903"/>
                  <a:gd name="connsiteX9" fmla="*/ 48865 w 258986"/>
                  <a:gd name="connsiteY9" fmla="*/ 371377 h 1123903"/>
                  <a:gd name="connsiteX10" fmla="*/ 31763 w 258986"/>
                  <a:gd name="connsiteY10" fmla="*/ 422686 h 1123903"/>
                  <a:gd name="connsiteX11" fmla="*/ 26876 w 258986"/>
                  <a:gd name="connsiteY11" fmla="*/ 449562 h 1123903"/>
                  <a:gd name="connsiteX12" fmla="*/ 24433 w 258986"/>
                  <a:gd name="connsiteY12" fmla="*/ 464221 h 1123903"/>
                  <a:gd name="connsiteX13" fmla="*/ 21989 w 258986"/>
                  <a:gd name="connsiteY13" fmla="*/ 478881 h 1123903"/>
                  <a:gd name="connsiteX14" fmla="*/ 17103 w 258986"/>
                  <a:gd name="connsiteY14" fmla="*/ 505757 h 1123903"/>
                  <a:gd name="connsiteX15" fmla="*/ 14660 w 258986"/>
                  <a:gd name="connsiteY15" fmla="*/ 532633 h 1123903"/>
                  <a:gd name="connsiteX16" fmla="*/ 7330 w 258986"/>
                  <a:gd name="connsiteY16" fmla="*/ 642580 h 1123903"/>
                  <a:gd name="connsiteX17" fmla="*/ 2443 w 258986"/>
                  <a:gd name="connsiteY17" fmla="*/ 750084 h 1123903"/>
                  <a:gd name="connsiteX18" fmla="*/ 0 w 258986"/>
                  <a:gd name="connsiteY18" fmla="*/ 850258 h 1123903"/>
                  <a:gd name="connsiteX19" fmla="*/ 0 w 258986"/>
                  <a:gd name="connsiteY19" fmla="*/ 938216 h 1123903"/>
                  <a:gd name="connsiteX20" fmla="*/ 2443 w 258986"/>
                  <a:gd name="connsiteY20" fmla="*/ 1072596 h 1123903"/>
                  <a:gd name="connsiteX21" fmla="*/ 4887 w 258986"/>
                  <a:gd name="connsiteY21" fmla="*/ 1123904 h 1123903"/>
                  <a:gd name="connsiteX22" fmla="*/ 4887 w 258986"/>
                  <a:gd name="connsiteY22" fmla="*/ 1072596 h 1123903"/>
                  <a:gd name="connsiteX23" fmla="*/ 4887 w 258986"/>
                  <a:gd name="connsiteY23" fmla="*/ 938216 h 1123903"/>
                  <a:gd name="connsiteX24" fmla="*/ 4887 w 258986"/>
                  <a:gd name="connsiteY24" fmla="*/ 850258 h 1123903"/>
                  <a:gd name="connsiteX25" fmla="*/ 7330 w 258986"/>
                  <a:gd name="connsiteY25" fmla="*/ 750084 h 1123903"/>
                  <a:gd name="connsiteX26" fmla="*/ 12216 w 258986"/>
                  <a:gd name="connsiteY26" fmla="*/ 645023 h 1123903"/>
                  <a:gd name="connsiteX27" fmla="*/ 21989 w 258986"/>
                  <a:gd name="connsiteY27" fmla="*/ 535076 h 1123903"/>
                  <a:gd name="connsiteX28" fmla="*/ 24433 w 258986"/>
                  <a:gd name="connsiteY28" fmla="*/ 508200 h 1123903"/>
                  <a:gd name="connsiteX29" fmla="*/ 29319 w 258986"/>
                  <a:gd name="connsiteY29" fmla="*/ 481324 h 1123903"/>
                  <a:gd name="connsiteX30" fmla="*/ 31763 w 258986"/>
                  <a:gd name="connsiteY30" fmla="*/ 466664 h 1123903"/>
                  <a:gd name="connsiteX31" fmla="*/ 34206 w 258986"/>
                  <a:gd name="connsiteY31" fmla="*/ 454448 h 1123903"/>
                  <a:gd name="connsiteX32" fmla="*/ 39092 w 258986"/>
                  <a:gd name="connsiteY32" fmla="*/ 427572 h 1123903"/>
                  <a:gd name="connsiteX33" fmla="*/ 53752 w 258986"/>
                  <a:gd name="connsiteY33" fmla="*/ 376264 h 1123903"/>
                  <a:gd name="connsiteX34" fmla="*/ 63525 w 258986"/>
                  <a:gd name="connsiteY34" fmla="*/ 351831 h 1123903"/>
                  <a:gd name="connsiteX35" fmla="*/ 73298 w 258986"/>
                  <a:gd name="connsiteY35" fmla="*/ 327398 h 1123903"/>
                  <a:gd name="connsiteX36" fmla="*/ 114834 w 258986"/>
                  <a:gd name="connsiteY36" fmla="*/ 236997 h 1123903"/>
                  <a:gd name="connsiteX37" fmla="*/ 136823 w 258986"/>
                  <a:gd name="connsiteY37" fmla="*/ 195461 h 1123903"/>
                  <a:gd name="connsiteX38" fmla="*/ 158813 w 258986"/>
                  <a:gd name="connsiteY38" fmla="*/ 158812 h 1123903"/>
                  <a:gd name="connsiteX39" fmla="*/ 197905 w 258986"/>
                  <a:gd name="connsiteY39" fmla="*/ 95288 h 1123903"/>
                  <a:gd name="connsiteX40" fmla="*/ 229667 w 258986"/>
                  <a:gd name="connsiteY40" fmla="*/ 46422 h 1123903"/>
                  <a:gd name="connsiteX41" fmla="*/ 258987 w 258986"/>
                  <a:gd name="connsiteY41" fmla="*/ 0 h 1123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58986" h="1123903">
                    <a:moveTo>
                      <a:pt x="258987" y="0"/>
                    </a:moveTo>
                    <a:cubicBezTo>
                      <a:pt x="258987" y="0"/>
                      <a:pt x="246770" y="14659"/>
                      <a:pt x="229667" y="41536"/>
                    </a:cubicBezTo>
                    <a:cubicBezTo>
                      <a:pt x="219894" y="53752"/>
                      <a:pt x="210121" y="70855"/>
                      <a:pt x="197905" y="90401"/>
                    </a:cubicBezTo>
                    <a:cubicBezTo>
                      <a:pt x="190575" y="100174"/>
                      <a:pt x="185689" y="109947"/>
                      <a:pt x="178359" y="119720"/>
                    </a:cubicBezTo>
                    <a:cubicBezTo>
                      <a:pt x="171029" y="129493"/>
                      <a:pt x="163699" y="141710"/>
                      <a:pt x="156369" y="153926"/>
                    </a:cubicBezTo>
                    <a:cubicBezTo>
                      <a:pt x="149039" y="166142"/>
                      <a:pt x="141710" y="178359"/>
                      <a:pt x="134380" y="190575"/>
                    </a:cubicBezTo>
                    <a:cubicBezTo>
                      <a:pt x="127050" y="202791"/>
                      <a:pt x="119720" y="217451"/>
                      <a:pt x="112390" y="232110"/>
                    </a:cubicBezTo>
                    <a:cubicBezTo>
                      <a:pt x="97731" y="261430"/>
                      <a:pt x="83071" y="290749"/>
                      <a:pt x="68412" y="322512"/>
                    </a:cubicBezTo>
                    <a:cubicBezTo>
                      <a:pt x="65968" y="329841"/>
                      <a:pt x="61082" y="339615"/>
                      <a:pt x="58639" y="346944"/>
                    </a:cubicBezTo>
                    <a:cubicBezTo>
                      <a:pt x="56195" y="354274"/>
                      <a:pt x="53752" y="364047"/>
                      <a:pt x="48865" y="371377"/>
                    </a:cubicBezTo>
                    <a:cubicBezTo>
                      <a:pt x="41536" y="388480"/>
                      <a:pt x="39092" y="405583"/>
                      <a:pt x="31763" y="422686"/>
                    </a:cubicBezTo>
                    <a:cubicBezTo>
                      <a:pt x="29319" y="432459"/>
                      <a:pt x="26876" y="439788"/>
                      <a:pt x="26876" y="449562"/>
                    </a:cubicBezTo>
                    <a:lnTo>
                      <a:pt x="24433" y="464221"/>
                    </a:lnTo>
                    <a:cubicBezTo>
                      <a:pt x="24433" y="469108"/>
                      <a:pt x="21989" y="473995"/>
                      <a:pt x="21989" y="478881"/>
                    </a:cubicBezTo>
                    <a:cubicBezTo>
                      <a:pt x="19546" y="488654"/>
                      <a:pt x="19546" y="495984"/>
                      <a:pt x="17103" y="505757"/>
                    </a:cubicBezTo>
                    <a:lnTo>
                      <a:pt x="14660" y="532633"/>
                    </a:lnTo>
                    <a:cubicBezTo>
                      <a:pt x="9773" y="569282"/>
                      <a:pt x="7330" y="605931"/>
                      <a:pt x="7330" y="642580"/>
                    </a:cubicBezTo>
                    <a:cubicBezTo>
                      <a:pt x="4887" y="679229"/>
                      <a:pt x="4887" y="713435"/>
                      <a:pt x="2443" y="750084"/>
                    </a:cubicBezTo>
                    <a:cubicBezTo>
                      <a:pt x="2443" y="784289"/>
                      <a:pt x="0" y="818495"/>
                      <a:pt x="0" y="850258"/>
                    </a:cubicBezTo>
                    <a:cubicBezTo>
                      <a:pt x="0" y="882020"/>
                      <a:pt x="0" y="911340"/>
                      <a:pt x="0" y="938216"/>
                    </a:cubicBezTo>
                    <a:cubicBezTo>
                      <a:pt x="0" y="994411"/>
                      <a:pt x="2443" y="1038389"/>
                      <a:pt x="2443" y="1072596"/>
                    </a:cubicBezTo>
                    <a:cubicBezTo>
                      <a:pt x="2443" y="1104358"/>
                      <a:pt x="4887" y="1123904"/>
                      <a:pt x="4887" y="1123904"/>
                    </a:cubicBezTo>
                    <a:cubicBezTo>
                      <a:pt x="4887" y="1123904"/>
                      <a:pt x="4887" y="1104358"/>
                      <a:pt x="4887" y="1072596"/>
                    </a:cubicBezTo>
                    <a:cubicBezTo>
                      <a:pt x="4887" y="1040833"/>
                      <a:pt x="4887" y="994411"/>
                      <a:pt x="4887" y="938216"/>
                    </a:cubicBezTo>
                    <a:cubicBezTo>
                      <a:pt x="4887" y="911340"/>
                      <a:pt x="4887" y="879577"/>
                      <a:pt x="4887" y="850258"/>
                    </a:cubicBezTo>
                    <a:cubicBezTo>
                      <a:pt x="4887" y="818495"/>
                      <a:pt x="7330" y="784289"/>
                      <a:pt x="7330" y="750084"/>
                    </a:cubicBezTo>
                    <a:cubicBezTo>
                      <a:pt x="7330" y="715878"/>
                      <a:pt x="9773" y="679229"/>
                      <a:pt x="12216" y="645023"/>
                    </a:cubicBezTo>
                    <a:cubicBezTo>
                      <a:pt x="14660" y="608374"/>
                      <a:pt x="17103" y="571725"/>
                      <a:pt x="21989" y="535076"/>
                    </a:cubicBezTo>
                    <a:lnTo>
                      <a:pt x="24433" y="508200"/>
                    </a:lnTo>
                    <a:cubicBezTo>
                      <a:pt x="26876" y="498427"/>
                      <a:pt x="26876" y="491097"/>
                      <a:pt x="29319" y="481324"/>
                    </a:cubicBezTo>
                    <a:cubicBezTo>
                      <a:pt x="29319" y="476437"/>
                      <a:pt x="29319" y="471551"/>
                      <a:pt x="31763" y="466664"/>
                    </a:cubicBezTo>
                    <a:lnTo>
                      <a:pt x="34206" y="454448"/>
                    </a:lnTo>
                    <a:cubicBezTo>
                      <a:pt x="36649" y="444675"/>
                      <a:pt x="36649" y="437345"/>
                      <a:pt x="39092" y="427572"/>
                    </a:cubicBezTo>
                    <a:cubicBezTo>
                      <a:pt x="43979" y="410469"/>
                      <a:pt x="48865" y="393366"/>
                      <a:pt x="53752" y="376264"/>
                    </a:cubicBezTo>
                    <a:cubicBezTo>
                      <a:pt x="56195" y="368933"/>
                      <a:pt x="58639" y="359161"/>
                      <a:pt x="63525" y="351831"/>
                    </a:cubicBezTo>
                    <a:cubicBezTo>
                      <a:pt x="65968" y="344501"/>
                      <a:pt x="70855" y="334728"/>
                      <a:pt x="73298" y="327398"/>
                    </a:cubicBezTo>
                    <a:cubicBezTo>
                      <a:pt x="85514" y="295635"/>
                      <a:pt x="100174" y="266317"/>
                      <a:pt x="114834" y="236997"/>
                    </a:cubicBezTo>
                    <a:cubicBezTo>
                      <a:pt x="122163" y="222337"/>
                      <a:pt x="129493" y="210121"/>
                      <a:pt x="136823" y="195461"/>
                    </a:cubicBezTo>
                    <a:cubicBezTo>
                      <a:pt x="144153" y="183245"/>
                      <a:pt x="151483" y="171029"/>
                      <a:pt x="158813" y="158812"/>
                    </a:cubicBezTo>
                    <a:cubicBezTo>
                      <a:pt x="173472" y="134379"/>
                      <a:pt x="185689" y="112390"/>
                      <a:pt x="197905" y="95288"/>
                    </a:cubicBezTo>
                    <a:cubicBezTo>
                      <a:pt x="210121" y="75741"/>
                      <a:pt x="219894" y="61081"/>
                      <a:pt x="229667" y="46422"/>
                    </a:cubicBezTo>
                    <a:cubicBezTo>
                      <a:pt x="246770" y="14659"/>
                      <a:pt x="258987" y="0"/>
                      <a:pt x="258987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0" name="Freeform: Shape 3019">
                <a:extLst>
                  <a:ext uri="{FF2B5EF4-FFF2-40B4-BE49-F238E27FC236}">
                    <a16:creationId xmlns:a16="http://schemas.microsoft.com/office/drawing/2014/main" id="{CE70098F-6367-4786-A807-C0510BEF0847}"/>
                  </a:ext>
                </a:extLst>
              </p:cNvPr>
              <p:cNvSpPr/>
              <p:nvPr/>
            </p:nvSpPr>
            <p:spPr>
              <a:xfrm>
                <a:off x="44021" y="5183083"/>
                <a:ext cx="378706" cy="1324252"/>
              </a:xfrm>
              <a:custGeom>
                <a:avLst/>
                <a:gdLst>
                  <a:gd name="connsiteX0" fmla="*/ 378707 w 378706"/>
                  <a:gd name="connsiteY0" fmla="*/ 0 h 1324252"/>
                  <a:gd name="connsiteX1" fmla="*/ 346944 w 378706"/>
                  <a:gd name="connsiteY1" fmla="*/ 51308 h 1324252"/>
                  <a:gd name="connsiteX2" fmla="*/ 310295 w 378706"/>
                  <a:gd name="connsiteY2" fmla="*/ 109947 h 1324252"/>
                  <a:gd name="connsiteX3" fmla="*/ 266316 w 378706"/>
                  <a:gd name="connsiteY3" fmla="*/ 188132 h 1324252"/>
                  <a:gd name="connsiteX4" fmla="*/ 244327 w 378706"/>
                  <a:gd name="connsiteY4" fmla="*/ 234554 h 1324252"/>
                  <a:gd name="connsiteX5" fmla="*/ 219894 w 378706"/>
                  <a:gd name="connsiteY5" fmla="*/ 283419 h 1324252"/>
                  <a:gd name="connsiteX6" fmla="*/ 197905 w 378706"/>
                  <a:gd name="connsiteY6" fmla="*/ 337171 h 1324252"/>
                  <a:gd name="connsiteX7" fmla="*/ 185689 w 378706"/>
                  <a:gd name="connsiteY7" fmla="*/ 364047 h 1324252"/>
                  <a:gd name="connsiteX8" fmla="*/ 175915 w 378706"/>
                  <a:gd name="connsiteY8" fmla="*/ 393366 h 1324252"/>
                  <a:gd name="connsiteX9" fmla="*/ 166142 w 378706"/>
                  <a:gd name="connsiteY9" fmla="*/ 422686 h 1324252"/>
                  <a:gd name="connsiteX10" fmla="*/ 156369 w 378706"/>
                  <a:gd name="connsiteY10" fmla="*/ 452005 h 1324252"/>
                  <a:gd name="connsiteX11" fmla="*/ 141710 w 378706"/>
                  <a:gd name="connsiteY11" fmla="*/ 513086 h 1324252"/>
                  <a:gd name="connsiteX12" fmla="*/ 112390 w 378706"/>
                  <a:gd name="connsiteY12" fmla="*/ 640137 h 1324252"/>
                  <a:gd name="connsiteX13" fmla="*/ 61082 w 378706"/>
                  <a:gd name="connsiteY13" fmla="*/ 889350 h 1324252"/>
                  <a:gd name="connsiteX14" fmla="*/ 21989 w 378706"/>
                  <a:gd name="connsiteY14" fmla="*/ 1109245 h 1324252"/>
                  <a:gd name="connsiteX15" fmla="*/ 14660 w 378706"/>
                  <a:gd name="connsiteY15" fmla="*/ 1155667 h 1324252"/>
                  <a:gd name="connsiteX16" fmla="*/ 9773 w 378706"/>
                  <a:gd name="connsiteY16" fmla="*/ 1197202 h 1324252"/>
                  <a:gd name="connsiteX17" fmla="*/ 4887 w 378706"/>
                  <a:gd name="connsiteY17" fmla="*/ 1233851 h 1324252"/>
                  <a:gd name="connsiteX18" fmla="*/ 2443 w 378706"/>
                  <a:gd name="connsiteY18" fmla="*/ 1265614 h 1324252"/>
                  <a:gd name="connsiteX19" fmla="*/ 0 w 378706"/>
                  <a:gd name="connsiteY19" fmla="*/ 1290046 h 1324252"/>
                  <a:gd name="connsiteX20" fmla="*/ 0 w 378706"/>
                  <a:gd name="connsiteY20" fmla="*/ 1309592 h 1324252"/>
                  <a:gd name="connsiteX21" fmla="*/ 0 w 378706"/>
                  <a:gd name="connsiteY21" fmla="*/ 1324252 h 1324252"/>
                  <a:gd name="connsiteX22" fmla="*/ 2443 w 378706"/>
                  <a:gd name="connsiteY22" fmla="*/ 1309592 h 1324252"/>
                  <a:gd name="connsiteX23" fmla="*/ 4887 w 378706"/>
                  <a:gd name="connsiteY23" fmla="*/ 1290046 h 1324252"/>
                  <a:gd name="connsiteX24" fmla="*/ 7330 w 378706"/>
                  <a:gd name="connsiteY24" fmla="*/ 1265614 h 1324252"/>
                  <a:gd name="connsiteX25" fmla="*/ 12216 w 378706"/>
                  <a:gd name="connsiteY25" fmla="*/ 1233851 h 1324252"/>
                  <a:gd name="connsiteX26" fmla="*/ 17103 w 378706"/>
                  <a:gd name="connsiteY26" fmla="*/ 1197202 h 1324252"/>
                  <a:gd name="connsiteX27" fmla="*/ 31762 w 378706"/>
                  <a:gd name="connsiteY27" fmla="*/ 1109245 h 1324252"/>
                  <a:gd name="connsiteX28" fmla="*/ 51309 w 378706"/>
                  <a:gd name="connsiteY28" fmla="*/ 1006627 h 1324252"/>
                  <a:gd name="connsiteX29" fmla="*/ 73298 w 378706"/>
                  <a:gd name="connsiteY29" fmla="*/ 891793 h 1324252"/>
                  <a:gd name="connsiteX30" fmla="*/ 127050 w 378706"/>
                  <a:gd name="connsiteY30" fmla="*/ 642580 h 1324252"/>
                  <a:gd name="connsiteX31" fmla="*/ 153926 w 378706"/>
                  <a:gd name="connsiteY31" fmla="*/ 515530 h 1324252"/>
                  <a:gd name="connsiteX32" fmla="*/ 168586 w 378706"/>
                  <a:gd name="connsiteY32" fmla="*/ 454448 h 1324252"/>
                  <a:gd name="connsiteX33" fmla="*/ 178359 w 378706"/>
                  <a:gd name="connsiteY33" fmla="*/ 425129 h 1324252"/>
                  <a:gd name="connsiteX34" fmla="*/ 188132 w 378706"/>
                  <a:gd name="connsiteY34" fmla="*/ 395810 h 1324252"/>
                  <a:gd name="connsiteX35" fmla="*/ 197905 w 378706"/>
                  <a:gd name="connsiteY35" fmla="*/ 366490 h 1324252"/>
                  <a:gd name="connsiteX36" fmla="*/ 207678 w 378706"/>
                  <a:gd name="connsiteY36" fmla="*/ 339615 h 1324252"/>
                  <a:gd name="connsiteX37" fmla="*/ 229667 w 378706"/>
                  <a:gd name="connsiteY37" fmla="*/ 285862 h 1324252"/>
                  <a:gd name="connsiteX38" fmla="*/ 251657 w 378706"/>
                  <a:gd name="connsiteY38" fmla="*/ 236997 h 1324252"/>
                  <a:gd name="connsiteX39" fmla="*/ 273646 w 378706"/>
                  <a:gd name="connsiteY39" fmla="*/ 190575 h 1324252"/>
                  <a:gd name="connsiteX40" fmla="*/ 315182 w 378706"/>
                  <a:gd name="connsiteY40" fmla="*/ 112390 h 1324252"/>
                  <a:gd name="connsiteX41" fmla="*/ 349388 w 378706"/>
                  <a:gd name="connsiteY41" fmla="*/ 53752 h 1324252"/>
                  <a:gd name="connsiteX42" fmla="*/ 378707 w 378706"/>
                  <a:gd name="connsiteY42" fmla="*/ 0 h 1324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378706" h="1324252">
                    <a:moveTo>
                      <a:pt x="378707" y="0"/>
                    </a:moveTo>
                    <a:cubicBezTo>
                      <a:pt x="378707" y="0"/>
                      <a:pt x="366490" y="17103"/>
                      <a:pt x="346944" y="51308"/>
                    </a:cubicBezTo>
                    <a:cubicBezTo>
                      <a:pt x="337171" y="68412"/>
                      <a:pt x="324955" y="87957"/>
                      <a:pt x="310295" y="109947"/>
                    </a:cubicBezTo>
                    <a:cubicBezTo>
                      <a:pt x="295636" y="131937"/>
                      <a:pt x="283419" y="158812"/>
                      <a:pt x="266316" y="188132"/>
                    </a:cubicBezTo>
                    <a:cubicBezTo>
                      <a:pt x="258987" y="202791"/>
                      <a:pt x="251657" y="217451"/>
                      <a:pt x="244327" y="234554"/>
                    </a:cubicBezTo>
                    <a:cubicBezTo>
                      <a:pt x="236997" y="251657"/>
                      <a:pt x="229667" y="266317"/>
                      <a:pt x="219894" y="283419"/>
                    </a:cubicBezTo>
                    <a:cubicBezTo>
                      <a:pt x="212564" y="300522"/>
                      <a:pt x="205235" y="317625"/>
                      <a:pt x="197905" y="337171"/>
                    </a:cubicBezTo>
                    <a:cubicBezTo>
                      <a:pt x="193018" y="346944"/>
                      <a:pt x="190575" y="356717"/>
                      <a:pt x="185689" y="364047"/>
                    </a:cubicBezTo>
                    <a:cubicBezTo>
                      <a:pt x="183245" y="373820"/>
                      <a:pt x="178359" y="383593"/>
                      <a:pt x="175915" y="393366"/>
                    </a:cubicBezTo>
                    <a:cubicBezTo>
                      <a:pt x="171029" y="403139"/>
                      <a:pt x="168586" y="412913"/>
                      <a:pt x="166142" y="422686"/>
                    </a:cubicBezTo>
                    <a:cubicBezTo>
                      <a:pt x="163699" y="432459"/>
                      <a:pt x="158813" y="442232"/>
                      <a:pt x="156369" y="452005"/>
                    </a:cubicBezTo>
                    <a:cubicBezTo>
                      <a:pt x="151483" y="471551"/>
                      <a:pt x="146596" y="493540"/>
                      <a:pt x="141710" y="513086"/>
                    </a:cubicBezTo>
                    <a:cubicBezTo>
                      <a:pt x="131937" y="554622"/>
                      <a:pt x="122163" y="598601"/>
                      <a:pt x="112390" y="640137"/>
                    </a:cubicBezTo>
                    <a:cubicBezTo>
                      <a:pt x="92844" y="725651"/>
                      <a:pt x="75741" y="811165"/>
                      <a:pt x="61082" y="889350"/>
                    </a:cubicBezTo>
                    <a:cubicBezTo>
                      <a:pt x="43979" y="969978"/>
                      <a:pt x="31762" y="1043276"/>
                      <a:pt x="21989" y="1109245"/>
                    </a:cubicBezTo>
                    <a:cubicBezTo>
                      <a:pt x="19546" y="1126347"/>
                      <a:pt x="17103" y="1141007"/>
                      <a:pt x="14660" y="1155667"/>
                    </a:cubicBezTo>
                    <a:cubicBezTo>
                      <a:pt x="12216" y="1170326"/>
                      <a:pt x="9773" y="1184985"/>
                      <a:pt x="9773" y="1197202"/>
                    </a:cubicBezTo>
                    <a:cubicBezTo>
                      <a:pt x="7330" y="1209418"/>
                      <a:pt x="7330" y="1221634"/>
                      <a:pt x="4887" y="1233851"/>
                    </a:cubicBezTo>
                    <a:cubicBezTo>
                      <a:pt x="2443" y="1246067"/>
                      <a:pt x="2443" y="1255841"/>
                      <a:pt x="2443" y="1265614"/>
                    </a:cubicBezTo>
                    <a:cubicBezTo>
                      <a:pt x="2443" y="1275387"/>
                      <a:pt x="0" y="1282716"/>
                      <a:pt x="0" y="1290046"/>
                    </a:cubicBezTo>
                    <a:cubicBezTo>
                      <a:pt x="0" y="1297376"/>
                      <a:pt x="0" y="1304706"/>
                      <a:pt x="0" y="1309592"/>
                    </a:cubicBezTo>
                    <a:cubicBezTo>
                      <a:pt x="0" y="1319365"/>
                      <a:pt x="0" y="1324252"/>
                      <a:pt x="0" y="1324252"/>
                    </a:cubicBezTo>
                    <a:cubicBezTo>
                      <a:pt x="0" y="1324252"/>
                      <a:pt x="0" y="1319365"/>
                      <a:pt x="2443" y="1309592"/>
                    </a:cubicBezTo>
                    <a:cubicBezTo>
                      <a:pt x="2443" y="1304706"/>
                      <a:pt x="2443" y="1297376"/>
                      <a:pt x="4887" y="1290046"/>
                    </a:cubicBezTo>
                    <a:cubicBezTo>
                      <a:pt x="4887" y="1282716"/>
                      <a:pt x="7330" y="1275387"/>
                      <a:pt x="7330" y="1265614"/>
                    </a:cubicBezTo>
                    <a:cubicBezTo>
                      <a:pt x="7330" y="1255841"/>
                      <a:pt x="9773" y="1246067"/>
                      <a:pt x="12216" y="1233851"/>
                    </a:cubicBezTo>
                    <a:cubicBezTo>
                      <a:pt x="14660" y="1221634"/>
                      <a:pt x="14660" y="1209418"/>
                      <a:pt x="17103" y="1197202"/>
                    </a:cubicBezTo>
                    <a:cubicBezTo>
                      <a:pt x="21989" y="1170326"/>
                      <a:pt x="26876" y="1141007"/>
                      <a:pt x="31762" y="1109245"/>
                    </a:cubicBezTo>
                    <a:cubicBezTo>
                      <a:pt x="36649" y="1077482"/>
                      <a:pt x="43979" y="1043276"/>
                      <a:pt x="51309" y="1006627"/>
                    </a:cubicBezTo>
                    <a:cubicBezTo>
                      <a:pt x="58639" y="969978"/>
                      <a:pt x="65968" y="930885"/>
                      <a:pt x="73298" y="891793"/>
                    </a:cubicBezTo>
                    <a:cubicBezTo>
                      <a:pt x="90401" y="811165"/>
                      <a:pt x="107504" y="725651"/>
                      <a:pt x="127050" y="642580"/>
                    </a:cubicBezTo>
                    <a:cubicBezTo>
                      <a:pt x="136823" y="601044"/>
                      <a:pt x="146596" y="557066"/>
                      <a:pt x="153926" y="515530"/>
                    </a:cubicBezTo>
                    <a:cubicBezTo>
                      <a:pt x="158813" y="493540"/>
                      <a:pt x="163699" y="473995"/>
                      <a:pt x="168586" y="454448"/>
                    </a:cubicBezTo>
                    <a:cubicBezTo>
                      <a:pt x="171029" y="444675"/>
                      <a:pt x="173472" y="434902"/>
                      <a:pt x="178359" y="425129"/>
                    </a:cubicBezTo>
                    <a:cubicBezTo>
                      <a:pt x="180802" y="415355"/>
                      <a:pt x="183245" y="405583"/>
                      <a:pt x="188132" y="395810"/>
                    </a:cubicBezTo>
                    <a:cubicBezTo>
                      <a:pt x="190575" y="386037"/>
                      <a:pt x="195462" y="376264"/>
                      <a:pt x="197905" y="366490"/>
                    </a:cubicBezTo>
                    <a:cubicBezTo>
                      <a:pt x="200348" y="356717"/>
                      <a:pt x="205235" y="346944"/>
                      <a:pt x="207678" y="339615"/>
                    </a:cubicBezTo>
                    <a:cubicBezTo>
                      <a:pt x="215008" y="320068"/>
                      <a:pt x="222338" y="302966"/>
                      <a:pt x="229667" y="285862"/>
                    </a:cubicBezTo>
                    <a:cubicBezTo>
                      <a:pt x="236997" y="268759"/>
                      <a:pt x="244327" y="251657"/>
                      <a:pt x="251657" y="236997"/>
                    </a:cubicBezTo>
                    <a:cubicBezTo>
                      <a:pt x="258987" y="222337"/>
                      <a:pt x="266316" y="205235"/>
                      <a:pt x="273646" y="190575"/>
                    </a:cubicBezTo>
                    <a:cubicBezTo>
                      <a:pt x="288306" y="161256"/>
                      <a:pt x="302965" y="134379"/>
                      <a:pt x="315182" y="112390"/>
                    </a:cubicBezTo>
                    <a:cubicBezTo>
                      <a:pt x="327398" y="87957"/>
                      <a:pt x="339615" y="68412"/>
                      <a:pt x="349388" y="53752"/>
                    </a:cubicBezTo>
                    <a:cubicBezTo>
                      <a:pt x="366490" y="17103"/>
                      <a:pt x="378707" y="0"/>
                      <a:pt x="378707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1" name="Freeform: Shape 3020">
                <a:extLst>
                  <a:ext uri="{FF2B5EF4-FFF2-40B4-BE49-F238E27FC236}">
                    <a16:creationId xmlns:a16="http://schemas.microsoft.com/office/drawing/2014/main" id="{2A37ADC0-AC6B-407B-B274-370C2AC6FF33}"/>
                  </a:ext>
                </a:extLst>
              </p:cNvPr>
              <p:cNvSpPr/>
              <p:nvPr/>
            </p:nvSpPr>
            <p:spPr>
              <a:xfrm>
                <a:off x="58681" y="5334566"/>
                <a:ext cx="732980" cy="1206974"/>
              </a:xfrm>
              <a:custGeom>
                <a:avLst/>
                <a:gdLst>
                  <a:gd name="connsiteX0" fmla="*/ 732981 w 732980"/>
                  <a:gd name="connsiteY0" fmla="*/ 0 h 1206974"/>
                  <a:gd name="connsiteX1" fmla="*/ 674342 w 732980"/>
                  <a:gd name="connsiteY1" fmla="*/ 26876 h 1206974"/>
                  <a:gd name="connsiteX2" fmla="*/ 522860 w 732980"/>
                  <a:gd name="connsiteY2" fmla="*/ 107504 h 1206974"/>
                  <a:gd name="connsiteX3" fmla="*/ 427572 w 732980"/>
                  <a:gd name="connsiteY3" fmla="*/ 171029 h 1206974"/>
                  <a:gd name="connsiteX4" fmla="*/ 329841 w 732980"/>
                  <a:gd name="connsiteY4" fmla="*/ 251656 h 1206974"/>
                  <a:gd name="connsiteX5" fmla="*/ 241884 w 732980"/>
                  <a:gd name="connsiteY5" fmla="*/ 356718 h 1206974"/>
                  <a:gd name="connsiteX6" fmla="*/ 207678 w 732980"/>
                  <a:gd name="connsiteY6" fmla="*/ 417799 h 1206974"/>
                  <a:gd name="connsiteX7" fmla="*/ 193018 w 732980"/>
                  <a:gd name="connsiteY7" fmla="*/ 449561 h 1206974"/>
                  <a:gd name="connsiteX8" fmla="*/ 178359 w 732980"/>
                  <a:gd name="connsiteY8" fmla="*/ 481324 h 1206974"/>
                  <a:gd name="connsiteX9" fmla="*/ 166142 w 732980"/>
                  <a:gd name="connsiteY9" fmla="*/ 513087 h 1206974"/>
                  <a:gd name="connsiteX10" fmla="*/ 153926 w 732980"/>
                  <a:gd name="connsiteY10" fmla="*/ 544849 h 1206974"/>
                  <a:gd name="connsiteX11" fmla="*/ 131937 w 732980"/>
                  <a:gd name="connsiteY11" fmla="*/ 610817 h 1206974"/>
                  <a:gd name="connsiteX12" fmla="*/ 92844 w 732980"/>
                  <a:gd name="connsiteY12" fmla="*/ 740310 h 1206974"/>
                  <a:gd name="connsiteX13" fmla="*/ 61082 w 732980"/>
                  <a:gd name="connsiteY13" fmla="*/ 864917 h 1206974"/>
                  <a:gd name="connsiteX14" fmla="*/ 36649 w 732980"/>
                  <a:gd name="connsiteY14" fmla="*/ 977308 h 1206974"/>
                  <a:gd name="connsiteX15" fmla="*/ 26876 w 732980"/>
                  <a:gd name="connsiteY15" fmla="*/ 1026173 h 1206974"/>
                  <a:gd name="connsiteX16" fmla="*/ 19546 w 732980"/>
                  <a:gd name="connsiteY16" fmla="*/ 1070152 h 1206974"/>
                  <a:gd name="connsiteX17" fmla="*/ 7330 w 732980"/>
                  <a:gd name="connsiteY17" fmla="*/ 1143450 h 1206974"/>
                  <a:gd name="connsiteX18" fmla="*/ 2443 w 732980"/>
                  <a:gd name="connsiteY18" fmla="*/ 1189873 h 1206974"/>
                  <a:gd name="connsiteX19" fmla="*/ 0 w 732980"/>
                  <a:gd name="connsiteY19" fmla="*/ 1206975 h 1206974"/>
                  <a:gd name="connsiteX20" fmla="*/ 2443 w 732980"/>
                  <a:gd name="connsiteY20" fmla="*/ 1189873 h 1206974"/>
                  <a:gd name="connsiteX21" fmla="*/ 9773 w 732980"/>
                  <a:gd name="connsiteY21" fmla="*/ 1143450 h 1206974"/>
                  <a:gd name="connsiteX22" fmla="*/ 21989 w 732980"/>
                  <a:gd name="connsiteY22" fmla="*/ 1070152 h 1206974"/>
                  <a:gd name="connsiteX23" fmla="*/ 41536 w 732980"/>
                  <a:gd name="connsiteY23" fmla="*/ 974864 h 1206974"/>
                  <a:gd name="connsiteX24" fmla="*/ 65968 w 732980"/>
                  <a:gd name="connsiteY24" fmla="*/ 862474 h 1206974"/>
                  <a:gd name="connsiteX25" fmla="*/ 97731 w 732980"/>
                  <a:gd name="connsiteY25" fmla="*/ 740310 h 1206974"/>
                  <a:gd name="connsiteX26" fmla="*/ 136823 w 732980"/>
                  <a:gd name="connsiteY26" fmla="*/ 610817 h 1206974"/>
                  <a:gd name="connsiteX27" fmla="*/ 161256 w 732980"/>
                  <a:gd name="connsiteY27" fmla="*/ 544849 h 1206974"/>
                  <a:gd name="connsiteX28" fmla="*/ 173472 w 732980"/>
                  <a:gd name="connsiteY28" fmla="*/ 513087 h 1206974"/>
                  <a:gd name="connsiteX29" fmla="*/ 185688 w 732980"/>
                  <a:gd name="connsiteY29" fmla="*/ 481324 h 1206974"/>
                  <a:gd name="connsiteX30" fmla="*/ 200348 w 732980"/>
                  <a:gd name="connsiteY30" fmla="*/ 449561 h 1206974"/>
                  <a:gd name="connsiteX31" fmla="*/ 215008 w 732980"/>
                  <a:gd name="connsiteY31" fmla="*/ 417799 h 1206974"/>
                  <a:gd name="connsiteX32" fmla="*/ 249213 w 732980"/>
                  <a:gd name="connsiteY32" fmla="*/ 356718 h 1206974"/>
                  <a:gd name="connsiteX33" fmla="*/ 334728 w 732980"/>
                  <a:gd name="connsiteY33" fmla="*/ 251656 h 1206974"/>
                  <a:gd name="connsiteX34" fmla="*/ 432459 w 732980"/>
                  <a:gd name="connsiteY34" fmla="*/ 171029 h 1206974"/>
                  <a:gd name="connsiteX35" fmla="*/ 527746 w 732980"/>
                  <a:gd name="connsiteY35" fmla="*/ 107504 h 1206974"/>
                  <a:gd name="connsiteX36" fmla="*/ 676786 w 732980"/>
                  <a:gd name="connsiteY36" fmla="*/ 24433 h 1206974"/>
                  <a:gd name="connsiteX37" fmla="*/ 732981 w 732980"/>
                  <a:gd name="connsiteY37" fmla="*/ 0 h 1206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732980" h="1206974">
                    <a:moveTo>
                      <a:pt x="732981" y="0"/>
                    </a:moveTo>
                    <a:cubicBezTo>
                      <a:pt x="732981" y="0"/>
                      <a:pt x="710991" y="9773"/>
                      <a:pt x="674342" y="26876"/>
                    </a:cubicBezTo>
                    <a:cubicBezTo>
                      <a:pt x="637693" y="43979"/>
                      <a:pt x="583941" y="70855"/>
                      <a:pt x="522860" y="107504"/>
                    </a:cubicBezTo>
                    <a:cubicBezTo>
                      <a:pt x="493540" y="124607"/>
                      <a:pt x="459335" y="146596"/>
                      <a:pt x="427572" y="171029"/>
                    </a:cubicBezTo>
                    <a:cubicBezTo>
                      <a:pt x="395810" y="195462"/>
                      <a:pt x="361604" y="222338"/>
                      <a:pt x="329841" y="251656"/>
                    </a:cubicBezTo>
                    <a:cubicBezTo>
                      <a:pt x="298079" y="283419"/>
                      <a:pt x="266316" y="317625"/>
                      <a:pt x="241884" y="356718"/>
                    </a:cubicBezTo>
                    <a:cubicBezTo>
                      <a:pt x="229667" y="376263"/>
                      <a:pt x="217451" y="395810"/>
                      <a:pt x="207678" y="417799"/>
                    </a:cubicBezTo>
                    <a:cubicBezTo>
                      <a:pt x="202791" y="427572"/>
                      <a:pt x="197905" y="439789"/>
                      <a:pt x="193018" y="449561"/>
                    </a:cubicBezTo>
                    <a:lnTo>
                      <a:pt x="178359" y="481324"/>
                    </a:lnTo>
                    <a:cubicBezTo>
                      <a:pt x="173472" y="491097"/>
                      <a:pt x="168586" y="503314"/>
                      <a:pt x="166142" y="513087"/>
                    </a:cubicBezTo>
                    <a:cubicBezTo>
                      <a:pt x="161256" y="525303"/>
                      <a:pt x="158813" y="535076"/>
                      <a:pt x="153926" y="544849"/>
                    </a:cubicBezTo>
                    <a:cubicBezTo>
                      <a:pt x="146596" y="566839"/>
                      <a:pt x="139266" y="588828"/>
                      <a:pt x="131937" y="610817"/>
                    </a:cubicBezTo>
                    <a:cubicBezTo>
                      <a:pt x="117277" y="654796"/>
                      <a:pt x="105061" y="698775"/>
                      <a:pt x="92844" y="740310"/>
                    </a:cubicBezTo>
                    <a:cubicBezTo>
                      <a:pt x="80628" y="781846"/>
                      <a:pt x="70855" y="823382"/>
                      <a:pt x="61082" y="864917"/>
                    </a:cubicBezTo>
                    <a:cubicBezTo>
                      <a:pt x="51309" y="904010"/>
                      <a:pt x="43979" y="943102"/>
                      <a:pt x="36649" y="977308"/>
                    </a:cubicBezTo>
                    <a:cubicBezTo>
                      <a:pt x="34206" y="994411"/>
                      <a:pt x="29319" y="1011513"/>
                      <a:pt x="26876" y="1026173"/>
                    </a:cubicBezTo>
                    <a:cubicBezTo>
                      <a:pt x="24433" y="1043276"/>
                      <a:pt x="21989" y="1057935"/>
                      <a:pt x="19546" y="1070152"/>
                    </a:cubicBezTo>
                    <a:cubicBezTo>
                      <a:pt x="14660" y="1099471"/>
                      <a:pt x="12216" y="1123904"/>
                      <a:pt x="7330" y="1143450"/>
                    </a:cubicBezTo>
                    <a:cubicBezTo>
                      <a:pt x="4886" y="1162997"/>
                      <a:pt x="2443" y="1180099"/>
                      <a:pt x="2443" y="1189873"/>
                    </a:cubicBezTo>
                    <a:cubicBezTo>
                      <a:pt x="0" y="1199646"/>
                      <a:pt x="0" y="1206975"/>
                      <a:pt x="0" y="1206975"/>
                    </a:cubicBezTo>
                    <a:cubicBezTo>
                      <a:pt x="0" y="1206975"/>
                      <a:pt x="0" y="1202089"/>
                      <a:pt x="2443" y="1189873"/>
                    </a:cubicBezTo>
                    <a:cubicBezTo>
                      <a:pt x="4886" y="1180099"/>
                      <a:pt x="4886" y="1162997"/>
                      <a:pt x="9773" y="1143450"/>
                    </a:cubicBezTo>
                    <a:cubicBezTo>
                      <a:pt x="12216" y="1123904"/>
                      <a:pt x="17103" y="1099471"/>
                      <a:pt x="21989" y="1070152"/>
                    </a:cubicBezTo>
                    <a:cubicBezTo>
                      <a:pt x="26876" y="1040833"/>
                      <a:pt x="34206" y="1009070"/>
                      <a:pt x="41536" y="974864"/>
                    </a:cubicBezTo>
                    <a:cubicBezTo>
                      <a:pt x="48865" y="940659"/>
                      <a:pt x="56195" y="904010"/>
                      <a:pt x="65968" y="862474"/>
                    </a:cubicBezTo>
                    <a:cubicBezTo>
                      <a:pt x="75741" y="823382"/>
                      <a:pt x="85514" y="781846"/>
                      <a:pt x="97731" y="740310"/>
                    </a:cubicBezTo>
                    <a:cubicBezTo>
                      <a:pt x="109947" y="698775"/>
                      <a:pt x="122163" y="654796"/>
                      <a:pt x="136823" y="610817"/>
                    </a:cubicBezTo>
                    <a:cubicBezTo>
                      <a:pt x="144153" y="588828"/>
                      <a:pt x="151483" y="566839"/>
                      <a:pt x="161256" y="544849"/>
                    </a:cubicBezTo>
                    <a:cubicBezTo>
                      <a:pt x="166142" y="535076"/>
                      <a:pt x="171029" y="522860"/>
                      <a:pt x="173472" y="513087"/>
                    </a:cubicBezTo>
                    <a:cubicBezTo>
                      <a:pt x="178359" y="503314"/>
                      <a:pt x="180802" y="491097"/>
                      <a:pt x="185688" y="481324"/>
                    </a:cubicBezTo>
                    <a:lnTo>
                      <a:pt x="200348" y="449561"/>
                    </a:lnTo>
                    <a:cubicBezTo>
                      <a:pt x="205235" y="439789"/>
                      <a:pt x="210121" y="427572"/>
                      <a:pt x="215008" y="417799"/>
                    </a:cubicBezTo>
                    <a:cubicBezTo>
                      <a:pt x="224781" y="395810"/>
                      <a:pt x="236997" y="376263"/>
                      <a:pt x="249213" y="356718"/>
                    </a:cubicBezTo>
                    <a:cubicBezTo>
                      <a:pt x="273646" y="317625"/>
                      <a:pt x="302965" y="283419"/>
                      <a:pt x="334728" y="251656"/>
                    </a:cubicBezTo>
                    <a:cubicBezTo>
                      <a:pt x="366490" y="219894"/>
                      <a:pt x="398253" y="193018"/>
                      <a:pt x="432459" y="171029"/>
                    </a:cubicBezTo>
                    <a:cubicBezTo>
                      <a:pt x="464221" y="146596"/>
                      <a:pt x="495984" y="127050"/>
                      <a:pt x="527746" y="107504"/>
                    </a:cubicBezTo>
                    <a:cubicBezTo>
                      <a:pt x="588828" y="70855"/>
                      <a:pt x="640137" y="43979"/>
                      <a:pt x="676786" y="24433"/>
                    </a:cubicBezTo>
                    <a:cubicBezTo>
                      <a:pt x="710991" y="7330"/>
                      <a:pt x="732981" y="0"/>
                      <a:pt x="732981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2" name="Freeform: Shape 3021">
                <a:extLst>
                  <a:ext uri="{FF2B5EF4-FFF2-40B4-BE49-F238E27FC236}">
                    <a16:creationId xmlns:a16="http://schemas.microsoft.com/office/drawing/2014/main" id="{0B4166A2-CFCE-4A92-B508-7D132520E491}"/>
                  </a:ext>
                </a:extLst>
              </p:cNvPr>
              <p:cNvSpPr/>
              <p:nvPr/>
            </p:nvSpPr>
            <p:spPr>
              <a:xfrm>
                <a:off x="63567" y="5442069"/>
                <a:ext cx="801392" cy="1121460"/>
              </a:xfrm>
              <a:custGeom>
                <a:avLst/>
                <a:gdLst>
                  <a:gd name="connsiteX0" fmla="*/ 801392 w 801392"/>
                  <a:gd name="connsiteY0" fmla="*/ 0 h 1121460"/>
                  <a:gd name="connsiteX1" fmla="*/ 747640 w 801392"/>
                  <a:gd name="connsiteY1" fmla="*/ 29320 h 1121460"/>
                  <a:gd name="connsiteX2" fmla="*/ 605931 w 801392"/>
                  <a:gd name="connsiteY2" fmla="*/ 112391 h 1121460"/>
                  <a:gd name="connsiteX3" fmla="*/ 420242 w 801392"/>
                  <a:gd name="connsiteY3" fmla="*/ 249214 h 1121460"/>
                  <a:gd name="connsiteX4" fmla="*/ 324955 w 801392"/>
                  <a:gd name="connsiteY4" fmla="*/ 339614 h 1121460"/>
                  <a:gd name="connsiteX5" fmla="*/ 241884 w 801392"/>
                  <a:gd name="connsiteY5" fmla="*/ 444675 h 1121460"/>
                  <a:gd name="connsiteX6" fmla="*/ 210121 w 801392"/>
                  <a:gd name="connsiteY6" fmla="*/ 503314 h 1121460"/>
                  <a:gd name="connsiteX7" fmla="*/ 183245 w 801392"/>
                  <a:gd name="connsiteY7" fmla="*/ 564395 h 1121460"/>
                  <a:gd name="connsiteX8" fmla="*/ 171029 w 801392"/>
                  <a:gd name="connsiteY8" fmla="*/ 596158 h 1121460"/>
                  <a:gd name="connsiteX9" fmla="*/ 158813 w 801392"/>
                  <a:gd name="connsiteY9" fmla="*/ 625477 h 1121460"/>
                  <a:gd name="connsiteX10" fmla="*/ 136823 w 801392"/>
                  <a:gd name="connsiteY10" fmla="*/ 686559 h 1121460"/>
                  <a:gd name="connsiteX11" fmla="*/ 95288 w 801392"/>
                  <a:gd name="connsiteY11" fmla="*/ 801393 h 1121460"/>
                  <a:gd name="connsiteX12" fmla="*/ 78185 w 801392"/>
                  <a:gd name="connsiteY12" fmla="*/ 855144 h 1121460"/>
                  <a:gd name="connsiteX13" fmla="*/ 63525 w 801392"/>
                  <a:gd name="connsiteY13" fmla="*/ 906453 h 1121460"/>
                  <a:gd name="connsiteX14" fmla="*/ 36649 w 801392"/>
                  <a:gd name="connsiteY14" fmla="*/ 994411 h 1121460"/>
                  <a:gd name="connsiteX15" fmla="*/ 17103 w 801392"/>
                  <a:gd name="connsiteY15" fmla="*/ 1062822 h 1121460"/>
                  <a:gd name="connsiteX16" fmla="*/ 4887 w 801392"/>
                  <a:gd name="connsiteY16" fmla="*/ 1106802 h 1121460"/>
                  <a:gd name="connsiteX17" fmla="*/ 0 w 801392"/>
                  <a:gd name="connsiteY17" fmla="*/ 1121461 h 1121460"/>
                  <a:gd name="connsiteX18" fmla="*/ 4887 w 801392"/>
                  <a:gd name="connsiteY18" fmla="*/ 1106802 h 1121460"/>
                  <a:gd name="connsiteX19" fmla="*/ 17103 w 801392"/>
                  <a:gd name="connsiteY19" fmla="*/ 1062822 h 1121460"/>
                  <a:gd name="connsiteX20" fmla="*/ 36649 w 801392"/>
                  <a:gd name="connsiteY20" fmla="*/ 994411 h 1121460"/>
                  <a:gd name="connsiteX21" fmla="*/ 63525 w 801392"/>
                  <a:gd name="connsiteY21" fmla="*/ 906453 h 1121460"/>
                  <a:gd name="connsiteX22" fmla="*/ 80628 w 801392"/>
                  <a:gd name="connsiteY22" fmla="*/ 855144 h 1121460"/>
                  <a:gd name="connsiteX23" fmla="*/ 97731 w 801392"/>
                  <a:gd name="connsiteY23" fmla="*/ 801393 h 1121460"/>
                  <a:gd name="connsiteX24" fmla="*/ 139266 w 801392"/>
                  <a:gd name="connsiteY24" fmla="*/ 686559 h 1121460"/>
                  <a:gd name="connsiteX25" fmla="*/ 161256 w 801392"/>
                  <a:gd name="connsiteY25" fmla="*/ 625477 h 1121460"/>
                  <a:gd name="connsiteX26" fmla="*/ 173472 w 801392"/>
                  <a:gd name="connsiteY26" fmla="*/ 596158 h 1121460"/>
                  <a:gd name="connsiteX27" fmla="*/ 185689 w 801392"/>
                  <a:gd name="connsiteY27" fmla="*/ 566839 h 1121460"/>
                  <a:gd name="connsiteX28" fmla="*/ 212564 w 801392"/>
                  <a:gd name="connsiteY28" fmla="*/ 505757 h 1121460"/>
                  <a:gd name="connsiteX29" fmla="*/ 244327 w 801392"/>
                  <a:gd name="connsiteY29" fmla="*/ 447119 h 1121460"/>
                  <a:gd name="connsiteX30" fmla="*/ 327398 w 801392"/>
                  <a:gd name="connsiteY30" fmla="*/ 342058 h 1121460"/>
                  <a:gd name="connsiteX31" fmla="*/ 420242 w 801392"/>
                  <a:gd name="connsiteY31" fmla="*/ 251657 h 1121460"/>
                  <a:gd name="connsiteX32" fmla="*/ 603488 w 801392"/>
                  <a:gd name="connsiteY32" fmla="*/ 112391 h 1121460"/>
                  <a:gd name="connsiteX33" fmla="*/ 742754 w 801392"/>
                  <a:gd name="connsiteY33" fmla="*/ 26876 h 1121460"/>
                  <a:gd name="connsiteX34" fmla="*/ 801392 w 801392"/>
                  <a:gd name="connsiteY34" fmla="*/ 0 h 1121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801392" h="1121460">
                    <a:moveTo>
                      <a:pt x="801392" y="0"/>
                    </a:moveTo>
                    <a:cubicBezTo>
                      <a:pt x="801392" y="0"/>
                      <a:pt x="781846" y="9773"/>
                      <a:pt x="747640" y="29320"/>
                    </a:cubicBezTo>
                    <a:cubicBezTo>
                      <a:pt x="713435" y="48865"/>
                      <a:pt x="664569" y="75742"/>
                      <a:pt x="605931" y="112391"/>
                    </a:cubicBezTo>
                    <a:cubicBezTo>
                      <a:pt x="549736" y="149040"/>
                      <a:pt x="483767" y="195462"/>
                      <a:pt x="420242" y="249214"/>
                    </a:cubicBezTo>
                    <a:cubicBezTo>
                      <a:pt x="388480" y="276090"/>
                      <a:pt x="356717" y="307852"/>
                      <a:pt x="324955" y="339614"/>
                    </a:cubicBezTo>
                    <a:cubicBezTo>
                      <a:pt x="295636" y="371377"/>
                      <a:pt x="266316" y="408026"/>
                      <a:pt x="241884" y="444675"/>
                    </a:cubicBezTo>
                    <a:cubicBezTo>
                      <a:pt x="229667" y="464221"/>
                      <a:pt x="219894" y="483768"/>
                      <a:pt x="210121" y="503314"/>
                    </a:cubicBezTo>
                    <a:cubicBezTo>
                      <a:pt x="200348" y="522860"/>
                      <a:pt x="193018" y="544850"/>
                      <a:pt x="183245" y="564395"/>
                    </a:cubicBezTo>
                    <a:cubicBezTo>
                      <a:pt x="178359" y="574168"/>
                      <a:pt x="173472" y="583941"/>
                      <a:pt x="171029" y="596158"/>
                    </a:cubicBezTo>
                    <a:cubicBezTo>
                      <a:pt x="166142" y="605931"/>
                      <a:pt x="161256" y="615704"/>
                      <a:pt x="158813" y="625477"/>
                    </a:cubicBezTo>
                    <a:cubicBezTo>
                      <a:pt x="151483" y="645023"/>
                      <a:pt x="144153" y="667013"/>
                      <a:pt x="136823" y="686559"/>
                    </a:cubicBezTo>
                    <a:cubicBezTo>
                      <a:pt x="122163" y="725651"/>
                      <a:pt x="109947" y="764744"/>
                      <a:pt x="95288" y="801393"/>
                    </a:cubicBezTo>
                    <a:cubicBezTo>
                      <a:pt x="87958" y="818495"/>
                      <a:pt x="83071" y="838042"/>
                      <a:pt x="78185" y="855144"/>
                    </a:cubicBezTo>
                    <a:cubicBezTo>
                      <a:pt x="73298" y="872248"/>
                      <a:pt x="68412" y="889350"/>
                      <a:pt x="63525" y="906453"/>
                    </a:cubicBezTo>
                    <a:cubicBezTo>
                      <a:pt x="53752" y="938215"/>
                      <a:pt x="46422" y="967535"/>
                      <a:pt x="36649" y="994411"/>
                    </a:cubicBezTo>
                    <a:cubicBezTo>
                      <a:pt x="29319" y="1021287"/>
                      <a:pt x="21989" y="1043276"/>
                      <a:pt x="17103" y="1062822"/>
                    </a:cubicBezTo>
                    <a:cubicBezTo>
                      <a:pt x="12216" y="1082369"/>
                      <a:pt x="7330" y="1097028"/>
                      <a:pt x="4887" y="1106802"/>
                    </a:cubicBezTo>
                    <a:cubicBezTo>
                      <a:pt x="2443" y="1116575"/>
                      <a:pt x="0" y="1121461"/>
                      <a:pt x="0" y="1121461"/>
                    </a:cubicBezTo>
                    <a:cubicBezTo>
                      <a:pt x="0" y="1121461"/>
                      <a:pt x="2443" y="1116575"/>
                      <a:pt x="4887" y="1106802"/>
                    </a:cubicBezTo>
                    <a:cubicBezTo>
                      <a:pt x="7330" y="1097028"/>
                      <a:pt x="12216" y="1082369"/>
                      <a:pt x="17103" y="1062822"/>
                    </a:cubicBezTo>
                    <a:cubicBezTo>
                      <a:pt x="21989" y="1043276"/>
                      <a:pt x="29319" y="1021287"/>
                      <a:pt x="36649" y="994411"/>
                    </a:cubicBezTo>
                    <a:cubicBezTo>
                      <a:pt x="43979" y="967535"/>
                      <a:pt x="53752" y="938215"/>
                      <a:pt x="63525" y="906453"/>
                    </a:cubicBezTo>
                    <a:cubicBezTo>
                      <a:pt x="68412" y="889350"/>
                      <a:pt x="73298" y="874691"/>
                      <a:pt x="80628" y="855144"/>
                    </a:cubicBezTo>
                    <a:cubicBezTo>
                      <a:pt x="85514" y="838042"/>
                      <a:pt x="92844" y="820939"/>
                      <a:pt x="97731" y="801393"/>
                    </a:cubicBezTo>
                    <a:cubicBezTo>
                      <a:pt x="109947" y="764744"/>
                      <a:pt x="124607" y="725651"/>
                      <a:pt x="139266" y="686559"/>
                    </a:cubicBezTo>
                    <a:cubicBezTo>
                      <a:pt x="146596" y="667013"/>
                      <a:pt x="153926" y="647466"/>
                      <a:pt x="161256" y="625477"/>
                    </a:cubicBezTo>
                    <a:cubicBezTo>
                      <a:pt x="166142" y="615704"/>
                      <a:pt x="168586" y="605931"/>
                      <a:pt x="173472" y="596158"/>
                    </a:cubicBezTo>
                    <a:cubicBezTo>
                      <a:pt x="178359" y="586385"/>
                      <a:pt x="183245" y="576612"/>
                      <a:pt x="185689" y="566839"/>
                    </a:cubicBezTo>
                    <a:cubicBezTo>
                      <a:pt x="195462" y="547292"/>
                      <a:pt x="202791" y="525303"/>
                      <a:pt x="212564" y="505757"/>
                    </a:cubicBezTo>
                    <a:cubicBezTo>
                      <a:pt x="222338" y="486211"/>
                      <a:pt x="232111" y="466665"/>
                      <a:pt x="244327" y="447119"/>
                    </a:cubicBezTo>
                    <a:cubicBezTo>
                      <a:pt x="268760" y="410470"/>
                      <a:pt x="295636" y="373821"/>
                      <a:pt x="327398" y="342058"/>
                    </a:cubicBezTo>
                    <a:cubicBezTo>
                      <a:pt x="356717" y="310296"/>
                      <a:pt x="388480" y="278533"/>
                      <a:pt x="420242" y="251657"/>
                    </a:cubicBezTo>
                    <a:cubicBezTo>
                      <a:pt x="483767" y="195462"/>
                      <a:pt x="547292" y="149040"/>
                      <a:pt x="603488" y="112391"/>
                    </a:cubicBezTo>
                    <a:cubicBezTo>
                      <a:pt x="659683" y="75742"/>
                      <a:pt x="708548" y="46422"/>
                      <a:pt x="742754" y="26876"/>
                    </a:cubicBezTo>
                    <a:cubicBezTo>
                      <a:pt x="781846" y="12216"/>
                      <a:pt x="801392" y="0"/>
                      <a:pt x="801392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3" name="Freeform: Shape 3022">
                <a:extLst>
                  <a:ext uri="{FF2B5EF4-FFF2-40B4-BE49-F238E27FC236}">
                    <a16:creationId xmlns:a16="http://schemas.microsoft.com/office/drawing/2014/main" id="{EDF9FB03-5425-49A9-82EB-CA2AB0861F82}"/>
                  </a:ext>
                </a:extLst>
              </p:cNvPr>
              <p:cNvSpPr/>
              <p:nvPr/>
            </p:nvSpPr>
            <p:spPr>
              <a:xfrm>
                <a:off x="78227" y="5693727"/>
                <a:ext cx="889350" cy="862473"/>
              </a:xfrm>
              <a:custGeom>
                <a:avLst/>
                <a:gdLst>
                  <a:gd name="connsiteX0" fmla="*/ 889350 w 889350"/>
                  <a:gd name="connsiteY0" fmla="*/ 0 h 862473"/>
                  <a:gd name="connsiteX1" fmla="*/ 838041 w 889350"/>
                  <a:gd name="connsiteY1" fmla="*/ 19546 h 862473"/>
                  <a:gd name="connsiteX2" fmla="*/ 701218 w 889350"/>
                  <a:gd name="connsiteY2" fmla="*/ 73298 h 862473"/>
                  <a:gd name="connsiteX3" fmla="*/ 610817 w 889350"/>
                  <a:gd name="connsiteY3" fmla="*/ 112390 h 862473"/>
                  <a:gd name="connsiteX4" fmla="*/ 513087 w 889350"/>
                  <a:gd name="connsiteY4" fmla="*/ 161255 h 862473"/>
                  <a:gd name="connsiteX5" fmla="*/ 412912 w 889350"/>
                  <a:gd name="connsiteY5" fmla="*/ 224780 h 862473"/>
                  <a:gd name="connsiteX6" fmla="*/ 366490 w 889350"/>
                  <a:gd name="connsiteY6" fmla="*/ 263873 h 862473"/>
                  <a:gd name="connsiteX7" fmla="*/ 344501 w 889350"/>
                  <a:gd name="connsiteY7" fmla="*/ 285862 h 862473"/>
                  <a:gd name="connsiteX8" fmla="*/ 324955 w 889350"/>
                  <a:gd name="connsiteY8" fmla="*/ 307851 h 862473"/>
                  <a:gd name="connsiteX9" fmla="*/ 288306 w 889350"/>
                  <a:gd name="connsiteY9" fmla="*/ 356717 h 862473"/>
                  <a:gd name="connsiteX10" fmla="*/ 271203 w 889350"/>
                  <a:gd name="connsiteY10" fmla="*/ 381149 h 862473"/>
                  <a:gd name="connsiteX11" fmla="*/ 254100 w 889350"/>
                  <a:gd name="connsiteY11" fmla="*/ 405582 h 862473"/>
                  <a:gd name="connsiteX12" fmla="*/ 222337 w 889350"/>
                  <a:gd name="connsiteY12" fmla="*/ 454448 h 862473"/>
                  <a:gd name="connsiteX13" fmla="*/ 193018 w 889350"/>
                  <a:gd name="connsiteY13" fmla="*/ 503313 h 862473"/>
                  <a:gd name="connsiteX14" fmla="*/ 139266 w 889350"/>
                  <a:gd name="connsiteY14" fmla="*/ 598601 h 862473"/>
                  <a:gd name="connsiteX15" fmla="*/ 92844 w 889350"/>
                  <a:gd name="connsiteY15" fmla="*/ 684115 h 862473"/>
                  <a:gd name="connsiteX16" fmla="*/ 24433 w 889350"/>
                  <a:gd name="connsiteY16" fmla="*/ 813608 h 862473"/>
                  <a:gd name="connsiteX17" fmla="*/ 0 w 889350"/>
                  <a:gd name="connsiteY17" fmla="*/ 862474 h 862473"/>
                  <a:gd name="connsiteX18" fmla="*/ 26876 w 889350"/>
                  <a:gd name="connsiteY18" fmla="*/ 813608 h 862473"/>
                  <a:gd name="connsiteX19" fmla="*/ 97731 w 889350"/>
                  <a:gd name="connsiteY19" fmla="*/ 684115 h 862473"/>
                  <a:gd name="connsiteX20" fmla="*/ 146596 w 889350"/>
                  <a:gd name="connsiteY20" fmla="*/ 598601 h 862473"/>
                  <a:gd name="connsiteX21" fmla="*/ 173472 w 889350"/>
                  <a:gd name="connsiteY21" fmla="*/ 552178 h 862473"/>
                  <a:gd name="connsiteX22" fmla="*/ 202791 w 889350"/>
                  <a:gd name="connsiteY22" fmla="*/ 503313 h 862473"/>
                  <a:gd name="connsiteX23" fmla="*/ 232111 w 889350"/>
                  <a:gd name="connsiteY23" fmla="*/ 454448 h 862473"/>
                  <a:gd name="connsiteX24" fmla="*/ 263873 w 889350"/>
                  <a:gd name="connsiteY24" fmla="*/ 405582 h 862473"/>
                  <a:gd name="connsiteX25" fmla="*/ 334728 w 889350"/>
                  <a:gd name="connsiteY25" fmla="*/ 307851 h 862473"/>
                  <a:gd name="connsiteX26" fmla="*/ 354274 w 889350"/>
                  <a:gd name="connsiteY26" fmla="*/ 285862 h 862473"/>
                  <a:gd name="connsiteX27" fmla="*/ 373820 w 889350"/>
                  <a:gd name="connsiteY27" fmla="*/ 263873 h 862473"/>
                  <a:gd name="connsiteX28" fmla="*/ 420242 w 889350"/>
                  <a:gd name="connsiteY28" fmla="*/ 224780 h 862473"/>
                  <a:gd name="connsiteX29" fmla="*/ 517973 w 889350"/>
                  <a:gd name="connsiteY29" fmla="*/ 161255 h 862473"/>
                  <a:gd name="connsiteX30" fmla="*/ 703662 w 889350"/>
                  <a:gd name="connsiteY30" fmla="*/ 70855 h 862473"/>
                  <a:gd name="connsiteX31" fmla="*/ 838041 w 889350"/>
                  <a:gd name="connsiteY31" fmla="*/ 14659 h 862473"/>
                  <a:gd name="connsiteX32" fmla="*/ 889350 w 889350"/>
                  <a:gd name="connsiteY32" fmla="*/ 0 h 862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889350" h="862473">
                    <a:moveTo>
                      <a:pt x="889350" y="0"/>
                    </a:moveTo>
                    <a:cubicBezTo>
                      <a:pt x="889350" y="0"/>
                      <a:pt x="869804" y="7330"/>
                      <a:pt x="838041" y="19546"/>
                    </a:cubicBezTo>
                    <a:cubicBezTo>
                      <a:pt x="803836" y="31762"/>
                      <a:pt x="757413" y="48865"/>
                      <a:pt x="701218" y="73298"/>
                    </a:cubicBezTo>
                    <a:cubicBezTo>
                      <a:pt x="674342" y="85514"/>
                      <a:pt x="642580" y="97731"/>
                      <a:pt x="610817" y="112390"/>
                    </a:cubicBezTo>
                    <a:cubicBezTo>
                      <a:pt x="579055" y="127050"/>
                      <a:pt x="547292" y="144153"/>
                      <a:pt x="513087" y="161255"/>
                    </a:cubicBezTo>
                    <a:cubicBezTo>
                      <a:pt x="478881" y="180802"/>
                      <a:pt x="447118" y="200348"/>
                      <a:pt x="412912" y="224780"/>
                    </a:cubicBezTo>
                    <a:cubicBezTo>
                      <a:pt x="395810" y="236997"/>
                      <a:pt x="381150" y="249213"/>
                      <a:pt x="366490" y="263873"/>
                    </a:cubicBezTo>
                    <a:cubicBezTo>
                      <a:pt x="359161" y="271202"/>
                      <a:pt x="351831" y="278533"/>
                      <a:pt x="344501" y="285862"/>
                    </a:cubicBezTo>
                    <a:cubicBezTo>
                      <a:pt x="337171" y="293192"/>
                      <a:pt x="332285" y="300522"/>
                      <a:pt x="324955" y="307851"/>
                    </a:cubicBezTo>
                    <a:cubicBezTo>
                      <a:pt x="312738" y="324955"/>
                      <a:pt x="300522" y="339614"/>
                      <a:pt x="288306" y="356717"/>
                    </a:cubicBezTo>
                    <a:cubicBezTo>
                      <a:pt x="283419" y="364047"/>
                      <a:pt x="276089" y="373820"/>
                      <a:pt x="271203" y="381149"/>
                    </a:cubicBezTo>
                    <a:cubicBezTo>
                      <a:pt x="266316" y="388480"/>
                      <a:pt x="258987" y="398253"/>
                      <a:pt x="254100" y="405582"/>
                    </a:cubicBezTo>
                    <a:cubicBezTo>
                      <a:pt x="241884" y="422685"/>
                      <a:pt x="232111" y="439789"/>
                      <a:pt x="222337" y="454448"/>
                    </a:cubicBezTo>
                    <a:cubicBezTo>
                      <a:pt x="212564" y="471551"/>
                      <a:pt x="202791" y="488654"/>
                      <a:pt x="193018" y="503313"/>
                    </a:cubicBezTo>
                    <a:cubicBezTo>
                      <a:pt x="173472" y="535076"/>
                      <a:pt x="153926" y="566838"/>
                      <a:pt x="139266" y="598601"/>
                    </a:cubicBezTo>
                    <a:cubicBezTo>
                      <a:pt x="122163" y="627920"/>
                      <a:pt x="107504" y="657239"/>
                      <a:pt x="92844" y="684115"/>
                    </a:cubicBezTo>
                    <a:cubicBezTo>
                      <a:pt x="63525" y="737867"/>
                      <a:pt x="41536" y="781846"/>
                      <a:pt x="24433" y="813608"/>
                    </a:cubicBezTo>
                    <a:cubicBezTo>
                      <a:pt x="7330" y="845371"/>
                      <a:pt x="0" y="862474"/>
                      <a:pt x="0" y="862474"/>
                    </a:cubicBezTo>
                    <a:cubicBezTo>
                      <a:pt x="0" y="862474"/>
                      <a:pt x="9773" y="845371"/>
                      <a:pt x="26876" y="813608"/>
                    </a:cubicBezTo>
                    <a:cubicBezTo>
                      <a:pt x="43979" y="781846"/>
                      <a:pt x="68412" y="737867"/>
                      <a:pt x="97731" y="684115"/>
                    </a:cubicBezTo>
                    <a:cubicBezTo>
                      <a:pt x="112390" y="657239"/>
                      <a:pt x="129493" y="627920"/>
                      <a:pt x="146596" y="598601"/>
                    </a:cubicBezTo>
                    <a:cubicBezTo>
                      <a:pt x="156369" y="583941"/>
                      <a:pt x="163699" y="566838"/>
                      <a:pt x="173472" y="552178"/>
                    </a:cubicBezTo>
                    <a:cubicBezTo>
                      <a:pt x="183245" y="537519"/>
                      <a:pt x="193018" y="520416"/>
                      <a:pt x="202791" y="503313"/>
                    </a:cubicBezTo>
                    <a:cubicBezTo>
                      <a:pt x="212564" y="486211"/>
                      <a:pt x="222337" y="471551"/>
                      <a:pt x="232111" y="454448"/>
                    </a:cubicBezTo>
                    <a:cubicBezTo>
                      <a:pt x="241884" y="437345"/>
                      <a:pt x="254100" y="420242"/>
                      <a:pt x="263873" y="405582"/>
                    </a:cubicBezTo>
                    <a:cubicBezTo>
                      <a:pt x="285863" y="371377"/>
                      <a:pt x="310295" y="339614"/>
                      <a:pt x="334728" y="307851"/>
                    </a:cubicBezTo>
                    <a:cubicBezTo>
                      <a:pt x="342058" y="300522"/>
                      <a:pt x="346944" y="293192"/>
                      <a:pt x="354274" y="285862"/>
                    </a:cubicBezTo>
                    <a:cubicBezTo>
                      <a:pt x="361604" y="278533"/>
                      <a:pt x="366490" y="271202"/>
                      <a:pt x="373820" y="263873"/>
                    </a:cubicBezTo>
                    <a:cubicBezTo>
                      <a:pt x="388480" y="249213"/>
                      <a:pt x="403139" y="236997"/>
                      <a:pt x="420242" y="224780"/>
                    </a:cubicBezTo>
                    <a:cubicBezTo>
                      <a:pt x="452005" y="200348"/>
                      <a:pt x="486211" y="180802"/>
                      <a:pt x="517973" y="161255"/>
                    </a:cubicBezTo>
                    <a:cubicBezTo>
                      <a:pt x="583941" y="124606"/>
                      <a:pt x="647466" y="92844"/>
                      <a:pt x="703662" y="70855"/>
                    </a:cubicBezTo>
                    <a:cubicBezTo>
                      <a:pt x="759857" y="46422"/>
                      <a:pt x="806279" y="26875"/>
                      <a:pt x="838041" y="14659"/>
                    </a:cubicBezTo>
                    <a:cubicBezTo>
                      <a:pt x="872247" y="7330"/>
                      <a:pt x="889350" y="0"/>
                      <a:pt x="88935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4" name="Freeform: Shape 3023">
                <a:extLst>
                  <a:ext uri="{FF2B5EF4-FFF2-40B4-BE49-F238E27FC236}">
                    <a16:creationId xmlns:a16="http://schemas.microsoft.com/office/drawing/2014/main" id="{57A66AF2-2F00-47E5-A4F1-1797C2FCE74E}"/>
                  </a:ext>
                </a:extLst>
              </p:cNvPr>
              <p:cNvSpPr/>
              <p:nvPr/>
            </p:nvSpPr>
            <p:spPr>
              <a:xfrm>
                <a:off x="61124" y="6011352"/>
                <a:ext cx="923555" cy="569281"/>
              </a:xfrm>
              <a:custGeom>
                <a:avLst/>
                <a:gdLst>
                  <a:gd name="connsiteX0" fmla="*/ 923556 w 923555"/>
                  <a:gd name="connsiteY0" fmla="*/ 0 h 569281"/>
                  <a:gd name="connsiteX1" fmla="*/ 874691 w 923555"/>
                  <a:gd name="connsiteY1" fmla="*/ 7330 h 569281"/>
                  <a:gd name="connsiteX2" fmla="*/ 747640 w 923555"/>
                  <a:gd name="connsiteY2" fmla="*/ 29319 h 569281"/>
                  <a:gd name="connsiteX3" fmla="*/ 571725 w 923555"/>
                  <a:gd name="connsiteY3" fmla="*/ 73298 h 569281"/>
                  <a:gd name="connsiteX4" fmla="*/ 476438 w 923555"/>
                  <a:gd name="connsiteY4" fmla="*/ 107504 h 569281"/>
                  <a:gd name="connsiteX5" fmla="*/ 430015 w 923555"/>
                  <a:gd name="connsiteY5" fmla="*/ 129493 h 569281"/>
                  <a:gd name="connsiteX6" fmla="*/ 408026 w 923555"/>
                  <a:gd name="connsiteY6" fmla="*/ 144153 h 569281"/>
                  <a:gd name="connsiteX7" fmla="*/ 386037 w 923555"/>
                  <a:gd name="connsiteY7" fmla="*/ 158813 h 569281"/>
                  <a:gd name="connsiteX8" fmla="*/ 366490 w 923555"/>
                  <a:gd name="connsiteY8" fmla="*/ 175915 h 569281"/>
                  <a:gd name="connsiteX9" fmla="*/ 346944 w 923555"/>
                  <a:gd name="connsiteY9" fmla="*/ 193018 h 569281"/>
                  <a:gd name="connsiteX10" fmla="*/ 327398 w 923555"/>
                  <a:gd name="connsiteY10" fmla="*/ 210121 h 569281"/>
                  <a:gd name="connsiteX11" fmla="*/ 307852 w 923555"/>
                  <a:gd name="connsiteY11" fmla="*/ 229667 h 569281"/>
                  <a:gd name="connsiteX12" fmla="*/ 236997 w 923555"/>
                  <a:gd name="connsiteY12" fmla="*/ 302965 h 569281"/>
                  <a:gd name="connsiteX13" fmla="*/ 202791 w 923555"/>
                  <a:gd name="connsiteY13" fmla="*/ 339614 h 569281"/>
                  <a:gd name="connsiteX14" fmla="*/ 171029 w 923555"/>
                  <a:gd name="connsiteY14" fmla="*/ 373820 h 569281"/>
                  <a:gd name="connsiteX15" fmla="*/ 114834 w 923555"/>
                  <a:gd name="connsiteY15" fmla="*/ 437345 h 569281"/>
                  <a:gd name="connsiteX16" fmla="*/ 68412 w 923555"/>
                  <a:gd name="connsiteY16" fmla="*/ 491097 h 569281"/>
                  <a:gd name="connsiteX17" fmla="*/ 31762 w 923555"/>
                  <a:gd name="connsiteY17" fmla="*/ 532632 h 569281"/>
                  <a:gd name="connsiteX18" fmla="*/ 0 w 923555"/>
                  <a:gd name="connsiteY18" fmla="*/ 569282 h 569281"/>
                  <a:gd name="connsiteX19" fmla="*/ 31762 w 923555"/>
                  <a:gd name="connsiteY19" fmla="*/ 532632 h 569281"/>
                  <a:gd name="connsiteX20" fmla="*/ 117277 w 923555"/>
                  <a:gd name="connsiteY20" fmla="*/ 437345 h 569281"/>
                  <a:gd name="connsiteX21" fmla="*/ 175915 w 923555"/>
                  <a:gd name="connsiteY21" fmla="*/ 373820 h 569281"/>
                  <a:gd name="connsiteX22" fmla="*/ 207678 w 923555"/>
                  <a:gd name="connsiteY22" fmla="*/ 339614 h 569281"/>
                  <a:gd name="connsiteX23" fmla="*/ 241884 w 923555"/>
                  <a:gd name="connsiteY23" fmla="*/ 305409 h 569281"/>
                  <a:gd name="connsiteX24" fmla="*/ 312738 w 923555"/>
                  <a:gd name="connsiteY24" fmla="*/ 232111 h 569281"/>
                  <a:gd name="connsiteX25" fmla="*/ 332285 w 923555"/>
                  <a:gd name="connsiteY25" fmla="*/ 215007 h 569281"/>
                  <a:gd name="connsiteX26" fmla="*/ 351831 w 923555"/>
                  <a:gd name="connsiteY26" fmla="*/ 197904 h 569281"/>
                  <a:gd name="connsiteX27" fmla="*/ 371377 w 923555"/>
                  <a:gd name="connsiteY27" fmla="*/ 180802 h 569281"/>
                  <a:gd name="connsiteX28" fmla="*/ 390923 w 923555"/>
                  <a:gd name="connsiteY28" fmla="*/ 163699 h 569281"/>
                  <a:gd name="connsiteX29" fmla="*/ 412913 w 923555"/>
                  <a:gd name="connsiteY29" fmla="*/ 149039 h 569281"/>
                  <a:gd name="connsiteX30" fmla="*/ 434902 w 923555"/>
                  <a:gd name="connsiteY30" fmla="*/ 136823 h 569281"/>
                  <a:gd name="connsiteX31" fmla="*/ 481324 w 923555"/>
                  <a:gd name="connsiteY31" fmla="*/ 114833 h 569281"/>
                  <a:gd name="connsiteX32" fmla="*/ 576612 w 923555"/>
                  <a:gd name="connsiteY32" fmla="*/ 80628 h 569281"/>
                  <a:gd name="connsiteX33" fmla="*/ 750084 w 923555"/>
                  <a:gd name="connsiteY33" fmla="*/ 34206 h 569281"/>
                  <a:gd name="connsiteX34" fmla="*/ 874691 w 923555"/>
                  <a:gd name="connsiteY34" fmla="*/ 9773 h 569281"/>
                  <a:gd name="connsiteX35" fmla="*/ 923556 w 923555"/>
                  <a:gd name="connsiteY35" fmla="*/ 0 h 569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923555" h="569281">
                    <a:moveTo>
                      <a:pt x="923556" y="0"/>
                    </a:moveTo>
                    <a:cubicBezTo>
                      <a:pt x="923556" y="0"/>
                      <a:pt x="906453" y="2443"/>
                      <a:pt x="874691" y="7330"/>
                    </a:cubicBezTo>
                    <a:cubicBezTo>
                      <a:pt x="845371" y="12216"/>
                      <a:pt x="801392" y="19546"/>
                      <a:pt x="747640" y="29319"/>
                    </a:cubicBezTo>
                    <a:cubicBezTo>
                      <a:pt x="696332" y="39092"/>
                      <a:pt x="635250" y="53751"/>
                      <a:pt x="571725" y="73298"/>
                    </a:cubicBezTo>
                    <a:cubicBezTo>
                      <a:pt x="539963" y="83071"/>
                      <a:pt x="508200" y="95287"/>
                      <a:pt x="476438" y="107504"/>
                    </a:cubicBezTo>
                    <a:cubicBezTo>
                      <a:pt x="459335" y="114833"/>
                      <a:pt x="444675" y="122163"/>
                      <a:pt x="430015" y="129493"/>
                    </a:cubicBezTo>
                    <a:cubicBezTo>
                      <a:pt x="422686" y="134380"/>
                      <a:pt x="415356" y="139266"/>
                      <a:pt x="408026" y="144153"/>
                    </a:cubicBezTo>
                    <a:cubicBezTo>
                      <a:pt x="400696" y="149039"/>
                      <a:pt x="393366" y="153926"/>
                      <a:pt x="386037" y="158813"/>
                    </a:cubicBezTo>
                    <a:cubicBezTo>
                      <a:pt x="378707" y="163699"/>
                      <a:pt x="371377" y="171029"/>
                      <a:pt x="366490" y="175915"/>
                    </a:cubicBezTo>
                    <a:cubicBezTo>
                      <a:pt x="359161" y="180802"/>
                      <a:pt x="354274" y="188131"/>
                      <a:pt x="346944" y="193018"/>
                    </a:cubicBezTo>
                    <a:cubicBezTo>
                      <a:pt x="339615" y="197904"/>
                      <a:pt x="334728" y="205234"/>
                      <a:pt x="327398" y="210121"/>
                    </a:cubicBezTo>
                    <a:cubicBezTo>
                      <a:pt x="320068" y="215007"/>
                      <a:pt x="315182" y="222337"/>
                      <a:pt x="307852" y="229667"/>
                    </a:cubicBezTo>
                    <a:cubicBezTo>
                      <a:pt x="283419" y="254100"/>
                      <a:pt x="258987" y="278533"/>
                      <a:pt x="236997" y="302965"/>
                    </a:cubicBezTo>
                    <a:cubicBezTo>
                      <a:pt x="224781" y="315182"/>
                      <a:pt x="215008" y="327398"/>
                      <a:pt x="202791" y="339614"/>
                    </a:cubicBezTo>
                    <a:cubicBezTo>
                      <a:pt x="193018" y="351831"/>
                      <a:pt x="180802" y="364047"/>
                      <a:pt x="171029" y="373820"/>
                    </a:cubicBezTo>
                    <a:cubicBezTo>
                      <a:pt x="151483" y="395809"/>
                      <a:pt x="131937" y="417799"/>
                      <a:pt x="114834" y="437345"/>
                    </a:cubicBezTo>
                    <a:cubicBezTo>
                      <a:pt x="97731" y="456891"/>
                      <a:pt x="80628" y="476438"/>
                      <a:pt x="68412" y="491097"/>
                    </a:cubicBezTo>
                    <a:cubicBezTo>
                      <a:pt x="53752" y="508200"/>
                      <a:pt x="41536" y="522860"/>
                      <a:pt x="31762" y="532632"/>
                    </a:cubicBezTo>
                    <a:cubicBezTo>
                      <a:pt x="12216" y="557065"/>
                      <a:pt x="0" y="569282"/>
                      <a:pt x="0" y="569282"/>
                    </a:cubicBezTo>
                    <a:cubicBezTo>
                      <a:pt x="0" y="569282"/>
                      <a:pt x="12216" y="557065"/>
                      <a:pt x="31762" y="532632"/>
                    </a:cubicBezTo>
                    <a:cubicBezTo>
                      <a:pt x="51309" y="510643"/>
                      <a:pt x="80628" y="476438"/>
                      <a:pt x="117277" y="437345"/>
                    </a:cubicBezTo>
                    <a:cubicBezTo>
                      <a:pt x="134380" y="417799"/>
                      <a:pt x="153926" y="395809"/>
                      <a:pt x="175915" y="373820"/>
                    </a:cubicBezTo>
                    <a:cubicBezTo>
                      <a:pt x="185688" y="361604"/>
                      <a:pt x="197905" y="351831"/>
                      <a:pt x="207678" y="339614"/>
                    </a:cubicBezTo>
                    <a:cubicBezTo>
                      <a:pt x="219894" y="327398"/>
                      <a:pt x="229667" y="315182"/>
                      <a:pt x="241884" y="305409"/>
                    </a:cubicBezTo>
                    <a:cubicBezTo>
                      <a:pt x="263873" y="280976"/>
                      <a:pt x="288306" y="256543"/>
                      <a:pt x="312738" y="232111"/>
                    </a:cubicBezTo>
                    <a:cubicBezTo>
                      <a:pt x="320068" y="227224"/>
                      <a:pt x="324955" y="219894"/>
                      <a:pt x="332285" y="215007"/>
                    </a:cubicBezTo>
                    <a:cubicBezTo>
                      <a:pt x="339615" y="210121"/>
                      <a:pt x="344501" y="202791"/>
                      <a:pt x="351831" y="197904"/>
                    </a:cubicBezTo>
                    <a:cubicBezTo>
                      <a:pt x="359161" y="193018"/>
                      <a:pt x="364047" y="185688"/>
                      <a:pt x="371377" y="180802"/>
                    </a:cubicBezTo>
                    <a:cubicBezTo>
                      <a:pt x="378707" y="175915"/>
                      <a:pt x="383593" y="168585"/>
                      <a:pt x="390923" y="163699"/>
                    </a:cubicBezTo>
                    <a:cubicBezTo>
                      <a:pt x="398253" y="158813"/>
                      <a:pt x="405583" y="153926"/>
                      <a:pt x="412913" y="149039"/>
                    </a:cubicBezTo>
                    <a:cubicBezTo>
                      <a:pt x="420242" y="144153"/>
                      <a:pt x="427572" y="139266"/>
                      <a:pt x="434902" y="136823"/>
                    </a:cubicBezTo>
                    <a:cubicBezTo>
                      <a:pt x="449562" y="127050"/>
                      <a:pt x="466664" y="122163"/>
                      <a:pt x="481324" y="114833"/>
                    </a:cubicBezTo>
                    <a:cubicBezTo>
                      <a:pt x="513087" y="100173"/>
                      <a:pt x="544849" y="90401"/>
                      <a:pt x="576612" y="80628"/>
                    </a:cubicBezTo>
                    <a:cubicBezTo>
                      <a:pt x="640137" y="61082"/>
                      <a:pt x="698775" y="46422"/>
                      <a:pt x="750084" y="34206"/>
                    </a:cubicBezTo>
                    <a:cubicBezTo>
                      <a:pt x="801392" y="21989"/>
                      <a:pt x="845371" y="14659"/>
                      <a:pt x="874691" y="9773"/>
                    </a:cubicBezTo>
                    <a:cubicBezTo>
                      <a:pt x="906453" y="2443"/>
                      <a:pt x="923556" y="0"/>
                      <a:pt x="923556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5" name="Freeform: Shape 3024">
                <a:extLst>
                  <a:ext uri="{FF2B5EF4-FFF2-40B4-BE49-F238E27FC236}">
                    <a16:creationId xmlns:a16="http://schemas.microsoft.com/office/drawing/2014/main" id="{081EB834-5171-43BD-8BDE-01CEC74C7122}"/>
                  </a:ext>
                </a:extLst>
              </p:cNvPr>
              <p:cNvSpPr/>
              <p:nvPr/>
            </p:nvSpPr>
            <p:spPr>
              <a:xfrm>
                <a:off x="66011" y="6306987"/>
                <a:ext cx="913782" cy="288306"/>
              </a:xfrm>
              <a:custGeom>
                <a:avLst/>
                <a:gdLst>
                  <a:gd name="connsiteX0" fmla="*/ 0 w 913782"/>
                  <a:gd name="connsiteY0" fmla="*/ 288306 h 288306"/>
                  <a:gd name="connsiteX1" fmla="*/ 34206 w 913782"/>
                  <a:gd name="connsiteY1" fmla="*/ 261430 h 288306"/>
                  <a:gd name="connsiteX2" fmla="*/ 73298 w 913782"/>
                  <a:gd name="connsiteY2" fmla="*/ 232111 h 288306"/>
                  <a:gd name="connsiteX3" fmla="*/ 124607 w 913782"/>
                  <a:gd name="connsiteY3" fmla="*/ 195462 h 288306"/>
                  <a:gd name="connsiteX4" fmla="*/ 185688 w 913782"/>
                  <a:gd name="connsiteY4" fmla="*/ 153926 h 288306"/>
                  <a:gd name="connsiteX5" fmla="*/ 219894 w 913782"/>
                  <a:gd name="connsiteY5" fmla="*/ 131937 h 288306"/>
                  <a:gd name="connsiteX6" fmla="*/ 236997 w 913782"/>
                  <a:gd name="connsiteY6" fmla="*/ 119721 h 288306"/>
                  <a:gd name="connsiteX7" fmla="*/ 256543 w 913782"/>
                  <a:gd name="connsiteY7" fmla="*/ 107504 h 288306"/>
                  <a:gd name="connsiteX8" fmla="*/ 334728 w 913782"/>
                  <a:gd name="connsiteY8" fmla="*/ 63525 h 288306"/>
                  <a:gd name="connsiteX9" fmla="*/ 354274 w 913782"/>
                  <a:gd name="connsiteY9" fmla="*/ 53752 h 288306"/>
                  <a:gd name="connsiteX10" fmla="*/ 376263 w 913782"/>
                  <a:gd name="connsiteY10" fmla="*/ 43979 h 288306"/>
                  <a:gd name="connsiteX11" fmla="*/ 398253 w 913782"/>
                  <a:gd name="connsiteY11" fmla="*/ 34206 h 288306"/>
                  <a:gd name="connsiteX12" fmla="*/ 420242 w 913782"/>
                  <a:gd name="connsiteY12" fmla="*/ 26876 h 288306"/>
                  <a:gd name="connsiteX13" fmla="*/ 442232 w 913782"/>
                  <a:gd name="connsiteY13" fmla="*/ 21990 h 288306"/>
                  <a:gd name="connsiteX14" fmla="*/ 464221 w 913782"/>
                  <a:gd name="connsiteY14" fmla="*/ 17103 h 288306"/>
                  <a:gd name="connsiteX15" fmla="*/ 510643 w 913782"/>
                  <a:gd name="connsiteY15" fmla="*/ 12216 h 288306"/>
                  <a:gd name="connsiteX16" fmla="*/ 532633 w 913782"/>
                  <a:gd name="connsiteY16" fmla="*/ 9774 h 288306"/>
                  <a:gd name="connsiteX17" fmla="*/ 554622 w 913782"/>
                  <a:gd name="connsiteY17" fmla="*/ 9774 h 288306"/>
                  <a:gd name="connsiteX18" fmla="*/ 598601 w 913782"/>
                  <a:gd name="connsiteY18" fmla="*/ 7330 h 288306"/>
                  <a:gd name="connsiteX19" fmla="*/ 757413 w 913782"/>
                  <a:gd name="connsiteY19" fmla="*/ 9774 h 288306"/>
                  <a:gd name="connsiteX20" fmla="*/ 820939 w 913782"/>
                  <a:gd name="connsiteY20" fmla="*/ 12216 h 288306"/>
                  <a:gd name="connsiteX21" fmla="*/ 869804 w 913782"/>
                  <a:gd name="connsiteY21" fmla="*/ 12216 h 288306"/>
                  <a:gd name="connsiteX22" fmla="*/ 901566 w 913782"/>
                  <a:gd name="connsiteY22" fmla="*/ 12216 h 288306"/>
                  <a:gd name="connsiteX23" fmla="*/ 913783 w 913782"/>
                  <a:gd name="connsiteY23" fmla="*/ 9774 h 288306"/>
                  <a:gd name="connsiteX24" fmla="*/ 901566 w 913782"/>
                  <a:gd name="connsiteY24" fmla="*/ 12216 h 288306"/>
                  <a:gd name="connsiteX25" fmla="*/ 869804 w 913782"/>
                  <a:gd name="connsiteY25" fmla="*/ 12216 h 288306"/>
                  <a:gd name="connsiteX26" fmla="*/ 820939 w 913782"/>
                  <a:gd name="connsiteY26" fmla="*/ 9774 h 288306"/>
                  <a:gd name="connsiteX27" fmla="*/ 757413 w 913782"/>
                  <a:gd name="connsiteY27" fmla="*/ 4887 h 288306"/>
                  <a:gd name="connsiteX28" fmla="*/ 598601 w 913782"/>
                  <a:gd name="connsiteY28" fmla="*/ 0 h 288306"/>
                  <a:gd name="connsiteX29" fmla="*/ 554622 w 913782"/>
                  <a:gd name="connsiteY29" fmla="*/ 0 h 288306"/>
                  <a:gd name="connsiteX30" fmla="*/ 532633 w 913782"/>
                  <a:gd name="connsiteY30" fmla="*/ 0 h 288306"/>
                  <a:gd name="connsiteX31" fmla="*/ 510643 w 913782"/>
                  <a:gd name="connsiteY31" fmla="*/ 2443 h 288306"/>
                  <a:gd name="connsiteX32" fmla="*/ 464221 w 913782"/>
                  <a:gd name="connsiteY32" fmla="*/ 7330 h 288306"/>
                  <a:gd name="connsiteX33" fmla="*/ 442232 w 913782"/>
                  <a:gd name="connsiteY33" fmla="*/ 12216 h 288306"/>
                  <a:gd name="connsiteX34" fmla="*/ 420242 w 913782"/>
                  <a:gd name="connsiteY34" fmla="*/ 17103 h 288306"/>
                  <a:gd name="connsiteX35" fmla="*/ 398253 w 913782"/>
                  <a:gd name="connsiteY35" fmla="*/ 24433 h 288306"/>
                  <a:gd name="connsiteX36" fmla="*/ 376263 w 913782"/>
                  <a:gd name="connsiteY36" fmla="*/ 34206 h 288306"/>
                  <a:gd name="connsiteX37" fmla="*/ 354274 w 913782"/>
                  <a:gd name="connsiteY37" fmla="*/ 43979 h 288306"/>
                  <a:gd name="connsiteX38" fmla="*/ 334728 w 913782"/>
                  <a:gd name="connsiteY38" fmla="*/ 53752 h 288306"/>
                  <a:gd name="connsiteX39" fmla="*/ 256543 w 913782"/>
                  <a:gd name="connsiteY39" fmla="*/ 97731 h 288306"/>
                  <a:gd name="connsiteX40" fmla="*/ 219894 w 913782"/>
                  <a:gd name="connsiteY40" fmla="*/ 119721 h 288306"/>
                  <a:gd name="connsiteX41" fmla="*/ 185688 w 913782"/>
                  <a:gd name="connsiteY41" fmla="*/ 141710 h 288306"/>
                  <a:gd name="connsiteX42" fmla="*/ 124607 w 913782"/>
                  <a:gd name="connsiteY42" fmla="*/ 185689 h 288306"/>
                  <a:gd name="connsiteX43" fmla="*/ 34206 w 913782"/>
                  <a:gd name="connsiteY43" fmla="*/ 254101 h 288306"/>
                  <a:gd name="connsiteX44" fmla="*/ 0 w 913782"/>
                  <a:gd name="connsiteY44" fmla="*/ 288306 h 288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913782" h="288306">
                    <a:moveTo>
                      <a:pt x="0" y="288306"/>
                    </a:moveTo>
                    <a:cubicBezTo>
                      <a:pt x="0" y="288306"/>
                      <a:pt x="12216" y="278533"/>
                      <a:pt x="34206" y="261430"/>
                    </a:cubicBezTo>
                    <a:cubicBezTo>
                      <a:pt x="43979" y="254101"/>
                      <a:pt x="58638" y="244327"/>
                      <a:pt x="73298" y="232111"/>
                    </a:cubicBezTo>
                    <a:cubicBezTo>
                      <a:pt x="87958" y="219894"/>
                      <a:pt x="105061" y="207678"/>
                      <a:pt x="124607" y="195462"/>
                    </a:cubicBezTo>
                    <a:cubicBezTo>
                      <a:pt x="144153" y="183245"/>
                      <a:pt x="163699" y="168586"/>
                      <a:pt x="185688" y="153926"/>
                    </a:cubicBezTo>
                    <a:cubicBezTo>
                      <a:pt x="197905" y="146596"/>
                      <a:pt x="207678" y="139267"/>
                      <a:pt x="219894" y="131937"/>
                    </a:cubicBezTo>
                    <a:cubicBezTo>
                      <a:pt x="224781" y="127050"/>
                      <a:pt x="232111" y="124607"/>
                      <a:pt x="236997" y="119721"/>
                    </a:cubicBezTo>
                    <a:cubicBezTo>
                      <a:pt x="241884" y="114834"/>
                      <a:pt x="249214" y="112391"/>
                      <a:pt x="256543" y="107504"/>
                    </a:cubicBezTo>
                    <a:cubicBezTo>
                      <a:pt x="280976" y="92845"/>
                      <a:pt x="307852" y="78185"/>
                      <a:pt x="334728" y="63525"/>
                    </a:cubicBezTo>
                    <a:cubicBezTo>
                      <a:pt x="342058" y="61082"/>
                      <a:pt x="349388" y="56196"/>
                      <a:pt x="354274" y="53752"/>
                    </a:cubicBezTo>
                    <a:cubicBezTo>
                      <a:pt x="361604" y="51309"/>
                      <a:pt x="368934" y="46423"/>
                      <a:pt x="376263" y="43979"/>
                    </a:cubicBezTo>
                    <a:cubicBezTo>
                      <a:pt x="383593" y="41536"/>
                      <a:pt x="390923" y="39092"/>
                      <a:pt x="398253" y="34206"/>
                    </a:cubicBezTo>
                    <a:lnTo>
                      <a:pt x="420242" y="26876"/>
                    </a:lnTo>
                    <a:cubicBezTo>
                      <a:pt x="427572" y="24433"/>
                      <a:pt x="434902" y="21990"/>
                      <a:pt x="442232" y="21990"/>
                    </a:cubicBezTo>
                    <a:cubicBezTo>
                      <a:pt x="449562" y="19547"/>
                      <a:pt x="456891" y="17103"/>
                      <a:pt x="464221" y="17103"/>
                    </a:cubicBezTo>
                    <a:cubicBezTo>
                      <a:pt x="478881" y="14660"/>
                      <a:pt x="493540" y="12216"/>
                      <a:pt x="510643" y="12216"/>
                    </a:cubicBezTo>
                    <a:cubicBezTo>
                      <a:pt x="517973" y="12216"/>
                      <a:pt x="525303" y="9774"/>
                      <a:pt x="532633" y="9774"/>
                    </a:cubicBezTo>
                    <a:cubicBezTo>
                      <a:pt x="539963" y="9774"/>
                      <a:pt x="547292" y="9774"/>
                      <a:pt x="554622" y="9774"/>
                    </a:cubicBezTo>
                    <a:cubicBezTo>
                      <a:pt x="569282" y="9774"/>
                      <a:pt x="583941" y="9774"/>
                      <a:pt x="598601" y="7330"/>
                    </a:cubicBezTo>
                    <a:cubicBezTo>
                      <a:pt x="657239" y="7330"/>
                      <a:pt x="710991" y="7330"/>
                      <a:pt x="757413" y="9774"/>
                    </a:cubicBezTo>
                    <a:cubicBezTo>
                      <a:pt x="781846" y="9774"/>
                      <a:pt x="801392" y="12216"/>
                      <a:pt x="820939" y="12216"/>
                    </a:cubicBezTo>
                    <a:cubicBezTo>
                      <a:pt x="840485" y="12216"/>
                      <a:pt x="855144" y="12216"/>
                      <a:pt x="869804" y="12216"/>
                    </a:cubicBezTo>
                    <a:cubicBezTo>
                      <a:pt x="884464" y="12216"/>
                      <a:pt x="894237" y="12216"/>
                      <a:pt x="901566" y="12216"/>
                    </a:cubicBezTo>
                    <a:cubicBezTo>
                      <a:pt x="908896" y="12216"/>
                      <a:pt x="913783" y="9774"/>
                      <a:pt x="913783" y="9774"/>
                    </a:cubicBezTo>
                    <a:cubicBezTo>
                      <a:pt x="913783" y="9774"/>
                      <a:pt x="908896" y="9774"/>
                      <a:pt x="901566" y="12216"/>
                    </a:cubicBezTo>
                    <a:cubicBezTo>
                      <a:pt x="894237" y="12216"/>
                      <a:pt x="884464" y="12216"/>
                      <a:pt x="869804" y="12216"/>
                    </a:cubicBezTo>
                    <a:cubicBezTo>
                      <a:pt x="855144" y="12216"/>
                      <a:pt x="840485" y="9774"/>
                      <a:pt x="820939" y="9774"/>
                    </a:cubicBezTo>
                    <a:cubicBezTo>
                      <a:pt x="801392" y="9774"/>
                      <a:pt x="781846" y="7330"/>
                      <a:pt x="757413" y="4887"/>
                    </a:cubicBezTo>
                    <a:cubicBezTo>
                      <a:pt x="710991" y="2443"/>
                      <a:pt x="657239" y="0"/>
                      <a:pt x="598601" y="0"/>
                    </a:cubicBezTo>
                    <a:cubicBezTo>
                      <a:pt x="583941" y="0"/>
                      <a:pt x="569282" y="0"/>
                      <a:pt x="554622" y="0"/>
                    </a:cubicBezTo>
                    <a:cubicBezTo>
                      <a:pt x="547292" y="0"/>
                      <a:pt x="539963" y="0"/>
                      <a:pt x="532633" y="0"/>
                    </a:cubicBezTo>
                    <a:cubicBezTo>
                      <a:pt x="525303" y="0"/>
                      <a:pt x="517973" y="2443"/>
                      <a:pt x="510643" y="2443"/>
                    </a:cubicBezTo>
                    <a:cubicBezTo>
                      <a:pt x="495984" y="2443"/>
                      <a:pt x="478881" y="4887"/>
                      <a:pt x="464221" y="7330"/>
                    </a:cubicBezTo>
                    <a:cubicBezTo>
                      <a:pt x="456891" y="7330"/>
                      <a:pt x="449562" y="9774"/>
                      <a:pt x="442232" y="12216"/>
                    </a:cubicBezTo>
                    <a:cubicBezTo>
                      <a:pt x="434902" y="14660"/>
                      <a:pt x="427572" y="14660"/>
                      <a:pt x="420242" y="17103"/>
                    </a:cubicBezTo>
                    <a:lnTo>
                      <a:pt x="398253" y="24433"/>
                    </a:lnTo>
                    <a:cubicBezTo>
                      <a:pt x="390923" y="26876"/>
                      <a:pt x="383593" y="29320"/>
                      <a:pt x="376263" y="34206"/>
                    </a:cubicBezTo>
                    <a:cubicBezTo>
                      <a:pt x="368934" y="36649"/>
                      <a:pt x="361604" y="41536"/>
                      <a:pt x="354274" y="43979"/>
                    </a:cubicBezTo>
                    <a:cubicBezTo>
                      <a:pt x="346944" y="46423"/>
                      <a:pt x="339614" y="51309"/>
                      <a:pt x="334728" y="53752"/>
                    </a:cubicBezTo>
                    <a:cubicBezTo>
                      <a:pt x="307852" y="68412"/>
                      <a:pt x="280976" y="83072"/>
                      <a:pt x="256543" y="97731"/>
                    </a:cubicBezTo>
                    <a:cubicBezTo>
                      <a:pt x="244327" y="105061"/>
                      <a:pt x="232111" y="112391"/>
                      <a:pt x="219894" y="119721"/>
                    </a:cubicBezTo>
                    <a:cubicBezTo>
                      <a:pt x="207678" y="127050"/>
                      <a:pt x="197905" y="134380"/>
                      <a:pt x="185688" y="141710"/>
                    </a:cubicBezTo>
                    <a:cubicBezTo>
                      <a:pt x="163699" y="156370"/>
                      <a:pt x="144153" y="171029"/>
                      <a:pt x="124607" y="185689"/>
                    </a:cubicBezTo>
                    <a:cubicBezTo>
                      <a:pt x="87958" y="212565"/>
                      <a:pt x="56195" y="236997"/>
                      <a:pt x="34206" y="254101"/>
                    </a:cubicBezTo>
                    <a:cubicBezTo>
                      <a:pt x="12216" y="278533"/>
                      <a:pt x="0" y="288306"/>
                      <a:pt x="0" y="288306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6" name="Freeform: Shape 3025">
                <a:extLst>
                  <a:ext uri="{FF2B5EF4-FFF2-40B4-BE49-F238E27FC236}">
                    <a16:creationId xmlns:a16="http://schemas.microsoft.com/office/drawing/2014/main" id="{D8366C45-79D3-4580-AD9B-C8805EB1DB41}"/>
                  </a:ext>
                </a:extLst>
              </p:cNvPr>
              <p:cNvSpPr/>
              <p:nvPr/>
            </p:nvSpPr>
            <p:spPr>
              <a:xfrm>
                <a:off x="80670" y="6480459"/>
                <a:ext cx="911339" cy="107503"/>
              </a:xfrm>
              <a:custGeom>
                <a:avLst/>
                <a:gdLst>
                  <a:gd name="connsiteX0" fmla="*/ 911340 w 911339"/>
                  <a:gd name="connsiteY0" fmla="*/ 26876 h 107503"/>
                  <a:gd name="connsiteX1" fmla="*/ 872247 w 911339"/>
                  <a:gd name="connsiteY1" fmla="*/ 24433 h 107503"/>
                  <a:gd name="connsiteX2" fmla="*/ 767187 w 911339"/>
                  <a:gd name="connsiteY2" fmla="*/ 17103 h 107503"/>
                  <a:gd name="connsiteX3" fmla="*/ 618147 w 911339"/>
                  <a:gd name="connsiteY3" fmla="*/ 7330 h 107503"/>
                  <a:gd name="connsiteX4" fmla="*/ 535076 w 911339"/>
                  <a:gd name="connsiteY4" fmla="*/ 2443 h 107503"/>
                  <a:gd name="connsiteX5" fmla="*/ 491097 w 911339"/>
                  <a:gd name="connsiteY5" fmla="*/ 0 h 107503"/>
                  <a:gd name="connsiteX6" fmla="*/ 447118 w 911339"/>
                  <a:gd name="connsiteY6" fmla="*/ 0 h 107503"/>
                  <a:gd name="connsiteX7" fmla="*/ 403139 w 911339"/>
                  <a:gd name="connsiteY7" fmla="*/ 2443 h 107503"/>
                  <a:gd name="connsiteX8" fmla="*/ 381150 w 911339"/>
                  <a:gd name="connsiteY8" fmla="*/ 4887 h 107503"/>
                  <a:gd name="connsiteX9" fmla="*/ 359161 w 911339"/>
                  <a:gd name="connsiteY9" fmla="*/ 7330 h 107503"/>
                  <a:gd name="connsiteX10" fmla="*/ 317625 w 911339"/>
                  <a:gd name="connsiteY10" fmla="*/ 12216 h 107503"/>
                  <a:gd name="connsiteX11" fmla="*/ 276089 w 911339"/>
                  <a:gd name="connsiteY11" fmla="*/ 19547 h 107503"/>
                  <a:gd name="connsiteX12" fmla="*/ 236997 w 911339"/>
                  <a:gd name="connsiteY12" fmla="*/ 26876 h 107503"/>
                  <a:gd name="connsiteX13" fmla="*/ 200348 w 911339"/>
                  <a:gd name="connsiteY13" fmla="*/ 36649 h 107503"/>
                  <a:gd name="connsiteX14" fmla="*/ 166142 w 911339"/>
                  <a:gd name="connsiteY14" fmla="*/ 46422 h 107503"/>
                  <a:gd name="connsiteX15" fmla="*/ 134380 w 911339"/>
                  <a:gd name="connsiteY15" fmla="*/ 56196 h 107503"/>
                  <a:gd name="connsiteX16" fmla="*/ 78185 w 911339"/>
                  <a:gd name="connsiteY16" fmla="*/ 75742 h 107503"/>
                  <a:gd name="connsiteX17" fmla="*/ 36649 w 911339"/>
                  <a:gd name="connsiteY17" fmla="*/ 92845 h 107503"/>
                  <a:gd name="connsiteX18" fmla="*/ 0 w 911339"/>
                  <a:gd name="connsiteY18" fmla="*/ 107504 h 107503"/>
                  <a:gd name="connsiteX19" fmla="*/ 36649 w 911339"/>
                  <a:gd name="connsiteY19" fmla="*/ 92845 h 107503"/>
                  <a:gd name="connsiteX20" fmla="*/ 80628 w 911339"/>
                  <a:gd name="connsiteY20" fmla="*/ 75742 h 107503"/>
                  <a:gd name="connsiteX21" fmla="*/ 107504 w 911339"/>
                  <a:gd name="connsiteY21" fmla="*/ 68412 h 107503"/>
                  <a:gd name="connsiteX22" fmla="*/ 136823 w 911339"/>
                  <a:gd name="connsiteY22" fmla="*/ 58638 h 107503"/>
                  <a:gd name="connsiteX23" fmla="*/ 168586 w 911339"/>
                  <a:gd name="connsiteY23" fmla="*/ 48865 h 107503"/>
                  <a:gd name="connsiteX24" fmla="*/ 202791 w 911339"/>
                  <a:gd name="connsiteY24" fmla="*/ 41536 h 107503"/>
                  <a:gd name="connsiteX25" fmla="*/ 239440 w 911339"/>
                  <a:gd name="connsiteY25" fmla="*/ 31763 h 107503"/>
                  <a:gd name="connsiteX26" fmla="*/ 278533 w 911339"/>
                  <a:gd name="connsiteY26" fmla="*/ 24433 h 107503"/>
                  <a:gd name="connsiteX27" fmla="*/ 320068 w 911339"/>
                  <a:gd name="connsiteY27" fmla="*/ 17103 h 107503"/>
                  <a:gd name="connsiteX28" fmla="*/ 361604 w 911339"/>
                  <a:gd name="connsiteY28" fmla="*/ 12216 h 107503"/>
                  <a:gd name="connsiteX29" fmla="*/ 383593 w 911339"/>
                  <a:gd name="connsiteY29" fmla="*/ 9773 h 107503"/>
                  <a:gd name="connsiteX30" fmla="*/ 405583 w 911339"/>
                  <a:gd name="connsiteY30" fmla="*/ 7330 h 107503"/>
                  <a:gd name="connsiteX31" fmla="*/ 449562 w 911339"/>
                  <a:gd name="connsiteY31" fmla="*/ 4887 h 107503"/>
                  <a:gd name="connsiteX32" fmla="*/ 493540 w 911339"/>
                  <a:gd name="connsiteY32" fmla="*/ 4887 h 107503"/>
                  <a:gd name="connsiteX33" fmla="*/ 537519 w 911339"/>
                  <a:gd name="connsiteY33" fmla="*/ 7330 h 107503"/>
                  <a:gd name="connsiteX34" fmla="*/ 620590 w 911339"/>
                  <a:gd name="connsiteY34" fmla="*/ 12216 h 107503"/>
                  <a:gd name="connsiteX35" fmla="*/ 769630 w 911339"/>
                  <a:gd name="connsiteY35" fmla="*/ 19547 h 107503"/>
                  <a:gd name="connsiteX36" fmla="*/ 874690 w 911339"/>
                  <a:gd name="connsiteY36" fmla="*/ 24433 h 107503"/>
                  <a:gd name="connsiteX37" fmla="*/ 911340 w 911339"/>
                  <a:gd name="connsiteY37" fmla="*/ 26876 h 107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911339" h="107503">
                    <a:moveTo>
                      <a:pt x="911340" y="26876"/>
                    </a:moveTo>
                    <a:cubicBezTo>
                      <a:pt x="911340" y="26876"/>
                      <a:pt x="896680" y="26876"/>
                      <a:pt x="872247" y="24433"/>
                    </a:cubicBezTo>
                    <a:cubicBezTo>
                      <a:pt x="847815" y="21989"/>
                      <a:pt x="811166" y="19547"/>
                      <a:pt x="767187" y="17103"/>
                    </a:cubicBezTo>
                    <a:cubicBezTo>
                      <a:pt x="723208" y="14660"/>
                      <a:pt x="674342" y="12216"/>
                      <a:pt x="618147" y="7330"/>
                    </a:cubicBezTo>
                    <a:cubicBezTo>
                      <a:pt x="591271" y="4887"/>
                      <a:pt x="564395" y="4887"/>
                      <a:pt x="535076" y="2443"/>
                    </a:cubicBezTo>
                    <a:cubicBezTo>
                      <a:pt x="520416" y="2443"/>
                      <a:pt x="505757" y="0"/>
                      <a:pt x="491097" y="0"/>
                    </a:cubicBezTo>
                    <a:cubicBezTo>
                      <a:pt x="476438" y="0"/>
                      <a:pt x="461778" y="0"/>
                      <a:pt x="447118" y="0"/>
                    </a:cubicBezTo>
                    <a:cubicBezTo>
                      <a:pt x="432459" y="0"/>
                      <a:pt x="417799" y="2443"/>
                      <a:pt x="403139" y="2443"/>
                    </a:cubicBezTo>
                    <a:cubicBezTo>
                      <a:pt x="395810" y="2443"/>
                      <a:pt x="388480" y="2443"/>
                      <a:pt x="381150" y="4887"/>
                    </a:cubicBezTo>
                    <a:cubicBezTo>
                      <a:pt x="373820" y="4887"/>
                      <a:pt x="366490" y="7330"/>
                      <a:pt x="359161" y="7330"/>
                    </a:cubicBezTo>
                    <a:cubicBezTo>
                      <a:pt x="344501" y="9773"/>
                      <a:pt x="329841" y="9773"/>
                      <a:pt x="317625" y="12216"/>
                    </a:cubicBezTo>
                    <a:cubicBezTo>
                      <a:pt x="302965" y="14660"/>
                      <a:pt x="290749" y="17103"/>
                      <a:pt x="276089" y="19547"/>
                    </a:cubicBezTo>
                    <a:cubicBezTo>
                      <a:pt x="263873" y="21989"/>
                      <a:pt x="249214" y="24433"/>
                      <a:pt x="236997" y="26876"/>
                    </a:cubicBezTo>
                    <a:cubicBezTo>
                      <a:pt x="224781" y="29320"/>
                      <a:pt x="212564" y="34206"/>
                      <a:pt x="200348" y="36649"/>
                    </a:cubicBezTo>
                    <a:cubicBezTo>
                      <a:pt x="188132" y="39092"/>
                      <a:pt x="175915" y="43979"/>
                      <a:pt x="166142" y="46422"/>
                    </a:cubicBezTo>
                    <a:cubicBezTo>
                      <a:pt x="153926" y="48865"/>
                      <a:pt x="144153" y="53752"/>
                      <a:pt x="134380" y="56196"/>
                    </a:cubicBezTo>
                    <a:cubicBezTo>
                      <a:pt x="114834" y="63525"/>
                      <a:pt x="95288" y="68412"/>
                      <a:pt x="78185" y="75742"/>
                    </a:cubicBezTo>
                    <a:cubicBezTo>
                      <a:pt x="61082" y="83071"/>
                      <a:pt x="48865" y="87958"/>
                      <a:pt x="36649" y="92845"/>
                    </a:cubicBezTo>
                    <a:cubicBezTo>
                      <a:pt x="12216" y="102618"/>
                      <a:pt x="0" y="107504"/>
                      <a:pt x="0" y="107504"/>
                    </a:cubicBezTo>
                    <a:cubicBezTo>
                      <a:pt x="0" y="107504"/>
                      <a:pt x="14660" y="102618"/>
                      <a:pt x="36649" y="92845"/>
                    </a:cubicBezTo>
                    <a:cubicBezTo>
                      <a:pt x="48865" y="87958"/>
                      <a:pt x="63525" y="83071"/>
                      <a:pt x="80628" y="75742"/>
                    </a:cubicBezTo>
                    <a:cubicBezTo>
                      <a:pt x="87958" y="73298"/>
                      <a:pt x="97731" y="70855"/>
                      <a:pt x="107504" y="68412"/>
                    </a:cubicBezTo>
                    <a:cubicBezTo>
                      <a:pt x="117277" y="65969"/>
                      <a:pt x="127050" y="63525"/>
                      <a:pt x="136823" y="58638"/>
                    </a:cubicBezTo>
                    <a:cubicBezTo>
                      <a:pt x="146596" y="56196"/>
                      <a:pt x="158813" y="51309"/>
                      <a:pt x="168586" y="48865"/>
                    </a:cubicBezTo>
                    <a:cubicBezTo>
                      <a:pt x="180802" y="46422"/>
                      <a:pt x="190575" y="43979"/>
                      <a:pt x="202791" y="41536"/>
                    </a:cubicBezTo>
                    <a:cubicBezTo>
                      <a:pt x="215008" y="39092"/>
                      <a:pt x="227224" y="36649"/>
                      <a:pt x="239440" y="31763"/>
                    </a:cubicBezTo>
                    <a:cubicBezTo>
                      <a:pt x="251657" y="29320"/>
                      <a:pt x="266316" y="26876"/>
                      <a:pt x="278533" y="24433"/>
                    </a:cubicBezTo>
                    <a:cubicBezTo>
                      <a:pt x="290749" y="21989"/>
                      <a:pt x="305409" y="19547"/>
                      <a:pt x="320068" y="17103"/>
                    </a:cubicBezTo>
                    <a:cubicBezTo>
                      <a:pt x="334728" y="14660"/>
                      <a:pt x="346944" y="14660"/>
                      <a:pt x="361604" y="12216"/>
                    </a:cubicBezTo>
                    <a:cubicBezTo>
                      <a:pt x="368934" y="12216"/>
                      <a:pt x="376264" y="9773"/>
                      <a:pt x="383593" y="9773"/>
                    </a:cubicBezTo>
                    <a:cubicBezTo>
                      <a:pt x="390923" y="9773"/>
                      <a:pt x="398253" y="9773"/>
                      <a:pt x="405583" y="7330"/>
                    </a:cubicBezTo>
                    <a:cubicBezTo>
                      <a:pt x="420242" y="7330"/>
                      <a:pt x="434902" y="4887"/>
                      <a:pt x="449562" y="4887"/>
                    </a:cubicBezTo>
                    <a:cubicBezTo>
                      <a:pt x="464221" y="4887"/>
                      <a:pt x="478881" y="4887"/>
                      <a:pt x="493540" y="4887"/>
                    </a:cubicBezTo>
                    <a:cubicBezTo>
                      <a:pt x="508200" y="4887"/>
                      <a:pt x="522860" y="4887"/>
                      <a:pt x="537519" y="7330"/>
                    </a:cubicBezTo>
                    <a:cubicBezTo>
                      <a:pt x="566839" y="7330"/>
                      <a:pt x="593714" y="9773"/>
                      <a:pt x="620590" y="12216"/>
                    </a:cubicBezTo>
                    <a:cubicBezTo>
                      <a:pt x="674342" y="14660"/>
                      <a:pt x="725651" y="17103"/>
                      <a:pt x="769630" y="19547"/>
                    </a:cubicBezTo>
                    <a:cubicBezTo>
                      <a:pt x="813609" y="21989"/>
                      <a:pt x="850258" y="21989"/>
                      <a:pt x="874690" y="24433"/>
                    </a:cubicBezTo>
                    <a:cubicBezTo>
                      <a:pt x="896680" y="26876"/>
                      <a:pt x="911340" y="26876"/>
                      <a:pt x="911340" y="26876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7" name="Freeform: Shape 3026">
                <a:extLst>
                  <a:ext uri="{FF2B5EF4-FFF2-40B4-BE49-F238E27FC236}">
                    <a16:creationId xmlns:a16="http://schemas.microsoft.com/office/drawing/2014/main" id="{06DF4606-FF47-4139-B83C-A715C648D698}"/>
                  </a:ext>
                </a:extLst>
              </p:cNvPr>
              <p:cNvSpPr/>
              <p:nvPr/>
            </p:nvSpPr>
            <p:spPr>
              <a:xfrm>
                <a:off x="92886" y="6573304"/>
                <a:ext cx="857587" cy="97730"/>
              </a:xfrm>
              <a:custGeom>
                <a:avLst/>
                <a:gdLst>
                  <a:gd name="connsiteX0" fmla="*/ 857588 w 857587"/>
                  <a:gd name="connsiteY0" fmla="*/ 95287 h 97730"/>
                  <a:gd name="connsiteX1" fmla="*/ 820939 w 857587"/>
                  <a:gd name="connsiteY1" fmla="*/ 97731 h 97730"/>
                  <a:gd name="connsiteX2" fmla="*/ 723208 w 857587"/>
                  <a:gd name="connsiteY2" fmla="*/ 97731 h 97730"/>
                  <a:gd name="connsiteX3" fmla="*/ 691445 w 857587"/>
                  <a:gd name="connsiteY3" fmla="*/ 95287 h 97730"/>
                  <a:gd name="connsiteX4" fmla="*/ 657239 w 857587"/>
                  <a:gd name="connsiteY4" fmla="*/ 92844 h 97730"/>
                  <a:gd name="connsiteX5" fmla="*/ 583941 w 857587"/>
                  <a:gd name="connsiteY5" fmla="*/ 83071 h 97730"/>
                  <a:gd name="connsiteX6" fmla="*/ 508200 w 857587"/>
                  <a:gd name="connsiteY6" fmla="*/ 63524 h 97730"/>
                  <a:gd name="connsiteX7" fmla="*/ 430015 w 857587"/>
                  <a:gd name="connsiteY7" fmla="*/ 39092 h 97730"/>
                  <a:gd name="connsiteX8" fmla="*/ 351831 w 857587"/>
                  <a:gd name="connsiteY8" fmla="*/ 21989 h 97730"/>
                  <a:gd name="connsiteX9" fmla="*/ 312738 w 857587"/>
                  <a:gd name="connsiteY9" fmla="*/ 14659 h 97730"/>
                  <a:gd name="connsiteX10" fmla="*/ 273646 w 857587"/>
                  <a:gd name="connsiteY10" fmla="*/ 9773 h 97730"/>
                  <a:gd name="connsiteX11" fmla="*/ 236997 w 857587"/>
                  <a:gd name="connsiteY11" fmla="*/ 4886 h 97730"/>
                  <a:gd name="connsiteX12" fmla="*/ 200348 w 857587"/>
                  <a:gd name="connsiteY12" fmla="*/ 2443 h 97730"/>
                  <a:gd name="connsiteX13" fmla="*/ 166142 w 857587"/>
                  <a:gd name="connsiteY13" fmla="*/ 0 h 97730"/>
                  <a:gd name="connsiteX14" fmla="*/ 134380 w 857587"/>
                  <a:gd name="connsiteY14" fmla="*/ 0 h 97730"/>
                  <a:gd name="connsiteX15" fmla="*/ 105061 w 857587"/>
                  <a:gd name="connsiteY15" fmla="*/ 0 h 97730"/>
                  <a:gd name="connsiteX16" fmla="*/ 78185 w 857587"/>
                  <a:gd name="connsiteY16" fmla="*/ 2443 h 97730"/>
                  <a:gd name="connsiteX17" fmla="*/ 56195 w 857587"/>
                  <a:gd name="connsiteY17" fmla="*/ 4886 h 97730"/>
                  <a:gd name="connsiteX18" fmla="*/ 36649 w 857587"/>
                  <a:gd name="connsiteY18" fmla="*/ 7330 h 97730"/>
                  <a:gd name="connsiteX19" fmla="*/ 9773 w 857587"/>
                  <a:gd name="connsiteY19" fmla="*/ 12216 h 97730"/>
                  <a:gd name="connsiteX20" fmla="*/ 0 w 857587"/>
                  <a:gd name="connsiteY20" fmla="*/ 14659 h 97730"/>
                  <a:gd name="connsiteX21" fmla="*/ 9773 w 857587"/>
                  <a:gd name="connsiteY21" fmla="*/ 12216 h 97730"/>
                  <a:gd name="connsiteX22" fmla="*/ 36649 w 857587"/>
                  <a:gd name="connsiteY22" fmla="*/ 7330 h 97730"/>
                  <a:gd name="connsiteX23" fmla="*/ 56195 w 857587"/>
                  <a:gd name="connsiteY23" fmla="*/ 4886 h 97730"/>
                  <a:gd name="connsiteX24" fmla="*/ 78185 w 857587"/>
                  <a:gd name="connsiteY24" fmla="*/ 2443 h 97730"/>
                  <a:gd name="connsiteX25" fmla="*/ 105061 w 857587"/>
                  <a:gd name="connsiteY25" fmla="*/ 2443 h 97730"/>
                  <a:gd name="connsiteX26" fmla="*/ 134380 w 857587"/>
                  <a:gd name="connsiteY26" fmla="*/ 2443 h 97730"/>
                  <a:gd name="connsiteX27" fmla="*/ 166142 w 857587"/>
                  <a:gd name="connsiteY27" fmla="*/ 2443 h 97730"/>
                  <a:gd name="connsiteX28" fmla="*/ 200348 w 857587"/>
                  <a:gd name="connsiteY28" fmla="*/ 4886 h 97730"/>
                  <a:gd name="connsiteX29" fmla="*/ 236997 w 857587"/>
                  <a:gd name="connsiteY29" fmla="*/ 7330 h 97730"/>
                  <a:gd name="connsiteX30" fmla="*/ 273646 w 857587"/>
                  <a:gd name="connsiteY30" fmla="*/ 12216 h 97730"/>
                  <a:gd name="connsiteX31" fmla="*/ 312738 w 857587"/>
                  <a:gd name="connsiteY31" fmla="*/ 17102 h 97730"/>
                  <a:gd name="connsiteX32" fmla="*/ 351831 w 857587"/>
                  <a:gd name="connsiteY32" fmla="*/ 24433 h 97730"/>
                  <a:gd name="connsiteX33" fmla="*/ 430015 w 857587"/>
                  <a:gd name="connsiteY33" fmla="*/ 41535 h 97730"/>
                  <a:gd name="connsiteX34" fmla="*/ 508200 w 857587"/>
                  <a:gd name="connsiteY34" fmla="*/ 63524 h 97730"/>
                  <a:gd name="connsiteX35" fmla="*/ 583941 w 857587"/>
                  <a:gd name="connsiteY35" fmla="*/ 83071 h 97730"/>
                  <a:gd name="connsiteX36" fmla="*/ 657239 w 857587"/>
                  <a:gd name="connsiteY36" fmla="*/ 90401 h 97730"/>
                  <a:gd name="connsiteX37" fmla="*/ 691445 w 857587"/>
                  <a:gd name="connsiteY37" fmla="*/ 92844 h 97730"/>
                  <a:gd name="connsiteX38" fmla="*/ 723208 w 857587"/>
                  <a:gd name="connsiteY38" fmla="*/ 92844 h 97730"/>
                  <a:gd name="connsiteX39" fmla="*/ 820939 w 857587"/>
                  <a:gd name="connsiteY39" fmla="*/ 90401 h 97730"/>
                  <a:gd name="connsiteX40" fmla="*/ 857588 w 857587"/>
                  <a:gd name="connsiteY40" fmla="*/ 95287 h 9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857587" h="97730">
                    <a:moveTo>
                      <a:pt x="857588" y="95287"/>
                    </a:moveTo>
                    <a:cubicBezTo>
                      <a:pt x="857588" y="95287"/>
                      <a:pt x="842928" y="95287"/>
                      <a:pt x="820939" y="97731"/>
                    </a:cubicBezTo>
                    <a:cubicBezTo>
                      <a:pt x="796506" y="97731"/>
                      <a:pt x="762300" y="97731"/>
                      <a:pt x="723208" y="97731"/>
                    </a:cubicBezTo>
                    <a:cubicBezTo>
                      <a:pt x="713435" y="97731"/>
                      <a:pt x="703662" y="97731"/>
                      <a:pt x="691445" y="95287"/>
                    </a:cubicBezTo>
                    <a:cubicBezTo>
                      <a:pt x="681672" y="95287"/>
                      <a:pt x="669456" y="92844"/>
                      <a:pt x="657239" y="92844"/>
                    </a:cubicBezTo>
                    <a:cubicBezTo>
                      <a:pt x="635250" y="90401"/>
                      <a:pt x="610817" y="87957"/>
                      <a:pt x="583941" y="83071"/>
                    </a:cubicBezTo>
                    <a:cubicBezTo>
                      <a:pt x="559509" y="78184"/>
                      <a:pt x="535076" y="73298"/>
                      <a:pt x="508200" y="63524"/>
                    </a:cubicBezTo>
                    <a:cubicBezTo>
                      <a:pt x="483767" y="53751"/>
                      <a:pt x="456891" y="46422"/>
                      <a:pt x="430015" y="39092"/>
                    </a:cubicBezTo>
                    <a:cubicBezTo>
                      <a:pt x="403139" y="31762"/>
                      <a:pt x="376264" y="26875"/>
                      <a:pt x="351831" y="21989"/>
                    </a:cubicBezTo>
                    <a:cubicBezTo>
                      <a:pt x="339615" y="19546"/>
                      <a:pt x="324955" y="17102"/>
                      <a:pt x="312738" y="14659"/>
                    </a:cubicBezTo>
                    <a:cubicBezTo>
                      <a:pt x="300522" y="12216"/>
                      <a:pt x="285863" y="9773"/>
                      <a:pt x="273646" y="9773"/>
                    </a:cubicBezTo>
                    <a:cubicBezTo>
                      <a:pt x="261430" y="7330"/>
                      <a:pt x="249214" y="7330"/>
                      <a:pt x="236997" y="4886"/>
                    </a:cubicBezTo>
                    <a:cubicBezTo>
                      <a:pt x="224781" y="2443"/>
                      <a:pt x="212564" y="2443"/>
                      <a:pt x="200348" y="2443"/>
                    </a:cubicBezTo>
                    <a:cubicBezTo>
                      <a:pt x="188132" y="2443"/>
                      <a:pt x="178359" y="0"/>
                      <a:pt x="166142" y="0"/>
                    </a:cubicBezTo>
                    <a:cubicBezTo>
                      <a:pt x="156369" y="0"/>
                      <a:pt x="144153" y="0"/>
                      <a:pt x="134380" y="0"/>
                    </a:cubicBezTo>
                    <a:cubicBezTo>
                      <a:pt x="124607" y="0"/>
                      <a:pt x="114834" y="0"/>
                      <a:pt x="105061" y="0"/>
                    </a:cubicBezTo>
                    <a:cubicBezTo>
                      <a:pt x="95288" y="0"/>
                      <a:pt x="87958" y="0"/>
                      <a:pt x="78185" y="2443"/>
                    </a:cubicBezTo>
                    <a:cubicBezTo>
                      <a:pt x="70855" y="2443"/>
                      <a:pt x="61082" y="4886"/>
                      <a:pt x="56195" y="4886"/>
                    </a:cubicBezTo>
                    <a:cubicBezTo>
                      <a:pt x="48865" y="4886"/>
                      <a:pt x="41536" y="7330"/>
                      <a:pt x="36649" y="7330"/>
                    </a:cubicBezTo>
                    <a:cubicBezTo>
                      <a:pt x="24433" y="9773"/>
                      <a:pt x="14660" y="12216"/>
                      <a:pt x="9773" y="12216"/>
                    </a:cubicBezTo>
                    <a:cubicBezTo>
                      <a:pt x="2443" y="14659"/>
                      <a:pt x="0" y="14659"/>
                      <a:pt x="0" y="14659"/>
                    </a:cubicBezTo>
                    <a:cubicBezTo>
                      <a:pt x="0" y="14659"/>
                      <a:pt x="2443" y="14659"/>
                      <a:pt x="9773" y="12216"/>
                    </a:cubicBezTo>
                    <a:cubicBezTo>
                      <a:pt x="17103" y="12216"/>
                      <a:pt x="24433" y="9773"/>
                      <a:pt x="36649" y="7330"/>
                    </a:cubicBezTo>
                    <a:cubicBezTo>
                      <a:pt x="41536" y="7330"/>
                      <a:pt x="48865" y="4886"/>
                      <a:pt x="56195" y="4886"/>
                    </a:cubicBezTo>
                    <a:cubicBezTo>
                      <a:pt x="63525" y="4886"/>
                      <a:pt x="70855" y="4886"/>
                      <a:pt x="78185" y="2443"/>
                    </a:cubicBezTo>
                    <a:cubicBezTo>
                      <a:pt x="85514" y="2443"/>
                      <a:pt x="95288" y="2443"/>
                      <a:pt x="105061" y="2443"/>
                    </a:cubicBezTo>
                    <a:cubicBezTo>
                      <a:pt x="114834" y="2443"/>
                      <a:pt x="124607" y="2443"/>
                      <a:pt x="134380" y="2443"/>
                    </a:cubicBezTo>
                    <a:cubicBezTo>
                      <a:pt x="144153" y="2443"/>
                      <a:pt x="153926" y="2443"/>
                      <a:pt x="166142" y="2443"/>
                    </a:cubicBezTo>
                    <a:cubicBezTo>
                      <a:pt x="175915" y="2443"/>
                      <a:pt x="188132" y="2443"/>
                      <a:pt x="200348" y="4886"/>
                    </a:cubicBezTo>
                    <a:cubicBezTo>
                      <a:pt x="212564" y="4886"/>
                      <a:pt x="224781" y="7330"/>
                      <a:pt x="236997" y="7330"/>
                    </a:cubicBezTo>
                    <a:cubicBezTo>
                      <a:pt x="249214" y="9773"/>
                      <a:pt x="261430" y="9773"/>
                      <a:pt x="273646" y="12216"/>
                    </a:cubicBezTo>
                    <a:cubicBezTo>
                      <a:pt x="285863" y="14659"/>
                      <a:pt x="298079" y="14659"/>
                      <a:pt x="312738" y="17102"/>
                    </a:cubicBezTo>
                    <a:cubicBezTo>
                      <a:pt x="324955" y="19546"/>
                      <a:pt x="339615" y="21989"/>
                      <a:pt x="351831" y="24433"/>
                    </a:cubicBezTo>
                    <a:cubicBezTo>
                      <a:pt x="378707" y="29319"/>
                      <a:pt x="403139" y="36649"/>
                      <a:pt x="430015" y="41535"/>
                    </a:cubicBezTo>
                    <a:cubicBezTo>
                      <a:pt x="456891" y="48865"/>
                      <a:pt x="481324" y="56195"/>
                      <a:pt x="508200" y="63524"/>
                    </a:cubicBezTo>
                    <a:cubicBezTo>
                      <a:pt x="532633" y="73298"/>
                      <a:pt x="559509" y="78184"/>
                      <a:pt x="583941" y="83071"/>
                    </a:cubicBezTo>
                    <a:cubicBezTo>
                      <a:pt x="608374" y="87957"/>
                      <a:pt x="632807" y="90401"/>
                      <a:pt x="657239" y="90401"/>
                    </a:cubicBezTo>
                    <a:cubicBezTo>
                      <a:pt x="669456" y="90401"/>
                      <a:pt x="679229" y="92844"/>
                      <a:pt x="691445" y="92844"/>
                    </a:cubicBezTo>
                    <a:cubicBezTo>
                      <a:pt x="703662" y="92844"/>
                      <a:pt x="713435" y="92844"/>
                      <a:pt x="723208" y="92844"/>
                    </a:cubicBezTo>
                    <a:cubicBezTo>
                      <a:pt x="764743" y="92844"/>
                      <a:pt x="796506" y="90401"/>
                      <a:pt x="820939" y="90401"/>
                    </a:cubicBezTo>
                    <a:cubicBezTo>
                      <a:pt x="842928" y="97731"/>
                      <a:pt x="857588" y="95287"/>
                      <a:pt x="857588" y="95287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8" name="Freeform: Shape 3027">
                <a:extLst>
                  <a:ext uri="{FF2B5EF4-FFF2-40B4-BE49-F238E27FC236}">
                    <a16:creationId xmlns:a16="http://schemas.microsoft.com/office/drawing/2014/main" id="{032B9DCF-747E-486F-B695-54B0ECFAF801}"/>
                  </a:ext>
                </a:extLst>
              </p:cNvPr>
              <p:cNvSpPr/>
              <p:nvPr/>
            </p:nvSpPr>
            <p:spPr>
              <a:xfrm>
                <a:off x="63567" y="6602622"/>
                <a:ext cx="517973" cy="403139"/>
              </a:xfrm>
              <a:custGeom>
                <a:avLst/>
                <a:gdLst>
                  <a:gd name="connsiteX0" fmla="*/ 517973 w 517973"/>
                  <a:gd name="connsiteY0" fmla="*/ 403139 h 403139"/>
                  <a:gd name="connsiteX1" fmla="*/ 488654 w 517973"/>
                  <a:gd name="connsiteY1" fmla="*/ 398253 h 403139"/>
                  <a:gd name="connsiteX2" fmla="*/ 412913 w 517973"/>
                  <a:gd name="connsiteY2" fmla="*/ 381150 h 403139"/>
                  <a:gd name="connsiteX3" fmla="*/ 310295 w 517973"/>
                  <a:gd name="connsiteY3" fmla="*/ 344501 h 403139"/>
                  <a:gd name="connsiteX4" fmla="*/ 256543 w 517973"/>
                  <a:gd name="connsiteY4" fmla="*/ 315182 h 403139"/>
                  <a:gd name="connsiteX5" fmla="*/ 207678 w 517973"/>
                  <a:gd name="connsiteY5" fmla="*/ 276090 h 403139"/>
                  <a:gd name="connsiteX6" fmla="*/ 168586 w 517973"/>
                  <a:gd name="connsiteY6" fmla="*/ 224781 h 403139"/>
                  <a:gd name="connsiteX7" fmla="*/ 131937 w 517973"/>
                  <a:gd name="connsiteY7" fmla="*/ 173472 h 403139"/>
                  <a:gd name="connsiteX8" fmla="*/ 68412 w 517973"/>
                  <a:gd name="connsiteY8" fmla="*/ 83071 h 403139"/>
                  <a:gd name="connsiteX9" fmla="*/ 19546 w 517973"/>
                  <a:gd name="connsiteY9" fmla="*/ 21989 h 403139"/>
                  <a:gd name="connsiteX10" fmla="*/ 4887 w 517973"/>
                  <a:gd name="connsiteY10" fmla="*/ 4887 h 403139"/>
                  <a:gd name="connsiteX11" fmla="*/ 0 w 517973"/>
                  <a:gd name="connsiteY11" fmla="*/ 0 h 403139"/>
                  <a:gd name="connsiteX12" fmla="*/ 4887 w 517973"/>
                  <a:gd name="connsiteY12" fmla="*/ 4887 h 403139"/>
                  <a:gd name="connsiteX13" fmla="*/ 19546 w 517973"/>
                  <a:gd name="connsiteY13" fmla="*/ 21989 h 403139"/>
                  <a:gd name="connsiteX14" fmla="*/ 65968 w 517973"/>
                  <a:gd name="connsiteY14" fmla="*/ 85514 h 403139"/>
                  <a:gd name="connsiteX15" fmla="*/ 129493 w 517973"/>
                  <a:gd name="connsiteY15" fmla="*/ 175916 h 403139"/>
                  <a:gd name="connsiteX16" fmla="*/ 166142 w 517973"/>
                  <a:gd name="connsiteY16" fmla="*/ 227225 h 403139"/>
                  <a:gd name="connsiteX17" fmla="*/ 205235 w 517973"/>
                  <a:gd name="connsiteY17" fmla="*/ 278533 h 403139"/>
                  <a:gd name="connsiteX18" fmla="*/ 256543 w 517973"/>
                  <a:gd name="connsiteY18" fmla="*/ 320068 h 403139"/>
                  <a:gd name="connsiteX19" fmla="*/ 312739 w 517973"/>
                  <a:gd name="connsiteY19" fmla="*/ 349388 h 403139"/>
                  <a:gd name="connsiteX20" fmla="*/ 417799 w 517973"/>
                  <a:gd name="connsiteY20" fmla="*/ 383594 h 403139"/>
                  <a:gd name="connsiteX21" fmla="*/ 493540 w 517973"/>
                  <a:gd name="connsiteY21" fmla="*/ 398253 h 403139"/>
                  <a:gd name="connsiteX22" fmla="*/ 517973 w 517973"/>
                  <a:gd name="connsiteY22" fmla="*/ 403139 h 403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17973" h="403139">
                    <a:moveTo>
                      <a:pt x="517973" y="403139"/>
                    </a:moveTo>
                    <a:cubicBezTo>
                      <a:pt x="517973" y="403139"/>
                      <a:pt x="508200" y="400696"/>
                      <a:pt x="488654" y="398253"/>
                    </a:cubicBezTo>
                    <a:cubicBezTo>
                      <a:pt x="469108" y="395810"/>
                      <a:pt x="444675" y="388480"/>
                      <a:pt x="412913" y="381150"/>
                    </a:cubicBezTo>
                    <a:cubicBezTo>
                      <a:pt x="381150" y="373821"/>
                      <a:pt x="346944" y="361604"/>
                      <a:pt x="310295" y="344501"/>
                    </a:cubicBezTo>
                    <a:cubicBezTo>
                      <a:pt x="290749" y="337172"/>
                      <a:pt x="273646" y="327398"/>
                      <a:pt x="256543" y="315182"/>
                    </a:cubicBezTo>
                    <a:cubicBezTo>
                      <a:pt x="239440" y="302965"/>
                      <a:pt x="222338" y="290749"/>
                      <a:pt x="207678" y="276090"/>
                    </a:cubicBezTo>
                    <a:cubicBezTo>
                      <a:pt x="193018" y="258987"/>
                      <a:pt x="180802" y="241884"/>
                      <a:pt x="168586" y="224781"/>
                    </a:cubicBezTo>
                    <a:cubicBezTo>
                      <a:pt x="156369" y="207678"/>
                      <a:pt x="144153" y="190575"/>
                      <a:pt x="131937" y="173472"/>
                    </a:cubicBezTo>
                    <a:cubicBezTo>
                      <a:pt x="107504" y="141710"/>
                      <a:pt x="85514" y="109947"/>
                      <a:pt x="68412" y="83071"/>
                    </a:cubicBezTo>
                    <a:cubicBezTo>
                      <a:pt x="48865" y="56196"/>
                      <a:pt x="31763" y="36649"/>
                      <a:pt x="19546" y="21989"/>
                    </a:cubicBezTo>
                    <a:cubicBezTo>
                      <a:pt x="14660" y="14660"/>
                      <a:pt x="7330" y="9773"/>
                      <a:pt x="4887" y="4887"/>
                    </a:cubicBezTo>
                    <a:cubicBezTo>
                      <a:pt x="0" y="2443"/>
                      <a:pt x="0" y="0"/>
                      <a:pt x="0" y="0"/>
                    </a:cubicBezTo>
                    <a:cubicBezTo>
                      <a:pt x="0" y="0"/>
                      <a:pt x="2443" y="2443"/>
                      <a:pt x="4887" y="4887"/>
                    </a:cubicBezTo>
                    <a:cubicBezTo>
                      <a:pt x="7330" y="9773"/>
                      <a:pt x="12216" y="14660"/>
                      <a:pt x="19546" y="21989"/>
                    </a:cubicBezTo>
                    <a:cubicBezTo>
                      <a:pt x="31763" y="36649"/>
                      <a:pt x="46422" y="58638"/>
                      <a:pt x="65968" y="85514"/>
                    </a:cubicBezTo>
                    <a:cubicBezTo>
                      <a:pt x="85514" y="112391"/>
                      <a:pt x="105061" y="144153"/>
                      <a:pt x="129493" y="175916"/>
                    </a:cubicBezTo>
                    <a:cubicBezTo>
                      <a:pt x="141710" y="193018"/>
                      <a:pt x="153926" y="210121"/>
                      <a:pt x="166142" y="227225"/>
                    </a:cubicBezTo>
                    <a:cubicBezTo>
                      <a:pt x="178359" y="244327"/>
                      <a:pt x="190575" y="261430"/>
                      <a:pt x="205235" y="278533"/>
                    </a:cubicBezTo>
                    <a:cubicBezTo>
                      <a:pt x="219894" y="295636"/>
                      <a:pt x="236997" y="307852"/>
                      <a:pt x="256543" y="320068"/>
                    </a:cubicBezTo>
                    <a:cubicBezTo>
                      <a:pt x="273646" y="332285"/>
                      <a:pt x="293192" y="339614"/>
                      <a:pt x="312739" y="349388"/>
                    </a:cubicBezTo>
                    <a:cubicBezTo>
                      <a:pt x="349388" y="364047"/>
                      <a:pt x="386037" y="376263"/>
                      <a:pt x="417799" y="383594"/>
                    </a:cubicBezTo>
                    <a:cubicBezTo>
                      <a:pt x="449562" y="390923"/>
                      <a:pt x="476438" y="395810"/>
                      <a:pt x="493540" y="398253"/>
                    </a:cubicBezTo>
                    <a:cubicBezTo>
                      <a:pt x="505757" y="400696"/>
                      <a:pt x="517973" y="403139"/>
                      <a:pt x="517973" y="403139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9" name="Freeform: Shape 3028">
                <a:extLst>
                  <a:ext uri="{FF2B5EF4-FFF2-40B4-BE49-F238E27FC236}">
                    <a16:creationId xmlns:a16="http://schemas.microsoft.com/office/drawing/2014/main" id="{7F0C8218-9675-4A1F-BB63-328DCD152C5B}"/>
                  </a:ext>
                </a:extLst>
              </p:cNvPr>
              <p:cNvSpPr/>
              <p:nvPr/>
            </p:nvSpPr>
            <p:spPr>
              <a:xfrm>
                <a:off x="73340" y="6597736"/>
                <a:ext cx="762299" cy="212564"/>
              </a:xfrm>
              <a:custGeom>
                <a:avLst/>
                <a:gdLst>
                  <a:gd name="connsiteX0" fmla="*/ 762300 w 762299"/>
                  <a:gd name="connsiteY0" fmla="*/ 210121 h 212564"/>
                  <a:gd name="connsiteX1" fmla="*/ 728094 w 762299"/>
                  <a:gd name="connsiteY1" fmla="*/ 210121 h 212564"/>
                  <a:gd name="connsiteX2" fmla="*/ 637693 w 762299"/>
                  <a:gd name="connsiteY2" fmla="*/ 205234 h 212564"/>
                  <a:gd name="connsiteX3" fmla="*/ 608374 w 762299"/>
                  <a:gd name="connsiteY3" fmla="*/ 202791 h 212564"/>
                  <a:gd name="connsiteX4" fmla="*/ 576612 w 762299"/>
                  <a:gd name="connsiteY4" fmla="*/ 200348 h 212564"/>
                  <a:gd name="connsiteX5" fmla="*/ 544849 w 762299"/>
                  <a:gd name="connsiteY5" fmla="*/ 195462 h 212564"/>
                  <a:gd name="connsiteX6" fmla="*/ 510643 w 762299"/>
                  <a:gd name="connsiteY6" fmla="*/ 190575 h 212564"/>
                  <a:gd name="connsiteX7" fmla="*/ 439789 w 762299"/>
                  <a:gd name="connsiteY7" fmla="*/ 178358 h 212564"/>
                  <a:gd name="connsiteX8" fmla="*/ 403139 w 762299"/>
                  <a:gd name="connsiteY8" fmla="*/ 168585 h 212564"/>
                  <a:gd name="connsiteX9" fmla="*/ 368934 w 762299"/>
                  <a:gd name="connsiteY9" fmla="*/ 156369 h 212564"/>
                  <a:gd name="connsiteX10" fmla="*/ 351831 w 762299"/>
                  <a:gd name="connsiteY10" fmla="*/ 149039 h 212564"/>
                  <a:gd name="connsiteX11" fmla="*/ 334728 w 762299"/>
                  <a:gd name="connsiteY11" fmla="*/ 141709 h 212564"/>
                  <a:gd name="connsiteX12" fmla="*/ 300522 w 762299"/>
                  <a:gd name="connsiteY12" fmla="*/ 124606 h 212564"/>
                  <a:gd name="connsiteX13" fmla="*/ 236997 w 762299"/>
                  <a:gd name="connsiteY13" fmla="*/ 90401 h 212564"/>
                  <a:gd name="connsiteX14" fmla="*/ 119720 w 762299"/>
                  <a:gd name="connsiteY14" fmla="*/ 36649 h 212564"/>
                  <a:gd name="connsiteX15" fmla="*/ 34206 w 762299"/>
                  <a:gd name="connsiteY15" fmla="*/ 4886 h 212564"/>
                  <a:gd name="connsiteX16" fmla="*/ 9773 w 762299"/>
                  <a:gd name="connsiteY16" fmla="*/ 0 h 212564"/>
                  <a:gd name="connsiteX17" fmla="*/ 2443 w 762299"/>
                  <a:gd name="connsiteY17" fmla="*/ 0 h 212564"/>
                  <a:gd name="connsiteX18" fmla="*/ 0 w 762299"/>
                  <a:gd name="connsiteY18" fmla="*/ 0 h 212564"/>
                  <a:gd name="connsiteX19" fmla="*/ 9773 w 762299"/>
                  <a:gd name="connsiteY19" fmla="*/ 0 h 212564"/>
                  <a:gd name="connsiteX20" fmla="*/ 34206 w 762299"/>
                  <a:gd name="connsiteY20" fmla="*/ 7330 h 212564"/>
                  <a:gd name="connsiteX21" fmla="*/ 117277 w 762299"/>
                  <a:gd name="connsiteY21" fmla="*/ 41535 h 212564"/>
                  <a:gd name="connsiteX22" fmla="*/ 232111 w 762299"/>
                  <a:gd name="connsiteY22" fmla="*/ 97731 h 212564"/>
                  <a:gd name="connsiteX23" fmla="*/ 295636 w 762299"/>
                  <a:gd name="connsiteY23" fmla="*/ 131936 h 212564"/>
                  <a:gd name="connsiteX24" fmla="*/ 329841 w 762299"/>
                  <a:gd name="connsiteY24" fmla="*/ 149039 h 212564"/>
                  <a:gd name="connsiteX25" fmla="*/ 346944 w 762299"/>
                  <a:gd name="connsiteY25" fmla="*/ 156369 h 212564"/>
                  <a:gd name="connsiteX26" fmla="*/ 364047 w 762299"/>
                  <a:gd name="connsiteY26" fmla="*/ 163699 h 212564"/>
                  <a:gd name="connsiteX27" fmla="*/ 400696 w 762299"/>
                  <a:gd name="connsiteY27" fmla="*/ 175915 h 212564"/>
                  <a:gd name="connsiteX28" fmla="*/ 437345 w 762299"/>
                  <a:gd name="connsiteY28" fmla="*/ 185688 h 212564"/>
                  <a:gd name="connsiteX29" fmla="*/ 508200 w 762299"/>
                  <a:gd name="connsiteY29" fmla="*/ 197904 h 212564"/>
                  <a:gd name="connsiteX30" fmla="*/ 542406 w 762299"/>
                  <a:gd name="connsiteY30" fmla="*/ 202791 h 212564"/>
                  <a:gd name="connsiteX31" fmla="*/ 576612 w 762299"/>
                  <a:gd name="connsiteY31" fmla="*/ 205234 h 212564"/>
                  <a:gd name="connsiteX32" fmla="*/ 608374 w 762299"/>
                  <a:gd name="connsiteY32" fmla="*/ 207678 h 212564"/>
                  <a:gd name="connsiteX33" fmla="*/ 637693 w 762299"/>
                  <a:gd name="connsiteY33" fmla="*/ 210121 h 212564"/>
                  <a:gd name="connsiteX34" fmla="*/ 689002 w 762299"/>
                  <a:gd name="connsiteY34" fmla="*/ 212564 h 212564"/>
                  <a:gd name="connsiteX35" fmla="*/ 728094 w 762299"/>
                  <a:gd name="connsiteY35" fmla="*/ 212564 h 212564"/>
                  <a:gd name="connsiteX36" fmla="*/ 762300 w 762299"/>
                  <a:gd name="connsiteY36" fmla="*/ 210121 h 212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762299" h="212564">
                    <a:moveTo>
                      <a:pt x="762300" y="210121"/>
                    </a:moveTo>
                    <a:cubicBezTo>
                      <a:pt x="762300" y="210121"/>
                      <a:pt x="750084" y="210121"/>
                      <a:pt x="728094" y="210121"/>
                    </a:cubicBezTo>
                    <a:cubicBezTo>
                      <a:pt x="706105" y="210121"/>
                      <a:pt x="674342" y="207678"/>
                      <a:pt x="637693" y="205234"/>
                    </a:cubicBezTo>
                    <a:cubicBezTo>
                      <a:pt x="627920" y="205234"/>
                      <a:pt x="618147" y="202791"/>
                      <a:pt x="608374" y="202791"/>
                    </a:cubicBezTo>
                    <a:cubicBezTo>
                      <a:pt x="598601" y="202791"/>
                      <a:pt x="588828" y="200348"/>
                      <a:pt x="576612" y="200348"/>
                    </a:cubicBezTo>
                    <a:cubicBezTo>
                      <a:pt x="566838" y="200348"/>
                      <a:pt x="554622" y="197904"/>
                      <a:pt x="544849" y="195462"/>
                    </a:cubicBezTo>
                    <a:cubicBezTo>
                      <a:pt x="532633" y="193018"/>
                      <a:pt x="522860" y="193018"/>
                      <a:pt x="510643" y="190575"/>
                    </a:cubicBezTo>
                    <a:cubicBezTo>
                      <a:pt x="488654" y="188131"/>
                      <a:pt x="464221" y="183245"/>
                      <a:pt x="439789" y="178358"/>
                    </a:cubicBezTo>
                    <a:cubicBezTo>
                      <a:pt x="427572" y="175915"/>
                      <a:pt x="415356" y="173472"/>
                      <a:pt x="403139" y="168585"/>
                    </a:cubicBezTo>
                    <a:cubicBezTo>
                      <a:pt x="390923" y="163699"/>
                      <a:pt x="378707" y="161255"/>
                      <a:pt x="368934" y="156369"/>
                    </a:cubicBezTo>
                    <a:lnTo>
                      <a:pt x="351831" y="149039"/>
                    </a:lnTo>
                    <a:cubicBezTo>
                      <a:pt x="346944" y="146596"/>
                      <a:pt x="339615" y="144153"/>
                      <a:pt x="334728" y="141709"/>
                    </a:cubicBezTo>
                    <a:cubicBezTo>
                      <a:pt x="322512" y="136823"/>
                      <a:pt x="312738" y="131936"/>
                      <a:pt x="300522" y="124606"/>
                    </a:cubicBezTo>
                    <a:cubicBezTo>
                      <a:pt x="278533" y="112390"/>
                      <a:pt x="256543" y="102617"/>
                      <a:pt x="236997" y="90401"/>
                    </a:cubicBezTo>
                    <a:cubicBezTo>
                      <a:pt x="195462" y="68411"/>
                      <a:pt x="156369" y="51308"/>
                      <a:pt x="119720" y="36649"/>
                    </a:cubicBezTo>
                    <a:cubicBezTo>
                      <a:pt x="85514" y="21989"/>
                      <a:pt x="56195" y="9773"/>
                      <a:pt x="34206" y="4886"/>
                    </a:cubicBezTo>
                    <a:cubicBezTo>
                      <a:pt x="24433" y="2443"/>
                      <a:pt x="14660" y="0"/>
                      <a:pt x="9773" y="0"/>
                    </a:cubicBezTo>
                    <a:cubicBezTo>
                      <a:pt x="7330" y="0"/>
                      <a:pt x="4887" y="0"/>
                      <a:pt x="244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2443" y="0"/>
                      <a:pt x="9773" y="0"/>
                    </a:cubicBezTo>
                    <a:cubicBezTo>
                      <a:pt x="14660" y="0"/>
                      <a:pt x="24433" y="2443"/>
                      <a:pt x="34206" y="7330"/>
                    </a:cubicBezTo>
                    <a:cubicBezTo>
                      <a:pt x="53752" y="14659"/>
                      <a:pt x="83071" y="26875"/>
                      <a:pt x="117277" y="41535"/>
                    </a:cubicBezTo>
                    <a:cubicBezTo>
                      <a:pt x="151483" y="56195"/>
                      <a:pt x="190575" y="75741"/>
                      <a:pt x="232111" y="97731"/>
                    </a:cubicBezTo>
                    <a:cubicBezTo>
                      <a:pt x="254100" y="107504"/>
                      <a:pt x="273646" y="119720"/>
                      <a:pt x="295636" y="131936"/>
                    </a:cubicBezTo>
                    <a:cubicBezTo>
                      <a:pt x="305409" y="139266"/>
                      <a:pt x="317625" y="144153"/>
                      <a:pt x="329841" y="149039"/>
                    </a:cubicBezTo>
                    <a:cubicBezTo>
                      <a:pt x="334728" y="151482"/>
                      <a:pt x="342058" y="153926"/>
                      <a:pt x="346944" y="156369"/>
                    </a:cubicBezTo>
                    <a:lnTo>
                      <a:pt x="364047" y="163699"/>
                    </a:lnTo>
                    <a:cubicBezTo>
                      <a:pt x="376264" y="168585"/>
                      <a:pt x="388480" y="171029"/>
                      <a:pt x="400696" y="175915"/>
                    </a:cubicBezTo>
                    <a:cubicBezTo>
                      <a:pt x="412913" y="178358"/>
                      <a:pt x="425129" y="180802"/>
                      <a:pt x="437345" y="185688"/>
                    </a:cubicBezTo>
                    <a:cubicBezTo>
                      <a:pt x="461778" y="190575"/>
                      <a:pt x="486211" y="195462"/>
                      <a:pt x="508200" y="197904"/>
                    </a:cubicBezTo>
                    <a:cubicBezTo>
                      <a:pt x="520416" y="200348"/>
                      <a:pt x="530189" y="200348"/>
                      <a:pt x="542406" y="202791"/>
                    </a:cubicBezTo>
                    <a:cubicBezTo>
                      <a:pt x="554622" y="205234"/>
                      <a:pt x="564395" y="205234"/>
                      <a:pt x="576612" y="205234"/>
                    </a:cubicBezTo>
                    <a:cubicBezTo>
                      <a:pt x="586385" y="205234"/>
                      <a:pt x="598601" y="207678"/>
                      <a:pt x="608374" y="207678"/>
                    </a:cubicBezTo>
                    <a:cubicBezTo>
                      <a:pt x="618147" y="207678"/>
                      <a:pt x="627920" y="210121"/>
                      <a:pt x="637693" y="210121"/>
                    </a:cubicBezTo>
                    <a:cubicBezTo>
                      <a:pt x="657240" y="210121"/>
                      <a:pt x="674342" y="210121"/>
                      <a:pt x="689002" y="212564"/>
                    </a:cubicBezTo>
                    <a:cubicBezTo>
                      <a:pt x="703662" y="212564"/>
                      <a:pt x="718321" y="212564"/>
                      <a:pt x="728094" y="212564"/>
                    </a:cubicBezTo>
                    <a:cubicBezTo>
                      <a:pt x="750084" y="210121"/>
                      <a:pt x="762300" y="210121"/>
                      <a:pt x="762300" y="210121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030" name="Graphic 28862">
            <a:extLst>
              <a:ext uri="{FF2B5EF4-FFF2-40B4-BE49-F238E27FC236}">
                <a16:creationId xmlns:a16="http://schemas.microsoft.com/office/drawing/2014/main" id="{DB5E5502-6737-4998-B6FF-058CA8AFCE77}"/>
              </a:ext>
            </a:extLst>
          </p:cNvPr>
          <p:cNvGrpSpPr/>
          <p:nvPr/>
        </p:nvGrpSpPr>
        <p:grpSpPr>
          <a:xfrm>
            <a:off x="949768" y="-806320"/>
            <a:ext cx="1372080" cy="1601411"/>
            <a:chOff x="949768" y="-806320"/>
            <a:chExt cx="1625480" cy="1711238"/>
          </a:xfrm>
        </p:grpSpPr>
        <p:sp>
          <p:nvSpPr>
            <p:cNvPr id="3031" name="Freeform: Shape 3030">
              <a:extLst>
                <a:ext uri="{FF2B5EF4-FFF2-40B4-BE49-F238E27FC236}">
                  <a16:creationId xmlns:a16="http://schemas.microsoft.com/office/drawing/2014/main" id="{E5E0CD5A-52D1-43E3-94E1-8685E1D5EB9A}"/>
                </a:ext>
              </a:extLst>
            </p:cNvPr>
            <p:cNvSpPr/>
            <p:nvPr/>
          </p:nvSpPr>
          <p:spPr>
            <a:xfrm>
              <a:off x="949768" y="-806320"/>
              <a:ext cx="1625480" cy="1708795"/>
            </a:xfrm>
            <a:custGeom>
              <a:avLst/>
              <a:gdLst>
                <a:gd name="connsiteX0" fmla="*/ 1097734 w 1625480"/>
                <a:gd name="connsiteY0" fmla="*/ 355224 h 1708795"/>
                <a:gd name="connsiteX1" fmla="*/ 899829 w 1625480"/>
                <a:gd name="connsiteY1" fmla="*/ 167092 h 1708795"/>
                <a:gd name="connsiteX2" fmla="*/ 665275 w 1625480"/>
                <a:gd name="connsiteY2" fmla="*/ 76691 h 1708795"/>
                <a:gd name="connsiteX3" fmla="*/ 408732 w 1625480"/>
                <a:gd name="connsiteY3" fmla="*/ 32713 h 1708795"/>
                <a:gd name="connsiteX4" fmla="*/ 291455 w 1625480"/>
                <a:gd name="connsiteY4" fmla="*/ 242834 h 1708795"/>
                <a:gd name="connsiteX5" fmla="*/ 328104 w 1625480"/>
                <a:gd name="connsiteY5" fmla="*/ 360111 h 1708795"/>
                <a:gd name="connsiteX6" fmla="*/ 286569 w 1625480"/>
                <a:gd name="connsiteY6" fmla="*/ 367441 h 1708795"/>
                <a:gd name="connsiteX7" fmla="*/ 88664 w 1625480"/>
                <a:gd name="connsiteY7" fmla="*/ 343008 h 1708795"/>
                <a:gd name="connsiteX8" fmla="*/ 5593 w 1625480"/>
                <a:gd name="connsiteY8" fmla="*/ 653303 h 1708795"/>
                <a:gd name="connsiteX9" fmla="*/ 91107 w 1625480"/>
                <a:gd name="connsiteY9" fmla="*/ 887857 h 1708795"/>
                <a:gd name="connsiteX10" fmla="*/ 227930 w 1625480"/>
                <a:gd name="connsiteY10" fmla="*/ 1168833 h 1708795"/>
                <a:gd name="connsiteX11" fmla="*/ 418505 w 1625480"/>
                <a:gd name="connsiteY11" fmla="*/ 1330089 h 1708795"/>
                <a:gd name="connsiteX12" fmla="*/ 621297 w 1625480"/>
                <a:gd name="connsiteY12" fmla="*/ 1496231 h 1708795"/>
                <a:gd name="connsiteX13" fmla="*/ 870510 w 1625480"/>
                <a:gd name="connsiteY13" fmla="*/ 1540210 h 1708795"/>
                <a:gd name="connsiteX14" fmla="*/ 990230 w 1625480"/>
                <a:gd name="connsiteY14" fmla="*/ 1569529 h 1708795"/>
                <a:gd name="connsiteX15" fmla="*/ 1197908 w 1625480"/>
                <a:gd name="connsiteY15" fmla="*/ 1623281 h 1708795"/>
                <a:gd name="connsiteX16" fmla="*/ 1422689 w 1625480"/>
                <a:gd name="connsiteY16" fmla="*/ 1603735 h 1708795"/>
                <a:gd name="connsiteX17" fmla="*/ 1625480 w 1625480"/>
                <a:gd name="connsiteY17" fmla="*/ 1708795 h 1708795"/>
                <a:gd name="connsiteX18" fmla="*/ 1537523 w 1625480"/>
                <a:gd name="connsiteY18" fmla="*/ 1508447 h 1708795"/>
                <a:gd name="connsiteX19" fmla="*/ 1510647 w 1625480"/>
                <a:gd name="connsiteY19" fmla="*/ 1369181 h 1708795"/>
                <a:gd name="connsiteX20" fmla="*/ 1517976 w 1625480"/>
                <a:gd name="connsiteY20" fmla="*/ 1259234 h 1708795"/>
                <a:gd name="connsiteX21" fmla="*/ 1539966 w 1625480"/>
                <a:gd name="connsiteY21" fmla="*/ 946495 h 1708795"/>
                <a:gd name="connsiteX22" fmla="*/ 1405586 w 1625480"/>
                <a:gd name="connsiteY22" fmla="*/ 721715 h 1708795"/>
                <a:gd name="connsiteX23" fmla="*/ 1266320 w 1625480"/>
                <a:gd name="connsiteY23" fmla="*/ 499377 h 1708795"/>
                <a:gd name="connsiteX24" fmla="*/ 1097734 w 1625480"/>
                <a:gd name="connsiteY24" fmla="*/ 355224 h 1708795"/>
                <a:gd name="connsiteX25" fmla="*/ 161962 w 1625480"/>
                <a:gd name="connsiteY25" fmla="*/ 726601 h 1708795"/>
                <a:gd name="connsiteX26" fmla="*/ 154632 w 1625480"/>
                <a:gd name="connsiteY26" fmla="*/ 511593 h 1708795"/>
                <a:gd name="connsiteX27" fmla="*/ 208384 w 1625480"/>
                <a:gd name="connsiteY27" fmla="*/ 448068 h 1708795"/>
                <a:gd name="connsiteX28" fmla="*/ 284125 w 1625480"/>
                <a:gd name="connsiteY28" fmla="*/ 479831 h 1708795"/>
                <a:gd name="connsiteX29" fmla="*/ 320774 w 1625480"/>
                <a:gd name="connsiteY29" fmla="*/ 594665 h 1708795"/>
                <a:gd name="connsiteX30" fmla="*/ 320774 w 1625480"/>
                <a:gd name="connsiteY30" fmla="*/ 716828 h 1708795"/>
                <a:gd name="connsiteX31" fmla="*/ 259693 w 1625480"/>
                <a:gd name="connsiteY31" fmla="*/ 790126 h 1708795"/>
                <a:gd name="connsiteX32" fmla="*/ 161962 w 1625480"/>
                <a:gd name="connsiteY32" fmla="*/ 726601 h 1708795"/>
                <a:gd name="connsiteX33" fmla="*/ 279239 w 1625480"/>
                <a:gd name="connsiteY33" fmla="*/ 961155 h 1708795"/>
                <a:gd name="connsiteX34" fmla="*/ 240146 w 1625480"/>
                <a:gd name="connsiteY34" fmla="*/ 966042 h 1708795"/>
                <a:gd name="connsiteX35" fmla="*/ 220600 w 1625480"/>
                <a:gd name="connsiteY35" fmla="*/ 917176 h 1708795"/>
                <a:gd name="connsiteX36" fmla="*/ 279239 w 1625480"/>
                <a:gd name="connsiteY36" fmla="*/ 878084 h 1708795"/>
                <a:gd name="connsiteX37" fmla="*/ 279239 w 1625480"/>
                <a:gd name="connsiteY37" fmla="*/ 961155 h 1708795"/>
                <a:gd name="connsiteX38" fmla="*/ 645729 w 1625480"/>
                <a:gd name="connsiteY38" fmla="*/ 1295883 h 1708795"/>
                <a:gd name="connsiteX39" fmla="*/ 604194 w 1625480"/>
                <a:gd name="connsiteY39" fmla="*/ 1222585 h 1708795"/>
                <a:gd name="connsiteX40" fmla="*/ 596864 w 1625480"/>
                <a:gd name="connsiteY40" fmla="*/ 1144400 h 1708795"/>
                <a:gd name="connsiteX41" fmla="*/ 609080 w 1625480"/>
                <a:gd name="connsiteY41" fmla="*/ 1129741 h 1708795"/>
                <a:gd name="connsiteX42" fmla="*/ 609080 w 1625480"/>
                <a:gd name="connsiteY42" fmla="*/ 1129741 h 1708795"/>
                <a:gd name="connsiteX43" fmla="*/ 665275 w 1625480"/>
                <a:gd name="connsiteY43" fmla="*/ 1141957 h 1708795"/>
                <a:gd name="connsiteX44" fmla="*/ 694595 w 1625480"/>
                <a:gd name="connsiteY44" fmla="*/ 1205482 h 1708795"/>
                <a:gd name="connsiteX45" fmla="*/ 694595 w 1625480"/>
                <a:gd name="connsiteY45" fmla="*/ 1273894 h 1708795"/>
                <a:gd name="connsiteX46" fmla="*/ 645729 w 1625480"/>
                <a:gd name="connsiteY46" fmla="*/ 1295883 h 1708795"/>
                <a:gd name="connsiteX47" fmla="*/ 919375 w 1625480"/>
                <a:gd name="connsiteY47" fmla="*/ 1374068 h 1708795"/>
                <a:gd name="connsiteX48" fmla="*/ 943808 w 1625480"/>
                <a:gd name="connsiteY48" fmla="*/ 1462025 h 1708795"/>
                <a:gd name="connsiteX49" fmla="*/ 890056 w 1625480"/>
                <a:gd name="connsiteY49" fmla="*/ 1435149 h 1708795"/>
                <a:gd name="connsiteX50" fmla="*/ 875396 w 1625480"/>
                <a:gd name="connsiteY50" fmla="*/ 1369181 h 1708795"/>
                <a:gd name="connsiteX51" fmla="*/ 887613 w 1625480"/>
                <a:gd name="connsiteY51" fmla="*/ 1352078 h 1708795"/>
                <a:gd name="connsiteX52" fmla="*/ 919375 w 1625480"/>
                <a:gd name="connsiteY52" fmla="*/ 1374068 h 1708795"/>
                <a:gd name="connsiteX53" fmla="*/ 474700 w 1625480"/>
                <a:gd name="connsiteY53" fmla="*/ 1019794 h 1708795"/>
                <a:gd name="connsiteX54" fmla="*/ 433165 w 1625480"/>
                <a:gd name="connsiteY54" fmla="*/ 885414 h 1708795"/>
                <a:gd name="connsiteX55" fmla="*/ 438051 w 1625480"/>
                <a:gd name="connsiteY55" fmla="*/ 768137 h 1708795"/>
                <a:gd name="connsiteX56" fmla="*/ 508906 w 1625480"/>
                <a:gd name="connsiteY56" fmla="*/ 714385 h 1708795"/>
                <a:gd name="connsiteX57" fmla="*/ 565101 w 1625480"/>
                <a:gd name="connsiteY57" fmla="*/ 768137 h 1708795"/>
                <a:gd name="connsiteX58" fmla="*/ 565101 w 1625480"/>
                <a:gd name="connsiteY58" fmla="*/ 768137 h 1708795"/>
                <a:gd name="connsiteX59" fmla="*/ 579761 w 1625480"/>
                <a:gd name="connsiteY59" fmla="*/ 802342 h 1708795"/>
                <a:gd name="connsiteX60" fmla="*/ 611524 w 1625480"/>
                <a:gd name="connsiteY60" fmla="*/ 919619 h 1708795"/>
                <a:gd name="connsiteX61" fmla="*/ 609080 w 1625480"/>
                <a:gd name="connsiteY61" fmla="*/ 1022237 h 1708795"/>
                <a:gd name="connsiteX62" fmla="*/ 474700 w 1625480"/>
                <a:gd name="connsiteY62" fmla="*/ 1019794 h 1708795"/>
                <a:gd name="connsiteX63" fmla="*/ 953581 w 1625480"/>
                <a:gd name="connsiteY63" fmla="*/ 1222585 h 1708795"/>
                <a:gd name="connsiteX64" fmla="*/ 953581 w 1625480"/>
                <a:gd name="connsiteY64" fmla="*/ 1232358 h 1708795"/>
                <a:gd name="connsiteX65" fmla="*/ 872953 w 1625480"/>
                <a:gd name="connsiteY65" fmla="*/ 1286110 h 1708795"/>
                <a:gd name="connsiteX66" fmla="*/ 814315 w 1625480"/>
                <a:gd name="connsiteY66" fmla="*/ 1149287 h 1708795"/>
                <a:gd name="connsiteX67" fmla="*/ 819201 w 1625480"/>
                <a:gd name="connsiteY67" fmla="*/ 1061329 h 1708795"/>
                <a:gd name="connsiteX68" fmla="*/ 902273 w 1625480"/>
                <a:gd name="connsiteY68" fmla="*/ 1097978 h 1708795"/>
                <a:gd name="connsiteX69" fmla="*/ 953581 w 1625480"/>
                <a:gd name="connsiteY69" fmla="*/ 1222585 h 1708795"/>
                <a:gd name="connsiteX70" fmla="*/ 1219898 w 1625480"/>
                <a:gd name="connsiteY70" fmla="*/ 1369181 h 1708795"/>
                <a:gd name="connsiteX71" fmla="*/ 1202795 w 1625480"/>
                <a:gd name="connsiteY71" fmla="*/ 1396057 h 1708795"/>
                <a:gd name="connsiteX72" fmla="*/ 1151486 w 1625480"/>
                <a:gd name="connsiteY72" fmla="*/ 1354521 h 1708795"/>
                <a:gd name="connsiteX73" fmla="*/ 1197908 w 1625480"/>
                <a:gd name="connsiteY73" fmla="*/ 1322759 h 1708795"/>
                <a:gd name="connsiteX74" fmla="*/ 1219898 w 1625480"/>
                <a:gd name="connsiteY74" fmla="*/ 1369181 h 1708795"/>
                <a:gd name="connsiteX75" fmla="*/ 416062 w 1625480"/>
                <a:gd name="connsiteY75" fmla="*/ 321018 h 1708795"/>
                <a:gd name="connsiteX76" fmla="*/ 416062 w 1625480"/>
                <a:gd name="connsiteY76" fmla="*/ 321018 h 1708795"/>
                <a:gd name="connsiteX77" fmla="*/ 486917 w 1625480"/>
                <a:gd name="connsiteY77" fmla="*/ 291699 h 1708795"/>
                <a:gd name="connsiteX78" fmla="*/ 550442 w 1625480"/>
                <a:gd name="connsiteY78" fmla="*/ 289256 h 1708795"/>
                <a:gd name="connsiteX79" fmla="*/ 638399 w 1625480"/>
                <a:gd name="connsiteY79" fmla="*/ 311245 h 1708795"/>
                <a:gd name="connsiteX80" fmla="*/ 665275 w 1625480"/>
                <a:gd name="connsiteY80" fmla="*/ 362554 h 1708795"/>
                <a:gd name="connsiteX81" fmla="*/ 604194 w 1625480"/>
                <a:gd name="connsiteY81" fmla="*/ 394316 h 1708795"/>
                <a:gd name="connsiteX82" fmla="*/ 528452 w 1625480"/>
                <a:gd name="connsiteY82" fmla="*/ 399203 h 1708795"/>
                <a:gd name="connsiteX83" fmla="*/ 472257 w 1625480"/>
                <a:gd name="connsiteY83" fmla="*/ 384543 h 1708795"/>
                <a:gd name="connsiteX84" fmla="*/ 416062 w 1625480"/>
                <a:gd name="connsiteY84" fmla="*/ 321018 h 1708795"/>
                <a:gd name="connsiteX85" fmla="*/ 1427576 w 1625480"/>
                <a:gd name="connsiteY85" fmla="*/ 1278780 h 1708795"/>
                <a:gd name="connsiteX86" fmla="*/ 1432462 w 1625480"/>
                <a:gd name="connsiteY86" fmla="*/ 1332532 h 1708795"/>
                <a:gd name="connsiteX87" fmla="*/ 1263877 w 1625480"/>
                <a:gd name="connsiteY87" fmla="*/ 1237244 h 1708795"/>
                <a:gd name="connsiteX88" fmla="*/ 1278536 w 1625480"/>
                <a:gd name="connsiteY88" fmla="*/ 1222585 h 1708795"/>
                <a:gd name="connsiteX89" fmla="*/ 1349391 w 1625480"/>
                <a:gd name="connsiteY89" fmla="*/ 1229915 h 1708795"/>
                <a:gd name="connsiteX90" fmla="*/ 1427576 w 1625480"/>
                <a:gd name="connsiteY90" fmla="*/ 1278780 h 1708795"/>
                <a:gd name="connsiteX91" fmla="*/ 1361607 w 1625480"/>
                <a:gd name="connsiteY91" fmla="*/ 1085762 h 1708795"/>
                <a:gd name="connsiteX92" fmla="*/ 1290752 w 1625480"/>
                <a:gd name="connsiteY92" fmla="*/ 1095535 h 1708795"/>
                <a:gd name="connsiteX93" fmla="*/ 1261433 w 1625480"/>
                <a:gd name="connsiteY93" fmla="*/ 1071102 h 1708795"/>
                <a:gd name="connsiteX94" fmla="*/ 1271206 w 1625480"/>
                <a:gd name="connsiteY94" fmla="*/ 1053999 h 1708795"/>
                <a:gd name="connsiteX95" fmla="*/ 1361607 w 1625480"/>
                <a:gd name="connsiteY95" fmla="*/ 1085762 h 1708795"/>
                <a:gd name="connsiteX96" fmla="*/ 1241887 w 1625480"/>
                <a:gd name="connsiteY96" fmla="*/ 944052 h 1708795"/>
                <a:gd name="connsiteX97" fmla="*/ 1188135 w 1625480"/>
                <a:gd name="connsiteY97" fmla="*/ 1014907 h 1708795"/>
                <a:gd name="connsiteX98" fmla="*/ 1043982 w 1625480"/>
                <a:gd name="connsiteY98" fmla="*/ 990474 h 1708795"/>
                <a:gd name="connsiteX99" fmla="*/ 968241 w 1625480"/>
                <a:gd name="connsiteY99" fmla="*/ 924506 h 1708795"/>
                <a:gd name="connsiteX100" fmla="*/ 956024 w 1625480"/>
                <a:gd name="connsiteY100" fmla="*/ 878084 h 1708795"/>
                <a:gd name="connsiteX101" fmla="*/ 992673 w 1625480"/>
                <a:gd name="connsiteY101" fmla="*/ 856094 h 1708795"/>
                <a:gd name="connsiteX102" fmla="*/ 1144156 w 1625480"/>
                <a:gd name="connsiteY102" fmla="*/ 878084 h 1708795"/>
                <a:gd name="connsiteX103" fmla="*/ 1212568 w 1625480"/>
                <a:gd name="connsiteY103" fmla="*/ 909846 h 1708795"/>
                <a:gd name="connsiteX104" fmla="*/ 1241887 w 1625480"/>
                <a:gd name="connsiteY104" fmla="*/ 944052 h 1708795"/>
                <a:gd name="connsiteX105" fmla="*/ 1031766 w 1625480"/>
                <a:gd name="connsiteY105" fmla="*/ 626427 h 1708795"/>
                <a:gd name="connsiteX106" fmla="*/ 1031766 w 1625480"/>
                <a:gd name="connsiteY106" fmla="*/ 631314 h 1708795"/>
                <a:gd name="connsiteX107" fmla="*/ 1009776 w 1625480"/>
                <a:gd name="connsiteY107" fmla="*/ 677736 h 1708795"/>
                <a:gd name="connsiteX108" fmla="*/ 894943 w 1625480"/>
                <a:gd name="connsiteY108" fmla="*/ 709498 h 1708795"/>
                <a:gd name="connsiteX109" fmla="*/ 743460 w 1625480"/>
                <a:gd name="connsiteY109" fmla="*/ 663076 h 1708795"/>
                <a:gd name="connsiteX110" fmla="*/ 653059 w 1625480"/>
                <a:gd name="connsiteY110" fmla="*/ 570232 h 1708795"/>
                <a:gd name="connsiteX111" fmla="*/ 755676 w 1625480"/>
                <a:gd name="connsiteY111" fmla="*/ 501820 h 1708795"/>
                <a:gd name="connsiteX112" fmla="*/ 943808 w 1625480"/>
                <a:gd name="connsiteY112" fmla="*/ 540913 h 1708795"/>
                <a:gd name="connsiteX113" fmla="*/ 1031766 w 1625480"/>
                <a:gd name="connsiteY113" fmla="*/ 626427 h 1708795"/>
                <a:gd name="connsiteX114" fmla="*/ 1251660 w 1625480"/>
                <a:gd name="connsiteY114" fmla="*/ 748591 h 1708795"/>
                <a:gd name="connsiteX115" fmla="*/ 1151486 w 1625480"/>
                <a:gd name="connsiteY115" fmla="*/ 724158 h 1708795"/>
                <a:gd name="connsiteX116" fmla="*/ 1149043 w 1625480"/>
                <a:gd name="connsiteY116" fmla="*/ 721715 h 1708795"/>
                <a:gd name="connsiteX117" fmla="*/ 1149043 w 1625480"/>
                <a:gd name="connsiteY117" fmla="*/ 716828 h 1708795"/>
                <a:gd name="connsiteX118" fmla="*/ 1153929 w 1625480"/>
                <a:gd name="connsiteY118" fmla="*/ 707055 h 1708795"/>
                <a:gd name="connsiteX119" fmla="*/ 1153929 w 1625480"/>
                <a:gd name="connsiteY119" fmla="*/ 707055 h 1708795"/>
                <a:gd name="connsiteX120" fmla="*/ 1251660 w 1625480"/>
                <a:gd name="connsiteY120" fmla="*/ 748591 h 1708795"/>
                <a:gd name="connsiteX121" fmla="*/ 892499 w 1625480"/>
                <a:gd name="connsiteY121" fmla="*/ 374770 h 1708795"/>
                <a:gd name="connsiteX122" fmla="*/ 787439 w 1625480"/>
                <a:gd name="connsiteY122" fmla="*/ 372327 h 1708795"/>
                <a:gd name="connsiteX123" fmla="*/ 843634 w 1625480"/>
                <a:gd name="connsiteY123" fmla="*/ 328348 h 1708795"/>
                <a:gd name="connsiteX124" fmla="*/ 892499 w 1625480"/>
                <a:gd name="connsiteY124" fmla="*/ 374770 h 170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1625480" h="1708795">
                  <a:moveTo>
                    <a:pt x="1097734" y="355224"/>
                  </a:moveTo>
                  <a:cubicBezTo>
                    <a:pt x="1065972" y="299029"/>
                    <a:pt x="1009776" y="208628"/>
                    <a:pt x="899829" y="167092"/>
                  </a:cubicBezTo>
                  <a:cubicBezTo>
                    <a:pt x="787439" y="125557"/>
                    <a:pt x="721471" y="123114"/>
                    <a:pt x="665275" y="76691"/>
                  </a:cubicBezTo>
                  <a:cubicBezTo>
                    <a:pt x="609080" y="30269"/>
                    <a:pt x="547999" y="-43029"/>
                    <a:pt x="408732" y="32713"/>
                  </a:cubicBezTo>
                  <a:cubicBezTo>
                    <a:pt x="269466" y="108454"/>
                    <a:pt x="284125" y="196412"/>
                    <a:pt x="291455" y="242834"/>
                  </a:cubicBezTo>
                  <a:cubicBezTo>
                    <a:pt x="298785" y="289256"/>
                    <a:pt x="335434" y="330791"/>
                    <a:pt x="328104" y="360111"/>
                  </a:cubicBezTo>
                  <a:cubicBezTo>
                    <a:pt x="328104" y="360111"/>
                    <a:pt x="318331" y="394316"/>
                    <a:pt x="286569" y="367441"/>
                  </a:cubicBezTo>
                  <a:cubicBezTo>
                    <a:pt x="254806" y="340565"/>
                    <a:pt x="183951" y="274596"/>
                    <a:pt x="88664" y="343008"/>
                  </a:cubicBezTo>
                  <a:cubicBezTo>
                    <a:pt x="-6624" y="413863"/>
                    <a:pt x="-6624" y="575118"/>
                    <a:pt x="5593" y="653303"/>
                  </a:cubicBezTo>
                  <a:cubicBezTo>
                    <a:pt x="17809" y="731488"/>
                    <a:pt x="64231" y="809672"/>
                    <a:pt x="91107" y="887857"/>
                  </a:cubicBezTo>
                  <a:cubicBezTo>
                    <a:pt x="117983" y="966042"/>
                    <a:pt x="147302" y="1088205"/>
                    <a:pt x="227930" y="1168833"/>
                  </a:cubicBezTo>
                  <a:cubicBezTo>
                    <a:pt x="308558" y="1249461"/>
                    <a:pt x="367197" y="1254347"/>
                    <a:pt x="418505" y="1330089"/>
                  </a:cubicBezTo>
                  <a:cubicBezTo>
                    <a:pt x="469814" y="1405830"/>
                    <a:pt x="543112" y="1471798"/>
                    <a:pt x="621297" y="1496231"/>
                  </a:cubicBezTo>
                  <a:cubicBezTo>
                    <a:pt x="699481" y="1520664"/>
                    <a:pt x="794769" y="1537767"/>
                    <a:pt x="870510" y="1540210"/>
                  </a:cubicBezTo>
                  <a:cubicBezTo>
                    <a:pt x="943808" y="1542653"/>
                    <a:pt x="956024" y="1552426"/>
                    <a:pt x="990230" y="1569529"/>
                  </a:cubicBezTo>
                  <a:cubicBezTo>
                    <a:pt x="1024436" y="1586632"/>
                    <a:pt x="1117280" y="1652600"/>
                    <a:pt x="1197908" y="1623281"/>
                  </a:cubicBezTo>
                  <a:cubicBezTo>
                    <a:pt x="1280979" y="1593962"/>
                    <a:pt x="1381153" y="1576859"/>
                    <a:pt x="1422689" y="1603735"/>
                  </a:cubicBezTo>
                  <a:cubicBezTo>
                    <a:pt x="1464225" y="1630611"/>
                    <a:pt x="1527749" y="1674590"/>
                    <a:pt x="1625480" y="1708795"/>
                  </a:cubicBezTo>
                  <a:cubicBezTo>
                    <a:pt x="1625480" y="1708795"/>
                    <a:pt x="1527749" y="1615951"/>
                    <a:pt x="1537523" y="1508447"/>
                  </a:cubicBezTo>
                  <a:cubicBezTo>
                    <a:pt x="1544853" y="1400944"/>
                    <a:pt x="1520420" y="1386284"/>
                    <a:pt x="1510647" y="1369181"/>
                  </a:cubicBezTo>
                  <a:cubicBezTo>
                    <a:pt x="1503317" y="1352078"/>
                    <a:pt x="1486214" y="1337419"/>
                    <a:pt x="1517976" y="1259234"/>
                  </a:cubicBezTo>
                  <a:cubicBezTo>
                    <a:pt x="1549739" y="1181049"/>
                    <a:pt x="1591275" y="1039340"/>
                    <a:pt x="1539966" y="946495"/>
                  </a:cubicBezTo>
                  <a:cubicBezTo>
                    <a:pt x="1488657" y="853651"/>
                    <a:pt x="1420246" y="799899"/>
                    <a:pt x="1405586" y="721715"/>
                  </a:cubicBezTo>
                  <a:cubicBezTo>
                    <a:pt x="1390927" y="643530"/>
                    <a:pt x="1339618" y="545799"/>
                    <a:pt x="1266320" y="499377"/>
                  </a:cubicBezTo>
                  <a:cubicBezTo>
                    <a:pt x="1197908" y="455398"/>
                    <a:pt x="1129497" y="411419"/>
                    <a:pt x="1097734" y="355224"/>
                  </a:cubicBezTo>
                  <a:close/>
                  <a:moveTo>
                    <a:pt x="161962" y="726601"/>
                  </a:moveTo>
                  <a:cubicBezTo>
                    <a:pt x="132643" y="663076"/>
                    <a:pt x="127756" y="580005"/>
                    <a:pt x="154632" y="511593"/>
                  </a:cubicBezTo>
                  <a:cubicBezTo>
                    <a:pt x="164405" y="487161"/>
                    <a:pt x="181508" y="455398"/>
                    <a:pt x="208384" y="448068"/>
                  </a:cubicBezTo>
                  <a:cubicBezTo>
                    <a:pt x="237703" y="438295"/>
                    <a:pt x="267023" y="455398"/>
                    <a:pt x="284125" y="479831"/>
                  </a:cubicBezTo>
                  <a:cubicBezTo>
                    <a:pt x="308558" y="514037"/>
                    <a:pt x="318331" y="555572"/>
                    <a:pt x="320774" y="594665"/>
                  </a:cubicBezTo>
                  <a:cubicBezTo>
                    <a:pt x="323218" y="633757"/>
                    <a:pt x="328104" y="677736"/>
                    <a:pt x="320774" y="716828"/>
                  </a:cubicBezTo>
                  <a:cubicBezTo>
                    <a:pt x="313445" y="748591"/>
                    <a:pt x="291455" y="782796"/>
                    <a:pt x="259693" y="790126"/>
                  </a:cubicBezTo>
                  <a:cubicBezTo>
                    <a:pt x="213270" y="802342"/>
                    <a:pt x="179065" y="765693"/>
                    <a:pt x="161962" y="726601"/>
                  </a:cubicBezTo>
                  <a:close/>
                  <a:moveTo>
                    <a:pt x="279239" y="961155"/>
                  </a:moveTo>
                  <a:cubicBezTo>
                    <a:pt x="269466" y="973371"/>
                    <a:pt x="252363" y="975815"/>
                    <a:pt x="240146" y="966042"/>
                  </a:cubicBezTo>
                  <a:cubicBezTo>
                    <a:pt x="225487" y="956268"/>
                    <a:pt x="220600" y="931836"/>
                    <a:pt x="220600" y="917176"/>
                  </a:cubicBezTo>
                  <a:cubicBezTo>
                    <a:pt x="218157" y="878084"/>
                    <a:pt x="247476" y="826775"/>
                    <a:pt x="279239" y="878084"/>
                  </a:cubicBezTo>
                  <a:cubicBezTo>
                    <a:pt x="296342" y="902517"/>
                    <a:pt x="301228" y="936722"/>
                    <a:pt x="279239" y="961155"/>
                  </a:cubicBezTo>
                  <a:close/>
                  <a:moveTo>
                    <a:pt x="645729" y="1295883"/>
                  </a:moveTo>
                  <a:cubicBezTo>
                    <a:pt x="618853" y="1283667"/>
                    <a:pt x="609080" y="1249461"/>
                    <a:pt x="604194" y="1222585"/>
                  </a:cubicBezTo>
                  <a:cubicBezTo>
                    <a:pt x="599307" y="1200595"/>
                    <a:pt x="591977" y="1166390"/>
                    <a:pt x="596864" y="1144400"/>
                  </a:cubicBezTo>
                  <a:cubicBezTo>
                    <a:pt x="599307" y="1137070"/>
                    <a:pt x="604194" y="1132184"/>
                    <a:pt x="609080" y="1129741"/>
                  </a:cubicBezTo>
                  <a:cubicBezTo>
                    <a:pt x="609080" y="1129741"/>
                    <a:pt x="609080" y="1129741"/>
                    <a:pt x="609080" y="1129741"/>
                  </a:cubicBezTo>
                  <a:cubicBezTo>
                    <a:pt x="626183" y="1107751"/>
                    <a:pt x="653059" y="1124854"/>
                    <a:pt x="665275" y="1141957"/>
                  </a:cubicBezTo>
                  <a:cubicBezTo>
                    <a:pt x="679935" y="1161503"/>
                    <a:pt x="687265" y="1183493"/>
                    <a:pt x="694595" y="1205482"/>
                  </a:cubicBezTo>
                  <a:cubicBezTo>
                    <a:pt x="699481" y="1227471"/>
                    <a:pt x="704368" y="1254347"/>
                    <a:pt x="694595" y="1273894"/>
                  </a:cubicBezTo>
                  <a:cubicBezTo>
                    <a:pt x="687265" y="1295883"/>
                    <a:pt x="665275" y="1305656"/>
                    <a:pt x="645729" y="1295883"/>
                  </a:cubicBezTo>
                  <a:close/>
                  <a:moveTo>
                    <a:pt x="919375" y="1374068"/>
                  </a:moveTo>
                  <a:cubicBezTo>
                    <a:pt x="934035" y="1393614"/>
                    <a:pt x="960911" y="1435149"/>
                    <a:pt x="943808" y="1462025"/>
                  </a:cubicBezTo>
                  <a:cubicBezTo>
                    <a:pt x="926705" y="1488901"/>
                    <a:pt x="897386" y="1449809"/>
                    <a:pt x="890056" y="1435149"/>
                  </a:cubicBezTo>
                  <a:cubicBezTo>
                    <a:pt x="882726" y="1418046"/>
                    <a:pt x="870510" y="1391170"/>
                    <a:pt x="875396" y="1369181"/>
                  </a:cubicBezTo>
                  <a:cubicBezTo>
                    <a:pt x="875396" y="1359408"/>
                    <a:pt x="875396" y="1349635"/>
                    <a:pt x="887613" y="1352078"/>
                  </a:cubicBezTo>
                  <a:cubicBezTo>
                    <a:pt x="899829" y="1354521"/>
                    <a:pt x="912046" y="1364295"/>
                    <a:pt x="919375" y="1374068"/>
                  </a:cubicBezTo>
                  <a:close/>
                  <a:moveTo>
                    <a:pt x="474700" y="1019794"/>
                  </a:moveTo>
                  <a:cubicBezTo>
                    <a:pt x="450268" y="978258"/>
                    <a:pt x="440495" y="931836"/>
                    <a:pt x="433165" y="885414"/>
                  </a:cubicBezTo>
                  <a:cubicBezTo>
                    <a:pt x="428278" y="846321"/>
                    <a:pt x="425835" y="804786"/>
                    <a:pt x="438051" y="768137"/>
                  </a:cubicBezTo>
                  <a:cubicBezTo>
                    <a:pt x="447824" y="741261"/>
                    <a:pt x="477144" y="711941"/>
                    <a:pt x="508906" y="714385"/>
                  </a:cubicBezTo>
                  <a:cubicBezTo>
                    <a:pt x="538225" y="716828"/>
                    <a:pt x="560215" y="738818"/>
                    <a:pt x="565101" y="768137"/>
                  </a:cubicBezTo>
                  <a:cubicBezTo>
                    <a:pt x="565101" y="768137"/>
                    <a:pt x="565101" y="768137"/>
                    <a:pt x="565101" y="768137"/>
                  </a:cubicBezTo>
                  <a:cubicBezTo>
                    <a:pt x="569988" y="777910"/>
                    <a:pt x="574874" y="790126"/>
                    <a:pt x="579761" y="802342"/>
                  </a:cubicBezTo>
                  <a:cubicBezTo>
                    <a:pt x="594421" y="838992"/>
                    <a:pt x="606637" y="880527"/>
                    <a:pt x="611524" y="919619"/>
                  </a:cubicBezTo>
                  <a:cubicBezTo>
                    <a:pt x="616410" y="951382"/>
                    <a:pt x="621297" y="990474"/>
                    <a:pt x="609080" y="1022237"/>
                  </a:cubicBezTo>
                  <a:cubicBezTo>
                    <a:pt x="584648" y="1088205"/>
                    <a:pt x="504020" y="1073545"/>
                    <a:pt x="474700" y="1019794"/>
                  </a:cubicBezTo>
                  <a:close/>
                  <a:moveTo>
                    <a:pt x="953581" y="1222585"/>
                  </a:moveTo>
                  <a:cubicBezTo>
                    <a:pt x="953581" y="1225028"/>
                    <a:pt x="953581" y="1227471"/>
                    <a:pt x="953581" y="1232358"/>
                  </a:cubicBezTo>
                  <a:cubicBezTo>
                    <a:pt x="958468" y="1283667"/>
                    <a:pt x="921819" y="1322759"/>
                    <a:pt x="872953" y="1286110"/>
                  </a:cubicBezTo>
                  <a:cubicBezTo>
                    <a:pt x="831418" y="1254347"/>
                    <a:pt x="821645" y="1195709"/>
                    <a:pt x="814315" y="1149287"/>
                  </a:cubicBezTo>
                  <a:cubicBezTo>
                    <a:pt x="811872" y="1124854"/>
                    <a:pt x="802098" y="1080875"/>
                    <a:pt x="819201" y="1061329"/>
                  </a:cubicBezTo>
                  <a:cubicBezTo>
                    <a:pt x="846077" y="1029567"/>
                    <a:pt x="887613" y="1075989"/>
                    <a:pt x="902273" y="1097978"/>
                  </a:cubicBezTo>
                  <a:cubicBezTo>
                    <a:pt x="931592" y="1132184"/>
                    <a:pt x="948695" y="1176163"/>
                    <a:pt x="953581" y="1222585"/>
                  </a:cubicBezTo>
                  <a:close/>
                  <a:moveTo>
                    <a:pt x="1219898" y="1369181"/>
                  </a:moveTo>
                  <a:cubicBezTo>
                    <a:pt x="1219898" y="1381397"/>
                    <a:pt x="1217454" y="1393614"/>
                    <a:pt x="1202795" y="1396057"/>
                  </a:cubicBezTo>
                  <a:cubicBezTo>
                    <a:pt x="1180805" y="1400944"/>
                    <a:pt x="1161259" y="1371624"/>
                    <a:pt x="1151486" y="1354521"/>
                  </a:cubicBezTo>
                  <a:cubicBezTo>
                    <a:pt x="1129497" y="1315429"/>
                    <a:pt x="1163702" y="1298326"/>
                    <a:pt x="1197908" y="1322759"/>
                  </a:cubicBezTo>
                  <a:cubicBezTo>
                    <a:pt x="1207681" y="1330089"/>
                    <a:pt x="1219898" y="1352078"/>
                    <a:pt x="1219898" y="1369181"/>
                  </a:cubicBezTo>
                  <a:close/>
                  <a:moveTo>
                    <a:pt x="416062" y="321018"/>
                  </a:moveTo>
                  <a:cubicBezTo>
                    <a:pt x="416062" y="321018"/>
                    <a:pt x="416062" y="321018"/>
                    <a:pt x="416062" y="321018"/>
                  </a:cubicBezTo>
                  <a:cubicBezTo>
                    <a:pt x="433165" y="306359"/>
                    <a:pt x="477144" y="294142"/>
                    <a:pt x="486917" y="291699"/>
                  </a:cubicBezTo>
                  <a:cubicBezTo>
                    <a:pt x="508906" y="286813"/>
                    <a:pt x="528452" y="286813"/>
                    <a:pt x="550442" y="289256"/>
                  </a:cubicBezTo>
                  <a:cubicBezTo>
                    <a:pt x="579761" y="291699"/>
                    <a:pt x="611524" y="296586"/>
                    <a:pt x="638399" y="311245"/>
                  </a:cubicBezTo>
                  <a:cubicBezTo>
                    <a:pt x="655502" y="321018"/>
                    <a:pt x="675048" y="340565"/>
                    <a:pt x="665275" y="362554"/>
                  </a:cubicBezTo>
                  <a:cubicBezTo>
                    <a:pt x="655502" y="384543"/>
                    <a:pt x="623740" y="391873"/>
                    <a:pt x="604194" y="394316"/>
                  </a:cubicBezTo>
                  <a:cubicBezTo>
                    <a:pt x="579761" y="399203"/>
                    <a:pt x="552885" y="401646"/>
                    <a:pt x="528452" y="399203"/>
                  </a:cubicBezTo>
                  <a:cubicBezTo>
                    <a:pt x="508906" y="396760"/>
                    <a:pt x="489360" y="389430"/>
                    <a:pt x="472257" y="384543"/>
                  </a:cubicBezTo>
                  <a:cubicBezTo>
                    <a:pt x="455154" y="374770"/>
                    <a:pt x="376970" y="347894"/>
                    <a:pt x="416062" y="321018"/>
                  </a:cubicBezTo>
                  <a:close/>
                  <a:moveTo>
                    <a:pt x="1427576" y="1278780"/>
                  </a:moveTo>
                  <a:cubicBezTo>
                    <a:pt x="1439792" y="1293440"/>
                    <a:pt x="1449565" y="1317872"/>
                    <a:pt x="1432462" y="1332532"/>
                  </a:cubicBezTo>
                  <a:cubicBezTo>
                    <a:pt x="1386040" y="1374068"/>
                    <a:pt x="1241887" y="1300770"/>
                    <a:pt x="1263877" y="1237244"/>
                  </a:cubicBezTo>
                  <a:cubicBezTo>
                    <a:pt x="1266320" y="1229915"/>
                    <a:pt x="1271206" y="1225028"/>
                    <a:pt x="1278536" y="1222585"/>
                  </a:cubicBezTo>
                  <a:cubicBezTo>
                    <a:pt x="1300526" y="1212812"/>
                    <a:pt x="1329845" y="1220142"/>
                    <a:pt x="1349391" y="1229915"/>
                  </a:cubicBezTo>
                  <a:cubicBezTo>
                    <a:pt x="1376267" y="1239688"/>
                    <a:pt x="1405586" y="1254347"/>
                    <a:pt x="1427576" y="1278780"/>
                  </a:cubicBezTo>
                  <a:close/>
                  <a:moveTo>
                    <a:pt x="1361607" y="1085762"/>
                  </a:moveTo>
                  <a:cubicBezTo>
                    <a:pt x="1361607" y="1115081"/>
                    <a:pt x="1305412" y="1100421"/>
                    <a:pt x="1290752" y="1095535"/>
                  </a:cubicBezTo>
                  <a:cubicBezTo>
                    <a:pt x="1278536" y="1090648"/>
                    <a:pt x="1263877" y="1083319"/>
                    <a:pt x="1261433" y="1071102"/>
                  </a:cubicBezTo>
                  <a:cubicBezTo>
                    <a:pt x="1258990" y="1058886"/>
                    <a:pt x="1263877" y="1056443"/>
                    <a:pt x="1271206" y="1053999"/>
                  </a:cubicBezTo>
                  <a:cubicBezTo>
                    <a:pt x="1295639" y="1041783"/>
                    <a:pt x="1361607" y="1058886"/>
                    <a:pt x="1361607" y="1085762"/>
                  </a:cubicBezTo>
                  <a:close/>
                  <a:moveTo>
                    <a:pt x="1241887" y="944052"/>
                  </a:moveTo>
                  <a:cubicBezTo>
                    <a:pt x="1251660" y="983144"/>
                    <a:pt x="1227228" y="1010020"/>
                    <a:pt x="1188135" y="1014907"/>
                  </a:cubicBezTo>
                  <a:cubicBezTo>
                    <a:pt x="1139270" y="1022237"/>
                    <a:pt x="1087961" y="1010020"/>
                    <a:pt x="1043982" y="990474"/>
                  </a:cubicBezTo>
                  <a:cubicBezTo>
                    <a:pt x="1014663" y="975815"/>
                    <a:pt x="980457" y="953825"/>
                    <a:pt x="968241" y="924506"/>
                  </a:cubicBezTo>
                  <a:cubicBezTo>
                    <a:pt x="956024" y="912290"/>
                    <a:pt x="946251" y="895187"/>
                    <a:pt x="956024" y="878084"/>
                  </a:cubicBezTo>
                  <a:cubicBezTo>
                    <a:pt x="963354" y="863424"/>
                    <a:pt x="978014" y="858538"/>
                    <a:pt x="992673" y="856094"/>
                  </a:cubicBezTo>
                  <a:cubicBezTo>
                    <a:pt x="1041539" y="848765"/>
                    <a:pt x="1097734" y="860981"/>
                    <a:pt x="1144156" y="878084"/>
                  </a:cubicBezTo>
                  <a:cubicBezTo>
                    <a:pt x="1168589" y="885414"/>
                    <a:pt x="1190578" y="895187"/>
                    <a:pt x="1212568" y="909846"/>
                  </a:cubicBezTo>
                  <a:cubicBezTo>
                    <a:pt x="1222341" y="917176"/>
                    <a:pt x="1237000" y="929393"/>
                    <a:pt x="1241887" y="944052"/>
                  </a:cubicBezTo>
                  <a:close/>
                  <a:moveTo>
                    <a:pt x="1031766" y="626427"/>
                  </a:moveTo>
                  <a:cubicBezTo>
                    <a:pt x="1031766" y="628870"/>
                    <a:pt x="1031766" y="628870"/>
                    <a:pt x="1031766" y="631314"/>
                  </a:cubicBezTo>
                  <a:cubicBezTo>
                    <a:pt x="1031766" y="648417"/>
                    <a:pt x="1024436" y="665519"/>
                    <a:pt x="1009776" y="677736"/>
                  </a:cubicBezTo>
                  <a:cubicBezTo>
                    <a:pt x="978014" y="704612"/>
                    <a:pt x="934035" y="711941"/>
                    <a:pt x="894943" y="709498"/>
                  </a:cubicBezTo>
                  <a:cubicBezTo>
                    <a:pt x="841191" y="704612"/>
                    <a:pt x="789882" y="689952"/>
                    <a:pt x="743460" y="663076"/>
                  </a:cubicBezTo>
                  <a:cubicBezTo>
                    <a:pt x="711698" y="643530"/>
                    <a:pt x="660389" y="611767"/>
                    <a:pt x="653059" y="570232"/>
                  </a:cubicBezTo>
                  <a:cubicBezTo>
                    <a:pt x="643286" y="518923"/>
                    <a:pt x="716584" y="501820"/>
                    <a:pt x="755676" y="501820"/>
                  </a:cubicBezTo>
                  <a:cubicBezTo>
                    <a:pt x="819201" y="501820"/>
                    <a:pt x="885170" y="516480"/>
                    <a:pt x="943808" y="540913"/>
                  </a:cubicBezTo>
                  <a:cubicBezTo>
                    <a:pt x="970684" y="555572"/>
                    <a:pt x="1036652" y="582448"/>
                    <a:pt x="1031766" y="626427"/>
                  </a:cubicBezTo>
                  <a:close/>
                  <a:moveTo>
                    <a:pt x="1251660" y="748591"/>
                  </a:moveTo>
                  <a:cubicBezTo>
                    <a:pt x="1234557" y="775467"/>
                    <a:pt x="1163702" y="751034"/>
                    <a:pt x="1151486" y="724158"/>
                  </a:cubicBezTo>
                  <a:cubicBezTo>
                    <a:pt x="1151486" y="724158"/>
                    <a:pt x="1149043" y="721715"/>
                    <a:pt x="1149043" y="721715"/>
                  </a:cubicBezTo>
                  <a:cubicBezTo>
                    <a:pt x="1149043" y="719271"/>
                    <a:pt x="1149043" y="719271"/>
                    <a:pt x="1149043" y="716828"/>
                  </a:cubicBezTo>
                  <a:cubicBezTo>
                    <a:pt x="1149043" y="714385"/>
                    <a:pt x="1151486" y="709498"/>
                    <a:pt x="1153929" y="707055"/>
                  </a:cubicBezTo>
                  <a:cubicBezTo>
                    <a:pt x="1153929" y="707055"/>
                    <a:pt x="1153929" y="707055"/>
                    <a:pt x="1153929" y="707055"/>
                  </a:cubicBezTo>
                  <a:cubicBezTo>
                    <a:pt x="1178362" y="672849"/>
                    <a:pt x="1276093" y="709498"/>
                    <a:pt x="1251660" y="748591"/>
                  </a:cubicBezTo>
                  <a:close/>
                  <a:moveTo>
                    <a:pt x="892499" y="374770"/>
                  </a:moveTo>
                  <a:cubicBezTo>
                    <a:pt x="875396" y="399203"/>
                    <a:pt x="806985" y="386987"/>
                    <a:pt x="787439" y="372327"/>
                  </a:cubicBezTo>
                  <a:cubicBezTo>
                    <a:pt x="741017" y="338121"/>
                    <a:pt x="819201" y="325905"/>
                    <a:pt x="843634" y="328348"/>
                  </a:cubicBezTo>
                  <a:cubicBezTo>
                    <a:pt x="863180" y="330791"/>
                    <a:pt x="912046" y="345451"/>
                    <a:pt x="892499" y="374770"/>
                  </a:cubicBezTo>
                  <a:close/>
                </a:path>
              </a:pathLst>
            </a:custGeom>
            <a:solidFill>
              <a:srgbClr val="54AB34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32" name="Freeform: Shape 3031">
              <a:extLst>
                <a:ext uri="{FF2B5EF4-FFF2-40B4-BE49-F238E27FC236}">
                  <a16:creationId xmlns:a16="http://schemas.microsoft.com/office/drawing/2014/main" id="{AB7C2D7F-3129-42A1-9195-229BDD779A9E}"/>
                </a:ext>
              </a:extLst>
            </p:cNvPr>
            <p:cNvSpPr/>
            <p:nvPr/>
          </p:nvSpPr>
          <p:spPr>
            <a:xfrm>
              <a:off x="1236852" y="-806320"/>
              <a:ext cx="1328622" cy="1701465"/>
            </a:xfrm>
            <a:custGeom>
              <a:avLst/>
              <a:gdLst>
                <a:gd name="connsiteX0" fmla="*/ 810650 w 1328622"/>
                <a:gd name="connsiteY0" fmla="*/ 355224 h 1701465"/>
                <a:gd name="connsiteX1" fmla="*/ 612745 w 1328622"/>
                <a:gd name="connsiteY1" fmla="*/ 167092 h 1701465"/>
                <a:gd name="connsiteX2" fmla="*/ 378191 w 1328622"/>
                <a:gd name="connsiteY2" fmla="*/ 76691 h 1701465"/>
                <a:gd name="connsiteX3" fmla="*/ 121648 w 1328622"/>
                <a:gd name="connsiteY3" fmla="*/ 32713 h 1701465"/>
                <a:gd name="connsiteX4" fmla="*/ 4371 w 1328622"/>
                <a:gd name="connsiteY4" fmla="*/ 242834 h 1701465"/>
                <a:gd name="connsiteX5" fmla="*/ 41020 w 1328622"/>
                <a:gd name="connsiteY5" fmla="*/ 352781 h 1701465"/>
                <a:gd name="connsiteX6" fmla="*/ 97215 w 1328622"/>
                <a:gd name="connsiteY6" fmla="*/ 421192 h 1701465"/>
                <a:gd name="connsiteX7" fmla="*/ 214492 w 1328622"/>
                <a:gd name="connsiteY7" fmla="*/ 555572 h 1701465"/>
                <a:gd name="connsiteX8" fmla="*/ 497911 w 1328622"/>
                <a:gd name="connsiteY8" fmla="*/ 851208 h 1701465"/>
                <a:gd name="connsiteX9" fmla="*/ 962132 w 1328622"/>
                <a:gd name="connsiteY9" fmla="*/ 1320316 h 1701465"/>
                <a:gd name="connsiteX10" fmla="*/ 1328623 w 1328622"/>
                <a:gd name="connsiteY10" fmla="*/ 1701466 h 1701465"/>
                <a:gd name="connsiteX11" fmla="*/ 1250438 w 1328622"/>
                <a:gd name="connsiteY11" fmla="*/ 1510891 h 1701465"/>
                <a:gd name="connsiteX12" fmla="*/ 1223562 w 1328622"/>
                <a:gd name="connsiteY12" fmla="*/ 1371624 h 1701465"/>
                <a:gd name="connsiteX13" fmla="*/ 1230892 w 1328622"/>
                <a:gd name="connsiteY13" fmla="*/ 1261677 h 1701465"/>
                <a:gd name="connsiteX14" fmla="*/ 1252881 w 1328622"/>
                <a:gd name="connsiteY14" fmla="*/ 948939 h 1701465"/>
                <a:gd name="connsiteX15" fmla="*/ 1118501 w 1328622"/>
                <a:gd name="connsiteY15" fmla="*/ 724158 h 1701465"/>
                <a:gd name="connsiteX16" fmla="*/ 979235 w 1328622"/>
                <a:gd name="connsiteY16" fmla="*/ 501820 h 1701465"/>
                <a:gd name="connsiteX17" fmla="*/ 810650 w 1328622"/>
                <a:gd name="connsiteY17" fmla="*/ 355224 h 1701465"/>
                <a:gd name="connsiteX18" fmla="*/ 128977 w 1328622"/>
                <a:gd name="connsiteY18" fmla="*/ 321018 h 1701465"/>
                <a:gd name="connsiteX19" fmla="*/ 128977 w 1328622"/>
                <a:gd name="connsiteY19" fmla="*/ 321018 h 1701465"/>
                <a:gd name="connsiteX20" fmla="*/ 199832 w 1328622"/>
                <a:gd name="connsiteY20" fmla="*/ 291699 h 1701465"/>
                <a:gd name="connsiteX21" fmla="*/ 263357 w 1328622"/>
                <a:gd name="connsiteY21" fmla="*/ 289256 h 1701465"/>
                <a:gd name="connsiteX22" fmla="*/ 351315 w 1328622"/>
                <a:gd name="connsiteY22" fmla="*/ 311245 h 1701465"/>
                <a:gd name="connsiteX23" fmla="*/ 378191 w 1328622"/>
                <a:gd name="connsiteY23" fmla="*/ 362554 h 1701465"/>
                <a:gd name="connsiteX24" fmla="*/ 317109 w 1328622"/>
                <a:gd name="connsiteY24" fmla="*/ 394316 h 1701465"/>
                <a:gd name="connsiteX25" fmla="*/ 241368 w 1328622"/>
                <a:gd name="connsiteY25" fmla="*/ 399203 h 1701465"/>
                <a:gd name="connsiteX26" fmla="*/ 185173 w 1328622"/>
                <a:gd name="connsiteY26" fmla="*/ 384543 h 1701465"/>
                <a:gd name="connsiteX27" fmla="*/ 128977 w 1328622"/>
                <a:gd name="connsiteY27" fmla="*/ 321018 h 1701465"/>
                <a:gd name="connsiteX28" fmla="*/ 1140491 w 1328622"/>
                <a:gd name="connsiteY28" fmla="*/ 1278780 h 1701465"/>
                <a:gd name="connsiteX29" fmla="*/ 1145378 w 1328622"/>
                <a:gd name="connsiteY29" fmla="*/ 1332532 h 1701465"/>
                <a:gd name="connsiteX30" fmla="*/ 976792 w 1328622"/>
                <a:gd name="connsiteY30" fmla="*/ 1237244 h 1701465"/>
                <a:gd name="connsiteX31" fmla="*/ 991452 w 1328622"/>
                <a:gd name="connsiteY31" fmla="*/ 1222585 h 1701465"/>
                <a:gd name="connsiteX32" fmla="*/ 1062307 w 1328622"/>
                <a:gd name="connsiteY32" fmla="*/ 1229915 h 1701465"/>
                <a:gd name="connsiteX33" fmla="*/ 1140491 w 1328622"/>
                <a:gd name="connsiteY33" fmla="*/ 1278780 h 1701465"/>
                <a:gd name="connsiteX34" fmla="*/ 1074523 w 1328622"/>
                <a:gd name="connsiteY34" fmla="*/ 1085762 h 1701465"/>
                <a:gd name="connsiteX35" fmla="*/ 1003668 w 1328622"/>
                <a:gd name="connsiteY35" fmla="*/ 1095535 h 1701465"/>
                <a:gd name="connsiteX36" fmla="*/ 974349 w 1328622"/>
                <a:gd name="connsiteY36" fmla="*/ 1071102 h 1701465"/>
                <a:gd name="connsiteX37" fmla="*/ 984122 w 1328622"/>
                <a:gd name="connsiteY37" fmla="*/ 1053999 h 1701465"/>
                <a:gd name="connsiteX38" fmla="*/ 1074523 w 1328622"/>
                <a:gd name="connsiteY38" fmla="*/ 1085762 h 1701465"/>
                <a:gd name="connsiteX39" fmla="*/ 954802 w 1328622"/>
                <a:gd name="connsiteY39" fmla="*/ 944052 h 1701465"/>
                <a:gd name="connsiteX40" fmla="*/ 901051 w 1328622"/>
                <a:gd name="connsiteY40" fmla="*/ 1014907 h 1701465"/>
                <a:gd name="connsiteX41" fmla="*/ 756898 w 1328622"/>
                <a:gd name="connsiteY41" fmla="*/ 990474 h 1701465"/>
                <a:gd name="connsiteX42" fmla="*/ 681156 w 1328622"/>
                <a:gd name="connsiteY42" fmla="*/ 924506 h 1701465"/>
                <a:gd name="connsiteX43" fmla="*/ 668940 w 1328622"/>
                <a:gd name="connsiteY43" fmla="*/ 878084 h 1701465"/>
                <a:gd name="connsiteX44" fmla="*/ 705589 w 1328622"/>
                <a:gd name="connsiteY44" fmla="*/ 856094 h 1701465"/>
                <a:gd name="connsiteX45" fmla="*/ 857072 w 1328622"/>
                <a:gd name="connsiteY45" fmla="*/ 878084 h 1701465"/>
                <a:gd name="connsiteX46" fmla="*/ 925483 w 1328622"/>
                <a:gd name="connsiteY46" fmla="*/ 909846 h 1701465"/>
                <a:gd name="connsiteX47" fmla="*/ 954802 w 1328622"/>
                <a:gd name="connsiteY47" fmla="*/ 944052 h 1701465"/>
                <a:gd name="connsiteX48" fmla="*/ 744681 w 1328622"/>
                <a:gd name="connsiteY48" fmla="*/ 626427 h 1701465"/>
                <a:gd name="connsiteX49" fmla="*/ 744681 w 1328622"/>
                <a:gd name="connsiteY49" fmla="*/ 631314 h 1701465"/>
                <a:gd name="connsiteX50" fmla="*/ 722692 w 1328622"/>
                <a:gd name="connsiteY50" fmla="*/ 677736 h 1701465"/>
                <a:gd name="connsiteX51" fmla="*/ 607858 w 1328622"/>
                <a:gd name="connsiteY51" fmla="*/ 709498 h 1701465"/>
                <a:gd name="connsiteX52" fmla="*/ 456376 w 1328622"/>
                <a:gd name="connsiteY52" fmla="*/ 663076 h 1701465"/>
                <a:gd name="connsiteX53" fmla="*/ 365975 w 1328622"/>
                <a:gd name="connsiteY53" fmla="*/ 570232 h 1701465"/>
                <a:gd name="connsiteX54" fmla="*/ 468592 w 1328622"/>
                <a:gd name="connsiteY54" fmla="*/ 501820 h 1701465"/>
                <a:gd name="connsiteX55" fmla="*/ 656724 w 1328622"/>
                <a:gd name="connsiteY55" fmla="*/ 540913 h 1701465"/>
                <a:gd name="connsiteX56" fmla="*/ 744681 w 1328622"/>
                <a:gd name="connsiteY56" fmla="*/ 626427 h 1701465"/>
                <a:gd name="connsiteX57" fmla="*/ 964576 w 1328622"/>
                <a:gd name="connsiteY57" fmla="*/ 748591 h 1701465"/>
                <a:gd name="connsiteX58" fmla="*/ 864402 w 1328622"/>
                <a:gd name="connsiteY58" fmla="*/ 724158 h 1701465"/>
                <a:gd name="connsiteX59" fmla="*/ 861958 w 1328622"/>
                <a:gd name="connsiteY59" fmla="*/ 721715 h 1701465"/>
                <a:gd name="connsiteX60" fmla="*/ 861958 w 1328622"/>
                <a:gd name="connsiteY60" fmla="*/ 716828 h 1701465"/>
                <a:gd name="connsiteX61" fmla="*/ 866845 w 1328622"/>
                <a:gd name="connsiteY61" fmla="*/ 707055 h 1701465"/>
                <a:gd name="connsiteX62" fmla="*/ 866845 w 1328622"/>
                <a:gd name="connsiteY62" fmla="*/ 707055 h 1701465"/>
                <a:gd name="connsiteX63" fmla="*/ 964576 w 1328622"/>
                <a:gd name="connsiteY63" fmla="*/ 748591 h 1701465"/>
                <a:gd name="connsiteX64" fmla="*/ 605415 w 1328622"/>
                <a:gd name="connsiteY64" fmla="*/ 374770 h 1701465"/>
                <a:gd name="connsiteX65" fmla="*/ 500354 w 1328622"/>
                <a:gd name="connsiteY65" fmla="*/ 372327 h 1701465"/>
                <a:gd name="connsiteX66" fmla="*/ 556550 w 1328622"/>
                <a:gd name="connsiteY66" fmla="*/ 328348 h 1701465"/>
                <a:gd name="connsiteX67" fmla="*/ 605415 w 1328622"/>
                <a:gd name="connsiteY67" fmla="*/ 374770 h 1701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1328622" h="1701465">
                  <a:moveTo>
                    <a:pt x="810650" y="355224"/>
                  </a:moveTo>
                  <a:cubicBezTo>
                    <a:pt x="778887" y="299029"/>
                    <a:pt x="722692" y="208628"/>
                    <a:pt x="612745" y="167092"/>
                  </a:cubicBezTo>
                  <a:cubicBezTo>
                    <a:pt x="500354" y="125557"/>
                    <a:pt x="434386" y="123114"/>
                    <a:pt x="378191" y="76691"/>
                  </a:cubicBezTo>
                  <a:cubicBezTo>
                    <a:pt x="321996" y="30269"/>
                    <a:pt x="260914" y="-43029"/>
                    <a:pt x="121648" y="32713"/>
                  </a:cubicBezTo>
                  <a:cubicBezTo>
                    <a:pt x="-17619" y="108454"/>
                    <a:pt x="-2959" y="196412"/>
                    <a:pt x="4371" y="242834"/>
                  </a:cubicBezTo>
                  <a:cubicBezTo>
                    <a:pt x="11700" y="284369"/>
                    <a:pt x="41020" y="321018"/>
                    <a:pt x="41020" y="352781"/>
                  </a:cubicBezTo>
                  <a:cubicBezTo>
                    <a:pt x="60566" y="374770"/>
                    <a:pt x="77669" y="399203"/>
                    <a:pt x="97215" y="421192"/>
                  </a:cubicBezTo>
                  <a:cubicBezTo>
                    <a:pt x="133864" y="470058"/>
                    <a:pt x="170513" y="514037"/>
                    <a:pt x="214492" y="555572"/>
                  </a:cubicBezTo>
                  <a:cubicBezTo>
                    <a:pt x="312223" y="650860"/>
                    <a:pt x="405067" y="751034"/>
                    <a:pt x="497911" y="851208"/>
                  </a:cubicBezTo>
                  <a:cubicBezTo>
                    <a:pt x="649394" y="1012464"/>
                    <a:pt x="810650" y="1161503"/>
                    <a:pt x="962132" y="1320316"/>
                  </a:cubicBezTo>
                  <a:cubicBezTo>
                    <a:pt x="1084296" y="1447366"/>
                    <a:pt x="1196686" y="1586632"/>
                    <a:pt x="1328623" y="1701466"/>
                  </a:cubicBezTo>
                  <a:cubicBezTo>
                    <a:pt x="1304190" y="1674590"/>
                    <a:pt x="1243108" y="1596405"/>
                    <a:pt x="1250438" y="1510891"/>
                  </a:cubicBezTo>
                  <a:cubicBezTo>
                    <a:pt x="1257768" y="1403387"/>
                    <a:pt x="1233335" y="1388727"/>
                    <a:pt x="1223562" y="1371624"/>
                  </a:cubicBezTo>
                  <a:cubicBezTo>
                    <a:pt x="1216232" y="1354521"/>
                    <a:pt x="1199129" y="1339862"/>
                    <a:pt x="1230892" y="1261677"/>
                  </a:cubicBezTo>
                  <a:cubicBezTo>
                    <a:pt x="1262655" y="1183493"/>
                    <a:pt x="1304190" y="1041783"/>
                    <a:pt x="1252881" y="948939"/>
                  </a:cubicBezTo>
                  <a:cubicBezTo>
                    <a:pt x="1201573" y="856094"/>
                    <a:pt x="1133161" y="802342"/>
                    <a:pt x="1118501" y="724158"/>
                  </a:cubicBezTo>
                  <a:cubicBezTo>
                    <a:pt x="1103842" y="645973"/>
                    <a:pt x="1052533" y="548242"/>
                    <a:pt x="979235" y="501820"/>
                  </a:cubicBezTo>
                  <a:cubicBezTo>
                    <a:pt x="910824" y="455398"/>
                    <a:pt x="842412" y="411419"/>
                    <a:pt x="810650" y="355224"/>
                  </a:cubicBezTo>
                  <a:close/>
                  <a:moveTo>
                    <a:pt x="128977" y="321018"/>
                  </a:moveTo>
                  <a:cubicBezTo>
                    <a:pt x="128977" y="321018"/>
                    <a:pt x="128977" y="321018"/>
                    <a:pt x="128977" y="321018"/>
                  </a:cubicBezTo>
                  <a:cubicBezTo>
                    <a:pt x="146080" y="306359"/>
                    <a:pt x="190059" y="294142"/>
                    <a:pt x="199832" y="291699"/>
                  </a:cubicBezTo>
                  <a:cubicBezTo>
                    <a:pt x="221822" y="286813"/>
                    <a:pt x="241368" y="286813"/>
                    <a:pt x="263357" y="289256"/>
                  </a:cubicBezTo>
                  <a:cubicBezTo>
                    <a:pt x="292676" y="291699"/>
                    <a:pt x="324439" y="296586"/>
                    <a:pt x="351315" y="311245"/>
                  </a:cubicBezTo>
                  <a:cubicBezTo>
                    <a:pt x="368418" y="321018"/>
                    <a:pt x="387964" y="340565"/>
                    <a:pt x="378191" y="362554"/>
                  </a:cubicBezTo>
                  <a:cubicBezTo>
                    <a:pt x="368418" y="384543"/>
                    <a:pt x="336655" y="391873"/>
                    <a:pt x="317109" y="394316"/>
                  </a:cubicBezTo>
                  <a:cubicBezTo>
                    <a:pt x="292676" y="399203"/>
                    <a:pt x="265801" y="401646"/>
                    <a:pt x="241368" y="399203"/>
                  </a:cubicBezTo>
                  <a:cubicBezTo>
                    <a:pt x="221822" y="396760"/>
                    <a:pt x="202276" y="389430"/>
                    <a:pt x="185173" y="384543"/>
                  </a:cubicBezTo>
                  <a:cubicBezTo>
                    <a:pt x="168070" y="374770"/>
                    <a:pt x="89885" y="347894"/>
                    <a:pt x="128977" y="321018"/>
                  </a:cubicBezTo>
                  <a:close/>
                  <a:moveTo>
                    <a:pt x="1140491" y="1278780"/>
                  </a:moveTo>
                  <a:cubicBezTo>
                    <a:pt x="1152707" y="1293440"/>
                    <a:pt x="1162480" y="1317872"/>
                    <a:pt x="1145378" y="1332532"/>
                  </a:cubicBezTo>
                  <a:cubicBezTo>
                    <a:pt x="1098956" y="1374068"/>
                    <a:pt x="954802" y="1300770"/>
                    <a:pt x="976792" y="1237244"/>
                  </a:cubicBezTo>
                  <a:cubicBezTo>
                    <a:pt x="979235" y="1229915"/>
                    <a:pt x="984122" y="1225028"/>
                    <a:pt x="991452" y="1222585"/>
                  </a:cubicBezTo>
                  <a:cubicBezTo>
                    <a:pt x="1013441" y="1212812"/>
                    <a:pt x="1042760" y="1220142"/>
                    <a:pt x="1062307" y="1229915"/>
                  </a:cubicBezTo>
                  <a:cubicBezTo>
                    <a:pt x="1089182" y="1239688"/>
                    <a:pt x="1118501" y="1254347"/>
                    <a:pt x="1140491" y="1278780"/>
                  </a:cubicBezTo>
                  <a:close/>
                  <a:moveTo>
                    <a:pt x="1074523" y="1085762"/>
                  </a:moveTo>
                  <a:cubicBezTo>
                    <a:pt x="1074523" y="1115081"/>
                    <a:pt x="1018328" y="1100421"/>
                    <a:pt x="1003668" y="1095535"/>
                  </a:cubicBezTo>
                  <a:cubicBezTo>
                    <a:pt x="991452" y="1090648"/>
                    <a:pt x="976792" y="1083319"/>
                    <a:pt x="974349" y="1071102"/>
                  </a:cubicBezTo>
                  <a:cubicBezTo>
                    <a:pt x="971905" y="1058886"/>
                    <a:pt x="976792" y="1056443"/>
                    <a:pt x="984122" y="1053999"/>
                  </a:cubicBezTo>
                  <a:cubicBezTo>
                    <a:pt x="1008554" y="1041783"/>
                    <a:pt x="1074523" y="1058886"/>
                    <a:pt x="1074523" y="1085762"/>
                  </a:cubicBezTo>
                  <a:close/>
                  <a:moveTo>
                    <a:pt x="954802" y="944052"/>
                  </a:moveTo>
                  <a:cubicBezTo>
                    <a:pt x="964576" y="983144"/>
                    <a:pt x="940143" y="1010020"/>
                    <a:pt x="901051" y="1014907"/>
                  </a:cubicBezTo>
                  <a:cubicBezTo>
                    <a:pt x="852185" y="1022237"/>
                    <a:pt x="800877" y="1010020"/>
                    <a:pt x="756898" y="990474"/>
                  </a:cubicBezTo>
                  <a:cubicBezTo>
                    <a:pt x="727579" y="975815"/>
                    <a:pt x="693373" y="953825"/>
                    <a:pt x="681156" y="924506"/>
                  </a:cubicBezTo>
                  <a:cubicBezTo>
                    <a:pt x="668940" y="912290"/>
                    <a:pt x="659167" y="895187"/>
                    <a:pt x="668940" y="878084"/>
                  </a:cubicBezTo>
                  <a:cubicBezTo>
                    <a:pt x="676270" y="863424"/>
                    <a:pt x="690929" y="858538"/>
                    <a:pt x="705589" y="856094"/>
                  </a:cubicBezTo>
                  <a:cubicBezTo>
                    <a:pt x="754454" y="848765"/>
                    <a:pt x="810650" y="860981"/>
                    <a:pt x="857072" y="878084"/>
                  </a:cubicBezTo>
                  <a:cubicBezTo>
                    <a:pt x="881504" y="885414"/>
                    <a:pt x="903494" y="895187"/>
                    <a:pt x="925483" y="909846"/>
                  </a:cubicBezTo>
                  <a:cubicBezTo>
                    <a:pt x="935256" y="917176"/>
                    <a:pt x="949916" y="929393"/>
                    <a:pt x="954802" y="944052"/>
                  </a:cubicBezTo>
                  <a:close/>
                  <a:moveTo>
                    <a:pt x="744681" y="626427"/>
                  </a:moveTo>
                  <a:cubicBezTo>
                    <a:pt x="744681" y="628870"/>
                    <a:pt x="744681" y="628870"/>
                    <a:pt x="744681" y="631314"/>
                  </a:cubicBezTo>
                  <a:cubicBezTo>
                    <a:pt x="744681" y="648417"/>
                    <a:pt x="737352" y="665519"/>
                    <a:pt x="722692" y="677736"/>
                  </a:cubicBezTo>
                  <a:cubicBezTo>
                    <a:pt x="690929" y="704612"/>
                    <a:pt x="646951" y="711941"/>
                    <a:pt x="607858" y="709498"/>
                  </a:cubicBezTo>
                  <a:cubicBezTo>
                    <a:pt x="554106" y="704612"/>
                    <a:pt x="502798" y="689952"/>
                    <a:pt x="456376" y="663076"/>
                  </a:cubicBezTo>
                  <a:cubicBezTo>
                    <a:pt x="424613" y="643530"/>
                    <a:pt x="373304" y="611767"/>
                    <a:pt x="365975" y="570232"/>
                  </a:cubicBezTo>
                  <a:cubicBezTo>
                    <a:pt x="356201" y="518923"/>
                    <a:pt x="429500" y="501820"/>
                    <a:pt x="468592" y="501820"/>
                  </a:cubicBezTo>
                  <a:cubicBezTo>
                    <a:pt x="532117" y="501820"/>
                    <a:pt x="598085" y="516480"/>
                    <a:pt x="656724" y="540913"/>
                  </a:cubicBezTo>
                  <a:cubicBezTo>
                    <a:pt x="683600" y="555572"/>
                    <a:pt x="749568" y="582448"/>
                    <a:pt x="744681" y="626427"/>
                  </a:cubicBezTo>
                  <a:close/>
                  <a:moveTo>
                    <a:pt x="964576" y="748591"/>
                  </a:moveTo>
                  <a:cubicBezTo>
                    <a:pt x="947473" y="775467"/>
                    <a:pt x="876618" y="751034"/>
                    <a:pt x="864402" y="724158"/>
                  </a:cubicBezTo>
                  <a:cubicBezTo>
                    <a:pt x="864402" y="724158"/>
                    <a:pt x="861958" y="721715"/>
                    <a:pt x="861958" y="721715"/>
                  </a:cubicBezTo>
                  <a:cubicBezTo>
                    <a:pt x="861958" y="719271"/>
                    <a:pt x="861958" y="719271"/>
                    <a:pt x="861958" y="716828"/>
                  </a:cubicBezTo>
                  <a:cubicBezTo>
                    <a:pt x="861958" y="714385"/>
                    <a:pt x="864402" y="709498"/>
                    <a:pt x="866845" y="707055"/>
                  </a:cubicBezTo>
                  <a:cubicBezTo>
                    <a:pt x="866845" y="707055"/>
                    <a:pt x="866845" y="707055"/>
                    <a:pt x="866845" y="707055"/>
                  </a:cubicBezTo>
                  <a:cubicBezTo>
                    <a:pt x="891278" y="672849"/>
                    <a:pt x="989008" y="709498"/>
                    <a:pt x="964576" y="748591"/>
                  </a:cubicBezTo>
                  <a:close/>
                  <a:moveTo>
                    <a:pt x="605415" y="374770"/>
                  </a:moveTo>
                  <a:cubicBezTo>
                    <a:pt x="588312" y="399203"/>
                    <a:pt x="519901" y="386987"/>
                    <a:pt x="500354" y="372327"/>
                  </a:cubicBezTo>
                  <a:cubicBezTo>
                    <a:pt x="453932" y="338121"/>
                    <a:pt x="532117" y="325905"/>
                    <a:pt x="556550" y="328348"/>
                  </a:cubicBezTo>
                  <a:cubicBezTo>
                    <a:pt x="576096" y="330791"/>
                    <a:pt x="624961" y="345451"/>
                    <a:pt x="605415" y="374770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33" name="Freeform: Shape 3032">
              <a:extLst>
                <a:ext uri="{FF2B5EF4-FFF2-40B4-BE49-F238E27FC236}">
                  <a16:creationId xmlns:a16="http://schemas.microsoft.com/office/drawing/2014/main" id="{96C7871B-E7F5-40FA-8E20-331F6DC43314}"/>
                </a:ext>
              </a:extLst>
            </p:cNvPr>
            <p:cNvSpPr/>
            <p:nvPr/>
          </p:nvSpPr>
          <p:spPr>
            <a:xfrm>
              <a:off x="949768" y="-806320"/>
              <a:ext cx="1625480" cy="1708795"/>
            </a:xfrm>
            <a:custGeom>
              <a:avLst/>
              <a:gdLst>
                <a:gd name="connsiteX0" fmla="*/ 1097734 w 1625480"/>
                <a:gd name="connsiteY0" fmla="*/ 355224 h 1708795"/>
                <a:gd name="connsiteX1" fmla="*/ 899829 w 1625480"/>
                <a:gd name="connsiteY1" fmla="*/ 167092 h 1708795"/>
                <a:gd name="connsiteX2" fmla="*/ 665275 w 1625480"/>
                <a:gd name="connsiteY2" fmla="*/ 76691 h 1708795"/>
                <a:gd name="connsiteX3" fmla="*/ 408732 w 1625480"/>
                <a:gd name="connsiteY3" fmla="*/ 32713 h 1708795"/>
                <a:gd name="connsiteX4" fmla="*/ 291455 w 1625480"/>
                <a:gd name="connsiteY4" fmla="*/ 242834 h 1708795"/>
                <a:gd name="connsiteX5" fmla="*/ 328104 w 1625480"/>
                <a:gd name="connsiteY5" fmla="*/ 360111 h 1708795"/>
                <a:gd name="connsiteX6" fmla="*/ 286569 w 1625480"/>
                <a:gd name="connsiteY6" fmla="*/ 367441 h 1708795"/>
                <a:gd name="connsiteX7" fmla="*/ 88664 w 1625480"/>
                <a:gd name="connsiteY7" fmla="*/ 343008 h 1708795"/>
                <a:gd name="connsiteX8" fmla="*/ 5593 w 1625480"/>
                <a:gd name="connsiteY8" fmla="*/ 653303 h 1708795"/>
                <a:gd name="connsiteX9" fmla="*/ 91107 w 1625480"/>
                <a:gd name="connsiteY9" fmla="*/ 887857 h 1708795"/>
                <a:gd name="connsiteX10" fmla="*/ 227930 w 1625480"/>
                <a:gd name="connsiteY10" fmla="*/ 1168833 h 1708795"/>
                <a:gd name="connsiteX11" fmla="*/ 418505 w 1625480"/>
                <a:gd name="connsiteY11" fmla="*/ 1330089 h 1708795"/>
                <a:gd name="connsiteX12" fmla="*/ 621297 w 1625480"/>
                <a:gd name="connsiteY12" fmla="*/ 1496231 h 1708795"/>
                <a:gd name="connsiteX13" fmla="*/ 870510 w 1625480"/>
                <a:gd name="connsiteY13" fmla="*/ 1540210 h 1708795"/>
                <a:gd name="connsiteX14" fmla="*/ 990230 w 1625480"/>
                <a:gd name="connsiteY14" fmla="*/ 1569529 h 1708795"/>
                <a:gd name="connsiteX15" fmla="*/ 1197908 w 1625480"/>
                <a:gd name="connsiteY15" fmla="*/ 1623281 h 1708795"/>
                <a:gd name="connsiteX16" fmla="*/ 1422689 w 1625480"/>
                <a:gd name="connsiteY16" fmla="*/ 1603735 h 1708795"/>
                <a:gd name="connsiteX17" fmla="*/ 1625480 w 1625480"/>
                <a:gd name="connsiteY17" fmla="*/ 1708795 h 1708795"/>
                <a:gd name="connsiteX18" fmla="*/ 1537523 w 1625480"/>
                <a:gd name="connsiteY18" fmla="*/ 1508447 h 1708795"/>
                <a:gd name="connsiteX19" fmla="*/ 1510647 w 1625480"/>
                <a:gd name="connsiteY19" fmla="*/ 1369181 h 1708795"/>
                <a:gd name="connsiteX20" fmla="*/ 1517976 w 1625480"/>
                <a:gd name="connsiteY20" fmla="*/ 1259234 h 1708795"/>
                <a:gd name="connsiteX21" fmla="*/ 1539966 w 1625480"/>
                <a:gd name="connsiteY21" fmla="*/ 946495 h 1708795"/>
                <a:gd name="connsiteX22" fmla="*/ 1405586 w 1625480"/>
                <a:gd name="connsiteY22" fmla="*/ 721715 h 1708795"/>
                <a:gd name="connsiteX23" fmla="*/ 1266320 w 1625480"/>
                <a:gd name="connsiteY23" fmla="*/ 499377 h 1708795"/>
                <a:gd name="connsiteX24" fmla="*/ 1097734 w 1625480"/>
                <a:gd name="connsiteY24" fmla="*/ 355224 h 1708795"/>
                <a:gd name="connsiteX25" fmla="*/ 706811 w 1625480"/>
                <a:gd name="connsiteY25" fmla="*/ 1464469 h 1708795"/>
                <a:gd name="connsiteX26" fmla="*/ 526009 w 1625480"/>
                <a:gd name="connsiteY26" fmla="*/ 1327645 h 1708795"/>
                <a:gd name="connsiteX27" fmla="*/ 403846 w 1625480"/>
                <a:gd name="connsiteY27" fmla="*/ 1056443 h 1708795"/>
                <a:gd name="connsiteX28" fmla="*/ 386743 w 1625480"/>
                <a:gd name="connsiteY28" fmla="*/ 961155 h 1708795"/>
                <a:gd name="connsiteX29" fmla="*/ 379413 w 1625480"/>
                <a:gd name="connsiteY29" fmla="*/ 814559 h 1708795"/>
                <a:gd name="connsiteX30" fmla="*/ 386743 w 1625480"/>
                <a:gd name="connsiteY30" fmla="*/ 709498 h 1708795"/>
                <a:gd name="connsiteX31" fmla="*/ 411175 w 1625480"/>
                <a:gd name="connsiteY31" fmla="*/ 636200 h 1708795"/>
                <a:gd name="connsiteX32" fmla="*/ 560215 w 1625480"/>
                <a:gd name="connsiteY32" fmla="*/ 692395 h 1708795"/>
                <a:gd name="connsiteX33" fmla="*/ 670162 w 1625480"/>
                <a:gd name="connsiteY33" fmla="*/ 912290 h 1708795"/>
                <a:gd name="connsiteX34" fmla="*/ 684822 w 1625480"/>
                <a:gd name="connsiteY34" fmla="*/ 1041783 h 1708795"/>
                <a:gd name="connsiteX35" fmla="*/ 694595 w 1625480"/>
                <a:gd name="connsiteY35" fmla="*/ 1185936 h 1708795"/>
                <a:gd name="connsiteX36" fmla="*/ 721471 w 1625480"/>
                <a:gd name="connsiteY36" fmla="*/ 1286110 h 1708795"/>
                <a:gd name="connsiteX37" fmla="*/ 750790 w 1625480"/>
                <a:gd name="connsiteY37" fmla="*/ 1366738 h 1708795"/>
                <a:gd name="connsiteX38" fmla="*/ 706811 w 1625480"/>
                <a:gd name="connsiteY38" fmla="*/ 1464469 h 1708795"/>
                <a:gd name="connsiteX39" fmla="*/ 1178362 w 1625480"/>
                <a:gd name="connsiteY39" fmla="*/ 1569529 h 1708795"/>
                <a:gd name="connsiteX40" fmla="*/ 1136826 w 1625480"/>
                <a:gd name="connsiteY40" fmla="*/ 1596405 h 1708795"/>
                <a:gd name="connsiteX41" fmla="*/ 936478 w 1625480"/>
                <a:gd name="connsiteY41" fmla="*/ 1518221 h 1708795"/>
                <a:gd name="connsiteX42" fmla="*/ 841191 w 1625480"/>
                <a:gd name="connsiteY42" fmla="*/ 1449809 h 1708795"/>
                <a:gd name="connsiteX43" fmla="*/ 794769 w 1625480"/>
                <a:gd name="connsiteY43" fmla="*/ 1325202 h 1708795"/>
                <a:gd name="connsiteX44" fmla="*/ 775222 w 1625480"/>
                <a:gd name="connsiteY44" fmla="*/ 1193266 h 1708795"/>
                <a:gd name="connsiteX45" fmla="*/ 780109 w 1625480"/>
                <a:gd name="connsiteY45" fmla="*/ 1036896 h 1708795"/>
                <a:gd name="connsiteX46" fmla="*/ 797212 w 1625480"/>
                <a:gd name="connsiteY46" fmla="*/ 958712 h 1708795"/>
                <a:gd name="connsiteX47" fmla="*/ 816758 w 1625480"/>
                <a:gd name="connsiteY47" fmla="*/ 951382 h 1708795"/>
                <a:gd name="connsiteX48" fmla="*/ 821645 w 1625480"/>
                <a:gd name="connsiteY48" fmla="*/ 948939 h 1708795"/>
                <a:gd name="connsiteX49" fmla="*/ 890056 w 1625480"/>
                <a:gd name="connsiteY49" fmla="*/ 1010020 h 1708795"/>
                <a:gd name="connsiteX50" fmla="*/ 951138 w 1625480"/>
                <a:gd name="connsiteY50" fmla="*/ 1093092 h 1708795"/>
                <a:gd name="connsiteX51" fmla="*/ 1009776 w 1625480"/>
                <a:gd name="connsiteY51" fmla="*/ 1188379 h 1708795"/>
                <a:gd name="connsiteX52" fmla="*/ 1034209 w 1625480"/>
                <a:gd name="connsiteY52" fmla="*/ 1298326 h 1708795"/>
                <a:gd name="connsiteX53" fmla="*/ 1153929 w 1625480"/>
                <a:gd name="connsiteY53" fmla="*/ 1510891 h 1708795"/>
                <a:gd name="connsiteX54" fmla="*/ 1178362 w 1625480"/>
                <a:gd name="connsiteY54" fmla="*/ 1569529 h 1708795"/>
                <a:gd name="connsiteX55" fmla="*/ 1185692 w 1625480"/>
                <a:gd name="connsiteY55" fmla="*/ 1290996 h 1708795"/>
                <a:gd name="connsiteX56" fmla="*/ 1256547 w 1625480"/>
                <a:gd name="connsiteY56" fmla="*/ 1383841 h 1708795"/>
                <a:gd name="connsiteX57" fmla="*/ 1364050 w 1625480"/>
                <a:gd name="connsiteY57" fmla="*/ 1513334 h 1708795"/>
                <a:gd name="connsiteX58" fmla="*/ 1447122 w 1625480"/>
                <a:gd name="connsiteY58" fmla="*/ 1598848 h 1708795"/>
                <a:gd name="connsiteX59" fmla="*/ 1442235 w 1625480"/>
                <a:gd name="connsiteY59" fmla="*/ 1603735 h 1708795"/>
                <a:gd name="connsiteX60" fmla="*/ 1430019 w 1625480"/>
                <a:gd name="connsiteY60" fmla="*/ 1601292 h 1708795"/>
                <a:gd name="connsiteX61" fmla="*/ 1417802 w 1625480"/>
                <a:gd name="connsiteY61" fmla="*/ 1593962 h 1708795"/>
                <a:gd name="connsiteX62" fmla="*/ 1386040 w 1625480"/>
                <a:gd name="connsiteY62" fmla="*/ 1569529 h 1708795"/>
                <a:gd name="connsiteX63" fmla="*/ 1288309 w 1625480"/>
                <a:gd name="connsiteY63" fmla="*/ 1552426 h 1708795"/>
                <a:gd name="connsiteX64" fmla="*/ 1168589 w 1625480"/>
                <a:gd name="connsiteY64" fmla="*/ 1449809 h 1708795"/>
                <a:gd name="connsiteX65" fmla="*/ 1112394 w 1625480"/>
                <a:gd name="connsiteY65" fmla="*/ 1322759 h 1708795"/>
                <a:gd name="connsiteX66" fmla="*/ 1100177 w 1625480"/>
                <a:gd name="connsiteY66" fmla="*/ 1283667 h 1708795"/>
                <a:gd name="connsiteX67" fmla="*/ 1109951 w 1625480"/>
                <a:gd name="connsiteY67" fmla="*/ 1227471 h 1708795"/>
                <a:gd name="connsiteX68" fmla="*/ 1185692 w 1625480"/>
                <a:gd name="connsiteY68" fmla="*/ 1290996 h 1708795"/>
                <a:gd name="connsiteX69" fmla="*/ 352537 w 1625480"/>
                <a:gd name="connsiteY69" fmla="*/ 609324 h 1708795"/>
                <a:gd name="connsiteX70" fmla="*/ 311001 w 1625480"/>
                <a:gd name="connsiteY70" fmla="*/ 875641 h 1708795"/>
                <a:gd name="connsiteX71" fmla="*/ 318331 w 1625480"/>
                <a:gd name="connsiteY71" fmla="*/ 1010020 h 1708795"/>
                <a:gd name="connsiteX72" fmla="*/ 340321 w 1625480"/>
                <a:gd name="connsiteY72" fmla="*/ 1073545 h 1708795"/>
                <a:gd name="connsiteX73" fmla="*/ 359867 w 1625480"/>
                <a:gd name="connsiteY73" fmla="*/ 1154173 h 1708795"/>
                <a:gd name="connsiteX74" fmla="*/ 347650 w 1625480"/>
                <a:gd name="connsiteY74" fmla="*/ 1205482 h 1708795"/>
                <a:gd name="connsiteX75" fmla="*/ 286569 w 1625480"/>
                <a:gd name="connsiteY75" fmla="*/ 1203039 h 1708795"/>
                <a:gd name="connsiteX76" fmla="*/ 213270 w 1625480"/>
                <a:gd name="connsiteY76" fmla="*/ 1132184 h 1708795"/>
                <a:gd name="connsiteX77" fmla="*/ 117983 w 1625480"/>
                <a:gd name="connsiteY77" fmla="*/ 895187 h 1708795"/>
                <a:gd name="connsiteX78" fmla="*/ 54458 w 1625480"/>
                <a:gd name="connsiteY78" fmla="*/ 753477 h 1708795"/>
                <a:gd name="connsiteX79" fmla="*/ 25139 w 1625480"/>
                <a:gd name="connsiteY79" fmla="*/ 680179 h 1708795"/>
                <a:gd name="connsiteX80" fmla="*/ 22696 w 1625480"/>
                <a:gd name="connsiteY80" fmla="*/ 677736 h 1708795"/>
                <a:gd name="connsiteX81" fmla="*/ 10479 w 1625480"/>
                <a:gd name="connsiteY81" fmla="*/ 594665 h 1708795"/>
                <a:gd name="connsiteX82" fmla="*/ 20252 w 1625480"/>
                <a:gd name="connsiteY82" fmla="*/ 521366 h 1708795"/>
                <a:gd name="connsiteX83" fmla="*/ 88664 w 1625480"/>
                <a:gd name="connsiteY83" fmla="*/ 391873 h 1708795"/>
                <a:gd name="connsiteX84" fmla="*/ 286569 w 1625480"/>
                <a:gd name="connsiteY84" fmla="*/ 386987 h 1708795"/>
                <a:gd name="connsiteX85" fmla="*/ 352537 w 1625480"/>
                <a:gd name="connsiteY85" fmla="*/ 609324 h 1708795"/>
                <a:gd name="connsiteX86" fmla="*/ 1500874 w 1625480"/>
                <a:gd name="connsiteY86" fmla="*/ 1281223 h 1708795"/>
                <a:gd name="connsiteX87" fmla="*/ 1481327 w 1625480"/>
                <a:gd name="connsiteY87" fmla="*/ 1361851 h 1708795"/>
                <a:gd name="connsiteX88" fmla="*/ 1508204 w 1625480"/>
                <a:gd name="connsiteY88" fmla="*/ 1413160 h 1708795"/>
                <a:gd name="connsiteX89" fmla="*/ 1517976 w 1625480"/>
                <a:gd name="connsiteY89" fmla="*/ 1454695 h 1708795"/>
                <a:gd name="connsiteX90" fmla="*/ 1508204 w 1625480"/>
                <a:gd name="connsiteY90" fmla="*/ 1523107 h 1708795"/>
                <a:gd name="connsiteX91" fmla="*/ 1473998 w 1625480"/>
                <a:gd name="connsiteY91" fmla="*/ 1520664 h 1708795"/>
                <a:gd name="connsiteX92" fmla="*/ 1361607 w 1625480"/>
                <a:gd name="connsiteY92" fmla="*/ 1420490 h 1708795"/>
                <a:gd name="connsiteX93" fmla="*/ 1271206 w 1625480"/>
                <a:gd name="connsiteY93" fmla="*/ 1317872 h 1708795"/>
                <a:gd name="connsiteX94" fmla="*/ 1219898 w 1625480"/>
                <a:gd name="connsiteY94" fmla="*/ 1264120 h 1708795"/>
                <a:gd name="connsiteX95" fmla="*/ 1173476 w 1625480"/>
                <a:gd name="connsiteY95" fmla="*/ 1225028 h 1708795"/>
                <a:gd name="connsiteX96" fmla="*/ 1175919 w 1625480"/>
                <a:gd name="connsiteY96" fmla="*/ 1181049 h 1708795"/>
                <a:gd name="connsiteX97" fmla="*/ 1237000 w 1625480"/>
                <a:gd name="connsiteY97" fmla="*/ 1203039 h 1708795"/>
                <a:gd name="connsiteX98" fmla="*/ 1305412 w 1625480"/>
                <a:gd name="connsiteY98" fmla="*/ 1198152 h 1708795"/>
                <a:gd name="connsiteX99" fmla="*/ 1381153 w 1625480"/>
                <a:gd name="connsiteY99" fmla="*/ 1200595 h 1708795"/>
                <a:gd name="connsiteX100" fmla="*/ 1466668 w 1625480"/>
                <a:gd name="connsiteY100" fmla="*/ 1234801 h 1708795"/>
                <a:gd name="connsiteX101" fmla="*/ 1500874 w 1625480"/>
                <a:gd name="connsiteY101" fmla="*/ 1281223 h 1708795"/>
                <a:gd name="connsiteX102" fmla="*/ 1515533 w 1625480"/>
                <a:gd name="connsiteY102" fmla="*/ 1027123 h 1708795"/>
                <a:gd name="connsiteX103" fmla="*/ 1520420 w 1625480"/>
                <a:gd name="connsiteY103" fmla="*/ 1122411 h 1708795"/>
                <a:gd name="connsiteX104" fmla="*/ 1466668 w 1625480"/>
                <a:gd name="connsiteY104" fmla="*/ 1181049 h 1708795"/>
                <a:gd name="connsiteX105" fmla="*/ 1349391 w 1625480"/>
                <a:gd name="connsiteY105" fmla="*/ 1151730 h 1708795"/>
                <a:gd name="connsiteX106" fmla="*/ 1202795 w 1625480"/>
                <a:gd name="connsiteY106" fmla="*/ 1122411 h 1708795"/>
                <a:gd name="connsiteX107" fmla="*/ 907159 w 1625480"/>
                <a:gd name="connsiteY107" fmla="*/ 926949 h 1708795"/>
                <a:gd name="connsiteX108" fmla="*/ 841191 w 1625480"/>
                <a:gd name="connsiteY108" fmla="*/ 848765 h 1708795"/>
                <a:gd name="connsiteX109" fmla="*/ 880283 w 1625480"/>
                <a:gd name="connsiteY109" fmla="*/ 831662 h 1708795"/>
                <a:gd name="connsiteX110" fmla="*/ 1002447 w 1625480"/>
                <a:gd name="connsiteY110" fmla="*/ 826775 h 1708795"/>
                <a:gd name="connsiteX111" fmla="*/ 1109951 w 1625480"/>
                <a:gd name="connsiteY111" fmla="*/ 831662 h 1708795"/>
                <a:gd name="connsiteX112" fmla="*/ 1327401 w 1625480"/>
                <a:gd name="connsiteY112" fmla="*/ 907403 h 1708795"/>
                <a:gd name="connsiteX113" fmla="*/ 1515533 w 1625480"/>
                <a:gd name="connsiteY113" fmla="*/ 1027123 h 1708795"/>
                <a:gd name="connsiteX114" fmla="*/ 1312742 w 1625480"/>
                <a:gd name="connsiteY114" fmla="*/ 650860 h 1708795"/>
                <a:gd name="connsiteX115" fmla="*/ 1356721 w 1625480"/>
                <a:gd name="connsiteY115" fmla="*/ 751034 h 1708795"/>
                <a:gd name="connsiteX116" fmla="*/ 1334731 w 1625480"/>
                <a:gd name="connsiteY116" fmla="*/ 795013 h 1708795"/>
                <a:gd name="connsiteX117" fmla="*/ 1263877 w 1625480"/>
                <a:gd name="connsiteY117" fmla="*/ 797456 h 1708795"/>
                <a:gd name="connsiteX118" fmla="*/ 1183249 w 1625480"/>
                <a:gd name="connsiteY118" fmla="*/ 777910 h 1708795"/>
                <a:gd name="connsiteX119" fmla="*/ 938922 w 1625480"/>
                <a:gd name="connsiteY119" fmla="*/ 746147 h 1708795"/>
                <a:gd name="connsiteX120" fmla="*/ 809428 w 1625480"/>
                <a:gd name="connsiteY120" fmla="*/ 748591 h 1708795"/>
                <a:gd name="connsiteX121" fmla="*/ 706811 w 1625480"/>
                <a:gd name="connsiteY121" fmla="*/ 699725 h 1708795"/>
                <a:gd name="connsiteX122" fmla="*/ 591977 w 1625480"/>
                <a:gd name="connsiteY122" fmla="*/ 597108 h 1708795"/>
                <a:gd name="connsiteX123" fmla="*/ 521122 w 1625480"/>
                <a:gd name="connsiteY123" fmla="*/ 531140 h 1708795"/>
                <a:gd name="connsiteX124" fmla="*/ 511349 w 1625480"/>
                <a:gd name="connsiteY124" fmla="*/ 487161 h 1708795"/>
                <a:gd name="connsiteX125" fmla="*/ 582204 w 1625480"/>
                <a:gd name="connsiteY125" fmla="*/ 492047 h 1708795"/>
                <a:gd name="connsiteX126" fmla="*/ 709254 w 1625480"/>
                <a:gd name="connsiteY126" fmla="*/ 474944 h 1708795"/>
                <a:gd name="connsiteX127" fmla="*/ 843634 w 1625480"/>
                <a:gd name="connsiteY127" fmla="*/ 470058 h 1708795"/>
                <a:gd name="connsiteX128" fmla="*/ 992673 w 1625480"/>
                <a:gd name="connsiteY128" fmla="*/ 487161 h 1708795"/>
                <a:gd name="connsiteX129" fmla="*/ 1127053 w 1625480"/>
                <a:gd name="connsiteY129" fmla="*/ 499377 h 1708795"/>
                <a:gd name="connsiteX130" fmla="*/ 1312742 w 1625480"/>
                <a:gd name="connsiteY130" fmla="*/ 650860 h 1708795"/>
                <a:gd name="connsiteX131" fmla="*/ 1041539 w 1625480"/>
                <a:gd name="connsiteY131" fmla="*/ 350338 h 1708795"/>
                <a:gd name="connsiteX132" fmla="*/ 1026879 w 1625480"/>
                <a:gd name="connsiteY132" fmla="*/ 418749 h 1708795"/>
                <a:gd name="connsiteX133" fmla="*/ 924262 w 1625480"/>
                <a:gd name="connsiteY133" fmla="*/ 426079 h 1708795"/>
                <a:gd name="connsiteX134" fmla="*/ 782552 w 1625480"/>
                <a:gd name="connsiteY134" fmla="*/ 408976 h 1708795"/>
                <a:gd name="connsiteX135" fmla="*/ 628626 w 1625480"/>
                <a:gd name="connsiteY135" fmla="*/ 423636 h 1708795"/>
                <a:gd name="connsiteX136" fmla="*/ 508906 w 1625480"/>
                <a:gd name="connsiteY136" fmla="*/ 430965 h 1708795"/>
                <a:gd name="connsiteX137" fmla="*/ 352537 w 1625480"/>
                <a:gd name="connsiteY137" fmla="*/ 350338 h 1708795"/>
                <a:gd name="connsiteX138" fmla="*/ 342764 w 1625480"/>
                <a:gd name="connsiteY138" fmla="*/ 338121 h 1708795"/>
                <a:gd name="connsiteX139" fmla="*/ 325661 w 1625480"/>
                <a:gd name="connsiteY139" fmla="*/ 128000 h 1708795"/>
                <a:gd name="connsiteX140" fmla="*/ 416062 w 1625480"/>
                <a:gd name="connsiteY140" fmla="*/ 57145 h 1708795"/>
                <a:gd name="connsiteX141" fmla="*/ 530896 w 1625480"/>
                <a:gd name="connsiteY141" fmla="*/ 40042 h 1708795"/>
                <a:gd name="connsiteX142" fmla="*/ 633513 w 1625480"/>
                <a:gd name="connsiteY142" fmla="*/ 88908 h 1708795"/>
                <a:gd name="connsiteX143" fmla="*/ 687265 w 1625480"/>
                <a:gd name="connsiteY143" fmla="*/ 132887 h 1708795"/>
                <a:gd name="connsiteX144" fmla="*/ 745903 w 1625480"/>
                <a:gd name="connsiteY144" fmla="*/ 159763 h 1708795"/>
                <a:gd name="connsiteX145" fmla="*/ 865624 w 1625480"/>
                <a:gd name="connsiteY145" fmla="*/ 201298 h 1708795"/>
                <a:gd name="connsiteX146" fmla="*/ 978014 w 1625480"/>
                <a:gd name="connsiteY146" fmla="*/ 279483 h 1708795"/>
                <a:gd name="connsiteX147" fmla="*/ 1041539 w 1625480"/>
                <a:gd name="connsiteY147" fmla="*/ 350338 h 170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</a:cxnLst>
              <a:rect l="l" t="t" r="r" b="b"/>
              <a:pathLst>
                <a:path w="1625480" h="1708795">
                  <a:moveTo>
                    <a:pt x="1097734" y="355224"/>
                  </a:moveTo>
                  <a:cubicBezTo>
                    <a:pt x="1065972" y="299029"/>
                    <a:pt x="1009776" y="208628"/>
                    <a:pt x="899829" y="167092"/>
                  </a:cubicBezTo>
                  <a:cubicBezTo>
                    <a:pt x="787439" y="125557"/>
                    <a:pt x="721471" y="123114"/>
                    <a:pt x="665275" y="76691"/>
                  </a:cubicBezTo>
                  <a:cubicBezTo>
                    <a:pt x="609080" y="30269"/>
                    <a:pt x="547999" y="-43029"/>
                    <a:pt x="408732" y="32713"/>
                  </a:cubicBezTo>
                  <a:cubicBezTo>
                    <a:pt x="269466" y="108454"/>
                    <a:pt x="284125" y="196412"/>
                    <a:pt x="291455" y="242834"/>
                  </a:cubicBezTo>
                  <a:cubicBezTo>
                    <a:pt x="298785" y="289256"/>
                    <a:pt x="335434" y="330791"/>
                    <a:pt x="328104" y="360111"/>
                  </a:cubicBezTo>
                  <a:cubicBezTo>
                    <a:pt x="328104" y="360111"/>
                    <a:pt x="318331" y="394316"/>
                    <a:pt x="286569" y="367441"/>
                  </a:cubicBezTo>
                  <a:cubicBezTo>
                    <a:pt x="254806" y="340565"/>
                    <a:pt x="183951" y="274596"/>
                    <a:pt x="88664" y="343008"/>
                  </a:cubicBezTo>
                  <a:cubicBezTo>
                    <a:pt x="-6624" y="413863"/>
                    <a:pt x="-6624" y="575118"/>
                    <a:pt x="5593" y="653303"/>
                  </a:cubicBezTo>
                  <a:cubicBezTo>
                    <a:pt x="17809" y="731488"/>
                    <a:pt x="64231" y="809672"/>
                    <a:pt x="91107" y="887857"/>
                  </a:cubicBezTo>
                  <a:cubicBezTo>
                    <a:pt x="117983" y="966042"/>
                    <a:pt x="147302" y="1088205"/>
                    <a:pt x="227930" y="1168833"/>
                  </a:cubicBezTo>
                  <a:cubicBezTo>
                    <a:pt x="308558" y="1249461"/>
                    <a:pt x="367197" y="1254347"/>
                    <a:pt x="418505" y="1330089"/>
                  </a:cubicBezTo>
                  <a:cubicBezTo>
                    <a:pt x="469814" y="1405830"/>
                    <a:pt x="543112" y="1471798"/>
                    <a:pt x="621297" y="1496231"/>
                  </a:cubicBezTo>
                  <a:cubicBezTo>
                    <a:pt x="699481" y="1520664"/>
                    <a:pt x="794769" y="1537767"/>
                    <a:pt x="870510" y="1540210"/>
                  </a:cubicBezTo>
                  <a:cubicBezTo>
                    <a:pt x="943808" y="1542653"/>
                    <a:pt x="956024" y="1552426"/>
                    <a:pt x="990230" y="1569529"/>
                  </a:cubicBezTo>
                  <a:cubicBezTo>
                    <a:pt x="1024436" y="1586632"/>
                    <a:pt x="1117280" y="1652600"/>
                    <a:pt x="1197908" y="1623281"/>
                  </a:cubicBezTo>
                  <a:cubicBezTo>
                    <a:pt x="1280979" y="1593962"/>
                    <a:pt x="1381153" y="1576859"/>
                    <a:pt x="1422689" y="1603735"/>
                  </a:cubicBezTo>
                  <a:cubicBezTo>
                    <a:pt x="1464225" y="1630611"/>
                    <a:pt x="1527749" y="1674590"/>
                    <a:pt x="1625480" y="1708795"/>
                  </a:cubicBezTo>
                  <a:cubicBezTo>
                    <a:pt x="1625480" y="1708795"/>
                    <a:pt x="1527749" y="1615951"/>
                    <a:pt x="1537523" y="1508447"/>
                  </a:cubicBezTo>
                  <a:cubicBezTo>
                    <a:pt x="1544853" y="1400944"/>
                    <a:pt x="1520420" y="1386284"/>
                    <a:pt x="1510647" y="1369181"/>
                  </a:cubicBezTo>
                  <a:cubicBezTo>
                    <a:pt x="1503317" y="1352078"/>
                    <a:pt x="1486214" y="1337419"/>
                    <a:pt x="1517976" y="1259234"/>
                  </a:cubicBezTo>
                  <a:cubicBezTo>
                    <a:pt x="1549739" y="1181049"/>
                    <a:pt x="1591275" y="1039340"/>
                    <a:pt x="1539966" y="946495"/>
                  </a:cubicBezTo>
                  <a:cubicBezTo>
                    <a:pt x="1488657" y="853651"/>
                    <a:pt x="1420246" y="799899"/>
                    <a:pt x="1405586" y="721715"/>
                  </a:cubicBezTo>
                  <a:cubicBezTo>
                    <a:pt x="1390927" y="643530"/>
                    <a:pt x="1339618" y="545799"/>
                    <a:pt x="1266320" y="499377"/>
                  </a:cubicBezTo>
                  <a:cubicBezTo>
                    <a:pt x="1197908" y="455398"/>
                    <a:pt x="1129497" y="411419"/>
                    <a:pt x="1097734" y="355224"/>
                  </a:cubicBezTo>
                  <a:close/>
                  <a:moveTo>
                    <a:pt x="706811" y="1464469"/>
                  </a:moveTo>
                  <a:cubicBezTo>
                    <a:pt x="623740" y="1464469"/>
                    <a:pt x="560215" y="1398500"/>
                    <a:pt x="526009" y="1327645"/>
                  </a:cubicBezTo>
                  <a:cubicBezTo>
                    <a:pt x="482030" y="1237244"/>
                    <a:pt x="430722" y="1154173"/>
                    <a:pt x="403846" y="1056443"/>
                  </a:cubicBezTo>
                  <a:cubicBezTo>
                    <a:pt x="396516" y="1029567"/>
                    <a:pt x="391629" y="990474"/>
                    <a:pt x="386743" y="961155"/>
                  </a:cubicBezTo>
                  <a:cubicBezTo>
                    <a:pt x="376970" y="912290"/>
                    <a:pt x="376970" y="863424"/>
                    <a:pt x="379413" y="814559"/>
                  </a:cubicBezTo>
                  <a:cubicBezTo>
                    <a:pt x="381856" y="780353"/>
                    <a:pt x="381856" y="743704"/>
                    <a:pt x="386743" y="709498"/>
                  </a:cubicBezTo>
                  <a:cubicBezTo>
                    <a:pt x="389186" y="685066"/>
                    <a:pt x="394072" y="655746"/>
                    <a:pt x="411175" y="636200"/>
                  </a:cubicBezTo>
                  <a:cubicBezTo>
                    <a:pt x="460041" y="584891"/>
                    <a:pt x="526009" y="658190"/>
                    <a:pt x="560215" y="692395"/>
                  </a:cubicBezTo>
                  <a:cubicBezTo>
                    <a:pt x="621297" y="753477"/>
                    <a:pt x="655502" y="826775"/>
                    <a:pt x="670162" y="912290"/>
                  </a:cubicBezTo>
                  <a:cubicBezTo>
                    <a:pt x="677492" y="956268"/>
                    <a:pt x="682378" y="1000247"/>
                    <a:pt x="684822" y="1041783"/>
                  </a:cubicBezTo>
                  <a:cubicBezTo>
                    <a:pt x="687265" y="1090648"/>
                    <a:pt x="687265" y="1137070"/>
                    <a:pt x="694595" y="1185936"/>
                  </a:cubicBezTo>
                  <a:cubicBezTo>
                    <a:pt x="699481" y="1220142"/>
                    <a:pt x="709254" y="1254347"/>
                    <a:pt x="721471" y="1286110"/>
                  </a:cubicBezTo>
                  <a:cubicBezTo>
                    <a:pt x="731244" y="1312986"/>
                    <a:pt x="743460" y="1339862"/>
                    <a:pt x="750790" y="1366738"/>
                  </a:cubicBezTo>
                  <a:cubicBezTo>
                    <a:pt x="763006" y="1408273"/>
                    <a:pt x="763006" y="1464469"/>
                    <a:pt x="706811" y="1464469"/>
                  </a:cubicBezTo>
                  <a:close/>
                  <a:moveTo>
                    <a:pt x="1178362" y="1569529"/>
                  </a:moveTo>
                  <a:cubicBezTo>
                    <a:pt x="1178362" y="1589075"/>
                    <a:pt x="1153929" y="1596405"/>
                    <a:pt x="1136826" y="1596405"/>
                  </a:cubicBezTo>
                  <a:cubicBezTo>
                    <a:pt x="1061085" y="1598848"/>
                    <a:pt x="1007333" y="1530437"/>
                    <a:pt x="936478" y="1518221"/>
                  </a:cubicBezTo>
                  <a:cubicBezTo>
                    <a:pt x="894943" y="1510891"/>
                    <a:pt x="860737" y="1488901"/>
                    <a:pt x="841191" y="1449809"/>
                  </a:cubicBezTo>
                  <a:cubicBezTo>
                    <a:pt x="819201" y="1410717"/>
                    <a:pt x="806985" y="1366738"/>
                    <a:pt x="794769" y="1325202"/>
                  </a:cubicBezTo>
                  <a:cubicBezTo>
                    <a:pt x="782552" y="1281223"/>
                    <a:pt x="775222" y="1239688"/>
                    <a:pt x="775222" y="1193266"/>
                  </a:cubicBezTo>
                  <a:cubicBezTo>
                    <a:pt x="777666" y="1141957"/>
                    <a:pt x="780109" y="1088205"/>
                    <a:pt x="780109" y="1036896"/>
                  </a:cubicBezTo>
                  <a:cubicBezTo>
                    <a:pt x="780109" y="1012464"/>
                    <a:pt x="777666" y="978258"/>
                    <a:pt x="797212" y="958712"/>
                  </a:cubicBezTo>
                  <a:cubicBezTo>
                    <a:pt x="804542" y="951382"/>
                    <a:pt x="809428" y="951382"/>
                    <a:pt x="816758" y="951382"/>
                  </a:cubicBezTo>
                  <a:cubicBezTo>
                    <a:pt x="816758" y="948939"/>
                    <a:pt x="819201" y="948939"/>
                    <a:pt x="821645" y="948939"/>
                  </a:cubicBezTo>
                  <a:cubicBezTo>
                    <a:pt x="850964" y="961155"/>
                    <a:pt x="870510" y="985588"/>
                    <a:pt x="890056" y="1010020"/>
                  </a:cubicBezTo>
                  <a:cubicBezTo>
                    <a:pt x="912046" y="1036896"/>
                    <a:pt x="929149" y="1066216"/>
                    <a:pt x="951138" y="1093092"/>
                  </a:cubicBezTo>
                  <a:cubicBezTo>
                    <a:pt x="975571" y="1122411"/>
                    <a:pt x="997560" y="1151730"/>
                    <a:pt x="1009776" y="1188379"/>
                  </a:cubicBezTo>
                  <a:cubicBezTo>
                    <a:pt x="1019549" y="1225028"/>
                    <a:pt x="1024436" y="1261677"/>
                    <a:pt x="1034209" y="1298326"/>
                  </a:cubicBezTo>
                  <a:cubicBezTo>
                    <a:pt x="1053755" y="1378954"/>
                    <a:pt x="1107507" y="1444922"/>
                    <a:pt x="1153929" y="1510891"/>
                  </a:cubicBezTo>
                  <a:cubicBezTo>
                    <a:pt x="1163702" y="1530437"/>
                    <a:pt x="1178362" y="1547540"/>
                    <a:pt x="1178362" y="1569529"/>
                  </a:cubicBezTo>
                  <a:close/>
                  <a:moveTo>
                    <a:pt x="1185692" y="1290996"/>
                  </a:moveTo>
                  <a:cubicBezTo>
                    <a:pt x="1210124" y="1320316"/>
                    <a:pt x="1234557" y="1352078"/>
                    <a:pt x="1256547" y="1383841"/>
                  </a:cubicBezTo>
                  <a:cubicBezTo>
                    <a:pt x="1288309" y="1430263"/>
                    <a:pt x="1315185" y="1481572"/>
                    <a:pt x="1364050" y="1513334"/>
                  </a:cubicBezTo>
                  <a:cubicBezTo>
                    <a:pt x="1395813" y="1535323"/>
                    <a:pt x="1437348" y="1557313"/>
                    <a:pt x="1447122" y="1598848"/>
                  </a:cubicBezTo>
                  <a:cubicBezTo>
                    <a:pt x="1447122" y="1601292"/>
                    <a:pt x="1444678" y="1603735"/>
                    <a:pt x="1442235" y="1603735"/>
                  </a:cubicBezTo>
                  <a:cubicBezTo>
                    <a:pt x="1437348" y="1601292"/>
                    <a:pt x="1432462" y="1603735"/>
                    <a:pt x="1430019" y="1601292"/>
                  </a:cubicBezTo>
                  <a:cubicBezTo>
                    <a:pt x="1425132" y="1598848"/>
                    <a:pt x="1422689" y="1596405"/>
                    <a:pt x="1417802" y="1593962"/>
                  </a:cubicBezTo>
                  <a:cubicBezTo>
                    <a:pt x="1408029" y="1586632"/>
                    <a:pt x="1398256" y="1576859"/>
                    <a:pt x="1386040" y="1569529"/>
                  </a:cubicBezTo>
                  <a:cubicBezTo>
                    <a:pt x="1356721" y="1549983"/>
                    <a:pt x="1320071" y="1562199"/>
                    <a:pt x="1288309" y="1552426"/>
                  </a:cubicBezTo>
                  <a:cubicBezTo>
                    <a:pt x="1237000" y="1537767"/>
                    <a:pt x="1193022" y="1496231"/>
                    <a:pt x="1168589" y="1449809"/>
                  </a:cubicBezTo>
                  <a:cubicBezTo>
                    <a:pt x="1146600" y="1408273"/>
                    <a:pt x="1127053" y="1366738"/>
                    <a:pt x="1112394" y="1322759"/>
                  </a:cubicBezTo>
                  <a:cubicBezTo>
                    <a:pt x="1109951" y="1312986"/>
                    <a:pt x="1105064" y="1298326"/>
                    <a:pt x="1100177" y="1283667"/>
                  </a:cubicBezTo>
                  <a:cubicBezTo>
                    <a:pt x="1097734" y="1266564"/>
                    <a:pt x="1085518" y="1232358"/>
                    <a:pt x="1109951" y="1227471"/>
                  </a:cubicBezTo>
                  <a:cubicBezTo>
                    <a:pt x="1136826" y="1225028"/>
                    <a:pt x="1171032" y="1276337"/>
                    <a:pt x="1185692" y="1290996"/>
                  </a:cubicBezTo>
                  <a:close/>
                  <a:moveTo>
                    <a:pt x="352537" y="609324"/>
                  </a:moveTo>
                  <a:cubicBezTo>
                    <a:pt x="342764" y="699725"/>
                    <a:pt x="315888" y="785240"/>
                    <a:pt x="311001" y="875641"/>
                  </a:cubicBezTo>
                  <a:cubicBezTo>
                    <a:pt x="308558" y="919619"/>
                    <a:pt x="306115" y="968485"/>
                    <a:pt x="318331" y="1010020"/>
                  </a:cubicBezTo>
                  <a:cubicBezTo>
                    <a:pt x="323218" y="1032010"/>
                    <a:pt x="332991" y="1051556"/>
                    <a:pt x="340321" y="1073545"/>
                  </a:cubicBezTo>
                  <a:cubicBezTo>
                    <a:pt x="347650" y="1100421"/>
                    <a:pt x="357423" y="1124854"/>
                    <a:pt x="359867" y="1154173"/>
                  </a:cubicBezTo>
                  <a:cubicBezTo>
                    <a:pt x="362310" y="1171276"/>
                    <a:pt x="362310" y="1195709"/>
                    <a:pt x="347650" y="1205482"/>
                  </a:cubicBezTo>
                  <a:cubicBezTo>
                    <a:pt x="330548" y="1217698"/>
                    <a:pt x="306115" y="1212812"/>
                    <a:pt x="286569" y="1203039"/>
                  </a:cubicBezTo>
                  <a:cubicBezTo>
                    <a:pt x="254806" y="1188379"/>
                    <a:pt x="230373" y="1161503"/>
                    <a:pt x="213270" y="1132184"/>
                  </a:cubicBezTo>
                  <a:cubicBezTo>
                    <a:pt x="164405" y="1061329"/>
                    <a:pt x="149746" y="973371"/>
                    <a:pt x="117983" y="895187"/>
                  </a:cubicBezTo>
                  <a:cubicBezTo>
                    <a:pt x="98437" y="846321"/>
                    <a:pt x="76447" y="799899"/>
                    <a:pt x="54458" y="753477"/>
                  </a:cubicBezTo>
                  <a:cubicBezTo>
                    <a:pt x="42242" y="729044"/>
                    <a:pt x="32469" y="707055"/>
                    <a:pt x="25139" y="680179"/>
                  </a:cubicBezTo>
                  <a:cubicBezTo>
                    <a:pt x="25139" y="680179"/>
                    <a:pt x="22696" y="680179"/>
                    <a:pt x="22696" y="677736"/>
                  </a:cubicBezTo>
                  <a:cubicBezTo>
                    <a:pt x="15366" y="650860"/>
                    <a:pt x="8036" y="623984"/>
                    <a:pt x="10479" y="594665"/>
                  </a:cubicBezTo>
                  <a:cubicBezTo>
                    <a:pt x="12922" y="570232"/>
                    <a:pt x="15366" y="545799"/>
                    <a:pt x="20252" y="521366"/>
                  </a:cubicBezTo>
                  <a:cubicBezTo>
                    <a:pt x="32469" y="474944"/>
                    <a:pt x="52015" y="426079"/>
                    <a:pt x="88664" y="391873"/>
                  </a:cubicBezTo>
                  <a:cubicBezTo>
                    <a:pt x="144859" y="343008"/>
                    <a:pt x="230373" y="335678"/>
                    <a:pt x="286569" y="386987"/>
                  </a:cubicBezTo>
                  <a:cubicBezTo>
                    <a:pt x="350094" y="445625"/>
                    <a:pt x="359867" y="531140"/>
                    <a:pt x="352537" y="609324"/>
                  </a:cubicBezTo>
                  <a:close/>
                  <a:moveTo>
                    <a:pt x="1500874" y="1281223"/>
                  </a:moveTo>
                  <a:cubicBezTo>
                    <a:pt x="1498430" y="1308099"/>
                    <a:pt x="1473998" y="1334975"/>
                    <a:pt x="1481327" y="1361851"/>
                  </a:cubicBezTo>
                  <a:cubicBezTo>
                    <a:pt x="1486214" y="1381397"/>
                    <a:pt x="1500874" y="1396057"/>
                    <a:pt x="1508204" y="1413160"/>
                  </a:cubicBezTo>
                  <a:cubicBezTo>
                    <a:pt x="1513090" y="1425376"/>
                    <a:pt x="1515533" y="1440036"/>
                    <a:pt x="1517976" y="1454695"/>
                  </a:cubicBezTo>
                  <a:cubicBezTo>
                    <a:pt x="1520420" y="1474242"/>
                    <a:pt x="1527749" y="1510891"/>
                    <a:pt x="1508204" y="1523107"/>
                  </a:cubicBezTo>
                  <a:cubicBezTo>
                    <a:pt x="1498430" y="1530437"/>
                    <a:pt x="1483771" y="1525550"/>
                    <a:pt x="1473998" y="1520664"/>
                  </a:cubicBezTo>
                  <a:cubicBezTo>
                    <a:pt x="1430019" y="1498674"/>
                    <a:pt x="1395813" y="1457139"/>
                    <a:pt x="1361607" y="1420490"/>
                  </a:cubicBezTo>
                  <a:cubicBezTo>
                    <a:pt x="1332288" y="1386284"/>
                    <a:pt x="1302969" y="1349635"/>
                    <a:pt x="1271206" y="1317872"/>
                  </a:cubicBezTo>
                  <a:cubicBezTo>
                    <a:pt x="1254103" y="1300770"/>
                    <a:pt x="1237000" y="1281223"/>
                    <a:pt x="1219898" y="1264120"/>
                  </a:cubicBezTo>
                  <a:cubicBezTo>
                    <a:pt x="1205238" y="1249461"/>
                    <a:pt x="1185692" y="1239688"/>
                    <a:pt x="1173476" y="1225028"/>
                  </a:cubicBezTo>
                  <a:cubicBezTo>
                    <a:pt x="1163702" y="1212812"/>
                    <a:pt x="1156373" y="1188379"/>
                    <a:pt x="1175919" y="1181049"/>
                  </a:cubicBezTo>
                  <a:cubicBezTo>
                    <a:pt x="1197908" y="1173720"/>
                    <a:pt x="1217454" y="1200595"/>
                    <a:pt x="1237000" y="1203039"/>
                  </a:cubicBezTo>
                  <a:cubicBezTo>
                    <a:pt x="1258990" y="1205482"/>
                    <a:pt x="1283422" y="1198152"/>
                    <a:pt x="1305412" y="1198152"/>
                  </a:cubicBezTo>
                  <a:cubicBezTo>
                    <a:pt x="1329845" y="1195709"/>
                    <a:pt x="1356721" y="1195709"/>
                    <a:pt x="1381153" y="1200595"/>
                  </a:cubicBezTo>
                  <a:cubicBezTo>
                    <a:pt x="1412916" y="1205482"/>
                    <a:pt x="1437348" y="1222585"/>
                    <a:pt x="1466668" y="1234801"/>
                  </a:cubicBezTo>
                  <a:cubicBezTo>
                    <a:pt x="1488657" y="1242131"/>
                    <a:pt x="1503317" y="1254347"/>
                    <a:pt x="1500874" y="1281223"/>
                  </a:cubicBezTo>
                  <a:close/>
                  <a:moveTo>
                    <a:pt x="1515533" y="1027123"/>
                  </a:moveTo>
                  <a:cubicBezTo>
                    <a:pt x="1527749" y="1056443"/>
                    <a:pt x="1530193" y="1093092"/>
                    <a:pt x="1520420" y="1122411"/>
                  </a:cubicBezTo>
                  <a:cubicBezTo>
                    <a:pt x="1513090" y="1146843"/>
                    <a:pt x="1495987" y="1173720"/>
                    <a:pt x="1466668" y="1181049"/>
                  </a:cubicBezTo>
                  <a:cubicBezTo>
                    <a:pt x="1427576" y="1188379"/>
                    <a:pt x="1386040" y="1163946"/>
                    <a:pt x="1349391" y="1151730"/>
                  </a:cubicBezTo>
                  <a:cubicBezTo>
                    <a:pt x="1300526" y="1134627"/>
                    <a:pt x="1251660" y="1124854"/>
                    <a:pt x="1202795" y="1122411"/>
                  </a:cubicBezTo>
                  <a:cubicBezTo>
                    <a:pt x="1061085" y="1119968"/>
                    <a:pt x="1000003" y="1000247"/>
                    <a:pt x="907159" y="926949"/>
                  </a:cubicBezTo>
                  <a:cubicBezTo>
                    <a:pt x="880283" y="907403"/>
                    <a:pt x="850964" y="882970"/>
                    <a:pt x="841191" y="848765"/>
                  </a:cubicBezTo>
                  <a:cubicBezTo>
                    <a:pt x="833861" y="824332"/>
                    <a:pt x="868067" y="829218"/>
                    <a:pt x="880283" y="831662"/>
                  </a:cubicBezTo>
                  <a:cubicBezTo>
                    <a:pt x="921819" y="838992"/>
                    <a:pt x="960911" y="834105"/>
                    <a:pt x="1002447" y="826775"/>
                  </a:cubicBezTo>
                  <a:cubicBezTo>
                    <a:pt x="1039096" y="821889"/>
                    <a:pt x="1075745" y="824332"/>
                    <a:pt x="1109951" y="831662"/>
                  </a:cubicBezTo>
                  <a:cubicBezTo>
                    <a:pt x="1185692" y="846321"/>
                    <a:pt x="1254103" y="882970"/>
                    <a:pt x="1327401" y="907403"/>
                  </a:cubicBezTo>
                  <a:cubicBezTo>
                    <a:pt x="1398256" y="931836"/>
                    <a:pt x="1481327" y="951382"/>
                    <a:pt x="1515533" y="1027123"/>
                  </a:cubicBezTo>
                  <a:close/>
                  <a:moveTo>
                    <a:pt x="1312742" y="650860"/>
                  </a:moveTo>
                  <a:cubicBezTo>
                    <a:pt x="1332288" y="680179"/>
                    <a:pt x="1351834" y="716828"/>
                    <a:pt x="1356721" y="751034"/>
                  </a:cubicBezTo>
                  <a:cubicBezTo>
                    <a:pt x="1359164" y="770580"/>
                    <a:pt x="1354277" y="787683"/>
                    <a:pt x="1334731" y="795013"/>
                  </a:cubicBezTo>
                  <a:cubicBezTo>
                    <a:pt x="1312742" y="804786"/>
                    <a:pt x="1285866" y="799899"/>
                    <a:pt x="1263877" y="797456"/>
                  </a:cubicBezTo>
                  <a:cubicBezTo>
                    <a:pt x="1237000" y="792569"/>
                    <a:pt x="1210124" y="785240"/>
                    <a:pt x="1183249" y="777910"/>
                  </a:cubicBezTo>
                  <a:cubicBezTo>
                    <a:pt x="1102621" y="753477"/>
                    <a:pt x="1021993" y="746147"/>
                    <a:pt x="938922" y="746147"/>
                  </a:cubicBezTo>
                  <a:cubicBezTo>
                    <a:pt x="894943" y="746147"/>
                    <a:pt x="850964" y="753477"/>
                    <a:pt x="809428" y="748591"/>
                  </a:cubicBezTo>
                  <a:cubicBezTo>
                    <a:pt x="767893" y="743704"/>
                    <a:pt x="738573" y="726601"/>
                    <a:pt x="706811" y="699725"/>
                  </a:cubicBezTo>
                  <a:cubicBezTo>
                    <a:pt x="667719" y="667963"/>
                    <a:pt x="631070" y="628870"/>
                    <a:pt x="591977" y="597108"/>
                  </a:cubicBezTo>
                  <a:cubicBezTo>
                    <a:pt x="567545" y="577562"/>
                    <a:pt x="540669" y="558016"/>
                    <a:pt x="521122" y="531140"/>
                  </a:cubicBezTo>
                  <a:cubicBezTo>
                    <a:pt x="511349" y="518923"/>
                    <a:pt x="491803" y="496934"/>
                    <a:pt x="511349" y="487161"/>
                  </a:cubicBezTo>
                  <a:cubicBezTo>
                    <a:pt x="533339" y="477388"/>
                    <a:pt x="560215" y="487161"/>
                    <a:pt x="582204" y="492047"/>
                  </a:cubicBezTo>
                  <a:cubicBezTo>
                    <a:pt x="623740" y="499377"/>
                    <a:pt x="670162" y="482274"/>
                    <a:pt x="709254" y="474944"/>
                  </a:cubicBezTo>
                  <a:cubicBezTo>
                    <a:pt x="753233" y="465171"/>
                    <a:pt x="797212" y="465171"/>
                    <a:pt x="843634" y="470058"/>
                  </a:cubicBezTo>
                  <a:cubicBezTo>
                    <a:pt x="894943" y="477388"/>
                    <a:pt x="943808" y="487161"/>
                    <a:pt x="992673" y="487161"/>
                  </a:cubicBezTo>
                  <a:cubicBezTo>
                    <a:pt x="1036652" y="489604"/>
                    <a:pt x="1083074" y="489604"/>
                    <a:pt x="1127053" y="499377"/>
                  </a:cubicBezTo>
                  <a:cubicBezTo>
                    <a:pt x="1205238" y="523810"/>
                    <a:pt x="1271206" y="582448"/>
                    <a:pt x="1312742" y="650860"/>
                  </a:cubicBezTo>
                  <a:close/>
                  <a:moveTo>
                    <a:pt x="1041539" y="350338"/>
                  </a:moveTo>
                  <a:cubicBezTo>
                    <a:pt x="1053755" y="374770"/>
                    <a:pt x="1053755" y="404090"/>
                    <a:pt x="1026879" y="418749"/>
                  </a:cubicBezTo>
                  <a:cubicBezTo>
                    <a:pt x="995117" y="433409"/>
                    <a:pt x="956024" y="430965"/>
                    <a:pt x="924262" y="426079"/>
                  </a:cubicBezTo>
                  <a:cubicBezTo>
                    <a:pt x="877840" y="421192"/>
                    <a:pt x="828975" y="411419"/>
                    <a:pt x="782552" y="408976"/>
                  </a:cubicBezTo>
                  <a:cubicBezTo>
                    <a:pt x="728800" y="406533"/>
                    <a:pt x="679935" y="413863"/>
                    <a:pt x="628626" y="423636"/>
                  </a:cubicBezTo>
                  <a:cubicBezTo>
                    <a:pt x="587091" y="430965"/>
                    <a:pt x="550442" y="435852"/>
                    <a:pt x="508906" y="430965"/>
                  </a:cubicBezTo>
                  <a:cubicBezTo>
                    <a:pt x="447824" y="423636"/>
                    <a:pt x="386743" y="399203"/>
                    <a:pt x="352537" y="350338"/>
                  </a:cubicBezTo>
                  <a:cubicBezTo>
                    <a:pt x="350094" y="345451"/>
                    <a:pt x="345207" y="340565"/>
                    <a:pt x="342764" y="338121"/>
                  </a:cubicBezTo>
                  <a:cubicBezTo>
                    <a:pt x="301228" y="281926"/>
                    <a:pt x="284125" y="189082"/>
                    <a:pt x="325661" y="128000"/>
                  </a:cubicBezTo>
                  <a:cubicBezTo>
                    <a:pt x="347650" y="96238"/>
                    <a:pt x="381856" y="71805"/>
                    <a:pt x="416062" y="57145"/>
                  </a:cubicBezTo>
                  <a:cubicBezTo>
                    <a:pt x="452711" y="40042"/>
                    <a:pt x="491803" y="35156"/>
                    <a:pt x="530896" y="40042"/>
                  </a:cubicBezTo>
                  <a:cubicBezTo>
                    <a:pt x="569988" y="47372"/>
                    <a:pt x="601750" y="64475"/>
                    <a:pt x="633513" y="88908"/>
                  </a:cubicBezTo>
                  <a:cubicBezTo>
                    <a:pt x="653059" y="103567"/>
                    <a:pt x="667719" y="120670"/>
                    <a:pt x="687265" y="132887"/>
                  </a:cubicBezTo>
                  <a:cubicBezTo>
                    <a:pt x="706811" y="145103"/>
                    <a:pt x="726357" y="152433"/>
                    <a:pt x="745903" y="159763"/>
                  </a:cubicBezTo>
                  <a:cubicBezTo>
                    <a:pt x="787439" y="171979"/>
                    <a:pt x="826531" y="181752"/>
                    <a:pt x="865624" y="201298"/>
                  </a:cubicBezTo>
                  <a:cubicBezTo>
                    <a:pt x="907159" y="220844"/>
                    <a:pt x="946251" y="247720"/>
                    <a:pt x="978014" y="279483"/>
                  </a:cubicBezTo>
                  <a:cubicBezTo>
                    <a:pt x="1000003" y="299029"/>
                    <a:pt x="1026879" y="321018"/>
                    <a:pt x="1041539" y="350338"/>
                  </a:cubicBezTo>
                  <a:close/>
                </a:path>
              </a:pathLst>
            </a:custGeom>
            <a:solidFill>
              <a:srgbClr val="91BE20">
                <a:alpha val="9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34" name="Freeform: Shape 3033">
              <a:extLst>
                <a:ext uri="{FF2B5EF4-FFF2-40B4-BE49-F238E27FC236}">
                  <a16:creationId xmlns:a16="http://schemas.microsoft.com/office/drawing/2014/main" id="{C3FAD74A-F0E9-460B-9F60-E638C73E0E92}"/>
                </a:ext>
              </a:extLst>
            </p:cNvPr>
            <p:cNvSpPr/>
            <p:nvPr/>
          </p:nvSpPr>
          <p:spPr>
            <a:xfrm>
              <a:off x="1275429" y="-448652"/>
              <a:ext cx="1299819" cy="1353571"/>
            </a:xfrm>
            <a:custGeom>
              <a:avLst/>
              <a:gdLst>
                <a:gd name="connsiteX0" fmla="*/ 178359 w 1299819"/>
                <a:gd name="connsiteY0" fmla="*/ 119720 h 1353571"/>
                <a:gd name="connsiteX1" fmla="*/ 202791 w 1299819"/>
                <a:gd name="connsiteY1" fmla="*/ 114834 h 1353571"/>
                <a:gd name="connsiteX2" fmla="*/ 334728 w 1299819"/>
                <a:gd name="connsiteY2" fmla="*/ 100174 h 1353571"/>
                <a:gd name="connsiteX3" fmla="*/ 456892 w 1299819"/>
                <a:gd name="connsiteY3" fmla="*/ 80628 h 1353571"/>
                <a:gd name="connsiteX4" fmla="*/ 689002 w 1299819"/>
                <a:gd name="connsiteY4" fmla="*/ 102617 h 1353571"/>
                <a:gd name="connsiteX5" fmla="*/ 803836 w 1299819"/>
                <a:gd name="connsiteY5" fmla="*/ 83071 h 1353571"/>
                <a:gd name="connsiteX6" fmla="*/ 449562 w 1299819"/>
                <a:gd name="connsiteY6" fmla="*/ 56195 h 1353571"/>
                <a:gd name="connsiteX7" fmla="*/ 300522 w 1299819"/>
                <a:gd name="connsiteY7" fmla="*/ 73298 h 1353571"/>
                <a:gd name="connsiteX8" fmla="*/ 180802 w 1299819"/>
                <a:gd name="connsiteY8" fmla="*/ 92844 h 1353571"/>
                <a:gd name="connsiteX9" fmla="*/ 70855 w 1299819"/>
                <a:gd name="connsiteY9" fmla="*/ 58639 h 1353571"/>
                <a:gd name="connsiteX10" fmla="*/ 19546 w 1299819"/>
                <a:gd name="connsiteY10" fmla="*/ 17103 h 1353571"/>
                <a:gd name="connsiteX11" fmla="*/ 4887 w 1299819"/>
                <a:gd name="connsiteY11" fmla="*/ 0 h 1353571"/>
                <a:gd name="connsiteX12" fmla="*/ 4887 w 1299819"/>
                <a:gd name="connsiteY12" fmla="*/ 4887 h 1353571"/>
                <a:gd name="connsiteX13" fmla="*/ 0 w 1299819"/>
                <a:gd name="connsiteY13" fmla="*/ 14660 h 1353571"/>
                <a:gd name="connsiteX14" fmla="*/ 53752 w 1299819"/>
                <a:gd name="connsiteY14" fmla="*/ 122163 h 1353571"/>
                <a:gd name="connsiteX15" fmla="*/ 36649 w 1299819"/>
                <a:gd name="connsiteY15" fmla="*/ 305409 h 1353571"/>
                <a:gd name="connsiteX16" fmla="*/ 19546 w 1299819"/>
                <a:gd name="connsiteY16" fmla="*/ 522860 h 1353571"/>
                <a:gd name="connsiteX17" fmla="*/ 19546 w 1299819"/>
                <a:gd name="connsiteY17" fmla="*/ 539963 h 1353571"/>
                <a:gd name="connsiteX18" fmla="*/ 41536 w 1299819"/>
                <a:gd name="connsiteY18" fmla="*/ 684115 h 1353571"/>
                <a:gd name="connsiteX19" fmla="*/ 102617 w 1299819"/>
                <a:gd name="connsiteY19" fmla="*/ 838041 h 1353571"/>
                <a:gd name="connsiteX20" fmla="*/ 131937 w 1299819"/>
                <a:gd name="connsiteY20" fmla="*/ 947989 h 1353571"/>
                <a:gd name="connsiteX21" fmla="*/ 109947 w 1299819"/>
                <a:gd name="connsiteY21" fmla="*/ 845371 h 1353571"/>
                <a:gd name="connsiteX22" fmla="*/ 75742 w 1299819"/>
                <a:gd name="connsiteY22" fmla="*/ 740311 h 1353571"/>
                <a:gd name="connsiteX23" fmla="*/ 51309 w 1299819"/>
                <a:gd name="connsiteY23" fmla="*/ 627920 h 1353571"/>
                <a:gd name="connsiteX24" fmla="*/ 48865 w 1299819"/>
                <a:gd name="connsiteY24" fmla="*/ 378707 h 1353571"/>
                <a:gd name="connsiteX25" fmla="*/ 83071 w 1299819"/>
                <a:gd name="connsiteY25" fmla="*/ 180802 h 1353571"/>
                <a:gd name="connsiteX26" fmla="*/ 92844 w 1299819"/>
                <a:gd name="connsiteY26" fmla="*/ 136823 h 1353571"/>
                <a:gd name="connsiteX27" fmla="*/ 97731 w 1299819"/>
                <a:gd name="connsiteY27" fmla="*/ 134380 h 1353571"/>
                <a:gd name="connsiteX28" fmla="*/ 139266 w 1299819"/>
                <a:gd name="connsiteY28" fmla="*/ 171029 h 1353571"/>
                <a:gd name="connsiteX29" fmla="*/ 236997 w 1299819"/>
                <a:gd name="connsiteY29" fmla="*/ 288306 h 1353571"/>
                <a:gd name="connsiteX30" fmla="*/ 332285 w 1299819"/>
                <a:gd name="connsiteY30" fmla="*/ 405583 h 1353571"/>
                <a:gd name="connsiteX31" fmla="*/ 400696 w 1299819"/>
                <a:gd name="connsiteY31" fmla="*/ 674342 h 1353571"/>
                <a:gd name="connsiteX32" fmla="*/ 417799 w 1299819"/>
                <a:gd name="connsiteY32" fmla="*/ 833155 h 1353571"/>
                <a:gd name="connsiteX33" fmla="*/ 456892 w 1299819"/>
                <a:gd name="connsiteY33" fmla="*/ 967535 h 1353571"/>
                <a:gd name="connsiteX34" fmla="*/ 471551 w 1299819"/>
                <a:gd name="connsiteY34" fmla="*/ 989524 h 1353571"/>
                <a:gd name="connsiteX35" fmla="*/ 437345 w 1299819"/>
                <a:gd name="connsiteY35" fmla="*/ 833155 h 1353571"/>
                <a:gd name="connsiteX36" fmla="*/ 437345 w 1299819"/>
                <a:gd name="connsiteY36" fmla="*/ 667013 h 1353571"/>
                <a:gd name="connsiteX37" fmla="*/ 422686 w 1299819"/>
                <a:gd name="connsiteY37" fmla="*/ 564395 h 1353571"/>
                <a:gd name="connsiteX38" fmla="*/ 410469 w 1299819"/>
                <a:gd name="connsiteY38" fmla="*/ 513087 h 1353571"/>
                <a:gd name="connsiteX39" fmla="*/ 412913 w 1299819"/>
                <a:gd name="connsiteY39" fmla="*/ 469108 h 1353571"/>
                <a:gd name="connsiteX40" fmla="*/ 461778 w 1299819"/>
                <a:gd name="connsiteY40" fmla="*/ 513087 h 1353571"/>
                <a:gd name="connsiteX41" fmla="*/ 593715 w 1299819"/>
                <a:gd name="connsiteY41" fmla="*/ 654796 h 1353571"/>
                <a:gd name="connsiteX42" fmla="*/ 701218 w 1299819"/>
                <a:gd name="connsiteY42" fmla="*/ 794063 h 1353571"/>
                <a:gd name="connsiteX43" fmla="*/ 737868 w 1299819"/>
                <a:gd name="connsiteY43" fmla="*/ 911340 h 1353571"/>
                <a:gd name="connsiteX44" fmla="*/ 776960 w 1299819"/>
                <a:gd name="connsiteY44" fmla="*/ 1031060 h 1353571"/>
                <a:gd name="connsiteX45" fmla="*/ 852701 w 1299819"/>
                <a:gd name="connsiteY45" fmla="*/ 1138564 h 1353571"/>
                <a:gd name="connsiteX46" fmla="*/ 886907 w 1299819"/>
                <a:gd name="connsiteY46" fmla="*/ 1170326 h 1353571"/>
                <a:gd name="connsiteX47" fmla="*/ 852701 w 1299819"/>
                <a:gd name="connsiteY47" fmla="*/ 1133677 h 1353571"/>
                <a:gd name="connsiteX48" fmla="*/ 798949 w 1299819"/>
                <a:gd name="connsiteY48" fmla="*/ 1031060 h 1353571"/>
                <a:gd name="connsiteX49" fmla="*/ 764743 w 1299819"/>
                <a:gd name="connsiteY49" fmla="*/ 913783 h 1353571"/>
                <a:gd name="connsiteX50" fmla="*/ 757414 w 1299819"/>
                <a:gd name="connsiteY50" fmla="*/ 864917 h 1353571"/>
                <a:gd name="connsiteX51" fmla="*/ 754970 w 1299819"/>
                <a:gd name="connsiteY51" fmla="*/ 833155 h 1353571"/>
                <a:gd name="connsiteX52" fmla="*/ 811166 w 1299819"/>
                <a:gd name="connsiteY52" fmla="*/ 864917 h 1353571"/>
                <a:gd name="connsiteX53" fmla="*/ 1006627 w 1299819"/>
                <a:gd name="connsiteY53" fmla="*/ 1072595 h 1353571"/>
                <a:gd name="connsiteX54" fmla="*/ 1062822 w 1299819"/>
                <a:gd name="connsiteY54" fmla="*/ 1133677 h 1353571"/>
                <a:gd name="connsiteX55" fmla="*/ 1192316 w 1299819"/>
                <a:gd name="connsiteY55" fmla="*/ 1248511 h 1353571"/>
                <a:gd name="connsiteX56" fmla="*/ 1272944 w 1299819"/>
                <a:gd name="connsiteY56" fmla="*/ 1336469 h 1353571"/>
                <a:gd name="connsiteX57" fmla="*/ 1290046 w 1299819"/>
                <a:gd name="connsiteY57" fmla="*/ 1351128 h 1353571"/>
                <a:gd name="connsiteX58" fmla="*/ 1299819 w 1299819"/>
                <a:gd name="connsiteY58" fmla="*/ 1353571 h 1353571"/>
                <a:gd name="connsiteX59" fmla="*/ 1199646 w 1299819"/>
                <a:gd name="connsiteY59" fmla="*/ 1243624 h 1353571"/>
                <a:gd name="connsiteX60" fmla="*/ 1062822 w 1299819"/>
                <a:gd name="connsiteY60" fmla="*/ 1101915 h 1353571"/>
                <a:gd name="connsiteX61" fmla="*/ 850258 w 1299819"/>
                <a:gd name="connsiteY61" fmla="*/ 874691 h 1353571"/>
                <a:gd name="connsiteX62" fmla="*/ 808722 w 1299819"/>
                <a:gd name="connsiteY62" fmla="*/ 801392 h 1353571"/>
                <a:gd name="connsiteX63" fmla="*/ 842928 w 1299819"/>
                <a:gd name="connsiteY63" fmla="*/ 806279 h 1353571"/>
                <a:gd name="connsiteX64" fmla="*/ 1043276 w 1299819"/>
                <a:gd name="connsiteY64" fmla="*/ 825825 h 1353571"/>
                <a:gd name="connsiteX65" fmla="*/ 1136120 w 1299819"/>
                <a:gd name="connsiteY65" fmla="*/ 847815 h 1353571"/>
                <a:gd name="connsiteX66" fmla="*/ 1006627 w 1299819"/>
                <a:gd name="connsiteY66" fmla="*/ 801392 h 1353571"/>
                <a:gd name="connsiteX67" fmla="*/ 955319 w 1299819"/>
                <a:gd name="connsiteY67" fmla="*/ 798949 h 1353571"/>
                <a:gd name="connsiteX68" fmla="*/ 820939 w 1299819"/>
                <a:gd name="connsiteY68" fmla="*/ 779403 h 1353571"/>
                <a:gd name="connsiteX69" fmla="*/ 679229 w 1299819"/>
                <a:gd name="connsiteY69" fmla="*/ 686559 h 1353571"/>
                <a:gd name="connsiteX70" fmla="*/ 539963 w 1299819"/>
                <a:gd name="connsiteY70" fmla="*/ 544849 h 1353571"/>
                <a:gd name="connsiteX71" fmla="*/ 473994 w 1299819"/>
                <a:gd name="connsiteY71" fmla="*/ 469108 h 1353571"/>
                <a:gd name="connsiteX72" fmla="*/ 579055 w 1299819"/>
                <a:gd name="connsiteY72" fmla="*/ 452005 h 1353571"/>
                <a:gd name="connsiteX73" fmla="*/ 754970 w 1299819"/>
                <a:gd name="connsiteY73" fmla="*/ 437345 h 1353571"/>
                <a:gd name="connsiteX74" fmla="*/ 879577 w 1299819"/>
                <a:gd name="connsiteY74" fmla="*/ 456891 h 1353571"/>
                <a:gd name="connsiteX75" fmla="*/ 989524 w 1299819"/>
                <a:gd name="connsiteY75" fmla="*/ 486211 h 1353571"/>
                <a:gd name="connsiteX76" fmla="*/ 1013957 w 1299819"/>
                <a:gd name="connsiteY76" fmla="*/ 491097 h 1353571"/>
                <a:gd name="connsiteX77" fmla="*/ 979751 w 1299819"/>
                <a:gd name="connsiteY77" fmla="*/ 481324 h 1353571"/>
                <a:gd name="connsiteX78" fmla="*/ 789176 w 1299819"/>
                <a:gd name="connsiteY78" fmla="*/ 417799 h 1353571"/>
                <a:gd name="connsiteX79" fmla="*/ 654796 w 1299819"/>
                <a:gd name="connsiteY79" fmla="*/ 415356 h 1353571"/>
                <a:gd name="connsiteX80" fmla="*/ 449562 w 1299819"/>
                <a:gd name="connsiteY80" fmla="*/ 410469 h 1353571"/>
                <a:gd name="connsiteX81" fmla="*/ 288306 w 1299819"/>
                <a:gd name="connsiteY81" fmla="*/ 278533 h 1353571"/>
                <a:gd name="connsiteX82" fmla="*/ 158813 w 1299819"/>
                <a:gd name="connsiteY82" fmla="*/ 139266 h 1353571"/>
                <a:gd name="connsiteX83" fmla="*/ 178359 w 1299819"/>
                <a:gd name="connsiteY83" fmla="*/ 119720 h 1353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1299819" h="1353571">
                  <a:moveTo>
                    <a:pt x="178359" y="119720"/>
                  </a:moveTo>
                  <a:cubicBezTo>
                    <a:pt x="188132" y="117277"/>
                    <a:pt x="197905" y="114834"/>
                    <a:pt x="202791" y="114834"/>
                  </a:cubicBezTo>
                  <a:cubicBezTo>
                    <a:pt x="246770" y="109947"/>
                    <a:pt x="290749" y="107504"/>
                    <a:pt x="334728" y="100174"/>
                  </a:cubicBezTo>
                  <a:cubicBezTo>
                    <a:pt x="373820" y="92844"/>
                    <a:pt x="415356" y="83071"/>
                    <a:pt x="456892" y="80628"/>
                  </a:cubicBezTo>
                  <a:cubicBezTo>
                    <a:pt x="535076" y="75741"/>
                    <a:pt x="610817" y="102617"/>
                    <a:pt x="689002" y="102617"/>
                  </a:cubicBezTo>
                  <a:cubicBezTo>
                    <a:pt x="728094" y="102617"/>
                    <a:pt x="767187" y="95288"/>
                    <a:pt x="803836" y="83071"/>
                  </a:cubicBezTo>
                  <a:cubicBezTo>
                    <a:pt x="686559" y="109947"/>
                    <a:pt x="566839" y="53752"/>
                    <a:pt x="449562" y="56195"/>
                  </a:cubicBezTo>
                  <a:cubicBezTo>
                    <a:pt x="400696" y="58639"/>
                    <a:pt x="349388" y="63525"/>
                    <a:pt x="300522" y="73298"/>
                  </a:cubicBezTo>
                  <a:cubicBezTo>
                    <a:pt x="261430" y="80628"/>
                    <a:pt x="219894" y="90401"/>
                    <a:pt x="180802" y="92844"/>
                  </a:cubicBezTo>
                  <a:cubicBezTo>
                    <a:pt x="139266" y="95288"/>
                    <a:pt x="105061" y="83071"/>
                    <a:pt x="70855" y="58639"/>
                  </a:cubicBezTo>
                  <a:cubicBezTo>
                    <a:pt x="53752" y="46422"/>
                    <a:pt x="36649" y="31763"/>
                    <a:pt x="19546" y="17103"/>
                  </a:cubicBezTo>
                  <a:cubicBezTo>
                    <a:pt x="14660" y="12216"/>
                    <a:pt x="9773" y="7330"/>
                    <a:pt x="4887" y="0"/>
                  </a:cubicBezTo>
                  <a:cubicBezTo>
                    <a:pt x="4887" y="2443"/>
                    <a:pt x="4887" y="2443"/>
                    <a:pt x="4887" y="4887"/>
                  </a:cubicBezTo>
                  <a:cubicBezTo>
                    <a:pt x="4887" y="4887"/>
                    <a:pt x="2443" y="9773"/>
                    <a:pt x="0" y="14660"/>
                  </a:cubicBezTo>
                  <a:cubicBezTo>
                    <a:pt x="26876" y="43979"/>
                    <a:pt x="43979" y="85514"/>
                    <a:pt x="53752" y="122163"/>
                  </a:cubicBezTo>
                  <a:cubicBezTo>
                    <a:pt x="65968" y="183245"/>
                    <a:pt x="46422" y="244327"/>
                    <a:pt x="36649" y="305409"/>
                  </a:cubicBezTo>
                  <a:cubicBezTo>
                    <a:pt x="26876" y="378707"/>
                    <a:pt x="21989" y="449562"/>
                    <a:pt x="19546" y="522860"/>
                  </a:cubicBezTo>
                  <a:cubicBezTo>
                    <a:pt x="19546" y="527746"/>
                    <a:pt x="19546" y="535076"/>
                    <a:pt x="19546" y="539963"/>
                  </a:cubicBezTo>
                  <a:cubicBezTo>
                    <a:pt x="21989" y="588828"/>
                    <a:pt x="26876" y="637693"/>
                    <a:pt x="41536" y="684115"/>
                  </a:cubicBezTo>
                  <a:cubicBezTo>
                    <a:pt x="58639" y="737867"/>
                    <a:pt x="85514" y="786733"/>
                    <a:pt x="102617" y="838041"/>
                  </a:cubicBezTo>
                  <a:cubicBezTo>
                    <a:pt x="114834" y="872247"/>
                    <a:pt x="124607" y="911340"/>
                    <a:pt x="131937" y="947989"/>
                  </a:cubicBezTo>
                  <a:cubicBezTo>
                    <a:pt x="129493" y="913783"/>
                    <a:pt x="119720" y="879577"/>
                    <a:pt x="109947" y="845371"/>
                  </a:cubicBezTo>
                  <a:cubicBezTo>
                    <a:pt x="100174" y="808722"/>
                    <a:pt x="87958" y="774516"/>
                    <a:pt x="75742" y="740311"/>
                  </a:cubicBezTo>
                  <a:cubicBezTo>
                    <a:pt x="63525" y="703662"/>
                    <a:pt x="56195" y="667013"/>
                    <a:pt x="51309" y="627920"/>
                  </a:cubicBezTo>
                  <a:cubicBezTo>
                    <a:pt x="41536" y="544849"/>
                    <a:pt x="39092" y="461778"/>
                    <a:pt x="48865" y="378707"/>
                  </a:cubicBezTo>
                  <a:cubicBezTo>
                    <a:pt x="56195" y="312738"/>
                    <a:pt x="65968" y="246770"/>
                    <a:pt x="83071" y="180802"/>
                  </a:cubicBezTo>
                  <a:cubicBezTo>
                    <a:pt x="83071" y="166142"/>
                    <a:pt x="85514" y="149039"/>
                    <a:pt x="92844" y="136823"/>
                  </a:cubicBezTo>
                  <a:cubicBezTo>
                    <a:pt x="92844" y="134380"/>
                    <a:pt x="95288" y="134380"/>
                    <a:pt x="97731" y="134380"/>
                  </a:cubicBezTo>
                  <a:cubicBezTo>
                    <a:pt x="114834" y="144153"/>
                    <a:pt x="127050" y="156369"/>
                    <a:pt x="139266" y="171029"/>
                  </a:cubicBezTo>
                  <a:cubicBezTo>
                    <a:pt x="173472" y="210121"/>
                    <a:pt x="205235" y="249214"/>
                    <a:pt x="236997" y="288306"/>
                  </a:cubicBezTo>
                  <a:cubicBezTo>
                    <a:pt x="268760" y="327398"/>
                    <a:pt x="305409" y="361604"/>
                    <a:pt x="332285" y="405583"/>
                  </a:cubicBezTo>
                  <a:cubicBezTo>
                    <a:pt x="383593" y="486211"/>
                    <a:pt x="393367" y="579055"/>
                    <a:pt x="400696" y="674342"/>
                  </a:cubicBezTo>
                  <a:cubicBezTo>
                    <a:pt x="405583" y="728094"/>
                    <a:pt x="410469" y="779403"/>
                    <a:pt x="417799" y="833155"/>
                  </a:cubicBezTo>
                  <a:cubicBezTo>
                    <a:pt x="425129" y="879577"/>
                    <a:pt x="432459" y="925999"/>
                    <a:pt x="456892" y="967535"/>
                  </a:cubicBezTo>
                  <a:cubicBezTo>
                    <a:pt x="461778" y="974865"/>
                    <a:pt x="466665" y="982194"/>
                    <a:pt x="471551" y="989524"/>
                  </a:cubicBezTo>
                  <a:cubicBezTo>
                    <a:pt x="447118" y="940659"/>
                    <a:pt x="437345" y="889350"/>
                    <a:pt x="437345" y="833155"/>
                  </a:cubicBezTo>
                  <a:cubicBezTo>
                    <a:pt x="437345" y="776960"/>
                    <a:pt x="442232" y="723208"/>
                    <a:pt x="437345" y="667013"/>
                  </a:cubicBezTo>
                  <a:cubicBezTo>
                    <a:pt x="432459" y="632807"/>
                    <a:pt x="427572" y="598601"/>
                    <a:pt x="422686" y="564395"/>
                  </a:cubicBezTo>
                  <a:cubicBezTo>
                    <a:pt x="420242" y="547292"/>
                    <a:pt x="415356" y="530190"/>
                    <a:pt x="410469" y="513087"/>
                  </a:cubicBezTo>
                  <a:cubicBezTo>
                    <a:pt x="408026" y="500870"/>
                    <a:pt x="398253" y="464221"/>
                    <a:pt x="412913" y="469108"/>
                  </a:cubicBezTo>
                  <a:cubicBezTo>
                    <a:pt x="430016" y="473994"/>
                    <a:pt x="449562" y="500870"/>
                    <a:pt x="461778" y="513087"/>
                  </a:cubicBezTo>
                  <a:cubicBezTo>
                    <a:pt x="508200" y="557065"/>
                    <a:pt x="552179" y="605931"/>
                    <a:pt x="593715" y="654796"/>
                  </a:cubicBezTo>
                  <a:cubicBezTo>
                    <a:pt x="630364" y="698775"/>
                    <a:pt x="674343" y="740311"/>
                    <a:pt x="701218" y="794063"/>
                  </a:cubicBezTo>
                  <a:cubicBezTo>
                    <a:pt x="718321" y="830712"/>
                    <a:pt x="728094" y="872247"/>
                    <a:pt x="737868" y="911340"/>
                  </a:cubicBezTo>
                  <a:cubicBezTo>
                    <a:pt x="747641" y="952875"/>
                    <a:pt x="759857" y="994411"/>
                    <a:pt x="776960" y="1031060"/>
                  </a:cubicBezTo>
                  <a:cubicBezTo>
                    <a:pt x="794063" y="1072595"/>
                    <a:pt x="818495" y="1109244"/>
                    <a:pt x="852701" y="1138564"/>
                  </a:cubicBezTo>
                  <a:cubicBezTo>
                    <a:pt x="864917" y="1148337"/>
                    <a:pt x="874691" y="1158110"/>
                    <a:pt x="886907" y="1170326"/>
                  </a:cubicBezTo>
                  <a:cubicBezTo>
                    <a:pt x="874691" y="1158110"/>
                    <a:pt x="862474" y="1145893"/>
                    <a:pt x="852701" y="1133677"/>
                  </a:cubicBezTo>
                  <a:cubicBezTo>
                    <a:pt x="828268" y="1101915"/>
                    <a:pt x="813609" y="1065266"/>
                    <a:pt x="798949" y="1031060"/>
                  </a:cubicBezTo>
                  <a:cubicBezTo>
                    <a:pt x="781846" y="994411"/>
                    <a:pt x="772073" y="952875"/>
                    <a:pt x="764743" y="913783"/>
                  </a:cubicBezTo>
                  <a:cubicBezTo>
                    <a:pt x="762300" y="896680"/>
                    <a:pt x="759857" y="882020"/>
                    <a:pt x="757414" y="864917"/>
                  </a:cubicBezTo>
                  <a:cubicBezTo>
                    <a:pt x="754970" y="855144"/>
                    <a:pt x="752527" y="842928"/>
                    <a:pt x="754970" y="833155"/>
                  </a:cubicBezTo>
                  <a:cubicBezTo>
                    <a:pt x="757414" y="818495"/>
                    <a:pt x="806279" y="862474"/>
                    <a:pt x="811166" y="864917"/>
                  </a:cubicBezTo>
                  <a:cubicBezTo>
                    <a:pt x="882020" y="928442"/>
                    <a:pt x="950432" y="996854"/>
                    <a:pt x="1006627" y="1072595"/>
                  </a:cubicBezTo>
                  <a:cubicBezTo>
                    <a:pt x="1023730" y="1094585"/>
                    <a:pt x="1043276" y="1114131"/>
                    <a:pt x="1062822" y="1133677"/>
                  </a:cubicBezTo>
                  <a:cubicBezTo>
                    <a:pt x="1104358" y="1172770"/>
                    <a:pt x="1153223" y="1206975"/>
                    <a:pt x="1192316" y="1248511"/>
                  </a:cubicBezTo>
                  <a:cubicBezTo>
                    <a:pt x="1219192" y="1277830"/>
                    <a:pt x="1243624" y="1309593"/>
                    <a:pt x="1272944" y="1336469"/>
                  </a:cubicBezTo>
                  <a:cubicBezTo>
                    <a:pt x="1277830" y="1341355"/>
                    <a:pt x="1282717" y="1346242"/>
                    <a:pt x="1290046" y="1351128"/>
                  </a:cubicBezTo>
                  <a:cubicBezTo>
                    <a:pt x="1292490" y="1353571"/>
                    <a:pt x="1297376" y="1353571"/>
                    <a:pt x="1299819" y="1353571"/>
                  </a:cubicBezTo>
                  <a:cubicBezTo>
                    <a:pt x="1260727" y="1324252"/>
                    <a:pt x="1231408" y="1282717"/>
                    <a:pt x="1199646" y="1243624"/>
                  </a:cubicBezTo>
                  <a:cubicBezTo>
                    <a:pt x="1158110" y="1189872"/>
                    <a:pt x="1106801" y="1153223"/>
                    <a:pt x="1062822" y="1101915"/>
                  </a:cubicBezTo>
                  <a:cubicBezTo>
                    <a:pt x="991968" y="1026173"/>
                    <a:pt x="930886" y="940659"/>
                    <a:pt x="850258" y="874691"/>
                  </a:cubicBezTo>
                  <a:cubicBezTo>
                    <a:pt x="838042" y="864917"/>
                    <a:pt x="781846" y="818495"/>
                    <a:pt x="808722" y="801392"/>
                  </a:cubicBezTo>
                  <a:cubicBezTo>
                    <a:pt x="818495" y="794063"/>
                    <a:pt x="833155" y="798949"/>
                    <a:pt x="842928" y="806279"/>
                  </a:cubicBezTo>
                  <a:cubicBezTo>
                    <a:pt x="906453" y="835598"/>
                    <a:pt x="974865" y="820939"/>
                    <a:pt x="1043276" y="825825"/>
                  </a:cubicBezTo>
                  <a:cubicBezTo>
                    <a:pt x="1075039" y="828268"/>
                    <a:pt x="1106801" y="845371"/>
                    <a:pt x="1136120" y="847815"/>
                  </a:cubicBezTo>
                  <a:cubicBezTo>
                    <a:pt x="1097028" y="825825"/>
                    <a:pt x="1050606" y="816052"/>
                    <a:pt x="1006627" y="801392"/>
                  </a:cubicBezTo>
                  <a:cubicBezTo>
                    <a:pt x="987081" y="798949"/>
                    <a:pt x="969978" y="798949"/>
                    <a:pt x="955319" y="798949"/>
                  </a:cubicBezTo>
                  <a:cubicBezTo>
                    <a:pt x="916226" y="798949"/>
                    <a:pt x="857588" y="786733"/>
                    <a:pt x="820939" y="779403"/>
                  </a:cubicBezTo>
                  <a:cubicBezTo>
                    <a:pt x="759857" y="767187"/>
                    <a:pt x="720765" y="730538"/>
                    <a:pt x="679229" y="686559"/>
                  </a:cubicBezTo>
                  <a:cubicBezTo>
                    <a:pt x="632807" y="637693"/>
                    <a:pt x="588828" y="588828"/>
                    <a:pt x="539963" y="544849"/>
                  </a:cubicBezTo>
                  <a:cubicBezTo>
                    <a:pt x="530190" y="535076"/>
                    <a:pt x="473994" y="493540"/>
                    <a:pt x="473994" y="469108"/>
                  </a:cubicBezTo>
                  <a:cubicBezTo>
                    <a:pt x="473994" y="432459"/>
                    <a:pt x="561952" y="449562"/>
                    <a:pt x="579055" y="452005"/>
                  </a:cubicBezTo>
                  <a:cubicBezTo>
                    <a:pt x="637694" y="459335"/>
                    <a:pt x="696332" y="434902"/>
                    <a:pt x="754970" y="437345"/>
                  </a:cubicBezTo>
                  <a:cubicBezTo>
                    <a:pt x="796506" y="439789"/>
                    <a:pt x="840485" y="444675"/>
                    <a:pt x="879577" y="456891"/>
                  </a:cubicBezTo>
                  <a:cubicBezTo>
                    <a:pt x="916226" y="466665"/>
                    <a:pt x="950432" y="478881"/>
                    <a:pt x="989524" y="486211"/>
                  </a:cubicBezTo>
                  <a:cubicBezTo>
                    <a:pt x="996854" y="488654"/>
                    <a:pt x="1006627" y="488654"/>
                    <a:pt x="1013957" y="491097"/>
                  </a:cubicBezTo>
                  <a:cubicBezTo>
                    <a:pt x="1001740" y="488654"/>
                    <a:pt x="991968" y="486211"/>
                    <a:pt x="979751" y="481324"/>
                  </a:cubicBezTo>
                  <a:cubicBezTo>
                    <a:pt x="916226" y="459335"/>
                    <a:pt x="855144" y="432459"/>
                    <a:pt x="789176" y="417799"/>
                  </a:cubicBezTo>
                  <a:cubicBezTo>
                    <a:pt x="742754" y="408026"/>
                    <a:pt x="698775" y="408026"/>
                    <a:pt x="654796" y="415356"/>
                  </a:cubicBezTo>
                  <a:cubicBezTo>
                    <a:pt x="579055" y="427572"/>
                    <a:pt x="520416" y="437345"/>
                    <a:pt x="449562" y="410469"/>
                  </a:cubicBezTo>
                  <a:cubicBezTo>
                    <a:pt x="381150" y="386037"/>
                    <a:pt x="334728" y="329841"/>
                    <a:pt x="288306" y="278533"/>
                  </a:cubicBezTo>
                  <a:cubicBezTo>
                    <a:pt x="266316" y="254100"/>
                    <a:pt x="166142" y="168586"/>
                    <a:pt x="158813" y="139266"/>
                  </a:cubicBezTo>
                  <a:cubicBezTo>
                    <a:pt x="151483" y="124607"/>
                    <a:pt x="166142" y="119720"/>
                    <a:pt x="178359" y="119720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035" name="Graphic 2886">
              <a:extLst>
                <a:ext uri="{FF2B5EF4-FFF2-40B4-BE49-F238E27FC236}">
                  <a16:creationId xmlns:a16="http://schemas.microsoft.com/office/drawing/2014/main" id="{140CA33C-7665-4B1C-B2C0-61749DEC3626}"/>
                </a:ext>
              </a:extLst>
            </p:cNvPr>
            <p:cNvGrpSpPr/>
            <p:nvPr/>
          </p:nvGrpSpPr>
          <p:grpSpPr>
            <a:xfrm>
              <a:off x="1304411" y="-360695"/>
              <a:ext cx="1019180" cy="1043276"/>
              <a:chOff x="1304411" y="-360695"/>
              <a:chExt cx="1019180" cy="1043276"/>
            </a:xfrm>
            <a:solidFill>
              <a:srgbClr val="F1EEB7"/>
            </a:solidFill>
          </p:grpSpPr>
          <p:sp>
            <p:nvSpPr>
              <p:cNvPr id="3036" name="Freeform: Shape 3035">
                <a:extLst>
                  <a:ext uri="{FF2B5EF4-FFF2-40B4-BE49-F238E27FC236}">
                    <a16:creationId xmlns:a16="http://schemas.microsoft.com/office/drawing/2014/main" id="{306F31E9-29EF-4F67-8D1F-9B21BDE3AAF1}"/>
                  </a:ext>
                </a:extLst>
              </p:cNvPr>
              <p:cNvSpPr/>
              <p:nvPr/>
            </p:nvSpPr>
            <p:spPr>
              <a:xfrm>
                <a:off x="1658411" y="9971"/>
                <a:ext cx="73908" cy="369644"/>
              </a:xfrm>
              <a:custGeom>
                <a:avLst/>
                <a:gdLst>
                  <a:gd name="connsiteX0" fmla="*/ 29930 w 73908"/>
                  <a:gd name="connsiteY0" fmla="*/ 108214 h 369644"/>
                  <a:gd name="connsiteX1" fmla="*/ 17714 w 73908"/>
                  <a:gd name="connsiteY1" fmla="*/ 56906 h 369644"/>
                  <a:gd name="connsiteX2" fmla="*/ 20157 w 73908"/>
                  <a:gd name="connsiteY2" fmla="*/ 12927 h 369644"/>
                  <a:gd name="connsiteX3" fmla="*/ 69022 w 73908"/>
                  <a:gd name="connsiteY3" fmla="*/ 56906 h 369644"/>
                  <a:gd name="connsiteX4" fmla="*/ 73909 w 73908"/>
                  <a:gd name="connsiteY4" fmla="*/ 61792 h 369644"/>
                  <a:gd name="connsiteX5" fmla="*/ 39703 w 73908"/>
                  <a:gd name="connsiteY5" fmla="*/ 22700 h 369644"/>
                  <a:gd name="connsiteX6" fmla="*/ 3054 w 73908"/>
                  <a:gd name="connsiteY6" fmla="*/ 3154 h 369644"/>
                  <a:gd name="connsiteX7" fmla="*/ 611 w 73908"/>
                  <a:gd name="connsiteY7" fmla="*/ 30030 h 369644"/>
                  <a:gd name="connsiteX8" fmla="*/ 34817 w 73908"/>
                  <a:gd name="connsiteY8" fmla="*/ 191285 h 369644"/>
                  <a:gd name="connsiteX9" fmla="*/ 44590 w 73908"/>
                  <a:gd name="connsiteY9" fmla="*/ 369644 h 369644"/>
                  <a:gd name="connsiteX10" fmla="*/ 44590 w 73908"/>
                  <a:gd name="connsiteY10" fmla="*/ 210832 h 369644"/>
                  <a:gd name="connsiteX11" fmla="*/ 29930 w 73908"/>
                  <a:gd name="connsiteY11" fmla="*/ 108214 h 369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3908" h="369644">
                    <a:moveTo>
                      <a:pt x="29930" y="108214"/>
                    </a:moveTo>
                    <a:cubicBezTo>
                      <a:pt x="27487" y="91111"/>
                      <a:pt x="22600" y="74008"/>
                      <a:pt x="17714" y="56906"/>
                    </a:cubicBezTo>
                    <a:cubicBezTo>
                      <a:pt x="15270" y="44689"/>
                      <a:pt x="5497" y="8040"/>
                      <a:pt x="20157" y="12927"/>
                    </a:cubicBezTo>
                    <a:cubicBezTo>
                      <a:pt x="37260" y="17813"/>
                      <a:pt x="56806" y="44689"/>
                      <a:pt x="69022" y="56906"/>
                    </a:cubicBezTo>
                    <a:cubicBezTo>
                      <a:pt x="71466" y="59349"/>
                      <a:pt x="71466" y="59349"/>
                      <a:pt x="73909" y="61792"/>
                    </a:cubicBezTo>
                    <a:cubicBezTo>
                      <a:pt x="64136" y="47133"/>
                      <a:pt x="51919" y="34916"/>
                      <a:pt x="39703" y="22700"/>
                    </a:cubicBezTo>
                    <a:cubicBezTo>
                      <a:pt x="34817" y="17813"/>
                      <a:pt x="7941" y="-9063"/>
                      <a:pt x="3054" y="3154"/>
                    </a:cubicBezTo>
                    <a:cubicBezTo>
                      <a:pt x="-1832" y="10483"/>
                      <a:pt x="611" y="22700"/>
                      <a:pt x="611" y="30030"/>
                    </a:cubicBezTo>
                    <a:cubicBezTo>
                      <a:pt x="7941" y="83782"/>
                      <a:pt x="29930" y="135090"/>
                      <a:pt x="34817" y="191285"/>
                    </a:cubicBezTo>
                    <a:cubicBezTo>
                      <a:pt x="39703" y="249924"/>
                      <a:pt x="39703" y="311006"/>
                      <a:pt x="44590" y="369644"/>
                    </a:cubicBezTo>
                    <a:cubicBezTo>
                      <a:pt x="44590" y="315892"/>
                      <a:pt x="49476" y="264584"/>
                      <a:pt x="44590" y="210832"/>
                    </a:cubicBezTo>
                    <a:cubicBezTo>
                      <a:pt x="42146" y="176626"/>
                      <a:pt x="37260" y="142420"/>
                      <a:pt x="29930" y="10821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37" name="Freeform: Shape 3036">
                <a:extLst>
                  <a:ext uri="{FF2B5EF4-FFF2-40B4-BE49-F238E27FC236}">
                    <a16:creationId xmlns:a16="http://schemas.microsoft.com/office/drawing/2014/main" id="{D3CF131C-CE83-4872-8919-F6F45D650478}"/>
                  </a:ext>
                </a:extLst>
              </p:cNvPr>
              <p:cNvSpPr/>
              <p:nvPr/>
            </p:nvSpPr>
            <p:spPr>
              <a:xfrm>
                <a:off x="2005966" y="369827"/>
                <a:ext cx="114833" cy="312753"/>
              </a:xfrm>
              <a:custGeom>
                <a:avLst/>
                <a:gdLst>
                  <a:gd name="connsiteX0" fmla="*/ 58639 w 114833"/>
                  <a:gd name="connsiteY0" fmla="*/ 34221 h 312753"/>
                  <a:gd name="connsiteX1" fmla="*/ 39092 w 114833"/>
                  <a:gd name="connsiteY1" fmla="*/ 14675 h 312753"/>
                  <a:gd name="connsiteX2" fmla="*/ 0 w 114833"/>
                  <a:gd name="connsiteY2" fmla="*/ 17118 h 312753"/>
                  <a:gd name="connsiteX3" fmla="*/ 7330 w 114833"/>
                  <a:gd name="connsiteY3" fmla="*/ 73313 h 312753"/>
                  <a:gd name="connsiteX4" fmla="*/ 114834 w 114833"/>
                  <a:gd name="connsiteY4" fmla="*/ 312753 h 312753"/>
                  <a:gd name="connsiteX5" fmla="*/ 61082 w 114833"/>
                  <a:gd name="connsiteY5" fmla="*/ 212579 h 312753"/>
                  <a:gd name="connsiteX6" fmla="*/ 26876 w 114833"/>
                  <a:gd name="connsiteY6" fmla="*/ 95302 h 312753"/>
                  <a:gd name="connsiteX7" fmla="*/ 19546 w 114833"/>
                  <a:gd name="connsiteY7" fmla="*/ 46437 h 312753"/>
                  <a:gd name="connsiteX8" fmla="*/ 17103 w 114833"/>
                  <a:gd name="connsiteY8" fmla="*/ 14675 h 312753"/>
                  <a:gd name="connsiteX9" fmla="*/ 58639 w 114833"/>
                  <a:gd name="connsiteY9" fmla="*/ 34221 h 312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4833" h="312753">
                    <a:moveTo>
                      <a:pt x="58639" y="34221"/>
                    </a:moveTo>
                    <a:cubicBezTo>
                      <a:pt x="51309" y="26891"/>
                      <a:pt x="46422" y="19561"/>
                      <a:pt x="39092" y="14675"/>
                    </a:cubicBezTo>
                    <a:cubicBezTo>
                      <a:pt x="24433" y="2458"/>
                      <a:pt x="0" y="-12201"/>
                      <a:pt x="0" y="17118"/>
                    </a:cubicBezTo>
                    <a:cubicBezTo>
                      <a:pt x="0" y="36664"/>
                      <a:pt x="2443" y="56210"/>
                      <a:pt x="7330" y="73313"/>
                    </a:cubicBezTo>
                    <a:cubicBezTo>
                      <a:pt x="26876" y="158828"/>
                      <a:pt x="56195" y="246785"/>
                      <a:pt x="114834" y="312753"/>
                    </a:cubicBezTo>
                    <a:cubicBezTo>
                      <a:pt x="92844" y="283434"/>
                      <a:pt x="78185" y="246785"/>
                      <a:pt x="61082" y="212579"/>
                    </a:cubicBezTo>
                    <a:cubicBezTo>
                      <a:pt x="43979" y="175930"/>
                      <a:pt x="34206" y="134395"/>
                      <a:pt x="26876" y="95302"/>
                    </a:cubicBezTo>
                    <a:cubicBezTo>
                      <a:pt x="24433" y="78200"/>
                      <a:pt x="21989" y="63540"/>
                      <a:pt x="19546" y="46437"/>
                    </a:cubicBezTo>
                    <a:cubicBezTo>
                      <a:pt x="17103" y="36664"/>
                      <a:pt x="14660" y="24448"/>
                      <a:pt x="17103" y="14675"/>
                    </a:cubicBezTo>
                    <a:cubicBezTo>
                      <a:pt x="19546" y="4901"/>
                      <a:pt x="43979" y="22004"/>
                      <a:pt x="58639" y="3422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38" name="Freeform: Shape 3037">
                <a:extLst>
                  <a:ext uri="{FF2B5EF4-FFF2-40B4-BE49-F238E27FC236}">
                    <a16:creationId xmlns:a16="http://schemas.microsoft.com/office/drawing/2014/main" id="{8CF86467-BBDF-4B17-B487-967C6AA8EB6D}"/>
                  </a:ext>
                </a:extLst>
              </p:cNvPr>
              <p:cNvSpPr/>
              <p:nvPr/>
            </p:nvSpPr>
            <p:spPr>
              <a:xfrm>
                <a:off x="2067659" y="345646"/>
                <a:ext cx="255932" cy="36412"/>
              </a:xfrm>
              <a:custGeom>
                <a:avLst/>
                <a:gdLst>
                  <a:gd name="connsiteX0" fmla="*/ 251046 w 255932"/>
                  <a:gd name="connsiteY0" fmla="*/ 33969 h 36412"/>
                  <a:gd name="connsiteX1" fmla="*/ 114223 w 255932"/>
                  <a:gd name="connsiteY1" fmla="*/ 21753 h 36412"/>
                  <a:gd name="connsiteX2" fmla="*/ 53141 w 255932"/>
                  <a:gd name="connsiteY2" fmla="*/ 7093 h 36412"/>
                  <a:gd name="connsiteX3" fmla="*/ 1832 w 255932"/>
                  <a:gd name="connsiteY3" fmla="*/ 7093 h 36412"/>
                  <a:gd name="connsiteX4" fmla="*/ 1832 w 255932"/>
                  <a:gd name="connsiteY4" fmla="*/ 29083 h 36412"/>
                  <a:gd name="connsiteX5" fmla="*/ 6719 w 255932"/>
                  <a:gd name="connsiteY5" fmla="*/ 9536 h 36412"/>
                  <a:gd name="connsiteX6" fmla="*/ 40925 w 255932"/>
                  <a:gd name="connsiteY6" fmla="*/ 14423 h 36412"/>
                  <a:gd name="connsiteX7" fmla="*/ 241273 w 255932"/>
                  <a:gd name="connsiteY7" fmla="*/ 33969 h 36412"/>
                  <a:gd name="connsiteX8" fmla="*/ 255933 w 255932"/>
                  <a:gd name="connsiteY8" fmla="*/ 36412 h 36412"/>
                  <a:gd name="connsiteX9" fmla="*/ 251046 w 255932"/>
                  <a:gd name="connsiteY9" fmla="*/ 33969 h 36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5932" h="36412">
                    <a:moveTo>
                      <a:pt x="251046" y="33969"/>
                    </a:moveTo>
                    <a:cubicBezTo>
                      <a:pt x="207067" y="26639"/>
                      <a:pt x="160645" y="29083"/>
                      <a:pt x="114223" y="21753"/>
                    </a:cubicBezTo>
                    <a:cubicBezTo>
                      <a:pt x="94677" y="19309"/>
                      <a:pt x="75131" y="14423"/>
                      <a:pt x="53141" y="7093"/>
                    </a:cubicBezTo>
                    <a:cubicBezTo>
                      <a:pt x="40925" y="4650"/>
                      <a:pt x="11606" y="-7567"/>
                      <a:pt x="1832" y="7093"/>
                    </a:cubicBezTo>
                    <a:cubicBezTo>
                      <a:pt x="-611" y="14423"/>
                      <a:pt x="-611" y="21753"/>
                      <a:pt x="1832" y="29083"/>
                    </a:cubicBezTo>
                    <a:cubicBezTo>
                      <a:pt x="-611" y="21753"/>
                      <a:pt x="-611" y="14423"/>
                      <a:pt x="6719" y="9536"/>
                    </a:cubicBezTo>
                    <a:cubicBezTo>
                      <a:pt x="16492" y="2207"/>
                      <a:pt x="31152" y="7093"/>
                      <a:pt x="40925" y="14423"/>
                    </a:cubicBezTo>
                    <a:cubicBezTo>
                      <a:pt x="104450" y="43742"/>
                      <a:pt x="172861" y="29083"/>
                      <a:pt x="241273" y="33969"/>
                    </a:cubicBezTo>
                    <a:cubicBezTo>
                      <a:pt x="246159" y="33969"/>
                      <a:pt x="251046" y="33969"/>
                      <a:pt x="255933" y="36412"/>
                    </a:cubicBezTo>
                    <a:cubicBezTo>
                      <a:pt x="255933" y="33969"/>
                      <a:pt x="253489" y="33969"/>
                      <a:pt x="251046" y="33969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39" name="Freeform: Shape 3038">
                <a:extLst>
                  <a:ext uri="{FF2B5EF4-FFF2-40B4-BE49-F238E27FC236}">
                    <a16:creationId xmlns:a16="http://schemas.microsoft.com/office/drawing/2014/main" id="{BD44754E-34F2-485A-B6AC-8E35DBE8E6E2}"/>
                  </a:ext>
                </a:extLst>
              </p:cNvPr>
              <p:cNvSpPr/>
              <p:nvPr/>
            </p:nvSpPr>
            <p:spPr>
              <a:xfrm>
                <a:off x="1729021" y="-14236"/>
                <a:ext cx="333140" cy="71340"/>
              </a:xfrm>
              <a:custGeom>
                <a:avLst/>
                <a:gdLst>
                  <a:gd name="connsiteX0" fmla="*/ 262285 w 333140"/>
                  <a:gd name="connsiteY0" fmla="*/ 485 h 71340"/>
                  <a:gd name="connsiteX1" fmla="*/ 105916 w 333140"/>
                  <a:gd name="connsiteY1" fmla="*/ 10258 h 71340"/>
                  <a:gd name="connsiteX2" fmla="*/ 25288 w 333140"/>
                  <a:gd name="connsiteY2" fmla="*/ 485 h 71340"/>
                  <a:gd name="connsiteX3" fmla="*/ 856 w 333140"/>
                  <a:gd name="connsiteY3" fmla="*/ 20032 h 71340"/>
                  <a:gd name="connsiteX4" fmla="*/ 10629 w 333140"/>
                  <a:gd name="connsiteY4" fmla="*/ 42021 h 71340"/>
                  <a:gd name="connsiteX5" fmla="*/ 37505 w 333140"/>
                  <a:gd name="connsiteY5" fmla="*/ 71340 h 71340"/>
                  <a:gd name="connsiteX6" fmla="*/ 17958 w 333140"/>
                  <a:gd name="connsiteY6" fmla="*/ 37134 h 71340"/>
                  <a:gd name="connsiteX7" fmla="*/ 123019 w 333140"/>
                  <a:gd name="connsiteY7" fmla="*/ 20032 h 71340"/>
                  <a:gd name="connsiteX8" fmla="*/ 298934 w 333140"/>
                  <a:gd name="connsiteY8" fmla="*/ 5372 h 71340"/>
                  <a:gd name="connsiteX9" fmla="*/ 333140 w 333140"/>
                  <a:gd name="connsiteY9" fmla="*/ 7815 h 71340"/>
                  <a:gd name="connsiteX10" fmla="*/ 262285 w 333140"/>
                  <a:gd name="connsiteY10" fmla="*/ 485 h 71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33140" h="71340">
                    <a:moveTo>
                      <a:pt x="262285" y="485"/>
                    </a:moveTo>
                    <a:cubicBezTo>
                      <a:pt x="208534" y="485"/>
                      <a:pt x="157225" y="17588"/>
                      <a:pt x="105916" y="10258"/>
                    </a:cubicBezTo>
                    <a:cubicBezTo>
                      <a:pt x="79040" y="5372"/>
                      <a:pt x="52164" y="-1958"/>
                      <a:pt x="25288" y="485"/>
                    </a:cubicBezTo>
                    <a:cubicBezTo>
                      <a:pt x="13072" y="485"/>
                      <a:pt x="-4031" y="2929"/>
                      <a:pt x="856" y="20032"/>
                    </a:cubicBezTo>
                    <a:cubicBezTo>
                      <a:pt x="3299" y="27361"/>
                      <a:pt x="5742" y="34691"/>
                      <a:pt x="10629" y="42021"/>
                    </a:cubicBezTo>
                    <a:cubicBezTo>
                      <a:pt x="17958" y="51794"/>
                      <a:pt x="27732" y="61567"/>
                      <a:pt x="37505" y="71340"/>
                    </a:cubicBezTo>
                    <a:cubicBezTo>
                      <a:pt x="25288" y="59124"/>
                      <a:pt x="17958" y="46907"/>
                      <a:pt x="17958" y="37134"/>
                    </a:cubicBezTo>
                    <a:cubicBezTo>
                      <a:pt x="17958" y="485"/>
                      <a:pt x="105916" y="17588"/>
                      <a:pt x="123019" y="20032"/>
                    </a:cubicBezTo>
                    <a:cubicBezTo>
                      <a:pt x="181657" y="27361"/>
                      <a:pt x="240296" y="2929"/>
                      <a:pt x="298934" y="5372"/>
                    </a:cubicBezTo>
                    <a:cubicBezTo>
                      <a:pt x="311151" y="5372"/>
                      <a:pt x="320924" y="5372"/>
                      <a:pt x="333140" y="7815"/>
                    </a:cubicBezTo>
                    <a:cubicBezTo>
                      <a:pt x="308708" y="2929"/>
                      <a:pt x="284275" y="485"/>
                      <a:pt x="262285" y="48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40" name="Freeform: Shape 3039">
                <a:extLst>
                  <a:ext uri="{FF2B5EF4-FFF2-40B4-BE49-F238E27FC236}">
                    <a16:creationId xmlns:a16="http://schemas.microsoft.com/office/drawing/2014/main" id="{039B7857-5D1C-4839-A059-B98F294B1618}"/>
                  </a:ext>
                </a:extLst>
              </p:cNvPr>
              <p:cNvSpPr/>
              <p:nvPr/>
            </p:nvSpPr>
            <p:spPr>
              <a:xfrm>
                <a:off x="1419304" y="-360695"/>
                <a:ext cx="251934" cy="70854"/>
              </a:xfrm>
              <a:custGeom>
                <a:avLst/>
                <a:gdLst>
                  <a:gd name="connsiteX0" fmla="*/ 34483 w 251934"/>
                  <a:gd name="connsiteY0" fmla="*/ 31763 h 70854"/>
                  <a:gd name="connsiteX1" fmla="*/ 58916 w 251934"/>
                  <a:gd name="connsiteY1" fmla="*/ 26876 h 70854"/>
                  <a:gd name="connsiteX2" fmla="*/ 190853 w 251934"/>
                  <a:gd name="connsiteY2" fmla="*/ 12216 h 70854"/>
                  <a:gd name="connsiteX3" fmla="*/ 251934 w 251934"/>
                  <a:gd name="connsiteY3" fmla="*/ 0 h 70854"/>
                  <a:gd name="connsiteX4" fmla="*/ 220172 w 251934"/>
                  <a:gd name="connsiteY4" fmla="*/ 4887 h 70854"/>
                  <a:gd name="connsiteX5" fmla="*/ 141987 w 251934"/>
                  <a:gd name="connsiteY5" fmla="*/ 12216 h 70854"/>
                  <a:gd name="connsiteX6" fmla="*/ 68689 w 251934"/>
                  <a:gd name="connsiteY6" fmla="*/ 12216 h 70854"/>
                  <a:gd name="connsiteX7" fmla="*/ 278 w 251934"/>
                  <a:gd name="connsiteY7" fmla="*/ 39092 h 70854"/>
                  <a:gd name="connsiteX8" fmla="*/ 22267 w 251934"/>
                  <a:gd name="connsiteY8" fmla="*/ 70855 h 70854"/>
                  <a:gd name="connsiteX9" fmla="*/ 12494 w 251934"/>
                  <a:gd name="connsiteY9" fmla="*/ 51309 h 70854"/>
                  <a:gd name="connsiteX10" fmla="*/ 34483 w 251934"/>
                  <a:gd name="connsiteY10" fmla="*/ 31763 h 70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1934" h="70854">
                    <a:moveTo>
                      <a:pt x="34483" y="31763"/>
                    </a:moveTo>
                    <a:cubicBezTo>
                      <a:pt x="44257" y="29319"/>
                      <a:pt x="54030" y="26876"/>
                      <a:pt x="58916" y="26876"/>
                    </a:cubicBezTo>
                    <a:cubicBezTo>
                      <a:pt x="102895" y="21989"/>
                      <a:pt x="146874" y="19546"/>
                      <a:pt x="190853" y="12216"/>
                    </a:cubicBezTo>
                    <a:cubicBezTo>
                      <a:pt x="210399" y="7330"/>
                      <a:pt x="232388" y="4887"/>
                      <a:pt x="251934" y="0"/>
                    </a:cubicBezTo>
                    <a:cubicBezTo>
                      <a:pt x="242161" y="0"/>
                      <a:pt x="229945" y="2443"/>
                      <a:pt x="220172" y="4887"/>
                    </a:cubicBezTo>
                    <a:cubicBezTo>
                      <a:pt x="193296" y="7330"/>
                      <a:pt x="166420" y="12216"/>
                      <a:pt x="141987" y="12216"/>
                    </a:cubicBezTo>
                    <a:cubicBezTo>
                      <a:pt x="117555" y="12216"/>
                      <a:pt x="93122" y="9773"/>
                      <a:pt x="68689" y="12216"/>
                    </a:cubicBezTo>
                    <a:cubicBezTo>
                      <a:pt x="56473" y="12216"/>
                      <a:pt x="-4609" y="14660"/>
                      <a:pt x="278" y="39092"/>
                    </a:cubicBezTo>
                    <a:cubicBezTo>
                      <a:pt x="2721" y="51309"/>
                      <a:pt x="12494" y="61082"/>
                      <a:pt x="22267" y="70855"/>
                    </a:cubicBezTo>
                    <a:cubicBezTo>
                      <a:pt x="17381" y="63525"/>
                      <a:pt x="12494" y="56195"/>
                      <a:pt x="12494" y="51309"/>
                    </a:cubicBezTo>
                    <a:cubicBezTo>
                      <a:pt x="7607" y="36649"/>
                      <a:pt x="22267" y="31763"/>
                      <a:pt x="34483" y="3176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41" name="Freeform: Shape 3040">
                <a:extLst>
                  <a:ext uri="{FF2B5EF4-FFF2-40B4-BE49-F238E27FC236}">
                    <a16:creationId xmlns:a16="http://schemas.microsoft.com/office/drawing/2014/main" id="{38D38825-D293-44DD-9D25-D72BA66FD2EC}"/>
                  </a:ext>
                </a:extLst>
              </p:cNvPr>
              <p:cNvSpPr/>
              <p:nvPr/>
            </p:nvSpPr>
            <p:spPr>
              <a:xfrm>
                <a:off x="1304411" y="-317171"/>
                <a:ext cx="78522" cy="489109"/>
              </a:xfrm>
              <a:custGeom>
                <a:avLst/>
                <a:gdLst>
                  <a:gd name="connsiteX0" fmla="*/ 49203 w 78522"/>
                  <a:gd name="connsiteY0" fmla="*/ 7785 h 489109"/>
                  <a:gd name="connsiteX1" fmla="*/ 36987 w 78522"/>
                  <a:gd name="connsiteY1" fmla="*/ 49321 h 489109"/>
                  <a:gd name="connsiteX2" fmla="*/ 5224 w 78522"/>
                  <a:gd name="connsiteY2" fmla="*/ 247225 h 489109"/>
                  <a:gd name="connsiteX3" fmla="*/ 7667 w 78522"/>
                  <a:gd name="connsiteY3" fmla="*/ 447574 h 489109"/>
                  <a:gd name="connsiteX4" fmla="*/ 14997 w 78522"/>
                  <a:gd name="connsiteY4" fmla="*/ 489109 h 489109"/>
                  <a:gd name="connsiteX5" fmla="*/ 12554 w 78522"/>
                  <a:gd name="connsiteY5" fmla="*/ 249669 h 489109"/>
                  <a:gd name="connsiteX6" fmla="*/ 46760 w 78522"/>
                  <a:gd name="connsiteY6" fmla="*/ 51764 h 489109"/>
                  <a:gd name="connsiteX7" fmla="*/ 56533 w 78522"/>
                  <a:gd name="connsiteY7" fmla="*/ 7785 h 489109"/>
                  <a:gd name="connsiteX8" fmla="*/ 61419 w 78522"/>
                  <a:gd name="connsiteY8" fmla="*/ 5342 h 489109"/>
                  <a:gd name="connsiteX9" fmla="*/ 78522 w 78522"/>
                  <a:gd name="connsiteY9" fmla="*/ 17558 h 489109"/>
                  <a:gd name="connsiteX10" fmla="*/ 49203 w 78522"/>
                  <a:gd name="connsiteY10" fmla="*/ 7785 h 489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8522" h="489109">
                    <a:moveTo>
                      <a:pt x="49203" y="7785"/>
                    </a:moveTo>
                    <a:cubicBezTo>
                      <a:pt x="41873" y="20001"/>
                      <a:pt x="41873" y="34661"/>
                      <a:pt x="36987" y="49321"/>
                    </a:cubicBezTo>
                    <a:cubicBezTo>
                      <a:pt x="22327" y="115289"/>
                      <a:pt x="12554" y="181257"/>
                      <a:pt x="5224" y="247225"/>
                    </a:cubicBezTo>
                    <a:cubicBezTo>
                      <a:pt x="337" y="313194"/>
                      <a:pt x="-4549" y="381605"/>
                      <a:pt x="7667" y="447574"/>
                    </a:cubicBezTo>
                    <a:cubicBezTo>
                      <a:pt x="10111" y="462233"/>
                      <a:pt x="12554" y="474449"/>
                      <a:pt x="14997" y="489109"/>
                    </a:cubicBezTo>
                    <a:cubicBezTo>
                      <a:pt x="7667" y="408481"/>
                      <a:pt x="5224" y="330297"/>
                      <a:pt x="12554" y="249669"/>
                    </a:cubicBezTo>
                    <a:cubicBezTo>
                      <a:pt x="19884" y="183700"/>
                      <a:pt x="29657" y="117732"/>
                      <a:pt x="46760" y="51764"/>
                    </a:cubicBezTo>
                    <a:cubicBezTo>
                      <a:pt x="46760" y="37104"/>
                      <a:pt x="49203" y="20001"/>
                      <a:pt x="56533" y="7785"/>
                    </a:cubicBezTo>
                    <a:cubicBezTo>
                      <a:pt x="56533" y="5342"/>
                      <a:pt x="58976" y="5342"/>
                      <a:pt x="61419" y="5342"/>
                    </a:cubicBezTo>
                    <a:cubicBezTo>
                      <a:pt x="68749" y="7785"/>
                      <a:pt x="73636" y="12672"/>
                      <a:pt x="78522" y="17558"/>
                    </a:cubicBezTo>
                    <a:cubicBezTo>
                      <a:pt x="71192" y="5342"/>
                      <a:pt x="56533" y="-9318"/>
                      <a:pt x="49203" y="778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042" name="Graphic 2886">
              <a:extLst>
                <a:ext uri="{FF2B5EF4-FFF2-40B4-BE49-F238E27FC236}">
                  <a16:creationId xmlns:a16="http://schemas.microsoft.com/office/drawing/2014/main" id="{D525B540-6B60-492C-8487-D91F5F0E105B}"/>
                </a:ext>
              </a:extLst>
            </p:cNvPr>
            <p:cNvGrpSpPr/>
            <p:nvPr/>
          </p:nvGrpSpPr>
          <p:grpSpPr>
            <a:xfrm>
              <a:off x="1294364" y="-400873"/>
              <a:ext cx="704272" cy="784018"/>
              <a:chOff x="1294364" y="-400873"/>
              <a:chExt cx="704272" cy="784018"/>
            </a:xfrm>
            <a:solidFill>
              <a:srgbClr val="F1EEB7"/>
            </a:solidFill>
          </p:grpSpPr>
          <p:sp>
            <p:nvSpPr>
              <p:cNvPr id="3043" name="Freeform: Shape 3042">
                <a:extLst>
                  <a:ext uri="{FF2B5EF4-FFF2-40B4-BE49-F238E27FC236}">
                    <a16:creationId xmlns:a16="http://schemas.microsoft.com/office/drawing/2014/main" id="{F24696B1-554C-40B9-9F9A-77569ADF72C6}"/>
                  </a:ext>
                </a:extLst>
              </p:cNvPr>
              <p:cNvSpPr/>
              <p:nvPr/>
            </p:nvSpPr>
            <p:spPr>
              <a:xfrm>
                <a:off x="1304748" y="-400873"/>
                <a:ext cx="346944" cy="437073"/>
              </a:xfrm>
              <a:custGeom>
                <a:avLst/>
                <a:gdLst>
                  <a:gd name="connsiteX0" fmla="*/ 0 w 346944"/>
                  <a:gd name="connsiteY0" fmla="*/ 1086 h 437073"/>
                  <a:gd name="connsiteX1" fmla="*/ 0 w 346944"/>
                  <a:gd name="connsiteY1" fmla="*/ 1086 h 437073"/>
                  <a:gd name="connsiteX2" fmla="*/ 163699 w 346944"/>
                  <a:gd name="connsiteY2" fmla="*/ 186774 h 437073"/>
                  <a:gd name="connsiteX3" fmla="*/ 261430 w 346944"/>
                  <a:gd name="connsiteY3" fmla="*/ 299165 h 437073"/>
                  <a:gd name="connsiteX4" fmla="*/ 344501 w 346944"/>
                  <a:gd name="connsiteY4" fmla="*/ 435988 h 437073"/>
                  <a:gd name="connsiteX5" fmla="*/ 346944 w 346944"/>
                  <a:gd name="connsiteY5" fmla="*/ 435988 h 437073"/>
                  <a:gd name="connsiteX6" fmla="*/ 290749 w 346944"/>
                  <a:gd name="connsiteY6" fmla="*/ 318711 h 437073"/>
                  <a:gd name="connsiteX7" fmla="*/ 188132 w 346944"/>
                  <a:gd name="connsiteY7" fmla="*/ 196547 h 437073"/>
                  <a:gd name="connsiteX8" fmla="*/ 0 w 346944"/>
                  <a:gd name="connsiteY8" fmla="*/ 1086 h 437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6944" h="437073">
                    <a:moveTo>
                      <a:pt x="0" y="1086"/>
                    </a:moveTo>
                    <a:cubicBezTo>
                      <a:pt x="0" y="-1357"/>
                      <a:pt x="0" y="1086"/>
                      <a:pt x="0" y="1086"/>
                    </a:cubicBezTo>
                    <a:cubicBezTo>
                      <a:pt x="51309" y="67054"/>
                      <a:pt x="109947" y="123249"/>
                      <a:pt x="163699" y="186774"/>
                    </a:cubicBezTo>
                    <a:cubicBezTo>
                      <a:pt x="195462" y="223423"/>
                      <a:pt x="229667" y="262516"/>
                      <a:pt x="261430" y="299165"/>
                    </a:cubicBezTo>
                    <a:cubicBezTo>
                      <a:pt x="298079" y="343144"/>
                      <a:pt x="324955" y="382236"/>
                      <a:pt x="344501" y="435988"/>
                    </a:cubicBezTo>
                    <a:cubicBezTo>
                      <a:pt x="344501" y="438431"/>
                      <a:pt x="346944" y="435988"/>
                      <a:pt x="346944" y="435988"/>
                    </a:cubicBezTo>
                    <a:cubicBezTo>
                      <a:pt x="334728" y="389566"/>
                      <a:pt x="320068" y="355360"/>
                      <a:pt x="290749" y="318711"/>
                    </a:cubicBezTo>
                    <a:cubicBezTo>
                      <a:pt x="256543" y="277175"/>
                      <a:pt x="222337" y="238083"/>
                      <a:pt x="188132" y="196547"/>
                    </a:cubicBezTo>
                    <a:cubicBezTo>
                      <a:pt x="129493" y="125693"/>
                      <a:pt x="61082" y="67054"/>
                      <a:pt x="0" y="108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44" name="Freeform: Shape 3043">
                <a:extLst>
                  <a:ext uri="{FF2B5EF4-FFF2-40B4-BE49-F238E27FC236}">
                    <a16:creationId xmlns:a16="http://schemas.microsoft.com/office/drawing/2014/main" id="{02AA290E-F0AD-475E-AC77-E8EC798B127C}"/>
                  </a:ext>
                </a:extLst>
              </p:cNvPr>
              <p:cNvSpPr/>
              <p:nvPr/>
            </p:nvSpPr>
            <p:spPr>
              <a:xfrm>
                <a:off x="1724990" y="40001"/>
                <a:ext cx="273646" cy="343143"/>
              </a:xfrm>
              <a:custGeom>
                <a:avLst/>
                <a:gdLst>
                  <a:gd name="connsiteX0" fmla="*/ 0 w 273646"/>
                  <a:gd name="connsiteY0" fmla="*/ 0 h 343143"/>
                  <a:gd name="connsiteX1" fmla="*/ 0 w 273646"/>
                  <a:gd name="connsiteY1" fmla="*/ 0 h 343143"/>
                  <a:gd name="connsiteX2" fmla="*/ 139266 w 273646"/>
                  <a:gd name="connsiteY2" fmla="*/ 151483 h 343143"/>
                  <a:gd name="connsiteX3" fmla="*/ 271203 w 273646"/>
                  <a:gd name="connsiteY3" fmla="*/ 342058 h 343143"/>
                  <a:gd name="connsiteX4" fmla="*/ 273646 w 273646"/>
                  <a:gd name="connsiteY4" fmla="*/ 342058 h 343143"/>
                  <a:gd name="connsiteX5" fmla="*/ 161256 w 273646"/>
                  <a:gd name="connsiteY5" fmla="*/ 161256 h 343143"/>
                  <a:gd name="connsiteX6" fmla="*/ 0 w 273646"/>
                  <a:gd name="connsiteY6" fmla="*/ 0 h 343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3646" h="34314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43979" y="51309"/>
                      <a:pt x="90401" y="102617"/>
                      <a:pt x="139266" y="151483"/>
                    </a:cubicBezTo>
                    <a:cubicBezTo>
                      <a:pt x="190575" y="205235"/>
                      <a:pt x="249214" y="268760"/>
                      <a:pt x="271203" y="342058"/>
                    </a:cubicBezTo>
                    <a:cubicBezTo>
                      <a:pt x="271203" y="344501"/>
                      <a:pt x="273646" y="342058"/>
                      <a:pt x="273646" y="342058"/>
                    </a:cubicBezTo>
                    <a:cubicBezTo>
                      <a:pt x="261430" y="268760"/>
                      <a:pt x="207678" y="215008"/>
                      <a:pt x="161256" y="161256"/>
                    </a:cubicBezTo>
                    <a:cubicBezTo>
                      <a:pt x="109947" y="105061"/>
                      <a:pt x="53752" y="53752"/>
                      <a:pt x="0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45" name="Freeform: Shape 3044">
                <a:extLst>
                  <a:ext uri="{FF2B5EF4-FFF2-40B4-BE49-F238E27FC236}">
                    <a16:creationId xmlns:a16="http://schemas.microsoft.com/office/drawing/2014/main" id="{39D8D4EF-7451-41B2-9F68-F84629DC3054}"/>
                  </a:ext>
                </a:extLst>
              </p:cNvPr>
              <p:cNvSpPr/>
              <p:nvPr/>
            </p:nvSpPr>
            <p:spPr>
              <a:xfrm>
                <a:off x="1676125" y="147504"/>
                <a:ext cx="17102" cy="193018"/>
              </a:xfrm>
              <a:custGeom>
                <a:avLst/>
                <a:gdLst>
                  <a:gd name="connsiteX0" fmla="*/ 0 w 17102"/>
                  <a:gd name="connsiteY0" fmla="*/ 0 h 193018"/>
                  <a:gd name="connsiteX1" fmla="*/ 14660 w 17102"/>
                  <a:gd name="connsiteY1" fmla="*/ 193018 h 193018"/>
                  <a:gd name="connsiteX2" fmla="*/ 17103 w 17102"/>
                  <a:gd name="connsiteY2" fmla="*/ 193018 h 193018"/>
                  <a:gd name="connsiteX3" fmla="*/ 0 w 17102"/>
                  <a:gd name="connsiteY3" fmla="*/ 0 h 193018"/>
                  <a:gd name="connsiteX4" fmla="*/ 0 w 17102"/>
                  <a:gd name="connsiteY4" fmla="*/ 0 h 193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02" h="193018">
                    <a:moveTo>
                      <a:pt x="0" y="0"/>
                    </a:moveTo>
                    <a:cubicBezTo>
                      <a:pt x="9773" y="65968"/>
                      <a:pt x="9773" y="129493"/>
                      <a:pt x="14660" y="193018"/>
                    </a:cubicBezTo>
                    <a:cubicBezTo>
                      <a:pt x="14660" y="193018"/>
                      <a:pt x="17103" y="193018"/>
                      <a:pt x="17103" y="193018"/>
                    </a:cubicBezTo>
                    <a:cubicBezTo>
                      <a:pt x="14660" y="127050"/>
                      <a:pt x="12216" y="65968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46" name="Freeform: Shape 3045">
                <a:extLst>
                  <a:ext uri="{FF2B5EF4-FFF2-40B4-BE49-F238E27FC236}">
                    <a16:creationId xmlns:a16="http://schemas.microsoft.com/office/drawing/2014/main" id="{F3E2AB16-1BB1-44A1-87F4-9B4F1E12850C}"/>
                  </a:ext>
                </a:extLst>
              </p:cNvPr>
              <p:cNvSpPr/>
              <p:nvPr/>
            </p:nvSpPr>
            <p:spPr>
              <a:xfrm>
                <a:off x="1294364" y="-65059"/>
                <a:ext cx="15270" cy="262515"/>
              </a:xfrm>
              <a:custGeom>
                <a:avLst/>
                <a:gdLst>
                  <a:gd name="connsiteX0" fmla="*/ 5497 w 15270"/>
                  <a:gd name="connsiteY0" fmla="*/ 0 h 262515"/>
                  <a:gd name="connsiteX1" fmla="*/ 12827 w 15270"/>
                  <a:gd name="connsiteY1" fmla="*/ 261430 h 262515"/>
                  <a:gd name="connsiteX2" fmla="*/ 15270 w 15270"/>
                  <a:gd name="connsiteY2" fmla="*/ 261430 h 262515"/>
                  <a:gd name="connsiteX3" fmla="*/ 5497 w 15270"/>
                  <a:gd name="connsiteY3" fmla="*/ 0 h 262515"/>
                  <a:gd name="connsiteX4" fmla="*/ 5497 w 15270"/>
                  <a:gd name="connsiteY4" fmla="*/ 0 h 262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70" h="262515">
                    <a:moveTo>
                      <a:pt x="5497" y="0"/>
                    </a:moveTo>
                    <a:cubicBezTo>
                      <a:pt x="611" y="87958"/>
                      <a:pt x="-6719" y="173472"/>
                      <a:pt x="12827" y="261430"/>
                    </a:cubicBezTo>
                    <a:cubicBezTo>
                      <a:pt x="12827" y="263873"/>
                      <a:pt x="15270" y="261430"/>
                      <a:pt x="15270" y="261430"/>
                    </a:cubicBezTo>
                    <a:cubicBezTo>
                      <a:pt x="611" y="173472"/>
                      <a:pt x="3054" y="90401"/>
                      <a:pt x="5497" y="0"/>
                    </a:cubicBezTo>
                    <a:cubicBezTo>
                      <a:pt x="5497" y="0"/>
                      <a:pt x="5497" y="0"/>
                      <a:pt x="5497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47" name="Freeform: Shape 3046">
                <a:extLst>
                  <a:ext uri="{FF2B5EF4-FFF2-40B4-BE49-F238E27FC236}">
                    <a16:creationId xmlns:a16="http://schemas.microsoft.com/office/drawing/2014/main" id="{82536C29-4DDD-4200-A031-FAD55732739E}"/>
                  </a:ext>
                </a:extLst>
              </p:cNvPr>
              <p:cNvSpPr/>
              <p:nvPr/>
            </p:nvSpPr>
            <p:spPr>
              <a:xfrm>
                <a:off x="1580838" y="-387781"/>
                <a:ext cx="317625" cy="29529"/>
              </a:xfrm>
              <a:custGeom>
                <a:avLst/>
                <a:gdLst>
                  <a:gd name="connsiteX0" fmla="*/ 317625 w 317625"/>
                  <a:gd name="connsiteY0" fmla="*/ 24643 h 29529"/>
                  <a:gd name="connsiteX1" fmla="*/ 156369 w 317625"/>
                  <a:gd name="connsiteY1" fmla="*/ 210 h 29529"/>
                  <a:gd name="connsiteX2" fmla="*/ 0 w 317625"/>
                  <a:gd name="connsiteY2" fmla="*/ 22200 h 29529"/>
                  <a:gd name="connsiteX3" fmla="*/ 0 w 317625"/>
                  <a:gd name="connsiteY3" fmla="*/ 22200 h 29529"/>
                  <a:gd name="connsiteX4" fmla="*/ 78185 w 317625"/>
                  <a:gd name="connsiteY4" fmla="*/ 14870 h 29529"/>
                  <a:gd name="connsiteX5" fmla="*/ 153926 w 317625"/>
                  <a:gd name="connsiteY5" fmla="*/ 7540 h 29529"/>
                  <a:gd name="connsiteX6" fmla="*/ 315182 w 317625"/>
                  <a:gd name="connsiteY6" fmla="*/ 29530 h 29529"/>
                  <a:gd name="connsiteX7" fmla="*/ 317625 w 317625"/>
                  <a:gd name="connsiteY7" fmla="*/ 24643 h 29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7625" h="29529">
                    <a:moveTo>
                      <a:pt x="317625" y="24643"/>
                    </a:moveTo>
                    <a:cubicBezTo>
                      <a:pt x="263873" y="17313"/>
                      <a:pt x="212565" y="5097"/>
                      <a:pt x="156369" y="210"/>
                    </a:cubicBezTo>
                    <a:cubicBezTo>
                      <a:pt x="105061" y="-2233"/>
                      <a:pt x="51309" y="17313"/>
                      <a:pt x="0" y="22200"/>
                    </a:cubicBezTo>
                    <a:cubicBezTo>
                      <a:pt x="0" y="22200"/>
                      <a:pt x="0" y="22200"/>
                      <a:pt x="0" y="22200"/>
                    </a:cubicBezTo>
                    <a:cubicBezTo>
                      <a:pt x="26876" y="19757"/>
                      <a:pt x="53752" y="17313"/>
                      <a:pt x="78185" y="14870"/>
                    </a:cubicBezTo>
                    <a:cubicBezTo>
                      <a:pt x="102617" y="9983"/>
                      <a:pt x="129493" y="5097"/>
                      <a:pt x="153926" y="7540"/>
                    </a:cubicBezTo>
                    <a:cubicBezTo>
                      <a:pt x="207678" y="9983"/>
                      <a:pt x="258987" y="27086"/>
                      <a:pt x="315182" y="29530"/>
                    </a:cubicBezTo>
                    <a:cubicBezTo>
                      <a:pt x="317625" y="29530"/>
                      <a:pt x="317625" y="24643"/>
                      <a:pt x="317625" y="2464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048" name="Graphic 2886">
              <a:extLst>
                <a:ext uri="{FF2B5EF4-FFF2-40B4-BE49-F238E27FC236}">
                  <a16:creationId xmlns:a16="http://schemas.microsoft.com/office/drawing/2014/main" id="{671DB492-8B03-4D86-8AE5-7F26E5F91CA6}"/>
                </a:ext>
              </a:extLst>
            </p:cNvPr>
            <p:cNvGrpSpPr/>
            <p:nvPr/>
          </p:nvGrpSpPr>
          <p:grpSpPr>
            <a:xfrm>
              <a:off x="1094627" y="-478853"/>
              <a:ext cx="1310313" cy="1161571"/>
              <a:chOff x="1094627" y="-478853"/>
              <a:chExt cx="1310313" cy="1161571"/>
            </a:xfrm>
            <a:solidFill>
              <a:srgbClr val="91BE20">
                <a:alpha val="40000"/>
              </a:srgbClr>
            </a:solidFill>
          </p:grpSpPr>
          <p:sp>
            <p:nvSpPr>
              <p:cNvPr id="3049" name="Freeform: Shape 3048">
                <a:extLst>
                  <a:ext uri="{FF2B5EF4-FFF2-40B4-BE49-F238E27FC236}">
                    <a16:creationId xmlns:a16="http://schemas.microsoft.com/office/drawing/2014/main" id="{C32ED6E2-2783-4920-B904-55EA0E06E95F}"/>
                  </a:ext>
                </a:extLst>
              </p:cNvPr>
              <p:cNvSpPr/>
              <p:nvPr/>
            </p:nvSpPr>
            <p:spPr>
              <a:xfrm>
                <a:off x="1094627" y="-123698"/>
                <a:ext cx="153925" cy="127050"/>
              </a:xfrm>
              <a:custGeom>
                <a:avLst/>
                <a:gdLst>
                  <a:gd name="connsiteX0" fmla="*/ 153926 w 153925"/>
                  <a:gd name="connsiteY0" fmla="*/ 80628 h 127050"/>
                  <a:gd name="connsiteX1" fmla="*/ 112390 w 153925"/>
                  <a:gd name="connsiteY1" fmla="*/ 109947 h 127050"/>
                  <a:gd name="connsiteX2" fmla="*/ 14660 w 153925"/>
                  <a:gd name="connsiteY2" fmla="*/ 43979 h 127050"/>
                  <a:gd name="connsiteX3" fmla="*/ 0 w 153925"/>
                  <a:gd name="connsiteY3" fmla="*/ 0 h 127050"/>
                  <a:gd name="connsiteX4" fmla="*/ 9773 w 153925"/>
                  <a:gd name="connsiteY4" fmla="*/ 41536 h 127050"/>
                  <a:gd name="connsiteX5" fmla="*/ 95287 w 153925"/>
                  <a:gd name="connsiteY5" fmla="*/ 127050 h 127050"/>
                  <a:gd name="connsiteX6" fmla="*/ 153926 w 153925"/>
                  <a:gd name="connsiteY6" fmla="*/ 80628 h 127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3925" h="127050">
                    <a:moveTo>
                      <a:pt x="153926" y="80628"/>
                    </a:moveTo>
                    <a:cubicBezTo>
                      <a:pt x="144153" y="95288"/>
                      <a:pt x="129493" y="105061"/>
                      <a:pt x="112390" y="109947"/>
                    </a:cubicBezTo>
                    <a:cubicBezTo>
                      <a:pt x="65968" y="119720"/>
                      <a:pt x="34206" y="83071"/>
                      <a:pt x="14660" y="43979"/>
                    </a:cubicBezTo>
                    <a:cubicBezTo>
                      <a:pt x="7330" y="29319"/>
                      <a:pt x="2443" y="14660"/>
                      <a:pt x="0" y="0"/>
                    </a:cubicBezTo>
                    <a:cubicBezTo>
                      <a:pt x="2443" y="14660"/>
                      <a:pt x="4886" y="29319"/>
                      <a:pt x="9773" y="41536"/>
                    </a:cubicBezTo>
                    <a:cubicBezTo>
                      <a:pt x="21989" y="78185"/>
                      <a:pt x="51309" y="127050"/>
                      <a:pt x="95287" y="127050"/>
                    </a:cubicBezTo>
                    <a:cubicBezTo>
                      <a:pt x="124607" y="127050"/>
                      <a:pt x="144153" y="107504"/>
                      <a:pt x="153926" y="80628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0" name="Freeform: Shape 3049">
                <a:extLst>
                  <a:ext uri="{FF2B5EF4-FFF2-40B4-BE49-F238E27FC236}">
                    <a16:creationId xmlns:a16="http://schemas.microsoft.com/office/drawing/2014/main" id="{59D8E0E9-9035-4FAF-9778-0116BDBC8D3F}"/>
                  </a:ext>
                </a:extLst>
              </p:cNvPr>
              <p:cNvSpPr/>
              <p:nvPr/>
            </p:nvSpPr>
            <p:spPr>
              <a:xfrm>
                <a:off x="1542356" y="345409"/>
                <a:ext cx="113050" cy="160875"/>
              </a:xfrm>
              <a:custGeom>
                <a:avLst/>
                <a:gdLst>
                  <a:gd name="connsiteX0" fmla="*/ 102007 w 113050"/>
                  <a:gd name="connsiteY0" fmla="*/ 124607 h 160875"/>
                  <a:gd name="connsiteX1" fmla="*/ 53141 w 113050"/>
                  <a:gd name="connsiteY1" fmla="*/ 144153 h 160875"/>
                  <a:gd name="connsiteX2" fmla="*/ 11606 w 113050"/>
                  <a:gd name="connsiteY2" fmla="*/ 70855 h 160875"/>
                  <a:gd name="connsiteX3" fmla="*/ 4276 w 113050"/>
                  <a:gd name="connsiteY3" fmla="*/ 0 h 160875"/>
                  <a:gd name="connsiteX4" fmla="*/ 1832 w 113050"/>
                  <a:gd name="connsiteY4" fmla="*/ 9773 h 160875"/>
                  <a:gd name="connsiteX5" fmla="*/ 1832 w 113050"/>
                  <a:gd name="connsiteY5" fmla="*/ 36649 h 160875"/>
                  <a:gd name="connsiteX6" fmla="*/ 11606 w 113050"/>
                  <a:gd name="connsiteY6" fmla="*/ 92844 h 160875"/>
                  <a:gd name="connsiteX7" fmla="*/ 92234 w 113050"/>
                  <a:gd name="connsiteY7" fmla="*/ 151483 h 160875"/>
                  <a:gd name="connsiteX8" fmla="*/ 109336 w 113050"/>
                  <a:gd name="connsiteY8" fmla="*/ 85514 h 160875"/>
                  <a:gd name="connsiteX9" fmla="*/ 102007 w 113050"/>
                  <a:gd name="connsiteY9" fmla="*/ 124607 h 160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3050" h="160875">
                    <a:moveTo>
                      <a:pt x="102007" y="124607"/>
                    </a:moveTo>
                    <a:cubicBezTo>
                      <a:pt x="94677" y="144153"/>
                      <a:pt x="72687" y="153926"/>
                      <a:pt x="53141" y="144153"/>
                    </a:cubicBezTo>
                    <a:cubicBezTo>
                      <a:pt x="26265" y="131937"/>
                      <a:pt x="16492" y="97731"/>
                      <a:pt x="11606" y="70855"/>
                    </a:cubicBezTo>
                    <a:cubicBezTo>
                      <a:pt x="6719" y="51309"/>
                      <a:pt x="-611" y="21989"/>
                      <a:pt x="4276" y="0"/>
                    </a:cubicBezTo>
                    <a:cubicBezTo>
                      <a:pt x="1832" y="4887"/>
                      <a:pt x="1832" y="7330"/>
                      <a:pt x="1832" y="9773"/>
                    </a:cubicBezTo>
                    <a:cubicBezTo>
                      <a:pt x="-611" y="19546"/>
                      <a:pt x="-611" y="26876"/>
                      <a:pt x="1832" y="36649"/>
                    </a:cubicBezTo>
                    <a:cubicBezTo>
                      <a:pt x="1832" y="56195"/>
                      <a:pt x="4276" y="75741"/>
                      <a:pt x="11606" y="92844"/>
                    </a:cubicBezTo>
                    <a:cubicBezTo>
                      <a:pt x="21379" y="127050"/>
                      <a:pt x="50698" y="183245"/>
                      <a:pt x="92234" y="151483"/>
                    </a:cubicBezTo>
                    <a:cubicBezTo>
                      <a:pt x="114223" y="136823"/>
                      <a:pt x="116666" y="112390"/>
                      <a:pt x="109336" y="85514"/>
                    </a:cubicBezTo>
                    <a:cubicBezTo>
                      <a:pt x="109336" y="100174"/>
                      <a:pt x="106893" y="114834"/>
                      <a:pt x="102007" y="124607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1" name="Freeform: Shape 3050">
                <a:extLst>
                  <a:ext uri="{FF2B5EF4-FFF2-40B4-BE49-F238E27FC236}">
                    <a16:creationId xmlns:a16="http://schemas.microsoft.com/office/drawing/2014/main" id="{14841801-9DAA-4B5B-9587-12F96B8F2F3E}"/>
                  </a:ext>
                </a:extLst>
              </p:cNvPr>
              <p:cNvSpPr/>
              <p:nvPr/>
            </p:nvSpPr>
            <p:spPr>
              <a:xfrm>
                <a:off x="1808062" y="396718"/>
                <a:ext cx="105957" cy="114434"/>
              </a:xfrm>
              <a:custGeom>
                <a:avLst/>
                <a:gdLst>
                  <a:gd name="connsiteX0" fmla="*/ 97731 w 105957"/>
                  <a:gd name="connsiteY0" fmla="*/ 29319 h 114434"/>
                  <a:gd name="connsiteX1" fmla="*/ 17103 w 105957"/>
                  <a:gd name="connsiteY1" fmla="*/ 83071 h 114434"/>
                  <a:gd name="connsiteX2" fmla="*/ 0 w 105957"/>
                  <a:gd name="connsiteY2" fmla="*/ 65968 h 114434"/>
                  <a:gd name="connsiteX3" fmla="*/ 63525 w 105957"/>
                  <a:gd name="connsiteY3" fmla="*/ 112390 h 114434"/>
                  <a:gd name="connsiteX4" fmla="*/ 100174 w 105957"/>
                  <a:gd name="connsiteY4" fmla="*/ 12216 h 114434"/>
                  <a:gd name="connsiteX5" fmla="*/ 95288 w 105957"/>
                  <a:gd name="connsiteY5" fmla="*/ 0 h 114434"/>
                  <a:gd name="connsiteX6" fmla="*/ 100174 w 105957"/>
                  <a:gd name="connsiteY6" fmla="*/ 21989 h 114434"/>
                  <a:gd name="connsiteX7" fmla="*/ 97731 w 105957"/>
                  <a:gd name="connsiteY7" fmla="*/ 29319 h 114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5957" h="114434">
                    <a:moveTo>
                      <a:pt x="97731" y="29319"/>
                    </a:moveTo>
                    <a:cubicBezTo>
                      <a:pt x="102617" y="80628"/>
                      <a:pt x="65968" y="119720"/>
                      <a:pt x="17103" y="83071"/>
                    </a:cubicBezTo>
                    <a:cubicBezTo>
                      <a:pt x="9773" y="78185"/>
                      <a:pt x="4886" y="70855"/>
                      <a:pt x="0" y="65968"/>
                    </a:cubicBezTo>
                    <a:cubicBezTo>
                      <a:pt x="12216" y="95287"/>
                      <a:pt x="31763" y="122163"/>
                      <a:pt x="63525" y="112390"/>
                    </a:cubicBezTo>
                    <a:cubicBezTo>
                      <a:pt x="107504" y="100174"/>
                      <a:pt x="112390" y="48865"/>
                      <a:pt x="100174" y="12216"/>
                    </a:cubicBezTo>
                    <a:cubicBezTo>
                      <a:pt x="97731" y="7330"/>
                      <a:pt x="97731" y="2443"/>
                      <a:pt x="95288" y="0"/>
                    </a:cubicBezTo>
                    <a:cubicBezTo>
                      <a:pt x="97731" y="7330"/>
                      <a:pt x="97731" y="14660"/>
                      <a:pt x="100174" y="21989"/>
                    </a:cubicBezTo>
                    <a:cubicBezTo>
                      <a:pt x="95288" y="21989"/>
                      <a:pt x="97731" y="24433"/>
                      <a:pt x="97731" y="29319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2" name="Freeform: Shape 3051">
                <a:extLst>
                  <a:ext uri="{FF2B5EF4-FFF2-40B4-BE49-F238E27FC236}">
                    <a16:creationId xmlns:a16="http://schemas.microsoft.com/office/drawing/2014/main" id="{DBB6511C-14CE-42B1-A39C-AA761234236C}"/>
                  </a:ext>
                </a:extLst>
              </p:cNvPr>
              <p:cNvSpPr/>
              <p:nvPr/>
            </p:nvSpPr>
            <p:spPr>
              <a:xfrm>
                <a:off x="1842267" y="577520"/>
                <a:ext cx="71037" cy="105198"/>
              </a:xfrm>
              <a:custGeom>
                <a:avLst/>
                <a:gdLst>
                  <a:gd name="connsiteX0" fmla="*/ 51309 w 71037"/>
                  <a:gd name="connsiteY0" fmla="*/ 78185 h 105198"/>
                  <a:gd name="connsiteX1" fmla="*/ 0 w 71037"/>
                  <a:gd name="connsiteY1" fmla="*/ 53752 h 105198"/>
                  <a:gd name="connsiteX2" fmla="*/ 56195 w 71037"/>
                  <a:gd name="connsiteY2" fmla="*/ 100174 h 105198"/>
                  <a:gd name="connsiteX3" fmla="*/ 31762 w 71037"/>
                  <a:gd name="connsiteY3" fmla="*/ 0 h 105198"/>
                  <a:gd name="connsiteX4" fmla="*/ 51309 w 71037"/>
                  <a:gd name="connsiteY4" fmla="*/ 78185 h 105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037" h="105198">
                    <a:moveTo>
                      <a:pt x="51309" y="78185"/>
                    </a:moveTo>
                    <a:cubicBezTo>
                      <a:pt x="34206" y="102617"/>
                      <a:pt x="9773" y="70855"/>
                      <a:pt x="0" y="53752"/>
                    </a:cubicBezTo>
                    <a:cubicBezTo>
                      <a:pt x="9773" y="87958"/>
                      <a:pt x="31762" y="117277"/>
                      <a:pt x="56195" y="100174"/>
                    </a:cubicBezTo>
                    <a:cubicBezTo>
                      <a:pt x="87958" y="78185"/>
                      <a:pt x="63525" y="29319"/>
                      <a:pt x="31762" y="0"/>
                    </a:cubicBezTo>
                    <a:cubicBezTo>
                      <a:pt x="46422" y="21989"/>
                      <a:pt x="65968" y="56195"/>
                      <a:pt x="51309" y="78185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3" name="Freeform: Shape 3052">
                <a:extLst>
                  <a:ext uri="{FF2B5EF4-FFF2-40B4-BE49-F238E27FC236}">
                    <a16:creationId xmlns:a16="http://schemas.microsoft.com/office/drawing/2014/main" id="{7ECCC9A6-B3DC-4111-8852-68D1ACC362C0}"/>
                  </a:ext>
                </a:extLst>
              </p:cNvPr>
              <p:cNvSpPr/>
              <p:nvPr/>
            </p:nvSpPr>
            <p:spPr>
              <a:xfrm>
                <a:off x="2115914" y="548201"/>
                <a:ext cx="61786" cy="52267"/>
              </a:xfrm>
              <a:custGeom>
                <a:avLst/>
                <a:gdLst>
                  <a:gd name="connsiteX0" fmla="*/ 36649 w 61786"/>
                  <a:gd name="connsiteY0" fmla="*/ 41536 h 52267"/>
                  <a:gd name="connsiteX1" fmla="*/ 0 w 61786"/>
                  <a:gd name="connsiteY1" fmla="*/ 21989 h 52267"/>
                  <a:gd name="connsiteX2" fmla="*/ 24433 w 61786"/>
                  <a:gd name="connsiteY2" fmla="*/ 46422 h 52267"/>
                  <a:gd name="connsiteX3" fmla="*/ 48866 w 61786"/>
                  <a:gd name="connsiteY3" fmla="*/ 51309 h 52267"/>
                  <a:gd name="connsiteX4" fmla="*/ 56195 w 61786"/>
                  <a:gd name="connsiteY4" fmla="*/ 7330 h 52267"/>
                  <a:gd name="connsiteX5" fmla="*/ 51309 w 61786"/>
                  <a:gd name="connsiteY5" fmla="*/ 0 h 52267"/>
                  <a:gd name="connsiteX6" fmla="*/ 53752 w 61786"/>
                  <a:gd name="connsiteY6" fmla="*/ 14660 h 52267"/>
                  <a:gd name="connsiteX7" fmla="*/ 36649 w 61786"/>
                  <a:gd name="connsiteY7" fmla="*/ 41536 h 52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1786" h="52267">
                    <a:moveTo>
                      <a:pt x="36649" y="41536"/>
                    </a:moveTo>
                    <a:cubicBezTo>
                      <a:pt x="24433" y="43979"/>
                      <a:pt x="9773" y="34206"/>
                      <a:pt x="0" y="21989"/>
                    </a:cubicBezTo>
                    <a:cubicBezTo>
                      <a:pt x="7330" y="31763"/>
                      <a:pt x="17103" y="41536"/>
                      <a:pt x="24433" y="46422"/>
                    </a:cubicBezTo>
                    <a:cubicBezTo>
                      <a:pt x="31763" y="51309"/>
                      <a:pt x="41536" y="53752"/>
                      <a:pt x="48866" y="51309"/>
                    </a:cubicBezTo>
                    <a:cubicBezTo>
                      <a:pt x="65968" y="43979"/>
                      <a:pt x="63525" y="19546"/>
                      <a:pt x="56195" y="7330"/>
                    </a:cubicBezTo>
                    <a:cubicBezTo>
                      <a:pt x="53752" y="4887"/>
                      <a:pt x="51309" y="2443"/>
                      <a:pt x="51309" y="0"/>
                    </a:cubicBezTo>
                    <a:cubicBezTo>
                      <a:pt x="53752" y="4887"/>
                      <a:pt x="53752" y="9773"/>
                      <a:pt x="53752" y="14660"/>
                    </a:cubicBezTo>
                    <a:cubicBezTo>
                      <a:pt x="56195" y="26876"/>
                      <a:pt x="51309" y="39092"/>
                      <a:pt x="36649" y="41536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4" name="Freeform: Shape 3053">
                <a:extLst>
                  <a:ext uri="{FF2B5EF4-FFF2-40B4-BE49-F238E27FC236}">
                    <a16:creationId xmlns:a16="http://schemas.microsoft.com/office/drawing/2014/main" id="{FF447846-8902-4166-BA8D-C4BFF5CCE6B1}"/>
                  </a:ext>
                </a:extLst>
              </p:cNvPr>
              <p:cNvSpPr/>
              <p:nvPr/>
            </p:nvSpPr>
            <p:spPr>
              <a:xfrm>
                <a:off x="2255180" y="465130"/>
                <a:ext cx="149760" cy="81315"/>
              </a:xfrm>
              <a:custGeom>
                <a:avLst/>
                <a:gdLst>
                  <a:gd name="connsiteX0" fmla="*/ 122163 w 149760"/>
                  <a:gd name="connsiteY0" fmla="*/ 7330 h 81315"/>
                  <a:gd name="connsiteX1" fmla="*/ 127050 w 149760"/>
                  <a:gd name="connsiteY1" fmla="*/ 61082 h 81315"/>
                  <a:gd name="connsiteX2" fmla="*/ 0 w 149760"/>
                  <a:gd name="connsiteY2" fmla="*/ 41536 h 81315"/>
                  <a:gd name="connsiteX3" fmla="*/ 105061 w 149760"/>
                  <a:gd name="connsiteY3" fmla="*/ 80628 h 81315"/>
                  <a:gd name="connsiteX4" fmla="*/ 146596 w 149760"/>
                  <a:gd name="connsiteY4" fmla="*/ 58638 h 81315"/>
                  <a:gd name="connsiteX5" fmla="*/ 127050 w 149760"/>
                  <a:gd name="connsiteY5" fmla="*/ 7330 h 81315"/>
                  <a:gd name="connsiteX6" fmla="*/ 117277 w 149760"/>
                  <a:gd name="connsiteY6" fmla="*/ 0 h 81315"/>
                  <a:gd name="connsiteX7" fmla="*/ 122163 w 149760"/>
                  <a:gd name="connsiteY7" fmla="*/ 7330 h 81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9760" h="81315">
                    <a:moveTo>
                      <a:pt x="122163" y="7330"/>
                    </a:moveTo>
                    <a:cubicBezTo>
                      <a:pt x="134380" y="21989"/>
                      <a:pt x="144153" y="46422"/>
                      <a:pt x="127050" y="61082"/>
                    </a:cubicBezTo>
                    <a:cubicBezTo>
                      <a:pt x="100174" y="85514"/>
                      <a:pt x="41536" y="70855"/>
                      <a:pt x="0" y="41536"/>
                    </a:cubicBezTo>
                    <a:cubicBezTo>
                      <a:pt x="26876" y="63525"/>
                      <a:pt x="68412" y="85514"/>
                      <a:pt x="105061" y="80628"/>
                    </a:cubicBezTo>
                    <a:cubicBezTo>
                      <a:pt x="119720" y="78185"/>
                      <a:pt x="139266" y="73298"/>
                      <a:pt x="146596" y="58638"/>
                    </a:cubicBezTo>
                    <a:cubicBezTo>
                      <a:pt x="156369" y="41536"/>
                      <a:pt x="141710" y="19546"/>
                      <a:pt x="127050" y="7330"/>
                    </a:cubicBezTo>
                    <a:cubicBezTo>
                      <a:pt x="124607" y="4887"/>
                      <a:pt x="119720" y="2443"/>
                      <a:pt x="117277" y="0"/>
                    </a:cubicBezTo>
                    <a:cubicBezTo>
                      <a:pt x="117277" y="2443"/>
                      <a:pt x="119720" y="4887"/>
                      <a:pt x="122163" y="733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5" name="Freeform: Shape 3054">
                <a:extLst>
                  <a:ext uri="{FF2B5EF4-FFF2-40B4-BE49-F238E27FC236}">
                    <a16:creationId xmlns:a16="http://schemas.microsoft.com/office/drawing/2014/main" id="{1D2EE986-7CA8-44DC-943D-D07DEECDE0BF}"/>
                  </a:ext>
                </a:extLst>
              </p:cNvPr>
              <p:cNvSpPr/>
              <p:nvPr/>
            </p:nvSpPr>
            <p:spPr>
              <a:xfrm>
                <a:off x="1905792" y="101082"/>
                <a:ext cx="290592" cy="123813"/>
              </a:xfrm>
              <a:custGeom>
                <a:avLst/>
                <a:gdLst>
                  <a:gd name="connsiteX0" fmla="*/ 232111 w 290592"/>
                  <a:gd name="connsiteY0" fmla="*/ 107504 h 123813"/>
                  <a:gd name="connsiteX1" fmla="*/ 87958 w 290592"/>
                  <a:gd name="connsiteY1" fmla="*/ 83071 h 123813"/>
                  <a:gd name="connsiteX2" fmla="*/ 12216 w 290592"/>
                  <a:gd name="connsiteY2" fmla="*/ 17103 h 123813"/>
                  <a:gd name="connsiteX3" fmla="*/ 0 w 290592"/>
                  <a:gd name="connsiteY3" fmla="*/ 0 h 123813"/>
                  <a:gd name="connsiteX4" fmla="*/ 26876 w 290592"/>
                  <a:gd name="connsiteY4" fmla="*/ 41536 h 123813"/>
                  <a:gd name="connsiteX5" fmla="*/ 141710 w 290592"/>
                  <a:gd name="connsiteY5" fmla="*/ 114834 h 123813"/>
                  <a:gd name="connsiteX6" fmla="*/ 276090 w 290592"/>
                  <a:gd name="connsiteY6" fmla="*/ 95288 h 123813"/>
                  <a:gd name="connsiteX7" fmla="*/ 288306 w 290592"/>
                  <a:gd name="connsiteY7" fmla="*/ 46422 h 123813"/>
                  <a:gd name="connsiteX8" fmla="*/ 232111 w 290592"/>
                  <a:gd name="connsiteY8" fmla="*/ 107504 h 1238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0592" h="123813">
                    <a:moveTo>
                      <a:pt x="232111" y="107504"/>
                    </a:moveTo>
                    <a:cubicBezTo>
                      <a:pt x="183245" y="114834"/>
                      <a:pt x="131937" y="102617"/>
                      <a:pt x="87958" y="83071"/>
                    </a:cubicBezTo>
                    <a:cubicBezTo>
                      <a:pt x="58639" y="68412"/>
                      <a:pt x="24433" y="46422"/>
                      <a:pt x="12216" y="17103"/>
                    </a:cubicBezTo>
                    <a:cubicBezTo>
                      <a:pt x="7330" y="12216"/>
                      <a:pt x="2443" y="4887"/>
                      <a:pt x="0" y="0"/>
                    </a:cubicBezTo>
                    <a:cubicBezTo>
                      <a:pt x="4886" y="14660"/>
                      <a:pt x="21989" y="34206"/>
                      <a:pt x="26876" y="41536"/>
                    </a:cubicBezTo>
                    <a:cubicBezTo>
                      <a:pt x="56195" y="75741"/>
                      <a:pt x="97731" y="102617"/>
                      <a:pt x="141710" y="114834"/>
                    </a:cubicBezTo>
                    <a:cubicBezTo>
                      <a:pt x="185688" y="127050"/>
                      <a:pt x="241884" y="131937"/>
                      <a:pt x="276090" y="95288"/>
                    </a:cubicBezTo>
                    <a:cubicBezTo>
                      <a:pt x="290749" y="78185"/>
                      <a:pt x="293192" y="61082"/>
                      <a:pt x="288306" y="46422"/>
                    </a:cubicBezTo>
                    <a:cubicBezTo>
                      <a:pt x="290749" y="80628"/>
                      <a:pt x="266316" y="102617"/>
                      <a:pt x="232111" y="107504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6" name="Freeform: Shape 3055">
                <a:extLst>
                  <a:ext uri="{FF2B5EF4-FFF2-40B4-BE49-F238E27FC236}">
                    <a16:creationId xmlns:a16="http://schemas.microsoft.com/office/drawing/2014/main" id="{DC2667C4-1F1B-4B85-805F-33EA12770847}"/>
                  </a:ext>
                </a:extLst>
              </p:cNvPr>
              <p:cNvSpPr/>
              <p:nvPr/>
            </p:nvSpPr>
            <p:spPr>
              <a:xfrm>
                <a:off x="1754310" y="-277623"/>
                <a:ext cx="247645" cy="188589"/>
              </a:xfrm>
              <a:custGeom>
                <a:avLst/>
                <a:gdLst>
                  <a:gd name="connsiteX0" fmla="*/ 244327 w 247645"/>
                  <a:gd name="connsiteY0" fmla="*/ 85514 h 188589"/>
                  <a:gd name="connsiteX1" fmla="*/ 178359 w 247645"/>
                  <a:gd name="connsiteY1" fmla="*/ 26876 h 188589"/>
                  <a:gd name="connsiteX2" fmla="*/ 95287 w 247645"/>
                  <a:gd name="connsiteY2" fmla="*/ 0 h 188589"/>
                  <a:gd name="connsiteX3" fmla="*/ 136823 w 247645"/>
                  <a:gd name="connsiteY3" fmla="*/ 14660 h 188589"/>
                  <a:gd name="connsiteX4" fmla="*/ 227224 w 247645"/>
                  <a:gd name="connsiteY4" fmla="*/ 97731 h 188589"/>
                  <a:gd name="connsiteX5" fmla="*/ 227224 w 247645"/>
                  <a:gd name="connsiteY5" fmla="*/ 102617 h 188589"/>
                  <a:gd name="connsiteX6" fmla="*/ 205234 w 247645"/>
                  <a:gd name="connsiteY6" fmla="*/ 149040 h 188589"/>
                  <a:gd name="connsiteX7" fmla="*/ 90401 w 247645"/>
                  <a:gd name="connsiteY7" fmla="*/ 180802 h 188589"/>
                  <a:gd name="connsiteX8" fmla="*/ 0 w 247645"/>
                  <a:gd name="connsiteY8" fmla="*/ 163699 h 188589"/>
                  <a:gd name="connsiteX9" fmla="*/ 188132 w 247645"/>
                  <a:gd name="connsiteY9" fmla="*/ 175915 h 188589"/>
                  <a:gd name="connsiteX10" fmla="*/ 244327 w 247645"/>
                  <a:gd name="connsiteY10" fmla="*/ 85514 h 188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47645" h="188589">
                    <a:moveTo>
                      <a:pt x="244327" y="85514"/>
                    </a:moveTo>
                    <a:cubicBezTo>
                      <a:pt x="234554" y="56195"/>
                      <a:pt x="205234" y="39092"/>
                      <a:pt x="178359" y="26876"/>
                    </a:cubicBezTo>
                    <a:cubicBezTo>
                      <a:pt x="151483" y="14660"/>
                      <a:pt x="124607" y="7330"/>
                      <a:pt x="95287" y="0"/>
                    </a:cubicBezTo>
                    <a:cubicBezTo>
                      <a:pt x="109947" y="4887"/>
                      <a:pt x="122163" y="9773"/>
                      <a:pt x="136823" y="14660"/>
                    </a:cubicBezTo>
                    <a:cubicBezTo>
                      <a:pt x="168585" y="26876"/>
                      <a:pt x="234554" y="56195"/>
                      <a:pt x="227224" y="97731"/>
                    </a:cubicBezTo>
                    <a:cubicBezTo>
                      <a:pt x="227224" y="100174"/>
                      <a:pt x="227224" y="100174"/>
                      <a:pt x="227224" y="102617"/>
                    </a:cubicBezTo>
                    <a:cubicBezTo>
                      <a:pt x="227224" y="119720"/>
                      <a:pt x="219894" y="136823"/>
                      <a:pt x="205234" y="149040"/>
                    </a:cubicBezTo>
                    <a:cubicBezTo>
                      <a:pt x="173472" y="175915"/>
                      <a:pt x="129493" y="183245"/>
                      <a:pt x="90401" y="180802"/>
                    </a:cubicBezTo>
                    <a:cubicBezTo>
                      <a:pt x="58638" y="178359"/>
                      <a:pt x="29319" y="173472"/>
                      <a:pt x="0" y="163699"/>
                    </a:cubicBezTo>
                    <a:cubicBezTo>
                      <a:pt x="61082" y="185689"/>
                      <a:pt x="129493" y="200348"/>
                      <a:pt x="188132" y="175915"/>
                    </a:cubicBezTo>
                    <a:cubicBezTo>
                      <a:pt x="222337" y="163699"/>
                      <a:pt x="258987" y="127050"/>
                      <a:pt x="244327" y="85514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7" name="Freeform: Shape 3056">
                <a:extLst>
                  <a:ext uri="{FF2B5EF4-FFF2-40B4-BE49-F238E27FC236}">
                    <a16:creationId xmlns:a16="http://schemas.microsoft.com/office/drawing/2014/main" id="{33A202BD-1A31-47B5-AA7A-2C545EED48CB}"/>
                  </a:ext>
                </a:extLst>
              </p:cNvPr>
              <p:cNvSpPr/>
              <p:nvPr/>
            </p:nvSpPr>
            <p:spPr>
              <a:xfrm>
                <a:off x="1746980" y="-478853"/>
                <a:ext cx="114603" cy="64626"/>
              </a:xfrm>
              <a:custGeom>
                <a:avLst/>
                <a:gdLst>
                  <a:gd name="connsiteX0" fmla="*/ 41536 w 114603"/>
                  <a:gd name="connsiteY0" fmla="*/ 881 h 64626"/>
                  <a:gd name="connsiteX1" fmla="*/ 46422 w 114603"/>
                  <a:gd name="connsiteY1" fmla="*/ 881 h 64626"/>
                  <a:gd name="connsiteX2" fmla="*/ 95288 w 114603"/>
                  <a:gd name="connsiteY2" fmla="*/ 47303 h 64626"/>
                  <a:gd name="connsiteX3" fmla="*/ 0 w 114603"/>
                  <a:gd name="connsiteY3" fmla="*/ 49747 h 64626"/>
                  <a:gd name="connsiteX4" fmla="*/ 26876 w 114603"/>
                  <a:gd name="connsiteY4" fmla="*/ 59520 h 64626"/>
                  <a:gd name="connsiteX5" fmla="*/ 90401 w 114603"/>
                  <a:gd name="connsiteY5" fmla="*/ 61963 h 64626"/>
                  <a:gd name="connsiteX6" fmla="*/ 112390 w 114603"/>
                  <a:gd name="connsiteY6" fmla="*/ 47303 h 64626"/>
                  <a:gd name="connsiteX7" fmla="*/ 95288 w 114603"/>
                  <a:gd name="connsiteY7" fmla="*/ 10654 h 64626"/>
                  <a:gd name="connsiteX8" fmla="*/ 41536 w 114603"/>
                  <a:gd name="connsiteY8" fmla="*/ 881 h 64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4603" h="64626">
                    <a:moveTo>
                      <a:pt x="41536" y="881"/>
                    </a:moveTo>
                    <a:cubicBezTo>
                      <a:pt x="43979" y="881"/>
                      <a:pt x="43979" y="881"/>
                      <a:pt x="46422" y="881"/>
                    </a:cubicBezTo>
                    <a:cubicBezTo>
                      <a:pt x="65968" y="3325"/>
                      <a:pt x="114834" y="17984"/>
                      <a:pt x="95288" y="47303"/>
                    </a:cubicBezTo>
                    <a:cubicBezTo>
                      <a:pt x="80628" y="69293"/>
                      <a:pt x="26876" y="61963"/>
                      <a:pt x="0" y="49747"/>
                    </a:cubicBezTo>
                    <a:cubicBezTo>
                      <a:pt x="9773" y="54633"/>
                      <a:pt x="19546" y="59520"/>
                      <a:pt x="26876" y="59520"/>
                    </a:cubicBezTo>
                    <a:cubicBezTo>
                      <a:pt x="46422" y="64406"/>
                      <a:pt x="68412" y="66849"/>
                      <a:pt x="90401" y="61963"/>
                    </a:cubicBezTo>
                    <a:cubicBezTo>
                      <a:pt x="100174" y="59520"/>
                      <a:pt x="109947" y="54633"/>
                      <a:pt x="112390" y="47303"/>
                    </a:cubicBezTo>
                    <a:cubicBezTo>
                      <a:pt x="119720" y="32644"/>
                      <a:pt x="107504" y="17984"/>
                      <a:pt x="95288" y="10654"/>
                    </a:cubicBezTo>
                    <a:cubicBezTo>
                      <a:pt x="80628" y="881"/>
                      <a:pt x="61082" y="-1562"/>
                      <a:pt x="41536" y="881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8" name="Freeform: Shape 3057">
                <a:extLst>
                  <a:ext uri="{FF2B5EF4-FFF2-40B4-BE49-F238E27FC236}">
                    <a16:creationId xmlns:a16="http://schemas.microsoft.com/office/drawing/2014/main" id="{09B35D56-B6E2-4ACB-BA2A-A6A5DFF71F9E}"/>
                  </a:ext>
                </a:extLst>
              </p:cNvPr>
              <p:cNvSpPr/>
              <p:nvPr/>
            </p:nvSpPr>
            <p:spPr>
              <a:xfrm>
                <a:off x="1358500" y="-477972"/>
                <a:ext cx="264676" cy="79744"/>
              </a:xfrm>
              <a:custGeom>
                <a:avLst/>
                <a:gdLst>
                  <a:gd name="connsiteX0" fmla="*/ 212565 w 264676"/>
                  <a:gd name="connsiteY0" fmla="*/ 73298 h 79744"/>
                  <a:gd name="connsiteX1" fmla="*/ 256543 w 264676"/>
                  <a:gd name="connsiteY1" fmla="*/ 48865 h 79744"/>
                  <a:gd name="connsiteX2" fmla="*/ 251657 w 264676"/>
                  <a:gd name="connsiteY2" fmla="*/ 0 h 79744"/>
                  <a:gd name="connsiteX3" fmla="*/ 256543 w 264676"/>
                  <a:gd name="connsiteY3" fmla="*/ 31762 h 79744"/>
                  <a:gd name="connsiteX4" fmla="*/ 195462 w 264676"/>
                  <a:gd name="connsiteY4" fmla="*/ 63525 h 79744"/>
                  <a:gd name="connsiteX5" fmla="*/ 119720 w 264676"/>
                  <a:gd name="connsiteY5" fmla="*/ 68412 h 79744"/>
                  <a:gd name="connsiteX6" fmla="*/ 63525 w 264676"/>
                  <a:gd name="connsiteY6" fmla="*/ 53752 h 79744"/>
                  <a:gd name="connsiteX7" fmla="*/ 0 w 264676"/>
                  <a:gd name="connsiteY7" fmla="*/ 17103 h 79744"/>
                  <a:gd name="connsiteX8" fmla="*/ 92844 w 264676"/>
                  <a:gd name="connsiteY8" fmla="*/ 73298 h 79744"/>
                  <a:gd name="connsiteX9" fmla="*/ 212565 w 264676"/>
                  <a:gd name="connsiteY9" fmla="*/ 73298 h 79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4676" h="79744">
                    <a:moveTo>
                      <a:pt x="212565" y="73298"/>
                    </a:moveTo>
                    <a:cubicBezTo>
                      <a:pt x="229667" y="68412"/>
                      <a:pt x="244327" y="63525"/>
                      <a:pt x="256543" y="48865"/>
                    </a:cubicBezTo>
                    <a:cubicBezTo>
                      <a:pt x="271203" y="31762"/>
                      <a:pt x="263873" y="12216"/>
                      <a:pt x="251657" y="0"/>
                    </a:cubicBezTo>
                    <a:cubicBezTo>
                      <a:pt x="258987" y="9773"/>
                      <a:pt x="261430" y="19546"/>
                      <a:pt x="256543" y="31762"/>
                    </a:cubicBezTo>
                    <a:cubicBezTo>
                      <a:pt x="246770" y="53752"/>
                      <a:pt x="215008" y="61082"/>
                      <a:pt x="195462" y="63525"/>
                    </a:cubicBezTo>
                    <a:cubicBezTo>
                      <a:pt x="171029" y="68412"/>
                      <a:pt x="144153" y="70855"/>
                      <a:pt x="119720" y="68412"/>
                    </a:cubicBezTo>
                    <a:cubicBezTo>
                      <a:pt x="100174" y="65968"/>
                      <a:pt x="80628" y="58638"/>
                      <a:pt x="63525" y="53752"/>
                    </a:cubicBezTo>
                    <a:cubicBezTo>
                      <a:pt x="51309" y="48865"/>
                      <a:pt x="12216" y="36649"/>
                      <a:pt x="0" y="17103"/>
                    </a:cubicBezTo>
                    <a:cubicBezTo>
                      <a:pt x="19546" y="48865"/>
                      <a:pt x="58639" y="65968"/>
                      <a:pt x="92844" y="73298"/>
                    </a:cubicBezTo>
                    <a:cubicBezTo>
                      <a:pt x="131937" y="80628"/>
                      <a:pt x="173472" y="83071"/>
                      <a:pt x="212565" y="73298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9" name="Freeform: Shape 3058">
                <a:extLst>
                  <a:ext uri="{FF2B5EF4-FFF2-40B4-BE49-F238E27FC236}">
                    <a16:creationId xmlns:a16="http://schemas.microsoft.com/office/drawing/2014/main" id="{4F4F83D0-2547-4D93-92D9-1D64D9441577}"/>
                  </a:ext>
                </a:extLst>
              </p:cNvPr>
              <p:cNvSpPr/>
              <p:nvPr/>
            </p:nvSpPr>
            <p:spPr>
              <a:xfrm>
                <a:off x="1602827" y="-221428"/>
                <a:ext cx="139266" cy="102617"/>
              </a:xfrm>
              <a:custGeom>
                <a:avLst/>
                <a:gdLst>
                  <a:gd name="connsiteX0" fmla="*/ 87958 w 139266"/>
                  <a:gd name="connsiteY0" fmla="*/ 78185 h 102617"/>
                  <a:gd name="connsiteX1" fmla="*/ 0 w 139266"/>
                  <a:gd name="connsiteY1" fmla="*/ 0 h 102617"/>
                  <a:gd name="connsiteX2" fmla="*/ 100174 w 139266"/>
                  <a:gd name="connsiteY2" fmla="*/ 87958 h 102617"/>
                  <a:gd name="connsiteX3" fmla="*/ 139266 w 139266"/>
                  <a:gd name="connsiteY3" fmla="*/ 102617 h 102617"/>
                  <a:gd name="connsiteX4" fmla="*/ 87958 w 139266"/>
                  <a:gd name="connsiteY4" fmla="*/ 78185 h 102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9266" h="102617">
                    <a:moveTo>
                      <a:pt x="87958" y="78185"/>
                    </a:moveTo>
                    <a:cubicBezTo>
                      <a:pt x="58639" y="61082"/>
                      <a:pt x="14660" y="34206"/>
                      <a:pt x="0" y="0"/>
                    </a:cubicBezTo>
                    <a:cubicBezTo>
                      <a:pt x="7330" y="41536"/>
                      <a:pt x="65968" y="73298"/>
                      <a:pt x="100174" y="87958"/>
                    </a:cubicBezTo>
                    <a:cubicBezTo>
                      <a:pt x="112390" y="92844"/>
                      <a:pt x="124607" y="97731"/>
                      <a:pt x="139266" y="102617"/>
                    </a:cubicBezTo>
                    <a:cubicBezTo>
                      <a:pt x="119720" y="95288"/>
                      <a:pt x="102617" y="87958"/>
                      <a:pt x="87958" y="78185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60" name="Freeform: Shape 3059">
                <a:extLst>
                  <a:ext uri="{FF2B5EF4-FFF2-40B4-BE49-F238E27FC236}">
                    <a16:creationId xmlns:a16="http://schemas.microsoft.com/office/drawing/2014/main" id="{FC36F3BC-1CA5-4519-A00C-127112D98EBA}"/>
                  </a:ext>
                </a:extLst>
              </p:cNvPr>
              <p:cNvSpPr/>
              <p:nvPr/>
            </p:nvSpPr>
            <p:spPr>
              <a:xfrm>
                <a:off x="2097895" y="-87048"/>
                <a:ext cx="113163" cy="53332"/>
              </a:xfrm>
              <a:custGeom>
                <a:avLst/>
                <a:gdLst>
                  <a:gd name="connsiteX0" fmla="*/ 103534 w 113163"/>
                  <a:gd name="connsiteY0" fmla="*/ 29319 h 53332"/>
                  <a:gd name="connsiteX1" fmla="*/ 3359 w 113163"/>
                  <a:gd name="connsiteY1" fmla="*/ 4887 h 53332"/>
                  <a:gd name="connsiteX2" fmla="*/ 916 w 113163"/>
                  <a:gd name="connsiteY2" fmla="*/ 2443 h 53332"/>
                  <a:gd name="connsiteX3" fmla="*/ 916 w 113163"/>
                  <a:gd name="connsiteY3" fmla="*/ 0 h 53332"/>
                  <a:gd name="connsiteX4" fmla="*/ 8246 w 113163"/>
                  <a:gd name="connsiteY4" fmla="*/ 26876 h 53332"/>
                  <a:gd name="connsiteX5" fmla="*/ 42452 w 113163"/>
                  <a:gd name="connsiteY5" fmla="*/ 46422 h 53332"/>
                  <a:gd name="connsiteX6" fmla="*/ 96204 w 113163"/>
                  <a:gd name="connsiteY6" fmla="*/ 51309 h 53332"/>
                  <a:gd name="connsiteX7" fmla="*/ 105977 w 113163"/>
                  <a:gd name="connsiteY7" fmla="*/ 17103 h 53332"/>
                  <a:gd name="connsiteX8" fmla="*/ 103534 w 113163"/>
                  <a:gd name="connsiteY8" fmla="*/ 29319 h 53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3163" h="53332">
                    <a:moveTo>
                      <a:pt x="103534" y="29319"/>
                    </a:moveTo>
                    <a:cubicBezTo>
                      <a:pt x="86430" y="56195"/>
                      <a:pt x="15576" y="31763"/>
                      <a:pt x="3359" y="4887"/>
                    </a:cubicBezTo>
                    <a:cubicBezTo>
                      <a:pt x="3359" y="4887"/>
                      <a:pt x="916" y="2443"/>
                      <a:pt x="916" y="2443"/>
                    </a:cubicBezTo>
                    <a:cubicBezTo>
                      <a:pt x="916" y="2443"/>
                      <a:pt x="916" y="0"/>
                      <a:pt x="916" y="0"/>
                    </a:cubicBezTo>
                    <a:cubicBezTo>
                      <a:pt x="-1527" y="7330"/>
                      <a:pt x="916" y="19546"/>
                      <a:pt x="8246" y="26876"/>
                    </a:cubicBezTo>
                    <a:cubicBezTo>
                      <a:pt x="18019" y="36649"/>
                      <a:pt x="27792" y="43979"/>
                      <a:pt x="42452" y="46422"/>
                    </a:cubicBezTo>
                    <a:cubicBezTo>
                      <a:pt x="59555" y="51309"/>
                      <a:pt x="79101" y="56195"/>
                      <a:pt x="96204" y="51309"/>
                    </a:cubicBezTo>
                    <a:cubicBezTo>
                      <a:pt x="118193" y="43979"/>
                      <a:pt x="115750" y="29319"/>
                      <a:pt x="105977" y="17103"/>
                    </a:cubicBezTo>
                    <a:cubicBezTo>
                      <a:pt x="105977" y="19546"/>
                      <a:pt x="105977" y="24433"/>
                      <a:pt x="103534" y="29319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61" name="Freeform: Shape 3060">
                <a:extLst>
                  <a:ext uri="{FF2B5EF4-FFF2-40B4-BE49-F238E27FC236}">
                    <a16:creationId xmlns:a16="http://schemas.microsoft.com/office/drawing/2014/main" id="{240CF0AE-5643-46D0-B4D0-03EA9D9B7BDB}"/>
                  </a:ext>
                </a:extLst>
              </p:cNvPr>
              <p:cNvSpPr/>
              <p:nvPr/>
            </p:nvSpPr>
            <p:spPr>
              <a:xfrm>
                <a:off x="2213645" y="264781"/>
                <a:ext cx="106194" cy="42507"/>
              </a:xfrm>
              <a:custGeom>
                <a:avLst/>
                <a:gdLst>
                  <a:gd name="connsiteX0" fmla="*/ 97731 w 106194"/>
                  <a:gd name="connsiteY0" fmla="*/ 14660 h 42507"/>
                  <a:gd name="connsiteX1" fmla="*/ 26876 w 106194"/>
                  <a:gd name="connsiteY1" fmla="*/ 24433 h 42507"/>
                  <a:gd name="connsiteX2" fmla="*/ 0 w 106194"/>
                  <a:gd name="connsiteY2" fmla="*/ 7330 h 42507"/>
                  <a:gd name="connsiteX3" fmla="*/ 2443 w 106194"/>
                  <a:gd name="connsiteY3" fmla="*/ 12216 h 42507"/>
                  <a:gd name="connsiteX4" fmla="*/ 12216 w 106194"/>
                  <a:gd name="connsiteY4" fmla="*/ 24433 h 42507"/>
                  <a:gd name="connsiteX5" fmla="*/ 43979 w 106194"/>
                  <a:gd name="connsiteY5" fmla="*/ 41536 h 42507"/>
                  <a:gd name="connsiteX6" fmla="*/ 105060 w 106194"/>
                  <a:gd name="connsiteY6" fmla="*/ 14660 h 42507"/>
                  <a:gd name="connsiteX7" fmla="*/ 87957 w 106194"/>
                  <a:gd name="connsiteY7" fmla="*/ 0 h 42507"/>
                  <a:gd name="connsiteX8" fmla="*/ 97731 w 106194"/>
                  <a:gd name="connsiteY8" fmla="*/ 14660 h 42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6194" h="42507">
                    <a:moveTo>
                      <a:pt x="97731" y="14660"/>
                    </a:moveTo>
                    <a:cubicBezTo>
                      <a:pt x="97731" y="43979"/>
                      <a:pt x="41536" y="29319"/>
                      <a:pt x="26876" y="24433"/>
                    </a:cubicBezTo>
                    <a:cubicBezTo>
                      <a:pt x="17103" y="21989"/>
                      <a:pt x="7330" y="14660"/>
                      <a:pt x="0" y="7330"/>
                    </a:cubicBezTo>
                    <a:cubicBezTo>
                      <a:pt x="0" y="9773"/>
                      <a:pt x="2443" y="9773"/>
                      <a:pt x="2443" y="12216"/>
                    </a:cubicBezTo>
                    <a:cubicBezTo>
                      <a:pt x="4886" y="17103"/>
                      <a:pt x="9773" y="19546"/>
                      <a:pt x="12216" y="24433"/>
                    </a:cubicBezTo>
                    <a:cubicBezTo>
                      <a:pt x="21989" y="31762"/>
                      <a:pt x="31762" y="39092"/>
                      <a:pt x="43979" y="41536"/>
                    </a:cubicBezTo>
                    <a:cubicBezTo>
                      <a:pt x="58638" y="43979"/>
                      <a:pt x="114834" y="43979"/>
                      <a:pt x="105060" y="14660"/>
                    </a:cubicBezTo>
                    <a:cubicBezTo>
                      <a:pt x="102617" y="7330"/>
                      <a:pt x="95287" y="2443"/>
                      <a:pt x="87957" y="0"/>
                    </a:cubicBezTo>
                    <a:cubicBezTo>
                      <a:pt x="95287" y="4887"/>
                      <a:pt x="97731" y="9773"/>
                      <a:pt x="97731" y="1466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62" name="Freeform: Shape 3061">
                <a:extLst>
                  <a:ext uri="{FF2B5EF4-FFF2-40B4-BE49-F238E27FC236}">
                    <a16:creationId xmlns:a16="http://schemas.microsoft.com/office/drawing/2014/main" id="{E0E7EC29-10D3-4117-A2C8-C403955D49C0}"/>
                  </a:ext>
                </a:extLst>
              </p:cNvPr>
              <p:cNvSpPr/>
              <p:nvPr/>
            </p:nvSpPr>
            <p:spPr>
              <a:xfrm>
                <a:off x="1380490" y="66877"/>
                <a:ext cx="193018" cy="216278"/>
              </a:xfrm>
              <a:custGeom>
                <a:avLst/>
                <a:gdLst>
                  <a:gd name="connsiteX0" fmla="*/ 188132 w 193018"/>
                  <a:gd name="connsiteY0" fmla="*/ 78185 h 216278"/>
                  <a:gd name="connsiteX1" fmla="*/ 180802 w 193018"/>
                  <a:gd name="connsiteY1" fmla="*/ 149039 h 216278"/>
                  <a:gd name="connsiteX2" fmla="*/ 43979 w 193018"/>
                  <a:gd name="connsiteY2" fmla="*/ 146596 h 216278"/>
                  <a:gd name="connsiteX3" fmla="*/ 2443 w 193018"/>
                  <a:gd name="connsiteY3" fmla="*/ 12216 h 216278"/>
                  <a:gd name="connsiteX4" fmla="*/ 0 w 193018"/>
                  <a:gd name="connsiteY4" fmla="*/ 0 h 216278"/>
                  <a:gd name="connsiteX5" fmla="*/ 9773 w 193018"/>
                  <a:gd name="connsiteY5" fmla="*/ 85514 h 216278"/>
                  <a:gd name="connsiteX6" fmla="*/ 97731 w 193018"/>
                  <a:gd name="connsiteY6" fmla="*/ 212564 h 216278"/>
                  <a:gd name="connsiteX7" fmla="*/ 171029 w 193018"/>
                  <a:gd name="connsiteY7" fmla="*/ 195462 h 216278"/>
                  <a:gd name="connsiteX8" fmla="*/ 193018 w 193018"/>
                  <a:gd name="connsiteY8" fmla="*/ 127050 h 216278"/>
                  <a:gd name="connsiteX9" fmla="*/ 188132 w 193018"/>
                  <a:gd name="connsiteY9" fmla="*/ 78185 h 216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3018" h="216278">
                    <a:moveTo>
                      <a:pt x="188132" y="78185"/>
                    </a:moveTo>
                    <a:cubicBezTo>
                      <a:pt x="190575" y="102617"/>
                      <a:pt x="190575" y="127050"/>
                      <a:pt x="180802" y="149039"/>
                    </a:cubicBezTo>
                    <a:cubicBezTo>
                      <a:pt x="153926" y="215008"/>
                      <a:pt x="73298" y="200348"/>
                      <a:pt x="43979" y="146596"/>
                    </a:cubicBezTo>
                    <a:cubicBezTo>
                      <a:pt x="19546" y="105061"/>
                      <a:pt x="9773" y="58638"/>
                      <a:pt x="2443" y="12216"/>
                    </a:cubicBezTo>
                    <a:cubicBezTo>
                      <a:pt x="2443" y="7330"/>
                      <a:pt x="0" y="4886"/>
                      <a:pt x="0" y="0"/>
                    </a:cubicBezTo>
                    <a:cubicBezTo>
                      <a:pt x="0" y="29319"/>
                      <a:pt x="4886" y="58638"/>
                      <a:pt x="9773" y="85514"/>
                    </a:cubicBezTo>
                    <a:cubicBezTo>
                      <a:pt x="21989" y="131937"/>
                      <a:pt x="46422" y="197905"/>
                      <a:pt x="97731" y="212564"/>
                    </a:cubicBezTo>
                    <a:cubicBezTo>
                      <a:pt x="122163" y="219894"/>
                      <a:pt x="153926" y="217451"/>
                      <a:pt x="171029" y="195462"/>
                    </a:cubicBezTo>
                    <a:cubicBezTo>
                      <a:pt x="188132" y="175915"/>
                      <a:pt x="193018" y="151483"/>
                      <a:pt x="193018" y="127050"/>
                    </a:cubicBezTo>
                    <a:cubicBezTo>
                      <a:pt x="193018" y="112390"/>
                      <a:pt x="190575" y="95287"/>
                      <a:pt x="188132" y="78185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63" name="Freeform: Shape 3062">
                <a:extLst>
                  <a:ext uri="{FF2B5EF4-FFF2-40B4-BE49-F238E27FC236}">
                    <a16:creationId xmlns:a16="http://schemas.microsoft.com/office/drawing/2014/main" id="{5CE646E3-EB59-4C13-856E-A11551FF6FF2}"/>
                  </a:ext>
                </a:extLst>
              </p:cNvPr>
              <p:cNvSpPr/>
              <p:nvPr/>
            </p:nvSpPr>
            <p:spPr>
              <a:xfrm>
                <a:off x="1187471" y="127958"/>
                <a:ext cx="56460" cy="51308"/>
              </a:xfrm>
              <a:custGeom>
                <a:avLst/>
                <a:gdLst>
                  <a:gd name="connsiteX0" fmla="*/ 56195 w 56460"/>
                  <a:gd name="connsiteY0" fmla="*/ 0 h 51308"/>
                  <a:gd name="connsiteX1" fmla="*/ 56195 w 56460"/>
                  <a:gd name="connsiteY1" fmla="*/ 0 h 51308"/>
                  <a:gd name="connsiteX2" fmla="*/ 43979 w 56460"/>
                  <a:gd name="connsiteY2" fmla="*/ 26876 h 51308"/>
                  <a:gd name="connsiteX3" fmla="*/ 4887 w 56460"/>
                  <a:gd name="connsiteY3" fmla="*/ 31762 h 51308"/>
                  <a:gd name="connsiteX4" fmla="*/ 0 w 56460"/>
                  <a:gd name="connsiteY4" fmla="*/ 26876 h 51308"/>
                  <a:gd name="connsiteX5" fmla="*/ 21989 w 56460"/>
                  <a:gd name="connsiteY5" fmla="*/ 51309 h 51308"/>
                  <a:gd name="connsiteX6" fmla="*/ 56195 w 56460"/>
                  <a:gd name="connsiteY6" fmla="*/ 0 h 51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460" h="51308">
                    <a:moveTo>
                      <a:pt x="56195" y="0"/>
                    </a:moveTo>
                    <a:cubicBezTo>
                      <a:pt x="56195" y="0"/>
                      <a:pt x="56195" y="0"/>
                      <a:pt x="56195" y="0"/>
                    </a:cubicBezTo>
                    <a:cubicBezTo>
                      <a:pt x="53752" y="9773"/>
                      <a:pt x="51309" y="17103"/>
                      <a:pt x="43979" y="26876"/>
                    </a:cubicBezTo>
                    <a:cubicBezTo>
                      <a:pt x="34206" y="39092"/>
                      <a:pt x="17103" y="41536"/>
                      <a:pt x="4887" y="31762"/>
                    </a:cubicBezTo>
                    <a:cubicBezTo>
                      <a:pt x="2443" y="29319"/>
                      <a:pt x="0" y="29319"/>
                      <a:pt x="0" y="26876"/>
                    </a:cubicBezTo>
                    <a:cubicBezTo>
                      <a:pt x="4887" y="41536"/>
                      <a:pt x="9773" y="51309"/>
                      <a:pt x="21989" y="51309"/>
                    </a:cubicBezTo>
                    <a:cubicBezTo>
                      <a:pt x="43979" y="51309"/>
                      <a:pt x="58639" y="24433"/>
                      <a:pt x="56195" y="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064" name="Freeform: Shape 3063">
              <a:extLst>
                <a:ext uri="{FF2B5EF4-FFF2-40B4-BE49-F238E27FC236}">
                  <a16:creationId xmlns:a16="http://schemas.microsoft.com/office/drawing/2014/main" id="{11BF13E5-987C-48E8-A658-6EBF93A12860}"/>
                </a:ext>
              </a:extLst>
            </p:cNvPr>
            <p:cNvSpPr/>
            <p:nvPr/>
          </p:nvSpPr>
          <p:spPr>
            <a:xfrm>
              <a:off x="971304" y="-453539"/>
              <a:ext cx="157528" cy="703661"/>
            </a:xfrm>
            <a:custGeom>
              <a:avLst/>
              <a:gdLst>
                <a:gd name="connsiteX0" fmla="*/ 128209 w 157528"/>
                <a:gd name="connsiteY0" fmla="*/ 0 h 703661"/>
                <a:gd name="connsiteX1" fmla="*/ 59798 w 157528"/>
                <a:gd name="connsiteY1" fmla="*/ 53752 h 703661"/>
                <a:gd name="connsiteX2" fmla="*/ 8489 w 157528"/>
                <a:gd name="connsiteY2" fmla="*/ 144153 h 703661"/>
                <a:gd name="connsiteX3" fmla="*/ 30478 w 157528"/>
                <a:gd name="connsiteY3" fmla="*/ 359161 h 703661"/>
                <a:gd name="connsiteX4" fmla="*/ 120879 w 157528"/>
                <a:gd name="connsiteY4" fmla="*/ 583941 h 703661"/>
                <a:gd name="connsiteX5" fmla="*/ 155085 w 157528"/>
                <a:gd name="connsiteY5" fmla="*/ 698775 h 703661"/>
                <a:gd name="connsiteX6" fmla="*/ 157528 w 157528"/>
                <a:gd name="connsiteY6" fmla="*/ 703662 h 703661"/>
                <a:gd name="connsiteX7" fmla="*/ 137982 w 157528"/>
                <a:gd name="connsiteY7" fmla="*/ 569282 h 703661"/>
                <a:gd name="connsiteX8" fmla="*/ 94003 w 157528"/>
                <a:gd name="connsiteY8" fmla="*/ 383593 h 703661"/>
                <a:gd name="connsiteX9" fmla="*/ 47581 w 157528"/>
                <a:gd name="connsiteY9" fmla="*/ 185689 h 703661"/>
                <a:gd name="connsiteX10" fmla="*/ 72014 w 157528"/>
                <a:gd name="connsiteY10" fmla="*/ 87958 h 703661"/>
                <a:gd name="connsiteX11" fmla="*/ 128209 w 157528"/>
                <a:gd name="connsiteY11" fmla="*/ 4887 h 703661"/>
                <a:gd name="connsiteX12" fmla="*/ 128209 w 157528"/>
                <a:gd name="connsiteY12" fmla="*/ 0 h 70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7528" h="703661">
                  <a:moveTo>
                    <a:pt x="128209" y="0"/>
                  </a:moveTo>
                  <a:cubicBezTo>
                    <a:pt x="106220" y="19546"/>
                    <a:pt x="79344" y="31762"/>
                    <a:pt x="59798" y="53752"/>
                  </a:cubicBezTo>
                  <a:cubicBezTo>
                    <a:pt x="35365" y="80628"/>
                    <a:pt x="15819" y="109947"/>
                    <a:pt x="8489" y="144153"/>
                  </a:cubicBezTo>
                  <a:cubicBezTo>
                    <a:pt x="-11057" y="219894"/>
                    <a:pt x="6046" y="288306"/>
                    <a:pt x="30478" y="359161"/>
                  </a:cubicBezTo>
                  <a:cubicBezTo>
                    <a:pt x="57354" y="434902"/>
                    <a:pt x="96447" y="505757"/>
                    <a:pt x="120879" y="583941"/>
                  </a:cubicBezTo>
                  <a:cubicBezTo>
                    <a:pt x="133096" y="620590"/>
                    <a:pt x="140425" y="662126"/>
                    <a:pt x="155085" y="698775"/>
                  </a:cubicBezTo>
                  <a:cubicBezTo>
                    <a:pt x="155085" y="701218"/>
                    <a:pt x="157528" y="701218"/>
                    <a:pt x="157528" y="703662"/>
                  </a:cubicBezTo>
                  <a:cubicBezTo>
                    <a:pt x="145312" y="662126"/>
                    <a:pt x="140425" y="615704"/>
                    <a:pt x="137982" y="569282"/>
                  </a:cubicBezTo>
                  <a:cubicBezTo>
                    <a:pt x="130652" y="505757"/>
                    <a:pt x="118436" y="444675"/>
                    <a:pt x="94003" y="383593"/>
                  </a:cubicBezTo>
                  <a:cubicBezTo>
                    <a:pt x="67127" y="317625"/>
                    <a:pt x="40251" y="256543"/>
                    <a:pt x="47581" y="185689"/>
                  </a:cubicBezTo>
                  <a:cubicBezTo>
                    <a:pt x="50025" y="151483"/>
                    <a:pt x="59798" y="119720"/>
                    <a:pt x="72014" y="87958"/>
                  </a:cubicBezTo>
                  <a:cubicBezTo>
                    <a:pt x="84230" y="56195"/>
                    <a:pt x="111106" y="34206"/>
                    <a:pt x="128209" y="4887"/>
                  </a:cubicBezTo>
                  <a:cubicBezTo>
                    <a:pt x="130652" y="2443"/>
                    <a:pt x="130652" y="0"/>
                    <a:pt x="128209" y="0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65" name="Freeform: Shape 3064">
              <a:extLst>
                <a:ext uri="{FF2B5EF4-FFF2-40B4-BE49-F238E27FC236}">
                  <a16:creationId xmlns:a16="http://schemas.microsoft.com/office/drawing/2014/main" id="{F86A73AB-82D8-448D-AFFE-73C89E518AA3}"/>
                </a:ext>
              </a:extLst>
            </p:cNvPr>
            <p:cNvSpPr/>
            <p:nvPr/>
          </p:nvSpPr>
          <p:spPr>
            <a:xfrm>
              <a:off x="1429355" y="334952"/>
              <a:ext cx="240662" cy="299148"/>
            </a:xfrm>
            <a:custGeom>
              <a:avLst/>
              <a:gdLst>
                <a:gd name="connsiteX0" fmla="*/ 2443 w 240662"/>
                <a:gd name="connsiteY0" fmla="*/ 684 h 299148"/>
                <a:gd name="connsiteX1" fmla="*/ 0 w 240662"/>
                <a:gd name="connsiteY1" fmla="*/ 3127 h 299148"/>
                <a:gd name="connsiteX2" fmla="*/ 39092 w 240662"/>
                <a:gd name="connsiteY2" fmla="*/ 115518 h 299148"/>
                <a:gd name="connsiteX3" fmla="*/ 87958 w 240662"/>
                <a:gd name="connsiteY3" fmla="*/ 208362 h 299148"/>
                <a:gd name="connsiteX4" fmla="*/ 236997 w 240662"/>
                <a:gd name="connsiteY4" fmla="*/ 293876 h 299148"/>
                <a:gd name="connsiteX5" fmla="*/ 236997 w 240662"/>
                <a:gd name="connsiteY5" fmla="*/ 279217 h 299148"/>
                <a:gd name="connsiteX6" fmla="*/ 2443 w 240662"/>
                <a:gd name="connsiteY6" fmla="*/ 684 h 299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0662" h="299148">
                  <a:moveTo>
                    <a:pt x="2443" y="684"/>
                  </a:moveTo>
                  <a:cubicBezTo>
                    <a:pt x="0" y="-1759"/>
                    <a:pt x="0" y="3127"/>
                    <a:pt x="0" y="3127"/>
                  </a:cubicBezTo>
                  <a:cubicBezTo>
                    <a:pt x="14660" y="39776"/>
                    <a:pt x="21989" y="78869"/>
                    <a:pt x="39092" y="115518"/>
                  </a:cubicBezTo>
                  <a:cubicBezTo>
                    <a:pt x="53752" y="147280"/>
                    <a:pt x="68412" y="179043"/>
                    <a:pt x="87958" y="208362"/>
                  </a:cubicBezTo>
                  <a:cubicBezTo>
                    <a:pt x="119720" y="252341"/>
                    <a:pt x="175915" y="318309"/>
                    <a:pt x="236997" y="293876"/>
                  </a:cubicBezTo>
                  <a:cubicBezTo>
                    <a:pt x="241884" y="291433"/>
                    <a:pt x="241884" y="281660"/>
                    <a:pt x="236997" y="279217"/>
                  </a:cubicBezTo>
                  <a:cubicBezTo>
                    <a:pt x="114834" y="245011"/>
                    <a:pt x="61082" y="95972"/>
                    <a:pt x="2443" y="684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66" name="Freeform: Shape 3065">
              <a:extLst>
                <a:ext uri="{FF2B5EF4-FFF2-40B4-BE49-F238E27FC236}">
                  <a16:creationId xmlns:a16="http://schemas.microsoft.com/office/drawing/2014/main" id="{51CC215B-DD74-4CCE-A85C-590349AC4C22}"/>
                </a:ext>
              </a:extLst>
            </p:cNvPr>
            <p:cNvSpPr/>
            <p:nvPr/>
          </p:nvSpPr>
          <p:spPr>
            <a:xfrm>
              <a:off x="1906403" y="-297170"/>
              <a:ext cx="325356" cy="147262"/>
            </a:xfrm>
            <a:custGeom>
              <a:avLst/>
              <a:gdLst>
                <a:gd name="connsiteX0" fmla="*/ 177748 w 325356"/>
                <a:gd name="connsiteY0" fmla="*/ 12216 h 147262"/>
                <a:gd name="connsiteX1" fmla="*/ 92234 w 325356"/>
                <a:gd name="connsiteY1" fmla="*/ 2443 h 147262"/>
                <a:gd name="connsiteX2" fmla="*/ 1832 w 325356"/>
                <a:gd name="connsiteY2" fmla="*/ 0 h 147262"/>
                <a:gd name="connsiteX3" fmla="*/ 1832 w 325356"/>
                <a:gd name="connsiteY3" fmla="*/ 2443 h 147262"/>
                <a:gd name="connsiteX4" fmla="*/ 82460 w 325356"/>
                <a:gd name="connsiteY4" fmla="*/ 31762 h 147262"/>
                <a:gd name="connsiteX5" fmla="*/ 163088 w 325356"/>
                <a:gd name="connsiteY5" fmla="*/ 58639 h 147262"/>
                <a:gd name="connsiteX6" fmla="*/ 238830 w 325356"/>
                <a:gd name="connsiteY6" fmla="*/ 87958 h 147262"/>
                <a:gd name="connsiteX7" fmla="*/ 321901 w 325356"/>
                <a:gd name="connsiteY7" fmla="*/ 146596 h 147262"/>
                <a:gd name="connsiteX8" fmla="*/ 324344 w 325356"/>
                <a:gd name="connsiteY8" fmla="*/ 141710 h 147262"/>
                <a:gd name="connsiteX9" fmla="*/ 177748 w 325356"/>
                <a:gd name="connsiteY9" fmla="*/ 12216 h 147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5356" h="147262">
                  <a:moveTo>
                    <a:pt x="177748" y="12216"/>
                  </a:moveTo>
                  <a:cubicBezTo>
                    <a:pt x="148429" y="4887"/>
                    <a:pt x="123996" y="0"/>
                    <a:pt x="92234" y="2443"/>
                  </a:cubicBezTo>
                  <a:cubicBezTo>
                    <a:pt x="60471" y="4887"/>
                    <a:pt x="31152" y="0"/>
                    <a:pt x="1832" y="0"/>
                  </a:cubicBezTo>
                  <a:cubicBezTo>
                    <a:pt x="-611" y="0"/>
                    <a:pt x="-611" y="2443"/>
                    <a:pt x="1832" y="2443"/>
                  </a:cubicBezTo>
                  <a:cubicBezTo>
                    <a:pt x="28708" y="12216"/>
                    <a:pt x="53141" y="24433"/>
                    <a:pt x="82460" y="31762"/>
                  </a:cubicBezTo>
                  <a:cubicBezTo>
                    <a:pt x="109336" y="39092"/>
                    <a:pt x="136212" y="46422"/>
                    <a:pt x="163088" y="58639"/>
                  </a:cubicBezTo>
                  <a:cubicBezTo>
                    <a:pt x="187521" y="68412"/>
                    <a:pt x="214397" y="78185"/>
                    <a:pt x="238830" y="87958"/>
                  </a:cubicBezTo>
                  <a:cubicBezTo>
                    <a:pt x="270592" y="100174"/>
                    <a:pt x="297468" y="127050"/>
                    <a:pt x="321901" y="146596"/>
                  </a:cubicBezTo>
                  <a:cubicBezTo>
                    <a:pt x="324344" y="149039"/>
                    <a:pt x="326787" y="144153"/>
                    <a:pt x="324344" y="141710"/>
                  </a:cubicBezTo>
                  <a:cubicBezTo>
                    <a:pt x="282809" y="92844"/>
                    <a:pt x="238830" y="29319"/>
                    <a:pt x="177748" y="12216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67" name="Freeform: Shape 3066">
              <a:extLst>
                <a:ext uri="{FF2B5EF4-FFF2-40B4-BE49-F238E27FC236}">
                  <a16:creationId xmlns:a16="http://schemas.microsoft.com/office/drawing/2014/main" id="{D4804D92-AD70-4F5A-9E94-8AC98742E8AA}"/>
                </a:ext>
              </a:extLst>
            </p:cNvPr>
            <p:cNvSpPr/>
            <p:nvPr/>
          </p:nvSpPr>
          <p:spPr>
            <a:xfrm>
              <a:off x="1299862" y="-749311"/>
              <a:ext cx="579054" cy="202927"/>
            </a:xfrm>
            <a:custGeom>
              <a:avLst/>
              <a:gdLst>
                <a:gd name="connsiteX0" fmla="*/ 24433 w 579054"/>
                <a:gd name="connsiteY0" fmla="*/ 78321 h 202927"/>
                <a:gd name="connsiteX1" fmla="*/ 85514 w 579054"/>
                <a:gd name="connsiteY1" fmla="*/ 49002 h 202927"/>
                <a:gd name="connsiteX2" fmla="*/ 105061 w 579054"/>
                <a:gd name="connsiteY2" fmla="*/ 49002 h 202927"/>
                <a:gd name="connsiteX3" fmla="*/ 261430 w 579054"/>
                <a:gd name="connsiteY3" fmla="*/ 95424 h 202927"/>
                <a:gd name="connsiteX4" fmla="*/ 400696 w 579054"/>
                <a:gd name="connsiteY4" fmla="*/ 149176 h 202927"/>
                <a:gd name="connsiteX5" fmla="*/ 552179 w 579054"/>
                <a:gd name="connsiteY5" fmla="*/ 190711 h 202927"/>
                <a:gd name="connsiteX6" fmla="*/ 579055 w 579054"/>
                <a:gd name="connsiteY6" fmla="*/ 202928 h 202927"/>
                <a:gd name="connsiteX7" fmla="*/ 579055 w 579054"/>
                <a:gd name="connsiteY7" fmla="*/ 198041 h 202927"/>
                <a:gd name="connsiteX8" fmla="*/ 417799 w 579054"/>
                <a:gd name="connsiteY8" fmla="*/ 114970 h 202927"/>
                <a:gd name="connsiteX9" fmla="*/ 239440 w 579054"/>
                <a:gd name="connsiteY9" fmla="*/ 27012 h 202927"/>
                <a:gd name="connsiteX10" fmla="*/ 63525 w 579054"/>
                <a:gd name="connsiteY10" fmla="*/ 19682 h 202927"/>
                <a:gd name="connsiteX11" fmla="*/ 7330 w 579054"/>
                <a:gd name="connsiteY11" fmla="*/ 75878 h 202927"/>
                <a:gd name="connsiteX12" fmla="*/ 0 w 579054"/>
                <a:gd name="connsiteY12" fmla="*/ 114970 h 202927"/>
                <a:gd name="connsiteX13" fmla="*/ 24433 w 579054"/>
                <a:gd name="connsiteY13" fmla="*/ 78321 h 202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9054" h="202927">
                  <a:moveTo>
                    <a:pt x="24433" y="78321"/>
                  </a:moveTo>
                  <a:cubicBezTo>
                    <a:pt x="41536" y="63661"/>
                    <a:pt x="63525" y="51445"/>
                    <a:pt x="85514" y="49002"/>
                  </a:cubicBezTo>
                  <a:cubicBezTo>
                    <a:pt x="92844" y="49002"/>
                    <a:pt x="100174" y="49002"/>
                    <a:pt x="105061" y="49002"/>
                  </a:cubicBezTo>
                  <a:cubicBezTo>
                    <a:pt x="163699" y="41672"/>
                    <a:pt x="210121" y="63661"/>
                    <a:pt x="261430" y="95424"/>
                  </a:cubicBezTo>
                  <a:cubicBezTo>
                    <a:pt x="307852" y="122300"/>
                    <a:pt x="346944" y="141846"/>
                    <a:pt x="400696" y="149176"/>
                  </a:cubicBezTo>
                  <a:cubicBezTo>
                    <a:pt x="454448" y="156506"/>
                    <a:pt x="505757" y="163835"/>
                    <a:pt x="552179" y="190711"/>
                  </a:cubicBezTo>
                  <a:cubicBezTo>
                    <a:pt x="561952" y="193155"/>
                    <a:pt x="569282" y="198041"/>
                    <a:pt x="579055" y="202928"/>
                  </a:cubicBezTo>
                  <a:cubicBezTo>
                    <a:pt x="579055" y="200484"/>
                    <a:pt x="579055" y="198041"/>
                    <a:pt x="579055" y="198041"/>
                  </a:cubicBezTo>
                  <a:cubicBezTo>
                    <a:pt x="535076" y="151619"/>
                    <a:pt x="478881" y="132073"/>
                    <a:pt x="417799" y="114970"/>
                  </a:cubicBezTo>
                  <a:cubicBezTo>
                    <a:pt x="351831" y="97867"/>
                    <a:pt x="298079" y="58775"/>
                    <a:pt x="239440" y="27012"/>
                  </a:cubicBezTo>
                  <a:cubicBezTo>
                    <a:pt x="183245" y="-2307"/>
                    <a:pt x="122163" y="-12080"/>
                    <a:pt x="63525" y="19682"/>
                  </a:cubicBezTo>
                  <a:cubicBezTo>
                    <a:pt x="39092" y="31899"/>
                    <a:pt x="19546" y="51445"/>
                    <a:pt x="7330" y="75878"/>
                  </a:cubicBezTo>
                  <a:cubicBezTo>
                    <a:pt x="0" y="88094"/>
                    <a:pt x="0" y="102754"/>
                    <a:pt x="0" y="114970"/>
                  </a:cubicBezTo>
                  <a:cubicBezTo>
                    <a:pt x="4887" y="97867"/>
                    <a:pt x="12216" y="88094"/>
                    <a:pt x="24433" y="78321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68" name="Freeform: Shape 3067">
              <a:extLst>
                <a:ext uri="{FF2B5EF4-FFF2-40B4-BE49-F238E27FC236}">
                  <a16:creationId xmlns:a16="http://schemas.microsoft.com/office/drawing/2014/main" id="{803B410C-AA11-4DA3-A7A8-F7208BE86CB9}"/>
                </a:ext>
              </a:extLst>
            </p:cNvPr>
            <p:cNvSpPr/>
            <p:nvPr/>
          </p:nvSpPr>
          <p:spPr>
            <a:xfrm>
              <a:off x="1915566" y="339839"/>
              <a:ext cx="177376" cy="414739"/>
            </a:xfrm>
            <a:custGeom>
              <a:avLst/>
              <a:gdLst>
                <a:gd name="connsiteX0" fmla="*/ 0 w 177376"/>
                <a:gd name="connsiteY0" fmla="*/ 3127 h 414739"/>
                <a:gd name="connsiteX1" fmla="*/ 26876 w 177376"/>
                <a:gd name="connsiteY1" fmla="*/ 249898 h 414739"/>
                <a:gd name="connsiteX2" fmla="*/ 171029 w 177376"/>
                <a:gd name="connsiteY2" fmla="*/ 413597 h 414739"/>
                <a:gd name="connsiteX3" fmla="*/ 175915 w 177376"/>
                <a:gd name="connsiteY3" fmla="*/ 403824 h 414739"/>
                <a:gd name="connsiteX4" fmla="*/ 112390 w 177376"/>
                <a:gd name="connsiteY4" fmla="*/ 291433 h 414739"/>
                <a:gd name="connsiteX5" fmla="*/ 61082 w 177376"/>
                <a:gd name="connsiteY5" fmla="*/ 188816 h 414739"/>
                <a:gd name="connsiteX6" fmla="*/ 2443 w 177376"/>
                <a:gd name="connsiteY6" fmla="*/ 684 h 414739"/>
                <a:gd name="connsiteX7" fmla="*/ 0 w 177376"/>
                <a:gd name="connsiteY7" fmla="*/ 3127 h 414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7376" h="414739">
                  <a:moveTo>
                    <a:pt x="0" y="3127"/>
                  </a:moveTo>
                  <a:cubicBezTo>
                    <a:pt x="34206" y="81312"/>
                    <a:pt x="7330" y="169270"/>
                    <a:pt x="26876" y="249898"/>
                  </a:cubicBezTo>
                  <a:cubicBezTo>
                    <a:pt x="46422" y="325639"/>
                    <a:pt x="107504" y="376948"/>
                    <a:pt x="171029" y="413597"/>
                  </a:cubicBezTo>
                  <a:cubicBezTo>
                    <a:pt x="178359" y="418483"/>
                    <a:pt x="178359" y="406267"/>
                    <a:pt x="175915" y="403824"/>
                  </a:cubicBezTo>
                  <a:cubicBezTo>
                    <a:pt x="149039" y="367175"/>
                    <a:pt x="131937" y="330525"/>
                    <a:pt x="112390" y="291433"/>
                  </a:cubicBezTo>
                  <a:cubicBezTo>
                    <a:pt x="95288" y="257227"/>
                    <a:pt x="75741" y="225465"/>
                    <a:pt x="61082" y="188816"/>
                  </a:cubicBezTo>
                  <a:cubicBezTo>
                    <a:pt x="36649" y="125291"/>
                    <a:pt x="39092" y="59323"/>
                    <a:pt x="2443" y="684"/>
                  </a:cubicBezTo>
                  <a:cubicBezTo>
                    <a:pt x="2443" y="-1759"/>
                    <a:pt x="0" y="3127"/>
                    <a:pt x="0" y="3127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69" name="Freeform: Shape 3068">
              <a:extLst>
                <a:ext uri="{FF2B5EF4-FFF2-40B4-BE49-F238E27FC236}">
                  <a16:creationId xmlns:a16="http://schemas.microsoft.com/office/drawing/2014/main" id="{638D754A-08D3-4AC4-ACA6-C908331EF5B2}"/>
                </a:ext>
              </a:extLst>
            </p:cNvPr>
            <p:cNvSpPr/>
            <p:nvPr/>
          </p:nvSpPr>
          <p:spPr>
            <a:xfrm>
              <a:off x="2188126" y="603310"/>
              <a:ext cx="133984" cy="140352"/>
            </a:xfrm>
            <a:custGeom>
              <a:avLst/>
              <a:gdLst>
                <a:gd name="connsiteX0" fmla="*/ 1086 w 133984"/>
                <a:gd name="connsiteY0" fmla="*/ 1086 h 140352"/>
                <a:gd name="connsiteX1" fmla="*/ 1086 w 133984"/>
                <a:gd name="connsiteY1" fmla="*/ 1086 h 140352"/>
                <a:gd name="connsiteX2" fmla="*/ 128136 w 133984"/>
                <a:gd name="connsiteY2" fmla="*/ 140352 h 140352"/>
                <a:gd name="connsiteX3" fmla="*/ 130579 w 133984"/>
                <a:gd name="connsiteY3" fmla="*/ 125693 h 140352"/>
                <a:gd name="connsiteX4" fmla="*/ 1086 w 133984"/>
                <a:gd name="connsiteY4" fmla="*/ 1086 h 140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984" h="140352">
                  <a:moveTo>
                    <a:pt x="1086" y="1086"/>
                  </a:moveTo>
                  <a:cubicBezTo>
                    <a:pt x="1086" y="-1357"/>
                    <a:pt x="-1357" y="1086"/>
                    <a:pt x="1086" y="1086"/>
                  </a:cubicBezTo>
                  <a:cubicBezTo>
                    <a:pt x="18189" y="69497"/>
                    <a:pt x="52394" y="133022"/>
                    <a:pt x="128136" y="140352"/>
                  </a:cubicBezTo>
                  <a:cubicBezTo>
                    <a:pt x="135466" y="140352"/>
                    <a:pt x="135466" y="128136"/>
                    <a:pt x="130579" y="125693"/>
                  </a:cubicBezTo>
                  <a:cubicBezTo>
                    <a:pt x="81714" y="86600"/>
                    <a:pt x="37735" y="52395"/>
                    <a:pt x="1086" y="1086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70" name="Freeform: Shape 3069">
              <a:extLst>
                <a:ext uri="{FF2B5EF4-FFF2-40B4-BE49-F238E27FC236}">
                  <a16:creationId xmlns:a16="http://schemas.microsoft.com/office/drawing/2014/main" id="{6A97EF8A-C854-4C7B-AD2A-D7CBD24FC5FA}"/>
                </a:ext>
              </a:extLst>
            </p:cNvPr>
            <p:cNvSpPr/>
            <p:nvPr/>
          </p:nvSpPr>
          <p:spPr>
            <a:xfrm>
              <a:off x="2155617" y="81536"/>
              <a:ext cx="278414" cy="227444"/>
            </a:xfrm>
            <a:custGeom>
              <a:avLst/>
              <a:gdLst>
                <a:gd name="connsiteX0" fmla="*/ 194851 w 278414"/>
                <a:gd name="connsiteY0" fmla="*/ 70855 h 227444"/>
                <a:gd name="connsiteX1" fmla="*/ 109336 w 278414"/>
                <a:gd name="connsiteY1" fmla="*/ 31762 h 227444"/>
                <a:gd name="connsiteX2" fmla="*/ 1833 w 278414"/>
                <a:gd name="connsiteY2" fmla="*/ 0 h 227444"/>
                <a:gd name="connsiteX3" fmla="*/ 1833 w 278414"/>
                <a:gd name="connsiteY3" fmla="*/ 4887 h 227444"/>
                <a:gd name="connsiteX4" fmla="*/ 67801 w 278414"/>
                <a:gd name="connsiteY4" fmla="*/ 53752 h 227444"/>
                <a:gd name="connsiteX5" fmla="*/ 141099 w 278414"/>
                <a:gd name="connsiteY5" fmla="*/ 92844 h 227444"/>
                <a:gd name="connsiteX6" fmla="*/ 270592 w 278414"/>
                <a:gd name="connsiteY6" fmla="*/ 224781 h 227444"/>
                <a:gd name="connsiteX7" fmla="*/ 277922 w 278414"/>
                <a:gd name="connsiteY7" fmla="*/ 222337 h 227444"/>
                <a:gd name="connsiteX8" fmla="*/ 194851 w 278414"/>
                <a:gd name="connsiteY8" fmla="*/ 70855 h 227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8414" h="227444">
                  <a:moveTo>
                    <a:pt x="194851" y="70855"/>
                  </a:moveTo>
                  <a:cubicBezTo>
                    <a:pt x="167975" y="51309"/>
                    <a:pt x="141099" y="36649"/>
                    <a:pt x="109336" y="31762"/>
                  </a:cubicBezTo>
                  <a:cubicBezTo>
                    <a:pt x="72687" y="26876"/>
                    <a:pt x="36038" y="14660"/>
                    <a:pt x="1833" y="0"/>
                  </a:cubicBezTo>
                  <a:cubicBezTo>
                    <a:pt x="-611" y="0"/>
                    <a:pt x="-611" y="2443"/>
                    <a:pt x="1833" y="4887"/>
                  </a:cubicBezTo>
                  <a:cubicBezTo>
                    <a:pt x="23822" y="21989"/>
                    <a:pt x="45811" y="39092"/>
                    <a:pt x="67801" y="53752"/>
                  </a:cubicBezTo>
                  <a:cubicBezTo>
                    <a:pt x="89790" y="68412"/>
                    <a:pt x="119110" y="78185"/>
                    <a:pt x="141099" y="92844"/>
                  </a:cubicBezTo>
                  <a:cubicBezTo>
                    <a:pt x="194851" y="127050"/>
                    <a:pt x="248603" y="163699"/>
                    <a:pt x="270592" y="224781"/>
                  </a:cubicBezTo>
                  <a:cubicBezTo>
                    <a:pt x="273035" y="229667"/>
                    <a:pt x="277922" y="227224"/>
                    <a:pt x="277922" y="222337"/>
                  </a:cubicBezTo>
                  <a:cubicBezTo>
                    <a:pt x="282809" y="156369"/>
                    <a:pt x="251046" y="107504"/>
                    <a:pt x="194851" y="70855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071" name="Graphic 28863">
            <a:extLst>
              <a:ext uri="{FF2B5EF4-FFF2-40B4-BE49-F238E27FC236}">
                <a16:creationId xmlns:a16="http://schemas.microsoft.com/office/drawing/2014/main" id="{C909DF7B-002B-4089-87A5-2F60F84B9B81}"/>
              </a:ext>
            </a:extLst>
          </p:cNvPr>
          <p:cNvGrpSpPr/>
          <p:nvPr/>
        </p:nvGrpSpPr>
        <p:grpSpPr>
          <a:xfrm>
            <a:off x="11419669" y="3914173"/>
            <a:ext cx="1331106" cy="2035694"/>
            <a:chOff x="11552410" y="5209959"/>
            <a:chExt cx="1576939" cy="2175305"/>
          </a:xfrm>
        </p:grpSpPr>
        <p:sp>
          <p:nvSpPr>
            <p:cNvPr id="3072" name="Freeform: Shape 3071">
              <a:extLst>
                <a:ext uri="{FF2B5EF4-FFF2-40B4-BE49-F238E27FC236}">
                  <a16:creationId xmlns:a16="http://schemas.microsoft.com/office/drawing/2014/main" id="{1D7CDB84-DBC6-4926-BE29-8B328A9DA684}"/>
                </a:ext>
              </a:extLst>
            </p:cNvPr>
            <p:cNvSpPr/>
            <p:nvPr/>
          </p:nvSpPr>
          <p:spPr>
            <a:xfrm>
              <a:off x="11552410" y="5214846"/>
              <a:ext cx="1576939" cy="2170418"/>
            </a:xfrm>
            <a:custGeom>
              <a:avLst/>
              <a:gdLst>
                <a:gd name="connsiteX0" fmla="*/ 231521 w 1576939"/>
                <a:gd name="connsiteY0" fmla="*/ 1605228 h 2170418"/>
                <a:gd name="connsiteX1" fmla="*/ 370788 w 1576939"/>
                <a:gd name="connsiteY1" fmla="*/ 1866658 h 2170418"/>
                <a:gd name="connsiteX2" fmla="*/ 590682 w 1576939"/>
                <a:gd name="connsiteY2" fmla="*/ 2035243 h 2170418"/>
                <a:gd name="connsiteX3" fmla="*/ 854555 w 1576939"/>
                <a:gd name="connsiteY3" fmla="*/ 2162294 h 2170418"/>
                <a:gd name="connsiteX4" fmla="*/ 1074449 w 1576939"/>
                <a:gd name="connsiteY4" fmla="*/ 1976605 h 2170418"/>
                <a:gd name="connsiteX5" fmla="*/ 1086665 w 1576939"/>
                <a:gd name="connsiteY5" fmla="*/ 1839782 h 2170418"/>
                <a:gd name="connsiteX6" fmla="*/ 1135531 w 1576939"/>
                <a:gd name="connsiteY6" fmla="*/ 1844669 h 2170418"/>
                <a:gd name="connsiteX7" fmla="*/ 1343209 w 1576939"/>
                <a:gd name="connsiteY7" fmla="*/ 1932626 h 2170418"/>
                <a:gd name="connsiteX8" fmla="*/ 1565547 w 1576939"/>
                <a:gd name="connsiteY8" fmla="*/ 1627218 h 2170418"/>
                <a:gd name="connsiteX9" fmla="*/ 1570432 w 1576939"/>
                <a:gd name="connsiteY9" fmla="*/ 1351128 h 2170418"/>
                <a:gd name="connsiteX10" fmla="*/ 1541114 w 1576939"/>
                <a:gd name="connsiteY10" fmla="*/ 1009070 h 2170418"/>
                <a:gd name="connsiteX11" fmla="*/ 1399403 w 1576939"/>
                <a:gd name="connsiteY11" fmla="*/ 776959 h 2170418"/>
                <a:gd name="connsiteX12" fmla="*/ 1245478 w 1576939"/>
                <a:gd name="connsiteY12" fmla="*/ 537519 h 2170418"/>
                <a:gd name="connsiteX13" fmla="*/ 991379 w 1576939"/>
                <a:gd name="connsiteY13" fmla="*/ 412912 h 2170418"/>
                <a:gd name="connsiteX14" fmla="*/ 871658 w 1576939"/>
                <a:gd name="connsiteY14" fmla="*/ 344501 h 2170418"/>
                <a:gd name="connsiteX15" fmla="*/ 663980 w 1576939"/>
                <a:gd name="connsiteY15" fmla="*/ 222338 h 2170418"/>
                <a:gd name="connsiteX16" fmla="*/ 409879 w 1576939"/>
                <a:gd name="connsiteY16" fmla="*/ 173472 h 2170418"/>
                <a:gd name="connsiteX17" fmla="*/ 231521 w 1576939"/>
                <a:gd name="connsiteY17" fmla="*/ 0 h 2170418"/>
                <a:gd name="connsiteX18" fmla="*/ 243737 w 1576939"/>
                <a:gd name="connsiteY18" fmla="*/ 241884 h 2170418"/>
                <a:gd name="connsiteX19" fmla="*/ 214418 w 1576939"/>
                <a:gd name="connsiteY19" fmla="*/ 398253 h 2170418"/>
                <a:gd name="connsiteX20" fmla="*/ 158223 w 1576939"/>
                <a:gd name="connsiteY20" fmla="*/ 513087 h 2170418"/>
                <a:gd name="connsiteX21" fmla="*/ 1854 w 1576939"/>
                <a:gd name="connsiteY21" fmla="*/ 838041 h 2170418"/>
                <a:gd name="connsiteX22" fmla="*/ 53163 w 1576939"/>
                <a:gd name="connsiteY22" fmla="*/ 1119017 h 2170418"/>
                <a:gd name="connsiteX23" fmla="*/ 109357 w 1576939"/>
                <a:gd name="connsiteY23" fmla="*/ 1399993 h 2170418"/>
                <a:gd name="connsiteX24" fmla="*/ 231521 w 1576939"/>
                <a:gd name="connsiteY24" fmla="*/ 1605228 h 2170418"/>
                <a:gd name="connsiteX25" fmla="*/ 1421393 w 1576939"/>
                <a:gd name="connsiteY25" fmla="*/ 1505054 h 2170418"/>
                <a:gd name="connsiteX26" fmla="*/ 1338322 w 1576939"/>
                <a:gd name="connsiteY26" fmla="*/ 1734721 h 2170418"/>
                <a:gd name="connsiteX27" fmla="*/ 1250365 w 1576939"/>
                <a:gd name="connsiteY27" fmla="*/ 1786030 h 2170418"/>
                <a:gd name="connsiteX28" fmla="*/ 1179509 w 1576939"/>
                <a:gd name="connsiteY28" fmla="*/ 1727391 h 2170418"/>
                <a:gd name="connsiteX29" fmla="*/ 1189283 w 1576939"/>
                <a:gd name="connsiteY29" fmla="*/ 1593011 h 2170418"/>
                <a:gd name="connsiteX30" fmla="*/ 1243035 w 1576939"/>
                <a:gd name="connsiteY30" fmla="*/ 1463518 h 2170418"/>
                <a:gd name="connsiteX31" fmla="*/ 1343209 w 1576939"/>
                <a:gd name="connsiteY31" fmla="*/ 1404880 h 2170418"/>
                <a:gd name="connsiteX32" fmla="*/ 1421393 w 1576939"/>
                <a:gd name="connsiteY32" fmla="*/ 1505054 h 2170418"/>
                <a:gd name="connsiteX33" fmla="*/ 1389631 w 1576939"/>
                <a:gd name="connsiteY33" fmla="*/ 1216748 h 2170418"/>
                <a:gd name="connsiteX34" fmla="*/ 1436052 w 1576939"/>
                <a:gd name="connsiteY34" fmla="*/ 1224078 h 2170418"/>
                <a:gd name="connsiteX35" fmla="*/ 1436052 w 1576939"/>
                <a:gd name="connsiteY35" fmla="*/ 1282717 h 2170418"/>
                <a:gd name="connsiteX36" fmla="*/ 1352982 w 1576939"/>
                <a:gd name="connsiteY36" fmla="*/ 1304706 h 2170418"/>
                <a:gd name="connsiteX37" fmla="*/ 1389631 w 1576939"/>
                <a:gd name="connsiteY37" fmla="*/ 1216748 h 2170418"/>
                <a:gd name="connsiteX38" fmla="*/ 1130644 w 1576939"/>
                <a:gd name="connsiteY38" fmla="*/ 747641 h 2170418"/>
                <a:gd name="connsiteX39" fmla="*/ 1145304 w 1576939"/>
                <a:gd name="connsiteY39" fmla="*/ 838041 h 2170418"/>
                <a:gd name="connsiteX40" fmla="*/ 1118427 w 1576939"/>
                <a:gd name="connsiteY40" fmla="*/ 923556 h 2170418"/>
                <a:gd name="connsiteX41" fmla="*/ 1098882 w 1576939"/>
                <a:gd name="connsiteY41" fmla="*/ 935772 h 2170418"/>
                <a:gd name="connsiteX42" fmla="*/ 1098882 w 1576939"/>
                <a:gd name="connsiteY42" fmla="*/ 935772 h 2170418"/>
                <a:gd name="connsiteX43" fmla="*/ 1042687 w 1576939"/>
                <a:gd name="connsiteY43" fmla="*/ 904010 h 2170418"/>
                <a:gd name="connsiteX44" fmla="*/ 1040244 w 1576939"/>
                <a:gd name="connsiteY44" fmla="*/ 825825 h 2170418"/>
                <a:gd name="connsiteX45" fmla="*/ 1069562 w 1576939"/>
                <a:gd name="connsiteY45" fmla="*/ 752527 h 2170418"/>
                <a:gd name="connsiteX46" fmla="*/ 1130644 w 1576939"/>
                <a:gd name="connsiteY46" fmla="*/ 747641 h 2170418"/>
                <a:gd name="connsiteX47" fmla="*/ 864328 w 1576939"/>
                <a:gd name="connsiteY47" fmla="*/ 579054 h 2170418"/>
                <a:gd name="connsiteX48" fmla="*/ 874100 w 1576939"/>
                <a:gd name="connsiteY48" fmla="*/ 478881 h 2170418"/>
                <a:gd name="connsiteX49" fmla="*/ 920523 w 1576939"/>
                <a:gd name="connsiteY49" fmla="*/ 525303 h 2170418"/>
                <a:gd name="connsiteX50" fmla="*/ 908307 w 1576939"/>
                <a:gd name="connsiteY50" fmla="*/ 598601 h 2170418"/>
                <a:gd name="connsiteX51" fmla="*/ 888761 w 1576939"/>
                <a:gd name="connsiteY51" fmla="*/ 613261 h 2170418"/>
                <a:gd name="connsiteX52" fmla="*/ 864328 w 1576939"/>
                <a:gd name="connsiteY52" fmla="*/ 579054 h 2170418"/>
                <a:gd name="connsiteX53" fmla="*/ 1201499 w 1576939"/>
                <a:gd name="connsiteY53" fmla="*/ 1094585 h 2170418"/>
                <a:gd name="connsiteX54" fmla="*/ 1189283 w 1576939"/>
                <a:gd name="connsiteY54" fmla="*/ 1250954 h 2170418"/>
                <a:gd name="connsiteX55" fmla="*/ 1133088 w 1576939"/>
                <a:gd name="connsiteY55" fmla="*/ 1373117 h 2170418"/>
                <a:gd name="connsiteX56" fmla="*/ 1032913 w 1576939"/>
                <a:gd name="connsiteY56" fmla="*/ 1407323 h 2170418"/>
                <a:gd name="connsiteX57" fmla="*/ 993821 w 1576939"/>
                <a:gd name="connsiteY57" fmla="*/ 1331582 h 2170418"/>
                <a:gd name="connsiteX58" fmla="*/ 993821 w 1576939"/>
                <a:gd name="connsiteY58" fmla="*/ 1331582 h 2170418"/>
                <a:gd name="connsiteX59" fmla="*/ 991379 w 1576939"/>
                <a:gd name="connsiteY59" fmla="*/ 1290046 h 2170418"/>
                <a:gd name="connsiteX60" fmla="*/ 1006038 w 1576939"/>
                <a:gd name="connsiteY60" fmla="*/ 1155666 h 2170418"/>
                <a:gd name="connsiteX61" fmla="*/ 1052460 w 1576939"/>
                <a:gd name="connsiteY61" fmla="*/ 1048163 h 2170418"/>
                <a:gd name="connsiteX62" fmla="*/ 1201499 w 1576939"/>
                <a:gd name="connsiteY62" fmla="*/ 1094585 h 2170418"/>
                <a:gd name="connsiteX63" fmla="*/ 759268 w 1576939"/>
                <a:gd name="connsiteY63" fmla="*/ 730537 h 2170418"/>
                <a:gd name="connsiteX64" fmla="*/ 761711 w 1576939"/>
                <a:gd name="connsiteY64" fmla="*/ 720765 h 2170418"/>
                <a:gd name="connsiteX65" fmla="*/ 874100 w 1576939"/>
                <a:gd name="connsiteY65" fmla="*/ 689002 h 2170418"/>
                <a:gd name="connsiteX66" fmla="*/ 878987 w 1576939"/>
                <a:gd name="connsiteY66" fmla="*/ 852701 h 2170418"/>
                <a:gd name="connsiteX67" fmla="*/ 837451 w 1576939"/>
                <a:gd name="connsiteY67" fmla="*/ 945545 h 2170418"/>
                <a:gd name="connsiteX68" fmla="*/ 761711 w 1576939"/>
                <a:gd name="connsiteY68" fmla="*/ 879577 h 2170418"/>
                <a:gd name="connsiteX69" fmla="*/ 759268 w 1576939"/>
                <a:gd name="connsiteY69" fmla="*/ 730537 h 2170418"/>
                <a:gd name="connsiteX70" fmla="*/ 529600 w 1576939"/>
                <a:gd name="connsiteY70" fmla="*/ 488654 h 2170418"/>
                <a:gd name="connsiteX71" fmla="*/ 558920 w 1576939"/>
                <a:gd name="connsiteY71" fmla="*/ 466665 h 2170418"/>
                <a:gd name="connsiteX72" fmla="*/ 598011 w 1576939"/>
                <a:gd name="connsiteY72" fmla="*/ 527746 h 2170418"/>
                <a:gd name="connsiteX73" fmla="*/ 534487 w 1576939"/>
                <a:gd name="connsiteY73" fmla="*/ 547292 h 2170418"/>
                <a:gd name="connsiteX74" fmla="*/ 529600 w 1576939"/>
                <a:gd name="connsiteY74" fmla="*/ 488654 h 2170418"/>
                <a:gd name="connsiteX75" fmla="*/ 966946 w 1576939"/>
                <a:gd name="connsiteY75" fmla="*/ 1856885 h 2170418"/>
                <a:gd name="connsiteX76" fmla="*/ 966946 w 1576939"/>
                <a:gd name="connsiteY76" fmla="*/ 1856885 h 2170418"/>
                <a:gd name="connsiteX77" fmla="*/ 876545 w 1576939"/>
                <a:gd name="connsiteY77" fmla="*/ 1866658 h 2170418"/>
                <a:gd name="connsiteX78" fmla="*/ 805689 w 1576939"/>
                <a:gd name="connsiteY78" fmla="*/ 1849555 h 2170418"/>
                <a:gd name="connsiteX79" fmla="*/ 717732 w 1576939"/>
                <a:gd name="connsiteY79" fmla="*/ 1798247 h 2170418"/>
                <a:gd name="connsiteX80" fmla="*/ 710403 w 1576939"/>
                <a:gd name="connsiteY80" fmla="*/ 1734721 h 2170418"/>
                <a:gd name="connsiteX81" fmla="*/ 791030 w 1576939"/>
                <a:gd name="connsiteY81" fmla="*/ 1720062 h 2170418"/>
                <a:gd name="connsiteX82" fmla="*/ 874100 w 1576939"/>
                <a:gd name="connsiteY82" fmla="*/ 1739608 h 2170418"/>
                <a:gd name="connsiteX83" fmla="*/ 930297 w 1576939"/>
                <a:gd name="connsiteY83" fmla="*/ 1773814 h 2170418"/>
                <a:gd name="connsiteX84" fmla="*/ 966946 w 1576939"/>
                <a:gd name="connsiteY84" fmla="*/ 1856885 h 2170418"/>
                <a:gd name="connsiteX85" fmla="*/ 263283 w 1576939"/>
                <a:gd name="connsiteY85" fmla="*/ 522860 h 2170418"/>
                <a:gd name="connsiteX86" fmla="*/ 282830 w 1576939"/>
                <a:gd name="connsiteY86" fmla="*/ 464221 h 2170418"/>
                <a:gd name="connsiteX87" fmla="*/ 429427 w 1576939"/>
                <a:gd name="connsiteY87" fmla="*/ 618147 h 2170418"/>
                <a:gd name="connsiteX88" fmla="*/ 404994 w 1576939"/>
                <a:gd name="connsiteY88" fmla="*/ 630363 h 2170418"/>
                <a:gd name="connsiteX89" fmla="*/ 329252 w 1576939"/>
                <a:gd name="connsiteY89" fmla="*/ 601044 h 2170418"/>
                <a:gd name="connsiteX90" fmla="*/ 263283 w 1576939"/>
                <a:gd name="connsiteY90" fmla="*/ 522860 h 2170418"/>
                <a:gd name="connsiteX91" fmla="*/ 253511 w 1576939"/>
                <a:gd name="connsiteY91" fmla="*/ 745197 h 2170418"/>
                <a:gd name="connsiteX92" fmla="*/ 334138 w 1576939"/>
                <a:gd name="connsiteY92" fmla="*/ 754970 h 2170418"/>
                <a:gd name="connsiteX93" fmla="*/ 356129 w 1576939"/>
                <a:gd name="connsiteY93" fmla="*/ 791619 h 2170418"/>
                <a:gd name="connsiteX94" fmla="*/ 336581 w 1576939"/>
                <a:gd name="connsiteY94" fmla="*/ 806279 h 2170418"/>
                <a:gd name="connsiteX95" fmla="*/ 253511 w 1576939"/>
                <a:gd name="connsiteY95" fmla="*/ 745197 h 2170418"/>
                <a:gd name="connsiteX96" fmla="*/ 326809 w 1576939"/>
                <a:gd name="connsiteY96" fmla="*/ 935772 h 2170418"/>
                <a:gd name="connsiteX97" fmla="*/ 414766 w 1576939"/>
                <a:gd name="connsiteY97" fmla="*/ 877134 h 2170418"/>
                <a:gd name="connsiteX98" fmla="*/ 563806 w 1576939"/>
                <a:gd name="connsiteY98" fmla="*/ 947988 h 2170418"/>
                <a:gd name="connsiteX99" fmla="*/ 620001 w 1576939"/>
                <a:gd name="connsiteY99" fmla="*/ 1043276 h 2170418"/>
                <a:gd name="connsiteX100" fmla="*/ 615114 w 1576939"/>
                <a:gd name="connsiteY100" fmla="*/ 1097028 h 2170418"/>
                <a:gd name="connsiteX101" fmla="*/ 563806 w 1576939"/>
                <a:gd name="connsiteY101" fmla="*/ 1109244 h 2170418"/>
                <a:gd name="connsiteX102" fmla="*/ 407437 w 1576939"/>
                <a:gd name="connsiteY102" fmla="*/ 1038390 h 2170418"/>
                <a:gd name="connsiteX103" fmla="*/ 346355 w 1576939"/>
                <a:gd name="connsiteY103" fmla="*/ 982194 h 2170418"/>
                <a:gd name="connsiteX104" fmla="*/ 326809 w 1576939"/>
                <a:gd name="connsiteY104" fmla="*/ 935772 h 2170418"/>
                <a:gd name="connsiteX105" fmla="*/ 422096 w 1576939"/>
                <a:gd name="connsiteY105" fmla="*/ 1338911 h 2170418"/>
                <a:gd name="connsiteX106" fmla="*/ 424540 w 1576939"/>
                <a:gd name="connsiteY106" fmla="*/ 1334025 h 2170418"/>
                <a:gd name="connsiteX107" fmla="*/ 468518 w 1576939"/>
                <a:gd name="connsiteY107" fmla="*/ 1290046 h 2170418"/>
                <a:gd name="connsiteX108" fmla="*/ 607785 w 1576939"/>
                <a:gd name="connsiteY108" fmla="*/ 1292489 h 2170418"/>
                <a:gd name="connsiteX109" fmla="*/ 754381 w 1576939"/>
                <a:gd name="connsiteY109" fmla="*/ 1390220 h 2170418"/>
                <a:gd name="connsiteX110" fmla="*/ 815463 w 1576939"/>
                <a:gd name="connsiteY110" fmla="*/ 1517271 h 2170418"/>
                <a:gd name="connsiteX111" fmla="*/ 673754 w 1576939"/>
                <a:gd name="connsiteY111" fmla="*/ 1558806 h 2170418"/>
                <a:gd name="connsiteX112" fmla="*/ 483177 w 1576939"/>
                <a:gd name="connsiteY112" fmla="*/ 1456189 h 2170418"/>
                <a:gd name="connsiteX113" fmla="*/ 422096 w 1576939"/>
                <a:gd name="connsiteY113" fmla="*/ 1338911 h 2170418"/>
                <a:gd name="connsiteX114" fmla="*/ 231521 w 1576939"/>
                <a:gd name="connsiteY114" fmla="*/ 1141006 h 2170418"/>
                <a:gd name="connsiteX115" fmla="*/ 329252 w 1576939"/>
                <a:gd name="connsiteY115" fmla="*/ 1197202 h 2170418"/>
                <a:gd name="connsiteX116" fmla="*/ 329252 w 1576939"/>
                <a:gd name="connsiteY116" fmla="*/ 1202088 h 2170418"/>
                <a:gd name="connsiteX117" fmla="*/ 326809 w 1576939"/>
                <a:gd name="connsiteY117" fmla="*/ 1206975 h 2170418"/>
                <a:gd name="connsiteX118" fmla="*/ 319479 w 1576939"/>
                <a:gd name="connsiteY118" fmla="*/ 1214305 h 2170418"/>
                <a:gd name="connsiteX119" fmla="*/ 319479 w 1576939"/>
                <a:gd name="connsiteY119" fmla="*/ 1214305 h 2170418"/>
                <a:gd name="connsiteX120" fmla="*/ 231521 w 1576939"/>
                <a:gd name="connsiteY120" fmla="*/ 1141006 h 2170418"/>
                <a:gd name="connsiteX121" fmla="*/ 468518 w 1576939"/>
                <a:gd name="connsiteY121" fmla="*/ 1649207 h 2170418"/>
                <a:gd name="connsiteX122" fmla="*/ 580908 w 1576939"/>
                <a:gd name="connsiteY122" fmla="*/ 1683413 h 2170418"/>
                <a:gd name="connsiteX123" fmla="*/ 500281 w 1576939"/>
                <a:gd name="connsiteY123" fmla="*/ 1712732 h 2170418"/>
                <a:gd name="connsiteX124" fmla="*/ 468518 w 1576939"/>
                <a:gd name="connsiteY124" fmla="*/ 1649207 h 2170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1576939" h="2170418">
                  <a:moveTo>
                    <a:pt x="231521" y="1605228"/>
                  </a:moveTo>
                  <a:cubicBezTo>
                    <a:pt x="243737" y="1673640"/>
                    <a:pt x="265727" y="1788473"/>
                    <a:pt x="370788" y="1866658"/>
                  </a:cubicBezTo>
                  <a:cubicBezTo>
                    <a:pt x="475848" y="1944843"/>
                    <a:pt x="549146" y="1969275"/>
                    <a:pt x="590682" y="2035243"/>
                  </a:cubicBezTo>
                  <a:cubicBezTo>
                    <a:pt x="632218" y="2103655"/>
                    <a:pt x="668867" y="2198943"/>
                    <a:pt x="854555" y="2162294"/>
                  </a:cubicBezTo>
                  <a:cubicBezTo>
                    <a:pt x="1040244" y="2125645"/>
                    <a:pt x="1062233" y="2027914"/>
                    <a:pt x="1074449" y="1976605"/>
                  </a:cubicBezTo>
                  <a:cubicBezTo>
                    <a:pt x="1086665" y="1925296"/>
                    <a:pt x="1062233" y="1869101"/>
                    <a:pt x="1086665" y="1839782"/>
                  </a:cubicBezTo>
                  <a:cubicBezTo>
                    <a:pt x="1086665" y="1839782"/>
                    <a:pt x="1113542" y="1805576"/>
                    <a:pt x="1135531" y="1844669"/>
                  </a:cubicBezTo>
                  <a:cubicBezTo>
                    <a:pt x="1159963" y="1883761"/>
                    <a:pt x="1208829" y="1976605"/>
                    <a:pt x="1343209" y="1932626"/>
                  </a:cubicBezTo>
                  <a:cubicBezTo>
                    <a:pt x="1477588" y="1888647"/>
                    <a:pt x="1546000" y="1715175"/>
                    <a:pt x="1565547" y="1627218"/>
                  </a:cubicBezTo>
                  <a:cubicBezTo>
                    <a:pt x="1585093" y="1539260"/>
                    <a:pt x="1567990" y="1441529"/>
                    <a:pt x="1570432" y="1351128"/>
                  </a:cubicBezTo>
                  <a:cubicBezTo>
                    <a:pt x="1572876" y="1260727"/>
                    <a:pt x="1594865" y="1119017"/>
                    <a:pt x="1541114" y="1009070"/>
                  </a:cubicBezTo>
                  <a:cubicBezTo>
                    <a:pt x="1487362" y="899123"/>
                    <a:pt x="1426280" y="874690"/>
                    <a:pt x="1399403" y="776959"/>
                  </a:cubicBezTo>
                  <a:cubicBezTo>
                    <a:pt x="1374971" y="679229"/>
                    <a:pt x="1321220" y="586385"/>
                    <a:pt x="1245478" y="537519"/>
                  </a:cubicBezTo>
                  <a:cubicBezTo>
                    <a:pt x="1169737" y="488654"/>
                    <a:pt x="1072006" y="437345"/>
                    <a:pt x="991379" y="412912"/>
                  </a:cubicBezTo>
                  <a:cubicBezTo>
                    <a:pt x="910750" y="388480"/>
                    <a:pt x="903420" y="373820"/>
                    <a:pt x="871658" y="344501"/>
                  </a:cubicBezTo>
                  <a:cubicBezTo>
                    <a:pt x="839896" y="315182"/>
                    <a:pt x="766598" y="217451"/>
                    <a:pt x="663980" y="222338"/>
                  </a:cubicBezTo>
                  <a:cubicBezTo>
                    <a:pt x="561362" y="227224"/>
                    <a:pt x="444086" y="212564"/>
                    <a:pt x="409879" y="173472"/>
                  </a:cubicBezTo>
                  <a:cubicBezTo>
                    <a:pt x="373230" y="131936"/>
                    <a:pt x="324365" y="65968"/>
                    <a:pt x="231521" y="0"/>
                  </a:cubicBezTo>
                  <a:cubicBezTo>
                    <a:pt x="231521" y="0"/>
                    <a:pt x="297489" y="129493"/>
                    <a:pt x="243737" y="241884"/>
                  </a:cubicBezTo>
                  <a:cubicBezTo>
                    <a:pt x="187542" y="354274"/>
                    <a:pt x="211975" y="378707"/>
                    <a:pt x="214418" y="398253"/>
                  </a:cubicBezTo>
                  <a:cubicBezTo>
                    <a:pt x="216862" y="417799"/>
                    <a:pt x="226634" y="439789"/>
                    <a:pt x="158223" y="513087"/>
                  </a:cubicBezTo>
                  <a:cubicBezTo>
                    <a:pt x="89812" y="586385"/>
                    <a:pt x="-15249" y="723208"/>
                    <a:pt x="1854" y="838041"/>
                  </a:cubicBezTo>
                  <a:cubicBezTo>
                    <a:pt x="18956" y="952875"/>
                    <a:pt x="70266" y="1031059"/>
                    <a:pt x="53163" y="1119017"/>
                  </a:cubicBezTo>
                  <a:cubicBezTo>
                    <a:pt x="36059" y="1206975"/>
                    <a:pt x="50720" y="1326695"/>
                    <a:pt x="109357" y="1399993"/>
                  </a:cubicBezTo>
                  <a:cubicBezTo>
                    <a:pt x="165552" y="1468405"/>
                    <a:pt x="221749" y="1536816"/>
                    <a:pt x="231521" y="1605228"/>
                  </a:cubicBezTo>
                  <a:close/>
                  <a:moveTo>
                    <a:pt x="1421393" y="1505054"/>
                  </a:moveTo>
                  <a:cubicBezTo>
                    <a:pt x="1426280" y="1583238"/>
                    <a:pt x="1394518" y="1673640"/>
                    <a:pt x="1338322" y="1734721"/>
                  </a:cubicBezTo>
                  <a:cubicBezTo>
                    <a:pt x="1316333" y="1759154"/>
                    <a:pt x="1284571" y="1786030"/>
                    <a:pt x="1250365" y="1786030"/>
                  </a:cubicBezTo>
                  <a:cubicBezTo>
                    <a:pt x="1213716" y="1786030"/>
                    <a:pt x="1189283" y="1759154"/>
                    <a:pt x="1179509" y="1727391"/>
                  </a:cubicBezTo>
                  <a:cubicBezTo>
                    <a:pt x="1167293" y="1683413"/>
                    <a:pt x="1174624" y="1636991"/>
                    <a:pt x="1189283" y="1593011"/>
                  </a:cubicBezTo>
                  <a:cubicBezTo>
                    <a:pt x="1201499" y="1549033"/>
                    <a:pt x="1216158" y="1502611"/>
                    <a:pt x="1243035" y="1463518"/>
                  </a:cubicBezTo>
                  <a:cubicBezTo>
                    <a:pt x="1262581" y="1431756"/>
                    <a:pt x="1301673" y="1402437"/>
                    <a:pt x="1343209" y="1404880"/>
                  </a:cubicBezTo>
                  <a:cubicBezTo>
                    <a:pt x="1396961" y="1407323"/>
                    <a:pt x="1418951" y="1458632"/>
                    <a:pt x="1421393" y="1505054"/>
                  </a:cubicBezTo>
                  <a:close/>
                  <a:moveTo>
                    <a:pt x="1389631" y="1216748"/>
                  </a:moveTo>
                  <a:cubicBezTo>
                    <a:pt x="1406734" y="1206975"/>
                    <a:pt x="1423836" y="1209418"/>
                    <a:pt x="1436052" y="1224078"/>
                  </a:cubicBezTo>
                  <a:cubicBezTo>
                    <a:pt x="1445826" y="1238737"/>
                    <a:pt x="1440939" y="1265613"/>
                    <a:pt x="1436052" y="1282717"/>
                  </a:cubicBezTo>
                  <a:cubicBezTo>
                    <a:pt x="1421393" y="1326695"/>
                    <a:pt x="1367641" y="1368231"/>
                    <a:pt x="1352982" y="1304706"/>
                  </a:cubicBezTo>
                  <a:cubicBezTo>
                    <a:pt x="1348095" y="1275386"/>
                    <a:pt x="1357869" y="1238737"/>
                    <a:pt x="1389631" y="1216748"/>
                  </a:cubicBezTo>
                  <a:close/>
                  <a:moveTo>
                    <a:pt x="1130644" y="747641"/>
                  </a:moveTo>
                  <a:cubicBezTo>
                    <a:pt x="1152634" y="769630"/>
                    <a:pt x="1150191" y="808722"/>
                    <a:pt x="1145304" y="838041"/>
                  </a:cubicBezTo>
                  <a:cubicBezTo>
                    <a:pt x="1140417" y="864917"/>
                    <a:pt x="1135531" y="901566"/>
                    <a:pt x="1118427" y="923556"/>
                  </a:cubicBezTo>
                  <a:cubicBezTo>
                    <a:pt x="1113542" y="930886"/>
                    <a:pt x="1106211" y="935772"/>
                    <a:pt x="1098882" y="935772"/>
                  </a:cubicBezTo>
                  <a:cubicBezTo>
                    <a:pt x="1098882" y="935772"/>
                    <a:pt x="1098882" y="935772"/>
                    <a:pt x="1098882" y="935772"/>
                  </a:cubicBezTo>
                  <a:cubicBezTo>
                    <a:pt x="1069562" y="952875"/>
                    <a:pt x="1050016" y="925999"/>
                    <a:pt x="1042687" y="904010"/>
                  </a:cubicBezTo>
                  <a:cubicBezTo>
                    <a:pt x="1035357" y="879577"/>
                    <a:pt x="1035357" y="852701"/>
                    <a:pt x="1040244" y="825825"/>
                  </a:cubicBezTo>
                  <a:cubicBezTo>
                    <a:pt x="1045129" y="801392"/>
                    <a:pt x="1050016" y="772073"/>
                    <a:pt x="1069562" y="752527"/>
                  </a:cubicBezTo>
                  <a:cubicBezTo>
                    <a:pt x="1084223" y="735424"/>
                    <a:pt x="1113542" y="732981"/>
                    <a:pt x="1130644" y="747641"/>
                  </a:cubicBezTo>
                  <a:close/>
                  <a:moveTo>
                    <a:pt x="864328" y="579054"/>
                  </a:moveTo>
                  <a:cubicBezTo>
                    <a:pt x="856999" y="552179"/>
                    <a:pt x="844782" y="500870"/>
                    <a:pt x="874100" y="478881"/>
                  </a:cubicBezTo>
                  <a:cubicBezTo>
                    <a:pt x="903420" y="456891"/>
                    <a:pt x="920523" y="505756"/>
                    <a:pt x="920523" y="525303"/>
                  </a:cubicBezTo>
                  <a:cubicBezTo>
                    <a:pt x="922966" y="544849"/>
                    <a:pt x="922966" y="579054"/>
                    <a:pt x="908307" y="598601"/>
                  </a:cubicBezTo>
                  <a:cubicBezTo>
                    <a:pt x="905864" y="608374"/>
                    <a:pt x="898533" y="620590"/>
                    <a:pt x="888761" y="613261"/>
                  </a:cubicBezTo>
                  <a:cubicBezTo>
                    <a:pt x="876545" y="605931"/>
                    <a:pt x="866771" y="591271"/>
                    <a:pt x="864328" y="579054"/>
                  </a:cubicBezTo>
                  <a:close/>
                  <a:moveTo>
                    <a:pt x="1201499" y="1094585"/>
                  </a:moveTo>
                  <a:cubicBezTo>
                    <a:pt x="1208829" y="1145893"/>
                    <a:pt x="1201499" y="1199646"/>
                    <a:pt x="1189283" y="1250954"/>
                  </a:cubicBezTo>
                  <a:cubicBezTo>
                    <a:pt x="1179509" y="1292489"/>
                    <a:pt x="1164850" y="1338911"/>
                    <a:pt x="1133088" y="1373117"/>
                  </a:cubicBezTo>
                  <a:cubicBezTo>
                    <a:pt x="1108655" y="1399993"/>
                    <a:pt x="1067119" y="1419540"/>
                    <a:pt x="1032913" y="1407323"/>
                  </a:cubicBezTo>
                  <a:cubicBezTo>
                    <a:pt x="1001151" y="1395107"/>
                    <a:pt x="986492" y="1365788"/>
                    <a:pt x="993821" y="1331582"/>
                  </a:cubicBezTo>
                  <a:cubicBezTo>
                    <a:pt x="993821" y="1331582"/>
                    <a:pt x="993821" y="1331582"/>
                    <a:pt x="993821" y="1331582"/>
                  </a:cubicBezTo>
                  <a:cubicBezTo>
                    <a:pt x="991379" y="1319366"/>
                    <a:pt x="991379" y="1304706"/>
                    <a:pt x="991379" y="1290046"/>
                  </a:cubicBezTo>
                  <a:cubicBezTo>
                    <a:pt x="991379" y="1246068"/>
                    <a:pt x="996264" y="1199646"/>
                    <a:pt x="1006038" y="1155666"/>
                  </a:cubicBezTo>
                  <a:cubicBezTo>
                    <a:pt x="1013367" y="1119017"/>
                    <a:pt x="1025583" y="1077482"/>
                    <a:pt x="1052460" y="1048163"/>
                  </a:cubicBezTo>
                  <a:cubicBezTo>
                    <a:pt x="1108655" y="987081"/>
                    <a:pt x="1191726" y="1028617"/>
                    <a:pt x="1201499" y="1094585"/>
                  </a:cubicBezTo>
                  <a:close/>
                  <a:moveTo>
                    <a:pt x="759268" y="730537"/>
                  </a:moveTo>
                  <a:cubicBezTo>
                    <a:pt x="759268" y="728094"/>
                    <a:pt x="761711" y="723208"/>
                    <a:pt x="761711" y="720765"/>
                  </a:cubicBezTo>
                  <a:cubicBezTo>
                    <a:pt x="778814" y="664569"/>
                    <a:pt x="835009" y="635250"/>
                    <a:pt x="874100" y="689002"/>
                  </a:cubicBezTo>
                  <a:cubicBezTo>
                    <a:pt x="905864" y="735424"/>
                    <a:pt x="891204" y="801392"/>
                    <a:pt x="878987" y="852701"/>
                  </a:cubicBezTo>
                  <a:cubicBezTo>
                    <a:pt x="871658" y="879577"/>
                    <a:pt x="864328" y="928442"/>
                    <a:pt x="837451" y="945545"/>
                  </a:cubicBezTo>
                  <a:cubicBezTo>
                    <a:pt x="795917" y="969978"/>
                    <a:pt x="769040" y="906453"/>
                    <a:pt x="761711" y="879577"/>
                  </a:cubicBezTo>
                  <a:cubicBezTo>
                    <a:pt x="747052" y="830712"/>
                    <a:pt x="747052" y="779403"/>
                    <a:pt x="759268" y="730537"/>
                  </a:cubicBezTo>
                  <a:close/>
                  <a:moveTo>
                    <a:pt x="529600" y="488654"/>
                  </a:moveTo>
                  <a:cubicBezTo>
                    <a:pt x="534487" y="473994"/>
                    <a:pt x="541816" y="464221"/>
                    <a:pt x="558920" y="466665"/>
                  </a:cubicBezTo>
                  <a:cubicBezTo>
                    <a:pt x="585795" y="469107"/>
                    <a:pt x="595569" y="505756"/>
                    <a:pt x="598011" y="527746"/>
                  </a:cubicBezTo>
                  <a:cubicBezTo>
                    <a:pt x="605341" y="576612"/>
                    <a:pt x="561362" y="583941"/>
                    <a:pt x="534487" y="547292"/>
                  </a:cubicBezTo>
                  <a:cubicBezTo>
                    <a:pt x="529600" y="535076"/>
                    <a:pt x="524713" y="508200"/>
                    <a:pt x="529600" y="488654"/>
                  </a:cubicBezTo>
                  <a:close/>
                  <a:moveTo>
                    <a:pt x="966946" y="1856885"/>
                  </a:moveTo>
                  <a:cubicBezTo>
                    <a:pt x="966946" y="1856885"/>
                    <a:pt x="966946" y="1856885"/>
                    <a:pt x="966946" y="1856885"/>
                  </a:cubicBezTo>
                  <a:cubicBezTo>
                    <a:pt x="940069" y="1866658"/>
                    <a:pt x="888761" y="1866658"/>
                    <a:pt x="876545" y="1866658"/>
                  </a:cubicBezTo>
                  <a:cubicBezTo>
                    <a:pt x="852112" y="1866658"/>
                    <a:pt x="830122" y="1859328"/>
                    <a:pt x="805689" y="1849555"/>
                  </a:cubicBezTo>
                  <a:cubicBezTo>
                    <a:pt x="773927" y="1837338"/>
                    <a:pt x="739721" y="1822679"/>
                    <a:pt x="717732" y="1798247"/>
                  </a:cubicBezTo>
                  <a:cubicBezTo>
                    <a:pt x="703072" y="1781143"/>
                    <a:pt x="690855" y="1756711"/>
                    <a:pt x="710403" y="1734721"/>
                  </a:cubicBezTo>
                  <a:cubicBezTo>
                    <a:pt x="729948" y="1715175"/>
                    <a:pt x="766598" y="1717618"/>
                    <a:pt x="791030" y="1720062"/>
                  </a:cubicBezTo>
                  <a:cubicBezTo>
                    <a:pt x="817906" y="1722505"/>
                    <a:pt x="849668" y="1727391"/>
                    <a:pt x="874100" y="1739608"/>
                  </a:cubicBezTo>
                  <a:cubicBezTo>
                    <a:pt x="893648" y="1749381"/>
                    <a:pt x="913194" y="1761598"/>
                    <a:pt x="930297" y="1773814"/>
                  </a:cubicBezTo>
                  <a:cubicBezTo>
                    <a:pt x="949843" y="1786030"/>
                    <a:pt x="1023141" y="1839782"/>
                    <a:pt x="966946" y="1856885"/>
                  </a:cubicBezTo>
                  <a:close/>
                  <a:moveTo>
                    <a:pt x="263283" y="522860"/>
                  </a:moveTo>
                  <a:cubicBezTo>
                    <a:pt x="255954" y="503314"/>
                    <a:pt x="255954" y="476438"/>
                    <a:pt x="282830" y="464221"/>
                  </a:cubicBezTo>
                  <a:cubicBezTo>
                    <a:pt x="351242" y="434902"/>
                    <a:pt x="480735" y="557065"/>
                    <a:pt x="429427" y="618147"/>
                  </a:cubicBezTo>
                  <a:cubicBezTo>
                    <a:pt x="424540" y="623034"/>
                    <a:pt x="417210" y="627920"/>
                    <a:pt x="404994" y="630363"/>
                  </a:cubicBezTo>
                  <a:cubicBezTo>
                    <a:pt x="378117" y="632807"/>
                    <a:pt x="348798" y="618147"/>
                    <a:pt x="329252" y="601044"/>
                  </a:cubicBezTo>
                  <a:cubicBezTo>
                    <a:pt x="304819" y="579054"/>
                    <a:pt x="275499" y="552179"/>
                    <a:pt x="263283" y="522860"/>
                  </a:cubicBezTo>
                  <a:close/>
                  <a:moveTo>
                    <a:pt x="253511" y="745197"/>
                  </a:moveTo>
                  <a:cubicBezTo>
                    <a:pt x="265727" y="713434"/>
                    <a:pt x="321922" y="745197"/>
                    <a:pt x="334138" y="754970"/>
                  </a:cubicBezTo>
                  <a:cubicBezTo>
                    <a:pt x="346355" y="764743"/>
                    <a:pt x="358571" y="774516"/>
                    <a:pt x="356129" y="791619"/>
                  </a:cubicBezTo>
                  <a:cubicBezTo>
                    <a:pt x="353684" y="803836"/>
                    <a:pt x="346355" y="808722"/>
                    <a:pt x="336581" y="806279"/>
                  </a:cubicBezTo>
                  <a:cubicBezTo>
                    <a:pt x="307263" y="813608"/>
                    <a:pt x="241295" y="774516"/>
                    <a:pt x="253511" y="745197"/>
                  </a:cubicBezTo>
                  <a:close/>
                  <a:moveTo>
                    <a:pt x="326809" y="935772"/>
                  </a:moveTo>
                  <a:cubicBezTo>
                    <a:pt x="331696" y="891793"/>
                    <a:pt x="370788" y="872247"/>
                    <a:pt x="414766" y="877134"/>
                  </a:cubicBezTo>
                  <a:cubicBezTo>
                    <a:pt x="470961" y="884463"/>
                    <a:pt x="524713" y="913783"/>
                    <a:pt x="563806" y="947988"/>
                  </a:cubicBezTo>
                  <a:cubicBezTo>
                    <a:pt x="590682" y="972421"/>
                    <a:pt x="617557" y="1004184"/>
                    <a:pt x="620001" y="1043276"/>
                  </a:cubicBezTo>
                  <a:cubicBezTo>
                    <a:pt x="627331" y="1060379"/>
                    <a:pt x="629774" y="1079925"/>
                    <a:pt x="615114" y="1097028"/>
                  </a:cubicBezTo>
                  <a:cubicBezTo>
                    <a:pt x="600455" y="1109244"/>
                    <a:pt x="580908" y="1111688"/>
                    <a:pt x="563806" y="1109244"/>
                  </a:cubicBezTo>
                  <a:cubicBezTo>
                    <a:pt x="505167" y="1101915"/>
                    <a:pt x="451415" y="1070152"/>
                    <a:pt x="407437" y="1038390"/>
                  </a:cubicBezTo>
                  <a:cubicBezTo>
                    <a:pt x="385447" y="1021286"/>
                    <a:pt x="363458" y="1004184"/>
                    <a:pt x="346355" y="982194"/>
                  </a:cubicBezTo>
                  <a:cubicBezTo>
                    <a:pt x="336581" y="969978"/>
                    <a:pt x="324365" y="952875"/>
                    <a:pt x="326809" y="935772"/>
                  </a:cubicBezTo>
                  <a:close/>
                  <a:moveTo>
                    <a:pt x="422096" y="1338911"/>
                  </a:moveTo>
                  <a:cubicBezTo>
                    <a:pt x="422096" y="1336468"/>
                    <a:pt x="424540" y="1336468"/>
                    <a:pt x="424540" y="1334025"/>
                  </a:cubicBezTo>
                  <a:cubicBezTo>
                    <a:pt x="431869" y="1314479"/>
                    <a:pt x="448972" y="1299819"/>
                    <a:pt x="468518" y="1290046"/>
                  </a:cubicBezTo>
                  <a:cubicBezTo>
                    <a:pt x="514941" y="1270500"/>
                    <a:pt x="566249" y="1277830"/>
                    <a:pt x="607785" y="1292489"/>
                  </a:cubicBezTo>
                  <a:cubicBezTo>
                    <a:pt x="666423" y="1314479"/>
                    <a:pt x="715288" y="1346242"/>
                    <a:pt x="754381" y="1390220"/>
                  </a:cubicBezTo>
                  <a:cubicBezTo>
                    <a:pt x="781257" y="1421982"/>
                    <a:pt x="825235" y="1470848"/>
                    <a:pt x="815463" y="1517271"/>
                  </a:cubicBezTo>
                  <a:cubicBezTo>
                    <a:pt x="803247" y="1575909"/>
                    <a:pt x="715288" y="1571022"/>
                    <a:pt x="673754" y="1558806"/>
                  </a:cubicBezTo>
                  <a:cubicBezTo>
                    <a:pt x="605341" y="1539260"/>
                    <a:pt x="536930" y="1500167"/>
                    <a:pt x="483177" y="1456189"/>
                  </a:cubicBezTo>
                  <a:cubicBezTo>
                    <a:pt x="458745" y="1434199"/>
                    <a:pt x="397663" y="1382891"/>
                    <a:pt x="422096" y="1338911"/>
                  </a:cubicBezTo>
                  <a:close/>
                  <a:moveTo>
                    <a:pt x="231521" y="1141006"/>
                  </a:moveTo>
                  <a:cubicBezTo>
                    <a:pt x="260840" y="1119017"/>
                    <a:pt x="329252" y="1167883"/>
                    <a:pt x="329252" y="1197202"/>
                  </a:cubicBezTo>
                  <a:cubicBezTo>
                    <a:pt x="329252" y="1197202"/>
                    <a:pt x="331696" y="1199646"/>
                    <a:pt x="329252" y="1202088"/>
                  </a:cubicBezTo>
                  <a:cubicBezTo>
                    <a:pt x="329252" y="1204532"/>
                    <a:pt x="326809" y="1204532"/>
                    <a:pt x="326809" y="1206975"/>
                  </a:cubicBezTo>
                  <a:cubicBezTo>
                    <a:pt x="324365" y="1209418"/>
                    <a:pt x="321922" y="1211862"/>
                    <a:pt x="319479" y="1214305"/>
                  </a:cubicBezTo>
                  <a:cubicBezTo>
                    <a:pt x="319479" y="1214305"/>
                    <a:pt x="319479" y="1214305"/>
                    <a:pt x="319479" y="1214305"/>
                  </a:cubicBezTo>
                  <a:cubicBezTo>
                    <a:pt x="277944" y="1241181"/>
                    <a:pt x="187542" y="1172769"/>
                    <a:pt x="231521" y="1141006"/>
                  </a:cubicBezTo>
                  <a:close/>
                  <a:moveTo>
                    <a:pt x="468518" y="1649207"/>
                  </a:moveTo>
                  <a:cubicBezTo>
                    <a:pt x="497838" y="1629660"/>
                    <a:pt x="566249" y="1663867"/>
                    <a:pt x="580908" y="1683413"/>
                  </a:cubicBezTo>
                  <a:cubicBezTo>
                    <a:pt x="617557" y="1732278"/>
                    <a:pt x="527157" y="1722505"/>
                    <a:pt x="500281" y="1712732"/>
                  </a:cubicBezTo>
                  <a:cubicBezTo>
                    <a:pt x="480735" y="1705402"/>
                    <a:pt x="434312" y="1673640"/>
                    <a:pt x="468518" y="1649207"/>
                  </a:cubicBezTo>
                  <a:close/>
                </a:path>
              </a:pathLst>
            </a:custGeom>
            <a:solidFill>
              <a:srgbClr val="54AB34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73" name="Freeform: Shape 3072">
              <a:extLst>
                <a:ext uri="{FF2B5EF4-FFF2-40B4-BE49-F238E27FC236}">
                  <a16:creationId xmlns:a16="http://schemas.microsoft.com/office/drawing/2014/main" id="{8AE34C61-CF79-41DD-AB0D-C12F4882874B}"/>
                </a:ext>
              </a:extLst>
            </p:cNvPr>
            <p:cNvSpPr/>
            <p:nvPr/>
          </p:nvSpPr>
          <p:spPr>
            <a:xfrm>
              <a:off x="11552410" y="5227062"/>
              <a:ext cx="1079335" cy="2158202"/>
            </a:xfrm>
            <a:custGeom>
              <a:avLst/>
              <a:gdLst>
                <a:gd name="connsiteX0" fmla="*/ 231521 w 1079335"/>
                <a:gd name="connsiteY0" fmla="*/ 1593011 h 2158202"/>
                <a:gd name="connsiteX1" fmla="*/ 370788 w 1079335"/>
                <a:gd name="connsiteY1" fmla="*/ 1854441 h 2158202"/>
                <a:gd name="connsiteX2" fmla="*/ 590682 w 1079335"/>
                <a:gd name="connsiteY2" fmla="*/ 2023027 h 2158202"/>
                <a:gd name="connsiteX3" fmla="*/ 854555 w 1079335"/>
                <a:gd name="connsiteY3" fmla="*/ 2150077 h 2158202"/>
                <a:gd name="connsiteX4" fmla="*/ 1074449 w 1079335"/>
                <a:gd name="connsiteY4" fmla="*/ 1964389 h 2158202"/>
                <a:gd name="connsiteX5" fmla="*/ 1079336 w 1079335"/>
                <a:gd name="connsiteY5" fmla="*/ 1837338 h 2158202"/>
                <a:gd name="connsiteX6" fmla="*/ 1047573 w 1079335"/>
                <a:gd name="connsiteY6" fmla="*/ 1746938 h 2158202"/>
                <a:gd name="connsiteX7" fmla="*/ 976718 w 1079335"/>
                <a:gd name="connsiteY7" fmla="*/ 1568579 h 2158202"/>
                <a:gd name="connsiteX8" fmla="*/ 791030 w 1079335"/>
                <a:gd name="connsiteY8" fmla="*/ 1165439 h 2158202"/>
                <a:gd name="connsiteX9" fmla="*/ 480735 w 1079335"/>
                <a:gd name="connsiteY9" fmla="*/ 520416 h 2158202"/>
                <a:gd name="connsiteX10" fmla="*/ 238850 w 1079335"/>
                <a:gd name="connsiteY10" fmla="*/ 0 h 2158202"/>
                <a:gd name="connsiteX11" fmla="*/ 243737 w 1079335"/>
                <a:gd name="connsiteY11" fmla="*/ 227224 h 2158202"/>
                <a:gd name="connsiteX12" fmla="*/ 214418 w 1079335"/>
                <a:gd name="connsiteY12" fmla="*/ 383593 h 2158202"/>
                <a:gd name="connsiteX13" fmla="*/ 158223 w 1079335"/>
                <a:gd name="connsiteY13" fmla="*/ 498427 h 2158202"/>
                <a:gd name="connsiteX14" fmla="*/ 1854 w 1079335"/>
                <a:gd name="connsiteY14" fmla="*/ 823381 h 2158202"/>
                <a:gd name="connsiteX15" fmla="*/ 53163 w 1079335"/>
                <a:gd name="connsiteY15" fmla="*/ 1104357 h 2158202"/>
                <a:gd name="connsiteX16" fmla="*/ 109357 w 1079335"/>
                <a:gd name="connsiteY16" fmla="*/ 1385333 h 2158202"/>
                <a:gd name="connsiteX17" fmla="*/ 231521 w 1079335"/>
                <a:gd name="connsiteY17" fmla="*/ 1593011 h 2158202"/>
                <a:gd name="connsiteX18" fmla="*/ 966946 w 1079335"/>
                <a:gd name="connsiteY18" fmla="*/ 1844669 h 2158202"/>
                <a:gd name="connsiteX19" fmla="*/ 966946 w 1079335"/>
                <a:gd name="connsiteY19" fmla="*/ 1844669 h 2158202"/>
                <a:gd name="connsiteX20" fmla="*/ 876545 w 1079335"/>
                <a:gd name="connsiteY20" fmla="*/ 1854441 h 2158202"/>
                <a:gd name="connsiteX21" fmla="*/ 805689 w 1079335"/>
                <a:gd name="connsiteY21" fmla="*/ 1837338 h 2158202"/>
                <a:gd name="connsiteX22" fmla="*/ 717732 w 1079335"/>
                <a:gd name="connsiteY22" fmla="*/ 1786030 h 2158202"/>
                <a:gd name="connsiteX23" fmla="*/ 710403 w 1079335"/>
                <a:gd name="connsiteY23" fmla="*/ 1722505 h 2158202"/>
                <a:gd name="connsiteX24" fmla="*/ 791030 w 1079335"/>
                <a:gd name="connsiteY24" fmla="*/ 1707845 h 2158202"/>
                <a:gd name="connsiteX25" fmla="*/ 874100 w 1079335"/>
                <a:gd name="connsiteY25" fmla="*/ 1727391 h 2158202"/>
                <a:gd name="connsiteX26" fmla="*/ 930297 w 1079335"/>
                <a:gd name="connsiteY26" fmla="*/ 1761598 h 2158202"/>
                <a:gd name="connsiteX27" fmla="*/ 966946 w 1079335"/>
                <a:gd name="connsiteY27" fmla="*/ 1844669 h 2158202"/>
                <a:gd name="connsiteX28" fmla="*/ 263283 w 1079335"/>
                <a:gd name="connsiteY28" fmla="*/ 510643 h 2158202"/>
                <a:gd name="connsiteX29" fmla="*/ 282830 w 1079335"/>
                <a:gd name="connsiteY29" fmla="*/ 452005 h 2158202"/>
                <a:gd name="connsiteX30" fmla="*/ 429427 w 1079335"/>
                <a:gd name="connsiteY30" fmla="*/ 605931 h 2158202"/>
                <a:gd name="connsiteX31" fmla="*/ 404994 w 1079335"/>
                <a:gd name="connsiteY31" fmla="*/ 618147 h 2158202"/>
                <a:gd name="connsiteX32" fmla="*/ 329252 w 1079335"/>
                <a:gd name="connsiteY32" fmla="*/ 588828 h 2158202"/>
                <a:gd name="connsiteX33" fmla="*/ 263283 w 1079335"/>
                <a:gd name="connsiteY33" fmla="*/ 510643 h 2158202"/>
                <a:gd name="connsiteX34" fmla="*/ 253511 w 1079335"/>
                <a:gd name="connsiteY34" fmla="*/ 732981 h 2158202"/>
                <a:gd name="connsiteX35" fmla="*/ 334138 w 1079335"/>
                <a:gd name="connsiteY35" fmla="*/ 742754 h 2158202"/>
                <a:gd name="connsiteX36" fmla="*/ 356129 w 1079335"/>
                <a:gd name="connsiteY36" fmla="*/ 779403 h 2158202"/>
                <a:gd name="connsiteX37" fmla="*/ 336581 w 1079335"/>
                <a:gd name="connsiteY37" fmla="*/ 794063 h 2158202"/>
                <a:gd name="connsiteX38" fmla="*/ 253511 w 1079335"/>
                <a:gd name="connsiteY38" fmla="*/ 732981 h 2158202"/>
                <a:gd name="connsiteX39" fmla="*/ 326809 w 1079335"/>
                <a:gd name="connsiteY39" fmla="*/ 923556 h 2158202"/>
                <a:gd name="connsiteX40" fmla="*/ 414766 w 1079335"/>
                <a:gd name="connsiteY40" fmla="*/ 864917 h 2158202"/>
                <a:gd name="connsiteX41" fmla="*/ 563806 w 1079335"/>
                <a:gd name="connsiteY41" fmla="*/ 935772 h 2158202"/>
                <a:gd name="connsiteX42" fmla="*/ 620001 w 1079335"/>
                <a:gd name="connsiteY42" fmla="*/ 1031059 h 2158202"/>
                <a:gd name="connsiteX43" fmla="*/ 615114 w 1079335"/>
                <a:gd name="connsiteY43" fmla="*/ 1084812 h 2158202"/>
                <a:gd name="connsiteX44" fmla="*/ 563806 w 1079335"/>
                <a:gd name="connsiteY44" fmla="*/ 1097028 h 2158202"/>
                <a:gd name="connsiteX45" fmla="*/ 407437 w 1079335"/>
                <a:gd name="connsiteY45" fmla="*/ 1026173 h 2158202"/>
                <a:gd name="connsiteX46" fmla="*/ 346355 w 1079335"/>
                <a:gd name="connsiteY46" fmla="*/ 969978 h 2158202"/>
                <a:gd name="connsiteX47" fmla="*/ 326809 w 1079335"/>
                <a:gd name="connsiteY47" fmla="*/ 923556 h 2158202"/>
                <a:gd name="connsiteX48" fmla="*/ 422096 w 1079335"/>
                <a:gd name="connsiteY48" fmla="*/ 1326695 h 2158202"/>
                <a:gd name="connsiteX49" fmla="*/ 424540 w 1079335"/>
                <a:gd name="connsiteY49" fmla="*/ 1321809 h 2158202"/>
                <a:gd name="connsiteX50" fmla="*/ 468518 w 1079335"/>
                <a:gd name="connsiteY50" fmla="*/ 1277830 h 2158202"/>
                <a:gd name="connsiteX51" fmla="*/ 607785 w 1079335"/>
                <a:gd name="connsiteY51" fmla="*/ 1280273 h 2158202"/>
                <a:gd name="connsiteX52" fmla="*/ 754381 w 1079335"/>
                <a:gd name="connsiteY52" fmla="*/ 1378004 h 2158202"/>
                <a:gd name="connsiteX53" fmla="*/ 815463 w 1079335"/>
                <a:gd name="connsiteY53" fmla="*/ 1505054 h 2158202"/>
                <a:gd name="connsiteX54" fmla="*/ 673754 w 1079335"/>
                <a:gd name="connsiteY54" fmla="*/ 1546589 h 2158202"/>
                <a:gd name="connsiteX55" fmla="*/ 483177 w 1079335"/>
                <a:gd name="connsiteY55" fmla="*/ 1443973 h 2158202"/>
                <a:gd name="connsiteX56" fmla="*/ 422096 w 1079335"/>
                <a:gd name="connsiteY56" fmla="*/ 1326695 h 2158202"/>
                <a:gd name="connsiteX57" fmla="*/ 231521 w 1079335"/>
                <a:gd name="connsiteY57" fmla="*/ 1128790 h 2158202"/>
                <a:gd name="connsiteX58" fmla="*/ 329252 w 1079335"/>
                <a:gd name="connsiteY58" fmla="*/ 1184986 h 2158202"/>
                <a:gd name="connsiteX59" fmla="*/ 329252 w 1079335"/>
                <a:gd name="connsiteY59" fmla="*/ 1189872 h 2158202"/>
                <a:gd name="connsiteX60" fmla="*/ 326809 w 1079335"/>
                <a:gd name="connsiteY60" fmla="*/ 1194759 h 2158202"/>
                <a:gd name="connsiteX61" fmla="*/ 319479 w 1079335"/>
                <a:gd name="connsiteY61" fmla="*/ 1202088 h 2158202"/>
                <a:gd name="connsiteX62" fmla="*/ 319479 w 1079335"/>
                <a:gd name="connsiteY62" fmla="*/ 1202088 h 2158202"/>
                <a:gd name="connsiteX63" fmla="*/ 231521 w 1079335"/>
                <a:gd name="connsiteY63" fmla="*/ 1128790 h 2158202"/>
                <a:gd name="connsiteX64" fmla="*/ 468518 w 1079335"/>
                <a:gd name="connsiteY64" fmla="*/ 1636991 h 2158202"/>
                <a:gd name="connsiteX65" fmla="*/ 580908 w 1079335"/>
                <a:gd name="connsiteY65" fmla="*/ 1671196 h 2158202"/>
                <a:gd name="connsiteX66" fmla="*/ 500281 w 1079335"/>
                <a:gd name="connsiteY66" fmla="*/ 1700516 h 2158202"/>
                <a:gd name="connsiteX67" fmla="*/ 468518 w 1079335"/>
                <a:gd name="connsiteY67" fmla="*/ 1636991 h 2158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1079335" h="2158202">
                  <a:moveTo>
                    <a:pt x="231521" y="1593011"/>
                  </a:moveTo>
                  <a:cubicBezTo>
                    <a:pt x="243737" y="1661423"/>
                    <a:pt x="265727" y="1776257"/>
                    <a:pt x="370788" y="1854441"/>
                  </a:cubicBezTo>
                  <a:cubicBezTo>
                    <a:pt x="475848" y="1932626"/>
                    <a:pt x="549146" y="1957059"/>
                    <a:pt x="590682" y="2023027"/>
                  </a:cubicBezTo>
                  <a:cubicBezTo>
                    <a:pt x="632218" y="2091439"/>
                    <a:pt x="668867" y="2186726"/>
                    <a:pt x="854555" y="2150077"/>
                  </a:cubicBezTo>
                  <a:cubicBezTo>
                    <a:pt x="1040244" y="2113428"/>
                    <a:pt x="1062233" y="2015697"/>
                    <a:pt x="1074449" y="1964389"/>
                  </a:cubicBezTo>
                  <a:cubicBezTo>
                    <a:pt x="1084223" y="1917967"/>
                    <a:pt x="1067119" y="1869101"/>
                    <a:pt x="1079336" y="1837338"/>
                  </a:cubicBezTo>
                  <a:cubicBezTo>
                    <a:pt x="1067119" y="1808020"/>
                    <a:pt x="1057346" y="1776257"/>
                    <a:pt x="1047573" y="1746938"/>
                  </a:cubicBezTo>
                  <a:cubicBezTo>
                    <a:pt x="1028028" y="1683413"/>
                    <a:pt x="1006038" y="1624774"/>
                    <a:pt x="976718" y="1568579"/>
                  </a:cubicBezTo>
                  <a:cubicBezTo>
                    <a:pt x="910750" y="1436642"/>
                    <a:pt x="852112" y="1299819"/>
                    <a:pt x="791030" y="1165439"/>
                  </a:cubicBezTo>
                  <a:cubicBezTo>
                    <a:pt x="693299" y="947988"/>
                    <a:pt x="578465" y="737867"/>
                    <a:pt x="480735" y="520416"/>
                  </a:cubicBezTo>
                  <a:cubicBezTo>
                    <a:pt x="402550" y="346944"/>
                    <a:pt x="336581" y="163699"/>
                    <a:pt x="238850" y="0"/>
                  </a:cubicBezTo>
                  <a:cubicBezTo>
                    <a:pt x="253511" y="36649"/>
                    <a:pt x="287716" y="136823"/>
                    <a:pt x="243737" y="227224"/>
                  </a:cubicBezTo>
                  <a:cubicBezTo>
                    <a:pt x="187542" y="339614"/>
                    <a:pt x="211975" y="364047"/>
                    <a:pt x="214418" y="383593"/>
                  </a:cubicBezTo>
                  <a:cubicBezTo>
                    <a:pt x="216862" y="403139"/>
                    <a:pt x="226634" y="425129"/>
                    <a:pt x="158223" y="498427"/>
                  </a:cubicBezTo>
                  <a:cubicBezTo>
                    <a:pt x="89812" y="571725"/>
                    <a:pt x="-15249" y="708548"/>
                    <a:pt x="1854" y="823381"/>
                  </a:cubicBezTo>
                  <a:cubicBezTo>
                    <a:pt x="18956" y="938215"/>
                    <a:pt x="70266" y="1016400"/>
                    <a:pt x="53163" y="1104357"/>
                  </a:cubicBezTo>
                  <a:cubicBezTo>
                    <a:pt x="36059" y="1192315"/>
                    <a:pt x="50720" y="1312035"/>
                    <a:pt x="109357" y="1385333"/>
                  </a:cubicBezTo>
                  <a:cubicBezTo>
                    <a:pt x="165552" y="1456189"/>
                    <a:pt x="221749" y="1524600"/>
                    <a:pt x="231521" y="1593011"/>
                  </a:cubicBezTo>
                  <a:close/>
                  <a:moveTo>
                    <a:pt x="966946" y="1844669"/>
                  </a:moveTo>
                  <a:cubicBezTo>
                    <a:pt x="966946" y="1844669"/>
                    <a:pt x="966946" y="1844669"/>
                    <a:pt x="966946" y="1844669"/>
                  </a:cubicBezTo>
                  <a:cubicBezTo>
                    <a:pt x="940069" y="1854441"/>
                    <a:pt x="888761" y="1854441"/>
                    <a:pt x="876545" y="1854441"/>
                  </a:cubicBezTo>
                  <a:cubicBezTo>
                    <a:pt x="852112" y="1854441"/>
                    <a:pt x="830122" y="1847112"/>
                    <a:pt x="805689" y="1837338"/>
                  </a:cubicBezTo>
                  <a:cubicBezTo>
                    <a:pt x="773927" y="1825122"/>
                    <a:pt x="739721" y="1810463"/>
                    <a:pt x="717732" y="1786030"/>
                  </a:cubicBezTo>
                  <a:cubicBezTo>
                    <a:pt x="703072" y="1768927"/>
                    <a:pt x="690855" y="1744494"/>
                    <a:pt x="710403" y="1722505"/>
                  </a:cubicBezTo>
                  <a:cubicBezTo>
                    <a:pt x="729948" y="1702958"/>
                    <a:pt x="766598" y="1705402"/>
                    <a:pt x="791030" y="1707845"/>
                  </a:cubicBezTo>
                  <a:cubicBezTo>
                    <a:pt x="817906" y="1710289"/>
                    <a:pt x="849668" y="1715175"/>
                    <a:pt x="874100" y="1727391"/>
                  </a:cubicBezTo>
                  <a:cubicBezTo>
                    <a:pt x="893648" y="1737165"/>
                    <a:pt x="913194" y="1749381"/>
                    <a:pt x="930297" y="1761598"/>
                  </a:cubicBezTo>
                  <a:cubicBezTo>
                    <a:pt x="949843" y="1773814"/>
                    <a:pt x="1023141" y="1827565"/>
                    <a:pt x="966946" y="1844669"/>
                  </a:cubicBezTo>
                  <a:close/>
                  <a:moveTo>
                    <a:pt x="263283" y="510643"/>
                  </a:moveTo>
                  <a:cubicBezTo>
                    <a:pt x="255954" y="491097"/>
                    <a:pt x="255954" y="464221"/>
                    <a:pt x="282830" y="452005"/>
                  </a:cubicBezTo>
                  <a:cubicBezTo>
                    <a:pt x="351242" y="422685"/>
                    <a:pt x="480735" y="544849"/>
                    <a:pt x="429427" y="605931"/>
                  </a:cubicBezTo>
                  <a:cubicBezTo>
                    <a:pt x="424540" y="610817"/>
                    <a:pt x="417210" y="615704"/>
                    <a:pt x="404994" y="618147"/>
                  </a:cubicBezTo>
                  <a:cubicBezTo>
                    <a:pt x="378117" y="620590"/>
                    <a:pt x="348798" y="605931"/>
                    <a:pt x="329252" y="588828"/>
                  </a:cubicBezTo>
                  <a:cubicBezTo>
                    <a:pt x="304819" y="566838"/>
                    <a:pt x="275499" y="539963"/>
                    <a:pt x="263283" y="510643"/>
                  </a:cubicBezTo>
                  <a:close/>
                  <a:moveTo>
                    <a:pt x="253511" y="732981"/>
                  </a:moveTo>
                  <a:cubicBezTo>
                    <a:pt x="265727" y="701218"/>
                    <a:pt x="321922" y="732981"/>
                    <a:pt x="334138" y="742754"/>
                  </a:cubicBezTo>
                  <a:cubicBezTo>
                    <a:pt x="346355" y="752527"/>
                    <a:pt x="358571" y="762300"/>
                    <a:pt x="356129" y="779403"/>
                  </a:cubicBezTo>
                  <a:cubicBezTo>
                    <a:pt x="353684" y="791619"/>
                    <a:pt x="346355" y="796506"/>
                    <a:pt x="336581" y="794063"/>
                  </a:cubicBezTo>
                  <a:cubicBezTo>
                    <a:pt x="307263" y="801392"/>
                    <a:pt x="241295" y="762300"/>
                    <a:pt x="253511" y="732981"/>
                  </a:cubicBezTo>
                  <a:close/>
                  <a:moveTo>
                    <a:pt x="326809" y="923556"/>
                  </a:moveTo>
                  <a:cubicBezTo>
                    <a:pt x="331696" y="879577"/>
                    <a:pt x="370788" y="860030"/>
                    <a:pt x="414766" y="864917"/>
                  </a:cubicBezTo>
                  <a:cubicBezTo>
                    <a:pt x="470961" y="872247"/>
                    <a:pt x="524713" y="901566"/>
                    <a:pt x="563806" y="935772"/>
                  </a:cubicBezTo>
                  <a:cubicBezTo>
                    <a:pt x="590682" y="960205"/>
                    <a:pt x="617557" y="991968"/>
                    <a:pt x="620001" y="1031059"/>
                  </a:cubicBezTo>
                  <a:cubicBezTo>
                    <a:pt x="627331" y="1048163"/>
                    <a:pt x="629774" y="1067708"/>
                    <a:pt x="615114" y="1084812"/>
                  </a:cubicBezTo>
                  <a:cubicBezTo>
                    <a:pt x="600455" y="1097028"/>
                    <a:pt x="580908" y="1099471"/>
                    <a:pt x="563806" y="1097028"/>
                  </a:cubicBezTo>
                  <a:cubicBezTo>
                    <a:pt x="505167" y="1089698"/>
                    <a:pt x="451415" y="1057935"/>
                    <a:pt x="407437" y="1026173"/>
                  </a:cubicBezTo>
                  <a:cubicBezTo>
                    <a:pt x="385447" y="1009070"/>
                    <a:pt x="363458" y="991968"/>
                    <a:pt x="346355" y="969978"/>
                  </a:cubicBezTo>
                  <a:cubicBezTo>
                    <a:pt x="336581" y="957761"/>
                    <a:pt x="324365" y="940659"/>
                    <a:pt x="326809" y="923556"/>
                  </a:cubicBezTo>
                  <a:close/>
                  <a:moveTo>
                    <a:pt x="422096" y="1326695"/>
                  </a:moveTo>
                  <a:cubicBezTo>
                    <a:pt x="422096" y="1324252"/>
                    <a:pt x="424540" y="1324252"/>
                    <a:pt x="424540" y="1321809"/>
                  </a:cubicBezTo>
                  <a:cubicBezTo>
                    <a:pt x="431869" y="1302262"/>
                    <a:pt x="448972" y="1287603"/>
                    <a:pt x="468518" y="1277830"/>
                  </a:cubicBezTo>
                  <a:cubicBezTo>
                    <a:pt x="514941" y="1258284"/>
                    <a:pt x="566249" y="1265613"/>
                    <a:pt x="607785" y="1280273"/>
                  </a:cubicBezTo>
                  <a:cubicBezTo>
                    <a:pt x="666423" y="1302262"/>
                    <a:pt x="715288" y="1334025"/>
                    <a:pt x="754381" y="1378004"/>
                  </a:cubicBezTo>
                  <a:cubicBezTo>
                    <a:pt x="781257" y="1409766"/>
                    <a:pt x="825235" y="1458632"/>
                    <a:pt x="815463" y="1505054"/>
                  </a:cubicBezTo>
                  <a:cubicBezTo>
                    <a:pt x="803247" y="1563693"/>
                    <a:pt x="715288" y="1558806"/>
                    <a:pt x="673754" y="1546589"/>
                  </a:cubicBezTo>
                  <a:cubicBezTo>
                    <a:pt x="605341" y="1527044"/>
                    <a:pt x="536930" y="1487951"/>
                    <a:pt x="483177" y="1443973"/>
                  </a:cubicBezTo>
                  <a:cubicBezTo>
                    <a:pt x="458745" y="1421982"/>
                    <a:pt x="397663" y="1370674"/>
                    <a:pt x="422096" y="1326695"/>
                  </a:cubicBezTo>
                  <a:close/>
                  <a:moveTo>
                    <a:pt x="231521" y="1128790"/>
                  </a:moveTo>
                  <a:cubicBezTo>
                    <a:pt x="260840" y="1106801"/>
                    <a:pt x="329252" y="1155666"/>
                    <a:pt x="329252" y="1184986"/>
                  </a:cubicBezTo>
                  <a:cubicBezTo>
                    <a:pt x="329252" y="1184986"/>
                    <a:pt x="331696" y="1187429"/>
                    <a:pt x="329252" y="1189872"/>
                  </a:cubicBezTo>
                  <a:cubicBezTo>
                    <a:pt x="329252" y="1192315"/>
                    <a:pt x="326809" y="1192315"/>
                    <a:pt x="326809" y="1194759"/>
                  </a:cubicBezTo>
                  <a:cubicBezTo>
                    <a:pt x="324365" y="1197202"/>
                    <a:pt x="321922" y="1199646"/>
                    <a:pt x="319479" y="1202088"/>
                  </a:cubicBezTo>
                  <a:cubicBezTo>
                    <a:pt x="319479" y="1202088"/>
                    <a:pt x="319479" y="1202088"/>
                    <a:pt x="319479" y="1202088"/>
                  </a:cubicBezTo>
                  <a:cubicBezTo>
                    <a:pt x="277944" y="1228964"/>
                    <a:pt x="187542" y="1160553"/>
                    <a:pt x="231521" y="1128790"/>
                  </a:cubicBezTo>
                  <a:close/>
                  <a:moveTo>
                    <a:pt x="468518" y="1636991"/>
                  </a:moveTo>
                  <a:cubicBezTo>
                    <a:pt x="497838" y="1617444"/>
                    <a:pt x="566249" y="1651650"/>
                    <a:pt x="580908" y="1671196"/>
                  </a:cubicBezTo>
                  <a:cubicBezTo>
                    <a:pt x="617557" y="1720062"/>
                    <a:pt x="527157" y="1710289"/>
                    <a:pt x="500281" y="1700516"/>
                  </a:cubicBezTo>
                  <a:cubicBezTo>
                    <a:pt x="480735" y="1693186"/>
                    <a:pt x="434312" y="1661423"/>
                    <a:pt x="468518" y="1636991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74" name="Freeform: Shape 3073">
              <a:extLst>
                <a:ext uri="{FF2B5EF4-FFF2-40B4-BE49-F238E27FC236}">
                  <a16:creationId xmlns:a16="http://schemas.microsoft.com/office/drawing/2014/main" id="{F006B450-B486-4ED4-B2A6-914921D204D8}"/>
                </a:ext>
              </a:extLst>
            </p:cNvPr>
            <p:cNvSpPr/>
            <p:nvPr/>
          </p:nvSpPr>
          <p:spPr>
            <a:xfrm>
              <a:off x="11552410" y="5214846"/>
              <a:ext cx="1576939" cy="2170418"/>
            </a:xfrm>
            <a:custGeom>
              <a:avLst/>
              <a:gdLst>
                <a:gd name="connsiteX0" fmla="*/ 231521 w 1576939"/>
                <a:gd name="connsiteY0" fmla="*/ 1605228 h 2170418"/>
                <a:gd name="connsiteX1" fmla="*/ 370788 w 1576939"/>
                <a:gd name="connsiteY1" fmla="*/ 1866658 h 2170418"/>
                <a:gd name="connsiteX2" fmla="*/ 590682 w 1576939"/>
                <a:gd name="connsiteY2" fmla="*/ 2035243 h 2170418"/>
                <a:gd name="connsiteX3" fmla="*/ 854555 w 1576939"/>
                <a:gd name="connsiteY3" fmla="*/ 2162294 h 2170418"/>
                <a:gd name="connsiteX4" fmla="*/ 1074449 w 1576939"/>
                <a:gd name="connsiteY4" fmla="*/ 1976605 h 2170418"/>
                <a:gd name="connsiteX5" fmla="*/ 1086665 w 1576939"/>
                <a:gd name="connsiteY5" fmla="*/ 1839782 h 2170418"/>
                <a:gd name="connsiteX6" fmla="*/ 1135531 w 1576939"/>
                <a:gd name="connsiteY6" fmla="*/ 1844669 h 2170418"/>
                <a:gd name="connsiteX7" fmla="*/ 1343209 w 1576939"/>
                <a:gd name="connsiteY7" fmla="*/ 1932626 h 2170418"/>
                <a:gd name="connsiteX8" fmla="*/ 1565547 w 1576939"/>
                <a:gd name="connsiteY8" fmla="*/ 1627218 h 2170418"/>
                <a:gd name="connsiteX9" fmla="*/ 1570432 w 1576939"/>
                <a:gd name="connsiteY9" fmla="*/ 1351128 h 2170418"/>
                <a:gd name="connsiteX10" fmla="*/ 1541114 w 1576939"/>
                <a:gd name="connsiteY10" fmla="*/ 1009070 h 2170418"/>
                <a:gd name="connsiteX11" fmla="*/ 1399403 w 1576939"/>
                <a:gd name="connsiteY11" fmla="*/ 776959 h 2170418"/>
                <a:gd name="connsiteX12" fmla="*/ 1245478 w 1576939"/>
                <a:gd name="connsiteY12" fmla="*/ 537519 h 2170418"/>
                <a:gd name="connsiteX13" fmla="*/ 991379 w 1576939"/>
                <a:gd name="connsiteY13" fmla="*/ 412912 h 2170418"/>
                <a:gd name="connsiteX14" fmla="*/ 871658 w 1576939"/>
                <a:gd name="connsiteY14" fmla="*/ 344501 h 2170418"/>
                <a:gd name="connsiteX15" fmla="*/ 663980 w 1576939"/>
                <a:gd name="connsiteY15" fmla="*/ 222338 h 2170418"/>
                <a:gd name="connsiteX16" fmla="*/ 409879 w 1576939"/>
                <a:gd name="connsiteY16" fmla="*/ 173472 h 2170418"/>
                <a:gd name="connsiteX17" fmla="*/ 231521 w 1576939"/>
                <a:gd name="connsiteY17" fmla="*/ 0 h 2170418"/>
                <a:gd name="connsiteX18" fmla="*/ 243737 w 1576939"/>
                <a:gd name="connsiteY18" fmla="*/ 241884 h 2170418"/>
                <a:gd name="connsiteX19" fmla="*/ 214418 w 1576939"/>
                <a:gd name="connsiteY19" fmla="*/ 398253 h 2170418"/>
                <a:gd name="connsiteX20" fmla="*/ 158223 w 1576939"/>
                <a:gd name="connsiteY20" fmla="*/ 513087 h 2170418"/>
                <a:gd name="connsiteX21" fmla="*/ 1854 w 1576939"/>
                <a:gd name="connsiteY21" fmla="*/ 838041 h 2170418"/>
                <a:gd name="connsiteX22" fmla="*/ 53163 w 1576939"/>
                <a:gd name="connsiteY22" fmla="*/ 1119017 h 2170418"/>
                <a:gd name="connsiteX23" fmla="*/ 109357 w 1576939"/>
                <a:gd name="connsiteY23" fmla="*/ 1399993 h 2170418"/>
                <a:gd name="connsiteX24" fmla="*/ 231521 w 1576939"/>
                <a:gd name="connsiteY24" fmla="*/ 1605228 h 2170418"/>
                <a:gd name="connsiteX25" fmla="*/ 1135531 w 1576939"/>
                <a:gd name="connsiteY25" fmla="*/ 549736 h 2170418"/>
                <a:gd name="connsiteX26" fmla="*/ 1274797 w 1576939"/>
                <a:gd name="connsiteY26" fmla="*/ 752527 h 2170418"/>
                <a:gd name="connsiteX27" fmla="*/ 1294343 w 1576939"/>
                <a:gd name="connsiteY27" fmla="*/ 1079925 h 2170418"/>
                <a:gd name="connsiteX28" fmla="*/ 1272355 w 1576939"/>
                <a:gd name="connsiteY28" fmla="*/ 1184986 h 2170418"/>
                <a:gd name="connsiteX29" fmla="*/ 1218602 w 1576939"/>
                <a:gd name="connsiteY29" fmla="*/ 1343798 h 2170418"/>
                <a:gd name="connsiteX30" fmla="*/ 1164850 w 1576939"/>
                <a:gd name="connsiteY30" fmla="*/ 1451302 h 2170418"/>
                <a:gd name="connsiteX31" fmla="*/ 1106211 w 1576939"/>
                <a:gd name="connsiteY31" fmla="*/ 1522157 h 2170418"/>
                <a:gd name="connsiteX32" fmla="*/ 966946 w 1576939"/>
                <a:gd name="connsiteY32" fmla="*/ 1417096 h 2170418"/>
                <a:gd name="connsiteX33" fmla="*/ 940069 w 1576939"/>
                <a:gd name="connsiteY33" fmla="*/ 1148337 h 2170418"/>
                <a:gd name="connsiteX34" fmla="*/ 979162 w 1576939"/>
                <a:gd name="connsiteY34" fmla="*/ 1004184 h 2170418"/>
                <a:gd name="connsiteX35" fmla="*/ 1028028 w 1576939"/>
                <a:gd name="connsiteY35" fmla="*/ 847814 h 2170418"/>
                <a:gd name="connsiteX36" fmla="*/ 1040244 w 1576939"/>
                <a:gd name="connsiteY36" fmla="*/ 732981 h 2170418"/>
                <a:gd name="connsiteX37" fmla="*/ 1042687 w 1576939"/>
                <a:gd name="connsiteY37" fmla="*/ 637694 h 2170418"/>
                <a:gd name="connsiteX38" fmla="*/ 1135531 w 1576939"/>
                <a:gd name="connsiteY38" fmla="*/ 549736 h 2170418"/>
                <a:gd name="connsiteX39" fmla="*/ 661537 w 1576939"/>
                <a:gd name="connsiteY39" fmla="*/ 290749 h 2170418"/>
                <a:gd name="connsiteX40" fmla="*/ 717732 w 1576939"/>
                <a:gd name="connsiteY40" fmla="*/ 276089 h 2170418"/>
                <a:gd name="connsiteX41" fmla="*/ 905864 w 1576939"/>
                <a:gd name="connsiteY41" fmla="*/ 422685 h 2170418"/>
                <a:gd name="connsiteX42" fmla="*/ 981605 w 1576939"/>
                <a:gd name="connsiteY42" fmla="*/ 525303 h 2170418"/>
                <a:gd name="connsiteX43" fmla="*/ 979162 w 1576939"/>
                <a:gd name="connsiteY43" fmla="*/ 674343 h 2170418"/>
                <a:gd name="connsiteX44" fmla="*/ 944956 w 1576939"/>
                <a:gd name="connsiteY44" fmla="*/ 820939 h 2170418"/>
                <a:gd name="connsiteX45" fmla="*/ 874100 w 1576939"/>
                <a:gd name="connsiteY45" fmla="*/ 987081 h 2170418"/>
                <a:gd name="connsiteX46" fmla="*/ 822792 w 1576939"/>
                <a:gd name="connsiteY46" fmla="*/ 1065266 h 2170418"/>
                <a:gd name="connsiteX47" fmla="*/ 798360 w 1576939"/>
                <a:gd name="connsiteY47" fmla="*/ 1067708 h 2170418"/>
                <a:gd name="connsiteX48" fmla="*/ 793473 w 1576939"/>
                <a:gd name="connsiteY48" fmla="*/ 1067708 h 2170418"/>
                <a:gd name="connsiteX49" fmla="*/ 744607 w 1576939"/>
                <a:gd name="connsiteY49" fmla="*/ 979751 h 2170418"/>
                <a:gd name="connsiteX50" fmla="*/ 712845 w 1576939"/>
                <a:gd name="connsiteY50" fmla="*/ 872247 h 2170418"/>
                <a:gd name="connsiteX51" fmla="*/ 688413 w 1576939"/>
                <a:gd name="connsiteY51" fmla="*/ 752527 h 2170418"/>
                <a:gd name="connsiteX52" fmla="*/ 707958 w 1576939"/>
                <a:gd name="connsiteY52" fmla="*/ 627920 h 2170418"/>
                <a:gd name="connsiteX53" fmla="*/ 666423 w 1576939"/>
                <a:gd name="connsiteY53" fmla="*/ 364047 h 2170418"/>
                <a:gd name="connsiteX54" fmla="*/ 661537 w 1576939"/>
                <a:gd name="connsiteY54" fmla="*/ 290749 h 2170418"/>
                <a:gd name="connsiteX55" fmla="*/ 534487 w 1576939"/>
                <a:gd name="connsiteY55" fmla="*/ 583941 h 2170418"/>
                <a:gd name="connsiteX56" fmla="*/ 497838 w 1576939"/>
                <a:gd name="connsiteY56" fmla="*/ 461778 h 2170418"/>
                <a:gd name="connsiteX57" fmla="*/ 434312 w 1576939"/>
                <a:gd name="connsiteY57" fmla="*/ 290749 h 2170418"/>
                <a:gd name="connsiteX58" fmla="*/ 380561 w 1576939"/>
                <a:gd name="connsiteY58" fmla="*/ 173472 h 2170418"/>
                <a:gd name="connsiteX59" fmla="*/ 387891 w 1576939"/>
                <a:gd name="connsiteY59" fmla="*/ 171029 h 2170418"/>
                <a:gd name="connsiteX60" fmla="*/ 402550 w 1576939"/>
                <a:gd name="connsiteY60" fmla="*/ 175915 h 2170418"/>
                <a:gd name="connsiteX61" fmla="*/ 412323 w 1576939"/>
                <a:gd name="connsiteY61" fmla="*/ 185689 h 2170418"/>
                <a:gd name="connsiteX62" fmla="*/ 436756 w 1576939"/>
                <a:gd name="connsiteY62" fmla="*/ 219894 h 2170418"/>
                <a:gd name="connsiteX63" fmla="*/ 536930 w 1576939"/>
                <a:gd name="connsiteY63" fmla="*/ 266316 h 2170418"/>
                <a:gd name="connsiteX64" fmla="*/ 624888 w 1576939"/>
                <a:gd name="connsiteY64" fmla="*/ 412912 h 2170418"/>
                <a:gd name="connsiteX65" fmla="*/ 632218 w 1576939"/>
                <a:gd name="connsiteY65" fmla="*/ 566838 h 2170418"/>
                <a:gd name="connsiteX66" fmla="*/ 627331 w 1576939"/>
                <a:gd name="connsiteY66" fmla="*/ 610817 h 2170418"/>
                <a:gd name="connsiteX67" fmla="*/ 593124 w 1576939"/>
                <a:gd name="connsiteY67" fmla="*/ 667012 h 2170418"/>
                <a:gd name="connsiteX68" fmla="*/ 534487 w 1576939"/>
                <a:gd name="connsiteY68" fmla="*/ 583941 h 2170418"/>
                <a:gd name="connsiteX69" fmla="*/ 1162407 w 1576939"/>
                <a:gd name="connsiteY69" fmla="*/ 1571022 h 2170418"/>
                <a:gd name="connsiteX70" fmla="*/ 1321220 w 1576939"/>
                <a:gd name="connsiteY70" fmla="*/ 1299819 h 2170418"/>
                <a:gd name="connsiteX71" fmla="*/ 1370085 w 1576939"/>
                <a:gd name="connsiteY71" fmla="*/ 1155666 h 2170418"/>
                <a:gd name="connsiteX72" fmla="*/ 1374971 w 1576939"/>
                <a:gd name="connsiteY72" fmla="*/ 1082368 h 2170418"/>
                <a:gd name="connsiteX73" fmla="*/ 1387187 w 1576939"/>
                <a:gd name="connsiteY73" fmla="*/ 991968 h 2170418"/>
                <a:gd name="connsiteX74" fmla="*/ 1423836 w 1576939"/>
                <a:gd name="connsiteY74" fmla="*/ 940659 h 2170418"/>
                <a:gd name="connsiteX75" fmla="*/ 1489805 w 1576939"/>
                <a:gd name="connsiteY75" fmla="*/ 962648 h 2170418"/>
                <a:gd name="connsiteX76" fmla="*/ 1541114 w 1576939"/>
                <a:gd name="connsiteY76" fmla="*/ 1060379 h 2170418"/>
                <a:gd name="connsiteX77" fmla="*/ 1543557 w 1576939"/>
                <a:gd name="connsiteY77" fmla="*/ 1343798 h 2170418"/>
                <a:gd name="connsiteX78" fmla="*/ 1553331 w 1576939"/>
                <a:gd name="connsiteY78" fmla="*/ 1514827 h 2170418"/>
                <a:gd name="connsiteX79" fmla="*/ 1553331 w 1576939"/>
                <a:gd name="connsiteY79" fmla="*/ 1600342 h 2170418"/>
                <a:gd name="connsiteX80" fmla="*/ 1553331 w 1576939"/>
                <a:gd name="connsiteY80" fmla="*/ 1602785 h 2170418"/>
                <a:gd name="connsiteX81" fmla="*/ 1531341 w 1576939"/>
                <a:gd name="connsiteY81" fmla="*/ 1693186 h 2170418"/>
                <a:gd name="connsiteX82" fmla="*/ 1489805 w 1576939"/>
                <a:gd name="connsiteY82" fmla="*/ 1768927 h 2170418"/>
                <a:gd name="connsiteX83" fmla="*/ 1357869 w 1576939"/>
                <a:gd name="connsiteY83" fmla="*/ 1883761 h 2170418"/>
                <a:gd name="connsiteX84" fmla="*/ 1137975 w 1576939"/>
                <a:gd name="connsiteY84" fmla="*/ 1825122 h 2170418"/>
                <a:gd name="connsiteX85" fmla="*/ 1162407 w 1576939"/>
                <a:gd name="connsiteY85" fmla="*/ 1571022 h 2170418"/>
                <a:gd name="connsiteX86" fmla="*/ 182655 w 1576939"/>
                <a:gd name="connsiteY86" fmla="*/ 495983 h 2170418"/>
                <a:gd name="connsiteX87" fmla="*/ 238850 w 1576939"/>
                <a:gd name="connsiteY87" fmla="*/ 415356 h 2170418"/>
                <a:gd name="connsiteX88" fmla="*/ 231521 w 1576939"/>
                <a:gd name="connsiteY88" fmla="*/ 351831 h 2170418"/>
                <a:gd name="connsiteX89" fmla="*/ 238850 w 1576939"/>
                <a:gd name="connsiteY89" fmla="*/ 305409 h 2170418"/>
                <a:gd name="connsiteX90" fmla="*/ 277944 w 1576939"/>
                <a:gd name="connsiteY90" fmla="*/ 234554 h 2170418"/>
                <a:gd name="connsiteX91" fmla="*/ 314593 w 1576939"/>
                <a:gd name="connsiteY91" fmla="*/ 246770 h 2170418"/>
                <a:gd name="connsiteX92" fmla="*/ 392778 w 1576939"/>
                <a:gd name="connsiteY92" fmla="*/ 388480 h 2170418"/>
                <a:gd name="connsiteX93" fmla="*/ 448972 w 1576939"/>
                <a:gd name="connsiteY93" fmla="*/ 527746 h 2170418"/>
                <a:gd name="connsiteX94" fmla="*/ 483177 w 1576939"/>
                <a:gd name="connsiteY94" fmla="*/ 601044 h 2170418"/>
                <a:gd name="connsiteX95" fmla="*/ 517384 w 1576939"/>
                <a:gd name="connsiteY95" fmla="*/ 657239 h 2170418"/>
                <a:gd name="connsiteX96" fmla="*/ 495394 w 1576939"/>
                <a:gd name="connsiteY96" fmla="*/ 703661 h 2170418"/>
                <a:gd name="connsiteX97" fmla="*/ 436756 w 1576939"/>
                <a:gd name="connsiteY97" fmla="*/ 659683 h 2170418"/>
                <a:gd name="connsiteX98" fmla="*/ 361014 w 1576939"/>
                <a:gd name="connsiteY98" fmla="*/ 645023 h 2170418"/>
                <a:gd name="connsiteX99" fmla="*/ 277944 w 1576939"/>
                <a:gd name="connsiteY99" fmla="*/ 620590 h 2170418"/>
                <a:gd name="connsiteX100" fmla="*/ 197316 w 1576939"/>
                <a:gd name="connsiteY100" fmla="*/ 559509 h 2170418"/>
                <a:gd name="connsiteX101" fmla="*/ 182655 w 1576939"/>
                <a:gd name="connsiteY101" fmla="*/ 495983 h 2170418"/>
                <a:gd name="connsiteX102" fmla="*/ 60492 w 1576939"/>
                <a:gd name="connsiteY102" fmla="*/ 762300 h 2170418"/>
                <a:gd name="connsiteX103" fmla="*/ 97141 w 1576939"/>
                <a:gd name="connsiteY103" fmla="*/ 659683 h 2170418"/>
                <a:gd name="connsiteX104" fmla="*/ 180213 w 1576939"/>
                <a:gd name="connsiteY104" fmla="*/ 615704 h 2170418"/>
                <a:gd name="connsiteX105" fmla="*/ 295047 w 1576939"/>
                <a:gd name="connsiteY105" fmla="*/ 681672 h 2170418"/>
                <a:gd name="connsiteX106" fmla="*/ 444086 w 1576939"/>
                <a:gd name="connsiteY106" fmla="*/ 757414 h 2170418"/>
                <a:gd name="connsiteX107" fmla="*/ 685970 w 1576939"/>
                <a:gd name="connsiteY107" fmla="*/ 1057935 h 2170418"/>
                <a:gd name="connsiteX108" fmla="*/ 725062 w 1576939"/>
                <a:gd name="connsiteY108" fmla="*/ 1160553 h 2170418"/>
                <a:gd name="connsiteX109" fmla="*/ 673754 w 1576939"/>
                <a:gd name="connsiteY109" fmla="*/ 1167883 h 2170418"/>
                <a:gd name="connsiteX110" fmla="*/ 536930 w 1576939"/>
                <a:gd name="connsiteY110" fmla="*/ 1133677 h 2170418"/>
                <a:gd name="connsiteX111" fmla="*/ 419653 w 1576939"/>
                <a:gd name="connsiteY111" fmla="*/ 1097028 h 2170418"/>
                <a:gd name="connsiteX112" fmla="*/ 211975 w 1576939"/>
                <a:gd name="connsiteY112" fmla="*/ 947988 h 2170418"/>
                <a:gd name="connsiteX113" fmla="*/ 60492 w 1576939"/>
                <a:gd name="connsiteY113" fmla="*/ 762300 h 2170418"/>
                <a:gd name="connsiteX114" fmla="*/ 121574 w 1576939"/>
                <a:gd name="connsiteY114" fmla="*/ 1224078 h 2170418"/>
                <a:gd name="connsiteX115" fmla="*/ 116687 w 1576939"/>
                <a:gd name="connsiteY115" fmla="*/ 1104357 h 2170418"/>
                <a:gd name="connsiteX116" fmla="*/ 160667 w 1576939"/>
                <a:gd name="connsiteY116" fmla="*/ 1065266 h 2170418"/>
                <a:gd name="connsiteX117" fmla="*/ 238850 w 1576939"/>
                <a:gd name="connsiteY117" fmla="*/ 1084812 h 2170418"/>
                <a:gd name="connsiteX118" fmla="*/ 319479 w 1576939"/>
                <a:gd name="connsiteY118" fmla="*/ 1131234 h 2170418"/>
                <a:gd name="connsiteX119" fmla="*/ 573579 w 1576939"/>
                <a:gd name="connsiteY119" fmla="*/ 1241181 h 2170418"/>
                <a:gd name="connsiteX120" fmla="*/ 717732 w 1576939"/>
                <a:gd name="connsiteY120" fmla="*/ 1280273 h 2170418"/>
                <a:gd name="connsiteX121" fmla="*/ 808133 w 1576939"/>
                <a:gd name="connsiteY121" fmla="*/ 1363344 h 2170418"/>
                <a:gd name="connsiteX122" fmla="*/ 891204 w 1576939"/>
                <a:gd name="connsiteY122" fmla="*/ 1509940 h 2170418"/>
                <a:gd name="connsiteX123" fmla="*/ 940069 w 1576939"/>
                <a:gd name="connsiteY123" fmla="*/ 1600342 h 2170418"/>
                <a:gd name="connsiteX124" fmla="*/ 932740 w 1576939"/>
                <a:gd name="connsiteY124" fmla="*/ 1649207 h 2170418"/>
                <a:gd name="connsiteX125" fmla="*/ 856999 w 1576939"/>
                <a:gd name="connsiteY125" fmla="*/ 1622331 h 2170418"/>
                <a:gd name="connsiteX126" fmla="*/ 707958 w 1576939"/>
                <a:gd name="connsiteY126" fmla="*/ 1600342 h 2170418"/>
                <a:gd name="connsiteX127" fmla="*/ 558920 w 1576939"/>
                <a:gd name="connsiteY127" fmla="*/ 1563693 h 2170418"/>
                <a:gd name="connsiteX128" fmla="*/ 402550 w 1576939"/>
                <a:gd name="connsiteY128" fmla="*/ 1497724 h 2170418"/>
                <a:gd name="connsiteX129" fmla="*/ 260840 w 1576939"/>
                <a:gd name="connsiteY129" fmla="*/ 1441529 h 2170418"/>
                <a:gd name="connsiteX130" fmla="*/ 121574 w 1576939"/>
                <a:gd name="connsiteY130" fmla="*/ 1224078 h 2170418"/>
                <a:gd name="connsiteX131" fmla="*/ 295047 w 1576939"/>
                <a:gd name="connsiteY131" fmla="*/ 1629660 h 2170418"/>
                <a:gd name="connsiteX132" fmla="*/ 339025 w 1576939"/>
                <a:gd name="connsiteY132" fmla="*/ 1561249 h 2170418"/>
                <a:gd name="connsiteX133" fmla="*/ 456302 w 1576939"/>
                <a:gd name="connsiteY133" fmla="*/ 1585682 h 2170418"/>
                <a:gd name="connsiteX134" fmla="*/ 605341 w 1576939"/>
                <a:gd name="connsiteY134" fmla="*/ 1649207 h 2170418"/>
                <a:gd name="connsiteX135" fmla="*/ 781257 w 1576939"/>
                <a:gd name="connsiteY135" fmla="*/ 1683413 h 2170418"/>
                <a:gd name="connsiteX136" fmla="*/ 915636 w 1576939"/>
                <a:gd name="connsiteY136" fmla="*/ 1712732 h 2170418"/>
                <a:gd name="connsiteX137" fmla="*/ 1050016 w 1576939"/>
                <a:gd name="connsiteY137" fmla="*/ 1847112 h 2170418"/>
                <a:gd name="connsiteX138" fmla="*/ 1054903 w 1576939"/>
                <a:gd name="connsiteY138" fmla="*/ 1864214 h 2170418"/>
                <a:gd name="connsiteX139" fmla="*/ 984048 w 1576939"/>
                <a:gd name="connsiteY139" fmla="*/ 2093882 h 2170418"/>
                <a:gd name="connsiteX140" fmla="*/ 854555 w 1576939"/>
                <a:gd name="connsiteY140" fmla="*/ 2140304 h 2170418"/>
                <a:gd name="connsiteX141" fmla="*/ 722619 w 1576939"/>
                <a:gd name="connsiteY141" fmla="*/ 2120758 h 2170418"/>
                <a:gd name="connsiteX142" fmla="*/ 629774 w 1576939"/>
                <a:gd name="connsiteY142" fmla="*/ 2037687 h 2170418"/>
                <a:gd name="connsiteX143" fmla="*/ 588239 w 1576939"/>
                <a:gd name="connsiteY143" fmla="*/ 1974162 h 2170418"/>
                <a:gd name="connsiteX144" fmla="*/ 534487 w 1576939"/>
                <a:gd name="connsiteY144" fmla="*/ 1927740 h 2170418"/>
                <a:gd name="connsiteX145" fmla="*/ 419653 w 1576939"/>
                <a:gd name="connsiteY145" fmla="*/ 1847112 h 2170418"/>
                <a:gd name="connsiteX146" fmla="*/ 329252 w 1576939"/>
                <a:gd name="connsiteY146" fmla="*/ 1727391 h 2170418"/>
                <a:gd name="connsiteX147" fmla="*/ 295047 w 1576939"/>
                <a:gd name="connsiteY147" fmla="*/ 1629660 h 2170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</a:cxnLst>
              <a:rect l="l" t="t" r="r" b="b"/>
              <a:pathLst>
                <a:path w="1576939" h="2170418">
                  <a:moveTo>
                    <a:pt x="231521" y="1605228"/>
                  </a:moveTo>
                  <a:cubicBezTo>
                    <a:pt x="243737" y="1673640"/>
                    <a:pt x="265727" y="1788473"/>
                    <a:pt x="370788" y="1866658"/>
                  </a:cubicBezTo>
                  <a:cubicBezTo>
                    <a:pt x="475848" y="1944843"/>
                    <a:pt x="549146" y="1969275"/>
                    <a:pt x="590682" y="2035243"/>
                  </a:cubicBezTo>
                  <a:cubicBezTo>
                    <a:pt x="632218" y="2103655"/>
                    <a:pt x="668867" y="2198943"/>
                    <a:pt x="854555" y="2162294"/>
                  </a:cubicBezTo>
                  <a:cubicBezTo>
                    <a:pt x="1040244" y="2125645"/>
                    <a:pt x="1062233" y="2027914"/>
                    <a:pt x="1074449" y="1976605"/>
                  </a:cubicBezTo>
                  <a:cubicBezTo>
                    <a:pt x="1086665" y="1925296"/>
                    <a:pt x="1062233" y="1869101"/>
                    <a:pt x="1086665" y="1839782"/>
                  </a:cubicBezTo>
                  <a:cubicBezTo>
                    <a:pt x="1086665" y="1839782"/>
                    <a:pt x="1113542" y="1805576"/>
                    <a:pt x="1135531" y="1844669"/>
                  </a:cubicBezTo>
                  <a:cubicBezTo>
                    <a:pt x="1159963" y="1883761"/>
                    <a:pt x="1208829" y="1976605"/>
                    <a:pt x="1343209" y="1932626"/>
                  </a:cubicBezTo>
                  <a:cubicBezTo>
                    <a:pt x="1477588" y="1888647"/>
                    <a:pt x="1546000" y="1715175"/>
                    <a:pt x="1565547" y="1627218"/>
                  </a:cubicBezTo>
                  <a:cubicBezTo>
                    <a:pt x="1585093" y="1539260"/>
                    <a:pt x="1567990" y="1441529"/>
                    <a:pt x="1570432" y="1351128"/>
                  </a:cubicBezTo>
                  <a:cubicBezTo>
                    <a:pt x="1572876" y="1260727"/>
                    <a:pt x="1594865" y="1119017"/>
                    <a:pt x="1541114" y="1009070"/>
                  </a:cubicBezTo>
                  <a:cubicBezTo>
                    <a:pt x="1487362" y="899123"/>
                    <a:pt x="1426280" y="874690"/>
                    <a:pt x="1399403" y="776959"/>
                  </a:cubicBezTo>
                  <a:cubicBezTo>
                    <a:pt x="1374971" y="679229"/>
                    <a:pt x="1321220" y="586385"/>
                    <a:pt x="1245478" y="537519"/>
                  </a:cubicBezTo>
                  <a:cubicBezTo>
                    <a:pt x="1169737" y="488654"/>
                    <a:pt x="1072006" y="437345"/>
                    <a:pt x="991379" y="412912"/>
                  </a:cubicBezTo>
                  <a:cubicBezTo>
                    <a:pt x="910750" y="388480"/>
                    <a:pt x="903420" y="373820"/>
                    <a:pt x="871658" y="344501"/>
                  </a:cubicBezTo>
                  <a:cubicBezTo>
                    <a:pt x="839896" y="315182"/>
                    <a:pt x="766598" y="217451"/>
                    <a:pt x="663980" y="222338"/>
                  </a:cubicBezTo>
                  <a:cubicBezTo>
                    <a:pt x="561362" y="227224"/>
                    <a:pt x="444086" y="212564"/>
                    <a:pt x="409879" y="173472"/>
                  </a:cubicBezTo>
                  <a:cubicBezTo>
                    <a:pt x="373230" y="131936"/>
                    <a:pt x="324365" y="65968"/>
                    <a:pt x="231521" y="0"/>
                  </a:cubicBezTo>
                  <a:cubicBezTo>
                    <a:pt x="231521" y="0"/>
                    <a:pt x="297489" y="129493"/>
                    <a:pt x="243737" y="241884"/>
                  </a:cubicBezTo>
                  <a:cubicBezTo>
                    <a:pt x="187542" y="354274"/>
                    <a:pt x="211975" y="378707"/>
                    <a:pt x="214418" y="398253"/>
                  </a:cubicBezTo>
                  <a:cubicBezTo>
                    <a:pt x="216862" y="417799"/>
                    <a:pt x="226634" y="439789"/>
                    <a:pt x="158223" y="513087"/>
                  </a:cubicBezTo>
                  <a:cubicBezTo>
                    <a:pt x="89812" y="586385"/>
                    <a:pt x="-15249" y="723208"/>
                    <a:pt x="1854" y="838041"/>
                  </a:cubicBezTo>
                  <a:cubicBezTo>
                    <a:pt x="18956" y="952875"/>
                    <a:pt x="70266" y="1031059"/>
                    <a:pt x="53163" y="1119017"/>
                  </a:cubicBezTo>
                  <a:cubicBezTo>
                    <a:pt x="36059" y="1206975"/>
                    <a:pt x="50720" y="1326695"/>
                    <a:pt x="109357" y="1399993"/>
                  </a:cubicBezTo>
                  <a:cubicBezTo>
                    <a:pt x="165552" y="1468405"/>
                    <a:pt x="221749" y="1536816"/>
                    <a:pt x="231521" y="1605228"/>
                  </a:cubicBezTo>
                  <a:close/>
                  <a:moveTo>
                    <a:pt x="1135531" y="549736"/>
                  </a:moveTo>
                  <a:cubicBezTo>
                    <a:pt x="1225932" y="576612"/>
                    <a:pt x="1267468" y="667012"/>
                    <a:pt x="1274797" y="752527"/>
                  </a:cubicBezTo>
                  <a:cubicBezTo>
                    <a:pt x="1284571" y="862474"/>
                    <a:pt x="1306559" y="967535"/>
                    <a:pt x="1294343" y="1079925"/>
                  </a:cubicBezTo>
                  <a:cubicBezTo>
                    <a:pt x="1291900" y="1111688"/>
                    <a:pt x="1279684" y="1153223"/>
                    <a:pt x="1272355" y="1184986"/>
                  </a:cubicBezTo>
                  <a:cubicBezTo>
                    <a:pt x="1262581" y="1238737"/>
                    <a:pt x="1243035" y="1292489"/>
                    <a:pt x="1218602" y="1343798"/>
                  </a:cubicBezTo>
                  <a:cubicBezTo>
                    <a:pt x="1201499" y="1380447"/>
                    <a:pt x="1184396" y="1417096"/>
                    <a:pt x="1164850" y="1451302"/>
                  </a:cubicBezTo>
                  <a:cubicBezTo>
                    <a:pt x="1150191" y="1475735"/>
                    <a:pt x="1133088" y="1507497"/>
                    <a:pt x="1106211" y="1522157"/>
                  </a:cubicBezTo>
                  <a:cubicBezTo>
                    <a:pt x="1030470" y="1561249"/>
                    <a:pt x="988934" y="1463518"/>
                    <a:pt x="966946" y="1417096"/>
                  </a:cubicBezTo>
                  <a:cubicBezTo>
                    <a:pt x="925410" y="1334025"/>
                    <a:pt x="920523" y="1243624"/>
                    <a:pt x="940069" y="1148337"/>
                  </a:cubicBezTo>
                  <a:cubicBezTo>
                    <a:pt x="949843" y="1099471"/>
                    <a:pt x="962059" y="1053049"/>
                    <a:pt x="979162" y="1004184"/>
                  </a:cubicBezTo>
                  <a:cubicBezTo>
                    <a:pt x="996264" y="952875"/>
                    <a:pt x="1015811" y="901566"/>
                    <a:pt x="1028028" y="847814"/>
                  </a:cubicBezTo>
                  <a:cubicBezTo>
                    <a:pt x="1037800" y="808722"/>
                    <a:pt x="1040244" y="772073"/>
                    <a:pt x="1040244" y="732981"/>
                  </a:cubicBezTo>
                  <a:cubicBezTo>
                    <a:pt x="1040244" y="701218"/>
                    <a:pt x="1040244" y="669456"/>
                    <a:pt x="1042687" y="637694"/>
                  </a:cubicBezTo>
                  <a:cubicBezTo>
                    <a:pt x="1050016" y="591271"/>
                    <a:pt x="1072006" y="532632"/>
                    <a:pt x="1135531" y="549736"/>
                  </a:cubicBezTo>
                  <a:close/>
                  <a:moveTo>
                    <a:pt x="661537" y="290749"/>
                  </a:moveTo>
                  <a:cubicBezTo>
                    <a:pt x="671309" y="268760"/>
                    <a:pt x="700629" y="271203"/>
                    <a:pt x="717732" y="276089"/>
                  </a:cubicBezTo>
                  <a:cubicBezTo>
                    <a:pt x="803247" y="298078"/>
                    <a:pt x="830122" y="388480"/>
                    <a:pt x="905864" y="422685"/>
                  </a:cubicBezTo>
                  <a:cubicBezTo>
                    <a:pt x="949843" y="444675"/>
                    <a:pt x="974275" y="478881"/>
                    <a:pt x="981605" y="525303"/>
                  </a:cubicBezTo>
                  <a:cubicBezTo>
                    <a:pt x="988934" y="574168"/>
                    <a:pt x="984048" y="625477"/>
                    <a:pt x="979162" y="674343"/>
                  </a:cubicBezTo>
                  <a:cubicBezTo>
                    <a:pt x="974275" y="725651"/>
                    <a:pt x="964502" y="772073"/>
                    <a:pt x="944956" y="820939"/>
                  </a:cubicBezTo>
                  <a:cubicBezTo>
                    <a:pt x="920523" y="877134"/>
                    <a:pt x="893648" y="930886"/>
                    <a:pt x="874100" y="987081"/>
                  </a:cubicBezTo>
                  <a:cubicBezTo>
                    <a:pt x="864328" y="1013957"/>
                    <a:pt x="852112" y="1050606"/>
                    <a:pt x="822792" y="1065266"/>
                  </a:cubicBezTo>
                  <a:cubicBezTo>
                    <a:pt x="813019" y="1070152"/>
                    <a:pt x="803247" y="1070152"/>
                    <a:pt x="798360" y="1067708"/>
                  </a:cubicBezTo>
                  <a:cubicBezTo>
                    <a:pt x="795917" y="1070152"/>
                    <a:pt x="793473" y="1070152"/>
                    <a:pt x="793473" y="1067708"/>
                  </a:cubicBezTo>
                  <a:cubicBezTo>
                    <a:pt x="766598" y="1045719"/>
                    <a:pt x="754381" y="1011513"/>
                    <a:pt x="744607" y="979751"/>
                  </a:cubicBezTo>
                  <a:cubicBezTo>
                    <a:pt x="732391" y="943102"/>
                    <a:pt x="725062" y="906453"/>
                    <a:pt x="712845" y="872247"/>
                  </a:cubicBezTo>
                  <a:cubicBezTo>
                    <a:pt x="698186" y="833155"/>
                    <a:pt x="685970" y="796506"/>
                    <a:pt x="688413" y="752527"/>
                  </a:cubicBezTo>
                  <a:cubicBezTo>
                    <a:pt x="690855" y="710992"/>
                    <a:pt x="703072" y="669456"/>
                    <a:pt x="707958" y="627920"/>
                  </a:cubicBezTo>
                  <a:cubicBezTo>
                    <a:pt x="720175" y="537519"/>
                    <a:pt x="690855" y="447118"/>
                    <a:pt x="666423" y="364047"/>
                  </a:cubicBezTo>
                  <a:cubicBezTo>
                    <a:pt x="659093" y="337171"/>
                    <a:pt x="651764" y="312738"/>
                    <a:pt x="661537" y="290749"/>
                  </a:cubicBezTo>
                  <a:close/>
                  <a:moveTo>
                    <a:pt x="534487" y="583941"/>
                  </a:moveTo>
                  <a:cubicBezTo>
                    <a:pt x="519826" y="544849"/>
                    <a:pt x="507610" y="503314"/>
                    <a:pt x="497838" y="461778"/>
                  </a:cubicBezTo>
                  <a:cubicBezTo>
                    <a:pt x="483177" y="400696"/>
                    <a:pt x="473405" y="339614"/>
                    <a:pt x="434312" y="290749"/>
                  </a:cubicBezTo>
                  <a:cubicBezTo>
                    <a:pt x="407437" y="256543"/>
                    <a:pt x="373230" y="222338"/>
                    <a:pt x="380561" y="173472"/>
                  </a:cubicBezTo>
                  <a:cubicBezTo>
                    <a:pt x="380561" y="171029"/>
                    <a:pt x="385447" y="168585"/>
                    <a:pt x="387891" y="171029"/>
                  </a:cubicBezTo>
                  <a:cubicBezTo>
                    <a:pt x="390333" y="173472"/>
                    <a:pt x="397663" y="173472"/>
                    <a:pt x="402550" y="175915"/>
                  </a:cubicBezTo>
                  <a:cubicBezTo>
                    <a:pt x="407437" y="178358"/>
                    <a:pt x="409879" y="183245"/>
                    <a:pt x="412323" y="185689"/>
                  </a:cubicBezTo>
                  <a:cubicBezTo>
                    <a:pt x="419653" y="197905"/>
                    <a:pt x="426982" y="210121"/>
                    <a:pt x="436756" y="219894"/>
                  </a:cubicBezTo>
                  <a:cubicBezTo>
                    <a:pt x="458745" y="249213"/>
                    <a:pt x="505167" y="249213"/>
                    <a:pt x="536930" y="266316"/>
                  </a:cubicBezTo>
                  <a:cubicBezTo>
                    <a:pt x="588239" y="298078"/>
                    <a:pt x="617557" y="356718"/>
                    <a:pt x="624888" y="412912"/>
                  </a:cubicBezTo>
                  <a:cubicBezTo>
                    <a:pt x="632218" y="464221"/>
                    <a:pt x="634660" y="515530"/>
                    <a:pt x="632218" y="566838"/>
                  </a:cubicBezTo>
                  <a:cubicBezTo>
                    <a:pt x="632218" y="576612"/>
                    <a:pt x="632218" y="593714"/>
                    <a:pt x="627331" y="610817"/>
                  </a:cubicBezTo>
                  <a:cubicBezTo>
                    <a:pt x="624888" y="630363"/>
                    <a:pt x="622444" y="669456"/>
                    <a:pt x="593124" y="667012"/>
                  </a:cubicBezTo>
                  <a:cubicBezTo>
                    <a:pt x="561362" y="669456"/>
                    <a:pt x="544259" y="603487"/>
                    <a:pt x="534487" y="583941"/>
                  </a:cubicBezTo>
                  <a:close/>
                  <a:moveTo>
                    <a:pt x="1162407" y="1571022"/>
                  </a:moveTo>
                  <a:cubicBezTo>
                    <a:pt x="1211273" y="1478178"/>
                    <a:pt x="1277240" y="1395107"/>
                    <a:pt x="1321220" y="1299819"/>
                  </a:cubicBezTo>
                  <a:cubicBezTo>
                    <a:pt x="1343209" y="1253397"/>
                    <a:pt x="1365199" y="1204532"/>
                    <a:pt x="1370085" y="1155666"/>
                  </a:cubicBezTo>
                  <a:cubicBezTo>
                    <a:pt x="1372528" y="1131234"/>
                    <a:pt x="1372528" y="1106801"/>
                    <a:pt x="1374971" y="1082368"/>
                  </a:cubicBezTo>
                  <a:cubicBezTo>
                    <a:pt x="1377415" y="1053049"/>
                    <a:pt x="1379858" y="1021286"/>
                    <a:pt x="1387187" y="991968"/>
                  </a:cubicBezTo>
                  <a:cubicBezTo>
                    <a:pt x="1392074" y="974864"/>
                    <a:pt x="1401848" y="947988"/>
                    <a:pt x="1423836" y="940659"/>
                  </a:cubicBezTo>
                  <a:cubicBezTo>
                    <a:pt x="1448269" y="930886"/>
                    <a:pt x="1472702" y="945545"/>
                    <a:pt x="1489805" y="962648"/>
                  </a:cubicBezTo>
                  <a:cubicBezTo>
                    <a:pt x="1516682" y="989524"/>
                    <a:pt x="1533783" y="1023730"/>
                    <a:pt x="1541114" y="1060379"/>
                  </a:cubicBezTo>
                  <a:cubicBezTo>
                    <a:pt x="1563103" y="1150780"/>
                    <a:pt x="1543557" y="1248511"/>
                    <a:pt x="1543557" y="1343798"/>
                  </a:cubicBezTo>
                  <a:cubicBezTo>
                    <a:pt x="1543557" y="1402437"/>
                    <a:pt x="1548444" y="1458632"/>
                    <a:pt x="1553331" y="1514827"/>
                  </a:cubicBezTo>
                  <a:cubicBezTo>
                    <a:pt x="1555773" y="1544146"/>
                    <a:pt x="1555773" y="1571022"/>
                    <a:pt x="1553331" y="1600342"/>
                  </a:cubicBezTo>
                  <a:cubicBezTo>
                    <a:pt x="1553331" y="1600342"/>
                    <a:pt x="1553331" y="1602785"/>
                    <a:pt x="1553331" y="1602785"/>
                  </a:cubicBezTo>
                  <a:cubicBezTo>
                    <a:pt x="1548444" y="1634547"/>
                    <a:pt x="1546000" y="1663867"/>
                    <a:pt x="1531341" y="1693186"/>
                  </a:cubicBezTo>
                  <a:cubicBezTo>
                    <a:pt x="1519124" y="1720062"/>
                    <a:pt x="1504465" y="1744494"/>
                    <a:pt x="1489805" y="1768927"/>
                  </a:cubicBezTo>
                  <a:cubicBezTo>
                    <a:pt x="1458042" y="1815349"/>
                    <a:pt x="1414064" y="1861771"/>
                    <a:pt x="1357869" y="1883761"/>
                  </a:cubicBezTo>
                  <a:cubicBezTo>
                    <a:pt x="1277240" y="1917967"/>
                    <a:pt x="1177067" y="1898420"/>
                    <a:pt x="1137975" y="1825122"/>
                  </a:cubicBezTo>
                  <a:cubicBezTo>
                    <a:pt x="1093995" y="1744494"/>
                    <a:pt x="1120872" y="1651650"/>
                    <a:pt x="1162407" y="1571022"/>
                  </a:cubicBezTo>
                  <a:close/>
                  <a:moveTo>
                    <a:pt x="182655" y="495983"/>
                  </a:moveTo>
                  <a:cubicBezTo>
                    <a:pt x="197316" y="469107"/>
                    <a:pt x="233965" y="447118"/>
                    <a:pt x="238850" y="415356"/>
                  </a:cubicBezTo>
                  <a:cubicBezTo>
                    <a:pt x="241295" y="393367"/>
                    <a:pt x="231521" y="373820"/>
                    <a:pt x="231521" y="351831"/>
                  </a:cubicBezTo>
                  <a:cubicBezTo>
                    <a:pt x="231521" y="337171"/>
                    <a:pt x="233965" y="320068"/>
                    <a:pt x="238850" y="305409"/>
                  </a:cubicBezTo>
                  <a:cubicBezTo>
                    <a:pt x="243737" y="283419"/>
                    <a:pt x="251067" y="241884"/>
                    <a:pt x="277944" y="234554"/>
                  </a:cubicBezTo>
                  <a:cubicBezTo>
                    <a:pt x="292603" y="229667"/>
                    <a:pt x="307263" y="239440"/>
                    <a:pt x="314593" y="246770"/>
                  </a:cubicBezTo>
                  <a:cubicBezTo>
                    <a:pt x="353684" y="283419"/>
                    <a:pt x="373230" y="339614"/>
                    <a:pt x="392778" y="388480"/>
                  </a:cubicBezTo>
                  <a:cubicBezTo>
                    <a:pt x="412323" y="434902"/>
                    <a:pt x="426982" y="481324"/>
                    <a:pt x="448972" y="527746"/>
                  </a:cubicBezTo>
                  <a:cubicBezTo>
                    <a:pt x="461189" y="552179"/>
                    <a:pt x="470961" y="576612"/>
                    <a:pt x="483177" y="601044"/>
                  </a:cubicBezTo>
                  <a:cubicBezTo>
                    <a:pt x="492951" y="620590"/>
                    <a:pt x="510054" y="637694"/>
                    <a:pt x="517384" y="657239"/>
                  </a:cubicBezTo>
                  <a:cubicBezTo>
                    <a:pt x="522271" y="674343"/>
                    <a:pt x="519826" y="703661"/>
                    <a:pt x="495394" y="703661"/>
                  </a:cubicBezTo>
                  <a:cubicBezTo>
                    <a:pt x="468518" y="703661"/>
                    <a:pt x="458745" y="669456"/>
                    <a:pt x="436756" y="659683"/>
                  </a:cubicBezTo>
                  <a:cubicBezTo>
                    <a:pt x="414766" y="649910"/>
                    <a:pt x="385447" y="649910"/>
                    <a:pt x="361014" y="645023"/>
                  </a:cubicBezTo>
                  <a:cubicBezTo>
                    <a:pt x="331696" y="637694"/>
                    <a:pt x="304819" y="632807"/>
                    <a:pt x="277944" y="620590"/>
                  </a:cubicBezTo>
                  <a:cubicBezTo>
                    <a:pt x="246181" y="605931"/>
                    <a:pt x="224191" y="579054"/>
                    <a:pt x="197316" y="559509"/>
                  </a:cubicBezTo>
                  <a:cubicBezTo>
                    <a:pt x="180213" y="539963"/>
                    <a:pt x="170439" y="522860"/>
                    <a:pt x="182655" y="495983"/>
                  </a:cubicBezTo>
                  <a:close/>
                  <a:moveTo>
                    <a:pt x="60492" y="762300"/>
                  </a:moveTo>
                  <a:cubicBezTo>
                    <a:pt x="58049" y="728094"/>
                    <a:pt x="72708" y="689002"/>
                    <a:pt x="97141" y="659683"/>
                  </a:cubicBezTo>
                  <a:cubicBezTo>
                    <a:pt x="116687" y="635250"/>
                    <a:pt x="146006" y="613261"/>
                    <a:pt x="180213" y="615704"/>
                  </a:cubicBezTo>
                  <a:cubicBezTo>
                    <a:pt x="226634" y="618147"/>
                    <a:pt x="263283" y="659683"/>
                    <a:pt x="295047" y="681672"/>
                  </a:cubicBezTo>
                  <a:cubicBezTo>
                    <a:pt x="341468" y="713434"/>
                    <a:pt x="390333" y="740310"/>
                    <a:pt x="444086" y="757414"/>
                  </a:cubicBezTo>
                  <a:cubicBezTo>
                    <a:pt x="600455" y="806279"/>
                    <a:pt x="615114" y="950432"/>
                    <a:pt x="685970" y="1057935"/>
                  </a:cubicBezTo>
                  <a:cubicBezTo>
                    <a:pt x="705516" y="1087255"/>
                    <a:pt x="729948" y="1121461"/>
                    <a:pt x="725062" y="1160553"/>
                  </a:cubicBezTo>
                  <a:cubicBezTo>
                    <a:pt x="722619" y="1187429"/>
                    <a:pt x="685970" y="1172769"/>
                    <a:pt x="673754" y="1167883"/>
                  </a:cubicBezTo>
                  <a:cubicBezTo>
                    <a:pt x="629774" y="1145893"/>
                    <a:pt x="585795" y="1141006"/>
                    <a:pt x="536930" y="1133677"/>
                  </a:cubicBezTo>
                  <a:cubicBezTo>
                    <a:pt x="495394" y="1128790"/>
                    <a:pt x="456302" y="1114131"/>
                    <a:pt x="419653" y="1097028"/>
                  </a:cubicBezTo>
                  <a:cubicBezTo>
                    <a:pt x="343912" y="1057935"/>
                    <a:pt x="282830" y="996854"/>
                    <a:pt x="211975" y="947988"/>
                  </a:cubicBezTo>
                  <a:cubicBezTo>
                    <a:pt x="148451" y="899123"/>
                    <a:pt x="65379" y="850258"/>
                    <a:pt x="60492" y="762300"/>
                  </a:cubicBezTo>
                  <a:close/>
                  <a:moveTo>
                    <a:pt x="121574" y="1224078"/>
                  </a:moveTo>
                  <a:cubicBezTo>
                    <a:pt x="114244" y="1187429"/>
                    <a:pt x="106915" y="1143450"/>
                    <a:pt x="116687" y="1104357"/>
                  </a:cubicBezTo>
                  <a:cubicBezTo>
                    <a:pt x="121574" y="1082368"/>
                    <a:pt x="136234" y="1065266"/>
                    <a:pt x="160667" y="1065266"/>
                  </a:cubicBezTo>
                  <a:cubicBezTo>
                    <a:pt x="189985" y="1062822"/>
                    <a:pt x="216862" y="1075039"/>
                    <a:pt x="238850" y="1084812"/>
                  </a:cubicBezTo>
                  <a:cubicBezTo>
                    <a:pt x="268170" y="1099471"/>
                    <a:pt x="295047" y="1114131"/>
                    <a:pt x="319479" y="1131234"/>
                  </a:cubicBezTo>
                  <a:cubicBezTo>
                    <a:pt x="397663" y="1180099"/>
                    <a:pt x="483177" y="1216748"/>
                    <a:pt x="573579" y="1241181"/>
                  </a:cubicBezTo>
                  <a:cubicBezTo>
                    <a:pt x="620001" y="1253397"/>
                    <a:pt x="671309" y="1260727"/>
                    <a:pt x="717732" y="1280273"/>
                  </a:cubicBezTo>
                  <a:cubicBezTo>
                    <a:pt x="759268" y="1297376"/>
                    <a:pt x="786143" y="1326695"/>
                    <a:pt x="808133" y="1363344"/>
                  </a:cubicBezTo>
                  <a:cubicBezTo>
                    <a:pt x="837451" y="1409766"/>
                    <a:pt x="859441" y="1461075"/>
                    <a:pt x="891204" y="1509940"/>
                  </a:cubicBezTo>
                  <a:cubicBezTo>
                    <a:pt x="908307" y="1539260"/>
                    <a:pt x="930297" y="1568579"/>
                    <a:pt x="940069" y="1600342"/>
                  </a:cubicBezTo>
                  <a:cubicBezTo>
                    <a:pt x="947399" y="1617444"/>
                    <a:pt x="957172" y="1644320"/>
                    <a:pt x="932740" y="1649207"/>
                  </a:cubicBezTo>
                  <a:cubicBezTo>
                    <a:pt x="905864" y="1654093"/>
                    <a:pt x="878987" y="1632104"/>
                    <a:pt x="856999" y="1622331"/>
                  </a:cubicBezTo>
                  <a:cubicBezTo>
                    <a:pt x="815463" y="1600342"/>
                    <a:pt x="756824" y="1605228"/>
                    <a:pt x="707958" y="1600342"/>
                  </a:cubicBezTo>
                  <a:cubicBezTo>
                    <a:pt x="654206" y="1595455"/>
                    <a:pt x="607785" y="1583238"/>
                    <a:pt x="558920" y="1563693"/>
                  </a:cubicBezTo>
                  <a:cubicBezTo>
                    <a:pt x="507610" y="1541703"/>
                    <a:pt x="456302" y="1514827"/>
                    <a:pt x="402550" y="1497724"/>
                  </a:cubicBezTo>
                  <a:cubicBezTo>
                    <a:pt x="353684" y="1483064"/>
                    <a:pt x="302376" y="1468405"/>
                    <a:pt x="260840" y="1441529"/>
                  </a:cubicBezTo>
                  <a:cubicBezTo>
                    <a:pt x="185100" y="1392664"/>
                    <a:pt x="141120" y="1309593"/>
                    <a:pt x="121574" y="1224078"/>
                  </a:cubicBezTo>
                  <a:close/>
                  <a:moveTo>
                    <a:pt x="295047" y="1629660"/>
                  </a:moveTo>
                  <a:cubicBezTo>
                    <a:pt x="292603" y="1600342"/>
                    <a:pt x="304819" y="1568579"/>
                    <a:pt x="339025" y="1561249"/>
                  </a:cubicBezTo>
                  <a:cubicBezTo>
                    <a:pt x="380561" y="1553920"/>
                    <a:pt x="422096" y="1571022"/>
                    <a:pt x="456302" y="1585682"/>
                  </a:cubicBezTo>
                  <a:cubicBezTo>
                    <a:pt x="505167" y="1605228"/>
                    <a:pt x="554033" y="1629660"/>
                    <a:pt x="605341" y="1649207"/>
                  </a:cubicBezTo>
                  <a:cubicBezTo>
                    <a:pt x="661537" y="1668753"/>
                    <a:pt x="720175" y="1676083"/>
                    <a:pt x="781257" y="1683413"/>
                  </a:cubicBezTo>
                  <a:cubicBezTo>
                    <a:pt x="827679" y="1688299"/>
                    <a:pt x="874100" y="1693186"/>
                    <a:pt x="915636" y="1712732"/>
                  </a:cubicBezTo>
                  <a:cubicBezTo>
                    <a:pt x="976718" y="1739608"/>
                    <a:pt x="1032913" y="1786030"/>
                    <a:pt x="1050016" y="1847112"/>
                  </a:cubicBezTo>
                  <a:cubicBezTo>
                    <a:pt x="1052460" y="1851998"/>
                    <a:pt x="1054903" y="1859328"/>
                    <a:pt x="1054903" y="1864214"/>
                  </a:cubicBezTo>
                  <a:cubicBezTo>
                    <a:pt x="1076893" y="1937512"/>
                    <a:pt x="1054903" y="2042574"/>
                    <a:pt x="984048" y="2093882"/>
                  </a:cubicBezTo>
                  <a:cubicBezTo>
                    <a:pt x="947399" y="2120758"/>
                    <a:pt x="898533" y="2135418"/>
                    <a:pt x="854555" y="2140304"/>
                  </a:cubicBezTo>
                  <a:cubicBezTo>
                    <a:pt x="808133" y="2147634"/>
                    <a:pt x="761711" y="2140304"/>
                    <a:pt x="722619" y="2120758"/>
                  </a:cubicBezTo>
                  <a:cubicBezTo>
                    <a:pt x="683526" y="2101212"/>
                    <a:pt x="654206" y="2071892"/>
                    <a:pt x="629774" y="2037687"/>
                  </a:cubicBezTo>
                  <a:cubicBezTo>
                    <a:pt x="615114" y="2018141"/>
                    <a:pt x="605341" y="1993708"/>
                    <a:pt x="588239" y="1974162"/>
                  </a:cubicBezTo>
                  <a:cubicBezTo>
                    <a:pt x="573579" y="1957059"/>
                    <a:pt x="554033" y="1939956"/>
                    <a:pt x="534487" y="1927740"/>
                  </a:cubicBezTo>
                  <a:cubicBezTo>
                    <a:pt x="495394" y="1900863"/>
                    <a:pt x="453859" y="1878874"/>
                    <a:pt x="419653" y="1847112"/>
                  </a:cubicBezTo>
                  <a:cubicBezTo>
                    <a:pt x="383004" y="1812906"/>
                    <a:pt x="351242" y="1773814"/>
                    <a:pt x="329252" y="1727391"/>
                  </a:cubicBezTo>
                  <a:cubicBezTo>
                    <a:pt x="317035" y="1695629"/>
                    <a:pt x="297489" y="1663867"/>
                    <a:pt x="295047" y="1629660"/>
                  </a:cubicBezTo>
                  <a:close/>
                </a:path>
              </a:pathLst>
            </a:custGeom>
            <a:solidFill>
              <a:srgbClr val="91BE20">
                <a:alpha val="9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75" name="Freeform: Shape 3074">
              <a:extLst>
                <a:ext uri="{FF2B5EF4-FFF2-40B4-BE49-F238E27FC236}">
                  <a16:creationId xmlns:a16="http://schemas.microsoft.com/office/drawing/2014/main" id="{7EC46F24-3E0B-4EE8-A72E-512CF985EA5E}"/>
                </a:ext>
              </a:extLst>
            </p:cNvPr>
            <p:cNvSpPr/>
            <p:nvPr/>
          </p:nvSpPr>
          <p:spPr>
            <a:xfrm>
              <a:off x="11722849" y="5209959"/>
              <a:ext cx="1170326" cy="1849555"/>
            </a:xfrm>
            <a:custGeom>
              <a:avLst/>
              <a:gdLst>
                <a:gd name="connsiteX0" fmla="*/ 767187 w 1170326"/>
                <a:gd name="connsiteY0" fmla="*/ 1666310 h 1849555"/>
                <a:gd name="connsiteX1" fmla="*/ 740310 w 1170326"/>
                <a:gd name="connsiteY1" fmla="*/ 1663867 h 1849555"/>
                <a:gd name="connsiteX2" fmla="*/ 588829 w 1170326"/>
                <a:gd name="connsiteY2" fmla="*/ 1639434 h 1849555"/>
                <a:gd name="connsiteX3" fmla="*/ 447118 w 1170326"/>
                <a:gd name="connsiteY3" fmla="*/ 1622331 h 1849555"/>
                <a:gd name="connsiteX4" fmla="*/ 200348 w 1170326"/>
                <a:gd name="connsiteY4" fmla="*/ 1527044 h 1849555"/>
                <a:gd name="connsiteX5" fmla="*/ 65969 w 1170326"/>
                <a:gd name="connsiteY5" fmla="*/ 1509941 h 1849555"/>
                <a:gd name="connsiteX6" fmla="*/ 444675 w 1170326"/>
                <a:gd name="connsiteY6" fmla="*/ 1649207 h 1849555"/>
                <a:gd name="connsiteX7" fmla="*/ 613262 w 1170326"/>
                <a:gd name="connsiteY7" fmla="*/ 1678527 h 1849555"/>
                <a:gd name="connsiteX8" fmla="*/ 754971 w 1170326"/>
                <a:gd name="connsiteY8" fmla="*/ 1695629 h 1849555"/>
                <a:gd name="connsiteX9" fmla="*/ 862474 w 1170326"/>
                <a:gd name="connsiteY9" fmla="*/ 1766484 h 1849555"/>
                <a:gd name="connsiteX10" fmla="*/ 899123 w 1170326"/>
                <a:gd name="connsiteY10" fmla="*/ 1827566 h 1849555"/>
                <a:gd name="connsiteX11" fmla="*/ 908897 w 1170326"/>
                <a:gd name="connsiteY11" fmla="*/ 1849555 h 1849555"/>
                <a:gd name="connsiteX12" fmla="*/ 911339 w 1170326"/>
                <a:gd name="connsiteY12" fmla="*/ 1844669 h 1849555"/>
                <a:gd name="connsiteX13" fmla="*/ 918670 w 1170326"/>
                <a:gd name="connsiteY13" fmla="*/ 1837339 h 1849555"/>
                <a:gd name="connsiteX14" fmla="*/ 906454 w 1170326"/>
                <a:gd name="connsiteY14" fmla="*/ 1705403 h 1849555"/>
                <a:gd name="connsiteX15" fmla="*/ 1001740 w 1170326"/>
                <a:gd name="connsiteY15" fmla="*/ 1517271 h 1849555"/>
                <a:gd name="connsiteX16" fmla="*/ 1114132 w 1170326"/>
                <a:gd name="connsiteY16" fmla="*/ 1292489 h 1849555"/>
                <a:gd name="connsiteX17" fmla="*/ 1121461 w 1170326"/>
                <a:gd name="connsiteY17" fmla="*/ 1272944 h 1849555"/>
                <a:gd name="connsiteX18" fmla="*/ 1158110 w 1170326"/>
                <a:gd name="connsiteY18" fmla="*/ 1114131 h 1849555"/>
                <a:gd name="connsiteX19" fmla="*/ 1155666 w 1170326"/>
                <a:gd name="connsiteY19" fmla="*/ 930886 h 1849555"/>
                <a:gd name="connsiteX20" fmla="*/ 1170327 w 1170326"/>
                <a:gd name="connsiteY20" fmla="*/ 806279 h 1849555"/>
                <a:gd name="connsiteX21" fmla="*/ 1150781 w 1170326"/>
                <a:gd name="connsiteY21" fmla="*/ 921113 h 1849555"/>
                <a:gd name="connsiteX22" fmla="*/ 1143450 w 1170326"/>
                <a:gd name="connsiteY22" fmla="*/ 1043276 h 1849555"/>
                <a:gd name="connsiteX23" fmla="*/ 1121461 w 1170326"/>
                <a:gd name="connsiteY23" fmla="*/ 1170326 h 1849555"/>
                <a:gd name="connsiteX24" fmla="*/ 1018844 w 1170326"/>
                <a:gd name="connsiteY24" fmla="*/ 1434200 h 1849555"/>
                <a:gd name="connsiteX25" fmla="*/ 896680 w 1170326"/>
                <a:gd name="connsiteY25" fmla="*/ 1634547 h 1849555"/>
                <a:gd name="connsiteX26" fmla="*/ 867361 w 1170326"/>
                <a:gd name="connsiteY26" fmla="*/ 1676083 h 1849555"/>
                <a:gd name="connsiteX27" fmla="*/ 862474 w 1170326"/>
                <a:gd name="connsiteY27" fmla="*/ 1676083 h 1849555"/>
                <a:gd name="connsiteX28" fmla="*/ 830712 w 1170326"/>
                <a:gd name="connsiteY28" fmla="*/ 1624774 h 1849555"/>
                <a:gd name="connsiteX29" fmla="*/ 772074 w 1170326"/>
                <a:gd name="connsiteY29" fmla="*/ 1468405 h 1849555"/>
                <a:gd name="connsiteX30" fmla="*/ 718322 w 1170326"/>
                <a:gd name="connsiteY30" fmla="*/ 1314480 h 1849555"/>
                <a:gd name="connsiteX31" fmla="*/ 754971 w 1170326"/>
                <a:gd name="connsiteY31" fmla="*/ 1009071 h 1849555"/>
                <a:gd name="connsiteX32" fmla="*/ 803836 w 1170326"/>
                <a:gd name="connsiteY32" fmla="*/ 835599 h 1849555"/>
                <a:gd name="connsiteX33" fmla="*/ 818495 w 1170326"/>
                <a:gd name="connsiteY33" fmla="*/ 679229 h 1849555"/>
                <a:gd name="connsiteX34" fmla="*/ 813608 w 1170326"/>
                <a:gd name="connsiteY34" fmla="*/ 649910 h 1849555"/>
                <a:gd name="connsiteX35" fmla="*/ 786733 w 1170326"/>
                <a:gd name="connsiteY35" fmla="*/ 825826 h 1849555"/>
                <a:gd name="connsiteX36" fmla="*/ 718322 w 1170326"/>
                <a:gd name="connsiteY36" fmla="*/ 1001741 h 1849555"/>
                <a:gd name="connsiteX37" fmla="*/ 691445 w 1170326"/>
                <a:gd name="connsiteY37" fmla="*/ 1116575 h 1849555"/>
                <a:gd name="connsiteX38" fmla="*/ 681673 w 1170326"/>
                <a:gd name="connsiteY38" fmla="*/ 1175213 h 1849555"/>
                <a:gd name="connsiteX39" fmla="*/ 659683 w 1170326"/>
                <a:gd name="connsiteY39" fmla="*/ 1221635 h 1849555"/>
                <a:gd name="connsiteX40" fmla="*/ 623034 w 1170326"/>
                <a:gd name="connsiteY40" fmla="*/ 1160553 h 1849555"/>
                <a:gd name="connsiteX41" fmla="*/ 537519 w 1170326"/>
                <a:gd name="connsiteY41" fmla="*/ 967535 h 1849555"/>
                <a:gd name="connsiteX42" fmla="*/ 478882 w 1170326"/>
                <a:gd name="connsiteY42" fmla="*/ 786733 h 1849555"/>
                <a:gd name="connsiteX43" fmla="*/ 488654 w 1170326"/>
                <a:gd name="connsiteY43" fmla="*/ 649910 h 1849555"/>
                <a:gd name="connsiteX44" fmla="*/ 495983 w 1170326"/>
                <a:gd name="connsiteY44" fmla="*/ 508201 h 1849555"/>
                <a:gd name="connsiteX45" fmla="*/ 459334 w 1170326"/>
                <a:gd name="connsiteY45" fmla="*/ 368934 h 1849555"/>
                <a:gd name="connsiteX46" fmla="*/ 434902 w 1170326"/>
                <a:gd name="connsiteY46" fmla="*/ 324955 h 1849555"/>
                <a:gd name="connsiteX47" fmla="*/ 456892 w 1170326"/>
                <a:gd name="connsiteY47" fmla="*/ 376263 h 1849555"/>
                <a:gd name="connsiteX48" fmla="*/ 473995 w 1170326"/>
                <a:gd name="connsiteY48" fmla="*/ 503314 h 1849555"/>
                <a:gd name="connsiteX49" fmla="*/ 459334 w 1170326"/>
                <a:gd name="connsiteY49" fmla="*/ 640137 h 1849555"/>
                <a:gd name="connsiteX50" fmla="*/ 447118 w 1170326"/>
                <a:gd name="connsiteY50" fmla="*/ 693888 h 1849555"/>
                <a:gd name="connsiteX51" fmla="*/ 437346 w 1170326"/>
                <a:gd name="connsiteY51" fmla="*/ 728095 h 1849555"/>
                <a:gd name="connsiteX52" fmla="*/ 388480 w 1170326"/>
                <a:gd name="connsiteY52" fmla="*/ 676786 h 1849555"/>
                <a:gd name="connsiteX53" fmla="*/ 261430 w 1170326"/>
                <a:gd name="connsiteY53" fmla="*/ 393367 h 1849555"/>
                <a:gd name="connsiteX54" fmla="*/ 224781 w 1170326"/>
                <a:gd name="connsiteY54" fmla="*/ 310296 h 1849555"/>
                <a:gd name="connsiteX55" fmla="*/ 129493 w 1170326"/>
                <a:gd name="connsiteY55" fmla="*/ 146596 h 1849555"/>
                <a:gd name="connsiteX56" fmla="*/ 78185 w 1170326"/>
                <a:gd name="connsiteY56" fmla="*/ 29320 h 1849555"/>
                <a:gd name="connsiteX57" fmla="*/ 65969 w 1170326"/>
                <a:gd name="connsiteY57" fmla="*/ 7330 h 1849555"/>
                <a:gd name="connsiteX58" fmla="*/ 56195 w 1170326"/>
                <a:gd name="connsiteY58" fmla="*/ 0 h 1849555"/>
                <a:gd name="connsiteX59" fmla="*/ 119721 w 1170326"/>
                <a:gd name="connsiteY59" fmla="*/ 146596 h 1849555"/>
                <a:gd name="connsiteX60" fmla="*/ 210122 w 1170326"/>
                <a:gd name="connsiteY60" fmla="*/ 339614 h 1849555"/>
                <a:gd name="connsiteX61" fmla="*/ 346945 w 1170326"/>
                <a:gd name="connsiteY61" fmla="*/ 647466 h 1849555"/>
                <a:gd name="connsiteX62" fmla="*/ 361604 w 1170326"/>
                <a:gd name="connsiteY62" fmla="*/ 740311 h 1849555"/>
                <a:gd name="connsiteX63" fmla="*/ 324955 w 1170326"/>
                <a:gd name="connsiteY63" fmla="*/ 725651 h 1849555"/>
                <a:gd name="connsiteX64" fmla="*/ 114834 w 1170326"/>
                <a:gd name="connsiteY64" fmla="*/ 642580 h 1849555"/>
                <a:gd name="connsiteX65" fmla="*/ 21990 w 1170326"/>
                <a:gd name="connsiteY65" fmla="*/ 588828 h 1849555"/>
                <a:gd name="connsiteX66" fmla="*/ 144154 w 1170326"/>
                <a:gd name="connsiteY66" fmla="*/ 679229 h 1849555"/>
                <a:gd name="connsiteX67" fmla="*/ 200348 w 1170326"/>
                <a:gd name="connsiteY67" fmla="*/ 698775 h 1849555"/>
                <a:gd name="connsiteX68" fmla="*/ 339615 w 1170326"/>
                <a:gd name="connsiteY68" fmla="*/ 762300 h 1849555"/>
                <a:gd name="connsiteX69" fmla="*/ 456892 w 1170326"/>
                <a:gd name="connsiteY69" fmla="*/ 906453 h 1849555"/>
                <a:gd name="connsiteX70" fmla="*/ 549736 w 1170326"/>
                <a:gd name="connsiteY70" fmla="*/ 1101915 h 1849555"/>
                <a:gd name="connsiteX71" fmla="*/ 588829 w 1170326"/>
                <a:gd name="connsiteY71" fmla="*/ 1204532 h 1849555"/>
                <a:gd name="connsiteX72" fmla="*/ 464221 w 1170326"/>
                <a:gd name="connsiteY72" fmla="*/ 1189873 h 1849555"/>
                <a:gd name="connsiteX73" fmla="*/ 263873 w 1170326"/>
                <a:gd name="connsiteY73" fmla="*/ 1150780 h 1849555"/>
                <a:gd name="connsiteX74" fmla="*/ 134380 w 1170326"/>
                <a:gd name="connsiteY74" fmla="*/ 1092142 h 1849555"/>
                <a:gd name="connsiteX75" fmla="*/ 26877 w 1170326"/>
                <a:gd name="connsiteY75" fmla="*/ 1026173 h 1849555"/>
                <a:gd name="connsiteX76" fmla="*/ 0 w 1170326"/>
                <a:gd name="connsiteY76" fmla="*/ 1013957 h 1849555"/>
                <a:gd name="connsiteX77" fmla="*/ 34206 w 1170326"/>
                <a:gd name="connsiteY77" fmla="*/ 1035946 h 1849555"/>
                <a:gd name="connsiteX78" fmla="*/ 215007 w 1170326"/>
                <a:gd name="connsiteY78" fmla="*/ 1162997 h 1849555"/>
                <a:gd name="connsiteX79" fmla="*/ 364048 w 1170326"/>
                <a:gd name="connsiteY79" fmla="*/ 1206975 h 1849555"/>
                <a:gd name="connsiteX80" fmla="*/ 588829 w 1170326"/>
                <a:gd name="connsiteY80" fmla="*/ 1275387 h 1849555"/>
                <a:gd name="connsiteX81" fmla="*/ 710992 w 1170326"/>
                <a:gd name="connsiteY81" fmla="*/ 1465962 h 1849555"/>
                <a:gd name="connsiteX82" fmla="*/ 794063 w 1170326"/>
                <a:gd name="connsiteY82" fmla="*/ 1654094 h 1849555"/>
                <a:gd name="connsiteX83" fmla="*/ 767187 w 1170326"/>
                <a:gd name="connsiteY83" fmla="*/ 1666310 h 184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1170326" h="1849555">
                  <a:moveTo>
                    <a:pt x="767187" y="1666310"/>
                  </a:moveTo>
                  <a:cubicBezTo>
                    <a:pt x="754971" y="1666310"/>
                    <a:pt x="742755" y="1663867"/>
                    <a:pt x="740310" y="1663867"/>
                  </a:cubicBezTo>
                  <a:cubicBezTo>
                    <a:pt x="689002" y="1656537"/>
                    <a:pt x="640137" y="1644321"/>
                    <a:pt x="588829" y="1639434"/>
                  </a:cubicBezTo>
                  <a:cubicBezTo>
                    <a:pt x="542406" y="1634547"/>
                    <a:pt x="493541" y="1634547"/>
                    <a:pt x="447118" y="1622331"/>
                  </a:cubicBezTo>
                  <a:cubicBezTo>
                    <a:pt x="359161" y="1602785"/>
                    <a:pt x="288306" y="1551476"/>
                    <a:pt x="200348" y="1527044"/>
                  </a:cubicBezTo>
                  <a:cubicBezTo>
                    <a:pt x="156370" y="1514827"/>
                    <a:pt x="112391" y="1509941"/>
                    <a:pt x="65969" y="1509941"/>
                  </a:cubicBezTo>
                  <a:cubicBezTo>
                    <a:pt x="205235" y="1519714"/>
                    <a:pt x="315182" y="1617445"/>
                    <a:pt x="444675" y="1649207"/>
                  </a:cubicBezTo>
                  <a:cubicBezTo>
                    <a:pt x="500870" y="1663867"/>
                    <a:pt x="557065" y="1671196"/>
                    <a:pt x="613262" y="1678527"/>
                  </a:cubicBezTo>
                  <a:cubicBezTo>
                    <a:pt x="659683" y="1683413"/>
                    <a:pt x="708548" y="1685856"/>
                    <a:pt x="754971" y="1695629"/>
                  </a:cubicBezTo>
                  <a:cubicBezTo>
                    <a:pt x="801392" y="1707845"/>
                    <a:pt x="835598" y="1729835"/>
                    <a:pt x="862474" y="1766484"/>
                  </a:cubicBezTo>
                  <a:cubicBezTo>
                    <a:pt x="877134" y="1786030"/>
                    <a:pt x="889351" y="1805576"/>
                    <a:pt x="899123" y="1827566"/>
                  </a:cubicBezTo>
                  <a:cubicBezTo>
                    <a:pt x="904010" y="1834896"/>
                    <a:pt x="906454" y="1842225"/>
                    <a:pt x="908897" y="1849555"/>
                  </a:cubicBezTo>
                  <a:cubicBezTo>
                    <a:pt x="908897" y="1847112"/>
                    <a:pt x="911339" y="1844669"/>
                    <a:pt x="911339" y="1844669"/>
                  </a:cubicBezTo>
                  <a:cubicBezTo>
                    <a:pt x="911339" y="1844669"/>
                    <a:pt x="913783" y="1839782"/>
                    <a:pt x="918670" y="1837339"/>
                  </a:cubicBezTo>
                  <a:cubicBezTo>
                    <a:pt x="901567" y="1798247"/>
                    <a:pt x="899123" y="1749381"/>
                    <a:pt x="906454" y="1705403"/>
                  </a:cubicBezTo>
                  <a:cubicBezTo>
                    <a:pt x="918670" y="1636991"/>
                    <a:pt x="967536" y="1578352"/>
                    <a:pt x="1001740" y="1517271"/>
                  </a:cubicBezTo>
                  <a:cubicBezTo>
                    <a:pt x="1043276" y="1443973"/>
                    <a:pt x="1079925" y="1368231"/>
                    <a:pt x="1114132" y="1292489"/>
                  </a:cubicBezTo>
                  <a:cubicBezTo>
                    <a:pt x="1116574" y="1287603"/>
                    <a:pt x="1119017" y="1280273"/>
                    <a:pt x="1121461" y="1272944"/>
                  </a:cubicBezTo>
                  <a:cubicBezTo>
                    <a:pt x="1141007" y="1221635"/>
                    <a:pt x="1155666" y="1167883"/>
                    <a:pt x="1158110" y="1114131"/>
                  </a:cubicBezTo>
                  <a:cubicBezTo>
                    <a:pt x="1162997" y="1053049"/>
                    <a:pt x="1153224" y="991968"/>
                    <a:pt x="1155666" y="930886"/>
                  </a:cubicBezTo>
                  <a:cubicBezTo>
                    <a:pt x="1158110" y="889350"/>
                    <a:pt x="1160553" y="847815"/>
                    <a:pt x="1170327" y="806279"/>
                  </a:cubicBezTo>
                  <a:cubicBezTo>
                    <a:pt x="1158110" y="842928"/>
                    <a:pt x="1153224" y="882020"/>
                    <a:pt x="1150781" y="921113"/>
                  </a:cubicBezTo>
                  <a:cubicBezTo>
                    <a:pt x="1148337" y="962648"/>
                    <a:pt x="1145894" y="1004184"/>
                    <a:pt x="1143450" y="1043276"/>
                  </a:cubicBezTo>
                  <a:cubicBezTo>
                    <a:pt x="1141007" y="1087255"/>
                    <a:pt x="1133678" y="1128791"/>
                    <a:pt x="1121461" y="1170326"/>
                  </a:cubicBezTo>
                  <a:cubicBezTo>
                    <a:pt x="1097029" y="1260727"/>
                    <a:pt x="1062822" y="1348685"/>
                    <a:pt x="1018844" y="1434200"/>
                  </a:cubicBezTo>
                  <a:cubicBezTo>
                    <a:pt x="982195" y="1502611"/>
                    <a:pt x="943103" y="1568579"/>
                    <a:pt x="896680" y="1634547"/>
                  </a:cubicBezTo>
                  <a:cubicBezTo>
                    <a:pt x="889351" y="1651650"/>
                    <a:pt x="879577" y="1666310"/>
                    <a:pt x="867361" y="1676083"/>
                  </a:cubicBezTo>
                  <a:cubicBezTo>
                    <a:pt x="864918" y="1678527"/>
                    <a:pt x="862474" y="1678527"/>
                    <a:pt x="862474" y="1676083"/>
                  </a:cubicBezTo>
                  <a:cubicBezTo>
                    <a:pt x="847815" y="1661423"/>
                    <a:pt x="838041" y="1644321"/>
                    <a:pt x="830712" y="1624774"/>
                  </a:cubicBezTo>
                  <a:cubicBezTo>
                    <a:pt x="811166" y="1573465"/>
                    <a:pt x="791620" y="1519714"/>
                    <a:pt x="772074" y="1468405"/>
                  </a:cubicBezTo>
                  <a:cubicBezTo>
                    <a:pt x="752527" y="1417096"/>
                    <a:pt x="728094" y="1368231"/>
                    <a:pt x="718322" y="1314480"/>
                  </a:cubicBezTo>
                  <a:cubicBezTo>
                    <a:pt x="698776" y="1211862"/>
                    <a:pt x="725651" y="1111688"/>
                    <a:pt x="754971" y="1009071"/>
                  </a:cubicBezTo>
                  <a:cubicBezTo>
                    <a:pt x="772074" y="950432"/>
                    <a:pt x="789176" y="894237"/>
                    <a:pt x="803836" y="835599"/>
                  </a:cubicBezTo>
                  <a:cubicBezTo>
                    <a:pt x="816053" y="784290"/>
                    <a:pt x="828269" y="730537"/>
                    <a:pt x="818495" y="679229"/>
                  </a:cubicBezTo>
                  <a:cubicBezTo>
                    <a:pt x="816053" y="669456"/>
                    <a:pt x="816053" y="659683"/>
                    <a:pt x="813608" y="649910"/>
                  </a:cubicBezTo>
                  <a:cubicBezTo>
                    <a:pt x="820939" y="710992"/>
                    <a:pt x="808723" y="767187"/>
                    <a:pt x="786733" y="825826"/>
                  </a:cubicBezTo>
                  <a:cubicBezTo>
                    <a:pt x="764743" y="884464"/>
                    <a:pt x="732981" y="940659"/>
                    <a:pt x="718322" y="1001741"/>
                  </a:cubicBezTo>
                  <a:cubicBezTo>
                    <a:pt x="708548" y="1040833"/>
                    <a:pt x="698776" y="1077482"/>
                    <a:pt x="691445" y="1116575"/>
                  </a:cubicBezTo>
                  <a:cubicBezTo>
                    <a:pt x="686560" y="1136120"/>
                    <a:pt x="686560" y="1155667"/>
                    <a:pt x="681673" y="1175213"/>
                  </a:cubicBezTo>
                  <a:cubicBezTo>
                    <a:pt x="679229" y="1189873"/>
                    <a:pt x="674343" y="1231408"/>
                    <a:pt x="659683" y="1221635"/>
                  </a:cubicBezTo>
                  <a:cubicBezTo>
                    <a:pt x="642580" y="1209418"/>
                    <a:pt x="632807" y="1177656"/>
                    <a:pt x="623034" y="1160553"/>
                  </a:cubicBezTo>
                  <a:cubicBezTo>
                    <a:pt x="591272" y="1097028"/>
                    <a:pt x="564396" y="1033503"/>
                    <a:pt x="537519" y="967535"/>
                  </a:cubicBezTo>
                  <a:cubicBezTo>
                    <a:pt x="513087" y="908897"/>
                    <a:pt x="483767" y="850258"/>
                    <a:pt x="478882" y="786733"/>
                  </a:cubicBezTo>
                  <a:cubicBezTo>
                    <a:pt x="476438" y="742754"/>
                    <a:pt x="481324" y="696332"/>
                    <a:pt x="488654" y="649910"/>
                  </a:cubicBezTo>
                  <a:cubicBezTo>
                    <a:pt x="493541" y="603488"/>
                    <a:pt x="498428" y="554623"/>
                    <a:pt x="495983" y="508201"/>
                  </a:cubicBezTo>
                  <a:cubicBezTo>
                    <a:pt x="493541" y="459335"/>
                    <a:pt x="481324" y="412912"/>
                    <a:pt x="459334" y="368934"/>
                  </a:cubicBezTo>
                  <a:cubicBezTo>
                    <a:pt x="452005" y="354274"/>
                    <a:pt x="442233" y="339614"/>
                    <a:pt x="434902" y="324955"/>
                  </a:cubicBezTo>
                  <a:cubicBezTo>
                    <a:pt x="442233" y="342058"/>
                    <a:pt x="452005" y="356718"/>
                    <a:pt x="456892" y="376263"/>
                  </a:cubicBezTo>
                  <a:cubicBezTo>
                    <a:pt x="469108" y="415356"/>
                    <a:pt x="471551" y="459335"/>
                    <a:pt x="473995" y="503314"/>
                  </a:cubicBezTo>
                  <a:cubicBezTo>
                    <a:pt x="476438" y="549736"/>
                    <a:pt x="471551" y="593715"/>
                    <a:pt x="459334" y="640137"/>
                  </a:cubicBezTo>
                  <a:cubicBezTo>
                    <a:pt x="454449" y="657239"/>
                    <a:pt x="449562" y="676786"/>
                    <a:pt x="447118" y="693888"/>
                  </a:cubicBezTo>
                  <a:cubicBezTo>
                    <a:pt x="444675" y="706105"/>
                    <a:pt x="442233" y="718321"/>
                    <a:pt x="437346" y="728095"/>
                  </a:cubicBezTo>
                  <a:cubicBezTo>
                    <a:pt x="427572" y="742754"/>
                    <a:pt x="390923" y="681672"/>
                    <a:pt x="388480" y="676786"/>
                  </a:cubicBezTo>
                  <a:cubicBezTo>
                    <a:pt x="337171" y="586385"/>
                    <a:pt x="290750" y="493541"/>
                    <a:pt x="261430" y="393367"/>
                  </a:cubicBezTo>
                  <a:cubicBezTo>
                    <a:pt x="254101" y="364047"/>
                    <a:pt x="239440" y="337172"/>
                    <a:pt x="224781" y="310296"/>
                  </a:cubicBezTo>
                  <a:cubicBezTo>
                    <a:pt x="195462" y="256543"/>
                    <a:pt x="156370" y="205234"/>
                    <a:pt x="129493" y="146596"/>
                  </a:cubicBezTo>
                  <a:cubicBezTo>
                    <a:pt x="112391" y="107504"/>
                    <a:pt x="97731" y="65969"/>
                    <a:pt x="78185" y="29320"/>
                  </a:cubicBezTo>
                  <a:cubicBezTo>
                    <a:pt x="73298" y="21989"/>
                    <a:pt x="70855" y="14660"/>
                    <a:pt x="65969" y="7330"/>
                  </a:cubicBezTo>
                  <a:cubicBezTo>
                    <a:pt x="63526" y="4887"/>
                    <a:pt x="58639" y="2443"/>
                    <a:pt x="56195" y="0"/>
                  </a:cubicBezTo>
                  <a:cubicBezTo>
                    <a:pt x="85514" y="43979"/>
                    <a:pt x="102618" y="95287"/>
                    <a:pt x="119721" y="146596"/>
                  </a:cubicBezTo>
                  <a:cubicBezTo>
                    <a:pt x="144154" y="217451"/>
                    <a:pt x="183245" y="271203"/>
                    <a:pt x="210122" y="339614"/>
                  </a:cubicBezTo>
                  <a:cubicBezTo>
                    <a:pt x="254101" y="442232"/>
                    <a:pt x="285863" y="552179"/>
                    <a:pt x="346945" y="647466"/>
                  </a:cubicBezTo>
                  <a:cubicBezTo>
                    <a:pt x="356718" y="662126"/>
                    <a:pt x="398253" y="730537"/>
                    <a:pt x="361604" y="740311"/>
                  </a:cubicBezTo>
                  <a:cubicBezTo>
                    <a:pt x="346945" y="742754"/>
                    <a:pt x="334728" y="732981"/>
                    <a:pt x="324955" y="725651"/>
                  </a:cubicBezTo>
                  <a:cubicBezTo>
                    <a:pt x="266317" y="674343"/>
                    <a:pt x="185689" y="667013"/>
                    <a:pt x="114834" y="642580"/>
                  </a:cubicBezTo>
                  <a:cubicBezTo>
                    <a:pt x="80628" y="630364"/>
                    <a:pt x="53752" y="603488"/>
                    <a:pt x="21990" y="588828"/>
                  </a:cubicBezTo>
                  <a:cubicBezTo>
                    <a:pt x="56195" y="625477"/>
                    <a:pt x="100175" y="649910"/>
                    <a:pt x="144154" y="679229"/>
                  </a:cubicBezTo>
                  <a:cubicBezTo>
                    <a:pt x="163699" y="686559"/>
                    <a:pt x="183245" y="693888"/>
                    <a:pt x="200348" y="698775"/>
                  </a:cubicBezTo>
                  <a:cubicBezTo>
                    <a:pt x="241884" y="710992"/>
                    <a:pt x="300522" y="740311"/>
                    <a:pt x="339615" y="762300"/>
                  </a:cubicBezTo>
                  <a:cubicBezTo>
                    <a:pt x="400697" y="794063"/>
                    <a:pt x="427572" y="847815"/>
                    <a:pt x="456892" y="906453"/>
                  </a:cubicBezTo>
                  <a:cubicBezTo>
                    <a:pt x="486211" y="972422"/>
                    <a:pt x="515531" y="1038390"/>
                    <a:pt x="549736" y="1101915"/>
                  </a:cubicBezTo>
                  <a:cubicBezTo>
                    <a:pt x="557065" y="1114131"/>
                    <a:pt x="598601" y="1177656"/>
                    <a:pt x="588829" y="1204532"/>
                  </a:cubicBezTo>
                  <a:cubicBezTo>
                    <a:pt x="574168" y="1241181"/>
                    <a:pt x="486211" y="1197202"/>
                    <a:pt x="464221" y="1189873"/>
                  </a:cubicBezTo>
                  <a:cubicBezTo>
                    <a:pt x="403139" y="1165440"/>
                    <a:pt x="327399" y="1170326"/>
                    <a:pt x="263873" y="1150780"/>
                  </a:cubicBezTo>
                  <a:cubicBezTo>
                    <a:pt x="217452" y="1136120"/>
                    <a:pt x="173473" y="1116575"/>
                    <a:pt x="134380" y="1092142"/>
                  </a:cubicBezTo>
                  <a:cubicBezTo>
                    <a:pt x="97731" y="1070153"/>
                    <a:pt x="65969" y="1045720"/>
                    <a:pt x="26877" y="1026173"/>
                  </a:cubicBezTo>
                  <a:cubicBezTo>
                    <a:pt x="17103" y="1021287"/>
                    <a:pt x="9774" y="1018844"/>
                    <a:pt x="0" y="1013957"/>
                  </a:cubicBezTo>
                  <a:cubicBezTo>
                    <a:pt x="12216" y="1021287"/>
                    <a:pt x="21990" y="1028617"/>
                    <a:pt x="34206" y="1035946"/>
                  </a:cubicBezTo>
                  <a:cubicBezTo>
                    <a:pt x="95288" y="1079925"/>
                    <a:pt x="149040" y="1128791"/>
                    <a:pt x="215007" y="1162997"/>
                  </a:cubicBezTo>
                  <a:cubicBezTo>
                    <a:pt x="261430" y="1187429"/>
                    <a:pt x="310296" y="1202089"/>
                    <a:pt x="364048" y="1206975"/>
                  </a:cubicBezTo>
                  <a:cubicBezTo>
                    <a:pt x="452005" y="1216749"/>
                    <a:pt x="520416" y="1226522"/>
                    <a:pt x="588829" y="1275387"/>
                  </a:cubicBezTo>
                  <a:cubicBezTo>
                    <a:pt x="652353" y="1321809"/>
                    <a:pt x="681673" y="1397551"/>
                    <a:pt x="710992" y="1465962"/>
                  </a:cubicBezTo>
                  <a:cubicBezTo>
                    <a:pt x="725651" y="1500167"/>
                    <a:pt x="798949" y="1622331"/>
                    <a:pt x="794063" y="1654094"/>
                  </a:cubicBezTo>
                  <a:cubicBezTo>
                    <a:pt x="801392" y="1671196"/>
                    <a:pt x="781846" y="1668754"/>
                    <a:pt x="767187" y="1666310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076" name="Graphic 2886">
              <a:extLst>
                <a:ext uri="{FF2B5EF4-FFF2-40B4-BE49-F238E27FC236}">
                  <a16:creationId xmlns:a16="http://schemas.microsoft.com/office/drawing/2014/main" id="{B4C1C7F8-9CFA-437B-82EF-BBF351B597EB}"/>
                </a:ext>
              </a:extLst>
            </p:cNvPr>
            <p:cNvGrpSpPr/>
            <p:nvPr/>
          </p:nvGrpSpPr>
          <p:grpSpPr>
            <a:xfrm>
              <a:off x="11835240" y="5591109"/>
              <a:ext cx="1011512" cy="1307427"/>
              <a:chOff x="11835240" y="5591109"/>
              <a:chExt cx="1011512" cy="1307427"/>
            </a:xfrm>
            <a:solidFill>
              <a:srgbClr val="F1EEB7"/>
            </a:solidFill>
          </p:grpSpPr>
          <p:sp>
            <p:nvSpPr>
              <p:cNvPr id="3077" name="Freeform: Shape 3076">
                <a:extLst>
                  <a:ext uri="{FF2B5EF4-FFF2-40B4-BE49-F238E27FC236}">
                    <a16:creationId xmlns:a16="http://schemas.microsoft.com/office/drawing/2014/main" id="{10DEBD58-1509-4D10-B7EC-E8F490B3FB7F}"/>
                  </a:ext>
                </a:extLst>
              </p:cNvPr>
              <p:cNvSpPr/>
              <p:nvPr/>
            </p:nvSpPr>
            <p:spPr>
              <a:xfrm>
                <a:off x="12350769" y="6050443"/>
                <a:ext cx="158812" cy="404788"/>
              </a:xfrm>
              <a:custGeom>
                <a:avLst/>
                <a:gdLst>
                  <a:gd name="connsiteX0" fmla="*/ 70855 w 158812"/>
                  <a:gd name="connsiteY0" fmla="*/ 278533 h 404788"/>
                  <a:gd name="connsiteX1" fmla="*/ 61082 w 158812"/>
                  <a:gd name="connsiteY1" fmla="*/ 337172 h 404788"/>
                  <a:gd name="connsiteX2" fmla="*/ 39092 w 158812"/>
                  <a:gd name="connsiteY2" fmla="*/ 383594 h 404788"/>
                  <a:gd name="connsiteX3" fmla="*/ 2443 w 158812"/>
                  <a:gd name="connsiteY3" fmla="*/ 322512 h 404788"/>
                  <a:gd name="connsiteX4" fmla="*/ 0 w 158812"/>
                  <a:gd name="connsiteY4" fmla="*/ 317625 h 404788"/>
                  <a:gd name="connsiteX5" fmla="*/ 19546 w 158812"/>
                  <a:gd name="connsiteY5" fmla="*/ 371377 h 404788"/>
                  <a:gd name="connsiteX6" fmla="*/ 51308 w 158812"/>
                  <a:gd name="connsiteY6" fmla="*/ 403139 h 404788"/>
                  <a:gd name="connsiteX7" fmla="*/ 63524 w 158812"/>
                  <a:gd name="connsiteY7" fmla="*/ 373821 h 404788"/>
                  <a:gd name="connsiteX8" fmla="*/ 92844 w 158812"/>
                  <a:gd name="connsiteY8" fmla="*/ 193019 h 404788"/>
                  <a:gd name="connsiteX9" fmla="*/ 158813 w 158812"/>
                  <a:gd name="connsiteY9" fmla="*/ 0 h 404788"/>
                  <a:gd name="connsiteX10" fmla="*/ 92844 w 158812"/>
                  <a:gd name="connsiteY10" fmla="*/ 168586 h 404788"/>
                  <a:gd name="connsiteX11" fmla="*/ 70855 w 158812"/>
                  <a:gd name="connsiteY11" fmla="*/ 278533 h 404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8812" h="404788">
                    <a:moveTo>
                      <a:pt x="70855" y="278533"/>
                    </a:moveTo>
                    <a:cubicBezTo>
                      <a:pt x="65969" y="298079"/>
                      <a:pt x="65969" y="317625"/>
                      <a:pt x="61082" y="337172"/>
                    </a:cubicBezTo>
                    <a:cubicBezTo>
                      <a:pt x="58639" y="351831"/>
                      <a:pt x="53752" y="393367"/>
                      <a:pt x="39092" y="383594"/>
                    </a:cubicBezTo>
                    <a:cubicBezTo>
                      <a:pt x="21990" y="371377"/>
                      <a:pt x="12216" y="339615"/>
                      <a:pt x="2443" y="322512"/>
                    </a:cubicBezTo>
                    <a:cubicBezTo>
                      <a:pt x="2443" y="320068"/>
                      <a:pt x="0" y="317625"/>
                      <a:pt x="0" y="317625"/>
                    </a:cubicBezTo>
                    <a:cubicBezTo>
                      <a:pt x="4887" y="337172"/>
                      <a:pt x="12216" y="354274"/>
                      <a:pt x="19546" y="371377"/>
                    </a:cubicBezTo>
                    <a:cubicBezTo>
                      <a:pt x="21990" y="376264"/>
                      <a:pt x="39092" y="412913"/>
                      <a:pt x="51308" y="403139"/>
                    </a:cubicBezTo>
                    <a:cubicBezTo>
                      <a:pt x="58639" y="395810"/>
                      <a:pt x="61082" y="383594"/>
                      <a:pt x="63524" y="373821"/>
                    </a:cubicBezTo>
                    <a:cubicBezTo>
                      <a:pt x="78185" y="312739"/>
                      <a:pt x="75741" y="251657"/>
                      <a:pt x="92844" y="193019"/>
                    </a:cubicBezTo>
                    <a:cubicBezTo>
                      <a:pt x="112390" y="129494"/>
                      <a:pt x="139267" y="63525"/>
                      <a:pt x="158813" y="0"/>
                    </a:cubicBezTo>
                    <a:cubicBezTo>
                      <a:pt x="136822" y="56196"/>
                      <a:pt x="107504" y="109947"/>
                      <a:pt x="92844" y="168586"/>
                    </a:cubicBezTo>
                    <a:cubicBezTo>
                      <a:pt x="87957" y="202792"/>
                      <a:pt x="80628" y="239441"/>
                      <a:pt x="70855" y="27853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78" name="Freeform: Shape 3077">
                <a:extLst>
                  <a:ext uri="{FF2B5EF4-FFF2-40B4-BE49-F238E27FC236}">
                    <a16:creationId xmlns:a16="http://schemas.microsoft.com/office/drawing/2014/main" id="{7B0EB6A1-4001-4413-B387-3E478B9D3A8F}"/>
                  </a:ext>
                </a:extLst>
              </p:cNvPr>
              <p:cNvSpPr/>
              <p:nvPr/>
            </p:nvSpPr>
            <p:spPr>
              <a:xfrm>
                <a:off x="12130875" y="5591109"/>
                <a:ext cx="84479" cy="366171"/>
              </a:xfrm>
              <a:custGeom>
                <a:avLst/>
                <a:gdLst>
                  <a:gd name="connsiteX0" fmla="*/ 0 w 84479"/>
                  <a:gd name="connsiteY0" fmla="*/ 315182 h 366171"/>
                  <a:gd name="connsiteX1" fmla="*/ 12216 w 84479"/>
                  <a:gd name="connsiteY1" fmla="*/ 342058 h 366171"/>
                  <a:gd name="connsiteX2" fmla="*/ 56195 w 84479"/>
                  <a:gd name="connsiteY2" fmla="*/ 351831 h 366171"/>
                  <a:gd name="connsiteX3" fmla="*/ 73298 w 84479"/>
                  <a:gd name="connsiteY3" fmla="*/ 288306 h 366171"/>
                  <a:gd name="connsiteX4" fmla="*/ 58639 w 84479"/>
                  <a:gd name="connsiteY4" fmla="*/ 0 h 366171"/>
                  <a:gd name="connsiteX5" fmla="*/ 73298 w 84479"/>
                  <a:gd name="connsiteY5" fmla="*/ 122163 h 366171"/>
                  <a:gd name="connsiteX6" fmla="*/ 58639 w 84479"/>
                  <a:gd name="connsiteY6" fmla="*/ 258987 h 366171"/>
                  <a:gd name="connsiteX7" fmla="*/ 46423 w 84479"/>
                  <a:gd name="connsiteY7" fmla="*/ 312738 h 366171"/>
                  <a:gd name="connsiteX8" fmla="*/ 36649 w 84479"/>
                  <a:gd name="connsiteY8" fmla="*/ 346945 h 366171"/>
                  <a:gd name="connsiteX9" fmla="*/ 0 w 84479"/>
                  <a:gd name="connsiteY9" fmla="*/ 315182 h 366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4479" h="366171">
                    <a:moveTo>
                      <a:pt x="0" y="315182"/>
                    </a:moveTo>
                    <a:cubicBezTo>
                      <a:pt x="4887" y="324955"/>
                      <a:pt x="7330" y="334728"/>
                      <a:pt x="12216" y="342058"/>
                    </a:cubicBezTo>
                    <a:cubicBezTo>
                      <a:pt x="21990" y="359161"/>
                      <a:pt x="43979" y="381150"/>
                      <a:pt x="56195" y="351831"/>
                    </a:cubicBezTo>
                    <a:cubicBezTo>
                      <a:pt x="65969" y="332285"/>
                      <a:pt x="68411" y="310296"/>
                      <a:pt x="73298" y="288306"/>
                    </a:cubicBezTo>
                    <a:cubicBezTo>
                      <a:pt x="87957" y="193018"/>
                      <a:pt x="92844" y="87958"/>
                      <a:pt x="58639" y="0"/>
                    </a:cubicBezTo>
                    <a:cubicBezTo>
                      <a:pt x="70855" y="39092"/>
                      <a:pt x="73298" y="83071"/>
                      <a:pt x="73298" y="122163"/>
                    </a:cubicBezTo>
                    <a:cubicBezTo>
                      <a:pt x="75741" y="168585"/>
                      <a:pt x="70855" y="212565"/>
                      <a:pt x="58639" y="258987"/>
                    </a:cubicBezTo>
                    <a:cubicBezTo>
                      <a:pt x="53752" y="276089"/>
                      <a:pt x="48865" y="295636"/>
                      <a:pt x="46423" y="312738"/>
                    </a:cubicBezTo>
                    <a:cubicBezTo>
                      <a:pt x="43979" y="324955"/>
                      <a:pt x="41536" y="337171"/>
                      <a:pt x="36649" y="346945"/>
                    </a:cubicBezTo>
                    <a:cubicBezTo>
                      <a:pt x="29320" y="359161"/>
                      <a:pt x="12216" y="334728"/>
                      <a:pt x="0" y="31518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79" name="Freeform: Shape 3078">
                <a:extLst>
                  <a:ext uri="{FF2B5EF4-FFF2-40B4-BE49-F238E27FC236}">
                    <a16:creationId xmlns:a16="http://schemas.microsoft.com/office/drawing/2014/main" id="{DDFF57E9-85D7-4207-B85D-BE734ECAF350}"/>
                  </a:ext>
                </a:extLst>
              </p:cNvPr>
              <p:cNvSpPr/>
              <p:nvPr/>
            </p:nvSpPr>
            <p:spPr>
              <a:xfrm>
                <a:off x="11835240" y="5850096"/>
                <a:ext cx="276089" cy="112435"/>
              </a:xfrm>
              <a:custGeom>
                <a:avLst/>
                <a:gdLst>
                  <a:gd name="connsiteX0" fmla="*/ 4885 w 276089"/>
                  <a:gd name="connsiteY0" fmla="*/ 2443 h 112435"/>
                  <a:gd name="connsiteX1" fmla="*/ 149039 w 276089"/>
                  <a:gd name="connsiteY1" fmla="*/ 58638 h 112435"/>
                  <a:gd name="connsiteX2" fmla="*/ 210121 w 276089"/>
                  <a:gd name="connsiteY2" fmla="*/ 92844 h 112435"/>
                  <a:gd name="connsiteX3" fmla="*/ 266315 w 276089"/>
                  <a:gd name="connsiteY3" fmla="*/ 107504 h 112435"/>
                  <a:gd name="connsiteX4" fmla="*/ 276089 w 276089"/>
                  <a:gd name="connsiteY4" fmla="*/ 85514 h 112435"/>
                  <a:gd name="connsiteX5" fmla="*/ 261429 w 276089"/>
                  <a:gd name="connsiteY5" fmla="*/ 105060 h 112435"/>
                  <a:gd name="connsiteX6" fmla="*/ 224780 w 276089"/>
                  <a:gd name="connsiteY6" fmla="*/ 90401 h 112435"/>
                  <a:gd name="connsiteX7" fmla="*/ 14659 w 276089"/>
                  <a:gd name="connsiteY7" fmla="*/ 7330 h 112435"/>
                  <a:gd name="connsiteX8" fmla="*/ 0 w 276089"/>
                  <a:gd name="connsiteY8" fmla="*/ 0 h 112435"/>
                  <a:gd name="connsiteX9" fmla="*/ 4885 w 276089"/>
                  <a:gd name="connsiteY9" fmla="*/ 2443 h 112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6089" h="112435">
                    <a:moveTo>
                      <a:pt x="4885" y="2443"/>
                    </a:moveTo>
                    <a:cubicBezTo>
                      <a:pt x="51308" y="24433"/>
                      <a:pt x="102616" y="36649"/>
                      <a:pt x="149039" y="58638"/>
                    </a:cubicBezTo>
                    <a:cubicBezTo>
                      <a:pt x="171029" y="68411"/>
                      <a:pt x="190575" y="80628"/>
                      <a:pt x="210121" y="92844"/>
                    </a:cubicBezTo>
                    <a:cubicBezTo>
                      <a:pt x="222337" y="100174"/>
                      <a:pt x="251656" y="122163"/>
                      <a:pt x="266315" y="107504"/>
                    </a:cubicBezTo>
                    <a:cubicBezTo>
                      <a:pt x="273645" y="100174"/>
                      <a:pt x="276089" y="92844"/>
                      <a:pt x="276089" y="85514"/>
                    </a:cubicBezTo>
                    <a:cubicBezTo>
                      <a:pt x="276089" y="95287"/>
                      <a:pt x="271202" y="102617"/>
                      <a:pt x="261429" y="105060"/>
                    </a:cubicBezTo>
                    <a:cubicBezTo>
                      <a:pt x="246770" y="107504"/>
                      <a:pt x="234553" y="97731"/>
                      <a:pt x="224780" y="90401"/>
                    </a:cubicBezTo>
                    <a:cubicBezTo>
                      <a:pt x="166142" y="39092"/>
                      <a:pt x="85514" y="31762"/>
                      <a:pt x="14659" y="7330"/>
                    </a:cubicBezTo>
                    <a:cubicBezTo>
                      <a:pt x="9772" y="4886"/>
                      <a:pt x="4885" y="2443"/>
                      <a:pt x="0" y="0"/>
                    </a:cubicBezTo>
                    <a:cubicBezTo>
                      <a:pt x="0" y="0"/>
                      <a:pt x="2443" y="2443"/>
                      <a:pt x="4885" y="244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80" name="Freeform: Shape 3079">
                <a:extLst>
                  <a:ext uri="{FF2B5EF4-FFF2-40B4-BE49-F238E27FC236}">
                    <a16:creationId xmlns:a16="http://schemas.microsoft.com/office/drawing/2014/main" id="{F91B22E6-507F-4799-B6F2-35664821D79C}"/>
                  </a:ext>
                </a:extLst>
              </p:cNvPr>
              <p:cNvSpPr/>
              <p:nvPr/>
            </p:nvSpPr>
            <p:spPr>
              <a:xfrm>
                <a:off x="11959846" y="6346079"/>
                <a:ext cx="373819" cy="101901"/>
              </a:xfrm>
              <a:custGeom>
                <a:avLst/>
                <a:gdLst>
                  <a:gd name="connsiteX0" fmla="*/ 73298 w 373819"/>
                  <a:gd name="connsiteY0" fmla="*/ 26876 h 101901"/>
                  <a:gd name="connsiteX1" fmla="*/ 251656 w 373819"/>
                  <a:gd name="connsiteY1" fmla="*/ 65969 h 101901"/>
                  <a:gd name="connsiteX2" fmla="*/ 337171 w 373819"/>
                  <a:gd name="connsiteY2" fmla="*/ 100174 h 101901"/>
                  <a:gd name="connsiteX3" fmla="*/ 373820 w 373819"/>
                  <a:gd name="connsiteY3" fmla="*/ 87958 h 101901"/>
                  <a:gd name="connsiteX4" fmla="*/ 371377 w 373819"/>
                  <a:gd name="connsiteY4" fmla="*/ 61082 h 101901"/>
                  <a:gd name="connsiteX5" fmla="*/ 354274 w 373819"/>
                  <a:gd name="connsiteY5" fmla="*/ 21989 h 101901"/>
                  <a:gd name="connsiteX6" fmla="*/ 361604 w 373819"/>
                  <a:gd name="connsiteY6" fmla="*/ 65969 h 101901"/>
                  <a:gd name="connsiteX7" fmla="*/ 236997 w 373819"/>
                  <a:gd name="connsiteY7" fmla="*/ 51309 h 101901"/>
                  <a:gd name="connsiteX8" fmla="*/ 36649 w 373819"/>
                  <a:gd name="connsiteY8" fmla="*/ 12216 h 101901"/>
                  <a:gd name="connsiteX9" fmla="*/ 0 w 373819"/>
                  <a:gd name="connsiteY9" fmla="*/ 0 h 101901"/>
                  <a:gd name="connsiteX10" fmla="*/ 73298 w 373819"/>
                  <a:gd name="connsiteY10" fmla="*/ 26876 h 101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3819" h="101901">
                    <a:moveTo>
                      <a:pt x="73298" y="26876"/>
                    </a:moveTo>
                    <a:cubicBezTo>
                      <a:pt x="131937" y="41536"/>
                      <a:pt x="195462" y="41536"/>
                      <a:pt x="251656" y="65969"/>
                    </a:cubicBezTo>
                    <a:cubicBezTo>
                      <a:pt x="278533" y="78185"/>
                      <a:pt x="305409" y="95287"/>
                      <a:pt x="337171" y="100174"/>
                    </a:cubicBezTo>
                    <a:cubicBezTo>
                      <a:pt x="349387" y="102618"/>
                      <a:pt x="371377" y="105061"/>
                      <a:pt x="373820" y="87958"/>
                    </a:cubicBezTo>
                    <a:cubicBezTo>
                      <a:pt x="373820" y="78185"/>
                      <a:pt x="373820" y="70855"/>
                      <a:pt x="371377" y="61082"/>
                    </a:cubicBezTo>
                    <a:cubicBezTo>
                      <a:pt x="366490" y="46422"/>
                      <a:pt x="361604" y="34206"/>
                      <a:pt x="354274" y="21989"/>
                    </a:cubicBezTo>
                    <a:cubicBezTo>
                      <a:pt x="361604" y="39092"/>
                      <a:pt x="366490" y="56196"/>
                      <a:pt x="361604" y="65969"/>
                    </a:cubicBezTo>
                    <a:cubicBezTo>
                      <a:pt x="346945" y="102618"/>
                      <a:pt x="258986" y="58638"/>
                      <a:pt x="236997" y="51309"/>
                    </a:cubicBezTo>
                    <a:cubicBezTo>
                      <a:pt x="175916" y="26876"/>
                      <a:pt x="100173" y="31763"/>
                      <a:pt x="36649" y="12216"/>
                    </a:cubicBezTo>
                    <a:cubicBezTo>
                      <a:pt x="24433" y="7330"/>
                      <a:pt x="12216" y="4887"/>
                      <a:pt x="0" y="0"/>
                    </a:cubicBezTo>
                    <a:cubicBezTo>
                      <a:pt x="24433" y="12216"/>
                      <a:pt x="48865" y="21989"/>
                      <a:pt x="73298" y="2687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81" name="Freeform: Shape 3080">
                <a:extLst>
                  <a:ext uri="{FF2B5EF4-FFF2-40B4-BE49-F238E27FC236}">
                    <a16:creationId xmlns:a16="http://schemas.microsoft.com/office/drawing/2014/main" id="{D68252E3-07F7-45C3-AA0C-86ADE0F45740}"/>
                  </a:ext>
                </a:extLst>
              </p:cNvPr>
              <p:cNvSpPr/>
              <p:nvPr/>
            </p:nvSpPr>
            <p:spPr>
              <a:xfrm>
                <a:off x="12238379" y="6844506"/>
                <a:ext cx="293677" cy="54030"/>
              </a:xfrm>
              <a:custGeom>
                <a:avLst/>
                <a:gdLst>
                  <a:gd name="connsiteX0" fmla="*/ 251656 w 293677"/>
                  <a:gd name="connsiteY0" fmla="*/ 31763 h 54030"/>
                  <a:gd name="connsiteX1" fmla="*/ 224780 w 293677"/>
                  <a:gd name="connsiteY1" fmla="*/ 29320 h 54030"/>
                  <a:gd name="connsiteX2" fmla="*/ 73298 w 293677"/>
                  <a:gd name="connsiteY2" fmla="*/ 4887 h 54030"/>
                  <a:gd name="connsiteX3" fmla="*/ 0 w 293677"/>
                  <a:gd name="connsiteY3" fmla="*/ 0 h 54030"/>
                  <a:gd name="connsiteX4" fmla="*/ 36649 w 293677"/>
                  <a:gd name="connsiteY4" fmla="*/ 4887 h 54030"/>
                  <a:gd name="connsiteX5" fmla="*/ 127049 w 293677"/>
                  <a:gd name="connsiteY5" fmla="*/ 21990 h 54030"/>
                  <a:gd name="connsiteX6" fmla="*/ 207678 w 293677"/>
                  <a:gd name="connsiteY6" fmla="*/ 46423 h 54030"/>
                  <a:gd name="connsiteX7" fmla="*/ 293192 w 293677"/>
                  <a:gd name="connsiteY7" fmla="*/ 39092 h 54030"/>
                  <a:gd name="connsiteX8" fmla="*/ 283419 w 293677"/>
                  <a:gd name="connsiteY8" fmla="*/ 0 h 54030"/>
                  <a:gd name="connsiteX9" fmla="*/ 288306 w 293677"/>
                  <a:gd name="connsiteY9" fmla="*/ 21990 h 54030"/>
                  <a:gd name="connsiteX10" fmla="*/ 251656 w 293677"/>
                  <a:gd name="connsiteY10" fmla="*/ 31763 h 54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3677" h="54030">
                    <a:moveTo>
                      <a:pt x="251656" y="31763"/>
                    </a:moveTo>
                    <a:cubicBezTo>
                      <a:pt x="239440" y="31763"/>
                      <a:pt x="227224" y="29320"/>
                      <a:pt x="224780" y="29320"/>
                    </a:cubicBezTo>
                    <a:cubicBezTo>
                      <a:pt x="173472" y="21990"/>
                      <a:pt x="124606" y="9774"/>
                      <a:pt x="73298" y="4887"/>
                    </a:cubicBezTo>
                    <a:cubicBezTo>
                      <a:pt x="48865" y="2443"/>
                      <a:pt x="24433" y="2443"/>
                      <a:pt x="0" y="0"/>
                    </a:cubicBezTo>
                    <a:cubicBezTo>
                      <a:pt x="12216" y="2443"/>
                      <a:pt x="24433" y="4887"/>
                      <a:pt x="36649" y="4887"/>
                    </a:cubicBezTo>
                    <a:cubicBezTo>
                      <a:pt x="65967" y="9774"/>
                      <a:pt x="97731" y="14660"/>
                      <a:pt x="127049" y="21990"/>
                    </a:cubicBezTo>
                    <a:cubicBezTo>
                      <a:pt x="153926" y="29320"/>
                      <a:pt x="180801" y="39092"/>
                      <a:pt x="207678" y="46423"/>
                    </a:cubicBezTo>
                    <a:cubicBezTo>
                      <a:pt x="222337" y="48865"/>
                      <a:pt x="290748" y="65969"/>
                      <a:pt x="293192" y="39092"/>
                    </a:cubicBezTo>
                    <a:cubicBezTo>
                      <a:pt x="295635" y="24433"/>
                      <a:pt x="288306" y="12216"/>
                      <a:pt x="283419" y="0"/>
                    </a:cubicBezTo>
                    <a:cubicBezTo>
                      <a:pt x="285861" y="9774"/>
                      <a:pt x="288306" y="17103"/>
                      <a:pt x="288306" y="21990"/>
                    </a:cubicBezTo>
                    <a:cubicBezTo>
                      <a:pt x="285861" y="36649"/>
                      <a:pt x="266315" y="34206"/>
                      <a:pt x="251656" y="3176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82" name="Freeform: Shape 3081">
                <a:extLst>
                  <a:ext uri="{FF2B5EF4-FFF2-40B4-BE49-F238E27FC236}">
                    <a16:creationId xmlns:a16="http://schemas.microsoft.com/office/drawing/2014/main" id="{877C0D60-42FE-4213-84FE-3E79DC32FEB2}"/>
                  </a:ext>
                </a:extLst>
              </p:cNvPr>
              <p:cNvSpPr/>
              <p:nvPr/>
            </p:nvSpPr>
            <p:spPr>
              <a:xfrm>
                <a:off x="12577993" y="6387615"/>
                <a:ext cx="268759" cy="506024"/>
              </a:xfrm>
              <a:custGeom>
                <a:avLst/>
                <a:gdLst>
                  <a:gd name="connsiteX0" fmla="*/ 31762 w 268759"/>
                  <a:gd name="connsiteY0" fmla="*/ 500870 h 506024"/>
                  <a:gd name="connsiteX1" fmla="*/ 61082 w 268759"/>
                  <a:gd name="connsiteY1" fmla="*/ 459334 h 506024"/>
                  <a:gd name="connsiteX2" fmla="*/ 178358 w 268759"/>
                  <a:gd name="connsiteY2" fmla="*/ 258987 h 506024"/>
                  <a:gd name="connsiteX3" fmla="*/ 261430 w 268759"/>
                  <a:gd name="connsiteY3" fmla="*/ 46422 h 506024"/>
                  <a:gd name="connsiteX4" fmla="*/ 268760 w 268759"/>
                  <a:gd name="connsiteY4" fmla="*/ 0 h 506024"/>
                  <a:gd name="connsiteX5" fmla="*/ 171029 w 268759"/>
                  <a:gd name="connsiteY5" fmla="*/ 254100 h 506024"/>
                  <a:gd name="connsiteX6" fmla="*/ 48865 w 268759"/>
                  <a:gd name="connsiteY6" fmla="*/ 454448 h 506024"/>
                  <a:gd name="connsiteX7" fmla="*/ 19546 w 268759"/>
                  <a:gd name="connsiteY7" fmla="*/ 495983 h 506024"/>
                  <a:gd name="connsiteX8" fmla="*/ 14661 w 268759"/>
                  <a:gd name="connsiteY8" fmla="*/ 495983 h 506024"/>
                  <a:gd name="connsiteX9" fmla="*/ 0 w 268759"/>
                  <a:gd name="connsiteY9" fmla="*/ 478881 h 506024"/>
                  <a:gd name="connsiteX10" fmla="*/ 31762 w 268759"/>
                  <a:gd name="connsiteY10" fmla="*/ 500870 h 506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8759" h="506024">
                    <a:moveTo>
                      <a:pt x="31762" y="500870"/>
                    </a:moveTo>
                    <a:cubicBezTo>
                      <a:pt x="43979" y="488654"/>
                      <a:pt x="53752" y="473994"/>
                      <a:pt x="61082" y="459334"/>
                    </a:cubicBezTo>
                    <a:cubicBezTo>
                      <a:pt x="105060" y="393367"/>
                      <a:pt x="144154" y="327398"/>
                      <a:pt x="178358" y="258987"/>
                    </a:cubicBezTo>
                    <a:cubicBezTo>
                      <a:pt x="212565" y="190575"/>
                      <a:pt x="244327" y="119720"/>
                      <a:pt x="261430" y="46422"/>
                    </a:cubicBezTo>
                    <a:cubicBezTo>
                      <a:pt x="263873" y="31762"/>
                      <a:pt x="266317" y="14660"/>
                      <a:pt x="268760" y="0"/>
                    </a:cubicBezTo>
                    <a:cubicBezTo>
                      <a:pt x="244327" y="87958"/>
                      <a:pt x="212565" y="173472"/>
                      <a:pt x="171029" y="254100"/>
                    </a:cubicBezTo>
                    <a:cubicBezTo>
                      <a:pt x="134380" y="322511"/>
                      <a:pt x="95288" y="388480"/>
                      <a:pt x="48865" y="454448"/>
                    </a:cubicBezTo>
                    <a:cubicBezTo>
                      <a:pt x="41536" y="471551"/>
                      <a:pt x="31762" y="486211"/>
                      <a:pt x="19546" y="495983"/>
                    </a:cubicBezTo>
                    <a:cubicBezTo>
                      <a:pt x="17103" y="498427"/>
                      <a:pt x="14661" y="498427"/>
                      <a:pt x="14661" y="495983"/>
                    </a:cubicBezTo>
                    <a:cubicBezTo>
                      <a:pt x="9774" y="491097"/>
                      <a:pt x="4887" y="483767"/>
                      <a:pt x="0" y="478881"/>
                    </a:cubicBezTo>
                    <a:cubicBezTo>
                      <a:pt x="4887" y="495983"/>
                      <a:pt x="14661" y="515530"/>
                      <a:pt x="31762" y="50087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083" name="Graphic 2886">
              <a:extLst>
                <a:ext uri="{FF2B5EF4-FFF2-40B4-BE49-F238E27FC236}">
                  <a16:creationId xmlns:a16="http://schemas.microsoft.com/office/drawing/2014/main" id="{1C5444D5-5417-4ADF-8050-EFB43A375FD7}"/>
                </a:ext>
              </a:extLst>
            </p:cNvPr>
            <p:cNvGrpSpPr/>
            <p:nvPr/>
          </p:nvGrpSpPr>
          <p:grpSpPr>
            <a:xfrm>
              <a:off x="11987333" y="5948437"/>
              <a:ext cx="888739" cy="1051081"/>
              <a:chOff x="11987333" y="5948437"/>
              <a:chExt cx="888739" cy="1051081"/>
            </a:xfrm>
            <a:solidFill>
              <a:srgbClr val="F1EEB7"/>
            </a:solidFill>
          </p:grpSpPr>
          <p:sp>
            <p:nvSpPr>
              <p:cNvPr id="3084" name="Freeform: Shape 3083">
                <a:extLst>
                  <a:ext uri="{FF2B5EF4-FFF2-40B4-BE49-F238E27FC236}">
                    <a16:creationId xmlns:a16="http://schemas.microsoft.com/office/drawing/2014/main" id="{97223B60-7FB1-4C8C-9FBC-FF39116B6F54}"/>
                  </a:ext>
                </a:extLst>
              </p:cNvPr>
              <p:cNvSpPr/>
              <p:nvPr/>
            </p:nvSpPr>
            <p:spPr>
              <a:xfrm>
                <a:off x="12426143" y="6424875"/>
                <a:ext cx="198273" cy="574643"/>
              </a:xfrm>
              <a:custGeom>
                <a:avLst/>
                <a:gdLst>
                  <a:gd name="connsiteX0" fmla="*/ 198273 w 198273"/>
                  <a:gd name="connsiteY0" fmla="*/ 573558 h 574643"/>
                  <a:gd name="connsiteX1" fmla="*/ 198273 w 198273"/>
                  <a:gd name="connsiteY1" fmla="*/ 573558 h 574643"/>
                  <a:gd name="connsiteX2" fmla="*/ 95656 w 198273"/>
                  <a:gd name="connsiteY2" fmla="*/ 324344 h 574643"/>
                  <a:gd name="connsiteX3" fmla="*/ 37016 w 198273"/>
                  <a:gd name="connsiteY3" fmla="*/ 172861 h 574643"/>
                  <a:gd name="connsiteX4" fmla="*/ 5254 w 198273"/>
                  <a:gd name="connsiteY4" fmla="*/ 1833 h 574643"/>
                  <a:gd name="connsiteX5" fmla="*/ 2812 w 198273"/>
                  <a:gd name="connsiteY5" fmla="*/ 1833 h 574643"/>
                  <a:gd name="connsiteX6" fmla="*/ 15028 w 198273"/>
                  <a:gd name="connsiteY6" fmla="*/ 143542 h 574643"/>
                  <a:gd name="connsiteX7" fmla="*/ 76110 w 198273"/>
                  <a:gd name="connsiteY7" fmla="*/ 304798 h 574643"/>
                  <a:gd name="connsiteX8" fmla="*/ 198273 w 198273"/>
                  <a:gd name="connsiteY8" fmla="*/ 573558 h 574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8273" h="574643">
                    <a:moveTo>
                      <a:pt x="198273" y="573558"/>
                    </a:moveTo>
                    <a:cubicBezTo>
                      <a:pt x="198273" y="576001"/>
                      <a:pt x="198273" y="573558"/>
                      <a:pt x="198273" y="573558"/>
                    </a:cubicBezTo>
                    <a:cubicBezTo>
                      <a:pt x="171396" y="488043"/>
                      <a:pt x="129862" y="407415"/>
                      <a:pt x="95656" y="324344"/>
                    </a:cubicBezTo>
                    <a:cubicBezTo>
                      <a:pt x="76110" y="273035"/>
                      <a:pt x="56564" y="224170"/>
                      <a:pt x="37016" y="172861"/>
                    </a:cubicBezTo>
                    <a:cubicBezTo>
                      <a:pt x="15028" y="114222"/>
                      <a:pt x="2812" y="65357"/>
                      <a:pt x="5254" y="1833"/>
                    </a:cubicBezTo>
                    <a:cubicBezTo>
                      <a:pt x="5254" y="-611"/>
                      <a:pt x="2812" y="-611"/>
                      <a:pt x="2812" y="1833"/>
                    </a:cubicBezTo>
                    <a:cubicBezTo>
                      <a:pt x="-2075" y="53141"/>
                      <a:pt x="-2075" y="94677"/>
                      <a:pt x="15028" y="143542"/>
                    </a:cubicBezTo>
                    <a:cubicBezTo>
                      <a:pt x="34574" y="197294"/>
                      <a:pt x="56564" y="251046"/>
                      <a:pt x="76110" y="304798"/>
                    </a:cubicBezTo>
                    <a:cubicBezTo>
                      <a:pt x="107872" y="400085"/>
                      <a:pt x="159180" y="485600"/>
                      <a:pt x="198273" y="573558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85" name="Freeform: Shape 3084">
                <a:extLst>
                  <a:ext uri="{FF2B5EF4-FFF2-40B4-BE49-F238E27FC236}">
                    <a16:creationId xmlns:a16="http://schemas.microsoft.com/office/drawing/2014/main" id="{AD15A8D8-BE97-4C1E-9277-29AED998009B}"/>
                  </a:ext>
                </a:extLst>
              </p:cNvPr>
              <p:cNvSpPr/>
              <p:nvPr/>
            </p:nvSpPr>
            <p:spPr>
              <a:xfrm>
                <a:off x="12189820" y="5948437"/>
                <a:ext cx="160338" cy="451394"/>
              </a:xfrm>
              <a:custGeom>
                <a:avLst/>
                <a:gdLst>
                  <a:gd name="connsiteX0" fmla="*/ 158507 w 160338"/>
                  <a:gd name="connsiteY0" fmla="*/ 451394 h 451394"/>
                  <a:gd name="connsiteX1" fmla="*/ 158507 w 160338"/>
                  <a:gd name="connsiteY1" fmla="*/ 451394 h 451394"/>
                  <a:gd name="connsiteX2" fmla="*/ 70548 w 160338"/>
                  <a:gd name="connsiteY2" fmla="*/ 246160 h 451394"/>
                  <a:gd name="connsiteX3" fmla="*/ 7024 w 160338"/>
                  <a:gd name="connsiteY3" fmla="*/ 1833 h 451394"/>
                  <a:gd name="connsiteX4" fmla="*/ 4579 w 160338"/>
                  <a:gd name="connsiteY4" fmla="*/ 1833 h 451394"/>
                  <a:gd name="connsiteX5" fmla="*/ 51002 w 160338"/>
                  <a:gd name="connsiteY5" fmla="*/ 229056 h 451394"/>
                  <a:gd name="connsiteX6" fmla="*/ 158507 w 160338"/>
                  <a:gd name="connsiteY6" fmla="*/ 451394 h 451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0338" h="451394">
                    <a:moveTo>
                      <a:pt x="158507" y="451394"/>
                    </a:moveTo>
                    <a:cubicBezTo>
                      <a:pt x="160949" y="451394"/>
                      <a:pt x="160949" y="451394"/>
                      <a:pt x="158507" y="451394"/>
                    </a:cubicBezTo>
                    <a:cubicBezTo>
                      <a:pt x="131630" y="380539"/>
                      <a:pt x="102310" y="314571"/>
                      <a:pt x="70548" y="246160"/>
                    </a:cubicBezTo>
                    <a:cubicBezTo>
                      <a:pt x="36343" y="172861"/>
                      <a:pt x="-2750" y="87347"/>
                      <a:pt x="7024" y="1833"/>
                    </a:cubicBezTo>
                    <a:cubicBezTo>
                      <a:pt x="7024" y="-611"/>
                      <a:pt x="4579" y="-611"/>
                      <a:pt x="4579" y="1833"/>
                    </a:cubicBezTo>
                    <a:cubicBezTo>
                      <a:pt x="-12522" y="82460"/>
                      <a:pt x="21683" y="158202"/>
                      <a:pt x="51002" y="229056"/>
                    </a:cubicBezTo>
                    <a:cubicBezTo>
                      <a:pt x="82764" y="304798"/>
                      <a:pt x="121857" y="378096"/>
                      <a:pt x="158507" y="45139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86" name="Freeform: Shape 3085">
                <a:extLst>
                  <a:ext uri="{FF2B5EF4-FFF2-40B4-BE49-F238E27FC236}">
                    <a16:creationId xmlns:a16="http://schemas.microsoft.com/office/drawing/2014/main" id="{CE122C44-C2AF-4623-97EB-DC4A61752750}"/>
                  </a:ext>
                </a:extLst>
              </p:cNvPr>
              <p:cNvSpPr/>
              <p:nvPr/>
            </p:nvSpPr>
            <p:spPr>
              <a:xfrm>
                <a:off x="12448500" y="6090147"/>
                <a:ext cx="68411" cy="211953"/>
              </a:xfrm>
              <a:custGeom>
                <a:avLst/>
                <a:gdLst>
                  <a:gd name="connsiteX0" fmla="*/ 0 w 68411"/>
                  <a:gd name="connsiteY0" fmla="*/ 211954 h 211953"/>
                  <a:gd name="connsiteX1" fmla="*/ 68411 w 68411"/>
                  <a:gd name="connsiteY1" fmla="*/ 1833 h 211953"/>
                  <a:gd name="connsiteX2" fmla="*/ 65969 w 68411"/>
                  <a:gd name="connsiteY2" fmla="*/ 1833 h 211953"/>
                  <a:gd name="connsiteX3" fmla="*/ 0 w 68411"/>
                  <a:gd name="connsiteY3" fmla="*/ 211954 h 211953"/>
                  <a:gd name="connsiteX4" fmla="*/ 0 w 68411"/>
                  <a:gd name="connsiteY4" fmla="*/ 211954 h 211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411" h="211953">
                    <a:moveTo>
                      <a:pt x="0" y="211954"/>
                    </a:moveTo>
                    <a:cubicBezTo>
                      <a:pt x="17103" y="141099"/>
                      <a:pt x="43979" y="72687"/>
                      <a:pt x="68411" y="1833"/>
                    </a:cubicBezTo>
                    <a:cubicBezTo>
                      <a:pt x="68411" y="-611"/>
                      <a:pt x="68411" y="-611"/>
                      <a:pt x="65969" y="1833"/>
                    </a:cubicBezTo>
                    <a:cubicBezTo>
                      <a:pt x="39092" y="70244"/>
                      <a:pt x="14659" y="138656"/>
                      <a:pt x="0" y="211954"/>
                    </a:cubicBezTo>
                    <a:cubicBezTo>
                      <a:pt x="0" y="211954"/>
                      <a:pt x="0" y="211954"/>
                      <a:pt x="0" y="21195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87" name="Freeform: Shape 3086">
                <a:extLst>
                  <a:ext uri="{FF2B5EF4-FFF2-40B4-BE49-F238E27FC236}">
                    <a16:creationId xmlns:a16="http://schemas.microsoft.com/office/drawing/2014/main" id="{8415D44D-528E-440D-BE27-25B900FE32EB}"/>
                  </a:ext>
                </a:extLst>
              </p:cNvPr>
              <p:cNvSpPr/>
              <p:nvPr/>
            </p:nvSpPr>
            <p:spPr>
              <a:xfrm>
                <a:off x="12772369" y="6363793"/>
                <a:ext cx="103703" cy="280365"/>
              </a:xfrm>
              <a:custGeom>
                <a:avLst/>
                <a:gdLst>
                  <a:gd name="connsiteX0" fmla="*/ 1086 w 103703"/>
                  <a:gd name="connsiteY0" fmla="*/ 280365 h 280365"/>
                  <a:gd name="connsiteX1" fmla="*/ 103703 w 103703"/>
                  <a:gd name="connsiteY1" fmla="*/ 1833 h 280365"/>
                  <a:gd name="connsiteX2" fmla="*/ 101261 w 103703"/>
                  <a:gd name="connsiteY2" fmla="*/ 1833 h 280365"/>
                  <a:gd name="connsiteX3" fmla="*/ 1086 w 103703"/>
                  <a:gd name="connsiteY3" fmla="*/ 280365 h 280365"/>
                  <a:gd name="connsiteX4" fmla="*/ 1086 w 103703"/>
                  <a:gd name="connsiteY4" fmla="*/ 280365 h 280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3703" h="280365">
                    <a:moveTo>
                      <a:pt x="1086" y="280365"/>
                    </a:moveTo>
                    <a:cubicBezTo>
                      <a:pt x="45064" y="187520"/>
                      <a:pt x="89044" y="99563"/>
                      <a:pt x="103703" y="1833"/>
                    </a:cubicBezTo>
                    <a:cubicBezTo>
                      <a:pt x="103703" y="-611"/>
                      <a:pt x="101261" y="-611"/>
                      <a:pt x="101261" y="1833"/>
                    </a:cubicBezTo>
                    <a:cubicBezTo>
                      <a:pt x="79271" y="99563"/>
                      <a:pt x="40179" y="187520"/>
                      <a:pt x="1086" y="280365"/>
                    </a:cubicBezTo>
                    <a:cubicBezTo>
                      <a:pt x="-1357" y="280365"/>
                      <a:pt x="1086" y="280365"/>
                      <a:pt x="1086" y="28036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88" name="Freeform: Shape 3087">
                <a:extLst>
                  <a:ext uri="{FF2B5EF4-FFF2-40B4-BE49-F238E27FC236}">
                    <a16:creationId xmlns:a16="http://schemas.microsoft.com/office/drawing/2014/main" id="{06951F33-04C6-40B6-959E-9A9F5FA5507F}"/>
                  </a:ext>
                </a:extLst>
              </p:cNvPr>
              <p:cNvSpPr/>
              <p:nvPr/>
            </p:nvSpPr>
            <p:spPr>
              <a:xfrm>
                <a:off x="11987333" y="6768765"/>
                <a:ext cx="348777" cy="105060"/>
              </a:xfrm>
              <a:custGeom>
                <a:avLst/>
                <a:gdLst>
                  <a:gd name="connsiteX0" fmla="*/ 1833 w 348777"/>
                  <a:gd name="connsiteY0" fmla="*/ 4886 h 105060"/>
                  <a:gd name="connsiteX1" fmla="*/ 167975 w 348777"/>
                  <a:gd name="connsiteY1" fmla="*/ 80628 h 105060"/>
                  <a:gd name="connsiteX2" fmla="*/ 348778 w 348777"/>
                  <a:gd name="connsiteY2" fmla="*/ 105060 h 105060"/>
                  <a:gd name="connsiteX3" fmla="*/ 348778 w 348777"/>
                  <a:gd name="connsiteY3" fmla="*/ 105060 h 105060"/>
                  <a:gd name="connsiteX4" fmla="*/ 258376 w 348777"/>
                  <a:gd name="connsiteY4" fmla="*/ 87957 h 105060"/>
                  <a:gd name="connsiteX5" fmla="*/ 170418 w 348777"/>
                  <a:gd name="connsiteY5" fmla="*/ 73298 h 105060"/>
                  <a:gd name="connsiteX6" fmla="*/ 1833 w 348777"/>
                  <a:gd name="connsiteY6" fmla="*/ 0 h 105060"/>
                  <a:gd name="connsiteX7" fmla="*/ 1833 w 348777"/>
                  <a:gd name="connsiteY7" fmla="*/ 4886 h 1050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8777" h="105060">
                    <a:moveTo>
                      <a:pt x="1833" y="4886"/>
                    </a:moveTo>
                    <a:cubicBezTo>
                      <a:pt x="58028" y="29319"/>
                      <a:pt x="109336" y="61082"/>
                      <a:pt x="167975" y="80628"/>
                    </a:cubicBezTo>
                    <a:cubicBezTo>
                      <a:pt x="221727" y="100173"/>
                      <a:pt x="290139" y="95287"/>
                      <a:pt x="348778" y="105060"/>
                    </a:cubicBezTo>
                    <a:cubicBezTo>
                      <a:pt x="348778" y="105060"/>
                      <a:pt x="348778" y="105060"/>
                      <a:pt x="348778" y="105060"/>
                    </a:cubicBezTo>
                    <a:cubicBezTo>
                      <a:pt x="319458" y="97731"/>
                      <a:pt x="290139" y="92844"/>
                      <a:pt x="258376" y="87957"/>
                    </a:cubicBezTo>
                    <a:cubicBezTo>
                      <a:pt x="229057" y="85514"/>
                      <a:pt x="197295" y="80628"/>
                      <a:pt x="170418" y="73298"/>
                    </a:cubicBezTo>
                    <a:cubicBezTo>
                      <a:pt x="111780" y="53751"/>
                      <a:pt x="62915" y="19546"/>
                      <a:pt x="1833" y="0"/>
                    </a:cubicBezTo>
                    <a:cubicBezTo>
                      <a:pt x="-611" y="0"/>
                      <a:pt x="-611" y="4886"/>
                      <a:pt x="1833" y="488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089" name="Graphic 2886">
              <a:extLst>
                <a:ext uri="{FF2B5EF4-FFF2-40B4-BE49-F238E27FC236}">
                  <a16:creationId xmlns:a16="http://schemas.microsoft.com/office/drawing/2014/main" id="{82C37DE3-082E-4A3A-BC01-881D3C1DBCCE}"/>
                </a:ext>
              </a:extLst>
            </p:cNvPr>
            <p:cNvGrpSpPr/>
            <p:nvPr/>
          </p:nvGrpSpPr>
          <p:grpSpPr>
            <a:xfrm>
              <a:off x="11768641" y="5665574"/>
              <a:ext cx="1227762" cy="1384167"/>
              <a:chOff x="11768641" y="5665574"/>
              <a:chExt cx="1227762" cy="1384167"/>
            </a:xfrm>
            <a:solidFill>
              <a:srgbClr val="91BE20">
                <a:alpha val="40000"/>
              </a:srgbClr>
            </a:solidFill>
          </p:grpSpPr>
          <p:sp>
            <p:nvSpPr>
              <p:cNvPr id="3090" name="Freeform: Shape 3089">
                <a:extLst>
                  <a:ext uri="{FF2B5EF4-FFF2-40B4-BE49-F238E27FC236}">
                    <a16:creationId xmlns:a16="http://schemas.microsoft.com/office/drawing/2014/main" id="{51ECAB52-BE28-4CEE-B34D-26FEA79CD2EA}"/>
                  </a:ext>
                </a:extLst>
              </p:cNvPr>
              <p:cNvSpPr/>
              <p:nvPr/>
            </p:nvSpPr>
            <p:spPr>
              <a:xfrm>
                <a:off x="12836980" y="6603173"/>
                <a:ext cx="142002" cy="168035"/>
              </a:xfrm>
              <a:custGeom>
                <a:avLst/>
                <a:gdLst>
                  <a:gd name="connsiteX0" fmla="*/ 0 w 142002"/>
                  <a:gd name="connsiteY0" fmla="*/ 33655 h 168035"/>
                  <a:gd name="connsiteX1" fmla="*/ 58638 w 142002"/>
                  <a:gd name="connsiteY1" fmla="*/ 16553 h 168035"/>
                  <a:gd name="connsiteX2" fmla="*/ 136822 w 142002"/>
                  <a:gd name="connsiteY2" fmla="*/ 116727 h 168035"/>
                  <a:gd name="connsiteX3" fmla="*/ 134380 w 142002"/>
                  <a:gd name="connsiteY3" fmla="*/ 168035 h 168035"/>
                  <a:gd name="connsiteX4" fmla="*/ 141709 w 142002"/>
                  <a:gd name="connsiteY4" fmla="*/ 119170 h 168035"/>
                  <a:gd name="connsiteX5" fmla="*/ 83070 w 142002"/>
                  <a:gd name="connsiteY5" fmla="*/ 1893 h 168035"/>
                  <a:gd name="connsiteX6" fmla="*/ 0 w 142002"/>
                  <a:gd name="connsiteY6" fmla="*/ 33655 h 168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002" h="168035">
                    <a:moveTo>
                      <a:pt x="0" y="33655"/>
                    </a:moveTo>
                    <a:cubicBezTo>
                      <a:pt x="17102" y="21439"/>
                      <a:pt x="36649" y="14110"/>
                      <a:pt x="58638" y="16553"/>
                    </a:cubicBezTo>
                    <a:cubicBezTo>
                      <a:pt x="114832" y="18996"/>
                      <a:pt x="134380" y="70305"/>
                      <a:pt x="136822" y="116727"/>
                    </a:cubicBezTo>
                    <a:cubicBezTo>
                      <a:pt x="136822" y="133830"/>
                      <a:pt x="136822" y="150933"/>
                      <a:pt x="134380" y="168035"/>
                    </a:cubicBezTo>
                    <a:cubicBezTo>
                      <a:pt x="139265" y="153376"/>
                      <a:pt x="141709" y="136273"/>
                      <a:pt x="141709" y="119170"/>
                    </a:cubicBezTo>
                    <a:cubicBezTo>
                      <a:pt x="144152" y="75191"/>
                      <a:pt x="131936" y="16553"/>
                      <a:pt x="83070" y="1893"/>
                    </a:cubicBezTo>
                    <a:cubicBezTo>
                      <a:pt x="51308" y="-5436"/>
                      <a:pt x="21989" y="9223"/>
                      <a:pt x="0" y="33655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1" name="Freeform: Shape 3090">
                <a:extLst>
                  <a:ext uri="{FF2B5EF4-FFF2-40B4-BE49-F238E27FC236}">
                    <a16:creationId xmlns:a16="http://schemas.microsoft.com/office/drawing/2014/main" id="{9FA7EBC8-66C8-4460-9746-1AD4F74C454A}"/>
                  </a:ext>
                </a:extLst>
              </p:cNvPr>
              <p:cNvSpPr/>
              <p:nvPr/>
            </p:nvSpPr>
            <p:spPr>
              <a:xfrm>
                <a:off x="12597539" y="5934614"/>
                <a:ext cx="110345" cy="194014"/>
              </a:xfrm>
              <a:custGeom>
                <a:avLst/>
                <a:gdLst>
                  <a:gd name="connsiteX0" fmla="*/ 21990 w 110345"/>
                  <a:gd name="connsiteY0" fmla="*/ 32759 h 194014"/>
                  <a:gd name="connsiteX1" fmla="*/ 83072 w 110345"/>
                  <a:gd name="connsiteY1" fmla="*/ 27872 h 194014"/>
                  <a:gd name="connsiteX2" fmla="*/ 97731 w 110345"/>
                  <a:gd name="connsiteY2" fmla="*/ 118273 h 194014"/>
                  <a:gd name="connsiteX3" fmla="*/ 75742 w 110345"/>
                  <a:gd name="connsiteY3" fmla="*/ 194015 h 194014"/>
                  <a:gd name="connsiteX4" fmla="*/ 83072 w 110345"/>
                  <a:gd name="connsiteY4" fmla="*/ 184242 h 194014"/>
                  <a:gd name="connsiteX5" fmla="*/ 95288 w 110345"/>
                  <a:gd name="connsiteY5" fmla="*/ 154922 h 194014"/>
                  <a:gd name="connsiteX6" fmla="*/ 109947 w 110345"/>
                  <a:gd name="connsiteY6" fmla="*/ 91397 h 194014"/>
                  <a:gd name="connsiteX7" fmla="*/ 46423 w 110345"/>
                  <a:gd name="connsiteY7" fmla="*/ 3440 h 194014"/>
                  <a:gd name="connsiteX8" fmla="*/ 0 w 110345"/>
                  <a:gd name="connsiteY8" fmla="*/ 66964 h 194014"/>
                  <a:gd name="connsiteX9" fmla="*/ 21990 w 110345"/>
                  <a:gd name="connsiteY9" fmla="*/ 32759 h 194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0345" h="194014">
                    <a:moveTo>
                      <a:pt x="21990" y="32759"/>
                    </a:moveTo>
                    <a:cubicBezTo>
                      <a:pt x="39093" y="15656"/>
                      <a:pt x="65969" y="13213"/>
                      <a:pt x="83072" y="27872"/>
                    </a:cubicBezTo>
                    <a:cubicBezTo>
                      <a:pt x="105062" y="49862"/>
                      <a:pt x="102618" y="88954"/>
                      <a:pt x="97731" y="118273"/>
                    </a:cubicBezTo>
                    <a:cubicBezTo>
                      <a:pt x="92845" y="140262"/>
                      <a:pt x="90401" y="172025"/>
                      <a:pt x="75742" y="194015"/>
                    </a:cubicBezTo>
                    <a:cubicBezTo>
                      <a:pt x="80629" y="189128"/>
                      <a:pt x="83072" y="186685"/>
                      <a:pt x="83072" y="184242"/>
                    </a:cubicBezTo>
                    <a:cubicBezTo>
                      <a:pt x="87959" y="174469"/>
                      <a:pt x="92845" y="164695"/>
                      <a:pt x="95288" y="154922"/>
                    </a:cubicBezTo>
                    <a:cubicBezTo>
                      <a:pt x="102618" y="135376"/>
                      <a:pt x="107504" y="113387"/>
                      <a:pt x="109947" y="91397"/>
                    </a:cubicBezTo>
                    <a:cubicBezTo>
                      <a:pt x="112391" y="52305"/>
                      <a:pt x="105062" y="-16107"/>
                      <a:pt x="46423" y="3440"/>
                    </a:cubicBezTo>
                    <a:cubicBezTo>
                      <a:pt x="14661" y="13213"/>
                      <a:pt x="2444" y="37645"/>
                      <a:pt x="0" y="66964"/>
                    </a:cubicBezTo>
                    <a:cubicBezTo>
                      <a:pt x="7331" y="57191"/>
                      <a:pt x="12216" y="42532"/>
                      <a:pt x="21990" y="32759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2" name="Freeform: Shape 3091">
                <a:extLst>
                  <a:ext uri="{FF2B5EF4-FFF2-40B4-BE49-F238E27FC236}">
                    <a16:creationId xmlns:a16="http://schemas.microsoft.com/office/drawing/2014/main" id="{BAC38274-2A6D-4FE5-9822-48689108C7E6}"/>
                  </a:ext>
                </a:extLst>
              </p:cNvPr>
              <p:cNvSpPr/>
              <p:nvPr/>
            </p:nvSpPr>
            <p:spPr>
              <a:xfrm>
                <a:off x="12309233" y="5857425"/>
                <a:ext cx="131937" cy="109947"/>
              </a:xfrm>
              <a:custGeom>
                <a:avLst/>
                <a:gdLst>
                  <a:gd name="connsiteX0" fmla="*/ 7330 w 131937"/>
                  <a:gd name="connsiteY0" fmla="*/ 75742 h 109947"/>
                  <a:gd name="connsiteX1" fmla="*/ 119721 w 131937"/>
                  <a:gd name="connsiteY1" fmla="*/ 43979 h 109947"/>
                  <a:gd name="connsiteX2" fmla="*/ 131937 w 131937"/>
                  <a:gd name="connsiteY2" fmla="*/ 68412 h 109947"/>
                  <a:gd name="connsiteX3" fmla="*/ 83072 w 131937"/>
                  <a:gd name="connsiteY3" fmla="*/ 0 h 109947"/>
                  <a:gd name="connsiteX4" fmla="*/ 0 w 131937"/>
                  <a:gd name="connsiteY4" fmla="*/ 95287 h 109947"/>
                  <a:gd name="connsiteX5" fmla="*/ 0 w 131937"/>
                  <a:gd name="connsiteY5" fmla="*/ 109947 h 109947"/>
                  <a:gd name="connsiteX6" fmla="*/ 4887 w 131937"/>
                  <a:gd name="connsiteY6" fmla="*/ 85514 h 109947"/>
                  <a:gd name="connsiteX7" fmla="*/ 7330 w 131937"/>
                  <a:gd name="connsiteY7" fmla="*/ 75742 h 109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1937" h="109947">
                    <a:moveTo>
                      <a:pt x="7330" y="75742"/>
                    </a:moveTo>
                    <a:cubicBezTo>
                      <a:pt x="24433" y="19547"/>
                      <a:pt x="80628" y="-9773"/>
                      <a:pt x="119721" y="43979"/>
                    </a:cubicBezTo>
                    <a:cubicBezTo>
                      <a:pt x="124608" y="51309"/>
                      <a:pt x="129493" y="58638"/>
                      <a:pt x="131937" y="68412"/>
                    </a:cubicBezTo>
                    <a:cubicBezTo>
                      <a:pt x="129493" y="34206"/>
                      <a:pt x="119721" y="0"/>
                      <a:pt x="83072" y="0"/>
                    </a:cubicBezTo>
                    <a:cubicBezTo>
                      <a:pt x="29320" y="0"/>
                      <a:pt x="2444" y="53752"/>
                      <a:pt x="0" y="95287"/>
                    </a:cubicBezTo>
                    <a:cubicBezTo>
                      <a:pt x="0" y="100174"/>
                      <a:pt x="0" y="105061"/>
                      <a:pt x="0" y="109947"/>
                    </a:cubicBezTo>
                    <a:cubicBezTo>
                      <a:pt x="2444" y="102618"/>
                      <a:pt x="2444" y="92845"/>
                      <a:pt x="4887" y="85514"/>
                    </a:cubicBezTo>
                    <a:cubicBezTo>
                      <a:pt x="4887" y="83071"/>
                      <a:pt x="4887" y="80628"/>
                      <a:pt x="7330" y="75742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3" name="Freeform: Shape 3092">
                <a:extLst>
                  <a:ext uri="{FF2B5EF4-FFF2-40B4-BE49-F238E27FC236}">
                    <a16:creationId xmlns:a16="http://schemas.microsoft.com/office/drawing/2014/main" id="{493D0C6A-BE1C-4861-AD18-61FDC6E859E3}"/>
                  </a:ext>
                </a:extLst>
              </p:cNvPr>
              <p:cNvSpPr/>
              <p:nvPr/>
            </p:nvSpPr>
            <p:spPr>
              <a:xfrm>
                <a:off x="12396438" y="5667017"/>
                <a:ext cx="76847" cy="114666"/>
              </a:xfrm>
              <a:custGeom>
                <a:avLst/>
                <a:gdLst>
                  <a:gd name="connsiteX0" fmla="*/ 30072 w 76847"/>
                  <a:gd name="connsiteY0" fmla="*/ 26710 h 114666"/>
                  <a:gd name="connsiteX1" fmla="*/ 76495 w 76847"/>
                  <a:gd name="connsiteY1" fmla="*/ 68245 h 114666"/>
                  <a:gd name="connsiteX2" fmla="*/ 32517 w 76847"/>
                  <a:gd name="connsiteY2" fmla="*/ 2277 h 114666"/>
                  <a:gd name="connsiteX3" fmla="*/ 15413 w 76847"/>
                  <a:gd name="connsiteY3" fmla="*/ 114667 h 114666"/>
                  <a:gd name="connsiteX4" fmla="*/ 30072 w 76847"/>
                  <a:gd name="connsiteY4" fmla="*/ 26710 h 114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847" h="114666">
                    <a:moveTo>
                      <a:pt x="30072" y="26710"/>
                    </a:moveTo>
                    <a:cubicBezTo>
                      <a:pt x="56949" y="7163"/>
                      <a:pt x="74052" y="48699"/>
                      <a:pt x="76495" y="68245"/>
                    </a:cubicBezTo>
                    <a:cubicBezTo>
                      <a:pt x="78938" y="29152"/>
                      <a:pt x="69166" y="-9939"/>
                      <a:pt x="32517" y="2277"/>
                    </a:cubicBezTo>
                    <a:cubicBezTo>
                      <a:pt x="-11462" y="16936"/>
                      <a:pt x="-4133" y="75575"/>
                      <a:pt x="15413" y="114667"/>
                    </a:cubicBezTo>
                    <a:cubicBezTo>
                      <a:pt x="10527" y="87791"/>
                      <a:pt x="3197" y="46255"/>
                      <a:pt x="30072" y="2671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4" name="Freeform: Shape 3093">
                <a:extLst>
                  <a:ext uri="{FF2B5EF4-FFF2-40B4-BE49-F238E27FC236}">
                    <a16:creationId xmlns:a16="http://schemas.microsoft.com/office/drawing/2014/main" id="{A6025479-57C4-40E8-B5D6-36D81EA7EE18}"/>
                  </a:ext>
                </a:extLst>
              </p:cNvPr>
              <p:cNvSpPr/>
              <p:nvPr/>
            </p:nvSpPr>
            <p:spPr>
              <a:xfrm>
                <a:off x="12076754" y="5666371"/>
                <a:ext cx="68780" cy="54230"/>
              </a:xfrm>
              <a:custGeom>
                <a:avLst/>
                <a:gdLst>
                  <a:gd name="connsiteX0" fmla="*/ 37018 w 68780"/>
                  <a:gd name="connsiteY0" fmla="*/ 15139 h 54230"/>
                  <a:gd name="connsiteX1" fmla="*/ 68780 w 68780"/>
                  <a:gd name="connsiteY1" fmla="*/ 46901 h 54230"/>
                  <a:gd name="connsiteX2" fmla="*/ 51678 w 68780"/>
                  <a:gd name="connsiteY2" fmla="*/ 12696 h 54230"/>
                  <a:gd name="connsiteX3" fmla="*/ 27246 w 68780"/>
                  <a:gd name="connsiteY3" fmla="*/ 479 h 54230"/>
                  <a:gd name="connsiteX4" fmla="*/ 369 w 68780"/>
                  <a:gd name="connsiteY4" fmla="*/ 44458 h 54230"/>
                  <a:gd name="connsiteX5" fmla="*/ 2813 w 68780"/>
                  <a:gd name="connsiteY5" fmla="*/ 54231 h 54230"/>
                  <a:gd name="connsiteX6" fmla="*/ 5256 w 68780"/>
                  <a:gd name="connsiteY6" fmla="*/ 37128 h 54230"/>
                  <a:gd name="connsiteX7" fmla="*/ 37018 w 68780"/>
                  <a:gd name="connsiteY7" fmla="*/ 15139 h 54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780" h="54230">
                    <a:moveTo>
                      <a:pt x="37018" y="15139"/>
                    </a:moveTo>
                    <a:cubicBezTo>
                      <a:pt x="54121" y="17582"/>
                      <a:pt x="63895" y="29798"/>
                      <a:pt x="68780" y="46901"/>
                    </a:cubicBezTo>
                    <a:cubicBezTo>
                      <a:pt x="66337" y="34685"/>
                      <a:pt x="59008" y="22469"/>
                      <a:pt x="51678" y="12696"/>
                    </a:cubicBezTo>
                    <a:cubicBezTo>
                      <a:pt x="46792" y="5365"/>
                      <a:pt x="37018" y="-1964"/>
                      <a:pt x="27246" y="479"/>
                    </a:cubicBezTo>
                    <a:cubicBezTo>
                      <a:pt x="7698" y="2923"/>
                      <a:pt x="-2074" y="29798"/>
                      <a:pt x="369" y="44458"/>
                    </a:cubicBezTo>
                    <a:cubicBezTo>
                      <a:pt x="369" y="49345"/>
                      <a:pt x="2813" y="51788"/>
                      <a:pt x="2813" y="54231"/>
                    </a:cubicBezTo>
                    <a:cubicBezTo>
                      <a:pt x="2813" y="49345"/>
                      <a:pt x="2813" y="42014"/>
                      <a:pt x="5256" y="37128"/>
                    </a:cubicBezTo>
                    <a:cubicBezTo>
                      <a:pt x="10143" y="24912"/>
                      <a:pt x="19915" y="12696"/>
                      <a:pt x="37018" y="15139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5" name="Freeform: Shape 3094">
                <a:extLst>
                  <a:ext uri="{FF2B5EF4-FFF2-40B4-BE49-F238E27FC236}">
                    <a16:creationId xmlns:a16="http://schemas.microsoft.com/office/drawing/2014/main" id="{76BACDAF-DD9E-455A-A848-C5EE7F46553B}"/>
                  </a:ext>
                </a:extLst>
              </p:cNvPr>
              <p:cNvSpPr/>
              <p:nvPr/>
            </p:nvSpPr>
            <p:spPr>
              <a:xfrm>
                <a:off x="11802180" y="5665574"/>
                <a:ext cx="164995" cy="81904"/>
              </a:xfrm>
              <a:custGeom>
                <a:avLst/>
                <a:gdLst>
                  <a:gd name="connsiteX0" fmla="*/ 13513 w 164995"/>
                  <a:gd name="connsiteY0" fmla="*/ 72131 h 81904"/>
                  <a:gd name="connsiteX1" fmla="*/ 33060 w 164995"/>
                  <a:gd name="connsiteY1" fmla="*/ 13493 h 81904"/>
                  <a:gd name="connsiteX2" fmla="*/ 164996 w 164995"/>
                  <a:gd name="connsiteY2" fmla="*/ 74575 h 81904"/>
                  <a:gd name="connsiteX3" fmla="*/ 67265 w 164995"/>
                  <a:gd name="connsiteY3" fmla="*/ 1277 h 81904"/>
                  <a:gd name="connsiteX4" fmla="*/ 11070 w 164995"/>
                  <a:gd name="connsiteY4" fmla="*/ 11050 h 81904"/>
                  <a:gd name="connsiteX5" fmla="*/ 11070 w 164995"/>
                  <a:gd name="connsiteY5" fmla="*/ 69688 h 81904"/>
                  <a:gd name="connsiteX6" fmla="*/ 18400 w 164995"/>
                  <a:gd name="connsiteY6" fmla="*/ 81904 h 81904"/>
                  <a:gd name="connsiteX7" fmla="*/ 13513 w 164995"/>
                  <a:gd name="connsiteY7" fmla="*/ 72131 h 81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4995" h="81904">
                    <a:moveTo>
                      <a:pt x="13513" y="72131"/>
                    </a:moveTo>
                    <a:cubicBezTo>
                      <a:pt x="6183" y="52586"/>
                      <a:pt x="6183" y="25710"/>
                      <a:pt x="33060" y="13493"/>
                    </a:cubicBezTo>
                    <a:cubicBezTo>
                      <a:pt x="72152" y="-3610"/>
                      <a:pt x="133234" y="30596"/>
                      <a:pt x="164996" y="74575"/>
                    </a:cubicBezTo>
                    <a:cubicBezTo>
                      <a:pt x="145450" y="40369"/>
                      <a:pt x="108801" y="6163"/>
                      <a:pt x="67265" y="1277"/>
                    </a:cubicBezTo>
                    <a:cubicBezTo>
                      <a:pt x="50162" y="-1167"/>
                      <a:pt x="25729" y="-1167"/>
                      <a:pt x="11070" y="11050"/>
                    </a:cubicBezTo>
                    <a:cubicBezTo>
                      <a:pt x="-6033" y="28153"/>
                      <a:pt x="-1146" y="55028"/>
                      <a:pt x="11070" y="69688"/>
                    </a:cubicBezTo>
                    <a:cubicBezTo>
                      <a:pt x="13513" y="74575"/>
                      <a:pt x="15957" y="77018"/>
                      <a:pt x="18400" y="81904"/>
                    </a:cubicBezTo>
                    <a:cubicBezTo>
                      <a:pt x="18400" y="77018"/>
                      <a:pt x="15957" y="74575"/>
                      <a:pt x="13513" y="72131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6" name="Freeform: Shape 3095">
                <a:extLst>
                  <a:ext uri="{FF2B5EF4-FFF2-40B4-BE49-F238E27FC236}">
                    <a16:creationId xmlns:a16="http://schemas.microsoft.com/office/drawing/2014/main" id="{844947E5-645D-47C6-94E2-7F3FAD62ADED}"/>
                  </a:ext>
                </a:extLst>
              </p:cNvPr>
              <p:cNvSpPr/>
              <p:nvPr/>
            </p:nvSpPr>
            <p:spPr>
              <a:xfrm>
                <a:off x="11879219" y="6079748"/>
                <a:ext cx="298079" cy="200363"/>
              </a:xfrm>
              <a:custGeom>
                <a:avLst/>
                <a:gdLst>
                  <a:gd name="connsiteX0" fmla="*/ 87957 w 298079"/>
                  <a:gd name="connsiteY0" fmla="*/ 12231 h 200363"/>
                  <a:gd name="connsiteX1" fmla="*/ 236997 w 298079"/>
                  <a:gd name="connsiteY1" fmla="*/ 83086 h 200363"/>
                  <a:gd name="connsiteX2" fmla="*/ 293192 w 298079"/>
                  <a:gd name="connsiteY2" fmla="*/ 178373 h 200363"/>
                  <a:gd name="connsiteX3" fmla="*/ 298079 w 298079"/>
                  <a:gd name="connsiteY3" fmla="*/ 200363 h 200363"/>
                  <a:gd name="connsiteX4" fmla="*/ 285863 w 298079"/>
                  <a:gd name="connsiteY4" fmla="*/ 146611 h 200363"/>
                  <a:gd name="connsiteX5" fmla="*/ 190575 w 298079"/>
                  <a:gd name="connsiteY5" fmla="*/ 34220 h 200363"/>
                  <a:gd name="connsiteX6" fmla="*/ 34205 w 298079"/>
                  <a:gd name="connsiteY6" fmla="*/ 12231 h 200363"/>
                  <a:gd name="connsiteX7" fmla="*/ 0 w 298079"/>
                  <a:gd name="connsiteY7" fmla="*/ 58653 h 200363"/>
                  <a:gd name="connsiteX8" fmla="*/ 87957 w 298079"/>
                  <a:gd name="connsiteY8" fmla="*/ 12231 h 200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8079" h="200363">
                    <a:moveTo>
                      <a:pt x="87957" y="12231"/>
                    </a:moveTo>
                    <a:cubicBezTo>
                      <a:pt x="144152" y="19560"/>
                      <a:pt x="197904" y="48880"/>
                      <a:pt x="236997" y="83086"/>
                    </a:cubicBezTo>
                    <a:cubicBezTo>
                      <a:pt x="263873" y="107518"/>
                      <a:pt x="290748" y="139281"/>
                      <a:pt x="293192" y="178373"/>
                    </a:cubicBezTo>
                    <a:cubicBezTo>
                      <a:pt x="295635" y="185703"/>
                      <a:pt x="298079" y="193033"/>
                      <a:pt x="298079" y="200363"/>
                    </a:cubicBezTo>
                    <a:cubicBezTo>
                      <a:pt x="298079" y="180816"/>
                      <a:pt x="290748" y="156384"/>
                      <a:pt x="285863" y="146611"/>
                    </a:cubicBezTo>
                    <a:cubicBezTo>
                      <a:pt x="268760" y="100189"/>
                      <a:pt x="232111" y="61096"/>
                      <a:pt x="190575" y="34220"/>
                    </a:cubicBezTo>
                    <a:cubicBezTo>
                      <a:pt x="149039" y="7344"/>
                      <a:pt x="85514" y="-14645"/>
                      <a:pt x="34205" y="12231"/>
                    </a:cubicBezTo>
                    <a:cubicBezTo>
                      <a:pt x="9772" y="24447"/>
                      <a:pt x="0" y="41550"/>
                      <a:pt x="0" y="58653"/>
                    </a:cubicBezTo>
                    <a:cubicBezTo>
                      <a:pt x="12216" y="22004"/>
                      <a:pt x="48865" y="4901"/>
                      <a:pt x="87957" y="12231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7" name="Freeform: Shape 3096">
                <a:extLst>
                  <a:ext uri="{FF2B5EF4-FFF2-40B4-BE49-F238E27FC236}">
                    <a16:creationId xmlns:a16="http://schemas.microsoft.com/office/drawing/2014/main" id="{53EE393D-B5D9-48E6-8A0D-C6B8B2A19D25}"/>
                  </a:ext>
                </a:extLst>
              </p:cNvPr>
              <p:cNvSpPr/>
              <p:nvPr/>
            </p:nvSpPr>
            <p:spPr>
              <a:xfrm>
                <a:off x="11949904" y="6480020"/>
                <a:ext cx="300692" cy="220333"/>
              </a:xfrm>
              <a:custGeom>
                <a:avLst/>
                <a:gdLst>
                  <a:gd name="connsiteX0" fmla="*/ 169 w 300692"/>
                  <a:gd name="connsiteY0" fmla="*/ 81067 h 220333"/>
                  <a:gd name="connsiteX1" fmla="*/ 49034 w 300692"/>
                  <a:gd name="connsiteY1" fmla="*/ 164138 h 220333"/>
                  <a:gd name="connsiteX2" fmla="*/ 129663 w 300692"/>
                  <a:gd name="connsiteY2" fmla="*/ 220333 h 220333"/>
                  <a:gd name="connsiteX3" fmla="*/ 90570 w 300692"/>
                  <a:gd name="connsiteY3" fmla="*/ 191014 h 220333"/>
                  <a:gd name="connsiteX4" fmla="*/ 24602 w 300692"/>
                  <a:gd name="connsiteY4" fmla="*/ 73737 h 220333"/>
                  <a:gd name="connsiteX5" fmla="*/ 27046 w 300692"/>
                  <a:gd name="connsiteY5" fmla="*/ 68851 h 220333"/>
                  <a:gd name="connsiteX6" fmla="*/ 71024 w 300692"/>
                  <a:gd name="connsiteY6" fmla="*/ 24872 h 220333"/>
                  <a:gd name="connsiteX7" fmla="*/ 210291 w 300692"/>
                  <a:gd name="connsiteY7" fmla="*/ 27315 h 220333"/>
                  <a:gd name="connsiteX8" fmla="*/ 300692 w 300692"/>
                  <a:gd name="connsiteY8" fmla="*/ 73737 h 220333"/>
                  <a:gd name="connsiteX9" fmla="*/ 100344 w 300692"/>
                  <a:gd name="connsiteY9" fmla="*/ 439 h 220333"/>
                  <a:gd name="connsiteX10" fmla="*/ 169 w 300692"/>
                  <a:gd name="connsiteY10" fmla="*/ 81067 h 220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00692" h="220333">
                    <a:moveTo>
                      <a:pt x="169" y="81067"/>
                    </a:moveTo>
                    <a:cubicBezTo>
                      <a:pt x="-2274" y="115273"/>
                      <a:pt x="22159" y="142149"/>
                      <a:pt x="49034" y="164138"/>
                    </a:cubicBezTo>
                    <a:cubicBezTo>
                      <a:pt x="73467" y="183684"/>
                      <a:pt x="100344" y="203231"/>
                      <a:pt x="129663" y="220333"/>
                    </a:cubicBezTo>
                    <a:cubicBezTo>
                      <a:pt x="115003" y="210560"/>
                      <a:pt x="102786" y="200787"/>
                      <a:pt x="90570" y="191014"/>
                    </a:cubicBezTo>
                    <a:cubicBezTo>
                      <a:pt x="61251" y="169024"/>
                      <a:pt x="169" y="117716"/>
                      <a:pt x="24602" y="73737"/>
                    </a:cubicBezTo>
                    <a:cubicBezTo>
                      <a:pt x="24602" y="71294"/>
                      <a:pt x="27046" y="71294"/>
                      <a:pt x="27046" y="68851"/>
                    </a:cubicBezTo>
                    <a:cubicBezTo>
                      <a:pt x="34375" y="49304"/>
                      <a:pt x="51478" y="34644"/>
                      <a:pt x="71024" y="24872"/>
                    </a:cubicBezTo>
                    <a:cubicBezTo>
                      <a:pt x="117447" y="5326"/>
                      <a:pt x="168755" y="12655"/>
                      <a:pt x="210291" y="27315"/>
                    </a:cubicBezTo>
                    <a:cubicBezTo>
                      <a:pt x="244496" y="39531"/>
                      <a:pt x="273815" y="54191"/>
                      <a:pt x="300692" y="73737"/>
                    </a:cubicBezTo>
                    <a:cubicBezTo>
                      <a:pt x="242053" y="32202"/>
                      <a:pt x="173642" y="-4447"/>
                      <a:pt x="100344" y="439"/>
                    </a:cubicBezTo>
                    <a:cubicBezTo>
                      <a:pt x="56365" y="5326"/>
                      <a:pt x="2613" y="32202"/>
                      <a:pt x="169" y="81067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8" name="Freeform: Shape 3097">
                <a:extLst>
                  <a:ext uri="{FF2B5EF4-FFF2-40B4-BE49-F238E27FC236}">
                    <a16:creationId xmlns:a16="http://schemas.microsoft.com/office/drawing/2014/main" id="{1C317D89-2256-4D27-BDA4-CFED3CB7D363}"/>
                  </a:ext>
                </a:extLst>
              </p:cNvPr>
              <p:cNvSpPr/>
              <p:nvPr/>
            </p:nvSpPr>
            <p:spPr>
              <a:xfrm>
                <a:off x="11988206" y="6849393"/>
                <a:ext cx="135339" cy="80627"/>
              </a:xfrm>
              <a:custGeom>
                <a:avLst/>
                <a:gdLst>
                  <a:gd name="connsiteX0" fmla="*/ 69371 w 135339"/>
                  <a:gd name="connsiteY0" fmla="*/ 80628 h 80627"/>
                  <a:gd name="connsiteX1" fmla="*/ 64484 w 135339"/>
                  <a:gd name="connsiteY1" fmla="*/ 78185 h 80627"/>
                  <a:gd name="connsiteX2" fmla="*/ 30279 w 135339"/>
                  <a:gd name="connsiteY2" fmla="*/ 14660 h 80627"/>
                  <a:gd name="connsiteX3" fmla="*/ 135340 w 135339"/>
                  <a:gd name="connsiteY3" fmla="*/ 41536 h 80627"/>
                  <a:gd name="connsiteX4" fmla="*/ 108463 w 135339"/>
                  <a:gd name="connsiteY4" fmla="*/ 21989 h 80627"/>
                  <a:gd name="connsiteX5" fmla="*/ 40052 w 135339"/>
                  <a:gd name="connsiteY5" fmla="*/ 0 h 80627"/>
                  <a:gd name="connsiteX6" fmla="*/ 8289 w 135339"/>
                  <a:gd name="connsiteY6" fmla="*/ 9773 h 80627"/>
                  <a:gd name="connsiteX7" fmla="*/ 10732 w 135339"/>
                  <a:gd name="connsiteY7" fmla="*/ 56195 h 80627"/>
                  <a:gd name="connsiteX8" fmla="*/ 69371 w 135339"/>
                  <a:gd name="connsiteY8" fmla="*/ 80628 h 80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5339" h="80627">
                    <a:moveTo>
                      <a:pt x="69371" y="80628"/>
                    </a:moveTo>
                    <a:cubicBezTo>
                      <a:pt x="66928" y="80628"/>
                      <a:pt x="66928" y="80628"/>
                      <a:pt x="64484" y="78185"/>
                    </a:cubicBezTo>
                    <a:cubicBezTo>
                      <a:pt x="44938" y="70855"/>
                      <a:pt x="-1484" y="39092"/>
                      <a:pt x="30279" y="14660"/>
                    </a:cubicBezTo>
                    <a:cubicBezTo>
                      <a:pt x="54712" y="-2443"/>
                      <a:pt x="110907" y="21989"/>
                      <a:pt x="135340" y="41536"/>
                    </a:cubicBezTo>
                    <a:cubicBezTo>
                      <a:pt x="128010" y="34206"/>
                      <a:pt x="118236" y="26876"/>
                      <a:pt x="108463" y="21989"/>
                    </a:cubicBezTo>
                    <a:cubicBezTo>
                      <a:pt x="88917" y="9773"/>
                      <a:pt x="64484" y="0"/>
                      <a:pt x="40052" y="0"/>
                    </a:cubicBezTo>
                    <a:cubicBezTo>
                      <a:pt x="30279" y="0"/>
                      <a:pt x="15619" y="0"/>
                      <a:pt x="8289" y="9773"/>
                    </a:cubicBezTo>
                    <a:cubicBezTo>
                      <a:pt x="-6370" y="24433"/>
                      <a:pt x="960" y="41536"/>
                      <a:pt x="10732" y="56195"/>
                    </a:cubicBezTo>
                    <a:cubicBezTo>
                      <a:pt x="27835" y="70855"/>
                      <a:pt x="49825" y="78185"/>
                      <a:pt x="69371" y="80628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9" name="Freeform: Shape 3098">
                <a:extLst>
                  <a:ext uri="{FF2B5EF4-FFF2-40B4-BE49-F238E27FC236}">
                    <a16:creationId xmlns:a16="http://schemas.microsoft.com/office/drawing/2014/main" id="{04ADF1EB-E7CB-4AC6-9760-EB002DE06E92}"/>
                  </a:ext>
                </a:extLst>
              </p:cNvPr>
              <p:cNvSpPr/>
              <p:nvPr/>
            </p:nvSpPr>
            <p:spPr>
              <a:xfrm>
                <a:off x="12250018" y="6922691"/>
                <a:ext cx="288882" cy="127050"/>
              </a:xfrm>
              <a:custGeom>
                <a:avLst/>
                <a:gdLst>
                  <a:gd name="connsiteX0" fmla="*/ 78761 w 288882"/>
                  <a:gd name="connsiteY0" fmla="*/ 0 h 127050"/>
                  <a:gd name="connsiteX1" fmla="*/ 20123 w 288882"/>
                  <a:gd name="connsiteY1" fmla="*/ 12216 h 127050"/>
                  <a:gd name="connsiteX2" fmla="*/ 5463 w 288882"/>
                  <a:gd name="connsiteY2" fmla="*/ 65969 h 127050"/>
                  <a:gd name="connsiteX3" fmla="*/ 12794 w 288882"/>
                  <a:gd name="connsiteY3" fmla="*/ 29320 h 127050"/>
                  <a:gd name="connsiteX4" fmla="*/ 93421 w 288882"/>
                  <a:gd name="connsiteY4" fmla="*/ 14660 h 127050"/>
                  <a:gd name="connsiteX5" fmla="*/ 176492 w 288882"/>
                  <a:gd name="connsiteY5" fmla="*/ 34206 h 127050"/>
                  <a:gd name="connsiteX6" fmla="*/ 232688 w 288882"/>
                  <a:gd name="connsiteY6" fmla="*/ 68411 h 127050"/>
                  <a:gd name="connsiteX7" fmla="*/ 288883 w 288882"/>
                  <a:gd name="connsiteY7" fmla="*/ 127050 h 127050"/>
                  <a:gd name="connsiteX8" fmla="*/ 208255 w 288882"/>
                  <a:gd name="connsiteY8" fmla="*/ 39092 h 127050"/>
                  <a:gd name="connsiteX9" fmla="*/ 78761 w 288882"/>
                  <a:gd name="connsiteY9" fmla="*/ 0 h 127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8882" h="127050">
                    <a:moveTo>
                      <a:pt x="78761" y="0"/>
                    </a:moveTo>
                    <a:cubicBezTo>
                      <a:pt x="59215" y="0"/>
                      <a:pt x="37226" y="0"/>
                      <a:pt x="20123" y="12216"/>
                    </a:cubicBezTo>
                    <a:cubicBezTo>
                      <a:pt x="-1867" y="26876"/>
                      <a:pt x="-4309" y="46422"/>
                      <a:pt x="5463" y="65969"/>
                    </a:cubicBezTo>
                    <a:cubicBezTo>
                      <a:pt x="577" y="53752"/>
                      <a:pt x="3020" y="41536"/>
                      <a:pt x="12794" y="29320"/>
                    </a:cubicBezTo>
                    <a:cubicBezTo>
                      <a:pt x="32340" y="9773"/>
                      <a:pt x="68989" y="12216"/>
                      <a:pt x="93421" y="14660"/>
                    </a:cubicBezTo>
                    <a:cubicBezTo>
                      <a:pt x="120297" y="17103"/>
                      <a:pt x="152059" y="21989"/>
                      <a:pt x="176492" y="34206"/>
                    </a:cubicBezTo>
                    <a:cubicBezTo>
                      <a:pt x="196039" y="43979"/>
                      <a:pt x="215585" y="56195"/>
                      <a:pt x="232688" y="68411"/>
                    </a:cubicBezTo>
                    <a:cubicBezTo>
                      <a:pt x="244904" y="78185"/>
                      <a:pt x="281553" y="105060"/>
                      <a:pt x="288883" y="127050"/>
                    </a:cubicBezTo>
                    <a:cubicBezTo>
                      <a:pt x="281553" y="85514"/>
                      <a:pt x="244904" y="58638"/>
                      <a:pt x="208255" y="39092"/>
                    </a:cubicBezTo>
                    <a:cubicBezTo>
                      <a:pt x="171606" y="14660"/>
                      <a:pt x="125184" y="0"/>
                      <a:pt x="78761" y="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00" name="Freeform: Shape 3099">
                <a:extLst>
                  <a:ext uri="{FF2B5EF4-FFF2-40B4-BE49-F238E27FC236}">
                    <a16:creationId xmlns:a16="http://schemas.microsoft.com/office/drawing/2014/main" id="{93B6EC47-5823-4558-BC5D-3F3CD799803E}"/>
                  </a:ext>
                </a:extLst>
              </p:cNvPr>
              <p:cNvSpPr/>
              <p:nvPr/>
            </p:nvSpPr>
            <p:spPr>
              <a:xfrm>
                <a:off x="12267697" y="6563530"/>
                <a:ext cx="106280" cy="151483"/>
              </a:xfrm>
              <a:custGeom>
                <a:avLst/>
                <a:gdLst>
                  <a:gd name="connsiteX0" fmla="*/ 41536 w 106280"/>
                  <a:gd name="connsiteY0" fmla="*/ 41536 h 151483"/>
                  <a:gd name="connsiteX1" fmla="*/ 105062 w 106280"/>
                  <a:gd name="connsiteY1" fmla="*/ 151483 h 151483"/>
                  <a:gd name="connsiteX2" fmla="*/ 34206 w 106280"/>
                  <a:gd name="connsiteY2" fmla="*/ 26876 h 151483"/>
                  <a:gd name="connsiteX3" fmla="*/ 0 w 106280"/>
                  <a:gd name="connsiteY3" fmla="*/ 0 h 151483"/>
                  <a:gd name="connsiteX4" fmla="*/ 41536 w 106280"/>
                  <a:gd name="connsiteY4" fmla="*/ 41536 h 151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280" h="151483">
                    <a:moveTo>
                      <a:pt x="41536" y="41536"/>
                    </a:moveTo>
                    <a:cubicBezTo>
                      <a:pt x="65969" y="68412"/>
                      <a:pt x="102618" y="109947"/>
                      <a:pt x="105062" y="151483"/>
                    </a:cubicBezTo>
                    <a:cubicBezTo>
                      <a:pt x="114834" y="105061"/>
                      <a:pt x="63526" y="51309"/>
                      <a:pt x="34206" y="26876"/>
                    </a:cubicBezTo>
                    <a:cubicBezTo>
                      <a:pt x="21990" y="17103"/>
                      <a:pt x="12216" y="7330"/>
                      <a:pt x="0" y="0"/>
                    </a:cubicBezTo>
                    <a:cubicBezTo>
                      <a:pt x="14661" y="12216"/>
                      <a:pt x="29320" y="26876"/>
                      <a:pt x="41536" y="41536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01" name="Freeform: Shape 3100">
                <a:extLst>
                  <a:ext uri="{FF2B5EF4-FFF2-40B4-BE49-F238E27FC236}">
                    <a16:creationId xmlns:a16="http://schemas.microsoft.com/office/drawing/2014/main" id="{A73523C6-863C-45EB-AB98-49B0512FD799}"/>
                  </a:ext>
                </a:extLst>
              </p:cNvPr>
              <p:cNvSpPr/>
              <p:nvPr/>
            </p:nvSpPr>
            <p:spPr>
              <a:xfrm>
                <a:off x="11768641" y="6333863"/>
                <a:ext cx="116425" cy="85514"/>
              </a:xfrm>
              <a:custGeom>
                <a:avLst/>
                <a:gdLst>
                  <a:gd name="connsiteX0" fmla="*/ 15289 w 116425"/>
                  <a:gd name="connsiteY0" fmla="*/ 21989 h 85514"/>
                  <a:gd name="connsiteX1" fmla="*/ 113020 w 116425"/>
                  <a:gd name="connsiteY1" fmla="*/ 78185 h 85514"/>
                  <a:gd name="connsiteX2" fmla="*/ 113020 w 116425"/>
                  <a:gd name="connsiteY2" fmla="*/ 83071 h 85514"/>
                  <a:gd name="connsiteX3" fmla="*/ 110577 w 116425"/>
                  <a:gd name="connsiteY3" fmla="*/ 85514 h 85514"/>
                  <a:gd name="connsiteX4" fmla="*/ 113020 w 116425"/>
                  <a:gd name="connsiteY4" fmla="*/ 53752 h 85514"/>
                  <a:gd name="connsiteX5" fmla="*/ 86145 w 116425"/>
                  <a:gd name="connsiteY5" fmla="*/ 21989 h 85514"/>
                  <a:gd name="connsiteX6" fmla="*/ 27506 w 116425"/>
                  <a:gd name="connsiteY6" fmla="*/ 0 h 85514"/>
                  <a:gd name="connsiteX7" fmla="*/ 3073 w 116425"/>
                  <a:gd name="connsiteY7" fmla="*/ 34206 h 85514"/>
                  <a:gd name="connsiteX8" fmla="*/ 15289 w 116425"/>
                  <a:gd name="connsiteY8" fmla="*/ 21989 h 85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6425" h="85514">
                    <a:moveTo>
                      <a:pt x="15289" y="21989"/>
                    </a:moveTo>
                    <a:cubicBezTo>
                      <a:pt x="44609" y="0"/>
                      <a:pt x="113020" y="48865"/>
                      <a:pt x="113020" y="78185"/>
                    </a:cubicBezTo>
                    <a:cubicBezTo>
                      <a:pt x="113020" y="78185"/>
                      <a:pt x="115464" y="80628"/>
                      <a:pt x="113020" y="83071"/>
                    </a:cubicBezTo>
                    <a:cubicBezTo>
                      <a:pt x="113020" y="83071"/>
                      <a:pt x="113020" y="85514"/>
                      <a:pt x="110577" y="85514"/>
                    </a:cubicBezTo>
                    <a:cubicBezTo>
                      <a:pt x="117907" y="78185"/>
                      <a:pt x="117907" y="65969"/>
                      <a:pt x="113020" y="53752"/>
                    </a:cubicBezTo>
                    <a:cubicBezTo>
                      <a:pt x="108133" y="41536"/>
                      <a:pt x="98361" y="29320"/>
                      <a:pt x="86145" y="21989"/>
                    </a:cubicBezTo>
                    <a:cubicBezTo>
                      <a:pt x="69041" y="12216"/>
                      <a:pt x="49496" y="0"/>
                      <a:pt x="27506" y="0"/>
                    </a:cubicBezTo>
                    <a:cubicBezTo>
                      <a:pt x="630" y="0"/>
                      <a:pt x="-4257" y="17103"/>
                      <a:pt x="3073" y="34206"/>
                    </a:cubicBezTo>
                    <a:cubicBezTo>
                      <a:pt x="7960" y="29320"/>
                      <a:pt x="10402" y="24433"/>
                      <a:pt x="15289" y="21989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02" name="Freeform: Shape 3101">
                <a:extLst>
                  <a:ext uri="{FF2B5EF4-FFF2-40B4-BE49-F238E27FC236}">
                    <a16:creationId xmlns:a16="http://schemas.microsoft.com/office/drawing/2014/main" id="{6FF14F46-0854-4531-B905-45BD731BCD3A}"/>
                  </a:ext>
                </a:extLst>
              </p:cNvPr>
              <p:cNvSpPr/>
              <p:nvPr/>
            </p:nvSpPr>
            <p:spPr>
              <a:xfrm>
                <a:off x="11796147" y="5936028"/>
                <a:ext cx="112391" cy="60664"/>
              </a:xfrm>
              <a:custGeom>
                <a:avLst/>
                <a:gdLst>
                  <a:gd name="connsiteX0" fmla="*/ 9774 w 112391"/>
                  <a:gd name="connsiteY0" fmla="*/ 24015 h 60664"/>
                  <a:gd name="connsiteX1" fmla="*/ 90401 w 112391"/>
                  <a:gd name="connsiteY1" fmla="*/ 33788 h 60664"/>
                  <a:gd name="connsiteX2" fmla="*/ 112391 w 112391"/>
                  <a:gd name="connsiteY2" fmla="*/ 60664 h 60664"/>
                  <a:gd name="connsiteX3" fmla="*/ 112391 w 112391"/>
                  <a:gd name="connsiteY3" fmla="*/ 55777 h 60664"/>
                  <a:gd name="connsiteX4" fmla="*/ 105060 w 112391"/>
                  <a:gd name="connsiteY4" fmla="*/ 41118 h 60664"/>
                  <a:gd name="connsiteX5" fmla="*/ 78185 w 112391"/>
                  <a:gd name="connsiteY5" fmla="*/ 11799 h 60664"/>
                  <a:gd name="connsiteX6" fmla="*/ 0 w 112391"/>
                  <a:gd name="connsiteY6" fmla="*/ 21572 h 60664"/>
                  <a:gd name="connsiteX7" fmla="*/ 12216 w 112391"/>
                  <a:gd name="connsiteY7" fmla="*/ 43561 h 60664"/>
                  <a:gd name="connsiteX8" fmla="*/ 9774 w 112391"/>
                  <a:gd name="connsiteY8" fmla="*/ 24015 h 6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391" h="60664">
                    <a:moveTo>
                      <a:pt x="9774" y="24015"/>
                    </a:moveTo>
                    <a:cubicBezTo>
                      <a:pt x="21990" y="-7748"/>
                      <a:pt x="78185" y="24015"/>
                      <a:pt x="90401" y="33788"/>
                    </a:cubicBezTo>
                    <a:cubicBezTo>
                      <a:pt x="100175" y="41118"/>
                      <a:pt x="109947" y="48448"/>
                      <a:pt x="112391" y="60664"/>
                    </a:cubicBezTo>
                    <a:cubicBezTo>
                      <a:pt x="112391" y="58221"/>
                      <a:pt x="112391" y="55777"/>
                      <a:pt x="112391" y="55777"/>
                    </a:cubicBezTo>
                    <a:cubicBezTo>
                      <a:pt x="109947" y="50891"/>
                      <a:pt x="107504" y="46005"/>
                      <a:pt x="105060" y="41118"/>
                    </a:cubicBezTo>
                    <a:cubicBezTo>
                      <a:pt x="97731" y="31345"/>
                      <a:pt x="87959" y="19128"/>
                      <a:pt x="78185" y="11799"/>
                    </a:cubicBezTo>
                    <a:cubicBezTo>
                      <a:pt x="63526" y="4469"/>
                      <a:pt x="0" y="-15077"/>
                      <a:pt x="0" y="21572"/>
                    </a:cubicBezTo>
                    <a:cubicBezTo>
                      <a:pt x="0" y="31345"/>
                      <a:pt x="4887" y="38675"/>
                      <a:pt x="12216" y="43561"/>
                    </a:cubicBezTo>
                    <a:cubicBezTo>
                      <a:pt x="7330" y="36232"/>
                      <a:pt x="7330" y="31345"/>
                      <a:pt x="9774" y="24015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03" name="Freeform: Shape 3102">
                <a:extLst>
                  <a:ext uri="{FF2B5EF4-FFF2-40B4-BE49-F238E27FC236}">
                    <a16:creationId xmlns:a16="http://schemas.microsoft.com/office/drawing/2014/main" id="{08B7318B-F44A-4C6B-8D2A-C07985F4ABD2}"/>
                  </a:ext>
                </a:extLst>
              </p:cNvPr>
              <p:cNvSpPr/>
              <p:nvPr/>
            </p:nvSpPr>
            <p:spPr>
              <a:xfrm>
                <a:off x="12565777" y="6208387"/>
                <a:ext cx="203869" cy="274515"/>
              </a:xfrm>
              <a:custGeom>
                <a:avLst/>
                <a:gdLst>
                  <a:gd name="connsiteX0" fmla="*/ 0 w 203869"/>
                  <a:gd name="connsiteY0" fmla="*/ 130362 h 274515"/>
                  <a:gd name="connsiteX1" fmla="*/ 39093 w 203869"/>
                  <a:gd name="connsiteY1" fmla="*/ 57064 h 274515"/>
                  <a:gd name="connsiteX2" fmla="*/ 190575 w 203869"/>
                  <a:gd name="connsiteY2" fmla="*/ 103486 h 274515"/>
                  <a:gd name="connsiteX3" fmla="*/ 178358 w 203869"/>
                  <a:gd name="connsiteY3" fmla="*/ 259855 h 274515"/>
                  <a:gd name="connsiteX4" fmla="*/ 175916 w 203869"/>
                  <a:gd name="connsiteY4" fmla="*/ 274515 h 274515"/>
                  <a:gd name="connsiteX5" fmla="*/ 200348 w 203869"/>
                  <a:gd name="connsiteY5" fmla="*/ 179228 h 274515"/>
                  <a:gd name="connsiteX6" fmla="*/ 158813 w 203869"/>
                  <a:gd name="connsiteY6" fmla="*/ 15528 h 274515"/>
                  <a:gd name="connsiteX7" fmla="*/ 70855 w 203869"/>
                  <a:gd name="connsiteY7" fmla="*/ 10642 h 274515"/>
                  <a:gd name="connsiteX8" fmla="*/ 19546 w 203869"/>
                  <a:gd name="connsiteY8" fmla="*/ 76610 h 274515"/>
                  <a:gd name="connsiteX9" fmla="*/ 0 w 203869"/>
                  <a:gd name="connsiteY9" fmla="*/ 130362 h 274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3869" h="274515">
                    <a:moveTo>
                      <a:pt x="0" y="130362"/>
                    </a:moveTo>
                    <a:cubicBezTo>
                      <a:pt x="7330" y="103486"/>
                      <a:pt x="19546" y="76610"/>
                      <a:pt x="39093" y="57064"/>
                    </a:cubicBezTo>
                    <a:cubicBezTo>
                      <a:pt x="97731" y="-4017"/>
                      <a:pt x="178358" y="35075"/>
                      <a:pt x="190575" y="103486"/>
                    </a:cubicBezTo>
                    <a:cubicBezTo>
                      <a:pt x="197906" y="154795"/>
                      <a:pt x="190575" y="208547"/>
                      <a:pt x="178358" y="259855"/>
                    </a:cubicBezTo>
                    <a:cubicBezTo>
                      <a:pt x="178358" y="264742"/>
                      <a:pt x="175916" y="269628"/>
                      <a:pt x="175916" y="274515"/>
                    </a:cubicBezTo>
                    <a:cubicBezTo>
                      <a:pt x="188132" y="242753"/>
                      <a:pt x="195462" y="210990"/>
                      <a:pt x="200348" y="179228"/>
                    </a:cubicBezTo>
                    <a:cubicBezTo>
                      <a:pt x="207678" y="125476"/>
                      <a:pt x="207678" y="49734"/>
                      <a:pt x="158813" y="15528"/>
                    </a:cubicBezTo>
                    <a:cubicBezTo>
                      <a:pt x="134380" y="-1574"/>
                      <a:pt x="100175" y="-6461"/>
                      <a:pt x="70855" y="10642"/>
                    </a:cubicBezTo>
                    <a:cubicBezTo>
                      <a:pt x="43979" y="25301"/>
                      <a:pt x="29320" y="49734"/>
                      <a:pt x="19546" y="76610"/>
                    </a:cubicBezTo>
                    <a:cubicBezTo>
                      <a:pt x="7330" y="91270"/>
                      <a:pt x="2444" y="110816"/>
                      <a:pt x="0" y="130362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04" name="Freeform: Shape 3103">
                <a:extLst>
                  <a:ext uri="{FF2B5EF4-FFF2-40B4-BE49-F238E27FC236}">
                    <a16:creationId xmlns:a16="http://schemas.microsoft.com/office/drawing/2014/main" id="{5D3310F9-572A-4E9C-B2C8-3FC7AFDD9C15}"/>
                  </a:ext>
                </a:extLst>
              </p:cNvPr>
              <p:cNvSpPr/>
              <p:nvPr/>
            </p:nvSpPr>
            <p:spPr>
              <a:xfrm>
                <a:off x="12917608" y="6413169"/>
                <a:ext cx="78795" cy="43943"/>
              </a:xfrm>
              <a:custGeom>
                <a:avLst/>
                <a:gdLst>
                  <a:gd name="connsiteX0" fmla="*/ 0 w 78795"/>
                  <a:gd name="connsiteY0" fmla="*/ 42857 h 43943"/>
                  <a:gd name="connsiteX1" fmla="*/ 0 w 78795"/>
                  <a:gd name="connsiteY1" fmla="*/ 42857 h 43943"/>
                  <a:gd name="connsiteX2" fmla="*/ 26875 w 78795"/>
                  <a:gd name="connsiteY2" fmla="*/ 18425 h 43943"/>
                  <a:gd name="connsiteX3" fmla="*/ 73298 w 78795"/>
                  <a:gd name="connsiteY3" fmla="*/ 25755 h 43943"/>
                  <a:gd name="connsiteX4" fmla="*/ 78185 w 78795"/>
                  <a:gd name="connsiteY4" fmla="*/ 33085 h 43943"/>
                  <a:gd name="connsiteX5" fmla="*/ 63524 w 78795"/>
                  <a:gd name="connsiteY5" fmla="*/ 1322 h 43943"/>
                  <a:gd name="connsiteX6" fmla="*/ 0 w 78795"/>
                  <a:gd name="connsiteY6" fmla="*/ 42857 h 43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795" h="43943">
                    <a:moveTo>
                      <a:pt x="0" y="42857"/>
                    </a:moveTo>
                    <a:cubicBezTo>
                      <a:pt x="0" y="42857"/>
                      <a:pt x="0" y="45301"/>
                      <a:pt x="0" y="42857"/>
                    </a:cubicBezTo>
                    <a:cubicBezTo>
                      <a:pt x="4887" y="33085"/>
                      <a:pt x="14659" y="25755"/>
                      <a:pt x="26875" y="18425"/>
                    </a:cubicBezTo>
                    <a:cubicBezTo>
                      <a:pt x="43979" y="8652"/>
                      <a:pt x="61082" y="11095"/>
                      <a:pt x="73298" y="25755"/>
                    </a:cubicBezTo>
                    <a:cubicBezTo>
                      <a:pt x="75741" y="28198"/>
                      <a:pt x="75741" y="30641"/>
                      <a:pt x="78185" y="33085"/>
                    </a:cubicBezTo>
                    <a:cubicBezTo>
                      <a:pt x="80628" y="18425"/>
                      <a:pt x="75741" y="3765"/>
                      <a:pt x="63524" y="1322"/>
                    </a:cubicBezTo>
                    <a:cubicBezTo>
                      <a:pt x="31762" y="-6008"/>
                      <a:pt x="7330" y="18425"/>
                      <a:pt x="0" y="42857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105" name="Freeform: Shape 3104">
              <a:extLst>
                <a:ext uri="{FF2B5EF4-FFF2-40B4-BE49-F238E27FC236}">
                  <a16:creationId xmlns:a16="http://schemas.microsoft.com/office/drawing/2014/main" id="{D183937A-B6C4-4CB5-A08B-D54A86902015}"/>
                </a:ext>
              </a:extLst>
            </p:cNvPr>
            <p:cNvSpPr/>
            <p:nvPr/>
          </p:nvSpPr>
          <p:spPr>
            <a:xfrm>
              <a:off x="12824764" y="6368068"/>
              <a:ext cx="266704" cy="752527"/>
            </a:xfrm>
            <a:custGeom>
              <a:avLst/>
              <a:gdLst>
                <a:gd name="connsiteX0" fmla="*/ 2443 w 266704"/>
                <a:gd name="connsiteY0" fmla="*/ 752527 h 752527"/>
                <a:gd name="connsiteX1" fmla="*/ 100173 w 266704"/>
                <a:gd name="connsiteY1" fmla="*/ 718322 h 752527"/>
                <a:gd name="connsiteX2" fmla="*/ 195462 w 266704"/>
                <a:gd name="connsiteY2" fmla="*/ 637694 h 752527"/>
                <a:gd name="connsiteX3" fmla="*/ 261429 w 266704"/>
                <a:gd name="connsiteY3" fmla="*/ 403139 h 752527"/>
                <a:gd name="connsiteX4" fmla="*/ 256543 w 266704"/>
                <a:gd name="connsiteY4" fmla="*/ 136823 h 752527"/>
                <a:gd name="connsiteX5" fmla="*/ 266315 w 266704"/>
                <a:gd name="connsiteY5" fmla="*/ 4887 h 752527"/>
                <a:gd name="connsiteX6" fmla="*/ 266315 w 266704"/>
                <a:gd name="connsiteY6" fmla="*/ 0 h 752527"/>
                <a:gd name="connsiteX7" fmla="*/ 229666 w 266704"/>
                <a:gd name="connsiteY7" fmla="*/ 149040 h 752527"/>
                <a:gd name="connsiteX8" fmla="*/ 197904 w 266704"/>
                <a:gd name="connsiteY8" fmla="*/ 359161 h 752527"/>
                <a:gd name="connsiteX9" fmla="*/ 166142 w 266704"/>
                <a:gd name="connsiteY9" fmla="*/ 583942 h 752527"/>
                <a:gd name="connsiteX10" fmla="*/ 97731 w 266704"/>
                <a:gd name="connsiteY10" fmla="*/ 681673 h 752527"/>
                <a:gd name="connsiteX11" fmla="*/ 0 w 266704"/>
                <a:gd name="connsiteY11" fmla="*/ 752527 h 752527"/>
                <a:gd name="connsiteX12" fmla="*/ 2443 w 266704"/>
                <a:gd name="connsiteY12" fmla="*/ 752527 h 752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6704" h="752527">
                  <a:moveTo>
                    <a:pt x="2443" y="752527"/>
                  </a:moveTo>
                  <a:cubicBezTo>
                    <a:pt x="34205" y="737868"/>
                    <a:pt x="68411" y="735424"/>
                    <a:pt x="100173" y="718322"/>
                  </a:cubicBezTo>
                  <a:cubicBezTo>
                    <a:pt x="136822" y="698775"/>
                    <a:pt x="171029" y="671899"/>
                    <a:pt x="195462" y="637694"/>
                  </a:cubicBezTo>
                  <a:cubicBezTo>
                    <a:pt x="249212" y="564395"/>
                    <a:pt x="258986" y="486211"/>
                    <a:pt x="261429" y="403139"/>
                  </a:cubicBezTo>
                  <a:cubicBezTo>
                    <a:pt x="263873" y="312739"/>
                    <a:pt x="251656" y="224781"/>
                    <a:pt x="256543" y="136823"/>
                  </a:cubicBezTo>
                  <a:cubicBezTo>
                    <a:pt x="258986" y="92845"/>
                    <a:pt x="268760" y="48865"/>
                    <a:pt x="266315" y="4887"/>
                  </a:cubicBezTo>
                  <a:cubicBezTo>
                    <a:pt x="266315" y="2443"/>
                    <a:pt x="266315" y="2443"/>
                    <a:pt x="266315" y="0"/>
                  </a:cubicBezTo>
                  <a:cubicBezTo>
                    <a:pt x="261429" y="48865"/>
                    <a:pt x="246770" y="97731"/>
                    <a:pt x="229666" y="149040"/>
                  </a:cubicBezTo>
                  <a:cubicBezTo>
                    <a:pt x="212563" y="219894"/>
                    <a:pt x="197904" y="288306"/>
                    <a:pt x="197904" y="359161"/>
                  </a:cubicBezTo>
                  <a:cubicBezTo>
                    <a:pt x="197904" y="437346"/>
                    <a:pt x="202791" y="510644"/>
                    <a:pt x="166142" y="583942"/>
                  </a:cubicBezTo>
                  <a:cubicBezTo>
                    <a:pt x="149039" y="618148"/>
                    <a:pt x="122163" y="649910"/>
                    <a:pt x="97731" y="681673"/>
                  </a:cubicBezTo>
                  <a:cubicBezTo>
                    <a:pt x="70854" y="713435"/>
                    <a:pt x="31762" y="725651"/>
                    <a:pt x="0" y="752527"/>
                  </a:cubicBezTo>
                  <a:cubicBezTo>
                    <a:pt x="2443" y="750084"/>
                    <a:pt x="0" y="752527"/>
                    <a:pt x="2443" y="752527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06" name="Freeform: Shape 3105">
              <a:extLst>
                <a:ext uri="{FF2B5EF4-FFF2-40B4-BE49-F238E27FC236}">
                  <a16:creationId xmlns:a16="http://schemas.microsoft.com/office/drawing/2014/main" id="{7D3AAC66-1558-4F21-BBC7-A4C051FD88B6}"/>
                </a:ext>
              </a:extLst>
            </p:cNvPr>
            <p:cNvSpPr/>
            <p:nvPr/>
          </p:nvSpPr>
          <p:spPr>
            <a:xfrm>
              <a:off x="12654995" y="5791027"/>
              <a:ext cx="153164" cy="387478"/>
            </a:xfrm>
            <a:custGeom>
              <a:avLst/>
              <a:gdLst>
                <a:gd name="connsiteX0" fmla="*/ 145336 w 153164"/>
                <a:gd name="connsiteY0" fmla="*/ 386467 h 387478"/>
                <a:gd name="connsiteX1" fmla="*/ 147779 w 153164"/>
                <a:gd name="connsiteY1" fmla="*/ 384023 h 387478"/>
                <a:gd name="connsiteX2" fmla="*/ 152666 w 153164"/>
                <a:gd name="connsiteY2" fmla="*/ 252087 h 387478"/>
                <a:gd name="connsiteX3" fmla="*/ 138005 w 153164"/>
                <a:gd name="connsiteY3" fmla="*/ 137253 h 387478"/>
                <a:gd name="connsiteX4" fmla="*/ 8512 w 153164"/>
                <a:gd name="connsiteY4" fmla="*/ 430 h 387478"/>
                <a:gd name="connsiteX5" fmla="*/ 3626 w 153164"/>
                <a:gd name="connsiteY5" fmla="*/ 17533 h 387478"/>
                <a:gd name="connsiteX6" fmla="*/ 145336 w 153164"/>
                <a:gd name="connsiteY6" fmla="*/ 386467 h 387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3164" h="387478">
                  <a:moveTo>
                    <a:pt x="145336" y="386467"/>
                  </a:moveTo>
                  <a:cubicBezTo>
                    <a:pt x="145336" y="388910"/>
                    <a:pt x="147779" y="386467"/>
                    <a:pt x="147779" y="384023"/>
                  </a:cubicBezTo>
                  <a:cubicBezTo>
                    <a:pt x="147779" y="340045"/>
                    <a:pt x="155109" y="296065"/>
                    <a:pt x="152666" y="252087"/>
                  </a:cubicBezTo>
                  <a:cubicBezTo>
                    <a:pt x="150222" y="212994"/>
                    <a:pt x="147779" y="173902"/>
                    <a:pt x="138005" y="137253"/>
                  </a:cubicBezTo>
                  <a:cubicBezTo>
                    <a:pt x="123346" y="81058"/>
                    <a:pt x="86697" y="-6900"/>
                    <a:pt x="8512" y="430"/>
                  </a:cubicBezTo>
                  <a:cubicBezTo>
                    <a:pt x="1183" y="430"/>
                    <a:pt x="-3704" y="12647"/>
                    <a:pt x="3626" y="17533"/>
                  </a:cubicBezTo>
                  <a:cubicBezTo>
                    <a:pt x="123346" y="90831"/>
                    <a:pt x="118460" y="266747"/>
                    <a:pt x="145336" y="386467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07" name="Freeform: Shape 3106">
              <a:extLst>
                <a:ext uri="{FF2B5EF4-FFF2-40B4-BE49-F238E27FC236}">
                  <a16:creationId xmlns:a16="http://schemas.microsoft.com/office/drawing/2014/main" id="{67F10384-9A91-4FE4-BF3E-FC1A57C1BFFA}"/>
                </a:ext>
              </a:extLst>
            </p:cNvPr>
            <p:cNvSpPr/>
            <p:nvPr/>
          </p:nvSpPr>
          <p:spPr>
            <a:xfrm>
              <a:off x="11713077" y="6448031"/>
              <a:ext cx="298077" cy="254765"/>
            </a:xfrm>
            <a:custGeom>
              <a:avLst/>
              <a:gdLst>
                <a:gd name="connsiteX0" fmla="*/ 105060 w 298077"/>
                <a:gd name="connsiteY0" fmla="*/ 183911 h 254765"/>
                <a:gd name="connsiteX1" fmla="*/ 195462 w 298077"/>
                <a:gd name="connsiteY1" fmla="*/ 223004 h 254765"/>
                <a:gd name="connsiteX2" fmla="*/ 295635 w 298077"/>
                <a:gd name="connsiteY2" fmla="*/ 254766 h 254765"/>
                <a:gd name="connsiteX3" fmla="*/ 298078 w 298077"/>
                <a:gd name="connsiteY3" fmla="*/ 252322 h 254765"/>
                <a:gd name="connsiteX4" fmla="*/ 222337 w 298077"/>
                <a:gd name="connsiteY4" fmla="*/ 196128 h 254765"/>
                <a:gd name="connsiteX5" fmla="*/ 144152 w 298077"/>
                <a:gd name="connsiteY5" fmla="*/ 142375 h 254765"/>
                <a:gd name="connsiteX6" fmla="*/ 73298 w 298077"/>
                <a:gd name="connsiteY6" fmla="*/ 88624 h 254765"/>
                <a:gd name="connsiteX7" fmla="*/ 4885 w 298077"/>
                <a:gd name="connsiteY7" fmla="*/ 666 h 254765"/>
                <a:gd name="connsiteX8" fmla="*/ 0 w 298077"/>
                <a:gd name="connsiteY8" fmla="*/ 5552 h 254765"/>
                <a:gd name="connsiteX9" fmla="*/ 105060 w 298077"/>
                <a:gd name="connsiteY9" fmla="*/ 183911 h 254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8077" h="254765">
                  <a:moveTo>
                    <a:pt x="105060" y="183911"/>
                  </a:moveTo>
                  <a:cubicBezTo>
                    <a:pt x="134380" y="201014"/>
                    <a:pt x="161255" y="213230"/>
                    <a:pt x="195462" y="223004"/>
                  </a:cubicBezTo>
                  <a:cubicBezTo>
                    <a:pt x="229666" y="230333"/>
                    <a:pt x="261429" y="242549"/>
                    <a:pt x="295635" y="254766"/>
                  </a:cubicBezTo>
                  <a:cubicBezTo>
                    <a:pt x="298078" y="254766"/>
                    <a:pt x="298078" y="252322"/>
                    <a:pt x="298078" y="252322"/>
                  </a:cubicBezTo>
                  <a:cubicBezTo>
                    <a:pt x="273645" y="232777"/>
                    <a:pt x="249212" y="213230"/>
                    <a:pt x="222337" y="196128"/>
                  </a:cubicBezTo>
                  <a:cubicBezTo>
                    <a:pt x="195462" y="179024"/>
                    <a:pt x="168585" y="161922"/>
                    <a:pt x="144152" y="142375"/>
                  </a:cubicBezTo>
                  <a:cubicBezTo>
                    <a:pt x="119719" y="122829"/>
                    <a:pt x="95287" y="105726"/>
                    <a:pt x="73298" y="88624"/>
                  </a:cubicBezTo>
                  <a:cubicBezTo>
                    <a:pt x="43979" y="66634"/>
                    <a:pt x="24433" y="29985"/>
                    <a:pt x="4885" y="666"/>
                  </a:cubicBezTo>
                  <a:cubicBezTo>
                    <a:pt x="2443" y="-1777"/>
                    <a:pt x="0" y="3109"/>
                    <a:pt x="0" y="5552"/>
                  </a:cubicBezTo>
                  <a:cubicBezTo>
                    <a:pt x="21989" y="66634"/>
                    <a:pt x="43979" y="147262"/>
                    <a:pt x="105060" y="183911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08" name="Freeform: Shape 3107">
              <a:extLst>
                <a:ext uri="{FF2B5EF4-FFF2-40B4-BE49-F238E27FC236}">
                  <a16:creationId xmlns:a16="http://schemas.microsoft.com/office/drawing/2014/main" id="{997293D4-A737-488C-878C-BEBA2789230F}"/>
                </a:ext>
              </a:extLst>
            </p:cNvPr>
            <p:cNvSpPr/>
            <p:nvPr/>
          </p:nvSpPr>
          <p:spPr>
            <a:xfrm>
              <a:off x="11928084" y="6976443"/>
              <a:ext cx="603487" cy="362946"/>
            </a:xfrm>
            <a:custGeom>
              <a:avLst/>
              <a:gdLst>
                <a:gd name="connsiteX0" fmla="*/ 559508 w 603487"/>
                <a:gd name="connsiteY0" fmla="*/ 305409 h 362946"/>
                <a:gd name="connsiteX1" fmla="*/ 478880 w 603487"/>
                <a:gd name="connsiteY1" fmla="*/ 317625 h 362946"/>
                <a:gd name="connsiteX2" fmla="*/ 456892 w 603487"/>
                <a:gd name="connsiteY2" fmla="*/ 312738 h 362946"/>
                <a:gd name="connsiteX3" fmla="*/ 302965 w 603487"/>
                <a:gd name="connsiteY3" fmla="*/ 215007 h 362946"/>
                <a:gd name="connsiteX4" fmla="*/ 173472 w 603487"/>
                <a:gd name="connsiteY4" fmla="*/ 114833 h 362946"/>
                <a:gd name="connsiteX5" fmla="*/ 24433 w 603487"/>
                <a:gd name="connsiteY5" fmla="*/ 21989 h 362946"/>
                <a:gd name="connsiteX6" fmla="*/ 2443 w 603487"/>
                <a:gd name="connsiteY6" fmla="*/ 0 h 362946"/>
                <a:gd name="connsiteX7" fmla="*/ 0 w 603487"/>
                <a:gd name="connsiteY7" fmla="*/ 4886 h 362946"/>
                <a:gd name="connsiteX8" fmla="*/ 144152 w 603487"/>
                <a:gd name="connsiteY8" fmla="*/ 144153 h 362946"/>
                <a:gd name="connsiteX9" fmla="*/ 302965 w 603487"/>
                <a:gd name="connsiteY9" fmla="*/ 295635 h 362946"/>
                <a:gd name="connsiteX10" fmla="*/ 493541 w 603487"/>
                <a:gd name="connsiteY10" fmla="*/ 359160 h 362946"/>
                <a:gd name="connsiteX11" fmla="*/ 579055 w 603487"/>
                <a:gd name="connsiteY11" fmla="*/ 315182 h 362946"/>
                <a:gd name="connsiteX12" fmla="*/ 603488 w 603487"/>
                <a:gd name="connsiteY12" fmla="*/ 276089 h 362946"/>
                <a:gd name="connsiteX13" fmla="*/ 559508 w 603487"/>
                <a:gd name="connsiteY13" fmla="*/ 305409 h 36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03487" h="362946">
                  <a:moveTo>
                    <a:pt x="559508" y="305409"/>
                  </a:moveTo>
                  <a:cubicBezTo>
                    <a:pt x="535075" y="315182"/>
                    <a:pt x="505757" y="322511"/>
                    <a:pt x="478880" y="317625"/>
                  </a:cubicBezTo>
                  <a:cubicBezTo>
                    <a:pt x="471551" y="315182"/>
                    <a:pt x="464221" y="315182"/>
                    <a:pt x="456892" y="312738"/>
                  </a:cubicBezTo>
                  <a:cubicBezTo>
                    <a:pt x="388479" y="302965"/>
                    <a:pt x="346945" y="263873"/>
                    <a:pt x="302965" y="215007"/>
                  </a:cubicBezTo>
                  <a:cubicBezTo>
                    <a:pt x="263873" y="171029"/>
                    <a:pt x="227224" y="139266"/>
                    <a:pt x="173472" y="114833"/>
                  </a:cubicBezTo>
                  <a:cubicBezTo>
                    <a:pt x="117277" y="90401"/>
                    <a:pt x="63524" y="65968"/>
                    <a:pt x="24433" y="21989"/>
                  </a:cubicBezTo>
                  <a:cubicBezTo>
                    <a:pt x="14659" y="14659"/>
                    <a:pt x="7330" y="7330"/>
                    <a:pt x="2443" y="0"/>
                  </a:cubicBezTo>
                  <a:cubicBezTo>
                    <a:pt x="0" y="2443"/>
                    <a:pt x="0" y="4886"/>
                    <a:pt x="0" y="4886"/>
                  </a:cubicBezTo>
                  <a:cubicBezTo>
                    <a:pt x="29320" y="68411"/>
                    <a:pt x="83070" y="107504"/>
                    <a:pt x="144152" y="144153"/>
                  </a:cubicBezTo>
                  <a:cubicBezTo>
                    <a:pt x="210121" y="183245"/>
                    <a:pt x="251656" y="241884"/>
                    <a:pt x="302965" y="295635"/>
                  </a:cubicBezTo>
                  <a:cubicBezTo>
                    <a:pt x="351830" y="344500"/>
                    <a:pt x="415356" y="373820"/>
                    <a:pt x="493541" y="359160"/>
                  </a:cubicBezTo>
                  <a:cubicBezTo>
                    <a:pt x="527746" y="354274"/>
                    <a:pt x="554622" y="339614"/>
                    <a:pt x="579055" y="315182"/>
                  </a:cubicBezTo>
                  <a:cubicBezTo>
                    <a:pt x="591272" y="302965"/>
                    <a:pt x="598601" y="288306"/>
                    <a:pt x="603488" y="276089"/>
                  </a:cubicBezTo>
                  <a:cubicBezTo>
                    <a:pt x="588827" y="288306"/>
                    <a:pt x="576611" y="298078"/>
                    <a:pt x="559508" y="305409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09" name="Freeform: Shape 3108">
              <a:extLst>
                <a:ext uri="{FF2B5EF4-FFF2-40B4-BE49-F238E27FC236}">
                  <a16:creationId xmlns:a16="http://schemas.microsoft.com/office/drawing/2014/main" id="{4DF41D41-7B58-449C-9722-5D0A37B827C8}"/>
                </a:ext>
              </a:extLst>
            </p:cNvPr>
            <p:cNvSpPr/>
            <p:nvPr/>
          </p:nvSpPr>
          <p:spPr>
            <a:xfrm>
              <a:off x="12242780" y="5523809"/>
              <a:ext cx="102552" cy="495884"/>
            </a:xfrm>
            <a:custGeom>
              <a:avLst/>
              <a:gdLst>
                <a:gd name="connsiteX0" fmla="*/ 24918 w 102552"/>
                <a:gd name="connsiteY0" fmla="*/ 492429 h 495884"/>
                <a:gd name="connsiteX1" fmla="*/ 100660 w 102552"/>
                <a:gd name="connsiteY1" fmla="*/ 221226 h 495884"/>
                <a:gd name="connsiteX2" fmla="*/ 10259 w 102552"/>
                <a:gd name="connsiteY2" fmla="*/ 1332 h 495884"/>
                <a:gd name="connsiteX3" fmla="*/ 485 w 102552"/>
                <a:gd name="connsiteY3" fmla="*/ 11105 h 495884"/>
                <a:gd name="connsiteX4" fmla="*/ 22475 w 102552"/>
                <a:gd name="connsiteY4" fmla="*/ 152815 h 495884"/>
                <a:gd name="connsiteX5" fmla="*/ 34691 w 102552"/>
                <a:gd name="connsiteY5" fmla="*/ 277422 h 495884"/>
                <a:gd name="connsiteX6" fmla="*/ 20032 w 102552"/>
                <a:gd name="connsiteY6" fmla="*/ 494872 h 495884"/>
                <a:gd name="connsiteX7" fmla="*/ 24918 w 102552"/>
                <a:gd name="connsiteY7" fmla="*/ 492429 h 495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2552" h="495884">
                  <a:moveTo>
                    <a:pt x="24918" y="492429"/>
                  </a:moveTo>
                  <a:cubicBezTo>
                    <a:pt x="22475" y="397142"/>
                    <a:pt x="88444" y="314071"/>
                    <a:pt x="100660" y="221226"/>
                  </a:cubicBezTo>
                  <a:cubicBezTo>
                    <a:pt x="112876" y="135711"/>
                    <a:pt x="64011" y="62413"/>
                    <a:pt x="10259" y="1332"/>
                  </a:cubicBezTo>
                  <a:cubicBezTo>
                    <a:pt x="5372" y="-3555"/>
                    <a:pt x="-1958" y="6218"/>
                    <a:pt x="485" y="11105"/>
                  </a:cubicBezTo>
                  <a:cubicBezTo>
                    <a:pt x="15146" y="57527"/>
                    <a:pt x="17588" y="103949"/>
                    <a:pt x="22475" y="152815"/>
                  </a:cubicBezTo>
                  <a:cubicBezTo>
                    <a:pt x="27362" y="194350"/>
                    <a:pt x="34691" y="233442"/>
                    <a:pt x="34691" y="277422"/>
                  </a:cubicBezTo>
                  <a:cubicBezTo>
                    <a:pt x="34691" y="350720"/>
                    <a:pt x="2929" y="424018"/>
                    <a:pt x="20032" y="494872"/>
                  </a:cubicBezTo>
                  <a:cubicBezTo>
                    <a:pt x="22475" y="497316"/>
                    <a:pt x="24918" y="494872"/>
                    <a:pt x="24918" y="492429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10" name="Freeform: Shape 3109">
              <a:extLst>
                <a:ext uri="{FF2B5EF4-FFF2-40B4-BE49-F238E27FC236}">
                  <a16:creationId xmlns:a16="http://schemas.microsoft.com/office/drawing/2014/main" id="{AD8A1914-FEAB-4381-A2B5-EB38FDBFBA07}"/>
                </a:ext>
              </a:extLst>
            </p:cNvPr>
            <p:cNvSpPr/>
            <p:nvPr/>
          </p:nvSpPr>
          <p:spPr>
            <a:xfrm>
              <a:off x="11986086" y="5463785"/>
              <a:ext cx="97902" cy="191861"/>
            </a:xfrm>
            <a:custGeom>
              <a:avLst/>
              <a:gdLst>
                <a:gd name="connsiteX0" fmla="*/ 93481 w 97902"/>
                <a:gd name="connsiteY0" fmla="*/ 190849 h 191861"/>
                <a:gd name="connsiteX1" fmla="*/ 95923 w 97902"/>
                <a:gd name="connsiteY1" fmla="*/ 188406 h 191861"/>
                <a:gd name="connsiteX2" fmla="*/ 10409 w 97902"/>
                <a:gd name="connsiteY2" fmla="*/ 273 h 191861"/>
                <a:gd name="connsiteX3" fmla="*/ 635 w 97902"/>
                <a:gd name="connsiteY3" fmla="*/ 14933 h 191861"/>
                <a:gd name="connsiteX4" fmla="*/ 93481 w 97902"/>
                <a:gd name="connsiteY4" fmla="*/ 190849 h 191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902" h="191861">
                  <a:moveTo>
                    <a:pt x="93481" y="190849"/>
                  </a:moveTo>
                  <a:cubicBezTo>
                    <a:pt x="93481" y="193292"/>
                    <a:pt x="95923" y="190849"/>
                    <a:pt x="95923" y="188406"/>
                  </a:cubicBezTo>
                  <a:cubicBezTo>
                    <a:pt x="103253" y="112664"/>
                    <a:pt x="93481" y="32036"/>
                    <a:pt x="10409" y="273"/>
                  </a:cubicBezTo>
                  <a:cubicBezTo>
                    <a:pt x="3079" y="-2169"/>
                    <a:pt x="-1807" y="12490"/>
                    <a:pt x="635" y="14933"/>
                  </a:cubicBezTo>
                  <a:cubicBezTo>
                    <a:pt x="42171" y="73572"/>
                    <a:pt x="76378" y="124880"/>
                    <a:pt x="93481" y="190849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11" name="Freeform: Shape 3110">
              <a:extLst>
                <a:ext uri="{FF2B5EF4-FFF2-40B4-BE49-F238E27FC236}">
                  <a16:creationId xmlns:a16="http://schemas.microsoft.com/office/drawing/2014/main" id="{925B011A-F43B-4569-B20A-C329652C0F43}"/>
                </a:ext>
              </a:extLst>
            </p:cNvPr>
            <p:cNvSpPr/>
            <p:nvPr/>
          </p:nvSpPr>
          <p:spPr>
            <a:xfrm>
              <a:off x="11663786" y="5890410"/>
              <a:ext cx="231104" cy="329285"/>
            </a:xfrm>
            <a:custGeom>
              <a:avLst/>
              <a:gdLst>
                <a:gd name="connsiteX0" fmla="*/ 44404 w 231104"/>
                <a:gd name="connsiteY0" fmla="*/ 194240 h 329285"/>
                <a:gd name="connsiteX1" fmla="*/ 122589 w 231104"/>
                <a:gd name="connsiteY1" fmla="*/ 262651 h 329285"/>
                <a:gd name="connsiteX2" fmla="*/ 227649 w 231104"/>
                <a:gd name="connsiteY2" fmla="*/ 328620 h 329285"/>
                <a:gd name="connsiteX3" fmla="*/ 230092 w 231104"/>
                <a:gd name="connsiteY3" fmla="*/ 323733 h 329285"/>
                <a:gd name="connsiteX4" fmla="*/ 178784 w 231104"/>
                <a:gd name="connsiteY4" fmla="*/ 250435 h 329285"/>
                <a:gd name="connsiteX5" fmla="*/ 115258 w 231104"/>
                <a:gd name="connsiteY5" fmla="*/ 184466 h 329285"/>
                <a:gd name="connsiteX6" fmla="*/ 29743 w 231104"/>
                <a:gd name="connsiteY6" fmla="*/ 3665 h 329285"/>
                <a:gd name="connsiteX7" fmla="*/ 19971 w 231104"/>
                <a:gd name="connsiteY7" fmla="*/ 3665 h 329285"/>
                <a:gd name="connsiteX8" fmla="*/ 44404 w 231104"/>
                <a:gd name="connsiteY8" fmla="*/ 194240 h 329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1104" h="329285">
                  <a:moveTo>
                    <a:pt x="44404" y="194240"/>
                  </a:moveTo>
                  <a:cubicBezTo>
                    <a:pt x="66392" y="221115"/>
                    <a:pt x="88382" y="247992"/>
                    <a:pt x="122589" y="262651"/>
                  </a:cubicBezTo>
                  <a:cubicBezTo>
                    <a:pt x="161680" y="279754"/>
                    <a:pt x="195887" y="304187"/>
                    <a:pt x="227649" y="328620"/>
                  </a:cubicBezTo>
                  <a:cubicBezTo>
                    <a:pt x="230092" y="331063"/>
                    <a:pt x="232536" y="326176"/>
                    <a:pt x="230092" y="323733"/>
                  </a:cubicBezTo>
                  <a:cubicBezTo>
                    <a:pt x="215433" y="299300"/>
                    <a:pt x="195887" y="274868"/>
                    <a:pt x="178784" y="250435"/>
                  </a:cubicBezTo>
                  <a:cubicBezTo>
                    <a:pt x="159238" y="226002"/>
                    <a:pt x="134805" y="208899"/>
                    <a:pt x="115258" y="184466"/>
                  </a:cubicBezTo>
                  <a:cubicBezTo>
                    <a:pt x="68836" y="130715"/>
                    <a:pt x="27301" y="76963"/>
                    <a:pt x="29743" y="3665"/>
                  </a:cubicBezTo>
                  <a:cubicBezTo>
                    <a:pt x="29743" y="-1222"/>
                    <a:pt x="22414" y="-1222"/>
                    <a:pt x="19971" y="3665"/>
                  </a:cubicBezTo>
                  <a:cubicBezTo>
                    <a:pt x="-16678" y="74519"/>
                    <a:pt x="425" y="135601"/>
                    <a:pt x="44404" y="194240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112" name="Graphic 28864">
            <a:extLst>
              <a:ext uri="{FF2B5EF4-FFF2-40B4-BE49-F238E27FC236}">
                <a16:creationId xmlns:a16="http://schemas.microsoft.com/office/drawing/2014/main" id="{465A8E2C-D8E9-4638-8E74-E78663B70B7F}"/>
              </a:ext>
            </a:extLst>
          </p:cNvPr>
          <p:cNvGrpSpPr/>
          <p:nvPr/>
        </p:nvGrpSpPr>
        <p:grpSpPr>
          <a:xfrm>
            <a:off x="-478135" y="4989546"/>
            <a:ext cx="1880892" cy="2209764"/>
            <a:chOff x="-862431" y="6594178"/>
            <a:chExt cx="2228261" cy="2361313"/>
          </a:xfrm>
        </p:grpSpPr>
        <p:sp>
          <p:nvSpPr>
            <p:cNvPr id="3113" name="Freeform: Shape 3112">
              <a:extLst>
                <a:ext uri="{FF2B5EF4-FFF2-40B4-BE49-F238E27FC236}">
                  <a16:creationId xmlns:a16="http://schemas.microsoft.com/office/drawing/2014/main" id="{B8FE4108-C4B2-44F8-A560-322931A9D9A2}"/>
                </a:ext>
              </a:extLst>
            </p:cNvPr>
            <p:cNvSpPr/>
            <p:nvPr/>
          </p:nvSpPr>
          <p:spPr>
            <a:xfrm>
              <a:off x="-862431" y="6594178"/>
              <a:ext cx="2228261" cy="2361313"/>
            </a:xfrm>
            <a:custGeom>
              <a:avLst/>
              <a:gdLst>
                <a:gd name="connsiteX0" fmla="*/ 1837339 w 2228261"/>
                <a:gd name="connsiteY0" fmla="*/ 326070 h 2361313"/>
                <a:gd name="connsiteX1" fmla="*/ 1759154 w 2228261"/>
                <a:gd name="connsiteY1" fmla="*/ 264988 h 2361313"/>
                <a:gd name="connsiteX2" fmla="*/ 1654094 w 2228261"/>
                <a:gd name="connsiteY2" fmla="*/ 274761 h 2361313"/>
                <a:gd name="connsiteX3" fmla="*/ 1517270 w 2228261"/>
                <a:gd name="connsiteY3" fmla="*/ 416471 h 2361313"/>
                <a:gd name="connsiteX4" fmla="*/ 1424426 w 2228261"/>
                <a:gd name="connsiteY4" fmla="*/ 567953 h 2361313"/>
                <a:gd name="connsiteX5" fmla="*/ 1338912 w 2228261"/>
                <a:gd name="connsiteY5" fmla="*/ 748756 h 2361313"/>
                <a:gd name="connsiteX6" fmla="*/ 1282717 w 2228261"/>
                <a:gd name="connsiteY6" fmla="*/ 817167 h 2361313"/>
                <a:gd name="connsiteX7" fmla="*/ 1270500 w 2228261"/>
                <a:gd name="connsiteY7" fmla="*/ 782961 h 2361313"/>
                <a:gd name="connsiteX8" fmla="*/ 1277830 w 2228261"/>
                <a:gd name="connsiteY8" fmla="*/ 716993 h 2361313"/>
                <a:gd name="connsiteX9" fmla="*/ 1378004 w 2228261"/>
                <a:gd name="connsiteY9" fmla="*/ 377378 h 2361313"/>
                <a:gd name="connsiteX10" fmla="*/ 1561249 w 2228261"/>
                <a:gd name="connsiteY10" fmla="*/ 147711 h 2361313"/>
                <a:gd name="connsiteX11" fmla="*/ 1304706 w 2228261"/>
                <a:gd name="connsiteY11" fmla="*/ 42650 h 2361313"/>
                <a:gd name="connsiteX12" fmla="*/ 1204532 w 2228261"/>
                <a:gd name="connsiteY12" fmla="*/ 86630 h 2361313"/>
                <a:gd name="connsiteX13" fmla="*/ 1060379 w 2228261"/>
                <a:gd name="connsiteY13" fmla="*/ 264988 h 2361313"/>
                <a:gd name="connsiteX14" fmla="*/ 994411 w 2228261"/>
                <a:gd name="connsiteY14" fmla="*/ 426244 h 2361313"/>
                <a:gd name="connsiteX15" fmla="*/ 972421 w 2228261"/>
                <a:gd name="connsiteY15" fmla="*/ 604602 h 2361313"/>
                <a:gd name="connsiteX16" fmla="*/ 943102 w 2228261"/>
                <a:gd name="connsiteY16" fmla="*/ 655911 h 2361313"/>
                <a:gd name="connsiteX17" fmla="*/ 911340 w 2228261"/>
                <a:gd name="connsiteY17" fmla="*/ 589943 h 2361313"/>
                <a:gd name="connsiteX18" fmla="*/ 906453 w 2228261"/>
                <a:gd name="connsiteY18" fmla="*/ 257658 h 2361313"/>
                <a:gd name="connsiteX19" fmla="*/ 921113 w 2228261"/>
                <a:gd name="connsiteY19" fmla="*/ 169701 h 2361313"/>
                <a:gd name="connsiteX20" fmla="*/ 935772 w 2228261"/>
                <a:gd name="connsiteY20" fmla="*/ 96402 h 2361313"/>
                <a:gd name="connsiteX21" fmla="*/ 1013957 w 2228261"/>
                <a:gd name="connsiteY21" fmla="*/ 3559 h 2361313"/>
                <a:gd name="connsiteX22" fmla="*/ 674342 w 2228261"/>
                <a:gd name="connsiteY22" fmla="*/ 27991 h 2361313"/>
                <a:gd name="connsiteX23" fmla="*/ 549736 w 2228261"/>
                <a:gd name="connsiteY23" fmla="*/ 277204 h 2361313"/>
                <a:gd name="connsiteX24" fmla="*/ 686559 w 2228261"/>
                <a:gd name="connsiteY24" fmla="*/ 550851 h 2361313"/>
                <a:gd name="connsiteX25" fmla="*/ 715878 w 2228261"/>
                <a:gd name="connsiteY25" fmla="*/ 695004 h 2361313"/>
                <a:gd name="connsiteX26" fmla="*/ 728094 w 2228261"/>
                <a:gd name="connsiteY26" fmla="*/ 785405 h 2361313"/>
                <a:gd name="connsiteX27" fmla="*/ 610817 w 2228261"/>
                <a:gd name="connsiteY27" fmla="*/ 758529 h 2361313"/>
                <a:gd name="connsiteX28" fmla="*/ 447118 w 2228261"/>
                <a:gd name="connsiteY28" fmla="*/ 638809 h 2361313"/>
                <a:gd name="connsiteX29" fmla="*/ 173472 w 2228261"/>
                <a:gd name="connsiteY29" fmla="*/ 519088 h 2361313"/>
                <a:gd name="connsiteX30" fmla="*/ 29319 w 2228261"/>
                <a:gd name="connsiteY30" fmla="*/ 687674 h 2361313"/>
                <a:gd name="connsiteX31" fmla="*/ 0 w 2228261"/>
                <a:gd name="connsiteY31" fmla="*/ 1017515 h 2361313"/>
                <a:gd name="connsiteX32" fmla="*/ 70855 w 2228261"/>
                <a:gd name="connsiteY32" fmla="*/ 939330 h 2361313"/>
                <a:gd name="connsiteX33" fmla="*/ 359161 w 2228261"/>
                <a:gd name="connsiteY33" fmla="*/ 880692 h 2361313"/>
                <a:gd name="connsiteX34" fmla="*/ 486211 w 2228261"/>
                <a:gd name="connsiteY34" fmla="*/ 939330 h 2361313"/>
                <a:gd name="connsiteX35" fmla="*/ 439789 w 2228261"/>
                <a:gd name="connsiteY35" fmla="*/ 963763 h 2361313"/>
                <a:gd name="connsiteX36" fmla="*/ 293192 w 2228261"/>
                <a:gd name="connsiteY36" fmla="*/ 932001 h 2361313"/>
                <a:gd name="connsiteX37" fmla="*/ 124607 w 2228261"/>
                <a:gd name="connsiteY37" fmla="*/ 966207 h 2361313"/>
                <a:gd name="connsiteX38" fmla="*/ 12216 w 2228261"/>
                <a:gd name="connsiteY38" fmla="*/ 1090814 h 2361313"/>
                <a:gd name="connsiteX39" fmla="*/ 2443 w 2228261"/>
                <a:gd name="connsiteY39" fmla="*/ 1137235 h 2361313"/>
                <a:gd name="connsiteX40" fmla="*/ 90401 w 2228261"/>
                <a:gd name="connsiteY40" fmla="*/ 1594126 h 2361313"/>
                <a:gd name="connsiteX41" fmla="*/ 105061 w 2228261"/>
                <a:gd name="connsiteY41" fmla="*/ 1508612 h 2361313"/>
                <a:gd name="connsiteX42" fmla="*/ 180802 w 2228261"/>
                <a:gd name="connsiteY42" fmla="*/ 1398665 h 2361313"/>
                <a:gd name="connsiteX43" fmla="*/ 315182 w 2228261"/>
                <a:gd name="connsiteY43" fmla="*/ 1337583 h 2361313"/>
                <a:gd name="connsiteX44" fmla="*/ 623034 w 2228261"/>
                <a:gd name="connsiteY44" fmla="*/ 1318037 h 2361313"/>
                <a:gd name="connsiteX45" fmla="*/ 691445 w 2228261"/>
                <a:gd name="connsiteY45" fmla="*/ 1364459 h 2361313"/>
                <a:gd name="connsiteX46" fmla="*/ 603488 w 2228261"/>
                <a:gd name="connsiteY46" fmla="*/ 1391335 h 2361313"/>
                <a:gd name="connsiteX47" fmla="*/ 476438 w 2228261"/>
                <a:gd name="connsiteY47" fmla="*/ 1435314 h 2361313"/>
                <a:gd name="connsiteX48" fmla="*/ 329841 w 2228261"/>
                <a:gd name="connsiteY48" fmla="*/ 1523272 h 2361313"/>
                <a:gd name="connsiteX49" fmla="*/ 190575 w 2228261"/>
                <a:gd name="connsiteY49" fmla="*/ 1616116 h 2361313"/>
                <a:gd name="connsiteX50" fmla="*/ 161256 w 2228261"/>
                <a:gd name="connsiteY50" fmla="*/ 1774929 h 2361313"/>
                <a:gd name="connsiteX51" fmla="*/ 293192 w 2228261"/>
                <a:gd name="connsiteY51" fmla="*/ 1997266 h 2361313"/>
                <a:gd name="connsiteX52" fmla="*/ 432459 w 2228261"/>
                <a:gd name="connsiteY52" fmla="*/ 2138976 h 2361313"/>
                <a:gd name="connsiteX53" fmla="*/ 483767 w 2228261"/>
                <a:gd name="connsiteY53" fmla="*/ 1985050 h 2361313"/>
                <a:gd name="connsiteX54" fmla="*/ 569282 w 2228261"/>
                <a:gd name="connsiteY54" fmla="*/ 1884876 h 2361313"/>
                <a:gd name="connsiteX55" fmla="*/ 762300 w 2228261"/>
                <a:gd name="connsiteY55" fmla="*/ 1730950 h 2361313"/>
                <a:gd name="connsiteX56" fmla="*/ 852701 w 2228261"/>
                <a:gd name="connsiteY56" fmla="*/ 1689415 h 2361313"/>
                <a:gd name="connsiteX57" fmla="*/ 911340 w 2228261"/>
                <a:gd name="connsiteY57" fmla="*/ 1691857 h 2361313"/>
                <a:gd name="connsiteX58" fmla="*/ 906453 w 2228261"/>
                <a:gd name="connsiteY58" fmla="*/ 1718733 h 2361313"/>
                <a:gd name="connsiteX59" fmla="*/ 860031 w 2228261"/>
                <a:gd name="connsiteY59" fmla="*/ 1779815 h 2361313"/>
                <a:gd name="connsiteX60" fmla="*/ 723208 w 2228261"/>
                <a:gd name="connsiteY60" fmla="*/ 1923968 h 2361313"/>
                <a:gd name="connsiteX61" fmla="*/ 613261 w 2228261"/>
                <a:gd name="connsiteY61" fmla="*/ 2070564 h 2361313"/>
                <a:gd name="connsiteX62" fmla="*/ 571725 w 2228261"/>
                <a:gd name="connsiteY62" fmla="*/ 2200058 h 2361313"/>
                <a:gd name="connsiteX63" fmla="*/ 608374 w 2228261"/>
                <a:gd name="connsiteY63" fmla="*/ 2251367 h 2361313"/>
                <a:gd name="connsiteX64" fmla="*/ 1013957 w 2228261"/>
                <a:gd name="connsiteY64" fmla="*/ 2361314 h 2361313"/>
                <a:gd name="connsiteX65" fmla="*/ 1013957 w 2228261"/>
                <a:gd name="connsiteY65" fmla="*/ 2361314 h 2361313"/>
                <a:gd name="connsiteX66" fmla="*/ 984638 w 2228261"/>
                <a:gd name="connsiteY66" fmla="*/ 2292902 h 2361313"/>
                <a:gd name="connsiteX67" fmla="*/ 999297 w 2228261"/>
                <a:gd name="connsiteY67" fmla="*/ 2202501 h 2361313"/>
                <a:gd name="connsiteX68" fmla="*/ 1045719 w 2228261"/>
                <a:gd name="connsiteY68" fmla="*/ 2090111 h 2361313"/>
                <a:gd name="connsiteX69" fmla="*/ 1231408 w 2228261"/>
                <a:gd name="connsiteY69" fmla="*/ 1787145 h 2361313"/>
                <a:gd name="connsiteX70" fmla="*/ 1292490 w 2228261"/>
                <a:gd name="connsiteY70" fmla="*/ 1767599 h 2361313"/>
                <a:gd name="connsiteX71" fmla="*/ 1265614 w 2228261"/>
                <a:gd name="connsiteY71" fmla="*/ 1853113 h 2361313"/>
                <a:gd name="connsiteX72" fmla="*/ 1209418 w 2228261"/>
                <a:gd name="connsiteY72" fmla="*/ 2197614 h 2361313"/>
                <a:gd name="connsiteX73" fmla="*/ 1314479 w 2228261"/>
                <a:gd name="connsiteY73" fmla="*/ 2314891 h 2361313"/>
                <a:gd name="connsiteX74" fmla="*/ 1370674 w 2228261"/>
                <a:gd name="connsiteY74" fmla="*/ 2319778 h 2361313"/>
                <a:gd name="connsiteX75" fmla="*/ 1644320 w 2228261"/>
                <a:gd name="connsiteY75" fmla="*/ 2224490 h 2361313"/>
                <a:gd name="connsiteX76" fmla="*/ 1571022 w 2228261"/>
                <a:gd name="connsiteY76" fmla="*/ 2185398 h 2361313"/>
                <a:gd name="connsiteX77" fmla="*/ 1553919 w 2228261"/>
                <a:gd name="connsiteY77" fmla="*/ 2063234 h 2361313"/>
                <a:gd name="connsiteX78" fmla="*/ 1568579 w 2228261"/>
                <a:gd name="connsiteY78" fmla="*/ 1933742 h 2361313"/>
                <a:gd name="connsiteX79" fmla="*/ 1605228 w 2228261"/>
                <a:gd name="connsiteY79" fmla="*/ 1862886 h 2361313"/>
                <a:gd name="connsiteX80" fmla="*/ 1622331 w 2228261"/>
                <a:gd name="connsiteY80" fmla="*/ 1943514 h 2361313"/>
                <a:gd name="connsiteX81" fmla="*/ 1671196 w 2228261"/>
                <a:gd name="connsiteY81" fmla="*/ 2116987 h 2361313"/>
                <a:gd name="connsiteX82" fmla="*/ 1808019 w 2228261"/>
                <a:gd name="connsiteY82" fmla="*/ 2170738 h 2361313"/>
                <a:gd name="connsiteX83" fmla="*/ 2064563 w 2228261"/>
                <a:gd name="connsiteY83" fmla="*/ 2182955 h 2361313"/>
                <a:gd name="connsiteX84" fmla="*/ 2054790 w 2228261"/>
                <a:gd name="connsiteY84" fmla="*/ 1916638 h 2361313"/>
                <a:gd name="connsiteX85" fmla="*/ 2076779 w 2228261"/>
                <a:gd name="connsiteY85" fmla="*/ 1814021 h 2361313"/>
                <a:gd name="connsiteX86" fmla="*/ 2040130 w 2228261"/>
                <a:gd name="connsiteY86" fmla="*/ 1755382 h 2361313"/>
                <a:gd name="connsiteX87" fmla="*/ 1893534 w 2228261"/>
                <a:gd name="connsiteY87" fmla="*/ 1728506 h 2361313"/>
                <a:gd name="connsiteX88" fmla="*/ 1776257 w 2228261"/>
                <a:gd name="connsiteY88" fmla="*/ 1726064 h 2361313"/>
                <a:gd name="connsiteX89" fmla="*/ 1776257 w 2228261"/>
                <a:gd name="connsiteY89" fmla="*/ 1699187 h 2361313"/>
                <a:gd name="connsiteX90" fmla="*/ 1876431 w 2228261"/>
                <a:gd name="connsiteY90" fmla="*/ 1667425 h 2361313"/>
                <a:gd name="connsiteX91" fmla="*/ 1988821 w 2228261"/>
                <a:gd name="connsiteY91" fmla="*/ 1652766 h 2361313"/>
                <a:gd name="connsiteX92" fmla="*/ 1993708 w 2228261"/>
                <a:gd name="connsiteY92" fmla="*/ 1652766 h 2361313"/>
                <a:gd name="connsiteX93" fmla="*/ 2145191 w 2228261"/>
                <a:gd name="connsiteY93" fmla="*/ 1711404 h 2361313"/>
                <a:gd name="connsiteX94" fmla="*/ 2208716 w 2228261"/>
                <a:gd name="connsiteY94" fmla="*/ 1459747 h 2361313"/>
                <a:gd name="connsiteX95" fmla="*/ 2198943 w 2228261"/>
                <a:gd name="connsiteY95" fmla="*/ 1386449 h 2361313"/>
                <a:gd name="connsiteX96" fmla="*/ 2157407 w 2228261"/>
                <a:gd name="connsiteY96" fmla="*/ 1313150 h 2361313"/>
                <a:gd name="connsiteX97" fmla="*/ 2054790 w 2228261"/>
                <a:gd name="connsiteY97" fmla="*/ 1291161 h 2361313"/>
                <a:gd name="connsiteX98" fmla="*/ 1964389 w 2228261"/>
                <a:gd name="connsiteY98" fmla="*/ 1286275 h 2361313"/>
                <a:gd name="connsiteX99" fmla="*/ 1771370 w 2228261"/>
                <a:gd name="connsiteY99" fmla="*/ 1308264 h 2361313"/>
                <a:gd name="connsiteX100" fmla="*/ 1685856 w 2228261"/>
                <a:gd name="connsiteY100" fmla="*/ 1322924 h 2361313"/>
                <a:gd name="connsiteX101" fmla="*/ 1666310 w 2228261"/>
                <a:gd name="connsiteY101" fmla="*/ 1313150 h 2361313"/>
                <a:gd name="connsiteX102" fmla="*/ 1720062 w 2228261"/>
                <a:gd name="connsiteY102" fmla="*/ 1259399 h 2361313"/>
                <a:gd name="connsiteX103" fmla="*/ 2049903 w 2228261"/>
                <a:gd name="connsiteY103" fmla="*/ 1134792 h 2361313"/>
                <a:gd name="connsiteX104" fmla="*/ 2184283 w 2228261"/>
                <a:gd name="connsiteY104" fmla="*/ 1137235 h 2361313"/>
                <a:gd name="connsiteX105" fmla="*/ 2228262 w 2228261"/>
                <a:gd name="connsiteY105" fmla="*/ 1171441 h 2361313"/>
                <a:gd name="connsiteX106" fmla="*/ 2196499 w 2228261"/>
                <a:gd name="connsiteY106" fmla="*/ 919785 h 2361313"/>
                <a:gd name="connsiteX107" fmla="*/ 2186726 w 2228261"/>
                <a:gd name="connsiteY107" fmla="*/ 885578 h 2361313"/>
                <a:gd name="connsiteX108" fmla="*/ 2115872 w 2228261"/>
                <a:gd name="connsiteY108" fmla="*/ 782961 h 2361313"/>
                <a:gd name="connsiteX109" fmla="*/ 1969275 w 2228261"/>
                <a:gd name="connsiteY109" fmla="*/ 770745 h 2361313"/>
                <a:gd name="connsiteX110" fmla="*/ 1812906 w 2228261"/>
                <a:gd name="connsiteY110" fmla="*/ 819610 h 2361313"/>
                <a:gd name="connsiteX111" fmla="*/ 1656537 w 2228261"/>
                <a:gd name="connsiteY111" fmla="*/ 905125 h 2361313"/>
                <a:gd name="connsiteX112" fmla="*/ 1580795 w 2228261"/>
                <a:gd name="connsiteY112" fmla="*/ 949103 h 2361313"/>
                <a:gd name="connsiteX113" fmla="*/ 1561249 w 2228261"/>
                <a:gd name="connsiteY113" fmla="*/ 917341 h 2361313"/>
                <a:gd name="connsiteX114" fmla="*/ 1646764 w 2228261"/>
                <a:gd name="connsiteY114" fmla="*/ 834270 h 2361313"/>
                <a:gd name="connsiteX115" fmla="*/ 1803133 w 2228261"/>
                <a:gd name="connsiteY115" fmla="*/ 714549 h 2361313"/>
                <a:gd name="connsiteX116" fmla="*/ 1954616 w 2228261"/>
                <a:gd name="connsiteY116" fmla="*/ 614376 h 2361313"/>
                <a:gd name="connsiteX117" fmla="*/ 2091439 w 2228261"/>
                <a:gd name="connsiteY117" fmla="*/ 641251 h 2361313"/>
                <a:gd name="connsiteX118" fmla="*/ 1837339 w 2228261"/>
                <a:gd name="connsiteY118" fmla="*/ 326070 h 2361313"/>
                <a:gd name="connsiteX119" fmla="*/ 554622 w 2228261"/>
                <a:gd name="connsiteY119" fmla="*/ 988196 h 2361313"/>
                <a:gd name="connsiteX120" fmla="*/ 561952 w 2228261"/>
                <a:gd name="connsiteY120" fmla="*/ 941774 h 2361313"/>
                <a:gd name="connsiteX121" fmla="*/ 630364 w 2228261"/>
                <a:gd name="connsiteY121" fmla="*/ 949103 h 2361313"/>
                <a:gd name="connsiteX122" fmla="*/ 708548 w 2228261"/>
                <a:gd name="connsiteY122" fmla="*/ 983309 h 2361313"/>
                <a:gd name="connsiteX123" fmla="*/ 742754 w 2228261"/>
                <a:gd name="connsiteY123" fmla="*/ 1022401 h 2361313"/>
                <a:gd name="connsiteX124" fmla="*/ 559509 w 2228261"/>
                <a:gd name="connsiteY124" fmla="*/ 990639 h 2361313"/>
                <a:gd name="connsiteX125" fmla="*/ 554622 w 2228261"/>
                <a:gd name="connsiteY125" fmla="*/ 988196 h 2361313"/>
                <a:gd name="connsiteX126" fmla="*/ 723208 w 2228261"/>
                <a:gd name="connsiteY126" fmla="*/ 1266728 h 2361313"/>
                <a:gd name="connsiteX127" fmla="*/ 796506 w 2228261"/>
                <a:gd name="connsiteY127" fmla="*/ 1210534 h 2361313"/>
                <a:gd name="connsiteX128" fmla="*/ 879577 w 2228261"/>
                <a:gd name="connsiteY128" fmla="*/ 1232523 h 2361313"/>
                <a:gd name="connsiteX129" fmla="*/ 906453 w 2228261"/>
                <a:gd name="connsiteY129" fmla="*/ 1274059 h 2361313"/>
                <a:gd name="connsiteX130" fmla="*/ 867361 w 2228261"/>
                <a:gd name="connsiteY130" fmla="*/ 1308264 h 2361313"/>
                <a:gd name="connsiteX131" fmla="*/ 781846 w 2228261"/>
                <a:gd name="connsiteY131" fmla="*/ 1308264 h 2361313"/>
                <a:gd name="connsiteX132" fmla="*/ 723208 w 2228261"/>
                <a:gd name="connsiteY132" fmla="*/ 1266728 h 2361313"/>
                <a:gd name="connsiteX133" fmla="*/ 439789 w 2228261"/>
                <a:gd name="connsiteY133" fmla="*/ 1059051 h 2361313"/>
                <a:gd name="connsiteX134" fmla="*/ 420242 w 2228261"/>
                <a:gd name="connsiteY134" fmla="*/ 1061494 h 2361313"/>
                <a:gd name="connsiteX135" fmla="*/ 390923 w 2228261"/>
                <a:gd name="connsiteY135" fmla="*/ 1056607 h 2361313"/>
                <a:gd name="connsiteX136" fmla="*/ 361604 w 2228261"/>
                <a:gd name="connsiteY136" fmla="*/ 1044391 h 2361313"/>
                <a:gd name="connsiteX137" fmla="*/ 344501 w 2228261"/>
                <a:gd name="connsiteY137" fmla="*/ 1010185 h 2361313"/>
                <a:gd name="connsiteX138" fmla="*/ 376264 w 2228261"/>
                <a:gd name="connsiteY138" fmla="*/ 1002856 h 2361313"/>
                <a:gd name="connsiteX139" fmla="*/ 383593 w 2228261"/>
                <a:gd name="connsiteY139" fmla="*/ 1002856 h 2361313"/>
                <a:gd name="connsiteX140" fmla="*/ 449562 w 2228261"/>
                <a:gd name="connsiteY140" fmla="*/ 1029732 h 2361313"/>
                <a:gd name="connsiteX141" fmla="*/ 439789 w 2228261"/>
                <a:gd name="connsiteY141" fmla="*/ 1059051 h 2361313"/>
                <a:gd name="connsiteX142" fmla="*/ 439789 w 2228261"/>
                <a:gd name="connsiteY142" fmla="*/ 1059051 h 2361313"/>
                <a:gd name="connsiteX143" fmla="*/ 1011514 w 2228261"/>
                <a:gd name="connsiteY143" fmla="*/ 1550148 h 2361313"/>
                <a:gd name="connsiteX144" fmla="*/ 889350 w 2228261"/>
                <a:gd name="connsiteY144" fmla="*/ 1552591 h 2361313"/>
                <a:gd name="connsiteX145" fmla="*/ 967535 w 2228261"/>
                <a:gd name="connsiteY145" fmla="*/ 1454861 h 2361313"/>
                <a:gd name="connsiteX146" fmla="*/ 1062822 w 2228261"/>
                <a:gd name="connsiteY146" fmla="*/ 1452417 h 2361313"/>
                <a:gd name="connsiteX147" fmla="*/ 1011514 w 2228261"/>
                <a:gd name="connsiteY147" fmla="*/ 1550148 h 2361313"/>
                <a:gd name="connsiteX148" fmla="*/ 1495281 w 2228261"/>
                <a:gd name="connsiteY148" fmla="*/ 1792031 h 2361313"/>
                <a:gd name="connsiteX149" fmla="*/ 1497724 w 2228261"/>
                <a:gd name="connsiteY149" fmla="*/ 1796918 h 2361313"/>
                <a:gd name="connsiteX150" fmla="*/ 1492838 w 2228261"/>
                <a:gd name="connsiteY150" fmla="*/ 1831124 h 2361313"/>
                <a:gd name="connsiteX151" fmla="*/ 1468405 w 2228261"/>
                <a:gd name="connsiteY151" fmla="*/ 1828680 h 2361313"/>
                <a:gd name="connsiteX152" fmla="*/ 1468405 w 2228261"/>
                <a:gd name="connsiteY152" fmla="*/ 1814021 h 2361313"/>
                <a:gd name="connsiteX153" fmla="*/ 1470848 w 2228261"/>
                <a:gd name="connsiteY153" fmla="*/ 1796918 h 2361313"/>
                <a:gd name="connsiteX154" fmla="*/ 1485508 w 2228261"/>
                <a:gd name="connsiteY154" fmla="*/ 1784702 h 2361313"/>
                <a:gd name="connsiteX155" fmla="*/ 1495281 w 2228261"/>
                <a:gd name="connsiteY155" fmla="*/ 1792031 h 2361313"/>
                <a:gd name="connsiteX156" fmla="*/ 1314479 w 2228261"/>
                <a:gd name="connsiteY156" fmla="*/ 1596570 h 2361313"/>
                <a:gd name="connsiteX157" fmla="*/ 1248511 w 2228261"/>
                <a:gd name="connsiteY157" fmla="*/ 1664982 h 2361313"/>
                <a:gd name="connsiteX158" fmla="*/ 1231408 w 2228261"/>
                <a:gd name="connsiteY158" fmla="*/ 1660095 h 2361313"/>
                <a:gd name="connsiteX159" fmla="*/ 1255841 w 2228261"/>
                <a:gd name="connsiteY159" fmla="*/ 1574581 h 2361313"/>
                <a:gd name="connsiteX160" fmla="*/ 1297376 w 2228261"/>
                <a:gd name="connsiteY160" fmla="*/ 1557477 h 2361313"/>
                <a:gd name="connsiteX161" fmla="*/ 1304706 w 2228261"/>
                <a:gd name="connsiteY161" fmla="*/ 1562364 h 2361313"/>
                <a:gd name="connsiteX162" fmla="*/ 1307149 w 2228261"/>
                <a:gd name="connsiteY162" fmla="*/ 1564808 h 2361313"/>
                <a:gd name="connsiteX163" fmla="*/ 1309592 w 2228261"/>
                <a:gd name="connsiteY163" fmla="*/ 1567251 h 2361313"/>
                <a:gd name="connsiteX164" fmla="*/ 1314479 w 2228261"/>
                <a:gd name="connsiteY164" fmla="*/ 1596570 h 2361313"/>
                <a:gd name="connsiteX165" fmla="*/ 1170326 w 2228261"/>
                <a:gd name="connsiteY165" fmla="*/ 1401108 h 2361313"/>
                <a:gd name="connsiteX166" fmla="*/ 1158110 w 2228261"/>
                <a:gd name="connsiteY166" fmla="*/ 1452417 h 2361313"/>
                <a:gd name="connsiteX167" fmla="*/ 1099471 w 2228261"/>
                <a:gd name="connsiteY167" fmla="*/ 1457304 h 2361313"/>
                <a:gd name="connsiteX168" fmla="*/ 1111688 w 2228261"/>
                <a:gd name="connsiteY168" fmla="*/ 1425541 h 2361313"/>
                <a:gd name="connsiteX169" fmla="*/ 1138564 w 2228261"/>
                <a:gd name="connsiteY169" fmla="*/ 1398665 h 2361313"/>
                <a:gd name="connsiteX170" fmla="*/ 1141007 w 2228261"/>
                <a:gd name="connsiteY170" fmla="*/ 1398665 h 2361313"/>
                <a:gd name="connsiteX171" fmla="*/ 1153223 w 2228261"/>
                <a:gd name="connsiteY171" fmla="*/ 1391335 h 2361313"/>
                <a:gd name="connsiteX172" fmla="*/ 1170326 w 2228261"/>
                <a:gd name="connsiteY172" fmla="*/ 1401108 h 2361313"/>
                <a:gd name="connsiteX173" fmla="*/ 1737165 w 2228261"/>
                <a:gd name="connsiteY173" fmla="*/ 1909309 h 2361313"/>
                <a:gd name="connsiteX174" fmla="*/ 1761597 w 2228261"/>
                <a:gd name="connsiteY174" fmla="*/ 1985050 h 2361313"/>
                <a:gd name="connsiteX175" fmla="*/ 1744494 w 2228261"/>
                <a:gd name="connsiteY175" fmla="*/ 2021699 h 2361313"/>
                <a:gd name="connsiteX176" fmla="*/ 1673640 w 2228261"/>
                <a:gd name="connsiteY176" fmla="*/ 1980163 h 2361313"/>
                <a:gd name="connsiteX177" fmla="*/ 1658980 w 2228261"/>
                <a:gd name="connsiteY177" fmla="*/ 1948401 h 2361313"/>
                <a:gd name="connsiteX178" fmla="*/ 1661423 w 2228261"/>
                <a:gd name="connsiteY178" fmla="*/ 1894649 h 2361313"/>
                <a:gd name="connsiteX179" fmla="*/ 1678526 w 2228261"/>
                <a:gd name="connsiteY179" fmla="*/ 1884876 h 2361313"/>
                <a:gd name="connsiteX180" fmla="*/ 1685856 w 2228261"/>
                <a:gd name="connsiteY180" fmla="*/ 1882433 h 2361313"/>
                <a:gd name="connsiteX181" fmla="*/ 1737165 w 2228261"/>
                <a:gd name="connsiteY181" fmla="*/ 1909309 h 2361313"/>
                <a:gd name="connsiteX182" fmla="*/ 1043276 w 2228261"/>
                <a:gd name="connsiteY182" fmla="*/ 675458 h 2361313"/>
                <a:gd name="connsiteX183" fmla="*/ 1038390 w 2228261"/>
                <a:gd name="connsiteY183" fmla="*/ 655911 h 2361313"/>
                <a:gd name="connsiteX184" fmla="*/ 1035946 w 2228261"/>
                <a:gd name="connsiteY184" fmla="*/ 651025 h 2361313"/>
                <a:gd name="connsiteX185" fmla="*/ 1053049 w 2228261"/>
                <a:gd name="connsiteY185" fmla="*/ 609489 h 2361313"/>
                <a:gd name="connsiteX186" fmla="*/ 1077482 w 2228261"/>
                <a:gd name="connsiteY186" fmla="*/ 602160 h 2361313"/>
                <a:gd name="connsiteX187" fmla="*/ 1082368 w 2228261"/>
                <a:gd name="connsiteY187" fmla="*/ 665684 h 2361313"/>
                <a:gd name="connsiteX188" fmla="*/ 1060379 w 2228261"/>
                <a:gd name="connsiteY188" fmla="*/ 685231 h 2361313"/>
                <a:gd name="connsiteX189" fmla="*/ 1043276 w 2228261"/>
                <a:gd name="connsiteY189" fmla="*/ 675458 h 2361313"/>
                <a:gd name="connsiteX190" fmla="*/ 1429313 w 2228261"/>
                <a:gd name="connsiteY190" fmla="*/ 1046834 h 2361313"/>
                <a:gd name="connsiteX191" fmla="*/ 1480621 w 2228261"/>
                <a:gd name="connsiteY191" fmla="*/ 1037061 h 2361313"/>
                <a:gd name="connsiteX192" fmla="*/ 1480621 w 2228261"/>
                <a:gd name="connsiteY192" fmla="*/ 1127463 h 2361313"/>
                <a:gd name="connsiteX193" fmla="*/ 1397550 w 2228261"/>
                <a:gd name="connsiteY193" fmla="*/ 1173885 h 2361313"/>
                <a:gd name="connsiteX194" fmla="*/ 1382891 w 2228261"/>
                <a:gd name="connsiteY194" fmla="*/ 1125019 h 2361313"/>
                <a:gd name="connsiteX195" fmla="*/ 1382891 w 2228261"/>
                <a:gd name="connsiteY195" fmla="*/ 1122576 h 2361313"/>
                <a:gd name="connsiteX196" fmla="*/ 1429313 w 2228261"/>
                <a:gd name="connsiteY196" fmla="*/ 1046834 h 2361313"/>
                <a:gd name="connsiteX197" fmla="*/ 1588125 w 2228261"/>
                <a:gd name="connsiteY197" fmla="*/ 1366903 h 2361313"/>
                <a:gd name="connsiteX198" fmla="*/ 1485508 w 2228261"/>
                <a:gd name="connsiteY198" fmla="*/ 1386449 h 2361313"/>
                <a:gd name="connsiteX199" fmla="*/ 1483065 w 2228261"/>
                <a:gd name="connsiteY199" fmla="*/ 1320481 h 2361313"/>
                <a:gd name="connsiteX200" fmla="*/ 1483065 w 2228261"/>
                <a:gd name="connsiteY200" fmla="*/ 1320481 h 2361313"/>
                <a:gd name="connsiteX201" fmla="*/ 1588125 w 2228261"/>
                <a:gd name="connsiteY201" fmla="*/ 1366903 h 2361313"/>
                <a:gd name="connsiteX202" fmla="*/ 1189872 w 2228261"/>
                <a:gd name="connsiteY202" fmla="*/ 917341 h 2361313"/>
                <a:gd name="connsiteX203" fmla="*/ 1219191 w 2228261"/>
                <a:gd name="connsiteY203" fmla="*/ 897795 h 2361313"/>
                <a:gd name="connsiteX204" fmla="*/ 1263170 w 2228261"/>
                <a:gd name="connsiteY204" fmla="*/ 951547 h 2361313"/>
                <a:gd name="connsiteX205" fmla="*/ 1255841 w 2228261"/>
                <a:gd name="connsiteY205" fmla="*/ 1041948 h 2361313"/>
                <a:gd name="connsiteX206" fmla="*/ 1221635 w 2228261"/>
                <a:gd name="connsiteY206" fmla="*/ 1073710 h 2361313"/>
                <a:gd name="connsiteX207" fmla="*/ 1177656 w 2228261"/>
                <a:gd name="connsiteY207" fmla="*/ 997969 h 2361313"/>
                <a:gd name="connsiteX208" fmla="*/ 1189872 w 2228261"/>
                <a:gd name="connsiteY208" fmla="*/ 917341 h 2361313"/>
                <a:gd name="connsiteX209" fmla="*/ 603488 w 2228261"/>
                <a:gd name="connsiteY209" fmla="*/ 335843 h 2361313"/>
                <a:gd name="connsiteX210" fmla="*/ 603488 w 2228261"/>
                <a:gd name="connsiteY210" fmla="*/ 250328 h 2361313"/>
                <a:gd name="connsiteX211" fmla="*/ 637693 w 2228261"/>
                <a:gd name="connsiteY211" fmla="*/ 199020 h 2361313"/>
                <a:gd name="connsiteX212" fmla="*/ 706105 w 2228261"/>
                <a:gd name="connsiteY212" fmla="*/ 250328 h 2361313"/>
                <a:gd name="connsiteX213" fmla="*/ 703662 w 2228261"/>
                <a:gd name="connsiteY213" fmla="*/ 367606 h 2361313"/>
                <a:gd name="connsiteX214" fmla="*/ 671899 w 2228261"/>
                <a:gd name="connsiteY214" fmla="*/ 411584 h 2361313"/>
                <a:gd name="connsiteX215" fmla="*/ 603488 w 2228261"/>
                <a:gd name="connsiteY215" fmla="*/ 335843 h 2361313"/>
                <a:gd name="connsiteX216" fmla="*/ 1827566 w 2228261"/>
                <a:gd name="connsiteY216" fmla="*/ 1777372 h 2361313"/>
                <a:gd name="connsiteX217" fmla="*/ 1900864 w 2228261"/>
                <a:gd name="connsiteY217" fmla="*/ 1821351 h 2361313"/>
                <a:gd name="connsiteX218" fmla="*/ 1861771 w 2228261"/>
                <a:gd name="connsiteY218" fmla="*/ 1848227 h 2361313"/>
                <a:gd name="connsiteX219" fmla="*/ 1812906 w 2228261"/>
                <a:gd name="connsiteY219" fmla="*/ 1814021 h 2361313"/>
                <a:gd name="connsiteX220" fmla="*/ 1803133 w 2228261"/>
                <a:gd name="connsiteY220" fmla="*/ 1792031 h 2361313"/>
                <a:gd name="connsiteX221" fmla="*/ 1827566 w 2228261"/>
                <a:gd name="connsiteY221" fmla="*/ 1777372 h 2361313"/>
                <a:gd name="connsiteX222" fmla="*/ 1028616 w 2228261"/>
                <a:gd name="connsiteY222" fmla="*/ 936887 h 2361313"/>
                <a:gd name="connsiteX223" fmla="*/ 955318 w 2228261"/>
                <a:gd name="connsiteY223" fmla="*/ 875805 h 2361313"/>
                <a:gd name="connsiteX224" fmla="*/ 952875 w 2228261"/>
                <a:gd name="connsiteY224" fmla="*/ 790291 h 2361313"/>
                <a:gd name="connsiteX225" fmla="*/ 977308 w 2228261"/>
                <a:gd name="connsiteY225" fmla="*/ 763415 h 2361313"/>
                <a:gd name="connsiteX226" fmla="*/ 1040833 w 2228261"/>
                <a:gd name="connsiteY226" fmla="*/ 790291 h 2361313"/>
                <a:gd name="connsiteX227" fmla="*/ 1055492 w 2228261"/>
                <a:gd name="connsiteY227" fmla="*/ 888022 h 2361313"/>
                <a:gd name="connsiteX228" fmla="*/ 1028616 w 2228261"/>
                <a:gd name="connsiteY228" fmla="*/ 936887 h 2361313"/>
                <a:gd name="connsiteX229" fmla="*/ 1830009 w 2228261"/>
                <a:gd name="connsiteY229" fmla="*/ 1594126 h 2361313"/>
                <a:gd name="connsiteX230" fmla="*/ 1710289 w 2228261"/>
                <a:gd name="connsiteY230" fmla="*/ 1623446 h 2361313"/>
                <a:gd name="connsiteX231" fmla="*/ 1656537 w 2228261"/>
                <a:gd name="connsiteY231" fmla="*/ 1579467 h 2361313"/>
                <a:gd name="connsiteX232" fmla="*/ 1649207 w 2228261"/>
                <a:gd name="connsiteY232" fmla="*/ 1559921 h 2361313"/>
                <a:gd name="connsiteX233" fmla="*/ 1649207 w 2228261"/>
                <a:gd name="connsiteY233" fmla="*/ 1555035 h 2361313"/>
                <a:gd name="connsiteX234" fmla="*/ 1651650 w 2228261"/>
                <a:gd name="connsiteY234" fmla="*/ 1550148 h 2361313"/>
                <a:gd name="connsiteX235" fmla="*/ 1654094 w 2228261"/>
                <a:gd name="connsiteY235" fmla="*/ 1545261 h 2361313"/>
                <a:gd name="connsiteX236" fmla="*/ 1830009 w 2228261"/>
                <a:gd name="connsiteY236" fmla="*/ 1594126 h 2361313"/>
                <a:gd name="connsiteX237" fmla="*/ 1610115 w 2228261"/>
                <a:gd name="connsiteY237" fmla="*/ 1242296 h 2361313"/>
                <a:gd name="connsiteX238" fmla="*/ 1556363 w 2228261"/>
                <a:gd name="connsiteY238" fmla="*/ 1247183 h 2361313"/>
                <a:gd name="connsiteX239" fmla="*/ 1553919 w 2228261"/>
                <a:gd name="connsiteY239" fmla="*/ 1225193 h 2361313"/>
                <a:gd name="connsiteX240" fmla="*/ 1553919 w 2228261"/>
                <a:gd name="connsiteY240" fmla="*/ 1217863 h 2361313"/>
                <a:gd name="connsiteX241" fmla="*/ 1627218 w 2228261"/>
                <a:gd name="connsiteY241" fmla="*/ 1193430 h 2361313"/>
                <a:gd name="connsiteX242" fmla="*/ 1610115 w 2228261"/>
                <a:gd name="connsiteY242" fmla="*/ 1242296 h 2361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</a:cxnLst>
              <a:rect l="l" t="t" r="r" b="b"/>
              <a:pathLst>
                <a:path w="2228261" h="2361313">
                  <a:moveTo>
                    <a:pt x="1837339" y="326070"/>
                  </a:moveTo>
                  <a:cubicBezTo>
                    <a:pt x="1812906" y="304080"/>
                    <a:pt x="1786030" y="284535"/>
                    <a:pt x="1759154" y="264988"/>
                  </a:cubicBezTo>
                  <a:cubicBezTo>
                    <a:pt x="1724948" y="257658"/>
                    <a:pt x="1688299" y="257658"/>
                    <a:pt x="1654094" y="274761"/>
                  </a:cubicBezTo>
                  <a:cubicBezTo>
                    <a:pt x="1595455" y="304080"/>
                    <a:pt x="1553919" y="365162"/>
                    <a:pt x="1517270" y="416471"/>
                  </a:cubicBezTo>
                  <a:cubicBezTo>
                    <a:pt x="1483065" y="465336"/>
                    <a:pt x="1451302" y="514202"/>
                    <a:pt x="1424426" y="567953"/>
                  </a:cubicBezTo>
                  <a:cubicBezTo>
                    <a:pt x="1392664" y="626592"/>
                    <a:pt x="1365788" y="687674"/>
                    <a:pt x="1338912" y="748756"/>
                  </a:cubicBezTo>
                  <a:cubicBezTo>
                    <a:pt x="1329139" y="768302"/>
                    <a:pt x="1314479" y="829383"/>
                    <a:pt x="1282717" y="817167"/>
                  </a:cubicBezTo>
                  <a:cubicBezTo>
                    <a:pt x="1270500" y="812280"/>
                    <a:pt x="1270500" y="792734"/>
                    <a:pt x="1270500" y="782961"/>
                  </a:cubicBezTo>
                  <a:cubicBezTo>
                    <a:pt x="1272943" y="760972"/>
                    <a:pt x="1275387" y="738982"/>
                    <a:pt x="1277830" y="716993"/>
                  </a:cubicBezTo>
                  <a:cubicBezTo>
                    <a:pt x="1292490" y="599716"/>
                    <a:pt x="1326695" y="484882"/>
                    <a:pt x="1378004" y="377378"/>
                  </a:cubicBezTo>
                  <a:cubicBezTo>
                    <a:pt x="1419540" y="289421"/>
                    <a:pt x="1468405" y="186804"/>
                    <a:pt x="1561249" y="147711"/>
                  </a:cubicBezTo>
                  <a:cubicBezTo>
                    <a:pt x="1429313" y="81743"/>
                    <a:pt x="1321809" y="47537"/>
                    <a:pt x="1304706" y="42650"/>
                  </a:cubicBezTo>
                  <a:cubicBezTo>
                    <a:pt x="1268057" y="49980"/>
                    <a:pt x="1231408" y="69526"/>
                    <a:pt x="1204532" y="86630"/>
                  </a:cubicBezTo>
                  <a:cubicBezTo>
                    <a:pt x="1141007" y="128165"/>
                    <a:pt x="1094585" y="199020"/>
                    <a:pt x="1060379" y="264988"/>
                  </a:cubicBezTo>
                  <a:cubicBezTo>
                    <a:pt x="1033503" y="316297"/>
                    <a:pt x="1009070" y="370049"/>
                    <a:pt x="994411" y="426244"/>
                  </a:cubicBezTo>
                  <a:cubicBezTo>
                    <a:pt x="979751" y="484882"/>
                    <a:pt x="979751" y="543521"/>
                    <a:pt x="972421" y="604602"/>
                  </a:cubicBezTo>
                  <a:cubicBezTo>
                    <a:pt x="972421" y="611933"/>
                    <a:pt x="965091" y="675458"/>
                    <a:pt x="943102" y="655911"/>
                  </a:cubicBezTo>
                  <a:cubicBezTo>
                    <a:pt x="925999" y="641251"/>
                    <a:pt x="916226" y="611933"/>
                    <a:pt x="911340" y="589943"/>
                  </a:cubicBezTo>
                  <a:cubicBezTo>
                    <a:pt x="879577" y="482439"/>
                    <a:pt x="889350" y="367606"/>
                    <a:pt x="906453" y="257658"/>
                  </a:cubicBezTo>
                  <a:cubicBezTo>
                    <a:pt x="911340" y="228339"/>
                    <a:pt x="916226" y="199020"/>
                    <a:pt x="921113" y="169701"/>
                  </a:cubicBezTo>
                  <a:cubicBezTo>
                    <a:pt x="925999" y="145268"/>
                    <a:pt x="928442" y="120835"/>
                    <a:pt x="935772" y="96402"/>
                  </a:cubicBezTo>
                  <a:cubicBezTo>
                    <a:pt x="950432" y="52424"/>
                    <a:pt x="979751" y="27991"/>
                    <a:pt x="1013957" y="3559"/>
                  </a:cubicBezTo>
                  <a:cubicBezTo>
                    <a:pt x="835598" y="-8658"/>
                    <a:pt x="752527" y="13331"/>
                    <a:pt x="674342" y="27991"/>
                  </a:cubicBezTo>
                  <a:cubicBezTo>
                    <a:pt x="559509" y="45094"/>
                    <a:pt x="561952" y="159928"/>
                    <a:pt x="549736" y="277204"/>
                  </a:cubicBezTo>
                  <a:cubicBezTo>
                    <a:pt x="539963" y="394482"/>
                    <a:pt x="642580" y="501985"/>
                    <a:pt x="686559" y="550851"/>
                  </a:cubicBezTo>
                  <a:cubicBezTo>
                    <a:pt x="730538" y="599716"/>
                    <a:pt x="732981" y="633922"/>
                    <a:pt x="715878" y="695004"/>
                  </a:cubicBezTo>
                  <a:cubicBezTo>
                    <a:pt x="698775" y="756085"/>
                    <a:pt x="728094" y="785405"/>
                    <a:pt x="728094" y="785405"/>
                  </a:cubicBezTo>
                  <a:cubicBezTo>
                    <a:pt x="698775" y="753642"/>
                    <a:pt x="674342" y="760972"/>
                    <a:pt x="610817" y="758529"/>
                  </a:cubicBezTo>
                  <a:cubicBezTo>
                    <a:pt x="547292" y="756085"/>
                    <a:pt x="466664" y="712107"/>
                    <a:pt x="447118" y="638809"/>
                  </a:cubicBezTo>
                  <a:cubicBezTo>
                    <a:pt x="427572" y="565511"/>
                    <a:pt x="295636" y="501985"/>
                    <a:pt x="173472" y="519088"/>
                  </a:cubicBezTo>
                  <a:cubicBezTo>
                    <a:pt x="51309" y="536191"/>
                    <a:pt x="29319" y="687674"/>
                    <a:pt x="29319" y="687674"/>
                  </a:cubicBezTo>
                  <a:cubicBezTo>
                    <a:pt x="9773" y="800064"/>
                    <a:pt x="0" y="912454"/>
                    <a:pt x="0" y="1017515"/>
                  </a:cubicBezTo>
                  <a:cubicBezTo>
                    <a:pt x="17103" y="988196"/>
                    <a:pt x="43979" y="961320"/>
                    <a:pt x="70855" y="939330"/>
                  </a:cubicBezTo>
                  <a:cubicBezTo>
                    <a:pt x="153926" y="880692"/>
                    <a:pt x="258987" y="853816"/>
                    <a:pt x="359161" y="880692"/>
                  </a:cubicBezTo>
                  <a:cubicBezTo>
                    <a:pt x="400696" y="892909"/>
                    <a:pt x="454448" y="910011"/>
                    <a:pt x="486211" y="939330"/>
                  </a:cubicBezTo>
                  <a:cubicBezTo>
                    <a:pt x="513087" y="966207"/>
                    <a:pt x="454448" y="966207"/>
                    <a:pt x="439789" y="963763"/>
                  </a:cubicBezTo>
                  <a:cubicBezTo>
                    <a:pt x="390923" y="956434"/>
                    <a:pt x="344501" y="934444"/>
                    <a:pt x="293192" y="932001"/>
                  </a:cubicBezTo>
                  <a:cubicBezTo>
                    <a:pt x="234554" y="929558"/>
                    <a:pt x="178359" y="941774"/>
                    <a:pt x="124607" y="966207"/>
                  </a:cubicBezTo>
                  <a:cubicBezTo>
                    <a:pt x="70855" y="990639"/>
                    <a:pt x="29319" y="1032174"/>
                    <a:pt x="12216" y="1090814"/>
                  </a:cubicBezTo>
                  <a:cubicBezTo>
                    <a:pt x="7330" y="1105473"/>
                    <a:pt x="4887" y="1122576"/>
                    <a:pt x="2443" y="1137235"/>
                  </a:cubicBezTo>
                  <a:cubicBezTo>
                    <a:pt x="12216" y="1305821"/>
                    <a:pt x="46422" y="1459747"/>
                    <a:pt x="90401" y="1594126"/>
                  </a:cubicBezTo>
                  <a:cubicBezTo>
                    <a:pt x="92844" y="1564808"/>
                    <a:pt x="92844" y="1537932"/>
                    <a:pt x="105061" y="1508612"/>
                  </a:cubicBezTo>
                  <a:cubicBezTo>
                    <a:pt x="122163" y="1467077"/>
                    <a:pt x="146596" y="1427984"/>
                    <a:pt x="180802" y="1398665"/>
                  </a:cubicBezTo>
                  <a:cubicBezTo>
                    <a:pt x="219894" y="1364459"/>
                    <a:pt x="263873" y="1347357"/>
                    <a:pt x="315182" y="1337583"/>
                  </a:cubicBezTo>
                  <a:cubicBezTo>
                    <a:pt x="415356" y="1320481"/>
                    <a:pt x="520416" y="1308264"/>
                    <a:pt x="623034" y="1318037"/>
                  </a:cubicBezTo>
                  <a:cubicBezTo>
                    <a:pt x="640137" y="1320481"/>
                    <a:pt x="718321" y="1327810"/>
                    <a:pt x="691445" y="1364459"/>
                  </a:cubicBezTo>
                  <a:cubicBezTo>
                    <a:pt x="674342" y="1386449"/>
                    <a:pt x="627920" y="1388892"/>
                    <a:pt x="603488" y="1391335"/>
                  </a:cubicBezTo>
                  <a:cubicBezTo>
                    <a:pt x="557065" y="1396222"/>
                    <a:pt x="517973" y="1410881"/>
                    <a:pt x="476438" y="1435314"/>
                  </a:cubicBezTo>
                  <a:cubicBezTo>
                    <a:pt x="427572" y="1462190"/>
                    <a:pt x="378707" y="1496396"/>
                    <a:pt x="329841" y="1523272"/>
                  </a:cubicBezTo>
                  <a:cubicBezTo>
                    <a:pt x="280976" y="1547704"/>
                    <a:pt x="227224" y="1574581"/>
                    <a:pt x="190575" y="1616116"/>
                  </a:cubicBezTo>
                  <a:cubicBezTo>
                    <a:pt x="149039" y="1662538"/>
                    <a:pt x="149039" y="1718733"/>
                    <a:pt x="161256" y="1774929"/>
                  </a:cubicBezTo>
                  <a:cubicBezTo>
                    <a:pt x="202791" y="1865330"/>
                    <a:pt x="249213" y="1941071"/>
                    <a:pt x="293192" y="1997266"/>
                  </a:cubicBezTo>
                  <a:cubicBezTo>
                    <a:pt x="334728" y="2051018"/>
                    <a:pt x="383593" y="2097440"/>
                    <a:pt x="432459" y="2138976"/>
                  </a:cubicBezTo>
                  <a:cubicBezTo>
                    <a:pt x="425129" y="2087667"/>
                    <a:pt x="452005" y="2031472"/>
                    <a:pt x="483767" y="1985050"/>
                  </a:cubicBezTo>
                  <a:cubicBezTo>
                    <a:pt x="508200" y="1948401"/>
                    <a:pt x="537519" y="1916638"/>
                    <a:pt x="569282" y="1884876"/>
                  </a:cubicBezTo>
                  <a:cubicBezTo>
                    <a:pt x="627920" y="1826237"/>
                    <a:pt x="691445" y="1772486"/>
                    <a:pt x="762300" y="1730950"/>
                  </a:cubicBezTo>
                  <a:cubicBezTo>
                    <a:pt x="791619" y="1713847"/>
                    <a:pt x="820939" y="1699187"/>
                    <a:pt x="852701" y="1689415"/>
                  </a:cubicBezTo>
                  <a:cubicBezTo>
                    <a:pt x="864917" y="1686971"/>
                    <a:pt x="904010" y="1672311"/>
                    <a:pt x="911340" y="1691857"/>
                  </a:cubicBezTo>
                  <a:cubicBezTo>
                    <a:pt x="916226" y="1701631"/>
                    <a:pt x="911340" y="1711404"/>
                    <a:pt x="906453" y="1718733"/>
                  </a:cubicBezTo>
                  <a:cubicBezTo>
                    <a:pt x="894237" y="1740723"/>
                    <a:pt x="877134" y="1760269"/>
                    <a:pt x="860031" y="1779815"/>
                  </a:cubicBezTo>
                  <a:cubicBezTo>
                    <a:pt x="816052" y="1828680"/>
                    <a:pt x="769630" y="1875102"/>
                    <a:pt x="723208" y="1923968"/>
                  </a:cubicBezTo>
                  <a:cubicBezTo>
                    <a:pt x="681672" y="1970391"/>
                    <a:pt x="645023" y="2016813"/>
                    <a:pt x="613261" y="2070564"/>
                  </a:cubicBezTo>
                  <a:cubicBezTo>
                    <a:pt x="593715" y="2104770"/>
                    <a:pt x="557065" y="2158522"/>
                    <a:pt x="571725" y="2200058"/>
                  </a:cubicBezTo>
                  <a:cubicBezTo>
                    <a:pt x="579055" y="2219604"/>
                    <a:pt x="591271" y="2236707"/>
                    <a:pt x="608374" y="2251367"/>
                  </a:cubicBezTo>
                  <a:cubicBezTo>
                    <a:pt x="735424" y="2314891"/>
                    <a:pt x="872247" y="2351540"/>
                    <a:pt x="1013957" y="2361314"/>
                  </a:cubicBezTo>
                  <a:cubicBezTo>
                    <a:pt x="1013957" y="2361314"/>
                    <a:pt x="1013957" y="2361314"/>
                    <a:pt x="1013957" y="2361314"/>
                  </a:cubicBezTo>
                  <a:cubicBezTo>
                    <a:pt x="996854" y="2344211"/>
                    <a:pt x="987081" y="2317334"/>
                    <a:pt x="984638" y="2292902"/>
                  </a:cubicBezTo>
                  <a:cubicBezTo>
                    <a:pt x="982194" y="2261140"/>
                    <a:pt x="989524" y="2231820"/>
                    <a:pt x="999297" y="2202501"/>
                  </a:cubicBezTo>
                  <a:cubicBezTo>
                    <a:pt x="1011514" y="2163409"/>
                    <a:pt x="1026173" y="2126760"/>
                    <a:pt x="1045719" y="2090111"/>
                  </a:cubicBezTo>
                  <a:cubicBezTo>
                    <a:pt x="1097028" y="1985050"/>
                    <a:pt x="1155667" y="1875102"/>
                    <a:pt x="1231408" y="1787145"/>
                  </a:cubicBezTo>
                  <a:cubicBezTo>
                    <a:pt x="1241181" y="1777372"/>
                    <a:pt x="1282717" y="1733393"/>
                    <a:pt x="1292490" y="1767599"/>
                  </a:cubicBezTo>
                  <a:cubicBezTo>
                    <a:pt x="1299819" y="1796918"/>
                    <a:pt x="1277830" y="1828680"/>
                    <a:pt x="1265614" y="1853113"/>
                  </a:cubicBezTo>
                  <a:cubicBezTo>
                    <a:pt x="1216748" y="1955731"/>
                    <a:pt x="1189872" y="2085224"/>
                    <a:pt x="1209418" y="2197614"/>
                  </a:cubicBezTo>
                  <a:cubicBezTo>
                    <a:pt x="1219191" y="2256253"/>
                    <a:pt x="1253397" y="2300232"/>
                    <a:pt x="1314479" y="2314891"/>
                  </a:cubicBezTo>
                  <a:cubicBezTo>
                    <a:pt x="1334025" y="2319778"/>
                    <a:pt x="1351128" y="2319778"/>
                    <a:pt x="1370674" y="2319778"/>
                  </a:cubicBezTo>
                  <a:cubicBezTo>
                    <a:pt x="1468405" y="2290458"/>
                    <a:pt x="1563692" y="2256253"/>
                    <a:pt x="1644320" y="2224490"/>
                  </a:cubicBezTo>
                  <a:cubicBezTo>
                    <a:pt x="1615001" y="2219604"/>
                    <a:pt x="1590569" y="2209831"/>
                    <a:pt x="1571022" y="2185398"/>
                  </a:cubicBezTo>
                  <a:cubicBezTo>
                    <a:pt x="1546590" y="2151192"/>
                    <a:pt x="1549033" y="2099884"/>
                    <a:pt x="1553919" y="2063234"/>
                  </a:cubicBezTo>
                  <a:cubicBezTo>
                    <a:pt x="1556363" y="2019256"/>
                    <a:pt x="1563692" y="1977720"/>
                    <a:pt x="1568579" y="1933742"/>
                  </a:cubicBezTo>
                  <a:cubicBezTo>
                    <a:pt x="1571022" y="1914195"/>
                    <a:pt x="1573466" y="1860443"/>
                    <a:pt x="1605228" y="1862886"/>
                  </a:cubicBezTo>
                  <a:cubicBezTo>
                    <a:pt x="1627218" y="1865330"/>
                    <a:pt x="1622331" y="1931298"/>
                    <a:pt x="1622331" y="1943514"/>
                  </a:cubicBezTo>
                  <a:cubicBezTo>
                    <a:pt x="1627218" y="2002153"/>
                    <a:pt x="1634547" y="2070564"/>
                    <a:pt x="1671196" y="2116987"/>
                  </a:cubicBezTo>
                  <a:cubicBezTo>
                    <a:pt x="1705402" y="2158522"/>
                    <a:pt x="1756711" y="2168295"/>
                    <a:pt x="1808019" y="2170738"/>
                  </a:cubicBezTo>
                  <a:cubicBezTo>
                    <a:pt x="1966832" y="2136533"/>
                    <a:pt x="2064563" y="2182955"/>
                    <a:pt x="2064563" y="2182955"/>
                  </a:cubicBezTo>
                  <a:cubicBezTo>
                    <a:pt x="2064563" y="2182955"/>
                    <a:pt x="2042573" y="2058348"/>
                    <a:pt x="2054790" y="1916638"/>
                  </a:cubicBezTo>
                  <a:cubicBezTo>
                    <a:pt x="2057233" y="1877546"/>
                    <a:pt x="2067006" y="1843340"/>
                    <a:pt x="2076779" y="1814021"/>
                  </a:cubicBezTo>
                  <a:cubicBezTo>
                    <a:pt x="2076779" y="1789588"/>
                    <a:pt x="2067006" y="1767599"/>
                    <a:pt x="2040130" y="1755382"/>
                  </a:cubicBezTo>
                  <a:cubicBezTo>
                    <a:pt x="1996151" y="1733393"/>
                    <a:pt x="1942399" y="1730950"/>
                    <a:pt x="1893534" y="1728506"/>
                  </a:cubicBezTo>
                  <a:cubicBezTo>
                    <a:pt x="1854442" y="1726064"/>
                    <a:pt x="1815349" y="1740723"/>
                    <a:pt x="1776257" y="1726064"/>
                  </a:cubicBezTo>
                  <a:cubicBezTo>
                    <a:pt x="1761597" y="1721177"/>
                    <a:pt x="1761597" y="1706517"/>
                    <a:pt x="1776257" y="1699187"/>
                  </a:cubicBezTo>
                  <a:cubicBezTo>
                    <a:pt x="1805576" y="1682084"/>
                    <a:pt x="1844668" y="1674755"/>
                    <a:pt x="1876431" y="1667425"/>
                  </a:cubicBezTo>
                  <a:cubicBezTo>
                    <a:pt x="1913080" y="1660095"/>
                    <a:pt x="1952172" y="1652766"/>
                    <a:pt x="1988821" y="1652766"/>
                  </a:cubicBezTo>
                  <a:cubicBezTo>
                    <a:pt x="1991265" y="1652766"/>
                    <a:pt x="1991265" y="1652766"/>
                    <a:pt x="1993708" y="1652766"/>
                  </a:cubicBezTo>
                  <a:cubicBezTo>
                    <a:pt x="2062119" y="1647879"/>
                    <a:pt x="2123201" y="1662538"/>
                    <a:pt x="2145191" y="1711404"/>
                  </a:cubicBezTo>
                  <a:cubicBezTo>
                    <a:pt x="2174510" y="1623446"/>
                    <a:pt x="2194056" y="1537932"/>
                    <a:pt x="2208716" y="1459747"/>
                  </a:cubicBezTo>
                  <a:cubicBezTo>
                    <a:pt x="2206272" y="1435314"/>
                    <a:pt x="2203829" y="1410881"/>
                    <a:pt x="2198943" y="1386449"/>
                  </a:cubicBezTo>
                  <a:cubicBezTo>
                    <a:pt x="2194056" y="1359573"/>
                    <a:pt x="2184283" y="1327810"/>
                    <a:pt x="2157407" y="1313150"/>
                  </a:cubicBezTo>
                  <a:cubicBezTo>
                    <a:pt x="2128088" y="1296048"/>
                    <a:pt x="2088995" y="1293605"/>
                    <a:pt x="2054790" y="1291161"/>
                  </a:cubicBezTo>
                  <a:cubicBezTo>
                    <a:pt x="2025470" y="1288718"/>
                    <a:pt x="1996151" y="1286275"/>
                    <a:pt x="1964389" y="1286275"/>
                  </a:cubicBezTo>
                  <a:cubicBezTo>
                    <a:pt x="1898420" y="1286275"/>
                    <a:pt x="1834895" y="1293605"/>
                    <a:pt x="1771370" y="1308264"/>
                  </a:cubicBezTo>
                  <a:cubicBezTo>
                    <a:pt x="1744494" y="1313150"/>
                    <a:pt x="1712732" y="1325367"/>
                    <a:pt x="1685856" y="1322924"/>
                  </a:cubicBezTo>
                  <a:cubicBezTo>
                    <a:pt x="1678526" y="1322924"/>
                    <a:pt x="1668753" y="1322924"/>
                    <a:pt x="1666310" y="1313150"/>
                  </a:cubicBezTo>
                  <a:cubicBezTo>
                    <a:pt x="1658980" y="1293605"/>
                    <a:pt x="1707845" y="1266728"/>
                    <a:pt x="1720062" y="1259399"/>
                  </a:cubicBezTo>
                  <a:cubicBezTo>
                    <a:pt x="1822679" y="1203203"/>
                    <a:pt x="1935069" y="1156781"/>
                    <a:pt x="2049903" y="1134792"/>
                  </a:cubicBezTo>
                  <a:cubicBezTo>
                    <a:pt x="2093882" y="1127463"/>
                    <a:pt x="2142747" y="1115246"/>
                    <a:pt x="2184283" y="1137235"/>
                  </a:cubicBezTo>
                  <a:cubicBezTo>
                    <a:pt x="2201386" y="1147008"/>
                    <a:pt x="2216046" y="1159225"/>
                    <a:pt x="2228262" y="1171441"/>
                  </a:cubicBezTo>
                  <a:cubicBezTo>
                    <a:pt x="2225819" y="1063937"/>
                    <a:pt x="2211159" y="980866"/>
                    <a:pt x="2196499" y="919785"/>
                  </a:cubicBezTo>
                  <a:cubicBezTo>
                    <a:pt x="2194056" y="910011"/>
                    <a:pt x="2191613" y="897795"/>
                    <a:pt x="2186726" y="885578"/>
                  </a:cubicBezTo>
                  <a:cubicBezTo>
                    <a:pt x="2172067" y="846487"/>
                    <a:pt x="2152521" y="804951"/>
                    <a:pt x="2115872" y="782961"/>
                  </a:cubicBezTo>
                  <a:cubicBezTo>
                    <a:pt x="2074336" y="758529"/>
                    <a:pt x="2013254" y="763415"/>
                    <a:pt x="1969275" y="770745"/>
                  </a:cubicBezTo>
                  <a:cubicBezTo>
                    <a:pt x="1915523" y="778075"/>
                    <a:pt x="1864215" y="797621"/>
                    <a:pt x="1812906" y="819610"/>
                  </a:cubicBezTo>
                  <a:cubicBezTo>
                    <a:pt x="1759154" y="844043"/>
                    <a:pt x="1705402" y="870919"/>
                    <a:pt x="1656537" y="905125"/>
                  </a:cubicBezTo>
                  <a:cubicBezTo>
                    <a:pt x="1634547" y="919785"/>
                    <a:pt x="1607671" y="944217"/>
                    <a:pt x="1580795" y="949103"/>
                  </a:cubicBezTo>
                  <a:cubicBezTo>
                    <a:pt x="1558806" y="953990"/>
                    <a:pt x="1551476" y="934444"/>
                    <a:pt x="1561249" y="917341"/>
                  </a:cubicBezTo>
                  <a:cubicBezTo>
                    <a:pt x="1580795" y="883136"/>
                    <a:pt x="1617444" y="856259"/>
                    <a:pt x="1646764" y="834270"/>
                  </a:cubicBezTo>
                  <a:cubicBezTo>
                    <a:pt x="1698072" y="792734"/>
                    <a:pt x="1751824" y="756085"/>
                    <a:pt x="1803133" y="714549"/>
                  </a:cubicBezTo>
                  <a:cubicBezTo>
                    <a:pt x="1849555" y="677900"/>
                    <a:pt x="1898420" y="638809"/>
                    <a:pt x="1954616" y="614376"/>
                  </a:cubicBezTo>
                  <a:cubicBezTo>
                    <a:pt x="2005924" y="592386"/>
                    <a:pt x="2049903" y="611933"/>
                    <a:pt x="2091439" y="641251"/>
                  </a:cubicBezTo>
                  <a:cubicBezTo>
                    <a:pt x="2035244" y="536191"/>
                    <a:pt x="1954616" y="426244"/>
                    <a:pt x="1837339" y="326070"/>
                  </a:cubicBezTo>
                  <a:close/>
                  <a:moveTo>
                    <a:pt x="554622" y="988196"/>
                  </a:moveTo>
                  <a:cubicBezTo>
                    <a:pt x="547292" y="971093"/>
                    <a:pt x="542406" y="949103"/>
                    <a:pt x="561952" y="941774"/>
                  </a:cubicBezTo>
                  <a:cubicBezTo>
                    <a:pt x="581498" y="934444"/>
                    <a:pt x="610817" y="944217"/>
                    <a:pt x="630364" y="949103"/>
                  </a:cubicBezTo>
                  <a:cubicBezTo>
                    <a:pt x="657240" y="958876"/>
                    <a:pt x="684115" y="968650"/>
                    <a:pt x="708548" y="983309"/>
                  </a:cubicBezTo>
                  <a:cubicBezTo>
                    <a:pt x="723208" y="990639"/>
                    <a:pt x="740311" y="1005299"/>
                    <a:pt x="742754" y="1022401"/>
                  </a:cubicBezTo>
                  <a:cubicBezTo>
                    <a:pt x="747640" y="1071267"/>
                    <a:pt x="581498" y="1056607"/>
                    <a:pt x="559509" y="990639"/>
                  </a:cubicBezTo>
                  <a:cubicBezTo>
                    <a:pt x="557065" y="990639"/>
                    <a:pt x="557065" y="990639"/>
                    <a:pt x="554622" y="988196"/>
                  </a:cubicBezTo>
                  <a:close/>
                  <a:moveTo>
                    <a:pt x="723208" y="1266728"/>
                  </a:moveTo>
                  <a:cubicBezTo>
                    <a:pt x="713435" y="1225193"/>
                    <a:pt x="757414" y="1208090"/>
                    <a:pt x="796506" y="1210534"/>
                  </a:cubicBezTo>
                  <a:cubicBezTo>
                    <a:pt x="825825" y="1208090"/>
                    <a:pt x="857588" y="1217863"/>
                    <a:pt x="879577" y="1232523"/>
                  </a:cubicBezTo>
                  <a:cubicBezTo>
                    <a:pt x="894237" y="1242296"/>
                    <a:pt x="908896" y="1254512"/>
                    <a:pt x="906453" y="1274059"/>
                  </a:cubicBezTo>
                  <a:cubicBezTo>
                    <a:pt x="904010" y="1291161"/>
                    <a:pt x="884464" y="1303378"/>
                    <a:pt x="867361" y="1308264"/>
                  </a:cubicBezTo>
                  <a:cubicBezTo>
                    <a:pt x="840485" y="1315594"/>
                    <a:pt x="808722" y="1315594"/>
                    <a:pt x="781846" y="1308264"/>
                  </a:cubicBezTo>
                  <a:cubicBezTo>
                    <a:pt x="759857" y="1303378"/>
                    <a:pt x="728094" y="1291161"/>
                    <a:pt x="723208" y="1266728"/>
                  </a:cubicBezTo>
                  <a:close/>
                  <a:moveTo>
                    <a:pt x="439789" y="1059051"/>
                  </a:moveTo>
                  <a:cubicBezTo>
                    <a:pt x="434902" y="1061494"/>
                    <a:pt x="427572" y="1061494"/>
                    <a:pt x="420242" y="1061494"/>
                  </a:cubicBezTo>
                  <a:cubicBezTo>
                    <a:pt x="412913" y="1061494"/>
                    <a:pt x="400696" y="1059051"/>
                    <a:pt x="390923" y="1056607"/>
                  </a:cubicBezTo>
                  <a:cubicBezTo>
                    <a:pt x="378707" y="1054164"/>
                    <a:pt x="368934" y="1049278"/>
                    <a:pt x="361604" y="1044391"/>
                  </a:cubicBezTo>
                  <a:cubicBezTo>
                    <a:pt x="351831" y="1037061"/>
                    <a:pt x="334728" y="1022401"/>
                    <a:pt x="344501" y="1010185"/>
                  </a:cubicBezTo>
                  <a:cubicBezTo>
                    <a:pt x="349388" y="1002856"/>
                    <a:pt x="364047" y="1002856"/>
                    <a:pt x="376264" y="1002856"/>
                  </a:cubicBezTo>
                  <a:cubicBezTo>
                    <a:pt x="378707" y="1002856"/>
                    <a:pt x="381150" y="1002856"/>
                    <a:pt x="383593" y="1002856"/>
                  </a:cubicBezTo>
                  <a:cubicBezTo>
                    <a:pt x="405583" y="1002856"/>
                    <a:pt x="437345" y="1010185"/>
                    <a:pt x="449562" y="1029732"/>
                  </a:cubicBezTo>
                  <a:cubicBezTo>
                    <a:pt x="461778" y="1044391"/>
                    <a:pt x="454448" y="1054164"/>
                    <a:pt x="439789" y="1059051"/>
                  </a:cubicBezTo>
                  <a:cubicBezTo>
                    <a:pt x="442232" y="1059051"/>
                    <a:pt x="442232" y="1059051"/>
                    <a:pt x="439789" y="1059051"/>
                  </a:cubicBezTo>
                  <a:close/>
                  <a:moveTo>
                    <a:pt x="1011514" y="1550148"/>
                  </a:moveTo>
                  <a:cubicBezTo>
                    <a:pt x="987081" y="1567251"/>
                    <a:pt x="901566" y="1601457"/>
                    <a:pt x="889350" y="1552591"/>
                  </a:cubicBezTo>
                  <a:cubicBezTo>
                    <a:pt x="879577" y="1511055"/>
                    <a:pt x="925999" y="1467077"/>
                    <a:pt x="967535" y="1454861"/>
                  </a:cubicBezTo>
                  <a:cubicBezTo>
                    <a:pt x="999297" y="1435314"/>
                    <a:pt x="1040833" y="1420655"/>
                    <a:pt x="1062822" y="1452417"/>
                  </a:cubicBezTo>
                  <a:cubicBezTo>
                    <a:pt x="1087255" y="1481737"/>
                    <a:pt x="1035946" y="1533045"/>
                    <a:pt x="1011514" y="1550148"/>
                  </a:cubicBezTo>
                  <a:close/>
                  <a:moveTo>
                    <a:pt x="1495281" y="1792031"/>
                  </a:moveTo>
                  <a:cubicBezTo>
                    <a:pt x="1497724" y="1794475"/>
                    <a:pt x="1497724" y="1794475"/>
                    <a:pt x="1497724" y="1796918"/>
                  </a:cubicBezTo>
                  <a:cubicBezTo>
                    <a:pt x="1500167" y="1806691"/>
                    <a:pt x="1500167" y="1821351"/>
                    <a:pt x="1492838" y="1831124"/>
                  </a:cubicBezTo>
                  <a:cubicBezTo>
                    <a:pt x="1485508" y="1840897"/>
                    <a:pt x="1470848" y="1840897"/>
                    <a:pt x="1468405" y="1828680"/>
                  </a:cubicBezTo>
                  <a:cubicBezTo>
                    <a:pt x="1468405" y="1823794"/>
                    <a:pt x="1468405" y="1818908"/>
                    <a:pt x="1468405" y="1814021"/>
                  </a:cubicBezTo>
                  <a:cubicBezTo>
                    <a:pt x="1468405" y="1809135"/>
                    <a:pt x="1468405" y="1801804"/>
                    <a:pt x="1470848" y="1796918"/>
                  </a:cubicBezTo>
                  <a:cubicBezTo>
                    <a:pt x="1473292" y="1792031"/>
                    <a:pt x="1478178" y="1784702"/>
                    <a:pt x="1485508" y="1784702"/>
                  </a:cubicBezTo>
                  <a:cubicBezTo>
                    <a:pt x="1490394" y="1784702"/>
                    <a:pt x="1492838" y="1787145"/>
                    <a:pt x="1495281" y="1792031"/>
                  </a:cubicBezTo>
                  <a:close/>
                  <a:moveTo>
                    <a:pt x="1314479" y="1596570"/>
                  </a:moveTo>
                  <a:cubicBezTo>
                    <a:pt x="1304706" y="1625889"/>
                    <a:pt x="1282717" y="1664982"/>
                    <a:pt x="1248511" y="1664982"/>
                  </a:cubicBezTo>
                  <a:cubicBezTo>
                    <a:pt x="1238738" y="1664982"/>
                    <a:pt x="1233851" y="1662538"/>
                    <a:pt x="1231408" y="1660095"/>
                  </a:cubicBezTo>
                  <a:cubicBezTo>
                    <a:pt x="1197202" y="1642992"/>
                    <a:pt x="1241181" y="1589240"/>
                    <a:pt x="1255841" y="1574581"/>
                  </a:cubicBezTo>
                  <a:cubicBezTo>
                    <a:pt x="1265614" y="1564808"/>
                    <a:pt x="1282717" y="1550148"/>
                    <a:pt x="1297376" y="1557477"/>
                  </a:cubicBezTo>
                  <a:cubicBezTo>
                    <a:pt x="1299819" y="1557477"/>
                    <a:pt x="1302263" y="1559921"/>
                    <a:pt x="1304706" y="1562364"/>
                  </a:cubicBezTo>
                  <a:cubicBezTo>
                    <a:pt x="1307149" y="1562364"/>
                    <a:pt x="1307149" y="1564808"/>
                    <a:pt x="1307149" y="1564808"/>
                  </a:cubicBezTo>
                  <a:cubicBezTo>
                    <a:pt x="1307149" y="1564808"/>
                    <a:pt x="1309592" y="1564808"/>
                    <a:pt x="1309592" y="1567251"/>
                  </a:cubicBezTo>
                  <a:cubicBezTo>
                    <a:pt x="1319366" y="1574581"/>
                    <a:pt x="1316922" y="1586797"/>
                    <a:pt x="1314479" y="1596570"/>
                  </a:cubicBezTo>
                  <a:close/>
                  <a:moveTo>
                    <a:pt x="1170326" y="1401108"/>
                  </a:moveTo>
                  <a:cubicBezTo>
                    <a:pt x="1180099" y="1418211"/>
                    <a:pt x="1172769" y="1440201"/>
                    <a:pt x="1158110" y="1452417"/>
                  </a:cubicBezTo>
                  <a:cubicBezTo>
                    <a:pt x="1148337" y="1462190"/>
                    <a:pt x="1101915" y="1486623"/>
                    <a:pt x="1099471" y="1457304"/>
                  </a:cubicBezTo>
                  <a:cubicBezTo>
                    <a:pt x="1099471" y="1447530"/>
                    <a:pt x="1104358" y="1435314"/>
                    <a:pt x="1111688" y="1425541"/>
                  </a:cubicBezTo>
                  <a:cubicBezTo>
                    <a:pt x="1119017" y="1415768"/>
                    <a:pt x="1128791" y="1405995"/>
                    <a:pt x="1138564" y="1398665"/>
                  </a:cubicBezTo>
                  <a:cubicBezTo>
                    <a:pt x="1138564" y="1398665"/>
                    <a:pt x="1141007" y="1398665"/>
                    <a:pt x="1141007" y="1398665"/>
                  </a:cubicBezTo>
                  <a:cubicBezTo>
                    <a:pt x="1143450" y="1396222"/>
                    <a:pt x="1148337" y="1391335"/>
                    <a:pt x="1153223" y="1391335"/>
                  </a:cubicBezTo>
                  <a:cubicBezTo>
                    <a:pt x="1160553" y="1388892"/>
                    <a:pt x="1165440" y="1393779"/>
                    <a:pt x="1170326" y="1401108"/>
                  </a:cubicBezTo>
                  <a:close/>
                  <a:moveTo>
                    <a:pt x="1737165" y="1909309"/>
                  </a:moveTo>
                  <a:cubicBezTo>
                    <a:pt x="1754268" y="1931298"/>
                    <a:pt x="1764041" y="1958174"/>
                    <a:pt x="1761597" y="1985050"/>
                  </a:cubicBezTo>
                  <a:cubicBezTo>
                    <a:pt x="1761597" y="1997266"/>
                    <a:pt x="1759154" y="2014369"/>
                    <a:pt x="1744494" y="2021699"/>
                  </a:cubicBezTo>
                  <a:cubicBezTo>
                    <a:pt x="1717618" y="2031472"/>
                    <a:pt x="1685856" y="1999709"/>
                    <a:pt x="1673640" y="1980163"/>
                  </a:cubicBezTo>
                  <a:cubicBezTo>
                    <a:pt x="1666310" y="1970391"/>
                    <a:pt x="1661423" y="1960617"/>
                    <a:pt x="1658980" y="1948401"/>
                  </a:cubicBezTo>
                  <a:cubicBezTo>
                    <a:pt x="1654094" y="1931298"/>
                    <a:pt x="1651650" y="1909309"/>
                    <a:pt x="1661423" y="1894649"/>
                  </a:cubicBezTo>
                  <a:cubicBezTo>
                    <a:pt x="1666310" y="1889762"/>
                    <a:pt x="1671196" y="1887319"/>
                    <a:pt x="1678526" y="1884876"/>
                  </a:cubicBezTo>
                  <a:cubicBezTo>
                    <a:pt x="1680969" y="1884876"/>
                    <a:pt x="1683413" y="1882433"/>
                    <a:pt x="1685856" y="1882433"/>
                  </a:cubicBezTo>
                  <a:cubicBezTo>
                    <a:pt x="1705402" y="1879989"/>
                    <a:pt x="1724948" y="1894649"/>
                    <a:pt x="1737165" y="1909309"/>
                  </a:cubicBezTo>
                  <a:close/>
                  <a:moveTo>
                    <a:pt x="1043276" y="675458"/>
                  </a:moveTo>
                  <a:cubicBezTo>
                    <a:pt x="1040833" y="670571"/>
                    <a:pt x="1038390" y="663241"/>
                    <a:pt x="1038390" y="655911"/>
                  </a:cubicBezTo>
                  <a:cubicBezTo>
                    <a:pt x="1035946" y="655911"/>
                    <a:pt x="1035946" y="653468"/>
                    <a:pt x="1035946" y="651025"/>
                  </a:cubicBezTo>
                  <a:cubicBezTo>
                    <a:pt x="1038390" y="636365"/>
                    <a:pt x="1043276" y="619262"/>
                    <a:pt x="1053049" y="609489"/>
                  </a:cubicBezTo>
                  <a:cubicBezTo>
                    <a:pt x="1060379" y="604602"/>
                    <a:pt x="1070152" y="599716"/>
                    <a:pt x="1077482" y="602160"/>
                  </a:cubicBezTo>
                  <a:cubicBezTo>
                    <a:pt x="1104358" y="614376"/>
                    <a:pt x="1092142" y="648582"/>
                    <a:pt x="1082368" y="665684"/>
                  </a:cubicBezTo>
                  <a:cubicBezTo>
                    <a:pt x="1077482" y="673014"/>
                    <a:pt x="1070152" y="685231"/>
                    <a:pt x="1060379" y="685231"/>
                  </a:cubicBezTo>
                  <a:cubicBezTo>
                    <a:pt x="1053049" y="687674"/>
                    <a:pt x="1045719" y="682787"/>
                    <a:pt x="1043276" y="675458"/>
                  </a:cubicBezTo>
                  <a:close/>
                  <a:moveTo>
                    <a:pt x="1429313" y="1046834"/>
                  </a:moveTo>
                  <a:cubicBezTo>
                    <a:pt x="1441529" y="1037061"/>
                    <a:pt x="1463518" y="1027288"/>
                    <a:pt x="1480621" y="1037061"/>
                  </a:cubicBezTo>
                  <a:cubicBezTo>
                    <a:pt x="1517270" y="1056607"/>
                    <a:pt x="1500167" y="1100586"/>
                    <a:pt x="1480621" y="1127463"/>
                  </a:cubicBezTo>
                  <a:cubicBezTo>
                    <a:pt x="1465962" y="1147008"/>
                    <a:pt x="1426869" y="1195874"/>
                    <a:pt x="1397550" y="1173885"/>
                  </a:cubicBezTo>
                  <a:cubicBezTo>
                    <a:pt x="1382891" y="1161668"/>
                    <a:pt x="1378004" y="1144565"/>
                    <a:pt x="1382891" y="1125019"/>
                  </a:cubicBezTo>
                  <a:cubicBezTo>
                    <a:pt x="1382891" y="1125019"/>
                    <a:pt x="1382891" y="1122576"/>
                    <a:pt x="1382891" y="1122576"/>
                  </a:cubicBezTo>
                  <a:cubicBezTo>
                    <a:pt x="1387777" y="1095700"/>
                    <a:pt x="1404880" y="1066381"/>
                    <a:pt x="1429313" y="1046834"/>
                  </a:cubicBezTo>
                  <a:close/>
                  <a:moveTo>
                    <a:pt x="1588125" y="1366903"/>
                  </a:moveTo>
                  <a:cubicBezTo>
                    <a:pt x="1563692" y="1396222"/>
                    <a:pt x="1517270" y="1410881"/>
                    <a:pt x="1485508" y="1386449"/>
                  </a:cubicBezTo>
                  <a:cubicBezTo>
                    <a:pt x="1458632" y="1366903"/>
                    <a:pt x="1465962" y="1340027"/>
                    <a:pt x="1483065" y="1320481"/>
                  </a:cubicBezTo>
                  <a:cubicBezTo>
                    <a:pt x="1483065" y="1320481"/>
                    <a:pt x="1483065" y="1320481"/>
                    <a:pt x="1483065" y="1320481"/>
                  </a:cubicBezTo>
                  <a:cubicBezTo>
                    <a:pt x="1505054" y="1259399"/>
                    <a:pt x="1641877" y="1303378"/>
                    <a:pt x="1588125" y="1366903"/>
                  </a:cubicBezTo>
                  <a:close/>
                  <a:moveTo>
                    <a:pt x="1189872" y="917341"/>
                  </a:moveTo>
                  <a:cubicBezTo>
                    <a:pt x="1194759" y="905125"/>
                    <a:pt x="1204532" y="895352"/>
                    <a:pt x="1219191" y="897795"/>
                  </a:cubicBezTo>
                  <a:cubicBezTo>
                    <a:pt x="1246067" y="902681"/>
                    <a:pt x="1258284" y="927114"/>
                    <a:pt x="1263170" y="951547"/>
                  </a:cubicBezTo>
                  <a:cubicBezTo>
                    <a:pt x="1268057" y="980866"/>
                    <a:pt x="1268057" y="1015072"/>
                    <a:pt x="1255841" y="1041948"/>
                  </a:cubicBezTo>
                  <a:cubicBezTo>
                    <a:pt x="1250954" y="1054164"/>
                    <a:pt x="1236294" y="1071267"/>
                    <a:pt x="1221635" y="1073710"/>
                  </a:cubicBezTo>
                  <a:cubicBezTo>
                    <a:pt x="1189872" y="1078597"/>
                    <a:pt x="1180099" y="1017515"/>
                    <a:pt x="1177656" y="997969"/>
                  </a:cubicBezTo>
                  <a:cubicBezTo>
                    <a:pt x="1175213" y="975980"/>
                    <a:pt x="1172769" y="934444"/>
                    <a:pt x="1189872" y="917341"/>
                  </a:cubicBezTo>
                  <a:close/>
                  <a:moveTo>
                    <a:pt x="603488" y="335843"/>
                  </a:moveTo>
                  <a:cubicBezTo>
                    <a:pt x="596158" y="311410"/>
                    <a:pt x="588828" y="272318"/>
                    <a:pt x="603488" y="250328"/>
                  </a:cubicBezTo>
                  <a:cubicBezTo>
                    <a:pt x="608374" y="228339"/>
                    <a:pt x="618147" y="206350"/>
                    <a:pt x="637693" y="199020"/>
                  </a:cubicBezTo>
                  <a:cubicBezTo>
                    <a:pt x="669456" y="184360"/>
                    <a:pt x="698775" y="223453"/>
                    <a:pt x="706105" y="250328"/>
                  </a:cubicBezTo>
                  <a:cubicBezTo>
                    <a:pt x="715878" y="289421"/>
                    <a:pt x="713435" y="330957"/>
                    <a:pt x="703662" y="367606"/>
                  </a:cubicBezTo>
                  <a:cubicBezTo>
                    <a:pt x="698775" y="382265"/>
                    <a:pt x="691445" y="406698"/>
                    <a:pt x="671899" y="411584"/>
                  </a:cubicBezTo>
                  <a:cubicBezTo>
                    <a:pt x="635250" y="421357"/>
                    <a:pt x="610817" y="360275"/>
                    <a:pt x="603488" y="335843"/>
                  </a:cubicBezTo>
                  <a:close/>
                  <a:moveTo>
                    <a:pt x="1827566" y="1777372"/>
                  </a:moveTo>
                  <a:cubicBezTo>
                    <a:pt x="1856885" y="1774929"/>
                    <a:pt x="1891091" y="1792031"/>
                    <a:pt x="1900864" y="1821351"/>
                  </a:cubicBezTo>
                  <a:cubicBezTo>
                    <a:pt x="1908194" y="1848227"/>
                    <a:pt x="1881317" y="1853113"/>
                    <a:pt x="1861771" y="1848227"/>
                  </a:cubicBezTo>
                  <a:cubicBezTo>
                    <a:pt x="1842225" y="1843340"/>
                    <a:pt x="1822679" y="1831124"/>
                    <a:pt x="1812906" y="1814021"/>
                  </a:cubicBezTo>
                  <a:cubicBezTo>
                    <a:pt x="1805576" y="1809135"/>
                    <a:pt x="1798246" y="1799362"/>
                    <a:pt x="1803133" y="1792031"/>
                  </a:cubicBezTo>
                  <a:cubicBezTo>
                    <a:pt x="1805576" y="1782259"/>
                    <a:pt x="1817792" y="1779815"/>
                    <a:pt x="1827566" y="1777372"/>
                  </a:cubicBezTo>
                  <a:close/>
                  <a:moveTo>
                    <a:pt x="1028616" y="936887"/>
                  </a:moveTo>
                  <a:cubicBezTo>
                    <a:pt x="996854" y="951547"/>
                    <a:pt x="965091" y="897795"/>
                    <a:pt x="955318" y="875805"/>
                  </a:cubicBezTo>
                  <a:cubicBezTo>
                    <a:pt x="945545" y="853816"/>
                    <a:pt x="933329" y="812280"/>
                    <a:pt x="952875" y="790291"/>
                  </a:cubicBezTo>
                  <a:cubicBezTo>
                    <a:pt x="957762" y="778075"/>
                    <a:pt x="965091" y="768302"/>
                    <a:pt x="977308" y="763415"/>
                  </a:cubicBezTo>
                  <a:cubicBezTo>
                    <a:pt x="1001741" y="753642"/>
                    <a:pt x="1028616" y="765858"/>
                    <a:pt x="1040833" y="790291"/>
                  </a:cubicBezTo>
                  <a:cubicBezTo>
                    <a:pt x="1055492" y="819610"/>
                    <a:pt x="1062822" y="856259"/>
                    <a:pt x="1055492" y="888022"/>
                  </a:cubicBezTo>
                  <a:cubicBezTo>
                    <a:pt x="1053049" y="905125"/>
                    <a:pt x="1045719" y="929558"/>
                    <a:pt x="1028616" y="936887"/>
                  </a:cubicBezTo>
                  <a:close/>
                  <a:moveTo>
                    <a:pt x="1830009" y="1594126"/>
                  </a:moveTo>
                  <a:cubicBezTo>
                    <a:pt x="1810463" y="1630775"/>
                    <a:pt x="1744494" y="1633219"/>
                    <a:pt x="1710289" y="1623446"/>
                  </a:cubicBezTo>
                  <a:cubicBezTo>
                    <a:pt x="1693186" y="1618559"/>
                    <a:pt x="1666310" y="1599013"/>
                    <a:pt x="1656537" y="1579467"/>
                  </a:cubicBezTo>
                  <a:cubicBezTo>
                    <a:pt x="1651650" y="1572137"/>
                    <a:pt x="1649207" y="1567251"/>
                    <a:pt x="1649207" y="1559921"/>
                  </a:cubicBezTo>
                  <a:cubicBezTo>
                    <a:pt x="1649207" y="1559921"/>
                    <a:pt x="1646764" y="1557477"/>
                    <a:pt x="1649207" y="1555035"/>
                  </a:cubicBezTo>
                  <a:cubicBezTo>
                    <a:pt x="1649207" y="1552591"/>
                    <a:pt x="1649207" y="1552591"/>
                    <a:pt x="1651650" y="1550148"/>
                  </a:cubicBezTo>
                  <a:cubicBezTo>
                    <a:pt x="1651650" y="1547704"/>
                    <a:pt x="1651650" y="1547704"/>
                    <a:pt x="1654094" y="1545261"/>
                  </a:cubicBezTo>
                  <a:cubicBezTo>
                    <a:pt x="1685856" y="1486623"/>
                    <a:pt x="1861771" y="1530602"/>
                    <a:pt x="1830009" y="1594126"/>
                  </a:cubicBezTo>
                  <a:close/>
                  <a:moveTo>
                    <a:pt x="1610115" y="1242296"/>
                  </a:moveTo>
                  <a:cubicBezTo>
                    <a:pt x="1595455" y="1252069"/>
                    <a:pt x="1568579" y="1264285"/>
                    <a:pt x="1556363" y="1247183"/>
                  </a:cubicBezTo>
                  <a:cubicBezTo>
                    <a:pt x="1551476" y="1239852"/>
                    <a:pt x="1551476" y="1232523"/>
                    <a:pt x="1553919" y="1225193"/>
                  </a:cubicBezTo>
                  <a:cubicBezTo>
                    <a:pt x="1551476" y="1222750"/>
                    <a:pt x="1551476" y="1220307"/>
                    <a:pt x="1553919" y="1217863"/>
                  </a:cubicBezTo>
                  <a:cubicBezTo>
                    <a:pt x="1573466" y="1203203"/>
                    <a:pt x="1602785" y="1178771"/>
                    <a:pt x="1627218" y="1193430"/>
                  </a:cubicBezTo>
                  <a:cubicBezTo>
                    <a:pt x="1646764" y="1208090"/>
                    <a:pt x="1624774" y="1234966"/>
                    <a:pt x="1610115" y="1242296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14" name="Freeform: Shape 3113">
              <a:extLst>
                <a:ext uri="{FF2B5EF4-FFF2-40B4-BE49-F238E27FC236}">
                  <a16:creationId xmlns:a16="http://schemas.microsoft.com/office/drawing/2014/main" id="{4C8FA9F7-2208-4058-974A-BDAEBE17FCE3}"/>
                </a:ext>
              </a:extLst>
            </p:cNvPr>
            <p:cNvSpPr/>
            <p:nvPr/>
          </p:nvSpPr>
          <p:spPr>
            <a:xfrm>
              <a:off x="-313347" y="6594178"/>
              <a:ext cx="1679178" cy="2170738"/>
            </a:xfrm>
            <a:custGeom>
              <a:avLst/>
              <a:gdLst>
                <a:gd name="connsiteX0" fmla="*/ 1288255 w 1679178"/>
                <a:gd name="connsiteY0" fmla="*/ 326070 h 2170738"/>
                <a:gd name="connsiteX1" fmla="*/ 1210071 w 1679178"/>
                <a:gd name="connsiteY1" fmla="*/ 264988 h 2170738"/>
                <a:gd name="connsiteX2" fmla="*/ 1105010 w 1679178"/>
                <a:gd name="connsiteY2" fmla="*/ 274761 h 2170738"/>
                <a:gd name="connsiteX3" fmla="*/ 968187 w 1679178"/>
                <a:gd name="connsiteY3" fmla="*/ 416471 h 2170738"/>
                <a:gd name="connsiteX4" fmla="*/ 875343 w 1679178"/>
                <a:gd name="connsiteY4" fmla="*/ 567953 h 2170738"/>
                <a:gd name="connsiteX5" fmla="*/ 789828 w 1679178"/>
                <a:gd name="connsiteY5" fmla="*/ 748756 h 2170738"/>
                <a:gd name="connsiteX6" fmla="*/ 733633 w 1679178"/>
                <a:gd name="connsiteY6" fmla="*/ 817167 h 2170738"/>
                <a:gd name="connsiteX7" fmla="*/ 721417 w 1679178"/>
                <a:gd name="connsiteY7" fmla="*/ 782961 h 2170738"/>
                <a:gd name="connsiteX8" fmla="*/ 728746 w 1679178"/>
                <a:gd name="connsiteY8" fmla="*/ 716993 h 2170738"/>
                <a:gd name="connsiteX9" fmla="*/ 828920 w 1679178"/>
                <a:gd name="connsiteY9" fmla="*/ 377378 h 2170738"/>
                <a:gd name="connsiteX10" fmla="*/ 1012166 w 1679178"/>
                <a:gd name="connsiteY10" fmla="*/ 147711 h 2170738"/>
                <a:gd name="connsiteX11" fmla="*/ 755622 w 1679178"/>
                <a:gd name="connsiteY11" fmla="*/ 42650 h 2170738"/>
                <a:gd name="connsiteX12" fmla="*/ 655448 w 1679178"/>
                <a:gd name="connsiteY12" fmla="*/ 86630 h 2170738"/>
                <a:gd name="connsiteX13" fmla="*/ 511295 w 1679178"/>
                <a:gd name="connsiteY13" fmla="*/ 264988 h 2170738"/>
                <a:gd name="connsiteX14" fmla="*/ 445327 w 1679178"/>
                <a:gd name="connsiteY14" fmla="*/ 426244 h 2170738"/>
                <a:gd name="connsiteX15" fmla="*/ 423338 w 1679178"/>
                <a:gd name="connsiteY15" fmla="*/ 604602 h 2170738"/>
                <a:gd name="connsiteX16" fmla="*/ 394019 w 1679178"/>
                <a:gd name="connsiteY16" fmla="*/ 655911 h 2170738"/>
                <a:gd name="connsiteX17" fmla="*/ 362256 w 1679178"/>
                <a:gd name="connsiteY17" fmla="*/ 589943 h 2170738"/>
                <a:gd name="connsiteX18" fmla="*/ 357369 w 1679178"/>
                <a:gd name="connsiteY18" fmla="*/ 257658 h 2170738"/>
                <a:gd name="connsiteX19" fmla="*/ 372029 w 1679178"/>
                <a:gd name="connsiteY19" fmla="*/ 169701 h 2170738"/>
                <a:gd name="connsiteX20" fmla="*/ 386689 w 1679178"/>
                <a:gd name="connsiteY20" fmla="*/ 96402 h 2170738"/>
                <a:gd name="connsiteX21" fmla="*/ 464873 w 1679178"/>
                <a:gd name="connsiteY21" fmla="*/ 3559 h 2170738"/>
                <a:gd name="connsiteX22" fmla="*/ 125259 w 1679178"/>
                <a:gd name="connsiteY22" fmla="*/ 27991 h 2170738"/>
                <a:gd name="connsiteX23" fmla="*/ 652 w 1679178"/>
                <a:gd name="connsiteY23" fmla="*/ 277204 h 2170738"/>
                <a:gd name="connsiteX24" fmla="*/ 137475 w 1679178"/>
                <a:gd name="connsiteY24" fmla="*/ 550851 h 2170738"/>
                <a:gd name="connsiteX25" fmla="*/ 166794 w 1679178"/>
                <a:gd name="connsiteY25" fmla="*/ 695004 h 2170738"/>
                <a:gd name="connsiteX26" fmla="*/ 171681 w 1679178"/>
                <a:gd name="connsiteY26" fmla="*/ 778075 h 2170738"/>
                <a:gd name="connsiteX27" fmla="*/ 516182 w 1679178"/>
                <a:gd name="connsiteY27" fmla="*/ 1156781 h 2170738"/>
                <a:gd name="connsiteX28" fmla="*/ 816704 w 1679178"/>
                <a:gd name="connsiteY28" fmla="*/ 1427984 h 2170738"/>
                <a:gd name="connsiteX29" fmla="*/ 1097680 w 1679178"/>
                <a:gd name="connsiteY29" fmla="*/ 1721177 h 2170738"/>
                <a:gd name="connsiteX30" fmla="*/ 1241833 w 1679178"/>
                <a:gd name="connsiteY30" fmla="*/ 1860443 h 2170738"/>
                <a:gd name="connsiteX31" fmla="*/ 1368883 w 1679178"/>
                <a:gd name="connsiteY31" fmla="*/ 2007040 h 2170738"/>
                <a:gd name="connsiteX32" fmla="*/ 1515479 w 1679178"/>
                <a:gd name="connsiteY32" fmla="*/ 2170738 h 2170738"/>
                <a:gd name="connsiteX33" fmla="*/ 1505706 w 1679178"/>
                <a:gd name="connsiteY33" fmla="*/ 1911751 h 2170738"/>
                <a:gd name="connsiteX34" fmla="*/ 1527696 w 1679178"/>
                <a:gd name="connsiteY34" fmla="*/ 1809135 h 2170738"/>
                <a:gd name="connsiteX35" fmla="*/ 1491047 w 1679178"/>
                <a:gd name="connsiteY35" fmla="*/ 1750496 h 2170738"/>
                <a:gd name="connsiteX36" fmla="*/ 1344450 w 1679178"/>
                <a:gd name="connsiteY36" fmla="*/ 1723620 h 2170738"/>
                <a:gd name="connsiteX37" fmla="*/ 1227174 w 1679178"/>
                <a:gd name="connsiteY37" fmla="*/ 1721177 h 2170738"/>
                <a:gd name="connsiteX38" fmla="*/ 1227174 w 1679178"/>
                <a:gd name="connsiteY38" fmla="*/ 1694301 h 2170738"/>
                <a:gd name="connsiteX39" fmla="*/ 1327348 w 1679178"/>
                <a:gd name="connsiteY39" fmla="*/ 1662538 h 2170738"/>
                <a:gd name="connsiteX40" fmla="*/ 1439738 w 1679178"/>
                <a:gd name="connsiteY40" fmla="*/ 1647879 h 2170738"/>
                <a:gd name="connsiteX41" fmla="*/ 1444625 w 1679178"/>
                <a:gd name="connsiteY41" fmla="*/ 1647879 h 2170738"/>
                <a:gd name="connsiteX42" fmla="*/ 1596107 w 1679178"/>
                <a:gd name="connsiteY42" fmla="*/ 1706517 h 2170738"/>
                <a:gd name="connsiteX43" fmla="*/ 1659632 w 1679178"/>
                <a:gd name="connsiteY43" fmla="*/ 1454861 h 2170738"/>
                <a:gd name="connsiteX44" fmla="*/ 1649859 w 1679178"/>
                <a:gd name="connsiteY44" fmla="*/ 1381562 h 2170738"/>
                <a:gd name="connsiteX45" fmla="*/ 1608324 w 1679178"/>
                <a:gd name="connsiteY45" fmla="*/ 1308264 h 2170738"/>
                <a:gd name="connsiteX46" fmla="*/ 1505706 w 1679178"/>
                <a:gd name="connsiteY46" fmla="*/ 1286275 h 2170738"/>
                <a:gd name="connsiteX47" fmla="*/ 1415305 w 1679178"/>
                <a:gd name="connsiteY47" fmla="*/ 1281388 h 2170738"/>
                <a:gd name="connsiteX48" fmla="*/ 1222287 w 1679178"/>
                <a:gd name="connsiteY48" fmla="*/ 1303378 h 2170738"/>
                <a:gd name="connsiteX49" fmla="*/ 1136772 w 1679178"/>
                <a:gd name="connsiteY49" fmla="*/ 1318037 h 2170738"/>
                <a:gd name="connsiteX50" fmla="*/ 1117226 w 1679178"/>
                <a:gd name="connsiteY50" fmla="*/ 1308264 h 2170738"/>
                <a:gd name="connsiteX51" fmla="*/ 1170978 w 1679178"/>
                <a:gd name="connsiteY51" fmla="*/ 1254512 h 2170738"/>
                <a:gd name="connsiteX52" fmla="*/ 1500820 w 1679178"/>
                <a:gd name="connsiteY52" fmla="*/ 1129905 h 2170738"/>
                <a:gd name="connsiteX53" fmla="*/ 1635199 w 1679178"/>
                <a:gd name="connsiteY53" fmla="*/ 1132349 h 2170738"/>
                <a:gd name="connsiteX54" fmla="*/ 1679178 w 1679178"/>
                <a:gd name="connsiteY54" fmla="*/ 1166554 h 2170738"/>
                <a:gd name="connsiteX55" fmla="*/ 1647416 w 1679178"/>
                <a:gd name="connsiteY55" fmla="*/ 914898 h 2170738"/>
                <a:gd name="connsiteX56" fmla="*/ 1637643 w 1679178"/>
                <a:gd name="connsiteY56" fmla="*/ 880692 h 2170738"/>
                <a:gd name="connsiteX57" fmla="*/ 1566788 w 1679178"/>
                <a:gd name="connsiteY57" fmla="*/ 778075 h 2170738"/>
                <a:gd name="connsiteX58" fmla="*/ 1420192 w 1679178"/>
                <a:gd name="connsiteY58" fmla="*/ 765858 h 2170738"/>
                <a:gd name="connsiteX59" fmla="*/ 1263823 w 1679178"/>
                <a:gd name="connsiteY59" fmla="*/ 814724 h 2170738"/>
                <a:gd name="connsiteX60" fmla="*/ 1107453 w 1679178"/>
                <a:gd name="connsiteY60" fmla="*/ 900238 h 2170738"/>
                <a:gd name="connsiteX61" fmla="*/ 1031712 w 1679178"/>
                <a:gd name="connsiteY61" fmla="*/ 944217 h 2170738"/>
                <a:gd name="connsiteX62" fmla="*/ 1012166 w 1679178"/>
                <a:gd name="connsiteY62" fmla="*/ 912454 h 2170738"/>
                <a:gd name="connsiteX63" fmla="*/ 1097680 w 1679178"/>
                <a:gd name="connsiteY63" fmla="*/ 829383 h 2170738"/>
                <a:gd name="connsiteX64" fmla="*/ 1254049 w 1679178"/>
                <a:gd name="connsiteY64" fmla="*/ 709663 h 2170738"/>
                <a:gd name="connsiteX65" fmla="*/ 1405532 w 1679178"/>
                <a:gd name="connsiteY65" fmla="*/ 609489 h 2170738"/>
                <a:gd name="connsiteX66" fmla="*/ 1542355 w 1679178"/>
                <a:gd name="connsiteY66" fmla="*/ 636365 h 2170738"/>
                <a:gd name="connsiteX67" fmla="*/ 1288255 w 1679178"/>
                <a:gd name="connsiteY67" fmla="*/ 326070 h 2170738"/>
                <a:gd name="connsiteX68" fmla="*/ 494193 w 1679178"/>
                <a:gd name="connsiteY68" fmla="*/ 675458 h 2170738"/>
                <a:gd name="connsiteX69" fmla="*/ 489306 w 1679178"/>
                <a:gd name="connsiteY69" fmla="*/ 655911 h 2170738"/>
                <a:gd name="connsiteX70" fmla="*/ 486863 w 1679178"/>
                <a:gd name="connsiteY70" fmla="*/ 651025 h 2170738"/>
                <a:gd name="connsiteX71" fmla="*/ 503966 w 1679178"/>
                <a:gd name="connsiteY71" fmla="*/ 609489 h 2170738"/>
                <a:gd name="connsiteX72" fmla="*/ 528398 w 1679178"/>
                <a:gd name="connsiteY72" fmla="*/ 602160 h 2170738"/>
                <a:gd name="connsiteX73" fmla="*/ 533285 w 1679178"/>
                <a:gd name="connsiteY73" fmla="*/ 665684 h 2170738"/>
                <a:gd name="connsiteX74" fmla="*/ 511295 w 1679178"/>
                <a:gd name="connsiteY74" fmla="*/ 685231 h 2170738"/>
                <a:gd name="connsiteX75" fmla="*/ 494193 w 1679178"/>
                <a:gd name="connsiteY75" fmla="*/ 675458 h 2170738"/>
                <a:gd name="connsiteX76" fmla="*/ 880229 w 1679178"/>
                <a:gd name="connsiteY76" fmla="*/ 1046834 h 2170738"/>
                <a:gd name="connsiteX77" fmla="*/ 931538 w 1679178"/>
                <a:gd name="connsiteY77" fmla="*/ 1037061 h 2170738"/>
                <a:gd name="connsiteX78" fmla="*/ 931538 w 1679178"/>
                <a:gd name="connsiteY78" fmla="*/ 1127463 h 2170738"/>
                <a:gd name="connsiteX79" fmla="*/ 848467 w 1679178"/>
                <a:gd name="connsiteY79" fmla="*/ 1173885 h 2170738"/>
                <a:gd name="connsiteX80" fmla="*/ 833807 w 1679178"/>
                <a:gd name="connsiteY80" fmla="*/ 1125019 h 2170738"/>
                <a:gd name="connsiteX81" fmla="*/ 833807 w 1679178"/>
                <a:gd name="connsiteY81" fmla="*/ 1122576 h 2170738"/>
                <a:gd name="connsiteX82" fmla="*/ 880229 w 1679178"/>
                <a:gd name="connsiteY82" fmla="*/ 1046834 h 2170738"/>
                <a:gd name="connsiteX83" fmla="*/ 1039042 w 1679178"/>
                <a:gd name="connsiteY83" fmla="*/ 1366903 h 2170738"/>
                <a:gd name="connsiteX84" fmla="*/ 936424 w 1679178"/>
                <a:gd name="connsiteY84" fmla="*/ 1386449 h 2170738"/>
                <a:gd name="connsiteX85" fmla="*/ 933981 w 1679178"/>
                <a:gd name="connsiteY85" fmla="*/ 1320481 h 2170738"/>
                <a:gd name="connsiteX86" fmla="*/ 933981 w 1679178"/>
                <a:gd name="connsiteY86" fmla="*/ 1320481 h 2170738"/>
                <a:gd name="connsiteX87" fmla="*/ 1039042 w 1679178"/>
                <a:gd name="connsiteY87" fmla="*/ 1366903 h 2170738"/>
                <a:gd name="connsiteX88" fmla="*/ 640789 w 1679178"/>
                <a:gd name="connsiteY88" fmla="*/ 917341 h 2170738"/>
                <a:gd name="connsiteX89" fmla="*/ 670108 w 1679178"/>
                <a:gd name="connsiteY89" fmla="*/ 897795 h 2170738"/>
                <a:gd name="connsiteX90" fmla="*/ 714087 w 1679178"/>
                <a:gd name="connsiteY90" fmla="*/ 951547 h 2170738"/>
                <a:gd name="connsiteX91" fmla="*/ 706757 w 1679178"/>
                <a:gd name="connsiteY91" fmla="*/ 1041948 h 2170738"/>
                <a:gd name="connsiteX92" fmla="*/ 672551 w 1679178"/>
                <a:gd name="connsiteY92" fmla="*/ 1073710 h 2170738"/>
                <a:gd name="connsiteX93" fmla="*/ 628572 w 1679178"/>
                <a:gd name="connsiteY93" fmla="*/ 997969 h 2170738"/>
                <a:gd name="connsiteX94" fmla="*/ 640789 w 1679178"/>
                <a:gd name="connsiteY94" fmla="*/ 917341 h 2170738"/>
                <a:gd name="connsiteX95" fmla="*/ 54404 w 1679178"/>
                <a:gd name="connsiteY95" fmla="*/ 335843 h 2170738"/>
                <a:gd name="connsiteX96" fmla="*/ 54404 w 1679178"/>
                <a:gd name="connsiteY96" fmla="*/ 250328 h 2170738"/>
                <a:gd name="connsiteX97" fmla="*/ 88610 w 1679178"/>
                <a:gd name="connsiteY97" fmla="*/ 199020 h 2170738"/>
                <a:gd name="connsiteX98" fmla="*/ 157021 w 1679178"/>
                <a:gd name="connsiteY98" fmla="*/ 250328 h 2170738"/>
                <a:gd name="connsiteX99" fmla="*/ 154578 w 1679178"/>
                <a:gd name="connsiteY99" fmla="*/ 367606 h 2170738"/>
                <a:gd name="connsiteX100" fmla="*/ 122816 w 1679178"/>
                <a:gd name="connsiteY100" fmla="*/ 411584 h 2170738"/>
                <a:gd name="connsiteX101" fmla="*/ 54404 w 1679178"/>
                <a:gd name="connsiteY101" fmla="*/ 335843 h 2170738"/>
                <a:gd name="connsiteX102" fmla="*/ 1278482 w 1679178"/>
                <a:gd name="connsiteY102" fmla="*/ 1777372 h 2170738"/>
                <a:gd name="connsiteX103" fmla="*/ 1351780 w 1679178"/>
                <a:gd name="connsiteY103" fmla="*/ 1821351 h 2170738"/>
                <a:gd name="connsiteX104" fmla="*/ 1312688 w 1679178"/>
                <a:gd name="connsiteY104" fmla="*/ 1848227 h 2170738"/>
                <a:gd name="connsiteX105" fmla="*/ 1263823 w 1679178"/>
                <a:gd name="connsiteY105" fmla="*/ 1814021 h 2170738"/>
                <a:gd name="connsiteX106" fmla="*/ 1254049 w 1679178"/>
                <a:gd name="connsiteY106" fmla="*/ 1792031 h 2170738"/>
                <a:gd name="connsiteX107" fmla="*/ 1278482 w 1679178"/>
                <a:gd name="connsiteY107" fmla="*/ 1777372 h 2170738"/>
                <a:gd name="connsiteX108" fmla="*/ 479533 w 1679178"/>
                <a:gd name="connsiteY108" fmla="*/ 936887 h 2170738"/>
                <a:gd name="connsiteX109" fmla="*/ 406235 w 1679178"/>
                <a:gd name="connsiteY109" fmla="*/ 875805 h 2170738"/>
                <a:gd name="connsiteX110" fmla="*/ 403792 w 1679178"/>
                <a:gd name="connsiteY110" fmla="*/ 790291 h 2170738"/>
                <a:gd name="connsiteX111" fmla="*/ 428224 w 1679178"/>
                <a:gd name="connsiteY111" fmla="*/ 763415 h 2170738"/>
                <a:gd name="connsiteX112" fmla="*/ 491749 w 1679178"/>
                <a:gd name="connsiteY112" fmla="*/ 790291 h 2170738"/>
                <a:gd name="connsiteX113" fmla="*/ 506409 w 1679178"/>
                <a:gd name="connsiteY113" fmla="*/ 888022 h 2170738"/>
                <a:gd name="connsiteX114" fmla="*/ 479533 w 1679178"/>
                <a:gd name="connsiteY114" fmla="*/ 936887 h 2170738"/>
                <a:gd name="connsiteX115" fmla="*/ 1280925 w 1679178"/>
                <a:gd name="connsiteY115" fmla="*/ 1594126 h 2170738"/>
                <a:gd name="connsiteX116" fmla="*/ 1161205 w 1679178"/>
                <a:gd name="connsiteY116" fmla="*/ 1623446 h 2170738"/>
                <a:gd name="connsiteX117" fmla="*/ 1107453 w 1679178"/>
                <a:gd name="connsiteY117" fmla="*/ 1579467 h 2170738"/>
                <a:gd name="connsiteX118" fmla="*/ 1100123 w 1679178"/>
                <a:gd name="connsiteY118" fmla="*/ 1559921 h 2170738"/>
                <a:gd name="connsiteX119" fmla="*/ 1100123 w 1679178"/>
                <a:gd name="connsiteY119" fmla="*/ 1555035 h 2170738"/>
                <a:gd name="connsiteX120" fmla="*/ 1102567 w 1679178"/>
                <a:gd name="connsiteY120" fmla="*/ 1550148 h 2170738"/>
                <a:gd name="connsiteX121" fmla="*/ 1105010 w 1679178"/>
                <a:gd name="connsiteY121" fmla="*/ 1545261 h 2170738"/>
                <a:gd name="connsiteX122" fmla="*/ 1280925 w 1679178"/>
                <a:gd name="connsiteY122" fmla="*/ 1594126 h 2170738"/>
                <a:gd name="connsiteX123" fmla="*/ 1061031 w 1679178"/>
                <a:gd name="connsiteY123" fmla="*/ 1242296 h 2170738"/>
                <a:gd name="connsiteX124" fmla="*/ 1007279 w 1679178"/>
                <a:gd name="connsiteY124" fmla="*/ 1247183 h 2170738"/>
                <a:gd name="connsiteX125" fmla="*/ 1004836 w 1679178"/>
                <a:gd name="connsiteY125" fmla="*/ 1225193 h 2170738"/>
                <a:gd name="connsiteX126" fmla="*/ 1004836 w 1679178"/>
                <a:gd name="connsiteY126" fmla="*/ 1217863 h 2170738"/>
                <a:gd name="connsiteX127" fmla="*/ 1078134 w 1679178"/>
                <a:gd name="connsiteY127" fmla="*/ 1193430 h 2170738"/>
                <a:gd name="connsiteX128" fmla="*/ 1061031 w 1679178"/>
                <a:gd name="connsiteY128" fmla="*/ 1242296 h 2170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</a:cxnLst>
              <a:rect l="l" t="t" r="r" b="b"/>
              <a:pathLst>
                <a:path w="1679178" h="2170738">
                  <a:moveTo>
                    <a:pt x="1288255" y="326070"/>
                  </a:moveTo>
                  <a:cubicBezTo>
                    <a:pt x="1263823" y="304080"/>
                    <a:pt x="1236947" y="284535"/>
                    <a:pt x="1210071" y="264988"/>
                  </a:cubicBezTo>
                  <a:cubicBezTo>
                    <a:pt x="1175865" y="257658"/>
                    <a:pt x="1139216" y="257658"/>
                    <a:pt x="1105010" y="274761"/>
                  </a:cubicBezTo>
                  <a:cubicBezTo>
                    <a:pt x="1046372" y="304080"/>
                    <a:pt x="1004836" y="365162"/>
                    <a:pt x="968187" y="416471"/>
                  </a:cubicBezTo>
                  <a:cubicBezTo>
                    <a:pt x="933981" y="465336"/>
                    <a:pt x="902219" y="514202"/>
                    <a:pt x="875343" y="567953"/>
                  </a:cubicBezTo>
                  <a:cubicBezTo>
                    <a:pt x="843580" y="626592"/>
                    <a:pt x="816704" y="687674"/>
                    <a:pt x="789828" y="748756"/>
                  </a:cubicBezTo>
                  <a:cubicBezTo>
                    <a:pt x="780055" y="768302"/>
                    <a:pt x="765396" y="829383"/>
                    <a:pt x="733633" y="817167"/>
                  </a:cubicBezTo>
                  <a:cubicBezTo>
                    <a:pt x="721417" y="812280"/>
                    <a:pt x="721417" y="792734"/>
                    <a:pt x="721417" y="782961"/>
                  </a:cubicBezTo>
                  <a:cubicBezTo>
                    <a:pt x="723860" y="760972"/>
                    <a:pt x="726303" y="738982"/>
                    <a:pt x="728746" y="716993"/>
                  </a:cubicBezTo>
                  <a:cubicBezTo>
                    <a:pt x="743406" y="599716"/>
                    <a:pt x="777612" y="484882"/>
                    <a:pt x="828920" y="377378"/>
                  </a:cubicBezTo>
                  <a:cubicBezTo>
                    <a:pt x="870456" y="289421"/>
                    <a:pt x="919322" y="186804"/>
                    <a:pt x="1012166" y="147711"/>
                  </a:cubicBezTo>
                  <a:cubicBezTo>
                    <a:pt x="880229" y="81743"/>
                    <a:pt x="772725" y="47537"/>
                    <a:pt x="755622" y="42650"/>
                  </a:cubicBezTo>
                  <a:cubicBezTo>
                    <a:pt x="718973" y="49980"/>
                    <a:pt x="682324" y="69526"/>
                    <a:pt x="655448" y="86630"/>
                  </a:cubicBezTo>
                  <a:cubicBezTo>
                    <a:pt x="591923" y="128165"/>
                    <a:pt x="545501" y="199020"/>
                    <a:pt x="511295" y="264988"/>
                  </a:cubicBezTo>
                  <a:cubicBezTo>
                    <a:pt x="484420" y="316297"/>
                    <a:pt x="459987" y="370049"/>
                    <a:pt x="445327" y="426244"/>
                  </a:cubicBezTo>
                  <a:cubicBezTo>
                    <a:pt x="430668" y="484882"/>
                    <a:pt x="430668" y="543521"/>
                    <a:pt x="423338" y="604602"/>
                  </a:cubicBezTo>
                  <a:cubicBezTo>
                    <a:pt x="423338" y="611933"/>
                    <a:pt x="416008" y="675458"/>
                    <a:pt x="394019" y="655911"/>
                  </a:cubicBezTo>
                  <a:cubicBezTo>
                    <a:pt x="376916" y="641251"/>
                    <a:pt x="367143" y="611933"/>
                    <a:pt x="362256" y="589943"/>
                  </a:cubicBezTo>
                  <a:cubicBezTo>
                    <a:pt x="330494" y="482439"/>
                    <a:pt x="340267" y="367606"/>
                    <a:pt x="357369" y="257658"/>
                  </a:cubicBezTo>
                  <a:cubicBezTo>
                    <a:pt x="362256" y="228339"/>
                    <a:pt x="367143" y="199020"/>
                    <a:pt x="372029" y="169701"/>
                  </a:cubicBezTo>
                  <a:cubicBezTo>
                    <a:pt x="376916" y="145268"/>
                    <a:pt x="379359" y="120835"/>
                    <a:pt x="386689" y="96402"/>
                  </a:cubicBezTo>
                  <a:cubicBezTo>
                    <a:pt x="401348" y="52424"/>
                    <a:pt x="430668" y="27991"/>
                    <a:pt x="464873" y="3559"/>
                  </a:cubicBezTo>
                  <a:cubicBezTo>
                    <a:pt x="286515" y="-8658"/>
                    <a:pt x="203444" y="13331"/>
                    <a:pt x="125259" y="27991"/>
                  </a:cubicBezTo>
                  <a:cubicBezTo>
                    <a:pt x="10425" y="45094"/>
                    <a:pt x="12869" y="159928"/>
                    <a:pt x="652" y="277204"/>
                  </a:cubicBezTo>
                  <a:cubicBezTo>
                    <a:pt x="-9121" y="394482"/>
                    <a:pt x="93496" y="501985"/>
                    <a:pt x="137475" y="550851"/>
                  </a:cubicBezTo>
                  <a:cubicBezTo>
                    <a:pt x="181454" y="599716"/>
                    <a:pt x="183897" y="633922"/>
                    <a:pt x="166794" y="695004"/>
                  </a:cubicBezTo>
                  <a:cubicBezTo>
                    <a:pt x="154578" y="736539"/>
                    <a:pt x="164351" y="763415"/>
                    <a:pt x="171681" y="778075"/>
                  </a:cubicBezTo>
                  <a:cubicBezTo>
                    <a:pt x="274298" y="914898"/>
                    <a:pt x="389132" y="1041948"/>
                    <a:pt x="516182" y="1156781"/>
                  </a:cubicBezTo>
                  <a:cubicBezTo>
                    <a:pt x="616356" y="1247183"/>
                    <a:pt x="721417" y="1332697"/>
                    <a:pt x="816704" y="1427984"/>
                  </a:cubicBezTo>
                  <a:cubicBezTo>
                    <a:pt x="914435" y="1523272"/>
                    <a:pt x="1002393" y="1625889"/>
                    <a:pt x="1097680" y="1721177"/>
                  </a:cubicBezTo>
                  <a:cubicBezTo>
                    <a:pt x="1146546" y="1767599"/>
                    <a:pt x="1195411" y="1814021"/>
                    <a:pt x="1241833" y="1860443"/>
                  </a:cubicBezTo>
                  <a:cubicBezTo>
                    <a:pt x="1285812" y="1906865"/>
                    <a:pt x="1327348" y="1958174"/>
                    <a:pt x="1368883" y="2007040"/>
                  </a:cubicBezTo>
                  <a:cubicBezTo>
                    <a:pt x="1415305" y="2063234"/>
                    <a:pt x="1464171" y="2119429"/>
                    <a:pt x="1515479" y="2170738"/>
                  </a:cubicBezTo>
                  <a:cubicBezTo>
                    <a:pt x="1510593" y="2143862"/>
                    <a:pt x="1495933" y="2033915"/>
                    <a:pt x="1505706" y="1911751"/>
                  </a:cubicBezTo>
                  <a:cubicBezTo>
                    <a:pt x="1508150" y="1872660"/>
                    <a:pt x="1517923" y="1838453"/>
                    <a:pt x="1527696" y="1809135"/>
                  </a:cubicBezTo>
                  <a:cubicBezTo>
                    <a:pt x="1527696" y="1784702"/>
                    <a:pt x="1517923" y="1762713"/>
                    <a:pt x="1491047" y="1750496"/>
                  </a:cubicBezTo>
                  <a:cubicBezTo>
                    <a:pt x="1447068" y="1728506"/>
                    <a:pt x="1393316" y="1726064"/>
                    <a:pt x="1344450" y="1723620"/>
                  </a:cubicBezTo>
                  <a:cubicBezTo>
                    <a:pt x="1305358" y="1721177"/>
                    <a:pt x="1266266" y="1735837"/>
                    <a:pt x="1227174" y="1721177"/>
                  </a:cubicBezTo>
                  <a:cubicBezTo>
                    <a:pt x="1212514" y="1716290"/>
                    <a:pt x="1212514" y="1701631"/>
                    <a:pt x="1227174" y="1694301"/>
                  </a:cubicBezTo>
                  <a:cubicBezTo>
                    <a:pt x="1256493" y="1677198"/>
                    <a:pt x="1295585" y="1669868"/>
                    <a:pt x="1327348" y="1662538"/>
                  </a:cubicBezTo>
                  <a:cubicBezTo>
                    <a:pt x="1363997" y="1655208"/>
                    <a:pt x="1403089" y="1647879"/>
                    <a:pt x="1439738" y="1647879"/>
                  </a:cubicBezTo>
                  <a:cubicBezTo>
                    <a:pt x="1442181" y="1647879"/>
                    <a:pt x="1442181" y="1647879"/>
                    <a:pt x="1444625" y="1647879"/>
                  </a:cubicBezTo>
                  <a:cubicBezTo>
                    <a:pt x="1513036" y="1642992"/>
                    <a:pt x="1574118" y="1657652"/>
                    <a:pt x="1596107" y="1706517"/>
                  </a:cubicBezTo>
                  <a:cubicBezTo>
                    <a:pt x="1625426" y="1618559"/>
                    <a:pt x="1644973" y="1533045"/>
                    <a:pt x="1659632" y="1454861"/>
                  </a:cubicBezTo>
                  <a:cubicBezTo>
                    <a:pt x="1657189" y="1430428"/>
                    <a:pt x="1654746" y="1405995"/>
                    <a:pt x="1649859" y="1381562"/>
                  </a:cubicBezTo>
                  <a:cubicBezTo>
                    <a:pt x="1644973" y="1354686"/>
                    <a:pt x="1635199" y="1322924"/>
                    <a:pt x="1608324" y="1308264"/>
                  </a:cubicBezTo>
                  <a:cubicBezTo>
                    <a:pt x="1579004" y="1291161"/>
                    <a:pt x="1539912" y="1288718"/>
                    <a:pt x="1505706" y="1286275"/>
                  </a:cubicBezTo>
                  <a:cubicBezTo>
                    <a:pt x="1476387" y="1283832"/>
                    <a:pt x="1447068" y="1281388"/>
                    <a:pt x="1415305" y="1281388"/>
                  </a:cubicBezTo>
                  <a:cubicBezTo>
                    <a:pt x="1349337" y="1281388"/>
                    <a:pt x="1285812" y="1288718"/>
                    <a:pt x="1222287" y="1303378"/>
                  </a:cubicBezTo>
                  <a:cubicBezTo>
                    <a:pt x="1195411" y="1308264"/>
                    <a:pt x="1163649" y="1320481"/>
                    <a:pt x="1136772" y="1318037"/>
                  </a:cubicBezTo>
                  <a:cubicBezTo>
                    <a:pt x="1129443" y="1318037"/>
                    <a:pt x="1119670" y="1318037"/>
                    <a:pt x="1117226" y="1308264"/>
                  </a:cubicBezTo>
                  <a:cubicBezTo>
                    <a:pt x="1109897" y="1288718"/>
                    <a:pt x="1158762" y="1261842"/>
                    <a:pt x="1170978" y="1254512"/>
                  </a:cubicBezTo>
                  <a:cubicBezTo>
                    <a:pt x="1273596" y="1198317"/>
                    <a:pt x="1385986" y="1151895"/>
                    <a:pt x="1500820" y="1129905"/>
                  </a:cubicBezTo>
                  <a:cubicBezTo>
                    <a:pt x="1544799" y="1122576"/>
                    <a:pt x="1593664" y="1110359"/>
                    <a:pt x="1635199" y="1132349"/>
                  </a:cubicBezTo>
                  <a:cubicBezTo>
                    <a:pt x="1652302" y="1142122"/>
                    <a:pt x="1666962" y="1154338"/>
                    <a:pt x="1679178" y="1166554"/>
                  </a:cubicBezTo>
                  <a:cubicBezTo>
                    <a:pt x="1676735" y="1059051"/>
                    <a:pt x="1662075" y="975980"/>
                    <a:pt x="1647416" y="914898"/>
                  </a:cubicBezTo>
                  <a:cubicBezTo>
                    <a:pt x="1644973" y="905125"/>
                    <a:pt x="1642529" y="892909"/>
                    <a:pt x="1637643" y="880692"/>
                  </a:cubicBezTo>
                  <a:cubicBezTo>
                    <a:pt x="1622983" y="841600"/>
                    <a:pt x="1603437" y="800064"/>
                    <a:pt x="1566788" y="778075"/>
                  </a:cubicBezTo>
                  <a:cubicBezTo>
                    <a:pt x="1525252" y="753642"/>
                    <a:pt x="1464171" y="758529"/>
                    <a:pt x="1420192" y="765858"/>
                  </a:cubicBezTo>
                  <a:cubicBezTo>
                    <a:pt x="1366440" y="773188"/>
                    <a:pt x="1315131" y="792734"/>
                    <a:pt x="1263823" y="814724"/>
                  </a:cubicBezTo>
                  <a:cubicBezTo>
                    <a:pt x="1210071" y="839156"/>
                    <a:pt x="1156319" y="866032"/>
                    <a:pt x="1107453" y="900238"/>
                  </a:cubicBezTo>
                  <a:cubicBezTo>
                    <a:pt x="1085464" y="914898"/>
                    <a:pt x="1058588" y="939330"/>
                    <a:pt x="1031712" y="944217"/>
                  </a:cubicBezTo>
                  <a:cubicBezTo>
                    <a:pt x="1009722" y="949103"/>
                    <a:pt x="1002393" y="929558"/>
                    <a:pt x="1012166" y="912454"/>
                  </a:cubicBezTo>
                  <a:cubicBezTo>
                    <a:pt x="1031712" y="878249"/>
                    <a:pt x="1068361" y="851373"/>
                    <a:pt x="1097680" y="829383"/>
                  </a:cubicBezTo>
                  <a:cubicBezTo>
                    <a:pt x="1148989" y="787847"/>
                    <a:pt x="1202741" y="751198"/>
                    <a:pt x="1254049" y="709663"/>
                  </a:cubicBezTo>
                  <a:cubicBezTo>
                    <a:pt x="1300472" y="673014"/>
                    <a:pt x="1349337" y="633922"/>
                    <a:pt x="1405532" y="609489"/>
                  </a:cubicBezTo>
                  <a:cubicBezTo>
                    <a:pt x="1456841" y="587500"/>
                    <a:pt x="1500820" y="607046"/>
                    <a:pt x="1542355" y="636365"/>
                  </a:cubicBezTo>
                  <a:cubicBezTo>
                    <a:pt x="1486160" y="536191"/>
                    <a:pt x="1405532" y="426244"/>
                    <a:pt x="1288255" y="326070"/>
                  </a:cubicBezTo>
                  <a:close/>
                  <a:moveTo>
                    <a:pt x="494193" y="675458"/>
                  </a:moveTo>
                  <a:cubicBezTo>
                    <a:pt x="491749" y="670571"/>
                    <a:pt x="489306" y="663241"/>
                    <a:pt x="489306" y="655911"/>
                  </a:cubicBezTo>
                  <a:cubicBezTo>
                    <a:pt x="486863" y="655911"/>
                    <a:pt x="486863" y="653468"/>
                    <a:pt x="486863" y="651025"/>
                  </a:cubicBezTo>
                  <a:cubicBezTo>
                    <a:pt x="489306" y="636365"/>
                    <a:pt x="494193" y="619262"/>
                    <a:pt x="503966" y="609489"/>
                  </a:cubicBezTo>
                  <a:cubicBezTo>
                    <a:pt x="511295" y="604602"/>
                    <a:pt x="521069" y="599716"/>
                    <a:pt x="528398" y="602160"/>
                  </a:cubicBezTo>
                  <a:cubicBezTo>
                    <a:pt x="555274" y="614376"/>
                    <a:pt x="543058" y="648582"/>
                    <a:pt x="533285" y="665684"/>
                  </a:cubicBezTo>
                  <a:cubicBezTo>
                    <a:pt x="528398" y="673014"/>
                    <a:pt x="521069" y="685231"/>
                    <a:pt x="511295" y="685231"/>
                  </a:cubicBezTo>
                  <a:cubicBezTo>
                    <a:pt x="503966" y="687674"/>
                    <a:pt x="496636" y="682787"/>
                    <a:pt x="494193" y="675458"/>
                  </a:cubicBezTo>
                  <a:close/>
                  <a:moveTo>
                    <a:pt x="880229" y="1046834"/>
                  </a:moveTo>
                  <a:cubicBezTo>
                    <a:pt x="892446" y="1037061"/>
                    <a:pt x="914435" y="1027288"/>
                    <a:pt x="931538" y="1037061"/>
                  </a:cubicBezTo>
                  <a:cubicBezTo>
                    <a:pt x="968187" y="1056607"/>
                    <a:pt x="951084" y="1100586"/>
                    <a:pt x="931538" y="1127463"/>
                  </a:cubicBezTo>
                  <a:cubicBezTo>
                    <a:pt x="916878" y="1147008"/>
                    <a:pt x="877786" y="1195874"/>
                    <a:pt x="848467" y="1173885"/>
                  </a:cubicBezTo>
                  <a:cubicBezTo>
                    <a:pt x="833807" y="1161668"/>
                    <a:pt x="828920" y="1144565"/>
                    <a:pt x="833807" y="1125019"/>
                  </a:cubicBezTo>
                  <a:cubicBezTo>
                    <a:pt x="833807" y="1125019"/>
                    <a:pt x="833807" y="1122576"/>
                    <a:pt x="833807" y="1122576"/>
                  </a:cubicBezTo>
                  <a:cubicBezTo>
                    <a:pt x="838694" y="1095700"/>
                    <a:pt x="855797" y="1066381"/>
                    <a:pt x="880229" y="1046834"/>
                  </a:cubicBezTo>
                  <a:close/>
                  <a:moveTo>
                    <a:pt x="1039042" y="1366903"/>
                  </a:moveTo>
                  <a:cubicBezTo>
                    <a:pt x="1014609" y="1396222"/>
                    <a:pt x="968187" y="1410881"/>
                    <a:pt x="936424" y="1386449"/>
                  </a:cubicBezTo>
                  <a:cubicBezTo>
                    <a:pt x="909548" y="1366903"/>
                    <a:pt x="916878" y="1340027"/>
                    <a:pt x="933981" y="1320481"/>
                  </a:cubicBezTo>
                  <a:cubicBezTo>
                    <a:pt x="933981" y="1320481"/>
                    <a:pt x="933981" y="1320481"/>
                    <a:pt x="933981" y="1320481"/>
                  </a:cubicBezTo>
                  <a:cubicBezTo>
                    <a:pt x="955971" y="1259399"/>
                    <a:pt x="1092794" y="1303378"/>
                    <a:pt x="1039042" y="1366903"/>
                  </a:cubicBezTo>
                  <a:close/>
                  <a:moveTo>
                    <a:pt x="640789" y="917341"/>
                  </a:moveTo>
                  <a:cubicBezTo>
                    <a:pt x="645675" y="905125"/>
                    <a:pt x="655448" y="895352"/>
                    <a:pt x="670108" y="897795"/>
                  </a:cubicBezTo>
                  <a:cubicBezTo>
                    <a:pt x="696984" y="902681"/>
                    <a:pt x="709200" y="927114"/>
                    <a:pt x="714087" y="951547"/>
                  </a:cubicBezTo>
                  <a:cubicBezTo>
                    <a:pt x="718973" y="980866"/>
                    <a:pt x="718973" y="1015072"/>
                    <a:pt x="706757" y="1041948"/>
                  </a:cubicBezTo>
                  <a:cubicBezTo>
                    <a:pt x="701871" y="1054164"/>
                    <a:pt x="687211" y="1071267"/>
                    <a:pt x="672551" y="1073710"/>
                  </a:cubicBezTo>
                  <a:cubicBezTo>
                    <a:pt x="640789" y="1078597"/>
                    <a:pt x="631016" y="1017515"/>
                    <a:pt x="628572" y="997969"/>
                  </a:cubicBezTo>
                  <a:cubicBezTo>
                    <a:pt x="626129" y="975980"/>
                    <a:pt x="623686" y="934444"/>
                    <a:pt x="640789" y="917341"/>
                  </a:cubicBezTo>
                  <a:close/>
                  <a:moveTo>
                    <a:pt x="54404" y="335843"/>
                  </a:moveTo>
                  <a:cubicBezTo>
                    <a:pt x="47074" y="311410"/>
                    <a:pt x="39744" y="272318"/>
                    <a:pt x="54404" y="250328"/>
                  </a:cubicBezTo>
                  <a:cubicBezTo>
                    <a:pt x="59291" y="228339"/>
                    <a:pt x="69064" y="206350"/>
                    <a:pt x="88610" y="199020"/>
                  </a:cubicBezTo>
                  <a:cubicBezTo>
                    <a:pt x="120372" y="184360"/>
                    <a:pt x="149692" y="223453"/>
                    <a:pt x="157021" y="250328"/>
                  </a:cubicBezTo>
                  <a:cubicBezTo>
                    <a:pt x="166794" y="289421"/>
                    <a:pt x="164351" y="330957"/>
                    <a:pt x="154578" y="367606"/>
                  </a:cubicBezTo>
                  <a:cubicBezTo>
                    <a:pt x="149692" y="382265"/>
                    <a:pt x="142362" y="406698"/>
                    <a:pt x="122816" y="411584"/>
                  </a:cubicBezTo>
                  <a:cubicBezTo>
                    <a:pt x="86167" y="421357"/>
                    <a:pt x="61734" y="360275"/>
                    <a:pt x="54404" y="335843"/>
                  </a:cubicBezTo>
                  <a:close/>
                  <a:moveTo>
                    <a:pt x="1278482" y="1777372"/>
                  </a:moveTo>
                  <a:cubicBezTo>
                    <a:pt x="1307801" y="1774929"/>
                    <a:pt x="1342007" y="1792031"/>
                    <a:pt x="1351780" y="1821351"/>
                  </a:cubicBezTo>
                  <a:cubicBezTo>
                    <a:pt x="1359110" y="1848227"/>
                    <a:pt x="1332234" y="1853113"/>
                    <a:pt x="1312688" y="1848227"/>
                  </a:cubicBezTo>
                  <a:cubicBezTo>
                    <a:pt x="1293142" y="1843340"/>
                    <a:pt x="1273596" y="1831124"/>
                    <a:pt x="1263823" y="1814021"/>
                  </a:cubicBezTo>
                  <a:cubicBezTo>
                    <a:pt x="1256493" y="1809135"/>
                    <a:pt x="1249163" y="1799362"/>
                    <a:pt x="1254049" y="1792031"/>
                  </a:cubicBezTo>
                  <a:cubicBezTo>
                    <a:pt x="1256493" y="1782259"/>
                    <a:pt x="1268709" y="1779815"/>
                    <a:pt x="1278482" y="1777372"/>
                  </a:cubicBezTo>
                  <a:close/>
                  <a:moveTo>
                    <a:pt x="479533" y="936887"/>
                  </a:moveTo>
                  <a:cubicBezTo>
                    <a:pt x="447770" y="951547"/>
                    <a:pt x="416008" y="897795"/>
                    <a:pt x="406235" y="875805"/>
                  </a:cubicBezTo>
                  <a:cubicBezTo>
                    <a:pt x="396462" y="853816"/>
                    <a:pt x="384246" y="812280"/>
                    <a:pt x="403792" y="790291"/>
                  </a:cubicBezTo>
                  <a:cubicBezTo>
                    <a:pt x="408678" y="778075"/>
                    <a:pt x="416008" y="768302"/>
                    <a:pt x="428224" y="763415"/>
                  </a:cubicBezTo>
                  <a:cubicBezTo>
                    <a:pt x="452657" y="753642"/>
                    <a:pt x="479533" y="765858"/>
                    <a:pt x="491749" y="790291"/>
                  </a:cubicBezTo>
                  <a:cubicBezTo>
                    <a:pt x="506409" y="819610"/>
                    <a:pt x="513739" y="856259"/>
                    <a:pt x="506409" y="888022"/>
                  </a:cubicBezTo>
                  <a:cubicBezTo>
                    <a:pt x="503966" y="905125"/>
                    <a:pt x="496636" y="929558"/>
                    <a:pt x="479533" y="936887"/>
                  </a:cubicBezTo>
                  <a:close/>
                  <a:moveTo>
                    <a:pt x="1280925" y="1594126"/>
                  </a:moveTo>
                  <a:cubicBezTo>
                    <a:pt x="1261379" y="1630775"/>
                    <a:pt x="1195411" y="1633219"/>
                    <a:pt x="1161205" y="1623446"/>
                  </a:cubicBezTo>
                  <a:cubicBezTo>
                    <a:pt x="1144102" y="1618559"/>
                    <a:pt x="1117226" y="1599013"/>
                    <a:pt x="1107453" y="1579467"/>
                  </a:cubicBezTo>
                  <a:cubicBezTo>
                    <a:pt x="1102567" y="1572137"/>
                    <a:pt x="1100123" y="1567251"/>
                    <a:pt x="1100123" y="1559921"/>
                  </a:cubicBezTo>
                  <a:cubicBezTo>
                    <a:pt x="1100123" y="1559921"/>
                    <a:pt x="1097680" y="1557477"/>
                    <a:pt x="1100123" y="1555035"/>
                  </a:cubicBezTo>
                  <a:cubicBezTo>
                    <a:pt x="1100123" y="1552591"/>
                    <a:pt x="1100123" y="1552591"/>
                    <a:pt x="1102567" y="1550148"/>
                  </a:cubicBezTo>
                  <a:cubicBezTo>
                    <a:pt x="1102567" y="1547704"/>
                    <a:pt x="1102567" y="1547704"/>
                    <a:pt x="1105010" y="1545261"/>
                  </a:cubicBezTo>
                  <a:cubicBezTo>
                    <a:pt x="1136772" y="1486623"/>
                    <a:pt x="1312688" y="1530602"/>
                    <a:pt x="1280925" y="1594126"/>
                  </a:cubicBezTo>
                  <a:close/>
                  <a:moveTo>
                    <a:pt x="1061031" y="1242296"/>
                  </a:moveTo>
                  <a:cubicBezTo>
                    <a:pt x="1046372" y="1252069"/>
                    <a:pt x="1019496" y="1264285"/>
                    <a:pt x="1007279" y="1247183"/>
                  </a:cubicBezTo>
                  <a:cubicBezTo>
                    <a:pt x="1002393" y="1239852"/>
                    <a:pt x="1002393" y="1232523"/>
                    <a:pt x="1004836" y="1225193"/>
                  </a:cubicBezTo>
                  <a:cubicBezTo>
                    <a:pt x="1002393" y="1222750"/>
                    <a:pt x="1002393" y="1220307"/>
                    <a:pt x="1004836" y="1217863"/>
                  </a:cubicBezTo>
                  <a:cubicBezTo>
                    <a:pt x="1024382" y="1203203"/>
                    <a:pt x="1053701" y="1178771"/>
                    <a:pt x="1078134" y="1193430"/>
                  </a:cubicBezTo>
                  <a:cubicBezTo>
                    <a:pt x="1097680" y="1208090"/>
                    <a:pt x="1075691" y="1234966"/>
                    <a:pt x="1061031" y="1242296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115" name="Graphic 2886">
              <a:extLst>
                <a:ext uri="{FF2B5EF4-FFF2-40B4-BE49-F238E27FC236}">
                  <a16:creationId xmlns:a16="http://schemas.microsoft.com/office/drawing/2014/main" id="{C0807027-D777-4505-8652-41D9ACC72B94}"/>
                </a:ext>
              </a:extLst>
            </p:cNvPr>
            <p:cNvGrpSpPr/>
            <p:nvPr/>
          </p:nvGrpSpPr>
          <p:grpSpPr>
            <a:xfrm>
              <a:off x="-747597" y="6597736"/>
              <a:ext cx="2106098" cy="2252694"/>
              <a:chOff x="-747597" y="6597736"/>
              <a:chExt cx="2106098" cy="2252694"/>
            </a:xfrm>
            <a:solidFill>
              <a:srgbClr val="91BE20"/>
            </a:solidFill>
          </p:grpSpPr>
          <p:sp>
            <p:nvSpPr>
              <p:cNvPr id="3116" name="Freeform: Shape 3115">
                <a:extLst>
                  <a:ext uri="{FF2B5EF4-FFF2-40B4-BE49-F238E27FC236}">
                    <a16:creationId xmlns:a16="http://schemas.microsoft.com/office/drawing/2014/main" id="{E82C9824-ADDF-42FA-9BA4-EBF9B575637D}"/>
                  </a:ext>
                </a:extLst>
              </p:cNvPr>
              <p:cNvSpPr/>
              <p:nvPr/>
            </p:nvSpPr>
            <p:spPr>
              <a:xfrm>
                <a:off x="-415313" y="8229745"/>
                <a:ext cx="494879" cy="410564"/>
              </a:xfrm>
              <a:custGeom>
                <a:avLst/>
                <a:gdLst>
                  <a:gd name="connsiteX0" fmla="*/ 459335 w 494879"/>
                  <a:gd name="connsiteY0" fmla="*/ 78280 h 410564"/>
                  <a:gd name="connsiteX1" fmla="*/ 442232 w 494879"/>
                  <a:gd name="connsiteY1" fmla="*/ 105155 h 410564"/>
                  <a:gd name="connsiteX2" fmla="*/ 493540 w 494879"/>
                  <a:gd name="connsiteY2" fmla="*/ 39188 h 410564"/>
                  <a:gd name="connsiteX3" fmla="*/ 368934 w 494879"/>
                  <a:gd name="connsiteY3" fmla="*/ 26971 h 410564"/>
                  <a:gd name="connsiteX4" fmla="*/ 232111 w 494879"/>
                  <a:gd name="connsiteY4" fmla="*/ 122259 h 410564"/>
                  <a:gd name="connsiteX5" fmla="*/ 107504 w 494879"/>
                  <a:gd name="connsiteY5" fmla="*/ 232206 h 410564"/>
                  <a:gd name="connsiteX6" fmla="*/ 14660 w 494879"/>
                  <a:gd name="connsiteY6" fmla="*/ 371472 h 410564"/>
                  <a:gd name="connsiteX7" fmla="*/ 0 w 494879"/>
                  <a:gd name="connsiteY7" fmla="*/ 410564 h 410564"/>
                  <a:gd name="connsiteX8" fmla="*/ 36649 w 494879"/>
                  <a:gd name="connsiteY8" fmla="*/ 347040 h 410564"/>
                  <a:gd name="connsiteX9" fmla="*/ 122163 w 494879"/>
                  <a:gd name="connsiteY9" fmla="*/ 246865 h 410564"/>
                  <a:gd name="connsiteX10" fmla="*/ 315182 w 494879"/>
                  <a:gd name="connsiteY10" fmla="*/ 92939 h 410564"/>
                  <a:gd name="connsiteX11" fmla="*/ 405583 w 494879"/>
                  <a:gd name="connsiteY11" fmla="*/ 51404 h 410564"/>
                  <a:gd name="connsiteX12" fmla="*/ 464221 w 494879"/>
                  <a:gd name="connsiteY12" fmla="*/ 53847 h 410564"/>
                  <a:gd name="connsiteX13" fmla="*/ 459335 w 494879"/>
                  <a:gd name="connsiteY13" fmla="*/ 78280 h 410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94879" h="410564">
                    <a:moveTo>
                      <a:pt x="459335" y="78280"/>
                    </a:moveTo>
                    <a:cubicBezTo>
                      <a:pt x="454448" y="88053"/>
                      <a:pt x="447118" y="95382"/>
                      <a:pt x="442232" y="105155"/>
                    </a:cubicBezTo>
                    <a:cubicBezTo>
                      <a:pt x="461778" y="85609"/>
                      <a:pt x="488654" y="66064"/>
                      <a:pt x="493540" y="39188"/>
                    </a:cubicBezTo>
                    <a:cubicBezTo>
                      <a:pt x="508200" y="-31667"/>
                      <a:pt x="398253" y="12311"/>
                      <a:pt x="368934" y="26971"/>
                    </a:cubicBezTo>
                    <a:cubicBezTo>
                      <a:pt x="320068" y="53847"/>
                      <a:pt x="276089" y="85609"/>
                      <a:pt x="232111" y="122259"/>
                    </a:cubicBezTo>
                    <a:cubicBezTo>
                      <a:pt x="188132" y="156464"/>
                      <a:pt x="144153" y="190670"/>
                      <a:pt x="107504" y="232206"/>
                    </a:cubicBezTo>
                    <a:cubicBezTo>
                      <a:pt x="68412" y="273742"/>
                      <a:pt x="36649" y="320164"/>
                      <a:pt x="14660" y="371472"/>
                    </a:cubicBezTo>
                    <a:cubicBezTo>
                      <a:pt x="9773" y="383689"/>
                      <a:pt x="2443" y="398348"/>
                      <a:pt x="0" y="410564"/>
                    </a:cubicBezTo>
                    <a:cubicBezTo>
                      <a:pt x="9773" y="388575"/>
                      <a:pt x="21989" y="366585"/>
                      <a:pt x="36649" y="347040"/>
                    </a:cubicBezTo>
                    <a:cubicBezTo>
                      <a:pt x="61082" y="310391"/>
                      <a:pt x="90401" y="278628"/>
                      <a:pt x="122163" y="246865"/>
                    </a:cubicBezTo>
                    <a:cubicBezTo>
                      <a:pt x="180802" y="188227"/>
                      <a:pt x="244327" y="134475"/>
                      <a:pt x="315182" y="92939"/>
                    </a:cubicBezTo>
                    <a:cubicBezTo>
                      <a:pt x="344501" y="75837"/>
                      <a:pt x="373820" y="61177"/>
                      <a:pt x="405583" y="51404"/>
                    </a:cubicBezTo>
                    <a:cubicBezTo>
                      <a:pt x="417799" y="48960"/>
                      <a:pt x="456891" y="34301"/>
                      <a:pt x="464221" y="53847"/>
                    </a:cubicBezTo>
                    <a:cubicBezTo>
                      <a:pt x="466664" y="61177"/>
                      <a:pt x="464221" y="70950"/>
                      <a:pt x="459335" y="7828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17" name="Freeform: Shape 3116">
                <a:extLst>
                  <a:ext uri="{FF2B5EF4-FFF2-40B4-BE49-F238E27FC236}">
                    <a16:creationId xmlns:a16="http://schemas.microsoft.com/office/drawing/2014/main" id="{0BA18EC7-43A6-457B-AB0E-241F7BF376AF}"/>
                  </a:ext>
                </a:extLst>
              </p:cNvPr>
              <p:cNvSpPr/>
              <p:nvPr/>
            </p:nvSpPr>
            <p:spPr>
              <a:xfrm>
                <a:off x="119763" y="8295809"/>
                <a:ext cx="337535" cy="554621"/>
              </a:xfrm>
              <a:custGeom>
                <a:avLst/>
                <a:gdLst>
                  <a:gd name="connsiteX0" fmla="*/ 246770 w 337535"/>
                  <a:gd name="connsiteY0" fmla="*/ 78184 h 554621"/>
                  <a:gd name="connsiteX1" fmla="*/ 307852 w 337535"/>
                  <a:gd name="connsiteY1" fmla="*/ 58638 h 554621"/>
                  <a:gd name="connsiteX2" fmla="*/ 280976 w 337535"/>
                  <a:gd name="connsiteY2" fmla="*/ 144153 h 554621"/>
                  <a:gd name="connsiteX3" fmla="*/ 239440 w 337535"/>
                  <a:gd name="connsiteY3" fmla="*/ 258986 h 554621"/>
                  <a:gd name="connsiteX4" fmla="*/ 263873 w 337535"/>
                  <a:gd name="connsiteY4" fmla="*/ 205234 h 554621"/>
                  <a:gd name="connsiteX5" fmla="*/ 312738 w 337535"/>
                  <a:gd name="connsiteY5" fmla="*/ 119720 h 554621"/>
                  <a:gd name="connsiteX6" fmla="*/ 337171 w 337535"/>
                  <a:gd name="connsiteY6" fmla="*/ 53751 h 554621"/>
                  <a:gd name="connsiteX7" fmla="*/ 305409 w 337535"/>
                  <a:gd name="connsiteY7" fmla="*/ 0 h 554621"/>
                  <a:gd name="connsiteX8" fmla="*/ 266316 w 337535"/>
                  <a:gd name="connsiteY8" fmla="*/ 17102 h 554621"/>
                  <a:gd name="connsiteX9" fmla="*/ 205235 w 337535"/>
                  <a:gd name="connsiteY9" fmla="*/ 97731 h 554621"/>
                  <a:gd name="connsiteX10" fmla="*/ 48865 w 337535"/>
                  <a:gd name="connsiteY10" fmla="*/ 393366 h 554621"/>
                  <a:gd name="connsiteX11" fmla="*/ 0 w 337535"/>
                  <a:gd name="connsiteY11" fmla="*/ 554622 h 554621"/>
                  <a:gd name="connsiteX12" fmla="*/ 14660 w 337535"/>
                  <a:gd name="connsiteY12" fmla="*/ 493540 h 554621"/>
                  <a:gd name="connsiteX13" fmla="*/ 61082 w 337535"/>
                  <a:gd name="connsiteY13" fmla="*/ 381149 h 554621"/>
                  <a:gd name="connsiteX14" fmla="*/ 246770 w 337535"/>
                  <a:gd name="connsiteY14" fmla="*/ 78184 h 554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37535" h="554621">
                    <a:moveTo>
                      <a:pt x="246770" y="78184"/>
                    </a:moveTo>
                    <a:cubicBezTo>
                      <a:pt x="256543" y="68411"/>
                      <a:pt x="298079" y="24433"/>
                      <a:pt x="307852" y="58638"/>
                    </a:cubicBezTo>
                    <a:cubicBezTo>
                      <a:pt x="315182" y="87957"/>
                      <a:pt x="293192" y="119720"/>
                      <a:pt x="280976" y="144153"/>
                    </a:cubicBezTo>
                    <a:cubicBezTo>
                      <a:pt x="263873" y="180802"/>
                      <a:pt x="249213" y="219894"/>
                      <a:pt x="239440" y="258986"/>
                    </a:cubicBezTo>
                    <a:cubicBezTo>
                      <a:pt x="246770" y="241884"/>
                      <a:pt x="254100" y="222337"/>
                      <a:pt x="263873" y="205234"/>
                    </a:cubicBezTo>
                    <a:cubicBezTo>
                      <a:pt x="278533" y="175915"/>
                      <a:pt x="298079" y="149039"/>
                      <a:pt x="312738" y="119720"/>
                    </a:cubicBezTo>
                    <a:cubicBezTo>
                      <a:pt x="322512" y="100173"/>
                      <a:pt x="337171" y="78184"/>
                      <a:pt x="337171" y="53751"/>
                    </a:cubicBezTo>
                    <a:cubicBezTo>
                      <a:pt x="339614" y="31762"/>
                      <a:pt x="329841" y="2443"/>
                      <a:pt x="305409" y="0"/>
                    </a:cubicBezTo>
                    <a:cubicBezTo>
                      <a:pt x="290749" y="0"/>
                      <a:pt x="276089" y="7330"/>
                      <a:pt x="266316" y="17102"/>
                    </a:cubicBezTo>
                    <a:cubicBezTo>
                      <a:pt x="241884" y="39092"/>
                      <a:pt x="222337" y="68411"/>
                      <a:pt x="205235" y="97731"/>
                    </a:cubicBezTo>
                    <a:cubicBezTo>
                      <a:pt x="146596" y="193018"/>
                      <a:pt x="97731" y="293192"/>
                      <a:pt x="48865" y="393366"/>
                    </a:cubicBezTo>
                    <a:cubicBezTo>
                      <a:pt x="29319" y="437345"/>
                      <a:pt x="0" y="500870"/>
                      <a:pt x="0" y="554622"/>
                    </a:cubicBezTo>
                    <a:cubicBezTo>
                      <a:pt x="2443" y="535076"/>
                      <a:pt x="7330" y="515529"/>
                      <a:pt x="14660" y="493540"/>
                    </a:cubicBezTo>
                    <a:cubicBezTo>
                      <a:pt x="26876" y="454448"/>
                      <a:pt x="41536" y="417799"/>
                      <a:pt x="61082" y="381149"/>
                    </a:cubicBezTo>
                    <a:cubicBezTo>
                      <a:pt x="112390" y="276089"/>
                      <a:pt x="168586" y="166142"/>
                      <a:pt x="246770" y="7818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18" name="Freeform: Shape 3117">
                <a:extLst>
                  <a:ext uri="{FF2B5EF4-FFF2-40B4-BE49-F238E27FC236}">
                    <a16:creationId xmlns:a16="http://schemas.microsoft.com/office/drawing/2014/main" id="{8EBD05CA-7F8B-44DA-B016-FF3AD002634D}"/>
                  </a:ext>
                </a:extLst>
              </p:cNvPr>
              <p:cNvSpPr/>
              <p:nvPr/>
            </p:nvSpPr>
            <p:spPr>
              <a:xfrm>
                <a:off x="656322" y="8404319"/>
                <a:ext cx="93803" cy="382585"/>
              </a:xfrm>
              <a:custGeom>
                <a:avLst/>
                <a:gdLst>
                  <a:gd name="connsiteX0" fmla="*/ 81588 w 93803"/>
                  <a:gd name="connsiteY0" fmla="*/ 45415 h 382585"/>
                  <a:gd name="connsiteX1" fmla="*/ 93804 w 93803"/>
                  <a:gd name="connsiteY1" fmla="*/ 57631 h 382585"/>
                  <a:gd name="connsiteX2" fmla="*/ 91361 w 93803"/>
                  <a:gd name="connsiteY2" fmla="*/ 47858 h 382585"/>
                  <a:gd name="connsiteX3" fmla="*/ 37609 w 93803"/>
                  <a:gd name="connsiteY3" fmla="*/ 3879 h 382585"/>
                  <a:gd name="connsiteX4" fmla="*/ 15619 w 93803"/>
                  <a:gd name="connsiteY4" fmla="*/ 67404 h 382585"/>
                  <a:gd name="connsiteX5" fmla="*/ 10733 w 93803"/>
                  <a:gd name="connsiteY5" fmla="*/ 104053 h 382585"/>
                  <a:gd name="connsiteX6" fmla="*/ 8290 w 93803"/>
                  <a:gd name="connsiteY6" fmla="*/ 297071 h 382585"/>
                  <a:gd name="connsiteX7" fmla="*/ 54712 w 93803"/>
                  <a:gd name="connsiteY7" fmla="*/ 377700 h 382585"/>
                  <a:gd name="connsiteX8" fmla="*/ 64485 w 93803"/>
                  <a:gd name="connsiteY8" fmla="*/ 382586 h 382585"/>
                  <a:gd name="connsiteX9" fmla="*/ 49825 w 93803"/>
                  <a:gd name="connsiteY9" fmla="*/ 367927 h 382585"/>
                  <a:gd name="connsiteX10" fmla="*/ 32722 w 93803"/>
                  <a:gd name="connsiteY10" fmla="*/ 245763 h 382585"/>
                  <a:gd name="connsiteX11" fmla="*/ 47382 w 93803"/>
                  <a:gd name="connsiteY11" fmla="*/ 116270 h 382585"/>
                  <a:gd name="connsiteX12" fmla="*/ 81588 w 93803"/>
                  <a:gd name="connsiteY12" fmla="*/ 45415 h 38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3803" h="382585">
                    <a:moveTo>
                      <a:pt x="81588" y="45415"/>
                    </a:moveTo>
                    <a:cubicBezTo>
                      <a:pt x="86474" y="45415"/>
                      <a:pt x="91361" y="50302"/>
                      <a:pt x="93804" y="57631"/>
                    </a:cubicBezTo>
                    <a:cubicBezTo>
                      <a:pt x="93804" y="55188"/>
                      <a:pt x="93804" y="50302"/>
                      <a:pt x="91361" y="47858"/>
                    </a:cubicBezTo>
                    <a:cubicBezTo>
                      <a:pt x="86474" y="30755"/>
                      <a:pt x="64485" y="-13223"/>
                      <a:pt x="37609" y="3879"/>
                    </a:cubicBezTo>
                    <a:cubicBezTo>
                      <a:pt x="18063" y="16095"/>
                      <a:pt x="18063" y="45415"/>
                      <a:pt x="15619" y="67404"/>
                    </a:cubicBezTo>
                    <a:cubicBezTo>
                      <a:pt x="13176" y="79621"/>
                      <a:pt x="10733" y="91837"/>
                      <a:pt x="10733" y="104053"/>
                    </a:cubicBezTo>
                    <a:cubicBezTo>
                      <a:pt x="960" y="167578"/>
                      <a:pt x="-6370" y="235990"/>
                      <a:pt x="8290" y="297071"/>
                    </a:cubicBezTo>
                    <a:cubicBezTo>
                      <a:pt x="15619" y="326391"/>
                      <a:pt x="27836" y="358153"/>
                      <a:pt x="54712" y="377700"/>
                    </a:cubicBezTo>
                    <a:cubicBezTo>
                      <a:pt x="57155" y="380143"/>
                      <a:pt x="62042" y="382586"/>
                      <a:pt x="64485" y="382586"/>
                    </a:cubicBezTo>
                    <a:cubicBezTo>
                      <a:pt x="59598" y="377700"/>
                      <a:pt x="54712" y="372813"/>
                      <a:pt x="49825" y="367927"/>
                    </a:cubicBezTo>
                    <a:cubicBezTo>
                      <a:pt x="25393" y="333720"/>
                      <a:pt x="27836" y="282412"/>
                      <a:pt x="32722" y="245763"/>
                    </a:cubicBezTo>
                    <a:cubicBezTo>
                      <a:pt x="35166" y="201784"/>
                      <a:pt x="42495" y="160249"/>
                      <a:pt x="47382" y="116270"/>
                    </a:cubicBezTo>
                    <a:cubicBezTo>
                      <a:pt x="47382" y="94280"/>
                      <a:pt x="49825" y="42971"/>
                      <a:pt x="81588" y="4541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19" name="Freeform: Shape 3118">
                <a:extLst>
                  <a:ext uri="{FF2B5EF4-FFF2-40B4-BE49-F238E27FC236}">
                    <a16:creationId xmlns:a16="http://schemas.microsoft.com/office/drawing/2014/main" id="{394A30CC-11E4-481C-89F9-63303D23FD41}"/>
                  </a:ext>
                </a:extLst>
              </p:cNvPr>
              <p:cNvSpPr/>
              <p:nvPr/>
            </p:nvSpPr>
            <p:spPr>
              <a:xfrm>
                <a:off x="789218" y="8249265"/>
                <a:ext cx="417799" cy="518094"/>
              </a:xfrm>
              <a:custGeom>
                <a:avLst/>
                <a:gdLst>
                  <a:gd name="connsiteX0" fmla="*/ 239440 w 417799"/>
                  <a:gd name="connsiteY0" fmla="*/ 66089 h 518094"/>
                  <a:gd name="connsiteX1" fmla="*/ 122163 w 417799"/>
                  <a:gd name="connsiteY1" fmla="*/ 63646 h 518094"/>
                  <a:gd name="connsiteX2" fmla="*/ 122163 w 417799"/>
                  <a:gd name="connsiteY2" fmla="*/ 36770 h 518094"/>
                  <a:gd name="connsiteX3" fmla="*/ 222337 w 417799"/>
                  <a:gd name="connsiteY3" fmla="*/ 5007 h 518094"/>
                  <a:gd name="connsiteX4" fmla="*/ 239440 w 417799"/>
                  <a:gd name="connsiteY4" fmla="*/ 121 h 518094"/>
                  <a:gd name="connsiteX5" fmla="*/ 175915 w 417799"/>
                  <a:gd name="connsiteY5" fmla="*/ 121 h 518094"/>
                  <a:gd name="connsiteX6" fmla="*/ 92844 w 417799"/>
                  <a:gd name="connsiteY6" fmla="*/ 14780 h 518094"/>
                  <a:gd name="connsiteX7" fmla="*/ 70855 w 417799"/>
                  <a:gd name="connsiteY7" fmla="*/ 56316 h 518094"/>
                  <a:gd name="connsiteX8" fmla="*/ 102617 w 417799"/>
                  <a:gd name="connsiteY8" fmla="*/ 73419 h 518094"/>
                  <a:gd name="connsiteX9" fmla="*/ 193018 w 417799"/>
                  <a:gd name="connsiteY9" fmla="*/ 78306 h 518094"/>
                  <a:gd name="connsiteX10" fmla="*/ 280976 w 417799"/>
                  <a:gd name="connsiteY10" fmla="*/ 88078 h 518094"/>
                  <a:gd name="connsiteX11" fmla="*/ 354274 w 417799"/>
                  <a:gd name="connsiteY11" fmla="*/ 176036 h 518094"/>
                  <a:gd name="connsiteX12" fmla="*/ 354274 w 417799"/>
                  <a:gd name="connsiteY12" fmla="*/ 298200 h 518094"/>
                  <a:gd name="connsiteX13" fmla="*/ 324955 w 417799"/>
                  <a:gd name="connsiteY13" fmla="*/ 393487 h 518094"/>
                  <a:gd name="connsiteX14" fmla="*/ 317625 w 417799"/>
                  <a:gd name="connsiteY14" fmla="*/ 391044 h 518094"/>
                  <a:gd name="connsiteX15" fmla="*/ 146596 w 417799"/>
                  <a:gd name="connsiteY15" fmla="*/ 215129 h 518094"/>
                  <a:gd name="connsiteX16" fmla="*/ 207678 w 417799"/>
                  <a:gd name="connsiteY16" fmla="*/ 305529 h 518094"/>
                  <a:gd name="connsiteX17" fmla="*/ 280976 w 417799"/>
                  <a:gd name="connsiteY17" fmla="*/ 442353 h 518094"/>
                  <a:gd name="connsiteX18" fmla="*/ 278533 w 417799"/>
                  <a:gd name="connsiteY18" fmla="*/ 449683 h 518094"/>
                  <a:gd name="connsiteX19" fmla="*/ 0 w 417799"/>
                  <a:gd name="connsiteY19" fmla="*/ 432580 h 518094"/>
                  <a:gd name="connsiteX20" fmla="*/ 12216 w 417799"/>
                  <a:gd name="connsiteY20" fmla="*/ 452125 h 518094"/>
                  <a:gd name="connsiteX21" fmla="*/ 149039 w 417799"/>
                  <a:gd name="connsiteY21" fmla="*/ 505878 h 518094"/>
                  <a:gd name="connsiteX22" fmla="*/ 405583 w 417799"/>
                  <a:gd name="connsiteY22" fmla="*/ 518094 h 518094"/>
                  <a:gd name="connsiteX23" fmla="*/ 395810 w 417799"/>
                  <a:gd name="connsiteY23" fmla="*/ 251778 h 518094"/>
                  <a:gd name="connsiteX24" fmla="*/ 417799 w 417799"/>
                  <a:gd name="connsiteY24" fmla="*/ 149160 h 518094"/>
                  <a:gd name="connsiteX25" fmla="*/ 381150 w 417799"/>
                  <a:gd name="connsiteY25" fmla="*/ 90522 h 518094"/>
                  <a:gd name="connsiteX26" fmla="*/ 239440 w 417799"/>
                  <a:gd name="connsiteY26" fmla="*/ 66089 h 5180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17799" h="518094">
                    <a:moveTo>
                      <a:pt x="239440" y="66089"/>
                    </a:moveTo>
                    <a:cubicBezTo>
                      <a:pt x="200348" y="63646"/>
                      <a:pt x="161256" y="78306"/>
                      <a:pt x="122163" y="63646"/>
                    </a:cubicBezTo>
                    <a:cubicBezTo>
                      <a:pt x="107504" y="58760"/>
                      <a:pt x="107504" y="44100"/>
                      <a:pt x="122163" y="36770"/>
                    </a:cubicBezTo>
                    <a:cubicBezTo>
                      <a:pt x="151483" y="19667"/>
                      <a:pt x="190575" y="12337"/>
                      <a:pt x="222337" y="5007"/>
                    </a:cubicBezTo>
                    <a:cubicBezTo>
                      <a:pt x="227224" y="2564"/>
                      <a:pt x="234554" y="2564"/>
                      <a:pt x="239440" y="121"/>
                    </a:cubicBezTo>
                    <a:cubicBezTo>
                      <a:pt x="217451" y="2564"/>
                      <a:pt x="197905" y="2564"/>
                      <a:pt x="175915" y="121"/>
                    </a:cubicBezTo>
                    <a:cubicBezTo>
                      <a:pt x="149039" y="121"/>
                      <a:pt x="114834" y="-2322"/>
                      <a:pt x="92844" y="14780"/>
                    </a:cubicBezTo>
                    <a:cubicBezTo>
                      <a:pt x="83071" y="22111"/>
                      <a:pt x="63525" y="41656"/>
                      <a:pt x="70855" y="56316"/>
                    </a:cubicBezTo>
                    <a:cubicBezTo>
                      <a:pt x="78185" y="66089"/>
                      <a:pt x="90401" y="70976"/>
                      <a:pt x="102617" y="73419"/>
                    </a:cubicBezTo>
                    <a:cubicBezTo>
                      <a:pt x="131936" y="78306"/>
                      <a:pt x="163699" y="78306"/>
                      <a:pt x="193018" y="78306"/>
                    </a:cubicBezTo>
                    <a:cubicBezTo>
                      <a:pt x="222337" y="78306"/>
                      <a:pt x="251657" y="75862"/>
                      <a:pt x="280976" y="88078"/>
                    </a:cubicBezTo>
                    <a:cubicBezTo>
                      <a:pt x="317625" y="102738"/>
                      <a:pt x="346944" y="134500"/>
                      <a:pt x="354274" y="176036"/>
                    </a:cubicBezTo>
                    <a:cubicBezTo>
                      <a:pt x="361604" y="215129"/>
                      <a:pt x="359161" y="259107"/>
                      <a:pt x="354274" y="298200"/>
                    </a:cubicBezTo>
                    <a:cubicBezTo>
                      <a:pt x="351831" y="329962"/>
                      <a:pt x="346944" y="369054"/>
                      <a:pt x="324955" y="393487"/>
                    </a:cubicBezTo>
                    <a:cubicBezTo>
                      <a:pt x="322512" y="395931"/>
                      <a:pt x="320068" y="393487"/>
                      <a:pt x="317625" y="391044"/>
                    </a:cubicBezTo>
                    <a:cubicBezTo>
                      <a:pt x="273646" y="320189"/>
                      <a:pt x="210121" y="266438"/>
                      <a:pt x="146596" y="215129"/>
                    </a:cubicBezTo>
                    <a:cubicBezTo>
                      <a:pt x="168585" y="244448"/>
                      <a:pt x="190575" y="273767"/>
                      <a:pt x="207678" y="305529"/>
                    </a:cubicBezTo>
                    <a:cubicBezTo>
                      <a:pt x="234554" y="349509"/>
                      <a:pt x="246770" y="403260"/>
                      <a:pt x="280976" y="442353"/>
                    </a:cubicBezTo>
                    <a:cubicBezTo>
                      <a:pt x="283419" y="444796"/>
                      <a:pt x="280976" y="447239"/>
                      <a:pt x="278533" y="449683"/>
                    </a:cubicBezTo>
                    <a:cubicBezTo>
                      <a:pt x="190575" y="500991"/>
                      <a:pt x="73298" y="503434"/>
                      <a:pt x="0" y="432580"/>
                    </a:cubicBezTo>
                    <a:cubicBezTo>
                      <a:pt x="4886" y="439909"/>
                      <a:pt x="7330" y="444796"/>
                      <a:pt x="12216" y="452125"/>
                    </a:cubicBezTo>
                    <a:cubicBezTo>
                      <a:pt x="46422" y="493661"/>
                      <a:pt x="97731" y="503434"/>
                      <a:pt x="149039" y="505878"/>
                    </a:cubicBezTo>
                    <a:cubicBezTo>
                      <a:pt x="307852" y="471672"/>
                      <a:pt x="405583" y="518094"/>
                      <a:pt x="405583" y="518094"/>
                    </a:cubicBezTo>
                    <a:cubicBezTo>
                      <a:pt x="405583" y="518094"/>
                      <a:pt x="383593" y="393487"/>
                      <a:pt x="395810" y="251778"/>
                    </a:cubicBezTo>
                    <a:cubicBezTo>
                      <a:pt x="398253" y="212685"/>
                      <a:pt x="408026" y="178480"/>
                      <a:pt x="417799" y="149160"/>
                    </a:cubicBezTo>
                    <a:cubicBezTo>
                      <a:pt x="417799" y="124727"/>
                      <a:pt x="408026" y="102738"/>
                      <a:pt x="381150" y="90522"/>
                    </a:cubicBezTo>
                    <a:cubicBezTo>
                      <a:pt x="342058" y="73419"/>
                      <a:pt x="288306" y="68533"/>
                      <a:pt x="239440" y="6608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20" name="Freeform: Shape 3119">
                <a:extLst>
                  <a:ext uri="{FF2B5EF4-FFF2-40B4-BE49-F238E27FC236}">
                    <a16:creationId xmlns:a16="http://schemas.microsoft.com/office/drawing/2014/main" id="{A962B043-6311-4602-BA9E-6AD4AD2764A4}"/>
                  </a:ext>
                </a:extLst>
              </p:cNvPr>
              <p:cNvSpPr/>
              <p:nvPr/>
            </p:nvSpPr>
            <p:spPr>
              <a:xfrm>
                <a:off x="776686" y="7693473"/>
                <a:ext cx="581814" cy="247229"/>
              </a:xfrm>
              <a:custGeom>
                <a:avLst/>
                <a:gdLst>
                  <a:gd name="connsiteX0" fmla="*/ 581814 w 581814"/>
                  <a:gd name="connsiteY0" fmla="*/ 59930 h 247229"/>
                  <a:gd name="connsiteX1" fmla="*/ 540279 w 581814"/>
                  <a:gd name="connsiteY1" fmla="*/ 18394 h 247229"/>
                  <a:gd name="connsiteX2" fmla="*/ 303281 w 581814"/>
                  <a:gd name="connsiteY2" fmla="*/ 28168 h 247229"/>
                  <a:gd name="connsiteX3" fmla="*/ 176231 w 581814"/>
                  <a:gd name="connsiteY3" fmla="*/ 77033 h 247229"/>
                  <a:gd name="connsiteX4" fmla="*/ 19862 w 581814"/>
                  <a:gd name="connsiteY4" fmla="*/ 172320 h 247229"/>
                  <a:gd name="connsiteX5" fmla="*/ 316 w 581814"/>
                  <a:gd name="connsiteY5" fmla="*/ 211413 h 247229"/>
                  <a:gd name="connsiteX6" fmla="*/ 29635 w 581814"/>
                  <a:gd name="connsiteY6" fmla="*/ 245618 h 247229"/>
                  <a:gd name="connsiteX7" fmla="*/ 98047 w 581814"/>
                  <a:gd name="connsiteY7" fmla="*/ 238288 h 247229"/>
                  <a:gd name="connsiteX8" fmla="*/ 281292 w 581814"/>
                  <a:gd name="connsiteY8" fmla="*/ 186980 h 247229"/>
                  <a:gd name="connsiteX9" fmla="*/ 317941 w 581814"/>
                  <a:gd name="connsiteY9" fmla="*/ 182093 h 247229"/>
                  <a:gd name="connsiteX10" fmla="*/ 132253 w 581814"/>
                  <a:gd name="connsiteY10" fmla="*/ 204083 h 247229"/>
                  <a:gd name="connsiteX11" fmla="*/ 46738 w 581814"/>
                  <a:gd name="connsiteY11" fmla="*/ 218742 h 247229"/>
                  <a:gd name="connsiteX12" fmla="*/ 27192 w 581814"/>
                  <a:gd name="connsiteY12" fmla="*/ 208969 h 247229"/>
                  <a:gd name="connsiteX13" fmla="*/ 80944 w 581814"/>
                  <a:gd name="connsiteY13" fmla="*/ 155217 h 247229"/>
                  <a:gd name="connsiteX14" fmla="*/ 410785 w 581814"/>
                  <a:gd name="connsiteY14" fmla="*/ 30610 h 247229"/>
                  <a:gd name="connsiteX15" fmla="*/ 545165 w 581814"/>
                  <a:gd name="connsiteY15" fmla="*/ 33054 h 247229"/>
                  <a:gd name="connsiteX16" fmla="*/ 581814 w 581814"/>
                  <a:gd name="connsiteY16" fmla="*/ 59930 h 247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81814" h="247229">
                    <a:moveTo>
                      <a:pt x="581814" y="59930"/>
                    </a:moveTo>
                    <a:cubicBezTo>
                      <a:pt x="572041" y="42827"/>
                      <a:pt x="559825" y="25724"/>
                      <a:pt x="540279" y="18394"/>
                    </a:cubicBezTo>
                    <a:cubicBezTo>
                      <a:pt x="469424" y="-15812"/>
                      <a:pt x="374136" y="3735"/>
                      <a:pt x="303281" y="28168"/>
                    </a:cubicBezTo>
                    <a:cubicBezTo>
                      <a:pt x="259303" y="40384"/>
                      <a:pt x="217767" y="59930"/>
                      <a:pt x="176231" y="77033"/>
                    </a:cubicBezTo>
                    <a:cubicBezTo>
                      <a:pt x="120036" y="101466"/>
                      <a:pt x="63841" y="128341"/>
                      <a:pt x="19862" y="172320"/>
                    </a:cubicBezTo>
                    <a:cubicBezTo>
                      <a:pt x="10089" y="182093"/>
                      <a:pt x="-2127" y="194310"/>
                      <a:pt x="316" y="211413"/>
                    </a:cubicBezTo>
                    <a:cubicBezTo>
                      <a:pt x="5203" y="226072"/>
                      <a:pt x="14976" y="240732"/>
                      <a:pt x="29635" y="245618"/>
                    </a:cubicBezTo>
                    <a:cubicBezTo>
                      <a:pt x="51625" y="250505"/>
                      <a:pt x="76057" y="243175"/>
                      <a:pt x="98047" y="238288"/>
                    </a:cubicBezTo>
                    <a:cubicBezTo>
                      <a:pt x="159129" y="223629"/>
                      <a:pt x="220210" y="199196"/>
                      <a:pt x="281292" y="186980"/>
                    </a:cubicBezTo>
                    <a:cubicBezTo>
                      <a:pt x="293508" y="184537"/>
                      <a:pt x="305725" y="182093"/>
                      <a:pt x="317941" y="182093"/>
                    </a:cubicBezTo>
                    <a:cubicBezTo>
                      <a:pt x="254416" y="182093"/>
                      <a:pt x="193334" y="191866"/>
                      <a:pt x="132253" y="204083"/>
                    </a:cubicBezTo>
                    <a:cubicBezTo>
                      <a:pt x="105377" y="208969"/>
                      <a:pt x="73614" y="221186"/>
                      <a:pt x="46738" y="218742"/>
                    </a:cubicBezTo>
                    <a:cubicBezTo>
                      <a:pt x="39408" y="218742"/>
                      <a:pt x="29635" y="218742"/>
                      <a:pt x="27192" y="208969"/>
                    </a:cubicBezTo>
                    <a:cubicBezTo>
                      <a:pt x="19862" y="189423"/>
                      <a:pt x="68728" y="162547"/>
                      <a:pt x="80944" y="155217"/>
                    </a:cubicBezTo>
                    <a:cubicBezTo>
                      <a:pt x="183561" y="99022"/>
                      <a:pt x="295952" y="52600"/>
                      <a:pt x="410785" y="30610"/>
                    </a:cubicBezTo>
                    <a:cubicBezTo>
                      <a:pt x="454764" y="23281"/>
                      <a:pt x="503630" y="11064"/>
                      <a:pt x="545165" y="33054"/>
                    </a:cubicBezTo>
                    <a:cubicBezTo>
                      <a:pt x="557381" y="37941"/>
                      <a:pt x="569598" y="47713"/>
                      <a:pt x="581814" y="5993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21" name="Freeform: Shape 3120">
                <a:extLst>
                  <a:ext uri="{FF2B5EF4-FFF2-40B4-BE49-F238E27FC236}">
                    <a16:creationId xmlns:a16="http://schemas.microsoft.com/office/drawing/2014/main" id="{CBA8518D-4615-41C5-B7F5-CC60A7B05250}"/>
                  </a:ext>
                </a:extLst>
              </p:cNvPr>
              <p:cNvSpPr/>
              <p:nvPr/>
            </p:nvSpPr>
            <p:spPr>
              <a:xfrm>
                <a:off x="654689" y="7193420"/>
                <a:ext cx="469257" cy="375547"/>
              </a:xfrm>
              <a:custGeom>
                <a:avLst/>
                <a:gdLst>
                  <a:gd name="connsiteX0" fmla="*/ 41685 w 469257"/>
                  <a:gd name="connsiteY0" fmla="*/ 313212 h 375547"/>
                  <a:gd name="connsiteX1" fmla="*/ 127199 w 469257"/>
                  <a:gd name="connsiteY1" fmla="*/ 230141 h 375547"/>
                  <a:gd name="connsiteX2" fmla="*/ 283569 w 469257"/>
                  <a:gd name="connsiteY2" fmla="*/ 110421 h 375547"/>
                  <a:gd name="connsiteX3" fmla="*/ 435051 w 469257"/>
                  <a:gd name="connsiteY3" fmla="*/ 10247 h 375547"/>
                  <a:gd name="connsiteX4" fmla="*/ 469257 w 469257"/>
                  <a:gd name="connsiteY4" fmla="*/ 474 h 375547"/>
                  <a:gd name="connsiteX5" fmla="*/ 386186 w 469257"/>
                  <a:gd name="connsiteY5" fmla="*/ 15133 h 375547"/>
                  <a:gd name="connsiteX6" fmla="*/ 246920 w 469257"/>
                  <a:gd name="connsiteY6" fmla="*/ 103090 h 375547"/>
                  <a:gd name="connsiteX7" fmla="*/ 100323 w 469257"/>
                  <a:gd name="connsiteY7" fmla="*/ 217924 h 375547"/>
                  <a:gd name="connsiteX8" fmla="*/ 19695 w 469257"/>
                  <a:gd name="connsiteY8" fmla="*/ 283893 h 375547"/>
                  <a:gd name="connsiteX9" fmla="*/ 24582 w 469257"/>
                  <a:gd name="connsiteY9" fmla="*/ 371850 h 375547"/>
                  <a:gd name="connsiteX10" fmla="*/ 139416 w 469257"/>
                  <a:gd name="connsiteY10" fmla="*/ 318099 h 375547"/>
                  <a:gd name="connsiteX11" fmla="*/ 276239 w 469257"/>
                  <a:gd name="connsiteY11" fmla="*/ 227697 h 375547"/>
                  <a:gd name="connsiteX12" fmla="*/ 361753 w 469257"/>
                  <a:gd name="connsiteY12" fmla="*/ 188605 h 375547"/>
                  <a:gd name="connsiteX13" fmla="*/ 298228 w 469257"/>
                  <a:gd name="connsiteY13" fmla="*/ 213038 h 375547"/>
                  <a:gd name="connsiteX14" fmla="*/ 141859 w 469257"/>
                  <a:gd name="connsiteY14" fmla="*/ 298552 h 375547"/>
                  <a:gd name="connsiteX15" fmla="*/ 66118 w 469257"/>
                  <a:gd name="connsiteY15" fmla="*/ 342531 h 375547"/>
                  <a:gd name="connsiteX16" fmla="*/ 41685 w 469257"/>
                  <a:gd name="connsiteY16" fmla="*/ 313212 h 375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69257" h="375547">
                    <a:moveTo>
                      <a:pt x="41685" y="313212"/>
                    </a:moveTo>
                    <a:cubicBezTo>
                      <a:pt x="61231" y="279006"/>
                      <a:pt x="97880" y="252130"/>
                      <a:pt x="127199" y="230141"/>
                    </a:cubicBezTo>
                    <a:cubicBezTo>
                      <a:pt x="178508" y="188605"/>
                      <a:pt x="232260" y="151956"/>
                      <a:pt x="283569" y="110421"/>
                    </a:cubicBezTo>
                    <a:cubicBezTo>
                      <a:pt x="329991" y="73772"/>
                      <a:pt x="378856" y="34679"/>
                      <a:pt x="435051" y="10247"/>
                    </a:cubicBezTo>
                    <a:cubicBezTo>
                      <a:pt x="447268" y="5360"/>
                      <a:pt x="457041" y="2917"/>
                      <a:pt x="469257" y="474"/>
                    </a:cubicBezTo>
                    <a:cubicBezTo>
                      <a:pt x="439938" y="-1970"/>
                      <a:pt x="408175" y="5360"/>
                      <a:pt x="386186" y="15133"/>
                    </a:cubicBezTo>
                    <a:cubicBezTo>
                      <a:pt x="334877" y="37123"/>
                      <a:pt x="290898" y="71328"/>
                      <a:pt x="246920" y="103090"/>
                    </a:cubicBezTo>
                    <a:cubicBezTo>
                      <a:pt x="195611" y="139740"/>
                      <a:pt x="151632" y="183719"/>
                      <a:pt x="100323" y="217924"/>
                    </a:cubicBezTo>
                    <a:cubicBezTo>
                      <a:pt x="71004" y="237470"/>
                      <a:pt x="39242" y="257017"/>
                      <a:pt x="19695" y="283893"/>
                    </a:cubicBezTo>
                    <a:cubicBezTo>
                      <a:pt x="149" y="308326"/>
                      <a:pt x="-14510" y="354748"/>
                      <a:pt x="24582" y="371850"/>
                    </a:cubicBezTo>
                    <a:cubicBezTo>
                      <a:pt x="68561" y="388953"/>
                      <a:pt x="107653" y="342531"/>
                      <a:pt x="139416" y="318099"/>
                    </a:cubicBezTo>
                    <a:cubicBezTo>
                      <a:pt x="183395" y="283893"/>
                      <a:pt x="227373" y="254573"/>
                      <a:pt x="276239" y="227697"/>
                    </a:cubicBezTo>
                    <a:cubicBezTo>
                      <a:pt x="303115" y="213038"/>
                      <a:pt x="332434" y="200821"/>
                      <a:pt x="361753" y="188605"/>
                    </a:cubicBezTo>
                    <a:cubicBezTo>
                      <a:pt x="339764" y="195935"/>
                      <a:pt x="317774" y="205708"/>
                      <a:pt x="298228" y="213038"/>
                    </a:cubicBezTo>
                    <a:cubicBezTo>
                      <a:pt x="244476" y="237470"/>
                      <a:pt x="190724" y="264346"/>
                      <a:pt x="141859" y="298552"/>
                    </a:cubicBezTo>
                    <a:cubicBezTo>
                      <a:pt x="119869" y="313212"/>
                      <a:pt x="92994" y="337645"/>
                      <a:pt x="66118" y="342531"/>
                    </a:cubicBezTo>
                    <a:cubicBezTo>
                      <a:pt x="41685" y="349861"/>
                      <a:pt x="31912" y="332758"/>
                      <a:pt x="41685" y="31321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22" name="Freeform: Shape 3121">
                <a:extLst>
                  <a:ext uri="{FF2B5EF4-FFF2-40B4-BE49-F238E27FC236}">
                    <a16:creationId xmlns:a16="http://schemas.microsoft.com/office/drawing/2014/main" id="{76A6EB51-6E4D-4A9C-93D2-0EC038FC1051}"/>
                  </a:ext>
                </a:extLst>
              </p:cNvPr>
              <p:cNvSpPr/>
              <p:nvPr/>
            </p:nvSpPr>
            <p:spPr>
              <a:xfrm>
                <a:off x="363130" y="6744332"/>
                <a:ext cx="321028" cy="736509"/>
              </a:xfrm>
              <a:custGeom>
                <a:avLst/>
                <a:gdLst>
                  <a:gd name="connsiteX0" fmla="*/ 42495 w 321028"/>
                  <a:gd name="connsiteY0" fmla="*/ 630363 h 736509"/>
                  <a:gd name="connsiteX1" fmla="*/ 49825 w 321028"/>
                  <a:gd name="connsiteY1" fmla="*/ 564395 h 736509"/>
                  <a:gd name="connsiteX2" fmla="*/ 149999 w 321028"/>
                  <a:gd name="connsiteY2" fmla="*/ 224780 h 736509"/>
                  <a:gd name="connsiteX3" fmla="*/ 321028 w 321028"/>
                  <a:gd name="connsiteY3" fmla="*/ 0 h 736509"/>
                  <a:gd name="connsiteX4" fmla="*/ 213524 w 321028"/>
                  <a:gd name="connsiteY4" fmla="*/ 73298 h 736509"/>
                  <a:gd name="connsiteX5" fmla="*/ 103577 w 321028"/>
                  <a:gd name="connsiteY5" fmla="*/ 254100 h 736509"/>
                  <a:gd name="connsiteX6" fmla="*/ 47382 w 321028"/>
                  <a:gd name="connsiteY6" fmla="*/ 412912 h 736509"/>
                  <a:gd name="connsiteX7" fmla="*/ 10733 w 321028"/>
                  <a:gd name="connsiteY7" fmla="*/ 547292 h 736509"/>
                  <a:gd name="connsiteX8" fmla="*/ 8290 w 321028"/>
                  <a:gd name="connsiteY8" fmla="*/ 689002 h 736509"/>
                  <a:gd name="connsiteX9" fmla="*/ 69371 w 321028"/>
                  <a:gd name="connsiteY9" fmla="*/ 732981 h 736509"/>
                  <a:gd name="connsiteX10" fmla="*/ 118237 w 321028"/>
                  <a:gd name="connsiteY10" fmla="*/ 679229 h 736509"/>
                  <a:gd name="connsiteX11" fmla="*/ 164659 w 321028"/>
                  <a:gd name="connsiteY11" fmla="*/ 515529 h 736509"/>
                  <a:gd name="connsiteX12" fmla="*/ 237957 w 321028"/>
                  <a:gd name="connsiteY12" fmla="*/ 349387 h 736509"/>
                  <a:gd name="connsiteX13" fmla="*/ 259946 w 321028"/>
                  <a:gd name="connsiteY13" fmla="*/ 312738 h 736509"/>
                  <a:gd name="connsiteX14" fmla="*/ 198865 w 321028"/>
                  <a:gd name="connsiteY14" fmla="*/ 417799 h 736509"/>
                  <a:gd name="connsiteX15" fmla="*/ 113350 w 321028"/>
                  <a:gd name="connsiteY15" fmla="*/ 598601 h 736509"/>
                  <a:gd name="connsiteX16" fmla="*/ 57155 w 321028"/>
                  <a:gd name="connsiteY16" fmla="*/ 667012 h 736509"/>
                  <a:gd name="connsiteX17" fmla="*/ 42495 w 321028"/>
                  <a:gd name="connsiteY17" fmla="*/ 630363 h 736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21028" h="736509">
                    <a:moveTo>
                      <a:pt x="42495" y="630363"/>
                    </a:moveTo>
                    <a:cubicBezTo>
                      <a:pt x="44939" y="608374"/>
                      <a:pt x="47382" y="586385"/>
                      <a:pt x="49825" y="564395"/>
                    </a:cubicBezTo>
                    <a:cubicBezTo>
                      <a:pt x="64485" y="447118"/>
                      <a:pt x="98691" y="332284"/>
                      <a:pt x="149999" y="224780"/>
                    </a:cubicBezTo>
                    <a:cubicBezTo>
                      <a:pt x="189092" y="139266"/>
                      <a:pt x="235514" y="41535"/>
                      <a:pt x="321028" y="0"/>
                    </a:cubicBezTo>
                    <a:cubicBezTo>
                      <a:pt x="279493" y="0"/>
                      <a:pt x="237957" y="46422"/>
                      <a:pt x="213524" y="73298"/>
                    </a:cubicBezTo>
                    <a:cubicBezTo>
                      <a:pt x="167102" y="127050"/>
                      <a:pt x="130453" y="188131"/>
                      <a:pt x="103577" y="254100"/>
                    </a:cubicBezTo>
                    <a:cubicBezTo>
                      <a:pt x="81588" y="305409"/>
                      <a:pt x="64485" y="359160"/>
                      <a:pt x="47382" y="412912"/>
                    </a:cubicBezTo>
                    <a:cubicBezTo>
                      <a:pt x="35166" y="456891"/>
                      <a:pt x="20506" y="500870"/>
                      <a:pt x="10733" y="547292"/>
                    </a:cubicBezTo>
                    <a:cubicBezTo>
                      <a:pt x="960" y="591271"/>
                      <a:pt x="-6370" y="642580"/>
                      <a:pt x="8290" y="689002"/>
                    </a:cubicBezTo>
                    <a:cubicBezTo>
                      <a:pt x="15619" y="713434"/>
                      <a:pt x="37609" y="747640"/>
                      <a:pt x="69371" y="732981"/>
                    </a:cubicBezTo>
                    <a:cubicBezTo>
                      <a:pt x="91361" y="723207"/>
                      <a:pt x="108464" y="701218"/>
                      <a:pt x="118237" y="679229"/>
                    </a:cubicBezTo>
                    <a:cubicBezTo>
                      <a:pt x="142669" y="627920"/>
                      <a:pt x="147556" y="569282"/>
                      <a:pt x="164659" y="515529"/>
                    </a:cubicBezTo>
                    <a:cubicBezTo>
                      <a:pt x="184205" y="459334"/>
                      <a:pt x="208638" y="403139"/>
                      <a:pt x="237957" y="349387"/>
                    </a:cubicBezTo>
                    <a:cubicBezTo>
                      <a:pt x="245287" y="337171"/>
                      <a:pt x="252616" y="324955"/>
                      <a:pt x="259946" y="312738"/>
                    </a:cubicBezTo>
                    <a:cubicBezTo>
                      <a:pt x="237957" y="346944"/>
                      <a:pt x="215968" y="381149"/>
                      <a:pt x="198865" y="417799"/>
                    </a:cubicBezTo>
                    <a:cubicBezTo>
                      <a:pt x="167102" y="476438"/>
                      <a:pt x="140226" y="537519"/>
                      <a:pt x="113350" y="598601"/>
                    </a:cubicBezTo>
                    <a:cubicBezTo>
                      <a:pt x="103577" y="618147"/>
                      <a:pt x="88917" y="679229"/>
                      <a:pt x="57155" y="667012"/>
                    </a:cubicBezTo>
                    <a:cubicBezTo>
                      <a:pt x="42495" y="662125"/>
                      <a:pt x="42495" y="640136"/>
                      <a:pt x="42495" y="63036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23" name="Freeform: Shape 3122">
                <a:extLst>
                  <a:ext uri="{FF2B5EF4-FFF2-40B4-BE49-F238E27FC236}">
                    <a16:creationId xmlns:a16="http://schemas.microsoft.com/office/drawing/2014/main" id="{80D74A1D-B83F-4125-AA92-10C33074202D}"/>
                  </a:ext>
                </a:extLst>
              </p:cNvPr>
              <p:cNvSpPr/>
              <p:nvPr/>
            </p:nvSpPr>
            <p:spPr>
              <a:xfrm>
                <a:off x="4538" y="6597736"/>
                <a:ext cx="134770" cy="705159"/>
              </a:xfrm>
              <a:custGeom>
                <a:avLst/>
                <a:gdLst>
                  <a:gd name="connsiteX0" fmla="*/ 34597 w 134770"/>
                  <a:gd name="connsiteY0" fmla="*/ 249213 h 705159"/>
                  <a:gd name="connsiteX1" fmla="*/ 49256 w 134770"/>
                  <a:gd name="connsiteY1" fmla="*/ 161255 h 705159"/>
                  <a:gd name="connsiteX2" fmla="*/ 63916 w 134770"/>
                  <a:gd name="connsiteY2" fmla="*/ 87957 h 705159"/>
                  <a:gd name="connsiteX3" fmla="*/ 134771 w 134770"/>
                  <a:gd name="connsiteY3" fmla="*/ 0 h 705159"/>
                  <a:gd name="connsiteX4" fmla="*/ 39483 w 134770"/>
                  <a:gd name="connsiteY4" fmla="*/ 107504 h 705159"/>
                  <a:gd name="connsiteX5" fmla="*/ 391 w 134770"/>
                  <a:gd name="connsiteY5" fmla="*/ 395809 h 705159"/>
                  <a:gd name="connsiteX6" fmla="*/ 5277 w 134770"/>
                  <a:gd name="connsiteY6" fmla="*/ 542405 h 705159"/>
                  <a:gd name="connsiteX7" fmla="*/ 34597 w 134770"/>
                  <a:gd name="connsiteY7" fmla="*/ 635250 h 705159"/>
                  <a:gd name="connsiteX8" fmla="*/ 98122 w 134770"/>
                  <a:gd name="connsiteY8" fmla="*/ 703661 h 705159"/>
                  <a:gd name="connsiteX9" fmla="*/ 120111 w 134770"/>
                  <a:gd name="connsiteY9" fmla="*/ 559509 h 705159"/>
                  <a:gd name="connsiteX10" fmla="*/ 110338 w 134770"/>
                  <a:gd name="connsiteY10" fmla="*/ 459334 h 705159"/>
                  <a:gd name="connsiteX11" fmla="*/ 98122 w 134770"/>
                  <a:gd name="connsiteY11" fmla="*/ 593714 h 705159"/>
                  <a:gd name="connsiteX12" fmla="*/ 68802 w 134770"/>
                  <a:gd name="connsiteY12" fmla="*/ 645023 h 705159"/>
                  <a:gd name="connsiteX13" fmla="*/ 37040 w 134770"/>
                  <a:gd name="connsiteY13" fmla="*/ 579054 h 705159"/>
                  <a:gd name="connsiteX14" fmla="*/ 34597 w 134770"/>
                  <a:gd name="connsiteY14" fmla="*/ 249213 h 705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4770" h="705159">
                    <a:moveTo>
                      <a:pt x="34597" y="249213"/>
                    </a:moveTo>
                    <a:cubicBezTo>
                      <a:pt x="39483" y="219894"/>
                      <a:pt x="44370" y="190575"/>
                      <a:pt x="49256" y="161255"/>
                    </a:cubicBezTo>
                    <a:cubicBezTo>
                      <a:pt x="54143" y="136823"/>
                      <a:pt x="56586" y="112390"/>
                      <a:pt x="63916" y="87957"/>
                    </a:cubicBezTo>
                    <a:cubicBezTo>
                      <a:pt x="78576" y="46422"/>
                      <a:pt x="103008" y="21989"/>
                      <a:pt x="134771" y="0"/>
                    </a:cubicBezTo>
                    <a:cubicBezTo>
                      <a:pt x="90792" y="21989"/>
                      <a:pt x="56586" y="61082"/>
                      <a:pt x="39483" y="107504"/>
                    </a:cubicBezTo>
                    <a:cubicBezTo>
                      <a:pt x="2834" y="197904"/>
                      <a:pt x="391" y="298078"/>
                      <a:pt x="391" y="395809"/>
                    </a:cubicBezTo>
                    <a:cubicBezTo>
                      <a:pt x="391" y="444675"/>
                      <a:pt x="-2052" y="493540"/>
                      <a:pt x="5277" y="542405"/>
                    </a:cubicBezTo>
                    <a:cubicBezTo>
                      <a:pt x="10164" y="574168"/>
                      <a:pt x="17494" y="605931"/>
                      <a:pt x="34597" y="635250"/>
                    </a:cubicBezTo>
                    <a:cubicBezTo>
                      <a:pt x="46813" y="659683"/>
                      <a:pt x="68802" y="696332"/>
                      <a:pt x="98122" y="703661"/>
                    </a:cubicBezTo>
                    <a:cubicBezTo>
                      <a:pt x="156760" y="720765"/>
                      <a:pt x="124998" y="586385"/>
                      <a:pt x="120111" y="559509"/>
                    </a:cubicBezTo>
                    <a:cubicBezTo>
                      <a:pt x="115225" y="525303"/>
                      <a:pt x="110338" y="493540"/>
                      <a:pt x="110338" y="459334"/>
                    </a:cubicBezTo>
                    <a:cubicBezTo>
                      <a:pt x="103008" y="503313"/>
                      <a:pt x="103008" y="549736"/>
                      <a:pt x="98122" y="593714"/>
                    </a:cubicBezTo>
                    <a:cubicBezTo>
                      <a:pt x="98122" y="601044"/>
                      <a:pt x="90792" y="664569"/>
                      <a:pt x="68802" y="645023"/>
                    </a:cubicBezTo>
                    <a:cubicBezTo>
                      <a:pt x="51700" y="630363"/>
                      <a:pt x="41927" y="601044"/>
                      <a:pt x="37040" y="579054"/>
                    </a:cubicBezTo>
                    <a:cubicBezTo>
                      <a:pt x="7721" y="473994"/>
                      <a:pt x="17494" y="356717"/>
                      <a:pt x="34597" y="24921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24" name="Freeform: Shape 3123">
                <a:extLst>
                  <a:ext uri="{FF2B5EF4-FFF2-40B4-BE49-F238E27FC236}">
                    <a16:creationId xmlns:a16="http://schemas.microsoft.com/office/drawing/2014/main" id="{12525DC4-7885-44B4-B079-3C8280C79638}"/>
                  </a:ext>
                </a:extLst>
              </p:cNvPr>
              <p:cNvSpPr/>
              <p:nvPr/>
            </p:nvSpPr>
            <p:spPr>
              <a:xfrm>
                <a:off x="-571682" y="7120596"/>
                <a:ext cx="481324" cy="298078"/>
              </a:xfrm>
              <a:custGeom>
                <a:avLst/>
                <a:gdLst>
                  <a:gd name="connsiteX0" fmla="*/ 0 w 481324"/>
                  <a:gd name="connsiteY0" fmla="*/ 0 h 298078"/>
                  <a:gd name="connsiteX1" fmla="*/ 61082 w 481324"/>
                  <a:gd name="connsiteY1" fmla="*/ 39092 h 298078"/>
                  <a:gd name="connsiteX2" fmla="*/ 119720 w 481324"/>
                  <a:gd name="connsiteY2" fmla="*/ 117277 h 298078"/>
                  <a:gd name="connsiteX3" fmla="*/ 168586 w 481324"/>
                  <a:gd name="connsiteY3" fmla="*/ 195462 h 298078"/>
                  <a:gd name="connsiteX4" fmla="*/ 266316 w 481324"/>
                  <a:gd name="connsiteY4" fmla="*/ 244327 h 298078"/>
                  <a:gd name="connsiteX5" fmla="*/ 349388 w 481324"/>
                  <a:gd name="connsiteY5" fmla="*/ 241884 h 298078"/>
                  <a:gd name="connsiteX6" fmla="*/ 481324 w 481324"/>
                  <a:gd name="connsiteY6" fmla="*/ 298078 h 298078"/>
                  <a:gd name="connsiteX7" fmla="*/ 447118 w 481324"/>
                  <a:gd name="connsiteY7" fmla="*/ 161256 h 298078"/>
                  <a:gd name="connsiteX8" fmla="*/ 437345 w 481324"/>
                  <a:gd name="connsiteY8" fmla="*/ 75742 h 298078"/>
                  <a:gd name="connsiteX9" fmla="*/ 376263 w 481324"/>
                  <a:gd name="connsiteY9" fmla="*/ 2443 h 298078"/>
                  <a:gd name="connsiteX10" fmla="*/ 390923 w 481324"/>
                  <a:gd name="connsiteY10" fmla="*/ 19546 h 298078"/>
                  <a:gd name="connsiteX11" fmla="*/ 420242 w 481324"/>
                  <a:gd name="connsiteY11" fmla="*/ 163699 h 298078"/>
                  <a:gd name="connsiteX12" fmla="*/ 432459 w 481324"/>
                  <a:gd name="connsiteY12" fmla="*/ 254100 h 298078"/>
                  <a:gd name="connsiteX13" fmla="*/ 315182 w 481324"/>
                  <a:gd name="connsiteY13" fmla="*/ 227224 h 298078"/>
                  <a:gd name="connsiteX14" fmla="*/ 151483 w 481324"/>
                  <a:gd name="connsiteY14" fmla="*/ 107504 h 298078"/>
                  <a:gd name="connsiteX15" fmla="*/ 0 w 481324"/>
                  <a:gd name="connsiteY15" fmla="*/ 0 h 298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81324" h="298078">
                    <a:moveTo>
                      <a:pt x="0" y="0"/>
                    </a:moveTo>
                    <a:cubicBezTo>
                      <a:pt x="21989" y="7330"/>
                      <a:pt x="43979" y="21989"/>
                      <a:pt x="61082" y="39092"/>
                    </a:cubicBezTo>
                    <a:cubicBezTo>
                      <a:pt x="85514" y="61082"/>
                      <a:pt x="105061" y="87958"/>
                      <a:pt x="119720" y="117277"/>
                    </a:cubicBezTo>
                    <a:cubicBezTo>
                      <a:pt x="134380" y="144153"/>
                      <a:pt x="146596" y="173472"/>
                      <a:pt x="168586" y="195462"/>
                    </a:cubicBezTo>
                    <a:cubicBezTo>
                      <a:pt x="193018" y="222338"/>
                      <a:pt x="227224" y="241884"/>
                      <a:pt x="266316" y="244327"/>
                    </a:cubicBezTo>
                    <a:cubicBezTo>
                      <a:pt x="293192" y="246770"/>
                      <a:pt x="322512" y="241884"/>
                      <a:pt x="349388" y="241884"/>
                    </a:cubicBezTo>
                    <a:cubicBezTo>
                      <a:pt x="403139" y="241884"/>
                      <a:pt x="442232" y="268760"/>
                      <a:pt x="481324" y="298078"/>
                    </a:cubicBezTo>
                    <a:cubicBezTo>
                      <a:pt x="454448" y="256543"/>
                      <a:pt x="444675" y="210121"/>
                      <a:pt x="447118" y="161256"/>
                    </a:cubicBezTo>
                    <a:cubicBezTo>
                      <a:pt x="449562" y="131936"/>
                      <a:pt x="449562" y="102617"/>
                      <a:pt x="437345" y="75742"/>
                    </a:cubicBezTo>
                    <a:cubicBezTo>
                      <a:pt x="422686" y="46422"/>
                      <a:pt x="400696" y="24433"/>
                      <a:pt x="376263" y="2443"/>
                    </a:cubicBezTo>
                    <a:cubicBezTo>
                      <a:pt x="381150" y="9773"/>
                      <a:pt x="388480" y="14660"/>
                      <a:pt x="390923" y="19546"/>
                    </a:cubicBezTo>
                    <a:cubicBezTo>
                      <a:pt x="434902" y="68411"/>
                      <a:pt x="437345" y="102617"/>
                      <a:pt x="420242" y="163699"/>
                    </a:cubicBezTo>
                    <a:cubicBezTo>
                      <a:pt x="403139" y="224780"/>
                      <a:pt x="432459" y="254100"/>
                      <a:pt x="432459" y="254100"/>
                    </a:cubicBezTo>
                    <a:cubicBezTo>
                      <a:pt x="403139" y="222338"/>
                      <a:pt x="378707" y="229667"/>
                      <a:pt x="315182" y="227224"/>
                    </a:cubicBezTo>
                    <a:cubicBezTo>
                      <a:pt x="251657" y="224780"/>
                      <a:pt x="171029" y="180802"/>
                      <a:pt x="151483" y="107504"/>
                    </a:cubicBezTo>
                    <a:cubicBezTo>
                      <a:pt x="136823" y="63525"/>
                      <a:pt x="75741" y="19546"/>
                      <a:pt x="0" y="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25" name="Freeform: Shape 3124">
                <a:extLst>
                  <a:ext uri="{FF2B5EF4-FFF2-40B4-BE49-F238E27FC236}">
                    <a16:creationId xmlns:a16="http://schemas.microsoft.com/office/drawing/2014/main" id="{5A791732-414D-4B1A-804A-93D133296727}"/>
                  </a:ext>
                </a:extLst>
              </p:cNvPr>
              <p:cNvSpPr/>
              <p:nvPr/>
            </p:nvSpPr>
            <p:spPr>
              <a:xfrm>
                <a:off x="-315138" y="7980626"/>
                <a:ext cx="78184" cy="12216"/>
              </a:xfrm>
              <a:custGeom>
                <a:avLst/>
                <a:gdLst>
                  <a:gd name="connsiteX0" fmla="*/ 53752 w 78184"/>
                  <a:gd name="connsiteY0" fmla="*/ 2443 h 12216"/>
                  <a:gd name="connsiteX1" fmla="*/ 51309 w 78184"/>
                  <a:gd name="connsiteY1" fmla="*/ 2443 h 12216"/>
                  <a:gd name="connsiteX2" fmla="*/ 0 w 78184"/>
                  <a:gd name="connsiteY2" fmla="*/ 12216 h 12216"/>
                  <a:gd name="connsiteX3" fmla="*/ 65968 w 78184"/>
                  <a:gd name="connsiteY3" fmla="*/ 2443 h 12216"/>
                  <a:gd name="connsiteX4" fmla="*/ 78185 w 78184"/>
                  <a:gd name="connsiteY4" fmla="*/ 0 h 12216"/>
                  <a:gd name="connsiteX5" fmla="*/ 53752 w 78184"/>
                  <a:gd name="connsiteY5" fmla="*/ 2443 h 12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184" h="12216">
                    <a:moveTo>
                      <a:pt x="53752" y="2443"/>
                    </a:moveTo>
                    <a:cubicBezTo>
                      <a:pt x="53752" y="2443"/>
                      <a:pt x="51309" y="2443"/>
                      <a:pt x="51309" y="2443"/>
                    </a:cubicBezTo>
                    <a:cubicBezTo>
                      <a:pt x="34206" y="4887"/>
                      <a:pt x="17103" y="7330"/>
                      <a:pt x="0" y="12216"/>
                    </a:cubicBezTo>
                    <a:cubicBezTo>
                      <a:pt x="21989" y="9774"/>
                      <a:pt x="43979" y="7330"/>
                      <a:pt x="65968" y="2443"/>
                    </a:cubicBezTo>
                    <a:cubicBezTo>
                      <a:pt x="68412" y="2443"/>
                      <a:pt x="73298" y="0"/>
                      <a:pt x="78185" y="0"/>
                    </a:cubicBezTo>
                    <a:cubicBezTo>
                      <a:pt x="68412" y="2443"/>
                      <a:pt x="61082" y="2443"/>
                      <a:pt x="53752" y="244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26" name="Freeform: Shape 3125">
                <a:extLst>
                  <a:ext uri="{FF2B5EF4-FFF2-40B4-BE49-F238E27FC236}">
                    <a16:creationId xmlns:a16="http://schemas.microsoft.com/office/drawing/2014/main" id="{1B224413-C48B-4655-9109-6C90351D269C}"/>
                  </a:ext>
                </a:extLst>
              </p:cNvPr>
              <p:cNvSpPr/>
              <p:nvPr/>
            </p:nvSpPr>
            <p:spPr>
              <a:xfrm>
                <a:off x="-630320" y="7884379"/>
                <a:ext cx="470436" cy="91361"/>
              </a:xfrm>
              <a:custGeom>
                <a:avLst/>
                <a:gdLst>
                  <a:gd name="connsiteX0" fmla="*/ 420242 w 470436"/>
                  <a:gd name="connsiteY0" fmla="*/ 5847 h 91361"/>
                  <a:gd name="connsiteX1" fmla="*/ 300522 w 470436"/>
                  <a:gd name="connsiteY1" fmla="*/ 3403 h 91361"/>
                  <a:gd name="connsiteX2" fmla="*/ 0 w 470436"/>
                  <a:gd name="connsiteY2" fmla="*/ 69372 h 91361"/>
                  <a:gd name="connsiteX3" fmla="*/ 75741 w 470436"/>
                  <a:gd name="connsiteY3" fmla="*/ 47382 h 91361"/>
                  <a:gd name="connsiteX4" fmla="*/ 383593 w 470436"/>
                  <a:gd name="connsiteY4" fmla="*/ 27836 h 91361"/>
                  <a:gd name="connsiteX5" fmla="*/ 452005 w 470436"/>
                  <a:gd name="connsiteY5" fmla="*/ 74258 h 91361"/>
                  <a:gd name="connsiteX6" fmla="*/ 427572 w 470436"/>
                  <a:gd name="connsiteY6" fmla="*/ 91361 h 91361"/>
                  <a:gd name="connsiteX7" fmla="*/ 432459 w 470436"/>
                  <a:gd name="connsiteY7" fmla="*/ 91361 h 91361"/>
                  <a:gd name="connsiteX8" fmla="*/ 434902 w 470436"/>
                  <a:gd name="connsiteY8" fmla="*/ 91361 h 91361"/>
                  <a:gd name="connsiteX9" fmla="*/ 456891 w 470436"/>
                  <a:gd name="connsiteY9" fmla="*/ 79145 h 91361"/>
                  <a:gd name="connsiteX10" fmla="*/ 420242 w 470436"/>
                  <a:gd name="connsiteY10" fmla="*/ 5847 h 91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70436" h="91361">
                    <a:moveTo>
                      <a:pt x="420242" y="5847"/>
                    </a:moveTo>
                    <a:cubicBezTo>
                      <a:pt x="381150" y="-3926"/>
                      <a:pt x="342058" y="960"/>
                      <a:pt x="300522" y="3403"/>
                    </a:cubicBezTo>
                    <a:cubicBezTo>
                      <a:pt x="215008" y="10733"/>
                      <a:pt x="85514" y="15620"/>
                      <a:pt x="0" y="69372"/>
                    </a:cubicBezTo>
                    <a:cubicBezTo>
                      <a:pt x="24433" y="59598"/>
                      <a:pt x="48865" y="49825"/>
                      <a:pt x="75741" y="47382"/>
                    </a:cubicBezTo>
                    <a:cubicBezTo>
                      <a:pt x="175915" y="30279"/>
                      <a:pt x="280976" y="18063"/>
                      <a:pt x="383593" y="27836"/>
                    </a:cubicBezTo>
                    <a:cubicBezTo>
                      <a:pt x="400696" y="30279"/>
                      <a:pt x="478881" y="37609"/>
                      <a:pt x="452005" y="74258"/>
                    </a:cubicBezTo>
                    <a:cubicBezTo>
                      <a:pt x="447118" y="81588"/>
                      <a:pt x="437345" y="86474"/>
                      <a:pt x="427572" y="91361"/>
                    </a:cubicBezTo>
                    <a:cubicBezTo>
                      <a:pt x="430015" y="91361"/>
                      <a:pt x="432459" y="91361"/>
                      <a:pt x="432459" y="91361"/>
                    </a:cubicBezTo>
                    <a:cubicBezTo>
                      <a:pt x="432459" y="91361"/>
                      <a:pt x="434902" y="91361"/>
                      <a:pt x="434902" y="91361"/>
                    </a:cubicBezTo>
                    <a:cubicBezTo>
                      <a:pt x="442232" y="88918"/>
                      <a:pt x="449562" y="84031"/>
                      <a:pt x="456891" y="79145"/>
                    </a:cubicBezTo>
                    <a:cubicBezTo>
                      <a:pt x="493540" y="49825"/>
                      <a:pt x="447118" y="13176"/>
                      <a:pt x="420242" y="5847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27" name="Freeform: Shape 3126">
                <a:extLst>
                  <a:ext uri="{FF2B5EF4-FFF2-40B4-BE49-F238E27FC236}">
                    <a16:creationId xmlns:a16="http://schemas.microsoft.com/office/drawing/2014/main" id="{CB3E1E14-6CA7-4C06-A279-6078C9281EB9}"/>
                  </a:ext>
                </a:extLst>
              </p:cNvPr>
              <p:cNvSpPr/>
              <p:nvPr/>
            </p:nvSpPr>
            <p:spPr>
              <a:xfrm>
                <a:off x="-747597" y="7447202"/>
                <a:ext cx="381590" cy="105852"/>
              </a:xfrm>
              <a:custGeom>
                <a:avLst/>
                <a:gdLst>
                  <a:gd name="connsiteX0" fmla="*/ 371377 w 381590"/>
                  <a:gd name="connsiteY0" fmla="*/ 105852 h 105852"/>
                  <a:gd name="connsiteX1" fmla="*/ 376263 w 381590"/>
                  <a:gd name="connsiteY1" fmla="*/ 74090 h 105852"/>
                  <a:gd name="connsiteX2" fmla="*/ 229667 w 381590"/>
                  <a:gd name="connsiteY2" fmla="*/ 3235 h 105852"/>
                  <a:gd name="connsiteX3" fmla="*/ 68412 w 381590"/>
                  <a:gd name="connsiteY3" fmla="*/ 20338 h 105852"/>
                  <a:gd name="connsiteX4" fmla="*/ 0 w 381590"/>
                  <a:gd name="connsiteY4" fmla="*/ 56987 h 105852"/>
                  <a:gd name="connsiteX5" fmla="*/ 239440 w 381590"/>
                  <a:gd name="connsiteY5" fmla="*/ 27668 h 105852"/>
                  <a:gd name="connsiteX6" fmla="*/ 366490 w 381590"/>
                  <a:gd name="connsiteY6" fmla="*/ 86307 h 105852"/>
                  <a:gd name="connsiteX7" fmla="*/ 371377 w 381590"/>
                  <a:gd name="connsiteY7" fmla="*/ 105852 h 105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1590" h="105852">
                    <a:moveTo>
                      <a:pt x="371377" y="105852"/>
                    </a:moveTo>
                    <a:cubicBezTo>
                      <a:pt x="381150" y="100966"/>
                      <a:pt x="386037" y="91193"/>
                      <a:pt x="376263" y="74090"/>
                    </a:cubicBezTo>
                    <a:cubicBezTo>
                      <a:pt x="346944" y="25225"/>
                      <a:pt x="280976" y="10565"/>
                      <a:pt x="229667" y="3235"/>
                    </a:cubicBezTo>
                    <a:cubicBezTo>
                      <a:pt x="173472" y="-4095"/>
                      <a:pt x="122163" y="792"/>
                      <a:pt x="68412" y="20338"/>
                    </a:cubicBezTo>
                    <a:cubicBezTo>
                      <a:pt x="43979" y="30112"/>
                      <a:pt x="21989" y="39885"/>
                      <a:pt x="0" y="56987"/>
                    </a:cubicBezTo>
                    <a:cubicBezTo>
                      <a:pt x="73298" y="20338"/>
                      <a:pt x="158813" y="8122"/>
                      <a:pt x="239440" y="27668"/>
                    </a:cubicBezTo>
                    <a:cubicBezTo>
                      <a:pt x="280976" y="39885"/>
                      <a:pt x="334728" y="56987"/>
                      <a:pt x="366490" y="86307"/>
                    </a:cubicBezTo>
                    <a:cubicBezTo>
                      <a:pt x="376263" y="96079"/>
                      <a:pt x="376263" y="100966"/>
                      <a:pt x="371377" y="10585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128" name="Freeform: Shape 3127">
              <a:extLst>
                <a:ext uri="{FF2B5EF4-FFF2-40B4-BE49-F238E27FC236}">
                  <a16:creationId xmlns:a16="http://schemas.microsoft.com/office/drawing/2014/main" id="{A64B1386-7E80-484D-B9AD-C117A94D1C45}"/>
                </a:ext>
              </a:extLst>
            </p:cNvPr>
            <p:cNvSpPr/>
            <p:nvPr/>
          </p:nvSpPr>
          <p:spPr>
            <a:xfrm>
              <a:off x="-791576" y="6679721"/>
              <a:ext cx="2071892" cy="2163119"/>
            </a:xfrm>
            <a:custGeom>
              <a:avLst/>
              <a:gdLst>
                <a:gd name="connsiteX0" fmla="*/ 1771370 w 2071892"/>
                <a:gd name="connsiteY0" fmla="*/ 343144 h 2163119"/>
                <a:gd name="connsiteX1" fmla="*/ 1632104 w 2071892"/>
                <a:gd name="connsiteY1" fmla="*/ 445761 h 2163119"/>
                <a:gd name="connsiteX2" fmla="*/ 1495281 w 2071892"/>
                <a:gd name="connsiteY2" fmla="*/ 572811 h 2163119"/>
                <a:gd name="connsiteX3" fmla="*/ 1426869 w 2071892"/>
                <a:gd name="connsiteY3" fmla="*/ 648552 h 2163119"/>
                <a:gd name="connsiteX4" fmla="*/ 1224078 w 2071892"/>
                <a:gd name="connsiteY4" fmla="*/ 951518 h 2163119"/>
                <a:gd name="connsiteX5" fmla="*/ 1177656 w 2071892"/>
                <a:gd name="connsiteY5" fmla="*/ 1093227 h 2163119"/>
                <a:gd name="connsiteX6" fmla="*/ 1136120 w 2071892"/>
                <a:gd name="connsiteY6" fmla="*/ 1146979 h 2163119"/>
                <a:gd name="connsiteX7" fmla="*/ 1101915 w 2071892"/>
                <a:gd name="connsiteY7" fmla="*/ 1085898 h 2163119"/>
                <a:gd name="connsiteX8" fmla="*/ 1075039 w 2071892"/>
                <a:gd name="connsiteY8" fmla="*/ 990610 h 2163119"/>
                <a:gd name="connsiteX9" fmla="*/ 1067709 w 2071892"/>
                <a:gd name="connsiteY9" fmla="*/ 861116 h 2163119"/>
                <a:gd name="connsiteX10" fmla="*/ 1067709 w 2071892"/>
                <a:gd name="connsiteY10" fmla="*/ 729180 h 2163119"/>
                <a:gd name="connsiteX11" fmla="*/ 1109244 w 2071892"/>
                <a:gd name="connsiteY11" fmla="*/ 423771 h 2163119"/>
                <a:gd name="connsiteX12" fmla="*/ 1211862 w 2071892"/>
                <a:gd name="connsiteY12" fmla="*/ 155012 h 2163119"/>
                <a:gd name="connsiteX13" fmla="*/ 1209418 w 2071892"/>
                <a:gd name="connsiteY13" fmla="*/ 152568 h 2163119"/>
                <a:gd name="connsiteX14" fmla="*/ 1092141 w 2071892"/>
                <a:gd name="connsiteY14" fmla="*/ 413998 h 2163119"/>
                <a:gd name="connsiteX15" fmla="*/ 1033503 w 2071892"/>
                <a:gd name="connsiteY15" fmla="*/ 758500 h 2163119"/>
                <a:gd name="connsiteX16" fmla="*/ 1031060 w 2071892"/>
                <a:gd name="connsiteY16" fmla="*/ 863560 h 2163119"/>
                <a:gd name="connsiteX17" fmla="*/ 1035946 w 2071892"/>
                <a:gd name="connsiteY17" fmla="*/ 980837 h 2163119"/>
                <a:gd name="connsiteX18" fmla="*/ 1013957 w 2071892"/>
                <a:gd name="connsiteY18" fmla="*/ 1037032 h 2163119"/>
                <a:gd name="connsiteX19" fmla="*/ 840485 w 2071892"/>
                <a:gd name="connsiteY19" fmla="*/ 834241 h 2163119"/>
                <a:gd name="connsiteX20" fmla="*/ 811165 w 2071892"/>
                <a:gd name="connsiteY20" fmla="*/ 787818 h 2163119"/>
                <a:gd name="connsiteX21" fmla="*/ 786733 w 2071892"/>
                <a:gd name="connsiteY21" fmla="*/ 724294 h 2163119"/>
                <a:gd name="connsiteX22" fmla="*/ 725651 w 2071892"/>
                <a:gd name="connsiteY22" fmla="*/ 489740 h 2163119"/>
                <a:gd name="connsiteX23" fmla="*/ 720764 w 2071892"/>
                <a:gd name="connsiteY23" fmla="*/ 355360 h 2163119"/>
                <a:gd name="connsiteX24" fmla="*/ 723208 w 2071892"/>
                <a:gd name="connsiteY24" fmla="*/ 220980 h 2163119"/>
                <a:gd name="connsiteX25" fmla="*/ 737867 w 2071892"/>
                <a:gd name="connsiteY25" fmla="*/ 98817 h 2163119"/>
                <a:gd name="connsiteX26" fmla="*/ 740311 w 2071892"/>
                <a:gd name="connsiteY26" fmla="*/ 81714 h 2163119"/>
                <a:gd name="connsiteX27" fmla="*/ 757414 w 2071892"/>
                <a:gd name="connsiteY27" fmla="*/ 1086 h 2163119"/>
                <a:gd name="connsiteX28" fmla="*/ 754970 w 2071892"/>
                <a:gd name="connsiteY28" fmla="*/ 1086 h 2163119"/>
                <a:gd name="connsiteX29" fmla="*/ 752527 w 2071892"/>
                <a:gd name="connsiteY29" fmla="*/ 13302 h 2163119"/>
                <a:gd name="connsiteX30" fmla="*/ 752527 w 2071892"/>
                <a:gd name="connsiteY30" fmla="*/ 8415 h 2163119"/>
                <a:gd name="connsiteX31" fmla="*/ 750084 w 2071892"/>
                <a:gd name="connsiteY31" fmla="*/ 8415 h 2163119"/>
                <a:gd name="connsiteX32" fmla="*/ 747640 w 2071892"/>
                <a:gd name="connsiteY32" fmla="*/ 20632 h 2163119"/>
                <a:gd name="connsiteX33" fmla="*/ 732981 w 2071892"/>
                <a:gd name="connsiteY33" fmla="*/ 52395 h 2163119"/>
                <a:gd name="connsiteX34" fmla="*/ 710991 w 2071892"/>
                <a:gd name="connsiteY34" fmla="*/ 137909 h 2163119"/>
                <a:gd name="connsiteX35" fmla="*/ 691445 w 2071892"/>
                <a:gd name="connsiteY35" fmla="*/ 277175 h 2163119"/>
                <a:gd name="connsiteX36" fmla="*/ 703662 w 2071892"/>
                <a:gd name="connsiteY36" fmla="*/ 563038 h 2163119"/>
                <a:gd name="connsiteX37" fmla="*/ 764743 w 2071892"/>
                <a:gd name="connsiteY37" fmla="*/ 768272 h 2163119"/>
                <a:gd name="connsiteX38" fmla="*/ 779403 w 2071892"/>
                <a:gd name="connsiteY38" fmla="*/ 807365 h 2163119"/>
                <a:gd name="connsiteX39" fmla="*/ 630364 w 2071892"/>
                <a:gd name="connsiteY39" fmla="*/ 665655 h 2163119"/>
                <a:gd name="connsiteX40" fmla="*/ 627920 w 2071892"/>
                <a:gd name="connsiteY40" fmla="*/ 668098 h 2163119"/>
                <a:gd name="connsiteX41" fmla="*/ 762300 w 2071892"/>
                <a:gd name="connsiteY41" fmla="*/ 841571 h 2163119"/>
                <a:gd name="connsiteX42" fmla="*/ 715878 w 2071892"/>
                <a:gd name="connsiteY42" fmla="*/ 819581 h 2163119"/>
                <a:gd name="connsiteX43" fmla="*/ 583941 w 2071892"/>
                <a:gd name="connsiteY43" fmla="*/ 748727 h 2163119"/>
                <a:gd name="connsiteX44" fmla="*/ 302965 w 2071892"/>
                <a:gd name="connsiteY44" fmla="*/ 646109 h 2163119"/>
                <a:gd name="connsiteX45" fmla="*/ 14660 w 2071892"/>
                <a:gd name="connsiteY45" fmla="*/ 653439 h 2163119"/>
                <a:gd name="connsiteX46" fmla="*/ 14660 w 2071892"/>
                <a:gd name="connsiteY46" fmla="*/ 655882 h 2163119"/>
                <a:gd name="connsiteX47" fmla="*/ 168586 w 2071892"/>
                <a:gd name="connsiteY47" fmla="*/ 655882 h 2163119"/>
                <a:gd name="connsiteX48" fmla="*/ 320068 w 2071892"/>
                <a:gd name="connsiteY48" fmla="*/ 690088 h 2163119"/>
                <a:gd name="connsiteX49" fmla="*/ 667013 w 2071892"/>
                <a:gd name="connsiteY49" fmla="*/ 846457 h 2163119"/>
                <a:gd name="connsiteX50" fmla="*/ 801392 w 2071892"/>
                <a:gd name="connsiteY50" fmla="*/ 919755 h 2163119"/>
                <a:gd name="connsiteX51" fmla="*/ 845371 w 2071892"/>
                <a:gd name="connsiteY51" fmla="*/ 978394 h 2163119"/>
                <a:gd name="connsiteX52" fmla="*/ 794063 w 2071892"/>
                <a:gd name="connsiteY52" fmla="*/ 1000383 h 2163119"/>
                <a:gd name="connsiteX53" fmla="*/ 667013 w 2071892"/>
                <a:gd name="connsiteY53" fmla="*/ 1000383 h 2163119"/>
                <a:gd name="connsiteX54" fmla="*/ 561952 w 2071892"/>
                <a:gd name="connsiteY54" fmla="*/ 1000383 h 2163119"/>
                <a:gd name="connsiteX55" fmla="*/ 217451 w 2071892"/>
                <a:gd name="connsiteY55" fmla="*/ 1051692 h 2163119"/>
                <a:gd name="connsiteX56" fmla="*/ 80628 w 2071892"/>
                <a:gd name="connsiteY56" fmla="*/ 1098114 h 2163119"/>
                <a:gd name="connsiteX57" fmla="*/ 0 w 2071892"/>
                <a:gd name="connsiteY57" fmla="*/ 1149423 h 2163119"/>
                <a:gd name="connsiteX58" fmla="*/ 210121 w 2071892"/>
                <a:gd name="connsiteY58" fmla="*/ 1083454 h 2163119"/>
                <a:gd name="connsiteX59" fmla="*/ 483767 w 2071892"/>
                <a:gd name="connsiteY59" fmla="*/ 1037032 h 2163119"/>
                <a:gd name="connsiteX60" fmla="*/ 742754 w 2071892"/>
                <a:gd name="connsiteY60" fmla="*/ 1029703 h 2163119"/>
                <a:gd name="connsiteX61" fmla="*/ 852701 w 2071892"/>
                <a:gd name="connsiteY61" fmla="*/ 1049249 h 2163119"/>
                <a:gd name="connsiteX62" fmla="*/ 950432 w 2071892"/>
                <a:gd name="connsiteY62" fmla="*/ 1090784 h 2163119"/>
                <a:gd name="connsiteX63" fmla="*/ 1028616 w 2071892"/>
                <a:gd name="connsiteY63" fmla="*/ 1193401 h 2163119"/>
                <a:gd name="connsiteX64" fmla="*/ 950432 w 2071892"/>
                <a:gd name="connsiteY64" fmla="*/ 1217834 h 2163119"/>
                <a:gd name="connsiteX65" fmla="*/ 640137 w 2071892"/>
                <a:gd name="connsiteY65" fmla="*/ 1369317 h 2163119"/>
                <a:gd name="connsiteX66" fmla="*/ 378707 w 2071892"/>
                <a:gd name="connsiteY66" fmla="*/ 1579438 h 2163119"/>
                <a:gd name="connsiteX67" fmla="*/ 268760 w 2071892"/>
                <a:gd name="connsiteY67" fmla="*/ 1708931 h 2163119"/>
                <a:gd name="connsiteX68" fmla="*/ 229667 w 2071892"/>
                <a:gd name="connsiteY68" fmla="*/ 1779786 h 2163119"/>
                <a:gd name="connsiteX69" fmla="*/ 212564 w 2071892"/>
                <a:gd name="connsiteY69" fmla="*/ 1823765 h 2163119"/>
                <a:gd name="connsiteX70" fmla="*/ 212564 w 2071892"/>
                <a:gd name="connsiteY70" fmla="*/ 1826208 h 2163119"/>
                <a:gd name="connsiteX71" fmla="*/ 222338 w 2071892"/>
                <a:gd name="connsiteY71" fmla="*/ 1813992 h 2163119"/>
                <a:gd name="connsiteX72" fmla="*/ 261430 w 2071892"/>
                <a:gd name="connsiteY72" fmla="*/ 1750467 h 2163119"/>
                <a:gd name="connsiteX73" fmla="*/ 403139 w 2071892"/>
                <a:gd name="connsiteY73" fmla="*/ 1596541 h 2163119"/>
                <a:gd name="connsiteX74" fmla="*/ 732981 w 2071892"/>
                <a:gd name="connsiteY74" fmla="*/ 1361987 h 2163119"/>
                <a:gd name="connsiteX75" fmla="*/ 916226 w 2071892"/>
                <a:gd name="connsiteY75" fmla="*/ 1274030 h 2163119"/>
                <a:gd name="connsiteX76" fmla="*/ 950432 w 2071892"/>
                <a:gd name="connsiteY76" fmla="*/ 1264256 h 2163119"/>
                <a:gd name="connsiteX77" fmla="*/ 965091 w 2071892"/>
                <a:gd name="connsiteY77" fmla="*/ 1261813 h 2163119"/>
                <a:gd name="connsiteX78" fmla="*/ 1045719 w 2071892"/>
                <a:gd name="connsiteY78" fmla="*/ 1242267 h 2163119"/>
                <a:gd name="connsiteX79" fmla="*/ 1133677 w 2071892"/>
                <a:gd name="connsiteY79" fmla="*/ 1256926 h 2163119"/>
                <a:gd name="connsiteX80" fmla="*/ 1170326 w 2071892"/>
                <a:gd name="connsiteY80" fmla="*/ 1342441 h 2163119"/>
                <a:gd name="connsiteX81" fmla="*/ 952875 w 2071892"/>
                <a:gd name="connsiteY81" fmla="*/ 1611200 h 2163119"/>
                <a:gd name="connsiteX82" fmla="*/ 879577 w 2071892"/>
                <a:gd name="connsiteY82" fmla="*/ 1733364 h 2163119"/>
                <a:gd name="connsiteX83" fmla="*/ 877134 w 2071892"/>
                <a:gd name="connsiteY83" fmla="*/ 1738251 h 2163119"/>
                <a:gd name="connsiteX84" fmla="*/ 874691 w 2071892"/>
                <a:gd name="connsiteY84" fmla="*/ 1743137 h 2163119"/>
                <a:gd name="connsiteX85" fmla="*/ 791619 w 2071892"/>
                <a:gd name="connsiteY85" fmla="*/ 1931269 h 2163119"/>
                <a:gd name="connsiteX86" fmla="*/ 764743 w 2071892"/>
                <a:gd name="connsiteY86" fmla="*/ 2046102 h 2163119"/>
                <a:gd name="connsiteX87" fmla="*/ 759857 w 2071892"/>
                <a:gd name="connsiteY87" fmla="*/ 2158493 h 2163119"/>
                <a:gd name="connsiteX88" fmla="*/ 769630 w 2071892"/>
                <a:gd name="connsiteY88" fmla="*/ 2158493 h 2163119"/>
                <a:gd name="connsiteX89" fmla="*/ 772073 w 2071892"/>
                <a:gd name="connsiteY89" fmla="*/ 2112071 h 2163119"/>
                <a:gd name="connsiteX90" fmla="*/ 789176 w 2071892"/>
                <a:gd name="connsiteY90" fmla="*/ 2050989 h 2163119"/>
                <a:gd name="connsiteX91" fmla="*/ 838041 w 2071892"/>
                <a:gd name="connsiteY91" fmla="*/ 1909280 h 2163119"/>
                <a:gd name="connsiteX92" fmla="*/ 977308 w 2071892"/>
                <a:gd name="connsiteY92" fmla="*/ 1662509 h 2163119"/>
                <a:gd name="connsiteX93" fmla="*/ 1148337 w 2071892"/>
                <a:gd name="connsiteY93" fmla="*/ 1457275 h 2163119"/>
                <a:gd name="connsiteX94" fmla="*/ 1243624 w 2071892"/>
                <a:gd name="connsiteY94" fmla="*/ 1391306 h 2163119"/>
                <a:gd name="connsiteX95" fmla="*/ 1353571 w 2071892"/>
                <a:gd name="connsiteY95" fmla="*/ 1508583 h 2163119"/>
                <a:gd name="connsiteX96" fmla="*/ 1334025 w 2071892"/>
                <a:gd name="connsiteY96" fmla="*/ 1616087 h 2163119"/>
                <a:gd name="connsiteX97" fmla="*/ 1294933 w 2071892"/>
                <a:gd name="connsiteY97" fmla="*/ 1826208 h 2163119"/>
                <a:gd name="connsiteX98" fmla="*/ 1302263 w 2071892"/>
                <a:gd name="connsiteY98" fmla="*/ 2026556 h 2163119"/>
                <a:gd name="connsiteX99" fmla="*/ 1370674 w 2071892"/>
                <a:gd name="connsiteY99" fmla="*/ 2136504 h 2163119"/>
                <a:gd name="connsiteX100" fmla="*/ 1375561 w 2071892"/>
                <a:gd name="connsiteY100" fmla="*/ 2126731 h 2163119"/>
                <a:gd name="connsiteX101" fmla="*/ 1343798 w 2071892"/>
                <a:gd name="connsiteY101" fmla="*/ 1801775 h 2163119"/>
                <a:gd name="connsiteX102" fmla="*/ 1375561 w 2071892"/>
                <a:gd name="connsiteY102" fmla="*/ 1652736 h 2163119"/>
                <a:gd name="connsiteX103" fmla="*/ 1390220 w 2071892"/>
                <a:gd name="connsiteY103" fmla="*/ 1586768 h 2163119"/>
                <a:gd name="connsiteX104" fmla="*/ 1514827 w 2071892"/>
                <a:gd name="connsiteY104" fmla="*/ 1618530 h 2163119"/>
                <a:gd name="connsiteX105" fmla="*/ 1617445 w 2071892"/>
                <a:gd name="connsiteY105" fmla="*/ 1708931 h 2163119"/>
                <a:gd name="connsiteX106" fmla="*/ 1808019 w 2071892"/>
                <a:gd name="connsiteY106" fmla="*/ 1901949 h 2163119"/>
                <a:gd name="connsiteX107" fmla="*/ 1873988 w 2071892"/>
                <a:gd name="connsiteY107" fmla="*/ 1989907 h 2163119"/>
                <a:gd name="connsiteX108" fmla="*/ 1954616 w 2071892"/>
                <a:gd name="connsiteY108" fmla="*/ 2050989 h 2163119"/>
                <a:gd name="connsiteX109" fmla="*/ 1908193 w 2071892"/>
                <a:gd name="connsiteY109" fmla="*/ 1997237 h 2163119"/>
                <a:gd name="connsiteX110" fmla="*/ 1851998 w 2071892"/>
                <a:gd name="connsiteY110" fmla="*/ 1926382 h 2163119"/>
                <a:gd name="connsiteX111" fmla="*/ 1744494 w 2071892"/>
                <a:gd name="connsiteY111" fmla="*/ 1784673 h 2163119"/>
                <a:gd name="connsiteX112" fmla="*/ 1487951 w 2071892"/>
                <a:gd name="connsiteY112" fmla="*/ 1542789 h 2163119"/>
                <a:gd name="connsiteX113" fmla="*/ 1399993 w 2071892"/>
                <a:gd name="connsiteY113" fmla="*/ 1454831 h 2163119"/>
                <a:gd name="connsiteX114" fmla="*/ 1483065 w 2071892"/>
                <a:gd name="connsiteY114" fmla="*/ 1391306 h 2163119"/>
                <a:gd name="connsiteX115" fmla="*/ 1553919 w 2071892"/>
                <a:gd name="connsiteY115" fmla="*/ 1386419 h 2163119"/>
                <a:gd name="connsiteX116" fmla="*/ 1658980 w 2071892"/>
                <a:gd name="connsiteY116" fmla="*/ 1374203 h 2163119"/>
                <a:gd name="connsiteX117" fmla="*/ 1800690 w 2071892"/>
                <a:gd name="connsiteY117" fmla="*/ 1369317 h 2163119"/>
                <a:gd name="connsiteX118" fmla="*/ 2069449 w 2071892"/>
                <a:gd name="connsiteY118" fmla="*/ 1440172 h 2163119"/>
                <a:gd name="connsiteX119" fmla="*/ 2071893 w 2071892"/>
                <a:gd name="connsiteY119" fmla="*/ 1437728 h 2163119"/>
                <a:gd name="connsiteX120" fmla="*/ 2008368 w 2071892"/>
                <a:gd name="connsiteY120" fmla="*/ 1396193 h 2163119"/>
                <a:gd name="connsiteX121" fmla="*/ 1983935 w 2071892"/>
                <a:gd name="connsiteY121" fmla="*/ 1383977 h 2163119"/>
                <a:gd name="connsiteX122" fmla="*/ 1886204 w 2071892"/>
                <a:gd name="connsiteY122" fmla="*/ 1359544 h 2163119"/>
                <a:gd name="connsiteX123" fmla="*/ 1641877 w 2071892"/>
                <a:gd name="connsiteY123" fmla="*/ 1332668 h 2163119"/>
                <a:gd name="connsiteX124" fmla="*/ 1412210 w 2071892"/>
                <a:gd name="connsiteY124" fmla="*/ 1349770 h 2163119"/>
                <a:gd name="connsiteX125" fmla="*/ 1321809 w 2071892"/>
                <a:gd name="connsiteY125" fmla="*/ 1347328 h 2163119"/>
                <a:gd name="connsiteX126" fmla="*/ 1297376 w 2071892"/>
                <a:gd name="connsiteY126" fmla="*/ 1242267 h 2163119"/>
                <a:gd name="connsiteX127" fmla="*/ 1380447 w 2071892"/>
                <a:gd name="connsiteY127" fmla="*/ 1149423 h 2163119"/>
                <a:gd name="connsiteX128" fmla="*/ 1549033 w 2071892"/>
                <a:gd name="connsiteY128" fmla="*/ 1027259 h 2163119"/>
                <a:gd name="connsiteX129" fmla="*/ 1764041 w 2071892"/>
                <a:gd name="connsiteY129" fmla="*/ 909982 h 2163119"/>
                <a:gd name="connsiteX130" fmla="*/ 1966832 w 2071892"/>
                <a:gd name="connsiteY130" fmla="*/ 851343 h 2163119"/>
                <a:gd name="connsiteX131" fmla="*/ 1966832 w 2071892"/>
                <a:gd name="connsiteY131" fmla="*/ 848900 h 2163119"/>
                <a:gd name="connsiteX132" fmla="*/ 1680969 w 2071892"/>
                <a:gd name="connsiteY132" fmla="*/ 934415 h 2163119"/>
                <a:gd name="connsiteX133" fmla="*/ 1483065 w 2071892"/>
                <a:gd name="connsiteY133" fmla="*/ 1039476 h 2163119"/>
                <a:gd name="connsiteX134" fmla="*/ 1412210 w 2071892"/>
                <a:gd name="connsiteY134" fmla="*/ 1088341 h 2163119"/>
                <a:gd name="connsiteX135" fmla="*/ 1312036 w 2071892"/>
                <a:gd name="connsiteY135" fmla="*/ 1164082 h 2163119"/>
                <a:gd name="connsiteX136" fmla="*/ 1268057 w 2071892"/>
                <a:gd name="connsiteY136" fmla="*/ 1215391 h 2163119"/>
                <a:gd name="connsiteX137" fmla="*/ 1224078 w 2071892"/>
                <a:gd name="connsiteY137" fmla="*/ 1247153 h 2163119"/>
                <a:gd name="connsiteX138" fmla="*/ 1206975 w 2071892"/>
                <a:gd name="connsiteY138" fmla="*/ 1190958 h 2163119"/>
                <a:gd name="connsiteX139" fmla="*/ 1241181 w 2071892"/>
                <a:gd name="connsiteY139" fmla="*/ 1051692 h 2163119"/>
                <a:gd name="connsiteX140" fmla="*/ 1365788 w 2071892"/>
                <a:gd name="connsiteY140" fmla="*/ 790262 h 2163119"/>
                <a:gd name="connsiteX141" fmla="*/ 1534373 w 2071892"/>
                <a:gd name="connsiteY141" fmla="*/ 563038 h 2163119"/>
                <a:gd name="connsiteX142" fmla="*/ 1654094 w 2071892"/>
                <a:gd name="connsiteY142" fmla="*/ 433544 h 2163119"/>
                <a:gd name="connsiteX143" fmla="*/ 1771370 w 2071892"/>
                <a:gd name="connsiteY143" fmla="*/ 343144 h 2163119"/>
                <a:gd name="connsiteX144" fmla="*/ 1771370 w 2071892"/>
                <a:gd name="connsiteY144" fmla="*/ 343144 h 2163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2071892" h="2163119">
                  <a:moveTo>
                    <a:pt x="1771370" y="343144"/>
                  </a:moveTo>
                  <a:cubicBezTo>
                    <a:pt x="1724948" y="377349"/>
                    <a:pt x="1676083" y="409112"/>
                    <a:pt x="1632104" y="445761"/>
                  </a:cubicBezTo>
                  <a:cubicBezTo>
                    <a:pt x="1585682" y="487296"/>
                    <a:pt x="1539260" y="528832"/>
                    <a:pt x="1495281" y="572811"/>
                  </a:cubicBezTo>
                  <a:cubicBezTo>
                    <a:pt x="1470848" y="597244"/>
                    <a:pt x="1448859" y="621676"/>
                    <a:pt x="1426869" y="648552"/>
                  </a:cubicBezTo>
                  <a:cubicBezTo>
                    <a:pt x="1348685" y="736510"/>
                    <a:pt x="1272943" y="841571"/>
                    <a:pt x="1224078" y="951518"/>
                  </a:cubicBezTo>
                  <a:cubicBezTo>
                    <a:pt x="1204532" y="997940"/>
                    <a:pt x="1189872" y="1046805"/>
                    <a:pt x="1177656" y="1093227"/>
                  </a:cubicBezTo>
                  <a:cubicBezTo>
                    <a:pt x="1172769" y="1110330"/>
                    <a:pt x="1162996" y="1161639"/>
                    <a:pt x="1136120" y="1146979"/>
                  </a:cubicBezTo>
                  <a:cubicBezTo>
                    <a:pt x="1119018" y="1137206"/>
                    <a:pt x="1109244" y="1103001"/>
                    <a:pt x="1101915" y="1085898"/>
                  </a:cubicBezTo>
                  <a:cubicBezTo>
                    <a:pt x="1089698" y="1054135"/>
                    <a:pt x="1082368" y="1022372"/>
                    <a:pt x="1075039" y="990610"/>
                  </a:cubicBezTo>
                  <a:cubicBezTo>
                    <a:pt x="1065266" y="951518"/>
                    <a:pt x="1065266" y="902652"/>
                    <a:pt x="1067709" y="861116"/>
                  </a:cubicBezTo>
                  <a:cubicBezTo>
                    <a:pt x="1067709" y="817138"/>
                    <a:pt x="1065266" y="773159"/>
                    <a:pt x="1067709" y="729180"/>
                  </a:cubicBezTo>
                  <a:cubicBezTo>
                    <a:pt x="1072595" y="626563"/>
                    <a:pt x="1087255" y="523946"/>
                    <a:pt x="1109244" y="423771"/>
                  </a:cubicBezTo>
                  <a:cubicBezTo>
                    <a:pt x="1131234" y="328484"/>
                    <a:pt x="1175213" y="245413"/>
                    <a:pt x="1211862" y="155012"/>
                  </a:cubicBezTo>
                  <a:cubicBezTo>
                    <a:pt x="1211862" y="152568"/>
                    <a:pt x="1211862" y="152568"/>
                    <a:pt x="1209418" y="152568"/>
                  </a:cubicBezTo>
                  <a:cubicBezTo>
                    <a:pt x="1167883" y="240526"/>
                    <a:pt x="1119018" y="321154"/>
                    <a:pt x="1092141" y="413998"/>
                  </a:cubicBezTo>
                  <a:cubicBezTo>
                    <a:pt x="1060379" y="526389"/>
                    <a:pt x="1043276" y="641222"/>
                    <a:pt x="1033503" y="758500"/>
                  </a:cubicBezTo>
                  <a:cubicBezTo>
                    <a:pt x="1031060" y="792705"/>
                    <a:pt x="1028616" y="826911"/>
                    <a:pt x="1031060" y="863560"/>
                  </a:cubicBezTo>
                  <a:cubicBezTo>
                    <a:pt x="1033503" y="902652"/>
                    <a:pt x="1031060" y="941745"/>
                    <a:pt x="1035946" y="980837"/>
                  </a:cubicBezTo>
                  <a:cubicBezTo>
                    <a:pt x="1038390" y="1000383"/>
                    <a:pt x="1050606" y="1068794"/>
                    <a:pt x="1013957" y="1037032"/>
                  </a:cubicBezTo>
                  <a:cubicBezTo>
                    <a:pt x="947989" y="983280"/>
                    <a:pt x="886907" y="907539"/>
                    <a:pt x="840485" y="834241"/>
                  </a:cubicBezTo>
                  <a:cubicBezTo>
                    <a:pt x="830712" y="819581"/>
                    <a:pt x="820939" y="804922"/>
                    <a:pt x="811165" y="787818"/>
                  </a:cubicBezTo>
                  <a:cubicBezTo>
                    <a:pt x="801392" y="768272"/>
                    <a:pt x="794063" y="746283"/>
                    <a:pt x="786733" y="724294"/>
                  </a:cubicBezTo>
                  <a:cubicBezTo>
                    <a:pt x="762300" y="648552"/>
                    <a:pt x="737867" y="567924"/>
                    <a:pt x="725651" y="489740"/>
                  </a:cubicBezTo>
                  <a:cubicBezTo>
                    <a:pt x="718321" y="445761"/>
                    <a:pt x="720764" y="399339"/>
                    <a:pt x="720764" y="355360"/>
                  </a:cubicBezTo>
                  <a:cubicBezTo>
                    <a:pt x="720764" y="311381"/>
                    <a:pt x="718321" y="264959"/>
                    <a:pt x="723208" y="220980"/>
                  </a:cubicBezTo>
                  <a:cubicBezTo>
                    <a:pt x="728094" y="179444"/>
                    <a:pt x="732981" y="140352"/>
                    <a:pt x="737867" y="98817"/>
                  </a:cubicBezTo>
                  <a:cubicBezTo>
                    <a:pt x="737867" y="93930"/>
                    <a:pt x="740311" y="86600"/>
                    <a:pt x="740311" y="81714"/>
                  </a:cubicBezTo>
                  <a:cubicBezTo>
                    <a:pt x="747640" y="54837"/>
                    <a:pt x="757414" y="27962"/>
                    <a:pt x="757414" y="1086"/>
                  </a:cubicBezTo>
                  <a:cubicBezTo>
                    <a:pt x="757414" y="1086"/>
                    <a:pt x="754970" y="-1357"/>
                    <a:pt x="754970" y="1086"/>
                  </a:cubicBezTo>
                  <a:cubicBezTo>
                    <a:pt x="754970" y="5972"/>
                    <a:pt x="752527" y="8415"/>
                    <a:pt x="752527" y="13302"/>
                  </a:cubicBezTo>
                  <a:cubicBezTo>
                    <a:pt x="752527" y="10859"/>
                    <a:pt x="752527" y="10859"/>
                    <a:pt x="752527" y="8415"/>
                  </a:cubicBezTo>
                  <a:cubicBezTo>
                    <a:pt x="752527" y="8415"/>
                    <a:pt x="750084" y="8415"/>
                    <a:pt x="750084" y="8415"/>
                  </a:cubicBezTo>
                  <a:cubicBezTo>
                    <a:pt x="750084" y="13302"/>
                    <a:pt x="750084" y="15746"/>
                    <a:pt x="747640" y="20632"/>
                  </a:cubicBezTo>
                  <a:cubicBezTo>
                    <a:pt x="742754" y="30405"/>
                    <a:pt x="737867" y="42621"/>
                    <a:pt x="732981" y="52395"/>
                  </a:cubicBezTo>
                  <a:cubicBezTo>
                    <a:pt x="723208" y="81714"/>
                    <a:pt x="718321" y="108590"/>
                    <a:pt x="710991" y="137909"/>
                  </a:cubicBezTo>
                  <a:cubicBezTo>
                    <a:pt x="701218" y="184331"/>
                    <a:pt x="696332" y="230753"/>
                    <a:pt x="691445" y="277175"/>
                  </a:cubicBezTo>
                  <a:cubicBezTo>
                    <a:pt x="681672" y="372462"/>
                    <a:pt x="686559" y="470193"/>
                    <a:pt x="703662" y="563038"/>
                  </a:cubicBezTo>
                  <a:cubicBezTo>
                    <a:pt x="715878" y="636336"/>
                    <a:pt x="732981" y="704747"/>
                    <a:pt x="764743" y="768272"/>
                  </a:cubicBezTo>
                  <a:cubicBezTo>
                    <a:pt x="769630" y="780489"/>
                    <a:pt x="774516" y="795149"/>
                    <a:pt x="779403" y="807365"/>
                  </a:cubicBezTo>
                  <a:cubicBezTo>
                    <a:pt x="730538" y="758500"/>
                    <a:pt x="679229" y="714520"/>
                    <a:pt x="630364" y="665655"/>
                  </a:cubicBezTo>
                  <a:cubicBezTo>
                    <a:pt x="627920" y="663212"/>
                    <a:pt x="627920" y="668098"/>
                    <a:pt x="627920" y="668098"/>
                  </a:cubicBezTo>
                  <a:cubicBezTo>
                    <a:pt x="667013" y="729180"/>
                    <a:pt x="713435" y="787818"/>
                    <a:pt x="762300" y="841571"/>
                  </a:cubicBezTo>
                  <a:cubicBezTo>
                    <a:pt x="747640" y="834241"/>
                    <a:pt x="730538" y="826911"/>
                    <a:pt x="715878" y="819581"/>
                  </a:cubicBezTo>
                  <a:cubicBezTo>
                    <a:pt x="674342" y="790262"/>
                    <a:pt x="630364" y="770716"/>
                    <a:pt x="583941" y="748727"/>
                  </a:cubicBezTo>
                  <a:cubicBezTo>
                    <a:pt x="493540" y="702304"/>
                    <a:pt x="400696" y="668098"/>
                    <a:pt x="302965" y="646109"/>
                  </a:cubicBezTo>
                  <a:cubicBezTo>
                    <a:pt x="210121" y="626563"/>
                    <a:pt x="105061" y="614347"/>
                    <a:pt x="14660" y="653439"/>
                  </a:cubicBezTo>
                  <a:cubicBezTo>
                    <a:pt x="12216" y="653439"/>
                    <a:pt x="14660" y="655882"/>
                    <a:pt x="14660" y="655882"/>
                  </a:cubicBezTo>
                  <a:cubicBezTo>
                    <a:pt x="61082" y="646109"/>
                    <a:pt x="119720" y="648552"/>
                    <a:pt x="168586" y="655882"/>
                  </a:cubicBezTo>
                  <a:cubicBezTo>
                    <a:pt x="219894" y="663212"/>
                    <a:pt x="271203" y="675429"/>
                    <a:pt x="320068" y="690088"/>
                  </a:cubicBezTo>
                  <a:cubicBezTo>
                    <a:pt x="442232" y="726737"/>
                    <a:pt x="557065" y="782932"/>
                    <a:pt x="667013" y="846457"/>
                  </a:cubicBezTo>
                  <a:cubicBezTo>
                    <a:pt x="710991" y="870890"/>
                    <a:pt x="759857" y="890436"/>
                    <a:pt x="801392" y="919755"/>
                  </a:cubicBezTo>
                  <a:cubicBezTo>
                    <a:pt x="816052" y="929528"/>
                    <a:pt x="852701" y="953961"/>
                    <a:pt x="845371" y="978394"/>
                  </a:cubicBezTo>
                  <a:cubicBezTo>
                    <a:pt x="840485" y="997940"/>
                    <a:pt x="811165" y="1000383"/>
                    <a:pt x="794063" y="1000383"/>
                  </a:cubicBezTo>
                  <a:cubicBezTo>
                    <a:pt x="752527" y="1002826"/>
                    <a:pt x="708548" y="1000383"/>
                    <a:pt x="667013" y="1000383"/>
                  </a:cubicBezTo>
                  <a:cubicBezTo>
                    <a:pt x="632807" y="1000383"/>
                    <a:pt x="596158" y="1000383"/>
                    <a:pt x="561952" y="1000383"/>
                  </a:cubicBezTo>
                  <a:cubicBezTo>
                    <a:pt x="444675" y="1002826"/>
                    <a:pt x="329841" y="1017486"/>
                    <a:pt x="217451" y="1051692"/>
                  </a:cubicBezTo>
                  <a:cubicBezTo>
                    <a:pt x="171029" y="1063908"/>
                    <a:pt x="124607" y="1078568"/>
                    <a:pt x="80628" y="1098114"/>
                  </a:cubicBezTo>
                  <a:cubicBezTo>
                    <a:pt x="53752" y="1110330"/>
                    <a:pt x="21989" y="1127433"/>
                    <a:pt x="0" y="1149423"/>
                  </a:cubicBezTo>
                  <a:cubicBezTo>
                    <a:pt x="68412" y="1120103"/>
                    <a:pt x="139266" y="1100557"/>
                    <a:pt x="210121" y="1083454"/>
                  </a:cubicBezTo>
                  <a:cubicBezTo>
                    <a:pt x="300522" y="1063908"/>
                    <a:pt x="390923" y="1049249"/>
                    <a:pt x="483767" y="1037032"/>
                  </a:cubicBezTo>
                  <a:cubicBezTo>
                    <a:pt x="569282" y="1027259"/>
                    <a:pt x="657240" y="1019929"/>
                    <a:pt x="742754" y="1029703"/>
                  </a:cubicBezTo>
                  <a:cubicBezTo>
                    <a:pt x="779403" y="1034589"/>
                    <a:pt x="816052" y="1041919"/>
                    <a:pt x="852701" y="1049249"/>
                  </a:cubicBezTo>
                  <a:cubicBezTo>
                    <a:pt x="886907" y="1056578"/>
                    <a:pt x="923556" y="1066352"/>
                    <a:pt x="950432" y="1090784"/>
                  </a:cubicBezTo>
                  <a:cubicBezTo>
                    <a:pt x="972421" y="1110330"/>
                    <a:pt x="1070152" y="1154309"/>
                    <a:pt x="1028616" y="1193401"/>
                  </a:cubicBezTo>
                  <a:cubicBezTo>
                    <a:pt x="1009070" y="1210504"/>
                    <a:pt x="972421" y="1212948"/>
                    <a:pt x="950432" y="1217834"/>
                  </a:cubicBezTo>
                  <a:cubicBezTo>
                    <a:pt x="838041" y="1244710"/>
                    <a:pt x="735424" y="1308235"/>
                    <a:pt x="640137" y="1369317"/>
                  </a:cubicBezTo>
                  <a:cubicBezTo>
                    <a:pt x="544849" y="1430399"/>
                    <a:pt x="454448" y="1496367"/>
                    <a:pt x="378707" y="1579438"/>
                  </a:cubicBezTo>
                  <a:cubicBezTo>
                    <a:pt x="342058" y="1620973"/>
                    <a:pt x="300522" y="1662509"/>
                    <a:pt x="268760" y="1708931"/>
                  </a:cubicBezTo>
                  <a:cubicBezTo>
                    <a:pt x="254100" y="1730921"/>
                    <a:pt x="241884" y="1755353"/>
                    <a:pt x="229667" y="1779786"/>
                  </a:cubicBezTo>
                  <a:cubicBezTo>
                    <a:pt x="224781" y="1789559"/>
                    <a:pt x="217451" y="1821322"/>
                    <a:pt x="212564" y="1823765"/>
                  </a:cubicBezTo>
                  <a:cubicBezTo>
                    <a:pt x="212564" y="1823765"/>
                    <a:pt x="212564" y="1826208"/>
                    <a:pt x="212564" y="1826208"/>
                  </a:cubicBezTo>
                  <a:cubicBezTo>
                    <a:pt x="217451" y="1823765"/>
                    <a:pt x="219894" y="1818878"/>
                    <a:pt x="222338" y="1813992"/>
                  </a:cubicBezTo>
                  <a:cubicBezTo>
                    <a:pt x="234554" y="1792002"/>
                    <a:pt x="246770" y="1770013"/>
                    <a:pt x="261430" y="1750467"/>
                  </a:cubicBezTo>
                  <a:cubicBezTo>
                    <a:pt x="300522" y="1694272"/>
                    <a:pt x="351831" y="1642963"/>
                    <a:pt x="403139" y="1596541"/>
                  </a:cubicBezTo>
                  <a:cubicBezTo>
                    <a:pt x="500870" y="1506140"/>
                    <a:pt x="615704" y="1425512"/>
                    <a:pt x="732981" y="1361987"/>
                  </a:cubicBezTo>
                  <a:cubicBezTo>
                    <a:pt x="794063" y="1327781"/>
                    <a:pt x="850258" y="1296019"/>
                    <a:pt x="916226" y="1274030"/>
                  </a:cubicBezTo>
                  <a:cubicBezTo>
                    <a:pt x="925999" y="1271586"/>
                    <a:pt x="938215" y="1266699"/>
                    <a:pt x="950432" y="1264256"/>
                  </a:cubicBezTo>
                  <a:cubicBezTo>
                    <a:pt x="955318" y="1264256"/>
                    <a:pt x="960205" y="1261813"/>
                    <a:pt x="965091" y="1261813"/>
                  </a:cubicBezTo>
                  <a:cubicBezTo>
                    <a:pt x="991967" y="1256926"/>
                    <a:pt x="1016400" y="1242267"/>
                    <a:pt x="1045719" y="1242267"/>
                  </a:cubicBezTo>
                  <a:cubicBezTo>
                    <a:pt x="1077482" y="1242267"/>
                    <a:pt x="1104358" y="1242267"/>
                    <a:pt x="1133677" y="1256926"/>
                  </a:cubicBezTo>
                  <a:cubicBezTo>
                    <a:pt x="1165440" y="1271586"/>
                    <a:pt x="1194759" y="1310679"/>
                    <a:pt x="1170326" y="1342441"/>
                  </a:cubicBezTo>
                  <a:cubicBezTo>
                    <a:pt x="1099471" y="1435285"/>
                    <a:pt x="1016400" y="1513470"/>
                    <a:pt x="952875" y="1611200"/>
                  </a:cubicBezTo>
                  <a:cubicBezTo>
                    <a:pt x="925999" y="1652736"/>
                    <a:pt x="901566" y="1691828"/>
                    <a:pt x="879577" y="1733364"/>
                  </a:cubicBezTo>
                  <a:cubicBezTo>
                    <a:pt x="879577" y="1735807"/>
                    <a:pt x="877134" y="1738251"/>
                    <a:pt x="877134" y="1738251"/>
                  </a:cubicBezTo>
                  <a:cubicBezTo>
                    <a:pt x="877134" y="1740693"/>
                    <a:pt x="874691" y="1740693"/>
                    <a:pt x="874691" y="1743137"/>
                  </a:cubicBezTo>
                  <a:cubicBezTo>
                    <a:pt x="842928" y="1804219"/>
                    <a:pt x="813609" y="1865300"/>
                    <a:pt x="791619" y="1931269"/>
                  </a:cubicBezTo>
                  <a:cubicBezTo>
                    <a:pt x="779403" y="1967918"/>
                    <a:pt x="772073" y="2007010"/>
                    <a:pt x="764743" y="2046102"/>
                  </a:cubicBezTo>
                  <a:cubicBezTo>
                    <a:pt x="759857" y="2082751"/>
                    <a:pt x="750084" y="2121844"/>
                    <a:pt x="759857" y="2158493"/>
                  </a:cubicBezTo>
                  <a:cubicBezTo>
                    <a:pt x="762300" y="2163380"/>
                    <a:pt x="767187" y="2165823"/>
                    <a:pt x="769630" y="2158493"/>
                  </a:cubicBezTo>
                  <a:cubicBezTo>
                    <a:pt x="772073" y="2143833"/>
                    <a:pt x="772073" y="2126731"/>
                    <a:pt x="772073" y="2112071"/>
                  </a:cubicBezTo>
                  <a:cubicBezTo>
                    <a:pt x="776960" y="2090081"/>
                    <a:pt x="784290" y="2070535"/>
                    <a:pt x="789176" y="2050989"/>
                  </a:cubicBezTo>
                  <a:cubicBezTo>
                    <a:pt x="801392" y="2002124"/>
                    <a:pt x="818495" y="1955702"/>
                    <a:pt x="838041" y="1909280"/>
                  </a:cubicBezTo>
                  <a:cubicBezTo>
                    <a:pt x="874691" y="1821322"/>
                    <a:pt x="918669" y="1738251"/>
                    <a:pt x="977308" y="1662509"/>
                  </a:cubicBezTo>
                  <a:cubicBezTo>
                    <a:pt x="1033503" y="1591655"/>
                    <a:pt x="1077482" y="1518357"/>
                    <a:pt x="1148337" y="1457275"/>
                  </a:cubicBezTo>
                  <a:cubicBezTo>
                    <a:pt x="1172769" y="1435285"/>
                    <a:pt x="1211862" y="1379090"/>
                    <a:pt x="1243624" y="1391306"/>
                  </a:cubicBezTo>
                  <a:cubicBezTo>
                    <a:pt x="1297376" y="1413296"/>
                    <a:pt x="1348685" y="1467048"/>
                    <a:pt x="1353571" y="1508583"/>
                  </a:cubicBezTo>
                  <a:cubicBezTo>
                    <a:pt x="1358458" y="1535459"/>
                    <a:pt x="1341355" y="1589211"/>
                    <a:pt x="1334025" y="1616087"/>
                  </a:cubicBezTo>
                  <a:cubicBezTo>
                    <a:pt x="1316922" y="1684499"/>
                    <a:pt x="1302263" y="1757797"/>
                    <a:pt x="1294933" y="1826208"/>
                  </a:cubicBezTo>
                  <a:cubicBezTo>
                    <a:pt x="1287603" y="1894620"/>
                    <a:pt x="1285160" y="1960588"/>
                    <a:pt x="1302263" y="2026556"/>
                  </a:cubicBezTo>
                  <a:cubicBezTo>
                    <a:pt x="1312036" y="2060762"/>
                    <a:pt x="1336468" y="2121844"/>
                    <a:pt x="1370674" y="2136504"/>
                  </a:cubicBezTo>
                  <a:cubicBezTo>
                    <a:pt x="1375561" y="2138947"/>
                    <a:pt x="1375561" y="2129174"/>
                    <a:pt x="1375561" y="2126731"/>
                  </a:cubicBezTo>
                  <a:cubicBezTo>
                    <a:pt x="1309592" y="2021669"/>
                    <a:pt x="1324252" y="1919053"/>
                    <a:pt x="1343798" y="1801775"/>
                  </a:cubicBezTo>
                  <a:cubicBezTo>
                    <a:pt x="1351128" y="1752910"/>
                    <a:pt x="1360901" y="1701602"/>
                    <a:pt x="1375561" y="1652736"/>
                  </a:cubicBezTo>
                  <a:cubicBezTo>
                    <a:pt x="1380447" y="1630746"/>
                    <a:pt x="1385334" y="1608757"/>
                    <a:pt x="1390220" y="1586768"/>
                  </a:cubicBezTo>
                  <a:cubicBezTo>
                    <a:pt x="1412210" y="1496367"/>
                    <a:pt x="1480621" y="1589211"/>
                    <a:pt x="1514827" y="1618530"/>
                  </a:cubicBezTo>
                  <a:cubicBezTo>
                    <a:pt x="1549033" y="1647850"/>
                    <a:pt x="1583239" y="1679612"/>
                    <a:pt x="1617445" y="1708931"/>
                  </a:cubicBezTo>
                  <a:cubicBezTo>
                    <a:pt x="1685856" y="1770013"/>
                    <a:pt x="1751824" y="1831095"/>
                    <a:pt x="1808019" y="1901949"/>
                  </a:cubicBezTo>
                  <a:cubicBezTo>
                    <a:pt x="1830009" y="1928826"/>
                    <a:pt x="1851998" y="1960588"/>
                    <a:pt x="1873988" y="1989907"/>
                  </a:cubicBezTo>
                  <a:cubicBezTo>
                    <a:pt x="1898420" y="2011897"/>
                    <a:pt x="1925296" y="2033886"/>
                    <a:pt x="1954616" y="2050989"/>
                  </a:cubicBezTo>
                  <a:cubicBezTo>
                    <a:pt x="1944842" y="2031443"/>
                    <a:pt x="1917967" y="2011897"/>
                    <a:pt x="1908193" y="1997237"/>
                  </a:cubicBezTo>
                  <a:cubicBezTo>
                    <a:pt x="1888647" y="1975248"/>
                    <a:pt x="1869101" y="1950815"/>
                    <a:pt x="1851998" y="1926382"/>
                  </a:cubicBezTo>
                  <a:cubicBezTo>
                    <a:pt x="1817793" y="1879960"/>
                    <a:pt x="1783587" y="1831095"/>
                    <a:pt x="1744494" y="1784673"/>
                  </a:cubicBezTo>
                  <a:cubicBezTo>
                    <a:pt x="1666310" y="1696715"/>
                    <a:pt x="1571022" y="1625860"/>
                    <a:pt x="1487951" y="1542789"/>
                  </a:cubicBezTo>
                  <a:cubicBezTo>
                    <a:pt x="1458632" y="1513470"/>
                    <a:pt x="1419540" y="1489037"/>
                    <a:pt x="1399993" y="1454831"/>
                  </a:cubicBezTo>
                  <a:cubicBezTo>
                    <a:pt x="1370674" y="1403523"/>
                    <a:pt x="1451302" y="1396193"/>
                    <a:pt x="1483065" y="1391306"/>
                  </a:cubicBezTo>
                  <a:cubicBezTo>
                    <a:pt x="1507497" y="1388863"/>
                    <a:pt x="1531930" y="1388863"/>
                    <a:pt x="1553919" y="1386419"/>
                  </a:cubicBezTo>
                  <a:cubicBezTo>
                    <a:pt x="1588125" y="1381533"/>
                    <a:pt x="1624774" y="1381533"/>
                    <a:pt x="1658980" y="1374203"/>
                  </a:cubicBezTo>
                  <a:cubicBezTo>
                    <a:pt x="1705402" y="1364430"/>
                    <a:pt x="1754268" y="1371760"/>
                    <a:pt x="1800690" y="1369317"/>
                  </a:cubicBezTo>
                  <a:cubicBezTo>
                    <a:pt x="1893534" y="1376646"/>
                    <a:pt x="1988821" y="1393750"/>
                    <a:pt x="2069449" y="1440172"/>
                  </a:cubicBezTo>
                  <a:cubicBezTo>
                    <a:pt x="2071893" y="1440172"/>
                    <a:pt x="2071893" y="1440172"/>
                    <a:pt x="2071893" y="1437728"/>
                  </a:cubicBezTo>
                  <a:cubicBezTo>
                    <a:pt x="2054790" y="1420626"/>
                    <a:pt x="2030357" y="1408409"/>
                    <a:pt x="2008368" y="1396193"/>
                  </a:cubicBezTo>
                  <a:cubicBezTo>
                    <a:pt x="2001038" y="1391306"/>
                    <a:pt x="1991265" y="1388863"/>
                    <a:pt x="1983935" y="1383977"/>
                  </a:cubicBezTo>
                  <a:cubicBezTo>
                    <a:pt x="1952172" y="1374203"/>
                    <a:pt x="1917967" y="1366874"/>
                    <a:pt x="1886204" y="1359544"/>
                  </a:cubicBezTo>
                  <a:cubicBezTo>
                    <a:pt x="1803133" y="1339997"/>
                    <a:pt x="1724948" y="1335111"/>
                    <a:pt x="1641877" y="1332668"/>
                  </a:cubicBezTo>
                  <a:cubicBezTo>
                    <a:pt x="1566136" y="1330224"/>
                    <a:pt x="1487951" y="1344884"/>
                    <a:pt x="1412210" y="1349770"/>
                  </a:cubicBezTo>
                  <a:cubicBezTo>
                    <a:pt x="1382890" y="1352214"/>
                    <a:pt x="1348685" y="1357101"/>
                    <a:pt x="1321809" y="1347328"/>
                  </a:cubicBezTo>
                  <a:cubicBezTo>
                    <a:pt x="1277830" y="1332668"/>
                    <a:pt x="1282716" y="1274030"/>
                    <a:pt x="1297376" y="1242267"/>
                  </a:cubicBezTo>
                  <a:cubicBezTo>
                    <a:pt x="1316922" y="1205618"/>
                    <a:pt x="1348685" y="1176299"/>
                    <a:pt x="1380447" y="1149423"/>
                  </a:cubicBezTo>
                  <a:cubicBezTo>
                    <a:pt x="1431756" y="1103001"/>
                    <a:pt x="1490394" y="1063908"/>
                    <a:pt x="1549033" y="1027259"/>
                  </a:cubicBezTo>
                  <a:cubicBezTo>
                    <a:pt x="1619888" y="985723"/>
                    <a:pt x="1688299" y="941745"/>
                    <a:pt x="1764041" y="909982"/>
                  </a:cubicBezTo>
                  <a:cubicBezTo>
                    <a:pt x="1827566" y="880663"/>
                    <a:pt x="1898420" y="866003"/>
                    <a:pt x="1966832" y="851343"/>
                  </a:cubicBezTo>
                  <a:cubicBezTo>
                    <a:pt x="1969275" y="851343"/>
                    <a:pt x="1966832" y="848900"/>
                    <a:pt x="1966832" y="848900"/>
                  </a:cubicBezTo>
                  <a:cubicBezTo>
                    <a:pt x="1866658" y="858674"/>
                    <a:pt x="1771370" y="890436"/>
                    <a:pt x="1680969" y="934415"/>
                  </a:cubicBezTo>
                  <a:cubicBezTo>
                    <a:pt x="1612558" y="966177"/>
                    <a:pt x="1546590" y="1000383"/>
                    <a:pt x="1483065" y="1039476"/>
                  </a:cubicBezTo>
                  <a:cubicBezTo>
                    <a:pt x="1458632" y="1054135"/>
                    <a:pt x="1434199" y="1071238"/>
                    <a:pt x="1412210" y="1088341"/>
                  </a:cubicBezTo>
                  <a:cubicBezTo>
                    <a:pt x="1378004" y="1112774"/>
                    <a:pt x="1343798" y="1132320"/>
                    <a:pt x="1312036" y="1164082"/>
                  </a:cubicBezTo>
                  <a:cubicBezTo>
                    <a:pt x="1297376" y="1181185"/>
                    <a:pt x="1282716" y="1198288"/>
                    <a:pt x="1268057" y="1215391"/>
                  </a:cubicBezTo>
                  <a:cubicBezTo>
                    <a:pt x="1258284" y="1227607"/>
                    <a:pt x="1241181" y="1249597"/>
                    <a:pt x="1224078" y="1247153"/>
                  </a:cubicBezTo>
                  <a:cubicBezTo>
                    <a:pt x="1202089" y="1244710"/>
                    <a:pt x="1206975" y="1205618"/>
                    <a:pt x="1206975" y="1190958"/>
                  </a:cubicBezTo>
                  <a:cubicBezTo>
                    <a:pt x="1206975" y="1142092"/>
                    <a:pt x="1224078" y="1095670"/>
                    <a:pt x="1241181" y="1051692"/>
                  </a:cubicBezTo>
                  <a:cubicBezTo>
                    <a:pt x="1275387" y="961291"/>
                    <a:pt x="1316922" y="873333"/>
                    <a:pt x="1365788" y="790262"/>
                  </a:cubicBezTo>
                  <a:cubicBezTo>
                    <a:pt x="1414653" y="709634"/>
                    <a:pt x="1470848" y="631449"/>
                    <a:pt x="1534373" y="563038"/>
                  </a:cubicBezTo>
                  <a:cubicBezTo>
                    <a:pt x="1573466" y="519059"/>
                    <a:pt x="1610115" y="472637"/>
                    <a:pt x="1654094" y="433544"/>
                  </a:cubicBezTo>
                  <a:cubicBezTo>
                    <a:pt x="1698072" y="406669"/>
                    <a:pt x="1734721" y="377349"/>
                    <a:pt x="1771370" y="343144"/>
                  </a:cubicBezTo>
                  <a:cubicBezTo>
                    <a:pt x="1771370" y="345587"/>
                    <a:pt x="1771370" y="343144"/>
                    <a:pt x="1771370" y="343144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29" name="Freeform: Shape 3128">
              <a:extLst>
                <a:ext uri="{FF2B5EF4-FFF2-40B4-BE49-F238E27FC236}">
                  <a16:creationId xmlns:a16="http://schemas.microsoft.com/office/drawing/2014/main" id="{503C6D8D-9249-4CBD-8373-0101647CCC4E}"/>
                </a:ext>
              </a:extLst>
            </p:cNvPr>
            <p:cNvSpPr/>
            <p:nvPr/>
          </p:nvSpPr>
          <p:spPr>
            <a:xfrm>
              <a:off x="-791576" y="6679721"/>
              <a:ext cx="2071892" cy="2163119"/>
            </a:xfrm>
            <a:custGeom>
              <a:avLst/>
              <a:gdLst>
                <a:gd name="connsiteX0" fmla="*/ 1771370 w 2071892"/>
                <a:gd name="connsiteY0" fmla="*/ 343144 h 2163119"/>
                <a:gd name="connsiteX1" fmla="*/ 1632104 w 2071892"/>
                <a:gd name="connsiteY1" fmla="*/ 445761 h 2163119"/>
                <a:gd name="connsiteX2" fmla="*/ 1495281 w 2071892"/>
                <a:gd name="connsiteY2" fmla="*/ 572811 h 2163119"/>
                <a:gd name="connsiteX3" fmla="*/ 1426869 w 2071892"/>
                <a:gd name="connsiteY3" fmla="*/ 648552 h 2163119"/>
                <a:gd name="connsiteX4" fmla="*/ 1224078 w 2071892"/>
                <a:gd name="connsiteY4" fmla="*/ 951518 h 2163119"/>
                <a:gd name="connsiteX5" fmla="*/ 1177656 w 2071892"/>
                <a:gd name="connsiteY5" fmla="*/ 1093227 h 2163119"/>
                <a:gd name="connsiteX6" fmla="*/ 1136120 w 2071892"/>
                <a:gd name="connsiteY6" fmla="*/ 1146979 h 2163119"/>
                <a:gd name="connsiteX7" fmla="*/ 1101915 w 2071892"/>
                <a:gd name="connsiteY7" fmla="*/ 1085898 h 2163119"/>
                <a:gd name="connsiteX8" fmla="*/ 1075039 w 2071892"/>
                <a:gd name="connsiteY8" fmla="*/ 990610 h 2163119"/>
                <a:gd name="connsiteX9" fmla="*/ 1067709 w 2071892"/>
                <a:gd name="connsiteY9" fmla="*/ 861116 h 2163119"/>
                <a:gd name="connsiteX10" fmla="*/ 1067709 w 2071892"/>
                <a:gd name="connsiteY10" fmla="*/ 729180 h 2163119"/>
                <a:gd name="connsiteX11" fmla="*/ 1109244 w 2071892"/>
                <a:gd name="connsiteY11" fmla="*/ 423771 h 2163119"/>
                <a:gd name="connsiteX12" fmla="*/ 1211862 w 2071892"/>
                <a:gd name="connsiteY12" fmla="*/ 155012 h 2163119"/>
                <a:gd name="connsiteX13" fmla="*/ 1209418 w 2071892"/>
                <a:gd name="connsiteY13" fmla="*/ 152568 h 2163119"/>
                <a:gd name="connsiteX14" fmla="*/ 1092141 w 2071892"/>
                <a:gd name="connsiteY14" fmla="*/ 413998 h 2163119"/>
                <a:gd name="connsiteX15" fmla="*/ 1033503 w 2071892"/>
                <a:gd name="connsiteY15" fmla="*/ 758500 h 2163119"/>
                <a:gd name="connsiteX16" fmla="*/ 1031060 w 2071892"/>
                <a:gd name="connsiteY16" fmla="*/ 863560 h 2163119"/>
                <a:gd name="connsiteX17" fmla="*/ 1035946 w 2071892"/>
                <a:gd name="connsiteY17" fmla="*/ 980837 h 2163119"/>
                <a:gd name="connsiteX18" fmla="*/ 1013957 w 2071892"/>
                <a:gd name="connsiteY18" fmla="*/ 1037032 h 2163119"/>
                <a:gd name="connsiteX19" fmla="*/ 840485 w 2071892"/>
                <a:gd name="connsiteY19" fmla="*/ 834241 h 2163119"/>
                <a:gd name="connsiteX20" fmla="*/ 811165 w 2071892"/>
                <a:gd name="connsiteY20" fmla="*/ 787818 h 2163119"/>
                <a:gd name="connsiteX21" fmla="*/ 786733 w 2071892"/>
                <a:gd name="connsiteY21" fmla="*/ 724294 h 2163119"/>
                <a:gd name="connsiteX22" fmla="*/ 725651 w 2071892"/>
                <a:gd name="connsiteY22" fmla="*/ 489740 h 2163119"/>
                <a:gd name="connsiteX23" fmla="*/ 720764 w 2071892"/>
                <a:gd name="connsiteY23" fmla="*/ 355360 h 2163119"/>
                <a:gd name="connsiteX24" fmla="*/ 723208 w 2071892"/>
                <a:gd name="connsiteY24" fmla="*/ 220980 h 2163119"/>
                <a:gd name="connsiteX25" fmla="*/ 737867 w 2071892"/>
                <a:gd name="connsiteY25" fmla="*/ 98817 h 2163119"/>
                <a:gd name="connsiteX26" fmla="*/ 740311 w 2071892"/>
                <a:gd name="connsiteY26" fmla="*/ 81714 h 2163119"/>
                <a:gd name="connsiteX27" fmla="*/ 757414 w 2071892"/>
                <a:gd name="connsiteY27" fmla="*/ 1086 h 2163119"/>
                <a:gd name="connsiteX28" fmla="*/ 754970 w 2071892"/>
                <a:gd name="connsiteY28" fmla="*/ 1086 h 2163119"/>
                <a:gd name="connsiteX29" fmla="*/ 752527 w 2071892"/>
                <a:gd name="connsiteY29" fmla="*/ 13302 h 2163119"/>
                <a:gd name="connsiteX30" fmla="*/ 752527 w 2071892"/>
                <a:gd name="connsiteY30" fmla="*/ 8415 h 2163119"/>
                <a:gd name="connsiteX31" fmla="*/ 750084 w 2071892"/>
                <a:gd name="connsiteY31" fmla="*/ 8415 h 2163119"/>
                <a:gd name="connsiteX32" fmla="*/ 747640 w 2071892"/>
                <a:gd name="connsiteY32" fmla="*/ 20632 h 2163119"/>
                <a:gd name="connsiteX33" fmla="*/ 732981 w 2071892"/>
                <a:gd name="connsiteY33" fmla="*/ 52395 h 2163119"/>
                <a:gd name="connsiteX34" fmla="*/ 710991 w 2071892"/>
                <a:gd name="connsiteY34" fmla="*/ 137909 h 2163119"/>
                <a:gd name="connsiteX35" fmla="*/ 691445 w 2071892"/>
                <a:gd name="connsiteY35" fmla="*/ 277175 h 2163119"/>
                <a:gd name="connsiteX36" fmla="*/ 703662 w 2071892"/>
                <a:gd name="connsiteY36" fmla="*/ 563038 h 2163119"/>
                <a:gd name="connsiteX37" fmla="*/ 764743 w 2071892"/>
                <a:gd name="connsiteY37" fmla="*/ 768272 h 2163119"/>
                <a:gd name="connsiteX38" fmla="*/ 779403 w 2071892"/>
                <a:gd name="connsiteY38" fmla="*/ 807365 h 2163119"/>
                <a:gd name="connsiteX39" fmla="*/ 630364 w 2071892"/>
                <a:gd name="connsiteY39" fmla="*/ 665655 h 2163119"/>
                <a:gd name="connsiteX40" fmla="*/ 627920 w 2071892"/>
                <a:gd name="connsiteY40" fmla="*/ 668098 h 2163119"/>
                <a:gd name="connsiteX41" fmla="*/ 762300 w 2071892"/>
                <a:gd name="connsiteY41" fmla="*/ 841571 h 2163119"/>
                <a:gd name="connsiteX42" fmla="*/ 715878 w 2071892"/>
                <a:gd name="connsiteY42" fmla="*/ 819581 h 2163119"/>
                <a:gd name="connsiteX43" fmla="*/ 583941 w 2071892"/>
                <a:gd name="connsiteY43" fmla="*/ 748727 h 2163119"/>
                <a:gd name="connsiteX44" fmla="*/ 302965 w 2071892"/>
                <a:gd name="connsiteY44" fmla="*/ 646109 h 2163119"/>
                <a:gd name="connsiteX45" fmla="*/ 14660 w 2071892"/>
                <a:gd name="connsiteY45" fmla="*/ 653439 h 2163119"/>
                <a:gd name="connsiteX46" fmla="*/ 14660 w 2071892"/>
                <a:gd name="connsiteY46" fmla="*/ 655882 h 2163119"/>
                <a:gd name="connsiteX47" fmla="*/ 168586 w 2071892"/>
                <a:gd name="connsiteY47" fmla="*/ 655882 h 2163119"/>
                <a:gd name="connsiteX48" fmla="*/ 320068 w 2071892"/>
                <a:gd name="connsiteY48" fmla="*/ 690088 h 2163119"/>
                <a:gd name="connsiteX49" fmla="*/ 667013 w 2071892"/>
                <a:gd name="connsiteY49" fmla="*/ 846457 h 2163119"/>
                <a:gd name="connsiteX50" fmla="*/ 801392 w 2071892"/>
                <a:gd name="connsiteY50" fmla="*/ 919755 h 2163119"/>
                <a:gd name="connsiteX51" fmla="*/ 845371 w 2071892"/>
                <a:gd name="connsiteY51" fmla="*/ 978394 h 2163119"/>
                <a:gd name="connsiteX52" fmla="*/ 794063 w 2071892"/>
                <a:gd name="connsiteY52" fmla="*/ 1000383 h 2163119"/>
                <a:gd name="connsiteX53" fmla="*/ 667013 w 2071892"/>
                <a:gd name="connsiteY53" fmla="*/ 1000383 h 2163119"/>
                <a:gd name="connsiteX54" fmla="*/ 561952 w 2071892"/>
                <a:gd name="connsiteY54" fmla="*/ 1000383 h 2163119"/>
                <a:gd name="connsiteX55" fmla="*/ 217451 w 2071892"/>
                <a:gd name="connsiteY55" fmla="*/ 1051692 h 2163119"/>
                <a:gd name="connsiteX56" fmla="*/ 80628 w 2071892"/>
                <a:gd name="connsiteY56" fmla="*/ 1098114 h 2163119"/>
                <a:gd name="connsiteX57" fmla="*/ 0 w 2071892"/>
                <a:gd name="connsiteY57" fmla="*/ 1149423 h 2163119"/>
                <a:gd name="connsiteX58" fmla="*/ 210121 w 2071892"/>
                <a:gd name="connsiteY58" fmla="*/ 1083454 h 2163119"/>
                <a:gd name="connsiteX59" fmla="*/ 483767 w 2071892"/>
                <a:gd name="connsiteY59" fmla="*/ 1037032 h 2163119"/>
                <a:gd name="connsiteX60" fmla="*/ 742754 w 2071892"/>
                <a:gd name="connsiteY60" fmla="*/ 1029703 h 2163119"/>
                <a:gd name="connsiteX61" fmla="*/ 852701 w 2071892"/>
                <a:gd name="connsiteY61" fmla="*/ 1049249 h 2163119"/>
                <a:gd name="connsiteX62" fmla="*/ 950432 w 2071892"/>
                <a:gd name="connsiteY62" fmla="*/ 1090784 h 2163119"/>
                <a:gd name="connsiteX63" fmla="*/ 1028616 w 2071892"/>
                <a:gd name="connsiteY63" fmla="*/ 1193401 h 2163119"/>
                <a:gd name="connsiteX64" fmla="*/ 950432 w 2071892"/>
                <a:gd name="connsiteY64" fmla="*/ 1217834 h 2163119"/>
                <a:gd name="connsiteX65" fmla="*/ 640137 w 2071892"/>
                <a:gd name="connsiteY65" fmla="*/ 1369317 h 2163119"/>
                <a:gd name="connsiteX66" fmla="*/ 378707 w 2071892"/>
                <a:gd name="connsiteY66" fmla="*/ 1579438 h 2163119"/>
                <a:gd name="connsiteX67" fmla="*/ 268760 w 2071892"/>
                <a:gd name="connsiteY67" fmla="*/ 1708931 h 2163119"/>
                <a:gd name="connsiteX68" fmla="*/ 229667 w 2071892"/>
                <a:gd name="connsiteY68" fmla="*/ 1779786 h 2163119"/>
                <a:gd name="connsiteX69" fmla="*/ 212564 w 2071892"/>
                <a:gd name="connsiteY69" fmla="*/ 1823765 h 2163119"/>
                <a:gd name="connsiteX70" fmla="*/ 212564 w 2071892"/>
                <a:gd name="connsiteY70" fmla="*/ 1826208 h 2163119"/>
                <a:gd name="connsiteX71" fmla="*/ 222338 w 2071892"/>
                <a:gd name="connsiteY71" fmla="*/ 1813992 h 2163119"/>
                <a:gd name="connsiteX72" fmla="*/ 261430 w 2071892"/>
                <a:gd name="connsiteY72" fmla="*/ 1750467 h 2163119"/>
                <a:gd name="connsiteX73" fmla="*/ 403139 w 2071892"/>
                <a:gd name="connsiteY73" fmla="*/ 1596541 h 2163119"/>
                <a:gd name="connsiteX74" fmla="*/ 732981 w 2071892"/>
                <a:gd name="connsiteY74" fmla="*/ 1361987 h 2163119"/>
                <a:gd name="connsiteX75" fmla="*/ 916226 w 2071892"/>
                <a:gd name="connsiteY75" fmla="*/ 1274030 h 2163119"/>
                <a:gd name="connsiteX76" fmla="*/ 950432 w 2071892"/>
                <a:gd name="connsiteY76" fmla="*/ 1264256 h 2163119"/>
                <a:gd name="connsiteX77" fmla="*/ 965091 w 2071892"/>
                <a:gd name="connsiteY77" fmla="*/ 1261813 h 2163119"/>
                <a:gd name="connsiteX78" fmla="*/ 1045719 w 2071892"/>
                <a:gd name="connsiteY78" fmla="*/ 1242267 h 2163119"/>
                <a:gd name="connsiteX79" fmla="*/ 1133677 w 2071892"/>
                <a:gd name="connsiteY79" fmla="*/ 1256926 h 2163119"/>
                <a:gd name="connsiteX80" fmla="*/ 1170326 w 2071892"/>
                <a:gd name="connsiteY80" fmla="*/ 1342441 h 2163119"/>
                <a:gd name="connsiteX81" fmla="*/ 952875 w 2071892"/>
                <a:gd name="connsiteY81" fmla="*/ 1611200 h 2163119"/>
                <a:gd name="connsiteX82" fmla="*/ 879577 w 2071892"/>
                <a:gd name="connsiteY82" fmla="*/ 1733364 h 2163119"/>
                <a:gd name="connsiteX83" fmla="*/ 877134 w 2071892"/>
                <a:gd name="connsiteY83" fmla="*/ 1738251 h 2163119"/>
                <a:gd name="connsiteX84" fmla="*/ 874691 w 2071892"/>
                <a:gd name="connsiteY84" fmla="*/ 1743137 h 2163119"/>
                <a:gd name="connsiteX85" fmla="*/ 791619 w 2071892"/>
                <a:gd name="connsiteY85" fmla="*/ 1931269 h 2163119"/>
                <a:gd name="connsiteX86" fmla="*/ 764743 w 2071892"/>
                <a:gd name="connsiteY86" fmla="*/ 2046102 h 2163119"/>
                <a:gd name="connsiteX87" fmla="*/ 759857 w 2071892"/>
                <a:gd name="connsiteY87" fmla="*/ 2158493 h 2163119"/>
                <a:gd name="connsiteX88" fmla="*/ 769630 w 2071892"/>
                <a:gd name="connsiteY88" fmla="*/ 2158493 h 2163119"/>
                <a:gd name="connsiteX89" fmla="*/ 772073 w 2071892"/>
                <a:gd name="connsiteY89" fmla="*/ 2112071 h 2163119"/>
                <a:gd name="connsiteX90" fmla="*/ 789176 w 2071892"/>
                <a:gd name="connsiteY90" fmla="*/ 2050989 h 2163119"/>
                <a:gd name="connsiteX91" fmla="*/ 838041 w 2071892"/>
                <a:gd name="connsiteY91" fmla="*/ 1909280 h 2163119"/>
                <a:gd name="connsiteX92" fmla="*/ 977308 w 2071892"/>
                <a:gd name="connsiteY92" fmla="*/ 1662509 h 2163119"/>
                <a:gd name="connsiteX93" fmla="*/ 1148337 w 2071892"/>
                <a:gd name="connsiteY93" fmla="*/ 1457275 h 2163119"/>
                <a:gd name="connsiteX94" fmla="*/ 1243624 w 2071892"/>
                <a:gd name="connsiteY94" fmla="*/ 1391306 h 2163119"/>
                <a:gd name="connsiteX95" fmla="*/ 1353571 w 2071892"/>
                <a:gd name="connsiteY95" fmla="*/ 1508583 h 2163119"/>
                <a:gd name="connsiteX96" fmla="*/ 1334025 w 2071892"/>
                <a:gd name="connsiteY96" fmla="*/ 1616087 h 2163119"/>
                <a:gd name="connsiteX97" fmla="*/ 1294933 w 2071892"/>
                <a:gd name="connsiteY97" fmla="*/ 1826208 h 2163119"/>
                <a:gd name="connsiteX98" fmla="*/ 1302263 w 2071892"/>
                <a:gd name="connsiteY98" fmla="*/ 2026556 h 2163119"/>
                <a:gd name="connsiteX99" fmla="*/ 1370674 w 2071892"/>
                <a:gd name="connsiteY99" fmla="*/ 2136504 h 2163119"/>
                <a:gd name="connsiteX100" fmla="*/ 1375561 w 2071892"/>
                <a:gd name="connsiteY100" fmla="*/ 2126731 h 2163119"/>
                <a:gd name="connsiteX101" fmla="*/ 1343798 w 2071892"/>
                <a:gd name="connsiteY101" fmla="*/ 1801775 h 2163119"/>
                <a:gd name="connsiteX102" fmla="*/ 1375561 w 2071892"/>
                <a:gd name="connsiteY102" fmla="*/ 1652736 h 2163119"/>
                <a:gd name="connsiteX103" fmla="*/ 1390220 w 2071892"/>
                <a:gd name="connsiteY103" fmla="*/ 1586768 h 2163119"/>
                <a:gd name="connsiteX104" fmla="*/ 1514827 w 2071892"/>
                <a:gd name="connsiteY104" fmla="*/ 1618530 h 2163119"/>
                <a:gd name="connsiteX105" fmla="*/ 1617445 w 2071892"/>
                <a:gd name="connsiteY105" fmla="*/ 1708931 h 2163119"/>
                <a:gd name="connsiteX106" fmla="*/ 1808019 w 2071892"/>
                <a:gd name="connsiteY106" fmla="*/ 1901949 h 2163119"/>
                <a:gd name="connsiteX107" fmla="*/ 1873988 w 2071892"/>
                <a:gd name="connsiteY107" fmla="*/ 1989907 h 2163119"/>
                <a:gd name="connsiteX108" fmla="*/ 1954616 w 2071892"/>
                <a:gd name="connsiteY108" fmla="*/ 2050989 h 2163119"/>
                <a:gd name="connsiteX109" fmla="*/ 1908193 w 2071892"/>
                <a:gd name="connsiteY109" fmla="*/ 1997237 h 2163119"/>
                <a:gd name="connsiteX110" fmla="*/ 1851998 w 2071892"/>
                <a:gd name="connsiteY110" fmla="*/ 1926382 h 2163119"/>
                <a:gd name="connsiteX111" fmla="*/ 1744494 w 2071892"/>
                <a:gd name="connsiteY111" fmla="*/ 1784673 h 2163119"/>
                <a:gd name="connsiteX112" fmla="*/ 1487951 w 2071892"/>
                <a:gd name="connsiteY112" fmla="*/ 1542789 h 2163119"/>
                <a:gd name="connsiteX113" fmla="*/ 1399993 w 2071892"/>
                <a:gd name="connsiteY113" fmla="*/ 1454831 h 2163119"/>
                <a:gd name="connsiteX114" fmla="*/ 1483065 w 2071892"/>
                <a:gd name="connsiteY114" fmla="*/ 1391306 h 2163119"/>
                <a:gd name="connsiteX115" fmla="*/ 1553919 w 2071892"/>
                <a:gd name="connsiteY115" fmla="*/ 1386419 h 2163119"/>
                <a:gd name="connsiteX116" fmla="*/ 1658980 w 2071892"/>
                <a:gd name="connsiteY116" fmla="*/ 1374203 h 2163119"/>
                <a:gd name="connsiteX117" fmla="*/ 1800690 w 2071892"/>
                <a:gd name="connsiteY117" fmla="*/ 1369317 h 2163119"/>
                <a:gd name="connsiteX118" fmla="*/ 2069449 w 2071892"/>
                <a:gd name="connsiteY118" fmla="*/ 1440172 h 2163119"/>
                <a:gd name="connsiteX119" fmla="*/ 2071893 w 2071892"/>
                <a:gd name="connsiteY119" fmla="*/ 1437728 h 2163119"/>
                <a:gd name="connsiteX120" fmla="*/ 2008368 w 2071892"/>
                <a:gd name="connsiteY120" fmla="*/ 1396193 h 2163119"/>
                <a:gd name="connsiteX121" fmla="*/ 1983935 w 2071892"/>
                <a:gd name="connsiteY121" fmla="*/ 1383977 h 2163119"/>
                <a:gd name="connsiteX122" fmla="*/ 1886204 w 2071892"/>
                <a:gd name="connsiteY122" fmla="*/ 1359544 h 2163119"/>
                <a:gd name="connsiteX123" fmla="*/ 1641877 w 2071892"/>
                <a:gd name="connsiteY123" fmla="*/ 1332668 h 2163119"/>
                <a:gd name="connsiteX124" fmla="*/ 1412210 w 2071892"/>
                <a:gd name="connsiteY124" fmla="*/ 1349770 h 2163119"/>
                <a:gd name="connsiteX125" fmla="*/ 1321809 w 2071892"/>
                <a:gd name="connsiteY125" fmla="*/ 1347328 h 2163119"/>
                <a:gd name="connsiteX126" fmla="*/ 1297376 w 2071892"/>
                <a:gd name="connsiteY126" fmla="*/ 1242267 h 2163119"/>
                <a:gd name="connsiteX127" fmla="*/ 1380447 w 2071892"/>
                <a:gd name="connsiteY127" fmla="*/ 1149423 h 2163119"/>
                <a:gd name="connsiteX128" fmla="*/ 1549033 w 2071892"/>
                <a:gd name="connsiteY128" fmla="*/ 1027259 h 2163119"/>
                <a:gd name="connsiteX129" fmla="*/ 1764041 w 2071892"/>
                <a:gd name="connsiteY129" fmla="*/ 909982 h 2163119"/>
                <a:gd name="connsiteX130" fmla="*/ 1966832 w 2071892"/>
                <a:gd name="connsiteY130" fmla="*/ 851343 h 2163119"/>
                <a:gd name="connsiteX131" fmla="*/ 1966832 w 2071892"/>
                <a:gd name="connsiteY131" fmla="*/ 848900 h 2163119"/>
                <a:gd name="connsiteX132" fmla="*/ 1680969 w 2071892"/>
                <a:gd name="connsiteY132" fmla="*/ 934415 h 2163119"/>
                <a:gd name="connsiteX133" fmla="*/ 1483065 w 2071892"/>
                <a:gd name="connsiteY133" fmla="*/ 1039476 h 2163119"/>
                <a:gd name="connsiteX134" fmla="*/ 1412210 w 2071892"/>
                <a:gd name="connsiteY134" fmla="*/ 1088341 h 2163119"/>
                <a:gd name="connsiteX135" fmla="*/ 1312036 w 2071892"/>
                <a:gd name="connsiteY135" fmla="*/ 1164082 h 2163119"/>
                <a:gd name="connsiteX136" fmla="*/ 1268057 w 2071892"/>
                <a:gd name="connsiteY136" fmla="*/ 1215391 h 2163119"/>
                <a:gd name="connsiteX137" fmla="*/ 1224078 w 2071892"/>
                <a:gd name="connsiteY137" fmla="*/ 1247153 h 2163119"/>
                <a:gd name="connsiteX138" fmla="*/ 1206975 w 2071892"/>
                <a:gd name="connsiteY138" fmla="*/ 1190958 h 2163119"/>
                <a:gd name="connsiteX139" fmla="*/ 1241181 w 2071892"/>
                <a:gd name="connsiteY139" fmla="*/ 1051692 h 2163119"/>
                <a:gd name="connsiteX140" fmla="*/ 1365788 w 2071892"/>
                <a:gd name="connsiteY140" fmla="*/ 790262 h 2163119"/>
                <a:gd name="connsiteX141" fmla="*/ 1534373 w 2071892"/>
                <a:gd name="connsiteY141" fmla="*/ 563038 h 2163119"/>
                <a:gd name="connsiteX142" fmla="*/ 1654094 w 2071892"/>
                <a:gd name="connsiteY142" fmla="*/ 433544 h 2163119"/>
                <a:gd name="connsiteX143" fmla="*/ 1771370 w 2071892"/>
                <a:gd name="connsiteY143" fmla="*/ 343144 h 2163119"/>
                <a:gd name="connsiteX144" fmla="*/ 1771370 w 2071892"/>
                <a:gd name="connsiteY144" fmla="*/ 343144 h 2163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2071892" h="2163119">
                  <a:moveTo>
                    <a:pt x="1771370" y="343144"/>
                  </a:moveTo>
                  <a:cubicBezTo>
                    <a:pt x="1724948" y="377349"/>
                    <a:pt x="1676083" y="409112"/>
                    <a:pt x="1632104" y="445761"/>
                  </a:cubicBezTo>
                  <a:cubicBezTo>
                    <a:pt x="1585682" y="487296"/>
                    <a:pt x="1539260" y="528832"/>
                    <a:pt x="1495281" y="572811"/>
                  </a:cubicBezTo>
                  <a:cubicBezTo>
                    <a:pt x="1470848" y="597244"/>
                    <a:pt x="1448859" y="621676"/>
                    <a:pt x="1426869" y="648552"/>
                  </a:cubicBezTo>
                  <a:cubicBezTo>
                    <a:pt x="1348685" y="736510"/>
                    <a:pt x="1272943" y="841571"/>
                    <a:pt x="1224078" y="951518"/>
                  </a:cubicBezTo>
                  <a:cubicBezTo>
                    <a:pt x="1204532" y="997940"/>
                    <a:pt x="1189872" y="1046805"/>
                    <a:pt x="1177656" y="1093227"/>
                  </a:cubicBezTo>
                  <a:cubicBezTo>
                    <a:pt x="1172769" y="1110330"/>
                    <a:pt x="1162996" y="1161639"/>
                    <a:pt x="1136120" y="1146979"/>
                  </a:cubicBezTo>
                  <a:cubicBezTo>
                    <a:pt x="1119018" y="1137206"/>
                    <a:pt x="1109244" y="1103001"/>
                    <a:pt x="1101915" y="1085898"/>
                  </a:cubicBezTo>
                  <a:cubicBezTo>
                    <a:pt x="1089698" y="1054135"/>
                    <a:pt x="1082368" y="1022372"/>
                    <a:pt x="1075039" y="990610"/>
                  </a:cubicBezTo>
                  <a:cubicBezTo>
                    <a:pt x="1065266" y="951518"/>
                    <a:pt x="1065266" y="902652"/>
                    <a:pt x="1067709" y="861116"/>
                  </a:cubicBezTo>
                  <a:cubicBezTo>
                    <a:pt x="1067709" y="817138"/>
                    <a:pt x="1065266" y="773159"/>
                    <a:pt x="1067709" y="729180"/>
                  </a:cubicBezTo>
                  <a:cubicBezTo>
                    <a:pt x="1072595" y="626563"/>
                    <a:pt x="1087255" y="523946"/>
                    <a:pt x="1109244" y="423771"/>
                  </a:cubicBezTo>
                  <a:cubicBezTo>
                    <a:pt x="1131234" y="328484"/>
                    <a:pt x="1175213" y="245413"/>
                    <a:pt x="1211862" y="155012"/>
                  </a:cubicBezTo>
                  <a:cubicBezTo>
                    <a:pt x="1211862" y="152568"/>
                    <a:pt x="1211862" y="152568"/>
                    <a:pt x="1209418" y="152568"/>
                  </a:cubicBezTo>
                  <a:cubicBezTo>
                    <a:pt x="1167883" y="240526"/>
                    <a:pt x="1119018" y="321154"/>
                    <a:pt x="1092141" y="413998"/>
                  </a:cubicBezTo>
                  <a:cubicBezTo>
                    <a:pt x="1060379" y="526389"/>
                    <a:pt x="1043276" y="641222"/>
                    <a:pt x="1033503" y="758500"/>
                  </a:cubicBezTo>
                  <a:cubicBezTo>
                    <a:pt x="1031060" y="792705"/>
                    <a:pt x="1028616" y="826911"/>
                    <a:pt x="1031060" y="863560"/>
                  </a:cubicBezTo>
                  <a:cubicBezTo>
                    <a:pt x="1033503" y="902652"/>
                    <a:pt x="1031060" y="941745"/>
                    <a:pt x="1035946" y="980837"/>
                  </a:cubicBezTo>
                  <a:cubicBezTo>
                    <a:pt x="1038390" y="1000383"/>
                    <a:pt x="1050606" y="1068794"/>
                    <a:pt x="1013957" y="1037032"/>
                  </a:cubicBezTo>
                  <a:cubicBezTo>
                    <a:pt x="947989" y="983280"/>
                    <a:pt x="886907" y="907539"/>
                    <a:pt x="840485" y="834241"/>
                  </a:cubicBezTo>
                  <a:cubicBezTo>
                    <a:pt x="830712" y="819581"/>
                    <a:pt x="820939" y="804922"/>
                    <a:pt x="811165" y="787818"/>
                  </a:cubicBezTo>
                  <a:cubicBezTo>
                    <a:pt x="801392" y="768272"/>
                    <a:pt x="794063" y="746283"/>
                    <a:pt x="786733" y="724294"/>
                  </a:cubicBezTo>
                  <a:cubicBezTo>
                    <a:pt x="762300" y="648552"/>
                    <a:pt x="737867" y="567924"/>
                    <a:pt x="725651" y="489740"/>
                  </a:cubicBezTo>
                  <a:cubicBezTo>
                    <a:pt x="718321" y="445761"/>
                    <a:pt x="720764" y="399339"/>
                    <a:pt x="720764" y="355360"/>
                  </a:cubicBezTo>
                  <a:cubicBezTo>
                    <a:pt x="720764" y="311381"/>
                    <a:pt x="718321" y="264959"/>
                    <a:pt x="723208" y="220980"/>
                  </a:cubicBezTo>
                  <a:cubicBezTo>
                    <a:pt x="728094" y="179444"/>
                    <a:pt x="732981" y="140352"/>
                    <a:pt x="737867" y="98817"/>
                  </a:cubicBezTo>
                  <a:cubicBezTo>
                    <a:pt x="737867" y="93930"/>
                    <a:pt x="740311" y="86600"/>
                    <a:pt x="740311" y="81714"/>
                  </a:cubicBezTo>
                  <a:cubicBezTo>
                    <a:pt x="747640" y="54837"/>
                    <a:pt x="757414" y="27962"/>
                    <a:pt x="757414" y="1086"/>
                  </a:cubicBezTo>
                  <a:cubicBezTo>
                    <a:pt x="757414" y="1086"/>
                    <a:pt x="754970" y="-1357"/>
                    <a:pt x="754970" y="1086"/>
                  </a:cubicBezTo>
                  <a:cubicBezTo>
                    <a:pt x="754970" y="5972"/>
                    <a:pt x="752527" y="8415"/>
                    <a:pt x="752527" y="13302"/>
                  </a:cubicBezTo>
                  <a:cubicBezTo>
                    <a:pt x="752527" y="10859"/>
                    <a:pt x="752527" y="10859"/>
                    <a:pt x="752527" y="8415"/>
                  </a:cubicBezTo>
                  <a:cubicBezTo>
                    <a:pt x="752527" y="8415"/>
                    <a:pt x="750084" y="8415"/>
                    <a:pt x="750084" y="8415"/>
                  </a:cubicBezTo>
                  <a:cubicBezTo>
                    <a:pt x="750084" y="13302"/>
                    <a:pt x="750084" y="15746"/>
                    <a:pt x="747640" y="20632"/>
                  </a:cubicBezTo>
                  <a:cubicBezTo>
                    <a:pt x="742754" y="30405"/>
                    <a:pt x="737867" y="42621"/>
                    <a:pt x="732981" y="52395"/>
                  </a:cubicBezTo>
                  <a:cubicBezTo>
                    <a:pt x="723208" y="81714"/>
                    <a:pt x="718321" y="108590"/>
                    <a:pt x="710991" y="137909"/>
                  </a:cubicBezTo>
                  <a:cubicBezTo>
                    <a:pt x="701218" y="184331"/>
                    <a:pt x="696332" y="230753"/>
                    <a:pt x="691445" y="277175"/>
                  </a:cubicBezTo>
                  <a:cubicBezTo>
                    <a:pt x="681672" y="372462"/>
                    <a:pt x="686559" y="470193"/>
                    <a:pt x="703662" y="563038"/>
                  </a:cubicBezTo>
                  <a:cubicBezTo>
                    <a:pt x="715878" y="636336"/>
                    <a:pt x="732981" y="704747"/>
                    <a:pt x="764743" y="768272"/>
                  </a:cubicBezTo>
                  <a:cubicBezTo>
                    <a:pt x="769630" y="780489"/>
                    <a:pt x="774516" y="795149"/>
                    <a:pt x="779403" y="807365"/>
                  </a:cubicBezTo>
                  <a:cubicBezTo>
                    <a:pt x="730538" y="758500"/>
                    <a:pt x="679229" y="714520"/>
                    <a:pt x="630364" y="665655"/>
                  </a:cubicBezTo>
                  <a:cubicBezTo>
                    <a:pt x="627920" y="663212"/>
                    <a:pt x="627920" y="668098"/>
                    <a:pt x="627920" y="668098"/>
                  </a:cubicBezTo>
                  <a:cubicBezTo>
                    <a:pt x="667013" y="729180"/>
                    <a:pt x="713435" y="787818"/>
                    <a:pt x="762300" y="841571"/>
                  </a:cubicBezTo>
                  <a:cubicBezTo>
                    <a:pt x="747640" y="834241"/>
                    <a:pt x="730538" y="826911"/>
                    <a:pt x="715878" y="819581"/>
                  </a:cubicBezTo>
                  <a:cubicBezTo>
                    <a:pt x="674342" y="790262"/>
                    <a:pt x="630364" y="770716"/>
                    <a:pt x="583941" y="748727"/>
                  </a:cubicBezTo>
                  <a:cubicBezTo>
                    <a:pt x="493540" y="702304"/>
                    <a:pt x="400696" y="668098"/>
                    <a:pt x="302965" y="646109"/>
                  </a:cubicBezTo>
                  <a:cubicBezTo>
                    <a:pt x="210121" y="626563"/>
                    <a:pt x="105061" y="614347"/>
                    <a:pt x="14660" y="653439"/>
                  </a:cubicBezTo>
                  <a:cubicBezTo>
                    <a:pt x="12216" y="653439"/>
                    <a:pt x="14660" y="655882"/>
                    <a:pt x="14660" y="655882"/>
                  </a:cubicBezTo>
                  <a:cubicBezTo>
                    <a:pt x="61082" y="646109"/>
                    <a:pt x="119720" y="648552"/>
                    <a:pt x="168586" y="655882"/>
                  </a:cubicBezTo>
                  <a:cubicBezTo>
                    <a:pt x="219894" y="663212"/>
                    <a:pt x="271203" y="675429"/>
                    <a:pt x="320068" y="690088"/>
                  </a:cubicBezTo>
                  <a:cubicBezTo>
                    <a:pt x="442232" y="726737"/>
                    <a:pt x="557065" y="782932"/>
                    <a:pt x="667013" y="846457"/>
                  </a:cubicBezTo>
                  <a:cubicBezTo>
                    <a:pt x="710991" y="870890"/>
                    <a:pt x="759857" y="890436"/>
                    <a:pt x="801392" y="919755"/>
                  </a:cubicBezTo>
                  <a:cubicBezTo>
                    <a:pt x="816052" y="929528"/>
                    <a:pt x="852701" y="953961"/>
                    <a:pt x="845371" y="978394"/>
                  </a:cubicBezTo>
                  <a:cubicBezTo>
                    <a:pt x="840485" y="997940"/>
                    <a:pt x="811165" y="1000383"/>
                    <a:pt x="794063" y="1000383"/>
                  </a:cubicBezTo>
                  <a:cubicBezTo>
                    <a:pt x="752527" y="1002826"/>
                    <a:pt x="708548" y="1000383"/>
                    <a:pt x="667013" y="1000383"/>
                  </a:cubicBezTo>
                  <a:cubicBezTo>
                    <a:pt x="632807" y="1000383"/>
                    <a:pt x="596158" y="1000383"/>
                    <a:pt x="561952" y="1000383"/>
                  </a:cubicBezTo>
                  <a:cubicBezTo>
                    <a:pt x="444675" y="1002826"/>
                    <a:pt x="329841" y="1017486"/>
                    <a:pt x="217451" y="1051692"/>
                  </a:cubicBezTo>
                  <a:cubicBezTo>
                    <a:pt x="171029" y="1063908"/>
                    <a:pt x="124607" y="1078568"/>
                    <a:pt x="80628" y="1098114"/>
                  </a:cubicBezTo>
                  <a:cubicBezTo>
                    <a:pt x="53752" y="1110330"/>
                    <a:pt x="21989" y="1127433"/>
                    <a:pt x="0" y="1149423"/>
                  </a:cubicBezTo>
                  <a:cubicBezTo>
                    <a:pt x="68412" y="1120103"/>
                    <a:pt x="139266" y="1100557"/>
                    <a:pt x="210121" y="1083454"/>
                  </a:cubicBezTo>
                  <a:cubicBezTo>
                    <a:pt x="300522" y="1063908"/>
                    <a:pt x="390923" y="1049249"/>
                    <a:pt x="483767" y="1037032"/>
                  </a:cubicBezTo>
                  <a:cubicBezTo>
                    <a:pt x="569282" y="1027259"/>
                    <a:pt x="657240" y="1019929"/>
                    <a:pt x="742754" y="1029703"/>
                  </a:cubicBezTo>
                  <a:cubicBezTo>
                    <a:pt x="779403" y="1034589"/>
                    <a:pt x="816052" y="1041919"/>
                    <a:pt x="852701" y="1049249"/>
                  </a:cubicBezTo>
                  <a:cubicBezTo>
                    <a:pt x="886907" y="1056578"/>
                    <a:pt x="923556" y="1066352"/>
                    <a:pt x="950432" y="1090784"/>
                  </a:cubicBezTo>
                  <a:cubicBezTo>
                    <a:pt x="972421" y="1110330"/>
                    <a:pt x="1070152" y="1154309"/>
                    <a:pt x="1028616" y="1193401"/>
                  </a:cubicBezTo>
                  <a:cubicBezTo>
                    <a:pt x="1009070" y="1210504"/>
                    <a:pt x="972421" y="1212948"/>
                    <a:pt x="950432" y="1217834"/>
                  </a:cubicBezTo>
                  <a:cubicBezTo>
                    <a:pt x="838041" y="1244710"/>
                    <a:pt x="735424" y="1308235"/>
                    <a:pt x="640137" y="1369317"/>
                  </a:cubicBezTo>
                  <a:cubicBezTo>
                    <a:pt x="544849" y="1430399"/>
                    <a:pt x="454448" y="1496367"/>
                    <a:pt x="378707" y="1579438"/>
                  </a:cubicBezTo>
                  <a:cubicBezTo>
                    <a:pt x="342058" y="1620973"/>
                    <a:pt x="300522" y="1662509"/>
                    <a:pt x="268760" y="1708931"/>
                  </a:cubicBezTo>
                  <a:cubicBezTo>
                    <a:pt x="254100" y="1730921"/>
                    <a:pt x="241884" y="1755353"/>
                    <a:pt x="229667" y="1779786"/>
                  </a:cubicBezTo>
                  <a:cubicBezTo>
                    <a:pt x="224781" y="1789559"/>
                    <a:pt x="217451" y="1821322"/>
                    <a:pt x="212564" y="1823765"/>
                  </a:cubicBezTo>
                  <a:cubicBezTo>
                    <a:pt x="212564" y="1823765"/>
                    <a:pt x="212564" y="1826208"/>
                    <a:pt x="212564" y="1826208"/>
                  </a:cubicBezTo>
                  <a:cubicBezTo>
                    <a:pt x="217451" y="1823765"/>
                    <a:pt x="219894" y="1818878"/>
                    <a:pt x="222338" y="1813992"/>
                  </a:cubicBezTo>
                  <a:cubicBezTo>
                    <a:pt x="234554" y="1792002"/>
                    <a:pt x="246770" y="1770013"/>
                    <a:pt x="261430" y="1750467"/>
                  </a:cubicBezTo>
                  <a:cubicBezTo>
                    <a:pt x="300522" y="1694272"/>
                    <a:pt x="351831" y="1642963"/>
                    <a:pt x="403139" y="1596541"/>
                  </a:cubicBezTo>
                  <a:cubicBezTo>
                    <a:pt x="500870" y="1506140"/>
                    <a:pt x="615704" y="1425512"/>
                    <a:pt x="732981" y="1361987"/>
                  </a:cubicBezTo>
                  <a:cubicBezTo>
                    <a:pt x="794063" y="1327781"/>
                    <a:pt x="850258" y="1296019"/>
                    <a:pt x="916226" y="1274030"/>
                  </a:cubicBezTo>
                  <a:cubicBezTo>
                    <a:pt x="925999" y="1271586"/>
                    <a:pt x="938215" y="1266699"/>
                    <a:pt x="950432" y="1264256"/>
                  </a:cubicBezTo>
                  <a:cubicBezTo>
                    <a:pt x="955318" y="1264256"/>
                    <a:pt x="960205" y="1261813"/>
                    <a:pt x="965091" y="1261813"/>
                  </a:cubicBezTo>
                  <a:cubicBezTo>
                    <a:pt x="991967" y="1256926"/>
                    <a:pt x="1016400" y="1242267"/>
                    <a:pt x="1045719" y="1242267"/>
                  </a:cubicBezTo>
                  <a:cubicBezTo>
                    <a:pt x="1077482" y="1242267"/>
                    <a:pt x="1104358" y="1242267"/>
                    <a:pt x="1133677" y="1256926"/>
                  </a:cubicBezTo>
                  <a:cubicBezTo>
                    <a:pt x="1165440" y="1271586"/>
                    <a:pt x="1194759" y="1310679"/>
                    <a:pt x="1170326" y="1342441"/>
                  </a:cubicBezTo>
                  <a:cubicBezTo>
                    <a:pt x="1099471" y="1435285"/>
                    <a:pt x="1016400" y="1513470"/>
                    <a:pt x="952875" y="1611200"/>
                  </a:cubicBezTo>
                  <a:cubicBezTo>
                    <a:pt x="925999" y="1652736"/>
                    <a:pt x="901566" y="1691828"/>
                    <a:pt x="879577" y="1733364"/>
                  </a:cubicBezTo>
                  <a:cubicBezTo>
                    <a:pt x="879577" y="1735807"/>
                    <a:pt x="877134" y="1738251"/>
                    <a:pt x="877134" y="1738251"/>
                  </a:cubicBezTo>
                  <a:cubicBezTo>
                    <a:pt x="877134" y="1740693"/>
                    <a:pt x="874691" y="1740693"/>
                    <a:pt x="874691" y="1743137"/>
                  </a:cubicBezTo>
                  <a:cubicBezTo>
                    <a:pt x="842928" y="1804219"/>
                    <a:pt x="813609" y="1865300"/>
                    <a:pt x="791619" y="1931269"/>
                  </a:cubicBezTo>
                  <a:cubicBezTo>
                    <a:pt x="779403" y="1967918"/>
                    <a:pt x="772073" y="2007010"/>
                    <a:pt x="764743" y="2046102"/>
                  </a:cubicBezTo>
                  <a:cubicBezTo>
                    <a:pt x="759857" y="2082751"/>
                    <a:pt x="750084" y="2121844"/>
                    <a:pt x="759857" y="2158493"/>
                  </a:cubicBezTo>
                  <a:cubicBezTo>
                    <a:pt x="762300" y="2163380"/>
                    <a:pt x="767187" y="2165823"/>
                    <a:pt x="769630" y="2158493"/>
                  </a:cubicBezTo>
                  <a:cubicBezTo>
                    <a:pt x="772073" y="2143833"/>
                    <a:pt x="772073" y="2126731"/>
                    <a:pt x="772073" y="2112071"/>
                  </a:cubicBezTo>
                  <a:cubicBezTo>
                    <a:pt x="776960" y="2090081"/>
                    <a:pt x="784290" y="2070535"/>
                    <a:pt x="789176" y="2050989"/>
                  </a:cubicBezTo>
                  <a:cubicBezTo>
                    <a:pt x="801392" y="2002124"/>
                    <a:pt x="818495" y="1955702"/>
                    <a:pt x="838041" y="1909280"/>
                  </a:cubicBezTo>
                  <a:cubicBezTo>
                    <a:pt x="874691" y="1821322"/>
                    <a:pt x="918669" y="1738251"/>
                    <a:pt x="977308" y="1662509"/>
                  </a:cubicBezTo>
                  <a:cubicBezTo>
                    <a:pt x="1033503" y="1591655"/>
                    <a:pt x="1077482" y="1518357"/>
                    <a:pt x="1148337" y="1457275"/>
                  </a:cubicBezTo>
                  <a:cubicBezTo>
                    <a:pt x="1172769" y="1435285"/>
                    <a:pt x="1211862" y="1379090"/>
                    <a:pt x="1243624" y="1391306"/>
                  </a:cubicBezTo>
                  <a:cubicBezTo>
                    <a:pt x="1297376" y="1413296"/>
                    <a:pt x="1348685" y="1467048"/>
                    <a:pt x="1353571" y="1508583"/>
                  </a:cubicBezTo>
                  <a:cubicBezTo>
                    <a:pt x="1358458" y="1535459"/>
                    <a:pt x="1341355" y="1589211"/>
                    <a:pt x="1334025" y="1616087"/>
                  </a:cubicBezTo>
                  <a:cubicBezTo>
                    <a:pt x="1316922" y="1684499"/>
                    <a:pt x="1302263" y="1757797"/>
                    <a:pt x="1294933" y="1826208"/>
                  </a:cubicBezTo>
                  <a:cubicBezTo>
                    <a:pt x="1287603" y="1894620"/>
                    <a:pt x="1285160" y="1960588"/>
                    <a:pt x="1302263" y="2026556"/>
                  </a:cubicBezTo>
                  <a:cubicBezTo>
                    <a:pt x="1312036" y="2060762"/>
                    <a:pt x="1336468" y="2121844"/>
                    <a:pt x="1370674" y="2136504"/>
                  </a:cubicBezTo>
                  <a:cubicBezTo>
                    <a:pt x="1375561" y="2138947"/>
                    <a:pt x="1375561" y="2129174"/>
                    <a:pt x="1375561" y="2126731"/>
                  </a:cubicBezTo>
                  <a:cubicBezTo>
                    <a:pt x="1309592" y="2021669"/>
                    <a:pt x="1324252" y="1919053"/>
                    <a:pt x="1343798" y="1801775"/>
                  </a:cubicBezTo>
                  <a:cubicBezTo>
                    <a:pt x="1351128" y="1752910"/>
                    <a:pt x="1360901" y="1701602"/>
                    <a:pt x="1375561" y="1652736"/>
                  </a:cubicBezTo>
                  <a:cubicBezTo>
                    <a:pt x="1380447" y="1630746"/>
                    <a:pt x="1385334" y="1608757"/>
                    <a:pt x="1390220" y="1586768"/>
                  </a:cubicBezTo>
                  <a:cubicBezTo>
                    <a:pt x="1412210" y="1496367"/>
                    <a:pt x="1480621" y="1589211"/>
                    <a:pt x="1514827" y="1618530"/>
                  </a:cubicBezTo>
                  <a:cubicBezTo>
                    <a:pt x="1549033" y="1647850"/>
                    <a:pt x="1583239" y="1679612"/>
                    <a:pt x="1617445" y="1708931"/>
                  </a:cubicBezTo>
                  <a:cubicBezTo>
                    <a:pt x="1685856" y="1770013"/>
                    <a:pt x="1751824" y="1831095"/>
                    <a:pt x="1808019" y="1901949"/>
                  </a:cubicBezTo>
                  <a:cubicBezTo>
                    <a:pt x="1830009" y="1928826"/>
                    <a:pt x="1851998" y="1960588"/>
                    <a:pt x="1873988" y="1989907"/>
                  </a:cubicBezTo>
                  <a:cubicBezTo>
                    <a:pt x="1898420" y="2011897"/>
                    <a:pt x="1925296" y="2033886"/>
                    <a:pt x="1954616" y="2050989"/>
                  </a:cubicBezTo>
                  <a:cubicBezTo>
                    <a:pt x="1944842" y="2031443"/>
                    <a:pt x="1917967" y="2011897"/>
                    <a:pt x="1908193" y="1997237"/>
                  </a:cubicBezTo>
                  <a:cubicBezTo>
                    <a:pt x="1888647" y="1975248"/>
                    <a:pt x="1869101" y="1950815"/>
                    <a:pt x="1851998" y="1926382"/>
                  </a:cubicBezTo>
                  <a:cubicBezTo>
                    <a:pt x="1817793" y="1879960"/>
                    <a:pt x="1783587" y="1831095"/>
                    <a:pt x="1744494" y="1784673"/>
                  </a:cubicBezTo>
                  <a:cubicBezTo>
                    <a:pt x="1666310" y="1696715"/>
                    <a:pt x="1571022" y="1625860"/>
                    <a:pt x="1487951" y="1542789"/>
                  </a:cubicBezTo>
                  <a:cubicBezTo>
                    <a:pt x="1458632" y="1513470"/>
                    <a:pt x="1419540" y="1489037"/>
                    <a:pt x="1399993" y="1454831"/>
                  </a:cubicBezTo>
                  <a:cubicBezTo>
                    <a:pt x="1370674" y="1403523"/>
                    <a:pt x="1451302" y="1396193"/>
                    <a:pt x="1483065" y="1391306"/>
                  </a:cubicBezTo>
                  <a:cubicBezTo>
                    <a:pt x="1507497" y="1388863"/>
                    <a:pt x="1531930" y="1388863"/>
                    <a:pt x="1553919" y="1386419"/>
                  </a:cubicBezTo>
                  <a:cubicBezTo>
                    <a:pt x="1588125" y="1381533"/>
                    <a:pt x="1624774" y="1381533"/>
                    <a:pt x="1658980" y="1374203"/>
                  </a:cubicBezTo>
                  <a:cubicBezTo>
                    <a:pt x="1705402" y="1364430"/>
                    <a:pt x="1754268" y="1371760"/>
                    <a:pt x="1800690" y="1369317"/>
                  </a:cubicBezTo>
                  <a:cubicBezTo>
                    <a:pt x="1893534" y="1376646"/>
                    <a:pt x="1988821" y="1393750"/>
                    <a:pt x="2069449" y="1440172"/>
                  </a:cubicBezTo>
                  <a:cubicBezTo>
                    <a:pt x="2071893" y="1440172"/>
                    <a:pt x="2071893" y="1440172"/>
                    <a:pt x="2071893" y="1437728"/>
                  </a:cubicBezTo>
                  <a:cubicBezTo>
                    <a:pt x="2054790" y="1420626"/>
                    <a:pt x="2030357" y="1408409"/>
                    <a:pt x="2008368" y="1396193"/>
                  </a:cubicBezTo>
                  <a:cubicBezTo>
                    <a:pt x="2001038" y="1391306"/>
                    <a:pt x="1991265" y="1388863"/>
                    <a:pt x="1983935" y="1383977"/>
                  </a:cubicBezTo>
                  <a:cubicBezTo>
                    <a:pt x="1952172" y="1374203"/>
                    <a:pt x="1917967" y="1366874"/>
                    <a:pt x="1886204" y="1359544"/>
                  </a:cubicBezTo>
                  <a:cubicBezTo>
                    <a:pt x="1803133" y="1339997"/>
                    <a:pt x="1724948" y="1335111"/>
                    <a:pt x="1641877" y="1332668"/>
                  </a:cubicBezTo>
                  <a:cubicBezTo>
                    <a:pt x="1566136" y="1330224"/>
                    <a:pt x="1487951" y="1344884"/>
                    <a:pt x="1412210" y="1349770"/>
                  </a:cubicBezTo>
                  <a:cubicBezTo>
                    <a:pt x="1382890" y="1352214"/>
                    <a:pt x="1348685" y="1357101"/>
                    <a:pt x="1321809" y="1347328"/>
                  </a:cubicBezTo>
                  <a:cubicBezTo>
                    <a:pt x="1277830" y="1332668"/>
                    <a:pt x="1282716" y="1274030"/>
                    <a:pt x="1297376" y="1242267"/>
                  </a:cubicBezTo>
                  <a:cubicBezTo>
                    <a:pt x="1316922" y="1205618"/>
                    <a:pt x="1348685" y="1176299"/>
                    <a:pt x="1380447" y="1149423"/>
                  </a:cubicBezTo>
                  <a:cubicBezTo>
                    <a:pt x="1431756" y="1103001"/>
                    <a:pt x="1490394" y="1063908"/>
                    <a:pt x="1549033" y="1027259"/>
                  </a:cubicBezTo>
                  <a:cubicBezTo>
                    <a:pt x="1619888" y="985723"/>
                    <a:pt x="1688299" y="941745"/>
                    <a:pt x="1764041" y="909982"/>
                  </a:cubicBezTo>
                  <a:cubicBezTo>
                    <a:pt x="1827566" y="880663"/>
                    <a:pt x="1898420" y="866003"/>
                    <a:pt x="1966832" y="851343"/>
                  </a:cubicBezTo>
                  <a:cubicBezTo>
                    <a:pt x="1969275" y="851343"/>
                    <a:pt x="1966832" y="848900"/>
                    <a:pt x="1966832" y="848900"/>
                  </a:cubicBezTo>
                  <a:cubicBezTo>
                    <a:pt x="1866658" y="858674"/>
                    <a:pt x="1771370" y="890436"/>
                    <a:pt x="1680969" y="934415"/>
                  </a:cubicBezTo>
                  <a:cubicBezTo>
                    <a:pt x="1612558" y="966177"/>
                    <a:pt x="1546590" y="1000383"/>
                    <a:pt x="1483065" y="1039476"/>
                  </a:cubicBezTo>
                  <a:cubicBezTo>
                    <a:pt x="1458632" y="1054135"/>
                    <a:pt x="1434199" y="1071238"/>
                    <a:pt x="1412210" y="1088341"/>
                  </a:cubicBezTo>
                  <a:cubicBezTo>
                    <a:pt x="1378004" y="1112774"/>
                    <a:pt x="1343798" y="1132320"/>
                    <a:pt x="1312036" y="1164082"/>
                  </a:cubicBezTo>
                  <a:cubicBezTo>
                    <a:pt x="1297376" y="1181185"/>
                    <a:pt x="1282716" y="1198288"/>
                    <a:pt x="1268057" y="1215391"/>
                  </a:cubicBezTo>
                  <a:cubicBezTo>
                    <a:pt x="1258284" y="1227607"/>
                    <a:pt x="1241181" y="1249597"/>
                    <a:pt x="1224078" y="1247153"/>
                  </a:cubicBezTo>
                  <a:cubicBezTo>
                    <a:pt x="1202089" y="1244710"/>
                    <a:pt x="1206975" y="1205618"/>
                    <a:pt x="1206975" y="1190958"/>
                  </a:cubicBezTo>
                  <a:cubicBezTo>
                    <a:pt x="1206975" y="1142092"/>
                    <a:pt x="1224078" y="1095670"/>
                    <a:pt x="1241181" y="1051692"/>
                  </a:cubicBezTo>
                  <a:cubicBezTo>
                    <a:pt x="1275387" y="961291"/>
                    <a:pt x="1316922" y="873333"/>
                    <a:pt x="1365788" y="790262"/>
                  </a:cubicBezTo>
                  <a:cubicBezTo>
                    <a:pt x="1414653" y="709634"/>
                    <a:pt x="1470848" y="631449"/>
                    <a:pt x="1534373" y="563038"/>
                  </a:cubicBezTo>
                  <a:cubicBezTo>
                    <a:pt x="1573466" y="519059"/>
                    <a:pt x="1610115" y="472637"/>
                    <a:pt x="1654094" y="433544"/>
                  </a:cubicBezTo>
                  <a:cubicBezTo>
                    <a:pt x="1698072" y="406669"/>
                    <a:pt x="1734721" y="377349"/>
                    <a:pt x="1771370" y="343144"/>
                  </a:cubicBezTo>
                  <a:cubicBezTo>
                    <a:pt x="1771370" y="345587"/>
                    <a:pt x="1771370" y="343144"/>
                    <a:pt x="1771370" y="343144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130" name="Graphic 2886">
              <a:extLst>
                <a:ext uri="{FF2B5EF4-FFF2-40B4-BE49-F238E27FC236}">
                  <a16:creationId xmlns:a16="http://schemas.microsoft.com/office/drawing/2014/main" id="{BAACB474-0511-4589-8B61-3896C3E57CAE}"/>
                </a:ext>
              </a:extLst>
            </p:cNvPr>
            <p:cNvGrpSpPr/>
            <p:nvPr/>
          </p:nvGrpSpPr>
          <p:grpSpPr>
            <a:xfrm>
              <a:off x="-46379" y="7611693"/>
              <a:ext cx="742753" cy="708548"/>
              <a:chOff x="-46379" y="7611693"/>
              <a:chExt cx="742753" cy="708548"/>
            </a:xfrm>
            <a:solidFill>
              <a:srgbClr val="F1EEB7"/>
            </a:solidFill>
          </p:grpSpPr>
          <p:sp>
            <p:nvSpPr>
              <p:cNvPr id="3131" name="Freeform: Shape 3130">
                <a:extLst>
                  <a:ext uri="{FF2B5EF4-FFF2-40B4-BE49-F238E27FC236}">
                    <a16:creationId xmlns:a16="http://schemas.microsoft.com/office/drawing/2014/main" id="{79DFC762-01D6-4417-A62F-99D95BA83895}"/>
                  </a:ext>
                </a:extLst>
              </p:cNvPr>
              <p:cNvSpPr/>
              <p:nvPr/>
            </p:nvSpPr>
            <p:spPr>
              <a:xfrm>
                <a:off x="-46379" y="7611693"/>
                <a:ext cx="141853" cy="78562"/>
              </a:xfrm>
              <a:custGeom>
                <a:avLst/>
                <a:gdLst>
                  <a:gd name="connsiteX0" fmla="*/ 0 w 141853"/>
                  <a:gd name="connsiteY0" fmla="*/ 75741 h 78562"/>
                  <a:gd name="connsiteX1" fmla="*/ 102617 w 141853"/>
                  <a:gd name="connsiteY1" fmla="*/ 75741 h 78562"/>
                  <a:gd name="connsiteX2" fmla="*/ 139266 w 141853"/>
                  <a:gd name="connsiteY2" fmla="*/ 61082 h 78562"/>
                  <a:gd name="connsiteX3" fmla="*/ 102617 w 141853"/>
                  <a:gd name="connsiteY3" fmla="*/ 12216 h 78562"/>
                  <a:gd name="connsiteX4" fmla="*/ 75741 w 141853"/>
                  <a:gd name="connsiteY4" fmla="*/ 0 h 78562"/>
                  <a:gd name="connsiteX5" fmla="*/ 114834 w 141853"/>
                  <a:gd name="connsiteY5" fmla="*/ 53751 h 78562"/>
                  <a:gd name="connsiteX6" fmla="*/ 63525 w 141853"/>
                  <a:gd name="connsiteY6" fmla="*/ 75741 h 78562"/>
                  <a:gd name="connsiteX7" fmla="*/ 0 w 141853"/>
                  <a:gd name="connsiteY7" fmla="*/ 75741 h 78562"/>
                  <a:gd name="connsiteX8" fmla="*/ 0 w 141853"/>
                  <a:gd name="connsiteY8" fmla="*/ 75741 h 78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1853" h="78562">
                    <a:moveTo>
                      <a:pt x="0" y="75741"/>
                    </a:moveTo>
                    <a:cubicBezTo>
                      <a:pt x="34206" y="78184"/>
                      <a:pt x="68412" y="80628"/>
                      <a:pt x="102617" y="75741"/>
                    </a:cubicBezTo>
                    <a:cubicBezTo>
                      <a:pt x="114834" y="73298"/>
                      <a:pt x="131937" y="70855"/>
                      <a:pt x="139266" y="61082"/>
                    </a:cubicBezTo>
                    <a:cubicBezTo>
                      <a:pt x="151483" y="39092"/>
                      <a:pt x="117277" y="19546"/>
                      <a:pt x="102617" y="12216"/>
                    </a:cubicBezTo>
                    <a:cubicBezTo>
                      <a:pt x="92844" y="7330"/>
                      <a:pt x="85514" y="4886"/>
                      <a:pt x="75741" y="0"/>
                    </a:cubicBezTo>
                    <a:cubicBezTo>
                      <a:pt x="92844" y="12216"/>
                      <a:pt x="117277" y="31762"/>
                      <a:pt x="114834" y="53751"/>
                    </a:cubicBezTo>
                    <a:cubicBezTo>
                      <a:pt x="109947" y="73298"/>
                      <a:pt x="80628" y="75741"/>
                      <a:pt x="63525" y="75741"/>
                    </a:cubicBezTo>
                    <a:cubicBezTo>
                      <a:pt x="41536" y="75741"/>
                      <a:pt x="19546" y="75741"/>
                      <a:pt x="0" y="75741"/>
                    </a:cubicBezTo>
                    <a:cubicBezTo>
                      <a:pt x="0" y="75741"/>
                      <a:pt x="0" y="75741"/>
                      <a:pt x="0" y="7574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32" name="Freeform: Shape 3131">
                <a:extLst>
                  <a:ext uri="{FF2B5EF4-FFF2-40B4-BE49-F238E27FC236}">
                    <a16:creationId xmlns:a16="http://schemas.microsoft.com/office/drawing/2014/main" id="{146A7837-B0B8-4A09-A6FF-5E2B3F4263D4}"/>
                  </a:ext>
                </a:extLst>
              </p:cNvPr>
              <p:cNvSpPr/>
              <p:nvPr/>
            </p:nvSpPr>
            <p:spPr>
              <a:xfrm>
                <a:off x="183287" y="7792495"/>
                <a:ext cx="91769" cy="117276"/>
              </a:xfrm>
              <a:custGeom>
                <a:avLst/>
                <a:gdLst>
                  <a:gd name="connsiteX0" fmla="*/ 73298 w 91769"/>
                  <a:gd name="connsiteY0" fmla="*/ 100174 h 117276"/>
                  <a:gd name="connsiteX1" fmla="*/ 58639 w 91769"/>
                  <a:gd name="connsiteY1" fmla="*/ 31762 h 117276"/>
                  <a:gd name="connsiteX2" fmla="*/ 7330 w 91769"/>
                  <a:gd name="connsiteY2" fmla="*/ 0 h 117276"/>
                  <a:gd name="connsiteX3" fmla="*/ 70855 w 91769"/>
                  <a:gd name="connsiteY3" fmla="*/ 92844 h 117276"/>
                  <a:gd name="connsiteX4" fmla="*/ 0 w 91769"/>
                  <a:gd name="connsiteY4" fmla="*/ 117277 h 117276"/>
                  <a:gd name="connsiteX5" fmla="*/ 73298 w 91769"/>
                  <a:gd name="connsiteY5" fmla="*/ 100174 h 117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769" h="117276">
                    <a:moveTo>
                      <a:pt x="73298" y="100174"/>
                    </a:moveTo>
                    <a:cubicBezTo>
                      <a:pt x="112390" y="83071"/>
                      <a:pt x="80628" y="48865"/>
                      <a:pt x="58639" y="31762"/>
                    </a:cubicBezTo>
                    <a:cubicBezTo>
                      <a:pt x="43979" y="19546"/>
                      <a:pt x="24433" y="7330"/>
                      <a:pt x="7330" y="0"/>
                    </a:cubicBezTo>
                    <a:cubicBezTo>
                      <a:pt x="41536" y="21989"/>
                      <a:pt x="107504" y="58638"/>
                      <a:pt x="70855" y="92844"/>
                    </a:cubicBezTo>
                    <a:cubicBezTo>
                      <a:pt x="53752" y="107504"/>
                      <a:pt x="21989" y="112391"/>
                      <a:pt x="0" y="117277"/>
                    </a:cubicBezTo>
                    <a:cubicBezTo>
                      <a:pt x="24433" y="112391"/>
                      <a:pt x="51309" y="109947"/>
                      <a:pt x="73298" y="10017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33" name="Freeform: Shape 3132">
                <a:extLst>
                  <a:ext uri="{FF2B5EF4-FFF2-40B4-BE49-F238E27FC236}">
                    <a16:creationId xmlns:a16="http://schemas.microsoft.com/office/drawing/2014/main" id="{99B71879-9469-4C20-81A1-21EBAE82ABC6}"/>
                  </a:ext>
                </a:extLst>
              </p:cNvPr>
              <p:cNvSpPr/>
              <p:nvPr/>
            </p:nvSpPr>
            <p:spPr>
              <a:xfrm>
                <a:off x="285905" y="7687434"/>
                <a:ext cx="70854" cy="154653"/>
              </a:xfrm>
              <a:custGeom>
                <a:avLst/>
                <a:gdLst>
                  <a:gd name="connsiteX0" fmla="*/ 0 w 70854"/>
                  <a:gd name="connsiteY0" fmla="*/ 0 h 154653"/>
                  <a:gd name="connsiteX1" fmla="*/ 12216 w 70854"/>
                  <a:gd name="connsiteY1" fmla="*/ 100174 h 154653"/>
                  <a:gd name="connsiteX2" fmla="*/ 70855 w 70854"/>
                  <a:gd name="connsiteY2" fmla="*/ 144154 h 154653"/>
                  <a:gd name="connsiteX3" fmla="*/ 56195 w 70854"/>
                  <a:gd name="connsiteY3" fmla="*/ 141710 h 154653"/>
                  <a:gd name="connsiteX4" fmla="*/ 21989 w 70854"/>
                  <a:gd name="connsiteY4" fmla="*/ 80628 h 154653"/>
                  <a:gd name="connsiteX5" fmla="*/ 0 w 70854"/>
                  <a:gd name="connsiteY5" fmla="*/ 0 h 154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854" h="154653">
                    <a:moveTo>
                      <a:pt x="0" y="0"/>
                    </a:moveTo>
                    <a:cubicBezTo>
                      <a:pt x="0" y="34206"/>
                      <a:pt x="2443" y="68412"/>
                      <a:pt x="12216" y="100174"/>
                    </a:cubicBezTo>
                    <a:cubicBezTo>
                      <a:pt x="19546" y="119721"/>
                      <a:pt x="48865" y="178359"/>
                      <a:pt x="70855" y="144154"/>
                    </a:cubicBezTo>
                    <a:cubicBezTo>
                      <a:pt x="65968" y="146596"/>
                      <a:pt x="61082" y="144154"/>
                      <a:pt x="56195" y="141710"/>
                    </a:cubicBezTo>
                    <a:cubicBezTo>
                      <a:pt x="39092" y="131937"/>
                      <a:pt x="29319" y="97731"/>
                      <a:pt x="21989" y="80628"/>
                    </a:cubicBezTo>
                    <a:cubicBezTo>
                      <a:pt x="12216" y="56196"/>
                      <a:pt x="4887" y="26876"/>
                      <a:pt x="0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34" name="Freeform: Shape 3133">
                <a:extLst>
                  <a:ext uri="{FF2B5EF4-FFF2-40B4-BE49-F238E27FC236}">
                    <a16:creationId xmlns:a16="http://schemas.microsoft.com/office/drawing/2014/main" id="{9F219856-D52A-42DA-8107-350287137919}"/>
                  </a:ext>
                </a:extLst>
              </p:cNvPr>
              <p:cNvSpPr/>
              <p:nvPr/>
            </p:nvSpPr>
            <p:spPr>
              <a:xfrm>
                <a:off x="601087" y="8225081"/>
                <a:ext cx="95287" cy="95160"/>
              </a:xfrm>
              <a:custGeom>
                <a:avLst/>
                <a:gdLst>
                  <a:gd name="connsiteX0" fmla="*/ 19546 w 95287"/>
                  <a:gd name="connsiteY0" fmla="*/ 7202 h 95160"/>
                  <a:gd name="connsiteX1" fmla="*/ 0 w 95287"/>
                  <a:gd name="connsiteY1" fmla="*/ 80500 h 95160"/>
                  <a:gd name="connsiteX2" fmla="*/ 0 w 95287"/>
                  <a:gd name="connsiteY2" fmla="*/ 95160 h 95160"/>
                  <a:gd name="connsiteX3" fmla="*/ 9773 w 95287"/>
                  <a:gd name="connsiteY3" fmla="*/ 51181 h 95160"/>
                  <a:gd name="connsiteX4" fmla="*/ 95288 w 95287"/>
                  <a:gd name="connsiteY4" fmla="*/ 46295 h 95160"/>
                  <a:gd name="connsiteX5" fmla="*/ 19546 w 95287"/>
                  <a:gd name="connsiteY5" fmla="*/ 7202 h 95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5287" h="95160">
                    <a:moveTo>
                      <a:pt x="19546" y="7202"/>
                    </a:moveTo>
                    <a:cubicBezTo>
                      <a:pt x="2443" y="24305"/>
                      <a:pt x="0" y="58511"/>
                      <a:pt x="0" y="80500"/>
                    </a:cubicBezTo>
                    <a:cubicBezTo>
                      <a:pt x="0" y="85386"/>
                      <a:pt x="0" y="90273"/>
                      <a:pt x="0" y="95160"/>
                    </a:cubicBezTo>
                    <a:cubicBezTo>
                      <a:pt x="2443" y="80500"/>
                      <a:pt x="7330" y="65841"/>
                      <a:pt x="9773" y="51181"/>
                    </a:cubicBezTo>
                    <a:cubicBezTo>
                      <a:pt x="24433" y="-12344"/>
                      <a:pt x="61082" y="14532"/>
                      <a:pt x="95288" y="46295"/>
                    </a:cubicBezTo>
                    <a:cubicBezTo>
                      <a:pt x="80628" y="26748"/>
                      <a:pt x="43979" y="-17230"/>
                      <a:pt x="19546" y="720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35" name="Freeform: Shape 3134">
                <a:extLst>
                  <a:ext uri="{FF2B5EF4-FFF2-40B4-BE49-F238E27FC236}">
                    <a16:creationId xmlns:a16="http://schemas.microsoft.com/office/drawing/2014/main" id="{47E025F9-0528-4A45-8F8B-F928F498A860}"/>
                  </a:ext>
                </a:extLst>
              </p:cNvPr>
              <p:cNvSpPr/>
              <p:nvPr/>
            </p:nvSpPr>
            <p:spPr>
              <a:xfrm>
                <a:off x="605893" y="8085687"/>
                <a:ext cx="83151" cy="95287"/>
              </a:xfrm>
              <a:custGeom>
                <a:avLst/>
                <a:gdLst>
                  <a:gd name="connsiteX0" fmla="*/ 83152 w 83151"/>
                  <a:gd name="connsiteY0" fmla="*/ 0 h 95287"/>
                  <a:gd name="connsiteX1" fmla="*/ 81 w 83151"/>
                  <a:gd name="connsiteY1" fmla="*/ 39092 h 95287"/>
                  <a:gd name="connsiteX2" fmla="*/ 44059 w 83151"/>
                  <a:gd name="connsiteY2" fmla="*/ 95287 h 95287"/>
                  <a:gd name="connsiteX3" fmla="*/ 14740 w 83151"/>
                  <a:gd name="connsiteY3" fmla="*/ 61082 h 95287"/>
                  <a:gd name="connsiteX4" fmla="*/ 83152 w 83151"/>
                  <a:gd name="connsiteY4" fmla="*/ 0 h 95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151" h="95287">
                    <a:moveTo>
                      <a:pt x="83152" y="0"/>
                    </a:moveTo>
                    <a:cubicBezTo>
                      <a:pt x="51389" y="2443"/>
                      <a:pt x="-2363" y="9773"/>
                      <a:pt x="81" y="39092"/>
                    </a:cubicBezTo>
                    <a:cubicBezTo>
                      <a:pt x="81" y="63525"/>
                      <a:pt x="24513" y="83071"/>
                      <a:pt x="44059" y="95287"/>
                    </a:cubicBezTo>
                    <a:cubicBezTo>
                      <a:pt x="31843" y="85514"/>
                      <a:pt x="22070" y="73298"/>
                      <a:pt x="14740" y="61082"/>
                    </a:cubicBezTo>
                    <a:cubicBezTo>
                      <a:pt x="-9693" y="17102"/>
                      <a:pt x="46502" y="4886"/>
                      <a:pt x="83152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36" name="Freeform: Shape 3135">
                <a:extLst>
                  <a:ext uri="{FF2B5EF4-FFF2-40B4-BE49-F238E27FC236}">
                    <a16:creationId xmlns:a16="http://schemas.microsoft.com/office/drawing/2014/main" id="{F50A8846-B22C-46EF-8466-B273C09BC57A}"/>
                  </a:ext>
                </a:extLst>
              </p:cNvPr>
              <p:cNvSpPr/>
              <p:nvPr/>
            </p:nvSpPr>
            <p:spPr>
              <a:xfrm>
                <a:off x="497600" y="7902442"/>
                <a:ext cx="42404" cy="124606"/>
              </a:xfrm>
              <a:custGeom>
                <a:avLst/>
                <a:gdLst>
                  <a:gd name="connsiteX0" fmla="*/ 30189 w 42404"/>
                  <a:gd name="connsiteY0" fmla="*/ 17102 h 124606"/>
                  <a:gd name="connsiteX1" fmla="*/ 3313 w 42404"/>
                  <a:gd name="connsiteY1" fmla="*/ 102617 h 124606"/>
                  <a:gd name="connsiteX2" fmla="*/ 27745 w 42404"/>
                  <a:gd name="connsiteY2" fmla="*/ 124607 h 124606"/>
                  <a:gd name="connsiteX3" fmla="*/ 22859 w 42404"/>
                  <a:gd name="connsiteY3" fmla="*/ 31762 h 124606"/>
                  <a:gd name="connsiteX4" fmla="*/ 42405 w 42404"/>
                  <a:gd name="connsiteY4" fmla="*/ 0 h 124606"/>
                  <a:gd name="connsiteX5" fmla="*/ 30189 w 42404"/>
                  <a:gd name="connsiteY5" fmla="*/ 17102 h 124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404" h="124606">
                    <a:moveTo>
                      <a:pt x="30189" y="17102"/>
                    </a:moveTo>
                    <a:cubicBezTo>
                      <a:pt x="15529" y="39092"/>
                      <a:pt x="-8904" y="75742"/>
                      <a:pt x="3313" y="102617"/>
                    </a:cubicBezTo>
                    <a:cubicBezTo>
                      <a:pt x="8199" y="112391"/>
                      <a:pt x="17972" y="119720"/>
                      <a:pt x="27745" y="124607"/>
                    </a:cubicBezTo>
                    <a:cubicBezTo>
                      <a:pt x="3313" y="102617"/>
                      <a:pt x="8199" y="58638"/>
                      <a:pt x="22859" y="31762"/>
                    </a:cubicBezTo>
                    <a:cubicBezTo>
                      <a:pt x="27745" y="19546"/>
                      <a:pt x="35075" y="9773"/>
                      <a:pt x="42405" y="0"/>
                    </a:cubicBezTo>
                    <a:cubicBezTo>
                      <a:pt x="39962" y="7330"/>
                      <a:pt x="35075" y="12216"/>
                      <a:pt x="30189" y="1710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37" name="Freeform: Shape 3136">
                <a:extLst>
                  <a:ext uri="{FF2B5EF4-FFF2-40B4-BE49-F238E27FC236}">
                    <a16:creationId xmlns:a16="http://schemas.microsoft.com/office/drawing/2014/main" id="{2151D3C1-DC6D-4051-9CD7-0FB5FC37FB3B}"/>
                  </a:ext>
                </a:extLst>
              </p:cNvPr>
              <p:cNvSpPr/>
              <p:nvPr/>
            </p:nvSpPr>
            <p:spPr>
              <a:xfrm>
                <a:off x="469150" y="8083076"/>
                <a:ext cx="105060" cy="110115"/>
              </a:xfrm>
              <a:custGeom>
                <a:avLst/>
                <a:gdLst>
                  <a:gd name="connsiteX0" fmla="*/ 90401 w 105060"/>
                  <a:gd name="connsiteY0" fmla="*/ 56363 h 110115"/>
                  <a:gd name="connsiteX1" fmla="*/ 0 w 105060"/>
                  <a:gd name="connsiteY1" fmla="*/ 168 h 110115"/>
                  <a:gd name="connsiteX2" fmla="*/ 105061 w 105060"/>
                  <a:gd name="connsiteY2" fmla="*/ 110115 h 110115"/>
                  <a:gd name="connsiteX3" fmla="*/ 90401 w 105060"/>
                  <a:gd name="connsiteY3" fmla="*/ 56363 h 110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060" h="110115">
                    <a:moveTo>
                      <a:pt x="90401" y="56363"/>
                    </a:moveTo>
                    <a:cubicBezTo>
                      <a:pt x="73298" y="22158"/>
                      <a:pt x="36649" y="-2275"/>
                      <a:pt x="0" y="168"/>
                    </a:cubicBezTo>
                    <a:cubicBezTo>
                      <a:pt x="48865" y="22158"/>
                      <a:pt x="95287" y="71023"/>
                      <a:pt x="105061" y="110115"/>
                    </a:cubicBezTo>
                    <a:cubicBezTo>
                      <a:pt x="102617" y="90570"/>
                      <a:pt x="97731" y="73466"/>
                      <a:pt x="90401" y="5636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38" name="Freeform: Shape 3137">
                <a:extLst>
                  <a:ext uri="{FF2B5EF4-FFF2-40B4-BE49-F238E27FC236}">
                    <a16:creationId xmlns:a16="http://schemas.microsoft.com/office/drawing/2014/main" id="{9953CDAB-032D-4B97-A0AB-C2A52B4C21DA}"/>
                  </a:ext>
                </a:extLst>
              </p:cNvPr>
              <p:cNvSpPr/>
              <p:nvPr/>
            </p:nvSpPr>
            <p:spPr>
              <a:xfrm>
                <a:off x="413243" y="7829144"/>
                <a:ext cx="31474" cy="112904"/>
              </a:xfrm>
              <a:custGeom>
                <a:avLst/>
                <a:gdLst>
                  <a:gd name="connsiteX0" fmla="*/ 16815 w 31474"/>
                  <a:gd name="connsiteY0" fmla="*/ 112391 h 112904"/>
                  <a:gd name="connsiteX1" fmla="*/ 31474 w 31474"/>
                  <a:gd name="connsiteY1" fmla="*/ 107504 h 112904"/>
                  <a:gd name="connsiteX2" fmla="*/ 31474 w 31474"/>
                  <a:gd name="connsiteY2" fmla="*/ 107504 h 112904"/>
                  <a:gd name="connsiteX3" fmla="*/ 14372 w 31474"/>
                  <a:gd name="connsiteY3" fmla="*/ 51309 h 112904"/>
                  <a:gd name="connsiteX4" fmla="*/ 19258 w 31474"/>
                  <a:gd name="connsiteY4" fmla="*/ 0 h 112904"/>
                  <a:gd name="connsiteX5" fmla="*/ 7042 w 31474"/>
                  <a:gd name="connsiteY5" fmla="*/ 36649 h 112904"/>
                  <a:gd name="connsiteX6" fmla="*/ 16815 w 31474"/>
                  <a:gd name="connsiteY6" fmla="*/ 112391 h 112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474" h="112904">
                    <a:moveTo>
                      <a:pt x="16815" y="112391"/>
                    </a:moveTo>
                    <a:cubicBezTo>
                      <a:pt x="21701" y="109947"/>
                      <a:pt x="26588" y="109947"/>
                      <a:pt x="31474" y="107504"/>
                    </a:cubicBezTo>
                    <a:cubicBezTo>
                      <a:pt x="31474" y="107504"/>
                      <a:pt x="31474" y="107504"/>
                      <a:pt x="31474" y="107504"/>
                    </a:cubicBezTo>
                    <a:cubicBezTo>
                      <a:pt x="9485" y="105060"/>
                      <a:pt x="14372" y="65968"/>
                      <a:pt x="14372" y="51309"/>
                    </a:cubicBezTo>
                    <a:cubicBezTo>
                      <a:pt x="14372" y="34206"/>
                      <a:pt x="16815" y="17102"/>
                      <a:pt x="19258" y="0"/>
                    </a:cubicBezTo>
                    <a:cubicBezTo>
                      <a:pt x="14372" y="12216"/>
                      <a:pt x="9485" y="24433"/>
                      <a:pt x="7042" y="36649"/>
                    </a:cubicBezTo>
                    <a:cubicBezTo>
                      <a:pt x="2155" y="46422"/>
                      <a:pt x="-10061" y="119720"/>
                      <a:pt x="16815" y="11239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39" name="Freeform: Shape 3138">
                <a:extLst>
                  <a:ext uri="{FF2B5EF4-FFF2-40B4-BE49-F238E27FC236}">
                    <a16:creationId xmlns:a16="http://schemas.microsoft.com/office/drawing/2014/main" id="{CF66A3DF-CEA8-42CB-9105-26A478B3EBD3}"/>
                  </a:ext>
                </a:extLst>
              </p:cNvPr>
              <p:cNvSpPr/>
              <p:nvPr/>
            </p:nvSpPr>
            <p:spPr>
              <a:xfrm>
                <a:off x="327440" y="7956194"/>
                <a:ext cx="79212" cy="151483"/>
              </a:xfrm>
              <a:custGeom>
                <a:avLst/>
                <a:gdLst>
                  <a:gd name="connsiteX0" fmla="*/ 70855 w 79212"/>
                  <a:gd name="connsiteY0" fmla="*/ 70855 h 151483"/>
                  <a:gd name="connsiteX1" fmla="*/ 43979 w 79212"/>
                  <a:gd name="connsiteY1" fmla="*/ 0 h 151483"/>
                  <a:gd name="connsiteX2" fmla="*/ 63525 w 79212"/>
                  <a:gd name="connsiteY2" fmla="*/ 75742 h 151483"/>
                  <a:gd name="connsiteX3" fmla="*/ 0 w 79212"/>
                  <a:gd name="connsiteY3" fmla="*/ 151483 h 151483"/>
                  <a:gd name="connsiteX4" fmla="*/ 70855 w 79212"/>
                  <a:gd name="connsiteY4" fmla="*/ 70855 h 151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212" h="151483">
                    <a:moveTo>
                      <a:pt x="70855" y="70855"/>
                    </a:moveTo>
                    <a:cubicBezTo>
                      <a:pt x="90401" y="34206"/>
                      <a:pt x="73298" y="9774"/>
                      <a:pt x="43979" y="0"/>
                    </a:cubicBezTo>
                    <a:cubicBezTo>
                      <a:pt x="68412" y="17103"/>
                      <a:pt x="85514" y="48865"/>
                      <a:pt x="63525" y="75742"/>
                    </a:cubicBezTo>
                    <a:cubicBezTo>
                      <a:pt x="43979" y="102618"/>
                      <a:pt x="21989" y="127050"/>
                      <a:pt x="0" y="151483"/>
                    </a:cubicBezTo>
                    <a:cubicBezTo>
                      <a:pt x="24433" y="127050"/>
                      <a:pt x="53752" y="102618"/>
                      <a:pt x="70855" y="7085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40" name="Freeform: Shape 3139">
                <a:extLst>
                  <a:ext uri="{FF2B5EF4-FFF2-40B4-BE49-F238E27FC236}">
                    <a16:creationId xmlns:a16="http://schemas.microsoft.com/office/drawing/2014/main" id="{B9FEA5E8-C405-4714-8B36-A27F3294B63E}"/>
                  </a:ext>
                </a:extLst>
              </p:cNvPr>
              <p:cNvSpPr/>
              <p:nvPr/>
            </p:nvSpPr>
            <p:spPr>
              <a:xfrm>
                <a:off x="117319" y="7616579"/>
                <a:ext cx="134051" cy="127050"/>
              </a:xfrm>
              <a:custGeom>
                <a:avLst/>
                <a:gdLst>
                  <a:gd name="connsiteX0" fmla="*/ 56195 w 134051"/>
                  <a:gd name="connsiteY0" fmla="*/ 80628 h 127050"/>
                  <a:gd name="connsiteX1" fmla="*/ 83071 w 134051"/>
                  <a:gd name="connsiteY1" fmla="*/ 112391 h 127050"/>
                  <a:gd name="connsiteX2" fmla="*/ 112390 w 134051"/>
                  <a:gd name="connsiteY2" fmla="*/ 127050 h 127050"/>
                  <a:gd name="connsiteX3" fmla="*/ 131937 w 134051"/>
                  <a:gd name="connsiteY3" fmla="*/ 95287 h 127050"/>
                  <a:gd name="connsiteX4" fmla="*/ 124607 w 134051"/>
                  <a:gd name="connsiteY4" fmla="*/ 56196 h 127050"/>
                  <a:gd name="connsiteX5" fmla="*/ 102617 w 134051"/>
                  <a:gd name="connsiteY5" fmla="*/ 105061 h 127050"/>
                  <a:gd name="connsiteX6" fmla="*/ 0 w 134051"/>
                  <a:gd name="connsiteY6" fmla="*/ 0 h 127050"/>
                  <a:gd name="connsiteX7" fmla="*/ 56195 w 134051"/>
                  <a:gd name="connsiteY7" fmla="*/ 80628 h 127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051" h="127050">
                    <a:moveTo>
                      <a:pt x="56195" y="80628"/>
                    </a:moveTo>
                    <a:cubicBezTo>
                      <a:pt x="65968" y="92845"/>
                      <a:pt x="73298" y="102618"/>
                      <a:pt x="83071" y="112391"/>
                    </a:cubicBezTo>
                    <a:cubicBezTo>
                      <a:pt x="90401" y="119720"/>
                      <a:pt x="100174" y="127050"/>
                      <a:pt x="112390" y="127050"/>
                    </a:cubicBezTo>
                    <a:cubicBezTo>
                      <a:pt x="134380" y="127050"/>
                      <a:pt x="136823" y="109947"/>
                      <a:pt x="131937" y="95287"/>
                    </a:cubicBezTo>
                    <a:cubicBezTo>
                      <a:pt x="129493" y="83071"/>
                      <a:pt x="127050" y="68412"/>
                      <a:pt x="124607" y="56196"/>
                    </a:cubicBezTo>
                    <a:cubicBezTo>
                      <a:pt x="127050" y="83071"/>
                      <a:pt x="134380" y="131936"/>
                      <a:pt x="102617" y="105061"/>
                    </a:cubicBezTo>
                    <a:cubicBezTo>
                      <a:pt x="65968" y="75742"/>
                      <a:pt x="31762" y="39092"/>
                      <a:pt x="0" y="0"/>
                    </a:cubicBezTo>
                    <a:cubicBezTo>
                      <a:pt x="19546" y="26876"/>
                      <a:pt x="36649" y="53752"/>
                      <a:pt x="56195" y="80628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141" name="Graphic 2886">
              <a:extLst>
                <a:ext uri="{FF2B5EF4-FFF2-40B4-BE49-F238E27FC236}">
                  <a16:creationId xmlns:a16="http://schemas.microsoft.com/office/drawing/2014/main" id="{EA7E4D6D-FB7F-400B-8604-73410C411920}"/>
                </a:ext>
              </a:extLst>
            </p:cNvPr>
            <p:cNvGrpSpPr/>
            <p:nvPr/>
          </p:nvGrpSpPr>
          <p:grpSpPr>
            <a:xfrm>
              <a:off x="-652310" y="7039967"/>
              <a:ext cx="1633936" cy="1752508"/>
              <a:chOff x="-652310" y="7039967"/>
              <a:chExt cx="1633936" cy="1752508"/>
            </a:xfrm>
            <a:solidFill>
              <a:srgbClr val="F1EEB7"/>
            </a:solidFill>
          </p:grpSpPr>
          <p:sp>
            <p:nvSpPr>
              <p:cNvPr id="3142" name="Freeform: Shape 3141">
                <a:extLst>
                  <a:ext uri="{FF2B5EF4-FFF2-40B4-BE49-F238E27FC236}">
                    <a16:creationId xmlns:a16="http://schemas.microsoft.com/office/drawing/2014/main" id="{E035FC2B-00B5-4B02-9E61-BAAD2773DCE4}"/>
                  </a:ext>
                </a:extLst>
              </p:cNvPr>
              <p:cNvSpPr/>
              <p:nvPr/>
            </p:nvSpPr>
            <p:spPr>
              <a:xfrm>
                <a:off x="522524" y="8184029"/>
                <a:ext cx="73031" cy="608447"/>
              </a:xfrm>
              <a:custGeom>
                <a:avLst/>
                <a:gdLst>
                  <a:gd name="connsiteX0" fmla="*/ 66346 w 73031"/>
                  <a:gd name="connsiteY0" fmla="*/ 1833 h 608447"/>
                  <a:gd name="connsiteX1" fmla="*/ 34584 w 73031"/>
                  <a:gd name="connsiteY1" fmla="*/ 158202 h 608447"/>
                  <a:gd name="connsiteX2" fmla="*/ 2821 w 73031"/>
                  <a:gd name="connsiteY2" fmla="*/ 326787 h 608447"/>
                  <a:gd name="connsiteX3" fmla="*/ 2821 w 73031"/>
                  <a:gd name="connsiteY3" fmla="*/ 485600 h 608447"/>
                  <a:gd name="connsiteX4" fmla="*/ 51687 w 73031"/>
                  <a:gd name="connsiteY4" fmla="*/ 607763 h 608447"/>
                  <a:gd name="connsiteX5" fmla="*/ 54130 w 73031"/>
                  <a:gd name="connsiteY5" fmla="*/ 605320 h 608447"/>
                  <a:gd name="connsiteX6" fmla="*/ 12594 w 73031"/>
                  <a:gd name="connsiteY6" fmla="*/ 424518 h 608447"/>
                  <a:gd name="connsiteX7" fmla="*/ 34584 w 73031"/>
                  <a:gd name="connsiteY7" fmla="*/ 258376 h 608447"/>
                  <a:gd name="connsiteX8" fmla="*/ 66346 w 73031"/>
                  <a:gd name="connsiteY8" fmla="*/ 94677 h 608447"/>
                  <a:gd name="connsiteX9" fmla="*/ 66346 w 73031"/>
                  <a:gd name="connsiteY9" fmla="*/ 1833 h 608447"/>
                  <a:gd name="connsiteX10" fmla="*/ 66346 w 73031"/>
                  <a:gd name="connsiteY10" fmla="*/ 1833 h 608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3031" h="608447">
                    <a:moveTo>
                      <a:pt x="66346" y="1833"/>
                    </a:moveTo>
                    <a:cubicBezTo>
                      <a:pt x="76119" y="48255"/>
                      <a:pt x="44357" y="111780"/>
                      <a:pt x="34584" y="158202"/>
                    </a:cubicBezTo>
                    <a:cubicBezTo>
                      <a:pt x="22367" y="211953"/>
                      <a:pt x="5264" y="270592"/>
                      <a:pt x="2821" y="326787"/>
                    </a:cubicBezTo>
                    <a:cubicBezTo>
                      <a:pt x="378" y="380539"/>
                      <a:pt x="-2065" y="431847"/>
                      <a:pt x="2821" y="485600"/>
                    </a:cubicBezTo>
                    <a:cubicBezTo>
                      <a:pt x="7708" y="529578"/>
                      <a:pt x="27254" y="571114"/>
                      <a:pt x="51687" y="607763"/>
                    </a:cubicBezTo>
                    <a:cubicBezTo>
                      <a:pt x="54130" y="610207"/>
                      <a:pt x="56573" y="605320"/>
                      <a:pt x="54130" y="605320"/>
                    </a:cubicBezTo>
                    <a:cubicBezTo>
                      <a:pt x="22367" y="546681"/>
                      <a:pt x="10151" y="492929"/>
                      <a:pt x="12594" y="424518"/>
                    </a:cubicBezTo>
                    <a:cubicBezTo>
                      <a:pt x="15038" y="368323"/>
                      <a:pt x="22367" y="312127"/>
                      <a:pt x="34584" y="258376"/>
                    </a:cubicBezTo>
                    <a:cubicBezTo>
                      <a:pt x="44357" y="204624"/>
                      <a:pt x="56573" y="148429"/>
                      <a:pt x="66346" y="94677"/>
                    </a:cubicBezTo>
                    <a:cubicBezTo>
                      <a:pt x="71233" y="62914"/>
                      <a:pt x="78563" y="26265"/>
                      <a:pt x="66346" y="1833"/>
                    </a:cubicBezTo>
                    <a:cubicBezTo>
                      <a:pt x="66346" y="-611"/>
                      <a:pt x="63903" y="-611"/>
                      <a:pt x="66346" y="183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43" name="Freeform: Shape 3142">
                <a:extLst>
                  <a:ext uri="{FF2B5EF4-FFF2-40B4-BE49-F238E27FC236}">
                    <a16:creationId xmlns:a16="http://schemas.microsoft.com/office/drawing/2014/main" id="{CBFC99A0-9FD8-48BE-82ED-301C19BFA8F9}"/>
                  </a:ext>
                </a:extLst>
              </p:cNvPr>
              <p:cNvSpPr/>
              <p:nvPr/>
            </p:nvSpPr>
            <p:spPr>
              <a:xfrm>
                <a:off x="-9730" y="8058161"/>
                <a:ext cx="401074" cy="704311"/>
              </a:xfrm>
              <a:custGeom>
                <a:avLst/>
                <a:gdLst>
                  <a:gd name="connsiteX0" fmla="*/ 398253 w 401074"/>
                  <a:gd name="connsiteY0" fmla="*/ 650 h 704311"/>
                  <a:gd name="connsiteX1" fmla="*/ 256543 w 401074"/>
                  <a:gd name="connsiteY1" fmla="*/ 157019 h 704311"/>
                  <a:gd name="connsiteX2" fmla="*/ 127050 w 401074"/>
                  <a:gd name="connsiteY2" fmla="*/ 347595 h 704311"/>
                  <a:gd name="connsiteX3" fmla="*/ 0 w 401074"/>
                  <a:gd name="connsiteY3" fmla="*/ 704311 h 704311"/>
                  <a:gd name="connsiteX4" fmla="*/ 0 w 401074"/>
                  <a:gd name="connsiteY4" fmla="*/ 704311 h 704311"/>
                  <a:gd name="connsiteX5" fmla="*/ 149039 w 401074"/>
                  <a:gd name="connsiteY5" fmla="*/ 330491 h 704311"/>
                  <a:gd name="connsiteX6" fmla="*/ 271203 w 401074"/>
                  <a:gd name="connsiteY6" fmla="*/ 157019 h 704311"/>
                  <a:gd name="connsiteX7" fmla="*/ 398253 w 401074"/>
                  <a:gd name="connsiteY7" fmla="*/ 7979 h 704311"/>
                  <a:gd name="connsiteX8" fmla="*/ 398253 w 401074"/>
                  <a:gd name="connsiteY8" fmla="*/ 650 h 704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1074" h="704311">
                    <a:moveTo>
                      <a:pt x="398253" y="650"/>
                    </a:moveTo>
                    <a:cubicBezTo>
                      <a:pt x="351831" y="51959"/>
                      <a:pt x="302965" y="103268"/>
                      <a:pt x="256543" y="157019"/>
                    </a:cubicBezTo>
                    <a:cubicBezTo>
                      <a:pt x="207678" y="215657"/>
                      <a:pt x="166142" y="281626"/>
                      <a:pt x="127050" y="347595"/>
                    </a:cubicBezTo>
                    <a:cubicBezTo>
                      <a:pt x="61082" y="457542"/>
                      <a:pt x="21989" y="577262"/>
                      <a:pt x="0" y="704311"/>
                    </a:cubicBezTo>
                    <a:cubicBezTo>
                      <a:pt x="0" y="704311"/>
                      <a:pt x="0" y="704311"/>
                      <a:pt x="0" y="704311"/>
                    </a:cubicBezTo>
                    <a:cubicBezTo>
                      <a:pt x="29319" y="569931"/>
                      <a:pt x="78185" y="447768"/>
                      <a:pt x="149039" y="330491"/>
                    </a:cubicBezTo>
                    <a:cubicBezTo>
                      <a:pt x="185689" y="269410"/>
                      <a:pt x="227224" y="210771"/>
                      <a:pt x="271203" y="157019"/>
                    </a:cubicBezTo>
                    <a:cubicBezTo>
                      <a:pt x="312739" y="108154"/>
                      <a:pt x="361604" y="61732"/>
                      <a:pt x="398253" y="7979"/>
                    </a:cubicBezTo>
                    <a:cubicBezTo>
                      <a:pt x="403139" y="3093"/>
                      <a:pt x="400696" y="-1793"/>
                      <a:pt x="398253" y="65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44" name="Freeform: Shape 3143">
                <a:extLst>
                  <a:ext uri="{FF2B5EF4-FFF2-40B4-BE49-F238E27FC236}">
                    <a16:creationId xmlns:a16="http://schemas.microsoft.com/office/drawing/2014/main" id="{E8D2E992-01EF-473B-92E5-4417978AB0D7}"/>
                  </a:ext>
                </a:extLst>
              </p:cNvPr>
              <p:cNvSpPr/>
              <p:nvPr/>
            </p:nvSpPr>
            <p:spPr>
              <a:xfrm>
                <a:off x="-412869" y="7921322"/>
                <a:ext cx="632195" cy="379372"/>
              </a:xfrm>
              <a:custGeom>
                <a:avLst/>
                <a:gdLst>
                  <a:gd name="connsiteX0" fmla="*/ 630364 w 632195"/>
                  <a:gd name="connsiteY0" fmla="*/ 666 h 379372"/>
                  <a:gd name="connsiteX1" fmla="*/ 315182 w 632195"/>
                  <a:gd name="connsiteY1" fmla="*/ 122829 h 379372"/>
                  <a:gd name="connsiteX2" fmla="*/ 144153 w 632195"/>
                  <a:gd name="connsiteY2" fmla="*/ 240107 h 379372"/>
                  <a:gd name="connsiteX3" fmla="*/ 0 w 632195"/>
                  <a:gd name="connsiteY3" fmla="*/ 379373 h 379372"/>
                  <a:gd name="connsiteX4" fmla="*/ 0 w 632195"/>
                  <a:gd name="connsiteY4" fmla="*/ 379373 h 379372"/>
                  <a:gd name="connsiteX5" fmla="*/ 630364 w 632195"/>
                  <a:gd name="connsiteY5" fmla="*/ 5553 h 379372"/>
                  <a:gd name="connsiteX6" fmla="*/ 630364 w 632195"/>
                  <a:gd name="connsiteY6" fmla="*/ 666 h 379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32195" h="379372">
                    <a:moveTo>
                      <a:pt x="630364" y="666"/>
                    </a:moveTo>
                    <a:cubicBezTo>
                      <a:pt x="520416" y="27542"/>
                      <a:pt x="412913" y="64191"/>
                      <a:pt x="315182" y="122829"/>
                    </a:cubicBezTo>
                    <a:cubicBezTo>
                      <a:pt x="256543" y="157035"/>
                      <a:pt x="197905" y="196128"/>
                      <a:pt x="144153" y="240107"/>
                    </a:cubicBezTo>
                    <a:cubicBezTo>
                      <a:pt x="90401" y="281642"/>
                      <a:pt x="46422" y="330507"/>
                      <a:pt x="0" y="379373"/>
                    </a:cubicBezTo>
                    <a:cubicBezTo>
                      <a:pt x="0" y="379373"/>
                      <a:pt x="0" y="379373"/>
                      <a:pt x="0" y="379373"/>
                    </a:cubicBezTo>
                    <a:cubicBezTo>
                      <a:pt x="190575" y="218117"/>
                      <a:pt x="388480" y="69078"/>
                      <a:pt x="630364" y="5553"/>
                    </a:cubicBezTo>
                    <a:cubicBezTo>
                      <a:pt x="632807" y="3109"/>
                      <a:pt x="632807" y="-1777"/>
                      <a:pt x="630364" y="66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45" name="Freeform: Shape 3144">
                <a:extLst>
                  <a:ext uri="{FF2B5EF4-FFF2-40B4-BE49-F238E27FC236}">
                    <a16:creationId xmlns:a16="http://schemas.microsoft.com/office/drawing/2014/main" id="{5AF1BE3D-A1B0-438B-B63A-EC0CE15A5D04}"/>
                  </a:ext>
                </a:extLst>
              </p:cNvPr>
              <p:cNvSpPr/>
              <p:nvPr/>
            </p:nvSpPr>
            <p:spPr>
              <a:xfrm>
                <a:off x="-603444" y="7698147"/>
                <a:ext cx="596157" cy="69915"/>
              </a:xfrm>
              <a:custGeom>
                <a:avLst/>
                <a:gdLst>
                  <a:gd name="connsiteX0" fmla="*/ 0 w 596157"/>
                  <a:gd name="connsiteY0" fmla="*/ 69915 h 69915"/>
                  <a:gd name="connsiteX1" fmla="*/ 0 w 596157"/>
                  <a:gd name="connsiteY1" fmla="*/ 69915 h 69915"/>
                  <a:gd name="connsiteX2" fmla="*/ 596158 w 596157"/>
                  <a:gd name="connsiteY2" fmla="*/ 8834 h 69915"/>
                  <a:gd name="connsiteX3" fmla="*/ 596158 w 596157"/>
                  <a:gd name="connsiteY3" fmla="*/ 8834 h 69915"/>
                  <a:gd name="connsiteX4" fmla="*/ 0 w 596157"/>
                  <a:gd name="connsiteY4" fmla="*/ 69915 h 69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6157" h="69915">
                    <a:moveTo>
                      <a:pt x="0" y="69915"/>
                    </a:moveTo>
                    <a:cubicBezTo>
                      <a:pt x="0" y="69915"/>
                      <a:pt x="0" y="69915"/>
                      <a:pt x="0" y="69915"/>
                    </a:cubicBezTo>
                    <a:cubicBezTo>
                      <a:pt x="190575" y="11277"/>
                      <a:pt x="398253" y="3947"/>
                      <a:pt x="596158" y="8834"/>
                    </a:cubicBezTo>
                    <a:cubicBezTo>
                      <a:pt x="596158" y="8834"/>
                      <a:pt x="596158" y="8834"/>
                      <a:pt x="596158" y="8834"/>
                    </a:cubicBezTo>
                    <a:cubicBezTo>
                      <a:pt x="398253" y="-10713"/>
                      <a:pt x="188132" y="-939"/>
                      <a:pt x="0" y="6991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46" name="Freeform: Shape 3145">
                <a:extLst>
                  <a:ext uri="{FF2B5EF4-FFF2-40B4-BE49-F238E27FC236}">
                    <a16:creationId xmlns:a16="http://schemas.microsoft.com/office/drawing/2014/main" id="{9D247A5D-304E-4B32-87EA-011AEF5F66DC}"/>
                  </a:ext>
                </a:extLst>
              </p:cNvPr>
              <p:cNvSpPr/>
              <p:nvPr/>
            </p:nvSpPr>
            <p:spPr>
              <a:xfrm>
                <a:off x="-652310" y="7324130"/>
                <a:ext cx="617536" cy="219150"/>
              </a:xfrm>
              <a:custGeom>
                <a:avLst/>
                <a:gdLst>
                  <a:gd name="connsiteX0" fmla="*/ 0 w 617536"/>
                  <a:gd name="connsiteY0" fmla="*/ 1700 h 219150"/>
                  <a:gd name="connsiteX1" fmla="*/ 0 w 617536"/>
                  <a:gd name="connsiteY1" fmla="*/ 1700 h 219150"/>
                  <a:gd name="connsiteX2" fmla="*/ 312739 w 617536"/>
                  <a:gd name="connsiteY2" fmla="*/ 67668 h 219150"/>
                  <a:gd name="connsiteX3" fmla="*/ 615704 w 617536"/>
                  <a:gd name="connsiteY3" fmla="*/ 219151 h 219150"/>
                  <a:gd name="connsiteX4" fmla="*/ 615704 w 617536"/>
                  <a:gd name="connsiteY4" fmla="*/ 216707 h 219150"/>
                  <a:gd name="connsiteX5" fmla="*/ 0 w 617536"/>
                  <a:gd name="connsiteY5" fmla="*/ 1700 h 219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7536" h="219150">
                    <a:moveTo>
                      <a:pt x="0" y="1700"/>
                    </a:moveTo>
                    <a:cubicBezTo>
                      <a:pt x="0" y="1700"/>
                      <a:pt x="0" y="4143"/>
                      <a:pt x="0" y="1700"/>
                    </a:cubicBezTo>
                    <a:cubicBezTo>
                      <a:pt x="105061" y="1700"/>
                      <a:pt x="215008" y="33462"/>
                      <a:pt x="312739" y="67668"/>
                    </a:cubicBezTo>
                    <a:cubicBezTo>
                      <a:pt x="420242" y="104318"/>
                      <a:pt x="517973" y="162956"/>
                      <a:pt x="615704" y="219151"/>
                    </a:cubicBezTo>
                    <a:cubicBezTo>
                      <a:pt x="618147" y="219151"/>
                      <a:pt x="618147" y="216707"/>
                      <a:pt x="615704" y="216707"/>
                    </a:cubicBezTo>
                    <a:cubicBezTo>
                      <a:pt x="437345" y="99431"/>
                      <a:pt x="222338" y="-15403"/>
                      <a:pt x="0" y="170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47" name="Freeform: Shape 3146">
                <a:extLst>
                  <a:ext uri="{FF2B5EF4-FFF2-40B4-BE49-F238E27FC236}">
                    <a16:creationId xmlns:a16="http://schemas.microsoft.com/office/drawing/2014/main" id="{FD8F6CC4-997E-4CA9-B130-54C20B3A5F4E}"/>
                  </a:ext>
                </a:extLst>
              </p:cNvPr>
              <p:cNvSpPr/>
              <p:nvPr/>
            </p:nvSpPr>
            <p:spPr>
              <a:xfrm>
                <a:off x="-91466" y="7039967"/>
                <a:ext cx="103725" cy="448130"/>
              </a:xfrm>
              <a:custGeom>
                <a:avLst/>
                <a:gdLst>
                  <a:gd name="connsiteX0" fmla="*/ 3551 w 103725"/>
                  <a:gd name="connsiteY0" fmla="*/ 0 h 448130"/>
                  <a:gd name="connsiteX1" fmla="*/ 18211 w 103725"/>
                  <a:gd name="connsiteY1" fmla="*/ 219894 h 448130"/>
                  <a:gd name="connsiteX2" fmla="*/ 101282 w 103725"/>
                  <a:gd name="connsiteY2" fmla="*/ 447119 h 448130"/>
                  <a:gd name="connsiteX3" fmla="*/ 103725 w 103725"/>
                  <a:gd name="connsiteY3" fmla="*/ 444675 h 448130"/>
                  <a:gd name="connsiteX4" fmla="*/ 30427 w 103725"/>
                  <a:gd name="connsiteY4" fmla="*/ 229668 h 448130"/>
                  <a:gd name="connsiteX5" fmla="*/ 3551 w 103725"/>
                  <a:gd name="connsiteY5" fmla="*/ 0 h 448130"/>
                  <a:gd name="connsiteX6" fmla="*/ 3551 w 103725"/>
                  <a:gd name="connsiteY6" fmla="*/ 0 h 448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725" h="448130">
                    <a:moveTo>
                      <a:pt x="3551" y="0"/>
                    </a:moveTo>
                    <a:cubicBezTo>
                      <a:pt x="-6222" y="70855"/>
                      <a:pt x="5995" y="149040"/>
                      <a:pt x="18211" y="219894"/>
                    </a:cubicBezTo>
                    <a:cubicBezTo>
                      <a:pt x="32871" y="300523"/>
                      <a:pt x="62190" y="378707"/>
                      <a:pt x="101282" y="447119"/>
                    </a:cubicBezTo>
                    <a:cubicBezTo>
                      <a:pt x="101282" y="449562"/>
                      <a:pt x="103725" y="447119"/>
                      <a:pt x="103725" y="444675"/>
                    </a:cubicBezTo>
                    <a:cubicBezTo>
                      <a:pt x="69520" y="376264"/>
                      <a:pt x="49974" y="302966"/>
                      <a:pt x="30427" y="229668"/>
                    </a:cubicBezTo>
                    <a:cubicBezTo>
                      <a:pt x="10881" y="158813"/>
                      <a:pt x="-1335" y="73298"/>
                      <a:pt x="3551" y="0"/>
                    </a:cubicBezTo>
                    <a:cubicBezTo>
                      <a:pt x="3551" y="0"/>
                      <a:pt x="3551" y="0"/>
                      <a:pt x="3551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48" name="Freeform: Shape 3147">
                <a:extLst>
                  <a:ext uri="{FF2B5EF4-FFF2-40B4-BE49-F238E27FC236}">
                    <a16:creationId xmlns:a16="http://schemas.microsoft.com/office/drawing/2014/main" id="{9B4AC362-F342-4361-9605-3944F3C5C0ED}"/>
                  </a:ext>
                </a:extLst>
              </p:cNvPr>
              <p:cNvSpPr/>
              <p:nvPr/>
            </p:nvSpPr>
            <p:spPr>
              <a:xfrm>
                <a:off x="243734" y="7396685"/>
                <a:ext cx="18237" cy="317014"/>
              </a:xfrm>
              <a:custGeom>
                <a:avLst/>
                <a:gdLst>
                  <a:gd name="connsiteX0" fmla="*/ 10409 w 18237"/>
                  <a:gd name="connsiteY0" fmla="*/ 2443 h 317014"/>
                  <a:gd name="connsiteX1" fmla="*/ 636 w 18237"/>
                  <a:gd name="connsiteY1" fmla="*/ 156369 h 317014"/>
                  <a:gd name="connsiteX2" fmla="*/ 5522 w 18237"/>
                  <a:gd name="connsiteY2" fmla="*/ 246770 h 317014"/>
                  <a:gd name="connsiteX3" fmla="*/ 15295 w 18237"/>
                  <a:gd name="connsiteY3" fmla="*/ 312739 h 317014"/>
                  <a:gd name="connsiteX4" fmla="*/ 15295 w 18237"/>
                  <a:gd name="connsiteY4" fmla="*/ 312739 h 317014"/>
                  <a:gd name="connsiteX5" fmla="*/ 15295 w 18237"/>
                  <a:gd name="connsiteY5" fmla="*/ 315182 h 317014"/>
                  <a:gd name="connsiteX6" fmla="*/ 17738 w 18237"/>
                  <a:gd name="connsiteY6" fmla="*/ 315182 h 317014"/>
                  <a:gd name="connsiteX7" fmla="*/ 12852 w 18237"/>
                  <a:gd name="connsiteY7" fmla="*/ 153926 h 317014"/>
                  <a:gd name="connsiteX8" fmla="*/ 15295 w 18237"/>
                  <a:gd name="connsiteY8" fmla="*/ 0 h 317014"/>
                  <a:gd name="connsiteX9" fmla="*/ 10409 w 18237"/>
                  <a:gd name="connsiteY9" fmla="*/ 2443 h 317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237" h="317014">
                    <a:moveTo>
                      <a:pt x="10409" y="2443"/>
                    </a:moveTo>
                    <a:cubicBezTo>
                      <a:pt x="3079" y="53752"/>
                      <a:pt x="-1808" y="105061"/>
                      <a:pt x="636" y="156369"/>
                    </a:cubicBezTo>
                    <a:cubicBezTo>
                      <a:pt x="636" y="188132"/>
                      <a:pt x="3079" y="217451"/>
                      <a:pt x="5522" y="246770"/>
                    </a:cubicBezTo>
                    <a:cubicBezTo>
                      <a:pt x="5522" y="266316"/>
                      <a:pt x="5522" y="295636"/>
                      <a:pt x="15295" y="312739"/>
                    </a:cubicBezTo>
                    <a:cubicBezTo>
                      <a:pt x="15295" y="312739"/>
                      <a:pt x="15295" y="312739"/>
                      <a:pt x="15295" y="312739"/>
                    </a:cubicBezTo>
                    <a:cubicBezTo>
                      <a:pt x="15295" y="312739"/>
                      <a:pt x="15295" y="315182"/>
                      <a:pt x="15295" y="315182"/>
                    </a:cubicBezTo>
                    <a:cubicBezTo>
                      <a:pt x="15295" y="317625"/>
                      <a:pt x="17738" y="317625"/>
                      <a:pt x="17738" y="315182"/>
                    </a:cubicBezTo>
                    <a:cubicBezTo>
                      <a:pt x="20182" y="261430"/>
                      <a:pt x="12852" y="207678"/>
                      <a:pt x="12852" y="153926"/>
                    </a:cubicBezTo>
                    <a:cubicBezTo>
                      <a:pt x="12852" y="102618"/>
                      <a:pt x="15295" y="51309"/>
                      <a:pt x="15295" y="0"/>
                    </a:cubicBezTo>
                    <a:cubicBezTo>
                      <a:pt x="12852" y="0"/>
                      <a:pt x="10409" y="0"/>
                      <a:pt x="10409" y="244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49" name="Freeform: Shape 3148">
                <a:extLst>
                  <a:ext uri="{FF2B5EF4-FFF2-40B4-BE49-F238E27FC236}">
                    <a16:creationId xmlns:a16="http://schemas.microsoft.com/office/drawing/2014/main" id="{DD7DE2F7-863F-4F94-81A2-511F975E747D}"/>
                  </a:ext>
                </a:extLst>
              </p:cNvPr>
              <p:cNvSpPr/>
              <p:nvPr/>
            </p:nvSpPr>
            <p:spPr>
              <a:xfrm>
                <a:off x="390965" y="7356634"/>
                <a:ext cx="235639" cy="462736"/>
              </a:xfrm>
              <a:custGeom>
                <a:avLst/>
                <a:gdLst>
                  <a:gd name="connsiteX0" fmla="*/ 234554 w 235639"/>
                  <a:gd name="connsiteY0" fmla="*/ 958 h 462736"/>
                  <a:gd name="connsiteX1" fmla="*/ 80628 w 235639"/>
                  <a:gd name="connsiteY1" fmla="*/ 225739 h 462736"/>
                  <a:gd name="connsiteX2" fmla="*/ 31762 w 235639"/>
                  <a:gd name="connsiteY2" fmla="*/ 345459 h 462736"/>
                  <a:gd name="connsiteX3" fmla="*/ 12216 w 235639"/>
                  <a:gd name="connsiteY3" fmla="*/ 411428 h 462736"/>
                  <a:gd name="connsiteX4" fmla="*/ 0 w 235639"/>
                  <a:gd name="connsiteY4" fmla="*/ 460293 h 462736"/>
                  <a:gd name="connsiteX5" fmla="*/ 0 w 235639"/>
                  <a:gd name="connsiteY5" fmla="*/ 462737 h 462736"/>
                  <a:gd name="connsiteX6" fmla="*/ 24433 w 235639"/>
                  <a:gd name="connsiteY6" fmla="*/ 391881 h 462736"/>
                  <a:gd name="connsiteX7" fmla="*/ 75741 w 235639"/>
                  <a:gd name="connsiteY7" fmla="*/ 259945 h 462736"/>
                  <a:gd name="connsiteX8" fmla="*/ 234554 w 235639"/>
                  <a:gd name="connsiteY8" fmla="*/ 5845 h 462736"/>
                  <a:gd name="connsiteX9" fmla="*/ 234554 w 235639"/>
                  <a:gd name="connsiteY9" fmla="*/ 958 h 462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5639" h="462736">
                    <a:moveTo>
                      <a:pt x="234554" y="958"/>
                    </a:moveTo>
                    <a:cubicBezTo>
                      <a:pt x="175915" y="69370"/>
                      <a:pt x="122163" y="145112"/>
                      <a:pt x="80628" y="225739"/>
                    </a:cubicBezTo>
                    <a:cubicBezTo>
                      <a:pt x="61082" y="264832"/>
                      <a:pt x="46422" y="303924"/>
                      <a:pt x="31762" y="345459"/>
                    </a:cubicBezTo>
                    <a:cubicBezTo>
                      <a:pt x="24433" y="367449"/>
                      <a:pt x="17103" y="389439"/>
                      <a:pt x="12216" y="411428"/>
                    </a:cubicBezTo>
                    <a:cubicBezTo>
                      <a:pt x="9773" y="423644"/>
                      <a:pt x="9773" y="450520"/>
                      <a:pt x="0" y="460293"/>
                    </a:cubicBezTo>
                    <a:cubicBezTo>
                      <a:pt x="0" y="460293"/>
                      <a:pt x="0" y="462737"/>
                      <a:pt x="0" y="462737"/>
                    </a:cubicBezTo>
                    <a:cubicBezTo>
                      <a:pt x="14660" y="448077"/>
                      <a:pt x="17103" y="408985"/>
                      <a:pt x="24433" y="391881"/>
                    </a:cubicBezTo>
                    <a:cubicBezTo>
                      <a:pt x="39092" y="347903"/>
                      <a:pt x="56195" y="301481"/>
                      <a:pt x="75741" y="259945"/>
                    </a:cubicBezTo>
                    <a:cubicBezTo>
                      <a:pt x="117277" y="171987"/>
                      <a:pt x="173472" y="84030"/>
                      <a:pt x="234554" y="5845"/>
                    </a:cubicBezTo>
                    <a:cubicBezTo>
                      <a:pt x="236997" y="958"/>
                      <a:pt x="234554" y="-1484"/>
                      <a:pt x="234554" y="958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50" name="Freeform: Shape 3149">
                <a:extLst>
                  <a:ext uri="{FF2B5EF4-FFF2-40B4-BE49-F238E27FC236}">
                    <a16:creationId xmlns:a16="http://schemas.microsoft.com/office/drawing/2014/main" id="{9A77EBFB-D524-4A07-BEF2-E1CE271742E3}"/>
                  </a:ext>
                </a:extLst>
              </p:cNvPr>
              <p:cNvSpPr/>
              <p:nvPr/>
            </p:nvSpPr>
            <p:spPr>
              <a:xfrm>
                <a:off x="520459" y="8029576"/>
                <a:ext cx="461167" cy="32000"/>
              </a:xfrm>
              <a:custGeom>
                <a:avLst/>
                <a:gdLst>
                  <a:gd name="connsiteX0" fmla="*/ 459335 w 461167"/>
                  <a:gd name="connsiteY0" fmla="*/ 12132 h 32000"/>
                  <a:gd name="connsiteX1" fmla="*/ 229667 w 461167"/>
                  <a:gd name="connsiteY1" fmla="*/ 2359 h 32000"/>
                  <a:gd name="connsiteX2" fmla="*/ 0 w 461167"/>
                  <a:gd name="connsiteY2" fmla="*/ 2359 h 32000"/>
                  <a:gd name="connsiteX3" fmla="*/ 0 w 461167"/>
                  <a:gd name="connsiteY3" fmla="*/ 2359 h 32000"/>
                  <a:gd name="connsiteX4" fmla="*/ 205235 w 461167"/>
                  <a:gd name="connsiteY4" fmla="*/ 17019 h 32000"/>
                  <a:gd name="connsiteX5" fmla="*/ 459335 w 461167"/>
                  <a:gd name="connsiteY5" fmla="*/ 14576 h 32000"/>
                  <a:gd name="connsiteX6" fmla="*/ 459335 w 461167"/>
                  <a:gd name="connsiteY6" fmla="*/ 12132 h 3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61167" h="32000">
                    <a:moveTo>
                      <a:pt x="459335" y="12132"/>
                    </a:moveTo>
                    <a:cubicBezTo>
                      <a:pt x="386037" y="-84"/>
                      <a:pt x="305409" y="-2527"/>
                      <a:pt x="229667" y="2359"/>
                    </a:cubicBezTo>
                    <a:cubicBezTo>
                      <a:pt x="153926" y="7246"/>
                      <a:pt x="70855" y="46339"/>
                      <a:pt x="0" y="2359"/>
                    </a:cubicBezTo>
                    <a:cubicBezTo>
                      <a:pt x="0" y="2359"/>
                      <a:pt x="0" y="2359"/>
                      <a:pt x="0" y="2359"/>
                    </a:cubicBezTo>
                    <a:cubicBezTo>
                      <a:pt x="63525" y="53668"/>
                      <a:pt x="129493" y="24349"/>
                      <a:pt x="205235" y="17019"/>
                    </a:cubicBezTo>
                    <a:cubicBezTo>
                      <a:pt x="288306" y="7246"/>
                      <a:pt x="376263" y="7246"/>
                      <a:pt x="459335" y="14576"/>
                    </a:cubicBezTo>
                    <a:cubicBezTo>
                      <a:pt x="461778" y="14576"/>
                      <a:pt x="461778" y="12132"/>
                      <a:pt x="459335" y="1213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51" name="Freeform: Shape 3150">
                <a:extLst>
                  <a:ext uri="{FF2B5EF4-FFF2-40B4-BE49-F238E27FC236}">
                    <a16:creationId xmlns:a16="http://schemas.microsoft.com/office/drawing/2014/main" id="{0F1A7C16-A9F4-4F98-B42A-9E7C59260F7A}"/>
                  </a:ext>
                </a:extLst>
              </p:cNvPr>
              <p:cNvSpPr/>
              <p:nvPr/>
            </p:nvSpPr>
            <p:spPr>
              <a:xfrm>
                <a:off x="454490" y="7686750"/>
                <a:ext cx="332284" cy="281659"/>
              </a:xfrm>
              <a:custGeom>
                <a:avLst/>
                <a:gdLst>
                  <a:gd name="connsiteX0" fmla="*/ 329841 w 332284"/>
                  <a:gd name="connsiteY0" fmla="*/ 684 h 281659"/>
                  <a:gd name="connsiteX1" fmla="*/ 139266 w 332284"/>
                  <a:gd name="connsiteY1" fmla="*/ 127734 h 281659"/>
                  <a:gd name="connsiteX2" fmla="*/ 0 w 332284"/>
                  <a:gd name="connsiteY2" fmla="*/ 279217 h 281659"/>
                  <a:gd name="connsiteX3" fmla="*/ 2443 w 332284"/>
                  <a:gd name="connsiteY3" fmla="*/ 281660 h 281659"/>
                  <a:gd name="connsiteX4" fmla="*/ 332285 w 332284"/>
                  <a:gd name="connsiteY4" fmla="*/ 3127 h 281659"/>
                  <a:gd name="connsiteX5" fmla="*/ 329841 w 332284"/>
                  <a:gd name="connsiteY5" fmla="*/ 684 h 281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2284" h="281659">
                    <a:moveTo>
                      <a:pt x="329841" y="684"/>
                    </a:moveTo>
                    <a:cubicBezTo>
                      <a:pt x="261430" y="37333"/>
                      <a:pt x="200348" y="81312"/>
                      <a:pt x="139266" y="127734"/>
                    </a:cubicBezTo>
                    <a:cubicBezTo>
                      <a:pt x="83071" y="171713"/>
                      <a:pt x="34206" y="215692"/>
                      <a:pt x="0" y="279217"/>
                    </a:cubicBezTo>
                    <a:cubicBezTo>
                      <a:pt x="0" y="279217"/>
                      <a:pt x="0" y="281660"/>
                      <a:pt x="2443" y="281660"/>
                    </a:cubicBezTo>
                    <a:cubicBezTo>
                      <a:pt x="87958" y="166827"/>
                      <a:pt x="215008" y="88642"/>
                      <a:pt x="332285" y="3127"/>
                    </a:cubicBezTo>
                    <a:cubicBezTo>
                      <a:pt x="332285" y="3127"/>
                      <a:pt x="332285" y="-1759"/>
                      <a:pt x="329841" y="68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152" name="Freeform: Shape 3151">
              <a:extLst>
                <a:ext uri="{FF2B5EF4-FFF2-40B4-BE49-F238E27FC236}">
                  <a16:creationId xmlns:a16="http://schemas.microsoft.com/office/drawing/2014/main" id="{14161523-049B-4EC0-AB58-BB1A527894C6}"/>
                </a:ext>
              </a:extLst>
            </p:cNvPr>
            <p:cNvSpPr/>
            <p:nvPr/>
          </p:nvSpPr>
          <p:spPr>
            <a:xfrm>
              <a:off x="777002" y="8558997"/>
              <a:ext cx="258726" cy="144875"/>
            </a:xfrm>
            <a:custGeom>
              <a:avLst/>
              <a:gdLst>
                <a:gd name="connsiteX0" fmla="*/ 254100 w 258726"/>
                <a:gd name="connsiteY0" fmla="*/ 98415 h 144875"/>
                <a:gd name="connsiteX1" fmla="*/ 122163 w 258726"/>
                <a:gd name="connsiteY1" fmla="*/ 64209 h 144875"/>
                <a:gd name="connsiteX2" fmla="*/ 41536 w 258726"/>
                <a:gd name="connsiteY2" fmla="*/ 37333 h 144875"/>
                <a:gd name="connsiteX3" fmla="*/ 2443 w 258726"/>
                <a:gd name="connsiteY3" fmla="*/ 684 h 144875"/>
                <a:gd name="connsiteX4" fmla="*/ 0 w 258726"/>
                <a:gd name="connsiteY4" fmla="*/ 3128 h 144875"/>
                <a:gd name="connsiteX5" fmla="*/ 78185 w 258726"/>
                <a:gd name="connsiteY5" fmla="*/ 127734 h 144875"/>
                <a:gd name="connsiteX6" fmla="*/ 254100 w 258726"/>
                <a:gd name="connsiteY6" fmla="*/ 117961 h 144875"/>
                <a:gd name="connsiteX7" fmla="*/ 254100 w 258726"/>
                <a:gd name="connsiteY7" fmla="*/ 98415 h 144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8726" h="144875">
                  <a:moveTo>
                    <a:pt x="254100" y="98415"/>
                  </a:moveTo>
                  <a:cubicBezTo>
                    <a:pt x="217451" y="71539"/>
                    <a:pt x="166142" y="71539"/>
                    <a:pt x="122163" y="64209"/>
                  </a:cubicBezTo>
                  <a:cubicBezTo>
                    <a:pt x="90401" y="59322"/>
                    <a:pt x="70855" y="56879"/>
                    <a:pt x="41536" y="37333"/>
                  </a:cubicBezTo>
                  <a:cubicBezTo>
                    <a:pt x="26876" y="27560"/>
                    <a:pt x="17103" y="12901"/>
                    <a:pt x="2443" y="684"/>
                  </a:cubicBezTo>
                  <a:cubicBezTo>
                    <a:pt x="0" y="-1759"/>
                    <a:pt x="0" y="3128"/>
                    <a:pt x="0" y="3128"/>
                  </a:cubicBezTo>
                  <a:cubicBezTo>
                    <a:pt x="7330" y="56879"/>
                    <a:pt x="21989" y="105744"/>
                    <a:pt x="78185" y="127734"/>
                  </a:cubicBezTo>
                  <a:cubicBezTo>
                    <a:pt x="131936" y="149724"/>
                    <a:pt x="202791" y="154610"/>
                    <a:pt x="254100" y="117961"/>
                  </a:cubicBezTo>
                  <a:cubicBezTo>
                    <a:pt x="258987" y="120404"/>
                    <a:pt x="261430" y="103302"/>
                    <a:pt x="254100" y="98415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53" name="Freeform: Shape 3152">
              <a:extLst>
                <a:ext uri="{FF2B5EF4-FFF2-40B4-BE49-F238E27FC236}">
                  <a16:creationId xmlns:a16="http://schemas.microsoft.com/office/drawing/2014/main" id="{E7E93816-9C1F-49ED-A20A-561A665817C4}"/>
                </a:ext>
              </a:extLst>
            </p:cNvPr>
            <p:cNvSpPr/>
            <p:nvPr/>
          </p:nvSpPr>
          <p:spPr>
            <a:xfrm>
              <a:off x="1095238" y="7390658"/>
              <a:ext cx="222319" cy="279788"/>
            </a:xfrm>
            <a:custGeom>
              <a:avLst/>
              <a:gdLst>
                <a:gd name="connsiteX0" fmla="*/ 1832 w 222319"/>
                <a:gd name="connsiteY0" fmla="*/ 15799 h 279788"/>
                <a:gd name="connsiteX1" fmla="*/ 1832 w 222319"/>
                <a:gd name="connsiteY1" fmla="*/ 23130 h 279788"/>
                <a:gd name="connsiteX2" fmla="*/ 89790 w 222319"/>
                <a:gd name="connsiteY2" fmla="*/ 71995 h 279788"/>
                <a:gd name="connsiteX3" fmla="*/ 131326 w 222319"/>
                <a:gd name="connsiteY3" fmla="*/ 147737 h 279788"/>
                <a:gd name="connsiteX4" fmla="*/ 199737 w 222319"/>
                <a:gd name="connsiteY4" fmla="*/ 277230 h 279788"/>
                <a:gd name="connsiteX5" fmla="*/ 219283 w 222319"/>
                <a:gd name="connsiteY5" fmla="*/ 265013 h 279788"/>
                <a:gd name="connsiteX6" fmla="*/ 211954 w 222319"/>
                <a:gd name="connsiteY6" fmla="*/ 167283 h 279788"/>
                <a:gd name="connsiteX7" fmla="*/ 165531 w 222319"/>
                <a:gd name="connsiteY7" fmla="*/ 54892 h 279788"/>
                <a:gd name="connsiteX8" fmla="*/ 1832 w 222319"/>
                <a:gd name="connsiteY8" fmla="*/ 15799 h 27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2319" h="279788">
                  <a:moveTo>
                    <a:pt x="1832" y="15799"/>
                  </a:moveTo>
                  <a:cubicBezTo>
                    <a:pt x="-611" y="15799"/>
                    <a:pt x="-611" y="20686"/>
                    <a:pt x="1832" y="23130"/>
                  </a:cubicBezTo>
                  <a:cubicBezTo>
                    <a:pt x="40925" y="30459"/>
                    <a:pt x="65357" y="40232"/>
                    <a:pt x="89790" y="71995"/>
                  </a:cubicBezTo>
                  <a:cubicBezTo>
                    <a:pt x="109336" y="96428"/>
                    <a:pt x="121553" y="118417"/>
                    <a:pt x="131326" y="147737"/>
                  </a:cubicBezTo>
                  <a:cubicBezTo>
                    <a:pt x="148429" y="191715"/>
                    <a:pt x="165531" y="245467"/>
                    <a:pt x="199737" y="277230"/>
                  </a:cubicBezTo>
                  <a:cubicBezTo>
                    <a:pt x="209510" y="284559"/>
                    <a:pt x="219283" y="274786"/>
                    <a:pt x="219283" y="265013"/>
                  </a:cubicBezTo>
                  <a:cubicBezTo>
                    <a:pt x="226613" y="230808"/>
                    <a:pt x="219283" y="199045"/>
                    <a:pt x="211954" y="167283"/>
                  </a:cubicBezTo>
                  <a:cubicBezTo>
                    <a:pt x="199737" y="130633"/>
                    <a:pt x="185078" y="89098"/>
                    <a:pt x="165531" y="54892"/>
                  </a:cubicBezTo>
                  <a:cubicBezTo>
                    <a:pt x="131326" y="-11076"/>
                    <a:pt x="60471" y="-8633"/>
                    <a:pt x="1832" y="15799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54" name="Freeform: Shape 3153">
              <a:extLst>
                <a:ext uri="{FF2B5EF4-FFF2-40B4-BE49-F238E27FC236}">
                  <a16:creationId xmlns:a16="http://schemas.microsoft.com/office/drawing/2014/main" id="{B1283938-A4AD-48BF-876B-168F54104504}"/>
                </a:ext>
              </a:extLst>
            </p:cNvPr>
            <p:cNvSpPr/>
            <p:nvPr/>
          </p:nvSpPr>
          <p:spPr>
            <a:xfrm>
              <a:off x="1134330" y="7900912"/>
              <a:ext cx="176366" cy="319493"/>
            </a:xfrm>
            <a:custGeom>
              <a:avLst/>
              <a:gdLst>
                <a:gd name="connsiteX0" fmla="*/ 1832 w 176366"/>
                <a:gd name="connsiteY0" fmla="*/ 11303 h 319493"/>
                <a:gd name="connsiteX1" fmla="*/ 1832 w 176366"/>
                <a:gd name="connsiteY1" fmla="*/ 18633 h 319493"/>
                <a:gd name="connsiteX2" fmla="*/ 99563 w 176366"/>
                <a:gd name="connsiteY2" fmla="*/ 143240 h 319493"/>
                <a:gd name="connsiteX3" fmla="*/ 116666 w 176366"/>
                <a:gd name="connsiteY3" fmla="*/ 311825 h 319493"/>
                <a:gd name="connsiteX4" fmla="*/ 133769 w 176366"/>
                <a:gd name="connsiteY4" fmla="*/ 314268 h 319493"/>
                <a:gd name="connsiteX5" fmla="*/ 163088 w 176366"/>
                <a:gd name="connsiteY5" fmla="*/ 77272 h 319493"/>
                <a:gd name="connsiteX6" fmla="*/ 1832 w 176366"/>
                <a:gd name="connsiteY6" fmla="*/ 11303 h 319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366" h="319493">
                  <a:moveTo>
                    <a:pt x="1832" y="11303"/>
                  </a:moveTo>
                  <a:cubicBezTo>
                    <a:pt x="-611" y="11303"/>
                    <a:pt x="-611" y="18633"/>
                    <a:pt x="1832" y="18633"/>
                  </a:cubicBezTo>
                  <a:cubicBezTo>
                    <a:pt x="60471" y="38179"/>
                    <a:pt x="94677" y="82158"/>
                    <a:pt x="99563" y="143240"/>
                  </a:cubicBezTo>
                  <a:cubicBezTo>
                    <a:pt x="104450" y="199435"/>
                    <a:pt x="99563" y="255630"/>
                    <a:pt x="116666" y="311825"/>
                  </a:cubicBezTo>
                  <a:cubicBezTo>
                    <a:pt x="119109" y="321599"/>
                    <a:pt x="128882" y="321599"/>
                    <a:pt x="133769" y="314268"/>
                  </a:cubicBezTo>
                  <a:cubicBezTo>
                    <a:pt x="182634" y="248301"/>
                    <a:pt x="185078" y="153013"/>
                    <a:pt x="163088" y="77272"/>
                  </a:cubicBezTo>
                  <a:cubicBezTo>
                    <a:pt x="143542" y="-913"/>
                    <a:pt x="72687" y="-13130"/>
                    <a:pt x="1832" y="11303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55" name="Freeform: Shape 3154">
              <a:extLst>
                <a:ext uri="{FF2B5EF4-FFF2-40B4-BE49-F238E27FC236}">
                  <a16:creationId xmlns:a16="http://schemas.microsoft.com/office/drawing/2014/main" id="{CD67BD44-79A0-46F9-BC57-DF44A879E21C}"/>
                </a:ext>
              </a:extLst>
            </p:cNvPr>
            <p:cNvSpPr/>
            <p:nvPr/>
          </p:nvSpPr>
          <p:spPr>
            <a:xfrm>
              <a:off x="361646" y="8705593"/>
              <a:ext cx="302082" cy="157303"/>
            </a:xfrm>
            <a:custGeom>
              <a:avLst/>
              <a:gdLst>
                <a:gd name="connsiteX0" fmla="*/ 293192 w 302082"/>
                <a:gd name="connsiteY0" fmla="*/ 81312 h 157303"/>
                <a:gd name="connsiteX1" fmla="*/ 139266 w 302082"/>
                <a:gd name="connsiteY1" fmla="*/ 91085 h 157303"/>
                <a:gd name="connsiteX2" fmla="*/ 53752 w 302082"/>
                <a:gd name="connsiteY2" fmla="*/ 73982 h 157303"/>
                <a:gd name="connsiteX3" fmla="*/ 2443 w 302082"/>
                <a:gd name="connsiteY3" fmla="*/ 684 h 157303"/>
                <a:gd name="connsiteX4" fmla="*/ 0 w 302082"/>
                <a:gd name="connsiteY4" fmla="*/ 3128 h 157303"/>
                <a:gd name="connsiteX5" fmla="*/ 100174 w 302082"/>
                <a:gd name="connsiteY5" fmla="*/ 152167 h 157303"/>
                <a:gd name="connsiteX6" fmla="*/ 298079 w 302082"/>
                <a:gd name="connsiteY6" fmla="*/ 105744 h 157303"/>
                <a:gd name="connsiteX7" fmla="*/ 293192 w 302082"/>
                <a:gd name="connsiteY7" fmla="*/ 81312 h 157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2082" h="157303">
                  <a:moveTo>
                    <a:pt x="293192" y="81312"/>
                  </a:moveTo>
                  <a:cubicBezTo>
                    <a:pt x="244327" y="69095"/>
                    <a:pt x="188132" y="88642"/>
                    <a:pt x="139266" y="91085"/>
                  </a:cubicBezTo>
                  <a:cubicBezTo>
                    <a:pt x="107504" y="93528"/>
                    <a:pt x="83071" y="83755"/>
                    <a:pt x="53752" y="73982"/>
                  </a:cubicBezTo>
                  <a:cubicBezTo>
                    <a:pt x="29319" y="66653"/>
                    <a:pt x="19546" y="17787"/>
                    <a:pt x="2443" y="684"/>
                  </a:cubicBezTo>
                  <a:cubicBezTo>
                    <a:pt x="0" y="-1759"/>
                    <a:pt x="0" y="3128"/>
                    <a:pt x="0" y="3128"/>
                  </a:cubicBezTo>
                  <a:cubicBezTo>
                    <a:pt x="7330" y="76426"/>
                    <a:pt x="21989" y="135064"/>
                    <a:pt x="100174" y="152167"/>
                  </a:cubicBezTo>
                  <a:cubicBezTo>
                    <a:pt x="163699" y="166826"/>
                    <a:pt x="249214" y="149724"/>
                    <a:pt x="298079" y="105744"/>
                  </a:cubicBezTo>
                  <a:cubicBezTo>
                    <a:pt x="302965" y="103302"/>
                    <a:pt x="305409" y="86199"/>
                    <a:pt x="293192" y="81312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56" name="Freeform: Shape 3155">
              <a:extLst>
                <a:ext uri="{FF2B5EF4-FFF2-40B4-BE49-F238E27FC236}">
                  <a16:creationId xmlns:a16="http://schemas.microsoft.com/office/drawing/2014/main" id="{A0649B26-EAB6-402C-BC2B-2B0BB0E9AC6E}"/>
                </a:ext>
              </a:extLst>
            </p:cNvPr>
            <p:cNvSpPr/>
            <p:nvPr/>
          </p:nvSpPr>
          <p:spPr>
            <a:xfrm>
              <a:off x="-264228" y="8693395"/>
              <a:ext cx="338904" cy="198125"/>
            </a:xfrm>
            <a:custGeom>
              <a:avLst/>
              <a:gdLst>
                <a:gd name="connsiteX0" fmla="*/ 332683 w 338904"/>
                <a:gd name="connsiteY0" fmla="*/ 179024 h 198125"/>
                <a:gd name="connsiteX1" fmla="*/ 161654 w 338904"/>
                <a:gd name="connsiteY1" fmla="*/ 117943 h 198125"/>
                <a:gd name="connsiteX2" fmla="*/ 24831 w 338904"/>
                <a:gd name="connsiteY2" fmla="*/ 5553 h 198125"/>
                <a:gd name="connsiteX3" fmla="*/ 19944 w 338904"/>
                <a:gd name="connsiteY3" fmla="*/ 666 h 198125"/>
                <a:gd name="connsiteX4" fmla="*/ 73696 w 338904"/>
                <a:gd name="connsiteY4" fmla="*/ 147262 h 198125"/>
                <a:gd name="connsiteX5" fmla="*/ 190973 w 338904"/>
                <a:gd name="connsiteY5" fmla="*/ 181468 h 198125"/>
                <a:gd name="connsiteX6" fmla="*/ 330240 w 338904"/>
                <a:gd name="connsiteY6" fmla="*/ 196128 h 198125"/>
                <a:gd name="connsiteX7" fmla="*/ 332683 w 338904"/>
                <a:gd name="connsiteY7" fmla="*/ 179024 h 19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8904" h="198125">
                  <a:moveTo>
                    <a:pt x="332683" y="179024"/>
                  </a:moveTo>
                  <a:cubicBezTo>
                    <a:pt x="274044" y="166808"/>
                    <a:pt x="217849" y="137489"/>
                    <a:pt x="161654" y="117943"/>
                  </a:cubicBezTo>
                  <a:cubicBezTo>
                    <a:pt x="107902" y="100840"/>
                    <a:pt x="7728" y="81294"/>
                    <a:pt x="24831" y="5553"/>
                  </a:cubicBezTo>
                  <a:cubicBezTo>
                    <a:pt x="24831" y="3109"/>
                    <a:pt x="22388" y="-1777"/>
                    <a:pt x="19944" y="666"/>
                  </a:cubicBezTo>
                  <a:cubicBezTo>
                    <a:pt x="-26478" y="59304"/>
                    <a:pt x="15058" y="122829"/>
                    <a:pt x="73696" y="147262"/>
                  </a:cubicBezTo>
                  <a:cubicBezTo>
                    <a:pt x="110345" y="161922"/>
                    <a:pt x="151881" y="176582"/>
                    <a:pt x="190973" y="181468"/>
                  </a:cubicBezTo>
                  <a:cubicBezTo>
                    <a:pt x="234952" y="188798"/>
                    <a:pt x="286261" y="203457"/>
                    <a:pt x="330240" y="196128"/>
                  </a:cubicBezTo>
                  <a:cubicBezTo>
                    <a:pt x="340013" y="198571"/>
                    <a:pt x="342456" y="181468"/>
                    <a:pt x="332683" y="179024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57" name="Freeform: Shape 3156">
              <a:extLst>
                <a:ext uri="{FF2B5EF4-FFF2-40B4-BE49-F238E27FC236}">
                  <a16:creationId xmlns:a16="http://schemas.microsoft.com/office/drawing/2014/main" id="{C115F5DA-B0FF-4006-B93D-A323748E44E2}"/>
                </a:ext>
              </a:extLst>
            </p:cNvPr>
            <p:cNvSpPr/>
            <p:nvPr/>
          </p:nvSpPr>
          <p:spPr>
            <a:xfrm>
              <a:off x="-681708" y="8167959"/>
              <a:ext cx="228219" cy="461266"/>
            </a:xfrm>
            <a:custGeom>
              <a:avLst/>
              <a:gdLst>
                <a:gd name="connsiteX0" fmla="*/ 31842 w 228219"/>
                <a:gd name="connsiteY0" fmla="*/ 39892 h 461266"/>
                <a:gd name="connsiteX1" fmla="*/ 9852 w 228219"/>
                <a:gd name="connsiteY1" fmla="*/ 201148 h 461266"/>
                <a:gd name="connsiteX2" fmla="*/ 219974 w 228219"/>
                <a:gd name="connsiteY2" fmla="*/ 460134 h 461266"/>
                <a:gd name="connsiteX3" fmla="*/ 227303 w 228219"/>
                <a:gd name="connsiteY3" fmla="*/ 447918 h 461266"/>
                <a:gd name="connsiteX4" fmla="*/ 173552 w 228219"/>
                <a:gd name="connsiteY4" fmla="*/ 347744 h 461266"/>
                <a:gd name="connsiteX5" fmla="*/ 102697 w 228219"/>
                <a:gd name="connsiteY5" fmla="*/ 228023 h 461266"/>
                <a:gd name="connsiteX6" fmla="*/ 56275 w 228219"/>
                <a:gd name="connsiteY6" fmla="*/ 110747 h 461266"/>
                <a:gd name="connsiteX7" fmla="*/ 73377 w 228219"/>
                <a:gd name="connsiteY7" fmla="*/ 32562 h 461266"/>
                <a:gd name="connsiteX8" fmla="*/ 83151 w 228219"/>
                <a:gd name="connsiteY8" fmla="*/ 8129 h 461266"/>
                <a:gd name="connsiteX9" fmla="*/ 83151 w 228219"/>
                <a:gd name="connsiteY9" fmla="*/ 3243 h 461266"/>
                <a:gd name="connsiteX10" fmla="*/ 31842 w 228219"/>
                <a:gd name="connsiteY10" fmla="*/ 39892 h 461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8219" h="461266">
                  <a:moveTo>
                    <a:pt x="31842" y="39892"/>
                  </a:moveTo>
                  <a:cubicBezTo>
                    <a:pt x="-7250" y="83871"/>
                    <a:pt x="-4807" y="147396"/>
                    <a:pt x="9852" y="201148"/>
                  </a:cubicBezTo>
                  <a:cubicBezTo>
                    <a:pt x="41615" y="315981"/>
                    <a:pt x="129573" y="389279"/>
                    <a:pt x="219974" y="460134"/>
                  </a:cubicBezTo>
                  <a:cubicBezTo>
                    <a:pt x="227303" y="465021"/>
                    <a:pt x="229747" y="452804"/>
                    <a:pt x="227303" y="447918"/>
                  </a:cubicBezTo>
                  <a:cubicBezTo>
                    <a:pt x="207757" y="416155"/>
                    <a:pt x="193098" y="381950"/>
                    <a:pt x="173552" y="347744"/>
                  </a:cubicBezTo>
                  <a:cubicBezTo>
                    <a:pt x="149119" y="308652"/>
                    <a:pt x="124686" y="267116"/>
                    <a:pt x="102697" y="228023"/>
                  </a:cubicBezTo>
                  <a:cubicBezTo>
                    <a:pt x="83151" y="193818"/>
                    <a:pt x="56275" y="152283"/>
                    <a:pt x="56275" y="110747"/>
                  </a:cubicBezTo>
                  <a:cubicBezTo>
                    <a:pt x="56275" y="83871"/>
                    <a:pt x="66048" y="56994"/>
                    <a:pt x="73377" y="32562"/>
                  </a:cubicBezTo>
                  <a:cubicBezTo>
                    <a:pt x="75821" y="25232"/>
                    <a:pt x="75821" y="13016"/>
                    <a:pt x="83151" y="8129"/>
                  </a:cubicBezTo>
                  <a:cubicBezTo>
                    <a:pt x="85594" y="5686"/>
                    <a:pt x="85594" y="3243"/>
                    <a:pt x="83151" y="3243"/>
                  </a:cubicBezTo>
                  <a:cubicBezTo>
                    <a:pt x="66048" y="-11417"/>
                    <a:pt x="41615" y="27676"/>
                    <a:pt x="31842" y="39892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58" name="Freeform: Shape 3157">
              <a:extLst>
                <a:ext uri="{FF2B5EF4-FFF2-40B4-BE49-F238E27FC236}">
                  <a16:creationId xmlns:a16="http://schemas.microsoft.com/office/drawing/2014/main" id="{D6BF724A-5737-43EE-8A35-56633B7309D0}"/>
                </a:ext>
              </a:extLst>
            </p:cNvPr>
            <p:cNvSpPr/>
            <p:nvPr/>
          </p:nvSpPr>
          <p:spPr>
            <a:xfrm>
              <a:off x="-838165" y="7581689"/>
              <a:ext cx="120899" cy="451850"/>
            </a:xfrm>
            <a:custGeom>
              <a:avLst/>
              <a:gdLst>
                <a:gd name="connsiteX0" fmla="*/ 117444 w 120899"/>
                <a:gd name="connsiteY0" fmla="*/ 684 h 451850"/>
                <a:gd name="connsiteX1" fmla="*/ 71022 w 120899"/>
                <a:gd name="connsiteY1" fmla="*/ 20230 h 451850"/>
                <a:gd name="connsiteX2" fmla="*/ 34373 w 120899"/>
                <a:gd name="connsiteY2" fmla="*/ 59322 h 451850"/>
                <a:gd name="connsiteX3" fmla="*/ 167 w 120899"/>
                <a:gd name="connsiteY3" fmla="*/ 188816 h 451850"/>
                <a:gd name="connsiteX4" fmla="*/ 68579 w 120899"/>
                <a:gd name="connsiteY4" fmla="*/ 447802 h 451850"/>
                <a:gd name="connsiteX5" fmla="*/ 83238 w 120899"/>
                <a:gd name="connsiteY5" fmla="*/ 438029 h 451850"/>
                <a:gd name="connsiteX6" fmla="*/ 51476 w 120899"/>
                <a:gd name="connsiteY6" fmla="*/ 220578 h 451850"/>
                <a:gd name="connsiteX7" fmla="*/ 61249 w 120899"/>
                <a:gd name="connsiteY7" fmla="*/ 91085 h 451850"/>
                <a:gd name="connsiteX8" fmla="*/ 119887 w 120899"/>
                <a:gd name="connsiteY8" fmla="*/ 3128 h 451850"/>
                <a:gd name="connsiteX9" fmla="*/ 117444 w 120899"/>
                <a:gd name="connsiteY9" fmla="*/ 684 h 451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0899" h="451850">
                  <a:moveTo>
                    <a:pt x="117444" y="684"/>
                  </a:moveTo>
                  <a:cubicBezTo>
                    <a:pt x="102784" y="10457"/>
                    <a:pt x="88125" y="8014"/>
                    <a:pt x="71022" y="20230"/>
                  </a:cubicBezTo>
                  <a:cubicBezTo>
                    <a:pt x="56362" y="30004"/>
                    <a:pt x="46589" y="47106"/>
                    <a:pt x="34373" y="59322"/>
                  </a:cubicBezTo>
                  <a:cubicBezTo>
                    <a:pt x="5054" y="91085"/>
                    <a:pt x="2610" y="147280"/>
                    <a:pt x="167" y="188816"/>
                  </a:cubicBezTo>
                  <a:cubicBezTo>
                    <a:pt x="-2276" y="276773"/>
                    <a:pt x="22156" y="372061"/>
                    <a:pt x="68579" y="447802"/>
                  </a:cubicBezTo>
                  <a:cubicBezTo>
                    <a:pt x="73465" y="457576"/>
                    <a:pt x="85681" y="447802"/>
                    <a:pt x="83238" y="438029"/>
                  </a:cubicBezTo>
                  <a:cubicBezTo>
                    <a:pt x="78352" y="364731"/>
                    <a:pt x="63692" y="293877"/>
                    <a:pt x="51476" y="220578"/>
                  </a:cubicBezTo>
                  <a:cubicBezTo>
                    <a:pt x="46589" y="181486"/>
                    <a:pt x="46589" y="127734"/>
                    <a:pt x="61249" y="91085"/>
                  </a:cubicBezTo>
                  <a:cubicBezTo>
                    <a:pt x="73465" y="56879"/>
                    <a:pt x="105228" y="34890"/>
                    <a:pt x="119887" y="3128"/>
                  </a:cubicBezTo>
                  <a:cubicBezTo>
                    <a:pt x="122331" y="3128"/>
                    <a:pt x="119887" y="-1759"/>
                    <a:pt x="117444" y="684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59" name="Freeform: Shape 3158">
              <a:extLst>
                <a:ext uri="{FF2B5EF4-FFF2-40B4-BE49-F238E27FC236}">
                  <a16:creationId xmlns:a16="http://schemas.microsoft.com/office/drawing/2014/main" id="{06C1E0DF-A366-41C0-B2E3-01AC6E38F36B}"/>
                </a:ext>
              </a:extLst>
            </p:cNvPr>
            <p:cNvSpPr/>
            <p:nvPr/>
          </p:nvSpPr>
          <p:spPr>
            <a:xfrm>
              <a:off x="-820251" y="7122958"/>
              <a:ext cx="177103" cy="367374"/>
            </a:xfrm>
            <a:custGeom>
              <a:avLst/>
              <a:gdLst>
                <a:gd name="connsiteX0" fmla="*/ 43334 w 177103"/>
                <a:gd name="connsiteY0" fmla="*/ 95368 h 367374"/>
                <a:gd name="connsiteX1" fmla="*/ 6685 w 177103"/>
                <a:gd name="connsiteY1" fmla="*/ 224861 h 367374"/>
                <a:gd name="connsiteX2" fmla="*/ 6685 w 177103"/>
                <a:gd name="connsiteY2" fmla="*/ 354355 h 367374"/>
                <a:gd name="connsiteX3" fmla="*/ 28675 w 177103"/>
                <a:gd name="connsiteY3" fmla="*/ 359241 h 367374"/>
                <a:gd name="connsiteX4" fmla="*/ 175271 w 177103"/>
                <a:gd name="connsiteY4" fmla="*/ 24514 h 367374"/>
                <a:gd name="connsiteX5" fmla="*/ 175271 w 177103"/>
                <a:gd name="connsiteY5" fmla="*/ 14740 h 367374"/>
                <a:gd name="connsiteX6" fmla="*/ 43334 w 177103"/>
                <a:gd name="connsiteY6" fmla="*/ 95368 h 36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103" h="367374">
                  <a:moveTo>
                    <a:pt x="43334" y="95368"/>
                  </a:moveTo>
                  <a:cubicBezTo>
                    <a:pt x="26232" y="134461"/>
                    <a:pt x="14015" y="183326"/>
                    <a:pt x="6685" y="224861"/>
                  </a:cubicBezTo>
                  <a:cubicBezTo>
                    <a:pt x="1799" y="268841"/>
                    <a:pt x="-5531" y="310376"/>
                    <a:pt x="6685" y="354355"/>
                  </a:cubicBezTo>
                  <a:cubicBezTo>
                    <a:pt x="9129" y="366571"/>
                    <a:pt x="23788" y="373901"/>
                    <a:pt x="28675" y="359241"/>
                  </a:cubicBezTo>
                  <a:cubicBezTo>
                    <a:pt x="72654" y="246851"/>
                    <a:pt x="67767" y="102698"/>
                    <a:pt x="175271" y="24514"/>
                  </a:cubicBezTo>
                  <a:cubicBezTo>
                    <a:pt x="177714" y="22070"/>
                    <a:pt x="177714" y="17183"/>
                    <a:pt x="175271" y="14740"/>
                  </a:cubicBezTo>
                  <a:cubicBezTo>
                    <a:pt x="114189" y="-31682"/>
                    <a:pt x="67767" y="41616"/>
                    <a:pt x="43334" y="95368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60" name="Freeform: Shape 3159">
              <a:extLst>
                <a:ext uri="{FF2B5EF4-FFF2-40B4-BE49-F238E27FC236}">
                  <a16:creationId xmlns:a16="http://schemas.microsoft.com/office/drawing/2014/main" id="{2537461E-4F51-43C4-8A92-5AC236268645}"/>
                </a:ext>
              </a:extLst>
            </p:cNvPr>
            <p:cNvSpPr/>
            <p:nvPr/>
          </p:nvSpPr>
          <p:spPr>
            <a:xfrm>
              <a:off x="-271160" y="6624679"/>
              <a:ext cx="298689" cy="162200"/>
            </a:xfrm>
            <a:custGeom>
              <a:avLst/>
              <a:gdLst>
                <a:gd name="connsiteX0" fmla="*/ 293192 w 298689"/>
                <a:gd name="connsiteY0" fmla="*/ 9707 h 162200"/>
                <a:gd name="connsiteX1" fmla="*/ 73298 w 298689"/>
                <a:gd name="connsiteY1" fmla="*/ 29252 h 162200"/>
                <a:gd name="connsiteX2" fmla="*/ 14660 w 298689"/>
                <a:gd name="connsiteY2" fmla="*/ 75674 h 162200"/>
                <a:gd name="connsiteX3" fmla="*/ 0 w 298689"/>
                <a:gd name="connsiteY3" fmla="*/ 158745 h 162200"/>
                <a:gd name="connsiteX4" fmla="*/ 2443 w 298689"/>
                <a:gd name="connsiteY4" fmla="*/ 161189 h 162200"/>
                <a:gd name="connsiteX5" fmla="*/ 19546 w 298689"/>
                <a:gd name="connsiteY5" fmla="*/ 134313 h 162200"/>
                <a:gd name="connsiteX6" fmla="*/ 92844 w 298689"/>
                <a:gd name="connsiteY6" fmla="*/ 70788 h 162200"/>
                <a:gd name="connsiteX7" fmla="*/ 293192 w 298689"/>
                <a:gd name="connsiteY7" fmla="*/ 26809 h 162200"/>
                <a:gd name="connsiteX8" fmla="*/ 293192 w 298689"/>
                <a:gd name="connsiteY8" fmla="*/ 9707 h 16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8689" h="162200">
                  <a:moveTo>
                    <a:pt x="293192" y="9707"/>
                  </a:moveTo>
                  <a:cubicBezTo>
                    <a:pt x="222338" y="-7397"/>
                    <a:pt x="136823" y="-2510"/>
                    <a:pt x="73298" y="29252"/>
                  </a:cubicBezTo>
                  <a:cubicBezTo>
                    <a:pt x="46422" y="41469"/>
                    <a:pt x="29319" y="48798"/>
                    <a:pt x="14660" y="75674"/>
                  </a:cubicBezTo>
                  <a:cubicBezTo>
                    <a:pt x="0" y="102551"/>
                    <a:pt x="7330" y="129427"/>
                    <a:pt x="0" y="158745"/>
                  </a:cubicBezTo>
                  <a:cubicBezTo>
                    <a:pt x="0" y="161189"/>
                    <a:pt x="0" y="163632"/>
                    <a:pt x="2443" y="161189"/>
                  </a:cubicBezTo>
                  <a:cubicBezTo>
                    <a:pt x="9773" y="153859"/>
                    <a:pt x="14660" y="144086"/>
                    <a:pt x="19546" y="134313"/>
                  </a:cubicBezTo>
                  <a:cubicBezTo>
                    <a:pt x="39092" y="97664"/>
                    <a:pt x="56195" y="87891"/>
                    <a:pt x="92844" y="70788"/>
                  </a:cubicBezTo>
                  <a:cubicBezTo>
                    <a:pt x="153926" y="43912"/>
                    <a:pt x="227224" y="51242"/>
                    <a:pt x="293192" y="26809"/>
                  </a:cubicBezTo>
                  <a:cubicBezTo>
                    <a:pt x="300522" y="26809"/>
                    <a:pt x="300522" y="12149"/>
                    <a:pt x="293192" y="9707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61" name="Freeform: Shape 3160">
              <a:extLst>
                <a:ext uri="{FF2B5EF4-FFF2-40B4-BE49-F238E27FC236}">
                  <a16:creationId xmlns:a16="http://schemas.microsoft.com/office/drawing/2014/main" id="{D31A379A-E0DE-4635-BE46-F73E60CC4A39}"/>
                </a:ext>
              </a:extLst>
            </p:cNvPr>
            <p:cNvSpPr/>
            <p:nvPr/>
          </p:nvSpPr>
          <p:spPr>
            <a:xfrm>
              <a:off x="215050" y="6660804"/>
              <a:ext cx="370971" cy="206375"/>
            </a:xfrm>
            <a:custGeom>
              <a:avLst/>
              <a:gdLst>
                <a:gd name="connsiteX0" fmla="*/ 364047 w 370971"/>
                <a:gd name="connsiteY0" fmla="*/ 51765 h 206375"/>
                <a:gd name="connsiteX1" fmla="*/ 146596 w 370971"/>
                <a:gd name="connsiteY1" fmla="*/ 20003 h 206375"/>
                <a:gd name="connsiteX2" fmla="*/ 56195 w 370971"/>
                <a:gd name="connsiteY2" fmla="*/ 98187 h 206375"/>
                <a:gd name="connsiteX3" fmla="*/ 24433 w 370971"/>
                <a:gd name="connsiteY3" fmla="*/ 147053 h 206375"/>
                <a:gd name="connsiteX4" fmla="*/ 0 w 370971"/>
                <a:gd name="connsiteY4" fmla="*/ 203248 h 206375"/>
                <a:gd name="connsiteX5" fmla="*/ 0 w 370971"/>
                <a:gd name="connsiteY5" fmla="*/ 205692 h 206375"/>
                <a:gd name="connsiteX6" fmla="*/ 51309 w 370971"/>
                <a:gd name="connsiteY6" fmla="*/ 164156 h 206375"/>
                <a:gd name="connsiteX7" fmla="*/ 131937 w 370971"/>
                <a:gd name="connsiteY7" fmla="*/ 110404 h 206375"/>
                <a:gd name="connsiteX8" fmla="*/ 356717 w 370971"/>
                <a:gd name="connsiteY8" fmla="*/ 88414 h 206375"/>
                <a:gd name="connsiteX9" fmla="*/ 364047 w 370971"/>
                <a:gd name="connsiteY9" fmla="*/ 51765 h 206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0971" h="206375">
                  <a:moveTo>
                    <a:pt x="364047" y="51765"/>
                  </a:moveTo>
                  <a:cubicBezTo>
                    <a:pt x="305409" y="7787"/>
                    <a:pt x="217451" y="-21533"/>
                    <a:pt x="146596" y="20003"/>
                  </a:cubicBezTo>
                  <a:cubicBezTo>
                    <a:pt x="112390" y="39549"/>
                    <a:pt x="83071" y="68868"/>
                    <a:pt x="56195" y="98187"/>
                  </a:cubicBezTo>
                  <a:cubicBezTo>
                    <a:pt x="43979" y="112847"/>
                    <a:pt x="34206" y="129950"/>
                    <a:pt x="24433" y="147053"/>
                  </a:cubicBezTo>
                  <a:cubicBezTo>
                    <a:pt x="17103" y="161712"/>
                    <a:pt x="12216" y="191032"/>
                    <a:pt x="0" y="203248"/>
                  </a:cubicBezTo>
                  <a:cubicBezTo>
                    <a:pt x="0" y="203248"/>
                    <a:pt x="0" y="208134"/>
                    <a:pt x="0" y="205692"/>
                  </a:cubicBezTo>
                  <a:cubicBezTo>
                    <a:pt x="19546" y="200805"/>
                    <a:pt x="36649" y="176372"/>
                    <a:pt x="51309" y="164156"/>
                  </a:cubicBezTo>
                  <a:cubicBezTo>
                    <a:pt x="73298" y="142166"/>
                    <a:pt x="105061" y="129950"/>
                    <a:pt x="131937" y="110404"/>
                  </a:cubicBezTo>
                  <a:cubicBezTo>
                    <a:pt x="200348" y="56652"/>
                    <a:pt x="280976" y="100631"/>
                    <a:pt x="356717" y="88414"/>
                  </a:cubicBezTo>
                  <a:cubicBezTo>
                    <a:pt x="371377" y="83528"/>
                    <a:pt x="376263" y="61538"/>
                    <a:pt x="364047" y="51765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62" name="Freeform: Shape 3161">
              <a:extLst>
                <a:ext uri="{FF2B5EF4-FFF2-40B4-BE49-F238E27FC236}">
                  <a16:creationId xmlns:a16="http://schemas.microsoft.com/office/drawing/2014/main" id="{36D6A724-C8F8-4C69-8D1A-3C1C38C4C3AC}"/>
                </a:ext>
              </a:extLst>
            </p:cNvPr>
            <p:cNvSpPr/>
            <p:nvPr/>
          </p:nvSpPr>
          <p:spPr>
            <a:xfrm>
              <a:off x="710075" y="6892870"/>
              <a:ext cx="414520" cy="253300"/>
            </a:xfrm>
            <a:custGeom>
              <a:avLst/>
              <a:gdLst>
                <a:gd name="connsiteX0" fmla="*/ 206193 w 414520"/>
                <a:gd name="connsiteY0" fmla="*/ 22491 h 253300"/>
                <a:gd name="connsiteX1" fmla="*/ 91360 w 414520"/>
                <a:gd name="connsiteY1" fmla="*/ 5388 h 253300"/>
                <a:gd name="connsiteX2" fmla="*/ 958 w 414520"/>
                <a:gd name="connsiteY2" fmla="*/ 112892 h 253300"/>
                <a:gd name="connsiteX3" fmla="*/ 5845 w 414520"/>
                <a:gd name="connsiteY3" fmla="*/ 120222 h 253300"/>
                <a:gd name="connsiteX4" fmla="*/ 98689 w 414520"/>
                <a:gd name="connsiteY4" fmla="*/ 71357 h 253300"/>
                <a:gd name="connsiteX5" fmla="*/ 208636 w 414520"/>
                <a:gd name="connsiteY5" fmla="*/ 112892 h 253300"/>
                <a:gd name="connsiteX6" fmla="*/ 406541 w 414520"/>
                <a:gd name="connsiteY6" fmla="*/ 252158 h 253300"/>
                <a:gd name="connsiteX7" fmla="*/ 413871 w 414520"/>
                <a:gd name="connsiteY7" fmla="*/ 242385 h 253300"/>
                <a:gd name="connsiteX8" fmla="*/ 206193 w 414520"/>
                <a:gd name="connsiteY8" fmla="*/ 22491 h 253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4520" h="253300">
                  <a:moveTo>
                    <a:pt x="206193" y="22491"/>
                  </a:moveTo>
                  <a:cubicBezTo>
                    <a:pt x="169544" y="2945"/>
                    <a:pt x="130452" y="-6828"/>
                    <a:pt x="91360" y="5388"/>
                  </a:cubicBezTo>
                  <a:cubicBezTo>
                    <a:pt x="42494" y="20048"/>
                    <a:pt x="22948" y="73799"/>
                    <a:pt x="958" y="112892"/>
                  </a:cubicBezTo>
                  <a:cubicBezTo>
                    <a:pt x="-1485" y="115335"/>
                    <a:pt x="958" y="122665"/>
                    <a:pt x="5845" y="120222"/>
                  </a:cubicBezTo>
                  <a:cubicBezTo>
                    <a:pt x="35164" y="103119"/>
                    <a:pt x="64483" y="73799"/>
                    <a:pt x="98689" y="71357"/>
                  </a:cubicBezTo>
                  <a:cubicBezTo>
                    <a:pt x="135338" y="66470"/>
                    <a:pt x="179317" y="93346"/>
                    <a:pt x="208636" y="112892"/>
                  </a:cubicBezTo>
                  <a:cubicBezTo>
                    <a:pt x="274605" y="159314"/>
                    <a:pt x="345459" y="198406"/>
                    <a:pt x="406541" y="252158"/>
                  </a:cubicBezTo>
                  <a:cubicBezTo>
                    <a:pt x="411428" y="257045"/>
                    <a:pt x="416314" y="244828"/>
                    <a:pt x="413871" y="242385"/>
                  </a:cubicBezTo>
                  <a:cubicBezTo>
                    <a:pt x="350346" y="161757"/>
                    <a:pt x="294151" y="71357"/>
                    <a:pt x="206193" y="22491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163" name="Graphic 2886">
              <a:extLst>
                <a:ext uri="{FF2B5EF4-FFF2-40B4-BE49-F238E27FC236}">
                  <a16:creationId xmlns:a16="http://schemas.microsoft.com/office/drawing/2014/main" id="{5A1242F1-D4F5-43CE-8483-D3DECF6A9FA2}"/>
                </a:ext>
              </a:extLst>
            </p:cNvPr>
            <p:cNvGrpSpPr/>
            <p:nvPr/>
          </p:nvGrpSpPr>
          <p:grpSpPr>
            <a:xfrm>
              <a:off x="-495940" y="6925134"/>
              <a:ext cx="1545319" cy="1701219"/>
              <a:chOff x="-495940" y="6925134"/>
              <a:chExt cx="1545319" cy="1701219"/>
            </a:xfrm>
            <a:solidFill>
              <a:srgbClr val="91BE20"/>
            </a:solidFill>
          </p:grpSpPr>
          <p:sp>
            <p:nvSpPr>
              <p:cNvPr id="3164" name="Freeform: Shape 3163">
                <a:extLst>
                  <a:ext uri="{FF2B5EF4-FFF2-40B4-BE49-F238E27FC236}">
                    <a16:creationId xmlns:a16="http://schemas.microsoft.com/office/drawing/2014/main" id="{D67A3562-72D4-4D4B-BBA1-6FC38AF09637}"/>
                  </a:ext>
                </a:extLst>
              </p:cNvPr>
              <p:cNvSpPr/>
              <p:nvPr/>
            </p:nvSpPr>
            <p:spPr>
              <a:xfrm>
                <a:off x="-244284" y="7589703"/>
                <a:ext cx="134154" cy="60471"/>
              </a:xfrm>
              <a:custGeom>
                <a:avLst/>
                <a:gdLst>
                  <a:gd name="connsiteX0" fmla="*/ 95288 w 134154"/>
                  <a:gd name="connsiteY0" fmla="*/ 58639 h 60471"/>
                  <a:gd name="connsiteX1" fmla="*/ 129493 w 134154"/>
                  <a:gd name="connsiteY1" fmla="*/ 19547 h 60471"/>
                  <a:gd name="connsiteX2" fmla="*/ 105061 w 134154"/>
                  <a:gd name="connsiteY2" fmla="*/ 0 h 60471"/>
                  <a:gd name="connsiteX3" fmla="*/ 122163 w 134154"/>
                  <a:gd name="connsiteY3" fmla="*/ 26876 h 60471"/>
                  <a:gd name="connsiteX4" fmla="*/ 0 w 134154"/>
                  <a:gd name="connsiteY4" fmla="*/ 43979 h 60471"/>
                  <a:gd name="connsiteX5" fmla="*/ 95288 w 134154"/>
                  <a:gd name="connsiteY5" fmla="*/ 58639 h 60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4154" h="60471">
                    <a:moveTo>
                      <a:pt x="95288" y="58639"/>
                    </a:moveTo>
                    <a:cubicBezTo>
                      <a:pt x="112390" y="56196"/>
                      <a:pt x="146596" y="43979"/>
                      <a:pt x="129493" y="19547"/>
                    </a:cubicBezTo>
                    <a:cubicBezTo>
                      <a:pt x="124607" y="9774"/>
                      <a:pt x="114834" y="4887"/>
                      <a:pt x="105061" y="0"/>
                    </a:cubicBezTo>
                    <a:cubicBezTo>
                      <a:pt x="114834" y="7330"/>
                      <a:pt x="122163" y="17103"/>
                      <a:pt x="122163" y="26876"/>
                    </a:cubicBezTo>
                    <a:cubicBezTo>
                      <a:pt x="124607" y="58639"/>
                      <a:pt x="56195" y="63525"/>
                      <a:pt x="0" y="43979"/>
                    </a:cubicBezTo>
                    <a:cubicBezTo>
                      <a:pt x="34206" y="58639"/>
                      <a:pt x="70855" y="63525"/>
                      <a:pt x="95288" y="5863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65" name="Freeform: Shape 3164">
                <a:extLst>
                  <a:ext uri="{FF2B5EF4-FFF2-40B4-BE49-F238E27FC236}">
                    <a16:creationId xmlns:a16="http://schemas.microsoft.com/office/drawing/2014/main" id="{0D462D00-7B1C-4EBE-B577-0E54C6076ED3}"/>
                  </a:ext>
                </a:extLst>
              </p:cNvPr>
              <p:cNvSpPr/>
              <p:nvPr/>
            </p:nvSpPr>
            <p:spPr>
              <a:xfrm>
                <a:off x="134422" y="7462654"/>
                <a:ext cx="61081" cy="77218"/>
              </a:xfrm>
              <a:custGeom>
                <a:avLst/>
                <a:gdLst>
                  <a:gd name="connsiteX0" fmla="*/ 61082 w 61081"/>
                  <a:gd name="connsiteY0" fmla="*/ 9773 h 77218"/>
                  <a:gd name="connsiteX1" fmla="*/ 61082 w 61081"/>
                  <a:gd name="connsiteY1" fmla="*/ 0 h 77218"/>
                  <a:gd name="connsiteX2" fmla="*/ 58639 w 61081"/>
                  <a:gd name="connsiteY2" fmla="*/ 19546 h 77218"/>
                  <a:gd name="connsiteX3" fmla="*/ 31762 w 61081"/>
                  <a:gd name="connsiteY3" fmla="*/ 68411 h 77218"/>
                  <a:gd name="connsiteX4" fmla="*/ 0 w 61081"/>
                  <a:gd name="connsiteY4" fmla="*/ 63525 h 77218"/>
                  <a:gd name="connsiteX5" fmla="*/ 12216 w 61081"/>
                  <a:gd name="connsiteY5" fmla="*/ 73298 h 77218"/>
                  <a:gd name="connsiteX6" fmla="*/ 61082 w 61081"/>
                  <a:gd name="connsiteY6" fmla="*/ 9773 h 7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081" h="77218">
                    <a:moveTo>
                      <a:pt x="61082" y="9773"/>
                    </a:moveTo>
                    <a:cubicBezTo>
                      <a:pt x="61082" y="7330"/>
                      <a:pt x="61082" y="4886"/>
                      <a:pt x="61082" y="0"/>
                    </a:cubicBezTo>
                    <a:cubicBezTo>
                      <a:pt x="61082" y="7330"/>
                      <a:pt x="61082" y="14660"/>
                      <a:pt x="58639" y="19546"/>
                    </a:cubicBezTo>
                    <a:cubicBezTo>
                      <a:pt x="56195" y="36649"/>
                      <a:pt x="48865" y="58638"/>
                      <a:pt x="31762" y="68411"/>
                    </a:cubicBezTo>
                    <a:cubicBezTo>
                      <a:pt x="21989" y="73298"/>
                      <a:pt x="9773" y="70855"/>
                      <a:pt x="0" y="63525"/>
                    </a:cubicBezTo>
                    <a:cubicBezTo>
                      <a:pt x="4887" y="68411"/>
                      <a:pt x="9773" y="70855"/>
                      <a:pt x="12216" y="73298"/>
                    </a:cubicBezTo>
                    <a:cubicBezTo>
                      <a:pt x="51309" y="92844"/>
                      <a:pt x="61082" y="34206"/>
                      <a:pt x="61082" y="977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66" name="Freeform: Shape 3165">
                <a:extLst>
                  <a:ext uri="{FF2B5EF4-FFF2-40B4-BE49-F238E27FC236}">
                    <a16:creationId xmlns:a16="http://schemas.microsoft.com/office/drawing/2014/main" id="{6BA6DD95-B0CA-4C32-8080-40E1A70A1085}"/>
                  </a:ext>
                </a:extLst>
              </p:cNvPr>
              <p:cNvSpPr/>
              <p:nvPr/>
            </p:nvSpPr>
            <p:spPr>
              <a:xfrm>
                <a:off x="178401" y="7235429"/>
                <a:ext cx="51618" cy="59478"/>
              </a:xfrm>
              <a:custGeom>
                <a:avLst/>
                <a:gdLst>
                  <a:gd name="connsiteX0" fmla="*/ 21989 w 51618"/>
                  <a:gd name="connsiteY0" fmla="*/ 58639 h 59478"/>
                  <a:gd name="connsiteX1" fmla="*/ 51309 w 51618"/>
                  <a:gd name="connsiteY1" fmla="*/ 0 h 59478"/>
                  <a:gd name="connsiteX2" fmla="*/ 41536 w 51618"/>
                  <a:gd name="connsiteY2" fmla="*/ 24433 h 59478"/>
                  <a:gd name="connsiteX3" fmla="*/ 19546 w 51618"/>
                  <a:gd name="connsiteY3" fmla="*/ 43979 h 59478"/>
                  <a:gd name="connsiteX4" fmla="*/ 2443 w 51618"/>
                  <a:gd name="connsiteY4" fmla="*/ 31763 h 59478"/>
                  <a:gd name="connsiteX5" fmla="*/ 0 w 51618"/>
                  <a:gd name="connsiteY5" fmla="*/ 24433 h 59478"/>
                  <a:gd name="connsiteX6" fmla="*/ 21989 w 51618"/>
                  <a:gd name="connsiteY6" fmla="*/ 58639 h 59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618" h="59478">
                    <a:moveTo>
                      <a:pt x="21989" y="58639"/>
                    </a:moveTo>
                    <a:cubicBezTo>
                      <a:pt x="41536" y="53752"/>
                      <a:pt x="53752" y="24433"/>
                      <a:pt x="51309" y="0"/>
                    </a:cubicBezTo>
                    <a:cubicBezTo>
                      <a:pt x="48865" y="9774"/>
                      <a:pt x="46422" y="19547"/>
                      <a:pt x="41536" y="24433"/>
                    </a:cubicBezTo>
                    <a:cubicBezTo>
                      <a:pt x="36649" y="31763"/>
                      <a:pt x="29319" y="43979"/>
                      <a:pt x="19546" y="43979"/>
                    </a:cubicBezTo>
                    <a:cubicBezTo>
                      <a:pt x="12216" y="43979"/>
                      <a:pt x="4887" y="39092"/>
                      <a:pt x="2443" y="31763"/>
                    </a:cubicBezTo>
                    <a:cubicBezTo>
                      <a:pt x="0" y="29320"/>
                      <a:pt x="0" y="26876"/>
                      <a:pt x="0" y="24433"/>
                    </a:cubicBezTo>
                    <a:cubicBezTo>
                      <a:pt x="0" y="46423"/>
                      <a:pt x="4887" y="63525"/>
                      <a:pt x="21989" y="5863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67" name="Freeform: Shape 3166">
                <a:extLst>
                  <a:ext uri="{FF2B5EF4-FFF2-40B4-BE49-F238E27FC236}">
                    <a16:creationId xmlns:a16="http://schemas.microsoft.com/office/drawing/2014/main" id="{CF3B8B80-0D6B-4416-9B5E-5AB20B14DF8A}"/>
                  </a:ext>
                </a:extLst>
              </p:cNvPr>
              <p:cNvSpPr/>
              <p:nvPr/>
            </p:nvSpPr>
            <p:spPr>
              <a:xfrm>
                <a:off x="327440" y="7623909"/>
                <a:ext cx="68411" cy="54253"/>
              </a:xfrm>
              <a:custGeom>
                <a:avLst/>
                <a:gdLst>
                  <a:gd name="connsiteX0" fmla="*/ 68412 w 68411"/>
                  <a:gd name="connsiteY0" fmla="*/ 0 h 54253"/>
                  <a:gd name="connsiteX1" fmla="*/ 65968 w 68411"/>
                  <a:gd name="connsiteY1" fmla="*/ 9773 h 54253"/>
                  <a:gd name="connsiteX2" fmla="*/ 31762 w 68411"/>
                  <a:gd name="connsiteY2" fmla="*/ 41535 h 54253"/>
                  <a:gd name="connsiteX3" fmla="*/ 0 w 68411"/>
                  <a:gd name="connsiteY3" fmla="*/ 14659 h 54253"/>
                  <a:gd name="connsiteX4" fmla="*/ 26876 w 68411"/>
                  <a:gd name="connsiteY4" fmla="*/ 53751 h 54253"/>
                  <a:gd name="connsiteX5" fmla="*/ 68412 w 68411"/>
                  <a:gd name="connsiteY5" fmla="*/ 0 h 54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411" h="54253">
                    <a:moveTo>
                      <a:pt x="68412" y="0"/>
                    </a:moveTo>
                    <a:cubicBezTo>
                      <a:pt x="68412" y="2443"/>
                      <a:pt x="65968" y="7330"/>
                      <a:pt x="65968" y="9773"/>
                    </a:cubicBezTo>
                    <a:cubicBezTo>
                      <a:pt x="61082" y="21989"/>
                      <a:pt x="46422" y="39092"/>
                      <a:pt x="31762" y="41535"/>
                    </a:cubicBezTo>
                    <a:cubicBezTo>
                      <a:pt x="17103" y="43979"/>
                      <a:pt x="7330" y="31762"/>
                      <a:pt x="0" y="14659"/>
                    </a:cubicBezTo>
                    <a:cubicBezTo>
                      <a:pt x="2443" y="31762"/>
                      <a:pt x="9773" y="51308"/>
                      <a:pt x="26876" y="53751"/>
                    </a:cubicBezTo>
                    <a:cubicBezTo>
                      <a:pt x="51309" y="58638"/>
                      <a:pt x="63525" y="26875"/>
                      <a:pt x="68412" y="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68" name="Freeform: Shape 3167">
                <a:extLst>
                  <a:ext uri="{FF2B5EF4-FFF2-40B4-BE49-F238E27FC236}">
                    <a16:creationId xmlns:a16="http://schemas.microsoft.com/office/drawing/2014/main" id="{1CAE845D-5B29-45C4-944E-8B8BF702D437}"/>
                  </a:ext>
                </a:extLst>
              </p:cNvPr>
              <p:cNvSpPr/>
              <p:nvPr/>
            </p:nvSpPr>
            <p:spPr>
              <a:xfrm>
                <a:off x="-83028" y="7819371"/>
                <a:ext cx="130471" cy="92325"/>
              </a:xfrm>
              <a:custGeom>
                <a:avLst/>
                <a:gdLst>
                  <a:gd name="connsiteX0" fmla="*/ 100174 w 130471"/>
                  <a:gd name="connsiteY0" fmla="*/ 80628 h 92325"/>
                  <a:gd name="connsiteX1" fmla="*/ 100174 w 130471"/>
                  <a:gd name="connsiteY1" fmla="*/ 2443 h 92325"/>
                  <a:gd name="connsiteX2" fmla="*/ 83071 w 130471"/>
                  <a:gd name="connsiteY2" fmla="*/ 0 h 92325"/>
                  <a:gd name="connsiteX3" fmla="*/ 100174 w 130471"/>
                  <a:gd name="connsiteY3" fmla="*/ 9773 h 92325"/>
                  <a:gd name="connsiteX4" fmla="*/ 127050 w 130471"/>
                  <a:gd name="connsiteY4" fmla="*/ 51308 h 92325"/>
                  <a:gd name="connsiteX5" fmla="*/ 87958 w 130471"/>
                  <a:gd name="connsiteY5" fmla="*/ 85514 h 92325"/>
                  <a:gd name="connsiteX6" fmla="*/ 2443 w 130471"/>
                  <a:gd name="connsiteY6" fmla="*/ 85514 h 92325"/>
                  <a:gd name="connsiteX7" fmla="*/ 0 w 130471"/>
                  <a:gd name="connsiteY7" fmla="*/ 85514 h 92325"/>
                  <a:gd name="connsiteX8" fmla="*/ 100174 w 130471"/>
                  <a:gd name="connsiteY8" fmla="*/ 80628 h 92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0471" h="92325">
                    <a:moveTo>
                      <a:pt x="100174" y="80628"/>
                    </a:moveTo>
                    <a:cubicBezTo>
                      <a:pt x="136823" y="63524"/>
                      <a:pt x="144153" y="17102"/>
                      <a:pt x="100174" y="2443"/>
                    </a:cubicBezTo>
                    <a:cubicBezTo>
                      <a:pt x="95288" y="0"/>
                      <a:pt x="87958" y="0"/>
                      <a:pt x="83071" y="0"/>
                    </a:cubicBezTo>
                    <a:cubicBezTo>
                      <a:pt x="87958" y="2443"/>
                      <a:pt x="95288" y="4886"/>
                      <a:pt x="100174" y="9773"/>
                    </a:cubicBezTo>
                    <a:cubicBezTo>
                      <a:pt x="114834" y="19546"/>
                      <a:pt x="129493" y="31762"/>
                      <a:pt x="127050" y="51308"/>
                    </a:cubicBezTo>
                    <a:cubicBezTo>
                      <a:pt x="124607" y="68411"/>
                      <a:pt x="105061" y="80628"/>
                      <a:pt x="87958" y="85514"/>
                    </a:cubicBezTo>
                    <a:cubicBezTo>
                      <a:pt x="61082" y="92844"/>
                      <a:pt x="29319" y="92844"/>
                      <a:pt x="2443" y="85514"/>
                    </a:cubicBezTo>
                    <a:cubicBezTo>
                      <a:pt x="2443" y="85514"/>
                      <a:pt x="0" y="85514"/>
                      <a:pt x="0" y="85514"/>
                    </a:cubicBezTo>
                    <a:cubicBezTo>
                      <a:pt x="31763" y="95287"/>
                      <a:pt x="73298" y="95287"/>
                      <a:pt x="100174" y="80628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69" name="Freeform: Shape 3168">
                <a:extLst>
                  <a:ext uri="{FF2B5EF4-FFF2-40B4-BE49-F238E27FC236}">
                    <a16:creationId xmlns:a16="http://schemas.microsoft.com/office/drawing/2014/main" id="{D04351B5-F167-457D-B801-DBAA093A7A2B}"/>
                  </a:ext>
                </a:extLst>
              </p:cNvPr>
              <p:cNvSpPr/>
              <p:nvPr/>
            </p:nvSpPr>
            <p:spPr>
              <a:xfrm>
                <a:off x="53794" y="8073471"/>
                <a:ext cx="151606" cy="103542"/>
              </a:xfrm>
              <a:custGeom>
                <a:avLst/>
                <a:gdLst>
                  <a:gd name="connsiteX0" fmla="*/ 95287 w 151606"/>
                  <a:gd name="connsiteY0" fmla="*/ 70855 h 103542"/>
                  <a:gd name="connsiteX1" fmla="*/ 0 w 151606"/>
                  <a:gd name="connsiteY1" fmla="*/ 97731 h 103542"/>
                  <a:gd name="connsiteX2" fmla="*/ 97731 w 151606"/>
                  <a:gd name="connsiteY2" fmla="*/ 73298 h 103542"/>
                  <a:gd name="connsiteX3" fmla="*/ 151483 w 151606"/>
                  <a:gd name="connsiteY3" fmla="*/ 0 h 103542"/>
                  <a:gd name="connsiteX4" fmla="*/ 95287 w 151606"/>
                  <a:gd name="connsiteY4" fmla="*/ 70855 h 103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1606" h="103542">
                    <a:moveTo>
                      <a:pt x="95287" y="70855"/>
                    </a:moveTo>
                    <a:cubicBezTo>
                      <a:pt x="78185" y="83071"/>
                      <a:pt x="29319" y="102617"/>
                      <a:pt x="0" y="97731"/>
                    </a:cubicBezTo>
                    <a:cubicBezTo>
                      <a:pt x="26876" y="114833"/>
                      <a:pt x="73298" y="90401"/>
                      <a:pt x="97731" y="73298"/>
                    </a:cubicBezTo>
                    <a:cubicBezTo>
                      <a:pt x="119720" y="58638"/>
                      <a:pt x="153926" y="29319"/>
                      <a:pt x="151483" y="0"/>
                    </a:cubicBezTo>
                    <a:cubicBezTo>
                      <a:pt x="144153" y="26876"/>
                      <a:pt x="112390" y="58638"/>
                      <a:pt x="95287" y="7085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0" name="Freeform: Shape 3169">
                <a:extLst>
                  <a:ext uri="{FF2B5EF4-FFF2-40B4-BE49-F238E27FC236}">
                    <a16:creationId xmlns:a16="http://schemas.microsoft.com/office/drawing/2014/main" id="{05E50226-3738-4589-B669-855718F14247}"/>
                  </a:ext>
                </a:extLst>
              </p:cNvPr>
              <p:cNvSpPr/>
              <p:nvPr/>
            </p:nvSpPr>
            <p:spPr>
              <a:xfrm>
                <a:off x="366533" y="8183418"/>
                <a:ext cx="87957" cy="81162"/>
              </a:xfrm>
              <a:custGeom>
                <a:avLst/>
                <a:gdLst>
                  <a:gd name="connsiteX0" fmla="*/ 85514 w 87957"/>
                  <a:gd name="connsiteY0" fmla="*/ 7330 h 81162"/>
                  <a:gd name="connsiteX1" fmla="*/ 19546 w 87957"/>
                  <a:gd name="connsiteY1" fmla="*/ 75742 h 81162"/>
                  <a:gd name="connsiteX2" fmla="*/ 2443 w 87957"/>
                  <a:gd name="connsiteY2" fmla="*/ 70855 h 81162"/>
                  <a:gd name="connsiteX3" fmla="*/ 0 w 87957"/>
                  <a:gd name="connsiteY3" fmla="*/ 68411 h 81162"/>
                  <a:gd name="connsiteX4" fmla="*/ 31762 w 87957"/>
                  <a:gd name="connsiteY4" fmla="*/ 78184 h 81162"/>
                  <a:gd name="connsiteX5" fmla="*/ 65968 w 87957"/>
                  <a:gd name="connsiteY5" fmla="*/ 51309 h 81162"/>
                  <a:gd name="connsiteX6" fmla="*/ 87958 w 87957"/>
                  <a:gd name="connsiteY6" fmla="*/ 0 h 81162"/>
                  <a:gd name="connsiteX7" fmla="*/ 85514 w 87957"/>
                  <a:gd name="connsiteY7" fmla="*/ 7330 h 81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957" h="81162">
                    <a:moveTo>
                      <a:pt x="85514" y="7330"/>
                    </a:moveTo>
                    <a:cubicBezTo>
                      <a:pt x="75741" y="36649"/>
                      <a:pt x="53752" y="75742"/>
                      <a:pt x="19546" y="75742"/>
                    </a:cubicBezTo>
                    <a:cubicBezTo>
                      <a:pt x="9773" y="75742"/>
                      <a:pt x="4887" y="73298"/>
                      <a:pt x="2443" y="70855"/>
                    </a:cubicBezTo>
                    <a:cubicBezTo>
                      <a:pt x="2443" y="70855"/>
                      <a:pt x="0" y="68411"/>
                      <a:pt x="0" y="68411"/>
                    </a:cubicBezTo>
                    <a:cubicBezTo>
                      <a:pt x="4887" y="78184"/>
                      <a:pt x="14660" y="85514"/>
                      <a:pt x="31762" y="78184"/>
                    </a:cubicBezTo>
                    <a:cubicBezTo>
                      <a:pt x="46422" y="73298"/>
                      <a:pt x="56195" y="65968"/>
                      <a:pt x="65968" y="51309"/>
                    </a:cubicBezTo>
                    <a:cubicBezTo>
                      <a:pt x="73298" y="39092"/>
                      <a:pt x="85514" y="19546"/>
                      <a:pt x="87958" y="0"/>
                    </a:cubicBezTo>
                    <a:cubicBezTo>
                      <a:pt x="85514" y="4886"/>
                      <a:pt x="85514" y="4886"/>
                      <a:pt x="85514" y="733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1" name="Freeform: Shape 3170">
                <a:extLst>
                  <a:ext uri="{FF2B5EF4-FFF2-40B4-BE49-F238E27FC236}">
                    <a16:creationId xmlns:a16="http://schemas.microsoft.com/office/drawing/2014/main" id="{D1FE0CBF-A1D4-4845-93BC-91900232DB03}"/>
                  </a:ext>
                </a:extLst>
              </p:cNvPr>
              <p:cNvSpPr/>
              <p:nvPr/>
            </p:nvSpPr>
            <p:spPr>
              <a:xfrm>
                <a:off x="654839" y="7909772"/>
                <a:ext cx="90544" cy="86736"/>
              </a:xfrm>
              <a:custGeom>
                <a:avLst/>
                <a:gdLst>
                  <a:gd name="connsiteX0" fmla="*/ 70855 w 90544"/>
                  <a:gd name="connsiteY0" fmla="*/ 51309 h 86736"/>
                  <a:gd name="connsiteX1" fmla="*/ 0 w 90544"/>
                  <a:gd name="connsiteY1" fmla="*/ 83071 h 86736"/>
                  <a:gd name="connsiteX2" fmla="*/ 43979 w 90544"/>
                  <a:gd name="connsiteY2" fmla="*/ 83071 h 86736"/>
                  <a:gd name="connsiteX3" fmla="*/ 90401 w 90544"/>
                  <a:gd name="connsiteY3" fmla="*/ 36649 h 86736"/>
                  <a:gd name="connsiteX4" fmla="*/ 75741 w 90544"/>
                  <a:gd name="connsiteY4" fmla="*/ 0 h 86736"/>
                  <a:gd name="connsiteX5" fmla="*/ 70855 w 90544"/>
                  <a:gd name="connsiteY5" fmla="*/ 51309 h 86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0544" h="86736">
                    <a:moveTo>
                      <a:pt x="70855" y="51309"/>
                    </a:moveTo>
                    <a:cubicBezTo>
                      <a:pt x="53752" y="70855"/>
                      <a:pt x="26876" y="85514"/>
                      <a:pt x="0" y="83071"/>
                    </a:cubicBezTo>
                    <a:cubicBezTo>
                      <a:pt x="14660" y="87958"/>
                      <a:pt x="29319" y="87958"/>
                      <a:pt x="43979" y="83071"/>
                    </a:cubicBezTo>
                    <a:cubicBezTo>
                      <a:pt x="63525" y="75742"/>
                      <a:pt x="92844" y="61082"/>
                      <a:pt x="90401" y="36649"/>
                    </a:cubicBezTo>
                    <a:cubicBezTo>
                      <a:pt x="90401" y="19547"/>
                      <a:pt x="83071" y="7330"/>
                      <a:pt x="75741" y="0"/>
                    </a:cubicBezTo>
                    <a:cubicBezTo>
                      <a:pt x="85514" y="14660"/>
                      <a:pt x="87958" y="31763"/>
                      <a:pt x="70855" y="5130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2" name="Freeform: Shape 3171">
                <a:extLst>
                  <a:ext uri="{FF2B5EF4-FFF2-40B4-BE49-F238E27FC236}">
                    <a16:creationId xmlns:a16="http://schemas.microsoft.com/office/drawing/2014/main" id="{D99FCBA0-83C8-4C90-9681-EA7E7DCA68EB}"/>
                  </a:ext>
                </a:extLst>
              </p:cNvPr>
              <p:cNvSpPr/>
              <p:nvPr/>
            </p:nvSpPr>
            <p:spPr>
              <a:xfrm>
                <a:off x="522902" y="7638569"/>
                <a:ext cx="125206" cy="143535"/>
              </a:xfrm>
              <a:custGeom>
                <a:avLst/>
                <a:gdLst>
                  <a:gd name="connsiteX0" fmla="*/ 95288 w 125206"/>
                  <a:gd name="connsiteY0" fmla="*/ 83072 h 143535"/>
                  <a:gd name="connsiteX1" fmla="*/ 12216 w 125206"/>
                  <a:gd name="connsiteY1" fmla="*/ 129494 h 143535"/>
                  <a:gd name="connsiteX2" fmla="*/ 0 w 125206"/>
                  <a:gd name="connsiteY2" fmla="*/ 114834 h 143535"/>
                  <a:gd name="connsiteX3" fmla="*/ 9773 w 125206"/>
                  <a:gd name="connsiteY3" fmla="*/ 136823 h 143535"/>
                  <a:gd name="connsiteX4" fmla="*/ 80628 w 125206"/>
                  <a:gd name="connsiteY4" fmla="*/ 122163 h 143535"/>
                  <a:gd name="connsiteX5" fmla="*/ 124607 w 125206"/>
                  <a:gd name="connsiteY5" fmla="*/ 56196 h 143535"/>
                  <a:gd name="connsiteX6" fmla="*/ 107504 w 125206"/>
                  <a:gd name="connsiteY6" fmla="*/ 0 h 143535"/>
                  <a:gd name="connsiteX7" fmla="*/ 95288 w 125206"/>
                  <a:gd name="connsiteY7" fmla="*/ 83072 h 143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5206" h="143535">
                    <a:moveTo>
                      <a:pt x="95288" y="83072"/>
                    </a:moveTo>
                    <a:cubicBezTo>
                      <a:pt x="80628" y="102618"/>
                      <a:pt x="41536" y="151483"/>
                      <a:pt x="12216" y="129494"/>
                    </a:cubicBezTo>
                    <a:cubicBezTo>
                      <a:pt x="7330" y="124607"/>
                      <a:pt x="2443" y="119721"/>
                      <a:pt x="0" y="114834"/>
                    </a:cubicBezTo>
                    <a:cubicBezTo>
                      <a:pt x="0" y="124607"/>
                      <a:pt x="2443" y="131937"/>
                      <a:pt x="9773" y="136823"/>
                    </a:cubicBezTo>
                    <a:cubicBezTo>
                      <a:pt x="29319" y="153926"/>
                      <a:pt x="63525" y="134380"/>
                      <a:pt x="80628" y="122163"/>
                    </a:cubicBezTo>
                    <a:cubicBezTo>
                      <a:pt x="100174" y="105061"/>
                      <a:pt x="122163" y="85514"/>
                      <a:pt x="124607" y="56196"/>
                    </a:cubicBezTo>
                    <a:cubicBezTo>
                      <a:pt x="127050" y="36649"/>
                      <a:pt x="122163" y="12216"/>
                      <a:pt x="107504" y="0"/>
                    </a:cubicBezTo>
                    <a:cubicBezTo>
                      <a:pt x="127050" y="26876"/>
                      <a:pt x="109947" y="61082"/>
                      <a:pt x="95288" y="8307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3" name="Freeform: Shape 3172">
                <a:extLst>
                  <a:ext uri="{FF2B5EF4-FFF2-40B4-BE49-F238E27FC236}">
                    <a16:creationId xmlns:a16="http://schemas.microsoft.com/office/drawing/2014/main" id="{E2583C2E-D4D7-452F-83EB-E83E8F4FEB3D}"/>
                  </a:ext>
                </a:extLst>
              </p:cNvPr>
              <p:cNvSpPr/>
              <p:nvPr/>
            </p:nvSpPr>
            <p:spPr>
              <a:xfrm>
                <a:off x="703704" y="7799824"/>
                <a:ext cx="72730" cy="57111"/>
              </a:xfrm>
              <a:custGeom>
                <a:avLst/>
                <a:gdLst>
                  <a:gd name="connsiteX0" fmla="*/ 43979 w 72730"/>
                  <a:gd name="connsiteY0" fmla="*/ 36649 h 57111"/>
                  <a:gd name="connsiteX1" fmla="*/ 0 w 72730"/>
                  <a:gd name="connsiteY1" fmla="*/ 48865 h 57111"/>
                  <a:gd name="connsiteX2" fmla="*/ 36649 w 72730"/>
                  <a:gd name="connsiteY2" fmla="*/ 56196 h 57111"/>
                  <a:gd name="connsiteX3" fmla="*/ 65968 w 72730"/>
                  <a:gd name="connsiteY3" fmla="*/ 0 h 57111"/>
                  <a:gd name="connsiteX4" fmla="*/ 43979 w 72730"/>
                  <a:gd name="connsiteY4" fmla="*/ 36649 h 57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730" h="57111">
                    <a:moveTo>
                      <a:pt x="43979" y="36649"/>
                    </a:moveTo>
                    <a:cubicBezTo>
                      <a:pt x="31762" y="43979"/>
                      <a:pt x="12216" y="53752"/>
                      <a:pt x="0" y="48865"/>
                    </a:cubicBezTo>
                    <a:cubicBezTo>
                      <a:pt x="9773" y="56196"/>
                      <a:pt x="24433" y="58638"/>
                      <a:pt x="36649" y="56196"/>
                    </a:cubicBezTo>
                    <a:cubicBezTo>
                      <a:pt x="58638" y="51309"/>
                      <a:pt x="85514" y="14660"/>
                      <a:pt x="65968" y="0"/>
                    </a:cubicBezTo>
                    <a:cubicBezTo>
                      <a:pt x="73298" y="12216"/>
                      <a:pt x="56195" y="29320"/>
                      <a:pt x="43979" y="3664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4" name="Freeform: Shape 3173">
                <a:extLst>
                  <a:ext uri="{FF2B5EF4-FFF2-40B4-BE49-F238E27FC236}">
                    <a16:creationId xmlns:a16="http://schemas.microsoft.com/office/drawing/2014/main" id="{B47A465A-12DB-4F14-B52B-B01380BA45C9}"/>
                  </a:ext>
                </a:extLst>
              </p:cNvPr>
              <p:cNvSpPr/>
              <p:nvPr/>
            </p:nvSpPr>
            <p:spPr>
              <a:xfrm>
                <a:off x="842970" y="8168758"/>
                <a:ext cx="139066" cy="59489"/>
              </a:xfrm>
              <a:custGeom>
                <a:avLst/>
                <a:gdLst>
                  <a:gd name="connsiteX0" fmla="*/ 124607 w 139066"/>
                  <a:gd name="connsiteY0" fmla="*/ 19546 h 59489"/>
                  <a:gd name="connsiteX1" fmla="*/ 4886 w 139066"/>
                  <a:gd name="connsiteY1" fmla="*/ 48865 h 59489"/>
                  <a:gd name="connsiteX2" fmla="*/ 0 w 139066"/>
                  <a:gd name="connsiteY2" fmla="*/ 46422 h 59489"/>
                  <a:gd name="connsiteX3" fmla="*/ 80628 w 139066"/>
                  <a:gd name="connsiteY3" fmla="*/ 58638 h 59489"/>
                  <a:gd name="connsiteX4" fmla="*/ 131937 w 139066"/>
                  <a:gd name="connsiteY4" fmla="*/ 0 h 59489"/>
                  <a:gd name="connsiteX5" fmla="*/ 124607 w 139066"/>
                  <a:gd name="connsiteY5" fmla="*/ 19546 h 59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066" h="59489">
                    <a:moveTo>
                      <a:pt x="124607" y="19546"/>
                    </a:moveTo>
                    <a:cubicBezTo>
                      <a:pt x="105061" y="56195"/>
                      <a:pt x="39092" y="58638"/>
                      <a:pt x="4886" y="48865"/>
                    </a:cubicBezTo>
                    <a:cubicBezTo>
                      <a:pt x="2443" y="48865"/>
                      <a:pt x="0" y="46422"/>
                      <a:pt x="0" y="46422"/>
                    </a:cubicBezTo>
                    <a:cubicBezTo>
                      <a:pt x="24433" y="58638"/>
                      <a:pt x="53752" y="61082"/>
                      <a:pt x="80628" y="58638"/>
                    </a:cubicBezTo>
                    <a:cubicBezTo>
                      <a:pt x="102617" y="56195"/>
                      <a:pt x="158813" y="29320"/>
                      <a:pt x="131937" y="0"/>
                    </a:cubicBezTo>
                    <a:cubicBezTo>
                      <a:pt x="129493" y="4887"/>
                      <a:pt x="127050" y="12216"/>
                      <a:pt x="124607" y="1954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5" name="Freeform: Shape 3174">
                <a:extLst>
                  <a:ext uri="{FF2B5EF4-FFF2-40B4-BE49-F238E27FC236}">
                    <a16:creationId xmlns:a16="http://schemas.microsoft.com/office/drawing/2014/main" id="{B458E3AC-D69E-4070-806F-965E2D271F53}"/>
                  </a:ext>
                </a:extLst>
              </p:cNvPr>
              <p:cNvSpPr/>
              <p:nvPr/>
            </p:nvSpPr>
            <p:spPr>
              <a:xfrm>
                <a:off x="945587" y="8405756"/>
                <a:ext cx="103790" cy="47877"/>
              </a:xfrm>
              <a:custGeom>
                <a:avLst/>
                <a:gdLst>
                  <a:gd name="connsiteX0" fmla="*/ 2443 w 103790"/>
                  <a:gd name="connsiteY0" fmla="*/ 2443 h 47877"/>
                  <a:gd name="connsiteX1" fmla="*/ 0 w 103790"/>
                  <a:gd name="connsiteY1" fmla="*/ 0 h 47877"/>
                  <a:gd name="connsiteX2" fmla="*/ 92844 w 103790"/>
                  <a:gd name="connsiteY2" fmla="*/ 43979 h 47877"/>
                  <a:gd name="connsiteX3" fmla="*/ 87958 w 103790"/>
                  <a:gd name="connsiteY3" fmla="*/ 4886 h 47877"/>
                  <a:gd name="connsiteX4" fmla="*/ 90401 w 103790"/>
                  <a:gd name="connsiteY4" fmla="*/ 12216 h 47877"/>
                  <a:gd name="connsiteX5" fmla="*/ 51309 w 103790"/>
                  <a:gd name="connsiteY5" fmla="*/ 39092 h 47877"/>
                  <a:gd name="connsiteX6" fmla="*/ 2443 w 103790"/>
                  <a:gd name="connsiteY6" fmla="*/ 2443 h 47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790" h="47877">
                    <a:moveTo>
                      <a:pt x="2443" y="2443"/>
                    </a:moveTo>
                    <a:cubicBezTo>
                      <a:pt x="2443" y="2443"/>
                      <a:pt x="0" y="0"/>
                      <a:pt x="0" y="0"/>
                    </a:cubicBezTo>
                    <a:cubicBezTo>
                      <a:pt x="9773" y="29319"/>
                      <a:pt x="70855" y="58638"/>
                      <a:pt x="92844" y="43979"/>
                    </a:cubicBezTo>
                    <a:cubicBezTo>
                      <a:pt x="112391" y="31762"/>
                      <a:pt x="102617" y="17102"/>
                      <a:pt x="87958" y="4886"/>
                    </a:cubicBezTo>
                    <a:cubicBezTo>
                      <a:pt x="87958" y="7330"/>
                      <a:pt x="90401" y="9773"/>
                      <a:pt x="90401" y="12216"/>
                    </a:cubicBezTo>
                    <a:cubicBezTo>
                      <a:pt x="97731" y="39092"/>
                      <a:pt x="70855" y="43979"/>
                      <a:pt x="51309" y="39092"/>
                    </a:cubicBezTo>
                    <a:cubicBezTo>
                      <a:pt x="31763" y="31762"/>
                      <a:pt x="12216" y="19546"/>
                      <a:pt x="2443" y="244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6" name="Freeform: Shape 3175">
                <a:extLst>
                  <a:ext uri="{FF2B5EF4-FFF2-40B4-BE49-F238E27FC236}">
                    <a16:creationId xmlns:a16="http://schemas.microsoft.com/office/drawing/2014/main" id="{AE2B9810-0122-4783-90E7-05C23BB226E7}"/>
                  </a:ext>
                </a:extLst>
              </p:cNvPr>
              <p:cNvSpPr/>
              <p:nvPr/>
            </p:nvSpPr>
            <p:spPr>
              <a:xfrm>
                <a:off x="820981" y="8559681"/>
                <a:ext cx="84532" cy="66672"/>
              </a:xfrm>
              <a:custGeom>
                <a:avLst/>
                <a:gdLst>
                  <a:gd name="connsiteX0" fmla="*/ 61082 w 84532"/>
                  <a:gd name="connsiteY0" fmla="*/ 56195 h 66672"/>
                  <a:gd name="connsiteX1" fmla="*/ 0 w 84532"/>
                  <a:gd name="connsiteY1" fmla="*/ 26876 h 66672"/>
                  <a:gd name="connsiteX2" fmla="*/ 34206 w 84532"/>
                  <a:gd name="connsiteY2" fmla="*/ 61082 h 66672"/>
                  <a:gd name="connsiteX3" fmla="*/ 78185 w 84532"/>
                  <a:gd name="connsiteY3" fmla="*/ 53752 h 66672"/>
                  <a:gd name="connsiteX4" fmla="*/ 83071 w 84532"/>
                  <a:gd name="connsiteY4" fmla="*/ 12216 h 66672"/>
                  <a:gd name="connsiteX5" fmla="*/ 80628 w 84532"/>
                  <a:gd name="connsiteY5" fmla="*/ 0 h 66672"/>
                  <a:gd name="connsiteX6" fmla="*/ 80628 w 84532"/>
                  <a:gd name="connsiteY6" fmla="*/ 19546 h 66672"/>
                  <a:gd name="connsiteX7" fmla="*/ 61082 w 84532"/>
                  <a:gd name="connsiteY7" fmla="*/ 56195 h 66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4532" h="66672">
                    <a:moveTo>
                      <a:pt x="61082" y="56195"/>
                    </a:moveTo>
                    <a:cubicBezTo>
                      <a:pt x="39092" y="65969"/>
                      <a:pt x="14660" y="46422"/>
                      <a:pt x="0" y="26876"/>
                    </a:cubicBezTo>
                    <a:cubicBezTo>
                      <a:pt x="9773" y="41536"/>
                      <a:pt x="21989" y="53752"/>
                      <a:pt x="34206" y="61082"/>
                    </a:cubicBezTo>
                    <a:cubicBezTo>
                      <a:pt x="48865" y="68411"/>
                      <a:pt x="68412" y="70855"/>
                      <a:pt x="78185" y="53752"/>
                    </a:cubicBezTo>
                    <a:cubicBezTo>
                      <a:pt x="85514" y="41536"/>
                      <a:pt x="85514" y="26876"/>
                      <a:pt x="83071" y="12216"/>
                    </a:cubicBezTo>
                    <a:cubicBezTo>
                      <a:pt x="83071" y="7330"/>
                      <a:pt x="80628" y="4887"/>
                      <a:pt x="80628" y="0"/>
                    </a:cubicBezTo>
                    <a:cubicBezTo>
                      <a:pt x="80628" y="7330"/>
                      <a:pt x="80628" y="12216"/>
                      <a:pt x="80628" y="19546"/>
                    </a:cubicBezTo>
                    <a:cubicBezTo>
                      <a:pt x="78185" y="34206"/>
                      <a:pt x="75741" y="51309"/>
                      <a:pt x="61082" y="5619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7" name="Freeform: Shape 3176">
                <a:extLst>
                  <a:ext uri="{FF2B5EF4-FFF2-40B4-BE49-F238E27FC236}">
                    <a16:creationId xmlns:a16="http://schemas.microsoft.com/office/drawing/2014/main" id="{CBA72878-8D3C-4AD5-86A5-4FC03923C6C0}"/>
                  </a:ext>
                </a:extLst>
              </p:cNvPr>
              <p:cNvSpPr/>
              <p:nvPr/>
            </p:nvSpPr>
            <p:spPr>
              <a:xfrm>
                <a:off x="613303" y="8388653"/>
                <a:ext cx="28100" cy="49877"/>
              </a:xfrm>
              <a:custGeom>
                <a:avLst/>
                <a:gdLst>
                  <a:gd name="connsiteX0" fmla="*/ 19546 w 28100"/>
                  <a:gd name="connsiteY0" fmla="*/ 0 h 49877"/>
                  <a:gd name="connsiteX1" fmla="*/ 21989 w 28100"/>
                  <a:gd name="connsiteY1" fmla="*/ 4887 h 49877"/>
                  <a:gd name="connsiteX2" fmla="*/ 17103 w 28100"/>
                  <a:gd name="connsiteY2" fmla="*/ 39092 h 49877"/>
                  <a:gd name="connsiteX3" fmla="*/ 0 w 28100"/>
                  <a:gd name="connsiteY3" fmla="*/ 43979 h 49877"/>
                  <a:gd name="connsiteX4" fmla="*/ 2443 w 28100"/>
                  <a:gd name="connsiteY4" fmla="*/ 48865 h 49877"/>
                  <a:gd name="connsiteX5" fmla="*/ 14660 w 28100"/>
                  <a:gd name="connsiteY5" fmla="*/ 46422 h 49877"/>
                  <a:gd name="connsiteX6" fmla="*/ 19546 w 28100"/>
                  <a:gd name="connsiteY6" fmla="*/ 0 h 4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100" h="49877">
                    <a:moveTo>
                      <a:pt x="19546" y="0"/>
                    </a:moveTo>
                    <a:cubicBezTo>
                      <a:pt x="19546" y="2443"/>
                      <a:pt x="21989" y="2443"/>
                      <a:pt x="21989" y="4887"/>
                    </a:cubicBezTo>
                    <a:cubicBezTo>
                      <a:pt x="24433" y="14660"/>
                      <a:pt x="24433" y="29320"/>
                      <a:pt x="17103" y="39092"/>
                    </a:cubicBezTo>
                    <a:cubicBezTo>
                      <a:pt x="12216" y="46422"/>
                      <a:pt x="4887" y="46422"/>
                      <a:pt x="0" y="43979"/>
                    </a:cubicBezTo>
                    <a:cubicBezTo>
                      <a:pt x="0" y="46422"/>
                      <a:pt x="2443" y="48865"/>
                      <a:pt x="2443" y="48865"/>
                    </a:cubicBezTo>
                    <a:cubicBezTo>
                      <a:pt x="7330" y="51309"/>
                      <a:pt x="12216" y="48865"/>
                      <a:pt x="14660" y="46422"/>
                    </a:cubicBezTo>
                    <a:cubicBezTo>
                      <a:pt x="24433" y="36649"/>
                      <a:pt x="36649" y="0"/>
                      <a:pt x="19546" y="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8" name="Freeform: Shape 3177">
                <a:extLst>
                  <a:ext uri="{FF2B5EF4-FFF2-40B4-BE49-F238E27FC236}">
                    <a16:creationId xmlns:a16="http://schemas.microsoft.com/office/drawing/2014/main" id="{45A30D0A-AFF8-4CC6-B190-FD49AC8F337D}"/>
                  </a:ext>
                </a:extLst>
              </p:cNvPr>
              <p:cNvSpPr/>
              <p:nvPr/>
            </p:nvSpPr>
            <p:spPr>
              <a:xfrm>
                <a:off x="244369" y="8000173"/>
                <a:ext cx="70016" cy="65967"/>
              </a:xfrm>
              <a:custGeom>
                <a:avLst/>
                <a:gdLst>
                  <a:gd name="connsiteX0" fmla="*/ 51309 w 70016"/>
                  <a:gd name="connsiteY0" fmla="*/ 46422 h 65967"/>
                  <a:gd name="connsiteX1" fmla="*/ 0 w 70016"/>
                  <a:gd name="connsiteY1" fmla="*/ 61082 h 65967"/>
                  <a:gd name="connsiteX2" fmla="*/ 9773 w 70016"/>
                  <a:gd name="connsiteY2" fmla="*/ 65968 h 65967"/>
                  <a:gd name="connsiteX3" fmla="*/ 41536 w 70016"/>
                  <a:gd name="connsiteY3" fmla="*/ 56195 h 65967"/>
                  <a:gd name="connsiteX4" fmla="*/ 68412 w 70016"/>
                  <a:gd name="connsiteY4" fmla="*/ 24433 h 65967"/>
                  <a:gd name="connsiteX5" fmla="*/ 65968 w 70016"/>
                  <a:gd name="connsiteY5" fmla="*/ 0 h 65967"/>
                  <a:gd name="connsiteX6" fmla="*/ 51309 w 70016"/>
                  <a:gd name="connsiteY6" fmla="*/ 46422 h 65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016" h="65967">
                    <a:moveTo>
                      <a:pt x="51309" y="46422"/>
                    </a:moveTo>
                    <a:cubicBezTo>
                      <a:pt x="41536" y="53751"/>
                      <a:pt x="12216" y="70855"/>
                      <a:pt x="0" y="61082"/>
                    </a:cubicBezTo>
                    <a:cubicBezTo>
                      <a:pt x="2443" y="63525"/>
                      <a:pt x="4887" y="65968"/>
                      <a:pt x="9773" y="65968"/>
                    </a:cubicBezTo>
                    <a:cubicBezTo>
                      <a:pt x="21989" y="65968"/>
                      <a:pt x="31762" y="63525"/>
                      <a:pt x="41536" y="56195"/>
                    </a:cubicBezTo>
                    <a:cubicBezTo>
                      <a:pt x="53752" y="48865"/>
                      <a:pt x="65968" y="39092"/>
                      <a:pt x="68412" y="24433"/>
                    </a:cubicBezTo>
                    <a:cubicBezTo>
                      <a:pt x="70855" y="17102"/>
                      <a:pt x="70855" y="7330"/>
                      <a:pt x="65968" y="0"/>
                    </a:cubicBezTo>
                    <a:cubicBezTo>
                      <a:pt x="68412" y="19546"/>
                      <a:pt x="61082" y="36649"/>
                      <a:pt x="51309" y="4642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9" name="Freeform: Shape 3178">
                <a:extLst>
                  <a:ext uri="{FF2B5EF4-FFF2-40B4-BE49-F238E27FC236}">
                    <a16:creationId xmlns:a16="http://schemas.microsoft.com/office/drawing/2014/main" id="{F482D2D0-77D3-43E9-AD25-9D393CDB160C}"/>
                  </a:ext>
                </a:extLst>
              </p:cNvPr>
              <p:cNvSpPr/>
              <p:nvPr/>
            </p:nvSpPr>
            <p:spPr>
              <a:xfrm>
                <a:off x="-263830" y="6925134"/>
                <a:ext cx="100174" cy="92355"/>
              </a:xfrm>
              <a:custGeom>
                <a:avLst/>
                <a:gdLst>
                  <a:gd name="connsiteX0" fmla="*/ 95287 w 100174"/>
                  <a:gd name="connsiteY0" fmla="*/ 70855 h 92355"/>
                  <a:gd name="connsiteX1" fmla="*/ 100174 w 100174"/>
                  <a:gd name="connsiteY1" fmla="*/ 43979 h 92355"/>
                  <a:gd name="connsiteX2" fmla="*/ 70855 w 100174"/>
                  <a:gd name="connsiteY2" fmla="*/ 80628 h 92355"/>
                  <a:gd name="connsiteX3" fmla="*/ 2443 w 100174"/>
                  <a:gd name="connsiteY3" fmla="*/ 7330 h 92355"/>
                  <a:gd name="connsiteX4" fmla="*/ 0 w 100174"/>
                  <a:gd name="connsiteY4" fmla="*/ 0 h 92355"/>
                  <a:gd name="connsiteX5" fmla="*/ 24433 w 100174"/>
                  <a:gd name="connsiteY5" fmla="*/ 65968 h 92355"/>
                  <a:gd name="connsiteX6" fmla="*/ 95287 w 100174"/>
                  <a:gd name="connsiteY6" fmla="*/ 70855 h 92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174" h="92355">
                    <a:moveTo>
                      <a:pt x="95287" y="70855"/>
                    </a:moveTo>
                    <a:cubicBezTo>
                      <a:pt x="97731" y="61082"/>
                      <a:pt x="100174" y="53751"/>
                      <a:pt x="100174" y="43979"/>
                    </a:cubicBezTo>
                    <a:cubicBezTo>
                      <a:pt x="95287" y="58638"/>
                      <a:pt x="87958" y="75742"/>
                      <a:pt x="70855" y="80628"/>
                    </a:cubicBezTo>
                    <a:cubicBezTo>
                      <a:pt x="34206" y="90401"/>
                      <a:pt x="12216" y="31762"/>
                      <a:pt x="2443" y="7330"/>
                    </a:cubicBezTo>
                    <a:cubicBezTo>
                      <a:pt x="2443" y="4886"/>
                      <a:pt x="0" y="2443"/>
                      <a:pt x="0" y="0"/>
                    </a:cubicBezTo>
                    <a:cubicBezTo>
                      <a:pt x="2443" y="24433"/>
                      <a:pt x="12216" y="48865"/>
                      <a:pt x="24433" y="65968"/>
                    </a:cubicBezTo>
                    <a:cubicBezTo>
                      <a:pt x="43979" y="87958"/>
                      <a:pt x="83071" y="109947"/>
                      <a:pt x="95287" y="7085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80" name="Freeform: Shape 3179">
                <a:extLst>
                  <a:ext uri="{FF2B5EF4-FFF2-40B4-BE49-F238E27FC236}">
                    <a16:creationId xmlns:a16="http://schemas.microsoft.com/office/drawing/2014/main" id="{3393AC1D-D181-4C6D-8250-6F55413CFC94}"/>
                  </a:ext>
                </a:extLst>
              </p:cNvPr>
              <p:cNvSpPr/>
              <p:nvPr/>
            </p:nvSpPr>
            <p:spPr>
              <a:xfrm>
                <a:off x="-495940" y="7616579"/>
                <a:ext cx="103917" cy="46421"/>
              </a:xfrm>
              <a:custGeom>
                <a:avLst/>
                <a:gdLst>
                  <a:gd name="connsiteX0" fmla="*/ 97731 w 103917"/>
                  <a:gd name="connsiteY0" fmla="*/ 14660 h 46421"/>
                  <a:gd name="connsiteX1" fmla="*/ 78185 w 103917"/>
                  <a:gd name="connsiteY1" fmla="*/ 0 h 46421"/>
                  <a:gd name="connsiteX2" fmla="*/ 85514 w 103917"/>
                  <a:gd name="connsiteY2" fmla="*/ 7330 h 46421"/>
                  <a:gd name="connsiteX3" fmla="*/ 75741 w 103917"/>
                  <a:gd name="connsiteY3" fmla="*/ 36649 h 46421"/>
                  <a:gd name="connsiteX4" fmla="*/ 73298 w 103917"/>
                  <a:gd name="connsiteY4" fmla="*/ 36649 h 46421"/>
                  <a:gd name="connsiteX5" fmla="*/ 53752 w 103917"/>
                  <a:gd name="connsiteY5" fmla="*/ 39092 h 46421"/>
                  <a:gd name="connsiteX6" fmla="*/ 24433 w 103917"/>
                  <a:gd name="connsiteY6" fmla="*/ 34206 h 46421"/>
                  <a:gd name="connsiteX7" fmla="*/ 0 w 103917"/>
                  <a:gd name="connsiteY7" fmla="*/ 24433 h 46421"/>
                  <a:gd name="connsiteX8" fmla="*/ 75741 w 103917"/>
                  <a:gd name="connsiteY8" fmla="*/ 46422 h 46421"/>
                  <a:gd name="connsiteX9" fmla="*/ 97731 w 103917"/>
                  <a:gd name="connsiteY9" fmla="*/ 14660 h 46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3917" h="46421">
                    <a:moveTo>
                      <a:pt x="97731" y="14660"/>
                    </a:moveTo>
                    <a:cubicBezTo>
                      <a:pt x="92844" y="9773"/>
                      <a:pt x="85514" y="4887"/>
                      <a:pt x="78185" y="0"/>
                    </a:cubicBezTo>
                    <a:cubicBezTo>
                      <a:pt x="80628" y="2443"/>
                      <a:pt x="83071" y="4887"/>
                      <a:pt x="85514" y="7330"/>
                    </a:cubicBezTo>
                    <a:cubicBezTo>
                      <a:pt x="95288" y="21989"/>
                      <a:pt x="87958" y="31763"/>
                      <a:pt x="75741" y="36649"/>
                    </a:cubicBezTo>
                    <a:cubicBezTo>
                      <a:pt x="75741" y="36649"/>
                      <a:pt x="75741" y="36649"/>
                      <a:pt x="73298" y="36649"/>
                    </a:cubicBezTo>
                    <a:cubicBezTo>
                      <a:pt x="68412" y="39092"/>
                      <a:pt x="61082" y="39092"/>
                      <a:pt x="53752" y="39092"/>
                    </a:cubicBezTo>
                    <a:cubicBezTo>
                      <a:pt x="46422" y="39092"/>
                      <a:pt x="34206" y="36649"/>
                      <a:pt x="24433" y="34206"/>
                    </a:cubicBezTo>
                    <a:cubicBezTo>
                      <a:pt x="14660" y="31763"/>
                      <a:pt x="7330" y="29320"/>
                      <a:pt x="0" y="24433"/>
                    </a:cubicBezTo>
                    <a:cubicBezTo>
                      <a:pt x="19546" y="39092"/>
                      <a:pt x="61082" y="46422"/>
                      <a:pt x="75741" y="46422"/>
                    </a:cubicBezTo>
                    <a:cubicBezTo>
                      <a:pt x="92844" y="46422"/>
                      <a:pt x="114834" y="31763"/>
                      <a:pt x="97731" y="1466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181" name="Graphic 28865">
            <a:extLst>
              <a:ext uri="{FF2B5EF4-FFF2-40B4-BE49-F238E27FC236}">
                <a16:creationId xmlns:a16="http://schemas.microsoft.com/office/drawing/2014/main" id="{4A4E6DDB-BF77-47DD-A9D9-255D2DBE6B08}"/>
              </a:ext>
            </a:extLst>
          </p:cNvPr>
          <p:cNvGrpSpPr/>
          <p:nvPr/>
        </p:nvGrpSpPr>
        <p:grpSpPr>
          <a:xfrm>
            <a:off x="9758474" y="-715303"/>
            <a:ext cx="1920214" cy="1457196"/>
            <a:chOff x="9760904" y="-656094"/>
            <a:chExt cx="2274844" cy="1557133"/>
          </a:xfrm>
        </p:grpSpPr>
        <p:grpSp>
          <p:nvGrpSpPr>
            <p:cNvPr id="3182" name="Graphic 2886">
              <a:extLst>
                <a:ext uri="{FF2B5EF4-FFF2-40B4-BE49-F238E27FC236}">
                  <a16:creationId xmlns:a16="http://schemas.microsoft.com/office/drawing/2014/main" id="{64EE25E1-5038-47E6-9575-00532663897D}"/>
                </a:ext>
              </a:extLst>
            </p:cNvPr>
            <p:cNvGrpSpPr/>
            <p:nvPr/>
          </p:nvGrpSpPr>
          <p:grpSpPr>
            <a:xfrm>
              <a:off x="9760904" y="-656094"/>
              <a:ext cx="2274844" cy="1557133"/>
              <a:chOff x="9760904" y="-656094"/>
              <a:chExt cx="2274844" cy="1557133"/>
            </a:xfrm>
          </p:grpSpPr>
          <p:sp>
            <p:nvSpPr>
              <p:cNvPr id="3183" name="Freeform: Shape 3182">
                <a:extLst>
                  <a:ext uri="{FF2B5EF4-FFF2-40B4-BE49-F238E27FC236}">
                    <a16:creationId xmlns:a16="http://schemas.microsoft.com/office/drawing/2014/main" id="{8BEF4B99-3761-42EC-B595-5467B0139F33}"/>
                  </a:ext>
                </a:extLst>
              </p:cNvPr>
              <p:cNvSpPr/>
              <p:nvPr/>
            </p:nvSpPr>
            <p:spPr>
              <a:xfrm>
                <a:off x="9760904" y="-656094"/>
                <a:ext cx="2274756" cy="1557133"/>
              </a:xfrm>
              <a:custGeom>
                <a:avLst/>
                <a:gdLst>
                  <a:gd name="connsiteX0" fmla="*/ 1710289 w 2274756"/>
                  <a:gd name="connsiteY0" fmla="*/ 661890 h 1557133"/>
                  <a:gd name="connsiteX1" fmla="*/ 1959502 w 2274756"/>
                  <a:gd name="connsiteY1" fmla="*/ 351595 h 1557133"/>
                  <a:gd name="connsiteX2" fmla="*/ 1658980 w 2274756"/>
                  <a:gd name="connsiteY2" fmla="*/ 2207 h 1557133"/>
                  <a:gd name="connsiteX3" fmla="*/ 1290046 w 2274756"/>
                  <a:gd name="connsiteY3" fmla="*/ 241648 h 1557133"/>
                  <a:gd name="connsiteX4" fmla="*/ 935772 w 2274756"/>
                  <a:gd name="connsiteY4" fmla="*/ 204999 h 1557133"/>
                  <a:gd name="connsiteX5" fmla="*/ 715878 w 2274756"/>
                  <a:gd name="connsiteY5" fmla="*/ 332049 h 1557133"/>
                  <a:gd name="connsiteX6" fmla="*/ 469108 w 2274756"/>
                  <a:gd name="connsiteY6" fmla="*/ 466429 h 1557133"/>
                  <a:gd name="connsiteX7" fmla="*/ 305409 w 2274756"/>
                  <a:gd name="connsiteY7" fmla="*/ 625241 h 1557133"/>
                  <a:gd name="connsiteX8" fmla="*/ 156369 w 2274756"/>
                  <a:gd name="connsiteY8" fmla="*/ 825589 h 1557133"/>
                  <a:gd name="connsiteX9" fmla="*/ 107504 w 2274756"/>
                  <a:gd name="connsiteY9" fmla="*/ 1003948 h 1557133"/>
                  <a:gd name="connsiteX10" fmla="*/ 0 w 2274756"/>
                  <a:gd name="connsiteY10" fmla="*/ 1192080 h 1557133"/>
                  <a:gd name="connsiteX11" fmla="*/ 178358 w 2274756"/>
                  <a:gd name="connsiteY11" fmla="*/ 1201853 h 1557133"/>
                  <a:gd name="connsiteX12" fmla="*/ 393367 w 2274756"/>
                  <a:gd name="connsiteY12" fmla="*/ 1216512 h 1557133"/>
                  <a:gd name="connsiteX13" fmla="*/ 662126 w 2274756"/>
                  <a:gd name="connsiteY13" fmla="*/ 1372882 h 1557133"/>
                  <a:gd name="connsiteX14" fmla="*/ 1072595 w 2274756"/>
                  <a:gd name="connsiteY14" fmla="*/ 1548797 h 1557133"/>
                  <a:gd name="connsiteX15" fmla="*/ 1177656 w 2274756"/>
                  <a:gd name="connsiteY15" fmla="*/ 1499932 h 1557133"/>
                  <a:gd name="connsiteX16" fmla="*/ 1353571 w 2274756"/>
                  <a:gd name="connsiteY16" fmla="*/ 1521921 h 1557133"/>
                  <a:gd name="connsiteX17" fmla="*/ 1612558 w 2274756"/>
                  <a:gd name="connsiteY17" fmla="*/ 1436407 h 1557133"/>
                  <a:gd name="connsiteX18" fmla="*/ 1886204 w 2274756"/>
                  <a:gd name="connsiteY18" fmla="*/ 1182307 h 1557133"/>
                  <a:gd name="connsiteX19" fmla="*/ 2274683 w 2274756"/>
                  <a:gd name="connsiteY19" fmla="*/ 969742 h 1557133"/>
                  <a:gd name="connsiteX20" fmla="*/ 1710289 w 2274756"/>
                  <a:gd name="connsiteY20" fmla="*/ 661890 h 155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274756" h="1557133">
                    <a:moveTo>
                      <a:pt x="1710289" y="661890"/>
                    </a:moveTo>
                    <a:cubicBezTo>
                      <a:pt x="1710289" y="661890"/>
                      <a:pt x="1935070" y="576376"/>
                      <a:pt x="1959502" y="351595"/>
                    </a:cubicBezTo>
                    <a:cubicBezTo>
                      <a:pt x="1983935" y="124371"/>
                      <a:pt x="1859328" y="-19782"/>
                      <a:pt x="1658980" y="2207"/>
                    </a:cubicBezTo>
                    <a:cubicBezTo>
                      <a:pt x="1458632" y="21754"/>
                      <a:pt x="1458632" y="283183"/>
                      <a:pt x="1290046" y="241648"/>
                    </a:cubicBezTo>
                    <a:cubicBezTo>
                      <a:pt x="1121461" y="200112"/>
                      <a:pt x="1045719" y="102382"/>
                      <a:pt x="935772" y="204999"/>
                    </a:cubicBezTo>
                    <a:cubicBezTo>
                      <a:pt x="825825" y="307616"/>
                      <a:pt x="818495" y="332049"/>
                      <a:pt x="715878" y="332049"/>
                    </a:cubicBezTo>
                    <a:cubicBezTo>
                      <a:pt x="613261" y="332049"/>
                      <a:pt x="488654" y="346708"/>
                      <a:pt x="469108" y="466429"/>
                    </a:cubicBezTo>
                    <a:cubicBezTo>
                      <a:pt x="449561" y="586149"/>
                      <a:pt x="415356" y="615468"/>
                      <a:pt x="305409" y="625241"/>
                    </a:cubicBezTo>
                    <a:cubicBezTo>
                      <a:pt x="193018" y="635014"/>
                      <a:pt x="158813" y="722972"/>
                      <a:pt x="156369" y="825589"/>
                    </a:cubicBezTo>
                    <a:cubicBezTo>
                      <a:pt x="153926" y="928207"/>
                      <a:pt x="180802" y="972185"/>
                      <a:pt x="107504" y="1003948"/>
                    </a:cubicBezTo>
                    <a:cubicBezTo>
                      <a:pt x="34206" y="1033267"/>
                      <a:pt x="51309" y="1130998"/>
                      <a:pt x="0" y="1192080"/>
                    </a:cubicBezTo>
                    <a:cubicBezTo>
                      <a:pt x="0" y="1192080"/>
                      <a:pt x="80628" y="1272708"/>
                      <a:pt x="178358" y="1201853"/>
                    </a:cubicBezTo>
                    <a:cubicBezTo>
                      <a:pt x="276089" y="1128555"/>
                      <a:pt x="305409" y="1160317"/>
                      <a:pt x="393367" y="1216512"/>
                    </a:cubicBezTo>
                    <a:cubicBezTo>
                      <a:pt x="481324" y="1272708"/>
                      <a:pt x="498427" y="1409531"/>
                      <a:pt x="662126" y="1372882"/>
                    </a:cubicBezTo>
                    <a:cubicBezTo>
                      <a:pt x="825825" y="1336233"/>
                      <a:pt x="816052" y="1607436"/>
                      <a:pt x="1072595" y="1548797"/>
                    </a:cubicBezTo>
                    <a:cubicBezTo>
                      <a:pt x="1072595" y="1548797"/>
                      <a:pt x="1114131" y="1539024"/>
                      <a:pt x="1177656" y="1499932"/>
                    </a:cubicBezTo>
                    <a:cubicBezTo>
                      <a:pt x="1241181" y="1460839"/>
                      <a:pt x="1277830" y="1485272"/>
                      <a:pt x="1353571" y="1521921"/>
                    </a:cubicBezTo>
                    <a:cubicBezTo>
                      <a:pt x="1429313" y="1556127"/>
                      <a:pt x="1549033" y="1583003"/>
                      <a:pt x="1612558" y="1436407"/>
                    </a:cubicBezTo>
                    <a:cubicBezTo>
                      <a:pt x="1676083" y="1289811"/>
                      <a:pt x="1737165" y="1182307"/>
                      <a:pt x="1886204" y="1182307"/>
                    </a:cubicBezTo>
                    <a:cubicBezTo>
                      <a:pt x="2037687" y="1182307"/>
                      <a:pt x="2279570" y="1160317"/>
                      <a:pt x="2274683" y="969742"/>
                    </a:cubicBezTo>
                    <a:cubicBezTo>
                      <a:pt x="2267354" y="779167"/>
                      <a:pt x="1988822" y="622798"/>
                      <a:pt x="1710289" y="661890"/>
                    </a:cubicBezTo>
                    <a:close/>
                  </a:path>
                </a:pathLst>
              </a:custGeom>
              <a:solidFill>
                <a:srgbClr val="83BB26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84" name="Freeform: Shape 3183">
                <a:extLst>
                  <a:ext uri="{FF2B5EF4-FFF2-40B4-BE49-F238E27FC236}">
                    <a16:creationId xmlns:a16="http://schemas.microsoft.com/office/drawing/2014/main" id="{1AB77173-8161-4E30-938A-3505FB1CE727}"/>
                  </a:ext>
                </a:extLst>
              </p:cNvPr>
              <p:cNvSpPr/>
              <p:nvPr/>
            </p:nvSpPr>
            <p:spPr>
              <a:xfrm>
                <a:off x="9760904" y="-655655"/>
                <a:ext cx="1962548" cy="1196527"/>
              </a:xfrm>
              <a:custGeom>
                <a:avLst/>
                <a:gdLst>
                  <a:gd name="connsiteX0" fmla="*/ 715878 w 1962548"/>
                  <a:gd name="connsiteY0" fmla="*/ 331610 h 1196527"/>
                  <a:gd name="connsiteX1" fmla="*/ 935772 w 1962548"/>
                  <a:gd name="connsiteY1" fmla="*/ 204560 h 1196527"/>
                  <a:gd name="connsiteX2" fmla="*/ 1290046 w 1962548"/>
                  <a:gd name="connsiteY2" fmla="*/ 241209 h 1196527"/>
                  <a:gd name="connsiteX3" fmla="*/ 1658980 w 1962548"/>
                  <a:gd name="connsiteY3" fmla="*/ 1768 h 1196527"/>
                  <a:gd name="connsiteX4" fmla="*/ 1959502 w 1962548"/>
                  <a:gd name="connsiteY4" fmla="*/ 351156 h 1196527"/>
                  <a:gd name="connsiteX5" fmla="*/ 1710289 w 1962548"/>
                  <a:gd name="connsiteY5" fmla="*/ 661451 h 1196527"/>
                  <a:gd name="connsiteX6" fmla="*/ 1795803 w 1962548"/>
                  <a:gd name="connsiteY6" fmla="*/ 656565 h 1196527"/>
                  <a:gd name="connsiteX7" fmla="*/ 1419540 w 1962548"/>
                  <a:gd name="connsiteY7" fmla="*/ 683441 h 1196527"/>
                  <a:gd name="connsiteX8" fmla="*/ 1021286 w 1962548"/>
                  <a:gd name="connsiteY8" fmla="*/ 737193 h 1196527"/>
                  <a:gd name="connsiteX9" fmla="*/ 713435 w 1962548"/>
                  <a:gd name="connsiteY9" fmla="*/ 825150 h 1196527"/>
                  <a:gd name="connsiteX10" fmla="*/ 420243 w 1962548"/>
                  <a:gd name="connsiteY10" fmla="*/ 937541 h 1196527"/>
                  <a:gd name="connsiteX11" fmla="*/ 2443 w 1962548"/>
                  <a:gd name="connsiteY11" fmla="*/ 1196527 h 1196527"/>
                  <a:gd name="connsiteX12" fmla="*/ 0 w 1962548"/>
                  <a:gd name="connsiteY12" fmla="*/ 1194084 h 1196527"/>
                  <a:gd name="connsiteX13" fmla="*/ 107504 w 1962548"/>
                  <a:gd name="connsiteY13" fmla="*/ 1005952 h 1196527"/>
                  <a:gd name="connsiteX14" fmla="*/ 156369 w 1962548"/>
                  <a:gd name="connsiteY14" fmla="*/ 827594 h 1196527"/>
                  <a:gd name="connsiteX15" fmla="*/ 305409 w 1962548"/>
                  <a:gd name="connsiteY15" fmla="*/ 627246 h 1196527"/>
                  <a:gd name="connsiteX16" fmla="*/ 469108 w 1962548"/>
                  <a:gd name="connsiteY16" fmla="*/ 468433 h 1196527"/>
                  <a:gd name="connsiteX17" fmla="*/ 715878 w 1962548"/>
                  <a:gd name="connsiteY17" fmla="*/ 331610 h 1196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962548" h="1196527">
                    <a:moveTo>
                      <a:pt x="715878" y="331610"/>
                    </a:moveTo>
                    <a:cubicBezTo>
                      <a:pt x="818495" y="331610"/>
                      <a:pt x="825825" y="307177"/>
                      <a:pt x="935772" y="204560"/>
                    </a:cubicBezTo>
                    <a:cubicBezTo>
                      <a:pt x="1045719" y="101943"/>
                      <a:pt x="1121461" y="199673"/>
                      <a:pt x="1290046" y="241209"/>
                    </a:cubicBezTo>
                    <a:cubicBezTo>
                      <a:pt x="1458632" y="282745"/>
                      <a:pt x="1458632" y="21315"/>
                      <a:pt x="1658980" y="1768"/>
                    </a:cubicBezTo>
                    <a:cubicBezTo>
                      <a:pt x="1859328" y="-17778"/>
                      <a:pt x="1983935" y="126375"/>
                      <a:pt x="1959502" y="351156"/>
                    </a:cubicBezTo>
                    <a:cubicBezTo>
                      <a:pt x="1935070" y="578380"/>
                      <a:pt x="1710289" y="661451"/>
                      <a:pt x="1710289" y="661451"/>
                    </a:cubicBezTo>
                    <a:cubicBezTo>
                      <a:pt x="1739608" y="656565"/>
                      <a:pt x="1766484" y="656565"/>
                      <a:pt x="1795803" y="656565"/>
                    </a:cubicBezTo>
                    <a:cubicBezTo>
                      <a:pt x="1673640" y="678554"/>
                      <a:pt x="1546589" y="678554"/>
                      <a:pt x="1419540" y="683441"/>
                    </a:cubicBezTo>
                    <a:cubicBezTo>
                      <a:pt x="1282717" y="690770"/>
                      <a:pt x="1150780" y="707873"/>
                      <a:pt x="1021286" y="737193"/>
                    </a:cubicBezTo>
                    <a:cubicBezTo>
                      <a:pt x="916226" y="761625"/>
                      <a:pt x="813608" y="790945"/>
                      <a:pt x="713435" y="825150"/>
                    </a:cubicBezTo>
                    <a:cubicBezTo>
                      <a:pt x="613261" y="859356"/>
                      <a:pt x="515530" y="893562"/>
                      <a:pt x="420243" y="937541"/>
                    </a:cubicBezTo>
                    <a:cubicBezTo>
                      <a:pt x="271203" y="1005952"/>
                      <a:pt x="129493" y="1091467"/>
                      <a:pt x="2443" y="1196527"/>
                    </a:cubicBezTo>
                    <a:cubicBezTo>
                      <a:pt x="0" y="1194084"/>
                      <a:pt x="0" y="1194084"/>
                      <a:pt x="0" y="1194084"/>
                    </a:cubicBezTo>
                    <a:cubicBezTo>
                      <a:pt x="51309" y="1133002"/>
                      <a:pt x="34206" y="1037715"/>
                      <a:pt x="107504" y="1005952"/>
                    </a:cubicBezTo>
                    <a:cubicBezTo>
                      <a:pt x="180802" y="976633"/>
                      <a:pt x="153926" y="932654"/>
                      <a:pt x="156369" y="827594"/>
                    </a:cubicBezTo>
                    <a:cubicBezTo>
                      <a:pt x="158813" y="724976"/>
                      <a:pt x="193018" y="637019"/>
                      <a:pt x="305409" y="627246"/>
                    </a:cubicBezTo>
                    <a:cubicBezTo>
                      <a:pt x="417799" y="617472"/>
                      <a:pt x="452005" y="588153"/>
                      <a:pt x="469108" y="468433"/>
                    </a:cubicBezTo>
                    <a:cubicBezTo>
                      <a:pt x="488654" y="346270"/>
                      <a:pt x="613261" y="331610"/>
                      <a:pt x="715878" y="331610"/>
                    </a:cubicBezTo>
                    <a:close/>
                  </a:path>
                </a:pathLst>
              </a:custGeom>
              <a:solidFill>
                <a:srgbClr val="83BB26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85" name="Freeform: Shape 3184">
                <a:extLst>
                  <a:ext uri="{FF2B5EF4-FFF2-40B4-BE49-F238E27FC236}">
                    <a16:creationId xmlns:a16="http://schemas.microsoft.com/office/drawing/2014/main" id="{F9FAF902-6F20-48B8-B04E-8C4BE3519222}"/>
                  </a:ext>
                </a:extLst>
              </p:cNvPr>
              <p:cNvSpPr/>
              <p:nvPr/>
            </p:nvSpPr>
            <p:spPr>
              <a:xfrm>
                <a:off x="9760904" y="-655655"/>
                <a:ext cx="2274844" cy="1554251"/>
              </a:xfrm>
              <a:custGeom>
                <a:avLst/>
                <a:gdLst>
                  <a:gd name="connsiteX0" fmla="*/ 715878 w 2274844"/>
                  <a:gd name="connsiteY0" fmla="*/ 331610 h 1554251"/>
                  <a:gd name="connsiteX1" fmla="*/ 935772 w 2274844"/>
                  <a:gd name="connsiteY1" fmla="*/ 204560 h 1554251"/>
                  <a:gd name="connsiteX2" fmla="*/ 1290046 w 2274844"/>
                  <a:gd name="connsiteY2" fmla="*/ 241209 h 1554251"/>
                  <a:gd name="connsiteX3" fmla="*/ 1658980 w 2274844"/>
                  <a:gd name="connsiteY3" fmla="*/ 1768 h 1554251"/>
                  <a:gd name="connsiteX4" fmla="*/ 1959502 w 2274844"/>
                  <a:gd name="connsiteY4" fmla="*/ 351156 h 1554251"/>
                  <a:gd name="connsiteX5" fmla="*/ 1712732 w 2274844"/>
                  <a:gd name="connsiteY5" fmla="*/ 661451 h 1554251"/>
                  <a:gd name="connsiteX6" fmla="*/ 1710289 w 2274844"/>
                  <a:gd name="connsiteY6" fmla="*/ 661451 h 1554251"/>
                  <a:gd name="connsiteX7" fmla="*/ 1710289 w 2274844"/>
                  <a:gd name="connsiteY7" fmla="*/ 661451 h 1554251"/>
                  <a:gd name="connsiteX8" fmla="*/ 1873988 w 2274844"/>
                  <a:gd name="connsiteY8" fmla="*/ 517298 h 1554251"/>
                  <a:gd name="connsiteX9" fmla="*/ 1935070 w 2274844"/>
                  <a:gd name="connsiteY9" fmla="*/ 299847 h 1554251"/>
                  <a:gd name="connsiteX10" fmla="*/ 1847111 w 2274844"/>
                  <a:gd name="connsiteY10" fmla="*/ 89726 h 1554251"/>
                  <a:gd name="connsiteX11" fmla="*/ 1658980 w 2274844"/>
                  <a:gd name="connsiteY11" fmla="*/ 31088 h 1554251"/>
                  <a:gd name="connsiteX12" fmla="*/ 1541703 w 2274844"/>
                  <a:gd name="connsiteY12" fmla="*/ 160581 h 1554251"/>
                  <a:gd name="connsiteX13" fmla="*/ 1443972 w 2274844"/>
                  <a:gd name="connsiteY13" fmla="*/ 326723 h 1554251"/>
                  <a:gd name="connsiteX14" fmla="*/ 1246067 w 2274844"/>
                  <a:gd name="connsiteY14" fmla="*/ 282745 h 1554251"/>
                  <a:gd name="connsiteX15" fmla="*/ 1070152 w 2274844"/>
                  <a:gd name="connsiteY15" fmla="*/ 187457 h 1554251"/>
                  <a:gd name="connsiteX16" fmla="*/ 906453 w 2274844"/>
                  <a:gd name="connsiteY16" fmla="*/ 258312 h 1554251"/>
                  <a:gd name="connsiteX17" fmla="*/ 811166 w 2274844"/>
                  <a:gd name="connsiteY17" fmla="*/ 363372 h 1554251"/>
                  <a:gd name="connsiteX18" fmla="*/ 654796 w 2274844"/>
                  <a:gd name="connsiteY18" fmla="*/ 370702 h 1554251"/>
                  <a:gd name="connsiteX19" fmla="*/ 522860 w 2274844"/>
                  <a:gd name="connsiteY19" fmla="*/ 456217 h 1554251"/>
                  <a:gd name="connsiteX20" fmla="*/ 515530 w 2274844"/>
                  <a:gd name="connsiteY20" fmla="*/ 644348 h 1554251"/>
                  <a:gd name="connsiteX21" fmla="*/ 327398 w 2274844"/>
                  <a:gd name="connsiteY21" fmla="*/ 668781 h 1554251"/>
                  <a:gd name="connsiteX22" fmla="*/ 193018 w 2274844"/>
                  <a:gd name="connsiteY22" fmla="*/ 751852 h 1554251"/>
                  <a:gd name="connsiteX23" fmla="*/ 193018 w 2274844"/>
                  <a:gd name="connsiteY23" fmla="*/ 961973 h 1554251"/>
                  <a:gd name="connsiteX24" fmla="*/ 112391 w 2274844"/>
                  <a:gd name="connsiteY24" fmla="*/ 1045045 h 1554251"/>
                  <a:gd name="connsiteX25" fmla="*/ 65969 w 2274844"/>
                  <a:gd name="connsiteY25" fmla="*/ 1145219 h 1554251"/>
                  <a:gd name="connsiteX26" fmla="*/ 70855 w 2274844"/>
                  <a:gd name="connsiteY26" fmla="*/ 1150105 h 1554251"/>
                  <a:gd name="connsiteX27" fmla="*/ 109947 w 2274844"/>
                  <a:gd name="connsiteY27" fmla="*/ 1140332 h 1554251"/>
                  <a:gd name="connsiteX28" fmla="*/ 68411 w 2274844"/>
                  <a:gd name="connsiteY28" fmla="*/ 1172095 h 1554251"/>
                  <a:gd name="connsiteX29" fmla="*/ 70855 w 2274844"/>
                  <a:gd name="connsiteY29" fmla="*/ 1179424 h 1554251"/>
                  <a:gd name="connsiteX30" fmla="*/ 329841 w 2274844"/>
                  <a:gd name="connsiteY30" fmla="*/ 1128116 h 1554251"/>
                  <a:gd name="connsiteX31" fmla="*/ 417799 w 2274844"/>
                  <a:gd name="connsiteY31" fmla="*/ 1159878 h 1554251"/>
                  <a:gd name="connsiteX32" fmla="*/ 476438 w 2274844"/>
                  <a:gd name="connsiteY32" fmla="*/ 1233176 h 1554251"/>
                  <a:gd name="connsiteX33" fmla="*/ 586385 w 2274844"/>
                  <a:gd name="connsiteY33" fmla="*/ 1340680 h 1554251"/>
                  <a:gd name="connsiteX34" fmla="*/ 767186 w 2274844"/>
                  <a:gd name="connsiteY34" fmla="*/ 1308918 h 1554251"/>
                  <a:gd name="connsiteX35" fmla="*/ 938215 w 2274844"/>
                  <a:gd name="connsiteY35" fmla="*/ 1499493 h 1554251"/>
                  <a:gd name="connsiteX36" fmla="*/ 1162996 w 2274844"/>
                  <a:gd name="connsiteY36" fmla="*/ 1492163 h 1554251"/>
                  <a:gd name="connsiteX37" fmla="*/ 1265613 w 2274844"/>
                  <a:gd name="connsiteY37" fmla="*/ 1450627 h 1554251"/>
                  <a:gd name="connsiteX38" fmla="*/ 1363344 w 2274844"/>
                  <a:gd name="connsiteY38" fmla="*/ 1462844 h 1554251"/>
                  <a:gd name="connsiteX39" fmla="*/ 1527043 w 2274844"/>
                  <a:gd name="connsiteY39" fmla="*/ 1450627 h 1554251"/>
                  <a:gd name="connsiteX40" fmla="*/ 1595455 w 2274844"/>
                  <a:gd name="connsiteY40" fmla="*/ 1260052 h 1554251"/>
                  <a:gd name="connsiteX41" fmla="*/ 1695629 w 2274844"/>
                  <a:gd name="connsiteY41" fmla="*/ 1081694 h 1554251"/>
                  <a:gd name="connsiteX42" fmla="*/ 1839782 w 2274844"/>
                  <a:gd name="connsiteY42" fmla="*/ 1106126 h 1554251"/>
                  <a:gd name="connsiteX43" fmla="*/ 1981491 w 2274844"/>
                  <a:gd name="connsiteY43" fmla="*/ 1128116 h 1554251"/>
                  <a:gd name="connsiteX44" fmla="*/ 2184284 w 2274844"/>
                  <a:gd name="connsiteY44" fmla="*/ 1032828 h 1554251"/>
                  <a:gd name="connsiteX45" fmla="*/ 2113428 w 2274844"/>
                  <a:gd name="connsiteY45" fmla="*/ 827594 h 1554251"/>
                  <a:gd name="connsiteX46" fmla="*/ 1849555 w 2274844"/>
                  <a:gd name="connsiteY46" fmla="*/ 688327 h 1554251"/>
                  <a:gd name="connsiteX47" fmla="*/ 1729835 w 2274844"/>
                  <a:gd name="connsiteY47" fmla="*/ 661451 h 1554251"/>
                  <a:gd name="connsiteX48" fmla="*/ 1712732 w 2274844"/>
                  <a:gd name="connsiteY48" fmla="*/ 659008 h 1554251"/>
                  <a:gd name="connsiteX49" fmla="*/ 2274683 w 2274844"/>
                  <a:gd name="connsiteY49" fmla="*/ 966860 h 1554251"/>
                  <a:gd name="connsiteX50" fmla="*/ 1886204 w 2274844"/>
                  <a:gd name="connsiteY50" fmla="*/ 1179424 h 1554251"/>
                  <a:gd name="connsiteX51" fmla="*/ 1612558 w 2274844"/>
                  <a:gd name="connsiteY51" fmla="*/ 1433525 h 1554251"/>
                  <a:gd name="connsiteX52" fmla="*/ 1353571 w 2274844"/>
                  <a:gd name="connsiteY52" fmla="*/ 1519039 h 1554251"/>
                  <a:gd name="connsiteX53" fmla="*/ 1177656 w 2274844"/>
                  <a:gd name="connsiteY53" fmla="*/ 1497049 h 1554251"/>
                  <a:gd name="connsiteX54" fmla="*/ 1072595 w 2274844"/>
                  <a:gd name="connsiteY54" fmla="*/ 1545915 h 1554251"/>
                  <a:gd name="connsiteX55" fmla="*/ 662126 w 2274844"/>
                  <a:gd name="connsiteY55" fmla="*/ 1370000 h 1554251"/>
                  <a:gd name="connsiteX56" fmla="*/ 393367 w 2274844"/>
                  <a:gd name="connsiteY56" fmla="*/ 1213630 h 1554251"/>
                  <a:gd name="connsiteX57" fmla="*/ 178358 w 2274844"/>
                  <a:gd name="connsiteY57" fmla="*/ 1198971 h 1554251"/>
                  <a:gd name="connsiteX58" fmla="*/ 0 w 2274844"/>
                  <a:gd name="connsiteY58" fmla="*/ 1189198 h 1554251"/>
                  <a:gd name="connsiteX59" fmla="*/ 107504 w 2274844"/>
                  <a:gd name="connsiteY59" fmla="*/ 1001066 h 1554251"/>
                  <a:gd name="connsiteX60" fmla="*/ 156369 w 2274844"/>
                  <a:gd name="connsiteY60" fmla="*/ 822707 h 1554251"/>
                  <a:gd name="connsiteX61" fmla="*/ 305409 w 2274844"/>
                  <a:gd name="connsiteY61" fmla="*/ 622359 h 1554251"/>
                  <a:gd name="connsiteX62" fmla="*/ 469108 w 2274844"/>
                  <a:gd name="connsiteY62" fmla="*/ 463546 h 1554251"/>
                  <a:gd name="connsiteX63" fmla="*/ 715878 w 2274844"/>
                  <a:gd name="connsiteY63" fmla="*/ 331610 h 1554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2274844" h="1554251">
                    <a:moveTo>
                      <a:pt x="715878" y="331610"/>
                    </a:moveTo>
                    <a:cubicBezTo>
                      <a:pt x="818495" y="331610"/>
                      <a:pt x="825825" y="307177"/>
                      <a:pt x="935772" y="204560"/>
                    </a:cubicBezTo>
                    <a:cubicBezTo>
                      <a:pt x="1045719" y="101943"/>
                      <a:pt x="1121461" y="199673"/>
                      <a:pt x="1290046" y="241209"/>
                    </a:cubicBezTo>
                    <a:cubicBezTo>
                      <a:pt x="1458632" y="282745"/>
                      <a:pt x="1458632" y="21315"/>
                      <a:pt x="1658980" y="1768"/>
                    </a:cubicBezTo>
                    <a:cubicBezTo>
                      <a:pt x="1859328" y="-17778"/>
                      <a:pt x="1983935" y="126375"/>
                      <a:pt x="1959502" y="351156"/>
                    </a:cubicBezTo>
                    <a:cubicBezTo>
                      <a:pt x="1937512" y="568607"/>
                      <a:pt x="1729835" y="654121"/>
                      <a:pt x="1712732" y="661451"/>
                    </a:cubicBezTo>
                    <a:cubicBezTo>
                      <a:pt x="1712732" y="661451"/>
                      <a:pt x="1710289" y="661451"/>
                      <a:pt x="1710289" y="661451"/>
                    </a:cubicBezTo>
                    <a:cubicBezTo>
                      <a:pt x="1710289" y="661451"/>
                      <a:pt x="1710289" y="661451"/>
                      <a:pt x="1710289" y="661451"/>
                    </a:cubicBezTo>
                    <a:cubicBezTo>
                      <a:pt x="1776257" y="629689"/>
                      <a:pt x="1832452" y="578380"/>
                      <a:pt x="1873988" y="517298"/>
                    </a:cubicBezTo>
                    <a:cubicBezTo>
                      <a:pt x="1913080" y="458660"/>
                      <a:pt x="1939957" y="382919"/>
                      <a:pt x="1935070" y="299847"/>
                    </a:cubicBezTo>
                    <a:cubicBezTo>
                      <a:pt x="1930183" y="226549"/>
                      <a:pt x="1903308" y="145921"/>
                      <a:pt x="1847111" y="89726"/>
                    </a:cubicBezTo>
                    <a:cubicBezTo>
                      <a:pt x="1793360" y="33531"/>
                      <a:pt x="1720062" y="11542"/>
                      <a:pt x="1658980" y="31088"/>
                    </a:cubicBezTo>
                    <a:cubicBezTo>
                      <a:pt x="1600342" y="48191"/>
                      <a:pt x="1568579" y="106829"/>
                      <a:pt x="1541703" y="160581"/>
                    </a:cubicBezTo>
                    <a:cubicBezTo>
                      <a:pt x="1514827" y="216776"/>
                      <a:pt x="1495281" y="290074"/>
                      <a:pt x="1443972" y="326723"/>
                    </a:cubicBezTo>
                    <a:cubicBezTo>
                      <a:pt x="1387777" y="365816"/>
                      <a:pt x="1307149" y="321837"/>
                      <a:pt x="1246067" y="282745"/>
                    </a:cubicBezTo>
                    <a:cubicBezTo>
                      <a:pt x="1189873" y="248539"/>
                      <a:pt x="1131234" y="202117"/>
                      <a:pt x="1070152" y="187457"/>
                    </a:cubicBezTo>
                    <a:cubicBezTo>
                      <a:pt x="999297" y="172797"/>
                      <a:pt x="945546" y="209446"/>
                      <a:pt x="906453" y="258312"/>
                    </a:cubicBezTo>
                    <a:cubicBezTo>
                      <a:pt x="877134" y="294961"/>
                      <a:pt x="852701" y="341383"/>
                      <a:pt x="811166" y="363372"/>
                    </a:cubicBezTo>
                    <a:cubicBezTo>
                      <a:pt x="764743" y="387805"/>
                      <a:pt x="708548" y="373145"/>
                      <a:pt x="654796" y="370702"/>
                    </a:cubicBezTo>
                    <a:cubicBezTo>
                      <a:pt x="596158" y="368259"/>
                      <a:pt x="520416" y="380475"/>
                      <a:pt x="522860" y="456217"/>
                    </a:cubicBezTo>
                    <a:cubicBezTo>
                      <a:pt x="525303" y="517298"/>
                      <a:pt x="559509" y="600370"/>
                      <a:pt x="515530" y="644348"/>
                    </a:cubicBezTo>
                    <a:cubicBezTo>
                      <a:pt x="471551" y="688327"/>
                      <a:pt x="386036" y="668781"/>
                      <a:pt x="327398" y="668781"/>
                    </a:cubicBezTo>
                    <a:cubicBezTo>
                      <a:pt x="266316" y="668781"/>
                      <a:pt x="205234" y="683441"/>
                      <a:pt x="193018" y="751852"/>
                    </a:cubicBezTo>
                    <a:cubicBezTo>
                      <a:pt x="180802" y="817821"/>
                      <a:pt x="219894" y="900892"/>
                      <a:pt x="193018" y="961973"/>
                    </a:cubicBezTo>
                    <a:cubicBezTo>
                      <a:pt x="175916" y="998623"/>
                      <a:pt x="139267" y="1018169"/>
                      <a:pt x="112391" y="1045045"/>
                    </a:cubicBezTo>
                    <a:cubicBezTo>
                      <a:pt x="85514" y="1071921"/>
                      <a:pt x="70855" y="1103683"/>
                      <a:pt x="65969" y="1145219"/>
                    </a:cubicBezTo>
                    <a:cubicBezTo>
                      <a:pt x="65969" y="1147662"/>
                      <a:pt x="68411" y="1150105"/>
                      <a:pt x="70855" y="1150105"/>
                    </a:cubicBezTo>
                    <a:cubicBezTo>
                      <a:pt x="85514" y="1150105"/>
                      <a:pt x="97731" y="1145219"/>
                      <a:pt x="109947" y="1140332"/>
                    </a:cubicBezTo>
                    <a:cubicBezTo>
                      <a:pt x="95287" y="1152549"/>
                      <a:pt x="80628" y="1162322"/>
                      <a:pt x="68411" y="1172095"/>
                    </a:cubicBezTo>
                    <a:cubicBezTo>
                      <a:pt x="65969" y="1174538"/>
                      <a:pt x="68411" y="1179424"/>
                      <a:pt x="70855" y="1179424"/>
                    </a:cubicBezTo>
                    <a:cubicBezTo>
                      <a:pt x="173472" y="1216073"/>
                      <a:pt x="234554" y="1123229"/>
                      <a:pt x="329841" y="1128116"/>
                    </a:cubicBezTo>
                    <a:cubicBezTo>
                      <a:pt x="359161" y="1128116"/>
                      <a:pt x="390923" y="1137889"/>
                      <a:pt x="417799" y="1159878"/>
                    </a:cubicBezTo>
                    <a:cubicBezTo>
                      <a:pt x="442232" y="1179424"/>
                      <a:pt x="459334" y="1206300"/>
                      <a:pt x="476438" y="1233176"/>
                    </a:cubicBezTo>
                    <a:cubicBezTo>
                      <a:pt x="503314" y="1277155"/>
                      <a:pt x="535076" y="1328464"/>
                      <a:pt x="586385" y="1340680"/>
                    </a:cubicBezTo>
                    <a:cubicBezTo>
                      <a:pt x="654796" y="1357783"/>
                      <a:pt x="701219" y="1294258"/>
                      <a:pt x="767186" y="1308918"/>
                    </a:cubicBezTo>
                    <a:cubicBezTo>
                      <a:pt x="855144" y="1328464"/>
                      <a:pt x="877134" y="1440854"/>
                      <a:pt x="938215" y="1499493"/>
                    </a:cubicBezTo>
                    <a:cubicBezTo>
                      <a:pt x="1016400" y="1575234"/>
                      <a:pt x="1101915" y="1533699"/>
                      <a:pt x="1162996" y="1492163"/>
                    </a:cubicBezTo>
                    <a:cubicBezTo>
                      <a:pt x="1194759" y="1470174"/>
                      <a:pt x="1224078" y="1450627"/>
                      <a:pt x="1265613" y="1450627"/>
                    </a:cubicBezTo>
                    <a:cubicBezTo>
                      <a:pt x="1297376" y="1450627"/>
                      <a:pt x="1331582" y="1455514"/>
                      <a:pt x="1363344" y="1462844"/>
                    </a:cubicBezTo>
                    <a:cubicBezTo>
                      <a:pt x="1419540" y="1475060"/>
                      <a:pt x="1485508" y="1487276"/>
                      <a:pt x="1527043" y="1450627"/>
                    </a:cubicBezTo>
                    <a:cubicBezTo>
                      <a:pt x="1575909" y="1406649"/>
                      <a:pt x="1583238" y="1330907"/>
                      <a:pt x="1595455" y="1260052"/>
                    </a:cubicBezTo>
                    <a:cubicBezTo>
                      <a:pt x="1607671" y="1191641"/>
                      <a:pt x="1619887" y="1091467"/>
                      <a:pt x="1695629" y="1081694"/>
                    </a:cubicBezTo>
                    <a:cubicBezTo>
                      <a:pt x="1742051" y="1076807"/>
                      <a:pt x="1793360" y="1093910"/>
                      <a:pt x="1839782" y="1106126"/>
                    </a:cubicBezTo>
                    <a:cubicBezTo>
                      <a:pt x="1888647" y="1120786"/>
                      <a:pt x="1935070" y="1130559"/>
                      <a:pt x="1981491" y="1128116"/>
                    </a:cubicBezTo>
                    <a:cubicBezTo>
                      <a:pt x="2054789" y="1125673"/>
                      <a:pt x="2157407" y="1113456"/>
                      <a:pt x="2184284" y="1032828"/>
                    </a:cubicBezTo>
                    <a:cubicBezTo>
                      <a:pt x="2208716" y="966860"/>
                      <a:pt x="2167180" y="881346"/>
                      <a:pt x="2113428" y="827594"/>
                    </a:cubicBezTo>
                    <a:cubicBezTo>
                      <a:pt x="2037687" y="749409"/>
                      <a:pt x="1939957" y="715203"/>
                      <a:pt x="1849555" y="688327"/>
                    </a:cubicBezTo>
                    <a:cubicBezTo>
                      <a:pt x="1810462" y="676111"/>
                      <a:pt x="1768927" y="666338"/>
                      <a:pt x="1729835" y="661451"/>
                    </a:cubicBezTo>
                    <a:cubicBezTo>
                      <a:pt x="1724948" y="661451"/>
                      <a:pt x="1720062" y="659008"/>
                      <a:pt x="1712732" y="659008"/>
                    </a:cubicBezTo>
                    <a:cubicBezTo>
                      <a:pt x="1991265" y="619916"/>
                      <a:pt x="2267354" y="776285"/>
                      <a:pt x="2274683" y="966860"/>
                    </a:cubicBezTo>
                    <a:cubicBezTo>
                      <a:pt x="2282014" y="1157435"/>
                      <a:pt x="2037687" y="1179424"/>
                      <a:pt x="1886204" y="1179424"/>
                    </a:cubicBezTo>
                    <a:cubicBezTo>
                      <a:pt x="1734721" y="1179424"/>
                      <a:pt x="1676083" y="1286928"/>
                      <a:pt x="1612558" y="1433525"/>
                    </a:cubicBezTo>
                    <a:cubicBezTo>
                      <a:pt x="1549033" y="1580121"/>
                      <a:pt x="1429313" y="1553245"/>
                      <a:pt x="1353571" y="1519039"/>
                    </a:cubicBezTo>
                    <a:cubicBezTo>
                      <a:pt x="1277830" y="1484833"/>
                      <a:pt x="1241181" y="1460400"/>
                      <a:pt x="1177656" y="1497049"/>
                    </a:cubicBezTo>
                    <a:cubicBezTo>
                      <a:pt x="1114131" y="1536142"/>
                      <a:pt x="1072595" y="1545915"/>
                      <a:pt x="1072595" y="1545915"/>
                    </a:cubicBezTo>
                    <a:cubicBezTo>
                      <a:pt x="818495" y="1604553"/>
                      <a:pt x="825825" y="1333350"/>
                      <a:pt x="662126" y="1370000"/>
                    </a:cubicBezTo>
                    <a:cubicBezTo>
                      <a:pt x="498427" y="1406649"/>
                      <a:pt x="481324" y="1269826"/>
                      <a:pt x="393367" y="1213630"/>
                    </a:cubicBezTo>
                    <a:cubicBezTo>
                      <a:pt x="305409" y="1157435"/>
                      <a:pt x="276089" y="1125673"/>
                      <a:pt x="178358" y="1198971"/>
                    </a:cubicBezTo>
                    <a:cubicBezTo>
                      <a:pt x="80628" y="1272269"/>
                      <a:pt x="0" y="1189198"/>
                      <a:pt x="0" y="1189198"/>
                    </a:cubicBezTo>
                    <a:cubicBezTo>
                      <a:pt x="51309" y="1128116"/>
                      <a:pt x="34206" y="1032828"/>
                      <a:pt x="107504" y="1001066"/>
                    </a:cubicBezTo>
                    <a:cubicBezTo>
                      <a:pt x="180802" y="971746"/>
                      <a:pt x="153926" y="927768"/>
                      <a:pt x="156369" y="822707"/>
                    </a:cubicBezTo>
                    <a:cubicBezTo>
                      <a:pt x="158813" y="720090"/>
                      <a:pt x="193018" y="632132"/>
                      <a:pt x="305409" y="622359"/>
                    </a:cubicBezTo>
                    <a:cubicBezTo>
                      <a:pt x="417799" y="612586"/>
                      <a:pt x="452005" y="583267"/>
                      <a:pt x="469108" y="463546"/>
                    </a:cubicBezTo>
                    <a:cubicBezTo>
                      <a:pt x="488654" y="346270"/>
                      <a:pt x="613261" y="331610"/>
                      <a:pt x="715878" y="33161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86" name="Freeform: Shape 3185">
                <a:extLst>
                  <a:ext uri="{FF2B5EF4-FFF2-40B4-BE49-F238E27FC236}">
                    <a16:creationId xmlns:a16="http://schemas.microsoft.com/office/drawing/2014/main" id="{3DA93C94-875B-4188-91F8-69A9580C6AA6}"/>
                  </a:ext>
                </a:extLst>
              </p:cNvPr>
              <p:cNvSpPr/>
              <p:nvPr/>
            </p:nvSpPr>
            <p:spPr>
              <a:xfrm>
                <a:off x="9978354" y="98639"/>
                <a:ext cx="674342" cy="349387"/>
              </a:xfrm>
              <a:custGeom>
                <a:avLst/>
                <a:gdLst>
                  <a:gd name="connsiteX0" fmla="*/ 173472 w 674342"/>
                  <a:gd name="connsiteY0" fmla="*/ 290749 h 349387"/>
                  <a:gd name="connsiteX1" fmla="*/ 90401 w 674342"/>
                  <a:gd name="connsiteY1" fmla="*/ 349388 h 349387"/>
                  <a:gd name="connsiteX2" fmla="*/ 163699 w 674342"/>
                  <a:gd name="connsiteY2" fmla="*/ 227224 h 349387"/>
                  <a:gd name="connsiteX3" fmla="*/ 158813 w 674342"/>
                  <a:gd name="connsiteY3" fmla="*/ 222337 h 349387"/>
                  <a:gd name="connsiteX4" fmla="*/ 0 w 674342"/>
                  <a:gd name="connsiteY4" fmla="*/ 288306 h 349387"/>
                  <a:gd name="connsiteX5" fmla="*/ 117277 w 674342"/>
                  <a:gd name="connsiteY5" fmla="*/ 200348 h 349387"/>
                  <a:gd name="connsiteX6" fmla="*/ 117277 w 674342"/>
                  <a:gd name="connsiteY6" fmla="*/ 193018 h 349387"/>
                  <a:gd name="connsiteX7" fmla="*/ 73298 w 674342"/>
                  <a:gd name="connsiteY7" fmla="*/ 163699 h 349387"/>
                  <a:gd name="connsiteX8" fmla="*/ 258987 w 674342"/>
                  <a:gd name="connsiteY8" fmla="*/ 141710 h 349387"/>
                  <a:gd name="connsiteX9" fmla="*/ 456892 w 674342"/>
                  <a:gd name="connsiteY9" fmla="*/ 70855 h 349387"/>
                  <a:gd name="connsiteX10" fmla="*/ 456892 w 674342"/>
                  <a:gd name="connsiteY10" fmla="*/ 63525 h 349387"/>
                  <a:gd name="connsiteX11" fmla="*/ 386037 w 674342"/>
                  <a:gd name="connsiteY11" fmla="*/ 19546 h 349387"/>
                  <a:gd name="connsiteX12" fmla="*/ 346945 w 674342"/>
                  <a:gd name="connsiteY12" fmla="*/ 0 h 349387"/>
                  <a:gd name="connsiteX13" fmla="*/ 381150 w 674342"/>
                  <a:gd name="connsiteY13" fmla="*/ 9773 h 349387"/>
                  <a:gd name="connsiteX14" fmla="*/ 500870 w 674342"/>
                  <a:gd name="connsiteY14" fmla="*/ 39092 h 349387"/>
                  <a:gd name="connsiteX15" fmla="*/ 674343 w 674342"/>
                  <a:gd name="connsiteY15" fmla="*/ 14660 h 349387"/>
                  <a:gd name="connsiteX16" fmla="*/ 552179 w 674342"/>
                  <a:gd name="connsiteY16" fmla="*/ 149039 h 349387"/>
                  <a:gd name="connsiteX17" fmla="*/ 454448 w 674342"/>
                  <a:gd name="connsiteY17" fmla="*/ 283419 h 349387"/>
                  <a:gd name="connsiteX18" fmla="*/ 417799 w 674342"/>
                  <a:gd name="connsiteY18" fmla="*/ 312738 h 349387"/>
                  <a:gd name="connsiteX19" fmla="*/ 464221 w 674342"/>
                  <a:gd name="connsiteY19" fmla="*/ 254100 h 349387"/>
                  <a:gd name="connsiteX20" fmla="*/ 517973 w 674342"/>
                  <a:gd name="connsiteY20" fmla="*/ 180802 h 349387"/>
                  <a:gd name="connsiteX21" fmla="*/ 530190 w 674342"/>
                  <a:gd name="connsiteY21" fmla="*/ 124607 h 349387"/>
                  <a:gd name="connsiteX22" fmla="*/ 478881 w 674342"/>
                  <a:gd name="connsiteY22" fmla="*/ 97731 h 349387"/>
                  <a:gd name="connsiteX23" fmla="*/ 473994 w 674342"/>
                  <a:gd name="connsiteY23" fmla="*/ 95287 h 349387"/>
                  <a:gd name="connsiteX24" fmla="*/ 464221 w 674342"/>
                  <a:gd name="connsiteY24" fmla="*/ 100174 h 349387"/>
                  <a:gd name="connsiteX25" fmla="*/ 461778 w 674342"/>
                  <a:gd name="connsiteY25" fmla="*/ 100174 h 349387"/>
                  <a:gd name="connsiteX26" fmla="*/ 366490 w 674342"/>
                  <a:gd name="connsiteY26" fmla="*/ 129493 h 349387"/>
                  <a:gd name="connsiteX27" fmla="*/ 364047 w 674342"/>
                  <a:gd name="connsiteY27" fmla="*/ 134380 h 349387"/>
                  <a:gd name="connsiteX28" fmla="*/ 361604 w 674342"/>
                  <a:gd name="connsiteY28" fmla="*/ 136823 h 349387"/>
                  <a:gd name="connsiteX29" fmla="*/ 271203 w 674342"/>
                  <a:gd name="connsiteY29" fmla="*/ 202791 h 349387"/>
                  <a:gd name="connsiteX30" fmla="*/ 173472 w 674342"/>
                  <a:gd name="connsiteY30" fmla="*/ 290749 h 349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74342" h="349387">
                    <a:moveTo>
                      <a:pt x="173472" y="290749"/>
                    </a:moveTo>
                    <a:cubicBezTo>
                      <a:pt x="146596" y="312738"/>
                      <a:pt x="119720" y="334728"/>
                      <a:pt x="90401" y="349388"/>
                    </a:cubicBezTo>
                    <a:cubicBezTo>
                      <a:pt x="124607" y="317625"/>
                      <a:pt x="168585" y="280976"/>
                      <a:pt x="163699" y="227224"/>
                    </a:cubicBezTo>
                    <a:cubicBezTo>
                      <a:pt x="163699" y="224781"/>
                      <a:pt x="161256" y="222337"/>
                      <a:pt x="158813" y="222337"/>
                    </a:cubicBezTo>
                    <a:cubicBezTo>
                      <a:pt x="100174" y="232111"/>
                      <a:pt x="48865" y="258987"/>
                      <a:pt x="0" y="288306"/>
                    </a:cubicBezTo>
                    <a:cubicBezTo>
                      <a:pt x="39092" y="258987"/>
                      <a:pt x="75742" y="229667"/>
                      <a:pt x="117277" y="200348"/>
                    </a:cubicBezTo>
                    <a:cubicBezTo>
                      <a:pt x="119720" y="197905"/>
                      <a:pt x="119720" y="195462"/>
                      <a:pt x="117277" y="193018"/>
                    </a:cubicBezTo>
                    <a:cubicBezTo>
                      <a:pt x="105061" y="178359"/>
                      <a:pt x="90401" y="171029"/>
                      <a:pt x="73298" y="163699"/>
                    </a:cubicBezTo>
                    <a:cubicBezTo>
                      <a:pt x="134380" y="158813"/>
                      <a:pt x="202792" y="166142"/>
                      <a:pt x="258987" y="141710"/>
                    </a:cubicBezTo>
                    <a:cubicBezTo>
                      <a:pt x="322512" y="112390"/>
                      <a:pt x="393367" y="102617"/>
                      <a:pt x="456892" y="70855"/>
                    </a:cubicBezTo>
                    <a:cubicBezTo>
                      <a:pt x="459335" y="70855"/>
                      <a:pt x="459335" y="65968"/>
                      <a:pt x="456892" y="63525"/>
                    </a:cubicBezTo>
                    <a:cubicBezTo>
                      <a:pt x="437345" y="43979"/>
                      <a:pt x="410470" y="29319"/>
                      <a:pt x="386037" y="19546"/>
                    </a:cubicBezTo>
                    <a:cubicBezTo>
                      <a:pt x="373821" y="12216"/>
                      <a:pt x="359161" y="7330"/>
                      <a:pt x="346945" y="0"/>
                    </a:cubicBezTo>
                    <a:cubicBezTo>
                      <a:pt x="361604" y="4887"/>
                      <a:pt x="378707" y="7330"/>
                      <a:pt x="381150" y="9773"/>
                    </a:cubicBezTo>
                    <a:cubicBezTo>
                      <a:pt x="420243" y="24433"/>
                      <a:pt x="461778" y="36649"/>
                      <a:pt x="500870" y="39092"/>
                    </a:cubicBezTo>
                    <a:cubicBezTo>
                      <a:pt x="564395" y="46422"/>
                      <a:pt x="620590" y="34206"/>
                      <a:pt x="674343" y="14660"/>
                    </a:cubicBezTo>
                    <a:cubicBezTo>
                      <a:pt x="620590" y="41536"/>
                      <a:pt x="583941" y="95287"/>
                      <a:pt x="552179" y="149039"/>
                    </a:cubicBezTo>
                    <a:cubicBezTo>
                      <a:pt x="522860" y="197905"/>
                      <a:pt x="495984" y="249214"/>
                      <a:pt x="454448" y="283419"/>
                    </a:cubicBezTo>
                    <a:cubicBezTo>
                      <a:pt x="442232" y="293192"/>
                      <a:pt x="430016" y="302965"/>
                      <a:pt x="417799" y="312738"/>
                    </a:cubicBezTo>
                    <a:cubicBezTo>
                      <a:pt x="434902" y="293192"/>
                      <a:pt x="449561" y="273646"/>
                      <a:pt x="464221" y="254100"/>
                    </a:cubicBezTo>
                    <a:cubicBezTo>
                      <a:pt x="483768" y="229667"/>
                      <a:pt x="503314" y="207678"/>
                      <a:pt x="517973" y="180802"/>
                    </a:cubicBezTo>
                    <a:cubicBezTo>
                      <a:pt x="525303" y="166142"/>
                      <a:pt x="535076" y="144153"/>
                      <a:pt x="530190" y="124607"/>
                    </a:cubicBezTo>
                    <a:cubicBezTo>
                      <a:pt x="522860" y="100174"/>
                      <a:pt x="498427" y="97731"/>
                      <a:pt x="478881" y="97731"/>
                    </a:cubicBezTo>
                    <a:cubicBezTo>
                      <a:pt x="478881" y="95287"/>
                      <a:pt x="476438" y="92844"/>
                      <a:pt x="473994" y="95287"/>
                    </a:cubicBezTo>
                    <a:cubicBezTo>
                      <a:pt x="471551" y="97731"/>
                      <a:pt x="466665" y="97731"/>
                      <a:pt x="464221" y="100174"/>
                    </a:cubicBezTo>
                    <a:cubicBezTo>
                      <a:pt x="464221" y="100174"/>
                      <a:pt x="461778" y="100174"/>
                      <a:pt x="461778" y="100174"/>
                    </a:cubicBezTo>
                    <a:cubicBezTo>
                      <a:pt x="427572" y="105061"/>
                      <a:pt x="398253" y="117277"/>
                      <a:pt x="366490" y="129493"/>
                    </a:cubicBezTo>
                    <a:cubicBezTo>
                      <a:pt x="364047" y="129493"/>
                      <a:pt x="364047" y="131937"/>
                      <a:pt x="364047" y="134380"/>
                    </a:cubicBezTo>
                    <a:cubicBezTo>
                      <a:pt x="364047" y="134380"/>
                      <a:pt x="361604" y="134380"/>
                      <a:pt x="361604" y="136823"/>
                    </a:cubicBezTo>
                    <a:cubicBezTo>
                      <a:pt x="327398" y="153926"/>
                      <a:pt x="298079" y="175915"/>
                      <a:pt x="271203" y="202791"/>
                    </a:cubicBezTo>
                    <a:cubicBezTo>
                      <a:pt x="236997" y="236997"/>
                      <a:pt x="205234" y="263873"/>
                      <a:pt x="173472" y="290749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87" name="Freeform: Shape 3186">
                <a:extLst>
                  <a:ext uri="{FF2B5EF4-FFF2-40B4-BE49-F238E27FC236}">
                    <a16:creationId xmlns:a16="http://schemas.microsoft.com/office/drawing/2014/main" id="{0F036EDE-9EED-4214-8E59-B1850FF0FB5F}"/>
                  </a:ext>
                </a:extLst>
              </p:cNvPr>
              <p:cNvSpPr/>
              <p:nvPr/>
            </p:nvSpPr>
            <p:spPr>
              <a:xfrm>
                <a:off x="10630708" y="-302056"/>
                <a:ext cx="740310" cy="1006627"/>
              </a:xfrm>
              <a:custGeom>
                <a:avLst/>
                <a:gdLst>
                  <a:gd name="connsiteX0" fmla="*/ 234554 w 740310"/>
                  <a:gd name="connsiteY0" fmla="*/ 434902 h 1006627"/>
                  <a:gd name="connsiteX1" fmla="*/ 180802 w 740310"/>
                  <a:gd name="connsiteY1" fmla="*/ 593715 h 1006627"/>
                  <a:gd name="connsiteX2" fmla="*/ 56195 w 740310"/>
                  <a:gd name="connsiteY2" fmla="*/ 833155 h 1006627"/>
                  <a:gd name="connsiteX3" fmla="*/ 85514 w 740310"/>
                  <a:gd name="connsiteY3" fmla="*/ 774516 h 1006627"/>
                  <a:gd name="connsiteX4" fmla="*/ 153926 w 740310"/>
                  <a:gd name="connsiteY4" fmla="*/ 601044 h 1006627"/>
                  <a:gd name="connsiteX5" fmla="*/ 168585 w 740310"/>
                  <a:gd name="connsiteY5" fmla="*/ 456891 h 1006627"/>
                  <a:gd name="connsiteX6" fmla="*/ 70855 w 740310"/>
                  <a:gd name="connsiteY6" fmla="*/ 405583 h 1006627"/>
                  <a:gd name="connsiteX7" fmla="*/ 112391 w 740310"/>
                  <a:gd name="connsiteY7" fmla="*/ 390923 h 1006627"/>
                  <a:gd name="connsiteX8" fmla="*/ 112391 w 740310"/>
                  <a:gd name="connsiteY8" fmla="*/ 386037 h 1006627"/>
                  <a:gd name="connsiteX9" fmla="*/ 0 w 740310"/>
                  <a:gd name="connsiteY9" fmla="*/ 268760 h 1006627"/>
                  <a:gd name="connsiteX10" fmla="*/ 53751 w 740310"/>
                  <a:gd name="connsiteY10" fmla="*/ 293192 h 1006627"/>
                  <a:gd name="connsiteX11" fmla="*/ 139266 w 740310"/>
                  <a:gd name="connsiteY11" fmla="*/ 334728 h 1006627"/>
                  <a:gd name="connsiteX12" fmla="*/ 302965 w 740310"/>
                  <a:gd name="connsiteY12" fmla="*/ 342058 h 1006627"/>
                  <a:gd name="connsiteX13" fmla="*/ 346944 w 740310"/>
                  <a:gd name="connsiteY13" fmla="*/ 320068 h 1006627"/>
                  <a:gd name="connsiteX14" fmla="*/ 342058 w 740310"/>
                  <a:gd name="connsiteY14" fmla="*/ 254100 h 1006627"/>
                  <a:gd name="connsiteX15" fmla="*/ 283419 w 740310"/>
                  <a:gd name="connsiteY15" fmla="*/ 112390 h 1006627"/>
                  <a:gd name="connsiteX16" fmla="*/ 339614 w 740310"/>
                  <a:gd name="connsiteY16" fmla="*/ 210121 h 1006627"/>
                  <a:gd name="connsiteX17" fmla="*/ 393367 w 740310"/>
                  <a:gd name="connsiteY17" fmla="*/ 290749 h 1006627"/>
                  <a:gd name="connsiteX18" fmla="*/ 442232 w 740310"/>
                  <a:gd name="connsiteY18" fmla="*/ 293192 h 1006627"/>
                  <a:gd name="connsiteX19" fmla="*/ 508200 w 740310"/>
                  <a:gd name="connsiteY19" fmla="*/ 249214 h 1006627"/>
                  <a:gd name="connsiteX20" fmla="*/ 649910 w 740310"/>
                  <a:gd name="connsiteY20" fmla="*/ 139266 h 1006627"/>
                  <a:gd name="connsiteX21" fmla="*/ 725651 w 740310"/>
                  <a:gd name="connsiteY21" fmla="*/ 0 h 1006627"/>
                  <a:gd name="connsiteX22" fmla="*/ 679229 w 740310"/>
                  <a:gd name="connsiteY22" fmla="*/ 188132 h 1006627"/>
                  <a:gd name="connsiteX23" fmla="*/ 598601 w 740310"/>
                  <a:gd name="connsiteY23" fmla="*/ 266316 h 1006627"/>
                  <a:gd name="connsiteX24" fmla="*/ 557065 w 740310"/>
                  <a:gd name="connsiteY24" fmla="*/ 300522 h 1006627"/>
                  <a:gd name="connsiteX25" fmla="*/ 537519 w 740310"/>
                  <a:gd name="connsiteY25" fmla="*/ 320068 h 1006627"/>
                  <a:gd name="connsiteX26" fmla="*/ 542405 w 740310"/>
                  <a:gd name="connsiteY26" fmla="*/ 324955 h 1006627"/>
                  <a:gd name="connsiteX27" fmla="*/ 640136 w 740310"/>
                  <a:gd name="connsiteY27" fmla="*/ 305409 h 1006627"/>
                  <a:gd name="connsiteX28" fmla="*/ 737867 w 740310"/>
                  <a:gd name="connsiteY28" fmla="*/ 329841 h 1006627"/>
                  <a:gd name="connsiteX29" fmla="*/ 508200 w 740310"/>
                  <a:gd name="connsiteY29" fmla="*/ 349388 h 1006627"/>
                  <a:gd name="connsiteX30" fmla="*/ 491097 w 740310"/>
                  <a:gd name="connsiteY30" fmla="*/ 339615 h 1006627"/>
                  <a:gd name="connsiteX31" fmla="*/ 486210 w 740310"/>
                  <a:gd name="connsiteY31" fmla="*/ 344501 h 1006627"/>
                  <a:gd name="connsiteX32" fmla="*/ 476438 w 740310"/>
                  <a:gd name="connsiteY32" fmla="*/ 342058 h 1006627"/>
                  <a:gd name="connsiteX33" fmla="*/ 476438 w 740310"/>
                  <a:gd name="connsiteY33" fmla="*/ 349388 h 1006627"/>
                  <a:gd name="connsiteX34" fmla="*/ 505756 w 740310"/>
                  <a:gd name="connsiteY34" fmla="*/ 359161 h 1006627"/>
                  <a:gd name="connsiteX35" fmla="*/ 627920 w 740310"/>
                  <a:gd name="connsiteY35" fmla="*/ 390923 h 1006627"/>
                  <a:gd name="connsiteX36" fmla="*/ 740310 w 740310"/>
                  <a:gd name="connsiteY36" fmla="*/ 412913 h 1006627"/>
                  <a:gd name="connsiteX37" fmla="*/ 662126 w 740310"/>
                  <a:gd name="connsiteY37" fmla="*/ 408026 h 1006627"/>
                  <a:gd name="connsiteX38" fmla="*/ 547292 w 740310"/>
                  <a:gd name="connsiteY38" fmla="*/ 410469 h 1006627"/>
                  <a:gd name="connsiteX39" fmla="*/ 530189 w 740310"/>
                  <a:gd name="connsiteY39" fmla="*/ 447118 h 1006627"/>
                  <a:gd name="connsiteX40" fmla="*/ 561952 w 740310"/>
                  <a:gd name="connsiteY40" fmla="*/ 557065 h 1006627"/>
                  <a:gd name="connsiteX41" fmla="*/ 588828 w 740310"/>
                  <a:gd name="connsiteY41" fmla="*/ 835598 h 1006627"/>
                  <a:gd name="connsiteX42" fmla="*/ 564395 w 740310"/>
                  <a:gd name="connsiteY42" fmla="*/ 962648 h 1006627"/>
                  <a:gd name="connsiteX43" fmla="*/ 544849 w 740310"/>
                  <a:gd name="connsiteY43" fmla="*/ 1006627 h 1006627"/>
                  <a:gd name="connsiteX44" fmla="*/ 561952 w 740310"/>
                  <a:gd name="connsiteY44" fmla="*/ 813609 h 1006627"/>
                  <a:gd name="connsiteX45" fmla="*/ 500870 w 740310"/>
                  <a:gd name="connsiteY45" fmla="*/ 557065 h 1006627"/>
                  <a:gd name="connsiteX46" fmla="*/ 403139 w 740310"/>
                  <a:gd name="connsiteY46" fmla="*/ 388480 h 1006627"/>
                  <a:gd name="connsiteX47" fmla="*/ 310295 w 740310"/>
                  <a:gd name="connsiteY47" fmla="*/ 359161 h 1006627"/>
                  <a:gd name="connsiteX48" fmla="*/ 302965 w 740310"/>
                  <a:gd name="connsiteY48" fmla="*/ 356717 h 1006627"/>
                  <a:gd name="connsiteX49" fmla="*/ 300522 w 740310"/>
                  <a:gd name="connsiteY49" fmla="*/ 359161 h 1006627"/>
                  <a:gd name="connsiteX50" fmla="*/ 244327 w 740310"/>
                  <a:gd name="connsiteY50" fmla="*/ 376264 h 1006627"/>
                  <a:gd name="connsiteX51" fmla="*/ 249213 w 740310"/>
                  <a:gd name="connsiteY51" fmla="*/ 383593 h 1006627"/>
                  <a:gd name="connsiteX52" fmla="*/ 266316 w 740310"/>
                  <a:gd name="connsiteY52" fmla="*/ 376264 h 1006627"/>
                  <a:gd name="connsiteX53" fmla="*/ 256543 w 740310"/>
                  <a:gd name="connsiteY53" fmla="*/ 381150 h 1006627"/>
                  <a:gd name="connsiteX54" fmla="*/ 234554 w 740310"/>
                  <a:gd name="connsiteY54" fmla="*/ 434902 h 1006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740310" h="1006627">
                    <a:moveTo>
                      <a:pt x="234554" y="434902"/>
                    </a:moveTo>
                    <a:cubicBezTo>
                      <a:pt x="215007" y="488654"/>
                      <a:pt x="195462" y="537519"/>
                      <a:pt x="180802" y="593715"/>
                    </a:cubicBezTo>
                    <a:cubicBezTo>
                      <a:pt x="153926" y="684115"/>
                      <a:pt x="112391" y="767187"/>
                      <a:pt x="56195" y="833155"/>
                    </a:cubicBezTo>
                    <a:cubicBezTo>
                      <a:pt x="65968" y="813609"/>
                      <a:pt x="75742" y="794063"/>
                      <a:pt x="85514" y="774516"/>
                    </a:cubicBezTo>
                    <a:cubicBezTo>
                      <a:pt x="112391" y="718321"/>
                      <a:pt x="136823" y="662126"/>
                      <a:pt x="153926" y="601044"/>
                    </a:cubicBezTo>
                    <a:cubicBezTo>
                      <a:pt x="166142" y="559509"/>
                      <a:pt x="180802" y="505757"/>
                      <a:pt x="168585" y="456891"/>
                    </a:cubicBezTo>
                    <a:cubicBezTo>
                      <a:pt x="153926" y="408026"/>
                      <a:pt x="107504" y="398253"/>
                      <a:pt x="70855" y="405583"/>
                    </a:cubicBezTo>
                    <a:cubicBezTo>
                      <a:pt x="85514" y="400696"/>
                      <a:pt x="97731" y="395810"/>
                      <a:pt x="112391" y="390923"/>
                    </a:cubicBezTo>
                    <a:cubicBezTo>
                      <a:pt x="114833" y="390923"/>
                      <a:pt x="114833" y="388480"/>
                      <a:pt x="112391" y="386037"/>
                    </a:cubicBezTo>
                    <a:cubicBezTo>
                      <a:pt x="80628" y="346944"/>
                      <a:pt x="43979" y="298079"/>
                      <a:pt x="0" y="268760"/>
                    </a:cubicBezTo>
                    <a:cubicBezTo>
                      <a:pt x="17102" y="276089"/>
                      <a:pt x="36649" y="283419"/>
                      <a:pt x="53751" y="293192"/>
                    </a:cubicBezTo>
                    <a:cubicBezTo>
                      <a:pt x="80628" y="307852"/>
                      <a:pt x="109947" y="324955"/>
                      <a:pt x="139266" y="334728"/>
                    </a:cubicBezTo>
                    <a:cubicBezTo>
                      <a:pt x="195462" y="351831"/>
                      <a:pt x="251656" y="346944"/>
                      <a:pt x="302965" y="342058"/>
                    </a:cubicBezTo>
                    <a:cubicBezTo>
                      <a:pt x="320068" y="339615"/>
                      <a:pt x="339614" y="334728"/>
                      <a:pt x="346944" y="320068"/>
                    </a:cubicBezTo>
                    <a:cubicBezTo>
                      <a:pt x="356718" y="302965"/>
                      <a:pt x="349387" y="276089"/>
                      <a:pt x="342058" y="254100"/>
                    </a:cubicBezTo>
                    <a:cubicBezTo>
                      <a:pt x="329841" y="207678"/>
                      <a:pt x="310295" y="156369"/>
                      <a:pt x="283419" y="112390"/>
                    </a:cubicBezTo>
                    <a:cubicBezTo>
                      <a:pt x="307852" y="141710"/>
                      <a:pt x="324955" y="175915"/>
                      <a:pt x="339614" y="210121"/>
                    </a:cubicBezTo>
                    <a:cubicBezTo>
                      <a:pt x="351831" y="236997"/>
                      <a:pt x="368934" y="273646"/>
                      <a:pt x="393367" y="290749"/>
                    </a:cubicBezTo>
                    <a:cubicBezTo>
                      <a:pt x="410469" y="302965"/>
                      <a:pt x="427572" y="300522"/>
                      <a:pt x="442232" y="293192"/>
                    </a:cubicBezTo>
                    <a:cubicBezTo>
                      <a:pt x="464221" y="280976"/>
                      <a:pt x="486210" y="263873"/>
                      <a:pt x="508200" y="249214"/>
                    </a:cubicBezTo>
                    <a:cubicBezTo>
                      <a:pt x="557065" y="217451"/>
                      <a:pt x="608374" y="183245"/>
                      <a:pt x="649910" y="139266"/>
                    </a:cubicBezTo>
                    <a:cubicBezTo>
                      <a:pt x="684115" y="100174"/>
                      <a:pt x="710992" y="53752"/>
                      <a:pt x="725651" y="0"/>
                    </a:cubicBezTo>
                    <a:cubicBezTo>
                      <a:pt x="723208" y="68412"/>
                      <a:pt x="710992" y="136823"/>
                      <a:pt x="679229" y="188132"/>
                    </a:cubicBezTo>
                    <a:cubicBezTo>
                      <a:pt x="659683" y="222338"/>
                      <a:pt x="627920" y="244327"/>
                      <a:pt x="598601" y="266316"/>
                    </a:cubicBezTo>
                    <a:cubicBezTo>
                      <a:pt x="583941" y="276089"/>
                      <a:pt x="571725" y="288306"/>
                      <a:pt x="557065" y="300522"/>
                    </a:cubicBezTo>
                    <a:cubicBezTo>
                      <a:pt x="549736" y="305409"/>
                      <a:pt x="542405" y="310295"/>
                      <a:pt x="537519" y="320068"/>
                    </a:cubicBezTo>
                    <a:cubicBezTo>
                      <a:pt x="537519" y="322512"/>
                      <a:pt x="539963" y="327398"/>
                      <a:pt x="542405" y="324955"/>
                    </a:cubicBezTo>
                    <a:cubicBezTo>
                      <a:pt x="576612" y="322512"/>
                      <a:pt x="603487" y="302965"/>
                      <a:pt x="640136" y="305409"/>
                    </a:cubicBezTo>
                    <a:cubicBezTo>
                      <a:pt x="671899" y="307852"/>
                      <a:pt x="706105" y="322512"/>
                      <a:pt x="737867" y="329841"/>
                    </a:cubicBezTo>
                    <a:cubicBezTo>
                      <a:pt x="671899" y="361604"/>
                      <a:pt x="586385" y="368934"/>
                      <a:pt x="508200" y="349388"/>
                    </a:cubicBezTo>
                    <a:cubicBezTo>
                      <a:pt x="503314" y="346944"/>
                      <a:pt x="495983" y="342058"/>
                      <a:pt x="491097" y="339615"/>
                    </a:cubicBezTo>
                    <a:cubicBezTo>
                      <a:pt x="488654" y="337171"/>
                      <a:pt x="486210" y="339615"/>
                      <a:pt x="486210" y="344501"/>
                    </a:cubicBezTo>
                    <a:cubicBezTo>
                      <a:pt x="483767" y="344501"/>
                      <a:pt x="481324" y="342058"/>
                      <a:pt x="476438" y="342058"/>
                    </a:cubicBezTo>
                    <a:cubicBezTo>
                      <a:pt x="471551" y="339615"/>
                      <a:pt x="471551" y="346944"/>
                      <a:pt x="476438" y="349388"/>
                    </a:cubicBezTo>
                    <a:cubicBezTo>
                      <a:pt x="486210" y="351831"/>
                      <a:pt x="495983" y="356717"/>
                      <a:pt x="505756" y="359161"/>
                    </a:cubicBezTo>
                    <a:cubicBezTo>
                      <a:pt x="544849" y="381150"/>
                      <a:pt x="586385" y="386037"/>
                      <a:pt x="627920" y="390923"/>
                    </a:cubicBezTo>
                    <a:cubicBezTo>
                      <a:pt x="667012" y="395810"/>
                      <a:pt x="703661" y="405583"/>
                      <a:pt x="740310" y="412913"/>
                    </a:cubicBezTo>
                    <a:cubicBezTo>
                      <a:pt x="713434" y="410469"/>
                      <a:pt x="689002" y="408026"/>
                      <a:pt x="662126" y="408026"/>
                    </a:cubicBezTo>
                    <a:cubicBezTo>
                      <a:pt x="625477" y="405583"/>
                      <a:pt x="581498" y="400696"/>
                      <a:pt x="547292" y="410469"/>
                    </a:cubicBezTo>
                    <a:cubicBezTo>
                      <a:pt x="530189" y="415356"/>
                      <a:pt x="525303" y="427572"/>
                      <a:pt x="530189" y="447118"/>
                    </a:cubicBezTo>
                    <a:cubicBezTo>
                      <a:pt x="539963" y="483767"/>
                      <a:pt x="552179" y="520416"/>
                      <a:pt x="561952" y="557065"/>
                    </a:cubicBezTo>
                    <a:cubicBezTo>
                      <a:pt x="583941" y="649910"/>
                      <a:pt x="593714" y="745197"/>
                      <a:pt x="588828" y="835598"/>
                    </a:cubicBezTo>
                    <a:cubicBezTo>
                      <a:pt x="586385" y="879577"/>
                      <a:pt x="583941" y="925999"/>
                      <a:pt x="564395" y="962648"/>
                    </a:cubicBezTo>
                    <a:cubicBezTo>
                      <a:pt x="557065" y="977308"/>
                      <a:pt x="549736" y="991968"/>
                      <a:pt x="544849" y="1006627"/>
                    </a:cubicBezTo>
                    <a:cubicBezTo>
                      <a:pt x="537519" y="940659"/>
                      <a:pt x="561952" y="879577"/>
                      <a:pt x="561952" y="813609"/>
                    </a:cubicBezTo>
                    <a:cubicBezTo>
                      <a:pt x="561952" y="728094"/>
                      <a:pt x="517973" y="642580"/>
                      <a:pt x="500870" y="557065"/>
                    </a:cubicBezTo>
                    <a:cubicBezTo>
                      <a:pt x="488654" y="493540"/>
                      <a:pt x="459334" y="427572"/>
                      <a:pt x="403139" y="388480"/>
                    </a:cubicBezTo>
                    <a:cubicBezTo>
                      <a:pt x="373820" y="366490"/>
                      <a:pt x="342058" y="359161"/>
                      <a:pt x="310295" y="359161"/>
                    </a:cubicBezTo>
                    <a:cubicBezTo>
                      <a:pt x="307852" y="356717"/>
                      <a:pt x="305409" y="354274"/>
                      <a:pt x="302965" y="356717"/>
                    </a:cubicBezTo>
                    <a:cubicBezTo>
                      <a:pt x="302965" y="356717"/>
                      <a:pt x="300522" y="359161"/>
                      <a:pt x="300522" y="359161"/>
                    </a:cubicBezTo>
                    <a:cubicBezTo>
                      <a:pt x="280976" y="361604"/>
                      <a:pt x="261429" y="366490"/>
                      <a:pt x="244327" y="376264"/>
                    </a:cubicBezTo>
                    <a:cubicBezTo>
                      <a:pt x="239440" y="378707"/>
                      <a:pt x="244327" y="386037"/>
                      <a:pt x="249213" y="383593"/>
                    </a:cubicBezTo>
                    <a:cubicBezTo>
                      <a:pt x="254100" y="381150"/>
                      <a:pt x="258987" y="378707"/>
                      <a:pt x="266316" y="376264"/>
                    </a:cubicBezTo>
                    <a:cubicBezTo>
                      <a:pt x="263873" y="378707"/>
                      <a:pt x="258987" y="378707"/>
                      <a:pt x="256543" y="381150"/>
                    </a:cubicBezTo>
                    <a:cubicBezTo>
                      <a:pt x="244327" y="395810"/>
                      <a:pt x="239440" y="417799"/>
                      <a:pt x="234554" y="434902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3188" name="Graphic 2886">
                <a:extLst>
                  <a:ext uri="{FF2B5EF4-FFF2-40B4-BE49-F238E27FC236}">
                    <a16:creationId xmlns:a16="http://schemas.microsoft.com/office/drawing/2014/main" id="{759EE2CA-BC40-4A84-94E5-3819747ED5CE}"/>
                  </a:ext>
                </a:extLst>
              </p:cNvPr>
              <p:cNvGrpSpPr/>
              <p:nvPr/>
            </p:nvGrpSpPr>
            <p:grpSpPr>
              <a:xfrm>
                <a:off x="9790223" y="-551270"/>
                <a:ext cx="2183671" cy="1348424"/>
                <a:chOff x="9790223" y="-551270"/>
                <a:chExt cx="2183671" cy="1348424"/>
              </a:xfrm>
            </p:grpSpPr>
            <p:sp>
              <p:nvSpPr>
                <p:cNvPr id="3189" name="Freeform: Shape 3188">
                  <a:extLst>
                    <a:ext uri="{FF2B5EF4-FFF2-40B4-BE49-F238E27FC236}">
                      <a16:creationId xmlns:a16="http://schemas.microsoft.com/office/drawing/2014/main" id="{8D564183-BFB9-4E1A-A4D7-3BD5F50AFD5A}"/>
                    </a:ext>
                  </a:extLst>
                </p:cNvPr>
                <p:cNvSpPr/>
                <p:nvPr/>
              </p:nvSpPr>
              <p:spPr>
                <a:xfrm>
                  <a:off x="9790223" y="-551270"/>
                  <a:ext cx="2183671" cy="1348424"/>
                </a:xfrm>
                <a:custGeom>
                  <a:avLst/>
                  <a:gdLst>
                    <a:gd name="connsiteX0" fmla="*/ 241884 w 2183671"/>
                    <a:gd name="connsiteY0" fmla="*/ 610817 h 1348424"/>
                    <a:gd name="connsiteX1" fmla="*/ 544849 w 2183671"/>
                    <a:gd name="connsiteY1" fmla="*/ 640137 h 1348424"/>
                    <a:gd name="connsiteX2" fmla="*/ 706105 w 2183671"/>
                    <a:gd name="connsiteY2" fmla="*/ 674342 h 1348424"/>
                    <a:gd name="connsiteX3" fmla="*/ 757414 w 2183671"/>
                    <a:gd name="connsiteY3" fmla="*/ 671899 h 1348424"/>
                    <a:gd name="connsiteX4" fmla="*/ 840485 w 2183671"/>
                    <a:gd name="connsiteY4" fmla="*/ 647466 h 1348424"/>
                    <a:gd name="connsiteX5" fmla="*/ 925999 w 2183671"/>
                    <a:gd name="connsiteY5" fmla="*/ 623034 h 1348424"/>
                    <a:gd name="connsiteX6" fmla="*/ 982194 w 2183671"/>
                    <a:gd name="connsiteY6" fmla="*/ 613261 h 1348424"/>
                    <a:gd name="connsiteX7" fmla="*/ 977308 w 2183671"/>
                    <a:gd name="connsiteY7" fmla="*/ 603488 h 1348424"/>
                    <a:gd name="connsiteX8" fmla="*/ 960205 w 2183671"/>
                    <a:gd name="connsiteY8" fmla="*/ 588828 h 1348424"/>
                    <a:gd name="connsiteX9" fmla="*/ 952875 w 2183671"/>
                    <a:gd name="connsiteY9" fmla="*/ 586385 h 1348424"/>
                    <a:gd name="connsiteX10" fmla="*/ 872247 w 2183671"/>
                    <a:gd name="connsiteY10" fmla="*/ 542406 h 1348424"/>
                    <a:gd name="connsiteX11" fmla="*/ 754970 w 2183671"/>
                    <a:gd name="connsiteY11" fmla="*/ 488654 h 1348424"/>
                    <a:gd name="connsiteX12" fmla="*/ 495983 w 2183671"/>
                    <a:gd name="connsiteY12" fmla="*/ 476438 h 1348424"/>
                    <a:gd name="connsiteX13" fmla="*/ 493540 w 2183671"/>
                    <a:gd name="connsiteY13" fmla="*/ 466665 h 1348424"/>
                    <a:gd name="connsiteX14" fmla="*/ 664569 w 2183671"/>
                    <a:gd name="connsiteY14" fmla="*/ 444675 h 1348424"/>
                    <a:gd name="connsiteX15" fmla="*/ 860030 w 2183671"/>
                    <a:gd name="connsiteY15" fmla="*/ 503314 h 1348424"/>
                    <a:gd name="connsiteX16" fmla="*/ 1060379 w 2183671"/>
                    <a:gd name="connsiteY16" fmla="*/ 579055 h 1348424"/>
                    <a:gd name="connsiteX17" fmla="*/ 1228964 w 2183671"/>
                    <a:gd name="connsiteY17" fmla="*/ 557066 h 1348424"/>
                    <a:gd name="connsiteX18" fmla="*/ 1172769 w 2183671"/>
                    <a:gd name="connsiteY18" fmla="*/ 454448 h 1348424"/>
                    <a:gd name="connsiteX19" fmla="*/ 1040832 w 2183671"/>
                    <a:gd name="connsiteY19" fmla="*/ 280976 h 1348424"/>
                    <a:gd name="connsiteX20" fmla="*/ 1038390 w 2183671"/>
                    <a:gd name="connsiteY20" fmla="*/ 278533 h 1348424"/>
                    <a:gd name="connsiteX21" fmla="*/ 938215 w 2183671"/>
                    <a:gd name="connsiteY21" fmla="*/ 180802 h 1348424"/>
                    <a:gd name="connsiteX22" fmla="*/ 940659 w 2183671"/>
                    <a:gd name="connsiteY22" fmla="*/ 173472 h 1348424"/>
                    <a:gd name="connsiteX23" fmla="*/ 952875 w 2183671"/>
                    <a:gd name="connsiteY23" fmla="*/ 185689 h 1348424"/>
                    <a:gd name="connsiteX24" fmla="*/ 967534 w 2183671"/>
                    <a:gd name="connsiteY24" fmla="*/ 195462 h 1348424"/>
                    <a:gd name="connsiteX25" fmla="*/ 1006627 w 2183671"/>
                    <a:gd name="connsiteY25" fmla="*/ 224781 h 1348424"/>
                    <a:gd name="connsiteX26" fmla="*/ 1082368 w 2183671"/>
                    <a:gd name="connsiteY26" fmla="*/ 283419 h 1348424"/>
                    <a:gd name="connsiteX27" fmla="*/ 1197202 w 2183671"/>
                    <a:gd name="connsiteY27" fmla="*/ 427572 h 1348424"/>
                    <a:gd name="connsiteX28" fmla="*/ 1253397 w 2183671"/>
                    <a:gd name="connsiteY28" fmla="*/ 522860 h 1348424"/>
                    <a:gd name="connsiteX29" fmla="*/ 1351128 w 2183671"/>
                    <a:gd name="connsiteY29" fmla="*/ 530189 h 1348424"/>
                    <a:gd name="connsiteX30" fmla="*/ 1441529 w 2183671"/>
                    <a:gd name="connsiteY30" fmla="*/ 471551 h 1348424"/>
                    <a:gd name="connsiteX31" fmla="*/ 1531930 w 2183671"/>
                    <a:gd name="connsiteY31" fmla="*/ 371377 h 1348424"/>
                    <a:gd name="connsiteX32" fmla="*/ 1556362 w 2183671"/>
                    <a:gd name="connsiteY32" fmla="*/ 290749 h 1348424"/>
                    <a:gd name="connsiteX33" fmla="*/ 1556362 w 2183671"/>
                    <a:gd name="connsiteY33" fmla="*/ 114834 h 1348424"/>
                    <a:gd name="connsiteX34" fmla="*/ 1556362 w 2183671"/>
                    <a:gd name="connsiteY34" fmla="*/ 97731 h 1348424"/>
                    <a:gd name="connsiteX35" fmla="*/ 1585682 w 2183671"/>
                    <a:gd name="connsiteY35" fmla="*/ 0 h 1348424"/>
                    <a:gd name="connsiteX36" fmla="*/ 1585682 w 2183671"/>
                    <a:gd name="connsiteY36" fmla="*/ 2443 h 1348424"/>
                    <a:gd name="connsiteX37" fmla="*/ 1573465 w 2183671"/>
                    <a:gd name="connsiteY37" fmla="*/ 114834 h 1348424"/>
                    <a:gd name="connsiteX38" fmla="*/ 1593011 w 2183671"/>
                    <a:gd name="connsiteY38" fmla="*/ 200348 h 1348424"/>
                    <a:gd name="connsiteX39" fmla="*/ 1605228 w 2183671"/>
                    <a:gd name="connsiteY39" fmla="*/ 307852 h 1348424"/>
                    <a:gd name="connsiteX40" fmla="*/ 1593011 w 2183671"/>
                    <a:gd name="connsiteY40" fmla="*/ 388480 h 1348424"/>
                    <a:gd name="connsiteX41" fmla="*/ 1617444 w 2183671"/>
                    <a:gd name="connsiteY41" fmla="*/ 371377 h 1348424"/>
                    <a:gd name="connsiteX42" fmla="*/ 1771370 w 2183671"/>
                    <a:gd name="connsiteY42" fmla="*/ 222338 h 1348424"/>
                    <a:gd name="connsiteX43" fmla="*/ 1847111 w 2183671"/>
                    <a:gd name="connsiteY43" fmla="*/ 12216 h 1348424"/>
                    <a:gd name="connsiteX44" fmla="*/ 1847111 w 2183671"/>
                    <a:gd name="connsiteY44" fmla="*/ 12216 h 1348424"/>
                    <a:gd name="connsiteX45" fmla="*/ 1795803 w 2183671"/>
                    <a:gd name="connsiteY45" fmla="*/ 239440 h 1348424"/>
                    <a:gd name="connsiteX46" fmla="*/ 1663866 w 2183671"/>
                    <a:gd name="connsiteY46" fmla="*/ 398253 h 1348424"/>
                    <a:gd name="connsiteX47" fmla="*/ 1478178 w 2183671"/>
                    <a:gd name="connsiteY47" fmla="*/ 517973 h 1348424"/>
                    <a:gd name="connsiteX48" fmla="*/ 1404880 w 2183671"/>
                    <a:gd name="connsiteY48" fmla="*/ 554622 h 1348424"/>
                    <a:gd name="connsiteX49" fmla="*/ 1399993 w 2183671"/>
                    <a:gd name="connsiteY49" fmla="*/ 559509 h 1348424"/>
                    <a:gd name="connsiteX50" fmla="*/ 1392664 w 2183671"/>
                    <a:gd name="connsiteY50" fmla="*/ 566839 h 1348424"/>
                    <a:gd name="connsiteX51" fmla="*/ 1399993 w 2183671"/>
                    <a:gd name="connsiteY51" fmla="*/ 579055 h 1348424"/>
                    <a:gd name="connsiteX52" fmla="*/ 1402437 w 2183671"/>
                    <a:gd name="connsiteY52" fmla="*/ 581498 h 1348424"/>
                    <a:gd name="connsiteX53" fmla="*/ 1463518 w 2183671"/>
                    <a:gd name="connsiteY53" fmla="*/ 588828 h 1348424"/>
                    <a:gd name="connsiteX54" fmla="*/ 1788474 w 2183671"/>
                    <a:gd name="connsiteY54" fmla="*/ 654796 h 1348424"/>
                    <a:gd name="connsiteX55" fmla="*/ 1932626 w 2183671"/>
                    <a:gd name="connsiteY55" fmla="*/ 706105 h 1348424"/>
                    <a:gd name="connsiteX56" fmla="*/ 2008368 w 2183671"/>
                    <a:gd name="connsiteY56" fmla="*/ 742754 h 1348424"/>
                    <a:gd name="connsiteX57" fmla="*/ 2052346 w 2183671"/>
                    <a:gd name="connsiteY57" fmla="*/ 764743 h 1348424"/>
                    <a:gd name="connsiteX58" fmla="*/ 2181839 w 2183671"/>
                    <a:gd name="connsiteY58" fmla="*/ 808722 h 1348424"/>
                    <a:gd name="connsiteX59" fmla="*/ 2181839 w 2183671"/>
                    <a:gd name="connsiteY59" fmla="*/ 811165 h 1348424"/>
                    <a:gd name="connsiteX60" fmla="*/ 2086551 w 2183671"/>
                    <a:gd name="connsiteY60" fmla="*/ 803836 h 1348424"/>
                    <a:gd name="connsiteX61" fmla="*/ 1961945 w 2183671"/>
                    <a:gd name="connsiteY61" fmla="*/ 747641 h 1348424"/>
                    <a:gd name="connsiteX62" fmla="*/ 1756710 w 2183671"/>
                    <a:gd name="connsiteY62" fmla="*/ 686559 h 1348424"/>
                    <a:gd name="connsiteX63" fmla="*/ 1898421 w 2183671"/>
                    <a:gd name="connsiteY63" fmla="*/ 796506 h 1348424"/>
                    <a:gd name="connsiteX64" fmla="*/ 1969275 w 2183671"/>
                    <a:gd name="connsiteY64" fmla="*/ 872247 h 1348424"/>
                    <a:gd name="connsiteX65" fmla="*/ 2067005 w 2183671"/>
                    <a:gd name="connsiteY65" fmla="*/ 962648 h 1348424"/>
                    <a:gd name="connsiteX66" fmla="*/ 2067005 w 2183671"/>
                    <a:gd name="connsiteY66" fmla="*/ 967535 h 1348424"/>
                    <a:gd name="connsiteX67" fmla="*/ 1925296 w 2183671"/>
                    <a:gd name="connsiteY67" fmla="*/ 864917 h 1348424"/>
                    <a:gd name="connsiteX68" fmla="*/ 1710289 w 2183671"/>
                    <a:gd name="connsiteY68" fmla="*/ 703662 h 1348424"/>
                    <a:gd name="connsiteX69" fmla="*/ 1480621 w 2183671"/>
                    <a:gd name="connsiteY69" fmla="*/ 645023 h 1348424"/>
                    <a:gd name="connsiteX70" fmla="*/ 1351128 w 2183671"/>
                    <a:gd name="connsiteY70" fmla="*/ 632807 h 1348424"/>
                    <a:gd name="connsiteX71" fmla="*/ 1326695 w 2183671"/>
                    <a:gd name="connsiteY71" fmla="*/ 632807 h 1348424"/>
                    <a:gd name="connsiteX72" fmla="*/ 1360901 w 2183671"/>
                    <a:gd name="connsiteY72" fmla="*/ 679229 h 1348424"/>
                    <a:gd name="connsiteX73" fmla="*/ 1412209 w 2183671"/>
                    <a:gd name="connsiteY73" fmla="*/ 825825 h 1348424"/>
                    <a:gd name="connsiteX74" fmla="*/ 1434199 w 2183671"/>
                    <a:gd name="connsiteY74" fmla="*/ 955318 h 1348424"/>
                    <a:gd name="connsiteX75" fmla="*/ 1443972 w 2183671"/>
                    <a:gd name="connsiteY75" fmla="*/ 1016400 h 1348424"/>
                    <a:gd name="connsiteX76" fmla="*/ 1443972 w 2183671"/>
                    <a:gd name="connsiteY76" fmla="*/ 1155667 h 1348424"/>
                    <a:gd name="connsiteX77" fmla="*/ 1412209 w 2183671"/>
                    <a:gd name="connsiteY77" fmla="*/ 1231408 h 1348424"/>
                    <a:gd name="connsiteX78" fmla="*/ 1402437 w 2183671"/>
                    <a:gd name="connsiteY78" fmla="*/ 1343798 h 1348424"/>
                    <a:gd name="connsiteX79" fmla="*/ 1395106 w 2183671"/>
                    <a:gd name="connsiteY79" fmla="*/ 1343798 h 1348424"/>
                    <a:gd name="connsiteX80" fmla="*/ 1402437 w 2183671"/>
                    <a:gd name="connsiteY80" fmla="*/ 1180099 h 1348424"/>
                    <a:gd name="connsiteX81" fmla="*/ 1421982 w 2183671"/>
                    <a:gd name="connsiteY81" fmla="*/ 1065265 h 1348424"/>
                    <a:gd name="connsiteX82" fmla="*/ 1397550 w 2183671"/>
                    <a:gd name="connsiteY82" fmla="*/ 938216 h 1348424"/>
                    <a:gd name="connsiteX83" fmla="*/ 1351128 w 2183671"/>
                    <a:gd name="connsiteY83" fmla="*/ 747641 h 1348424"/>
                    <a:gd name="connsiteX84" fmla="*/ 1255840 w 2183671"/>
                    <a:gd name="connsiteY84" fmla="*/ 623034 h 1348424"/>
                    <a:gd name="connsiteX85" fmla="*/ 1160553 w 2183671"/>
                    <a:gd name="connsiteY85" fmla="*/ 630364 h 1348424"/>
                    <a:gd name="connsiteX86" fmla="*/ 1016400 w 2183671"/>
                    <a:gd name="connsiteY86" fmla="*/ 889350 h 1348424"/>
                    <a:gd name="connsiteX87" fmla="*/ 977308 w 2183671"/>
                    <a:gd name="connsiteY87" fmla="*/ 979751 h 1348424"/>
                    <a:gd name="connsiteX88" fmla="*/ 864917 w 2183671"/>
                    <a:gd name="connsiteY88" fmla="*/ 1141007 h 1348424"/>
                    <a:gd name="connsiteX89" fmla="*/ 801392 w 2183671"/>
                    <a:gd name="connsiteY89" fmla="*/ 1189872 h 1348424"/>
                    <a:gd name="connsiteX90" fmla="*/ 737867 w 2183671"/>
                    <a:gd name="connsiteY90" fmla="*/ 1224078 h 1348424"/>
                    <a:gd name="connsiteX91" fmla="*/ 737867 w 2183671"/>
                    <a:gd name="connsiteY91" fmla="*/ 1216748 h 1348424"/>
                    <a:gd name="connsiteX92" fmla="*/ 855144 w 2183671"/>
                    <a:gd name="connsiteY92" fmla="*/ 1128791 h 1348424"/>
                    <a:gd name="connsiteX93" fmla="*/ 940659 w 2183671"/>
                    <a:gd name="connsiteY93" fmla="*/ 1004184 h 1348424"/>
                    <a:gd name="connsiteX94" fmla="*/ 940659 w 2183671"/>
                    <a:gd name="connsiteY94" fmla="*/ 999297 h 1348424"/>
                    <a:gd name="connsiteX95" fmla="*/ 1004183 w 2183671"/>
                    <a:gd name="connsiteY95" fmla="*/ 820939 h 1348424"/>
                    <a:gd name="connsiteX96" fmla="*/ 1026173 w 2183671"/>
                    <a:gd name="connsiteY96" fmla="*/ 723208 h 1348424"/>
                    <a:gd name="connsiteX97" fmla="*/ 1023730 w 2183671"/>
                    <a:gd name="connsiteY97" fmla="*/ 664569 h 1348424"/>
                    <a:gd name="connsiteX98" fmla="*/ 940659 w 2183671"/>
                    <a:gd name="connsiteY98" fmla="*/ 681672 h 1348424"/>
                    <a:gd name="connsiteX99" fmla="*/ 833154 w 2183671"/>
                    <a:gd name="connsiteY99" fmla="*/ 728094 h 1348424"/>
                    <a:gd name="connsiteX100" fmla="*/ 757414 w 2183671"/>
                    <a:gd name="connsiteY100" fmla="*/ 811165 h 1348424"/>
                    <a:gd name="connsiteX101" fmla="*/ 715878 w 2183671"/>
                    <a:gd name="connsiteY101" fmla="*/ 872247 h 1348424"/>
                    <a:gd name="connsiteX102" fmla="*/ 686558 w 2183671"/>
                    <a:gd name="connsiteY102" fmla="*/ 913783 h 1348424"/>
                    <a:gd name="connsiteX103" fmla="*/ 640136 w 2183671"/>
                    <a:gd name="connsiteY103" fmla="*/ 962648 h 1348424"/>
                    <a:gd name="connsiteX104" fmla="*/ 530189 w 2183671"/>
                    <a:gd name="connsiteY104" fmla="*/ 1035946 h 1348424"/>
                    <a:gd name="connsiteX105" fmla="*/ 473994 w 2183671"/>
                    <a:gd name="connsiteY105" fmla="*/ 1065265 h 1348424"/>
                    <a:gd name="connsiteX106" fmla="*/ 471551 w 2183671"/>
                    <a:gd name="connsiteY106" fmla="*/ 1057936 h 1348424"/>
                    <a:gd name="connsiteX107" fmla="*/ 608374 w 2183671"/>
                    <a:gd name="connsiteY107" fmla="*/ 967535 h 1348424"/>
                    <a:gd name="connsiteX108" fmla="*/ 706105 w 2183671"/>
                    <a:gd name="connsiteY108" fmla="*/ 840485 h 1348424"/>
                    <a:gd name="connsiteX109" fmla="*/ 737867 w 2183671"/>
                    <a:gd name="connsiteY109" fmla="*/ 791619 h 1348424"/>
                    <a:gd name="connsiteX110" fmla="*/ 747640 w 2183671"/>
                    <a:gd name="connsiteY110" fmla="*/ 772073 h 1348424"/>
                    <a:gd name="connsiteX111" fmla="*/ 750083 w 2183671"/>
                    <a:gd name="connsiteY111" fmla="*/ 747641 h 1348424"/>
                    <a:gd name="connsiteX112" fmla="*/ 723207 w 2183671"/>
                    <a:gd name="connsiteY112" fmla="*/ 740311 h 1348424"/>
                    <a:gd name="connsiteX113" fmla="*/ 703661 w 2183671"/>
                    <a:gd name="connsiteY113" fmla="*/ 742754 h 1348424"/>
                    <a:gd name="connsiteX114" fmla="*/ 500870 w 2183671"/>
                    <a:gd name="connsiteY114" fmla="*/ 838042 h 1348424"/>
                    <a:gd name="connsiteX115" fmla="*/ 371377 w 2183671"/>
                    <a:gd name="connsiteY115" fmla="*/ 945545 h 1348424"/>
                    <a:gd name="connsiteX116" fmla="*/ 351831 w 2183671"/>
                    <a:gd name="connsiteY116" fmla="*/ 960205 h 1348424"/>
                    <a:gd name="connsiteX117" fmla="*/ 317625 w 2183671"/>
                    <a:gd name="connsiteY117" fmla="*/ 984638 h 1348424"/>
                    <a:gd name="connsiteX118" fmla="*/ 261429 w 2183671"/>
                    <a:gd name="connsiteY118" fmla="*/ 1004184 h 1348424"/>
                    <a:gd name="connsiteX119" fmla="*/ 285862 w 2183671"/>
                    <a:gd name="connsiteY119" fmla="*/ 989524 h 1348424"/>
                    <a:gd name="connsiteX120" fmla="*/ 361604 w 2183671"/>
                    <a:gd name="connsiteY120" fmla="*/ 908896 h 1348424"/>
                    <a:gd name="connsiteX121" fmla="*/ 403139 w 2183671"/>
                    <a:gd name="connsiteY121" fmla="*/ 852701 h 1348424"/>
                    <a:gd name="connsiteX122" fmla="*/ 403139 w 2183671"/>
                    <a:gd name="connsiteY122" fmla="*/ 850258 h 1348424"/>
                    <a:gd name="connsiteX123" fmla="*/ 332284 w 2183671"/>
                    <a:gd name="connsiteY123" fmla="*/ 884464 h 1348424"/>
                    <a:gd name="connsiteX124" fmla="*/ 227224 w 2183671"/>
                    <a:gd name="connsiteY124" fmla="*/ 952875 h 1348424"/>
                    <a:gd name="connsiteX125" fmla="*/ 117277 w 2183671"/>
                    <a:gd name="connsiteY125" fmla="*/ 1004184 h 1348424"/>
                    <a:gd name="connsiteX126" fmla="*/ 48865 w 2183671"/>
                    <a:gd name="connsiteY126" fmla="*/ 1045719 h 1348424"/>
                    <a:gd name="connsiteX127" fmla="*/ 0 w 2183671"/>
                    <a:gd name="connsiteY127" fmla="*/ 1070152 h 1348424"/>
                    <a:gd name="connsiteX128" fmla="*/ 26875 w 2183671"/>
                    <a:gd name="connsiteY128" fmla="*/ 1045719 h 1348424"/>
                    <a:gd name="connsiteX129" fmla="*/ 78184 w 2183671"/>
                    <a:gd name="connsiteY129" fmla="*/ 1006627 h 1348424"/>
                    <a:gd name="connsiteX130" fmla="*/ 188131 w 2183671"/>
                    <a:gd name="connsiteY130" fmla="*/ 913783 h 1348424"/>
                    <a:gd name="connsiteX131" fmla="*/ 317625 w 2183671"/>
                    <a:gd name="connsiteY131" fmla="*/ 852701 h 1348424"/>
                    <a:gd name="connsiteX132" fmla="*/ 346944 w 2183671"/>
                    <a:gd name="connsiteY132" fmla="*/ 838042 h 1348424"/>
                    <a:gd name="connsiteX133" fmla="*/ 300522 w 2183671"/>
                    <a:gd name="connsiteY133" fmla="*/ 828268 h 1348424"/>
                    <a:gd name="connsiteX134" fmla="*/ 197904 w 2183671"/>
                    <a:gd name="connsiteY134" fmla="*/ 813609 h 1348424"/>
                    <a:gd name="connsiteX135" fmla="*/ 193018 w 2183671"/>
                    <a:gd name="connsiteY135" fmla="*/ 816052 h 1348424"/>
                    <a:gd name="connsiteX136" fmla="*/ 163699 w 2183671"/>
                    <a:gd name="connsiteY136" fmla="*/ 820939 h 1348424"/>
                    <a:gd name="connsiteX137" fmla="*/ 166142 w 2183671"/>
                    <a:gd name="connsiteY137" fmla="*/ 816052 h 1348424"/>
                    <a:gd name="connsiteX138" fmla="*/ 315182 w 2183671"/>
                    <a:gd name="connsiteY138" fmla="*/ 791619 h 1348424"/>
                    <a:gd name="connsiteX139" fmla="*/ 349387 w 2183671"/>
                    <a:gd name="connsiteY139" fmla="*/ 794063 h 1348424"/>
                    <a:gd name="connsiteX140" fmla="*/ 422685 w 2183671"/>
                    <a:gd name="connsiteY140" fmla="*/ 779403 h 1348424"/>
                    <a:gd name="connsiteX141" fmla="*/ 532632 w 2183671"/>
                    <a:gd name="connsiteY141" fmla="*/ 735424 h 1348424"/>
                    <a:gd name="connsiteX142" fmla="*/ 671899 w 2183671"/>
                    <a:gd name="connsiteY142" fmla="*/ 693889 h 1348424"/>
                    <a:gd name="connsiteX143" fmla="*/ 588827 w 2183671"/>
                    <a:gd name="connsiteY143" fmla="*/ 671899 h 1348424"/>
                    <a:gd name="connsiteX144" fmla="*/ 437345 w 2183671"/>
                    <a:gd name="connsiteY144" fmla="*/ 620590 h 1348424"/>
                    <a:gd name="connsiteX145" fmla="*/ 408026 w 2183671"/>
                    <a:gd name="connsiteY145" fmla="*/ 613261 h 1348424"/>
                    <a:gd name="connsiteX146" fmla="*/ 254100 w 2183671"/>
                    <a:gd name="connsiteY146" fmla="*/ 605931 h 1348424"/>
                    <a:gd name="connsiteX147" fmla="*/ 241884 w 2183671"/>
                    <a:gd name="connsiteY147" fmla="*/ 610817 h 13484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</a:cxnLst>
                  <a:rect l="l" t="t" r="r" b="b"/>
                  <a:pathLst>
                    <a:path w="2183671" h="1348424">
                      <a:moveTo>
                        <a:pt x="241884" y="610817"/>
                      </a:moveTo>
                      <a:cubicBezTo>
                        <a:pt x="337171" y="583941"/>
                        <a:pt x="442231" y="613261"/>
                        <a:pt x="544849" y="640137"/>
                      </a:cubicBezTo>
                      <a:cubicBezTo>
                        <a:pt x="598601" y="654796"/>
                        <a:pt x="654796" y="669456"/>
                        <a:pt x="706105" y="674342"/>
                      </a:cubicBezTo>
                      <a:cubicBezTo>
                        <a:pt x="723207" y="674342"/>
                        <a:pt x="740310" y="674342"/>
                        <a:pt x="757414" y="671899"/>
                      </a:cubicBezTo>
                      <a:cubicBezTo>
                        <a:pt x="784289" y="662126"/>
                        <a:pt x="813608" y="657240"/>
                        <a:pt x="840485" y="647466"/>
                      </a:cubicBezTo>
                      <a:cubicBezTo>
                        <a:pt x="869803" y="637693"/>
                        <a:pt x="896679" y="630364"/>
                        <a:pt x="925999" y="623034"/>
                      </a:cubicBezTo>
                      <a:cubicBezTo>
                        <a:pt x="940659" y="618147"/>
                        <a:pt x="962648" y="618147"/>
                        <a:pt x="982194" y="613261"/>
                      </a:cubicBezTo>
                      <a:cubicBezTo>
                        <a:pt x="982194" y="610817"/>
                        <a:pt x="982194" y="608374"/>
                        <a:pt x="977308" y="603488"/>
                      </a:cubicBezTo>
                      <a:cubicBezTo>
                        <a:pt x="972421" y="598601"/>
                        <a:pt x="965091" y="591271"/>
                        <a:pt x="960205" y="588828"/>
                      </a:cubicBezTo>
                      <a:cubicBezTo>
                        <a:pt x="957761" y="588828"/>
                        <a:pt x="955318" y="586385"/>
                        <a:pt x="952875" y="586385"/>
                      </a:cubicBezTo>
                      <a:cubicBezTo>
                        <a:pt x="925999" y="574168"/>
                        <a:pt x="896679" y="557066"/>
                        <a:pt x="872247" y="542406"/>
                      </a:cubicBezTo>
                      <a:cubicBezTo>
                        <a:pt x="833154" y="520416"/>
                        <a:pt x="794063" y="505757"/>
                        <a:pt x="754970" y="488654"/>
                      </a:cubicBezTo>
                      <a:cubicBezTo>
                        <a:pt x="667012" y="454448"/>
                        <a:pt x="571725" y="444675"/>
                        <a:pt x="495983" y="476438"/>
                      </a:cubicBezTo>
                      <a:cubicBezTo>
                        <a:pt x="491097" y="478881"/>
                        <a:pt x="491097" y="469108"/>
                        <a:pt x="493540" y="466665"/>
                      </a:cubicBezTo>
                      <a:cubicBezTo>
                        <a:pt x="542405" y="437345"/>
                        <a:pt x="603487" y="437345"/>
                        <a:pt x="664569" y="444675"/>
                      </a:cubicBezTo>
                      <a:cubicBezTo>
                        <a:pt x="728094" y="454448"/>
                        <a:pt x="796505" y="471551"/>
                        <a:pt x="860030" y="503314"/>
                      </a:cubicBezTo>
                      <a:cubicBezTo>
                        <a:pt x="928442" y="535076"/>
                        <a:pt x="987081" y="571725"/>
                        <a:pt x="1060379" y="579055"/>
                      </a:cubicBezTo>
                      <a:cubicBezTo>
                        <a:pt x="1079925" y="581498"/>
                        <a:pt x="1202088" y="579055"/>
                        <a:pt x="1228964" y="557066"/>
                      </a:cubicBezTo>
                      <a:cubicBezTo>
                        <a:pt x="1204532" y="530189"/>
                        <a:pt x="1187428" y="481324"/>
                        <a:pt x="1172769" y="454448"/>
                      </a:cubicBezTo>
                      <a:cubicBezTo>
                        <a:pt x="1141006" y="393366"/>
                        <a:pt x="1089698" y="329841"/>
                        <a:pt x="1040832" y="280976"/>
                      </a:cubicBezTo>
                      <a:cubicBezTo>
                        <a:pt x="1040832" y="280976"/>
                        <a:pt x="1038390" y="278533"/>
                        <a:pt x="1038390" y="278533"/>
                      </a:cubicBezTo>
                      <a:cubicBezTo>
                        <a:pt x="1006627" y="249213"/>
                        <a:pt x="960205" y="217451"/>
                        <a:pt x="938215" y="180802"/>
                      </a:cubicBezTo>
                      <a:cubicBezTo>
                        <a:pt x="935772" y="178359"/>
                        <a:pt x="935772" y="173472"/>
                        <a:pt x="940659" y="173472"/>
                      </a:cubicBezTo>
                      <a:cubicBezTo>
                        <a:pt x="945545" y="175915"/>
                        <a:pt x="950432" y="180802"/>
                        <a:pt x="952875" y="185689"/>
                      </a:cubicBezTo>
                      <a:cubicBezTo>
                        <a:pt x="960205" y="190575"/>
                        <a:pt x="967534" y="195462"/>
                        <a:pt x="967534" y="195462"/>
                      </a:cubicBezTo>
                      <a:cubicBezTo>
                        <a:pt x="979750" y="205235"/>
                        <a:pt x="991967" y="215008"/>
                        <a:pt x="1006627" y="224781"/>
                      </a:cubicBezTo>
                      <a:cubicBezTo>
                        <a:pt x="1033503" y="241884"/>
                        <a:pt x="1057935" y="261430"/>
                        <a:pt x="1082368" y="283419"/>
                      </a:cubicBezTo>
                      <a:cubicBezTo>
                        <a:pt x="1128790" y="324955"/>
                        <a:pt x="1162996" y="378707"/>
                        <a:pt x="1197202" y="427572"/>
                      </a:cubicBezTo>
                      <a:cubicBezTo>
                        <a:pt x="1216748" y="456891"/>
                        <a:pt x="1228964" y="493540"/>
                        <a:pt x="1253397" y="522860"/>
                      </a:cubicBezTo>
                      <a:cubicBezTo>
                        <a:pt x="1285159" y="559509"/>
                        <a:pt x="1321808" y="542406"/>
                        <a:pt x="1351128" y="530189"/>
                      </a:cubicBezTo>
                      <a:cubicBezTo>
                        <a:pt x="1382890" y="515530"/>
                        <a:pt x="1414653" y="493540"/>
                        <a:pt x="1441529" y="471551"/>
                      </a:cubicBezTo>
                      <a:cubicBezTo>
                        <a:pt x="1475735" y="444675"/>
                        <a:pt x="1509940" y="412913"/>
                        <a:pt x="1531930" y="371377"/>
                      </a:cubicBezTo>
                      <a:cubicBezTo>
                        <a:pt x="1544146" y="346944"/>
                        <a:pt x="1553919" y="320068"/>
                        <a:pt x="1556362" y="290749"/>
                      </a:cubicBezTo>
                      <a:cubicBezTo>
                        <a:pt x="1563692" y="232111"/>
                        <a:pt x="1558806" y="175915"/>
                        <a:pt x="1556362" y="114834"/>
                      </a:cubicBezTo>
                      <a:cubicBezTo>
                        <a:pt x="1556362" y="109947"/>
                        <a:pt x="1556362" y="105061"/>
                        <a:pt x="1556362" y="97731"/>
                      </a:cubicBezTo>
                      <a:cubicBezTo>
                        <a:pt x="1553919" y="61082"/>
                        <a:pt x="1558806" y="21989"/>
                        <a:pt x="1585682" y="0"/>
                      </a:cubicBezTo>
                      <a:cubicBezTo>
                        <a:pt x="1585682" y="0"/>
                        <a:pt x="1588125" y="0"/>
                        <a:pt x="1585682" y="2443"/>
                      </a:cubicBezTo>
                      <a:cubicBezTo>
                        <a:pt x="1568579" y="29319"/>
                        <a:pt x="1568579" y="73298"/>
                        <a:pt x="1573465" y="114834"/>
                      </a:cubicBezTo>
                      <a:cubicBezTo>
                        <a:pt x="1578352" y="141710"/>
                        <a:pt x="1585682" y="171029"/>
                        <a:pt x="1593011" y="200348"/>
                      </a:cubicBezTo>
                      <a:cubicBezTo>
                        <a:pt x="1602784" y="236997"/>
                        <a:pt x="1602784" y="273646"/>
                        <a:pt x="1605228" y="307852"/>
                      </a:cubicBezTo>
                      <a:cubicBezTo>
                        <a:pt x="1605228" y="334728"/>
                        <a:pt x="1600342" y="364047"/>
                        <a:pt x="1593011" y="388480"/>
                      </a:cubicBezTo>
                      <a:cubicBezTo>
                        <a:pt x="1600342" y="383593"/>
                        <a:pt x="1610114" y="376264"/>
                        <a:pt x="1617444" y="371377"/>
                      </a:cubicBezTo>
                      <a:cubicBezTo>
                        <a:pt x="1676082" y="332285"/>
                        <a:pt x="1739607" y="293192"/>
                        <a:pt x="1771370" y="222338"/>
                      </a:cubicBezTo>
                      <a:cubicBezTo>
                        <a:pt x="1800690" y="153926"/>
                        <a:pt x="1817792" y="78185"/>
                        <a:pt x="1847111" y="12216"/>
                      </a:cubicBezTo>
                      <a:cubicBezTo>
                        <a:pt x="1847111" y="12216"/>
                        <a:pt x="1847111" y="12216"/>
                        <a:pt x="1847111" y="12216"/>
                      </a:cubicBezTo>
                      <a:cubicBezTo>
                        <a:pt x="1834895" y="90401"/>
                        <a:pt x="1820236" y="168586"/>
                        <a:pt x="1795803" y="239440"/>
                      </a:cubicBezTo>
                      <a:cubicBezTo>
                        <a:pt x="1768926" y="312739"/>
                        <a:pt x="1722505" y="356717"/>
                        <a:pt x="1663866" y="398253"/>
                      </a:cubicBezTo>
                      <a:cubicBezTo>
                        <a:pt x="1602784" y="439788"/>
                        <a:pt x="1539260" y="478881"/>
                        <a:pt x="1478178" y="517973"/>
                      </a:cubicBezTo>
                      <a:cubicBezTo>
                        <a:pt x="1456188" y="532633"/>
                        <a:pt x="1431755" y="542406"/>
                        <a:pt x="1404880" y="554622"/>
                      </a:cubicBezTo>
                      <a:cubicBezTo>
                        <a:pt x="1402437" y="557066"/>
                        <a:pt x="1399993" y="557066"/>
                        <a:pt x="1399993" y="559509"/>
                      </a:cubicBezTo>
                      <a:cubicBezTo>
                        <a:pt x="1397550" y="561952"/>
                        <a:pt x="1395106" y="564395"/>
                        <a:pt x="1392664" y="566839"/>
                      </a:cubicBezTo>
                      <a:cubicBezTo>
                        <a:pt x="1390220" y="571725"/>
                        <a:pt x="1397550" y="576612"/>
                        <a:pt x="1399993" y="579055"/>
                      </a:cubicBezTo>
                      <a:cubicBezTo>
                        <a:pt x="1399993" y="579055"/>
                        <a:pt x="1402437" y="581498"/>
                        <a:pt x="1402437" y="581498"/>
                      </a:cubicBezTo>
                      <a:cubicBezTo>
                        <a:pt x="1421982" y="583941"/>
                        <a:pt x="1443972" y="586385"/>
                        <a:pt x="1463518" y="588828"/>
                      </a:cubicBezTo>
                      <a:cubicBezTo>
                        <a:pt x="1571022" y="603488"/>
                        <a:pt x="1680969" y="623034"/>
                        <a:pt x="1788474" y="654796"/>
                      </a:cubicBezTo>
                      <a:cubicBezTo>
                        <a:pt x="1837339" y="669456"/>
                        <a:pt x="1886204" y="686559"/>
                        <a:pt x="1932626" y="706105"/>
                      </a:cubicBezTo>
                      <a:cubicBezTo>
                        <a:pt x="1959502" y="715878"/>
                        <a:pt x="1983935" y="730538"/>
                        <a:pt x="2008368" y="742754"/>
                      </a:cubicBezTo>
                      <a:cubicBezTo>
                        <a:pt x="2023027" y="750084"/>
                        <a:pt x="2037686" y="757414"/>
                        <a:pt x="2052346" y="764743"/>
                      </a:cubicBezTo>
                      <a:cubicBezTo>
                        <a:pt x="2093882" y="786733"/>
                        <a:pt x="2140304" y="811165"/>
                        <a:pt x="2181839" y="808722"/>
                      </a:cubicBezTo>
                      <a:cubicBezTo>
                        <a:pt x="2184282" y="808722"/>
                        <a:pt x="2184282" y="811165"/>
                        <a:pt x="2181839" y="811165"/>
                      </a:cubicBezTo>
                      <a:cubicBezTo>
                        <a:pt x="2152520" y="820939"/>
                        <a:pt x="2118315" y="816052"/>
                        <a:pt x="2086551" y="803836"/>
                      </a:cubicBezTo>
                      <a:cubicBezTo>
                        <a:pt x="2045017" y="789176"/>
                        <a:pt x="2003481" y="764743"/>
                        <a:pt x="1961945" y="747641"/>
                      </a:cubicBezTo>
                      <a:cubicBezTo>
                        <a:pt x="1895977" y="718321"/>
                        <a:pt x="1825123" y="701218"/>
                        <a:pt x="1756710" y="686559"/>
                      </a:cubicBezTo>
                      <a:cubicBezTo>
                        <a:pt x="1808019" y="715878"/>
                        <a:pt x="1854441" y="752527"/>
                        <a:pt x="1898421" y="796506"/>
                      </a:cubicBezTo>
                      <a:cubicBezTo>
                        <a:pt x="1922853" y="820939"/>
                        <a:pt x="1947286" y="845371"/>
                        <a:pt x="1969275" y="872247"/>
                      </a:cubicBezTo>
                      <a:cubicBezTo>
                        <a:pt x="1996151" y="904010"/>
                        <a:pt x="2025470" y="952875"/>
                        <a:pt x="2067005" y="962648"/>
                      </a:cubicBezTo>
                      <a:cubicBezTo>
                        <a:pt x="2069450" y="962648"/>
                        <a:pt x="2069450" y="967535"/>
                        <a:pt x="2067005" y="967535"/>
                      </a:cubicBezTo>
                      <a:cubicBezTo>
                        <a:pt x="2018140" y="967535"/>
                        <a:pt x="1959502" y="901566"/>
                        <a:pt x="1925296" y="864917"/>
                      </a:cubicBezTo>
                      <a:cubicBezTo>
                        <a:pt x="1861772" y="794063"/>
                        <a:pt x="1790916" y="742754"/>
                        <a:pt x="1710289" y="703662"/>
                      </a:cubicBezTo>
                      <a:cubicBezTo>
                        <a:pt x="1639433" y="669456"/>
                        <a:pt x="1553919" y="654796"/>
                        <a:pt x="1480621" y="645023"/>
                      </a:cubicBezTo>
                      <a:cubicBezTo>
                        <a:pt x="1436642" y="640137"/>
                        <a:pt x="1395106" y="635250"/>
                        <a:pt x="1351128" y="632807"/>
                      </a:cubicBezTo>
                      <a:cubicBezTo>
                        <a:pt x="1343798" y="632807"/>
                        <a:pt x="1334025" y="632807"/>
                        <a:pt x="1326695" y="632807"/>
                      </a:cubicBezTo>
                      <a:cubicBezTo>
                        <a:pt x="1338911" y="647466"/>
                        <a:pt x="1351128" y="662126"/>
                        <a:pt x="1360901" y="679229"/>
                      </a:cubicBezTo>
                      <a:cubicBezTo>
                        <a:pt x="1387777" y="720764"/>
                        <a:pt x="1404880" y="781846"/>
                        <a:pt x="1412209" y="825825"/>
                      </a:cubicBezTo>
                      <a:cubicBezTo>
                        <a:pt x="1419539" y="869804"/>
                        <a:pt x="1424426" y="911340"/>
                        <a:pt x="1434199" y="955318"/>
                      </a:cubicBezTo>
                      <a:cubicBezTo>
                        <a:pt x="1439086" y="974865"/>
                        <a:pt x="1441529" y="996854"/>
                        <a:pt x="1443972" y="1016400"/>
                      </a:cubicBezTo>
                      <a:cubicBezTo>
                        <a:pt x="1453745" y="1065265"/>
                        <a:pt x="1458631" y="1106801"/>
                        <a:pt x="1443972" y="1155667"/>
                      </a:cubicBezTo>
                      <a:cubicBezTo>
                        <a:pt x="1436642" y="1182543"/>
                        <a:pt x="1419539" y="1204532"/>
                        <a:pt x="1412209" y="1231408"/>
                      </a:cubicBezTo>
                      <a:cubicBezTo>
                        <a:pt x="1402437" y="1263170"/>
                        <a:pt x="1402437" y="1309592"/>
                        <a:pt x="1402437" y="1343798"/>
                      </a:cubicBezTo>
                      <a:cubicBezTo>
                        <a:pt x="1402437" y="1348685"/>
                        <a:pt x="1395106" y="1351128"/>
                        <a:pt x="1395106" y="1343798"/>
                      </a:cubicBezTo>
                      <a:cubicBezTo>
                        <a:pt x="1387777" y="1282717"/>
                        <a:pt x="1392664" y="1236294"/>
                        <a:pt x="1402437" y="1180099"/>
                      </a:cubicBezTo>
                      <a:cubicBezTo>
                        <a:pt x="1409766" y="1141007"/>
                        <a:pt x="1424426" y="1106801"/>
                        <a:pt x="1421982" y="1065265"/>
                      </a:cubicBezTo>
                      <a:cubicBezTo>
                        <a:pt x="1421982" y="1023730"/>
                        <a:pt x="1407323" y="982194"/>
                        <a:pt x="1397550" y="938216"/>
                      </a:cubicBezTo>
                      <a:cubicBezTo>
                        <a:pt x="1380447" y="874691"/>
                        <a:pt x="1378004" y="811165"/>
                        <a:pt x="1351128" y="747641"/>
                      </a:cubicBezTo>
                      <a:cubicBezTo>
                        <a:pt x="1334025" y="708548"/>
                        <a:pt x="1297376" y="642580"/>
                        <a:pt x="1255840" y="623034"/>
                      </a:cubicBezTo>
                      <a:cubicBezTo>
                        <a:pt x="1224077" y="608374"/>
                        <a:pt x="1187428" y="620590"/>
                        <a:pt x="1160553" y="630364"/>
                      </a:cubicBezTo>
                      <a:cubicBezTo>
                        <a:pt x="1062822" y="671899"/>
                        <a:pt x="1050606" y="794063"/>
                        <a:pt x="1016400" y="889350"/>
                      </a:cubicBezTo>
                      <a:cubicBezTo>
                        <a:pt x="1004183" y="921113"/>
                        <a:pt x="991967" y="950432"/>
                        <a:pt x="977308" y="979751"/>
                      </a:cubicBezTo>
                      <a:cubicBezTo>
                        <a:pt x="947988" y="1040833"/>
                        <a:pt x="913783" y="1094585"/>
                        <a:pt x="864917" y="1141007"/>
                      </a:cubicBezTo>
                      <a:cubicBezTo>
                        <a:pt x="845371" y="1158110"/>
                        <a:pt x="823381" y="1175213"/>
                        <a:pt x="801392" y="1189872"/>
                      </a:cubicBezTo>
                      <a:cubicBezTo>
                        <a:pt x="781846" y="1202089"/>
                        <a:pt x="762300" y="1219192"/>
                        <a:pt x="737867" y="1224078"/>
                      </a:cubicBezTo>
                      <a:cubicBezTo>
                        <a:pt x="735424" y="1224078"/>
                        <a:pt x="735424" y="1219192"/>
                        <a:pt x="737867" y="1216748"/>
                      </a:cubicBezTo>
                      <a:cubicBezTo>
                        <a:pt x="779403" y="1187429"/>
                        <a:pt x="820938" y="1165440"/>
                        <a:pt x="855144" y="1128791"/>
                      </a:cubicBezTo>
                      <a:cubicBezTo>
                        <a:pt x="886907" y="1094585"/>
                        <a:pt x="918669" y="1050606"/>
                        <a:pt x="940659" y="1004184"/>
                      </a:cubicBezTo>
                      <a:cubicBezTo>
                        <a:pt x="940659" y="1001740"/>
                        <a:pt x="940659" y="999297"/>
                        <a:pt x="940659" y="999297"/>
                      </a:cubicBezTo>
                      <a:cubicBezTo>
                        <a:pt x="967534" y="940659"/>
                        <a:pt x="989524" y="886907"/>
                        <a:pt x="1004183" y="820939"/>
                      </a:cubicBezTo>
                      <a:cubicBezTo>
                        <a:pt x="1011513" y="789176"/>
                        <a:pt x="1021286" y="757414"/>
                        <a:pt x="1026173" y="723208"/>
                      </a:cubicBezTo>
                      <a:cubicBezTo>
                        <a:pt x="1028616" y="708548"/>
                        <a:pt x="1038390" y="676786"/>
                        <a:pt x="1023730" y="664569"/>
                      </a:cubicBezTo>
                      <a:cubicBezTo>
                        <a:pt x="1001740" y="645023"/>
                        <a:pt x="957761" y="674342"/>
                        <a:pt x="940659" y="681672"/>
                      </a:cubicBezTo>
                      <a:cubicBezTo>
                        <a:pt x="904010" y="693889"/>
                        <a:pt x="864917" y="706105"/>
                        <a:pt x="833154" y="728094"/>
                      </a:cubicBezTo>
                      <a:cubicBezTo>
                        <a:pt x="801392" y="752527"/>
                        <a:pt x="776959" y="774516"/>
                        <a:pt x="757414" y="811165"/>
                      </a:cubicBezTo>
                      <a:cubicBezTo>
                        <a:pt x="745197" y="835598"/>
                        <a:pt x="732981" y="855144"/>
                        <a:pt x="715878" y="872247"/>
                      </a:cubicBezTo>
                      <a:cubicBezTo>
                        <a:pt x="706105" y="886907"/>
                        <a:pt x="696332" y="901566"/>
                        <a:pt x="686558" y="913783"/>
                      </a:cubicBezTo>
                      <a:cubicBezTo>
                        <a:pt x="671899" y="930886"/>
                        <a:pt x="657239" y="947989"/>
                        <a:pt x="640136" y="962648"/>
                      </a:cubicBezTo>
                      <a:cubicBezTo>
                        <a:pt x="608374" y="991967"/>
                        <a:pt x="569282" y="1016400"/>
                        <a:pt x="530189" y="1035946"/>
                      </a:cubicBezTo>
                      <a:cubicBezTo>
                        <a:pt x="510643" y="1045719"/>
                        <a:pt x="493540" y="1055493"/>
                        <a:pt x="473994" y="1065265"/>
                      </a:cubicBezTo>
                      <a:cubicBezTo>
                        <a:pt x="469107" y="1067709"/>
                        <a:pt x="469107" y="1057936"/>
                        <a:pt x="471551" y="1057936"/>
                      </a:cubicBezTo>
                      <a:cubicBezTo>
                        <a:pt x="517973" y="1028617"/>
                        <a:pt x="569282" y="1009070"/>
                        <a:pt x="608374" y="967535"/>
                      </a:cubicBezTo>
                      <a:cubicBezTo>
                        <a:pt x="645023" y="930886"/>
                        <a:pt x="679229" y="886907"/>
                        <a:pt x="706105" y="840485"/>
                      </a:cubicBezTo>
                      <a:cubicBezTo>
                        <a:pt x="715878" y="823382"/>
                        <a:pt x="725651" y="806279"/>
                        <a:pt x="737867" y="791619"/>
                      </a:cubicBezTo>
                      <a:cubicBezTo>
                        <a:pt x="740310" y="784290"/>
                        <a:pt x="745197" y="779403"/>
                        <a:pt x="747640" y="772073"/>
                      </a:cubicBezTo>
                      <a:cubicBezTo>
                        <a:pt x="750083" y="764743"/>
                        <a:pt x="752527" y="754970"/>
                        <a:pt x="750083" y="747641"/>
                      </a:cubicBezTo>
                      <a:cubicBezTo>
                        <a:pt x="740310" y="745197"/>
                        <a:pt x="732981" y="740311"/>
                        <a:pt x="723207" y="740311"/>
                      </a:cubicBezTo>
                      <a:cubicBezTo>
                        <a:pt x="715878" y="740311"/>
                        <a:pt x="710991" y="742754"/>
                        <a:pt x="703661" y="742754"/>
                      </a:cubicBezTo>
                      <a:cubicBezTo>
                        <a:pt x="632807" y="769630"/>
                        <a:pt x="566838" y="806279"/>
                        <a:pt x="500870" y="838042"/>
                      </a:cubicBezTo>
                      <a:cubicBezTo>
                        <a:pt x="449561" y="862474"/>
                        <a:pt x="412912" y="906453"/>
                        <a:pt x="371377" y="945545"/>
                      </a:cubicBezTo>
                      <a:cubicBezTo>
                        <a:pt x="364047" y="950432"/>
                        <a:pt x="359160" y="955318"/>
                        <a:pt x="351831" y="960205"/>
                      </a:cubicBezTo>
                      <a:cubicBezTo>
                        <a:pt x="342058" y="967535"/>
                        <a:pt x="329841" y="977308"/>
                        <a:pt x="317625" y="984638"/>
                      </a:cubicBezTo>
                      <a:cubicBezTo>
                        <a:pt x="300522" y="994411"/>
                        <a:pt x="280976" y="1001740"/>
                        <a:pt x="261429" y="1004184"/>
                      </a:cubicBezTo>
                      <a:cubicBezTo>
                        <a:pt x="268760" y="996854"/>
                        <a:pt x="278533" y="994411"/>
                        <a:pt x="285862" y="989524"/>
                      </a:cubicBezTo>
                      <a:cubicBezTo>
                        <a:pt x="317625" y="969978"/>
                        <a:pt x="339614" y="940659"/>
                        <a:pt x="361604" y="908896"/>
                      </a:cubicBezTo>
                      <a:cubicBezTo>
                        <a:pt x="376263" y="889350"/>
                        <a:pt x="388480" y="869804"/>
                        <a:pt x="403139" y="852701"/>
                      </a:cubicBezTo>
                      <a:cubicBezTo>
                        <a:pt x="403139" y="852701"/>
                        <a:pt x="403139" y="852701"/>
                        <a:pt x="403139" y="850258"/>
                      </a:cubicBezTo>
                      <a:cubicBezTo>
                        <a:pt x="381149" y="862474"/>
                        <a:pt x="356717" y="874691"/>
                        <a:pt x="332284" y="884464"/>
                      </a:cubicBezTo>
                      <a:cubicBezTo>
                        <a:pt x="293192" y="899123"/>
                        <a:pt x="263873" y="933329"/>
                        <a:pt x="227224" y="952875"/>
                      </a:cubicBezTo>
                      <a:cubicBezTo>
                        <a:pt x="190575" y="972421"/>
                        <a:pt x="151482" y="982194"/>
                        <a:pt x="117277" y="1004184"/>
                      </a:cubicBezTo>
                      <a:cubicBezTo>
                        <a:pt x="95287" y="1018843"/>
                        <a:pt x="73298" y="1033503"/>
                        <a:pt x="48865" y="1045719"/>
                      </a:cubicBezTo>
                      <a:cubicBezTo>
                        <a:pt x="34206" y="1055493"/>
                        <a:pt x="17102" y="1065265"/>
                        <a:pt x="0" y="1070152"/>
                      </a:cubicBezTo>
                      <a:cubicBezTo>
                        <a:pt x="9773" y="1062822"/>
                        <a:pt x="17102" y="1053049"/>
                        <a:pt x="26875" y="1045719"/>
                      </a:cubicBezTo>
                      <a:cubicBezTo>
                        <a:pt x="43979" y="1033503"/>
                        <a:pt x="61082" y="1021287"/>
                        <a:pt x="78184" y="1006627"/>
                      </a:cubicBezTo>
                      <a:cubicBezTo>
                        <a:pt x="112390" y="972421"/>
                        <a:pt x="144153" y="935772"/>
                        <a:pt x="188131" y="913783"/>
                      </a:cubicBezTo>
                      <a:cubicBezTo>
                        <a:pt x="232111" y="891793"/>
                        <a:pt x="276089" y="874691"/>
                        <a:pt x="317625" y="852701"/>
                      </a:cubicBezTo>
                      <a:cubicBezTo>
                        <a:pt x="327398" y="847815"/>
                        <a:pt x="337171" y="842928"/>
                        <a:pt x="346944" y="838042"/>
                      </a:cubicBezTo>
                      <a:cubicBezTo>
                        <a:pt x="332284" y="835598"/>
                        <a:pt x="315182" y="833155"/>
                        <a:pt x="300522" y="828268"/>
                      </a:cubicBezTo>
                      <a:cubicBezTo>
                        <a:pt x="268760" y="820939"/>
                        <a:pt x="229667" y="808722"/>
                        <a:pt x="197904" y="813609"/>
                      </a:cubicBezTo>
                      <a:cubicBezTo>
                        <a:pt x="195462" y="813609"/>
                        <a:pt x="195462" y="813609"/>
                        <a:pt x="193018" y="816052"/>
                      </a:cubicBezTo>
                      <a:cubicBezTo>
                        <a:pt x="183245" y="816052"/>
                        <a:pt x="173472" y="816052"/>
                        <a:pt x="163699" y="820939"/>
                      </a:cubicBezTo>
                      <a:cubicBezTo>
                        <a:pt x="163699" y="818495"/>
                        <a:pt x="163699" y="816052"/>
                        <a:pt x="166142" y="816052"/>
                      </a:cubicBezTo>
                      <a:cubicBezTo>
                        <a:pt x="202791" y="789176"/>
                        <a:pt x="268760" y="789176"/>
                        <a:pt x="315182" y="791619"/>
                      </a:cubicBezTo>
                      <a:cubicBezTo>
                        <a:pt x="327398" y="791619"/>
                        <a:pt x="337171" y="794063"/>
                        <a:pt x="349387" y="794063"/>
                      </a:cubicBezTo>
                      <a:cubicBezTo>
                        <a:pt x="373820" y="791619"/>
                        <a:pt x="398253" y="786733"/>
                        <a:pt x="422685" y="779403"/>
                      </a:cubicBezTo>
                      <a:cubicBezTo>
                        <a:pt x="461778" y="767187"/>
                        <a:pt x="495983" y="750084"/>
                        <a:pt x="532632" y="735424"/>
                      </a:cubicBezTo>
                      <a:cubicBezTo>
                        <a:pt x="576611" y="718321"/>
                        <a:pt x="623034" y="706105"/>
                        <a:pt x="671899" y="693889"/>
                      </a:cubicBezTo>
                      <a:cubicBezTo>
                        <a:pt x="645023" y="689002"/>
                        <a:pt x="618147" y="681672"/>
                        <a:pt x="588827" y="671899"/>
                      </a:cubicBezTo>
                      <a:cubicBezTo>
                        <a:pt x="537519" y="654796"/>
                        <a:pt x="488654" y="637693"/>
                        <a:pt x="437345" y="620590"/>
                      </a:cubicBezTo>
                      <a:cubicBezTo>
                        <a:pt x="427572" y="618147"/>
                        <a:pt x="417798" y="615704"/>
                        <a:pt x="408026" y="613261"/>
                      </a:cubicBezTo>
                      <a:cubicBezTo>
                        <a:pt x="354274" y="603488"/>
                        <a:pt x="305409" y="601044"/>
                        <a:pt x="254100" y="605931"/>
                      </a:cubicBezTo>
                      <a:cubicBezTo>
                        <a:pt x="241884" y="615704"/>
                        <a:pt x="239440" y="610817"/>
                        <a:pt x="241884" y="610817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0" name="Freeform: Shape 3189">
                  <a:extLst>
                    <a:ext uri="{FF2B5EF4-FFF2-40B4-BE49-F238E27FC236}">
                      <a16:creationId xmlns:a16="http://schemas.microsoft.com/office/drawing/2014/main" id="{F18F9210-7A65-48ED-87DA-B55AD37F9FC9}"/>
                    </a:ext>
                  </a:extLst>
                </p:cNvPr>
                <p:cNvSpPr/>
                <p:nvPr/>
              </p:nvSpPr>
              <p:spPr>
                <a:xfrm>
                  <a:off x="11363689" y="-535253"/>
                  <a:ext cx="266316" cy="399338"/>
                </a:xfrm>
                <a:custGeom>
                  <a:avLst/>
                  <a:gdLst>
                    <a:gd name="connsiteX0" fmla="*/ 266316 w 266316"/>
                    <a:gd name="connsiteY0" fmla="*/ 1086 h 399338"/>
                    <a:gd name="connsiteX1" fmla="*/ 263874 w 266316"/>
                    <a:gd name="connsiteY1" fmla="*/ 10859 h 399338"/>
                    <a:gd name="connsiteX2" fmla="*/ 232110 w 266316"/>
                    <a:gd name="connsiteY2" fmla="*/ 118363 h 399338"/>
                    <a:gd name="connsiteX3" fmla="*/ 178359 w 266316"/>
                    <a:gd name="connsiteY3" fmla="*/ 255186 h 399338"/>
                    <a:gd name="connsiteX4" fmla="*/ 0 w 266316"/>
                    <a:gd name="connsiteY4" fmla="*/ 399339 h 399338"/>
                    <a:gd name="connsiteX5" fmla="*/ 12216 w 266316"/>
                    <a:gd name="connsiteY5" fmla="*/ 374906 h 399338"/>
                    <a:gd name="connsiteX6" fmla="*/ 12216 w 266316"/>
                    <a:gd name="connsiteY6" fmla="*/ 374906 h 399338"/>
                    <a:gd name="connsiteX7" fmla="*/ 9773 w 266316"/>
                    <a:gd name="connsiteY7" fmla="*/ 379793 h 399338"/>
                    <a:gd name="connsiteX8" fmla="*/ 34206 w 266316"/>
                    <a:gd name="connsiteY8" fmla="*/ 362690 h 399338"/>
                    <a:gd name="connsiteX9" fmla="*/ 188131 w 266316"/>
                    <a:gd name="connsiteY9" fmla="*/ 213650 h 399338"/>
                    <a:gd name="connsiteX10" fmla="*/ 266316 w 266316"/>
                    <a:gd name="connsiteY10" fmla="*/ 1086 h 399338"/>
                    <a:gd name="connsiteX11" fmla="*/ 266316 w 266316"/>
                    <a:gd name="connsiteY11" fmla="*/ 1086 h 3993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66316" h="399338">
                      <a:moveTo>
                        <a:pt x="266316" y="1086"/>
                      </a:moveTo>
                      <a:cubicBezTo>
                        <a:pt x="266316" y="3529"/>
                        <a:pt x="266316" y="8416"/>
                        <a:pt x="263874" y="10859"/>
                      </a:cubicBezTo>
                      <a:cubicBezTo>
                        <a:pt x="244326" y="42621"/>
                        <a:pt x="241884" y="81714"/>
                        <a:pt x="232110" y="118363"/>
                      </a:cubicBezTo>
                      <a:cubicBezTo>
                        <a:pt x="219894" y="167228"/>
                        <a:pt x="202792" y="213650"/>
                        <a:pt x="178359" y="255186"/>
                      </a:cubicBezTo>
                      <a:cubicBezTo>
                        <a:pt x="136823" y="321154"/>
                        <a:pt x="75742" y="377349"/>
                        <a:pt x="0" y="399339"/>
                      </a:cubicBezTo>
                      <a:cubicBezTo>
                        <a:pt x="4886" y="392009"/>
                        <a:pt x="9773" y="382236"/>
                        <a:pt x="12216" y="374906"/>
                      </a:cubicBezTo>
                      <a:cubicBezTo>
                        <a:pt x="12216" y="374906"/>
                        <a:pt x="12216" y="374906"/>
                        <a:pt x="12216" y="374906"/>
                      </a:cubicBezTo>
                      <a:cubicBezTo>
                        <a:pt x="12216" y="377349"/>
                        <a:pt x="12216" y="377349"/>
                        <a:pt x="9773" y="379793"/>
                      </a:cubicBezTo>
                      <a:cubicBezTo>
                        <a:pt x="17102" y="374906"/>
                        <a:pt x="26876" y="367576"/>
                        <a:pt x="34206" y="362690"/>
                      </a:cubicBezTo>
                      <a:cubicBezTo>
                        <a:pt x="92844" y="323597"/>
                        <a:pt x="156369" y="284505"/>
                        <a:pt x="188131" y="213650"/>
                      </a:cubicBezTo>
                      <a:cubicBezTo>
                        <a:pt x="217451" y="142796"/>
                        <a:pt x="234554" y="67054"/>
                        <a:pt x="266316" y="1086"/>
                      </a:cubicBezTo>
                      <a:cubicBezTo>
                        <a:pt x="263874" y="-1357"/>
                        <a:pt x="266316" y="1086"/>
                        <a:pt x="266316" y="1086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1" name="Freeform: Shape 3190">
                  <a:extLst>
                    <a:ext uri="{FF2B5EF4-FFF2-40B4-BE49-F238E27FC236}">
                      <a16:creationId xmlns:a16="http://schemas.microsoft.com/office/drawing/2014/main" id="{24F1A784-EA84-488D-AD5F-C9FF5A84F864}"/>
                    </a:ext>
                  </a:extLst>
                </p:cNvPr>
                <p:cNvSpPr/>
                <p:nvPr/>
              </p:nvSpPr>
              <p:spPr>
                <a:xfrm>
                  <a:off x="11024074" y="-517064"/>
                  <a:ext cx="331190" cy="517973"/>
                </a:xfrm>
                <a:custGeom>
                  <a:avLst/>
                  <a:gdLst>
                    <a:gd name="connsiteX0" fmla="*/ 317625 w 331190"/>
                    <a:gd name="connsiteY0" fmla="*/ 85514 h 517973"/>
                    <a:gd name="connsiteX1" fmla="*/ 317625 w 331190"/>
                    <a:gd name="connsiteY1" fmla="*/ 68412 h 517973"/>
                    <a:gd name="connsiteX2" fmla="*/ 324955 w 331190"/>
                    <a:gd name="connsiteY2" fmla="*/ 0 h 517973"/>
                    <a:gd name="connsiteX3" fmla="*/ 322511 w 331190"/>
                    <a:gd name="connsiteY3" fmla="*/ 129493 h 517973"/>
                    <a:gd name="connsiteX4" fmla="*/ 329841 w 331190"/>
                    <a:gd name="connsiteY4" fmla="*/ 263873 h 517973"/>
                    <a:gd name="connsiteX5" fmla="*/ 300522 w 331190"/>
                    <a:gd name="connsiteY5" fmla="*/ 364047 h 517973"/>
                    <a:gd name="connsiteX6" fmla="*/ 166142 w 331190"/>
                    <a:gd name="connsiteY6" fmla="*/ 491097 h 517973"/>
                    <a:gd name="connsiteX7" fmla="*/ 80628 w 331190"/>
                    <a:gd name="connsiteY7" fmla="*/ 517973 h 517973"/>
                    <a:gd name="connsiteX8" fmla="*/ 0 w 331190"/>
                    <a:gd name="connsiteY8" fmla="*/ 473994 h 517973"/>
                    <a:gd name="connsiteX9" fmla="*/ 14659 w 331190"/>
                    <a:gd name="connsiteY9" fmla="*/ 493540 h 517973"/>
                    <a:gd name="connsiteX10" fmla="*/ 112390 w 331190"/>
                    <a:gd name="connsiteY10" fmla="*/ 500870 h 517973"/>
                    <a:gd name="connsiteX11" fmla="*/ 202791 w 331190"/>
                    <a:gd name="connsiteY11" fmla="*/ 442232 h 517973"/>
                    <a:gd name="connsiteX12" fmla="*/ 293192 w 331190"/>
                    <a:gd name="connsiteY12" fmla="*/ 342058 h 517973"/>
                    <a:gd name="connsiteX13" fmla="*/ 317625 w 331190"/>
                    <a:gd name="connsiteY13" fmla="*/ 261430 h 517973"/>
                    <a:gd name="connsiteX14" fmla="*/ 317625 w 331190"/>
                    <a:gd name="connsiteY14" fmla="*/ 85514 h 5179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31190" h="517973">
                      <a:moveTo>
                        <a:pt x="317625" y="85514"/>
                      </a:moveTo>
                      <a:cubicBezTo>
                        <a:pt x="317625" y="80628"/>
                        <a:pt x="317625" y="75741"/>
                        <a:pt x="317625" y="68412"/>
                      </a:cubicBezTo>
                      <a:cubicBezTo>
                        <a:pt x="317625" y="43979"/>
                        <a:pt x="317625" y="19546"/>
                        <a:pt x="324955" y="0"/>
                      </a:cubicBezTo>
                      <a:cubicBezTo>
                        <a:pt x="312738" y="36649"/>
                        <a:pt x="320068" y="90401"/>
                        <a:pt x="322511" y="129493"/>
                      </a:cubicBezTo>
                      <a:cubicBezTo>
                        <a:pt x="324955" y="173472"/>
                        <a:pt x="334727" y="219894"/>
                        <a:pt x="329841" y="263873"/>
                      </a:cubicBezTo>
                      <a:cubicBezTo>
                        <a:pt x="324955" y="300522"/>
                        <a:pt x="315182" y="334728"/>
                        <a:pt x="300522" y="364047"/>
                      </a:cubicBezTo>
                      <a:cubicBezTo>
                        <a:pt x="268760" y="420242"/>
                        <a:pt x="222337" y="464221"/>
                        <a:pt x="166142" y="491097"/>
                      </a:cubicBezTo>
                      <a:cubicBezTo>
                        <a:pt x="141709" y="503314"/>
                        <a:pt x="112390" y="517973"/>
                        <a:pt x="80628" y="517973"/>
                      </a:cubicBezTo>
                      <a:cubicBezTo>
                        <a:pt x="53751" y="517973"/>
                        <a:pt x="9773" y="510643"/>
                        <a:pt x="0" y="473994"/>
                      </a:cubicBezTo>
                      <a:cubicBezTo>
                        <a:pt x="4886" y="481324"/>
                        <a:pt x="7330" y="486211"/>
                        <a:pt x="14659" y="493540"/>
                      </a:cubicBezTo>
                      <a:cubicBezTo>
                        <a:pt x="46422" y="530190"/>
                        <a:pt x="83071" y="513087"/>
                        <a:pt x="112390" y="500870"/>
                      </a:cubicBezTo>
                      <a:cubicBezTo>
                        <a:pt x="144153" y="486211"/>
                        <a:pt x="175915" y="464221"/>
                        <a:pt x="202791" y="442232"/>
                      </a:cubicBezTo>
                      <a:cubicBezTo>
                        <a:pt x="236997" y="415356"/>
                        <a:pt x="271202" y="383593"/>
                        <a:pt x="293192" y="342058"/>
                      </a:cubicBezTo>
                      <a:cubicBezTo>
                        <a:pt x="305409" y="317625"/>
                        <a:pt x="315182" y="290749"/>
                        <a:pt x="317625" y="261430"/>
                      </a:cubicBezTo>
                      <a:cubicBezTo>
                        <a:pt x="324955" y="202791"/>
                        <a:pt x="320068" y="146596"/>
                        <a:pt x="317625" y="85514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2" name="Freeform: Shape 3191">
                  <a:extLst>
                    <a:ext uri="{FF2B5EF4-FFF2-40B4-BE49-F238E27FC236}">
                      <a16:creationId xmlns:a16="http://schemas.microsoft.com/office/drawing/2014/main" id="{E2C77600-BBC4-4463-87F2-1147B6E780E2}"/>
                    </a:ext>
                  </a:extLst>
                </p:cNvPr>
                <p:cNvSpPr/>
                <p:nvPr/>
              </p:nvSpPr>
              <p:spPr>
                <a:xfrm>
                  <a:off x="11179621" y="25341"/>
                  <a:ext cx="782667" cy="239468"/>
                </a:xfrm>
                <a:custGeom>
                  <a:avLst/>
                  <a:gdLst>
                    <a:gd name="connsiteX0" fmla="*/ 638515 w 782667"/>
                    <a:gd name="connsiteY0" fmla="*/ 195462 h 239468"/>
                    <a:gd name="connsiteX1" fmla="*/ 455270 w 782667"/>
                    <a:gd name="connsiteY1" fmla="*/ 114834 h 239468"/>
                    <a:gd name="connsiteX2" fmla="*/ 208500 w 782667"/>
                    <a:gd name="connsiteY2" fmla="*/ 53752 h 239468"/>
                    <a:gd name="connsiteX3" fmla="*/ 96109 w 782667"/>
                    <a:gd name="connsiteY3" fmla="*/ 36649 h 239468"/>
                    <a:gd name="connsiteX4" fmla="*/ 42357 w 782667"/>
                    <a:gd name="connsiteY4" fmla="*/ 29319 h 239468"/>
                    <a:gd name="connsiteX5" fmla="*/ 822 w 782667"/>
                    <a:gd name="connsiteY5" fmla="*/ 0 h 239468"/>
                    <a:gd name="connsiteX6" fmla="*/ 3265 w 782667"/>
                    <a:gd name="connsiteY6" fmla="*/ 2443 h 239468"/>
                    <a:gd name="connsiteX7" fmla="*/ 5708 w 782667"/>
                    <a:gd name="connsiteY7" fmla="*/ 4887 h 239468"/>
                    <a:gd name="connsiteX8" fmla="*/ 66790 w 782667"/>
                    <a:gd name="connsiteY8" fmla="*/ 12216 h 239468"/>
                    <a:gd name="connsiteX9" fmla="*/ 391744 w 782667"/>
                    <a:gd name="connsiteY9" fmla="*/ 78185 h 239468"/>
                    <a:gd name="connsiteX10" fmla="*/ 535898 w 782667"/>
                    <a:gd name="connsiteY10" fmla="*/ 129493 h 239468"/>
                    <a:gd name="connsiteX11" fmla="*/ 611639 w 782667"/>
                    <a:gd name="connsiteY11" fmla="*/ 166142 h 239468"/>
                    <a:gd name="connsiteX12" fmla="*/ 655619 w 782667"/>
                    <a:gd name="connsiteY12" fmla="*/ 188132 h 239468"/>
                    <a:gd name="connsiteX13" fmla="*/ 782667 w 782667"/>
                    <a:gd name="connsiteY13" fmla="*/ 232111 h 239468"/>
                    <a:gd name="connsiteX14" fmla="*/ 638515 w 782667"/>
                    <a:gd name="connsiteY14" fmla="*/ 195462 h 239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82667" h="239468">
                      <a:moveTo>
                        <a:pt x="638515" y="195462"/>
                      </a:moveTo>
                      <a:cubicBezTo>
                        <a:pt x="577434" y="161256"/>
                        <a:pt x="518795" y="136823"/>
                        <a:pt x="455270" y="114834"/>
                      </a:cubicBezTo>
                      <a:cubicBezTo>
                        <a:pt x="374643" y="87958"/>
                        <a:pt x="291571" y="68412"/>
                        <a:pt x="208500" y="53752"/>
                      </a:cubicBezTo>
                      <a:cubicBezTo>
                        <a:pt x="171851" y="46422"/>
                        <a:pt x="132758" y="39092"/>
                        <a:pt x="96109" y="36649"/>
                      </a:cubicBezTo>
                      <a:cubicBezTo>
                        <a:pt x="79006" y="34206"/>
                        <a:pt x="59460" y="34206"/>
                        <a:pt x="42357" y="29319"/>
                      </a:cubicBezTo>
                      <a:cubicBezTo>
                        <a:pt x="37471" y="26876"/>
                        <a:pt x="-6508" y="14660"/>
                        <a:pt x="822" y="0"/>
                      </a:cubicBezTo>
                      <a:cubicBezTo>
                        <a:pt x="3265" y="0"/>
                        <a:pt x="3265" y="2443"/>
                        <a:pt x="3265" y="2443"/>
                      </a:cubicBezTo>
                      <a:cubicBezTo>
                        <a:pt x="3265" y="2443"/>
                        <a:pt x="5708" y="4887"/>
                        <a:pt x="5708" y="4887"/>
                      </a:cubicBezTo>
                      <a:cubicBezTo>
                        <a:pt x="25255" y="7330"/>
                        <a:pt x="47244" y="9773"/>
                        <a:pt x="66790" y="12216"/>
                      </a:cubicBezTo>
                      <a:cubicBezTo>
                        <a:pt x="174294" y="26876"/>
                        <a:pt x="284241" y="46422"/>
                        <a:pt x="391744" y="78185"/>
                      </a:cubicBezTo>
                      <a:cubicBezTo>
                        <a:pt x="440610" y="92844"/>
                        <a:pt x="489475" y="109947"/>
                        <a:pt x="535898" y="129493"/>
                      </a:cubicBezTo>
                      <a:cubicBezTo>
                        <a:pt x="562773" y="139266"/>
                        <a:pt x="587206" y="153926"/>
                        <a:pt x="611639" y="166142"/>
                      </a:cubicBezTo>
                      <a:cubicBezTo>
                        <a:pt x="626299" y="173472"/>
                        <a:pt x="640958" y="180802"/>
                        <a:pt x="655619" y="188132"/>
                      </a:cubicBezTo>
                      <a:cubicBezTo>
                        <a:pt x="697153" y="210121"/>
                        <a:pt x="741133" y="234554"/>
                        <a:pt x="782667" y="232111"/>
                      </a:cubicBezTo>
                      <a:cubicBezTo>
                        <a:pt x="741133" y="254100"/>
                        <a:pt x="682494" y="222337"/>
                        <a:pt x="638515" y="195462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3" name="Freeform: Shape 3192">
                  <a:extLst>
                    <a:ext uri="{FF2B5EF4-FFF2-40B4-BE49-F238E27FC236}">
                      <a16:creationId xmlns:a16="http://schemas.microsoft.com/office/drawing/2014/main" id="{53D0DEEE-A8B6-48A7-8A5D-F1F56C9150BE}"/>
                    </a:ext>
                  </a:extLst>
                </p:cNvPr>
                <p:cNvSpPr/>
                <p:nvPr/>
              </p:nvSpPr>
              <p:spPr>
                <a:xfrm>
                  <a:off x="11515171" y="145061"/>
                  <a:ext cx="312738" cy="258986"/>
                </a:xfrm>
                <a:custGeom>
                  <a:avLst/>
                  <a:gdLst>
                    <a:gd name="connsiteX0" fmla="*/ 239440 w 312738"/>
                    <a:gd name="connsiteY0" fmla="*/ 180802 h 258986"/>
                    <a:gd name="connsiteX1" fmla="*/ 312738 w 312738"/>
                    <a:gd name="connsiteY1" fmla="*/ 258987 h 258986"/>
                    <a:gd name="connsiteX2" fmla="*/ 261430 w 312738"/>
                    <a:gd name="connsiteY2" fmla="*/ 224781 h 258986"/>
                    <a:gd name="connsiteX3" fmla="*/ 180803 w 312738"/>
                    <a:gd name="connsiteY3" fmla="*/ 131937 h 258986"/>
                    <a:gd name="connsiteX4" fmla="*/ 87959 w 312738"/>
                    <a:gd name="connsiteY4" fmla="*/ 56195 h 258986"/>
                    <a:gd name="connsiteX5" fmla="*/ 0 w 312738"/>
                    <a:gd name="connsiteY5" fmla="*/ 0 h 258986"/>
                    <a:gd name="connsiteX6" fmla="*/ 51310 w 312738"/>
                    <a:gd name="connsiteY6" fmla="*/ 9773 h 258986"/>
                    <a:gd name="connsiteX7" fmla="*/ 171029 w 312738"/>
                    <a:gd name="connsiteY7" fmla="*/ 105061 h 258986"/>
                    <a:gd name="connsiteX8" fmla="*/ 239440 w 312738"/>
                    <a:gd name="connsiteY8" fmla="*/ 180802 h 2589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12738" h="258986">
                      <a:moveTo>
                        <a:pt x="239440" y="180802"/>
                      </a:moveTo>
                      <a:cubicBezTo>
                        <a:pt x="261430" y="205235"/>
                        <a:pt x="283420" y="241884"/>
                        <a:pt x="312738" y="258987"/>
                      </a:cubicBezTo>
                      <a:cubicBezTo>
                        <a:pt x="293192" y="251657"/>
                        <a:pt x="276089" y="241884"/>
                        <a:pt x="261430" y="224781"/>
                      </a:cubicBezTo>
                      <a:cubicBezTo>
                        <a:pt x="234555" y="193018"/>
                        <a:pt x="210122" y="161256"/>
                        <a:pt x="180803" y="131937"/>
                      </a:cubicBezTo>
                      <a:cubicBezTo>
                        <a:pt x="151483" y="105061"/>
                        <a:pt x="119721" y="75741"/>
                        <a:pt x="87959" y="56195"/>
                      </a:cubicBezTo>
                      <a:cubicBezTo>
                        <a:pt x="58639" y="36649"/>
                        <a:pt x="29320" y="19546"/>
                        <a:pt x="0" y="0"/>
                      </a:cubicBezTo>
                      <a:cubicBezTo>
                        <a:pt x="17103" y="0"/>
                        <a:pt x="34206" y="2443"/>
                        <a:pt x="51310" y="9773"/>
                      </a:cubicBezTo>
                      <a:cubicBezTo>
                        <a:pt x="92844" y="36649"/>
                        <a:pt x="134380" y="68412"/>
                        <a:pt x="171029" y="105061"/>
                      </a:cubicBezTo>
                      <a:cubicBezTo>
                        <a:pt x="195462" y="129493"/>
                        <a:pt x="217452" y="153926"/>
                        <a:pt x="239440" y="180802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4" name="Freeform: Shape 3193">
                  <a:extLst>
                    <a:ext uri="{FF2B5EF4-FFF2-40B4-BE49-F238E27FC236}">
                      <a16:creationId xmlns:a16="http://schemas.microsoft.com/office/drawing/2014/main" id="{174E51D4-2E69-4CC8-A475-B380504B6E23}"/>
                    </a:ext>
                  </a:extLst>
                </p:cNvPr>
                <p:cNvSpPr/>
                <p:nvPr/>
              </p:nvSpPr>
              <p:spPr>
                <a:xfrm>
                  <a:off x="10728438" y="107561"/>
                  <a:ext cx="112109" cy="342909"/>
                </a:xfrm>
                <a:custGeom>
                  <a:avLst/>
                  <a:gdLst>
                    <a:gd name="connsiteX0" fmla="*/ 80628 w 112109"/>
                    <a:gd name="connsiteY0" fmla="*/ 5738 h 342909"/>
                    <a:gd name="connsiteX1" fmla="*/ 68411 w 112109"/>
                    <a:gd name="connsiteY1" fmla="*/ 851 h 342909"/>
                    <a:gd name="connsiteX2" fmla="*/ 102617 w 112109"/>
                    <a:gd name="connsiteY2" fmla="*/ 13068 h 342909"/>
                    <a:gd name="connsiteX3" fmla="*/ 105060 w 112109"/>
                    <a:gd name="connsiteY3" fmla="*/ 81479 h 342909"/>
                    <a:gd name="connsiteX4" fmla="*/ 51309 w 112109"/>
                    <a:gd name="connsiteY4" fmla="*/ 232962 h 342909"/>
                    <a:gd name="connsiteX5" fmla="*/ 0 w 112109"/>
                    <a:gd name="connsiteY5" fmla="*/ 342909 h 342909"/>
                    <a:gd name="connsiteX6" fmla="*/ 0 w 112109"/>
                    <a:gd name="connsiteY6" fmla="*/ 342909 h 342909"/>
                    <a:gd name="connsiteX7" fmla="*/ 63525 w 112109"/>
                    <a:gd name="connsiteY7" fmla="*/ 164550 h 342909"/>
                    <a:gd name="connsiteX8" fmla="*/ 85514 w 112109"/>
                    <a:gd name="connsiteY8" fmla="*/ 66820 h 342909"/>
                    <a:gd name="connsiteX9" fmla="*/ 80628 w 112109"/>
                    <a:gd name="connsiteY9" fmla="*/ 5738 h 3429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2109" h="342909">
                      <a:moveTo>
                        <a:pt x="80628" y="5738"/>
                      </a:moveTo>
                      <a:cubicBezTo>
                        <a:pt x="75742" y="3295"/>
                        <a:pt x="73298" y="851"/>
                        <a:pt x="68411" y="851"/>
                      </a:cubicBezTo>
                      <a:cubicBezTo>
                        <a:pt x="80628" y="-1592"/>
                        <a:pt x="92844" y="851"/>
                        <a:pt x="102617" y="13068"/>
                      </a:cubicBezTo>
                      <a:cubicBezTo>
                        <a:pt x="117277" y="37500"/>
                        <a:pt x="112391" y="61933"/>
                        <a:pt x="105060" y="81479"/>
                      </a:cubicBezTo>
                      <a:cubicBezTo>
                        <a:pt x="85514" y="130345"/>
                        <a:pt x="68411" y="181653"/>
                        <a:pt x="51309" y="232962"/>
                      </a:cubicBezTo>
                      <a:cubicBezTo>
                        <a:pt x="36649" y="272054"/>
                        <a:pt x="21989" y="308703"/>
                        <a:pt x="0" y="342909"/>
                      </a:cubicBezTo>
                      <a:cubicBezTo>
                        <a:pt x="0" y="342909"/>
                        <a:pt x="0" y="342909"/>
                        <a:pt x="0" y="342909"/>
                      </a:cubicBezTo>
                      <a:cubicBezTo>
                        <a:pt x="26876" y="284271"/>
                        <a:pt x="48865" y="230519"/>
                        <a:pt x="63525" y="164550"/>
                      </a:cubicBezTo>
                      <a:cubicBezTo>
                        <a:pt x="70855" y="132788"/>
                        <a:pt x="80628" y="101025"/>
                        <a:pt x="85514" y="66820"/>
                      </a:cubicBezTo>
                      <a:cubicBezTo>
                        <a:pt x="85514" y="52160"/>
                        <a:pt x="95287" y="20398"/>
                        <a:pt x="80628" y="5738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5" name="Freeform: Shape 3194">
                  <a:extLst>
                    <a:ext uri="{FF2B5EF4-FFF2-40B4-BE49-F238E27FC236}">
                      <a16:creationId xmlns:a16="http://schemas.microsoft.com/office/drawing/2014/main" id="{33E9BBED-5F03-4E0B-B632-32560A661256}"/>
                    </a:ext>
                  </a:extLst>
                </p:cNvPr>
                <p:cNvSpPr/>
                <p:nvPr/>
              </p:nvSpPr>
              <p:spPr>
                <a:xfrm>
                  <a:off x="11009414" y="69058"/>
                  <a:ext cx="185688" cy="359422"/>
                </a:xfrm>
                <a:custGeom>
                  <a:avLst/>
                  <a:gdLst>
                    <a:gd name="connsiteX0" fmla="*/ 34206 w 185688"/>
                    <a:gd name="connsiteY0" fmla="*/ 7592 h 359422"/>
                    <a:gd name="connsiteX1" fmla="*/ 0 w 185688"/>
                    <a:gd name="connsiteY1" fmla="*/ 262 h 359422"/>
                    <a:gd name="connsiteX2" fmla="*/ 95287 w 185688"/>
                    <a:gd name="connsiteY2" fmla="*/ 44241 h 359422"/>
                    <a:gd name="connsiteX3" fmla="*/ 163699 w 185688"/>
                    <a:gd name="connsiteY3" fmla="*/ 195723 h 359422"/>
                    <a:gd name="connsiteX4" fmla="*/ 185689 w 185688"/>
                    <a:gd name="connsiteY4" fmla="*/ 354536 h 359422"/>
                    <a:gd name="connsiteX5" fmla="*/ 185689 w 185688"/>
                    <a:gd name="connsiteY5" fmla="*/ 359422 h 359422"/>
                    <a:gd name="connsiteX6" fmla="*/ 175915 w 185688"/>
                    <a:gd name="connsiteY6" fmla="*/ 320330 h 359422"/>
                    <a:gd name="connsiteX7" fmla="*/ 129493 w 185688"/>
                    <a:gd name="connsiteY7" fmla="*/ 129755 h 359422"/>
                    <a:gd name="connsiteX8" fmla="*/ 34206 w 185688"/>
                    <a:gd name="connsiteY8" fmla="*/ 7592 h 3594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85688" h="359422">
                      <a:moveTo>
                        <a:pt x="34206" y="7592"/>
                      </a:moveTo>
                      <a:cubicBezTo>
                        <a:pt x="21989" y="2705"/>
                        <a:pt x="12216" y="262"/>
                        <a:pt x="0" y="262"/>
                      </a:cubicBezTo>
                      <a:cubicBezTo>
                        <a:pt x="34206" y="-2181"/>
                        <a:pt x="68411" y="12478"/>
                        <a:pt x="95287" y="44241"/>
                      </a:cubicBezTo>
                      <a:cubicBezTo>
                        <a:pt x="129493" y="88219"/>
                        <a:pt x="151482" y="144415"/>
                        <a:pt x="163699" y="195723"/>
                      </a:cubicBezTo>
                      <a:cubicBezTo>
                        <a:pt x="175915" y="249475"/>
                        <a:pt x="178358" y="300784"/>
                        <a:pt x="185689" y="354536"/>
                      </a:cubicBezTo>
                      <a:cubicBezTo>
                        <a:pt x="185689" y="356979"/>
                        <a:pt x="185689" y="356979"/>
                        <a:pt x="185689" y="359422"/>
                      </a:cubicBezTo>
                      <a:cubicBezTo>
                        <a:pt x="183245" y="347206"/>
                        <a:pt x="178358" y="332546"/>
                        <a:pt x="175915" y="320330"/>
                      </a:cubicBezTo>
                      <a:cubicBezTo>
                        <a:pt x="158813" y="256805"/>
                        <a:pt x="156369" y="193280"/>
                        <a:pt x="129493" y="129755"/>
                      </a:cubicBezTo>
                      <a:cubicBezTo>
                        <a:pt x="109947" y="90663"/>
                        <a:pt x="75742" y="24694"/>
                        <a:pt x="34206" y="7592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6" name="Freeform: Shape 3195">
                  <a:extLst>
                    <a:ext uri="{FF2B5EF4-FFF2-40B4-BE49-F238E27FC236}">
                      <a16:creationId xmlns:a16="http://schemas.microsoft.com/office/drawing/2014/main" id="{80978BCA-191E-483B-AC36-DC1BED8FA771}"/>
                    </a:ext>
                  </a:extLst>
                </p:cNvPr>
                <p:cNvSpPr/>
                <p:nvPr/>
              </p:nvSpPr>
              <p:spPr>
                <a:xfrm>
                  <a:off x="10278877" y="-87048"/>
                  <a:ext cx="48865" cy="14659"/>
                </a:xfrm>
                <a:custGeom>
                  <a:avLst/>
                  <a:gdLst>
                    <a:gd name="connsiteX0" fmla="*/ 2443 w 48865"/>
                    <a:gd name="connsiteY0" fmla="*/ 14660 h 14659"/>
                    <a:gd name="connsiteX1" fmla="*/ 0 w 48865"/>
                    <a:gd name="connsiteY1" fmla="*/ 12216 h 14659"/>
                    <a:gd name="connsiteX2" fmla="*/ 48865 w 48865"/>
                    <a:gd name="connsiteY2" fmla="*/ 0 h 14659"/>
                    <a:gd name="connsiteX3" fmla="*/ 2443 w 48865"/>
                    <a:gd name="connsiteY3" fmla="*/ 14660 h 146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8865" h="14659">
                      <a:moveTo>
                        <a:pt x="2443" y="14660"/>
                      </a:moveTo>
                      <a:cubicBezTo>
                        <a:pt x="0" y="14660"/>
                        <a:pt x="0" y="14660"/>
                        <a:pt x="0" y="12216"/>
                      </a:cubicBezTo>
                      <a:cubicBezTo>
                        <a:pt x="14659" y="4887"/>
                        <a:pt x="31762" y="2443"/>
                        <a:pt x="48865" y="0"/>
                      </a:cubicBezTo>
                      <a:cubicBezTo>
                        <a:pt x="31762" y="2443"/>
                        <a:pt x="17102" y="7330"/>
                        <a:pt x="2443" y="14660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7" name="Freeform: Shape 3196">
                  <a:extLst>
                    <a:ext uri="{FF2B5EF4-FFF2-40B4-BE49-F238E27FC236}">
                      <a16:creationId xmlns:a16="http://schemas.microsoft.com/office/drawing/2014/main" id="{042F1B21-1262-4166-84E8-AA6E1AA59AF4}"/>
                    </a:ext>
                  </a:extLst>
                </p:cNvPr>
                <p:cNvSpPr/>
                <p:nvPr/>
              </p:nvSpPr>
              <p:spPr>
                <a:xfrm>
                  <a:off x="10366834" y="-96211"/>
                  <a:ext cx="420431" cy="165730"/>
                </a:xfrm>
                <a:custGeom>
                  <a:avLst/>
                  <a:gdLst>
                    <a:gd name="connsiteX0" fmla="*/ 293192 w 420431"/>
                    <a:gd name="connsiteY0" fmla="*/ 87347 h 165730"/>
                    <a:gd name="connsiteX1" fmla="*/ 175916 w 420431"/>
                    <a:gd name="connsiteY1" fmla="*/ 33595 h 165730"/>
                    <a:gd name="connsiteX2" fmla="*/ 0 w 420431"/>
                    <a:gd name="connsiteY2" fmla="*/ 1832 h 165730"/>
                    <a:gd name="connsiteX3" fmla="*/ 56196 w 420431"/>
                    <a:gd name="connsiteY3" fmla="*/ 1832 h 165730"/>
                    <a:gd name="connsiteX4" fmla="*/ 271203 w 420431"/>
                    <a:gd name="connsiteY4" fmla="*/ 62914 h 165730"/>
                    <a:gd name="connsiteX5" fmla="*/ 400697 w 420431"/>
                    <a:gd name="connsiteY5" fmla="*/ 133769 h 165730"/>
                    <a:gd name="connsiteX6" fmla="*/ 420243 w 420431"/>
                    <a:gd name="connsiteY6" fmla="*/ 155758 h 165730"/>
                    <a:gd name="connsiteX7" fmla="*/ 395810 w 420431"/>
                    <a:gd name="connsiteY7" fmla="*/ 165532 h 165730"/>
                    <a:gd name="connsiteX8" fmla="*/ 381150 w 420431"/>
                    <a:gd name="connsiteY8" fmla="*/ 165532 h 165730"/>
                    <a:gd name="connsiteX9" fmla="*/ 405583 w 420431"/>
                    <a:gd name="connsiteY9" fmla="*/ 160645 h 165730"/>
                    <a:gd name="connsiteX10" fmla="*/ 400697 w 420431"/>
                    <a:gd name="connsiteY10" fmla="*/ 150872 h 165730"/>
                    <a:gd name="connsiteX11" fmla="*/ 383594 w 420431"/>
                    <a:gd name="connsiteY11" fmla="*/ 136212 h 165730"/>
                    <a:gd name="connsiteX12" fmla="*/ 376264 w 420431"/>
                    <a:gd name="connsiteY12" fmla="*/ 133769 h 165730"/>
                    <a:gd name="connsiteX13" fmla="*/ 293192 w 420431"/>
                    <a:gd name="connsiteY13" fmla="*/ 87347 h 165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20431" h="165730">
                      <a:moveTo>
                        <a:pt x="293192" y="87347"/>
                      </a:moveTo>
                      <a:cubicBezTo>
                        <a:pt x="254101" y="65357"/>
                        <a:pt x="215008" y="50698"/>
                        <a:pt x="175916" y="33595"/>
                      </a:cubicBezTo>
                      <a:cubicBezTo>
                        <a:pt x="117277" y="11606"/>
                        <a:pt x="58639" y="-611"/>
                        <a:pt x="0" y="1832"/>
                      </a:cubicBezTo>
                      <a:cubicBezTo>
                        <a:pt x="17103" y="-611"/>
                        <a:pt x="36649" y="-611"/>
                        <a:pt x="56196" y="1832"/>
                      </a:cubicBezTo>
                      <a:cubicBezTo>
                        <a:pt x="127050" y="9162"/>
                        <a:pt x="202792" y="31152"/>
                        <a:pt x="271203" y="62914"/>
                      </a:cubicBezTo>
                      <a:cubicBezTo>
                        <a:pt x="312739" y="82460"/>
                        <a:pt x="361604" y="102007"/>
                        <a:pt x="400697" y="133769"/>
                      </a:cubicBezTo>
                      <a:cubicBezTo>
                        <a:pt x="408026" y="138656"/>
                        <a:pt x="417799" y="145985"/>
                        <a:pt x="420243" y="155758"/>
                      </a:cubicBezTo>
                      <a:cubicBezTo>
                        <a:pt x="422686" y="167975"/>
                        <a:pt x="400697" y="165532"/>
                        <a:pt x="395810" y="165532"/>
                      </a:cubicBezTo>
                      <a:cubicBezTo>
                        <a:pt x="390923" y="165532"/>
                        <a:pt x="386037" y="165532"/>
                        <a:pt x="381150" y="165532"/>
                      </a:cubicBezTo>
                      <a:cubicBezTo>
                        <a:pt x="388480" y="163088"/>
                        <a:pt x="398253" y="163088"/>
                        <a:pt x="405583" y="160645"/>
                      </a:cubicBezTo>
                      <a:cubicBezTo>
                        <a:pt x="405583" y="158202"/>
                        <a:pt x="405583" y="155758"/>
                        <a:pt x="400697" y="150872"/>
                      </a:cubicBezTo>
                      <a:cubicBezTo>
                        <a:pt x="395810" y="145985"/>
                        <a:pt x="388480" y="138656"/>
                        <a:pt x="383594" y="136212"/>
                      </a:cubicBezTo>
                      <a:cubicBezTo>
                        <a:pt x="381150" y="136212"/>
                        <a:pt x="378707" y="133769"/>
                        <a:pt x="376264" y="133769"/>
                      </a:cubicBezTo>
                      <a:cubicBezTo>
                        <a:pt x="346945" y="121553"/>
                        <a:pt x="317625" y="102007"/>
                        <a:pt x="293192" y="87347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8" name="Freeform: Shape 3197">
                  <a:extLst>
                    <a:ext uri="{FF2B5EF4-FFF2-40B4-BE49-F238E27FC236}">
                      <a16:creationId xmlns:a16="http://schemas.microsoft.com/office/drawing/2014/main" id="{B0AF99A1-32BB-4565-9729-F9EC76D8F560}"/>
                    </a:ext>
                  </a:extLst>
                </p:cNvPr>
                <p:cNvSpPr/>
                <p:nvPr/>
              </p:nvSpPr>
              <p:spPr>
                <a:xfrm>
                  <a:off x="10413257" y="188541"/>
                  <a:ext cx="132316" cy="208176"/>
                </a:xfrm>
                <a:custGeom>
                  <a:avLst/>
                  <a:gdLst>
                    <a:gd name="connsiteX0" fmla="*/ 90401 w 132316"/>
                    <a:gd name="connsiteY0" fmla="*/ 5385 h 208176"/>
                    <a:gd name="connsiteX1" fmla="*/ 131936 w 132316"/>
                    <a:gd name="connsiteY1" fmla="*/ 15158 h 208176"/>
                    <a:gd name="connsiteX2" fmla="*/ 114833 w 132316"/>
                    <a:gd name="connsiteY2" fmla="*/ 68910 h 208176"/>
                    <a:gd name="connsiteX3" fmla="*/ 78184 w 132316"/>
                    <a:gd name="connsiteY3" fmla="*/ 122662 h 208176"/>
                    <a:gd name="connsiteX4" fmla="*/ 0 w 132316"/>
                    <a:gd name="connsiteY4" fmla="*/ 208177 h 208176"/>
                    <a:gd name="connsiteX5" fmla="*/ 75741 w 132316"/>
                    <a:gd name="connsiteY5" fmla="*/ 105559 h 208176"/>
                    <a:gd name="connsiteX6" fmla="*/ 107504 w 132316"/>
                    <a:gd name="connsiteY6" fmla="*/ 56694 h 208176"/>
                    <a:gd name="connsiteX7" fmla="*/ 117277 w 132316"/>
                    <a:gd name="connsiteY7" fmla="*/ 37148 h 208176"/>
                    <a:gd name="connsiteX8" fmla="*/ 119720 w 132316"/>
                    <a:gd name="connsiteY8" fmla="*/ 12715 h 208176"/>
                    <a:gd name="connsiteX9" fmla="*/ 90401 w 132316"/>
                    <a:gd name="connsiteY9" fmla="*/ 5385 h 208176"/>
                    <a:gd name="connsiteX10" fmla="*/ 90401 w 132316"/>
                    <a:gd name="connsiteY10" fmla="*/ 5385 h 2081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32316" h="208176">
                      <a:moveTo>
                        <a:pt x="90401" y="5385"/>
                      </a:moveTo>
                      <a:cubicBezTo>
                        <a:pt x="107504" y="-1945"/>
                        <a:pt x="129493" y="-4388"/>
                        <a:pt x="131936" y="15158"/>
                      </a:cubicBezTo>
                      <a:cubicBezTo>
                        <a:pt x="134380" y="34704"/>
                        <a:pt x="124606" y="54251"/>
                        <a:pt x="114833" y="68910"/>
                      </a:cubicBezTo>
                      <a:cubicBezTo>
                        <a:pt x="105060" y="88456"/>
                        <a:pt x="90401" y="105559"/>
                        <a:pt x="78184" y="122662"/>
                      </a:cubicBezTo>
                      <a:cubicBezTo>
                        <a:pt x="53751" y="151981"/>
                        <a:pt x="29319" y="181301"/>
                        <a:pt x="0" y="208177"/>
                      </a:cubicBezTo>
                      <a:cubicBezTo>
                        <a:pt x="26875" y="176414"/>
                        <a:pt x="53751" y="142208"/>
                        <a:pt x="75741" y="105559"/>
                      </a:cubicBezTo>
                      <a:cubicBezTo>
                        <a:pt x="85514" y="88456"/>
                        <a:pt x="95287" y="71353"/>
                        <a:pt x="107504" y="56694"/>
                      </a:cubicBezTo>
                      <a:cubicBezTo>
                        <a:pt x="109947" y="49364"/>
                        <a:pt x="114833" y="44478"/>
                        <a:pt x="117277" y="37148"/>
                      </a:cubicBezTo>
                      <a:cubicBezTo>
                        <a:pt x="119720" y="29818"/>
                        <a:pt x="122163" y="20045"/>
                        <a:pt x="119720" y="12715"/>
                      </a:cubicBezTo>
                      <a:cubicBezTo>
                        <a:pt x="109947" y="7828"/>
                        <a:pt x="102617" y="5385"/>
                        <a:pt x="90401" y="5385"/>
                      </a:cubicBezTo>
                      <a:cubicBezTo>
                        <a:pt x="92844" y="5385"/>
                        <a:pt x="90401" y="5385"/>
                        <a:pt x="90401" y="5385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9" name="Freeform: Shape 3198">
                  <a:extLst>
                    <a:ext uri="{FF2B5EF4-FFF2-40B4-BE49-F238E27FC236}">
                      <a16:creationId xmlns:a16="http://schemas.microsoft.com/office/drawing/2014/main" id="{0F70A74F-6A49-415E-B5F3-48DF6A62CAF6}"/>
                    </a:ext>
                  </a:extLst>
                </p:cNvPr>
                <p:cNvSpPr/>
                <p:nvPr/>
              </p:nvSpPr>
              <p:spPr>
                <a:xfrm>
                  <a:off x="10046766" y="298987"/>
                  <a:ext cx="158812" cy="158812"/>
                </a:xfrm>
                <a:custGeom>
                  <a:avLst/>
                  <a:gdLst>
                    <a:gd name="connsiteX0" fmla="*/ 158813 w 158812"/>
                    <a:gd name="connsiteY0" fmla="*/ 0 h 158812"/>
                    <a:gd name="connsiteX1" fmla="*/ 80628 w 158812"/>
                    <a:gd name="connsiteY1" fmla="*/ 102617 h 158812"/>
                    <a:gd name="connsiteX2" fmla="*/ 24433 w 158812"/>
                    <a:gd name="connsiteY2" fmla="*/ 153926 h 158812"/>
                    <a:gd name="connsiteX3" fmla="*/ 7330 w 158812"/>
                    <a:gd name="connsiteY3" fmla="*/ 158813 h 158812"/>
                    <a:gd name="connsiteX4" fmla="*/ 0 w 158812"/>
                    <a:gd name="connsiteY4" fmla="*/ 158813 h 158812"/>
                    <a:gd name="connsiteX5" fmla="*/ 21989 w 158812"/>
                    <a:gd name="connsiteY5" fmla="*/ 146596 h 158812"/>
                    <a:gd name="connsiteX6" fmla="*/ 97731 w 158812"/>
                    <a:gd name="connsiteY6" fmla="*/ 65968 h 158812"/>
                    <a:gd name="connsiteX7" fmla="*/ 136822 w 158812"/>
                    <a:gd name="connsiteY7" fmla="*/ 14660 h 158812"/>
                    <a:gd name="connsiteX8" fmla="*/ 158813 w 158812"/>
                    <a:gd name="connsiteY8" fmla="*/ 0 h 1588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8812" h="158812">
                      <a:moveTo>
                        <a:pt x="158813" y="0"/>
                      </a:moveTo>
                      <a:cubicBezTo>
                        <a:pt x="131936" y="34206"/>
                        <a:pt x="107504" y="68412"/>
                        <a:pt x="80628" y="102617"/>
                      </a:cubicBezTo>
                      <a:cubicBezTo>
                        <a:pt x="65968" y="119720"/>
                        <a:pt x="46422" y="144153"/>
                        <a:pt x="24433" y="153926"/>
                      </a:cubicBezTo>
                      <a:cubicBezTo>
                        <a:pt x="19546" y="156369"/>
                        <a:pt x="12216" y="158813"/>
                        <a:pt x="7330" y="158813"/>
                      </a:cubicBezTo>
                      <a:cubicBezTo>
                        <a:pt x="4886" y="158813"/>
                        <a:pt x="2443" y="158813"/>
                        <a:pt x="0" y="158813"/>
                      </a:cubicBezTo>
                      <a:cubicBezTo>
                        <a:pt x="7330" y="153926"/>
                        <a:pt x="14659" y="149039"/>
                        <a:pt x="21989" y="146596"/>
                      </a:cubicBezTo>
                      <a:cubicBezTo>
                        <a:pt x="53751" y="127050"/>
                        <a:pt x="75741" y="97731"/>
                        <a:pt x="97731" y="65968"/>
                      </a:cubicBezTo>
                      <a:cubicBezTo>
                        <a:pt x="109947" y="48865"/>
                        <a:pt x="122163" y="31762"/>
                        <a:pt x="136822" y="14660"/>
                      </a:cubicBezTo>
                      <a:cubicBezTo>
                        <a:pt x="144153" y="9773"/>
                        <a:pt x="151482" y="4886"/>
                        <a:pt x="158813" y="0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200" name="Freeform: Shape 3199">
                  <a:extLst>
                    <a:ext uri="{FF2B5EF4-FFF2-40B4-BE49-F238E27FC236}">
                      <a16:creationId xmlns:a16="http://schemas.microsoft.com/office/drawing/2014/main" id="{13B682EC-B3A4-4FB8-AC10-A34CCC5A0EC3}"/>
                    </a:ext>
                  </a:extLst>
                </p:cNvPr>
                <p:cNvSpPr/>
                <p:nvPr/>
              </p:nvSpPr>
              <p:spPr>
                <a:xfrm>
                  <a:off x="9971025" y="86423"/>
                  <a:ext cx="510643" cy="176729"/>
                </a:xfrm>
                <a:custGeom>
                  <a:avLst/>
                  <a:gdLst>
                    <a:gd name="connsiteX0" fmla="*/ 398253 w 510643"/>
                    <a:gd name="connsiteY0" fmla="*/ 43979 h 176729"/>
                    <a:gd name="connsiteX1" fmla="*/ 268760 w 510643"/>
                    <a:gd name="connsiteY1" fmla="*/ 0 h 176729"/>
                    <a:gd name="connsiteX2" fmla="*/ 268760 w 510643"/>
                    <a:gd name="connsiteY2" fmla="*/ 0 h 176729"/>
                    <a:gd name="connsiteX3" fmla="*/ 395809 w 510643"/>
                    <a:gd name="connsiteY3" fmla="*/ 34206 h 176729"/>
                    <a:gd name="connsiteX4" fmla="*/ 459334 w 510643"/>
                    <a:gd name="connsiteY4" fmla="*/ 53752 h 176729"/>
                    <a:gd name="connsiteX5" fmla="*/ 510643 w 510643"/>
                    <a:gd name="connsiteY5" fmla="*/ 65968 h 176729"/>
                    <a:gd name="connsiteX6" fmla="*/ 364047 w 510643"/>
                    <a:gd name="connsiteY6" fmla="*/ 124607 h 176729"/>
                    <a:gd name="connsiteX7" fmla="*/ 210121 w 510643"/>
                    <a:gd name="connsiteY7" fmla="*/ 173472 h 176729"/>
                    <a:gd name="connsiteX8" fmla="*/ 43979 w 510643"/>
                    <a:gd name="connsiteY8" fmla="*/ 173472 h 176729"/>
                    <a:gd name="connsiteX9" fmla="*/ 0 w 510643"/>
                    <a:gd name="connsiteY9" fmla="*/ 175915 h 176729"/>
                    <a:gd name="connsiteX10" fmla="*/ 127050 w 510643"/>
                    <a:gd name="connsiteY10" fmla="*/ 163699 h 176729"/>
                    <a:gd name="connsiteX11" fmla="*/ 161256 w 510643"/>
                    <a:gd name="connsiteY11" fmla="*/ 166142 h 176729"/>
                    <a:gd name="connsiteX12" fmla="*/ 234554 w 510643"/>
                    <a:gd name="connsiteY12" fmla="*/ 151483 h 176729"/>
                    <a:gd name="connsiteX13" fmla="*/ 344501 w 510643"/>
                    <a:gd name="connsiteY13" fmla="*/ 107504 h 176729"/>
                    <a:gd name="connsiteX14" fmla="*/ 483767 w 510643"/>
                    <a:gd name="connsiteY14" fmla="*/ 65968 h 176729"/>
                    <a:gd name="connsiteX15" fmla="*/ 398253 w 510643"/>
                    <a:gd name="connsiteY15" fmla="*/ 43979 h 1767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10643" h="176729">
                      <a:moveTo>
                        <a:pt x="398253" y="43979"/>
                      </a:moveTo>
                      <a:cubicBezTo>
                        <a:pt x="354274" y="29319"/>
                        <a:pt x="312738" y="14660"/>
                        <a:pt x="268760" y="0"/>
                      </a:cubicBezTo>
                      <a:lnTo>
                        <a:pt x="268760" y="0"/>
                      </a:lnTo>
                      <a:cubicBezTo>
                        <a:pt x="310295" y="9773"/>
                        <a:pt x="354274" y="19546"/>
                        <a:pt x="395809" y="34206"/>
                      </a:cubicBezTo>
                      <a:cubicBezTo>
                        <a:pt x="415356" y="41536"/>
                        <a:pt x="437345" y="48865"/>
                        <a:pt x="459334" y="53752"/>
                      </a:cubicBezTo>
                      <a:cubicBezTo>
                        <a:pt x="476438" y="56195"/>
                        <a:pt x="493540" y="58638"/>
                        <a:pt x="510643" y="65968"/>
                      </a:cubicBezTo>
                      <a:cubicBezTo>
                        <a:pt x="464221" y="87958"/>
                        <a:pt x="412912" y="105061"/>
                        <a:pt x="364047" y="124607"/>
                      </a:cubicBezTo>
                      <a:cubicBezTo>
                        <a:pt x="315182" y="144153"/>
                        <a:pt x="263873" y="166142"/>
                        <a:pt x="210121" y="173472"/>
                      </a:cubicBezTo>
                      <a:cubicBezTo>
                        <a:pt x="156369" y="180802"/>
                        <a:pt x="100174" y="173472"/>
                        <a:pt x="43979" y="173472"/>
                      </a:cubicBezTo>
                      <a:cubicBezTo>
                        <a:pt x="29319" y="173472"/>
                        <a:pt x="14660" y="173472"/>
                        <a:pt x="0" y="175915"/>
                      </a:cubicBezTo>
                      <a:cubicBezTo>
                        <a:pt x="36649" y="161256"/>
                        <a:pt x="87958" y="161256"/>
                        <a:pt x="127050" y="163699"/>
                      </a:cubicBezTo>
                      <a:cubicBezTo>
                        <a:pt x="139266" y="163699"/>
                        <a:pt x="149040" y="166142"/>
                        <a:pt x="161256" y="166142"/>
                      </a:cubicBezTo>
                      <a:cubicBezTo>
                        <a:pt x="185689" y="163699"/>
                        <a:pt x="210121" y="158813"/>
                        <a:pt x="234554" y="151483"/>
                      </a:cubicBezTo>
                      <a:cubicBezTo>
                        <a:pt x="273646" y="139266"/>
                        <a:pt x="307852" y="122163"/>
                        <a:pt x="344501" y="107504"/>
                      </a:cubicBezTo>
                      <a:cubicBezTo>
                        <a:pt x="388480" y="90401"/>
                        <a:pt x="434902" y="78185"/>
                        <a:pt x="483767" y="65968"/>
                      </a:cubicBezTo>
                      <a:cubicBezTo>
                        <a:pt x="454448" y="61082"/>
                        <a:pt x="425129" y="53752"/>
                        <a:pt x="398253" y="43979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201" name="Freeform: Shape 3200">
                  <a:extLst>
                    <a:ext uri="{FF2B5EF4-FFF2-40B4-BE49-F238E27FC236}">
                      <a16:creationId xmlns:a16="http://schemas.microsoft.com/office/drawing/2014/main" id="{0EC9C362-7709-4BB2-8931-FA0A1619EF6D}"/>
                    </a:ext>
                  </a:extLst>
                </p:cNvPr>
                <p:cNvSpPr/>
                <p:nvPr/>
              </p:nvSpPr>
              <p:spPr>
                <a:xfrm>
                  <a:off x="10749342" y="-353365"/>
                  <a:ext cx="1085" cy="24432"/>
                </a:xfrm>
                <a:custGeom>
                  <a:avLst/>
                  <a:gdLst>
                    <a:gd name="connsiteX0" fmla="*/ 1086 w 1085"/>
                    <a:gd name="connsiteY0" fmla="*/ 0 h 24432"/>
                    <a:gd name="connsiteX1" fmla="*/ 1086 w 1085"/>
                    <a:gd name="connsiteY1" fmla="*/ 0 h 24432"/>
                    <a:gd name="connsiteX2" fmla="*/ 1086 w 1085"/>
                    <a:gd name="connsiteY2" fmla="*/ 0 h 24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85" h="24432">
                      <a:moveTo>
                        <a:pt x="1086" y="0"/>
                      </a:moveTo>
                      <a:cubicBezTo>
                        <a:pt x="1086" y="0"/>
                        <a:pt x="-1357" y="0"/>
                        <a:pt x="1086" y="0"/>
                      </a:cubicBezTo>
                      <a:cubicBezTo>
                        <a:pt x="1086" y="0"/>
                        <a:pt x="1086" y="0"/>
                        <a:pt x="1086" y="0"/>
                      </a:cubicBezTo>
                      <a:close/>
                    </a:path>
                  </a:pathLst>
                </a:custGeom>
                <a:solidFill>
                  <a:srgbClr val="6734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202" name="Graphic 2886">
              <a:extLst>
                <a:ext uri="{FF2B5EF4-FFF2-40B4-BE49-F238E27FC236}">
                  <a16:creationId xmlns:a16="http://schemas.microsoft.com/office/drawing/2014/main" id="{E05B59C8-05F0-455B-A691-1C23619FCADE}"/>
                </a:ext>
              </a:extLst>
            </p:cNvPr>
            <p:cNvGrpSpPr/>
            <p:nvPr/>
          </p:nvGrpSpPr>
          <p:grpSpPr>
            <a:xfrm>
              <a:off x="9982155" y="-579601"/>
              <a:ext cx="1940650" cy="1429862"/>
              <a:chOff x="9982155" y="-579601"/>
              <a:chExt cx="1940650" cy="1429862"/>
            </a:xfrm>
            <a:solidFill>
              <a:srgbClr val="E6FFA9"/>
            </a:solidFill>
          </p:grpSpPr>
          <p:sp>
            <p:nvSpPr>
              <p:cNvPr id="3203" name="Freeform: Shape 3202">
                <a:extLst>
                  <a:ext uri="{FF2B5EF4-FFF2-40B4-BE49-F238E27FC236}">
                    <a16:creationId xmlns:a16="http://schemas.microsoft.com/office/drawing/2014/main" id="{FFC13277-27E9-40BE-BF84-F7E2922620B0}"/>
                  </a:ext>
                </a:extLst>
              </p:cNvPr>
              <p:cNvSpPr/>
              <p:nvPr/>
            </p:nvSpPr>
            <p:spPr>
              <a:xfrm>
                <a:off x="10660026" y="685024"/>
                <a:ext cx="312738" cy="165237"/>
              </a:xfrm>
              <a:custGeom>
                <a:avLst/>
                <a:gdLst>
                  <a:gd name="connsiteX0" fmla="*/ 36649 w 312738"/>
                  <a:gd name="connsiteY0" fmla="*/ 109947 h 165237"/>
                  <a:gd name="connsiteX1" fmla="*/ 141710 w 312738"/>
                  <a:gd name="connsiteY1" fmla="*/ 149040 h 165237"/>
                  <a:gd name="connsiteX2" fmla="*/ 239441 w 312738"/>
                  <a:gd name="connsiteY2" fmla="*/ 65968 h 165237"/>
                  <a:gd name="connsiteX3" fmla="*/ 312739 w 312738"/>
                  <a:gd name="connsiteY3" fmla="*/ 0 h 165237"/>
                  <a:gd name="connsiteX4" fmla="*/ 263874 w 312738"/>
                  <a:gd name="connsiteY4" fmla="*/ 73298 h 165237"/>
                  <a:gd name="connsiteX5" fmla="*/ 190575 w 312738"/>
                  <a:gd name="connsiteY5" fmla="*/ 151483 h 165237"/>
                  <a:gd name="connsiteX6" fmla="*/ 0 w 312738"/>
                  <a:gd name="connsiteY6" fmla="*/ 53752 h 165237"/>
                  <a:gd name="connsiteX7" fmla="*/ 0 w 312738"/>
                  <a:gd name="connsiteY7" fmla="*/ 36649 h 165237"/>
                  <a:gd name="connsiteX8" fmla="*/ 36649 w 312738"/>
                  <a:gd name="connsiteY8" fmla="*/ 109947 h 165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738" h="165237">
                    <a:moveTo>
                      <a:pt x="36649" y="109947"/>
                    </a:moveTo>
                    <a:cubicBezTo>
                      <a:pt x="65969" y="144153"/>
                      <a:pt x="105061" y="156369"/>
                      <a:pt x="141710" y="149040"/>
                    </a:cubicBezTo>
                    <a:cubicBezTo>
                      <a:pt x="188132" y="139266"/>
                      <a:pt x="212565" y="100174"/>
                      <a:pt x="239441" y="65968"/>
                    </a:cubicBezTo>
                    <a:cubicBezTo>
                      <a:pt x="258987" y="41536"/>
                      <a:pt x="280976" y="9773"/>
                      <a:pt x="312739" y="0"/>
                    </a:cubicBezTo>
                    <a:cubicBezTo>
                      <a:pt x="290750" y="14660"/>
                      <a:pt x="278533" y="53752"/>
                      <a:pt x="263874" y="73298"/>
                    </a:cubicBezTo>
                    <a:cubicBezTo>
                      <a:pt x="244327" y="102617"/>
                      <a:pt x="219894" y="136823"/>
                      <a:pt x="190575" y="151483"/>
                    </a:cubicBezTo>
                    <a:cubicBezTo>
                      <a:pt x="129494" y="183245"/>
                      <a:pt x="4887" y="163699"/>
                      <a:pt x="0" y="53752"/>
                    </a:cubicBezTo>
                    <a:cubicBezTo>
                      <a:pt x="0" y="48865"/>
                      <a:pt x="0" y="41536"/>
                      <a:pt x="0" y="36649"/>
                    </a:cubicBezTo>
                    <a:cubicBezTo>
                      <a:pt x="7330" y="63525"/>
                      <a:pt x="19547" y="90401"/>
                      <a:pt x="36649" y="109947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04" name="Freeform: Shape 3203">
                <a:extLst>
                  <a:ext uri="{FF2B5EF4-FFF2-40B4-BE49-F238E27FC236}">
                    <a16:creationId xmlns:a16="http://schemas.microsoft.com/office/drawing/2014/main" id="{DA66B436-9340-425A-86D6-5C11F434EC7D}"/>
                  </a:ext>
                </a:extLst>
              </p:cNvPr>
              <p:cNvSpPr/>
              <p:nvPr/>
            </p:nvSpPr>
            <p:spPr>
              <a:xfrm>
                <a:off x="10259330" y="538428"/>
                <a:ext cx="271203" cy="123283"/>
              </a:xfrm>
              <a:custGeom>
                <a:avLst/>
                <a:gdLst>
                  <a:gd name="connsiteX0" fmla="*/ 124607 w 271203"/>
                  <a:gd name="connsiteY0" fmla="*/ 97731 h 123283"/>
                  <a:gd name="connsiteX1" fmla="*/ 224781 w 271203"/>
                  <a:gd name="connsiteY1" fmla="*/ 65968 h 123283"/>
                  <a:gd name="connsiteX2" fmla="*/ 271203 w 271203"/>
                  <a:gd name="connsiteY2" fmla="*/ 29319 h 123283"/>
                  <a:gd name="connsiteX3" fmla="*/ 151483 w 271203"/>
                  <a:gd name="connsiteY3" fmla="*/ 119720 h 123283"/>
                  <a:gd name="connsiteX4" fmla="*/ 68412 w 271203"/>
                  <a:gd name="connsiteY4" fmla="*/ 97731 h 123283"/>
                  <a:gd name="connsiteX5" fmla="*/ 2443 w 271203"/>
                  <a:gd name="connsiteY5" fmla="*/ 4887 h 123283"/>
                  <a:gd name="connsiteX6" fmla="*/ 0 w 271203"/>
                  <a:gd name="connsiteY6" fmla="*/ 0 h 123283"/>
                  <a:gd name="connsiteX7" fmla="*/ 124607 w 271203"/>
                  <a:gd name="connsiteY7" fmla="*/ 97731 h 123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1203" h="123283">
                    <a:moveTo>
                      <a:pt x="124607" y="97731"/>
                    </a:moveTo>
                    <a:cubicBezTo>
                      <a:pt x="163699" y="105061"/>
                      <a:pt x="197905" y="87958"/>
                      <a:pt x="224781" y="65968"/>
                    </a:cubicBezTo>
                    <a:cubicBezTo>
                      <a:pt x="239441" y="53752"/>
                      <a:pt x="254100" y="41536"/>
                      <a:pt x="271203" y="29319"/>
                    </a:cubicBezTo>
                    <a:cubicBezTo>
                      <a:pt x="234554" y="65968"/>
                      <a:pt x="205234" y="105061"/>
                      <a:pt x="151483" y="119720"/>
                    </a:cubicBezTo>
                    <a:cubicBezTo>
                      <a:pt x="122163" y="127050"/>
                      <a:pt x="95287" y="124607"/>
                      <a:pt x="68412" y="97731"/>
                    </a:cubicBezTo>
                    <a:cubicBezTo>
                      <a:pt x="39092" y="70855"/>
                      <a:pt x="17103" y="41536"/>
                      <a:pt x="2443" y="4887"/>
                    </a:cubicBezTo>
                    <a:cubicBezTo>
                      <a:pt x="2443" y="2443"/>
                      <a:pt x="0" y="0"/>
                      <a:pt x="0" y="0"/>
                    </a:cubicBezTo>
                    <a:cubicBezTo>
                      <a:pt x="39092" y="39092"/>
                      <a:pt x="70855" y="87958"/>
                      <a:pt x="124607" y="97731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05" name="Freeform: Shape 3204">
                <a:extLst>
                  <a:ext uri="{FF2B5EF4-FFF2-40B4-BE49-F238E27FC236}">
                    <a16:creationId xmlns:a16="http://schemas.microsoft.com/office/drawing/2014/main" id="{498BC899-9F82-4F6B-A56F-EF8ADDE6E944}"/>
                  </a:ext>
                </a:extLst>
              </p:cNvPr>
              <p:cNvSpPr/>
              <p:nvPr/>
            </p:nvSpPr>
            <p:spPr>
              <a:xfrm>
                <a:off x="11329483" y="262338"/>
                <a:ext cx="593322" cy="185771"/>
              </a:xfrm>
              <a:custGeom>
                <a:avLst/>
                <a:gdLst>
                  <a:gd name="connsiteX0" fmla="*/ 9773 w 593322"/>
                  <a:gd name="connsiteY0" fmla="*/ 173472 h 185771"/>
                  <a:gd name="connsiteX1" fmla="*/ 0 w 593322"/>
                  <a:gd name="connsiteY1" fmla="*/ 175915 h 185771"/>
                  <a:gd name="connsiteX2" fmla="*/ 134380 w 593322"/>
                  <a:gd name="connsiteY2" fmla="*/ 122163 h 185771"/>
                  <a:gd name="connsiteX3" fmla="*/ 327397 w 593322"/>
                  <a:gd name="connsiteY3" fmla="*/ 131937 h 185771"/>
                  <a:gd name="connsiteX4" fmla="*/ 513087 w 593322"/>
                  <a:gd name="connsiteY4" fmla="*/ 107504 h 185771"/>
                  <a:gd name="connsiteX5" fmla="*/ 591272 w 593322"/>
                  <a:gd name="connsiteY5" fmla="*/ 0 h 185771"/>
                  <a:gd name="connsiteX6" fmla="*/ 547291 w 593322"/>
                  <a:gd name="connsiteY6" fmla="*/ 136823 h 185771"/>
                  <a:gd name="connsiteX7" fmla="*/ 359161 w 593322"/>
                  <a:gd name="connsiteY7" fmla="*/ 180802 h 185771"/>
                  <a:gd name="connsiteX8" fmla="*/ 266315 w 593322"/>
                  <a:gd name="connsiteY8" fmla="*/ 161256 h 185771"/>
                  <a:gd name="connsiteX9" fmla="*/ 158813 w 593322"/>
                  <a:gd name="connsiteY9" fmla="*/ 149039 h 185771"/>
                  <a:gd name="connsiteX10" fmla="*/ 9773 w 593322"/>
                  <a:gd name="connsiteY10" fmla="*/ 173472 h 185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93322" h="185771">
                    <a:moveTo>
                      <a:pt x="9773" y="173472"/>
                    </a:moveTo>
                    <a:cubicBezTo>
                      <a:pt x="7330" y="175915"/>
                      <a:pt x="4886" y="178359"/>
                      <a:pt x="0" y="175915"/>
                    </a:cubicBezTo>
                    <a:cubicBezTo>
                      <a:pt x="31762" y="139266"/>
                      <a:pt x="87957" y="129493"/>
                      <a:pt x="134380" y="122163"/>
                    </a:cubicBezTo>
                    <a:cubicBezTo>
                      <a:pt x="197904" y="112390"/>
                      <a:pt x="261430" y="124607"/>
                      <a:pt x="327397" y="131937"/>
                    </a:cubicBezTo>
                    <a:cubicBezTo>
                      <a:pt x="390923" y="139266"/>
                      <a:pt x="461777" y="139266"/>
                      <a:pt x="513087" y="107504"/>
                    </a:cubicBezTo>
                    <a:cubicBezTo>
                      <a:pt x="552178" y="83071"/>
                      <a:pt x="574168" y="43979"/>
                      <a:pt x="591272" y="0"/>
                    </a:cubicBezTo>
                    <a:cubicBezTo>
                      <a:pt x="601044" y="51309"/>
                      <a:pt x="574168" y="105061"/>
                      <a:pt x="547291" y="136823"/>
                    </a:cubicBezTo>
                    <a:cubicBezTo>
                      <a:pt x="500870" y="190575"/>
                      <a:pt x="430015" y="190575"/>
                      <a:pt x="359161" y="180802"/>
                    </a:cubicBezTo>
                    <a:cubicBezTo>
                      <a:pt x="327397" y="175915"/>
                      <a:pt x="298079" y="166142"/>
                      <a:pt x="266315" y="161256"/>
                    </a:cubicBezTo>
                    <a:cubicBezTo>
                      <a:pt x="229666" y="156369"/>
                      <a:pt x="195462" y="156369"/>
                      <a:pt x="158813" y="149039"/>
                    </a:cubicBezTo>
                    <a:cubicBezTo>
                      <a:pt x="105060" y="136823"/>
                      <a:pt x="41535" y="131937"/>
                      <a:pt x="9773" y="173472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06" name="Freeform: Shape 3205">
                <a:extLst>
                  <a:ext uri="{FF2B5EF4-FFF2-40B4-BE49-F238E27FC236}">
                    <a16:creationId xmlns:a16="http://schemas.microsoft.com/office/drawing/2014/main" id="{8B0361B6-76BD-4C2F-8E87-AE3CDBEF078D}"/>
                  </a:ext>
                </a:extLst>
              </p:cNvPr>
              <p:cNvSpPr/>
              <p:nvPr/>
            </p:nvSpPr>
            <p:spPr>
              <a:xfrm>
                <a:off x="10669800" y="-435350"/>
                <a:ext cx="271202" cy="91758"/>
              </a:xfrm>
              <a:custGeom>
                <a:avLst/>
                <a:gdLst>
                  <a:gd name="connsiteX0" fmla="*/ 80628 w 271202"/>
                  <a:gd name="connsiteY0" fmla="*/ 35563 h 91758"/>
                  <a:gd name="connsiteX1" fmla="*/ 0 w 271202"/>
                  <a:gd name="connsiteY1" fmla="*/ 91758 h 91758"/>
                  <a:gd name="connsiteX2" fmla="*/ 95287 w 271202"/>
                  <a:gd name="connsiteY2" fmla="*/ 3801 h 91758"/>
                  <a:gd name="connsiteX3" fmla="*/ 195462 w 271202"/>
                  <a:gd name="connsiteY3" fmla="*/ 18460 h 91758"/>
                  <a:gd name="connsiteX4" fmla="*/ 271202 w 271202"/>
                  <a:gd name="connsiteY4" fmla="*/ 77099 h 91758"/>
                  <a:gd name="connsiteX5" fmla="*/ 80628 w 271202"/>
                  <a:gd name="connsiteY5" fmla="*/ 35563 h 91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202" h="91758">
                    <a:moveTo>
                      <a:pt x="80628" y="35563"/>
                    </a:moveTo>
                    <a:cubicBezTo>
                      <a:pt x="53751" y="45336"/>
                      <a:pt x="21989" y="64882"/>
                      <a:pt x="0" y="91758"/>
                    </a:cubicBezTo>
                    <a:cubicBezTo>
                      <a:pt x="19546" y="47779"/>
                      <a:pt x="51308" y="13574"/>
                      <a:pt x="95287" y="3801"/>
                    </a:cubicBezTo>
                    <a:cubicBezTo>
                      <a:pt x="129493" y="-3529"/>
                      <a:pt x="158813" y="-1086"/>
                      <a:pt x="195462" y="18460"/>
                    </a:cubicBezTo>
                    <a:cubicBezTo>
                      <a:pt x="224780" y="35563"/>
                      <a:pt x="246770" y="57553"/>
                      <a:pt x="271202" y="77099"/>
                    </a:cubicBezTo>
                    <a:cubicBezTo>
                      <a:pt x="205234" y="52666"/>
                      <a:pt x="141709" y="13574"/>
                      <a:pt x="80628" y="35563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07" name="Freeform: Shape 3206">
                <a:extLst>
                  <a:ext uri="{FF2B5EF4-FFF2-40B4-BE49-F238E27FC236}">
                    <a16:creationId xmlns:a16="http://schemas.microsoft.com/office/drawing/2014/main" id="{ABA72821-5B7B-4965-B97F-95EA5E4E447C}"/>
                  </a:ext>
                </a:extLst>
              </p:cNvPr>
              <p:cNvSpPr/>
              <p:nvPr/>
            </p:nvSpPr>
            <p:spPr>
              <a:xfrm>
                <a:off x="11393007" y="-579601"/>
                <a:ext cx="273442" cy="236008"/>
              </a:xfrm>
              <a:custGeom>
                <a:avLst/>
                <a:gdLst>
                  <a:gd name="connsiteX0" fmla="*/ 261430 w 273442"/>
                  <a:gd name="connsiteY0" fmla="*/ 172484 h 236008"/>
                  <a:gd name="connsiteX1" fmla="*/ 149040 w 273442"/>
                  <a:gd name="connsiteY1" fmla="*/ 45434 h 236008"/>
                  <a:gd name="connsiteX2" fmla="*/ 0 w 273442"/>
                  <a:gd name="connsiteY2" fmla="*/ 42991 h 236008"/>
                  <a:gd name="connsiteX3" fmla="*/ 39092 w 273442"/>
                  <a:gd name="connsiteY3" fmla="*/ 11228 h 236008"/>
                  <a:gd name="connsiteX4" fmla="*/ 185689 w 273442"/>
                  <a:gd name="connsiteY4" fmla="*/ 30774 h 236008"/>
                  <a:gd name="connsiteX5" fmla="*/ 271204 w 273442"/>
                  <a:gd name="connsiteY5" fmla="*/ 236009 h 236008"/>
                  <a:gd name="connsiteX6" fmla="*/ 261430 w 273442"/>
                  <a:gd name="connsiteY6" fmla="*/ 172484 h 236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3442" h="236008">
                    <a:moveTo>
                      <a:pt x="261430" y="172484"/>
                    </a:moveTo>
                    <a:cubicBezTo>
                      <a:pt x="244327" y="116289"/>
                      <a:pt x="200348" y="69867"/>
                      <a:pt x="149040" y="45434"/>
                    </a:cubicBezTo>
                    <a:cubicBezTo>
                      <a:pt x="100174" y="23444"/>
                      <a:pt x="46423" y="25888"/>
                      <a:pt x="0" y="42991"/>
                    </a:cubicBezTo>
                    <a:cubicBezTo>
                      <a:pt x="12216" y="30774"/>
                      <a:pt x="24433" y="21001"/>
                      <a:pt x="39092" y="11228"/>
                    </a:cubicBezTo>
                    <a:cubicBezTo>
                      <a:pt x="78185" y="-13205"/>
                      <a:pt x="139267" y="6342"/>
                      <a:pt x="185689" y="30774"/>
                    </a:cubicBezTo>
                    <a:cubicBezTo>
                      <a:pt x="244327" y="62537"/>
                      <a:pt x="283420" y="170041"/>
                      <a:pt x="271204" y="236009"/>
                    </a:cubicBezTo>
                    <a:cubicBezTo>
                      <a:pt x="268760" y="216463"/>
                      <a:pt x="266317" y="194473"/>
                      <a:pt x="261430" y="172484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08" name="Freeform: Shape 3207">
                <a:extLst>
                  <a:ext uri="{FF2B5EF4-FFF2-40B4-BE49-F238E27FC236}">
                    <a16:creationId xmlns:a16="http://schemas.microsoft.com/office/drawing/2014/main" id="{4CD6AC90-F8B0-441C-9C09-E7F03A263B2C}"/>
                  </a:ext>
                </a:extLst>
              </p:cNvPr>
              <p:cNvSpPr/>
              <p:nvPr/>
            </p:nvSpPr>
            <p:spPr>
              <a:xfrm>
                <a:off x="10293844" y="-264903"/>
                <a:ext cx="187213" cy="168081"/>
              </a:xfrm>
              <a:custGeom>
                <a:avLst/>
                <a:gdLst>
                  <a:gd name="connsiteX0" fmla="*/ 185381 w 187213"/>
                  <a:gd name="connsiteY0" fmla="*/ 43475 h 168081"/>
                  <a:gd name="connsiteX1" fmla="*/ 185381 w 187213"/>
                  <a:gd name="connsiteY1" fmla="*/ 43475 h 168081"/>
                  <a:gd name="connsiteX2" fmla="*/ 112083 w 187213"/>
                  <a:gd name="connsiteY2" fmla="*/ 26372 h 168081"/>
                  <a:gd name="connsiteX3" fmla="*/ 41228 w 187213"/>
                  <a:gd name="connsiteY3" fmla="*/ 53248 h 168081"/>
                  <a:gd name="connsiteX4" fmla="*/ 9466 w 187213"/>
                  <a:gd name="connsiteY4" fmla="*/ 168082 h 168081"/>
                  <a:gd name="connsiteX5" fmla="*/ 33898 w 187213"/>
                  <a:gd name="connsiteY5" fmla="*/ 21486 h 168081"/>
                  <a:gd name="connsiteX6" fmla="*/ 185381 w 187213"/>
                  <a:gd name="connsiteY6" fmla="*/ 43475 h 168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7213" h="168081">
                    <a:moveTo>
                      <a:pt x="185381" y="43475"/>
                    </a:moveTo>
                    <a:cubicBezTo>
                      <a:pt x="187824" y="43475"/>
                      <a:pt x="187824" y="43475"/>
                      <a:pt x="185381" y="43475"/>
                    </a:cubicBezTo>
                    <a:cubicBezTo>
                      <a:pt x="160948" y="41032"/>
                      <a:pt x="136515" y="28815"/>
                      <a:pt x="112083" y="26372"/>
                    </a:cubicBezTo>
                    <a:cubicBezTo>
                      <a:pt x="82764" y="23929"/>
                      <a:pt x="60774" y="33702"/>
                      <a:pt x="41228" y="53248"/>
                    </a:cubicBezTo>
                    <a:cubicBezTo>
                      <a:pt x="11908" y="82567"/>
                      <a:pt x="4579" y="124103"/>
                      <a:pt x="9466" y="168082"/>
                    </a:cubicBezTo>
                    <a:cubicBezTo>
                      <a:pt x="-7637" y="111887"/>
                      <a:pt x="-2751" y="58135"/>
                      <a:pt x="33898" y="21486"/>
                    </a:cubicBezTo>
                    <a:cubicBezTo>
                      <a:pt x="77877" y="-22493"/>
                      <a:pt x="134072" y="9269"/>
                      <a:pt x="185381" y="43475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09" name="Freeform: Shape 3208">
                <a:extLst>
                  <a:ext uri="{FF2B5EF4-FFF2-40B4-BE49-F238E27FC236}">
                    <a16:creationId xmlns:a16="http://schemas.microsoft.com/office/drawing/2014/main" id="{CEDACD91-DF4F-40F9-B2BF-39EE4CB480D1}"/>
                  </a:ext>
                </a:extLst>
              </p:cNvPr>
              <p:cNvSpPr/>
              <p:nvPr/>
            </p:nvSpPr>
            <p:spPr>
              <a:xfrm>
                <a:off x="9982155" y="52217"/>
                <a:ext cx="233196" cy="134379"/>
              </a:xfrm>
              <a:custGeom>
                <a:avLst/>
                <a:gdLst>
                  <a:gd name="connsiteX0" fmla="*/ 47508 w 233196"/>
                  <a:gd name="connsiteY0" fmla="*/ 21989 h 134379"/>
                  <a:gd name="connsiteX1" fmla="*/ 157455 w 233196"/>
                  <a:gd name="connsiteY1" fmla="*/ 0 h 134379"/>
                  <a:gd name="connsiteX2" fmla="*/ 233197 w 233196"/>
                  <a:gd name="connsiteY2" fmla="*/ 0 h 134379"/>
                  <a:gd name="connsiteX3" fmla="*/ 79270 w 233196"/>
                  <a:gd name="connsiteY3" fmla="*/ 31762 h 134379"/>
                  <a:gd name="connsiteX4" fmla="*/ 1086 w 233196"/>
                  <a:gd name="connsiteY4" fmla="*/ 134380 h 134379"/>
                  <a:gd name="connsiteX5" fmla="*/ 1086 w 233196"/>
                  <a:gd name="connsiteY5" fmla="*/ 102617 h 134379"/>
                  <a:gd name="connsiteX6" fmla="*/ 47508 w 233196"/>
                  <a:gd name="connsiteY6" fmla="*/ 21989 h 134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3196" h="134379">
                    <a:moveTo>
                      <a:pt x="47508" y="21989"/>
                    </a:moveTo>
                    <a:cubicBezTo>
                      <a:pt x="79270" y="4887"/>
                      <a:pt x="118363" y="0"/>
                      <a:pt x="157455" y="0"/>
                    </a:cubicBezTo>
                    <a:cubicBezTo>
                      <a:pt x="181888" y="0"/>
                      <a:pt x="208764" y="4887"/>
                      <a:pt x="233197" y="0"/>
                    </a:cubicBezTo>
                    <a:cubicBezTo>
                      <a:pt x="191661" y="24433"/>
                      <a:pt x="123249" y="14660"/>
                      <a:pt x="79270" y="31762"/>
                    </a:cubicBezTo>
                    <a:cubicBezTo>
                      <a:pt x="37735" y="48865"/>
                      <a:pt x="8415" y="85514"/>
                      <a:pt x="1086" y="134380"/>
                    </a:cubicBezTo>
                    <a:cubicBezTo>
                      <a:pt x="-1357" y="124607"/>
                      <a:pt x="1086" y="112390"/>
                      <a:pt x="1086" y="102617"/>
                    </a:cubicBezTo>
                    <a:cubicBezTo>
                      <a:pt x="1086" y="61082"/>
                      <a:pt x="18188" y="39092"/>
                      <a:pt x="47508" y="21989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210" name="Graphic 28866">
            <a:extLst>
              <a:ext uri="{FF2B5EF4-FFF2-40B4-BE49-F238E27FC236}">
                <a16:creationId xmlns:a16="http://schemas.microsoft.com/office/drawing/2014/main" id="{657301A8-BA55-48A0-BFBA-A85B85B69557}"/>
              </a:ext>
            </a:extLst>
          </p:cNvPr>
          <p:cNvGrpSpPr/>
          <p:nvPr/>
        </p:nvGrpSpPr>
        <p:grpSpPr>
          <a:xfrm>
            <a:off x="11278150" y="1431529"/>
            <a:ext cx="1486979" cy="1885036"/>
            <a:chOff x="11124248" y="1711197"/>
            <a:chExt cx="1761598" cy="2014315"/>
          </a:xfrm>
        </p:grpSpPr>
        <p:sp>
          <p:nvSpPr>
            <p:cNvPr id="3211" name="Freeform: Shape 3210">
              <a:extLst>
                <a:ext uri="{FF2B5EF4-FFF2-40B4-BE49-F238E27FC236}">
                  <a16:creationId xmlns:a16="http://schemas.microsoft.com/office/drawing/2014/main" id="{7DAE02AD-8958-4CD2-92F5-397044E82064}"/>
                </a:ext>
              </a:extLst>
            </p:cNvPr>
            <p:cNvSpPr/>
            <p:nvPr/>
          </p:nvSpPr>
          <p:spPr>
            <a:xfrm>
              <a:off x="11124248" y="1720970"/>
              <a:ext cx="1761598" cy="2004542"/>
            </a:xfrm>
            <a:custGeom>
              <a:avLst/>
              <a:gdLst>
                <a:gd name="connsiteX0" fmla="*/ 87958 w 1761598"/>
                <a:gd name="connsiteY0" fmla="*/ 1414653 h 2004542"/>
                <a:gd name="connsiteX1" fmla="*/ 127050 w 1761598"/>
                <a:gd name="connsiteY1" fmla="*/ 1483065 h 2004542"/>
                <a:gd name="connsiteX2" fmla="*/ 205235 w 1761598"/>
                <a:gd name="connsiteY2" fmla="*/ 1509941 h 2004542"/>
                <a:gd name="connsiteX3" fmla="*/ 349388 w 1761598"/>
                <a:gd name="connsiteY3" fmla="*/ 1448859 h 2004542"/>
                <a:gd name="connsiteX4" fmla="*/ 464221 w 1761598"/>
                <a:gd name="connsiteY4" fmla="*/ 1368231 h 2004542"/>
                <a:gd name="connsiteX5" fmla="*/ 583942 w 1761598"/>
                <a:gd name="connsiteY5" fmla="*/ 1263171 h 2004542"/>
                <a:gd name="connsiteX6" fmla="*/ 647466 w 1761598"/>
                <a:gd name="connsiteY6" fmla="*/ 1228965 h 2004542"/>
                <a:gd name="connsiteX7" fmla="*/ 645024 w 1761598"/>
                <a:gd name="connsiteY7" fmla="*/ 1258284 h 2004542"/>
                <a:gd name="connsiteX8" fmla="*/ 620591 w 1761598"/>
                <a:gd name="connsiteY8" fmla="*/ 1304706 h 2004542"/>
                <a:gd name="connsiteX9" fmla="*/ 442233 w 1761598"/>
                <a:gd name="connsiteY9" fmla="*/ 1524600 h 2004542"/>
                <a:gd name="connsiteX10" fmla="*/ 236997 w 1761598"/>
                <a:gd name="connsiteY10" fmla="*/ 1636991 h 2004542"/>
                <a:gd name="connsiteX11" fmla="*/ 393367 w 1761598"/>
                <a:gd name="connsiteY11" fmla="*/ 1793360 h 2004542"/>
                <a:gd name="connsiteX12" fmla="*/ 481324 w 1761598"/>
                <a:gd name="connsiteY12" fmla="*/ 1793360 h 2004542"/>
                <a:gd name="connsiteX13" fmla="*/ 642580 w 1761598"/>
                <a:gd name="connsiteY13" fmla="*/ 1707845 h 2004542"/>
                <a:gd name="connsiteX14" fmla="*/ 740310 w 1761598"/>
                <a:gd name="connsiteY14" fmla="*/ 1610115 h 2004542"/>
                <a:gd name="connsiteX15" fmla="*/ 811166 w 1761598"/>
                <a:gd name="connsiteY15" fmla="*/ 1487951 h 2004542"/>
                <a:gd name="connsiteX16" fmla="*/ 847815 w 1761598"/>
                <a:gd name="connsiteY16" fmla="*/ 1458632 h 2004542"/>
                <a:gd name="connsiteX17" fmla="*/ 850257 w 1761598"/>
                <a:gd name="connsiteY17" fmla="*/ 1517270 h 2004542"/>
                <a:gd name="connsiteX18" fmla="*/ 752527 w 1761598"/>
                <a:gd name="connsiteY18" fmla="*/ 1761597 h 2004542"/>
                <a:gd name="connsiteX19" fmla="*/ 713435 w 1761598"/>
                <a:gd name="connsiteY19" fmla="*/ 1820236 h 2004542"/>
                <a:gd name="connsiteX20" fmla="*/ 679229 w 1761598"/>
                <a:gd name="connsiteY20" fmla="*/ 1869101 h 2004542"/>
                <a:gd name="connsiteX21" fmla="*/ 593714 w 1761598"/>
                <a:gd name="connsiteY21" fmla="*/ 1913080 h 2004542"/>
                <a:gd name="connsiteX22" fmla="*/ 850257 w 1761598"/>
                <a:gd name="connsiteY22" fmla="*/ 2001038 h 2004542"/>
                <a:gd name="connsiteX23" fmla="*/ 1016401 w 1761598"/>
                <a:gd name="connsiteY23" fmla="*/ 1856885 h 2004542"/>
                <a:gd name="connsiteX24" fmla="*/ 1001740 w 1761598"/>
                <a:gd name="connsiteY24" fmla="*/ 1615001 h 2004542"/>
                <a:gd name="connsiteX25" fmla="*/ 1026173 w 1761598"/>
                <a:gd name="connsiteY25" fmla="*/ 1500168 h 2004542"/>
                <a:gd name="connsiteX26" fmla="*/ 1045719 w 1761598"/>
                <a:gd name="connsiteY26" fmla="*/ 1429313 h 2004542"/>
                <a:gd name="connsiteX27" fmla="*/ 1123904 w 1761598"/>
                <a:gd name="connsiteY27" fmla="*/ 1485508 h 2004542"/>
                <a:gd name="connsiteX28" fmla="*/ 1206976 w 1761598"/>
                <a:gd name="connsiteY28" fmla="*/ 1622331 h 2004542"/>
                <a:gd name="connsiteX29" fmla="*/ 1370675 w 1761598"/>
                <a:gd name="connsiteY29" fmla="*/ 1793360 h 2004542"/>
                <a:gd name="connsiteX30" fmla="*/ 1527043 w 1761598"/>
                <a:gd name="connsiteY30" fmla="*/ 1715175 h 2004542"/>
                <a:gd name="connsiteX31" fmla="*/ 1649207 w 1761598"/>
                <a:gd name="connsiteY31" fmla="*/ 1483065 h 2004542"/>
                <a:gd name="connsiteX32" fmla="*/ 1573466 w 1761598"/>
                <a:gd name="connsiteY32" fmla="*/ 1517270 h 2004542"/>
                <a:gd name="connsiteX33" fmla="*/ 1343798 w 1761598"/>
                <a:gd name="connsiteY33" fmla="*/ 1470848 h 2004542"/>
                <a:gd name="connsiteX34" fmla="*/ 1268057 w 1761598"/>
                <a:gd name="connsiteY34" fmla="*/ 1387777 h 2004542"/>
                <a:gd name="connsiteX35" fmla="*/ 1309593 w 1761598"/>
                <a:gd name="connsiteY35" fmla="*/ 1385334 h 2004542"/>
                <a:gd name="connsiteX36" fmla="*/ 1407324 w 1761598"/>
                <a:gd name="connsiteY36" fmla="*/ 1453746 h 2004542"/>
                <a:gd name="connsiteX37" fmla="*/ 1541704 w 1761598"/>
                <a:gd name="connsiteY37" fmla="*/ 1480621 h 2004542"/>
                <a:gd name="connsiteX38" fmla="*/ 1661423 w 1761598"/>
                <a:gd name="connsiteY38" fmla="*/ 1424426 h 2004542"/>
                <a:gd name="connsiteX39" fmla="*/ 1683413 w 1761598"/>
                <a:gd name="connsiteY39" fmla="*/ 1392664 h 2004542"/>
                <a:gd name="connsiteX40" fmla="*/ 1759154 w 1761598"/>
                <a:gd name="connsiteY40" fmla="*/ 1031060 h 2004542"/>
                <a:gd name="connsiteX41" fmla="*/ 1722505 w 1761598"/>
                <a:gd name="connsiteY41" fmla="*/ 1089698 h 2004542"/>
                <a:gd name="connsiteX42" fmla="*/ 1634548 w 1761598"/>
                <a:gd name="connsiteY42" fmla="*/ 1148337 h 2004542"/>
                <a:gd name="connsiteX43" fmla="*/ 1517271 w 1761598"/>
                <a:gd name="connsiteY43" fmla="*/ 1150780 h 2004542"/>
                <a:gd name="connsiteX44" fmla="*/ 1285161 w 1761598"/>
                <a:gd name="connsiteY44" fmla="*/ 1072595 h 2004542"/>
                <a:gd name="connsiteX45" fmla="*/ 1248512 w 1761598"/>
                <a:gd name="connsiteY45" fmla="*/ 1018844 h 2004542"/>
                <a:gd name="connsiteX46" fmla="*/ 1321810 w 1761598"/>
                <a:gd name="connsiteY46" fmla="*/ 1026173 h 2004542"/>
                <a:gd name="connsiteX47" fmla="*/ 1426870 w 1761598"/>
                <a:gd name="connsiteY47" fmla="*/ 1033503 h 2004542"/>
                <a:gd name="connsiteX48" fmla="*/ 1561250 w 1761598"/>
                <a:gd name="connsiteY48" fmla="*/ 1013957 h 2004542"/>
                <a:gd name="connsiteX49" fmla="*/ 1690743 w 1761598"/>
                <a:gd name="connsiteY49" fmla="*/ 989524 h 2004542"/>
                <a:gd name="connsiteX50" fmla="*/ 1761598 w 1761598"/>
                <a:gd name="connsiteY50" fmla="*/ 882020 h 2004542"/>
                <a:gd name="connsiteX51" fmla="*/ 1732279 w 1761598"/>
                <a:gd name="connsiteY51" fmla="*/ 679229 h 2004542"/>
                <a:gd name="connsiteX52" fmla="*/ 1673640 w 1761598"/>
                <a:gd name="connsiteY52" fmla="*/ 532633 h 2004542"/>
                <a:gd name="connsiteX53" fmla="*/ 1588125 w 1761598"/>
                <a:gd name="connsiteY53" fmla="*/ 627920 h 2004542"/>
                <a:gd name="connsiteX54" fmla="*/ 1495281 w 1761598"/>
                <a:gd name="connsiteY54" fmla="*/ 674342 h 2004542"/>
                <a:gd name="connsiteX55" fmla="*/ 1307149 w 1761598"/>
                <a:gd name="connsiteY55" fmla="*/ 728094 h 2004542"/>
                <a:gd name="connsiteX56" fmla="*/ 1226522 w 1761598"/>
                <a:gd name="connsiteY56" fmla="*/ 730538 h 2004542"/>
                <a:gd name="connsiteX57" fmla="*/ 1182543 w 1761598"/>
                <a:gd name="connsiteY57" fmla="*/ 710991 h 2004542"/>
                <a:gd name="connsiteX58" fmla="*/ 1194759 w 1761598"/>
                <a:gd name="connsiteY58" fmla="*/ 691445 h 2004542"/>
                <a:gd name="connsiteX59" fmla="*/ 1248512 w 1761598"/>
                <a:gd name="connsiteY59" fmla="*/ 662126 h 2004542"/>
                <a:gd name="connsiteX60" fmla="*/ 1392664 w 1761598"/>
                <a:gd name="connsiteY60" fmla="*/ 598601 h 2004542"/>
                <a:gd name="connsiteX61" fmla="*/ 1517271 w 1761598"/>
                <a:gd name="connsiteY61" fmla="*/ 525303 h 2004542"/>
                <a:gd name="connsiteX62" fmla="*/ 1588125 w 1761598"/>
                <a:gd name="connsiteY62" fmla="*/ 444675 h 2004542"/>
                <a:gd name="connsiteX63" fmla="*/ 1578353 w 1761598"/>
                <a:gd name="connsiteY63" fmla="*/ 395810 h 2004542"/>
                <a:gd name="connsiteX64" fmla="*/ 1314479 w 1761598"/>
                <a:gd name="connsiteY64" fmla="*/ 190575 h 2004542"/>
                <a:gd name="connsiteX65" fmla="*/ 1314479 w 1761598"/>
                <a:gd name="connsiteY65" fmla="*/ 190575 h 2004542"/>
                <a:gd name="connsiteX66" fmla="*/ 1314479 w 1761598"/>
                <a:gd name="connsiteY66" fmla="*/ 251657 h 2004542"/>
                <a:gd name="connsiteX67" fmla="*/ 1275387 w 1761598"/>
                <a:gd name="connsiteY67" fmla="*/ 312739 h 2004542"/>
                <a:gd name="connsiteX68" fmla="*/ 1206976 w 1761598"/>
                <a:gd name="connsiteY68" fmla="*/ 381150 h 2004542"/>
                <a:gd name="connsiteX69" fmla="*/ 977308 w 1761598"/>
                <a:gd name="connsiteY69" fmla="*/ 547292 h 2004542"/>
                <a:gd name="connsiteX70" fmla="*/ 926000 w 1761598"/>
                <a:gd name="connsiteY70" fmla="*/ 542406 h 2004542"/>
                <a:gd name="connsiteX71" fmla="*/ 972421 w 1761598"/>
                <a:gd name="connsiteY71" fmla="*/ 488654 h 2004542"/>
                <a:gd name="connsiteX72" fmla="*/ 1119017 w 1761598"/>
                <a:gd name="connsiteY72" fmla="*/ 254100 h 2004542"/>
                <a:gd name="connsiteX73" fmla="*/ 1077483 w 1761598"/>
                <a:gd name="connsiteY73" fmla="*/ 136823 h 2004542"/>
                <a:gd name="connsiteX74" fmla="*/ 1038390 w 1761598"/>
                <a:gd name="connsiteY74" fmla="*/ 114834 h 2004542"/>
                <a:gd name="connsiteX75" fmla="*/ 808723 w 1761598"/>
                <a:gd name="connsiteY75" fmla="*/ 100174 h 2004542"/>
                <a:gd name="connsiteX76" fmla="*/ 850257 w 1761598"/>
                <a:gd name="connsiteY76" fmla="*/ 151483 h 2004542"/>
                <a:gd name="connsiteX77" fmla="*/ 825825 w 1761598"/>
                <a:gd name="connsiteY77" fmla="*/ 246770 h 2004542"/>
                <a:gd name="connsiteX78" fmla="*/ 776959 w 1761598"/>
                <a:gd name="connsiteY78" fmla="*/ 337171 h 2004542"/>
                <a:gd name="connsiteX79" fmla="*/ 728094 w 1761598"/>
                <a:gd name="connsiteY79" fmla="*/ 376264 h 2004542"/>
                <a:gd name="connsiteX80" fmla="*/ 740310 w 1761598"/>
                <a:gd name="connsiteY80" fmla="*/ 312739 h 2004542"/>
                <a:gd name="connsiteX81" fmla="*/ 757414 w 1761598"/>
                <a:gd name="connsiteY81" fmla="*/ 171029 h 2004542"/>
                <a:gd name="connsiteX82" fmla="*/ 674343 w 1761598"/>
                <a:gd name="connsiteY82" fmla="*/ 87958 h 2004542"/>
                <a:gd name="connsiteX83" fmla="*/ 491098 w 1761598"/>
                <a:gd name="connsiteY83" fmla="*/ 0 h 2004542"/>
                <a:gd name="connsiteX84" fmla="*/ 417800 w 1761598"/>
                <a:gd name="connsiteY84" fmla="*/ 197905 h 2004542"/>
                <a:gd name="connsiteX85" fmla="*/ 368934 w 1761598"/>
                <a:gd name="connsiteY85" fmla="*/ 266316 h 2004542"/>
                <a:gd name="connsiteX86" fmla="*/ 378707 w 1761598"/>
                <a:gd name="connsiteY86" fmla="*/ 320068 h 2004542"/>
                <a:gd name="connsiteX87" fmla="*/ 478882 w 1761598"/>
                <a:gd name="connsiteY87" fmla="*/ 386036 h 2004542"/>
                <a:gd name="connsiteX88" fmla="*/ 564396 w 1761598"/>
                <a:gd name="connsiteY88" fmla="*/ 425129 h 2004542"/>
                <a:gd name="connsiteX89" fmla="*/ 557065 w 1761598"/>
                <a:gd name="connsiteY89" fmla="*/ 444675 h 2004542"/>
                <a:gd name="connsiteX90" fmla="*/ 473995 w 1761598"/>
                <a:gd name="connsiteY90" fmla="*/ 437345 h 2004542"/>
                <a:gd name="connsiteX91" fmla="*/ 386037 w 1761598"/>
                <a:gd name="connsiteY91" fmla="*/ 415356 h 2004542"/>
                <a:gd name="connsiteX92" fmla="*/ 383594 w 1761598"/>
                <a:gd name="connsiteY92" fmla="*/ 415356 h 2004542"/>
                <a:gd name="connsiteX93" fmla="*/ 290750 w 1761598"/>
                <a:gd name="connsiteY93" fmla="*/ 324955 h 2004542"/>
                <a:gd name="connsiteX94" fmla="*/ 166143 w 1761598"/>
                <a:gd name="connsiteY94" fmla="*/ 488654 h 2004542"/>
                <a:gd name="connsiteX95" fmla="*/ 149040 w 1761598"/>
                <a:gd name="connsiteY95" fmla="*/ 544849 h 2004542"/>
                <a:gd name="connsiteX96" fmla="*/ 156370 w 1761598"/>
                <a:gd name="connsiteY96" fmla="*/ 610818 h 2004542"/>
                <a:gd name="connsiteX97" fmla="*/ 224781 w 1761598"/>
                <a:gd name="connsiteY97" fmla="*/ 659683 h 2004542"/>
                <a:gd name="connsiteX98" fmla="*/ 288306 w 1761598"/>
                <a:gd name="connsiteY98" fmla="*/ 691445 h 2004542"/>
                <a:gd name="connsiteX99" fmla="*/ 437346 w 1761598"/>
                <a:gd name="connsiteY99" fmla="*/ 735424 h 2004542"/>
                <a:gd name="connsiteX100" fmla="*/ 505757 w 1761598"/>
                <a:gd name="connsiteY100" fmla="*/ 750084 h 2004542"/>
                <a:gd name="connsiteX101" fmla="*/ 517973 w 1761598"/>
                <a:gd name="connsiteY101" fmla="*/ 762300 h 2004542"/>
                <a:gd name="connsiteX102" fmla="*/ 461779 w 1761598"/>
                <a:gd name="connsiteY102" fmla="*/ 784290 h 2004542"/>
                <a:gd name="connsiteX103" fmla="*/ 183245 w 1761598"/>
                <a:gd name="connsiteY103" fmla="*/ 774517 h 2004542"/>
                <a:gd name="connsiteX104" fmla="*/ 85514 w 1761598"/>
                <a:gd name="connsiteY104" fmla="*/ 730538 h 2004542"/>
                <a:gd name="connsiteX105" fmla="*/ 63525 w 1761598"/>
                <a:gd name="connsiteY105" fmla="*/ 691445 h 2004542"/>
                <a:gd name="connsiteX106" fmla="*/ 9774 w 1761598"/>
                <a:gd name="connsiteY106" fmla="*/ 884464 h 2004542"/>
                <a:gd name="connsiteX107" fmla="*/ 4887 w 1761598"/>
                <a:gd name="connsiteY107" fmla="*/ 911339 h 2004542"/>
                <a:gd name="connsiteX108" fmla="*/ 26876 w 1761598"/>
                <a:gd name="connsiteY108" fmla="*/ 1009070 h 2004542"/>
                <a:gd name="connsiteX109" fmla="*/ 131937 w 1761598"/>
                <a:gd name="connsiteY109" fmla="*/ 1062822 h 2004542"/>
                <a:gd name="connsiteX110" fmla="*/ 261430 w 1761598"/>
                <a:gd name="connsiteY110" fmla="*/ 1075039 h 2004542"/>
                <a:gd name="connsiteX111" fmla="*/ 400697 w 1761598"/>
                <a:gd name="connsiteY111" fmla="*/ 1060379 h 2004542"/>
                <a:gd name="connsiteX112" fmla="*/ 469108 w 1761598"/>
                <a:gd name="connsiteY112" fmla="*/ 1053049 h 2004542"/>
                <a:gd name="connsiteX113" fmla="*/ 473995 w 1761598"/>
                <a:gd name="connsiteY113" fmla="*/ 1082368 h 2004542"/>
                <a:gd name="connsiteX114" fmla="*/ 386037 w 1761598"/>
                <a:gd name="connsiteY114" fmla="*/ 1116574 h 2004542"/>
                <a:gd name="connsiteX115" fmla="*/ 234554 w 1761598"/>
                <a:gd name="connsiteY115" fmla="*/ 1155666 h 2004542"/>
                <a:gd name="connsiteX116" fmla="*/ 92845 w 1761598"/>
                <a:gd name="connsiteY116" fmla="*/ 1182543 h 2004542"/>
                <a:gd name="connsiteX117" fmla="*/ 0 w 1761598"/>
                <a:gd name="connsiteY117" fmla="*/ 1119017 h 2004542"/>
                <a:gd name="connsiteX118" fmla="*/ 87958 w 1761598"/>
                <a:gd name="connsiteY118" fmla="*/ 1414653 h 2004542"/>
                <a:gd name="connsiteX119" fmla="*/ 1228964 w 1761598"/>
                <a:gd name="connsiteY119" fmla="*/ 1324252 h 2004542"/>
                <a:gd name="connsiteX120" fmla="*/ 1209418 w 1761598"/>
                <a:gd name="connsiteY120" fmla="*/ 1356015 h 2004542"/>
                <a:gd name="connsiteX121" fmla="*/ 1162997 w 1761598"/>
                <a:gd name="connsiteY121" fmla="*/ 1329139 h 2004542"/>
                <a:gd name="connsiteX122" fmla="*/ 1116574 w 1761598"/>
                <a:gd name="connsiteY122" fmla="*/ 1280273 h 2004542"/>
                <a:gd name="connsiteX123" fmla="*/ 1104358 w 1761598"/>
                <a:gd name="connsiteY123" fmla="*/ 1241181 h 2004542"/>
                <a:gd name="connsiteX124" fmla="*/ 1228964 w 1761598"/>
                <a:gd name="connsiteY124" fmla="*/ 1321809 h 2004542"/>
                <a:gd name="connsiteX125" fmla="*/ 1228964 w 1761598"/>
                <a:gd name="connsiteY125" fmla="*/ 1324252 h 2004542"/>
                <a:gd name="connsiteX126" fmla="*/ 1192315 w 1761598"/>
                <a:gd name="connsiteY126" fmla="*/ 1070152 h 2004542"/>
                <a:gd name="connsiteX127" fmla="*/ 1121461 w 1761598"/>
                <a:gd name="connsiteY127" fmla="*/ 1087255 h 2004542"/>
                <a:gd name="connsiteX128" fmla="*/ 1067709 w 1761598"/>
                <a:gd name="connsiteY128" fmla="*/ 1045719 h 2004542"/>
                <a:gd name="connsiteX129" fmla="*/ 1060380 w 1761598"/>
                <a:gd name="connsiteY129" fmla="*/ 1006627 h 2004542"/>
                <a:gd name="connsiteX130" fmla="*/ 1097029 w 1761598"/>
                <a:gd name="connsiteY130" fmla="*/ 994411 h 2004542"/>
                <a:gd name="connsiteX131" fmla="*/ 1160553 w 1761598"/>
                <a:gd name="connsiteY131" fmla="*/ 1021287 h 2004542"/>
                <a:gd name="connsiteX132" fmla="*/ 1192315 w 1761598"/>
                <a:gd name="connsiteY132" fmla="*/ 1070152 h 2004542"/>
                <a:gd name="connsiteX133" fmla="*/ 1334026 w 1761598"/>
                <a:gd name="connsiteY133" fmla="*/ 1307149 h 2004542"/>
                <a:gd name="connsiteX134" fmla="*/ 1348685 w 1761598"/>
                <a:gd name="connsiteY134" fmla="*/ 1312036 h 2004542"/>
                <a:gd name="connsiteX135" fmla="*/ 1368231 w 1761598"/>
                <a:gd name="connsiteY135" fmla="*/ 1324252 h 2004542"/>
                <a:gd name="connsiteX136" fmla="*/ 1387777 w 1761598"/>
                <a:gd name="connsiteY136" fmla="*/ 1343798 h 2004542"/>
                <a:gd name="connsiteX137" fmla="*/ 1390221 w 1761598"/>
                <a:gd name="connsiteY137" fmla="*/ 1375561 h 2004542"/>
                <a:gd name="connsiteX138" fmla="*/ 1365788 w 1761598"/>
                <a:gd name="connsiteY138" fmla="*/ 1370674 h 2004542"/>
                <a:gd name="connsiteX139" fmla="*/ 1360901 w 1761598"/>
                <a:gd name="connsiteY139" fmla="*/ 1368231 h 2004542"/>
                <a:gd name="connsiteX140" fmla="*/ 1319366 w 1761598"/>
                <a:gd name="connsiteY140" fmla="*/ 1326695 h 2004542"/>
                <a:gd name="connsiteX141" fmla="*/ 1334026 w 1761598"/>
                <a:gd name="connsiteY141" fmla="*/ 1307149 h 2004542"/>
                <a:gd name="connsiteX142" fmla="*/ 1334026 w 1761598"/>
                <a:gd name="connsiteY142" fmla="*/ 1307149 h 2004542"/>
                <a:gd name="connsiteX143" fmla="*/ 1067709 w 1761598"/>
                <a:gd name="connsiteY143" fmla="*/ 774517 h 2004542"/>
                <a:gd name="connsiteX144" fmla="*/ 1158110 w 1761598"/>
                <a:gd name="connsiteY144" fmla="*/ 811166 h 2004542"/>
                <a:gd name="connsiteX145" fmla="*/ 1072596 w 1761598"/>
                <a:gd name="connsiteY145" fmla="*/ 860031 h 2004542"/>
                <a:gd name="connsiteX146" fmla="*/ 1001740 w 1761598"/>
                <a:gd name="connsiteY146" fmla="*/ 833155 h 2004542"/>
                <a:gd name="connsiteX147" fmla="*/ 1067709 w 1761598"/>
                <a:gd name="connsiteY147" fmla="*/ 774517 h 2004542"/>
                <a:gd name="connsiteX148" fmla="*/ 789176 w 1761598"/>
                <a:gd name="connsiteY148" fmla="*/ 447118 h 2004542"/>
                <a:gd name="connsiteX149" fmla="*/ 789176 w 1761598"/>
                <a:gd name="connsiteY149" fmla="*/ 442232 h 2004542"/>
                <a:gd name="connsiteX150" fmla="*/ 801392 w 1761598"/>
                <a:gd name="connsiteY150" fmla="*/ 417799 h 2004542"/>
                <a:gd name="connsiteX151" fmla="*/ 818495 w 1761598"/>
                <a:gd name="connsiteY151" fmla="*/ 427572 h 2004542"/>
                <a:gd name="connsiteX152" fmla="*/ 813608 w 1761598"/>
                <a:gd name="connsiteY152" fmla="*/ 439789 h 2004542"/>
                <a:gd name="connsiteX153" fmla="*/ 806279 w 1761598"/>
                <a:gd name="connsiteY153" fmla="*/ 452005 h 2004542"/>
                <a:gd name="connsiteX154" fmla="*/ 791620 w 1761598"/>
                <a:gd name="connsiteY154" fmla="*/ 456892 h 2004542"/>
                <a:gd name="connsiteX155" fmla="*/ 789176 w 1761598"/>
                <a:gd name="connsiteY155" fmla="*/ 447118 h 2004542"/>
                <a:gd name="connsiteX156" fmla="*/ 860031 w 1761598"/>
                <a:gd name="connsiteY156" fmla="*/ 647467 h 2004542"/>
                <a:gd name="connsiteX157" fmla="*/ 928442 w 1761598"/>
                <a:gd name="connsiteY157" fmla="*/ 618147 h 2004542"/>
                <a:gd name="connsiteX158" fmla="*/ 940659 w 1761598"/>
                <a:gd name="connsiteY158" fmla="*/ 627920 h 2004542"/>
                <a:gd name="connsiteX159" fmla="*/ 896680 w 1761598"/>
                <a:gd name="connsiteY159" fmla="*/ 681672 h 2004542"/>
                <a:gd name="connsiteX160" fmla="*/ 860031 w 1761598"/>
                <a:gd name="connsiteY160" fmla="*/ 681672 h 2004542"/>
                <a:gd name="connsiteX161" fmla="*/ 857588 w 1761598"/>
                <a:gd name="connsiteY161" fmla="*/ 674342 h 2004542"/>
                <a:gd name="connsiteX162" fmla="*/ 855144 w 1761598"/>
                <a:gd name="connsiteY162" fmla="*/ 671899 h 2004542"/>
                <a:gd name="connsiteX163" fmla="*/ 852702 w 1761598"/>
                <a:gd name="connsiteY163" fmla="*/ 669456 h 2004542"/>
                <a:gd name="connsiteX164" fmla="*/ 860031 w 1761598"/>
                <a:gd name="connsiteY164" fmla="*/ 647467 h 2004542"/>
                <a:gd name="connsiteX165" fmla="*/ 906454 w 1761598"/>
                <a:gd name="connsiteY165" fmla="*/ 835598 h 2004542"/>
                <a:gd name="connsiteX166" fmla="*/ 930887 w 1761598"/>
                <a:gd name="connsiteY166" fmla="*/ 801392 h 2004542"/>
                <a:gd name="connsiteX167" fmla="*/ 974865 w 1761598"/>
                <a:gd name="connsiteY167" fmla="*/ 816052 h 2004542"/>
                <a:gd name="connsiteX168" fmla="*/ 957762 w 1761598"/>
                <a:gd name="connsiteY168" fmla="*/ 835598 h 2004542"/>
                <a:gd name="connsiteX169" fmla="*/ 928442 w 1761598"/>
                <a:gd name="connsiteY169" fmla="*/ 847815 h 2004542"/>
                <a:gd name="connsiteX170" fmla="*/ 926000 w 1761598"/>
                <a:gd name="connsiteY170" fmla="*/ 847815 h 2004542"/>
                <a:gd name="connsiteX171" fmla="*/ 913783 w 1761598"/>
                <a:gd name="connsiteY171" fmla="*/ 847815 h 2004542"/>
                <a:gd name="connsiteX172" fmla="*/ 906454 w 1761598"/>
                <a:gd name="connsiteY172" fmla="*/ 835598 h 2004542"/>
                <a:gd name="connsiteX173" fmla="*/ 647466 w 1761598"/>
                <a:gd name="connsiteY173" fmla="*/ 288306 h 2004542"/>
                <a:gd name="connsiteX174" fmla="*/ 652353 w 1761598"/>
                <a:gd name="connsiteY174" fmla="*/ 224781 h 2004542"/>
                <a:gd name="connsiteX175" fmla="*/ 674343 w 1761598"/>
                <a:gd name="connsiteY175" fmla="*/ 202791 h 2004542"/>
                <a:gd name="connsiteX176" fmla="*/ 713435 w 1761598"/>
                <a:gd name="connsiteY176" fmla="*/ 254100 h 2004542"/>
                <a:gd name="connsiteX177" fmla="*/ 713435 w 1761598"/>
                <a:gd name="connsiteY177" fmla="*/ 280976 h 2004542"/>
                <a:gd name="connsiteX178" fmla="*/ 693889 w 1761598"/>
                <a:gd name="connsiteY178" fmla="*/ 317625 h 2004542"/>
                <a:gd name="connsiteX179" fmla="*/ 679229 w 1761598"/>
                <a:gd name="connsiteY179" fmla="*/ 320068 h 2004542"/>
                <a:gd name="connsiteX180" fmla="*/ 674343 w 1761598"/>
                <a:gd name="connsiteY180" fmla="*/ 320068 h 2004542"/>
                <a:gd name="connsiteX181" fmla="*/ 647466 w 1761598"/>
                <a:gd name="connsiteY181" fmla="*/ 288306 h 2004542"/>
                <a:gd name="connsiteX182" fmla="*/ 776959 w 1761598"/>
                <a:gd name="connsiteY182" fmla="*/ 1404880 h 2004542"/>
                <a:gd name="connsiteX183" fmla="*/ 774517 w 1761598"/>
                <a:gd name="connsiteY183" fmla="*/ 1419540 h 2004542"/>
                <a:gd name="connsiteX184" fmla="*/ 774517 w 1761598"/>
                <a:gd name="connsiteY184" fmla="*/ 1424426 h 2004542"/>
                <a:gd name="connsiteX185" fmla="*/ 750084 w 1761598"/>
                <a:gd name="connsiteY185" fmla="*/ 1448859 h 2004542"/>
                <a:gd name="connsiteX186" fmla="*/ 730538 w 1761598"/>
                <a:gd name="connsiteY186" fmla="*/ 1446416 h 2004542"/>
                <a:gd name="connsiteX187" fmla="*/ 747641 w 1761598"/>
                <a:gd name="connsiteY187" fmla="*/ 1397550 h 2004542"/>
                <a:gd name="connsiteX188" fmla="*/ 769630 w 1761598"/>
                <a:gd name="connsiteY188" fmla="*/ 1390220 h 2004542"/>
                <a:gd name="connsiteX189" fmla="*/ 776959 w 1761598"/>
                <a:gd name="connsiteY189" fmla="*/ 1404880 h 2004542"/>
                <a:gd name="connsiteX190" fmla="*/ 608375 w 1761598"/>
                <a:gd name="connsiteY190" fmla="*/ 1013957 h 2004542"/>
                <a:gd name="connsiteX191" fmla="*/ 566839 w 1761598"/>
                <a:gd name="connsiteY191" fmla="*/ 1004184 h 2004542"/>
                <a:gd name="connsiteX192" fmla="*/ 593714 w 1761598"/>
                <a:gd name="connsiteY192" fmla="*/ 938216 h 2004542"/>
                <a:gd name="connsiteX193" fmla="*/ 669456 w 1761598"/>
                <a:gd name="connsiteY193" fmla="*/ 928443 h 2004542"/>
                <a:gd name="connsiteX194" fmla="*/ 664570 w 1761598"/>
                <a:gd name="connsiteY194" fmla="*/ 967535 h 2004542"/>
                <a:gd name="connsiteX195" fmla="*/ 664570 w 1761598"/>
                <a:gd name="connsiteY195" fmla="*/ 969978 h 2004542"/>
                <a:gd name="connsiteX196" fmla="*/ 608375 w 1761598"/>
                <a:gd name="connsiteY196" fmla="*/ 1013957 h 2004542"/>
                <a:gd name="connsiteX197" fmla="*/ 588829 w 1761598"/>
                <a:gd name="connsiteY197" fmla="*/ 730538 h 2004542"/>
                <a:gd name="connsiteX198" fmla="*/ 669456 w 1761598"/>
                <a:gd name="connsiteY198" fmla="*/ 747640 h 2004542"/>
                <a:gd name="connsiteX199" fmla="*/ 652353 w 1761598"/>
                <a:gd name="connsiteY199" fmla="*/ 796506 h 2004542"/>
                <a:gd name="connsiteX200" fmla="*/ 652353 w 1761598"/>
                <a:gd name="connsiteY200" fmla="*/ 796506 h 2004542"/>
                <a:gd name="connsiteX201" fmla="*/ 588829 w 1761598"/>
                <a:gd name="connsiteY201" fmla="*/ 730538 h 2004542"/>
                <a:gd name="connsiteX202" fmla="*/ 742755 w 1761598"/>
                <a:gd name="connsiteY202" fmla="*/ 1182543 h 2004542"/>
                <a:gd name="connsiteX203" fmla="*/ 715878 w 1761598"/>
                <a:gd name="connsiteY203" fmla="*/ 1187429 h 2004542"/>
                <a:gd name="connsiteX204" fmla="*/ 701219 w 1761598"/>
                <a:gd name="connsiteY204" fmla="*/ 1133677 h 2004542"/>
                <a:gd name="connsiteX205" fmla="*/ 735425 w 1761598"/>
                <a:gd name="connsiteY205" fmla="*/ 1070152 h 2004542"/>
                <a:gd name="connsiteX206" fmla="*/ 769630 w 1761598"/>
                <a:gd name="connsiteY206" fmla="*/ 1057936 h 2004542"/>
                <a:gd name="connsiteX207" fmla="*/ 776959 w 1761598"/>
                <a:gd name="connsiteY207" fmla="*/ 1126347 h 2004542"/>
                <a:gd name="connsiteX208" fmla="*/ 742755 w 1761598"/>
                <a:gd name="connsiteY208" fmla="*/ 1182543 h 2004542"/>
                <a:gd name="connsiteX209" fmla="*/ 994411 w 1761598"/>
                <a:gd name="connsiteY209" fmla="*/ 1788473 h 2004542"/>
                <a:gd name="connsiteX210" fmla="*/ 967536 w 1761598"/>
                <a:gd name="connsiteY210" fmla="*/ 1851998 h 2004542"/>
                <a:gd name="connsiteX211" fmla="*/ 926000 w 1761598"/>
                <a:gd name="connsiteY211" fmla="*/ 1878874 h 2004542"/>
                <a:gd name="connsiteX212" fmla="*/ 891793 w 1761598"/>
                <a:gd name="connsiteY212" fmla="*/ 1820236 h 2004542"/>
                <a:gd name="connsiteX213" fmla="*/ 930887 w 1761598"/>
                <a:gd name="connsiteY213" fmla="*/ 1734722 h 2004542"/>
                <a:gd name="connsiteX214" fmla="*/ 967536 w 1761598"/>
                <a:gd name="connsiteY214" fmla="*/ 1712732 h 2004542"/>
                <a:gd name="connsiteX215" fmla="*/ 994411 w 1761598"/>
                <a:gd name="connsiteY215" fmla="*/ 1788473 h 2004542"/>
                <a:gd name="connsiteX216" fmla="*/ 542406 w 1761598"/>
                <a:gd name="connsiteY216" fmla="*/ 356717 h 2004542"/>
                <a:gd name="connsiteX217" fmla="*/ 503314 w 1761598"/>
                <a:gd name="connsiteY217" fmla="*/ 302965 h 2004542"/>
                <a:gd name="connsiteX218" fmla="*/ 539963 w 1761598"/>
                <a:gd name="connsiteY218" fmla="*/ 295636 h 2004542"/>
                <a:gd name="connsiteX219" fmla="*/ 564396 w 1761598"/>
                <a:gd name="connsiteY219" fmla="*/ 334728 h 2004542"/>
                <a:gd name="connsiteX220" fmla="*/ 564396 w 1761598"/>
                <a:gd name="connsiteY220" fmla="*/ 354274 h 2004542"/>
                <a:gd name="connsiteX221" fmla="*/ 542406 w 1761598"/>
                <a:gd name="connsiteY221" fmla="*/ 356717 h 2004542"/>
                <a:gd name="connsiteX222" fmla="*/ 867361 w 1761598"/>
                <a:gd name="connsiteY222" fmla="*/ 1216748 h 2004542"/>
                <a:gd name="connsiteX223" fmla="*/ 901567 w 1761598"/>
                <a:gd name="connsiteY223" fmla="*/ 1285160 h 2004542"/>
                <a:gd name="connsiteX224" fmla="*/ 877134 w 1761598"/>
                <a:gd name="connsiteY224" fmla="*/ 1348685 h 2004542"/>
                <a:gd name="connsiteX225" fmla="*/ 850257 w 1761598"/>
                <a:gd name="connsiteY225" fmla="*/ 1360901 h 2004542"/>
                <a:gd name="connsiteX226" fmla="*/ 813608 w 1761598"/>
                <a:gd name="connsiteY226" fmla="*/ 1321809 h 2004542"/>
                <a:gd name="connsiteX227" fmla="*/ 833156 w 1761598"/>
                <a:gd name="connsiteY227" fmla="*/ 1246068 h 2004542"/>
                <a:gd name="connsiteX228" fmla="*/ 867361 w 1761598"/>
                <a:gd name="connsiteY228" fmla="*/ 1216748 h 2004542"/>
                <a:gd name="connsiteX229" fmla="*/ 483767 w 1761598"/>
                <a:gd name="connsiteY229" fmla="*/ 491097 h 2004542"/>
                <a:gd name="connsiteX230" fmla="*/ 581498 w 1761598"/>
                <a:gd name="connsiteY230" fmla="*/ 505757 h 2004542"/>
                <a:gd name="connsiteX231" fmla="*/ 605931 w 1761598"/>
                <a:gd name="connsiteY231" fmla="*/ 554622 h 2004542"/>
                <a:gd name="connsiteX232" fmla="*/ 605931 w 1761598"/>
                <a:gd name="connsiteY232" fmla="*/ 571725 h 2004542"/>
                <a:gd name="connsiteX233" fmla="*/ 605931 w 1761598"/>
                <a:gd name="connsiteY233" fmla="*/ 574169 h 2004542"/>
                <a:gd name="connsiteX234" fmla="*/ 603488 w 1761598"/>
                <a:gd name="connsiteY234" fmla="*/ 576612 h 2004542"/>
                <a:gd name="connsiteX235" fmla="*/ 601045 w 1761598"/>
                <a:gd name="connsiteY235" fmla="*/ 579055 h 2004542"/>
                <a:gd name="connsiteX236" fmla="*/ 483767 w 1761598"/>
                <a:gd name="connsiteY236" fmla="*/ 491097 h 2004542"/>
                <a:gd name="connsiteX237" fmla="*/ 535077 w 1761598"/>
                <a:gd name="connsiteY237" fmla="*/ 813609 h 2004542"/>
                <a:gd name="connsiteX238" fmla="*/ 576613 w 1761598"/>
                <a:gd name="connsiteY238" fmla="*/ 828268 h 2004542"/>
                <a:gd name="connsiteX239" fmla="*/ 571726 w 1761598"/>
                <a:gd name="connsiteY239" fmla="*/ 845371 h 2004542"/>
                <a:gd name="connsiteX240" fmla="*/ 569282 w 1761598"/>
                <a:gd name="connsiteY240" fmla="*/ 850258 h 2004542"/>
                <a:gd name="connsiteX241" fmla="*/ 508200 w 1761598"/>
                <a:gd name="connsiteY241" fmla="*/ 845371 h 2004542"/>
                <a:gd name="connsiteX242" fmla="*/ 535077 w 1761598"/>
                <a:gd name="connsiteY242" fmla="*/ 813609 h 2004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</a:cxnLst>
              <a:rect l="l" t="t" r="r" b="b"/>
              <a:pathLst>
                <a:path w="1761598" h="2004542">
                  <a:moveTo>
                    <a:pt x="87958" y="1414653"/>
                  </a:moveTo>
                  <a:cubicBezTo>
                    <a:pt x="100174" y="1439086"/>
                    <a:pt x="112391" y="1461075"/>
                    <a:pt x="127050" y="1483065"/>
                  </a:cubicBezTo>
                  <a:cubicBezTo>
                    <a:pt x="151483" y="1500168"/>
                    <a:pt x="178359" y="1509941"/>
                    <a:pt x="205235" y="1509941"/>
                  </a:cubicBezTo>
                  <a:cubicBezTo>
                    <a:pt x="256543" y="1507497"/>
                    <a:pt x="305409" y="1475735"/>
                    <a:pt x="349388" y="1448859"/>
                  </a:cubicBezTo>
                  <a:cubicBezTo>
                    <a:pt x="388480" y="1424426"/>
                    <a:pt x="427572" y="1397550"/>
                    <a:pt x="464221" y="1368231"/>
                  </a:cubicBezTo>
                  <a:cubicBezTo>
                    <a:pt x="505757" y="1334025"/>
                    <a:pt x="542406" y="1297376"/>
                    <a:pt x="583942" y="1263171"/>
                  </a:cubicBezTo>
                  <a:cubicBezTo>
                    <a:pt x="596158" y="1250954"/>
                    <a:pt x="625478" y="1211862"/>
                    <a:pt x="647466" y="1228965"/>
                  </a:cubicBezTo>
                  <a:cubicBezTo>
                    <a:pt x="654796" y="1236294"/>
                    <a:pt x="649911" y="1250954"/>
                    <a:pt x="645024" y="1258284"/>
                  </a:cubicBezTo>
                  <a:cubicBezTo>
                    <a:pt x="637694" y="1272943"/>
                    <a:pt x="627921" y="1290046"/>
                    <a:pt x="620591" y="1304706"/>
                  </a:cubicBezTo>
                  <a:cubicBezTo>
                    <a:pt x="574168" y="1385334"/>
                    <a:pt x="513087" y="1461075"/>
                    <a:pt x="442233" y="1524600"/>
                  </a:cubicBezTo>
                  <a:cubicBezTo>
                    <a:pt x="383594" y="1575909"/>
                    <a:pt x="317625" y="1636991"/>
                    <a:pt x="236997" y="1636991"/>
                  </a:cubicBezTo>
                  <a:cubicBezTo>
                    <a:pt x="312739" y="1724948"/>
                    <a:pt x="381150" y="1783587"/>
                    <a:pt x="393367" y="1793360"/>
                  </a:cubicBezTo>
                  <a:cubicBezTo>
                    <a:pt x="422685" y="1800690"/>
                    <a:pt x="454449" y="1798246"/>
                    <a:pt x="481324" y="1793360"/>
                  </a:cubicBezTo>
                  <a:cubicBezTo>
                    <a:pt x="539963" y="1783587"/>
                    <a:pt x="596158" y="1744495"/>
                    <a:pt x="642580" y="1707845"/>
                  </a:cubicBezTo>
                  <a:cubicBezTo>
                    <a:pt x="676786" y="1678526"/>
                    <a:pt x="713435" y="1646764"/>
                    <a:pt x="740310" y="1610115"/>
                  </a:cubicBezTo>
                  <a:cubicBezTo>
                    <a:pt x="769630" y="1573466"/>
                    <a:pt x="786733" y="1527044"/>
                    <a:pt x="811166" y="1487951"/>
                  </a:cubicBezTo>
                  <a:cubicBezTo>
                    <a:pt x="813608" y="1483065"/>
                    <a:pt x="838041" y="1439086"/>
                    <a:pt x="847815" y="1458632"/>
                  </a:cubicBezTo>
                  <a:cubicBezTo>
                    <a:pt x="857588" y="1475735"/>
                    <a:pt x="852702" y="1500168"/>
                    <a:pt x="850257" y="1517270"/>
                  </a:cubicBezTo>
                  <a:cubicBezTo>
                    <a:pt x="840485" y="1605228"/>
                    <a:pt x="798949" y="1688299"/>
                    <a:pt x="752527" y="1761597"/>
                  </a:cubicBezTo>
                  <a:cubicBezTo>
                    <a:pt x="740310" y="1781144"/>
                    <a:pt x="728094" y="1800690"/>
                    <a:pt x="713435" y="1820236"/>
                  </a:cubicBezTo>
                  <a:cubicBezTo>
                    <a:pt x="703661" y="1837339"/>
                    <a:pt x="691445" y="1854442"/>
                    <a:pt x="679229" y="1869101"/>
                  </a:cubicBezTo>
                  <a:cubicBezTo>
                    <a:pt x="654796" y="1895977"/>
                    <a:pt x="625478" y="1905750"/>
                    <a:pt x="593714" y="1913080"/>
                  </a:cubicBezTo>
                  <a:cubicBezTo>
                    <a:pt x="720765" y="1976605"/>
                    <a:pt x="786733" y="1983935"/>
                    <a:pt x="850257" y="2001038"/>
                  </a:cubicBezTo>
                  <a:cubicBezTo>
                    <a:pt x="938216" y="2023027"/>
                    <a:pt x="972421" y="1937513"/>
                    <a:pt x="1016401" y="1856885"/>
                  </a:cubicBezTo>
                  <a:cubicBezTo>
                    <a:pt x="1060380" y="1773814"/>
                    <a:pt x="1018844" y="1663867"/>
                    <a:pt x="1001740" y="1615001"/>
                  </a:cubicBezTo>
                  <a:cubicBezTo>
                    <a:pt x="984637" y="1566136"/>
                    <a:pt x="994411" y="1539260"/>
                    <a:pt x="1026173" y="1500168"/>
                  </a:cubicBezTo>
                  <a:cubicBezTo>
                    <a:pt x="1057935" y="1461075"/>
                    <a:pt x="1045719" y="1429313"/>
                    <a:pt x="1045719" y="1429313"/>
                  </a:cubicBezTo>
                  <a:cubicBezTo>
                    <a:pt x="1057935" y="1463519"/>
                    <a:pt x="1077483" y="1463519"/>
                    <a:pt x="1123904" y="1485508"/>
                  </a:cubicBezTo>
                  <a:cubicBezTo>
                    <a:pt x="1170327" y="1507497"/>
                    <a:pt x="1214305" y="1563693"/>
                    <a:pt x="1206976" y="1622331"/>
                  </a:cubicBezTo>
                  <a:cubicBezTo>
                    <a:pt x="1199646" y="1680969"/>
                    <a:pt x="1275387" y="1768927"/>
                    <a:pt x="1370675" y="1793360"/>
                  </a:cubicBezTo>
                  <a:cubicBezTo>
                    <a:pt x="1465962" y="1817793"/>
                    <a:pt x="1527043" y="1715175"/>
                    <a:pt x="1527043" y="1715175"/>
                  </a:cubicBezTo>
                  <a:cubicBezTo>
                    <a:pt x="1575909" y="1639434"/>
                    <a:pt x="1617445" y="1558806"/>
                    <a:pt x="1649207" y="1483065"/>
                  </a:cubicBezTo>
                  <a:cubicBezTo>
                    <a:pt x="1627218" y="1500168"/>
                    <a:pt x="1600342" y="1512384"/>
                    <a:pt x="1573466" y="1517270"/>
                  </a:cubicBezTo>
                  <a:cubicBezTo>
                    <a:pt x="1495281" y="1534373"/>
                    <a:pt x="1409767" y="1522157"/>
                    <a:pt x="1343798" y="1470848"/>
                  </a:cubicBezTo>
                  <a:cubicBezTo>
                    <a:pt x="1316923" y="1448859"/>
                    <a:pt x="1282717" y="1421983"/>
                    <a:pt x="1268057" y="1387777"/>
                  </a:cubicBezTo>
                  <a:cubicBezTo>
                    <a:pt x="1255841" y="1360901"/>
                    <a:pt x="1299820" y="1378004"/>
                    <a:pt x="1309593" y="1385334"/>
                  </a:cubicBezTo>
                  <a:cubicBezTo>
                    <a:pt x="1343798" y="1407323"/>
                    <a:pt x="1370675" y="1436642"/>
                    <a:pt x="1407324" y="1453746"/>
                  </a:cubicBezTo>
                  <a:cubicBezTo>
                    <a:pt x="1448859" y="1473291"/>
                    <a:pt x="1495281" y="1483065"/>
                    <a:pt x="1541704" y="1480621"/>
                  </a:cubicBezTo>
                  <a:cubicBezTo>
                    <a:pt x="1588125" y="1478178"/>
                    <a:pt x="1632104" y="1461075"/>
                    <a:pt x="1661423" y="1424426"/>
                  </a:cubicBezTo>
                  <a:cubicBezTo>
                    <a:pt x="1668753" y="1414653"/>
                    <a:pt x="1676084" y="1404880"/>
                    <a:pt x="1683413" y="1392664"/>
                  </a:cubicBezTo>
                  <a:cubicBezTo>
                    <a:pt x="1727392" y="1265614"/>
                    <a:pt x="1749382" y="1143450"/>
                    <a:pt x="1759154" y="1031060"/>
                  </a:cubicBezTo>
                  <a:cubicBezTo>
                    <a:pt x="1749382" y="1050606"/>
                    <a:pt x="1739608" y="1072595"/>
                    <a:pt x="1722505" y="1089698"/>
                  </a:cubicBezTo>
                  <a:cubicBezTo>
                    <a:pt x="1698072" y="1114131"/>
                    <a:pt x="1666310" y="1136121"/>
                    <a:pt x="1634548" y="1148337"/>
                  </a:cubicBezTo>
                  <a:cubicBezTo>
                    <a:pt x="1595455" y="1160553"/>
                    <a:pt x="1558806" y="1160553"/>
                    <a:pt x="1517271" y="1150780"/>
                  </a:cubicBezTo>
                  <a:cubicBezTo>
                    <a:pt x="1439086" y="1131234"/>
                    <a:pt x="1358459" y="1109244"/>
                    <a:pt x="1285161" y="1072595"/>
                  </a:cubicBezTo>
                  <a:cubicBezTo>
                    <a:pt x="1272944" y="1065266"/>
                    <a:pt x="1219192" y="1035946"/>
                    <a:pt x="1248512" y="1018844"/>
                  </a:cubicBezTo>
                  <a:cubicBezTo>
                    <a:pt x="1268057" y="1006627"/>
                    <a:pt x="1302262" y="1021287"/>
                    <a:pt x="1321810" y="1026173"/>
                  </a:cubicBezTo>
                  <a:cubicBezTo>
                    <a:pt x="1356015" y="1035946"/>
                    <a:pt x="1390221" y="1038390"/>
                    <a:pt x="1426870" y="1033503"/>
                  </a:cubicBezTo>
                  <a:cubicBezTo>
                    <a:pt x="1470849" y="1028616"/>
                    <a:pt x="1517271" y="1018844"/>
                    <a:pt x="1561250" y="1013957"/>
                  </a:cubicBezTo>
                  <a:cubicBezTo>
                    <a:pt x="1605228" y="1009070"/>
                    <a:pt x="1651651" y="1009070"/>
                    <a:pt x="1690743" y="989524"/>
                  </a:cubicBezTo>
                  <a:cubicBezTo>
                    <a:pt x="1734721" y="967535"/>
                    <a:pt x="1751825" y="925999"/>
                    <a:pt x="1761598" y="882020"/>
                  </a:cubicBezTo>
                  <a:cubicBezTo>
                    <a:pt x="1759154" y="803836"/>
                    <a:pt x="1746938" y="732981"/>
                    <a:pt x="1732279" y="679229"/>
                  </a:cubicBezTo>
                  <a:cubicBezTo>
                    <a:pt x="1717618" y="627920"/>
                    <a:pt x="1698072" y="579055"/>
                    <a:pt x="1673640" y="532633"/>
                  </a:cubicBezTo>
                  <a:cubicBezTo>
                    <a:pt x="1663867" y="571725"/>
                    <a:pt x="1624774" y="605931"/>
                    <a:pt x="1588125" y="627920"/>
                  </a:cubicBezTo>
                  <a:cubicBezTo>
                    <a:pt x="1558806" y="647467"/>
                    <a:pt x="1527043" y="662126"/>
                    <a:pt x="1495281" y="674342"/>
                  </a:cubicBezTo>
                  <a:cubicBezTo>
                    <a:pt x="1434200" y="698775"/>
                    <a:pt x="1370675" y="718321"/>
                    <a:pt x="1307149" y="728094"/>
                  </a:cubicBezTo>
                  <a:cubicBezTo>
                    <a:pt x="1280274" y="732981"/>
                    <a:pt x="1253397" y="732981"/>
                    <a:pt x="1226522" y="730538"/>
                  </a:cubicBezTo>
                  <a:cubicBezTo>
                    <a:pt x="1216748" y="730538"/>
                    <a:pt x="1182543" y="725651"/>
                    <a:pt x="1182543" y="710991"/>
                  </a:cubicBezTo>
                  <a:cubicBezTo>
                    <a:pt x="1182543" y="703662"/>
                    <a:pt x="1187430" y="696332"/>
                    <a:pt x="1194759" y="691445"/>
                  </a:cubicBezTo>
                  <a:cubicBezTo>
                    <a:pt x="1211863" y="679229"/>
                    <a:pt x="1228964" y="669456"/>
                    <a:pt x="1248512" y="662126"/>
                  </a:cubicBezTo>
                  <a:cubicBezTo>
                    <a:pt x="1294933" y="640137"/>
                    <a:pt x="1343798" y="620591"/>
                    <a:pt x="1392664" y="598601"/>
                  </a:cubicBezTo>
                  <a:cubicBezTo>
                    <a:pt x="1436642" y="579055"/>
                    <a:pt x="1478178" y="554622"/>
                    <a:pt x="1517271" y="525303"/>
                  </a:cubicBezTo>
                  <a:cubicBezTo>
                    <a:pt x="1541704" y="505757"/>
                    <a:pt x="1585683" y="478881"/>
                    <a:pt x="1588125" y="444675"/>
                  </a:cubicBezTo>
                  <a:cubicBezTo>
                    <a:pt x="1590569" y="427572"/>
                    <a:pt x="1585683" y="412913"/>
                    <a:pt x="1578353" y="395810"/>
                  </a:cubicBezTo>
                  <a:cubicBezTo>
                    <a:pt x="1505055" y="310295"/>
                    <a:pt x="1414654" y="241884"/>
                    <a:pt x="1314479" y="190575"/>
                  </a:cubicBezTo>
                  <a:cubicBezTo>
                    <a:pt x="1314479" y="190575"/>
                    <a:pt x="1314479" y="190575"/>
                    <a:pt x="1314479" y="190575"/>
                  </a:cubicBezTo>
                  <a:cubicBezTo>
                    <a:pt x="1321810" y="207678"/>
                    <a:pt x="1321810" y="232111"/>
                    <a:pt x="1314479" y="251657"/>
                  </a:cubicBezTo>
                  <a:cubicBezTo>
                    <a:pt x="1307149" y="276090"/>
                    <a:pt x="1292490" y="295636"/>
                    <a:pt x="1275387" y="312739"/>
                  </a:cubicBezTo>
                  <a:cubicBezTo>
                    <a:pt x="1253397" y="337171"/>
                    <a:pt x="1231408" y="359161"/>
                    <a:pt x="1206976" y="381150"/>
                  </a:cubicBezTo>
                  <a:cubicBezTo>
                    <a:pt x="1136120" y="442232"/>
                    <a:pt x="1062822" y="503314"/>
                    <a:pt x="977308" y="547292"/>
                  </a:cubicBezTo>
                  <a:cubicBezTo>
                    <a:pt x="967536" y="552179"/>
                    <a:pt x="923556" y="571725"/>
                    <a:pt x="926000" y="542406"/>
                  </a:cubicBezTo>
                  <a:cubicBezTo>
                    <a:pt x="928442" y="520416"/>
                    <a:pt x="955319" y="503314"/>
                    <a:pt x="972421" y="488654"/>
                  </a:cubicBezTo>
                  <a:cubicBezTo>
                    <a:pt x="1040834" y="430015"/>
                    <a:pt x="1097029" y="342058"/>
                    <a:pt x="1119017" y="254100"/>
                  </a:cubicBezTo>
                  <a:cubicBezTo>
                    <a:pt x="1131234" y="207678"/>
                    <a:pt x="1119017" y="166142"/>
                    <a:pt x="1077483" y="136823"/>
                  </a:cubicBezTo>
                  <a:cubicBezTo>
                    <a:pt x="1065266" y="127050"/>
                    <a:pt x="1050606" y="119720"/>
                    <a:pt x="1038390" y="114834"/>
                  </a:cubicBezTo>
                  <a:cubicBezTo>
                    <a:pt x="957762" y="105061"/>
                    <a:pt x="877134" y="102617"/>
                    <a:pt x="808723" y="100174"/>
                  </a:cubicBezTo>
                  <a:cubicBezTo>
                    <a:pt x="828269" y="112390"/>
                    <a:pt x="845372" y="127050"/>
                    <a:pt x="850257" y="151483"/>
                  </a:cubicBezTo>
                  <a:cubicBezTo>
                    <a:pt x="857588" y="183245"/>
                    <a:pt x="840485" y="219894"/>
                    <a:pt x="825825" y="246770"/>
                  </a:cubicBezTo>
                  <a:cubicBezTo>
                    <a:pt x="811166" y="276090"/>
                    <a:pt x="791620" y="307852"/>
                    <a:pt x="776959" y="337171"/>
                  </a:cubicBezTo>
                  <a:cubicBezTo>
                    <a:pt x="769630" y="351831"/>
                    <a:pt x="750084" y="388480"/>
                    <a:pt x="728094" y="376264"/>
                  </a:cubicBezTo>
                  <a:cubicBezTo>
                    <a:pt x="713435" y="368934"/>
                    <a:pt x="737868" y="322512"/>
                    <a:pt x="740310" y="312739"/>
                  </a:cubicBezTo>
                  <a:cubicBezTo>
                    <a:pt x="754971" y="268760"/>
                    <a:pt x="769630" y="217451"/>
                    <a:pt x="757414" y="171029"/>
                  </a:cubicBezTo>
                  <a:cubicBezTo>
                    <a:pt x="745197" y="129493"/>
                    <a:pt x="710992" y="107504"/>
                    <a:pt x="674343" y="87958"/>
                  </a:cubicBezTo>
                  <a:cubicBezTo>
                    <a:pt x="547293" y="65968"/>
                    <a:pt x="491098" y="0"/>
                    <a:pt x="491098" y="0"/>
                  </a:cubicBezTo>
                  <a:cubicBezTo>
                    <a:pt x="491098" y="0"/>
                    <a:pt x="469108" y="97731"/>
                    <a:pt x="417800" y="197905"/>
                  </a:cubicBezTo>
                  <a:cubicBezTo>
                    <a:pt x="403139" y="227224"/>
                    <a:pt x="386037" y="249214"/>
                    <a:pt x="368934" y="266316"/>
                  </a:cubicBezTo>
                  <a:cubicBezTo>
                    <a:pt x="361604" y="283419"/>
                    <a:pt x="361604" y="302965"/>
                    <a:pt x="378707" y="320068"/>
                  </a:cubicBezTo>
                  <a:cubicBezTo>
                    <a:pt x="405583" y="349387"/>
                    <a:pt x="442233" y="368934"/>
                    <a:pt x="478882" y="386036"/>
                  </a:cubicBezTo>
                  <a:cubicBezTo>
                    <a:pt x="505757" y="400696"/>
                    <a:pt x="539963" y="400696"/>
                    <a:pt x="564396" y="425129"/>
                  </a:cubicBezTo>
                  <a:cubicBezTo>
                    <a:pt x="574168" y="434902"/>
                    <a:pt x="569282" y="444675"/>
                    <a:pt x="557065" y="444675"/>
                  </a:cubicBezTo>
                  <a:cubicBezTo>
                    <a:pt x="530190" y="449562"/>
                    <a:pt x="498428" y="442232"/>
                    <a:pt x="473995" y="437345"/>
                  </a:cubicBezTo>
                  <a:cubicBezTo>
                    <a:pt x="444675" y="432459"/>
                    <a:pt x="415356" y="425129"/>
                    <a:pt x="386037" y="415356"/>
                  </a:cubicBezTo>
                  <a:cubicBezTo>
                    <a:pt x="386037" y="415356"/>
                    <a:pt x="383594" y="415356"/>
                    <a:pt x="383594" y="415356"/>
                  </a:cubicBezTo>
                  <a:cubicBezTo>
                    <a:pt x="332285" y="398253"/>
                    <a:pt x="290750" y="368934"/>
                    <a:pt x="290750" y="324955"/>
                  </a:cubicBezTo>
                  <a:cubicBezTo>
                    <a:pt x="241884" y="381150"/>
                    <a:pt x="200348" y="437345"/>
                    <a:pt x="166143" y="488654"/>
                  </a:cubicBezTo>
                  <a:cubicBezTo>
                    <a:pt x="158813" y="508200"/>
                    <a:pt x="153926" y="525303"/>
                    <a:pt x="149040" y="544849"/>
                  </a:cubicBezTo>
                  <a:cubicBezTo>
                    <a:pt x="144154" y="566839"/>
                    <a:pt x="141710" y="591271"/>
                    <a:pt x="156370" y="610818"/>
                  </a:cubicBezTo>
                  <a:cubicBezTo>
                    <a:pt x="173472" y="632807"/>
                    <a:pt x="200348" y="645023"/>
                    <a:pt x="224781" y="659683"/>
                  </a:cubicBezTo>
                  <a:cubicBezTo>
                    <a:pt x="246770" y="671899"/>
                    <a:pt x="266317" y="681672"/>
                    <a:pt x="288306" y="691445"/>
                  </a:cubicBezTo>
                  <a:cubicBezTo>
                    <a:pt x="337172" y="710991"/>
                    <a:pt x="386037" y="725651"/>
                    <a:pt x="437346" y="735424"/>
                  </a:cubicBezTo>
                  <a:cubicBezTo>
                    <a:pt x="459334" y="740311"/>
                    <a:pt x="483767" y="740311"/>
                    <a:pt x="505757" y="750084"/>
                  </a:cubicBezTo>
                  <a:cubicBezTo>
                    <a:pt x="510644" y="752527"/>
                    <a:pt x="517973" y="754970"/>
                    <a:pt x="517973" y="762300"/>
                  </a:cubicBezTo>
                  <a:cubicBezTo>
                    <a:pt x="515531" y="779403"/>
                    <a:pt x="473995" y="784290"/>
                    <a:pt x="461779" y="784290"/>
                  </a:cubicBezTo>
                  <a:cubicBezTo>
                    <a:pt x="368934" y="794063"/>
                    <a:pt x="273646" y="794063"/>
                    <a:pt x="183245" y="774517"/>
                  </a:cubicBezTo>
                  <a:cubicBezTo>
                    <a:pt x="149040" y="767187"/>
                    <a:pt x="109947" y="759857"/>
                    <a:pt x="85514" y="730538"/>
                  </a:cubicBezTo>
                  <a:cubicBezTo>
                    <a:pt x="75742" y="718321"/>
                    <a:pt x="68412" y="706105"/>
                    <a:pt x="63525" y="691445"/>
                  </a:cubicBezTo>
                  <a:cubicBezTo>
                    <a:pt x="31763" y="769630"/>
                    <a:pt x="17103" y="835598"/>
                    <a:pt x="9774" y="884464"/>
                  </a:cubicBezTo>
                  <a:cubicBezTo>
                    <a:pt x="7330" y="894237"/>
                    <a:pt x="7330" y="901567"/>
                    <a:pt x="4887" y="911339"/>
                  </a:cubicBezTo>
                  <a:cubicBezTo>
                    <a:pt x="4887" y="943102"/>
                    <a:pt x="4887" y="982194"/>
                    <a:pt x="26876" y="1009070"/>
                  </a:cubicBezTo>
                  <a:cubicBezTo>
                    <a:pt x="51309" y="1038390"/>
                    <a:pt x="95288" y="1053049"/>
                    <a:pt x="131937" y="1062822"/>
                  </a:cubicBezTo>
                  <a:cubicBezTo>
                    <a:pt x="173472" y="1072595"/>
                    <a:pt x="217452" y="1075039"/>
                    <a:pt x="261430" y="1075039"/>
                  </a:cubicBezTo>
                  <a:cubicBezTo>
                    <a:pt x="307852" y="1075039"/>
                    <a:pt x="356718" y="1070152"/>
                    <a:pt x="400697" y="1060379"/>
                  </a:cubicBezTo>
                  <a:cubicBezTo>
                    <a:pt x="422685" y="1055493"/>
                    <a:pt x="447118" y="1048163"/>
                    <a:pt x="469108" y="1053049"/>
                  </a:cubicBezTo>
                  <a:cubicBezTo>
                    <a:pt x="486211" y="1055493"/>
                    <a:pt x="486211" y="1072595"/>
                    <a:pt x="473995" y="1082368"/>
                  </a:cubicBezTo>
                  <a:cubicBezTo>
                    <a:pt x="449562" y="1101915"/>
                    <a:pt x="415356" y="1109244"/>
                    <a:pt x="386037" y="1116574"/>
                  </a:cubicBezTo>
                  <a:cubicBezTo>
                    <a:pt x="337172" y="1131234"/>
                    <a:pt x="285863" y="1141007"/>
                    <a:pt x="234554" y="1155666"/>
                  </a:cubicBezTo>
                  <a:cubicBezTo>
                    <a:pt x="188132" y="1167883"/>
                    <a:pt x="141710" y="1180099"/>
                    <a:pt x="92845" y="1182543"/>
                  </a:cubicBezTo>
                  <a:cubicBezTo>
                    <a:pt x="48865" y="1182543"/>
                    <a:pt x="21990" y="1155666"/>
                    <a:pt x="0" y="1119017"/>
                  </a:cubicBezTo>
                  <a:cubicBezTo>
                    <a:pt x="7330" y="1202089"/>
                    <a:pt x="31763" y="1307149"/>
                    <a:pt x="87958" y="1414653"/>
                  </a:cubicBezTo>
                  <a:close/>
                  <a:moveTo>
                    <a:pt x="1228964" y="1324252"/>
                  </a:moveTo>
                  <a:cubicBezTo>
                    <a:pt x="1228964" y="1338912"/>
                    <a:pt x="1226522" y="1356015"/>
                    <a:pt x="1209418" y="1356015"/>
                  </a:cubicBezTo>
                  <a:cubicBezTo>
                    <a:pt x="1192315" y="1356015"/>
                    <a:pt x="1175214" y="1338912"/>
                    <a:pt x="1162997" y="1329139"/>
                  </a:cubicBezTo>
                  <a:cubicBezTo>
                    <a:pt x="1145894" y="1314479"/>
                    <a:pt x="1131234" y="1297376"/>
                    <a:pt x="1116574" y="1280273"/>
                  </a:cubicBezTo>
                  <a:cubicBezTo>
                    <a:pt x="1109245" y="1270500"/>
                    <a:pt x="1099471" y="1253397"/>
                    <a:pt x="1104358" y="1241181"/>
                  </a:cubicBezTo>
                  <a:cubicBezTo>
                    <a:pt x="1114132" y="1204532"/>
                    <a:pt x="1233851" y="1265614"/>
                    <a:pt x="1228964" y="1321809"/>
                  </a:cubicBezTo>
                  <a:cubicBezTo>
                    <a:pt x="1228964" y="1321809"/>
                    <a:pt x="1228964" y="1324252"/>
                    <a:pt x="1228964" y="1324252"/>
                  </a:cubicBezTo>
                  <a:close/>
                  <a:moveTo>
                    <a:pt x="1192315" y="1070152"/>
                  </a:moveTo>
                  <a:cubicBezTo>
                    <a:pt x="1187430" y="1104358"/>
                    <a:pt x="1148337" y="1101915"/>
                    <a:pt x="1121461" y="1087255"/>
                  </a:cubicBezTo>
                  <a:cubicBezTo>
                    <a:pt x="1099471" y="1079925"/>
                    <a:pt x="1077483" y="1062822"/>
                    <a:pt x="1067709" y="1045719"/>
                  </a:cubicBezTo>
                  <a:cubicBezTo>
                    <a:pt x="1060380" y="1035946"/>
                    <a:pt x="1053050" y="1021287"/>
                    <a:pt x="1060380" y="1006627"/>
                  </a:cubicBezTo>
                  <a:cubicBezTo>
                    <a:pt x="1067709" y="994411"/>
                    <a:pt x="1084812" y="991967"/>
                    <a:pt x="1097029" y="994411"/>
                  </a:cubicBezTo>
                  <a:cubicBezTo>
                    <a:pt x="1119017" y="996854"/>
                    <a:pt x="1141007" y="1006627"/>
                    <a:pt x="1160553" y="1021287"/>
                  </a:cubicBezTo>
                  <a:cubicBezTo>
                    <a:pt x="1175214" y="1031060"/>
                    <a:pt x="1194759" y="1048163"/>
                    <a:pt x="1192315" y="1070152"/>
                  </a:cubicBezTo>
                  <a:close/>
                  <a:moveTo>
                    <a:pt x="1334026" y="1307149"/>
                  </a:moveTo>
                  <a:cubicBezTo>
                    <a:pt x="1338911" y="1307149"/>
                    <a:pt x="1343798" y="1309592"/>
                    <a:pt x="1348685" y="1312036"/>
                  </a:cubicBezTo>
                  <a:cubicBezTo>
                    <a:pt x="1353572" y="1314479"/>
                    <a:pt x="1360901" y="1319366"/>
                    <a:pt x="1368231" y="1324252"/>
                  </a:cubicBezTo>
                  <a:cubicBezTo>
                    <a:pt x="1375560" y="1329139"/>
                    <a:pt x="1382891" y="1336469"/>
                    <a:pt x="1387777" y="1343798"/>
                  </a:cubicBezTo>
                  <a:cubicBezTo>
                    <a:pt x="1392664" y="1351128"/>
                    <a:pt x="1399993" y="1368231"/>
                    <a:pt x="1390221" y="1375561"/>
                  </a:cubicBezTo>
                  <a:cubicBezTo>
                    <a:pt x="1382891" y="1380448"/>
                    <a:pt x="1373118" y="1375561"/>
                    <a:pt x="1365788" y="1370674"/>
                  </a:cubicBezTo>
                  <a:cubicBezTo>
                    <a:pt x="1363344" y="1370674"/>
                    <a:pt x="1360901" y="1368231"/>
                    <a:pt x="1360901" y="1368231"/>
                  </a:cubicBezTo>
                  <a:cubicBezTo>
                    <a:pt x="1346242" y="1360901"/>
                    <a:pt x="1324252" y="1346242"/>
                    <a:pt x="1319366" y="1326695"/>
                  </a:cubicBezTo>
                  <a:cubicBezTo>
                    <a:pt x="1314479" y="1312036"/>
                    <a:pt x="1324252" y="1307149"/>
                    <a:pt x="1334026" y="1307149"/>
                  </a:cubicBezTo>
                  <a:cubicBezTo>
                    <a:pt x="1334026" y="1307149"/>
                    <a:pt x="1334026" y="1307149"/>
                    <a:pt x="1334026" y="1307149"/>
                  </a:cubicBezTo>
                  <a:close/>
                  <a:moveTo>
                    <a:pt x="1067709" y="774517"/>
                  </a:moveTo>
                  <a:cubicBezTo>
                    <a:pt x="1092142" y="769630"/>
                    <a:pt x="1162997" y="772073"/>
                    <a:pt x="1158110" y="811166"/>
                  </a:cubicBezTo>
                  <a:cubicBezTo>
                    <a:pt x="1153224" y="845371"/>
                    <a:pt x="1106801" y="862474"/>
                    <a:pt x="1072596" y="860031"/>
                  </a:cubicBezTo>
                  <a:cubicBezTo>
                    <a:pt x="1043276" y="864917"/>
                    <a:pt x="1009070" y="862474"/>
                    <a:pt x="1001740" y="833155"/>
                  </a:cubicBezTo>
                  <a:cubicBezTo>
                    <a:pt x="991968" y="801392"/>
                    <a:pt x="1045719" y="779403"/>
                    <a:pt x="1067709" y="774517"/>
                  </a:cubicBezTo>
                  <a:close/>
                  <a:moveTo>
                    <a:pt x="789176" y="447118"/>
                  </a:moveTo>
                  <a:cubicBezTo>
                    <a:pt x="789176" y="444675"/>
                    <a:pt x="789176" y="444675"/>
                    <a:pt x="789176" y="442232"/>
                  </a:cubicBezTo>
                  <a:cubicBezTo>
                    <a:pt x="789176" y="434902"/>
                    <a:pt x="794063" y="422686"/>
                    <a:pt x="801392" y="417799"/>
                  </a:cubicBezTo>
                  <a:cubicBezTo>
                    <a:pt x="808723" y="412913"/>
                    <a:pt x="820939" y="417799"/>
                    <a:pt x="818495" y="427572"/>
                  </a:cubicBezTo>
                  <a:cubicBezTo>
                    <a:pt x="818495" y="432459"/>
                    <a:pt x="816053" y="434902"/>
                    <a:pt x="813608" y="439789"/>
                  </a:cubicBezTo>
                  <a:cubicBezTo>
                    <a:pt x="811166" y="444675"/>
                    <a:pt x="811166" y="449562"/>
                    <a:pt x="806279" y="452005"/>
                  </a:cubicBezTo>
                  <a:cubicBezTo>
                    <a:pt x="803836" y="454448"/>
                    <a:pt x="796507" y="459335"/>
                    <a:pt x="791620" y="456892"/>
                  </a:cubicBezTo>
                  <a:cubicBezTo>
                    <a:pt x="789176" y="456892"/>
                    <a:pt x="789176" y="452005"/>
                    <a:pt x="789176" y="447118"/>
                  </a:cubicBezTo>
                  <a:close/>
                  <a:moveTo>
                    <a:pt x="860031" y="647467"/>
                  </a:moveTo>
                  <a:cubicBezTo>
                    <a:pt x="874690" y="630363"/>
                    <a:pt x="904010" y="608374"/>
                    <a:pt x="928442" y="618147"/>
                  </a:cubicBezTo>
                  <a:cubicBezTo>
                    <a:pt x="935772" y="620591"/>
                    <a:pt x="938216" y="623034"/>
                    <a:pt x="940659" y="627920"/>
                  </a:cubicBezTo>
                  <a:cubicBezTo>
                    <a:pt x="960205" y="652353"/>
                    <a:pt x="913783" y="676786"/>
                    <a:pt x="896680" y="681672"/>
                  </a:cubicBezTo>
                  <a:cubicBezTo>
                    <a:pt x="886907" y="684116"/>
                    <a:pt x="869805" y="691445"/>
                    <a:pt x="860031" y="681672"/>
                  </a:cubicBezTo>
                  <a:cubicBezTo>
                    <a:pt x="857588" y="679229"/>
                    <a:pt x="857588" y="676786"/>
                    <a:pt x="857588" y="674342"/>
                  </a:cubicBezTo>
                  <a:cubicBezTo>
                    <a:pt x="857588" y="674342"/>
                    <a:pt x="857588" y="671899"/>
                    <a:pt x="855144" y="671899"/>
                  </a:cubicBezTo>
                  <a:cubicBezTo>
                    <a:pt x="855144" y="671899"/>
                    <a:pt x="855144" y="669456"/>
                    <a:pt x="852702" y="669456"/>
                  </a:cubicBezTo>
                  <a:cubicBezTo>
                    <a:pt x="850257" y="662126"/>
                    <a:pt x="855144" y="652353"/>
                    <a:pt x="860031" y="647467"/>
                  </a:cubicBezTo>
                  <a:close/>
                  <a:moveTo>
                    <a:pt x="906454" y="835598"/>
                  </a:moveTo>
                  <a:cubicBezTo>
                    <a:pt x="904010" y="820939"/>
                    <a:pt x="918670" y="806279"/>
                    <a:pt x="930887" y="801392"/>
                  </a:cubicBezTo>
                  <a:cubicBezTo>
                    <a:pt x="940659" y="798949"/>
                    <a:pt x="982195" y="794063"/>
                    <a:pt x="974865" y="816052"/>
                  </a:cubicBezTo>
                  <a:cubicBezTo>
                    <a:pt x="972421" y="823382"/>
                    <a:pt x="965091" y="830712"/>
                    <a:pt x="957762" y="835598"/>
                  </a:cubicBezTo>
                  <a:cubicBezTo>
                    <a:pt x="947988" y="840485"/>
                    <a:pt x="938216" y="845371"/>
                    <a:pt x="928442" y="847815"/>
                  </a:cubicBezTo>
                  <a:cubicBezTo>
                    <a:pt x="928442" y="847815"/>
                    <a:pt x="926000" y="847815"/>
                    <a:pt x="926000" y="847815"/>
                  </a:cubicBezTo>
                  <a:cubicBezTo>
                    <a:pt x="921113" y="850258"/>
                    <a:pt x="918670" y="850258"/>
                    <a:pt x="913783" y="847815"/>
                  </a:cubicBezTo>
                  <a:cubicBezTo>
                    <a:pt x="908897" y="845371"/>
                    <a:pt x="906454" y="840485"/>
                    <a:pt x="906454" y="835598"/>
                  </a:cubicBezTo>
                  <a:close/>
                  <a:moveTo>
                    <a:pt x="647466" y="288306"/>
                  </a:moveTo>
                  <a:cubicBezTo>
                    <a:pt x="642580" y="266316"/>
                    <a:pt x="642580" y="244327"/>
                    <a:pt x="652353" y="224781"/>
                  </a:cubicBezTo>
                  <a:cubicBezTo>
                    <a:pt x="657240" y="215008"/>
                    <a:pt x="664570" y="202791"/>
                    <a:pt x="674343" y="202791"/>
                  </a:cubicBezTo>
                  <a:cubicBezTo>
                    <a:pt x="698776" y="202791"/>
                    <a:pt x="710992" y="236997"/>
                    <a:pt x="713435" y="254100"/>
                  </a:cubicBezTo>
                  <a:cubicBezTo>
                    <a:pt x="715878" y="261430"/>
                    <a:pt x="715878" y="273646"/>
                    <a:pt x="713435" y="280976"/>
                  </a:cubicBezTo>
                  <a:cubicBezTo>
                    <a:pt x="713435" y="295636"/>
                    <a:pt x="706105" y="310295"/>
                    <a:pt x="693889" y="317625"/>
                  </a:cubicBezTo>
                  <a:cubicBezTo>
                    <a:pt x="689002" y="320068"/>
                    <a:pt x="684115" y="320068"/>
                    <a:pt x="679229" y="320068"/>
                  </a:cubicBezTo>
                  <a:cubicBezTo>
                    <a:pt x="676786" y="320068"/>
                    <a:pt x="676786" y="320068"/>
                    <a:pt x="674343" y="320068"/>
                  </a:cubicBezTo>
                  <a:cubicBezTo>
                    <a:pt x="662127" y="320068"/>
                    <a:pt x="652353" y="302965"/>
                    <a:pt x="647466" y="288306"/>
                  </a:cubicBezTo>
                  <a:close/>
                  <a:moveTo>
                    <a:pt x="776959" y="1404880"/>
                  </a:moveTo>
                  <a:cubicBezTo>
                    <a:pt x="776959" y="1409767"/>
                    <a:pt x="776959" y="1414653"/>
                    <a:pt x="774517" y="1419540"/>
                  </a:cubicBezTo>
                  <a:cubicBezTo>
                    <a:pt x="776959" y="1419540"/>
                    <a:pt x="776959" y="1421983"/>
                    <a:pt x="774517" y="1424426"/>
                  </a:cubicBezTo>
                  <a:cubicBezTo>
                    <a:pt x="769630" y="1434199"/>
                    <a:pt x="759858" y="1446416"/>
                    <a:pt x="750084" y="1448859"/>
                  </a:cubicBezTo>
                  <a:cubicBezTo>
                    <a:pt x="742755" y="1451302"/>
                    <a:pt x="735425" y="1451302"/>
                    <a:pt x="730538" y="1446416"/>
                  </a:cubicBezTo>
                  <a:cubicBezTo>
                    <a:pt x="715878" y="1429313"/>
                    <a:pt x="735425" y="1409767"/>
                    <a:pt x="747641" y="1397550"/>
                  </a:cubicBezTo>
                  <a:cubicBezTo>
                    <a:pt x="752527" y="1392664"/>
                    <a:pt x="762300" y="1387777"/>
                    <a:pt x="769630" y="1390220"/>
                  </a:cubicBezTo>
                  <a:cubicBezTo>
                    <a:pt x="772074" y="1392664"/>
                    <a:pt x="774517" y="1397550"/>
                    <a:pt x="776959" y="1404880"/>
                  </a:cubicBezTo>
                  <a:close/>
                  <a:moveTo>
                    <a:pt x="608375" y="1013957"/>
                  </a:moveTo>
                  <a:cubicBezTo>
                    <a:pt x="596158" y="1018844"/>
                    <a:pt x="576613" y="1016400"/>
                    <a:pt x="566839" y="1004184"/>
                  </a:cubicBezTo>
                  <a:cubicBezTo>
                    <a:pt x="544849" y="977308"/>
                    <a:pt x="574168" y="950432"/>
                    <a:pt x="593714" y="938216"/>
                  </a:cubicBezTo>
                  <a:cubicBezTo>
                    <a:pt x="610817" y="928443"/>
                    <a:pt x="654796" y="904010"/>
                    <a:pt x="669456" y="928443"/>
                  </a:cubicBezTo>
                  <a:cubicBezTo>
                    <a:pt x="676786" y="940659"/>
                    <a:pt x="674343" y="955318"/>
                    <a:pt x="664570" y="967535"/>
                  </a:cubicBezTo>
                  <a:cubicBezTo>
                    <a:pt x="664570" y="967535"/>
                    <a:pt x="664570" y="967535"/>
                    <a:pt x="664570" y="969978"/>
                  </a:cubicBezTo>
                  <a:cubicBezTo>
                    <a:pt x="652353" y="991967"/>
                    <a:pt x="632807" y="1006627"/>
                    <a:pt x="608375" y="1013957"/>
                  </a:cubicBezTo>
                  <a:close/>
                  <a:moveTo>
                    <a:pt x="588829" y="730538"/>
                  </a:moveTo>
                  <a:cubicBezTo>
                    <a:pt x="615704" y="715878"/>
                    <a:pt x="652353" y="720765"/>
                    <a:pt x="669456" y="747640"/>
                  </a:cubicBezTo>
                  <a:cubicBezTo>
                    <a:pt x="681673" y="769630"/>
                    <a:pt x="669456" y="786733"/>
                    <a:pt x="652353" y="796506"/>
                  </a:cubicBezTo>
                  <a:cubicBezTo>
                    <a:pt x="652353" y="796506"/>
                    <a:pt x="652353" y="796506"/>
                    <a:pt x="652353" y="796506"/>
                  </a:cubicBezTo>
                  <a:cubicBezTo>
                    <a:pt x="618147" y="835598"/>
                    <a:pt x="530190" y="759857"/>
                    <a:pt x="588829" y="730538"/>
                  </a:cubicBezTo>
                  <a:close/>
                  <a:moveTo>
                    <a:pt x="742755" y="1182543"/>
                  </a:moveTo>
                  <a:cubicBezTo>
                    <a:pt x="735425" y="1189872"/>
                    <a:pt x="725651" y="1194759"/>
                    <a:pt x="715878" y="1187429"/>
                  </a:cubicBezTo>
                  <a:cubicBezTo>
                    <a:pt x="696332" y="1175213"/>
                    <a:pt x="696332" y="1153223"/>
                    <a:pt x="701219" y="1133677"/>
                  </a:cubicBezTo>
                  <a:cubicBezTo>
                    <a:pt x="706105" y="1111688"/>
                    <a:pt x="715878" y="1087255"/>
                    <a:pt x="735425" y="1070152"/>
                  </a:cubicBezTo>
                  <a:cubicBezTo>
                    <a:pt x="742755" y="1062822"/>
                    <a:pt x="757414" y="1053049"/>
                    <a:pt x="769630" y="1057936"/>
                  </a:cubicBezTo>
                  <a:cubicBezTo>
                    <a:pt x="794063" y="1065266"/>
                    <a:pt x="781846" y="1111688"/>
                    <a:pt x="776959" y="1126347"/>
                  </a:cubicBezTo>
                  <a:cubicBezTo>
                    <a:pt x="769630" y="1143450"/>
                    <a:pt x="759858" y="1175213"/>
                    <a:pt x="742755" y="1182543"/>
                  </a:cubicBezTo>
                  <a:close/>
                  <a:moveTo>
                    <a:pt x="994411" y="1788473"/>
                  </a:moveTo>
                  <a:cubicBezTo>
                    <a:pt x="991968" y="1808020"/>
                    <a:pt x="987081" y="1839782"/>
                    <a:pt x="967536" y="1851998"/>
                  </a:cubicBezTo>
                  <a:cubicBezTo>
                    <a:pt x="957762" y="1866658"/>
                    <a:pt x="943103" y="1878874"/>
                    <a:pt x="926000" y="1878874"/>
                  </a:cubicBezTo>
                  <a:cubicBezTo>
                    <a:pt x="899123" y="1878874"/>
                    <a:pt x="886907" y="1842225"/>
                    <a:pt x="891793" y="1820236"/>
                  </a:cubicBezTo>
                  <a:cubicBezTo>
                    <a:pt x="896680" y="1788473"/>
                    <a:pt x="911339" y="1759154"/>
                    <a:pt x="930887" y="1734722"/>
                  </a:cubicBezTo>
                  <a:cubicBezTo>
                    <a:pt x="938216" y="1724948"/>
                    <a:pt x="952875" y="1710289"/>
                    <a:pt x="967536" y="1712732"/>
                  </a:cubicBezTo>
                  <a:cubicBezTo>
                    <a:pt x="996854" y="1715175"/>
                    <a:pt x="996854" y="1766484"/>
                    <a:pt x="994411" y="1788473"/>
                  </a:cubicBezTo>
                  <a:close/>
                  <a:moveTo>
                    <a:pt x="542406" y="356717"/>
                  </a:moveTo>
                  <a:cubicBezTo>
                    <a:pt x="520416" y="349387"/>
                    <a:pt x="500870" y="327398"/>
                    <a:pt x="503314" y="302965"/>
                  </a:cubicBezTo>
                  <a:cubicBezTo>
                    <a:pt x="505757" y="280976"/>
                    <a:pt x="527747" y="285863"/>
                    <a:pt x="539963" y="295636"/>
                  </a:cubicBezTo>
                  <a:cubicBezTo>
                    <a:pt x="552180" y="305409"/>
                    <a:pt x="564396" y="320068"/>
                    <a:pt x="564396" y="334728"/>
                  </a:cubicBezTo>
                  <a:cubicBezTo>
                    <a:pt x="566839" y="342058"/>
                    <a:pt x="569282" y="349387"/>
                    <a:pt x="564396" y="354274"/>
                  </a:cubicBezTo>
                  <a:cubicBezTo>
                    <a:pt x="557065" y="359161"/>
                    <a:pt x="549736" y="359161"/>
                    <a:pt x="542406" y="356717"/>
                  </a:cubicBezTo>
                  <a:close/>
                  <a:moveTo>
                    <a:pt x="867361" y="1216748"/>
                  </a:moveTo>
                  <a:cubicBezTo>
                    <a:pt x="894238" y="1216748"/>
                    <a:pt x="901567" y="1265614"/>
                    <a:pt x="901567" y="1285160"/>
                  </a:cubicBezTo>
                  <a:cubicBezTo>
                    <a:pt x="901567" y="1304706"/>
                    <a:pt x="899123" y="1338912"/>
                    <a:pt x="877134" y="1348685"/>
                  </a:cubicBezTo>
                  <a:cubicBezTo>
                    <a:pt x="869805" y="1356015"/>
                    <a:pt x="862474" y="1360901"/>
                    <a:pt x="850257" y="1360901"/>
                  </a:cubicBezTo>
                  <a:cubicBezTo>
                    <a:pt x="828269" y="1360901"/>
                    <a:pt x="813608" y="1343798"/>
                    <a:pt x="813608" y="1321809"/>
                  </a:cubicBezTo>
                  <a:cubicBezTo>
                    <a:pt x="813608" y="1297376"/>
                    <a:pt x="818495" y="1265614"/>
                    <a:pt x="833156" y="1246068"/>
                  </a:cubicBezTo>
                  <a:cubicBezTo>
                    <a:pt x="840485" y="1231408"/>
                    <a:pt x="850257" y="1216748"/>
                    <a:pt x="867361" y="1216748"/>
                  </a:cubicBezTo>
                  <a:close/>
                  <a:moveTo>
                    <a:pt x="483767" y="491097"/>
                  </a:moveTo>
                  <a:cubicBezTo>
                    <a:pt x="508200" y="471551"/>
                    <a:pt x="559509" y="488654"/>
                    <a:pt x="581498" y="505757"/>
                  </a:cubicBezTo>
                  <a:cubicBezTo>
                    <a:pt x="591272" y="515530"/>
                    <a:pt x="605931" y="535076"/>
                    <a:pt x="605931" y="554622"/>
                  </a:cubicBezTo>
                  <a:cubicBezTo>
                    <a:pt x="608375" y="559509"/>
                    <a:pt x="608375" y="566839"/>
                    <a:pt x="605931" y="571725"/>
                  </a:cubicBezTo>
                  <a:cubicBezTo>
                    <a:pt x="605931" y="571725"/>
                    <a:pt x="605931" y="574169"/>
                    <a:pt x="605931" y="574169"/>
                  </a:cubicBezTo>
                  <a:cubicBezTo>
                    <a:pt x="605931" y="574169"/>
                    <a:pt x="603488" y="576612"/>
                    <a:pt x="603488" y="576612"/>
                  </a:cubicBezTo>
                  <a:cubicBezTo>
                    <a:pt x="603488" y="576612"/>
                    <a:pt x="601045" y="579055"/>
                    <a:pt x="601045" y="579055"/>
                  </a:cubicBezTo>
                  <a:cubicBezTo>
                    <a:pt x="554622" y="613261"/>
                    <a:pt x="437346" y="527746"/>
                    <a:pt x="483767" y="491097"/>
                  </a:cubicBezTo>
                  <a:close/>
                  <a:moveTo>
                    <a:pt x="535077" y="813609"/>
                  </a:moveTo>
                  <a:cubicBezTo>
                    <a:pt x="547293" y="811166"/>
                    <a:pt x="571726" y="811166"/>
                    <a:pt x="576613" y="828268"/>
                  </a:cubicBezTo>
                  <a:cubicBezTo>
                    <a:pt x="579055" y="835598"/>
                    <a:pt x="576613" y="840485"/>
                    <a:pt x="571726" y="845371"/>
                  </a:cubicBezTo>
                  <a:cubicBezTo>
                    <a:pt x="571726" y="847815"/>
                    <a:pt x="571726" y="850258"/>
                    <a:pt x="569282" y="850258"/>
                  </a:cubicBezTo>
                  <a:cubicBezTo>
                    <a:pt x="552180" y="855145"/>
                    <a:pt x="522860" y="864917"/>
                    <a:pt x="508200" y="845371"/>
                  </a:cubicBezTo>
                  <a:cubicBezTo>
                    <a:pt x="498428" y="828268"/>
                    <a:pt x="522860" y="816052"/>
                    <a:pt x="535077" y="813609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12" name="Freeform: Shape 3211">
              <a:extLst>
                <a:ext uri="{FF2B5EF4-FFF2-40B4-BE49-F238E27FC236}">
                  <a16:creationId xmlns:a16="http://schemas.microsoft.com/office/drawing/2014/main" id="{832605DA-9D52-413D-B68D-712BC2979369}"/>
                </a:ext>
              </a:extLst>
            </p:cNvPr>
            <p:cNvSpPr/>
            <p:nvPr/>
          </p:nvSpPr>
          <p:spPr>
            <a:xfrm>
              <a:off x="11126691" y="1725857"/>
              <a:ext cx="1045719" cy="1999655"/>
            </a:xfrm>
            <a:custGeom>
              <a:avLst/>
              <a:gdLst>
                <a:gd name="connsiteX0" fmla="*/ 85514 w 1045719"/>
                <a:gd name="connsiteY0" fmla="*/ 1409767 h 1999655"/>
                <a:gd name="connsiteX1" fmla="*/ 124607 w 1045719"/>
                <a:gd name="connsiteY1" fmla="*/ 1478178 h 1999655"/>
                <a:gd name="connsiteX2" fmla="*/ 202792 w 1045719"/>
                <a:gd name="connsiteY2" fmla="*/ 1505054 h 1999655"/>
                <a:gd name="connsiteX3" fmla="*/ 346945 w 1045719"/>
                <a:gd name="connsiteY3" fmla="*/ 1443972 h 1999655"/>
                <a:gd name="connsiteX4" fmla="*/ 461778 w 1045719"/>
                <a:gd name="connsiteY4" fmla="*/ 1363345 h 1999655"/>
                <a:gd name="connsiteX5" fmla="*/ 581499 w 1045719"/>
                <a:gd name="connsiteY5" fmla="*/ 1258284 h 1999655"/>
                <a:gd name="connsiteX6" fmla="*/ 645023 w 1045719"/>
                <a:gd name="connsiteY6" fmla="*/ 1224078 h 1999655"/>
                <a:gd name="connsiteX7" fmla="*/ 642580 w 1045719"/>
                <a:gd name="connsiteY7" fmla="*/ 1253397 h 1999655"/>
                <a:gd name="connsiteX8" fmla="*/ 618148 w 1045719"/>
                <a:gd name="connsiteY8" fmla="*/ 1299819 h 1999655"/>
                <a:gd name="connsiteX9" fmla="*/ 439789 w 1045719"/>
                <a:gd name="connsiteY9" fmla="*/ 1519714 h 1999655"/>
                <a:gd name="connsiteX10" fmla="*/ 234554 w 1045719"/>
                <a:gd name="connsiteY10" fmla="*/ 1632104 h 1999655"/>
                <a:gd name="connsiteX11" fmla="*/ 390923 w 1045719"/>
                <a:gd name="connsiteY11" fmla="*/ 1788473 h 1999655"/>
                <a:gd name="connsiteX12" fmla="*/ 478881 w 1045719"/>
                <a:gd name="connsiteY12" fmla="*/ 1788473 h 1999655"/>
                <a:gd name="connsiteX13" fmla="*/ 640136 w 1045719"/>
                <a:gd name="connsiteY13" fmla="*/ 1702959 h 1999655"/>
                <a:gd name="connsiteX14" fmla="*/ 737867 w 1045719"/>
                <a:gd name="connsiteY14" fmla="*/ 1605228 h 1999655"/>
                <a:gd name="connsiteX15" fmla="*/ 808722 w 1045719"/>
                <a:gd name="connsiteY15" fmla="*/ 1483065 h 1999655"/>
                <a:gd name="connsiteX16" fmla="*/ 845371 w 1045719"/>
                <a:gd name="connsiteY16" fmla="*/ 1453745 h 1999655"/>
                <a:gd name="connsiteX17" fmla="*/ 847814 w 1045719"/>
                <a:gd name="connsiteY17" fmla="*/ 1512384 h 1999655"/>
                <a:gd name="connsiteX18" fmla="*/ 750083 w 1045719"/>
                <a:gd name="connsiteY18" fmla="*/ 1756711 h 1999655"/>
                <a:gd name="connsiteX19" fmla="*/ 710992 w 1045719"/>
                <a:gd name="connsiteY19" fmla="*/ 1815349 h 1999655"/>
                <a:gd name="connsiteX20" fmla="*/ 676785 w 1045719"/>
                <a:gd name="connsiteY20" fmla="*/ 1864215 h 1999655"/>
                <a:gd name="connsiteX21" fmla="*/ 591271 w 1045719"/>
                <a:gd name="connsiteY21" fmla="*/ 1908193 h 1999655"/>
                <a:gd name="connsiteX22" fmla="*/ 847814 w 1045719"/>
                <a:gd name="connsiteY22" fmla="*/ 1996151 h 1999655"/>
                <a:gd name="connsiteX23" fmla="*/ 1013958 w 1045719"/>
                <a:gd name="connsiteY23" fmla="*/ 1851998 h 1999655"/>
                <a:gd name="connsiteX24" fmla="*/ 999297 w 1045719"/>
                <a:gd name="connsiteY24" fmla="*/ 1610115 h 1999655"/>
                <a:gd name="connsiteX25" fmla="*/ 1023730 w 1045719"/>
                <a:gd name="connsiteY25" fmla="*/ 1495281 h 1999655"/>
                <a:gd name="connsiteX26" fmla="*/ 1045720 w 1045719"/>
                <a:gd name="connsiteY26" fmla="*/ 1434199 h 1999655"/>
                <a:gd name="connsiteX27" fmla="*/ 911340 w 1045719"/>
                <a:gd name="connsiteY27" fmla="*/ 1050606 h 1999655"/>
                <a:gd name="connsiteX28" fmla="*/ 774516 w 1045719"/>
                <a:gd name="connsiteY28" fmla="*/ 759857 h 1999655"/>
                <a:gd name="connsiteX29" fmla="*/ 659684 w 1045719"/>
                <a:gd name="connsiteY29" fmla="*/ 459335 h 1999655"/>
                <a:gd name="connsiteX30" fmla="*/ 596158 w 1045719"/>
                <a:gd name="connsiteY30" fmla="*/ 312738 h 1999655"/>
                <a:gd name="connsiteX31" fmla="*/ 547292 w 1045719"/>
                <a:gd name="connsiteY31" fmla="*/ 166142 h 1999655"/>
                <a:gd name="connsiteX32" fmla="*/ 491097 w 1045719"/>
                <a:gd name="connsiteY32" fmla="*/ 0 h 1999655"/>
                <a:gd name="connsiteX33" fmla="*/ 417799 w 1045719"/>
                <a:gd name="connsiteY33" fmla="*/ 193018 h 1999655"/>
                <a:gd name="connsiteX34" fmla="*/ 368934 w 1045719"/>
                <a:gd name="connsiteY34" fmla="*/ 261430 h 1999655"/>
                <a:gd name="connsiteX35" fmla="*/ 378707 w 1045719"/>
                <a:gd name="connsiteY35" fmla="*/ 315182 h 1999655"/>
                <a:gd name="connsiteX36" fmla="*/ 478881 w 1045719"/>
                <a:gd name="connsiteY36" fmla="*/ 381150 h 1999655"/>
                <a:gd name="connsiteX37" fmla="*/ 564395 w 1045719"/>
                <a:gd name="connsiteY37" fmla="*/ 420242 h 1999655"/>
                <a:gd name="connsiteX38" fmla="*/ 557066 w 1045719"/>
                <a:gd name="connsiteY38" fmla="*/ 439789 h 1999655"/>
                <a:gd name="connsiteX39" fmla="*/ 473994 w 1045719"/>
                <a:gd name="connsiteY39" fmla="*/ 432459 h 1999655"/>
                <a:gd name="connsiteX40" fmla="*/ 386037 w 1045719"/>
                <a:gd name="connsiteY40" fmla="*/ 410469 h 1999655"/>
                <a:gd name="connsiteX41" fmla="*/ 383594 w 1045719"/>
                <a:gd name="connsiteY41" fmla="*/ 410469 h 1999655"/>
                <a:gd name="connsiteX42" fmla="*/ 290749 w 1045719"/>
                <a:gd name="connsiteY42" fmla="*/ 320068 h 1999655"/>
                <a:gd name="connsiteX43" fmla="*/ 166143 w 1045719"/>
                <a:gd name="connsiteY43" fmla="*/ 483767 h 1999655"/>
                <a:gd name="connsiteX44" fmla="*/ 149040 w 1045719"/>
                <a:gd name="connsiteY44" fmla="*/ 539962 h 1999655"/>
                <a:gd name="connsiteX45" fmla="*/ 156369 w 1045719"/>
                <a:gd name="connsiteY45" fmla="*/ 605931 h 1999655"/>
                <a:gd name="connsiteX46" fmla="*/ 224781 w 1045719"/>
                <a:gd name="connsiteY46" fmla="*/ 654796 h 1999655"/>
                <a:gd name="connsiteX47" fmla="*/ 288306 w 1045719"/>
                <a:gd name="connsiteY47" fmla="*/ 686559 h 1999655"/>
                <a:gd name="connsiteX48" fmla="*/ 437345 w 1045719"/>
                <a:gd name="connsiteY48" fmla="*/ 730537 h 1999655"/>
                <a:gd name="connsiteX49" fmla="*/ 505756 w 1045719"/>
                <a:gd name="connsiteY49" fmla="*/ 745197 h 1999655"/>
                <a:gd name="connsiteX50" fmla="*/ 517973 w 1045719"/>
                <a:gd name="connsiteY50" fmla="*/ 757414 h 1999655"/>
                <a:gd name="connsiteX51" fmla="*/ 461778 w 1045719"/>
                <a:gd name="connsiteY51" fmla="*/ 779403 h 1999655"/>
                <a:gd name="connsiteX52" fmla="*/ 183245 w 1045719"/>
                <a:gd name="connsiteY52" fmla="*/ 769630 h 1999655"/>
                <a:gd name="connsiteX53" fmla="*/ 85514 w 1045719"/>
                <a:gd name="connsiteY53" fmla="*/ 725651 h 1999655"/>
                <a:gd name="connsiteX54" fmla="*/ 63525 w 1045719"/>
                <a:gd name="connsiteY54" fmla="*/ 686559 h 1999655"/>
                <a:gd name="connsiteX55" fmla="*/ 9773 w 1045719"/>
                <a:gd name="connsiteY55" fmla="*/ 879577 h 1999655"/>
                <a:gd name="connsiteX56" fmla="*/ 4887 w 1045719"/>
                <a:gd name="connsiteY56" fmla="*/ 906453 h 1999655"/>
                <a:gd name="connsiteX57" fmla="*/ 26876 w 1045719"/>
                <a:gd name="connsiteY57" fmla="*/ 1004184 h 1999655"/>
                <a:gd name="connsiteX58" fmla="*/ 131936 w 1045719"/>
                <a:gd name="connsiteY58" fmla="*/ 1057936 h 1999655"/>
                <a:gd name="connsiteX59" fmla="*/ 261430 w 1045719"/>
                <a:gd name="connsiteY59" fmla="*/ 1070152 h 1999655"/>
                <a:gd name="connsiteX60" fmla="*/ 400696 w 1045719"/>
                <a:gd name="connsiteY60" fmla="*/ 1055492 h 1999655"/>
                <a:gd name="connsiteX61" fmla="*/ 469107 w 1045719"/>
                <a:gd name="connsiteY61" fmla="*/ 1048163 h 1999655"/>
                <a:gd name="connsiteX62" fmla="*/ 473994 w 1045719"/>
                <a:gd name="connsiteY62" fmla="*/ 1077482 h 1999655"/>
                <a:gd name="connsiteX63" fmla="*/ 386037 w 1045719"/>
                <a:gd name="connsiteY63" fmla="*/ 1111688 h 1999655"/>
                <a:gd name="connsiteX64" fmla="*/ 234554 w 1045719"/>
                <a:gd name="connsiteY64" fmla="*/ 1150780 h 1999655"/>
                <a:gd name="connsiteX65" fmla="*/ 92845 w 1045719"/>
                <a:gd name="connsiteY65" fmla="*/ 1177656 h 1999655"/>
                <a:gd name="connsiteX66" fmla="*/ 0 w 1045719"/>
                <a:gd name="connsiteY66" fmla="*/ 1114131 h 1999655"/>
                <a:gd name="connsiteX67" fmla="*/ 85514 w 1045719"/>
                <a:gd name="connsiteY67" fmla="*/ 1409767 h 1999655"/>
                <a:gd name="connsiteX68" fmla="*/ 774516 w 1045719"/>
                <a:gd name="connsiteY68" fmla="*/ 1399994 h 1999655"/>
                <a:gd name="connsiteX69" fmla="*/ 772073 w 1045719"/>
                <a:gd name="connsiteY69" fmla="*/ 1414653 h 1999655"/>
                <a:gd name="connsiteX70" fmla="*/ 772073 w 1045719"/>
                <a:gd name="connsiteY70" fmla="*/ 1419539 h 1999655"/>
                <a:gd name="connsiteX71" fmla="*/ 747641 w 1045719"/>
                <a:gd name="connsiteY71" fmla="*/ 1443972 h 1999655"/>
                <a:gd name="connsiteX72" fmla="*/ 728095 w 1045719"/>
                <a:gd name="connsiteY72" fmla="*/ 1441529 h 1999655"/>
                <a:gd name="connsiteX73" fmla="*/ 745198 w 1045719"/>
                <a:gd name="connsiteY73" fmla="*/ 1392664 h 1999655"/>
                <a:gd name="connsiteX74" fmla="*/ 767186 w 1045719"/>
                <a:gd name="connsiteY74" fmla="*/ 1385334 h 1999655"/>
                <a:gd name="connsiteX75" fmla="*/ 774516 w 1045719"/>
                <a:gd name="connsiteY75" fmla="*/ 1399994 h 1999655"/>
                <a:gd name="connsiteX76" fmla="*/ 605931 w 1045719"/>
                <a:gd name="connsiteY76" fmla="*/ 1009070 h 1999655"/>
                <a:gd name="connsiteX77" fmla="*/ 564395 w 1045719"/>
                <a:gd name="connsiteY77" fmla="*/ 999297 h 1999655"/>
                <a:gd name="connsiteX78" fmla="*/ 591271 w 1045719"/>
                <a:gd name="connsiteY78" fmla="*/ 933329 h 1999655"/>
                <a:gd name="connsiteX79" fmla="*/ 667013 w 1045719"/>
                <a:gd name="connsiteY79" fmla="*/ 923556 h 1999655"/>
                <a:gd name="connsiteX80" fmla="*/ 662126 w 1045719"/>
                <a:gd name="connsiteY80" fmla="*/ 962648 h 1999655"/>
                <a:gd name="connsiteX81" fmla="*/ 662126 w 1045719"/>
                <a:gd name="connsiteY81" fmla="*/ 965091 h 1999655"/>
                <a:gd name="connsiteX82" fmla="*/ 605931 w 1045719"/>
                <a:gd name="connsiteY82" fmla="*/ 1009070 h 1999655"/>
                <a:gd name="connsiteX83" fmla="*/ 586385 w 1045719"/>
                <a:gd name="connsiteY83" fmla="*/ 725651 h 1999655"/>
                <a:gd name="connsiteX84" fmla="*/ 667013 w 1045719"/>
                <a:gd name="connsiteY84" fmla="*/ 742754 h 1999655"/>
                <a:gd name="connsiteX85" fmla="*/ 649910 w 1045719"/>
                <a:gd name="connsiteY85" fmla="*/ 791619 h 1999655"/>
                <a:gd name="connsiteX86" fmla="*/ 649910 w 1045719"/>
                <a:gd name="connsiteY86" fmla="*/ 791619 h 1999655"/>
                <a:gd name="connsiteX87" fmla="*/ 586385 w 1045719"/>
                <a:gd name="connsiteY87" fmla="*/ 725651 h 1999655"/>
                <a:gd name="connsiteX88" fmla="*/ 740311 w 1045719"/>
                <a:gd name="connsiteY88" fmla="*/ 1177656 h 1999655"/>
                <a:gd name="connsiteX89" fmla="*/ 713434 w 1045719"/>
                <a:gd name="connsiteY89" fmla="*/ 1182542 h 1999655"/>
                <a:gd name="connsiteX90" fmla="*/ 698775 w 1045719"/>
                <a:gd name="connsiteY90" fmla="*/ 1128791 h 1999655"/>
                <a:gd name="connsiteX91" fmla="*/ 732982 w 1045719"/>
                <a:gd name="connsiteY91" fmla="*/ 1065265 h 1999655"/>
                <a:gd name="connsiteX92" fmla="*/ 767186 w 1045719"/>
                <a:gd name="connsiteY92" fmla="*/ 1053049 h 1999655"/>
                <a:gd name="connsiteX93" fmla="*/ 774516 w 1045719"/>
                <a:gd name="connsiteY93" fmla="*/ 1121461 h 1999655"/>
                <a:gd name="connsiteX94" fmla="*/ 740311 w 1045719"/>
                <a:gd name="connsiteY94" fmla="*/ 1177656 h 1999655"/>
                <a:gd name="connsiteX95" fmla="*/ 991968 w 1045719"/>
                <a:gd name="connsiteY95" fmla="*/ 1783587 h 1999655"/>
                <a:gd name="connsiteX96" fmla="*/ 965092 w 1045719"/>
                <a:gd name="connsiteY96" fmla="*/ 1847112 h 1999655"/>
                <a:gd name="connsiteX97" fmla="*/ 923556 w 1045719"/>
                <a:gd name="connsiteY97" fmla="*/ 1873988 h 1999655"/>
                <a:gd name="connsiteX98" fmla="*/ 889350 w 1045719"/>
                <a:gd name="connsiteY98" fmla="*/ 1815349 h 1999655"/>
                <a:gd name="connsiteX99" fmla="*/ 928443 w 1045719"/>
                <a:gd name="connsiteY99" fmla="*/ 1729835 h 1999655"/>
                <a:gd name="connsiteX100" fmla="*/ 965092 w 1045719"/>
                <a:gd name="connsiteY100" fmla="*/ 1707845 h 1999655"/>
                <a:gd name="connsiteX101" fmla="*/ 991968 w 1045719"/>
                <a:gd name="connsiteY101" fmla="*/ 1783587 h 1999655"/>
                <a:gd name="connsiteX102" fmla="*/ 539963 w 1045719"/>
                <a:gd name="connsiteY102" fmla="*/ 351831 h 1999655"/>
                <a:gd name="connsiteX103" fmla="*/ 500871 w 1045719"/>
                <a:gd name="connsiteY103" fmla="*/ 298079 h 1999655"/>
                <a:gd name="connsiteX104" fmla="*/ 537520 w 1045719"/>
                <a:gd name="connsiteY104" fmla="*/ 290749 h 1999655"/>
                <a:gd name="connsiteX105" fmla="*/ 561953 w 1045719"/>
                <a:gd name="connsiteY105" fmla="*/ 329841 h 1999655"/>
                <a:gd name="connsiteX106" fmla="*/ 561953 w 1045719"/>
                <a:gd name="connsiteY106" fmla="*/ 349388 h 1999655"/>
                <a:gd name="connsiteX107" fmla="*/ 539963 w 1045719"/>
                <a:gd name="connsiteY107" fmla="*/ 351831 h 1999655"/>
                <a:gd name="connsiteX108" fmla="*/ 864917 w 1045719"/>
                <a:gd name="connsiteY108" fmla="*/ 1211862 h 1999655"/>
                <a:gd name="connsiteX109" fmla="*/ 899124 w 1045719"/>
                <a:gd name="connsiteY109" fmla="*/ 1280273 h 1999655"/>
                <a:gd name="connsiteX110" fmla="*/ 874691 w 1045719"/>
                <a:gd name="connsiteY110" fmla="*/ 1343798 h 1999655"/>
                <a:gd name="connsiteX111" fmla="*/ 847814 w 1045719"/>
                <a:gd name="connsiteY111" fmla="*/ 1356015 h 1999655"/>
                <a:gd name="connsiteX112" fmla="*/ 811165 w 1045719"/>
                <a:gd name="connsiteY112" fmla="*/ 1316922 h 1999655"/>
                <a:gd name="connsiteX113" fmla="*/ 830712 w 1045719"/>
                <a:gd name="connsiteY113" fmla="*/ 1241181 h 1999655"/>
                <a:gd name="connsiteX114" fmla="*/ 864917 w 1045719"/>
                <a:gd name="connsiteY114" fmla="*/ 1211862 h 1999655"/>
                <a:gd name="connsiteX115" fmla="*/ 481324 w 1045719"/>
                <a:gd name="connsiteY115" fmla="*/ 486211 h 1999655"/>
                <a:gd name="connsiteX116" fmla="*/ 579054 w 1045719"/>
                <a:gd name="connsiteY116" fmla="*/ 500870 h 1999655"/>
                <a:gd name="connsiteX117" fmla="*/ 603487 w 1045719"/>
                <a:gd name="connsiteY117" fmla="*/ 549736 h 1999655"/>
                <a:gd name="connsiteX118" fmla="*/ 603487 w 1045719"/>
                <a:gd name="connsiteY118" fmla="*/ 566838 h 1999655"/>
                <a:gd name="connsiteX119" fmla="*/ 603487 w 1045719"/>
                <a:gd name="connsiteY119" fmla="*/ 569282 h 1999655"/>
                <a:gd name="connsiteX120" fmla="*/ 601044 w 1045719"/>
                <a:gd name="connsiteY120" fmla="*/ 571725 h 1999655"/>
                <a:gd name="connsiteX121" fmla="*/ 598602 w 1045719"/>
                <a:gd name="connsiteY121" fmla="*/ 574168 h 1999655"/>
                <a:gd name="connsiteX122" fmla="*/ 481324 w 1045719"/>
                <a:gd name="connsiteY122" fmla="*/ 486211 h 1999655"/>
                <a:gd name="connsiteX123" fmla="*/ 532633 w 1045719"/>
                <a:gd name="connsiteY123" fmla="*/ 808722 h 1999655"/>
                <a:gd name="connsiteX124" fmla="*/ 574169 w 1045719"/>
                <a:gd name="connsiteY124" fmla="*/ 823382 h 1999655"/>
                <a:gd name="connsiteX125" fmla="*/ 569282 w 1045719"/>
                <a:gd name="connsiteY125" fmla="*/ 840485 h 1999655"/>
                <a:gd name="connsiteX126" fmla="*/ 566838 w 1045719"/>
                <a:gd name="connsiteY126" fmla="*/ 845371 h 1999655"/>
                <a:gd name="connsiteX127" fmla="*/ 505756 w 1045719"/>
                <a:gd name="connsiteY127" fmla="*/ 840485 h 1999655"/>
                <a:gd name="connsiteX128" fmla="*/ 532633 w 1045719"/>
                <a:gd name="connsiteY128" fmla="*/ 808722 h 1999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</a:cxnLst>
              <a:rect l="l" t="t" r="r" b="b"/>
              <a:pathLst>
                <a:path w="1045719" h="1999655">
                  <a:moveTo>
                    <a:pt x="85514" y="1409767"/>
                  </a:moveTo>
                  <a:cubicBezTo>
                    <a:pt x="97731" y="1434199"/>
                    <a:pt x="109947" y="1456188"/>
                    <a:pt x="124607" y="1478178"/>
                  </a:cubicBezTo>
                  <a:cubicBezTo>
                    <a:pt x="149040" y="1495281"/>
                    <a:pt x="175916" y="1505054"/>
                    <a:pt x="202792" y="1505054"/>
                  </a:cubicBezTo>
                  <a:cubicBezTo>
                    <a:pt x="254100" y="1502611"/>
                    <a:pt x="302965" y="1470848"/>
                    <a:pt x="346945" y="1443972"/>
                  </a:cubicBezTo>
                  <a:cubicBezTo>
                    <a:pt x="386037" y="1419539"/>
                    <a:pt x="425129" y="1392664"/>
                    <a:pt x="461778" y="1363345"/>
                  </a:cubicBezTo>
                  <a:cubicBezTo>
                    <a:pt x="503314" y="1329139"/>
                    <a:pt x="539963" y="1292489"/>
                    <a:pt x="581499" y="1258284"/>
                  </a:cubicBezTo>
                  <a:cubicBezTo>
                    <a:pt x="593715" y="1246068"/>
                    <a:pt x="623034" y="1206975"/>
                    <a:pt x="645023" y="1224078"/>
                  </a:cubicBezTo>
                  <a:cubicBezTo>
                    <a:pt x="652353" y="1231408"/>
                    <a:pt x="647467" y="1246068"/>
                    <a:pt x="642580" y="1253397"/>
                  </a:cubicBezTo>
                  <a:cubicBezTo>
                    <a:pt x="635251" y="1268057"/>
                    <a:pt x="625477" y="1285160"/>
                    <a:pt x="618148" y="1299819"/>
                  </a:cubicBezTo>
                  <a:cubicBezTo>
                    <a:pt x="571725" y="1380447"/>
                    <a:pt x="510643" y="1456188"/>
                    <a:pt x="439789" y="1519714"/>
                  </a:cubicBezTo>
                  <a:cubicBezTo>
                    <a:pt x="381150" y="1571022"/>
                    <a:pt x="315182" y="1632104"/>
                    <a:pt x="234554" y="1632104"/>
                  </a:cubicBezTo>
                  <a:cubicBezTo>
                    <a:pt x="310296" y="1720062"/>
                    <a:pt x="378707" y="1778700"/>
                    <a:pt x="390923" y="1788473"/>
                  </a:cubicBezTo>
                  <a:cubicBezTo>
                    <a:pt x="420242" y="1795803"/>
                    <a:pt x="452006" y="1793360"/>
                    <a:pt x="478881" y="1788473"/>
                  </a:cubicBezTo>
                  <a:cubicBezTo>
                    <a:pt x="537520" y="1778700"/>
                    <a:pt x="593715" y="1739608"/>
                    <a:pt x="640136" y="1702959"/>
                  </a:cubicBezTo>
                  <a:cubicBezTo>
                    <a:pt x="674343" y="1673640"/>
                    <a:pt x="710992" y="1641877"/>
                    <a:pt x="737867" y="1605228"/>
                  </a:cubicBezTo>
                  <a:cubicBezTo>
                    <a:pt x="767186" y="1568579"/>
                    <a:pt x="784290" y="1522157"/>
                    <a:pt x="808722" y="1483065"/>
                  </a:cubicBezTo>
                  <a:cubicBezTo>
                    <a:pt x="811165" y="1478178"/>
                    <a:pt x="835598" y="1434199"/>
                    <a:pt x="845371" y="1453745"/>
                  </a:cubicBezTo>
                  <a:cubicBezTo>
                    <a:pt x="855145" y="1470848"/>
                    <a:pt x="850258" y="1495281"/>
                    <a:pt x="847814" y="1512384"/>
                  </a:cubicBezTo>
                  <a:cubicBezTo>
                    <a:pt x="838042" y="1600342"/>
                    <a:pt x="796506" y="1683413"/>
                    <a:pt x="750083" y="1756711"/>
                  </a:cubicBezTo>
                  <a:cubicBezTo>
                    <a:pt x="737867" y="1776257"/>
                    <a:pt x="725651" y="1795803"/>
                    <a:pt x="710992" y="1815349"/>
                  </a:cubicBezTo>
                  <a:cubicBezTo>
                    <a:pt x="701218" y="1832452"/>
                    <a:pt x="689002" y="1849555"/>
                    <a:pt x="676785" y="1864215"/>
                  </a:cubicBezTo>
                  <a:cubicBezTo>
                    <a:pt x="652353" y="1891091"/>
                    <a:pt x="623034" y="1900864"/>
                    <a:pt x="591271" y="1908193"/>
                  </a:cubicBezTo>
                  <a:cubicBezTo>
                    <a:pt x="718321" y="1971718"/>
                    <a:pt x="784290" y="1979048"/>
                    <a:pt x="847814" y="1996151"/>
                  </a:cubicBezTo>
                  <a:cubicBezTo>
                    <a:pt x="935773" y="2018140"/>
                    <a:pt x="969978" y="1932626"/>
                    <a:pt x="1013958" y="1851998"/>
                  </a:cubicBezTo>
                  <a:cubicBezTo>
                    <a:pt x="1057936" y="1768927"/>
                    <a:pt x="1016400" y="1658980"/>
                    <a:pt x="999297" y="1610115"/>
                  </a:cubicBezTo>
                  <a:cubicBezTo>
                    <a:pt x="982194" y="1561249"/>
                    <a:pt x="991968" y="1534373"/>
                    <a:pt x="1023730" y="1495281"/>
                  </a:cubicBezTo>
                  <a:cubicBezTo>
                    <a:pt x="1045720" y="1468405"/>
                    <a:pt x="1045720" y="1446416"/>
                    <a:pt x="1045720" y="1434199"/>
                  </a:cubicBezTo>
                  <a:cubicBezTo>
                    <a:pt x="1011513" y="1302263"/>
                    <a:pt x="967535" y="1175212"/>
                    <a:pt x="911340" y="1050606"/>
                  </a:cubicBezTo>
                  <a:cubicBezTo>
                    <a:pt x="867361" y="952875"/>
                    <a:pt x="816052" y="857587"/>
                    <a:pt x="774516" y="759857"/>
                  </a:cubicBezTo>
                  <a:cubicBezTo>
                    <a:pt x="732982" y="662126"/>
                    <a:pt x="701218" y="559509"/>
                    <a:pt x="659684" y="459335"/>
                  </a:cubicBezTo>
                  <a:cubicBezTo>
                    <a:pt x="640136" y="410469"/>
                    <a:pt x="615703" y="361604"/>
                    <a:pt x="596158" y="312738"/>
                  </a:cubicBezTo>
                  <a:cubicBezTo>
                    <a:pt x="579054" y="263873"/>
                    <a:pt x="561953" y="215008"/>
                    <a:pt x="547292" y="166142"/>
                  </a:cubicBezTo>
                  <a:cubicBezTo>
                    <a:pt x="530189" y="109947"/>
                    <a:pt x="513087" y="53752"/>
                    <a:pt x="491097" y="0"/>
                  </a:cubicBezTo>
                  <a:cubicBezTo>
                    <a:pt x="486210" y="21989"/>
                    <a:pt x="461778" y="105060"/>
                    <a:pt x="417799" y="193018"/>
                  </a:cubicBezTo>
                  <a:cubicBezTo>
                    <a:pt x="403139" y="222337"/>
                    <a:pt x="386037" y="244327"/>
                    <a:pt x="368934" y="261430"/>
                  </a:cubicBezTo>
                  <a:cubicBezTo>
                    <a:pt x="361604" y="278533"/>
                    <a:pt x="361604" y="298079"/>
                    <a:pt x="378707" y="315182"/>
                  </a:cubicBezTo>
                  <a:cubicBezTo>
                    <a:pt x="405583" y="344501"/>
                    <a:pt x="442232" y="364047"/>
                    <a:pt x="478881" y="381150"/>
                  </a:cubicBezTo>
                  <a:cubicBezTo>
                    <a:pt x="505756" y="395810"/>
                    <a:pt x="539963" y="395810"/>
                    <a:pt x="564395" y="420242"/>
                  </a:cubicBezTo>
                  <a:cubicBezTo>
                    <a:pt x="574169" y="430015"/>
                    <a:pt x="569282" y="439789"/>
                    <a:pt x="557066" y="439789"/>
                  </a:cubicBezTo>
                  <a:cubicBezTo>
                    <a:pt x="530189" y="444675"/>
                    <a:pt x="498427" y="437345"/>
                    <a:pt x="473994" y="432459"/>
                  </a:cubicBezTo>
                  <a:cubicBezTo>
                    <a:pt x="444675" y="427572"/>
                    <a:pt x="415357" y="420242"/>
                    <a:pt x="386037" y="410469"/>
                  </a:cubicBezTo>
                  <a:cubicBezTo>
                    <a:pt x="386037" y="410469"/>
                    <a:pt x="383594" y="410469"/>
                    <a:pt x="383594" y="410469"/>
                  </a:cubicBezTo>
                  <a:cubicBezTo>
                    <a:pt x="332285" y="393366"/>
                    <a:pt x="290749" y="364047"/>
                    <a:pt x="290749" y="320068"/>
                  </a:cubicBezTo>
                  <a:cubicBezTo>
                    <a:pt x="241884" y="376263"/>
                    <a:pt x="200348" y="432459"/>
                    <a:pt x="166143" y="483767"/>
                  </a:cubicBezTo>
                  <a:cubicBezTo>
                    <a:pt x="158813" y="503313"/>
                    <a:pt x="153926" y="520416"/>
                    <a:pt x="149040" y="539962"/>
                  </a:cubicBezTo>
                  <a:cubicBezTo>
                    <a:pt x="144153" y="561952"/>
                    <a:pt x="141710" y="586385"/>
                    <a:pt x="156369" y="605931"/>
                  </a:cubicBezTo>
                  <a:cubicBezTo>
                    <a:pt x="173472" y="627920"/>
                    <a:pt x="200348" y="640137"/>
                    <a:pt x="224781" y="654796"/>
                  </a:cubicBezTo>
                  <a:cubicBezTo>
                    <a:pt x="246770" y="667013"/>
                    <a:pt x="266316" y="676786"/>
                    <a:pt x="288306" y="686559"/>
                  </a:cubicBezTo>
                  <a:cubicBezTo>
                    <a:pt x="337172" y="706105"/>
                    <a:pt x="386037" y="720765"/>
                    <a:pt x="437345" y="730537"/>
                  </a:cubicBezTo>
                  <a:cubicBezTo>
                    <a:pt x="459335" y="735424"/>
                    <a:pt x="483768" y="735424"/>
                    <a:pt x="505756" y="745197"/>
                  </a:cubicBezTo>
                  <a:cubicBezTo>
                    <a:pt x="510643" y="747640"/>
                    <a:pt x="517973" y="750084"/>
                    <a:pt x="517973" y="757414"/>
                  </a:cubicBezTo>
                  <a:cubicBezTo>
                    <a:pt x="515530" y="774516"/>
                    <a:pt x="473994" y="779403"/>
                    <a:pt x="461778" y="779403"/>
                  </a:cubicBezTo>
                  <a:cubicBezTo>
                    <a:pt x="368934" y="789176"/>
                    <a:pt x="273646" y="789176"/>
                    <a:pt x="183245" y="769630"/>
                  </a:cubicBezTo>
                  <a:cubicBezTo>
                    <a:pt x="149040" y="762300"/>
                    <a:pt x="109947" y="754970"/>
                    <a:pt x="85514" y="725651"/>
                  </a:cubicBezTo>
                  <a:cubicBezTo>
                    <a:pt x="75742" y="713435"/>
                    <a:pt x="68412" y="701218"/>
                    <a:pt x="63525" y="686559"/>
                  </a:cubicBezTo>
                  <a:cubicBezTo>
                    <a:pt x="31763" y="764743"/>
                    <a:pt x="17103" y="830712"/>
                    <a:pt x="9773" y="879577"/>
                  </a:cubicBezTo>
                  <a:cubicBezTo>
                    <a:pt x="7330" y="889350"/>
                    <a:pt x="7330" y="896680"/>
                    <a:pt x="4887" y="906453"/>
                  </a:cubicBezTo>
                  <a:cubicBezTo>
                    <a:pt x="4887" y="938215"/>
                    <a:pt x="4887" y="977308"/>
                    <a:pt x="26876" y="1004184"/>
                  </a:cubicBezTo>
                  <a:cubicBezTo>
                    <a:pt x="51309" y="1033503"/>
                    <a:pt x="95287" y="1048163"/>
                    <a:pt x="131936" y="1057936"/>
                  </a:cubicBezTo>
                  <a:cubicBezTo>
                    <a:pt x="173472" y="1067709"/>
                    <a:pt x="217451" y="1070152"/>
                    <a:pt x="261430" y="1070152"/>
                  </a:cubicBezTo>
                  <a:cubicBezTo>
                    <a:pt x="307852" y="1070152"/>
                    <a:pt x="356718" y="1065265"/>
                    <a:pt x="400696" y="1055492"/>
                  </a:cubicBezTo>
                  <a:cubicBezTo>
                    <a:pt x="422686" y="1050606"/>
                    <a:pt x="447119" y="1043276"/>
                    <a:pt x="469107" y="1048163"/>
                  </a:cubicBezTo>
                  <a:cubicBezTo>
                    <a:pt x="486210" y="1050606"/>
                    <a:pt x="486210" y="1067709"/>
                    <a:pt x="473994" y="1077482"/>
                  </a:cubicBezTo>
                  <a:cubicBezTo>
                    <a:pt x="449561" y="1097028"/>
                    <a:pt x="415357" y="1104358"/>
                    <a:pt x="386037" y="1111688"/>
                  </a:cubicBezTo>
                  <a:cubicBezTo>
                    <a:pt x="337172" y="1126347"/>
                    <a:pt x="285863" y="1136120"/>
                    <a:pt x="234554" y="1150780"/>
                  </a:cubicBezTo>
                  <a:cubicBezTo>
                    <a:pt x="188132" y="1162996"/>
                    <a:pt x="141710" y="1175212"/>
                    <a:pt x="92845" y="1177656"/>
                  </a:cubicBezTo>
                  <a:cubicBezTo>
                    <a:pt x="48865" y="1177656"/>
                    <a:pt x="21989" y="1150780"/>
                    <a:pt x="0" y="1114131"/>
                  </a:cubicBezTo>
                  <a:cubicBezTo>
                    <a:pt x="4887" y="1197202"/>
                    <a:pt x="29320" y="1302263"/>
                    <a:pt x="85514" y="1409767"/>
                  </a:cubicBezTo>
                  <a:close/>
                  <a:moveTo>
                    <a:pt x="774516" y="1399994"/>
                  </a:moveTo>
                  <a:cubicBezTo>
                    <a:pt x="774516" y="1404880"/>
                    <a:pt x="774516" y="1409767"/>
                    <a:pt x="772073" y="1414653"/>
                  </a:cubicBezTo>
                  <a:cubicBezTo>
                    <a:pt x="774516" y="1414653"/>
                    <a:pt x="774516" y="1417096"/>
                    <a:pt x="772073" y="1419539"/>
                  </a:cubicBezTo>
                  <a:cubicBezTo>
                    <a:pt x="767186" y="1429313"/>
                    <a:pt x="757414" y="1441529"/>
                    <a:pt x="747641" y="1443972"/>
                  </a:cubicBezTo>
                  <a:cubicBezTo>
                    <a:pt x="740311" y="1446416"/>
                    <a:pt x="732982" y="1446416"/>
                    <a:pt x="728095" y="1441529"/>
                  </a:cubicBezTo>
                  <a:cubicBezTo>
                    <a:pt x="713434" y="1424426"/>
                    <a:pt x="732982" y="1404880"/>
                    <a:pt x="745198" y="1392664"/>
                  </a:cubicBezTo>
                  <a:cubicBezTo>
                    <a:pt x="750083" y="1387777"/>
                    <a:pt x="759857" y="1382890"/>
                    <a:pt x="767186" y="1385334"/>
                  </a:cubicBezTo>
                  <a:cubicBezTo>
                    <a:pt x="769631" y="1387777"/>
                    <a:pt x="772073" y="1392664"/>
                    <a:pt x="774516" y="1399994"/>
                  </a:cubicBezTo>
                  <a:close/>
                  <a:moveTo>
                    <a:pt x="605931" y="1009070"/>
                  </a:moveTo>
                  <a:cubicBezTo>
                    <a:pt x="593715" y="1013957"/>
                    <a:pt x="574169" y="1011513"/>
                    <a:pt x="564395" y="999297"/>
                  </a:cubicBezTo>
                  <a:cubicBezTo>
                    <a:pt x="542405" y="972421"/>
                    <a:pt x="571725" y="945545"/>
                    <a:pt x="591271" y="933329"/>
                  </a:cubicBezTo>
                  <a:cubicBezTo>
                    <a:pt x="608374" y="923556"/>
                    <a:pt x="652353" y="899123"/>
                    <a:pt x="667013" y="923556"/>
                  </a:cubicBezTo>
                  <a:cubicBezTo>
                    <a:pt x="674343" y="935772"/>
                    <a:pt x="671900" y="950432"/>
                    <a:pt x="662126" y="962648"/>
                  </a:cubicBezTo>
                  <a:cubicBezTo>
                    <a:pt x="662126" y="962648"/>
                    <a:pt x="662126" y="962648"/>
                    <a:pt x="662126" y="965091"/>
                  </a:cubicBezTo>
                  <a:cubicBezTo>
                    <a:pt x="649910" y="987081"/>
                    <a:pt x="630364" y="1001741"/>
                    <a:pt x="605931" y="1009070"/>
                  </a:cubicBezTo>
                  <a:close/>
                  <a:moveTo>
                    <a:pt x="586385" y="725651"/>
                  </a:moveTo>
                  <a:cubicBezTo>
                    <a:pt x="613261" y="710991"/>
                    <a:pt x="649910" y="715878"/>
                    <a:pt x="667013" y="742754"/>
                  </a:cubicBezTo>
                  <a:cubicBezTo>
                    <a:pt x="679229" y="764743"/>
                    <a:pt x="667013" y="781846"/>
                    <a:pt x="649910" y="791619"/>
                  </a:cubicBezTo>
                  <a:cubicBezTo>
                    <a:pt x="649910" y="791619"/>
                    <a:pt x="649910" y="791619"/>
                    <a:pt x="649910" y="791619"/>
                  </a:cubicBezTo>
                  <a:cubicBezTo>
                    <a:pt x="615703" y="830712"/>
                    <a:pt x="527746" y="754970"/>
                    <a:pt x="586385" y="725651"/>
                  </a:cubicBezTo>
                  <a:close/>
                  <a:moveTo>
                    <a:pt x="740311" y="1177656"/>
                  </a:moveTo>
                  <a:cubicBezTo>
                    <a:pt x="732982" y="1184986"/>
                    <a:pt x="723208" y="1189872"/>
                    <a:pt x="713434" y="1182542"/>
                  </a:cubicBezTo>
                  <a:cubicBezTo>
                    <a:pt x="693888" y="1170326"/>
                    <a:pt x="693888" y="1148337"/>
                    <a:pt x="698775" y="1128791"/>
                  </a:cubicBezTo>
                  <a:cubicBezTo>
                    <a:pt x="703662" y="1106801"/>
                    <a:pt x="713434" y="1082369"/>
                    <a:pt x="732982" y="1065265"/>
                  </a:cubicBezTo>
                  <a:cubicBezTo>
                    <a:pt x="740311" y="1057936"/>
                    <a:pt x="754970" y="1048163"/>
                    <a:pt x="767186" y="1053049"/>
                  </a:cubicBezTo>
                  <a:cubicBezTo>
                    <a:pt x="791619" y="1060379"/>
                    <a:pt x="779403" y="1106801"/>
                    <a:pt x="774516" y="1121461"/>
                  </a:cubicBezTo>
                  <a:cubicBezTo>
                    <a:pt x="767186" y="1138563"/>
                    <a:pt x="757414" y="1170326"/>
                    <a:pt x="740311" y="1177656"/>
                  </a:cubicBezTo>
                  <a:close/>
                  <a:moveTo>
                    <a:pt x="991968" y="1783587"/>
                  </a:moveTo>
                  <a:cubicBezTo>
                    <a:pt x="989525" y="1803133"/>
                    <a:pt x="984638" y="1834895"/>
                    <a:pt x="965092" y="1847112"/>
                  </a:cubicBezTo>
                  <a:cubicBezTo>
                    <a:pt x="955319" y="1861771"/>
                    <a:pt x="940660" y="1873988"/>
                    <a:pt x="923556" y="1873988"/>
                  </a:cubicBezTo>
                  <a:cubicBezTo>
                    <a:pt x="896679" y="1873988"/>
                    <a:pt x="884463" y="1837339"/>
                    <a:pt x="889350" y="1815349"/>
                  </a:cubicBezTo>
                  <a:cubicBezTo>
                    <a:pt x="894237" y="1783587"/>
                    <a:pt x="908896" y="1754268"/>
                    <a:pt x="928443" y="1729835"/>
                  </a:cubicBezTo>
                  <a:cubicBezTo>
                    <a:pt x="935773" y="1720062"/>
                    <a:pt x="950432" y="1705402"/>
                    <a:pt x="965092" y="1707845"/>
                  </a:cubicBezTo>
                  <a:cubicBezTo>
                    <a:pt x="994410" y="1710289"/>
                    <a:pt x="994410" y="1761597"/>
                    <a:pt x="991968" y="1783587"/>
                  </a:cubicBezTo>
                  <a:close/>
                  <a:moveTo>
                    <a:pt x="539963" y="351831"/>
                  </a:moveTo>
                  <a:cubicBezTo>
                    <a:pt x="517973" y="344501"/>
                    <a:pt x="498427" y="322512"/>
                    <a:pt x="500871" y="298079"/>
                  </a:cubicBezTo>
                  <a:cubicBezTo>
                    <a:pt x="503314" y="276089"/>
                    <a:pt x="525304" y="280976"/>
                    <a:pt x="537520" y="290749"/>
                  </a:cubicBezTo>
                  <a:cubicBezTo>
                    <a:pt x="549736" y="300522"/>
                    <a:pt x="561953" y="315182"/>
                    <a:pt x="561953" y="329841"/>
                  </a:cubicBezTo>
                  <a:cubicBezTo>
                    <a:pt x="564395" y="337171"/>
                    <a:pt x="566838" y="344501"/>
                    <a:pt x="561953" y="349388"/>
                  </a:cubicBezTo>
                  <a:cubicBezTo>
                    <a:pt x="554622" y="354274"/>
                    <a:pt x="547292" y="354274"/>
                    <a:pt x="539963" y="351831"/>
                  </a:cubicBezTo>
                  <a:close/>
                  <a:moveTo>
                    <a:pt x="864917" y="1211862"/>
                  </a:moveTo>
                  <a:cubicBezTo>
                    <a:pt x="891794" y="1211862"/>
                    <a:pt x="899124" y="1260727"/>
                    <a:pt x="899124" y="1280273"/>
                  </a:cubicBezTo>
                  <a:cubicBezTo>
                    <a:pt x="899124" y="1299819"/>
                    <a:pt x="896679" y="1334025"/>
                    <a:pt x="874691" y="1343798"/>
                  </a:cubicBezTo>
                  <a:cubicBezTo>
                    <a:pt x="867361" y="1351128"/>
                    <a:pt x="860030" y="1356015"/>
                    <a:pt x="847814" y="1356015"/>
                  </a:cubicBezTo>
                  <a:cubicBezTo>
                    <a:pt x="825826" y="1356015"/>
                    <a:pt x="811165" y="1338912"/>
                    <a:pt x="811165" y="1316922"/>
                  </a:cubicBezTo>
                  <a:cubicBezTo>
                    <a:pt x="811165" y="1292489"/>
                    <a:pt x="816052" y="1260727"/>
                    <a:pt x="830712" y="1241181"/>
                  </a:cubicBezTo>
                  <a:cubicBezTo>
                    <a:pt x="838042" y="1226521"/>
                    <a:pt x="847814" y="1211862"/>
                    <a:pt x="864917" y="1211862"/>
                  </a:cubicBezTo>
                  <a:close/>
                  <a:moveTo>
                    <a:pt x="481324" y="486211"/>
                  </a:moveTo>
                  <a:cubicBezTo>
                    <a:pt x="505756" y="466664"/>
                    <a:pt x="557066" y="483767"/>
                    <a:pt x="579054" y="500870"/>
                  </a:cubicBezTo>
                  <a:cubicBezTo>
                    <a:pt x="588828" y="510643"/>
                    <a:pt x="603487" y="530189"/>
                    <a:pt x="603487" y="549736"/>
                  </a:cubicBezTo>
                  <a:cubicBezTo>
                    <a:pt x="605931" y="554622"/>
                    <a:pt x="605931" y="561952"/>
                    <a:pt x="603487" y="566838"/>
                  </a:cubicBezTo>
                  <a:cubicBezTo>
                    <a:pt x="603487" y="566838"/>
                    <a:pt x="603487" y="569282"/>
                    <a:pt x="603487" y="569282"/>
                  </a:cubicBezTo>
                  <a:cubicBezTo>
                    <a:pt x="603487" y="569282"/>
                    <a:pt x="601044" y="571725"/>
                    <a:pt x="601044" y="571725"/>
                  </a:cubicBezTo>
                  <a:cubicBezTo>
                    <a:pt x="601044" y="571725"/>
                    <a:pt x="598602" y="574168"/>
                    <a:pt x="598602" y="574168"/>
                  </a:cubicBezTo>
                  <a:cubicBezTo>
                    <a:pt x="552179" y="608374"/>
                    <a:pt x="434902" y="522860"/>
                    <a:pt x="481324" y="486211"/>
                  </a:cubicBezTo>
                  <a:close/>
                  <a:moveTo>
                    <a:pt x="532633" y="808722"/>
                  </a:moveTo>
                  <a:cubicBezTo>
                    <a:pt x="544850" y="806279"/>
                    <a:pt x="569282" y="806279"/>
                    <a:pt x="574169" y="823382"/>
                  </a:cubicBezTo>
                  <a:cubicBezTo>
                    <a:pt x="576612" y="830712"/>
                    <a:pt x="574169" y="835598"/>
                    <a:pt x="569282" y="840485"/>
                  </a:cubicBezTo>
                  <a:cubicBezTo>
                    <a:pt x="569282" y="842928"/>
                    <a:pt x="569282" y="845371"/>
                    <a:pt x="566838" y="845371"/>
                  </a:cubicBezTo>
                  <a:cubicBezTo>
                    <a:pt x="549736" y="850258"/>
                    <a:pt x="520417" y="860031"/>
                    <a:pt x="505756" y="840485"/>
                  </a:cubicBezTo>
                  <a:cubicBezTo>
                    <a:pt x="495984" y="823382"/>
                    <a:pt x="520417" y="811165"/>
                    <a:pt x="532633" y="808722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213" name="Graphic 2886">
              <a:extLst>
                <a:ext uri="{FF2B5EF4-FFF2-40B4-BE49-F238E27FC236}">
                  <a16:creationId xmlns:a16="http://schemas.microsoft.com/office/drawing/2014/main" id="{A2F937C7-C281-490F-A4B2-0B7CD7BB04FB}"/>
                </a:ext>
              </a:extLst>
            </p:cNvPr>
            <p:cNvGrpSpPr/>
            <p:nvPr/>
          </p:nvGrpSpPr>
          <p:grpSpPr>
            <a:xfrm>
              <a:off x="11187773" y="1711197"/>
              <a:ext cx="1571022" cy="1915523"/>
              <a:chOff x="11187773" y="1711197"/>
              <a:chExt cx="1571022" cy="1915523"/>
            </a:xfrm>
            <a:solidFill>
              <a:srgbClr val="91BE20"/>
            </a:solidFill>
          </p:grpSpPr>
          <p:sp>
            <p:nvSpPr>
              <p:cNvPr id="3214" name="Freeform: Shape 3213">
                <a:extLst>
                  <a:ext uri="{FF2B5EF4-FFF2-40B4-BE49-F238E27FC236}">
                    <a16:creationId xmlns:a16="http://schemas.microsoft.com/office/drawing/2014/main" id="{8118E3D0-7A30-4A00-B02E-2CDBBA6862D0}"/>
                  </a:ext>
                </a:extLst>
              </p:cNvPr>
              <p:cNvSpPr/>
              <p:nvPr/>
            </p:nvSpPr>
            <p:spPr>
              <a:xfrm>
                <a:off x="12275030" y="2309798"/>
                <a:ext cx="483765" cy="166953"/>
              </a:xfrm>
              <a:custGeom>
                <a:avLst/>
                <a:gdLst>
                  <a:gd name="connsiteX0" fmla="*/ 46420 w 483765"/>
                  <a:gd name="connsiteY0" fmla="*/ 97731 h 166953"/>
                  <a:gd name="connsiteX1" fmla="*/ 65966 w 483765"/>
                  <a:gd name="connsiteY1" fmla="*/ 85514 h 166953"/>
                  <a:gd name="connsiteX2" fmla="*/ 7328 w 483765"/>
                  <a:gd name="connsiteY2" fmla="*/ 119720 h 166953"/>
                  <a:gd name="connsiteX3" fmla="*/ 92843 w 483765"/>
                  <a:gd name="connsiteY3" fmla="*/ 166142 h 166953"/>
                  <a:gd name="connsiteX4" fmla="*/ 222336 w 483765"/>
                  <a:gd name="connsiteY4" fmla="*/ 139266 h 166953"/>
                  <a:gd name="connsiteX5" fmla="*/ 349386 w 483765"/>
                  <a:gd name="connsiteY5" fmla="*/ 97731 h 166953"/>
                  <a:gd name="connsiteX6" fmla="*/ 459333 w 483765"/>
                  <a:gd name="connsiteY6" fmla="*/ 24433 h 166953"/>
                  <a:gd name="connsiteX7" fmla="*/ 483766 w 483765"/>
                  <a:gd name="connsiteY7" fmla="*/ 0 h 166953"/>
                  <a:gd name="connsiteX8" fmla="*/ 437343 w 483765"/>
                  <a:gd name="connsiteY8" fmla="*/ 36649 h 166953"/>
                  <a:gd name="connsiteX9" fmla="*/ 344499 w 483765"/>
                  <a:gd name="connsiteY9" fmla="*/ 83071 h 166953"/>
                  <a:gd name="connsiteX10" fmla="*/ 156367 w 483765"/>
                  <a:gd name="connsiteY10" fmla="*/ 136823 h 166953"/>
                  <a:gd name="connsiteX11" fmla="*/ 75740 w 483765"/>
                  <a:gd name="connsiteY11" fmla="*/ 139266 h 166953"/>
                  <a:gd name="connsiteX12" fmla="*/ 31761 w 483765"/>
                  <a:gd name="connsiteY12" fmla="*/ 119720 h 166953"/>
                  <a:gd name="connsiteX13" fmla="*/ 46420 w 483765"/>
                  <a:gd name="connsiteY13" fmla="*/ 97731 h 166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83765" h="166953">
                    <a:moveTo>
                      <a:pt x="46420" y="97731"/>
                    </a:moveTo>
                    <a:cubicBezTo>
                      <a:pt x="53750" y="92844"/>
                      <a:pt x="61081" y="87958"/>
                      <a:pt x="65966" y="85514"/>
                    </a:cubicBezTo>
                    <a:cubicBezTo>
                      <a:pt x="46420" y="92844"/>
                      <a:pt x="19545" y="100174"/>
                      <a:pt x="7328" y="119720"/>
                    </a:cubicBezTo>
                    <a:cubicBezTo>
                      <a:pt x="-26878" y="168586"/>
                      <a:pt x="68410" y="168586"/>
                      <a:pt x="92843" y="166142"/>
                    </a:cubicBezTo>
                    <a:cubicBezTo>
                      <a:pt x="136821" y="163699"/>
                      <a:pt x="180800" y="151483"/>
                      <a:pt x="222336" y="139266"/>
                    </a:cubicBezTo>
                    <a:cubicBezTo>
                      <a:pt x="263872" y="127050"/>
                      <a:pt x="307850" y="114834"/>
                      <a:pt x="349386" y="97731"/>
                    </a:cubicBezTo>
                    <a:cubicBezTo>
                      <a:pt x="390922" y="80628"/>
                      <a:pt x="427571" y="56195"/>
                      <a:pt x="459333" y="24433"/>
                    </a:cubicBezTo>
                    <a:cubicBezTo>
                      <a:pt x="466663" y="17103"/>
                      <a:pt x="476436" y="9773"/>
                      <a:pt x="483766" y="0"/>
                    </a:cubicBezTo>
                    <a:cubicBezTo>
                      <a:pt x="469105" y="14660"/>
                      <a:pt x="454446" y="26876"/>
                      <a:pt x="437343" y="36649"/>
                    </a:cubicBezTo>
                    <a:cubicBezTo>
                      <a:pt x="408024" y="56195"/>
                      <a:pt x="376261" y="70855"/>
                      <a:pt x="344499" y="83071"/>
                    </a:cubicBezTo>
                    <a:cubicBezTo>
                      <a:pt x="283417" y="107504"/>
                      <a:pt x="219893" y="127050"/>
                      <a:pt x="156367" y="136823"/>
                    </a:cubicBezTo>
                    <a:cubicBezTo>
                      <a:pt x="129492" y="141710"/>
                      <a:pt x="102615" y="141710"/>
                      <a:pt x="75740" y="139266"/>
                    </a:cubicBezTo>
                    <a:cubicBezTo>
                      <a:pt x="65966" y="139266"/>
                      <a:pt x="31761" y="134380"/>
                      <a:pt x="31761" y="119720"/>
                    </a:cubicBezTo>
                    <a:cubicBezTo>
                      <a:pt x="34204" y="107504"/>
                      <a:pt x="39091" y="102617"/>
                      <a:pt x="46420" y="97731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15" name="Freeform: Shape 3214">
                <a:extLst>
                  <a:ext uri="{FF2B5EF4-FFF2-40B4-BE49-F238E27FC236}">
                    <a16:creationId xmlns:a16="http://schemas.microsoft.com/office/drawing/2014/main" id="{E0C11358-675F-4D8F-AE54-1BD214EA7119}"/>
                  </a:ext>
                </a:extLst>
              </p:cNvPr>
              <p:cNvSpPr/>
              <p:nvPr/>
            </p:nvSpPr>
            <p:spPr>
              <a:xfrm>
                <a:off x="12025110" y="1987286"/>
                <a:ext cx="406286" cy="316403"/>
              </a:xfrm>
              <a:custGeom>
                <a:avLst/>
                <a:gdLst>
                  <a:gd name="connsiteX0" fmla="*/ 78890 w 406286"/>
                  <a:gd name="connsiteY0" fmla="*/ 273646 h 316403"/>
                  <a:gd name="connsiteX1" fmla="*/ 27580 w 406286"/>
                  <a:gd name="connsiteY1" fmla="*/ 268760 h 316403"/>
                  <a:gd name="connsiteX2" fmla="*/ 74003 w 406286"/>
                  <a:gd name="connsiteY2" fmla="*/ 215008 h 316403"/>
                  <a:gd name="connsiteX3" fmla="*/ 139971 w 406286"/>
                  <a:gd name="connsiteY3" fmla="*/ 144153 h 316403"/>
                  <a:gd name="connsiteX4" fmla="*/ 105765 w 406286"/>
                  <a:gd name="connsiteY4" fmla="*/ 175915 h 316403"/>
                  <a:gd name="connsiteX5" fmla="*/ 44683 w 406286"/>
                  <a:gd name="connsiteY5" fmla="*/ 224781 h 316403"/>
                  <a:gd name="connsiteX6" fmla="*/ 5592 w 406286"/>
                  <a:gd name="connsiteY6" fmla="*/ 263873 h 316403"/>
                  <a:gd name="connsiteX7" fmla="*/ 12921 w 406286"/>
                  <a:gd name="connsiteY7" fmla="*/ 312739 h 316403"/>
                  <a:gd name="connsiteX8" fmla="*/ 47126 w 406286"/>
                  <a:gd name="connsiteY8" fmla="*/ 312739 h 316403"/>
                  <a:gd name="connsiteX9" fmla="*/ 115539 w 406286"/>
                  <a:gd name="connsiteY9" fmla="*/ 273646 h 316403"/>
                  <a:gd name="connsiteX10" fmla="*/ 320772 w 406286"/>
                  <a:gd name="connsiteY10" fmla="*/ 105061 h 316403"/>
                  <a:gd name="connsiteX11" fmla="*/ 406287 w 406286"/>
                  <a:gd name="connsiteY11" fmla="*/ 0 h 316403"/>
                  <a:gd name="connsiteX12" fmla="*/ 376967 w 406286"/>
                  <a:gd name="connsiteY12" fmla="*/ 39092 h 316403"/>
                  <a:gd name="connsiteX13" fmla="*/ 308556 w 406286"/>
                  <a:gd name="connsiteY13" fmla="*/ 107504 h 316403"/>
                  <a:gd name="connsiteX14" fmla="*/ 78890 w 406286"/>
                  <a:gd name="connsiteY14" fmla="*/ 273646 h 316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06286" h="316403">
                    <a:moveTo>
                      <a:pt x="78890" y="273646"/>
                    </a:moveTo>
                    <a:cubicBezTo>
                      <a:pt x="69116" y="278533"/>
                      <a:pt x="25137" y="298079"/>
                      <a:pt x="27580" y="268760"/>
                    </a:cubicBezTo>
                    <a:cubicBezTo>
                      <a:pt x="30024" y="246770"/>
                      <a:pt x="56900" y="229667"/>
                      <a:pt x="74003" y="215008"/>
                    </a:cubicBezTo>
                    <a:cubicBezTo>
                      <a:pt x="98436" y="193018"/>
                      <a:pt x="120424" y="171029"/>
                      <a:pt x="139971" y="144153"/>
                    </a:cubicBezTo>
                    <a:cubicBezTo>
                      <a:pt x="130198" y="153926"/>
                      <a:pt x="117981" y="166142"/>
                      <a:pt x="105765" y="175915"/>
                    </a:cubicBezTo>
                    <a:cubicBezTo>
                      <a:pt x="86219" y="193018"/>
                      <a:pt x="64229" y="207678"/>
                      <a:pt x="44683" y="224781"/>
                    </a:cubicBezTo>
                    <a:cubicBezTo>
                      <a:pt x="30024" y="236997"/>
                      <a:pt x="15364" y="249213"/>
                      <a:pt x="5592" y="263873"/>
                    </a:cubicBezTo>
                    <a:cubicBezTo>
                      <a:pt x="-1739" y="278533"/>
                      <a:pt x="-4182" y="302965"/>
                      <a:pt x="12921" y="312739"/>
                    </a:cubicBezTo>
                    <a:cubicBezTo>
                      <a:pt x="22693" y="317625"/>
                      <a:pt x="34910" y="317625"/>
                      <a:pt x="47126" y="312739"/>
                    </a:cubicBezTo>
                    <a:cubicBezTo>
                      <a:pt x="71559" y="305409"/>
                      <a:pt x="95991" y="288306"/>
                      <a:pt x="115539" y="273646"/>
                    </a:cubicBezTo>
                    <a:cubicBezTo>
                      <a:pt x="186393" y="222338"/>
                      <a:pt x="254804" y="163699"/>
                      <a:pt x="320772" y="105061"/>
                    </a:cubicBezTo>
                    <a:cubicBezTo>
                      <a:pt x="350092" y="80628"/>
                      <a:pt x="389184" y="41536"/>
                      <a:pt x="406287" y="0"/>
                    </a:cubicBezTo>
                    <a:cubicBezTo>
                      <a:pt x="398957" y="14660"/>
                      <a:pt x="389184" y="26876"/>
                      <a:pt x="376967" y="39092"/>
                    </a:cubicBezTo>
                    <a:cubicBezTo>
                      <a:pt x="354979" y="63525"/>
                      <a:pt x="332989" y="85514"/>
                      <a:pt x="308556" y="107504"/>
                    </a:cubicBezTo>
                    <a:cubicBezTo>
                      <a:pt x="237702" y="171029"/>
                      <a:pt x="161960" y="232111"/>
                      <a:pt x="78890" y="27364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16" name="Freeform: Shape 3215">
                <a:extLst>
                  <a:ext uri="{FF2B5EF4-FFF2-40B4-BE49-F238E27FC236}">
                    <a16:creationId xmlns:a16="http://schemas.microsoft.com/office/drawing/2014/main" id="{83DB18A8-FDCB-439A-B214-00E04DF24254}"/>
                  </a:ext>
                </a:extLst>
              </p:cNvPr>
              <p:cNvSpPr/>
              <p:nvPr/>
            </p:nvSpPr>
            <p:spPr>
              <a:xfrm>
                <a:off x="11846884" y="1848020"/>
                <a:ext cx="140317" cy="286282"/>
              </a:xfrm>
              <a:custGeom>
                <a:avLst/>
                <a:gdLst>
                  <a:gd name="connsiteX0" fmla="*/ 7902 w 140317"/>
                  <a:gd name="connsiteY0" fmla="*/ 241884 h 286282"/>
                  <a:gd name="connsiteX1" fmla="*/ 3015 w 140317"/>
                  <a:gd name="connsiteY1" fmla="*/ 229667 h 286282"/>
                  <a:gd name="connsiteX2" fmla="*/ 572 w 140317"/>
                  <a:gd name="connsiteY2" fmla="*/ 236997 h 286282"/>
                  <a:gd name="connsiteX3" fmla="*/ 25005 w 140317"/>
                  <a:gd name="connsiteY3" fmla="*/ 285862 h 286282"/>
                  <a:gd name="connsiteX4" fmla="*/ 61654 w 140317"/>
                  <a:gd name="connsiteY4" fmla="*/ 246770 h 286282"/>
                  <a:gd name="connsiteX5" fmla="*/ 76313 w 140317"/>
                  <a:gd name="connsiteY5" fmla="*/ 222337 h 286282"/>
                  <a:gd name="connsiteX6" fmla="*/ 137395 w 140317"/>
                  <a:gd name="connsiteY6" fmla="*/ 80628 h 286282"/>
                  <a:gd name="connsiteX7" fmla="*/ 127621 w 140317"/>
                  <a:gd name="connsiteY7" fmla="*/ 7330 h 286282"/>
                  <a:gd name="connsiteX8" fmla="*/ 122736 w 140317"/>
                  <a:gd name="connsiteY8" fmla="*/ 0 h 286282"/>
                  <a:gd name="connsiteX9" fmla="*/ 127621 w 140317"/>
                  <a:gd name="connsiteY9" fmla="*/ 14660 h 286282"/>
                  <a:gd name="connsiteX10" fmla="*/ 103188 w 140317"/>
                  <a:gd name="connsiteY10" fmla="*/ 109947 h 286282"/>
                  <a:gd name="connsiteX11" fmla="*/ 54323 w 140317"/>
                  <a:gd name="connsiteY11" fmla="*/ 200348 h 286282"/>
                  <a:gd name="connsiteX12" fmla="*/ 7902 w 140317"/>
                  <a:gd name="connsiteY12" fmla="*/ 241884 h 286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40317" h="286282">
                    <a:moveTo>
                      <a:pt x="7902" y="241884"/>
                    </a:moveTo>
                    <a:cubicBezTo>
                      <a:pt x="3015" y="239440"/>
                      <a:pt x="3015" y="234554"/>
                      <a:pt x="3015" y="229667"/>
                    </a:cubicBezTo>
                    <a:cubicBezTo>
                      <a:pt x="3015" y="232111"/>
                      <a:pt x="3015" y="234554"/>
                      <a:pt x="572" y="236997"/>
                    </a:cubicBezTo>
                    <a:cubicBezTo>
                      <a:pt x="-1872" y="251657"/>
                      <a:pt x="3015" y="290749"/>
                      <a:pt x="25005" y="285862"/>
                    </a:cubicBezTo>
                    <a:cubicBezTo>
                      <a:pt x="44551" y="283419"/>
                      <a:pt x="51880" y="261430"/>
                      <a:pt x="61654" y="246770"/>
                    </a:cubicBezTo>
                    <a:cubicBezTo>
                      <a:pt x="66539" y="239440"/>
                      <a:pt x="71426" y="229667"/>
                      <a:pt x="76313" y="222337"/>
                    </a:cubicBezTo>
                    <a:cubicBezTo>
                      <a:pt x="103188" y="178359"/>
                      <a:pt x="130065" y="131936"/>
                      <a:pt x="137395" y="80628"/>
                    </a:cubicBezTo>
                    <a:cubicBezTo>
                      <a:pt x="142281" y="56195"/>
                      <a:pt x="142281" y="29319"/>
                      <a:pt x="127621" y="7330"/>
                    </a:cubicBezTo>
                    <a:cubicBezTo>
                      <a:pt x="125178" y="4886"/>
                      <a:pt x="125178" y="2443"/>
                      <a:pt x="122736" y="0"/>
                    </a:cubicBezTo>
                    <a:cubicBezTo>
                      <a:pt x="125178" y="4886"/>
                      <a:pt x="127621" y="9773"/>
                      <a:pt x="127621" y="14660"/>
                    </a:cubicBezTo>
                    <a:cubicBezTo>
                      <a:pt x="134952" y="46422"/>
                      <a:pt x="117849" y="83071"/>
                      <a:pt x="103188" y="109947"/>
                    </a:cubicBezTo>
                    <a:cubicBezTo>
                      <a:pt x="88529" y="139266"/>
                      <a:pt x="68983" y="171029"/>
                      <a:pt x="54323" y="200348"/>
                    </a:cubicBezTo>
                    <a:cubicBezTo>
                      <a:pt x="46993" y="215008"/>
                      <a:pt x="29890" y="254100"/>
                      <a:pt x="7902" y="24188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17" name="Freeform: Shape 3216">
                <a:extLst>
                  <a:ext uri="{FF2B5EF4-FFF2-40B4-BE49-F238E27FC236}">
                    <a16:creationId xmlns:a16="http://schemas.microsoft.com/office/drawing/2014/main" id="{24A92000-CB14-4348-A9E0-9AB819560E71}"/>
                  </a:ext>
                </a:extLst>
              </p:cNvPr>
              <p:cNvSpPr/>
              <p:nvPr/>
            </p:nvSpPr>
            <p:spPr>
              <a:xfrm>
                <a:off x="11493415" y="1711197"/>
                <a:ext cx="398019" cy="472850"/>
              </a:xfrm>
              <a:custGeom>
                <a:avLst/>
                <a:gdLst>
                  <a:gd name="connsiteX0" fmla="*/ 107270 w 398019"/>
                  <a:gd name="connsiteY0" fmla="*/ 388480 h 472850"/>
                  <a:gd name="connsiteX1" fmla="*/ 192784 w 398019"/>
                  <a:gd name="connsiteY1" fmla="*/ 427572 h 472850"/>
                  <a:gd name="connsiteX2" fmla="*/ 185455 w 398019"/>
                  <a:gd name="connsiteY2" fmla="*/ 447118 h 472850"/>
                  <a:gd name="connsiteX3" fmla="*/ 102383 w 398019"/>
                  <a:gd name="connsiteY3" fmla="*/ 439789 h 472850"/>
                  <a:gd name="connsiteX4" fmla="*/ 87724 w 398019"/>
                  <a:gd name="connsiteY4" fmla="*/ 437345 h 472850"/>
                  <a:gd name="connsiteX5" fmla="*/ 134147 w 398019"/>
                  <a:gd name="connsiteY5" fmla="*/ 456891 h 472850"/>
                  <a:gd name="connsiteX6" fmla="*/ 200114 w 398019"/>
                  <a:gd name="connsiteY6" fmla="*/ 471551 h 472850"/>
                  <a:gd name="connsiteX7" fmla="*/ 229433 w 398019"/>
                  <a:gd name="connsiteY7" fmla="*/ 447118 h 472850"/>
                  <a:gd name="connsiteX8" fmla="*/ 212330 w 398019"/>
                  <a:gd name="connsiteY8" fmla="*/ 425129 h 472850"/>
                  <a:gd name="connsiteX9" fmla="*/ 148806 w 398019"/>
                  <a:gd name="connsiteY9" fmla="*/ 393367 h 472850"/>
                  <a:gd name="connsiteX10" fmla="*/ 87724 w 398019"/>
                  <a:gd name="connsiteY10" fmla="*/ 359161 h 472850"/>
                  <a:gd name="connsiteX11" fmla="*/ 60849 w 398019"/>
                  <a:gd name="connsiteY11" fmla="*/ 271203 h 472850"/>
                  <a:gd name="connsiteX12" fmla="*/ 99940 w 398019"/>
                  <a:gd name="connsiteY12" fmla="*/ 180802 h 472850"/>
                  <a:gd name="connsiteX13" fmla="*/ 151248 w 398019"/>
                  <a:gd name="connsiteY13" fmla="*/ 119720 h 472850"/>
                  <a:gd name="connsiteX14" fmla="*/ 156135 w 398019"/>
                  <a:gd name="connsiteY14" fmla="*/ 122163 h 472850"/>
                  <a:gd name="connsiteX15" fmla="*/ 226991 w 398019"/>
                  <a:gd name="connsiteY15" fmla="*/ 302965 h 472850"/>
                  <a:gd name="connsiteX16" fmla="*/ 209887 w 398019"/>
                  <a:gd name="connsiteY16" fmla="*/ 217451 h 472850"/>
                  <a:gd name="connsiteX17" fmla="*/ 197671 w 398019"/>
                  <a:gd name="connsiteY17" fmla="*/ 95288 h 472850"/>
                  <a:gd name="connsiteX18" fmla="*/ 200114 w 398019"/>
                  <a:gd name="connsiteY18" fmla="*/ 90401 h 472850"/>
                  <a:gd name="connsiteX19" fmla="*/ 398019 w 398019"/>
                  <a:gd name="connsiteY19" fmla="*/ 188132 h 472850"/>
                  <a:gd name="connsiteX20" fmla="*/ 393133 w 398019"/>
                  <a:gd name="connsiteY20" fmla="*/ 171029 h 472850"/>
                  <a:gd name="connsiteX21" fmla="*/ 310061 w 398019"/>
                  <a:gd name="connsiteY21" fmla="*/ 87958 h 472850"/>
                  <a:gd name="connsiteX22" fmla="*/ 126816 w 398019"/>
                  <a:gd name="connsiteY22" fmla="*/ 0 h 472850"/>
                  <a:gd name="connsiteX23" fmla="*/ 53518 w 398019"/>
                  <a:gd name="connsiteY23" fmla="*/ 197905 h 472850"/>
                  <a:gd name="connsiteX24" fmla="*/ 4653 w 398019"/>
                  <a:gd name="connsiteY24" fmla="*/ 266316 h 472850"/>
                  <a:gd name="connsiteX25" fmla="*/ 14426 w 398019"/>
                  <a:gd name="connsiteY25" fmla="*/ 320068 h 472850"/>
                  <a:gd name="connsiteX26" fmla="*/ 107270 w 398019"/>
                  <a:gd name="connsiteY26" fmla="*/ 388480 h 472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98019" h="472850">
                    <a:moveTo>
                      <a:pt x="107270" y="388480"/>
                    </a:moveTo>
                    <a:cubicBezTo>
                      <a:pt x="134147" y="403139"/>
                      <a:pt x="168352" y="403139"/>
                      <a:pt x="192784" y="427572"/>
                    </a:cubicBezTo>
                    <a:cubicBezTo>
                      <a:pt x="202558" y="437345"/>
                      <a:pt x="197671" y="447118"/>
                      <a:pt x="185455" y="447118"/>
                    </a:cubicBezTo>
                    <a:cubicBezTo>
                      <a:pt x="158579" y="452005"/>
                      <a:pt x="126816" y="444675"/>
                      <a:pt x="102383" y="439789"/>
                    </a:cubicBezTo>
                    <a:cubicBezTo>
                      <a:pt x="97498" y="439789"/>
                      <a:pt x="92611" y="437345"/>
                      <a:pt x="87724" y="437345"/>
                    </a:cubicBezTo>
                    <a:cubicBezTo>
                      <a:pt x="104827" y="442232"/>
                      <a:pt x="119486" y="449562"/>
                      <a:pt x="134147" y="456891"/>
                    </a:cubicBezTo>
                    <a:cubicBezTo>
                      <a:pt x="153693" y="466665"/>
                      <a:pt x="178125" y="476438"/>
                      <a:pt x="200114" y="471551"/>
                    </a:cubicBezTo>
                    <a:cubicBezTo>
                      <a:pt x="209887" y="469108"/>
                      <a:pt x="231877" y="461778"/>
                      <a:pt x="229433" y="447118"/>
                    </a:cubicBezTo>
                    <a:cubicBezTo>
                      <a:pt x="226991" y="437345"/>
                      <a:pt x="219661" y="430016"/>
                      <a:pt x="212330" y="425129"/>
                    </a:cubicBezTo>
                    <a:cubicBezTo>
                      <a:pt x="192784" y="412913"/>
                      <a:pt x="170796" y="403139"/>
                      <a:pt x="148806" y="393367"/>
                    </a:cubicBezTo>
                    <a:cubicBezTo>
                      <a:pt x="126816" y="383593"/>
                      <a:pt x="104827" y="376264"/>
                      <a:pt x="87724" y="359161"/>
                    </a:cubicBezTo>
                    <a:cubicBezTo>
                      <a:pt x="65734" y="337171"/>
                      <a:pt x="53518" y="305409"/>
                      <a:pt x="60849" y="271203"/>
                    </a:cubicBezTo>
                    <a:cubicBezTo>
                      <a:pt x="68178" y="239440"/>
                      <a:pt x="82837" y="207678"/>
                      <a:pt x="99940" y="180802"/>
                    </a:cubicBezTo>
                    <a:cubicBezTo>
                      <a:pt x="112157" y="158813"/>
                      <a:pt x="126816" y="131937"/>
                      <a:pt x="151248" y="119720"/>
                    </a:cubicBezTo>
                    <a:cubicBezTo>
                      <a:pt x="153693" y="119720"/>
                      <a:pt x="156135" y="119720"/>
                      <a:pt x="156135" y="122163"/>
                    </a:cubicBezTo>
                    <a:cubicBezTo>
                      <a:pt x="168352" y="188132"/>
                      <a:pt x="197671" y="246770"/>
                      <a:pt x="226991" y="302965"/>
                    </a:cubicBezTo>
                    <a:cubicBezTo>
                      <a:pt x="219661" y="276090"/>
                      <a:pt x="212330" y="246770"/>
                      <a:pt x="209887" y="217451"/>
                    </a:cubicBezTo>
                    <a:cubicBezTo>
                      <a:pt x="205001" y="175916"/>
                      <a:pt x="209887" y="134380"/>
                      <a:pt x="197671" y="95288"/>
                    </a:cubicBezTo>
                    <a:cubicBezTo>
                      <a:pt x="197671" y="92844"/>
                      <a:pt x="197671" y="90401"/>
                      <a:pt x="200114" y="90401"/>
                    </a:cubicBezTo>
                    <a:cubicBezTo>
                      <a:pt x="280743" y="80628"/>
                      <a:pt x="366257" y="114834"/>
                      <a:pt x="398019" y="188132"/>
                    </a:cubicBezTo>
                    <a:cubicBezTo>
                      <a:pt x="398019" y="183245"/>
                      <a:pt x="395575" y="175916"/>
                      <a:pt x="393133" y="171029"/>
                    </a:cubicBezTo>
                    <a:cubicBezTo>
                      <a:pt x="380916" y="129493"/>
                      <a:pt x="346710" y="107504"/>
                      <a:pt x="310061" y="87958"/>
                    </a:cubicBezTo>
                    <a:cubicBezTo>
                      <a:pt x="183012" y="65968"/>
                      <a:pt x="126816" y="0"/>
                      <a:pt x="126816" y="0"/>
                    </a:cubicBezTo>
                    <a:cubicBezTo>
                      <a:pt x="126816" y="0"/>
                      <a:pt x="104827" y="97731"/>
                      <a:pt x="53518" y="197905"/>
                    </a:cubicBezTo>
                    <a:cubicBezTo>
                      <a:pt x="38859" y="227224"/>
                      <a:pt x="21755" y="249214"/>
                      <a:pt x="4653" y="266316"/>
                    </a:cubicBezTo>
                    <a:cubicBezTo>
                      <a:pt x="-2677" y="283419"/>
                      <a:pt x="-2677" y="302965"/>
                      <a:pt x="14426" y="320068"/>
                    </a:cubicBezTo>
                    <a:cubicBezTo>
                      <a:pt x="33972" y="351831"/>
                      <a:pt x="73065" y="371377"/>
                      <a:pt x="107270" y="38848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18" name="Freeform: Shape 3217">
                <a:extLst>
                  <a:ext uri="{FF2B5EF4-FFF2-40B4-BE49-F238E27FC236}">
                    <a16:creationId xmlns:a16="http://schemas.microsoft.com/office/drawing/2014/main" id="{0FFEF0EF-B093-4ADF-A501-70AF8E582F13}"/>
                  </a:ext>
                </a:extLst>
              </p:cNvPr>
              <p:cNvSpPr/>
              <p:nvPr/>
            </p:nvSpPr>
            <p:spPr>
              <a:xfrm>
                <a:off x="11187773" y="2405086"/>
                <a:ext cx="472173" cy="117276"/>
              </a:xfrm>
              <a:custGeom>
                <a:avLst/>
                <a:gdLst>
                  <a:gd name="connsiteX0" fmla="*/ 0 w 472173"/>
                  <a:gd name="connsiteY0" fmla="*/ 4886 h 117276"/>
                  <a:gd name="connsiteX1" fmla="*/ 17103 w 472173"/>
                  <a:gd name="connsiteY1" fmla="*/ 48865 h 117276"/>
                  <a:gd name="connsiteX2" fmla="*/ 193018 w 472173"/>
                  <a:gd name="connsiteY2" fmla="*/ 114834 h 117276"/>
                  <a:gd name="connsiteX3" fmla="*/ 300523 w 472173"/>
                  <a:gd name="connsiteY3" fmla="*/ 117277 h 117276"/>
                  <a:gd name="connsiteX4" fmla="*/ 444675 w 472173"/>
                  <a:gd name="connsiteY4" fmla="*/ 95287 h 117276"/>
                  <a:gd name="connsiteX5" fmla="*/ 471551 w 472173"/>
                  <a:gd name="connsiteY5" fmla="*/ 73298 h 117276"/>
                  <a:gd name="connsiteX6" fmla="*/ 459335 w 472173"/>
                  <a:gd name="connsiteY6" fmla="*/ 39092 h 117276"/>
                  <a:gd name="connsiteX7" fmla="*/ 408026 w 472173"/>
                  <a:gd name="connsiteY7" fmla="*/ 24433 h 117276"/>
                  <a:gd name="connsiteX8" fmla="*/ 256543 w 472173"/>
                  <a:gd name="connsiteY8" fmla="*/ 7330 h 117276"/>
                  <a:gd name="connsiteX9" fmla="*/ 229667 w 472173"/>
                  <a:gd name="connsiteY9" fmla="*/ 0 h 117276"/>
                  <a:gd name="connsiteX10" fmla="*/ 371377 w 472173"/>
                  <a:gd name="connsiteY10" fmla="*/ 41536 h 117276"/>
                  <a:gd name="connsiteX11" fmla="*/ 439789 w 472173"/>
                  <a:gd name="connsiteY11" fmla="*/ 56195 h 117276"/>
                  <a:gd name="connsiteX12" fmla="*/ 452006 w 472173"/>
                  <a:gd name="connsiteY12" fmla="*/ 68411 h 117276"/>
                  <a:gd name="connsiteX13" fmla="*/ 395809 w 472173"/>
                  <a:gd name="connsiteY13" fmla="*/ 90401 h 117276"/>
                  <a:gd name="connsiteX14" fmla="*/ 117277 w 472173"/>
                  <a:gd name="connsiteY14" fmla="*/ 80628 h 117276"/>
                  <a:gd name="connsiteX15" fmla="*/ 19547 w 472173"/>
                  <a:gd name="connsiteY15" fmla="*/ 36649 h 117276"/>
                  <a:gd name="connsiteX16" fmla="*/ 0 w 472173"/>
                  <a:gd name="connsiteY16" fmla="*/ 4886 h 117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72173" h="117276">
                    <a:moveTo>
                      <a:pt x="0" y="4886"/>
                    </a:moveTo>
                    <a:cubicBezTo>
                      <a:pt x="0" y="21989"/>
                      <a:pt x="7330" y="36649"/>
                      <a:pt x="17103" y="48865"/>
                    </a:cubicBezTo>
                    <a:cubicBezTo>
                      <a:pt x="58638" y="95287"/>
                      <a:pt x="134380" y="109947"/>
                      <a:pt x="193018" y="114834"/>
                    </a:cubicBezTo>
                    <a:cubicBezTo>
                      <a:pt x="229667" y="117277"/>
                      <a:pt x="266316" y="117277"/>
                      <a:pt x="300523" y="117277"/>
                    </a:cubicBezTo>
                    <a:cubicBezTo>
                      <a:pt x="349388" y="117277"/>
                      <a:pt x="400696" y="114834"/>
                      <a:pt x="444675" y="95287"/>
                    </a:cubicBezTo>
                    <a:cubicBezTo>
                      <a:pt x="454448" y="90401"/>
                      <a:pt x="469107" y="85514"/>
                      <a:pt x="471551" y="73298"/>
                    </a:cubicBezTo>
                    <a:cubicBezTo>
                      <a:pt x="473994" y="61082"/>
                      <a:pt x="469107" y="46422"/>
                      <a:pt x="459335" y="39092"/>
                    </a:cubicBezTo>
                    <a:cubicBezTo>
                      <a:pt x="444675" y="29319"/>
                      <a:pt x="425129" y="26876"/>
                      <a:pt x="408026" y="24433"/>
                    </a:cubicBezTo>
                    <a:cubicBezTo>
                      <a:pt x="356718" y="17103"/>
                      <a:pt x="307852" y="17103"/>
                      <a:pt x="256543" y="7330"/>
                    </a:cubicBezTo>
                    <a:cubicBezTo>
                      <a:pt x="246770" y="4886"/>
                      <a:pt x="236997" y="2443"/>
                      <a:pt x="229667" y="0"/>
                    </a:cubicBezTo>
                    <a:cubicBezTo>
                      <a:pt x="276090" y="19546"/>
                      <a:pt x="322512" y="31762"/>
                      <a:pt x="371377" y="41536"/>
                    </a:cubicBezTo>
                    <a:cubicBezTo>
                      <a:pt x="393367" y="46422"/>
                      <a:pt x="417799" y="46422"/>
                      <a:pt x="439789" y="56195"/>
                    </a:cubicBezTo>
                    <a:cubicBezTo>
                      <a:pt x="444675" y="58638"/>
                      <a:pt x="452006" y="61082"/>
                      <a:pt x="452006" y="68411"/>
                    </a:cubicBezTo>
                    <a:cubicBezTo>
                      <a:pt x="449561" y="85514"/>
                      <a:pt x="408026" y="90401"/>
                      <a:pt x="395809" y="90401"/>
                    </a:cubicBezTo>
                    <a:cubicBezTo>
                      <a:pt x="302965" y="100174"/>
                      <a:pt x="207678" y="100174"/>
                      <a:pt x="117277" y="80628"/>
                    </a:cubicBezTo>
                    <a:cubicBezTo>
                      <a:pt x="83071" y="73298"/>
                      <a:pt x="43979" y="65968"/>
                      <a:pt x="19547" y="36649"/>
                    </a:cubicBezTo>
                    <a:cubicBezTo>
                      <a:pt x="9773" y="26876"/>
                      <a:pt x="4887" y="17103"/>
                      <a:pt x="0" y="488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19" name="Freeform: Shape 3218">
                <a:extLst>
                  <a:ext uri="{FF2B5EF4-FFF2-40B4-BE49-F238E27FC236}">
                    <a16:creationId xmlns:a16="http://schemas.microsoft.com/office/drawing/2014/main" id="{B5059912-FF5F-49D9-8F4D-3293D99E0C3B}"/>
                  </a:ext>
                </a:extLst>
              </p:cNvPr>
              <p:cNvSpPr/>
              <p:nvPr/>
            </p:nvSpPr>
            <p:spPr>
              <a:xfrm>
                <a:off x="11187773" y="2742164"/>
                <a:ext cx="450858" cy="161348"/>
              </a:xfrm>
              <a:custGeom>
                <a:avLst/>
                <a:gdLst>
                  <a:gd name="connsiteX0" fmla="*/ 408026 w 450858"/>
                  <a:gd name="connsiteY0" fmla="*/ 51401 h 161348"/>
                  <a:gd name="connsiteX1" fmla="*/ 320068 w 450858"/>
                  <a:gd name="connsiteY1" fmla="*/ 85607 h 161348"/>
                  <a:gd name="connsiteX2" fmla="*/ 168585 w 450858"/>
                  <a:gd name="connsiteY2" fmla="*/ 124699 h 161348"/>
                  <a:gd name="connsiteX3" fmla="*/ 26876 w 450858"/>
                  <a:gd name="connsiteY3" fmla="*/ 151575 h 161348"/>
                  <a:gd name="connsiteX4" fmla="*/ 0 w 450858"/>
                  <a:gd name="connsiteY4" fmla="*/ 146688 h 161348"/>
                  <a:gd name="connsiteX5" fmla="*/ 65969 w 450858"/>
                  <a:gd name="connsiteY5" fmla="*/ 161348 h 161348"/>
                  <a:gd name="connsiteX6" fmla="*/ 195462 w 450858"/>
                  <a:gd name="connsiteY6" fmla="*/ 139359 h 161348"/>
                  <a:gd name="connsiteX7" fmla="*/ 337172 w 450858"/>
                  <a:gd name="connsiteY7" fmla="*/ 100266 h 161348"/>
                  <a:gd name="connsiteX8" fmla="*/ 417799 w 450858"/>
                  <a:gd name="connsiteY8" fmla="*/ 78277 h 161348"/>
                  <a:gd name="connsiteX9" fmla="*/ 442232 w 450858"/>
                  <a:gd name="connsiteY9" fmla="*/ 12309 h 161348"/>
                  <a:gd name="connsiteX10" fmla="*/ 342058 w 450858"/>
                  <a:gd name="connsiteY10" fmla="*/ 17195 h 161348"/>
                  <a:gd name="connsiteX11" fmla="*/ 215008 w 450858"/>
                  <a:gd name="connsiteY11" fmla="*/ 41628 h 161348"/>
                  <a:gd name="connsiteX12" fmla="*/ 141710 w 450858"/>
                  <a:gd name="connsiteY12" fmla="*/ 44071 h 161348"/>
                  <a:gd name="connsiteX13" fmla="*/ 195462 w 450858"/>
                  <a:gd name="connsiteY13" fmla="*/ 44071 h 161348"/>
                  <a:gd name="connsiteX14" fmla="*/ 334728 w 450858"/>
                  <a:gd name="connsiteY14" fmla="*/ 29412 h 161348"/>
                  <a:gd name="connsiteX15" fmla="*/ 403140 w 450858"/>
                  <a:gd name="connsiteY15" fmla="*/ 22082 h 161348"/>
                  <a:gd name="connsiteX16" fmla="*/ 408026 w 450858"/>
                  <a:gd name="connsiteY16" fmla="*/ 51401 h 161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50858" h="161348">
                    <a:moveTo>
                      <a:pt x="408026" y="51401"/>
                    </a:moveTo>
                    <a:cubicBezTo>
                      <a:pt x="383593" y="70947"/>
                      <a:pt x="349388" y="78277"/>
                      <a:pt x="320068" y="85607"/>
                    </a:cubicBezTo>
                    <a:cubicBezTo>
                      <a:pt x="271203" y="100266"/>
                      <a:pt x="219894" y="110039"/>
                      <a:pt x="168585" y="124699"/>
                    </a:cubicBezTo>
                    <a:cubicBezTo>
                      <a:pt x="122163" y="136916"/>
                      <a:pt x="75742" y="149132"/>
                      <a:pt x="26876" y="151575"/>
                    </a:cubicBezTo>
                    <a:cubicBezTo>
                      <a:pt x="17103" y="151575"/>
                      <a:pt x="7330" y="149132"/>
                      <a:pt x="0" y="146688"/>
                    </a:cubicBezTo>
                    <a:cubicBezTo>
                      <a:pt x="21989" y="156462"/>
                      <a:pt x="43979" y="161348"/>
                      <a:pt x="65969" y="161348"/>
                    </a:cubicBezTo>
                    <a:cubicBezTo>
                      <a:pt x="109947" y="161348"/>
                      <a:pt x="151483" y="149132"/>
                      <a:pt x="195462" y="139359"/>
                    </a:cubicBezTo>
                    <a:cubicBezTo>
                      <a:pt x="244327" y="127143"/>
                      <a:pt x="290749" y="110039"/>
                      <a:pt x="337172" y="100266"/>
                    </a:cubicBezTo>
                    <a:cubicBezTo>
                      <a:pt x="364047" y="95380"/>
                      <a:pt x="393367" y="90494"/>
                      <a:pt x="417799" y="78277"/>
                    </a:cubicBezTo>
                    <a:cubicBezTo>
                      <a:pt x="439789" y="66061"/>
                      <a:pt x="464222" y="36741"/>
                      <a:pt x="442232" y="12309"/>
                    </a:cubicBezTo>
                    <a:cubicBezTo>
                      <a:pt x="415357" y="-14567"/>
                      <a:pt x="371377" y="9866"/>
                      <a:pt x="342058" y="17195"/>
                    </a:cubicBezTo>
                    <a:cubicBezTo>
                      <a:pt x="300523" y="29412"/>
                      <a:pt x="258987" y="36741"/>
                      <a:pt x="215008" y="41628"/>
                    </a:cubicBezTo>
                    <a:cubicBezTo>
                      <a:pt x="190575" y="44071"/>
                      <a:pt x="166143" y="44071"/>
                      <a:pt x="141710" y="44071"/>
                    </a:cubicBezTo>
                    <a:cubicBezTo>
                      <a:pt x="158813" y="44071"/>
                      <a:pt x="178359" y="44071"/>
                      <a:pt x="195462" y="44071"/>
                    </a:cubicBezTo>
                    <a:cubicBezTo>
                      <a:pt x="241884" y="44071"/>
                      <a:pt x="290749" y="39185"/>
                      <a:pt x="334728" y="29412"/>
                    </a:cubicBezTo>
                    <a:cubicBezTo>
                      <a:pt x="356718" y="24525"/>
                      <a:pt x="381150" y="17195"/>
                      <a:pt x="403140" y="22082"/>
                    </a:cubicBezTo>
                    <a:cubicBezTo>
                      <a:pt x="420242" y="24525"/>
                      <a:pt x="420242" y="41628"/>
                      <a:pt x="408026" y="51401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20" name="Freeform: Shape 3219">
                <a:extLst>
                  <a:ext uri="{FF2B5EF4-FFF2-40B4-BE49-F238E27FC236}">
                    <a16:creationId xmlns:a16="http://schemas.microsoft.com/office/drawing/2014/main" id="{69BEE7D9-A6A9-44DC-858E-ADB8FC21F2EF}"/>
                  </a:ext>
                </a:extLst>
              </p:cNvPr>
              <p:cNvSpPr/>
              <p:nvPr/>
            </p:nvSpPr>
            <p:spPr>
              <a:xfrm>
                <a:off x="11368575" y="2898626"/>
                <a:ext cx="440337" cy="462914"/>
              </a:xfrm>
              <a:custGeom>
                <a:avLst/>
                <a:gdLst>
                  <a:gd name="connsiteX0" fmla="*/ 398253 w 440337"/>
                  <a:gd name="connsiteY0" fmla="*/ 80628 h 462914"/>
                  <a:gd name="connsiteX1" fmla="*/ 373820 w 440337"/>
                  <a:gd name="connsiteY1" fmla="*/ 127050 h 462914"/>
                  <a:gd name="connsiteX2" fmla="*/ 195462 w 440337"/>
                  <a:gd name="connsiteY2" fmla="*/ 346944 h 462914"/>
                  <a:gd name="connsiteX3" fmla="*/ 0 w 440337"/>
                  <a:gd name="connsiteY3" fmla="*/ 459335 h 462914"/>
                  <a:gd name="connsiteX4" fmla="*/ 100174 w 440337"/>
                  <a:gd name="connsiteY4" fmla="*/ 437345 h 462914"/>
                  <a:gd name="connsiteX5" fmla="*/ 236997 w 440337"/>
                  <a:gd name="connsiteY5" fmla="*/ 339614 h 462914"/>
                  <a:gd name="connsiteX6" fmla="*/ 327399 w 440337"/>
                  <a:gd name="connsiteY6" fmla="*/ 239440 h 462914"/>
                  <a:gd name="connsiteX7" fmla="*/ 395810 w 440337"/>
                  <a:gd name="connsiteY7" fmla="*/ 153926 h 462914"/>
                  <a:gd name="connsiteX8" fmla="*/ 439789 w 440337"/>
                  <a:gd name="connsiteY8" fmla="*/ 51308 h 462914"/>
                  <a:gd name="connsiteX9" fmla="*/ 408026 w 440337"/>
                  <a:gd name="connsiteY9" fmla="*/ 0 h 462914"/>
                  <a:gd name="connsiteX10" fmla="*/ 354274 w 440337"/>
                  <a:gd name="connsiteY10" fmla="*/ 24433 h 462914"/>
                  <a:gd name="connsiteX11" fmla="*/ 268760 w 440337"/>
                  <a:gd name="connsiteY11" fmla="*/ 129493 h 462914"/>
                  <a:gd name="connsiteX12" fmla="*/ 166142 w 440337"/>
                  <a:gd name="connsiteY12" fmla="*/ 227224 h 462914"/>
                  <a:gd name="connsiteX13" fmla="*/ 139267 w 440337"/>
                  <a:gd name="connsiteY13" fmla="*/ 249213 h 462914"/>
                  <a:gd name="connsiteX14" fmla="*/ 217452 w 440337"/>
                  <a:gd name="connsiteY14" fmla="*/ 193018 h 462914"/>
                  <a:gd name="connsiteX15" fmla="*/ 337171 w 440337"/>
                  <a:gd name="connsiteY15" fmla="*/ 87957 h 462914"/>
                  <a:gd name="connsiteX16" fmla="*/ 400697 w 440337"/>
                  <a:gd name="connsiteY16" fmla="*/ 53752 h 462914"/>
                  <a:gd name="connsiteX17" fmla="*/ 398253 w 440337"/>
                  <a:gd name="connsiteY17" fmla="*/ 80628 h 462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40337" h="462914">
                    <a:moveTo>
                      <a:pt x="398253" y="80628"/>
                    </a:moveTo>
                    <a:cubicBezTo>
                      <a:pt x="390923" y="95287"/>
                      <a:pt x="381151" y="112390"/>
                      <a:pt x="373820" y="127050"/>
                    </a:cubicBezTo>
                    <a:cubicBezTo>
                      <a:pt x="327399" y="207678"/>
                      <a:pt x="266317" y="283419"/>
                      <a:pt x="195462" y="346944"/>
                    </a:cubicBezTo>
                    <a:cubicBezTo>
                      <a:pt x="139267" y="398253"/>
                      <a:pt x="75742" y="454448"/>
                      <a:pt x="0" y="459335"/>
                    </a:cubicBezTo>
                    <a:cubicBezTo>
                      <a:pt x="29320" y="471551"/>
                      <a:pt x="75742" y="449561"/>
                      <a:pt x="100174" y="437345"/>
                    </a:cubicBezTo>
                    <a:cubicBezTo>
                      <a:pt x="151483" y="412912"/>
                      <a:pt x="197906" y="378707"/>
                      <a:pt x="236997" y="339614"/>
                    </a:cubicBezTo>
                    <a:cubicBezTo>
                      <a:pt x="268760" y="307852"/>
                      <a:pt x="298079" y="273646"/>
                      <a:pt x="327399" y="239440"/>
                    </a:cubicBezTo>
                    <a:cubicBezTo>
                      <a:pt x="351831" y="210121"/>
                      <a:pt x="373820" y="183245"/>
                      <a:pt x="395810" y="153926"/>
                    </a:cubicBezTo>
                    <a:cubicBezTo>
                      <a:pt x="415356" y="124607"/>
                      <a:pt x="437346" y="87957"/>
                      <a:pt x="439789" y="51308"/>
                    </a:cubicBezTo>
                    <a:cubicBezTo>
                      <a:pt x="442233" y="29319"/>
                      <a:pt x="437346" y="0"/>
                      <a:pt x="408026" y="0"/>
                    </a:cubicBezTo>
                    <a:cubicBezTo>
                      <a:pt x="388480" y="0"/>
                      <a:pt x="368935" y="12216"/>
                      <a:pt x="354274" y="24433"/>
                    </a:cubicBezTo>
                    <a:cubicBezTo>
                      <a:pt x="320069" y="53752"/>
                      <a:pt x="298079" y="95287"/>
                      <a:pt x="268760" y="129493"/>
                    </a:cubicBezTo>
                    <a:cubicBezTo>
                      <a:pt x="236997" y="166142"/>
                      <a:pt x="202791" y="197905"/>
                      <a:pt x="166142" y="227224"/>
                    </a:cubicBezTo>
                    <a:cubicBezTo>
                      <a:pt x="156370" y="234554"/>
                      <a:pt x="149040" y="241884"/>
                      <a:pt x="139267" y="249213"/>
                    </a:cubicBezTo>
                    <a:cubicBezTo>
                      <a:pt x="166142" y="232111"/>
                      <a:pt x="193019" y="212564"/>
                      <a:pt x="217452" y="193018"/>
                    </a:cubicBezTo>
                    <a:cubicBezTo>
                      <a:pt x="258987" y="158813"/>
                      <a:pt x="295637" y="122163"/>
                      <a:pt x="337171" y="87957"/>
                    </a:cubicBezTo>
                    <a:cubicBezTo>
                      <a:pt x="349387" y="75741"/>
                      <a:pt x="378707" y="36649"/>
                      <a:pt x="400697" y="53752"/>
                    </a:cubicBezTo>
                    <a:cubicBezTo>
                      <a:pt x="408026" y="58638"/>
                      <a:pt x="403139" y="73298"/>
                      <a:pt x="398253" y="80628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21" name="Freeform: Shape 3220">
                <a:extLst>
                  <a:ext uri="{FF2B5EF4-FFF2-40B4-BE49-F238E27FC236}">
                    <a16:creationId xmlns:a16="http://schemas.microsoft.com/office/drawing/2014/main" id="{7309C3CC-DBF6-4D78-866B-23655C693EBD}"/>
                  </a:ext>
                </a:extLst>
              </p:cNvPr>
              <p:cNvSpPr/>
              <p:nvPr/>
            </p:nvSpPr>
            <p:spPr>
              <a:xfrm>
                <a:off x="11720406" y="3117685"/>
                <a:ext cx="269409" cy="509035"/>
              </a:xfrm>
              <a:custGeom>
                <a:avLst/>
                <a:gdLst>
                  <a:gd name="connsiteX0" fmla="*/ 153926 w 269409"/>
                  <a:gd name="connsiteY0" fmla="*/ 359996 h 509035"/>
                  <a:gd name="connsiteX1" fmla="*/ 114834 w 269409"/>
                  <a:gd name="connsiteY1" fmla="*/ 418634 h 509035"/>
                  <a:gd name="connsiteX2" fmla="*/ 80628 w 269409"/>
                  <a:gd name="connsiteY2" fmla="*/ 467499 h 509035"/>
                  <a:gd name="connsiteX3" fmla="*/ 0 w 269409"/>
                  <a:gd name="connsiteY3" fmla="*/ 509035 h 509035"/>
                  <a:gd name="connsiteX4" fmla="*/ 102618 w 269409"/>
                  <a:gd name="connsiteY4" fmla="*/ 460170 h 509035"/>
                  <a:gd name="connsiteX5" fmla="*/ 219894 w 269409"/>
                  <a:gd name="connsiteY5" fmla="*/ 262265 h 509035"/>
                  <a:gd name="connsiteX6" fmla="*/ 261430 w 269409"/>
                  <a:gd name="connsiteY6" fmla="*/ 152318 h 509035"/>
                  <a:gd name="connsiteX7" fmla="*/ 268760 w 269409"/>
                  <a:gd name="connsiteY7" fmla="*/ 76576 h 509035"/>
                  <a:gd name="connsiteX8" fmla="*/ 241883 w 269409"/>
                  <a:gd name="connsiteY8" fmla="*/ 5722 h 509035"/>
                  <a:gd name="connsiteX9" fmla="*/ 183245 w 269409"/>
                  <a:gd name="connsiteY9" fmla="*/ 103452 h 509035"/>
                  <a:gd name="connsiteX10" fmla="*/ 158813 w 269409"/>
                  <a:gd name="connsiteY10" fmla="*/ 179194 h 509035"/>
                  <a:gd name="connsiteX11" fmla="*/ 210121 w 269409"/>
                  <a:gd name="connsiteY11" fmla="*/ 83906 h 509035"/>
                  <a:gd name="connsiteX12" fmla="*/ 246770 w 269409"/>
                  <a:gd name="connsiteY12" fmla="*/ 54587 h 509035"/>
                  <a:gd name="connsiteX13" fmla="*/ 249214 w 269409"/>
                  <a:gd name="connsiteY13" fmla="*/ 113225 h 509035"/>
                  <a:gd name="connsiteX14" fmla="*/ 153926 w 269409"/>
                  <a:gd name="connsiteY14" fmla="*/ 359996 h 509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69409" h="509035">
                    <a:moveTo>
                      <a:pt x="153926" y="359996"/>
                    </a:moveTo>
                    <a:cubicBezTo>
                      <a:pt x="141709" y="379542"/>
                      <a:pt x="129493" y="399088"/>
                      <a:pt x="114834" y="418634"/>
                    </a:cubicBezTo>
                    <a:cubicBezTo>
                      <a:pt x="105060" y="435737"/>
                      <a:pt x="92844" y="452840"/>
                      <a:pt x="80628" y="467499"/>
                    </a:cubicBezTo>
                    <a:cubicBezTo>
                      <a:pt x="58638" y="491932"/>
                      <a:pt x="31762" y="504149"/>
                      <a:pt x="0" y="509035"/>
                    </a:cubicBezTo>
                    <a:cubicBezTo>
                      <a:pt x="39092" y="506592"/>
                      <a:pt x="75741" y="489489"/>
                      <a:pt x="102618" y="460170"/>
                    </a:cubicBezTo>
                    <a:cubicBezTo>
                      <a:pt x="156368" y="406418"/>
                      <a:pt x="190575" y="333120"/>
                      <a:pt x="219894" y="262265"/>
                    </a:cubicBezTo>
                    <a:cubicBezTo>
                      <a:pt x="234553" y="225616"/>
                      <a:pt x="251656" y="191410"/>
                      <a:pt x="261430" y="152318"/>
                    </a:cubicBezTo>
                    <a:cubicBezTo>
                      <a:pt x="266315" y="127885"/>
                      <a:pt x="271202" y="101009"/>
                      <a:pt x="268760" y="76576"/>
                    </a:cubicBezTo>
                    <a:cubicBezTo>
                      <a:pt x="266315" y="54587"/>
                      <a:pt x="261430" y="22824"/>
                      <a:pt x="241883" y="5722"/>
                    </a:cubicBezTo>
                    <a:cubicBezTo>
                      <a:pt x="205234" y="-26041"/>
                      <a:pt x="185688" y="83906"/>
                      <a:pt x="183245" y="103452"/>
                    </a:cubicBezTo>
                    <a:cubicBezTo>
                      <a:pt x="178358" y="130329"/>
                      <a:pt x="171029" y="154761"/>
                      <a:pt x="158813" y="179194"/>
                    </a:cubicBezTo>
                    <a:cubicBezTo>
                      <a:pt x="178358" y="149874"/>
                      <a:pt x="190575" y="115669"/>
                      <a:pt x="210121" y="83906"/>
                    </a:cubicBezTo>
                    <a:cubicBezTo>
                      <a:pt x="212565" y="79020"/>
                      <a:pt x="236997" y="35041"/>
                      <a:pt x="246770" y="54587"/>
                    </a:cubicBezTo>
                    <a:cubicBezTo>
                      <a:pt x="256543" y="71690"/>
                      <a:pt x="251656" y="96123"/>
                      <a:pt x="249214" y="113225"/>
                    </a:cubicBezTo>
                    <a:cubicBezTo>
                      <a:pt x="241883" y="203627"/>
                      <a:pt x="200348" y="286698"/>
                      <a:pt x="153926" y="35999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22" name="Freeform: Shape 3221">
                <a:extLst>
                  <a:ext uri="{FF2B5EF4-FFF2-40B4-BE49-F238E27FC236}">
                    <a16:creationId xmlns:a16="http://schemas.microsoft.com/office/drawing/2014/main" id="{17822458-453C-4BFD-90CC-DA963337F5ED}"/>
                  </a:ext>
                </a:extLst>
              </p:cNvPr>
              <p:cNvSpPr/>
              <p:nvPr/>
            </p:nvSpPr>
            <p:spPr>
              <a:xfrm>
                <a:off x="12108885" y="3096531"/>
                <a:ext cx="295636" cy="368933"/>
              </a:xfrm>
              <a:custGeom>
                <a:avLst/>
                <a:gdLst>
                  <a:gd name="connsiteX0" fmla="*/ 295637 w 295636"/>
                  <a:gd name="connsiteY0" fmla="*/ 368934 h 368933"/>
                  <a:gd name="connsiteX1" fmla="*/ 261430 w 295636"/>
                  <a:gd name="connsiteY1" fmla="*/ 322512 h 368933"/>
                  <a:gd name="connsiteX2" fmla="*/ 241884 w 295636"/>
                  <a:gd name="connsiteY2" fmla="*/ 246770 h 368933"/>
                  <a:gd name="connsiteX3" fmla="*/ 232111 w 295636"/>
                  <a:gd name="connsiteY3" fmla="*/ 173472 h 368933"/>
                  <a:gd name="connsiteX4" fmla="*/ 175916 w 295636"/>
                  <a:gd name="connsiteY4" fmla="*/ 107504 h 368933"/>
                  <a:gd name="connsiteX5" fmla="*/ 114834 w 295636"/>
                  <a:gd name="connsiteY5" fmla="*/ 83071 h 368933"/>
                  <a:gd name="connsiteX6" fmla="*/ 36649 w 295636"/>
                  <a:gd name="connsiteY6" fmla="*/ 0 h 368933"/>
                  <a:gd name="connsiteX7" fmla="*/ 19547 w 295636"/>
                  <a:gd name="connsiteY7" fmla="*/ 112391 h 368933"/>
                  <a:gd name="connsiteX8" fmla="*/ 0 w 295636"/>
                  <a:gd name="connsiteY8" fmla="*/ 178359 h 368933"/>
                  <a:gd name="connsiteX9" fmla="*/ 21990 w 295636"/>
                  <a:gd name="connsiteY9" fmla="*/ 251657 h 368933"/>
                  <a:gd name="connsiteX10" fmla="*/ 14661 w 295636"/>
                  <a:gd name="connsiteY10" fmla="*/ 234554 h 368933"/>
                  <a:gd name="connsiteX11" fmla="*/ 39093 w 295636"/>
                  <a:gd name="connsiteY11" fmla="*/ 119720 h 368933"/>
                  <a:gd name="connsiteX12" fmla="*/ 58639 w 295636"/>
                  <a:gd name="connsiteY12" fmla="*/ 48865 h 368933"/>
                  <a:gd name="connsiteX13" fmla="*/ 136824 w 295636"/>
                  <a:gd name="connsiteY13" fmla="*/ 105061 h 368933"/>
                  <a:gd name="connsiteX14" fmla="*/ 219894 w 295636"/>
                  <a:gd name="connsiteY14" fmla="*/ 241884 h 368933"/>
                  <a:gd name="connsiteX15" fmla="*/ 295637 w 295636"/>
                  <a:gd name="connsiteY15" fmla="*/ 368934 h 368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95636" h="368933">
                    <a:moveTo>
                      <a:pt x="295637" y="368934"/>
                    </a:moveTo>
                    <a:cubicBezTo>
                      <a:pt x="280976" y="356718"/>
                      <a:pt x="271204" y="339615"/>
                      <a:pt x="261430" y="322512"/>
                    </a:cubicBezTo>
                    <a:cubicBezTo>
                      <a:pt x="249214" y="298079"/>
                      <a:pt x="244327" y="273647"/>
                      <a:pt x="241884" y="246770"/>
                    </a:cubicBezTo>
                    <a:cubicBezTo>
                      <a:pt x="239442" y="222338"/>
                      <a:pt x="239442" y="197905"/>
                      <a:pt x="232111" y="173472"/>
                    </a:cubicBezTo>
                    <a:cubicBezTo>
                      <a:pt x="222338" y="146596"/>
                      <a:pt x="202793" y="122163"/>
                      <a:pt x="175916" y="107504"/>
                    </a:cubicBezTo>
                    <a:cubicBezTo>
                      <a:pt x="156370" y="97731"/>
                      <a:pt x="134380" y="92844"/>
                      <a:pt x="114834" y="83071"/>
                    </a:cubicBezTo>
                    <a:cubicBezTo>
                      <a:pt x="75742" y="65969"/>
                      <a:pt x="56196" y="34206"/>
                      <a:pt x="36649" y="0"/>
                    </a:cubicBezTo>
                    <a:cubicBezTo>
                      <a:pt x="43980" y="39092"/>
                      <a:pt x="36649" y="75742"/>
                      <a:pt x="19547" y="112391"/>
                    </a:cubicBezTo>
                    <a:cubicBezTo>
                      <a:pt x="9774" y="131937"/>
                      <a:pt x="0" y="153926"/>
                      <a:pt x="0" y="178359"/>
                    </a:cubicBezTo>
                    <a:cubicBezTo>
                      <a:pt x="0" y="205235"/>
                      <a:pt x="9774" y="227224"/>
                      <a:pt x="21990" y="251657"/>
                    </a:cubicBezTo>
                    <a:cubicBezTo>
                      <a:pt x="19547" y="244327"/>
                      <a:pt x="17103" y="239440"/>
                      <a:pt x="14661" y="234554"/>
                    </a:cubicBezTo>
                    <a:cubicBezTo>
                      <a:pt x="-2443" y="185689"/>
                      <a:pt x="7331" y="158813"/>
                      <a:pt x="39093" y="119720"/>
                    </a:cubicBezTo>
                    <a:cubicBezTo>
                      <a:pt x="70855" y="80628"/>
                      <a:pt x="58639" y="48865"/>
                      <a:pt x="58639" y="48865"/>
                    </a:cubicBezTo>
                    <a:cubicBezTo>
                      <a:pt x="70855" y="83071"/>
                      <a:pt x="90401" y="83071"/>
                      <a:pt x="136824" y="105061"/>
                    </a:cubicBezTo>
                    <a:cubicBezTo>
                      <a:pt x="183245" y="127050"/>
                      <a:pt x="227225" y="183245"/>
                      <a:pt x="219894" y="241884"/>
                    </a:cubicBezTo>
                    <a:cubicBezTo>
                      <a:pt x="215009" y="280976"/>
                      <a:pt x="246771" y="332285"/>
                      <a:pt x="295637" y="36893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23" name="Freeform: Shape 3222">
                <a:extLst>
                  <a:ext uri="{FF2B5EF4-FFF2-40B4-BE49-F238E27FC236}">
                    <a16:creationId xmlns:a16="http://schemas.microsoft.com/office/drawing/2014/main" id="{E10859DD-7F5B-4FAF-8B3E-9A9FBF090D8C}"/>
                  </a:ext>
                </a:extLst>
              </p:cNvPr>
              <p:cNvSpPr/>
              <p:nvPr/>
            </p:nvSpPr>
            <p:spPr>
              <a:xfrm>
                <a:off x="12426510" y="2732484"/>
                <a:ext cx="61081" cy="17102"/>
              </a:xfrm>
              <a:custGeom>
                <a:avLst/>
                <a:gdLst>
                  <a:gd name="connsiteX0" fmla="*/ 17103 w 61081"/>
                  <a:gd name="connsiteY0" fmla="*/ 7330 h 17102"/>
                  <a:gd name="connsiteX1" fmla="*/ 17103 w 61081"/>
                  <a:gd name="connsiteY1" fmla="*/ 7330 h 17102"/>
                  <a:gd name="connsiteX2" fmla="*/ 61082 w 61081"/>
                  <a:gd name="connsiteY2" fmla="*/ 17103 h 17102"/>
                  <a:gd name="connsiteX3" fmla="*/ 9774 w 61081"/>
                  <a:gd name="connsiteY3" fmla="*/ 2443 h 17102"/>
                  <a:gd name="connsiteX4" fmla="*/ 0 w 61081"/>
                  <a:gd name="connsiteY4" fmla="*/ 0 h 17102"/>
                  <a:gd name="connsiteX5" fmla="*/ 17103 w 61081"/>
                  <a:gd name="connsiteY5" fmla="*/ 7330 h 17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081" h="17102">
                    <a:moveTo>
                      <a:pt x="17103" y="7330"/>
                    </a:moveTo>
                    <a:cubicBezTo>
                      <a:pt x="17103" y="7330"/>
                      <a:pt x="17103" y="7330"/>
                      <a:pt x="17103" y="7330"/>
                    </a:cubicBezTo>
                    <a:cubicBezTo>
                      <a:pt x="34206" y="12216"/>
                      <a:pt x="46423" y="14660"/>
                      <a:pt x="61082" y="17103"/>
                    </a:cubicBezTo>
                    <a:cubicBezTo>
                      <a:pt x="43980" y="12216"/>
                      <a:pt x="26877" y="7330"/>
                      <a:pt x="9774" y="2443"/>
                    </a:cubicBezTo>
                    <a:cubicBezTo>
                      <a:pt x="7331" y="2443"/>
                      <a:pt x="4887" y="0"/>
                      <a:pt x="0" y="0"/>
                    </a:cubicBezTo>
                    <a:cubicBezTo>
                      <a:pt x="4887" y="2443"/>
                      <a:pt x="9774" y="4886"/>
                      <a:pt x="17103" y="733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24" name="Freeform: Shape 3223">
                <a:extLst>
                  <a:ext uri="{FF2B5EF4-FFF2-40B4-BE49-F238E27FC236}">
                    <a16:creationId xmlns:a16="http://schemas.microsoft.com/office/drawing/2014/main" id="{4B393E90-8B61-4994-9D94-E0F43C548DD8}"/>
                  </a:ext>
                </a:extLst>
              </p:cNvPr>
              <p:cNvSpPr/>
              <p:nvPr/>
            </p:nvSpPr>
            <p:spPr>
              <a:xfrm>
                <a:off x="12351843" y="2727597"/>
                <a:ext cx="350757" cy="149160"/>
              </a:xfrm>
              <a:custGeom>
                <a:avLst/>
                <a:gdLst>
                  <a:gd name="connsiteX0" fmla="*/ 25801 w 350757"/>
                  <a:gd name="connsiteY0" fmla="*/ 63525 h 149160"/>
                  <a:gd name="connsiteX1" fmla="*/ 111316 w 350757"/>
                  <a:gd name="connsiteY1" fmla="*/ 102617 h 149160"/>
                  <a:gd name="connsiteX2" fmla="*/ 350758 w 350757"/>
                  <a:gd name="connsiteY2" fmla="*/ 146596 h 149160"/>
                  <a:gd name="connsiteX3" fmla="*/ 289676 w 350757"/>
                  <a:gd name="connsiteY3" fmla="*/ 139266 h 149160"/>
                  <a:gd name="connsiteX4" fmla="*/ 57565 w 350757"/>
                  <a:gd name="connsiteY4" fmla="*/ 61082 h 149160"/>
                  <a:gd name="connsiteX5" fmla="*/ 20916 w 350757"/>
                  <a:gd name="connsiteY5" fmla="*/ 7330 h 149160"/>
                  <a:gd name="connsiteX6" fmla="*/ 42905 w 350757"/>
                  <a:gd name="connsiteY6" fmla="*/ 2443 h 149160"/>
                  <a:gd name="connsiteX7" fmla="*/ 38018 w 350757"/>
                  <a:gd name="connsiteY7" fmla="*/ 0 h 149160"/>
                  <a:gd name="connsiteX8" fmla="*/ 35575 w 350757"/>
                  <a:gd name="connsiteY8" fmla="*/ 0 h 149160"/>
                  <a:gd name="connsiteX9" fmla="*/ 16029 w 350757"/>
                  <a:gd name="connsiteY9" fmla="*/ 2443 h 149160"/>
                  <a:gd name="connsiteX10" fmla="*/ 25801 w 350757"/>
                  <a:gd name="connsiteY10" fmla="*/ 63525 h 149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50757" h="149160">
                    <a:moveTo>
                      <a:pt x="25801" y="63525"/>
                    </a:moveTo>
                    <a:cubicBezTo>
                      <a:pt x="50234" y="83071"/>
                      <a:pt x="81998" y="92844"/>
                      <a:pt x="111316" y="102617"/>
                    </a:cubicBezTo>
                    <a:cubicBezTo>
                      <a:pt x="174842" y="124607"/>
                      <a:pt x="272573" y="158813"/>
                      <a:pt x="350758" y="146596"/>
                    </a:cubicBezTo>
                    <a:cubicBezTo>
                      <a:pt x="331210" y="146596"/>
                      <a:pt x="309222" y="144153"/>
                      <a:pt x="289676" y="139266"/>
                    </a:cubicBezTo>
                    <a:cubicBezTo>
                      <a:pt x="211491" y="119720"/>
                      <a:pt x="130863" y="97731"/>
                      <a:pt x="57565" y="61082"/>
                    </a:cubicBezTo>
                    <a:cubicBezTo>
                      <a:pt x="45349" y="53752"/>
                      <a:pt x="-8403" y="24433"/>
                      <a:pt x="20916" y="7330"/>
                    </a:cubicBezTo>
                    <a:cubicBezTo>
                      <a:pt x="28246" y="2443"/>
                      <a:pt x="35575" y="2443"/>
                      <a:pt x="42905" y="2443"/>
                    </a:cubicBezTo>
                    <a:cubicBezTo>
                      <a:pt x="40462" y="2443"/>
                      <a:pt x="40462" y="2443"/>
                      <a:pt x="38018" y="0"/>
                    </a:cubicBezTo>
                    <a:cubicBezTo>
                      <a:pt x="38018" y="0"/>
                      <a:pt x="38018" y="0"/>
                      <a:pt x="35575" y="0"/>
                    </a:cubicBezTo>
                    <a:cubicBezTo>
                      <a:pt x="28246" y="0"/>
                      <a:pt x="20916" y="0"/>
                      <a:pt x="16029" y="2443"/>
                    </a:cubicBezTo>
                    <a:cubicBezTo>
                      <a:pt x="-15733" y="9773"/>
                      <a:pt x="6256" y="48865"/>
                      <a:pt x="25801" y="6352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25" name="Freeform: Shape 3224">
                <a:extLst>
                  <a:ext uri="{FF2B5EF4-FFF2-40B4-BE49-F238E27FC236}">
                    <a16:creationId xmlns:a16="http://schemas.microsoft.com/office/drawing/2014/main" id="{A89D7F22-0F52-4054-94F0-6147B6D15EB6}"/>
                  </a:ext>
                </a:extLst>
              </p:cNvPr>
              <p:cNvSpPr/>
              <p:nvPr/>
            </p:nvSpPr>
            <p:spPr>
              <a:xfrm>
                <a:off x="12380089" y="3089201"/>
                <a:ext cx="268759" cy="156369"/>
              </a:xfrm>
              <a:custGeom>
                <a:avLst/>
                <a:gdLst>
                  <a:gd name="connsiteX0" fmla="*/ 14659 w 268759"/>
                  <a:gd name="connsiteY0" fmla="*/ 0 h 156369"/>
                  <a:gd name="connsiteX1" fmla="*/ 0 w 268759"/>
                  <a:gd name="connsiteY1" fmla="*/ 21989 h 156369"/>
                  <a:gd name="connsiteX2" fmla="*/ 85514 w 268759"/>
                  <a:gd name="connsiteY2" fmla="*/ 119720 h 156369"/>
                  <a:gd name="connsiteX3" fmla="*/ 207678 w 268759"/>
                  <a:gd name="connsiteY3" fmla="*/ 156369 h 156369"/>
                  <a:gd name="connsiteX4" fmla="*/ 268760 w 268759"/>
                  <a:gd name="connsiteY4" fmla="*/ 151483 h 156369"/>
                  <a:gd name="connsiteX5" fmla="*/ 85514 w 268759"/>
                  <a:gd name="connsiteY5" fmla="*/ 100174 h 156369"/>
                  <a:gd name="connsiteX6" fmla="*/ 9772 w 268759"/>
                  <a:gd name="connsiteY6" fmla="*/ 17103 h 156369"/>
                  <a:gd name="connsiteX7" fmla="*/ 14659 w 268759"/>
                  <a:gd name="connsiteY7" fmla="*/ 0 h 156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68759" h="156369">
                    <a:moveTo>
                      <a:pt x="14659" y="0"/>
                    </a:moveTo>
                    <a:cubicBezTo>
                      <a:pt x="4887" y="0"/>
                      <a:pt x="0" y="7330"/>
                      <a:pt x="0" y="21989"/>
                    </a:cubicBezTo>
                    <a:cubicBezTo>
                      <a:pt x="4887" y="65968"/>
                      <a:pt x="48865" y="97731"/>
                      <a:pt x="85514" y="119720"/>
                    </a:cubicBezTo>
                    <a:cubicBezTo>
                      <a:pt x="124606" y="141709"/>
                      <a:pt x="163699" y="153926"/>
                      <a:pt x="207678" y="156369"/>
                    </a:cubicBezTo>
                    <a:cubicBezTo>
                      <a:pt x="227224" y="156369"/>
                      <a:pt x="249214" y="156369"/>
                      <a:pt x="268760" y="151483"/>
                    </a:cubicBezTo>
                    <a:cubicBezTo>
                      <a:pt x="202791" y="156369"/>
                      <a:pt x="136822" y="139266"/>
                      <a:pt x="85514" y="100174"/>
                    </a:cubicBezTo>
                    <a:cubicBezTo>
                      <a:pt x="58638" y="78185"/>
                      <a:pt x="24433" y="51308"/>
                      <a:pt x="9772" y="17103"/>
                    </a:cubicBezTo>
                    <a:cubicBezTo>
                      <a:pt x="7330" y="4886"/>
                      <a:pt x="9772" y="0"/>
                      <a:pt x="14659" y="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226" name="Freeform: Shape 3225">
              <a:extLst>
                <a:ext uri="{FF2B5EF4-FFF2-40B4-BE49-F238E27FC236}">
                  <a16:creationId xmlns:a16="http://schemas.microsoft.com/office/drawing/2014/main" id="{B4E67ED8-5DC0-4413-A266-DD030A07A676}"/>
                </a:ext>
              </a:extLst>
            </p:cNvPr>
            <p:cNvSpPr/>
            <p:nvPr/>
          </p:nvSpPr>
          <p:spPr>
            <a:xfrm>
              <a:off x="11237996" y="1745403"/>
              <a:ext cx="1581881" cy="1875073"/>
            </a:xfrm>
            <a:custGeom>
              <a:avLst/>
              <a:gdLst>
                <a:gd name="connsiteX0" fmla="*/ 1086 w 1581881"/>
                <a:gd name="connsiteY0" fmla="*/ 1314479 h 1875073"/>
                <a:gd name="connsiteX1" fmla="*/ 135466 w 1581881"/>
                <a:gd name="connsiteY1" fmla="*/ 1282717 h 1875073"/>
                <a:gd name="connsiteX2" fmla="*/ 274732 w 1581881"/>
                <a:gd name="connsiteY2" fmla="*/ 1231408 h 1875073"/>
                <a:gd name="connsiteX3" fmla="*/ 348031 w 1581881"/>
                <a:gd name="connsiteY3" fmla="*/ 1197202 h 1875073"/>
                <a:gd name="connsiteX4" fmla="*/ 587471 w 1581881"/>
                <a:gd name="connsiteY4" fmla="*/ 1038390 h 1875073"/>
                <a:gd name="connsiteX5" fmla="*/ 665656 w 1581881"/>
                <a:gd name="connsiteY5" fmla="*/ 947988 h 1875073"/>
                <a:gd name="connsiteX6" fmla="*/ 714521 w 1581881"/>
                <a:gd name="connsiteY6" fmla="*/ 921113 h 1875073"/>
                <a:gd name="connsiteX7" fmla="*/ 721850 w 1581881"/>
                <a:gd name="connsiteY7" fmla="*/ 977308 h 1875073"/>
                <a:gd name="connsiteX8" fmla="*/ 712077 w 1581881"/>
                <a:gd name="connsiteY8" fmla="*/ 1055493 h 1875073"/>
                <a:gd name="connsiteX9" fmla="*/ 677872 w 1581881"/>
                <a:gd name="connsiteY9" fmla="*/ 1153223 h 1875073"/>
                <a:gd name="connsiteX10" fmla="*/ 636336 w 1581881"/>
                <a:gd name="connsiteY10" fmla="*/ 1250954 h 1875073"/>
                <a:gd name="connsiteX11" fmla="*/ 511730 w 1581881"/>
                <a:gd name="connsiteY11" fmla="*/ 1461075 h 1875073"/>
                <a:gd name="connsiteX12" fmla="*/ 355360 w 1581881"/>
                <a:gd name="connsiteY12" fmla="*/ 1624774 h 1875073"/>
                <a:gd name="connsiteX13" fmla="*/ 355360 w 1581881"/>
                <a:gd name="connsiteY13" fmla="*/ 1627218 h 1875073"/>
                <a:gd name="connsiteX14" fmla="*/ 521502 w 1581881"/>
                <a:gd name="connsiteY14" fmla="*/ 1470848 h 1875073"/>
                <a:gd name="connsiteX15" fmla="*/ 670542 w 1581881"/>
                <a:gd name="connsiteY15" fmla="*/ 1236294 h 1875073"/>
                <a:gd name="connsiteX16" fmla="*/ 704747 w 1581881"/>
                <a:gd name="connsiteY16" fmla="*/ 1160553 h 1875073"/>
                <a:gd name="connsiteX17" fmla="*/ 736509 w 1581881"/>
                <a:gd name="connsiteY17" fmla="*/ 1072595 h 1875073"/>
                <a:gd name="connsiteX18" fmla="*/ 768273 w 1581881"/>
                <a:gd name="connsiteY18" fmla="*/ 1038390 h 1875073"/>
                <a:gd name="connsiteX19" fmla="*/ 831798 w 1581881"/>
                <a:gd name="connsiteY19" fmla="*/ 1238738 h 1875073"/>
                <a:gd name="connsiteX20" fmla="*/ 839127 w 1581881"/>
                <a:gd name="connsiteY20" fmla="*/ 1280273 h 1875073"/>
                <a:gd name="connsiteX21" fmla="*/ 839127 w 1581881"/>
                <a:gd name="connsiteY21" fmla="*/ 1334025 h 1875073"/>
                <a:gd name="connsiteX22" fmla="*/ 812252 w 1581881"/>
                <a:gd name="connsiteY22" fmla="*/ 1524600 h 1875073"/>
                <a:gd name="connsiteX23" fmla="*/ 773159 w 1581881"/>
                <a:gd name="connsiteY23" fmla="*/ 1624774 h 1875073"/>
                <a:gd name="connsiteX24" fmla="*/ 729180 w 1581881"/>
                <a:gd name="connsiteY24" fmla="*/ 1722505 h 1875073"/>
                <a:gd name="connsiteX25" fmla="*/ 680315 w 1581881"/>
                <a:gd name="connsiteY25" fmla="*/ 1808020 h 1875073"/>
                <a:gd name="connsiteX26" fmla="*/ 672985 w 1581881"/>
                <a:gd name="connsiteY26" fmla="*/ 1820236 h 1875073"/>
                <a:gd name="connsiteX27" fmla="*/ 636336 w 1581881"/>
                <a:gd name="connsiteY27" fmla="*/ 1873988 h 1875073"/>
                <a:gd name="connsiteX28" fmla="*/ 636336 w 1581881"/>
                <a:gd name="connsiteY28" fmla="*/ 1873988 h 1875073"/>
                <a:gd name="connsiteX29" fmla="*/ 643666 w 1581881"/>
                <a:gd name="connsiteY29" fmla="*/ 1866658 h 1875073"/>
                <a:gd name="connsiteX30" fmla="*/ 641223 w 1581881"/>
                <a:gd name="connsiteY30" fmla="*/ 1871544 h 1875073"/>
                <a:gd name="connsiteX31" fmla="*/ 641223 w 1581881"/>
                <a:gd name="connsiteY31" fmla="*/ 1871544 h 1875073"/>
                <a:gd name="connsiteX32" fmla="*/ 646110 w 1581881"/>
                <a:gd name="connsiteY32" fmla="*/ 1861772 h 1875073"/>
                <a:gd name="connsiteX33" fmla="*/ 665656 w 1581881"/>
                <a:gd name="connsiteY33" fmla="*/ 1842225 h 1875073"/>
                <a:gd name="connsiteX34" fmla="*/ 707191 w 1581881"/>
                <a:gd name="connsiteY34" fmla="*/ 1786030 h 1875073"/>
                <a:gd name="connsiteX35" fmla="*/ 763386 w 1581881"/>
                <a:gd name="connsiteY35" fmla="*/ 1690743 h 1875073"/>
                <a:gd name="connsiteX36" fmla="*/ 841571 w 1581881"/>
                <a:gd name="connsiteY36" fmla="*/ 1478178 h 1875073"/>
                <a:gd name="connsiteX37" fmla="*/ 858673 w 1581881"/>
                <a:gd name="connsiteY37" fmla="*/ 1309592 h 1875073"/>
                <a:gd name="connsiteX38" fmla="*/ 858673 w 1581881"/>
                <a:gd name="connsiteY38" fmla="*/ 1275387 h 1875073"/>
                <a:gd name="connsiteX39" fmla="*/ 922199 w 1581881"/>
                <a:gd name="connsiteY39" fmla="*/ 1424426 h 1875073"/>
                <a:gd name="connsiteX40" fmla="*/ 924642 w 1581881"/>
                <a:gd name="connsiteY40" fmla="*/ 1421983 h 1875073"/>
                <a:gd name="connsiteX41" fmla="*/ 878220 w 1581881"/>
                <a:gd name="connsiteY41" fmla="*/ 1253397 h 1875073"/>
                <a:gd name="connsiteX42" fmla="*/ 905096 w 1581881"/>
                <a:gd name="connsiteY42" fmla="*/ 1282717 h 1875073"/>
                <a:gd name="connsiteX43" fmla="*/ 978394 w 1581881"/>
                <a:gd name="connsiteY43" fmla="*/ 1375561 h 1875073"/>
                <a:gd name="connsiteX44" fmla="*/ 1151865 w 1581881"/>
                <a:gd name="connsiteY44" fmla="*/ 1536817 h 1875073"/>
                <a:gd name="connsiteX45" fmla="*/ 1364430 w 1581881"/>
                <a:gd name="connsiteY45" fmla="*/ 1619888 h 1875073"/>
                <a:gd name="connsiteX46" fmla="*/ 1364430 w 1581881"/>
                <a:gd name="connsiteY46" fmla="*/ 1617445 h 1875073"/>
                <a:gd name="connsiteX47" fmla="*/ 1252040 w 1581881"/>
                <a:gd name="connsiteY47" fmla="*/ 1571022 h 1875073"/>
                <a:gd name="connsiteX48" fmla="*/ 1151865 w 1581881"/>
                <a:gd name="connsiteY48" fmla="*/ 1500168 h 1875073"/>
                <a:gd name="connsiteX49" fmla="*/ 944187 w 1581881"/>
                <a:gd name="connsiteY49" fmla="*/ 1280273 h 1875073"/>
                <a:gd name="connsiteX50" fmla="*/ 868447 w 1581881"/>
                <a:gd name="connsiteY50" fmla="*/ 1184986 h 1875073"/>
                <a:gd name="connsiteX51" fmla="*/ 853788 w 1581881"/>
                <a:gd name="connsiteY51" fmla="*/ 1128791 h 1875073"/>
                <a:gd name="connsiteX52" fmla="*/ 897766 w 1581881"/>
                <a:gd name="connsiteY52" fmla="*/ 1128791 h 1875073"/>
                <a:gd name="connsiteX53" fmla="*/ 990610 w 1581881"/>
                <a:gd name="connsiteY53" fmla="*/ 1167883 h 1875073"/>
                <a:gd name="connsiteX54" fmla="*/ 1068795 w 1581881"/>
                <a:gd name="connsiteY54" fmla="*/ 1199645 h 1875073"/>
                <a:gd name="connsiteX55" fmla="*/ 1337555 w 1581881"/>
                <a:gd name="connsiteY55" fmla="*/ 1268057 h 1875073"/>
                <a:gd name="connsiteX56" fmla="*/ 1452389 w 1581881"/>
                <a:gd name="connsiteY56" fmla="*/ 1275387 h 1875073"/>
                <a:gd name="connsiteX57" fmla="*/ 1528129 w 1581881"/>
                <a:gd name="connsiteY57" fmla="*/ 1263171 h 1875073"/>
                <a:gd name="connsiteX58" fmla="*/ 1354658 w 1581881"/>
                <a:gd name="connsiteY58" fmla="*/ 1246068 h 1875073"/>
                <a:gd name="connsiteX59" fmla="*/ 1139649 w 1581881"/>
                <a:gd name="connsiteY59" fmla="*/ 1197202 h 1875073"/>
                <a:gd name="connsiteX60" fmla="*/ 949074 w 1581881"/>
                <a:gd name="connsiteY60" fmla="*/ 1121461 h 1875073"/>
                <a:gd name="connsiteX61" fmla="*/ 873333 w 1581881"/>
                <a:gd name="connsiteY61" fmla="*/ 1072595 h 1875073"/>
                <a:gd name="connsiteX62" fmla="*/ 814694 w 1581881"/>
                <a:gd name="connsiteY62" fmla="*/ 1011514 h 1875073"/>
                <a:gd name="connsiteX63" fmla="*/ 790262 w 1581881"/>
                <a:gd name="connsiteY63" fmla="*/ 911339 h 1875073"/>
                <a:gd name="connsiteX64" fmla="*/ 856230 w 1581881"/>
                <a:gd name="connsiteY64" fmla="*/ 916226 h 1875073"/>
                <a:gd name="connsiteX65" fmla="*/ 1129877 w 1581881"/>
                <a:gd name="connsiteY65" fmla="*/ 901567 h 1875073"/>
                <a:gd name="connsiteX66" fmla="*/ 1386420 w 1581881"/>
                <a:gd name="connsiteY66" fmla="*/ 828268 h 1875073"/>
                <a:gd name="connsiteX67" fmla="*/ 1506139 w 1581881"/>
                <a:gd name="connsiteY67" fmla="*/ 767187 h 1875073"/>
                <a:gd name="connsiteX68" fmla="*/ 1555005 w 1581881"/>
                <a:gd name="connsiteY68" fmla="*/ 728094 h 1875073"/>
                <a:gd name="connsiteX69" fmla="*/ 1581882 w 1581881"/>
                <a:gd name="connsiteY69" fmla="*/ 701218 h 1875073"/>
                <a:gd name="connsiteX70" fmla="*/ 1581882 w 1581881"/>
                <a:gd name="connsiteY70" fmla="*/ 698775 h 1875073"/>
                <a:gd name="connsiteX71" fmla="*/ 1572108 w 1581881"/>
                <a:gd name="connsiteY71" fmla="*/ 703662 h 1875073"/>
                <a:gd name="connsiteX72" fmla="*/ 1523243 w 1581881"/>
                <a:gd name="connsiteY72" fmla="*/ 737868 h 1875073"/>
                <a:gd name="connsiteX73" fmla="*/ 1371760 w 1581881"/>
                <a:gd name="connsiteY73" fmla="*/ 808722 h 1875073"/>
                <a:gd name="connsiteX74" fmla="*/ 1059021 w 1581881"/>
                <a:gd name="connsiteY74" fmla="*/ 879577 h 1875073"/>
                <a:gd name="connsiteX75" fmla="*/ 900209 w 1581881"/>
                <a:gd name="connsiteY75" fmla="*/ 886907 h 1875073"/>
                <a:gd name="connsiteX76" fmla="*/ 873333 w 1581881"/>
                <a:gd name="connsiteY76" fmla="*/ 882020 h 1875073"/>
                <a:gd name="connsiteX77" fmla="*/ 861117 w 1581881"/>
                <a:gd name="connsiteY77" fmla="*/ 879577 h 1875073"/>
                <a:gd name="connsiteX78" fmla="*/ 797591 w 1581881"/>
                <a:gd name="connsiteY78" fmla="*/ 869804 h 1875073"/>
                <a:gd name="connsiteX79" fmla="*/ 736509 w 1581881"/>
                <a:gd name="connsiteY79" fmla="*/ 833155 h 1875073"/>
                <a:gd name="connsiteX80" fmla="*/ 736509 w 1581881"/>
                <a:gd name="connsiteY80" fmla="*/ 759857 h 1875073"/>
                <a:gd name="connsiteX81" fmla="*/ 978394 w 1581881"/>
                <a:gd name="connsiteY81" fmla="*/ 630363 h 1875073"/>
                <a:gd name="connsiteX82" fmla="*/ 1071238 w 1581881"/>
                <a:gd name="connsiteY82" fmla="*/ 561952 h 1875073"/>
                <a:gd name="connsiteX83" fmla="*/ 1076125 w 1581881"/>
                <a:gd name="connsiteY83" fmla="*/ 559509 h 1875073"/>
                <a:gd name="connsiteX84" fmla="*/ 1078567 w 1581881"/>
                <a:gd name="connsiteY84" fmla="*/ 557065 h 1875073"/>
                <a:gd name="connsiteX85" fmla="*/ 1195845 w 1581881"/>
                <a:gd name="connsiteY85" fmla="*/ 444675 h 1875073"/>
                <a:gd name="connsiteX86" fmla="*/ 1249596 w 1581881"/>
                <a:gd name="connsiteY86" fmla="*/ 368934 h 1875073"/>
                <a:gd name="connsiteX87" fmla="*/ 1286245 w 1581881"/>
                <a:gd name="connsiteY87" fmla="*/ 288306 h 1875073"/>
                <a:gd name="connsiteX88" fmla="*/ 1278916 w 1581881"/>
                <a:gd name="connsiteY88" fmla="*/ 285863 h 1875073"/>
                <a:gd name="connsiteX89" fmla="*/ 1264257 w 1581881"/>
                <a:gd name="connsiteY89" fmla="*/ 320068 h 1875073"/>
                <a:gd name="connsiteX90" fmla="*/ 1232494 w 1581881"/>
                <a:gd name="connsiteY90" fmla="*/ 359161 h 1875073"/>
                <a:gd name="connsiteX91" fmla="*/ 1154309 w 1581881"/>
                <a:gd name="connsiteY91" fmla="*/ 447118 h 1875073"/>
                <a:gd name="connsiteX92" fmla="*/ 975951 w 1581881"/>
                <a:gd name="connsiteY92" fmla="*/ 583941 h 1875073"/>
                <a:gd name="connsiteX93" fmla="*/ 787819 w 1581881"/>
                <a:gd name="connsiteY93" fmla="*/ 681672 h 1875073"/>
                <a:gd name="connsiteX94" fmla="*/ 697418 w 1581881"/>
                <a:gd name="connsiteY94" fmla="*/ 701218 h 1875073"/>
                <a:gd name="connsiteX95" fmla="*/ 650995 w 1581881"/>
                <a:gd name="connsiteY95" fmla="*/ 581498 h 1875073"/>
                <a:gd name="connsiteX96" fmla="*/ 697418 w 1581881"/>
                <a:gd name="connsiteY96" fmla="*/ 508200 h 1875073"/>
                <a:gd name="connsiteX97" fmla="*/ 790262 w 1581881"/>
                <a:gd name="connsiteY97" fmla="*/ 366491 h 1875073"/>
                <a:gd name="connsiteX98" fmla="*/ 846457 w 1581881"/>
                <a:gd name="connsiteY98" fmla="*/ 217451 h 1875073"/>
                <a:gd name="connsiteX99" fmla="*/ 831798 w 1581881"/>
                <a:gd name="connsiteY99" fmla="*/ 114834 h 1875073"/>
                <a:gd name="connsiteX100" fmla="*/ 826911 w 1581881"/>
                <a:gd name="connsiteY100" fmla="*/ 119720 h 1875073"/>
                <a:gd name="connsiteX101" fmla="*/ 751170 w 1581881"/>
                <a:gd name="connsiteY101" fmla="*/ 366491 h 1875073"/>
                <a:gd name="connsiteX102" fmla="*/ 682759 w 1581881"/>
                <a:gd name="connsiteY102" fmla="*/ 466664 h 1875073"/>
                <a:gd name="connsiteX103" fmla="*/ 650995 w 1581881"/>
                <a:gd name="connsiteY103" fmla="*/ 510643 h 1875073"/>
                <a:gd name="connsiteX104" fmla="*/ 570367 w 1581881"/>
                <a:gd name="connsiteY104" fmla="*/ 449562 h 1875073"/>
                <a:gd name="connsiteX105" fmla="*/ 521502 w 1581881"/>
                <a:gd name="connsiteY105" fmla="*/ 351831 h 1875073"/>
                <a:gd name="connsiteX106" fmla="*/ 440874 w 1581881"/>
                <a:gd name="connsiteY106" fmla="*/ 151483 h 1875073"/>
                <a:gd name="connsiteX107" fmla="*/ 418884 w 1581881"/>
                <a:gd name="connsiteY107" fmla="*/ 68412 h 1875073"/>
                <a:gd name="connsiteX108" fmla="*/ 379793 w 1581881"/>
                <a:gd name="connsiteY108" fmla="*/ 0 h 1875073"/>
                <a:gd name="connsiteX109" fmla="*/ 396896 w 1581881"/>
                <a:gd name="connsiteY109" fmla="*/ 53752 h 1875073"/>
                <a:gd name="connsiteX110" fmla="*/ 416442 w 1581881"/>
                <a:gd name="connsiteY110" fmla="*/ 124607 h 1875073"/>
                <a:gd name="connsiteX111" fmla="*/ 450648 w 1581881"/>
                <a:gd name="connsiteY111" fmla="*/ 258987 h 1875073"/>
                <a:gd name="connsiteX112" fmla="*/ 563038 w 1581881"/>
                <a:gd name="connsiteY112" fmla="*/ 515530 h 1875073"/>
                <a:gd name="connsiteX113" fmla="*/ 599687 w 1581881"/>
                <a:gd name="connsiteY113" fmla="*/ 605931 h 1875073"/>
                <a:gd name="connsiteX114" fmla="*/ 519059 w 1581881"/>
                <a:gd name="connsiteY114" fmla="*/ 625477 h 1875073"/>
                <a:gd name="connsiteX115" fmla="*/ 465307 w 1581881"/>
                <a:gd name="connsiteY115" fmla="*/ 608374 h 1875073"/>
                <a:gd name="connsiteX116" fmla="*/ 384680 w 1581881"/>
                <a:gd name="connsiteY116" fmla="*/ 583941 h 1875073"/>
                <a:gd name="connsiteX117" fmla="*/ 279619 w 1581881"/>
                <a:gd name="connsiteY117" fmla="*/ 544849 h 1875073"/>
                <a:gd name="connsiteX118" fmla="*/ 103704 w 1581881"/>
                <a:gd name="connsiteY118" fmla="*/ 410469 h 1875073"/>
                <a:gd name="connsiteX119" fmla="*/ 101260 w 1581881"/>
                <a:gd name="connsiteY119" fmla="*/ 410469 h 1875073"/>
                <a:gd name="connsiteX120" fmla="*/ 135466 w 1581881"/>
                <a:gd name="connsiteY120" fmla="*/ 459335 h 1875073"/>
                <a:gd name="connsiteX121" fmla="*/ 150126 w 1581881"/>
                <a:gd name="connsiteY121" fmla="*/ 476438 h 1875073"/>
                <a:gd name="connsiteX122" fmla="*/ 213651 w 1581881"/>
                <a:gd name="connsiteY122" fmla="*/ 522860 h 1875073"/>
                <a:gd name="connsiteX123" fmla="*/ 384680 w 1581881"/>
                <a:gd name="connsiteY123" fmla="*/ 618147 h 1875073"/>
                <a:gd name="connsiteX124" fmla="*/ 558151 w 1581881"/>
                <a:gd name="connsiteY124" fmla="*/ 676786 h 1875073"/>
                <a:gd name="connsiteX125" fmla="*/ 624120 w 1581881"/>
                <a:gd name="connsiteY125" fmla="*/ 706105 h 1875073"/>
                <a:gd name="connsiteX126" fmla="*/ 609461 w 1581881"/>
                <a:gd name="connsiteY126" fmla="*/ 789176 h 1875073"/>
                <a:gd name="connsiteX127" fmla="*/ 521502 w 1581881"/>
                <a:gd name="connsiteY127" fmla="*/ 830712 h 1875073"/>
                <a:gd name="connsiteX128" fmla="*/ 360247 w 1581881"/>
                <a:gd name="connsiteY128" fmla="*/ 869804 h 1875073"/>
                <a:gd name="connsiteX129" fmla="*/ 167228 w 1581881"/>
                <a:gd name="connsiteY129" fmla="*/ 889350 h 1875073"/>
                <a:gd name="connsiteX130" fmla="*/ 1086 w 1581881"/>
                <a:gd name="connsiteY130" fmla="*/ 869804 h 1875073"/>
                <a:gd name="connsiteX131" fmla="*/ 1086 w 1581881"/>
                <a:gd name="connsiteY131" fmla="*/ 872247 h 1875073"/>
                <a:gd name="connsiteX132" fmla="*/ 238083 w 1581881"/>
                <a:gd name="connsiteY132" fmla="*/ 899123 h 1875073"/>
                <a:gd name="connsiteX133" fmla="*/ 413999 w 1581881"/>
                <a:gd name="connsiteY133" fmla="*/ 884464 h 1875073"/>
                <a:gd name="connsiteX134" fmla="*/ 482410 w 1581881"/>
                <a:gd name="connsiteY134" fmla="*/ 872247 h 1875073"/>
                <a:gd name="connsiteX135" fmla="*/ 577697 w 1581881"/>
                <a:gd name="connsiteY135" fmla="*/ 847815 h 1875073"/>
                <a:gd name="connsiteX136" fmla="*/ 626562 w 1581881"/>
                <a:gd name="connsiteY136" fmla="*/ 823382 h 1875073"/>
                <a:gd name="connsiteX137" fmla="*/ 668098 w 1581881"/>
                <a:gd name="connsiteY137" fmla="*/ 813609 h 1875073"/>
                <a:gd name="connsiteX138" fmla="*/ 663211 w 1581881"/>
                <a:gd name="connsiteY138" fmla="*/ 860031 h 1875073"/>
                <a:gd name="connsiteX139" fmla="*/ 594800 w 1581881"/>
                <a:gd name="connsiteY139" fmla="*/ 952875 h 1875073"/>
                <a:gd name="connsiteX140" fmla="*/ 423771 w 1581881"/>
                <a:gd name="connsiteY140" fmla="*/ 1106801 h 1875073"/>
                <a:gd name="connsiteX141" fmla="*/ 230753 w 1581881"/>
                <a:gd name="connsiteY141" fmla="*/ 1221635 h 1875073"/>
                <a:gd name="connsiteX142" fmla="*/ 103704 w 1581881"/>
                <a:gd name="connsiteY142" fmla="*/ 1280273 h 1875073"/>
                <a:gd name="connsiteX143" fmla="*/ 1086 w 1581881"/>
                <a:gd name="connsiteY143" fmla="*/ 1314479 h 1875073"/>
                <a:gd name="connsiteX144" fmla="*/ 1086 w 1581881"/>
                <a:gd name="connsiteY144" fmla="*/ 1314479 h 187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1581881" h="1875073">
                  <a:moveTo>
                    <a:pt x="1086" y="1314479"/>
                  </a:moveTo>
                  <a:cubicBezTo>
                    <a:pt x="45065" y="1302263"/>
                    <a:pt x="91487" y="1294933"/>
                    <a:pt x="135466" y="1282717"/>
                  </a:cubicBezTo>
                  <a:cubicBezTo>
                    <a:pt x="181888" y="1268057"/>
                    <a:pt x="228310" y="1250954"/>
                    <a:pt x="274732" y="1231408"/>
                  </a:cubicBezTo>
                  <a:cubicBezTo>
                    <a:pt x="299165" y="1221635"/>
                    <a:pt x="323598" y="1209419"/>
                    <a:pt x="348031" y="1197202"/>
                  </a:cubicBezTo>
                  <a:cubicBezTo>
                    <a:pt x="433545" y="1155666"/>
                    <a:pt x="521502" y="1101915"/>
                    <a:pt x="587471" y="1038390"/>
                  </a:cubicBezTo>
                  <a:cubicBezTo>
                    <a:pt x="616790" y="1011514"/>
                    <a:pt x="641223" y="979751"/>
                    <a:pt x="665656" y="947988"/>
                  </a:cubicBezTo>
                  <a:cubicBezTo>
                    <a:pt x="672985" y="935772"/>
                    <a:pt x="697418" y="904010"/>
                    <a:pt x="714521" y="921113"/>
                  </a:cubicBezTo>
                  <a:cubicBezTo>
                    <a:pt x="724293" y="933329"/>
                    <a:pt x="721850" y="962648"/>
                    <a:pt x="721850" y="977308"/>
                  </a:cubicBezTo>
                  <a:cubicBezTo>
                    <a:pt x="721850" y="1004184"/>
                    <a:pt x="716964" y="1031060"/>
                    <a:pt x="712077" y="1055493"/>
                  </a:cubicBezTo>
                  <a:cubicBezTo>
                    <a:pt x="707191" y="1087255"/>
                    <a:pt x="692531" y="1121461"/>
                    <a:pt x="677872" y="1153223"/>
                  </a:cubicBezTo>
                  <a:cubicBezTo>
                    <a:pt x="663211" y="1184986"/>
                    <a:pt x="653439" y="1219192"/>
                    <a:pt x="636336" y="1250954"/>
                  </a:cubicBezTo>
                  <a:cubicBezTo>
                    <a:pt x="602130" y="1324252"/>
                    <a:pt x="558151" y="1395107"/>
                    <a:pt x="511730" y="1461075"/>
                  </a:cubicBezTo>
                  <a:cubicBezTo>
                    <a:pt x="467750" y="1524600"/>
                    <a:pt x="409112" y="1571022"/>
                    <a:pt x="355360" y="1624774"/>
                  </a:cubicBezTo>
                  <a:cubicBezTo>
                    <a:pt x="355360" y="1624774"/>
                    <a:pt x="355360" y="1627218"/>
                    <a:pt x="355360" y="1627218"/>
                  </a:cubicBezTo>
                  <a:cubicBezTo>
                    <a:pt x="411555" y="1575909"/>
                    <a:pt x="472637" y="1531930"/>
                    <a:pt x="521502" y="1470848"/>
                  </a:cubicBezTo>
                  <a:cubicBezTo>
                    <a:pt x="580141" y="1397550"/>
                    <a:pt x="626562" y="1319366"/>
                    <a:pt x="670542" y="1236294"/>
                  </a:cubicBezTo>
                  <a:cubicBezTo>
                    <a:pt x="682759" y="1211862"/>
                    <a:pt x="694975" y="1187429"/>
                    <a:pt x="704747" y="1160553"/>
                  </a:cubicBezTo>
                  <a:cubicBezTo>
                    <a:pt x="714521" y="1131234"/>
                    <a:pt x="729180" y="1101915"/>
                    <a:pt x="736509" y="1072595"/>
                  </a:cubicBezTo>
                  <a:cubicBezTo>
                    <a:pt x="741396" y="1057936"/>
                    <a:pt x="751170" y="1004184"/>
                    <a:pt x="768273" y="1038390"/>
                  </a:cubicBezTo>
                  <a:cubicBezTo>
                    <a:pt x="800035" y="1099472"/>
                    <a:pt x="819581" y="1172770"/>
                    <a:pt x="831798" y="1238738"/>
                  </a:cubicBezTo>
                  <a:cubicBezTo>
                    <a:pt x="834240" y="1253397"/>
                    <a:pt x="836684" y="1268057"/>
                    <a:pt x="839127" y="1280273"/>
                  </a:cubicBezTo>
                  <a:cubicBezTo>
                    <a:pt x="839127" y="1297376"/>
                    <a:pt x="839127" y="1314479"/>
                    <a:pt x="839127" y="1334025"/>
                  </a:cubicBezTo>
                  <a:cubicBezTo>
                    <a:pt x="834240" y="1397550"/>
                    <a:pt x="826911" y="1463519"/>
                    <a:pt x="812252" y="1524600"/>
                  </a:cubicBezTo>
                  <a:cubicBezTo>
                    <a:pt x="804922" y="1558806"/>
                    <a:pt x="787819" y="1590568"/>
                    <a:pt x="773159" y="1624774"/>
                  </a:cubicBezTo>
                  <a:cubicBezTo>
                    <a:pt x="758500" y="1656537"/>
                    <a:pt x="746283" y="1690743"/>
                    <a:pt x="729180" y="1722505"/>
                  </a:cubicBezTo>
                  <a:cubicBezTo>
                    <a:pt x="714521" y="1751824"/>
                    <a:pt x="697418" y="1778700"/>
                    <a:pt x="680315" y="1808020"/>
                  </a:cubicBezTo>
                  <a:cubicBezTo>
                    <a:pt x="677872" y="1812906"/>
                    <a:pt x="675428" y="1815349"/>
                    <a:pt x="672985" y="1820236"/>
                  </a:cubicBezTo>
                  <a:cubicBezTo>
                    <a:pt x="658326" y="1837339"/>
                    <a:pt x="643666" y="1854442"/>
                    <a:pt x="636336" y="1873988"/>
                  </a:cubicBezTo>
                  <a:cubicBezTo>
                    <a:pt x="636336" y="1873988"/>
                    <a:pt x="636336" y="1876431"/>
                    <a:pt x="636336" y="1873988"/>
                  </a:cubicBezTo>
                  <a:cubicBezTo>
                    <a:pt x="638779" y="1871544"/>
                    <a:pt x="641223" y="1869101"/>
                    <a:pt x="643666" y="1866658"/>
                  </a:cubicBezTo>
                  <a:cubicBezTo>
                    <a:pt x="643666" y="1869101"/>
                    <a:pt x="643666" y="1869101"/>
                    <a:pt x="641223" y="1871544"/>
                  </a:cubicBezTo>
                  <a:cubicBezTo>
                    <a:pt x="641223" y="1871544"/>
                    <a:pt x="641223" y="1871544"/>
                    <a:pt x="641223" y="1871544"/>
                  </a:cubicBezTo>
                  <a:cubicBezTo>
                    <a:pt x="643666" y="1869101"/>
                    <a:pt x="643666" y="1866658"/>
                    <a:pt x="646110" y="1861772"/>
                  </a:cubicBezTo>
                  <a:cubicBezTo>
                    <a:pt x="653439" y="1854442"/>
                    <a:pt x="660769" y="1849555"/>
                    <a:pt x="665656" y="1842225"/>
                  </a:cubicBezTo>
                  <a:cubicBezTo>
                    <a:pt x="680315" y="1825123"/>
                    <a:pt x="694975" y="1805576"/>
                    <a:pt x="707191" y="1786030"/>
                  </a:cubicBezTo>
                  <a:cubicBezTo>
                    <a:pt x="729180" y="1756711"/>
                    <a:pt x="746283" y="1722505"/>
                    <a:pt x="763386" y="1690743"/>
                  </a:cubicBezTo>
                  <a:cubicBezTo>
                    <a:pt x="800035" y="1624774"/>
                    <a:pt x="824468" y="1551476"/>
                    <a:pt x="841571" y="1478178"/>
                  </a:cubicBezTo>
                  <a:cubicBezTo>
                    <a:pt x="856230" y="1419540"/>
                    <a:pt x="863560" y="1365788"/>
                    <a:pt x="858673" y="1309592"/>
                  </a:cubicBezTo>
                  <a:cubicBezTo>
                    <a:pt x="858673" y="1297376"/>
                    <a:pt x="858673" y="1287603"/>
                    <a:pt x="858673" y="1275387"/>
                  </a:cubicBezTo>
                  <a:cubicBezTo>
                    <a:pt x="878220" y="1326695"/>
                    <a:pt x="905096" y="1375561"/>
                    <a:pt x="922199" y="1424426"/>
                  </a:cubicBezTo>
                  <a:cubicBezTo>
                    <a:pt x="922199" y="1426870"/>
                    <a:pt x="924642" y="1424426"/>
                    <a:pt x="924642" y="1421983"/>
                  </a:cubicBezTo>
                  <a:cubicBezTo>
                    <a:pt x="914869" y="1363344"/>
                    <a:pt x="897766" y="1307149"/>
                    <a:pt x="878220" y="1253397"/>
                  </a:cubicBezTo>
                  <a:cubicBezTo>
                    <a:pt x="887992" y="1263171"/>
                    <a:pt x="895322" y="1272943"/>
                    <a:pt x="905096" y="1282717"/>
                  </a:cubicBezTo>
                  <a:cubicBezTo>
                    <a:pt x="927086" y="1316922"/>
                    <a:pt x="953961" y="1343798"/>
                    <a:pt x="978394" y="1375561"/>
                  </a:cubicBezTo>
                  <a:cubicBezTo>
                    <a:pt x="1029702" y="1436642"/>
                    <a:pt x="1085898" y="1490395"/>
                    <a:pt x="1151865" y="1536817"/>
                  </a:cubicBezTo>
                  <a:cubicBezTo>
                    <a:pt x="1212947" y="1580796"/>
                    <a:pt x="1288689" y="1622331"/>
                    <a:pt x="1364430" y="1619888"/>
                  </a:cubicBezTo>
                  <a:cubicBezTo>
                    <a:pt x="1364430" y="1619888"/>
                    <a:pt x="1366874" y="1617445"/>
                    <a:pt x="1364430" y="1617445"/>
                  </a:cubicBezTo>
                  <a:cubicBezTo>
                    <a:pt x="1327781" y="1610115"/>
                    <a:pt x="1283802" y="1590568"/>
                    <a:pt x="1252040" y="1571022"/>
                  </a:cubicBezTo>
                  <a:cubicBezTo>
                    <a:pt x="1217834" y="1549033"/>
                    <a:pt x="1183629" y="1524600"/>
                    <a:pt x="1151865" y="1500168"/>
                  </a:cubicBezTo>
                  <a:cubicBezTo>
                    <a:pt x="1073682" y="1434199"/>
                    <a:pt x="1007713" y="1360901"/>
                    <a:pt x="944187" y="1280273"/>
                  </a:cubicBezTo>
                  <a:cubicBezTo>
                    <a:pt x="919755" y="1248511"/>
                    <a:pt x="887992" y="1219192"/>
                    <a:pt x="868447" y="1184986"/>
                  </a:cubicBezTo>
                  <a:cubicBezTo>
                    <a:pt x="861117" y="1172770"/>
                    <a:pt x="841571" y="1143450"/>
                    <a:pt x="853788" y="1128791"/>
                  </a:cubicBezTo>
                  <a:cubicBezTo>
                    <a:pt x="863560" y="1116574"/>
                    <a:pt x="885550" y="1123904"/>
                    <a:pt x="897766" y="1128791"/>
                  </a:cubicBezTo>
                  <a:cubicBezTo>
                    <a:pt x="929528" y="1141007"/>
                    <a:pt x="961291" y="1155666"/>
                    <a:pt x="990610" y="1167883"/>
                  </a:cubicBezTo>
                  <a:cubicBezTo>
                    <a:pt x="1015043" y="1180099"/>
                    <a:pt x="1041918" y="1189872"/>
                    <a:pt x="1068795" y="1199645"/>
                  </a:cubicBezTo>
                  <a:cubicBezTo>
                    <a:pt x="1156752" y="1233851"/>
                    <a:pt x="1244711" y="1258284"/>
                    <a:pt x="1337555" y="1268057"/>
                  </a:cubicBezTo>
                  <a:cubicBezTo>
                    <a:pt x="1374204" y="1272943"/>
                    <a:pt x="1413295" y="1275387"/>
                    <a:pt x="1452389" y="1275387"/>
                  </a:cubicBezTo>
                  <a:cubicBezTo>
                    <a:pt x="1476821" y="1275387"/>
                    <a:pt x="1503697" y="1272943"/>
                    <a:pt x="1528129" y="1263171"/>
                  </a:cubicBezTo>
                  <a:cubicBezTo>
                    <a:pt x="1469490" y="1263171"/>
                    <a:pt x="1410853" y="1258284"/>
                    <a:pt x="1354658" y="1246068"/>
                  </a:cubicBezTo>
                  <a:cubicBezTo>
                    <a:pt x="1283802" y="1231408"/>
                    <a:pt x="1210504" y="1216748"/>
                    <a:pt x="1139649" y="1197202"/>
                  </a:cubicBezTo>
                  <a:cubicBezTo>
                    <a:pt x="1073682" y="1177656"/>
                    <a:pt x="1007713" y="1155666"/>
                    <a:pt x="949074" y="1121461"/>
                  </a:cubicBezTo>
                  <a:cubicBezTo>
                    <a:pt x="922199" y="1106801"/>
                    <a:pt x="897766" y="1089698"/>
                    <a:pt x="873333" y="1072595"/>
                  </a:cubicBezTo>
                  <a:cubicBezTo>
                    <a:pt x="851343" y="1055493"/>
                    <a:pt x="826911" y="1038390"/>
                    <a:pt x="814694" y="1011514"/>
                  </a:cubicBezTo>
                  <a:cubicBezTo>
                    <a:pt x="804922" y="989524"/>
                    <a:pt x="746283" y="928443"/>
                    <a:pt x="790262" y="911339"/>
                  </a:cubicBezTo>
                  <a:cubicBezTo>
                    <a:pt x="809808" y="904010"/>
                    <a:pt x="836684" y="913783"/>
                    <a:pt x="856230" y="916226"/>
                  </a:cubicBezTo>
                  <a:cubicBezTo>
                    <a:pt x="946632" y="930886"/>
                    <a:pt x="1039476" y="916226"/>
                    <a:pt x="1129877" y="901567"/>
                  </a:cubicBezTo>
                  <a:cubicBezTo>
                    <a:pt x="1217834" y="886907"/>
                    <a:pt x="1305792" y="864917"/>
                    <a:pt x="1386420" y="828268"/>
                  </a:cubicBezTo>
                  <a:cubicBezTo>
                    <a:pt x="1427956" y="808722"/>
                    <a:pt x="1469490" y="791619"/>
                    <a:pt x="1506139" y="767187"/>
                  </a:cubicBezTo>
                  <a:cubicBezTo>
                    <a:pt x="1523243" y="757414"/>
                    <a:pt x="1540346" y="740311"/>
                    <a:pt x="1555005" y="728094"/>
                  </a:cubicBezTo>
                  <a:cubicBezTo>
                    <a:pt x="1559892" y="723208"/>
                    <a:pt x="1574552" y="701218"/>
                    <a:pt x="1581882" y="701218"/>
                  </a:cubicBezTo>
                  <a:cubicBezTo>
                    <a:pt x="1581882" y="701218"/>
                    <a:pt x="1581882" y="698775"/>
                    <a:pt x="1581882" y="698775"/>
                  </a:cubicBezTo>
                  <a:cubicBezTo>
                    <a:pt x="1576995" y="698775"/>
                    <a:pt x="1574552" y="701218"/>
                    <a:pt x="1572108" y="703662"/>
                  </a:cubicBezTo>
                  <a:cubicBezTo>
                    <a:pt x="1557449" y="715878"/>
                    <a:pt x="1540346" y="728094"/>
                    <a:pt x="1523243" y="737868"/>
                  </a:cubicBezTo>
                  <a:cubicBezTo>
                    <a:pt x="1476821" y="767187"/>
                    <a:pt x="1423069" y="789176"/>
                    <a:pt x="1371760" y="808722"/>
                  </a:cubicBezTo>
                  <a:cubicBezTo>
                    <a:pt x="1271586" y="845371"/>
                    <a:pt x="1164082" y="867361"/>
                    <a:pt x="1059021" y="879577"/>
                  </a:cubicBezTo>
                  <a:cubicBezTo>
                    <a:pt x="1005269" y="884464"/>
                    <a:pt x="953961" y="891794"/>
                    <a:pt x="900209" y="886907"/>
                  </a:cubicBezTo>
                  <a:cubicBezTo>
                    <a:pt x="890437" y="886907"/>
                    <a:pt x="883106" y="884464"/>
                    <a:pt x="873333" y="882020"/>
                  </a:cubicBezTo>
                  <a:cubicBezTo>
                    <a:pt x="868447" y="882020"/>
                    <a:pt x="866004" y="879577"/>
                    <a:pt x="861117" y="879577"/>
                  </a:cubicBezTo>
                  <a:cubicBezTo>
                    <a:pt x="839127" y="874690"/>
                    <a:pt x="817139" y="877134"/>
                    <a:pt x="797591" y="869804"/>
                  </a:cubicBezTo>
                  <a:cubicBezTo>
                    <a:pt x="773159" y="860031"/>
                    <a:pt x="756057" y="852701"/>
                    <a:pt x="736509" y="833155"/>
                  </a:cubicBezTo>
                  <a:cubicBezTo>
                    <a:pt x="716964" y="813609"/>
                    <a:pt x="709634" y="774517"/>
                    <a:pt x="736509" y="759857"/>
                  </a:cubicBezTo>
                  <a:cubicBezTo>
                    <a:pt x="817139" y="713435"/>
                    <a:pt x="900209" y="681672"/>
                    <a:pt x="978394" y="630363"/>
                  </a:cubicBezTo>
                  <a:cubicBezTo>
                    <a:pt x="1010156" y="608374"/>
                    <a:pt x="1039476" y="586385"/>
                    <a:pt x="1071238" y="561952"/>
                  </a:cubicBezTo>
                  <a:cubicBezTo>
                    <a:pt x="1073682" y="561952"/>
                    <a:pt x="1073682" y="559509"/>
                    <a:pt x="1076125" y="559509"/>
                  </a:cubicBezTo>
                  <a:cubicBezTo>
                    <a:pt x="1076125" y="559509"/>
                    <a:pt x="1078567" y="557065"/>
                    <a:pt x="1078567" y="557065"/>
                  </a:cubicBezTo>
                  <a:cubicBezTo>
                    <a:pt x="1120103" y="522860"/>
                    <a:pt x="1161639" y="486211"/>
                    <a:pt x="1195845" y="444675"/>
                  </a:cubicBezTo>
                  <a:cubicBezTo>
                    <a:pt x="1215391" y="420242"/>
                    <a:pt x="1234937" y="395810"/>
                    <a:pt x="1249596" y="368934"/>
                  </a:cubicBezTo>
                  <a:cubicBezTo>
                    <a:pt x="1264257" y="344501"/>
                    <a:pt x="1283802" y="317625"/>
                    <a:pt x="1286245" y="288306"/>
                  </a:cubicBezTo>
                  <a:cubicBezTo>
                    <a:pt x="1286245" y="283419"/>
                    <a:pt x="1283802" y="280976"/>
                    <a:pt x="1278916" y="285863"/>
                  </a:cubicBezTo>
                  <a:cubicBezTo>
                    <a:pt x="1271586" y="295636"/>
                    <a:pt x="1269143" y="307852"/>
                    <a:pt x="1264257" y="320068"/>
                  </a:cubicBezTo>
                  <a:cubicBezTo>
                    <a:pt x="1254483" y="334728"/>
                    <a:pt x="1242267" y="346944"/>
                    <a:pt x="1232494" y="359161"/>
                  </a:cubicBezTo>
                  <a:cubicBezTo>
                    <a:pt x="1208062" y="390923"/>
                    <a:pt x="1181185" y="420242"/>
                    <a:pt x="1154309" y="447118"/>
                  </a:cubicBezTo>
                  <a:cubicBezTo>
                    <a:pt x="1100557" y="500870"/>
                    <a:pt x="1044362" y="547292"/>
                    <a:pt x="975951" y="583941"/>
                  </a:cubicBezTo>
                  <a:cubicBezTo>
                    <a:pt x="912425" y="618147"/>
                    <a:pt x="856230" y="659683"/>
                    <a:pt x="787819" y="681672"/>
                  </a:cubicBezTo>
                  <a:cubicBezTo>
                    <a:pt x="763386" y="689002"/>
                    <a:pt x="716964" y="720765"/>
                    <a:pt x="697418" y="701218"/>
                  </a:cubicBezTo>
                  <a:cubicBezTo>
                    <a:pt x="665656" y="669456"/>
                    <a:pt x="643666" y="613261"/>
                    <a:pt x="650995" y="581498"/>
                  </a:cubicBezTo>
                  <a:cubicBezTo>
                    <a:pt x="655882" y="559509"/>
                    <a:pt x="685201" y="525303"/>
                    <a:pt x="697418" y="508200"/>
                  </a:cubicBezTo>
                  <a:cubicBezTo>
                    <a:pt x="731624" y="464221"/>
                    <a:pt x="763386" y="415356"/>
                    <a:pt x="790262" y="366491"/>
                  </a:cubicBezTo>
                  <a:cubicBezTo>
                    <a:pt x="814694" y="317625"/>
                    <a:pt x="839127" y="271203"/>
                    <a:pt x="846457" y="217451"/>
                  </a:cubicBezTo>
                  <a:cubicBezTo>
                    <a:pt x="851343" y="190575"/>
                    <a:pt x="848901" y="136823"/>
                    <a:pt x="831798" y="114834"/>
                  </a:cubicBezTo>
                  <a:cubicBezTo>
                    <a:pt x="829355" y="112390"/>
                    <a:pt x="826911" y="117277"/>
                    <a:pt x="826911" y="119720"/>
                  </a:cubicBezTo>
                  <a:cubicBezTo>
                    <a:pt x="844014" y="217451"/>
                    <a:pt x="800035" y="288306"/>
                    <a:pt x="751170" y="366491"/>
                  </a:cubicBezTo>
                  <a:cubicBezTo>
                    <a:pt x="729180" y="400696"/>
                    <a:pt x="707191" y="434902"/>
                    <a:pt x="682759" y="466664"/>
                  </a:cubicBezTo>
                  <a:cubicBezTo>
                    <a:pt x="670542" y="481324"/>
                    <a:pt x="660769" y="495984"/>
                    <a:pt x="650995" y="510643"/>
                  </a:cubicBezTo>
                  <a:cubicBezTo>
                    <a:pt x="607017" y="569282"/>
                    <a:pt x="587471" y="481324"/>
                    <a:pt x="570367" y="449562"/>
                  </a:cubicBezTo>
                  <a:cubicBezTo>
                    <a:pt x="553264" y="417799"/>
                    <a:pt x="538605" y="383593"/>
                    <a:pt x="521502" y="351831"/>
                  </a:cubicBezTo>
                  <a:cubicBezTo>
                    <a:pt x="489740" y="285863"/>
                    <a:pt x="460420" y="219894"/>
                    <a:pt x="440874" y="151483"/>
                  </a:cubicBezTo>
                  <a:cubicBezTo>
                    <a:pt x="433545" y="124607"/>
                    <a:pt x="426215" y="95288"/>
                    <a:pt x="418884" y="68412"/>
                  </a:cubicBezTo>
                  <a:cubicBezTo>
                    <a:pt x="406668" y="43979"/>
                    <a:pt x="394452" y="21989"/>
                    <a:pt x="379793" y="0"/>
                  </a:cubicBezTo>
                  <a:cubicBezTo>
                    <a:pt x="379793" y="17103"/>
                    <a:pt x="394452" y="41536"/>
                    <a:pt x="396896" y="53752"/>
                  </a:cubicBezTo>
                  <a:cubicBezTo>
                    <a:pt x="404225" y="75741"/>
                    <a:pt x="411555" y="100174"/>
                    <a:pt x="416442" y="124607"/>
                  </a:cubicBezTo>
                  <a:cubicBezTo>
                    <a:pt x="428658" y="171029"/>
                    <a:pt x="435988" y="215008"/>
                    <a:pt x="450648" y="258987"/>
                  </a:cubicBezTo>
                  <a:cubicBezTo>
                    <a:pt x="479966" y="346944"/>
                    <a:pt x="528832" y="427572"/>
                    <a:pt x="563038" y="515530"/>
                  </a:cubicBezTo>
                  <a:cubicBezTo>
                    <a:pt x="575254" y="544849"/>
                    <a:pt x="597244" y="574169"/>
                    <a:pt x="599687" y="605931"/>
                  </a:cubicBezTo>
                  <a:cubicBezTo>
                    <a:pt x="607017" y="652353"/>
                    <a:pt x="543492" y="635250"/>
                    <a:pt x="519059" y="625477"/>
                  </a:cubicBezTo>
                  <a:cubicBezTo>
                    <a:pt x="501956" y="620591"/>
                    <a:pt x="482410" y="613261"/>
                    <a:pt x="465307" y="608374"/>
                  </a:cubicBezTo>
                  <a:cubicBezTo>
                    <a:pt x="438432" y="601044"/>
                    <a:pt x="411555" y="591271"/>
                    <a:pt x="384680" y="583941"/>
                  </a:cubicBezTo>
                  <a:cubicBezTo>
                    <a:pt x="348031" y="576612"/>
                    <a:pt x="313824" y="557065"/>
                    <a:pt x="279619" y="544849"/>
                  </a:cubicBezTo>
                  <a:cubicBezTo>
                    <a:pt x="213651" y="510643"/>
                    <a:pt x="150126" y="469108"/>
                    <a:pt x="103704" y="410469"/>
                  </a:cubicBezTo>
                  <a:cubicBezTo>
                    <a:pt x="103704" y="408026"/>
                    <a:pt x="101260" y="410469"/>
                    <a:pt x="101260" y="410469"/>
                  </a:cubicBezTo>
                  <a:cubicBezTo>
                    <a:pt x="108590" y="430015"/>
                    <a:pt x="120806" y="444675"/>
                    <a:pt x="135466" y="459335"/>
                  </a:cubicBezTo>
                  <a:cubicBezTo>
                    <a:pt x="140353" y="464221"/>
                    <a:pt x="145239" y="471551"/>
                    <a:pt x="150126" y="476438"/>
                  </a:cubicBezTo>
                  <a:cubicBezTo>
                    <a:pt x="169671" y="493541"/>
                    <a:pt x="194104" y="508200"/>
                    <a:pt x="213651" y="522860"/>
                  </a:cubicBezTo>
                  <a:cubicBezTo>
                    <a:pt x="267402" y="561952"/>
                    <a:pt x="323598" y="591271"/>
                    <a:pt x="384680" y="618147"/>
                  </a:cubicBezTo>
                  <a:cubicBezTo>
                    <a:pt x="440874" y="645023"/>
                    <a:pt x="499514" y="657240"/>
                    <a:pt x="558151" y="676786"/>
                  </a:cubicBezTo>
                  <a:cubicBezTo>
                    <a:pt x="580141" y="684116"/>
                    <a:pt x="607017" y="689002"/>
                    <a:pt x="624120" y="706105"/>
                  </a:cubicBezTo>
                  <a:cubicBezTo>
                    <a:pt x="653439" y="730538"/>
                    <a:pt x="631449" y="772073"/>
                    <a:pt x="609461" y="789176"/>
                  </a:cubicBezTo>
                  <a:cubicBezTo>
                    <a:pt x="585028" y="811166"/>
                    <a:pt x="550822" y="820939"/>
                    <a:pt x="521502" y="830712"/>
                  </a:cubicBezTo>
                  <a:cubicBezTo>
                    <a:pt x="470194" y="847815"/>
                    <a:pt x="416442" y="860031"/>
                    <a:pt x="360247" y="869804"/>
                  </a:cubicBezTo>
                  <a:cubicBezTo>
                    <a:pt x="296721" y="879577"/>
                    <a:pt x="233197" y="889350"/>
                    <a:pt x="167228" y="889350"/>
                  </a:cubicBezTo>
                  <a:cubicBezTo>
                    <a:pt x="113477" y="891794"/>
                    <a:pt x="54838" y="879577"/>
                    <a:pt x="1086" y="869804"/>
                  </a:cubicBezTo>
                  <a:cubicBezTo>
                    <a:pt x="1086" y="869804"/>
                    <a:pt x="-1357" y="872247"/>
                    <a:pt x="1086" y="872247"/>
                  </a:cubicBezTo>
                  <a:cubicBezTo>
                    <a:pt x="76827" y="894237"/>
                    <a:pt x="157455" y="901567"/>
                    <a:pt x="238083" y="899123"/>
                  </a:cubicBezTo>
                  <a:cubicBezTo>
                    <a:pt x="296721" y="896680"/>
                    <a:pt x="355360" y="891794"/>
                    <a:pt x="413999" y="884464"/>
                  </a:cubicBezTo>
                  <a:cubicBezTo>
                    <a:pt x="435988" y="882020"/>
                    <a:pt x="457978" y="877134"/>
                    <a:pt x="482410" y="872247"/>
                  </a:cubicBezTo>
                  <a:cubicBezTo>
                    <a:pt x="516615" y="864917"/>
                    <a:pt x="545935" y="862474"/>
                    <a:pt x="577697" y="847815"/>
                  </a:cubicBezTo>
                  <a:cubicBezTo>
                    <a:pt x="594800" y="840485"/>
                    <a:pt x="609461" y="833155"/>
                    <a:pt x="626562" y="823382"/>
                  </a:cubicBezTo>
                  <a:cubicBezTo>
                    <a:pt x="638779" y="818496"/>
                    <a:pt x="655882" y="806279"/>
                    <a:pt x="668098" y="813609"/>
                  </a:cubicBezTo>
                  <a:cubicBezTo>
                    <a:pt x="682759" y="820939"/>
                    <a:pt x="668098" y="847815"/>
                    <a:pt x="663211" y="860031"/>
                  </a:cubicBezTo>
                  <a:cubicBezTo>
                    <a:pt x="648552" y="896680"/>
                    <a:pt x="621677" y="923556"/>
                    <a:pt x="594800" y="952875"/>
                  </a:cubicBezTo>
                  <a:cubicBezTo>
                    <a:pt x="541048" y="1009070"/>
                    <a:pt x="484853" y="1060379"/>
                    <a:pt x="423771" y="1106801"/>
                  </a:cubicBezTo>
                  <a:cubicBezTo>
                    <a:pt x="365134" y="1150780"/>
                    <a:pt x="299165" y="1189872"/>
                    <a:pt x="230753" y="1221635"/>
                  </a:cubicBezTo>
                  <a:cubicBezTo>
                    <a:pt x="189218" y="1241181"/>
                    <a:pt x="147682" y="1263171"/>
                    <a:pt x="103704" y="1280273"/>
                  </a:cubicBezTo>
                  <a:cubicBezTo>
                    <a:pt x="74384" y="1290046"/>
                    <a:pt x="37735" y="1299820"/>
                    <a:pt x="1086" y="1314479"/>
                  </a:cubicBezTo>
                  <a:cubicBezTo>
                    <a:pt x="1086" y="1314479"/>
                    <a:pt x="1086" y="1314479"/>
                    <a:pt x="1086" y="1314479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27" name="Freeform: Shape 3226">
              <a:extLst>
                <a:ext uri="{FF2B5EF4-FFF2-40B4-BE49-F238E27FC236}">
                  <a16:creationId xmlns:a16="http://schemas.microsoft.com/office/drawing/2014/main" id="{403908B7-C254-4E66-8443-1B5A6170CFBB}"/>
                </a:ext>
              </a:extLst>
            </p:cNvPr>
            <p:cNvSpPr/>
            <p:nvPr/>
          </p:nvSpPr>
          <p:spPr>
            <a:xfrm>
              <a:off x="11237996" y="1745403"/>
              <a:ext cx="1581881" cy="1875073"/>
            </a:xfrm>
            <a:custGeom>
              <a:avLst/>
              <a:gdLst>
                <a:gd name="connsiteX0" fmla="*/ 1086 w 1581881"/>
                <a:gd name="connsiteY0" fmla="*/ 1314479 h 1875073"/>
                <a:gd name="connsiteX1" fmla="*/ 135466 w 1581881"/>
                <a:gd name="connsiteY1" fmla="*/ 1282717 h 1875073"/>
                <a:gd name="connsiteX2" fmla="*/ 274732 w 1581881"/>
                <a:gd name="connsiteY2" fmla="*/ 1231408 h 1875073"/>
                <a:gd name="connsiteX3" fmla="*/ 348031 w 1581881"/>
                <a:gd name="connsiteY3" fmla="*/ 1197202 h 1875073"/>
                <a:gd name="connsiteX4" fmla="*/ 587471 w 1581881"/>
                <a:gd name="connsiteY4" fmla="*/ 1038390 h 1875073"/>
                <a:gd name="connsiteX5" fmla="*/ 665656 w 1581881"/>
                <a:gd name="connsiteY5" fmla="*/ 947988 h 1875073"/>
                <a:gd name="connsiteX6" fmla="*/ 714521 w 1581881"/>
                <a:gd name="connsiteY6" fmla="*/ 921113 h 1875073"/>
                <a:gd name="connsiteX7" fmla="*/ 721850 w 1581881"/>
                <a:gd name="connsiteY7" fmla="*/ 977308 h 1875073"/>
                <a:gd name="connsiteX8" fmla="*/ 712077 w 1581881"/>
                <a:gd name="connsiteY8" fmla="*/ 1055493 h 1875073"/>
                <a:gd name="connsiteX9" fmla="*/ 677872 w 1581881"/>
                <a:gd name="connsiteY9" fmla="*/ 1153223 h 1875073"/>
                <a:gd name="connsiteX10" fmla="*/ 636336 w 1581881"/>
                <a:gd name="connsiteY10" fmla="*/ 1250954 h 1875073"/>
                <a:gd name="connsiteX11" fmla="*/ 511730 w 1581881"/>
                <a:gd name="connsiteY11" fmla="*/ 1461075 h 1875073"/>
                <a:gd name="connsiteX12" fmla="*/ 355360 w 1581881"/>
                <a:gd name="connsiteY12" fmla="*/ 1624774 h 1875073"/>
                <a:gd name="connsiteX13" fmla="*/ 355360 w 1581881"/>
                <a:gd name="connsiteY13" fmla="*/ 1627218 h 1875073"/>
                <a:gd name="connsiteX14" fmla="*/ 521502 w 1581881"/>
                <a:gd name="connsiteY14" fmla="*/ 1470848 h 1875073"/>
                <a:gd name="connsiteX15" fmla="*/ 670542 w 1581881"/>
                <a:gd name="connsiteY15" fmla="*/ 1236294 h 1875073"/>
                <a:gd name="connsiteX16" fmla="*/ 704747 w 1581881"/>
                <a:gd name="connsiteY16" fmla="*/ 1160553 h 1875073"/>
                <a:gd name="connsiteX17" fmla="*/ 736509 w 1581881"/>
                <a:gd name="connsiteY17" fmla="*/ 1072595 h 1875073"/>
                <a:gd name="connsiteX18" fmla="*/ 768273 w 1581881"/>
                <a:gd name="connsiteY18" fmla="*/ 1038390 h 1875073"/>
                <a:gd name="connsiteX19" fmla="*/ 831798 w 1581881"/>
                <a:gd name="connsiteY19" fmla="*/ 1238738 h 1875073"/>
                <a:gd name="connsiteX20" fmla="*/ 839127 w 1581881"/>
                <a:gd name="connsiteY20" fmla="*/ 1280273 h 1875073"/>
                <a:gd name="connsiteX21" fmla="*/ 839127 w 1581881"/>
                <a:gd name="connsiteY21" fmla="*/ 1334025 h 1875073"/>
                <a:gd name="connsiteX22" fmla="*/ 812252 w 1581881"/>
                <a:gd name="connsiteY22" fmla="*/ 1524600 h 1875073"/>
                <a:gd name="connsiteX23" fmla="*/ 773159 w 1581881"/>
                <a:gd name="connsiteY23" fmla="*/ 1624774 h 1875073"/>
                <a:gd name="connsiteX24" fmla="*/ 729180 w 1581881"/>
                <a:gd name="connsiteY24" fmla="*/ 1722505 h 1875073"/>
                <a:gd name="connsiteX25" fmla="*/ 680315 w 1581881"/>
                <a:gd name="connsiteY25" fmla="*/ 1808020 h 1875073"/>
                <a:gd name="connsiteX26" fmla="*/ 672985 w 1581881"/>
                <a:gd name="connsiteY26" fmla="*/ 1820236 h 1875073"/>
                <a:gd name="connsiteX27" fmla="*/ 636336 w 1581881"/>
                <a:gd name="connsiteY27" fmla="*/ 1873988 h 1875073"/>
                <a:gd name="connsiteX28" fmla="*/ 636336 w 1581881"/>
                <a:gd name="connsiteY28" fmla="*/ 1873988 h 1875073"/>
                <a:gd name="connsiteX29" fmla="*/ 643666 w 1581881"/>
                <a:gd name="connsiteY29" fmla="*/ 1866658 h 1875073"/>
                <a:gd name="connsiteX30" fmla="*/ 641223 w 1581881"/>
                <a:gd name="connsiteY30" fmla="*/ 1871544 h 1875073"/>
                <a:gd name="connsiteX31" fmla="*/ 641223 w 1581881"/>
                <a:gd name="connsiteY31" fmla="*/ 1871544 h 1875073"/>
                <a:gd name="connsiteX32" fmla="*/ 646110 w 1581881"/>
                <a:gd name="connsiteY32" fmla="*/ 1861772 h 1875073"/>
                <a:gd name="connsiteX33" fmla="*/ 665656 w 1581881"/>
                <a:gd name="connsiteY33" fmla="*/ 1842225 h 1875073"/>
                <a:gd name="connsiteX34" fmla="*/ 707191 w 1581881"/>
                <a:gd name="connsiteY34" fmla="*/ 1786030 h 1875073"/>
                <a:gd name="connsiteX35" fmla="*/ 763386 w 1581881"/>
                <a:gd name="connsiteY35" fmla="*/ 1690743 h 1875073"/>
                <a:gd name="connsiteX36" fmla="*/ 841571 w 1581881"/>
                <a:gd name="connsiteY36" fmla="*/ 1478178 h 1875073"/>
                <a:gd name="connsiteX37" fmla="*/ 858673 w 1581881"/>
                <a:gd name="connsiteY37" fmla="*/ 1309592 h 1875073"/>
                <a:gd name="connsiteX38" fmla="*/ 858673 w 1581881"/>
                <a:gd name="connsiteY38" fmla="*/ 1275387 h 1875073"/>
                <a:gd name="connsiteX39" fmla="*/ 922199 w 1581881"/>
                <a:gd name="connsiteY39" fmla="*/ 1424426 h 1875073"/>
                <a:gd name="connsiteX40" fmla="*/ 924642 w 1581881"/>
                <a:gd name="connsiteY40" fmla="*/ 1421983 h 1875073"/>
                <a:gd name="connsiteX41" fmla="*/ 878220 w 1581881"/>
                <a:gd name="connsiteY41" fmla="*/ 1253397 h 1875073"/>
                <a:gd name="connsiteX42" fmla="*/ 905096 w 1581881"/>
                <a:gd name="connsiteY42" fmla="*/ 1282717 h 1875073"/>
                <a:gd name="connsiteX43" fmla="*/ 978394 w 1581881"/>
                <a:gd name="connsiteY43" fmla="*/ 1375561 h 1875073"/>
                <a:gd name="connsiteX44" fmla="*/ 1151865 w 1581881"/>
                <a:gd name="connsiteY44" fmla="*/ 1536817 h 1875073"/>
                <a:gd name="connsiteX45" fmla="*/ 1364430 w 1581881"/>
                <a:gd name="connsiteY45" fmla="*/ 1619888 h 1875073"/>
                <a:gd name="connsiteX46" fmla="*/ 1364430 w 1581881"/>
                <a:gd name="connsiteY46" fmla="*/ 1617445 h 1875073"/>
                <a:gd name="connsiteX47" fmla="*/ 1252040 w 1581881"/>
                <a:gd name="connsiteY47" fmla="*/ 1571022 h 1875073"/>
                <a:gd name="connsiteX48" fmla="*/ 1151865 w 1581881"/>
                <a:gd name="connsiteY48" fmla="*/ 1500168 h 1875073"/>
                <a:gd name="connsiteX49" fmla="*/ 944187 w 1581881"/>
                <a:gd name="connsiteY49" fmla="*/ 1280273 h 1875073"/>
                <a:gd name="connsiteX50" fmla="*/ 868447 w 1581881"/>
                <a:gd name="connsiteY50" fmla="*/ 1184986 h 1875073"/>
                <a:gd name="connsiteX51" fmla="*/ 853788 w 1581881"/>
                <a:gd name="connsiteY51" fmla="*/ 1128791 h 1875073"/>
                <a:gd name="connsiteX52" fmla="*/ 897766 w 1581881"/>
                <a:gd name="connsiteY52" fmla="*/ 1128791 h 1875073"/>
                <a:gd name="connsiteX53" fmla="*/ 990610 w 1581881"/>
                <a:gd name="connsiteY53" fmla="*/ 1167883 h 1875073"/>
                <a:gd name="connsiteX54" fmla="*/ 1068795 w 1581881"/>
                <a:gd name="connsiteY54" fmla="*/ 1199645 h 1875073"/>
                <a:gd name="connsiteX55" fmla="*/ 1337555 w 1581881"/>
                <a:gd name="connsiteY55" fmla="*/ 1268057 h 1875073"/>
                <a:gd name="connsiteX56" fmla="*/ 1452389 w 1581881"/>
                <a:gd name="connsiteY56" fmla="*/ 1275387 h 1875073"/>
                <a:gd name="connsiteX57" fmla="*/ 1528129 w 1581881"/>
                <a:gd name="connsiteY57" fmla="*/ 1263171 h 1875073"/>
                <a:gd name="connsiteX58" fmla="*/ 1354658 w 1581881"/>
                <a:gd name="connsiteY58" fmla="*/ 1246068 h 1875073"/>
                <a:gd name="connsiteX59" fmla="*/ 1139649 w 1581881"/>
                <a:gd name="connsiteY59" fmla="*/ 1197202 h 1875073"/>
                <a:gd name="connsiteX60" fmla="*/ 949074 w 1581881"/>
                <a:gd name="connsiteY60" fmla="*/ 1121461 h 1875073"/>
                <a:gd name="connsiteX61" fmla="*/ 873333 w 1581881"/>
                <a:gd name="connsiteY61" fmla="*/ 1072595 h 1875073"/>
                <a:gd name="connsiteX62" fmla="*/ 814694 w 1581881"/>
                <a:gd name="connsiteY62" fmla="*/ 1011514 h 1875073"/>
                <a:gd name="connsiteX63" fmla="*/ 790262 w 1581881"/>
                <a:gd name="connsiteY63" fmla="*/ 911339 h 1875073"/>
                <a:gd name="connsiteX64" fmla="*/ 856230 w 1581881"/>
                <a:gd name="connsiteY64" fmla="*/ 916226 h 1875073"/>
                <a:gd name="connsiteX65" fmla="*/ 1129877 w 1581881"/>
                <a:gd name="connsiteY65" fmla="*/ 901567 h 1875073"/>
                <a:gd name="connsiteX66" fmla="*/ 1386420 w 1581881"/>
                <a:gd name="connsiteY66" fmla="*/ 828268 h 1875073"/>
                <a:gd name="connsiteX67" fmla="*/ 1506139 w 1581881"/>
                <a:gd name="connsiteY67" fmla="*/ 767187 h 1875073"/>
                <a:gd name="connsiteX68" fmla="*/ 1555005 w 1581881"/>
                <a:gd name="connsiteY68" fmla="*/ 728094 h 1875073"/>
                <a:gd name="connsiteX69" fmla="*/ 1581882 w 1581881"/>
                <a:gd name="connsiteY69" fmla="*/ 701218 h 1875073"/>
                <a:gd name="connsiteX70" fmla="*/ 1581882 w 1581881"/>
                <a:gd name="connsiteY70" fmla="*/ 698775 h 1875073"/>
                <a:gd name="connsiteX71" fmla="*/ 1572108 w 1581881"/>
                <a:gd name="connsiteY71" fmla="*/ 703662 h 1875073"/>
                <a:gd name="connsiteX72" fmla="*/ 1523243 w 1581881"/>
                <a:gd name="connsiteY72" fmla="*/ 737868 h 1875073"/>
                <a:gd name="connsiteX73" fmla="*/ 1371760 w 1581881"/>
                <a:gd name="connsiteY73" fmla="*/ 808722 h 1875073"/>
                <a:gd name="connsiteX74" fmla="*/ 1059021 w 1581881"/>
                <a:gd name="connsiteY74" fmla="*/ 879577 h 1875073"/>
                <a:gd name="connsiteX75" fmla="*/ 900209 w 1581881"/>
                <a:gd name="connsiteY75" fmla="*/ 886907 h 1875073"/>
                <a:gd name="connsiteX76" fmla="*/ 873333 w 1581881"/>
                <a:gd name="connsiteY76" fmla="*/ 882020 h 1875073"/>
                <a:gd name="connsiteX77" fmla="*/ 861117 w 1581881"/>
                <a:gd name="connsiteY77" fmla="*/ 879577 h 1875073"/>
                <a:gd name="connsiteX78" fmla="*/ 797591 w 1581881"/>
                <a:gd name="connsiteY78" fmla="*/ 869804 h 1875073"/>
                <a:gd name="connsiteX79" fmla="*/ 736509 w 1581881"/>
                <a:gd name="connsiteY79" fmla="*/ 833155 h 1875073"/>
                <a:gd name="connsiteX80" fmla="*/ 736509 w 1581881"/>
                <a:gd name="connsiteY80" fmla="*/ 759857 h 1875073"/>
                <a:gd name="connsiteX81" fmla="*/ 978394 w 1581881"/>
                <a:gd name="connsiteY81" fmla="*/ 630363 h 1875073"/>
                <a:gd name="connsiteX82" fmla="*/ 1071238 w 1581881"/>
                <a:gd name="connsiteY82" fmla="*/ 561952 h 1875073"/>
                <a:gd name="connsiteX83" fmla="*/ 1076125 w 1581881"/>
                <a:gd name="connsiteY83" fmla="*/ 559509 h 1875073"/>
                <a:gd name="connsiteX84" fmla="*/ 1078567 w 1581881"/>
                <a:gd name="connsiteY84" fmla="*/ 557065 h 1875073"/>
                <a:gd name="connsiteX85" fmla="*/ 1195845 w 1581881"/>
                <a:gd name="connsiteY85" fmla="*/ 444675 h 1875073"/>
                <a:gd name="connsiteX86" fmla="*/ 1249596 w 1581881"/>
                <a:gd name="connsiteY86" fmla="*/ 368934 h 1875073"/>
                <a:gd name="connsiteX87" fmla="*/ 1286245 w 1581881"/>
                <a:gd name="connsiteY87" fmla="*/ 288306 h 1875073"/>
                <a:gd name="connsiteX88" fmla="*/ 1278916 w 1581881"/>
                <a:gd name="connsiteY88" fmla="*/ 285863 h 1875073"/>
                <a:gd name="connsiteX89" fmla="*/ 1264257 w 1581881"/>
                <a:gd name="connsiteY89" fmla="*/ 320068 h 1875073"/>
                <a:gd name="connsiteX90" fmla="*/ 1232494 w 1581881"/>
                <a:gd name="connsiteY90" fmla="*/ 359161 h 1875073"/>
                <a:gd name="connsiteX91" fmla="*/ 1154309 w 1581881"/>
                <a:gd name="connsiteY91" fmla="*/ 447118 h 1875073"/>
                <a:gd name="connsiteX92" fmla="*/ 975951 w 1581881"/>
                <a:gd name="connsiteY92" fmla="*/ 583941 h 1875073"/>
                <a:gd name="connsiteX93" fmla="*/ 787819 w 1581881"/>
                <a:gd name="connsiteY93" fmla="*/ 681672 h 1875073"/>
                <a:gd name="connsiteX94" fmla="*/ 697418 w 1581881"/>
                <a:gd name="connsiteY94" fmla="*/ 701218 h 1875073"/>
                <a:gd name="connsiteX95" fmla="*/ 650995 w 1581881"/>
                <a:gd name="connsiteY95" fmla="*/ 581498 h 1875073"/>
                <a:gd name="connsiteX96" fmla="*/ 697418 w 1581881"/>
                <a:gd name="connsiteY96" fmla="*/ 508200 h 1875073"/>
                <a:gd name="connsiteX97" fmla="*/ 790262 w 1581881"/>
                <a:gd name="connsiteY97" fmla="*/ 366491 h 1875073"/>
                <a:gd name="connsiteX98" fmla="*/ 846457 w 1581881"/>
                <a:gd name="connsiteY98" fmla="*/ 217451 h 1875073"/>
                <a:gd name="connsiteX99" fmla="*/ 831798 w 1581881"/>
                <a:gd name="connsiteY99" fmla="*/ 114834 h 1875073"/>
                <a:gd name="connsiteX100" fmla="*/ 826911 w 1581881"/>
                <a:gd name="connsiteY100" fmla="*/ 119720 h 1875073"/>
                <a:gd name="connsiteX101" fmla="*/ 751170 w 1581881"/>
                <a:gd name="connsiteY101" fmla="*/ 366491 h 1875073"/>
                <a:gd name="connsiteX102" fmla="*/ 682759 w 1581881"/>
                <a:gd name="connsiteY102" fmla="*/ 466664 h 1875073"/>
                <a:gd name="connsiteX103" fmla="*/ 650995 w 1581881"/>
                <a:gd name="connsiteY103" fmla="*/ 510643 h 1875073"/>
                <a:gd name="connsiteX104" fmla="*/ 570367 w 1581881"/>
                <a:gd name="connsiteY104" fmla="*/ 449562 h 1875073"/>
                <a:gd name="connsiteX105" fmla="*/ 521502 w 1581881"/>
                <a:gd name="connsiteY105" fmla="*/ 351831 h 1875073"/>
                <a:gd name="connsiteX106" fmla="*/ 440874 w 1581881"/>
                <a:gd name="connsiteY106" fmla="*/ 151483 h 1875073"/>
                <a:gd name="connsiteX107" fmla="*/ 418884 w 1581881"/>
                <a:gd name="connsiteY107" fmla="*/ 68412 h 1875073"/>
                <a:gd name="connsiteX108" fmla="*/ 379793 w 1581881"/>
                <a:gd name="connsiteY108" fmla="*/ 0 h 1875073"/>
                <a:gd name="connsiteX109" fmla="*/ 396896 w 1581881"/>
                <a:gd name="connsiteY109" fmla="*/ 53752 h 1875073"/>
                <a:gd name="connsiteX110" fmla="*/ 416442 w 1581881"/>
                <a:gd name="connsiteY110" fmla="*/ 124607 h 1875073"/>
                <a:gd name="connsiteX111" fmla="*/ 450648 w 1581881"/>
                <a:gd name="connsiteY111" fmla="*/ 258987 h 1875073"/>
                <a:gd name="connsiteX112" fmla="*/ 563038 w 1581881"/>
                <a:gd name="connsiteY112" fmla="*/ 515530 h 1875073"/>
                <a:gd name="connsiteX113" fmla="*/ 599687 w 1581881"/>
                <a:gd name="connsiteY113" fmla="*/ 605931 h 1875073"/>
                <a:gd name="connsiteX114" fmla="*/ 519059 w 1581881"/>
                <a:gd name="connsiteY114" fmla="*/ 625477 h 1875073"/>
                <a:gd name="connsiteX115" fmla="*/ 465307 w 1581881"/>
                <a:gd name="connsiteY115" fmla="*/ 608374 h 1875073"/>
                <a:gd name="connsiteX116" fmla="*/ 384680 w 1581881"/>
                <a:gd name="connsiteY116" fmla="*/ 583941 h 1875073"/>
                <a:gd name="connsiteX117" fmla="*/ 279619 w 1581881"/>
                <a:gd name="connsiteY117" fmla="*/ 544849 h 1875073"/>
                <a:gd name="connsiteX118" fmla="*/ 103704 w 1581881"/>
                <a:gd name="connsiteY118" fmla="*/ 410469 h 1875073"/>
                <a:gd name="connsiteX119" fmla="*/ 101260 w 1581881"/>
                <a:gd name="connsiteY119" fmla="*/ 410469 h 1875073"/>
                <a:gd name="connsiteX120" fmla="*/ 135466 w 1581881"/>
                <a:gd name="connsiteY120" fmla="*/ 459335 h 1875073"/>
                <a:gd name="connsiteX121" fmla="*/ 150126 w 1581881"/>
                <a:gd name="connsiteY121" fmla="*/ 476438 h 1875073"/>
                <a:gd name="connsiteX122" fmla="*/ 213651 w 1581881"/>
                <a:gd name="connsiteY122" fmla="*/ 522860 h 1875073"/>
                <a:gd name="connsiteX123" fmla="*/ 384680 w 1581881"/>
                <a:gd name="connsiteY123" fmla="*/ 618147 h 1875073"/>
                <a:gd name="connsiteX124" fmla="*/ 558151 w 1581881"/>
                <a:gd name="connsiteY124" fmla="*/ 676786 h 1875073"/>
                <a:gd name="connsiteX125" fmla="*/ 624120 w 1581881"/>
                <a:gd name="connsiteY125" fmla="*/ 706105 h 1875073"/>
                <a:gd name="connsiteX126" fmla="*/ 609461 w 1581881"/>
                <a:gd name="connsiteY126" fmla="*/ 789176 h 1875073"/>
                <a:gd name="connsiteX127" fmla="*/ 521502 w 1581881"/>
                <a:gd name="connsiteY127" fmla="*/ 830712 h 1875073"/>
                <a:gd name="connsiteX128" fmla="*/ 360247 w 1581881"/>
                <a:gd name="connsiteY128" fmla="*/ 869804 h 1875073"/>
                <a:gd name="connsiteX129" fmla="*/ 167228 w 1581881"/>
                <a:gd name="connsiteY129" fmla="*/ 889350 h 1875073"/>
                <a:gd name="connsiteX130" fmla="*/ 1086 w 1581881"/>
                <a:gd name="connsiteY130" fmla="*/ 869804 h 1875073"/>
                <a:gd name="connsiteX131" fmla="*/ 1086 w 1581881"/>
                <a:gd name="connsiteY131" fmla="*/ 872247 h 1875073"/>
                <a:gd name="connsiteX132" fmla="*/ 238083 w 1581881"/>
                <a:gd name="connsiteY132" fmla="*/ 899123 h 1875073"/>
                <a:gd name="connsiteX133" fmla="*/ 413999 w 1581881"/>
                <a:gd name="connsiteY133" fmla="*/ 884464 h 1875073"/>
                <a:gd name="connsiteX134" fmla="*/ 482410 w 1581881"/>
                <a:gd name="connsiteY134" fmla="*/ 872247 h 1875073"/>
                <a:gd name="connsiteX135" fmla="*/ 577697 w 1581881"/>
                <a:gd name="connsiteY135" fmla="*/ 847815 h 1875073"/>
                <a:gd name="connsiteX136" fmla="*/ 626562 w 1581881"/>
                <a:gd name="connsiteY136" fmla="*/ 823382 h 1875073"/>
                <a:gd name="connsiteX137" fmla="*/ 668098 w 1581881"/>
                <a:gd name="connsiteY137" fmla="*/ 813609 h 1875073"/>
                <a:gd name="connsiteX138" fmla="*/ 663211 w 1581881"/>
                <a:gd name="connsiteY138" fmla="*/ 860031 h 1875073"/>
                <a:gd name="connsiteX139" fmla="*/ 594800 w 1581881"/>
                <a:gd name="connsiteY139" fmla="*/ 952875 h 1875073"/>
                <a:gd name="connsiteX140" fmla="*/ 423771 w 1581881"/>
                <a:gd name="connsiteY140" fmla="*/ 1106801 h 1875073"/>
                <a:gd name="connsiteX141" fmla="*/ 230753 w 1581881"/>
                <a:gd name="connsiteY141" fmla="*/ 1221635 h 1875073"/>
                <a:gd name="connsiteX142" fmla="*/ 103704 w 1581881"/>
                <a:gd name="connsiteY142" fmla="*/ 1280273 h 1875073"/>
                <a:gd name="connsiteX143" fmla="*/ 1086 w 1581881"/>
                <a:gd name="connsiteY143" fmla="*/ 1314479 h 1875073"/>
                <a:gd name="connsiteX144" fmla="*/ 1086 w 1581881"/>
                <a:gd name="connsiteY144" fmla="*/ 1314479 h 187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1581881" h="1875073">
                  <a:moveTo>
                    <a:pt x="1086" y="1314479"/>
                  </a:moveTo>
                  <a:cubicBezTo>
                    <a:pt x="45065" y="1302263"/>
                    <a:pt x="91487" y="1294933"/>
                    <a:pt x="135466" y="1282717"/>
                  </a:cubicBezTo>
                  <a:cubicBezTo>
                    <a:pt x="181888" y="1268057"/>
                    <a:pt x="228310" y="1250954"/>
                    <a:pt x="274732" y="1231408"/>
                  </a:cubicBezTo>
                  <a:cubicBezTo>
                    <a:pt x="299165" y="1221635"/>
                    <a:pt x="323598" y="1209419"/>
                    <a:pt x="348031" y="1197202"/>
                  </a:cubicBezTo>
                  <a:cubicBezTo>
                    <a:pt x="433545" y="1155666"/>
                    <a:pt x="521502" y="1101915"/>
                    <a:pt x="587471" y="1038390"/>
                  </a:cubicBezTo>
                  <a:cubicBezTo>
                    <a:pt x="616790" y="1011514"/>
                    <a:pt x="641223" y="979751"/>
                    <a:pt x="665656" y="947988"/>
                  </a:cubicBezTo>
                  <a:cubicBezTo>
                    <a:pt x="672985" y="935772"/>
                    <a:pt x="697418" y="904010"/>
                    <a:pt x="714521" y="921113"/>
                  </a:cubicBezTo>
                  <a:cubicBezTo>
                    <a:pt x="724293" y="933329"/>
                    <a:pt x="721850" y="962648"/>
                    <a:pt x="721850" y="977308"/>
                  </a:cubicBezTo>
                  <a:cubicBezTo>
                    <a:pt x="721850" y="1004184"/>
                    <a:pt x="716964" y="1031060"/>
                    <a:pt x="712077" y="1055493"/>
                  </a:cubicBezTo>
                  <a:cubicBezTo>
                    <a:pt x="707191" y="1087255"/>
                    <a:pt x="692531" y="1121461"/>
                    <a:pt x="677872" y="1153223"/>
                  </a:cubicBezTo>
                  <a:cubicBezTo>
                    <a:pt x="663211" y="1184986"/>
                    <a:pt x="653439" y="1219192"/>
                    <a:pt x="636336" y="1250954"/>
                  </a:cubicBezTo>
                  <a:cubicBezTo>
                    <a:pt x="602130" y="1324252"/>
                    <a:pt x="558151" y="1395107"/>
                    <a:pt x="511730" y="1461075"/>
                  </a:cubicBezTo>
                  <a:cubicBezTo>
                    <a:pt x="467750" y="1524600"/>
                    <a:pt x="409112" y="1571022"/>
                    <a:pt x="355360" y="1624774"/>
                  </a:cubicBezTo>
                  <a:cubicBezTo>
                    <a:pt x="355360" y="1624774"/>
                    <a:pt x="355360" y="1627218"/>
                    <a:pt x="355360" y="1627218"/>
                  </a:cubicBezTo>
                  <a:cubicBezTo>
                    <a:pt x="411555" y="1575909"/>
                    <a:pt x="472637" y="1531930"/>
                    <a:pt x="521502" y="1470848"/>
                  </a:cubicBezTo>
                  <a:cubicBezTo>
                    <a:pt x="580141" y="1397550"/>
                    <a:pt x="626562" y="1319366"/>
                    <a:pt x="670542" y="1236294"/>
                  </a:cubicBezTo>
                  <a:cubicBezTo>
                    <a:pt x="682759" y="1211862"/>
                    <a:pt x="694975" y="1187429"/>
                    <a:pt x="704747" y="1160553"/>
                  </a:cubicBezTo>
                  <a:cubicBezTo>
                    <a:pt x="714521" y="1131234"/>
                    <a:pt x="729180" y="1101915"/>
                    <a:pt x="736509" y="1072595"/>
                  </a:cubicBezTo>
                  <a:cubicBezTo>
                    <a:pt x="741396" y="1057936"/>
                    <a:pt x="751170" y="1004184"/>
                    <a:pt x="768273" y="1038390"/>
                  </a:cubicBezTo>
                  <a:cubicBezTo>
                    <a:pt x="800035" y="1099472"/>
                    <a:pt x="819581" y="1172770"/>
                    <a:pt x="831798" y="1238738"/>
                  </a:cubicBezTo>
                  <a:cubicBezTo>
                    <a:pt x="834240" y="1253397"/>
                    <a:pt x="836684" y="1268057"/>
                    <a:pt x="839127" y="1280273"/>
                  </a:cubicBezTo>
                  <a:cubicBezTo>
                    <a:pt x="839127" y="1297376"/>
                    <a:pt x="839127" y="1314479"/>
                    <a:pt x="839127" y="1334025"/>
                  </a:cubicBezTo>
                  <a:cubicBezTo>
                    <a:pt x="834240" y="1397550"/>
                    <a:pt x="826911" y="1463519"/>
                    <a:pt x="812252" y="1524600"/>
                  </a:cubicBezTo>
                  <a:cubicBezTo>
                    <a:pt x="804922" y="1558806"/>
                    <a:pt x="787819" y="1590568"/>
                    <a:pt x="773159" y="1624774"/>
                  </a:cubicBezTo>
                  <a:cubicBezTo>
                    <a:pt x="758500" y="1656537"/>
                    <a:pt x="746283" y="1690743"/>
                    <a:pt x="729180" y="1722505"/>
                  </a:cubicBezTo>
                  <a:cubicBezTo>
                    <a:pt x="714521" y="1751824"/>
                    <a:pt x="697418" y="1778700"/>
                    <a:pt x="680315" y="1808020"/>
                  </a:cubicBezTo>
                  <a:cubicBezTo>
                    <a:pt x="677872" y="1812906"/>
                    <a:pt x="675428" y="1815349"/>
                    <a:pt x="672985" y="1820236"/>
                  </a:cubicBezTo>
                  <a:cubicBezTo>
                    <a:pt x="658326" y="1837339"/>
                    <a:pt x="643666" y="1854442"/>
                    <a:pt x="636336" y="1873988"/>
                  </a:cubicBezTo>
                  <a:cubicBezTo>
                    <a:pt x="636336" y="1873988"/>
                    <a:pt x="636336" y="1876431"/>
                    <a:pt x="636336" y="1873988"/>
                  </a:cubicBezTo>
                  <a:cubicBezTo>
                    <a:pt x="638779" y="1871544"/>
                    <a:pt x="641223" y="1869101"/>
                    <a:pt x="643666" y="1866658"/>
                  </a:cubicBezTo>
                  <a:cubicBezTo>
                    <a:pt x="643666" y="1869101"/>
                    <a:pt x="643666" y="1869101"/>
                    <a:pt x="641223" y="1871544"/>
                  </a:cubicBezTo>
                  <a:cubicBezTo>
                    <a:pt x="641223" y="1871544"/>
                    <a:pt x="641223" y="1871544"/>
                    <a:pt x="641223" y="1871544"/>
                  </a:cubicBezTo>
                  <a:cubicBezTo>
                    <a:pt x="643666" y="1869101"/>
                    <a:pt x="643666" y="1866658"/>
                    <a:pt x="646110" y="1861772"/>
                  </a:cubicBezTo>
                  <a:cubicBezTo>
                    <a:pt x="653439" y="1854442"/>
                    <a:pt x="660769" y="1849555"/>
                    <a:pt x="665656" y="1842225"/>
                  </a:cubicBezTo>
                  <a:cubicBezTo>
                    <a:pt x="680315" y="1825123"/>
                    <a:pt x="694975" y="1805576"/>
                    <a:pt x="707191" y="1786030"/>
                  </a:cubicBezTo>
                  <a:cubicBezTo>
                    <a:pt x="729180" y="1756711"/>
                    <a:pt x="746283" y="1722505"/>
                    <a:pt x="763386" y="1690743"/>
                  </a:cubicBezTo>
                  <a:cubicBezTo>
                    <a:pt x="800035" y="1624774"/>
                    <a:pt x="824468" y="1551476"/>
                    <a:pt x="841571" y="1478178"/>
                  </a:cubicBezTo>
                  <a:cubicBezTo>
                    <a:pt x="856230" y="1419540"/>
                    <a:pt x="863560" y="1365788"/>
                    <a:pt x="858673" y="1309592"/>
                  </a:cubicBezTo>
                  <a:cubicBezTo>
                    <a:pt x="858673" y="1297376"/>
                    <a:pt x="858673" y="1287603"/>
                    <a:pt x="858673" y="1275387"/>
                  </a:cubicBezTo>
                  <a:cubicBezTo>
                    <a:pt x="878220" y="1326695"/>
                    <a:pt x="905096" y="1375561"/>
                    <a:pt x="922199" y="1424426"/>
                  </a:cubicBezTo>
                  <a:cubicBezTo>
                    <a:pt x="922199" y="1426870"/>
                    <a:pt x="924642" y="1424426"/>
                    <a:pt x="924642" y="1421983"/>
                  </a:cubicBezTo>
                  <a:cubicBezTo>
                    <a:pt x="914869" y="1363344"/>
                    <a:pt x="897766" y="1307149"/>
                    <a:pt x="878220" y="1253397"/>
                  </a:cubicBezTo>
                  <a:cubicBezTo>
                    <a:pt x="887992" y="1263171"/>
                    <a:pt x="895322" y="1272943"/>
                    <a:pt x="905096" y="1282717"/>
                  </a:cubicBezTo>
                  <a:cubicBezTo>
                    <a:pt x="927086" y="1316922"/>
                    <a:pt x="953961" y="1343798"/>
                    <a:pt x="978394" y="1375561"/>
                  </a:cubicBezTo>
                  <a:cubicBezTo>
                    <a:pt x="1029702" y="1436642"/>
                    <a:pt x="1085898" y="1490395"/>
                    <a:pt x="1151865" y="1536817"/>
                  </a:cubicBezTo>
                  <a:cubicBezTo>
                    <a:pt x="1212947" y="1580796"/>
                    <a:pt x="1288689" y="1622331"/>
                    <a:pt x="1364430" y="1619888"/>
                  </a:cubicBezTo>
                  <a:cubicBezTo>
                    <a:pt x="1364430" y="1619888"/>
                    <a:pt x="1366874" y="1617445"/>
                    <a:pt x="1364430" y="1617445"/>
                  </a:cubicBezTo>
                  <a:cubicBezTo>
                    <a:pt x="1327781" y="1610115"/>
                    <a:pt x="1283802" y="1590568"/>
                    <a:pt x="1252040" y="1571022"/>
                  </a:cubicBezTo>
                  <a:cubicBezTo>
                    <a:pt x="1217834" y="1549033"/>
                    <a:pt x="1183629" y="1524600"/>
                    <a:pt x="1151865" y="1500168"/>
                  </a:cubicBezTo>
                  <a:cubicBezTo>
                    <a:pt x="1073682" y="1434199"/>
                    <a:pt x="1007713" y="1360901"/>
                    <a:pt x="944187" y="1280273"/>
                  </a:cubicBezTo>
                  <a:cubicBezTo>
                    <a:pt x="919755" y="1248511"/>
                    <a:pt x="887992" y="1219192"/>
                    <a:pt x="868447" y="1184986"/>
                  </a:cubicBezTo>
                  <a:cubicBezTo>
                    <a:pt x="861117" y="1172770"/>
                    <a:pt x="841571" y="1143450"/>
                    <a:pt x="853788" y="1128791"/>
                  </a:cubicBezTo>
                  <a:cubicBezTo>
                    <a:pt x="863560" y="1116574"/>
                    <a:pt x="885550" y="1123904"/>
                    <a:pt x="897766" y="1128791"/>
                  </a:cubicBezTo>
                  <a:cubicBezTo>
                    <a:pt x="929528" y="1141007"/>
                    <a:pt x="961291" y="1155666"/>
                    <a:pt x="990610" y="1167883"/>
                  </a:cubicBezTo>
                  <a:cubicBezTo>
                    <a:pt x="1015043" y="1180099"/>
                    <a:pt x="1041918" y="1189872"/>
                    <a:pt x="1068795" y="1199645"/>
                  </a:cubicBezTo>
                  <a:cubicBezTo>
                    <a:pt x="1156752" y="1233851"/>
                    <a:pt x="1244711" y="1258284"/>
                    <a:pt x="1337555" y="1268057"/>
                  </a:cubicBezTo>
                  <a:cubicBezTo>
                    <a:pt x="1374204" y="1272943"/>
                    <a:pt x="1413295" y="1275387"/>
                    <a:pt x="1452389" y="1275387"/>
                  </a:cubicBezTo>
                  <a:cubicBezTo>
                    <a:pt x="1476821" y="1275387"/>
                    <a:pt x="1503697" y="1272943"/>
                    <a:pt x="1528129" y="1263171"/>
                  </a:cubicBezTo>
                  <a:cubicBezTo>
                    <a:pt x="1469490" y="1263171"/>
                    <a:pt x="1410853" y="1258284"/>
                    <a:pt x="1354658" y="1246068"/>
                  </a:cubicBezTo>
                  <a:cubicBezTo>
                    <a:pt x="1283802" y="1231408"/>
                    <a:pt x="1210504" y="1216748"/>
                    <a:pt x="1139649" y="1197202"/>
                  </a:cubicBezTo>
                  <a:cubicBezTo>
                    <a:pt x="1073682" y="1177656"/>
                    <a:pt x="1007713" y="1155666"/>
                    <a:pt x="949074" y="1121461"/>
                  </a:cubicBezTo>
                  <a:cubicBezTo>
                    <a:pt x="922199" y="1106801"/>
                    <a:pt x="897766" y="1089698"/>
                    <a:pt x="873333" y="1072595"/>
                  </a:cubicBezTo>
                  <a:cubicBezTo>
                    <a:pt x="851343" y="1055493"/>
                    <a:pt x="826911" y="1038390"/>
                    <a:pt x="814694" y="1011514"/>
                  </a:cubicBezTo>
                  <a:cubicBezTo>
                    <a:pt x="804922" y="989524"/>
                    <a:pt x="746283" y="928443"/>
                    <a:pt x="790262" y="911339"/>
                  </a:cubicBezTo>
                  <a:cubicBezTo>
                    <a:pt x="809808" y="904010"/>
                    <a:pt x="836684" y="913783"/>
                    <a:pt x="856230" y="916226"/>
                  </a:cubicBezTo>
                  <a:cubicBezTo>
                    <a:pt x="946632" y="930886"/>
                    <a:pt x="1039476" y="916226"/>
                    <a:pt x="1129877" y="901567"/>
                  </a:cubicBezTo>
                  <a:cubicBezTo>
                    <a:pt x="1217834" y="886907"/>
                    <a:pt x="1305792" y="864917"/>
                    <a:pt x="1386420" y="828268"/>
                  </a:cubicBezTo>
                  <a:cubicBezTo>
                    <a:pt x="1427956" y="808722"/>
                    <a:pt x="1469490" y="791619"/>
                    <a:pt x="1506139" y="767187"/>
                  </a:cubicBezTo>
                  <a:cubicBezTo>
                    <a:pt x="1523243" y="757414"/>
                    <a:pt x="1540346" y="740311"/>
                    <a:pt x="1555005" y="728094"/>
                  </a:cubicBezTo>
                  <a:cubicBezTo>
                    <a:pt x="1559892" y="723208"/>
                    <a:pt x="1574552" y="701218"/>
                    <a:pt x="1581882" y="701218"/>
                  </a:cubicBezTo>
                  <a:cubicBezTo>
                    <a:pt x="1581882" y="701218"/>
                    <a:pt x="1581882" y="698775"/>
                    <a:pt x="1581882" y="698775"/>
                  </a:cubicBezTo>
                  <a:cubicBezTo>
                    <a:pt x="1576995" y="698775"/>
                    <a:pt x="1574552" y="701218"/>
                    <a:pt x="1572108" y="703662"/>
                  </a:cubicBezTo>
                  <a:cubicBezTo>
                    <a:pt x="1557449" y="715878"/>
                    <a:pt x="1540346" y="728094"/>
                    <a:pt x="1523243" y="737868"/>
                  </a:cubicBezTo>
                  <a:cubicBezTo>
                    <a:pt x="1476821" y="767187"/>
                    <a:pt x="1423069" y="789176"/>
                    <a:pt x="1371760" y="808722"/>
                  </a:cubicBezTo>
                  <a:cubicBezTo>
                    <a:pt x="1271586" y="845371"/>
                    <a:pt x="1164082" y="867361"/>
                    <a:pt x="1059021" y="879577"/>
                  </a:cubicBezTo>
                  <a:cubicBezTo>
                    <a:pt x="1005269" y="884464"/>
                    <a:pt x="953961" y="891794"/>
                    <a:pt x="900209" y="886907"/>
                  </a:cubicBezTo>
                  <a:cubicBezTo>
                    <a:pt x="890437" y="886907"/>
                    <a:pt x="883106" y="884464"/>
                    <a:pt x="873333" y="882020"/>
                  </a:cubicBezTo>
                  <a:cubicBezTo>
                    <a:pt x="868447" y="882020"/>
                    <a:pt x="866004" y="879577"/>
                    <a:pt x="861117" y="879577"/>
                  </a:cubicBezTo>
                  <a:cubicBezTo>
                    <a:pt x="839127" y="874690"/>
                    <a:pt x="817139" y="877134"/>
                    <a:pt x="797591" y="869804"/>
                  </a:cubicBezTo>
                  <a:cubicBezTo>
                    <a:pt x="773159" y="860031"/>
                    <a:pt x="756057" y="852701"/>
                    <a:pt x="736509" y="833155"/>
                  </a:cubicBezTo>
                  <a:cubicBezTo>
                    <a:pt x="716964" y="813609"/>
                    <a:pt x="709634" y="774517"/>
                    <a:pt x="736509" y="759857"/>
                  </a:cubicBezTo>
                  <a:cubicBezTo>
                    <a:pt x="817139" y="713435"/>
                    <a:pt x="900209" y="681672"/>
                    <a:pt x="978394" y="630363"/>
                  </a:cubicBezTo>
                  <a:cubicBezTo>
                    <a:pt x="1010156" y="608374"/>
                    <a:pt x="1039476" y="586385"/>
                    <a:pt x="1071238" y="561952"/>
                  </a:cubicBezTo>
                  <a:cubicBezTo>
                    <a:pt x="1073682" y="561952"/>
                    <a:pt x="1073682" y="559509"/>
                    <a:pt x="1076125" y="559509"/>
                  </a:cubicBezTo>
                  <a:cubicBezTo>
                    <a:pt x="1076125" y="559509"/>
                    <a:pt x="1078567" y="557065"/>
                    <a:pt x="1078567" y="557065"/>
                  </a:cubicBezTo>
                  <a:cubicBezTo>
                    <a:pt x="1120103" y="522860"/>
                    <a:pt x="1161639" y="486211"/>
                    <a:pt x="1195845" y="444675"/>
                  </a:cubicBezTo>
                  <a:cubicBezTo>
                    <a:pt x="1215391" y="420242"/>
                    <a:pt x="1234937" y="395810"/>
                    <a:pt x="1249596" y="368934"/>
                  </a:cubicBezTo>
                  <a:cubicBezTo>
                    <a:pt x="1264257" y="344501"/>
                    <a:pt x="1283802" y="317625"/>
                    <a:pt x="1286245" y="288306"/>
                  </a:cubicBezTo>
                  <a:cubicBezTo>
                    <a:pt x="1286245" y="283419"/>
                    <a:pt x="1283802" y="280976"/>
                    <a:pt x="1278916" y="285863"/>
                  </a:cubicBezTo>
                  <a:cubicBezTo>
                    <a:pt x="1271586" y="295636"/>
                    <a:pt x="1269143" y="307852"/>
                    <a:pt x="1264257" y="320068"/>
                  </a:cubicBezTo>
                  <a:cubicBezTo>
                    <a:pt x="1254483" y="334728"/>
                    <a:pt x="1242267" y="346944"/>
                    <a:pt x="1232494" y="359161"/>
                  </a:cubicBezTo>
                  <a:cubicBezTo>
                    <a:pt x="1208062" y="390923"/>
                    <a:pt x="1181185" y="420242"/>
                    <a:pt x="1154309" y="447118"/>
                  </a:cubicBezTo>
                  <a:cubicBezTo>
                    <a:pt x="1100557" y="500870"/>
                    <a:pt x="1044362" y="547292"/>
                    <a:pt x="975951" y="583941"/>
                  </a:cubicBezTo>
                  <a:cubicBezTo>
                    <a:pt x="912425" y="618147"/>
                    <a:pt x="856230" y="659683"/>
                    <a:pt x="787819" y="681672"/>
                  </a:cubicBezTo>
                  <a:cubicBezTo>
                    <a:pt x="763386" y="689002"/>
                    <a:pt x="716964" y="720765"/>
                    <a:pt x="697418" y="701218"/>
                  </a:cubicBezTo>
                  <a:cubicBezTo>
                    <a:pt x="665656" y="669456"/>
                    <a:pt x="643666" y="613261"/>
                    <a:pt x="650995" y="581498"/>
                  </a:cubicBezTo>
                  <a:cubicBezTo>
                    <a:pt x="655882" y="559509"/>
                    <a:pt x="685201" y="525303"/>
                    <a:pt x="697418" y="508200"/>
                  </a:cubicBezTo>
                  <a:cubicBezTo>
                    <a:pt x="731624" y="464221"/>
                    <a:pt x="763386" y="415356"/>
                    <a:pt x="790262" y="366491"/>
                  </a:cubicBezTo>
                  <a:cubicBezTo>
                    <a:pt x="814694" y="317625"/>
                    <a:pt x="839127" y="271203"/>
                    <a:pt x="846457" y="217451"/>
                  </a:cubicBezTo>
                  <a:cubicBezTo>
                    <a:pt x="851343" y="190575"/>
                    <a:pt x="848901" y="136823"/>
                    <a:pt x="831798" y="114834"/>
                  </a:cubicBezTo>
                  <a:cubicBezTo>
                    <a:pt x="829355" y="112390"/>
                    <a:pt x="826911" y="117277"/>
                    <a:pt x="826911" y="119720"/>
                  </a:cubicBezTo>
                  <a:cubicBezTo>
                    <a:pt x="844014" y="217451"/>
                    <a:pt x="800035" y="288306"/>
                    <a:pt x="751170" y="366491"/>
                  </a:cubicBezTo>
                  <a:cubicBezTo>
                    <a:pt x="729180" y="400696"/>
                    <a:pt x="707191" y="434902"/>
                    <a:pt x="682759" y="466664"/>
                  </a:cubicBezTo>
                  <a:cubicBezTo>
                    <a:pt x="670542" y="481324"/>
                    <a:pt x="660769" y="495984"/>
                    <a:pt x="650995" y="510643"/>
                  </a:cubicBezTo>
                  <a:cubicBezTo>
                    <a:pt x="607017" y="569282"/>
                    <a:pt x="587471" y="481324"/>
                    <a:pt x="570367" y="449562"/>
                  </a:cubicBezTo>
                  <a:cubicBezTo>
                    <a:pt x="553264" y="417799"/>
                    <a:pt x="538605" y="383593"/>
                    <a:pt x="521502" y="351831"/>
                  </a:cubicBezTo>
                  <a:cubicBezTo>
                    <a:pt x="489740" y="285863"/>
                    <a:pt x="460420" y="219894"/>
                    <a:pt x="440874" y="151483"/>
                  </a:cubicBezTo>
                  <a:cubicBezTo>
                    <a:pt x="433545" y="124607"/>
                    <a:pt x="426215" y="95288"/>
                    <a:pt x="418884" y="68412"/>
                  </a:cubicBezTo>
                  <a:cubicBezTo>
                    <a:pt x="406668" y="43979"/>
                    <a:pt x="394452" y="21989"/>
                    <a:pt x="379793" y="0"/>
                  </a:cubicBezTo>
                  <a:cubicBezTo>
                    <a:pt x="379793" y="17103"/>
                    <a:pt x="394452" y="41536"/>
                    <a:pt x="396896" y="53752"/>
                  </a:cubicBezTo>
                  <a:cubicBezTo>
                    <a:pt x="404225" y="75741"/>
                    <a:pt x="411555" y="100174"/>
                    <a:pt x="416442" y="124607"/>
                  </a:cubicBezTo>
                  <a:cubicBezTo>
                    <a:pt x="428658" y="171029"/>
                    <a:pt x="435988" y="215008"/>
                    <a:pt x="450648" y="258987"/>
                  </a:cubicBezTo>
                  <a:cubicBezTo>
                    <a:pt x="479966" y="346944"/>
                    <a:pt x="528832" y="427572"/>
                    <a:pt x="563038" y="515530"/>
                  </a:cubicBezTo>
                  <a:cubicBezTo>
                    <a:pt x="575254" y="544849"/>
                    <a:pt x="597244" y="574169"/>
                    <a:pt x="599687" y="605931"/>
                  </a:cubicBezTo>
                  <a:cubicBezTo>
                    <a:pt x="607017" y="652353"/>
                    <a:pt x="543492" y="635250"/>
                    <a:pt x="519059" y="625477"/>
                  </a:cubicBezTo>
                  <a:cubicBezTo>
                    <a:pt x="501956" y="620591"/>
                    <a:pt x="482410" y="613261"/>
                    <a:pt x="465307" y="608374"/>
                  </a:cubicBezTo>
                  <a:cubicBezTo>
                    <a:pt x="438432" y="601044"/>
                    <a:pt x="411555" y="591271"/>
                    <a:pt x="384680" y="583941"/>
                  </a:cubicBezTo>
                  <a:cubicBezTo>
                    <a:pt x="348031" y="576612"/>
                    <a:pt x="313824" y="557065"/>
                    <a:pt x="279619" y="544849"/>
                  </a:cubicBezTo>
                  <a:cubicBezTo>
                    <a:pt x="213651" y="510643"/>
                    <a:pt x="150126" y="469108"/>
                    <a:pt x="103704" y="410469"/>
                  </a:cubicBezTo>
                  <a:cubicBezTo>
                    <a:pt x="103704" y="408026"/>
                    <a:pt x="101260" y="410469"/>
                    <a:pt x="101260" y="410469"/>
                  </a:cubicBezTo>
                  <a:cubicBezTo>
                    <a:pt x="108590" y="430015"/>
                    <a:pt x="120806" y="444675"/>
                    <a:pt x="135466" y="459335"/>
                  </a:cubicBezTo>
                  <a:cubicBezTo>
                    <a:pt x="140353" y="464221"/>
                    <a:pt x="145239" y="471551"/>
                    <a:pt x="150126" y="476438"/>
                  </a:cubicBezTo>
                  <a:cubicBezTo>
                    <a:pt x="169671" y="493541"/>
                    <a:pt x="194104" y="508200"/>
                    <a:pt x="213651" y="522860"/>
                  </a:cubicBezTo>
                  <a:cubicBezTo>
                    <a:pt x="267402" y="561952"/>
                    <a:pt x="323598" y="591271"/>
                    <a:pt x="384680" y="618147"/>
                  </a:cubicBezTo>
                  <a:cubicBezTo>
                    <a:pt x="440874" y="645023"/>
                    <a:pt x="499514" y="657240"/>
                    <a:pt x="558151" y="676786"/>
                  </a:cubicBezTo>
                  <a:cubicBezTo>
                    <a:pt x="580141" y="684116"/>
                    <a:pt x="607017" y="689002"/>
                    <a:pt x="624120" y="706105"/>
                  </a:cubicBezTo>
                  <a:cubicBezTo>
                    <a:pt x="653439" y="730538"/>
                    <a:pt x="631449" y="772073"/>
                    <a:pt x="609461" y="789176"/>
                  </a:cubicBezTo>
                  <a:cubicBezTo>
                    <a:pt x="585028" y="811166"/>
                    <a:pt x="550822" y="820939"/>
                    <a:pt x="521502" y="830712"/>
                  </a:cubicBezTo>
                  <a:cubicBezTo>
                    <a:pt x="470194" y="847815"/>
                    <a:pt x="416442" y="860031"/>
                    <a:pt x="360247" y="869804"/>
                  </a:cubicBezTo>
                  <a:cubicBezTo>
                    <a:pt x="296721" y="879577"/>
                    <a:pt x="233197" y="889350"/>
                    <a:pt x="167228" y="889350"/>
                  </a:cubicBezTo>
                  <a:cubicBezTo>
                    <a:pt x="113477" y="891794"/>
                    <a:pt x="54838" y="879577"/>
                    <a:pt x="1086" y="869804"/>
                  </a:cubicBezTo>
                  <a:cubicBezTo>
                    <a:pt x="1086" y="869804"/>
                    <a:pt x="-1357" y="872247"/>
                    <a:pt x="1086" y="872247"/>
                  </a:cubicBezTo>
                  <a:cubicBezTo>
                    <a:pt x="76827" y="894237"/>
                    <a:pt x="157455" y="901567"/>
                    <a:pt x="238083" y="899123"/>
                  </a:cubicBezTo>
                  <a:cubicBezTo>
                    <a:pt x="296721" y="896680"/>
                    <a:pt x="355360" y="891794"/>
                    <a:pt x="413999" y="884464"/>
                  </a:cubicBezTo>
                  <a:cubicBezTo>
                    <a:pt x="435988" y="882020"/>
                    <a:pt x="457978" y="877134"/>
                    <a:pt x="482410" y="872247"/>
                  </a:cubicBezTo>
                  <a:cubicBezTo>
                    <a:pt x="516615" y="864917"/>
                    <a:pt x="545935" y="862474"/>
                    <a:pt x="577697" y="847815"/>
                  </a:cubicBezTo>
                  <a:cubicBezTo>
                    <a:pt x="594800" y="840485"/>
                    <a:pt x="609461" y="833155"/>
                    <a:pt x="626562" y="823382"/>
                  </a:cubicBezTo>
                  <a:cubicBezTo>
                    <a:pt x="638779" y="818496"/>
                    <a:pt x="655882" y="806279"/>
                    <a:pt x="668098" y="813609"/>
                  </a:cubicBezTo>
                  <a:cubicBezTo>
                    <a:pt x="682759" y="820939"/>
                    <a:pt x="668098" y="847815"/>
                    <a:pt x="663211" y="860031"/>
                  </a:cubicBezTo>
                  <a:cubicBezTo>
                    <a:pt x="648552" y="896680"/>
                    <a:pt x="621677" y="923556"/>
                    <a:pt x="594800" y="952875"/>
                  </a:cubicBezTo>
                  <a:cubicBezTo>
                    <a:pt x="541048" y="1009070"/>
                    <a:pt x="484853" y="1060379"/>
                    <a:pt x="423771" y="1106801"/>
                  </a:cubicBezTo>
                  <a:cubicBezTo>
                    <a:pt x="365134" y="1150780"/>
                    <a:pt x="299165" y="1189872"/>
                    <a:pt x="230753" y="1221635"/>
                  </a:cubicBezTo>
                  <a:cubicBezTo>
                    <a:pt x="189218" y="1241181"/>
                    <a:pt x="147682" y="1263171"/>
                    <a:pt x="103704" y="1280273"/>
                  </a:cubicBezTo>
                  <a:cubicBezTo>
                    <a:pt x="74384" y="1290046"/>
                    <a:pt x="37735" y="1299820"/>
                    <a:pt x="1086" y="1314479"/>
                  </a:cubicBezTo>
                  <a:cubicBezTo>
                    <a:pt x="1086" y="1314479"/>
                    <a:pt x="1086" y="1314479"/>
                    <a:pt x="1086" y="1314479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228" name="Graphic 2886">
              <a:extLst>
                <a:ext uri="{FF2B5EF4-FFF2-40B4-BE49-F238E27FC236}">
                  <a16:creationId xmlns:a16="http://schemas.microsoft.com/office/drawing/2014/main" id="{359915F1-13CE-4FB0-856E-B97E775F5086}"/>
                </a:ext>
              </a:extLst>
            </p:cNvPr>
            <p:cNvGrpSpPr/>
            <p:nvPr/>
          </p:nvGrpSpPr>
          <p:grpSpPr>
            <a:xfrm>
              <a:off x="11779044" y="2224283"/>
              <a:ext cx="415355" cy="696331"/>
              <a:chOff x="11779044" y="2224283"/>
              <a:chExt cx="415355" cy="696331"/>
            </a:xfrm>
            <a:solidFill>
              <a:srgbClr val="F1EEB7"/>
            </a:solidFill>
          </p:grpSpPr>
          <p:sp>
            <p:nvSpPr>
              <p:cNvPr id="3229" name="Freeform: Shape 3228">
                <a:extLst>
                  <a:ext uri="{FF2B5EF4-FFF2-40B4-BE49-F238E27FC236}">
                    <a16:creationId xmlns:a16="http://schemas.microsoft.com/office/drawing/2014/main" id="{AAFD7DE3-D5F8-4832-97B1-F7565F4C9DCE}"/>
                  </a:ext>
                </a:extLst>
              </p:cNvPr>
              <p:cNvSpPr/>
              <p:nvPr/>
            </p:nvSpPr>
            <p:spPr>
              <a:xfrm>
                <a:off x="12080129" y="2854269"/>
                <a:ext cx="114270" cy="66346"/>
              </a:xfrm>
              <a:custGeom>
                <a:avLst/>
                <a:gdLst>
                  <a:gd name="connsiteX0" fmla="*/ 114270 w 114270"/>
                  <a:gd name="connsiteY0" fmla="*/ 34584 h 66346"/>
                  <a:gd name="connsiteX1" fmla="*/ 38530 w 114270"/>
                  <a:gd name="connsiteY1" fmla="*/ 2821 h 66346"/>
                  <a:gd name="connsiteX2" fmla="*/ 6767 w 114270"/>
                  <a:gd name="connsiteY2" fmla="*/ 2821 h 66346"/>
                  <a:gd name="connsiteX3" fmla="*/ 18984 w 114270"/>
                  <a:gd name="connsiteY3" fmla="*/ 49243 h 66346"/>
                  <a:gd name="connsiteX4" fmla="*/ 33643 w 114270"/>
                  <a:gd name="connsiteY4" fmla="*/ 66346 h 66346"/>
                  <a:gd name="connsiteX5" fmla="*/ 21426 w 114270"/>
                  <a:gd name="connsiteY5" fmla="*/ 15038 h 66346"/>
                  <a:gd name="connsiteX6" fmla="*/ 65405 w 114270"/>
                  <a:gd name="connsiteY6" fmla="*/ 15038 h 66346"/>
                  <a:gd name="connsiteX7" fmla="*/ 114270 w 114270"/>
                  <a:gd name="connsiteY7" fmla="*/ 34584 h 66346"/>
                  <a:gd name="connsiteX8" fmla="*/ 114270 w 114270"/>
                  <a:gd name="connsiteY8" fmla="*/ 34584 h 66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4270" h="66346">
                    <a:moveTo>
                      <a:pt x="114270" y="34584"/>
                    </a:moveTo>
                    <a:cubicBezTo>
                      <a:pt x="89838" y="22367"/>
                      <a:pt x="65405" y="10151"/>
                      <a:pt x="38530" y="2821"/>
                    </a:cubicBezTo>
                    <a:cubicBezTo>
                      <a:pt x="28756" y="378"/>
                      <a:pt x="16540" y="-2065"/>
                      <a:pt x="6767" y="2821"/>
                    </a:cubicBezTo>
                    <a:cubicBezTo>
                      <a:pt x="-10336" y="15038"/>
                      <a:pt x="9210" y="39470"/>
                      <a:pt x="18984" y="49243"/>
                    </a:cubicBezTo>
                    <a:cubicBezTo>
                      <a:pt x="23871" y="54130"/>
                      <a:pt x="28756" y="61460"/>
                      <a:pt x="33643" y="66346"/>
                    </a:cubicBezTo>
                    <a:cubicBezTo>
                      <a:pt x="26313" y="51687"/>
                      <a:pt x="11654" y="29697"/>
                      <a:pt x="21426" y="15038"/>
                    </a:cubicBezTo>
                    <a:cubicBezTo>
                      <a:pt x="31200" y="2821"/>
                      <a:pt x="53189" y="10151"/>
                      <a:pt x="65405" y="15038"/>
                    </a:cubicBezTo>
                    <a:cubicBezTo>
                      <a:pt x="84952" y="22367"/>
                      <a:pt x="99611" y="29697"/>
                      <a:pt x="114270" y="34584"/>
                    </a:cubicBezTo>
                    <a:cubicBezTo>
                      <a:pt x="114270" y="34584"/>
                      <a:pt x="114270" y="34584"/>
                      <a:pt x="114270" y="3458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0" name="Freeform: Shape 3229">
                <a:extLst>
                  <a:ext uri="{FF2B5EF4-FFF2-40B4-BE49-F238E27FC236}">
                    <a16:creationId xmlns:a16="http://schemas.microsoft.com/office/drawing/2014/main" id="{77DA2712-05C7-4A33-AE10-BFCF9DC4BE2D}"/>
                  </a:ext>
                </a:extLst>
              </p:cNvPr>
              <p:cNvSpPr/>
              <p:nvPr/>
            </p:nvSpPr>
            <p:spPr>
              <a:xfrm>
                <a:off x="12013281" y="2646490"/>
                <a:ext cx="83387" cy="95766"/>
              </a:xfrm>
              <a:custGeom>
                <a:avLst/>
                <a:gdLst>
                  <a:gd name="connsiteX0" fmla="*/ 22306 w 83387"/>
                  <a:gd name="connsiteY0" fmla="*/ 479 h 95766"/>
                  <a:gd name="connsiteX1" fmla="*/ 12534 w 83387"/>
                  <a:gd name="connsiteY1" fmla="*/ 56675 h 95766"/>
                  <a:gd name="connsiteX2" fmla="*/ 41853 w 83387"/>
                  <a:gd name="connsiteY2" fmla="*/ 95767 h 95766"/>
                  <a:gd name="connsiteX3" fmla="*/ 24750 w 83387"/>
                  <a:gd name="connsiteY3" fmla="*/ 7809 h 95766"/>
                  <a:gd name="connsiteX4" fmla="*/ 83388 w 83387"/>
                  <a:gd name="connsiteY4" fmla="*/ 12696 h 95766"/>
                  <a:gd name="connsiteX5" fmla="*/ 22306 w 83387"/>
                  <a:gd name="connsiteY5" fmla="*/ 479 h 95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3387" h="95766">
                    <a:moveTo>
                      <a:pt x="22306" y="479"/>
                    </a:moveTo>
                    <a:cubicBezTo>
                      <a:pt x="-11899" y="479"/>
                      <a:pt x="317" y="34685"/>
                      <a:pt x="12534" y="56675"/>
                    </a:cubicBezTo>
                    <a:cubicBezTo>
                      <a:pt x="19863" y="71334"/>
                      <a:pt x="29637" y="83550"/>
                      <a:pt x="41853" y="95767"/>
                    </a:cubicBezTo>
                    <a:cubicBezTo>
                      <a:pt x="24750" y="68891"/>
                      <a:pt x="-11899" y="22469"/>
                      <a:pt x="24750" y="7809"/>
                    </a:cubicBezTo>
                    <a:cubicBezTo>
                      <a:pt x="41853" y="479"/>
                      <a:pt x="66286" y="7809"/>
                      <a:pt x="83388" y="12696"/>
                    </a:cubicBezTo>
                    <a:cubicBezTo>
                      <a:pt x="63842" y="5366"/>
                      <a:pt x="41853" y="-1964"/>
                      <a:pt x="22306" y="479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1" name="Freeform: Shape 3230">
                <a:extLst>
                  <a:ext uri="{FF2B5EF4-FFF2-40B4-BE49-F238E27FC236}">
                    <a16:creationId xmlns:a16="http://schemas.microsoft.com/office/drawing/2014/main" id="{AE7EBFEC-58B1-469A-BECB-F47056DA5845}"/>
                  </a:ext>
                </a:extLst>
              </p:cNvPr>
              <p:cNvSpPr/>
              <p:nvPr/>
            </p:nvSpPr>
            <p:spPr>
              <a:xfrm>
                <a:off x="11945187" y="2653300"/>
                <a:ext cx="29318" cy="132935"/>
              </a:xfrm>
              <a:custGeom>
                <a:avLst/>
                <a:gdLst>
                  <a:gd name="connsiteX0" fmla="*/ 7330 w 29318"/>
                  <a:gd name="connsiteY0" fmla="*/ 132936 h 132935"/>
                  <a:gd name="connsiteX1" fmla="*/ 29318 w 29318"/>
                  <a:gd name="connsiteY1" fmla="*/ 54751 h 132935"/>
                  <a:gd name="connsiteX2" fmla="*/ 0 w 29318"/>
                  <a:gd name="connsiteY2" fmla="*/ 3442 h 132935"/>
                  <a:gd name="connsiteX3" fmla="*/ 9772 w 29318"/>
                  <a:gd name="connsiteY3" fmla="*/ 8329 h 132935"/>
                  <a:gd name="connsiteX4" fmla="*/ 17102 w 29318"/>
                  <a:gd name="connsiteY4" fmla="*/ 64524 h 132935"/>
                  <a:gd name="connsiteX5" fmla="*/ 7330 w 29318"/>
                  <a:gd name="connsiteY5" fmla="*/ 132936 h 132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318" h="132935">
                    <a:moveTo>
                      <a:pt x="7330" y="132936"/>
                    </a:moveTo>
                    <a:cubicBezTo>
                      <a:pt x="17102" y="108503"/>
                      <a:pt x="26875" y="81627"/>
                      <a:pt x="29318" y="54751"/>
                    </a:cubicBezTo>
                    <a:cubicBezTo>
                      <a:pt x="29318" y="37648"/>
                      <a:pt x="26875" y="-13661"/>
                      <a:pt x="0" y="3442"/>
                    </a:cubicBezTo>
                    <a:cubicBezTo>
                      <a:pt x="2443" y="3442"/>
                      <a:pt x="7330" y="5886"/>
                      <a:pt x="9772" y="8329"/>
                    </a:cubicBezTo>
                    <a:cubicBezTo>
                      <a:pt x="19546" y="20545"/>
                      <a:pt x="17102" y="49865"/>
                      <a:pt x="17102" y="64524"/>
                    </a:cubicBezTo>
                    <a:cubicBezTo>
                      <a:pt x="14659" y="88957"/>
                      <a:pt x="9772" y="110946"/>
                      <a:pt x="7330" y="13293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2" name="Freeform: Shape 3231">
                <a:extLst>
                  <a:ext uri="{FF2B5EF4-FFF2-40B4-BE49-F238E27FC236}">
                    <a16:creationId xmlns:a16="http://schemas.microsoft.com/office/drawing/2014/main" id="{F8105BE6-A001-4515-8D68-2E87337FC8DC}"/>
                  </a:ext>
                </a:extLst>
              </p:cNvPr>
              <p:cNvSpPr/>
              <p:nvPr/>
            </p:nvSpPr>
            <p:spPr>
              <a:xfrm>
                <a:off x="11830353" y="2224283"/>
                <a:ext cx="85514" cy="62546"/>
              </a:xfrm>
              <a:custGeom>
                <a:avLst/>
                <a:gdLst>
                  <a:gd name="connsiteX0" fmla="*/ 43979 w 85514"/>
                  <a:gd name="connsiteY0" fmla="*/ 61082 h 62546"/>
                  <a:gd name="connsiteX1" fmla="*/ 80628 w 85514"/>
                  <a:gd name="connsiteY1" fmla="*/ 12216 h 62546"/>
                  <a:gd name="connsiteX2" fmla="*/ 85514 w 85514"/>
                  <a:gd name="connsiteY2" fmla="*/ 0 h 62546"/>
                  <a:gd name="connsiteX3" fmla="*/ 63524 w 85514"/>
                  <a:gd name="connsiteY3" fmla="*/ 29319 h 62546"/>
                  <a:gd name="connsiteX4" fmla="*/ 0 w 85514"/>
                  <a:gd name="connsiteY4" fmla="*/ 7330 h 62546"/>
                  <a:gd name="connsiteX5" fmla="*/ 43979 w 85514"/>
                  <a:gd name="connsiteY5" fmla="*/ 61082 h 62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514" h="62546">
                    <a:moveTo>
                      <a:pt x="43979" y="61082"/>
                    </a:moveTo>
                    <a:cubicBezTo>
                      <a:pt x="63524" y="53752"/>
                      <a:pt x="73298" y="29319"/>
                      <a:pt x="80628" y="12216"/>
                    </a:cubicBezTo>
                    <a:cubicBezTo>
                      <a:pt x="83070" y="7330"/>
                      <a:pt x="83070" y="4886"/>
                      <a:pt x="85514" y="0"/>
                    </a:cubicBezTo>
                    <a:cubicBezTo>
                      <a:pt x="78185" y="9773"/>
                      <a:pt x="70854" y="19546"/>
                      <a:pt x="63524" y="29319"/>
                    </a:cubicBezTo>
                    <a:cubicBezTo>
                      <a:pt x="34205" y="70855"/>
                      <a:pt x="14659" y="41536"/>
                      <a:pt x="0" y="7330"/>
                    </a:cubicBezTo>
                    <a:cubicBezTo>
                      <a:pt x="4887" y="29319"/>
                      <a:pt x="17103" y="70855"/>
                      <a:pt x="43979" y="6108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3" name="Freeform: Shape 3232">
                <a:extLst>
                  <a:ext uri="{FF2B5EF4-FFF2-40B4-BE49-F238E27FC236}">
                    <a16:creationId xmlns:a16="http://schemas.microsoft.com/office/drawing/2014/main" id="{3FB0D6D1-F513-42C5-BBD3-825F57A8209A}"/>
                  </a:ext>
                </a:extLst>
              </p:cNvPr>
              <p:cNvSpPr/>
              <p:nvPr/>
            </p:nvSpPr>
            <p:spPr>
              <a:xfrm>
                <a:off x="11779044" y="2312241"/>
                <a:ext cx="75534" cy="68697"/>
              </a:xfrm>
              <a:custGeom>
                <a:avLst/>
                <a:gdLst>
                  <a:gd name="connsiteX0" fmla="*/ 0 w 75534"/>
                  <a:gd name="connsiteY0" fmla="*/ 58638 h 68697"/>
                  <a:gd name="connsiteX1" fmla="*/ 73298 w 75534"/>
                  <a:gd name="connsiteY1" fmla="*/ 56195 h 68697"/>
                  <a:gd name="connsiteX2" fmla="*/ 58639 w 75534"/>
                  <a:gd name="connsiteY2" fmla="*/ 0 h 68697"/>
                  <a:gd name="connsiteX3" fmla="*/ 68413 w 75534"/>
                  <a:gd name="connsiteY3" fmla="*/ 34206 h 68697"/>
                  <a:gd name="connsiteX4" fmla="*/ 0 w 75534"/>
                  <a:gd name="connsiteY4" fmla="*/ 58638 h 68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534" h="68697">
                    <a:moveTo>
                      <a:pt x="0" y="58638"/>
                    </a:moveTo>
                    <a:cubicBezTo>
                      <a:pt x="24433" y="65968"/>
                      <a:pt x="63526" y="78185"/>
                      <a:pt x="73298" y="56195"/>
                    </a:cubicBezTo>
                    <a:cubicBezTo>
                      <a:pt x="80629" y="39092"/>
                      <a:pt x="68413" y="17103"/>
                      <a:pt x="58639" y="0"/>
                    </a:cubicBezTo>
                    <a:cubicBezTo>
                      <a:pt x="63526" y="12216"/>
                      <a:pt x="68413" y="21989"/>
                      <a:pt x="68413" y="34206"/>
                    </a:cubicBezTo>
                    <a:cubicBezTo>
                      <a:pt x="73298" y="75741"/>
                      <a:pt x="29320" y="68412"/>
                      <a:pt x="0" y="58638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4" name="Freeform: Shape 3233">
                <a:extLst>
                  <a:ext uri="{FF2B5EF4-FFF2-40B4-BE49-F238E27FC236}">
                    <a16:creationId xmlns:a16="http://schemas.microsoft.com/office/drawing/2014/main" id="{FBAECF9E-98C6-4EA3-ADF6-C764108641E1}"/>
                  </a:ext>
                </a:extLst>
              </p:cNvPr>
              <p:cNvSpPr/>
              <p:nvPr/>
            </p:nvSpPr>
            <p:spPr>
              <a:xfrm>
                <a:off x="11832796" y="2463724"/>
                <a:ext cx="58639" cy="87957"/>
              </a:xfrm>
              <a:custGeom>
                <a:avLst/>
                <a:gdLst>
                  <a:gd name="connsiteX0" fmla="*/ 12216 w 58639"/>
                  <a:gd name="connsiteY0" fmla="*/ 78185 h 87957"/>
                  <a:gd name="connsiteX1" fmla="*/ 58639 w 58639"/>
                  <a:gd name="connsiteY1" fmla="*/ 24433 h 87957"/>
                  <a:gd name="connsiteX2" fmla="*/ 48865 w 58639"/>
                  <a:gd name="connsiteY2" fmla="*/ 0 h 87957"/>
                  <a:gd name="connsiteX3" fmla="*/ 24433 w 58639"/>
                  <a:gd name="connsiteY3" fmla="*/ 70855 h 87957"/>
                  <a:gd name="connsiteX4" fmla="*/ 0 w 58639"/>
                  <a:gd name="connsiteY4" fmla="*/ 87958 h 87957"/>
                  <a:gd name="connsiteX5" fmla="*/ 12216 w 58639"/>
                  <a:gd name="connsiteY5" fmla="*/ 78185 h 87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8639" h="87957">
                    <a:moveTo>
                      <a:pt x="12216" y="78185"/>
                    </a:moveTo>
                    <a:cubicBezTo>
                      <a:pt x="29320" y="68412"/>
                      <a:pt x="58639" y="48865"/>
                      <a:pt x="58639" y="24433"/>
                    </a:cubicBezTo>
                    <a:cubicBezTo>
                      <a:pt x="58639" y="14660"/>
                      <a:pt x="53752" y="7330"/>
                      <a:pt x="48865" y="0"/>
                    </a:cubicBezTo>
                    <a:cubicBezTo>
                      <a:pt x="58639" y="24433"/>
                      <a:pt x="41536" y="53752"/>
                      <a:pt x="24433" y="70855"/>
                    </a:cubicBezTo>
                    <a:cubicBezTo>
                      <a:pt x="17103" y="78185"/>
                      <a:pt x="7330" y="83071"/>
                      <a:pt x="0" y="87958"/>
                    </a:cubicBezTo>
                    <a:cubicBezTo>
                      <a:pt x="2444" y="85514"/>
                      <a:pt x="7330" y="80628"/>
                      <a:pt x="12216" y="7818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5" name="Freeform: Shape 3234">
                <a:extLst>
                  <a:ext uri="{FF2B5EF4-FFF2-40B4-BE49-F238E27FC236}">
                    <a16:creationId xmlns:a16="http://schemas.microsoft.com/office/drawing/2014/main" id="{583FAEFD-5C29-41BE-9967-83C5217DFA27}"/>
                  </a:ext>
                </a:extLst>
              </p:cNvPr>
              <p:cNvSpPr/>
              <p:nvPr/>
            </p:nvSpPr>
            <p:spPr>
              <a:xfrm>
                <a:off x="11890518" y="2326901"/>
                <a:ext cx="49781" cy="112390"/>
              </a:xfrm>
              <a:custGeom>
                <a:avLst/>
                <a:gdLst>
                  <a:gd name="connsiteX0" fmla="*/ 917 w 49781"/>
                  <a:gd name="connsiteY0" fmla="*/ 43979 h 112390"/>
                  <a:gd name="connsiteX1" fmla="*/ 49782 w 49781"/>
                  <a:gd name="connsiteY1" fmla="*/ 112391 h 112390"/>
                  <a:gd name="connsiteX2" fmla="*/ 8246 w 49781"/>
                  <a:gd name="connsiteY2" fmla="*/ 0 h 112390"/>
                  <a:gd name="connsiteX3" fmla="*/ 917 w 49781"/>
                  <a:gd name="connsiteY3" fmla="*/ 43979 h 112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781" h="112390">
                    <a:moveTo>
                      <a:pt x="917" y="43979"/>
                    </a:moveTo>
                    <a:cubicBezTo>
                      <a:pt x="3359" y="73298"/>
                      <a:pt x="22905" y="102618"/>
                      <a:pt x="49782" y="112391"/>
                    </a:cubicBezTo>
                    <a:cubicBezTo>
                      <a:pt x="20462" y="80628"/>
                      <a:pt x="917" y="31763"/>
                      <a:pt x="8246" y="0"/>
                    </a:cubicBezTo>
                    <a:cubicBezTo>
                      <a:pt x="917" y="14660"/>
                      <a:pt x="-1528" y="29320"/>
                      <a:pt x="917" y="43979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6" name="Freeform: Shape 3235">
                <a:extLst>
                  <a:ext uri="{FF2B5EF4-FFF2-40B4-BE49-F238E27FC236}">
                    <a16:creationId xmlns:a16="http://schemas.microsoft.com/office/drawing/2014/main" id="{A9B94B5E-424A-48F3-BA13-7415F19C89CB}"/>
                  </a:ext>
                </a:extLst>
              </p:cNvPr>
              <p:cNvSpPr/>
              <p:nvPr/>
            </p:nvSpPr>
            <p:spPr>
              <a:xfrm>
                <a:off x="11888991" y="2556568"/>
                <a:ext cx="43953" cy="83071"/>
              </a:xfrm>
              <a:custGeom>
                <a:avLst/>
                <a:gdLst>
                  <a:gd name="connsiteX0" fmla="*/ 36649 w 43953"/>
                  <a:gd name="connsiteY0" fmla="*/ 0 h 83071"/>
                  <a:gd name="connsiteX1" fmla="*/ 24433 w 43953"/>
                  <a:gd name="connsiteY1" fmla="*/ 0 h 83071"/>
                  <a:gd name="connsiteX2" fmla="*/ 24433 w 43953"/>
                  <a:gd name="connsiteY2" fmla="*/ 0 h 83071"/>
                  <a:gd name="connsiteX3" fmla="*/ 19547 w 43953"/>
                  <a:gd name="connsiteY3" fmla="*/ 46422 h 83071"/>
                  <a:gd name="connsiteX4" fmla="*/ 0 w 43953"/>
                  <a:gd name="connsiteY4" fmla="*/ 83071 h 83071"/>
                  <a:gd name="connsiteX5" fmla="*/ 19547 w 43953"/>
                  <a:gd name="connsiteY5" fmla="*/ 58638 h 83071"/>
                  <a:gd name="connsiteX6" fmla="*/ 36649 w 43953"/>
                  <a:gd name="connsiteY6" fmla="*/ 0 h 83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953" h="83071">
                    <a:moveTo>
                      <a:pt x="36649" y="0"/>
                    </a:moveTo>
                    <a:cubicBezTo>
                      <a:pt x="31764" y="0"/>
                      <a:pt x="29320" y="0"/>
                      <a:pt x="24433" y="0"/>
                    </a:cubicBezTo>
                    <a:cubicBezTo>
                      <a:pt x="24433" y="0"/>
                      <a:pt x="24433" y="0"/>
                      <a:pt x="24433" y="0"/>
                    </a:cubicBezTo>
                    <a:cubicBezTo>
                      <a:pt x="39093" y="7330"/>
                      <a:pt x="24433" y="34206"/>
                      <a:pt x="19547" y="46422"/>
                    </a:cubicBezTo>
                    <a:cubicBezTo>
                      <a:pt x="14661" y="58638"/>
                      <a:pt x="7331" y="70855"/>
                      <a:pt x="0" y="83071"/>
                    </a:cubicBezTo>
                    <a:cubicBezTo>
                      <a:pt x="7331" y="75741"/>
                      <a:pt x="14661" y="68412"/>
                      <a:pt x="19547" y="58638"/>
                    </a:cubicBezTo>
                    <a:cubicBezTo>
                      <a:pt x="24433" y="53752"/>
                      <a:pt x="58639" y="2443"/>
                      <a:pt x="36649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7" name="Freeform: Shape 3236">
                <a:extLst>
                  <a:ext uri="{FF2B5EF4-FFF2-40B4-BE49-F238E27FC236}">
                    <a16:creationId xmlns:a16="http://schemas.microsoft.com/office/drawing/2014/main" id="{223E6BD3-6681-4CA9-9930-E9B6A89515A3}"/>
                  </a:ext>
                </a:extLst>
              </p:cNvPr>
              <p:cNvSpPr/>
              <p:nvPr/>
            </p:nvSpPr>
            <p:spPr>
              <a:xfrm>
                <a:off x="11956741" y="2466167"/>
                <a:ext cx="91061" cy="97730"/>
              </a:xfrm>
              <a:custGeom>
                <a:avLst/>
                <a:gdLst>
                  <a:gd name="connsiteX0" fmla="*/ 17764 w 91061"/>
                  <a:gd name="connsiteY0" fmla="*/ 36649 h 97730"/>
                  <a:gd name="connsiteX1" fmla="*/ 15321 w 91061"/>
                  <a:gd name="connsiteY1" fmla="*/ 97731 h 97730"/>
                  <a:gd name="connsiteX2" fmla="*/ 22651 w 91061"/>
                  <a:gd name="connsiteY2" fmla="*/ 36649 h 97730"/>
                  <a:gd name="connsiteX3" fmla="*/ 91062 w 91061"/>
                  <a:gd name="connsiteY3" fmla="*/ 0 h 97730"/>
                  <a:gd name="connsiteX4" fmla="*/ 17764 w 91061"/>
                  <a:gd name="connsiteY4" fmla="*/ 36649 h 9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061" h="97730">
                    <a:moveTo>
                      <a:pt x="17764" y="36649"/>
                    </a:moveTo>
                    <a:cubicBezTo>
                      <a:pt x="-9112" y="58638"/>
                      <a:pt x="-1782" y="80628"/>
                      <a:pt x="15321" y="97731"/>
                    </a:cubicBezTo>
                    <a:cubicBezTo>
                      <a:pt x="3105" y="75741"/>
                      <a:pt x="662" y="48865"/>
                      <a:pt x="22651" y="36649"/>
                    </a:cubicBezTo>
                    <a:cubicBezTo>
                      <a:pt x="44641" y="24433"/>
                      <a:pt x="69073" y="12216"/>
                      <a:pt x="91062" y="0"/>
                    </a:cubicBezTo>
                    <a:cubicBezTo>
                      <a:pt x="66629" y="9773"/>
                      <a:pt x="39754" y="19546"/>
                      <a:pt x="17764" y="36649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8" name="Freeform: Shape 3237">
                <a:extLst>
                  <a:ext uri="{FF2B5EF4-FFF2-40B4-BE49-F238E27FC236}">
                    <a16:creationId xmlns:a16="http://schemas.microsoft.com/office/drawing/2014/main" id="{D35D0D5B-51C1-4039-8D23-F71EE5D5F94D}"/>
                  </a:ext>
                </a:extLst>
              </p:cNvPr>
              <p:cNvSpPr/>
              <p:nvPr/>
            </p:nvSpPr>
            <p:spPr>
              <a:xfrm>
                <a:off x="11976949" y="2762033"/>
                <a:ext cx="73298" cy="131706"/>
              </a:xfrm>
              <a:custGeom>
                <a:avLst/>
                <a:gdLst>
                  <a:gd name="connsiteX0" fmla="*/ 58638 w 73298"/>
                  <a:gd name="connsiteY0" fmla="*/ 53521 h 131706"/>
                  <a:gd name="connsiteX1" fmla="*/ 48865 w 73298"/>
                  <a:gd name="connsiteY1" fmla="*/ 21759 h 131706"/>
                  <a:gd name="connsiteX2" fmla="*/ 31762 w 73298"/>
                  <a:gd name="connsiteY2" fmla="*/ 2213 h 131706"/>
                  <a:gd name="connsiteX3" fmla="*/ 7330 w 73298"/>
                  <a:gd name="connsiteY3" fmla="*/ 19316 h 131706"/>
                  <a:gd name="connsiteX4" fmla="*/ 0 w 73298"/>
                  <a:gd name="connsiteY4" fmla="*/ 51078 h 131706"/>
                  <a:gd name="connsiteX5" fmla="*/ 31762 w 73298"/>
                  <a:gd name="connsiteY5" fmla="*/ 24202 h 131706"/>
                  <a:gd name="connsiteX6" fmla="*/ 73298 w 73298"/>
                  <a:gd name="connsiteY6" fmla="*/ 131706 h 131706"/>
                  <a:gd name="connsiteX7" fmla="*/ 58638 w 73298"/>
                  <a:gd name="connsiteY7" fmla="*/ 53521 h 131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298" h="131706">
                    <a:moveTo>
                      <a:pt x="58638" y="53521"/>
                    </a:moveTo>
                    <a:cubicBezTo>
                      <a:pt x="56195" y="43748"/>
                      <a:pt x="53752" y="31532"/>
                      <a:pt x="48865" y="21759"/>
                    </a:cubicBezTo>
                    <a:cubicBezTo>
                      <a:pt x="46421" y="14429"/>
                      <a:pt x="41536" y="4656"/>
                      <a:pt x="31762" y="2213"/>
                    </a:cubicBezTo>
                    <a:cubicBezTo>
                      <a:pt x="14659" y="-5117"/>
                      <a:pt x="9772" y="7099"/>
                      <a:pt x="7330" y="19316"/>
                    </a:cubicBezTo>
                    <a:cubicBezTo>
                      <a:pt x="4887" y="29089"/>
                      <a:pt x="2443" y="41305"/>
                      <a:pt x="0" y="51078"/>
                    </a:cubicBezTo>
                    <a:cubicBezTo>
                      <a:pt x="4887" y="31532"/>
                      <a:pt x="14659" y="-7560"/>
                      <a:pt x="31762" y="24202"/>
                    </a:cubicBezTo>
                    <a:cubicBezTo>
                      <a:pt x="48865" y="58408"/>
                      <a:pt x="63524" y="95057"/>
                      <a:pt x="73298" y="131706"/>
                    </a:cubicBezTo>
                    <a:cubicBezTo>
                      <a:pt x="70854" y="102387"/>
                      <a:pt x="65969" y="77954"/>
                      <a:pt x="58638" y="5352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239" name="Graphic 2886">
              <a:extLst>
                <a:ext uri="{FF2B5EF4-FFF2-40B4-BE49-F238E27FC236}">
                  <a16:creationId xmlns:a16="http://schemas.microsoft.com/office/drawing/2014/main" id="{24600877-8B97-4D9C-B5E3-026872FB2143}"/>
                </a:ext>
              </a:extLst>
            </p:cNvPr>
            <p:cNvGrpSpPr/>
            <p:nvPr/>
          </p:nvGrpSpPr>
          <p:grpSpPr>
            <a:xfrm>
              <a:off x="11551820" y="1888544"/>
              <a:ext cx="1101915" cy="1487605"/>
              <a:chOff x="11551820" y="1888544"/>
              <a:chExt cx="1101915" cy="1487605"/>
            </a:xfrm>
            <a:solidFill>
              <a:srgbClr val="F1EEB7"/>
            </a:solidFill>
          </p:grpSpPr>
          <p:sp>
            <p:nvSpPr>
              <p:cNvPr id="3240" name="Freeform: Shape 3239">
                <a:extLst>
                  <a:ext uri="{FF2B5EF4-FFF2-40B4-BE49-F238E27FC236}">
                    <a16:creationId xmlns:a16="http://schemas.microsoft.com/office/drawing/2014/main" id="{E5ABECCE-5C30-4B40-AA9F-AA66FEA4CFF7}"/>
                  </a:ext>
                </a:extLst>
              </p:cNvPr>
              <p:cNvSpPr/>
              <p:nvPr/>
            </p:nvSpPr>
            <p:spPr>
              <a:xfrm>
                <a:off x="11883019" y="1888544"/>
                <a:ext cx="203266" cy="442633"/>
              </a:xfrm>
              <a:custGeom>
                <a:avLst/>
                <a:gdLst>
                  <a:gd name="connsiteX0" fmla="*/ 1086 w 203266"/>
                  <a:gd name="connsiteY0" fmla="*/ 440801 h 442633"/>
                  <a:gd name="connsiteX1" fmla="*/ 71940 w 203266"/>
                  <a:gd name="connsiteY1" fmla="*/ 335740 h 442633"/>
                  <a:gd name="connsiteX2" fmla="*/ 147682 w 203266"/>
                  <a:gd name="connsiteY2" fmla="*/ 220906 h 442633"/>
                  <a:gd name="connsiteX3" fmla="*/ 196548 w 203266"/>
                  <a:gd name="connsiteY3" fmla="*/ 106073 h 442633"/>
                  <a:gd name="connsiteX4" fmla="*/ 198991 w 203266"/>
                  <a:gd name="connsiteY4" fmla="*/ 1012 h 442633"/>
                  <a:gd name="connsiteX5" fmla="*/ 196548 w 203266"/>
                  <a:gd name="connsiteY5" fmla="*/ 3455 h 442633"/>
                  <a:gd name="connsiteX6" fmla="*/ 172115 w 203266"/>
                  <a:gd name="connsiteY6" fmla="*/ 150051 h 442633"/>
                  <a:gd name="connsiteX7" fmla="*/ 106147 w 203266"/>
                  <a:gd name="connsiteY7" fmla="*/ 264885 h 442633"/>
                  <a:gd name="connsiteX8" fmla="*/ 32849 w 203266"/>
                  <a:gd name="connsiteY8" fmla="*/ 374832 h 442633"/>
                  <a:gd name="connsiteX9" fmla="*/ 1086 w 203266"/>
                  <a:gd name="connsiteY9" fmla="*/ 440801 h 442633"/>
                  <a:gd name="connsiteX10" fmla="*/ 1086 w 203266"/>
                  <a:gd name="connsiteY10" fmla="*/ 440801 h 442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3266" h="442633">
                    <a:moveTo>
                      <a:pt x="1086" y="440801"/>
                    </a:moveTo>
                    <a:cubicBezTo>
                      <a:pt x="8416" y="404152"/>
                      <a:pt x="49952" y="365059"/>
                      <a:pt x="71940" y="335740"/>
                    </a:cubicBezTo>
                    <a:cubicBezTo>
                      <a:pt x="96373" y="299091"/>
                      <a:pt x="128135" y="262442"/>
                      <a:pt x="147682" y="220906"/>
                    </a:cubicBezTo>
                    <a:cubicBezTo>
                      <a:pt x="164784" y="181814"/>
                      <a:pt x="181887" y="145165"/>
                      <a:pt x="196548" y="106073"/>
                    </a:cubicBezTo>
                    <a:cubicBezTo>
                      <a:pt x="206320" y="71867"/>
                      <a:pt x="203877" y="35218"/>
                      <a:pt x="198991" y="1012"/>
                    </a:cubicBezTo>
                    <a:cubicBezTo>
                      <a:pt x="198991" y="-1431"/>
                      <a:pt x="196548" y="1012"/>
                      <a:pt x="196548" y="3455"/>
                    </a:cubicBezTo>
                    <a:cubicBezTo>
                      <a:pt x="201433" y="57207"/>
                      <a:pt x="194104" y="98743"/>
                      <a:pt x="172115" y="150051"/>
                    </a:cubicBezTo>
                    <a:cubicBezTo>
                      <a:pt x="155012" y="189144"/>
                      <a:pt x="130579" y="228236"/>
                      <a:pt x="106147" y="264885"/>
                    </a:cubicBezTo>
                    <a:cubicBezTo>
                      <a:pt x="81714" y="301534"/>
                      <a:pt x="57281" y="338183"/>
                      <a:pt x="32849" y="374832"/>
                    </a:cubicBezTo>
                    <a:cubicBezTo>
                      <a:pt x="15745" y="394379"/>
                      <a:pt x="-1358" y="418811"/>
                      <a:pt x="1086" y="440801"/>
                    </a:cubicBezTo>
                    <a:cubicBezTo>
                      <a:pt x="-1358" y="443244"/>
                      <a:pt x="1086" y="443244"/>
                      <a:pt x="1086" y="44080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1" name="Freeform: Shape 3240">
                <a:extLst>
                  <a:ext uri="{FF2B5EF4-FFF2-40B4-BE49-F238E27FC236}">
                    <a16:creationId xmlns:a16="http://schemas.microsoft.com/office/drawing/2014/main" id="{5DDE922B-D2D2-4B73-A345-87A58F56B321}"/>
                  </a:ext>
                </a:extLst>
              </p:cNvPr>
              <p:cNvSpPr/>
              <p:nvPr/>
            </p:nvSpPr>
            <p:spPr>
              <a:xfrm>
                <a:off x="11987333" y="2092347"/>
                <a:ext cx="510032" cy="391628"/>
              </a:xfrm>
              <a:custGeom>
                <a:avLst/>
                <a:gdLst>
                  <a:gd name="connsiteX0" fmla="*/ 1833 w 510032"/>
                  <a:gd name="connsiteY0" fmla="*/ 390923 h 391628"/>
                  <a:gd name="connsiteX1" fmla="*/ 153316 w 510032"/>
                  <a:gd name="connsiteY1" fmla="*/ 320068 h 391628"/>
                  <a:gd name="connsiteX2" fmla="*/ 307242 w 510032"/>
                  <a:gd name="connsiteY2" fmla="*/ 222337 h 391628"/>
                  <a:gd name="connsiteX3" fmla="*/ 510033 w 510032"/>
                  <a:gd name="connsiteY3" fmla="*/ 0 h 391628"/>
                  <a:gd name="connsiteX4" fmla="*/ 510033 w 510032"/>
                  <a:gd name="connsiteY4" fmla="*/ 0 h 391628"/>
                  <a:gd name="connsiteX5" fmla="*/ 285252 w 510032"/>
                  <a:gd name="connsiteY5" fmla="*/ 229667 h 391628"/>
                  <a:gd name="connsiteX6" fmla="*/ 141100 w 510032"/>
                  <a:gd name="connsiteY6" fmla="*/ 320068 h 391628"/>
                  <a:gd name="connsiteX7" fmla="*/ 1833 w 510032"/>
                  <a:gd name="connsiteY7" fmla="*/ 390923 h 391628"/>
                  <a:gd name="connsiteX8" fmla="*/ 1833 w 510032"/>
                  <a:gd name="connsiteY8" fmla="*/ 390923 h 391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10032" h="391628">
                    <a:moveTo>
                      <a:pt x="1833" y="390923"/>
                    </a:moveTo>
                    <a:cubicBezTo>
                      <a:pt x="53141" y="366490"/>
                      <a:pt x="102007" y="346944"/>
                      <a:pt x="153316" y="320068"/>
                    </a:cubicBezTo>
                    <a:cubicBezTo>
                      <a:pt x="207067" y="290749"/>
                      <a:pt x="258376" y="256543"/>
                      <a:pt x="307242" y="222337"/>
                    </a:cubicBezTo>
                    <a:cubicBezTo>
                      <a:pt x="390312" y="161256"/>
                      <a:pt x="456281" y="85514"/>
                      <a:pt x="510033" y="0"/>
                    </a:cubicBezTo>
                    <a:cubicBezTo>
                      <a:pt x="510033" y="0"/>
                      <a:pt x="510033" y="0"/>
                      <a:pt x="510033" y="0"/>
                    </a:cubicBezTo>
                    <a:cubicBezTo>
                      <a:pt x="446508" y="87957"/>
                      <a:pt x="375653" y="163699"/>
                      <a:pt x="285252" y="229667"/>
                    </a:cubicBezTo>
                    <a:cubicBezTo>
                      <a:pt x="238831" y="263873"/>
                      <a:pt x="192408" y="293192"/>
                      <a:pt x="141100" y="320068"/>
                    </a:cubicBezTo>
                    <a:cubicBezTo>
                      <a:pt x="94677" y="344501"/>
                      <a:pt x="45812" y="361604"/>
                      <a:pt x="1833" y="390923"/>
                    </a:cubicBezTo>
                    <a:cubicBezTo>
                      <a:pt x="-611" y="388480"/>
                      <a:pt x="-611" y="393366"/>
                      <a:pt x="1833" y="39092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2" name="Freeform: Shape 3241">
                <a:extLst>
                  <a:ext uri="{FF2B5EF4-FFF2-40B4-BE49-F238E27FC236}">
                    <a16:creationId xmlns:a16="http://schemas.microsoft.com/office/drawing/2014/main" id="{8B45961D-3DCE-485F-A27B-E45EF131FE44}"/>
                  </a:ext>
                </a:extLst>
              </p:cNvPr>
              <p:cNvSpPr/>
              <p:nvPr/>
            </p:nvSpPr>
            <p:spPr>
              <a:xfrm>
                <a:off x="12073075" y="2556568"/>
                <a:ext cx="580660" cy="94235"/>
              </a:xfrm>
              <a:custGeom>
                <a:avLst/>
                <a:gdLst>
                  <a:gd name="connsiteX0" fmla="*/ 1606 w 580660"/>
                  <a:gd name="connsiteY0" fmla="*/ 80628 h 94235"/>
                  <a:gd name="connsiteX1" fmla="*/ 270365 w 580660"/>
                  <a:gd name="connsiteY1" fmla="*/ 87957 h 94235"/>
                  <a:gd name="connsiteX2" fmla="*/ 431620 w 580660"/>
                  <a:gd name="connsiteY2" fmla="*/ 56195 h 94235"/>
                  <a:gd name="connsiteX3" fmla="*/ 580661 w 580660"/>
                  <a:gd name="connsiteY3" fmla="*/ 0 h 94235"/>
                  <a:gd name="connsiteX4" fmla="*/ 580661 w 580660"/>
                  <a:gd name="connsiteY4" fmla="*/ 0 h 94235"/>
                  <a:gd name="connsiteX5" fmla="*/ 4048 w 580660"/>
                  <a:gd name="connsiteY5" fmla="*/ 80628 h 94235"/>
                  <a:gd name="connsiteX6" fmla="*/ 1606 w 580660"/>
                  <a:gd name="connsiteY6" fmla="*/ 80628 h 94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80660" h="94235">
                    <a:moveTo>
                      <a:pt x="1606" y="80628"/>
                    </a:moveTo>
                    <a:cubicBezTo>
                      <a:pt x="89563" y="92844"/>
                      <a:pt x="179964" y="100174"/>
                      <a:pt x="270365" y="87957"/>
                    </a:cubicBezTo>
                    <a:cubicBezTo>
                      <a:pt x="324117" y="80628"/>
                      <a:pt x="377868" y="68412"/>
                      <a:pt x="431620" y="56195"/>
                    </a:cubicBezTo>
                    <a:cubicBezTo>
                      <a:pt x="482930" y="41536"/>
                      <a:pt x="531795" y="19546"/>
                      <a:pt x="580661" y="0"/>
                    </a:cubicBezTo>
                    <a:cubicBezTo>
                      <a:pt x="580661" y="0"/>
                      <a:pt x="580661" y="0"/>
                      <a:pt x="580661" y="0"/>
                    </a:cubicBezTo>
                    <a:cubicBezTo>
                      <a:pt x="392529" y="58638"/>
                      <a:pt x="201954" y="107504"/>
                      <a:pt x="4048" y="80628"/>
                    </a:cubicBezTo>
                    <a:cubicBezTo>
                      <a:pt x="-839" y="78185"/>
                      <a:pt x="-839" y="80628"/>
                      <a:pt x="1606" y="80628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3" name="Freeform: Shape 3242">
                <a:extLst>
                  <a:ext uri="{FF2B5EF4-FFF2-40B4-BE49-F238E27FC236}">
                    <a16:creationId xmlns:a16="http://schemas.microsoft.com/office/drawing/2014/main" id="{67E54A04-E284-4B76-96C8-23A2D56D2C81}"/>
                  </a:ext>
                </a:extLst>
              </p:cNvPr>
              <p:cNvSpPr/>
              <p:nvPr/>
            </p:nvSpPr>
            <p:spPr>
              <a:xfrm>
                <a:off x="12172411" y="2861977"/>
                <a:ext cx="454447" cy="139266"/>
              </a:xfrm>
              <a:custGeom>
                <a:avLst/>
                <a:gdLst>
                  <a:gd name="connsiteX0" fmla="*/ 454448 w 454447"/>
                  <a:gd name="connsiteY0" fmla="*/ 139266 h 139266"/>
                  <a:gd name="connsiteX1" fmla="*/ 454448 w 454447"/>
                  <a:gd name="connsiteY1" fmla="*/ 139266 h 139266"/>
                  <a:gd name="connsiteX2" fmla="*/ 0 w 454447"/>
                  <a:gd name="connsiteY2" fmla="*/ 0 h 139266"/>
                  <a:gd name="connsiteX3" fmla="*/ 0 w 454447"/>
                  <a:gd name="connsiteY3" fmla="*/ 0 h 139266"/>
                  <a:gd name="connsiteX4" fmla="*/ 454448 w 454447"/>
                  <a:gd name="connsiteY4" fmla="*/ 139266 h 139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4447" h="139266">
                    <a:moveTo>
                      <a:pt x="454448" y="139266"/>
                    </a:moveTo>
                    <a:cubicBezTo>
                      <a:pt x="454448" y="139266"/>
                      <a:pt x="454448" y="139266"/>
                      <a:pt x="454448" y="139266"/>
                    </a:cubicBezTo>
                    <a:cubicBezTo>
                      <a:pt x="298079" y="124607"/>
                      <a:pt x="141709" y="65968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6822" y="75741"/>
                      <a:pt x="295635" y="131936"/>
                      <a:pt x="454448" y="13926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4" name="Freeform: Shape 3243">
                <a:extLst>
                  <a:ext uri="{FF2B5EF4-FFF2-40B4-BE49-F238E27FC236}">
                    <a16:creationId xmlns:a16="http://schemas.microsoft.com/office/drawing/2014/main" id="{9F61A75F-059D-4533-A5AB-792D7A595718}"/>
                  </a:ext>
                </a:extLst>
              </p:cNvPr>
              <p:cNvSpPr/>
              <p:nvPr/>
            </p:nvSpPr>
            <p:spPr>
              <a:xfrm>
                <a:off x="12138205" y="2993913"/>
                <a:ext cx="388480" cy="346944"/>
              </a:xfrm>
              <a:custGeom>
                <a:avLst/>
                <a:gdLst>
                  <a:gd name="connsiteX0" fmla="*/ 388480 w 388480"/>
                  <a:gd name="connsiteY0" fmla="*/ 346944 h 346944"/>
                  <a:gd name="connsiteX1" fmla="*/ 388480 w 388480"/>
                  <a:gd name="connsiteY1" fmla="*/ 346944 h 346944"/>
                  <a:gd name="connsiteX2" fmla="*/ 178358 w 388480"/>
                  <a:gd name="connsiteY2" fmla="*/ 202791 h 346944"/>
                  <a:gd name="connsiteX3" fmla="*/ 2444 w 388480"/>
                  <a:gd name="connsiteY3" fmla="*/ 0 h 346944"/>
                  <a:gd name="connsiteX4" fmla="*/ 0 w 388480"/>
                  <a:gd name="connsiteY4" fmla="*/ 2443 h 346944"/>
                  <a:gd name="connsiteX5" fmla="*/ 388480 w 388480"/>
                  <a:gd name="connsiteY5" fmla="*/ 346944 h 346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8480" h="346944">
                    <a:moveTo>
                      <a:pt x="388480" y="346944"/>
                    </a:moveTo>
                    <a:cubicBezTo>
                      <a:pt x="388480" y="346944"/>
                      <a:pt x="388480" y="344501"/>
                      <a:pt x="388480" y="346944"/>
                    </a:cubicBezTo>
                    <a:cubicBezTo>
                      <a:pt x="312738" y="315182"/>
                      <a:pt x="241884" y="256543"/>
                      <a:pt x="178358" y="202791"/>
                    </a:cubicBezTo>
                    <a:cubicBezTo>
                      <a:pt x="112391" y="144153"/>
                      <a:pt x="56195" y="68412"/>
                      <a:pt x="2444" y="0"/>
                    </a:cubicBezTo>
                    <a:cubicBezTo>
                      <a:pt x="2444" y="0"/>
                      <a:pt x="0" y="0"/>
                      <a:pt x="0" y="2443"/>
                    </a:cubicBezTo>
                    <a:cubicBezTo>
                      <a:pt x="97731" y="139266"/>
                      <a:pt x="219894" y="290749"/>
                      <a:pt x="388480" y="34694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5" name="Freeform: Shape 3244">
                <a:extLst>
                  <a:ext uri="{FF2B5EF4-FFF2-40B4-BE49-F238E27FC236}">
                    <a16:creationId xmlns:a16="http://schemas.microsoft.com/office/drawing/2014/main" id="{BEB81A1E-5E07-47A2-9D3B-5E86E54DFEF7}"/>
                  </a:ext>
                </a:extLst>
              </p:cNvPr>
              <p:cNvSpPr/>
              <p:nvPr/>
            </p:nvSpPr>
            <p:spPr>
              <a:xfrm>
                <a:off x="12025815" y="3014817"/>
                <a:ext cx="69970" cy="361332"/>
              </a:xfrm>
              <a:custGeom>
                <a:avLst/>
                <a:gdLst>
                  <a:gd name="connsiteX0" fmla="*/ 0 w 69970"/>
                  <a:gd name="connsiteY0" fmla="*/ 360247 h 361332"/>
                  <a:gd name="connsiteX1" fmla="*/ 56195 w 69970"/>
                  <a:gd name="connsiteY1" fmla="*/ 194104 h 361332"/>
                  <a:gd name="connsiteX2" fmla="*/ 65969 w 69970"/>
                  <a:gd name="connsiteY2" fmla="*/ 1086 h 361332"/>
                  <a:gd name="connsiteX3" fmla="*/ 63524 w 69970"/>
                  <a:gd name="connsiteY3" fmla="*/ 1086 h 361332"/>
                  <a:gd name="connsiteX4" fmla="*/ 51308 w 69970"/>
                  <a:gd name="connsiteY4" fmla="*/ 181888 h 361332"/>
                  <a:gd name="connsiteX5" fmla="*/ 0 w 69970"/>
                  <a:gd name="connsiteY5" fmla="*/ 360247 h 361332"/>
                  <a:gd name="connsiteX6" fmla="*/ 0 w 69970"/>
                  <a:gd name="connsiteY6" fmla="*/ 360247 h 361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9970" h="361332">
                    <a:moveTo>
                      <a:pt x="0" y="360247"/>
                    </a:moveTo>
                    <a:cubicBezTo>
                      <a:pt x="29320" y="311381"/>
                      <a:pt x="43979" y="250299"/>
                      <a:pt x="56195" y="194104"/>
                    </a:cubicBezTo>
                    <a:cubicBezTo>
                      <a:pt x="70854" y="130579"/>
                      <a:pt x="73298" y="64611"/>
                      <a:pt x="65969" y="1086"/>
                    </a:cubicBezTo>
                    <a:cubicBezTo>
                      <a:pt x="65969" y="-1357"/>
                      <a:pt x="63524" y="1086"/>
                      <a:pt x="63524" y="1086"/>
                    </a:cubicBezTo>
                    <a:cubicBezTo>
                      <a:pt x="68411" y="62168"/>
                      <a:pt x="61082" y="120806"/>
                      <a:pt x="51308" y="181888"/>
                    </a:cubicBezTo>
                    <a:cubicBezTo>
                      <a:pt x="43979" y="242970"/>
                      <a:pt x="26875" y="308938"/>
                      <a:pt x="0" y="360247"/>
                    </a:cubicBezTo>
                    <a:cubicBezTo>
                      <a:pt x="0" y="360247"/>
                      <a:pt x="0" y="362690"/>
                      <a:pt x="0" y="360247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6" name="Freeform: Shape 3245">
                <a:extLst>
                  <a:ext uri="{FF2B5EF4-FFF2-40B4-BE49-F238E27FC236}">
                    <a16:creationId xmlns:a16="http://schemas.microsoft.com/office/drawing/2014/main" id="{0FF94842-44D1-4ADD-870E-544C109EA117}"/>
                  </a:ext>
                </a:extLst>
              </p:cNvPr>
              <p:cNvSpPr/>
              <p:nvPr/>
            </p:nvSpPr>
            <p:spPr>
              <a:xfrm>
                <a:off x="11884716" y="2774630"/>
                <a:ext cx="97120" cy="233943"/>
              </a:xfrm>
              <a:custGeom>
                <a:avLst/>
                <a:gdLst>
                  <a:gd name="connsiteX0" fmla="*/ 1832 w 97120"/>
                  <a:gd name="connsiteY0" fmla="*/ 233943 h 233943"/>
                  <a:gd name="connsiteX1" fmla="*/ 58027 w 97120"/>
                  <a:gd name="connsiteY1" fmla="*/ 123996 h 233943"/>
                  <a:gd name="connsiteX2" fmla="*/ 82460 w 97120"/>
                  <a:gd name="connsiteY2" fmla="*/ 55584 h 233943"/>
                  <a:gd name="connsiteX3" fmla="*/ 97120 w 97120"/>
                  <a:gd name="connsiteY3" fmla="*/ 4276 h 233943"/>
                  <a:gd name="connsiteX4" fmla="*/ 97120 w 97120"/>
                  <a:gd name="connsiteY4" fmla="*/ 4276 h 233943"/>
                  <a:gd name="connsiteX5" fmla="*/ 97120 w 97120"/>
                  <a:gd name="connsiteY5" fmla="*/ 1833 h 233943"/>
                  <a:gd name="connsiteX6" fmla="*/ 94676 w 97120"/>
                  <a:gd name="connsiteY6" fmla="*/ 1833 h 233943"/>
                  <a:gd name="connsiteX7" fmla="*/ 48255 w 97120"/>
                  <a:gd name="connsiteY7" fmla="*/ 121553 h 233943"/>
                  <a:gd name="connsiteX8" fmla="*/ 1832 w 97120"/>
                  <a:gd name="connsiteY8" fmla="*/ 233943 h 233943"/>
                  <a:gd name="connsiteX9" fmla="*/ 1832 w 97120"/>
                  <a:gd name="connsiteY9" fmla="*/ 233943 h 233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7120" h="233943">
                    <a:moveTo>
                      <a:pt x="1832" y="233943"/>
                    </a:moveTo>
                    <a:cubicBezTo>
                      <a:pt x="21378" y="199737"/>
                      <a:pt x="40924" y="163088"/>
                      <a:pt x="58027" y="123996"/>
                    </a:cubicBezTo>
                    <a:cubicBezTo>
                      <a:pt x="67801" y="102006"/>
                      <a:pt x="75130" y="77574"/>
                      <a:pt x="82460" y="55584"/>
                    </a:cubicBezTo>
                    <a:cubicBezTo>
                      <a:pt x="87346" y="40925"/>
                      <a:pt x="97120" y="21379"/>
                      <a:pt x="97120" y="4276"/>
                    </a:cubicBezTo>
                    <a:cubicBezTo>
                      <a:pt x="97120" y="4276"/>
                      <a:pt x="97120" y="4276"/>
                      <a:pt x="97120" y="4276"/>
                    </a:cubicBezTo>
                    <a:cubicBezTo>
                      <a:pt x="97120" y="4276"/>
                      <a:pt x="97120" y="1833"/>
                      <a:pt x="97120" y="1833"/>
                    </a:cubicBezTo>
                    <a:cubicBezTo>
                      <a:pt x="97120" y="-611"/>
                      <a:pt x="97120" y="-611"/>
                      <a:pt x="94676" y="1833"/>
                    </a:cubicBezTo>
                    <a:cubicBezTo>
                      <a:pt x="77573" y="40925"/>
                      <a:pt x="65356" y="82461"/>
                      <a:pt x="48255" y="121553"/>
                    </a:cubicBezTo>
                    <a:cubicBezTo>
                      <a:pt x="33594" y="158202"/>
                      <a:pt x="14048" y="194851"/>
                      <a:pt x="1832" y="233943"/>
                    </a:cubicBezTo>
                    <a:cubicBezTo>
                      <a:pt x="-611" y="233943"/>
                      <a:pt x="-611" y="233943"/>
                      <a:pt x="1832" y="23394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7" name="Freeform: Shape 3246">
                <a:extLst>
                  <a:ext uri="{FF2B5EF4-FFF2-40B4-BE49-F238E27FC236}">
                    <a16:creationId xmlns:a16="http://schemas.microsoft.com/office/drawing/2014/main" id="{6E672661-B3D9-4857-BB6A-04C35CA5D31E}"/>
                  </a:ext>
                </a:extLst>
              </p:cNvPr>
              <p:cNvSpPr/>
              <p:nvPr/>
            </p:nvSpPr>
            <p:spPr>
              <a:xfrm>
                <a:off x="11600685" y="2659186"/>
                <a:ext cx="312738" cy="266316"/>
              </a:xfrm>
              <a:custGeom>
                <a:avLst/>
                <a:gdLst>
                  <a:gd name="connsiteX0" fmla="*/ 2444 w 312738"/>
                  <a:gd name="connsiteY0" fmla="*/ 266316 h 266316"/>
                  <a:gd name="connsiteX1" fmla="*/ 183245 w 312738"/>
                  <a:gd name="connsiteY1" fmla="*/ 149040 h 266316"/>
                  <a:gd name="connsiteX2" fmla="*/ 254101 w 312738"/>
                  <a:gd name="connsiteY2" fmla="*/ 75742 h 266316"/>
                  <a:gd name="connsiteX3" fmla="*/ 288306 w 312738"/>
                  <a:gd name="connsiteY3" fmla="*/ 34206 h 266316"/>
                  <a:gd name="connsiteX4" fmla="*/ 312738 w 312738"/>
                  <a:gd name="connsiteY4" fmla="*/ 2443 h 266316"/>
                  <a:gd name="connsiteX5" fmla="*/ 312738 w 312738"/>
                  <a:gd name="connsiteY5" fmla="*/ 0 h 266316"/>
                  <a:gd name="connsiteX6" fmla="*/ 273646 w 312738"/>
                  <a:gd name="connsiteY6" fmla="*/ 46422 h 266316"/>
                  <a:gd name="connsiteX7" fmla="*/ 195462 w 312738"/>
                  <a:gd name="connsiteY7" fmla="*/ 127050 h 266316"/>
                  <a:gd name="connsiteX8" fmla="*/ 0 w 312738"/>
                  <a:gd name="connsiteY8" fmla="*/ 263873 h 266316"/>
                  <a:gd name="connsiteX9" fmla="*/ 2444 w 312738"/>
                  <a:gd name="connsiteY9" fmla="*/ 266316 h 266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2738" h="266316">
                    <a:moveTo>
                      <a:pt x="2444" y="266316"/>
                    </a:moveTo>
                    <a:cubicBezTo>
                      <a:pt x="65969" y="234554"/>
                      <a:pt x="129493" y="195462"/>
                      <a:pt x="183245" y="149040"/>
                    </a:cubicBezTo>
                    <a:cubicBezTo>
                      <a:pt x="210122" y="127050"/>
                      <a:pt x="232111" y="102617"/>
                      <a:pt x="254101" y="75742"/>
                    </a:cubicBezTo>
                    <a:cubicBezTo>
                      <a:pt x="266317" y="61082"/>
                      <a:pt x="278533" y="48865"/>
                      <a:pt x="288306" y="34206"/>
                    </a:cubicBezTo>
                    <a:cubicBezTo>
                      <a:pt x="295637" y="26876"/>
                      <a:pt x="302966" y="7330"/>
                      <a:pt x="312738" y="2443"/>
                    </a:cubicBezTo>
                    <a:cubicBezTo>
                      <a:pt x="312738" y="2443"/>
                      <a:pt x="312738" y="0"/>
                      <a:pt x="312738" y="0"/>
                    </a:cubicBezTo>
                    <a:cubicBezTo>
                      <a:pt x="298079" y="4886"/>
                      <a:pt x="283420" y="34206"/>
                      <a:pt x="273646" y="46422"/>
                    </a:cubicBezTo>
                    <a:cubicBezTo>
                      <a:pt x="249214" y="75742"/>
                      <a:pt x="222338" y="102617"/>
                      <a:pt x="195462" y="127050"/>
                    </a:cubicBezTo>
                    <a:cubicBezTo>
                      <a:pt x="136824" y="178359"/>
                      <a:pt x="68411" y="227224"/>
                      <a:pt x="0" y="263873"/>
                    </a:cubicBezTo>
                    <a:cubicBezTo>
                      <a:pt x="0" y="263873"/>
                      <a:pt x="0" y="266316"/>
                      <a:pt x="2444" y="26631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8" name="Freeform: Shape 3247">
                <a:extLst>
                  <a:ext uri="{FF2B5EF4-FFF2-40B4-BE49-F238E27FC236}">
                    <a16:creationId xmlns:a16="http://schemas.microsoft.com/office/drawing/2014/main" id="{1D46D5C9-DD32-45C6-941F-FD6D17D40057}"/>
                  </a:ext>
                </a:extLst>
              </p:cNvPr>
              <p:cNvSpPr/>
              <p:nvPr/>
            </p:nvSpPr>
            <p:spPr>
              <a:xfrm>
                <a:off x="11551820" y="2313599"/>
                <a:ext cx="332285" cy="145238"/>
              </a:xfrm>
              <a:custGeom>
                <a:avLst/>
                <a:gdLst>
                  <a:gd name="connsiteX0" fmla="*/ 0 w 332285"/>
                  <a:gd name="connsiteY0" fmla="*/ 1086 h 145238"/>
                  <a:gd name="connsiteX1" fmla="*/ 163699 w 332285"/>
                  <a:gd name="connsiteY1" fmla="*/ 76827 h 145238"/>
                  <a:gd name="connsiteX2" fmla="*/ 332286 w 332285"/>
                  <a:gd name="connsiteY2" fmla="*/ 145239 h 145238"/>
                  <a:gd name="connsiteX3" fmla="*/ 332286 w 332285"/>
                  <a:gd name="connsiteY3" fmla="*/ 145239 h 145238"/>
                  <a:gd name="connsiteX4" fmla="*/ 188132 w 332285"/>
                  <a:gd name="connsiteY4" fmla="*/ 71941 h 145238"/>
                  <a:gd name="connsiteX5" fmla="*/ 0 w 332285"/>
                  <a:gd name="connsiteY5" fmla="*/ 1086 h 145238"/>
                  <a:gd name="connsiteX6" fmla="*/ 0 w 332285"/>
                  <a:gd name="connsiteY6" fmla="*/ 1086 h 145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2285" h="145238">
                    <a:moveTo>
                      <a:pt x="0" y="1086"/>
                    </a:moveTo>
                    <a:cubicBezTo>
                      <a:pt x="51310" y="32848"/>
                      <a:pt x="107504" y="59724"/>
                      <a:pt x="163699" y="76827"/>
                    </a:cubicBezTo>
                    <a:cubicBezTo>
                      <a:pt x="219894" y="96374"/>
                      <a:pt x="293192" y="93930"/>
                      <a:pt x="332286" y="145239"/>
                    </a:cubicBezTo>
                    <a:cubicBezTo>
                      <a:pt x="332286" y="145239"/>
                      <a:pt x="332286" y="145239"/>
                      <a:pt x="332286" y="145239"/>
                    </a:cubicBezTo>
                    <a:cubicBezTo>
                      <a:pt x="300522" y="89044"/>
                      <a:pt x="244327" y="89044"/>
                      <a:pt x="188132" y="71941"/>
                    </a:cubicBezTo>
                    <a:cubicBezTo>
                      <a:pt x="124608" y="54838"/>
                      <a:pt x="61082" y="30405"/>
                      <a:pt x="0" y="1086"/>
                    </a:cubicBezTo>
                    <a:cubicBezTo>
                      <a:pt x="0" y="-1357"/>
                      <a:pt x="0" y="1086"/>
                      <a:pt x="0" y="108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9" name="Freeform: Shape 3248">
                <a:extLst>
                  <a:ext uri="{FF2B5EF4-FFF2-40B4-BE49-F238E27FC236}">
                    <a16:creationId xmlns:a16="http://schemas.microsoft.com/office/drawing/2014/main" id="{186318B4-52D8-4449-A0A1-EC29205A532E}"/>
                  </a:ext>
                </a:extLst>
              </p:cNvPr>
              <p:cNvSpPr/>
              <p:nvPr/>
            </p:nvSpPr>
            <p:spPr>
              <a:xfrm>
                <a:off x="11586026" y="2529692"/>
                <a:ext cx="327397" cy="105060"/>
              </a:xfrm>
              <a:custGeom>
                <a:avLst/>
                <a:gdLst>
                  <a:gd name="connsiteX0" fmla="*/ 0 w 327397"/>
                  <a:gd name="connsiteY0" fmla="*/ 105061 h 105060"/>
                  <a:gd name="connsiteX1" fmla="*/ 178358 w 327397"/>
                  <a:gd name="connsiteY1" fmla="*/ 70855 h 105060"/>
                  <a:gd name="connsiteX2" fmla="*/ 327397 w 327397"/>
                  <a:gd name="connsiteY2" fmla="*/ 2443 h 105060"/>
                  <a:gd name="connsiteX3" fmla="*/ 327397 w 327397"/>
                  <a:gd name="connsiteY3" fmla="*/ 0 h 105060"/>
                  <a:gd name="connsiteX4" fmla="*/ 2443 w 327397"/>
                  <a:gd name="connsiteY4" fmla="*/ 102617 h 105060"/>
                  <a:gd name="connsiteX5" fmla="*/ 0 w 327397"/>
                  <a:gd name="connsiteY5" fmla="*/ 105061 h 1050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7397" h="105060">
                    <a:moveTo>
                      <a:pt x="0" y="105061"/>
                    </a:moveTo>
                    <a:cubicBezTo>
                      <a:pt x="61082" y="100174"/>
                      <a:pt x="119719" y="85514"/>
                      <a:pt x="178358" y="70855"/>
                    </a:cubicBezTo>
                    <a:cubicBezTo>
                      <a:pt x="234553" y="56195"/>
                      <a:pt x="280976" y="39092"/>
                      <a:pt x="327397" y="2443"/>
                    </a:cubicBezTo>
                    <a:cubicBezTo>
                      <a:pt x="327397" y="2443"/>
                      <a:pt x="327397" y="0"/>
                      <a:pt x="327397" y="0"/>
                    </a:cubicBezTo>
                    <a:cubicBezTo>
                      <a:pt x="229666" y="58639"/>
                      <a:pt x="112390" y="75742"/>
                      <a:pt x="2443" y="102617"/>
                    </a:cubicBezTo>
                    <a:cubicBezTo>
                      <a:pt x="0" y="102617"/>
                      <a:pt x="0" y="105061"/>
                      <a:pt x="0" y="10506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250" name="Freeform: Shape 3249">
              <a:extLst>
                <a:ext uri="{FF2B5EF4-FFF2-40B4-BE49-F238E27FC236}">
                  <a16:creationId xmlns:a16="http://schemas.microsoft.com/office/drawing/2014/main" id="{B037B9AD-DF0E-465B-8EED-5AD9A8467A6A}"/>
                </a:ext>
              </a:extLst>
            </p:cNvPr>
            <p:cNvSpPr/>
            <p:nvPr/>
          </p:nvSpPr>
          <p:spPr>
            <a:xfrm>
              <a:off x="11703779" y="1827908"/>
              <a:ext cx="166488" cy="167720"/>
            </a:xfrm>
            <a:custGeom>
              <a:avLst/>
              <a:gdLst>
                <a:gd name="connsiteX0" fmla="*/ 1966 w 166488"/>
                <a:gd name="connsiteY0" fmla="*/ 20112 h 167720"/>
                <a:gd name="connsiteX1" fmla="*/ 87481 w 166488"/>
                <a:gd name="connsiteY1" fmla="*/ 83637 h 167720"/>
                <a:gd name="connsiteX2" fmla="*/ 138790 w 166488"/>
                <a:gd name="connsiteY2" fmla="*/ 127616 h 167720"/>
                <a:gd name="connsiteX3" fmla="*/ 155894 w 166488"/>
                <a:gd name="connsiteY3" fmla="*/ 166708 h 167720"/>
                <a:gd name="connsiteX4" fmla="*/ 158336 w 166488"/>
                <a:gd name="connsiteY4" fmla="*/ 164265 h 167720"/>
                <a:gd name="connsiteX5" fmla="*/ 141233 w 166488"/>
                <a:gd name="connsiteY5" fmla="*/ 49431 h 167720"/>
                <a:gd name="connsiteX6" fmla="*/ 9297 w 166488"/>
                <a:gd name="connsiteY6" fmla="*/ 3009 h 167720"/>
                <a:gd name="connsiteX7" fmla="*/ 1966 w 166488"/>
                <a:gd name="connsiteY7" fmla="*/ 20112 h 16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6488" h="167720">
                  <a:moveTo>
                    <a:pt x="1966" y="20112"/>
                  </a:moveTo>
                  <a:cubicBezTo>
                    <a:pt x="21514" y="51875"/>
                    <a:pt x="58163" y="66534"/>
                    <a:pt x="87481" y="83637"/>
                  </a:cubicBezTo>
                  <a:cubicBezTo>
                    <a:pt x="109471" y="95854"/>
                    <a:pt x="124130" y="105627"/>
                    <a:pt x="138790" y="127616"/>
                  </a:cubicBezTo>
                  <a:cubicBezTo>
                    <a:pt x="146120" y="139832"/>
                    <a:pt x="148563" y="152049"/>
                    <a:pt x="155894" y="166708"/>
                  </a:cubicBezTo>
                  <a:cubicBezTo>
                    <a:pt x="155894" y="169152"/>
                    <a:pt x="158336" y="166708"/>
                    <a:pt x="158336" y="164265"/>
                  </a:cubicBezTo>
                  <a:cubicBezTo>
                    <a:pt x="168110" y="122730"/>
                    <a:pt x="175439" y="81194"/>
                    <a:pt x="141233" y="49431"/>
                  </a:cubicBezTo>
                  <a:cubicBezTo>
                    <a:pt x="107028" y="17669"/>
                    <a:pt x="58163" y="-9207"/>
                    <a:pt x="9297" y="3009"/>
                  </a:cubicBezTo>
                  <a:cubicBezTo>
                    <a:pt x="1966" y="3009"/>
                    <a:pt x="-2919" y="15226"/>
                    <a:pt x="1966" y="20112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1" name="Freeform: Shape 3250">
              <a:extLst>
                <a:ext uri="{FF2B5EF4-FFF2-40B4-BE49-F238E27FC236}">
                  <a16:creationId xmlns:a16="http://schemas.microsoft.com/office/drawing/2014/main" id="{E63ACA4F-817C-4D12-B3DB-F57946C53353}"/>
                </a:ext>
              </a:extLst>
            </p:cNvPr>
            <p:cNvSpPr/>
            <p:nvPr/>
          </p:nvSpPr>
          <p:spPr>
            <a:xfrm>
              <a:off x="11158076" y="2485127"/>
              <a:ext cx="115211" cy="259573"/>
            </a:xfrm>
            <a:custGeom>
              <a:avLst/>
              <a:gdLst>
                <a:gd name="connsiteX0" fmla="*/ 112768 w 115211"/>
                <a:gd name="connsiteY0" fmla="*/ 259573 h 259573"/>
                <a:gd name="connsiteX1" fmla="*/ 115211 w 115211"/>
                <a:gd name="connsiteY1" fmla="*/ 254687 h 259573"/>
                <a:gd name="connsiteX2" fmla="*/ 63903 w 115211"/>
                <a:gd name="connsiteY2" fmla="*/ 191161 h 259573"/>
                <a:gd name="connsiteX3" fmla="*/ 56573 w 115211"/>
                <a:gd name="connsiteY3" fmla="*/ 122750 h 259573"/>
                <a:gd name="connsiteX4" fmla="*/ 46800 w 115211"/>
                <a:gd name="connsiteY4" fmla="*/ 5473 h 259573"/>
                <a:gd name="connsiteX5" fmla="*/ 27254 w 115211"/>
                <a:gd name="connsiteY5" fmla="*/ 7916 h 259573"/>
                <a:gd name="connsiteX6" fmla="*/ 2821 w 115211"/>
                <a:gd name="connsiteY6" fmla="*/ 81214 h 259573"/>
                <a:gd name="connsiteX7" fmla="*/ 2821 w 115211"/>
                <a:gd name="connsiteY7" fmla="*/ 178945 h 259573"/>
                <a:gd name="connsiteX8" fmla="*/ 112768 w 115211"/>
                <a:gd name="connsiteY8" fmla="*/ 259573 h 259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211" h="259573">
                  <a:moveTo>
                    <a:pt x="112768" y="259573"/>
                  </a:moveTo>
                  <a:cubicBezTo>
                    <a:pt x="115211" y="259573"/>
                    <a:pt x="115211" y="257130"/>
                    <a:pt x="115211" y="254687"/>
                  </a:cubicBezTo>
                  <a:cubicBezTo>
                    <a:pt x="88335" y="237584"/>
                    <a:pt x="73676" y="222924"/>
                    <a:pt x="63903" y="191161"/>
                  </a:cubicBezTo>
                  <a:cubicBezTo>
                    <a:pt x="56573" y="166729"/>
                    <a:pt x="54130" y="147182"/>
                    <a:pt x="56573" y="122750"/>
                  </a:cubicBezTo>
                  <a:cubicBezTo>
                    <a:pt x="59017" y="86101"/>
                    <a:pt x="61460" y="39679"/>
                    <a:pt x="46800" y="5473"/>
                  </a:cubicBezTo>
                  <a:cubicBezTo>
                    <a:pt x="41913" y="-4300"/>
                    <a:pt x="32140" y="586"/>
                    <a:pt x="27254" y="7916"/>
                  </a:cubicBezTo>
                  <a:cubicBezTo>
                    <a:pt x="10151" y="29906"/>
                    <a:pt x="7708" y="54339"/>
                    <a:pt x="2821" y="81214"/>
                  </a:cubicBezTo>
                  <a:cubicBezTo>
                    <a:pt x="378" y="112977"/>
                    <a:pt x="-2065" y="147182"/>
                    <a:pt x="2821" y="178945"/>
                  </a:cubicBezTo>
                  <a:cubicBezTo>
                    <a:pt x="10151" y="237584"/>
                    <a:pt x="63903" y="257130"/>
                    <a:pt x="112768" y="259573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2" name="Freeform: Shape 3251">
              <a:extLst>
                <a:ext uri="{FF2B5EF4-FFF2-40B4-BE49-F238E27FC236}">
                  <a16:creationId xmlns:a16="http://schemas.microsoft.com/office/drawing/2014/main" id="{C9AF066B-CA08-4673-AE41-287B9C4E8366}"/>
                </a:ext>
              </a:extLst>
            </p:cNvPr>
            <p:cNvSpPr/>
            <p:nvPr/>
          </p:nvSpPr>
          <p:spPr>
            <a:xfrm>
              <a:off x="11296990" y="2097710"/>
              <a:ext cx="108234" cy="263396"/>
            </a:xfrm>
            <a:custGeom>
              <a:avLst/>
              <a:gdLst>
                <a:gd name="connsiteX0" fmla="*/ 100905 w 108234"/>
                <a:gd name="connsiteY0" fmla="*/ 263397 h 263396"/>
                <a:gd name="connsiteX1" fmla="*/ 103348 w 108234"/>
                <a:gd name="connsiteY1" fmla="*/ 258510 h 263396"/>
                <a:gd name="connsiteX2" fmla="*/ 69142 w 108234"/>
                <a:gd name="connsiteY2" fmla="*/ 136347 h 263396"/>
                <a:gd name="connsiteX3" fmla="*/ 108234 w 108234"/>
                <a:gd name="connsiteY3" fmla="*/ 9297 h 263396"/>
                <a:gd name="connsiteX4" fmla="*/ 96018 w 108234"/>
                <a:gd name="connsiteY4" fmla="*/ 1967 h 263396"/>
                <a:gd name="connsiteX5" fmla="*/ 730 w 108234"/>
                <a:gd name="connsiteY5" fmla="*/ 165666 h 263396"/>
                <a:gd name="connsiteX6" fmla="*/ 100905 w 108234"/>
                <a:gd name="connsiteY6" fmla="*/ 263397 h 263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234" h="263396">
                  <a:moveTo>
                    <a:pt x="100905" y="263397"/>
                  </a:moveTo>
                  <a:cubicBezTo>
                    <a:pt x="103348" y="263397"/>
                    <a:pt x="105791" y="258510"/>
                    <a:pt x="103348" y="258510"/>
                  </a:cubicBezTo>
                  <a:cubicBezTo>
                    <a:pt x="66699" y="226748"/>
                    <a:pt x="54483" y="182769"/>
                    <a:pt x="69142" y="136347"/>
                  </a:cubicBezTo>
                  <a:cubicBezTo>
                    <a:pt x="83801" y="92368"/>
                    <a:pt x="103348" y="53276"/>
                    <a:pt x="108234" y="9297"/>
                  </a:cubicBezTo>
                  <a:cubicBezTo>
                    <a:pt x="108234" y="1967"/>
                    <a:pt x="100905" y="-2920"/>
                    <a:pt x="96018" y="1967"/>
                  </a:cubicBezTo>
                  <a:cubicBezTo>
                    <a:pt x="39823" y="33729"/>
                    <a:pt x="10503" y="104584"/>
                    <a:pt x="730" y="165666"/>
                  </a:cubicBezTo>
                  <a:cubicBezTo>
                    <a:pt x="-6599" y="229191"/>
                    <a:pt x="42266" y="258510"/>
                    <a:pt x="100905" y="263397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3" name="Freeform: Shape 3252">
              <a:extLst>
                <a:ext uri="{FF2B5EF4-FFF2-40B4-BE49-F238E27FC236}">
                  <a16:creationId xmlns:a16="http://schemas.microsoft.com/office/drawing/2014/main" id="{FDAB43EF-5502-4414-80F5-748AFF3392F4}"/>
                </a:ext>
              </a:extLst>
            </p:cNvPr>
            <p:cNvSpPr/>
            <p:nvPr/>
          </p:nvSpPr>
          <p:spPr>
            <a:xfrm>
              <a:off x="12015449" y="1838293"/>
              <a:ext cx="208813" cy="176880"/>
            </a:xfrm>
            <a:custGeom>
              <a:avLst/>
              <a:gdLst>
                <a:gd name="connsiteX0" fmla="*/ 3037 w 208813"/>
                <a:gd name="connsiteY0" fmla="*/ 29273 h 176880"/>
                <a:gd name="connsiteX1" fmla="*/ 117869 w 208813"/>
                <a:gd name="connsiteY1" fmla="*/ 68365 h 176880"/>
                <a:gd name="connsiteX2" fmla="*/ 176508 w 208813"/>
                <a:gd name="connsiteY2" fmla="*/ 107458 h 176880"/>
                <a:gd name="connsiteX3" fmla="*/ 193611 w 208813"/>
                <a:gd name="connsiteY3" fmla="*/ 175869 h 176880"/>
                <a:gd name="connsiteX4" fmla="*/ 196054 w 208813"/>
                <a:gd name="connsiteY4" fmla="*/ 173426 h 176880"/>
                <a:gd name="connsiteX5" fmla="*/ 169179 w 208813"/>
                <a:gd name="connsiteY5" fmla="*/ 34159 h 176880"/>
                <a:gd name="connsiteX6" fmla="*/ 10366 w 208813"/>
                <a:gd name="connsiteY6" fmla="*/ 7283 h 176880"/>
                <a:gd name="connsiteX7" fmla="*/ 3037 w 208813"/>
                <a:gd name="connsiteY7" fmla="*/ 29273 h 176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8813" h="176880">
                  <a:moveTo>
                    <a:pt x="3037" y="29273"/>
                  </a:moveTo>
                  <a:cubicBezTo>
                    <a:pt x="34799" y="53705"/>
                    <a:pt x="81220" y="56149"/>
                    <a:pt x="117869" y="68365"/>
                  </a:cubicBezTo>
                  <a:cubicBezTo>
                    <a:pt x="139859" y="75695"/>
                    <a:pt x="156962" y="92798"/>
                    <a:pt x="176508" y="107458"/>
                  </a:cubicBezTo>
                  <a:cubicBezTo>
                    <a:pt x="193611" y="119674"/>
                    <a:pt x="186282" y="158766"/>
                    <a:pt x="193611" y="175869"/>
                  </a:cubicBezTo>
                  <a:cubicBezTo>
                    <a:pt x="193611" y="178312"/>
                    <a:pt x="196054" y="175869"/>
                    <a:pt x="196054" y="173426"/>
                  </a:cubicBezTo>
                  <a:cubicBezTo>
                    <a:pt x="213157" y="117230"/>
                    <a:pt x="220487" y="70808"/>
                    <a:pt x="169179" y="34159"/>
                  </a:cubicBezTo>
                  <a:cubicBezTo>
                    <a:pt x="127643" y="4840"/>
                    <a:pt x="59232" y="-9820"/>
                    <a:pt x="10366" y="7283"/>
                  </a:cubicBezTo>
                  <a:cubicBezTo>
                    <a:pt x="3037" y="12170"/>
                    <a:pt x="-4294" y="24386"/>
                    <a:pt x="3037" y="29273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4" name="Freeform: Shape 3253">
              <a:extLst>
                <a:ext uri="{FF2B5EF4-FFF2-40B4-BE49-F238E27FC236}">
                  <a16:creationId xmlns:a16="http://schemas.microsoft.com/office/drawing/2014/main" id="{ADEF0EA5-F3F2-48E7-B905-CAE1032B8D41}"/>
                </a:ext>
              </a:extLst>
            </p:cNvPr>
            <p:cNvSpPr/>
            <p:nvPr/>
          </p:nvSpPr>
          <p:spPr>
            <a:xfrm>
              <a:off x="12471321" y="1972306"/>
              <a:ext cx="212980" cy="239761"/>
            </a:xfrm>
            <a:custGeom>
              <a:avLst/>
              <a:gdLst>
                <a:gd name="connsiteX0" fmla="*/ 1612 w 212980"/>
                <a:gd name="connsiteY0" fmla="*/ 12538 h 239761"/>
                <a:gd name="connsiteX1" fmla="*/ 109116 w 212980"/>
                <a:gd name="connsiteY1" fmla="*/ 110268 h 239761"/>
                <a:gd name="connsiteX2" fmla="*/ 175083 w 212980"/>
                <a:gd name="connsiteY2" fmla="*/ 234875 h 239761"/>
                <a:gd name="connsiteX3" fmla="*/ 177527 w 212980"/>
                <a:gd name="connsiteY3" fmla="*/ 239762 h 239761"/>
                <a:gd name="connsiteX4" fmla="*/ 182414 w 212980"/>
                <a:gd name="connsiteY4" fmla="*/ 115155 h 239761"/>
                <a:gd name="connsiteX5" fmla="*/ 106672 w 212980"/>
                <a:gd name="connsiteY5" fmla="*/ 54073 h 239761"/>
                <a:gd name="connsiteX6" fmla="*/ 8941 w 212980"/>
                <a:gd name="connsiteY6" fmla="*/ 321 h 239761"/>
                <a:gd name="connsiteX7" fmla="*/ 1612 w 212980"/>
                <a:gd name="connsiteY7" fmla="*/ 12538 h 239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2980" h="239761">
                  <a:moveTo>
                    <a:pt x="1612" y="12538"/>
                  </a:moveTo>
                  <a:cubicBezTo>
                    <a:pt x="40703" y="39414"/>
                    <a:pt x="72467" y="78506"/>
                    <a:pt x="109116" y="110268"/>
                  </a:cubicBezTo>
                  <a:cubicBezTo>
                    <a:pt x="143321" y="139588"/>
                    <a:pt x="211732" y="183566"/>
                    <a:pt x="175083" y="234875"/>
                  </a:cubicBezTo>
                  <a:cubicBezTo>
                    <a:pt x="175083" y="237319"/>
                    <a:pt x="175083" y="239762"/>
                    <a:pt x="177527" y="239762"/>
                  </a:cubicBezTo>
                  <a:cubicBezTo>
                    <a:pt x="228835" y="210442"/>
                    <a:pt x="219063" y="151804"/>
                    <a:pt x="182414" y="115155"/>
                  </a:cubicBezTo>
                  <a:cubicBezTo>
                    <a:pt x="160424" y="93165"/>
                    <a:pt x="133549" y="71176"/>
                    <a:pt x="106672" y="54073"/>
                  </a:cubicBezTo>
                  <a:cubicBezTo>
                    <a:pt x="77352" y="34527"/>
                    <a:pt x="43148" y="10094"/>
                    <a:pt x="8941" y="321"/>
                  </a:cubicBezTo>
                  <a:cubicBezTo>
                    <a:pt x="4054" y="-2122"/>
                    <a:pt x="-3275" y="10094"/>
                    <a:pt x="1612" y="12538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5" name="Freeform: Shape 3254">
              <a:extLst>
                <a:ext uri="{FF2B5EF4-FFF2-40B4-BE49-F238E27FC236}">
                  <a16:creationId xmlns:a16="http://schemas.microsoft.com/office/drawing/2014/main" id="{C7C25BB8-051E-4E9B-80AE-0926CDF96C43}"/>
                </a:ext>
              </a:extLst>
            </p:cNvPr>
            <p:cNvSpPr/>
            <p:nvPr/>
          </p:nvSpPr>
          <p:spPr>
            <a:xfrm>
              <a:off x="12746579" y="2327733"/>
              <a:ext cx="114554" cy="383964"/>
            </a:xfrm>
            <a:custGeom>
              <a:avLst/>
              <a:gdLst>
                <a:gd name="connsiteX0" fmla="*/ 48865 w 114554"/>
                <a:gd name="connsiteY0" fmla="*/ 365658 h 383964"/>
                <a:gd name="connsiteX1" fmla="*/ 112390 w 114554"/>
                <a:gd name="connsiteY1" fmla="*/ 255711 h 383964"/>
                <a:gd name="connsiteX2" fmla="*/ 39092 w 114554"/>
                <a:gd name="connsiteY2" fmla="*/ 1611 h 383964"/>
                <a:gd name="connsiteX3" fmla="*/ 31762 w 114554"/>
                <a:gd name="connsiteY3" fmla="*/ 8941 h 383964"/>
                <a:gd name="connsiteX4" fmla="*/ 41536 w 114554"/>
                <a:gd name="connsiteY4" fmla="*/ 99342 h 383964"/>
                <a:gd name="connsiteX5" fmla="*/ 56195 w 114554"/>
                <a:gd name="connsiteY5" fmla="*/ 209289 h 383964"/>
                <a:gd name="connsiteX6" fmla="*/ 53752 w 114554"/>
                <a:gd name="connsiteY6" fmla="*/ 309464 h 383964"/>
                <a:gd name="connsiteX7" fmla="*/ 17103 w 114554"/>
                <a:gd name="connsiteY7" fmla="*/ 360772 h 383964"/>
                <a:gd name="connsiteX8" fmla="*/ 2443 w 114554"/>
                <a:gd name="connsiteY8" fmla="*/ 375432 h 383964"/>
                <a:gd name="connsiteX9" fmla="*/ 0 w 114554"/>
                <a:gd name="connsiteY9" fmla="*/ 380318 h 383964"/>
                <a:gd name="connsiteX10" fmla="*/ 48865 w 114554"/>
                <a:gd name="connsiteY10" fmla="*/ 365658 h 383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554" h="383964">
                  <a:moveTo>
                    <a:pt x="48865" y="365658"/>
                  </a:moveTo>
                  <a:cubicBezTo>
                    <a:pt x="92844" y="346113"/>
                    <a:pt x="107503" y="297247"/>
                    <a:pt x="112390" y="255711"/>
                  </a:cubicBezTo>
                  <a:cubicBezTo>
                    <a:pt x="124606" y="162867"/>
                    <a:pt x="83070" y="79796"/>
                    <a:pt x="39092" y="1611"/>
                  </a:cubicBezTo>
                  <a:cubicBezTo>
                    <a:pt x="36649" y="-3275"/>
                    <a:pt x="29320" y="4055"/>
                    <a:pt x="31762" y="8941"/>
                  </a:cubicBezTo>
                  <a:cubicBezTo>
                    <a:pt x="36649" y="38260"/>
                    <a:pt x="36649" y="67580"/>
                    <a:pt x="41536" y="99342"/>
                  </a:cubicBezTo>
                  <a:cubicBezTo>
                    <a:pt x="46421" y="135991"/>
                    <a:pt x="51308" y="172640"/>
                    <a:pt x="56195" y="209289"/>
                  </a:cubicBezTo>
                  <a:cubicBezTo>
                    <a:pt x="61082" y="241052"/>
                    <a:pt x="68411" y="280144"/>
                    <a:pt x="53752" y="309464"/>
                  </a:cubicBezTo>
                  <a:cubicBezTo>
                    <a:pt x="46421" y="329009"/>
                    <a:pt x="29320" y="346113"/>
                    <a:pt x="17103" y="360772"/>
                  </a:cubicBezTo>
                  <a:cubicBezTo>
                    <a:pt x="12216" y="365658"/>
                    <a:pt x="9772" y="372988"/>
                    <a:pt x="2443" y="375432"/>
                  </a:cubicBezTo>
                  <a:cubicBezTo>
                    <a:pt x="0" y="375432"/>
                    <a:pt x="0" y="377875"/>
                    <a:pt x="0" y="380318"/>
                  </a:cubicBezTo>
                  <a:cubicBezTo>
                    <a:pt x="9772" y="392535"/>
                    <a:pt x="39092" y="370545"/>
                    <a:pt x="48865" y="365658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6" name="Freeform: Shape 3255">
              <a:extLst>
                <a:ext uri="{FF2B5EF4-FFF2-40B4-BE49-F238E27FC236}">
                  <a16:creationId xmlns:a16="http://schemas.microsoft.com/office/drawing/2014/main" id="{2FC07DEB-CA7A-4D47-A203-6DE737194DA1}"/>
                </a:ext>
              </a:extLst>
            </p:cNvPr>
            <p:cNvSpPr/>
            <p:nvPr/>
          </p:nvSpPr>
          <p:spPr>
            <a:xfrm>
              <a:off x="12653735" y="2856504"/>
              <a:ext cx="177136" cy="317488"/>
            </a:xfrm>
            <a:custGeom>
              <a:avLst/>
              <a:gdLst>
                <a:gd name="connsiteX0" fmla="*/ 2443 w 177136"/>
                <a:gd name="connsiteY0" fmla="*/ 315768 h 317488"/>
                <a:gd name="connsiteX1" fmla="*/ 41534 w 177136"/>
                <a:gd name="connsiteY1" fmla="*/ 315768 h 317488"/>
                <a:gd name="connsiteX2" fmla="*/ 80628 w 177136"/>
                <a:gd name="connsiteY2" fmla="*/ 298665 h 317488"/>
                <a:gd name="connsiteX3" fmla="*/ 144152 w 177136"/>
                <a:gd name="connsiteY3" fmla="*/ 215594 h 317488"/>
                <a:gd name="connsiteX4" fmla="*/ 173472 w 177136"/>
                <a:gd name="connsiteY4" fmla="*/ 5473 h 317488"/>
                <a:gd name="connsiteX5" fmla="*/ 158813 w 177136"/>
                <a:gd name="connsiteY5" fmla="*/ 7916 h 317488"/>
                <a:gd name="connsiteX6" fmla="*/ 114832 w 177136"/>
                <a:gd name="connsiteY6" fmla="*/ 176502 h 317488"/>
                <a:gd name="connsiteX7" fmla="*/ 68411 w 177136"/>
                <a:gd name="connsiteY7" fmla="*/ 269346 h 317488"/>
                <a:gd name="connsiteX8" fmla="*/ 0 w 177136"/>
                <a:gd name="connsiteY8" fmla="*/ 315768 h 317488"/>
                <a:gd name="connsiteX9" fmla="*/ 2443 w 177136"/>
                <a:gd name="connsiteY9" fmla="*/ 315768 h 317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7136" h="317488">
                  <a:moveTo>
                    <a:pt x="2443" y="315768"/>
                  </a:moveTo>
                  <a:cubicBezTo>
                    <a:pt x="17102" y="313325"/>
                    <a:pt x="26875" y="320655"/>
                    <a:pt x="41534" y="315768"/>
                  </a:cubicBezTo>
                  <a:cubicBezTo>
                    <a:pt x="56195" y="313325"/>
                    <a:pt x="68411" y="303552"/>
                    <a:pt x="80628" y="298665"/>
                  </a:cubicBezTo>
                  <a:cubicBezTo>
                    <a:pt x="112390" y="284006"/>
                    <a:pt x="131936" y="244914"/>
                    <a:pt x="144152" y="215594"/>
                  </a:cubicBezTo>
                  <a:cubicBezTo>
                    <a:pt x="173472" y="152069"/>
                    <a:pt x="183245" y="73885"/>
                    <a:pt x="173472" y="5473"/>
                  </a:cubicBezTo>
                  <a:cubicBezTo>
                    <a:pt x="171029" y="-4300"/>
                    <a:pt x="161255" y="587"/>
                    <a:pt x="158813" y="7916"/>
                  </a:cubicBezTo>
                  <a:cubicBezTo>
                    <a:pt x="141709" y="61668"/>
                    <a:pt x="129493" y="120307"/>
                    <a:pt x="114832" y="176502"/>
                  </a:cubicBezTo>
                  <a:cubicBezTo>
                    <a:pt x="107503" y="208264"/>
                    <a:pt x="90400" y="244914"/>
                    <a:pt x="68411" y="269346"/>
                  </a:cubicBezTo>
                  <a:cubicBezTo>
                    <a:pt x="48865" y="291335"/>
                    <a:pt x="19546" y="296222"/>
                    <a:pt x="0" y="315768"/>
                  </a:cubicBezTo>
                  <a:cubicBezTo>
                    <a:pt x="0" y="313325"/>
                    <a:pt x="0" y="315768"/>
                    <a:pt x="2443" y="315768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7" name="Freeform: Shape 3256">
              <a:extLst>
                <a:ext uri="{FF2B5EF4-FFF2-40B4-BE49-F238E27FC236}">
                  <a16:creationId xmlns:a16="http://schemas.microsoft.com/office/drawing/2014/main" id="{BDF3AC00-4BD1-4EAC-A5DF-F32C084D28F5}"/>
                </a:ext>
              </a:extLst>
            </p:cNvPr>
            <p:cNvSpPr/>
            <p:nvPr/>
          </p:nvSpPr>
          <p:spPr>
            <a:xfrm>
              <a:off x="12462147" y="3263511"/>
              <a:ext cx="228619" cy="235910"/>
            </a:xfrm>
            <a:custGeom>
              <a:avLst/>
              <a:gdLst>
                <a:gd name="connsiteX0" fmla="*/ 123175 w 228619"/>
                <a:gd name="connsiteY0" fmla="*/ 192180 h 235910"/>
                <a:gd name="connsiteX1" fmla="*/ 189144 w 228619"/>
                <a:gd name="connsiteY1" fmla="*/ 109109 h 235910"/>
                <a:gd name="connsiteX2" fmla="*/ 228237 w 228619"/>
                <a:gd name="connsiteY2" fmla="*/ 13821 h 235910"/>
                <a:gd name="connsiteX3" fmla="*/ 213576 w 228619"/>
                <a:gd name="connsiteY3" fmla="*/ 4048 h 235910"/>
                <a:gd name="connsiteX4" fmla="*/ 3456 w 228619"/>
                <a:gd name="connsiteY4" fmla="*/ 201953 h 235910"/>
                <a:gd name="connsiteX5" fmla="*/ 1012 w 228619"/>
                <a:gd name="connsiteY5" fmla="*/ 209283 h 235910"/>
                <a:gd name="connsiteX6" fmla="*/ 123175 w 228619"/>
                <a:gd name="connsiteY6" fmla="*/ 192180 h 235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8619" h="235910">
                  <a:moveTo>
                    <a:pt x="123175" y="192180"/>
                  </a:moveTo>
                  <a:cubicBezTo>
                    <a:pt x="147608" y="170190"/>
                    <a:pt x="172041" y="138428"/>
                    <a:pt x="189144" y="109109"/>
                  </a:cubicBezTo>
                  <a:cubicBezTo>
                    <a:pt x="206247" y="77346"/>
                    <a:pt x="223350" y="50470"/>
                    <a:pt x="228237" y="13821"/>
                  </a:cubicBezTo>
                  <a:cubicBezTo>
                    <a:pt x="230680" y="4048"/>
                    <a:pt x="220906" y="-5725"/>
                    <a:pt x="213576" y="4048"/>
                  </a:cubicBezTo>
                  <a:cubicBezTo>
                    <a:pt x="145165" y="72460"/>
                    <a:pt x="106074" y="179964"/>
                    <a:pt x="3456" y="201953"/>
                  </a:cubicBezTo>
                  <a:cubicBezTo>
                    <a:pt x="1012" y="201953"/>
                    <a:pt x="-1431" y="206840"/>
                    <a:pt x="1012" y="209283"/>
                  </a:cubicBezTo>
                  <a:cubicBezTo>
                    <a:pt x="32775" y="263035"/>
                    <a:pt x="88970" y="223942"/>
                    <a:pt x="123175" y="192180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8" name="Freeform: Shape 3257">
              <a:extLst>
                <a:ext uri="{FF2B5EF4-FFF2-40B4-BE49-F238E27FC236}">
                  <a16:creationId xmlns:a16="http://schemas.microsoft.com/office/drawing/2014/main" id="{8518F970-1113-46DC-8CD7-AD63F4FD33F6}"/>
                </a:ext>
              </a:extLst>
            </p:cNvPr>
            <p:cNvSpPr/>
            <p:nvPr/>
          </p:nvSpPr>
          <p:spPr>
            <a:xfrm>
              <a:off x="11818968" y="3616263"/>
              <a:ext cx="263041" cy="76610"/>
            </a:xfrm>
            <a:custGeom>
              <a:avLst/>
              <a:gdLst>
                <a:gd name="connsiteX0" fmla="*/ 1612 w 263041"/>
                <a:gd name="connsiteY0" fmla="*/ 22674 h 76610"/>
                <a:gd name="connsiteX1" fmla="*/ 170198 w 263041"/>
                <a:gd name="connsiteY1" fmla="*/ 76426 h 76610"/>
                <a:gd name="connsiteX2" fmla="*/ 226393 w 263041"/>
                <a:gd name="connsiteY2" fmla="*/ 59323 h 76610"/>
                <a:gd name="connsiteX3" fmla="*/ 263042 w 263041"/>
                <a:gd name="connsiteY3" fmla="*/ 3127 h 76610"/>
                <a:gd name="connsiteX4" fmla="*/ 260599 w 263041"/>
                <a:gd name="connsiteY4" fmla="*/ 684 h 76610"/>
                <a:gd name="connsiteX5" fmla="*/ 241052 w 263041"/>
                <a:gd name="connsiteY5" fmla="*/ 15344 h 76610"/>
                <a:gd name="connsiteX6" fmla="*/ 167754 w 263041"/>
                <a:gd name="connsiteY6" fmla="*/ 37333 h 76610"/>
                <a:gd name="connsiteX7" fmla="*/ 8941 w 263041"/>
                <a:gd name="connsiteY7" fmla="*/ 8014 h 76610"/>
                <a:gd name="connsiteX8" fmla="*/ 1612 w 263041"/>
                <a:gd name="connsiteY8" fmla="*/ 22674 h 76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3041" h="76610">
                  <a:moveTo>
                    <a:pt x="1612" y="22674"/>
                  </a:moveTo>
                  <a:cubicBezTo>
                    <a:pt x="48034" y="56879"/>
                    <a:pt x="111559" y="78869"/>
                    <a:pt x="170198" y="76426"/>
                  </a:cubicBezTo>
                  <a:cubicBezTo>
                    <a:pt x="192186" y="73982"/>
                    <a:pt x="209289" y="73982"/>
                    <a:pt x="226393" y="59323"/>
                  </a:cubicBezTo>
                  <a:cubicBezTo>
                    <a:pt x="245938" y="44663"/>
                    <a:pt x="248383" y="22674"/>
                    <a:pt x="263042" y="3127"/>
                  </a:cubicBezTo>
                  <a:cubicBezTo>
                    <a:pt x="263042" y="3127"/>
                    <a:pt x="263042" y="-1759"/>
                    <a:pt x="260599" y="684"/>
                  </a:cubicBezTo>
                  <a:cubicBezTo>
                    <a:pt x="253268" y="3127"/>
                    <a:pt x="245938" y="10457"/>
                    <a:pt x="241052" y="15344"/>
                  </a:cubicBezTo>
                  <a:cubicBezTo>
                    <a:pt x="216619" y="37333"/>
                    <a:pt x="199517" y="37333"/>
                    <a:pt x="167754" y="37333"/>
                  </a:cubicBezTo>
                  <a:cubicBezTo>
                    <a:pt x="114003" y="39776"/>
                    <a:pt x="62693" y="10457"/>
                    <a:pt x="8941" y="8014"/>
                  </a:cubicBezTo>
                  <a:cubicBezTo>
                    <a:pt x="4056" y="8014"/>
                    <a:pt x="-3275" y="17787"/>
                    <a:pt x="1612" y="22674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9" name="Freeform: Shape 3258">
              <a:extLst>
                <a:ext uri="{FF2B5EF4-FFF2-40B4-BE49-F238E27FC236}">
                  <a16:creationId xmlns:a16="http://schemas.microsoft.com/office/drawing/2014/main" id="{CA383DBB-BDC1-4B1E-8E51-CDC45645BE93}"/>
                </a:ext>
              </a:extLst>
            </p:cNvPr>
            <p:cNvSpPr/>
            <p:nvPr/>
          </p:nvSpPr>
          <p:spPr>
            <a:xfrm>
              <a:off x="11435671" y="3387009"/>
              <a:ext cx="315140" cy="113868"/>
            </a:xfrm>
            <a:custGeom>
              <a:avLst/>
              <a:gdLst>
                <a:gd name="connsiteX0" fmla="*/ 1315 w 315140"/>
                <a:gd name="connsiteY0" fmla="*/ 22260 h 113868"/>
                <a:gd name="connsiteX1" fmla="*/ 150355 w 315140"/>
                <a:gd name="connsiteY1" fmla="*/ 112661 h 113868"/>
                <a:gd name="connsiteX2" fmla="*/ 240756 w 315140"/>
                <a:gd name="connsiteY2" fmla="*/ 83341 h 113868"/>
                <a:gd name="connsiteX3" fmla="*/ 277405 w 315140"/>
                <a:gd name="connsiteY3" fmla="*/ 58909 h 113868"/>
                <a:gd name="connsiteX4" fmla="*/ 314054 w 315140"/>
                <a:gd name="connsiteY4" fmla="*/ 24703 h 113868"/>
                <a:gd name="connsiteX5" fmla="*/ 314054 w 315140"/>
                <a:gd name="connsiteY5" fmla="*/ 22260 h 113868"/>
                <a:gd name="connsiteX6" fmla="*/ 262745 w 315140"/>
                <a:gd name="connsiteY6" fmla="*/ 36919 h 113868"/>
                <a:gd name="connsiteX7" fmla="*/ 187004 w 315140"/>
                <a:gd name="connsiteY7" fmla="*/ 51579 h 113868"/>
                <a:gd name="connsiteX8" fmla="*/ 13532 w 315140"/>
                <a:gd name="connsiteY8" fmla="*/ 270 h 113868"/>
                <a:gd name="connsiteX9" fmla="*/ 1315 w 315140"/>
                <a:gd name="connsiteY9" fmla="*/ 22260 h 113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5140" h="113868">
                  <a:moveTo>
                    <a:pt x="1315" y="22260"/>
                  </a:moveTo>
                  <a:cubicBezTo>
                    <a:pt x="30634" y="71125"/>
                    <a:pt x="86830" y="122434"/>
                    <a:pt x="150355" y="112661"/>
                  </a:cubicBezTo>
                  <a:cubicBezTo>
                    <a:pt x="182117" y="107774"/>
                    <a:pt x="211437" y="98001"/>
                    <a:pt x="240756" y="83341"/>
                  </a:cubicBezTo>
                  <a:cubicBezTo>
                    <a:pt x="255415" y="76012"/>
                    <a:pt x="267632" y="68682"/>
                    <a:pt x="277405" y="58909"/>
                  </a:cubicBezTo>
                  <a:cubicBezTo>
                    <a:pt x="287178" y="49136"/>
                    <a:pt x="301838" y="29590"/>
                    <a:pt x="314054" y="24703"/>
                  </a:cubicBezTo>
                  <a:cubicBezTo>
                    <a:pt x="314054" y="24703"/>
                    <a:pt x="316497" y="22260"/>
                    <a:pt x="314054" y="22260"/>
                  </a:cubicBezTo>
                  <a:cubicBezTo>
                    <a:pt x="296951" y="19817"/>
                    <a:pt x="277405" y="32033"/>
                    <a:pt x="262745" y="36919"/>
                  </a:cubicBezTo>
                  <a:cubicBezTo>
                    <a:pt x="238312" y="46692"/>
                    <a:pt x="211437" y="46692"/>
                    <a:pt x="187004" y="51579"/>
                  </a:cubicBezTo>
                  <a:cubicBezTo>
                    <a:pt x="121035" y="71125"/>
                    <a:pt x="74614" y="12487"/>
                    <a:pt x="13532" y="270"/>
                  </a:cubicBezTo>
                  <a:cubicBezTo>
                    <a:pt x="6202" y="-2173"/>
                    <a:pt x="-3571" y="12487"/>
                    <a:pt x="1315" y="22260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60" name="Freeform: Shape 3259">
              <a:extLst>
                <a:ext uri="{FF2B5EF4-FFF2-40B4-BE49-F238E27FC236}">
                  <a16:creationId xmlns:a16="http://schemas.microsoft.com/office/drawing/2014/main" id="{D8CF9D35-6FA6-4BBF-B7E2-A1D59801A7A6}"/>
                </a:ext>
              </a:extLst>
            </p:cNvPr>
            <p:cNvSpPr/>
            <p:nvPr/>
          </p:nvSpPr>
          <p:spPr>
            <a:xfrm>
              <a:off x="11172622" y="2928745"/>
              <a:ext cx="261310" cy="278205"/>
            </a:xfrm>
            <a:custGeom>
              <a:avLst/>
              <a:gdLst>
                <a:gd name="connsiteX0" fmla="*/ 81120 w 261310"/>
                <a:gd name="connsiteY0" fmla="*/ 228868 h 278205"/>
                <a:gd name="connsiteX1" fmla="*/ 159304 w 261310"/>
                <a:gd name="connsiteY1" fmla="*/ 277733 h 278205"/>
                <a:gd name="connsiteX2" fmla="*/ 259478 w 261310"/>
                <a:gd name="connsiteY2" fmla="*/ 228868 h 278205"/>
                <a:gd name="connsiteX3" fmla="*/ 259478 w 261310"/>
                <a:gd name="connsiteY3" fmla="*/ 221538 h 278205"/>
                <a:gd name="connsiteX4" fmla="*/ 176407 w 261310"/>
                <a:gd name="connsiteY4" fmla="*/ 228868 h 278205"/>
                <a:gd name="connsiteX5" fmla="*/ 110439 w 261310"/>
                <a:gd name="connsiteY5" fmla="*/ 165343 h 278205"/>
                <a:gd name="connsiteX6" fmla="*/ 7822 w 261310"/>
                <a:gd name="connsiteY6" fmla="*/ 1644 h 278205"/>
                <a:gd name="connsiteX7" fmla="*/ 492 w 261310"/>
                <a:gd name="connsiteY7" fmla="*/ 6530 h 278205"/>
                <a:gd name="connsiteX8" fmla="*/ 81120 w 261310"/>
                <a:gd name="connsiteY8" fmla="*/ 228868 h 278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1310" h="278205">
                  <a:moveTo>
                    <a:pt x="81120" y="228868"/>
                  </a:moveTo>
                  <a:cubicBezTo>
                    <a:pt x="100666" y="255744"/>
                    <a:pt x="127542" y="272847"/>
                    <a:pt x="159304" y="277733"/>
                  </a:cubicBezTo>
                  <a:cubicBezTo>
                    <a:pt x="198397" y="282620"/>
                    <a:pt x="230159" y="248414"/>
                    <a:pt x="259478" y="228868"/>
                  </a:cubicBezTo>
                  <a:cubicBezTo>
                    <a:pt x="261922" y="226425"/>
                    <a:pt x="261922" y="221538"/>
                    <a:pt x="259478" y="221538"/>
                  </a:cubicBezTo>
                  <a:cubicBezTo>
                    <a:pt x="232602" y="226425"/>
                    <a:pt x="203283" y="236198"/>
                    <a:pt x="176407" y="228868"/>
                  </a:cubicBezTo>
                  <a:cubicBezTo>
                    <a:pt x="149531" y="221538"/>
                    <a:pt x="125098" y="187332"/>
                    <a:pt x="110439" y="165343"/>
                  </a:cubicBezTo>
                  <a:cubicBezTo>
                    <a:pt x="76233" y="111591"/>
                    <a:pt x="37141" y="60282"/>
                    <a:pt x="7822" y="1644"/>
                  </a:cubicBezTo>
                  <a:cubicBezTo>
                    <a:pt x="5378" y="-3243"/>
                    <a:pt x="-1951" y="4087"/>
                    <a:pt x="492" y="6530"/>
                  </a:cubicBezTo>
                  <a:cubicBezTo>
                    <a:pt x="17595" y="84715"/>
                    <a:pt x="32254" y="167786"/>
                    <a:pt x="81120" y="228868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261" name="Graphic 2886">
              <a:extLst>
                <a:ext uri="{FF2B5EF4-FFF2-40B4-BE49-F238E27FC236}">
                  <a16:creationId xmlns:a16="http://schemas.microsoft.com/office/drawing/2014/main" id="{81346CF8-77DF-4153-82C1-B71503534F85}"/>
                </a:ext>
              </a:extLst>
            </p:cNvPr>
            <p:cNvGrpSpPr/>
            <p:nvPr/>
          </p:nvGrpSpPr>
          <p:grpSpPr>
            <a:xfrm>
              <a:off x="11599406" y="1915617"/>
              <a:ext cx="912618" cy="1601156"/>
              <a:chOff x="11599406" y="1915617"/>
              <a:chExt cx="912618" cy="1601156"/>
            </a:xfrm>
            <a:solidFill>
              <a:srgbClr val="91BE20"/>
            </a:solidFill>
          </p:grpSpPr>
          <p:sp>
            <p:nvSpPr>
              <p:cNvPr id="3262" name="Freeform: Shape 3261">
                <a:extLst>
                  <a:ext uri="{FF2B5EF4-FFF2-40B4-BE49-F238E27FC236}">
                    <a16:creationId xmlns:a16="http://schemas.microsoft.com/office/drawing/2014/main" id="{73D1DDF8-BDBA-4853-A5F2-12A1A2D5E86F}"/>
                  </a:ext>
                </a:extLst>
              </p:cNvPr>
              <p:cNvSpPr/>
              <p:nvPr/>
            </p:nvSpPr>
            <p:spPr>
              <a:xfrm>
                <a:off x="12220691" y="2948389"/>
                <a:ext cx="103203" cy="40637"/>
              </a:xfrm>
              <a:custGeom>
                <a:avLst/>
                <a:gdLst>
                  <a:gd name="connsiteX0" fmla="*/ 37235 w 103203"/>
                  <a:gd name="connsiteY0" fmla="*/ 1545 h 40637"/>
                  <a:gd name="connsiteX1" fmla="*/ 586 w 103203"/>
                  <a:gd name="connsiteY1" fmla="*/ 18648 h 40637"/>
                  <a:gd name="connsiteX2" fmla="*/ 12802 w 103203"/>
                  <a:gd name="connsiteY2" fmla="*/ 40638 h 40637"/>
                  <a:gd name="connsiteX3" fmla="*/ 7915 w 103203"/>
                  <a:gd name="connsiteY3" fmla="*/ 13761 h 40637"/>
                  <a:gd name="connsiteX4" fmla="*/ 103203 w 103203"/>
                  <a:gd name="connsiteY4" fmla="*/ 38194 h 40637"/>
                  <a:gd name="connsiteX5" fmla="*/ 37235 w 103203"/>
                  <a:gd name="connsiteY5" fmla="*/ 1545 h 40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3203" h="40637">
                    <a:moveTo>
                      <a:pt x="37235" y="1545"/>
                    </a:moveTo>
                    <a:cubicBezTo>
                      <a:pt x="22574" y="-898"/>
                      <a:pt x="-4301" y="-3341"/>
                      <a:pt x="586" y="18648"/>
                    </a:cubicBezTo>
                    <a:cubicBezTo>
                      <a:pt x="3028" y="25978"/>
                      <a:pt x="7915" y="33308"/>
                      <a:pt x="12802" y="40638"/>
                    </a:cubicBezTo>
                    <a:cubicBezTo>
                      <a:pt x="7915" y="33308"/>
                      <a:pt x="5473" y="23535"/>
                      <a:pt x="7915" y="13761"/>
                    </a:cubicBezTo>
                    <a:cubicBezTo>
                      <a:pt x="15245" y="-10671"/>
                      <a:pt x="68997" y="6432"/>
                      <a:pt x="103203" y="38194"/>
                    </a:cubicBezTo>
                    <a:cubicBezTo>
                      <a:pt x="83656" y="18648"/>
                      <a:pt x="56781" y="3989"/>
                      <a:pt x="37235" y="154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63" name="Freeform: Shape 3262">
                <a:extLst>
                  <a:ext uri="{FF2B5EF4-FFF2-40B4-BE49-F238E27FC236}">
                    <a16:creationId xmlns:a16="http://schemas.microsoft.com/office/drawing/2014/main" id="{9BB34E47-83EF-48A0-9164-584D166BACC4}"/>
                  </a:ext>
                </a:extLst>
              </p:cNvPr>
              <p:cNvSpPr/>
              <p:nvPr/>
            </p:nvSpPr>
            <p:spPr>
              <a:xfrm>
                <a:off x="11950072" y="2931343"/>
                <a:ext cx="63525" cy="47911"/>
              </a:xfrm>
              <a:custGeom>
                <a:avLst/>
                <a:gdLst>
                  <a:gd name="connsiteX0" fmla="*/ 2444 w 63525"/>
                  <a:gd name="connsiteY0" fmla="*/ 40581 h 47911"/>
                  <a:gd name="connsiteX1" fmla="*/ 0 w 63525"/>
                  <a:gd name="connsiteY1" fmla="*/ 47911 h 47911"/>
                  <a:gd name="connsiteX2" fmla="*/ 7331 w 63525"/>
                  <a:gd name="connsiteY2" fmla="*/ 33251 h 47911"/>
                  <a:gd name="connsiteX3" fmla="*/ 41536 w 63525"/>
                  <a:gd name="connsiteY3" fmla="*/ 6375 h 47911"/>
                  <a:gd name="connsiteX4" fmla="*/ 63526 w 63525"/>
                  <a:gd name="connsiteY4" fmla="*/ 18592 h 47911"/>
                  <a:gd name="connsiteX5" fmla="*/ 56196 w 63525"/>
                  <a:gd name="connsiteY5" fmla="*/ 8819 h 47911"/>
                  <a:gd name="connsiteX6" fmla="*/ 2444 w 63525"/>
                  <a:gd name="connsiteY6" fmla="*/ 40581 h 47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3525" h="47911">
                    <a:moveTo>
                      <a:pt x="2444" y="40581"/>
                    </a:moveTo>
                    <a:cubicBezTo>
                      <a:pt x="2444" y="43024"/>
                      <a:pt x="0" y="45468"/>
                      <a:pt x="0" y="47911"/>
                    </a:cubicBezTo>
                    <a:cubicBezTo>
                      <a:pt x="2444" y="43024"/>
                      <a:pt x="4887" y="38138"/>
                      <a:pt x="7331" y="33251"/>
                    </a:cubicBezTo>
                    <a:cubicBezTo>
                      <a:pt x="14661" y="21035"/>
                      <a:pt x="26877" y="6375"/>
                      <a:pt x="41536" y="6375"/>
                    </a:cubicBezTo>
                    <a:cubicBezTo>
                      <a:pt x="51310" y="6375"/>
                      <a:pt x="58639" y="11262"/>
                      <a:pt x="63526" y="18592"/>
                    </a:cubicBezTo>
                    <a:cubicBezTo>
                      <a:pt x="61082" y="13705"/>
                      <a:pt x="58639" y="11262"/>
                      <a:pt x="56196" y="8819"/>
                    </a:cubicBezTo>
                    <a:cubicBezTo>
                      <a:pt x="34206" y="-18057"/>
                      <a:pt x="7331" y="23479"/>
                      <a:pt x="2444" y="40581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64" name="Freeform: Shape 3263">
                <a:extLst>
                  <a:ext uri="{FF2B5EF4-FFF2-40B4-BE49-F238E27FC236}">
                    <a16:creationId xmlns:a16="http://schemas.microsoft.com/office/drawing/2014/main" id="{D756CA40-0333-47AA-ABCE-A4FF10382174}"/>
                  </a:ext>
                </a:extLst>
              </p:cNvPr>
              <p:cNvSpPr/>
              <p:nvPr/>
            </p:nvSpPr>
            <p:spPr>
              <a:xfrm>
                <a:off x="11854786" y="3101184"/>
                <a:ext cx="50205" cy="34439"/>
              </a:xfrm>
              <a:custGeom>
                <a:avLst/>
                <a:gdLst>
                  <a:gd name="connsiteX0" fmla="*/ 39092 w 50205"/>
                  <a:gd name="connsiteY0" fmla="*/ 233 h 34439"/>
                  <a:gd name="connsiteX1" fmla="*/ 0 w 50205"/>
                  <a:gd name="connsiteY1" fmla="*/ 34439 h 34439"/>
                  <a:gd name="connsiteX2" fmla="*/ 14659 w 50205"/>
                  <a:gd name="connsiteY2" fmla="*/ 19779 h 34439"/>
                  <a:gd name="connsiteX3" fmla="*/ 36649 w 50205"/>
                  <a:gd name="connsiteY3" fmla="*/ 12450 h 34439"/>
                  <a:gd name="connsiteX4" fmla="*/ 46421 w 50205"/>
                  <a:gd name="connsiteY4" fmla="*/ 27109 h 34439"/>
                  <a:gd name="connsiteX5" fmla="*/ 46421 w 50205"/>
                  <a:gd name="connsiteY5" fmla="*/ 34439 h 34439"/>
                  <a:gd name="connsiteX6" fmla="*/ 39092 w 50205"/>
                  <a:gd name="connsiteY6" fmla="*/ 233 h 34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205" h="34439">
                    <a:moveTo>
                      <a:pt x="39092" y="233"/>
                    </a:moveTo>
                    <a:cubicBezTo>
                      <a:pt x="21989" y="-2210"/>
                      <a:pt x="4887" y="14893"/>
                      <a:pt x="0" y="34439"/>
                    </a:cubicBezTo>
                    <a:cubicBezTo>
                      <a:pt x="4887" y="27109"/>
                      <a:pt x="9772" y="22223"/>
                      <a:pt x="14659" y="19779"/>
                    </a:cubicBezTo>
                    <a:cubicBezTo>
                      <a:pt x="19546" y="14893"/>
                      <a:pt x="29320" y="10006"/>
                      <a:pt x="36649" y="12450"/>
                    </a:cubicBezTo>
                    <a:cubicBezTo>
                      <a:pt x="41536" y="14893"/>
                      <a:pt x="46421" y="19779"/>
                      <a:pt x="46421" y="27109"/>
                    </a:cubicBezTo>
                    <a:cubicBezTo>
                      <a:pt x="46421" y="29553"/>
                      <a:pt x="46421" y="31996"/>
                      <a:pt x="46421" y="34439"/>
                    </a:cubicBezTo>
                    <a:cubicBezTo>
                      <a:pt x="51308" y="17336"/>
                      <a:pt x="53752" y="2676"/>
                      <a:pt x="39092" y="23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65" name="Freeform: Shape 3264">
                <a:extLst>
                  <a:ext uri="{FF2B5EF4-FFF2-40B4-BE49-F238E27FC236}">
                    <a16:creationId xmlns:a16="http://schemas.microsoft.com/office/drawing/2014/main" id="{85BA6C27-FA31-405F-B83A-C300683061A5}"/>
                  </a:ext>
                </a:extLst>
              </p:cNvPr>
              <p:cNvSpPr/>
              <p:nvPr/>
            </p:nvSpPr>
            <p:spPr>
              <a:xfrm>
                <a:off x="11852342" y="2770204"/>
                <a:ext cx="55110" cy="40464"/>
              </a:xfrm>
              <a:custGeom>
                <a:avLst/>
                <a:gdLst>
                  <a:gd name="connsiteX0" fmla="*/ 0 w 55110"/>
                  <a:gd name="connsiteY0" fmla="*/ 28248 h 40464"/>
                  <a:gd name="connsiteX1" fmla="*/ 4887 w 55110"/>
                  <a:gd name="connsiteY1" fmla="*/ 23362 h 40464"/>
                  <a:gd name="connsiteX2" fmla="*/ 39093 w 55110"/>
                  <a:gd name="connsiteY2" fmla="*/ 11145 h 40464"/>
                  <a:gd name="connsiteX3" fmla="*/ 53752 w 55110"/>
                  <a:gd name="connsiteY3" fmla="*/ 40464 h 40464"/>
                  <a:gd name="connsiteX4" fmla="*/ 46423 w 55110"/>
                  <a:gd name="connsiteY4" fmla="*/ 3815 h 40464"/>
                  <a:gd name="connsiteX5" fmla="*/ 0 w 55110"/>
                  <a:gd name="connsiteY5" fmla="*/ 28248 h 40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5110" h="40464">
                    <a:moveTo>
                      <a:pt x="0" y="28248"/>
                    </a:moveTo>
                    <a:cubicBezTo>
                      <a:pt x="2444" y="25805"/>
                      <a:pt x="2444" y="23362"/>
                      <a:pt x="4887" y="23362"/>
                    </a:cubicBezTo>
                    <a:cubicBezTo>
                      <a:pt x="12216" y="16032"/>
                      <a:pt x="26877" y="6259"/>
                      <a:pt x="39093" y="11145"/>
                    </a:cubicBezTo>
                    <a:cubicBezTo>
                      <a:pt x="51310" y="13589"/>
                      <a:pt x="53752" y="25805"/>
                      <a:pt x="53752" y="40464"/>
                    </a:cubicBezTo>
                    <a:cubicBezTo>
                      <a:pt x="56196" y="25805"/>
                      <a:pt x="56196" y="11145"/>
                      <a:pt x="46423" y="3815"/>
                    </a:cubicBezTo>
                    <a:cubicBezTo>
                      <a:pt x="29320" y="-8401"/>
                      <a:pt x="9774" y="11145"/>
                      <a:pt x="0" y="28248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66" name="Freeform: Shape 3265">
                <a:extLst>
                  <a:ext uri="{FF2B5EF4-FFF2-40B4-BE49-F238E27FC236}">
                    <a16:creationId xmlns:a16="http://schemas.microsoft.com/office/drawing/2014/main" id="{7BB8FECD-B9E5-418E-B0CA-A8FE2DAF69C1}"/>
                  </a:ext>
                </a:extLst>
              </p:cNvPr>
              <p:cNvSpPr/>
              <p:nvPr/>
            </p:nvSpPr>
            <p:spPr>
              <a:xfrm>
                <a:off x="12176843" y="2712086"/>
                <a:ext cx="107957" cy="64376"/>
              </a:xfrm>
              <a:custGeom>
                <a:avLst/>
                <a:gdLst>
                  <a:gd name="connsiteX0" fmla="*/ 37104 w 107957"/>
                  <a:gd name="connsiteY0" fmla="*/ 851 h 64376"/>
                  <a:gd name="connsiteX1" fmla="*/ 12671 w 107957"/>
                  <a:gd name="connsiteY1" fmla="*/ 57047 h 64376"/>
                  <a:gd name="connsiteX2" fmla="*/ 22443 w 107957"/>
                  <a:gd name="connsiteY2" fmla="*/ 64376 h 64376"/>
                  <a:gd name="connsiteX3" fmla="*/ 12671 w 107957"/>
                  <a:gd name="connsiteY3" fmla="*/ 52160 h 64376"/>
                  <a:gd name="connsiteX4" fmla="*/ 5340 w 107957"/>
                  <a:gd name="connsiteY4" fmla="*/ 13068 h 64376"/>
                  <a:gd name="connsiteX5" fmla="*/ 41989 w 107957"/>
                  <a:gd name="connsiteY5" fmla="*/ 851 h 64376"/>
                  <a:gd name="connsiteX6" fmla="*/ 105515 w 107957"/>
                  <a:gd name="connsiteY6" fmla="*/ 27727 h 64376"/>
                  <a:gd name="connsiteX7" fmla="*/ 107958 w 107957"/>
                  <a:gd name="connsiteY7" fmla="*/ 30170 h 64376"/>
                  <a:gd name="connsiteX8" fmla="*/ 37104 w 107957"/>
                  <a:gd name="connsiteY8" fmla="*/ 851 h 64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7957" h="64376">
                    <a:moveTo>
                      <a:pt x="37104" y="851"/>
                    </a:moveTo>
                    <a:cubicBezTo>
                      <a:pt x="5340" y="3295"/>
                      <a:pt x="-14206" y="32614"/>
                      <a:pt x="12671" y="57047"/>
                    </a:cubicBezTo>
                    <a:cubicBezTo>
                      <a:pt x="15114" y="59490"/>
                      <a:pt x="20001" y="61933"/>
                      <a:pt x="22443" y="64376"/>
                    </a:cubicBezTo>
                    <a:cubicBezTo>
                      <a:pt x="20001" y="59490"/>
                      <a:pt x="15114" y="57047"/>
                      <a:pt x="12671" y="52160"/>
                    </a:cubicBezTo>
                    <a:cubicBezTo>
                      <a:pt x="5340" y="42387"/>
                      <a:pt x="-1989" y="27727"/>
                      <a:pt x="5340" y="13068"/>
                    </a:cubicBezTo>
                    <a:cubicBezTo>
                      <a:pt x="12671" y="851"/>
                      <a:pt x="29773" y="-1592"/>
                      <a:pt x="41989" y="851"/>
                    </a:cubicBezTo>
                    <a:cubicBezTo>
                      <a:pt x="63979" y="3295"/>
                      <a:pt x="85969" y="13068"/>
                      <a:pt x="105515" y="27727"/>
                    </a:cubicBezTo>
                    <a:cubicBezTo>
                      <a:pt x="105515" y="27727"/>
                      <a:pt x="107958" y="27727"/>
                      <a:pt x="107958" y="30170"/>
                    </a:cubicBezTo>
                    <a:cubicBezTo>
                      <a:pt x="90854" y="13068"/>
                      <a:pt x="61536" y="-1592"/>
                      <a:pt x="37104" y="851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67" name="Freeform: Shape 3266">
                <a:extLst>
                  <a:ext uri="{FF2B5EF4-FFF2-40B4-BE49-F238E27FC236}">
                    <a16:creationId xmlns:a16="http://schemas.microsoft.com/office/drawing/2014/main" id="{8987B077-0C81-4802-AF9E-86D2C383B8A8}"/>
                  </a:ext>
                </a:extLst>
              </p:cNvPr>
              <p:cNvSpPr/>
              <p:nvPr/>
            </p:nvSpPr>
            <p:spPr>
              <a:xfrm>
                <a:off x="12128432" y="2489600"/>
                <a:ext cx="141709" cy="40091"/>
              </a:xfrm>
              <a:custGeom>
                <a:avLst/>
                <a:gdLst>
                  <a:gd name="connsiteX0" fmla="*/ 63524 w 141709"/>
                  <a:gd name="connsiteY0" fmla="*/ 5886 h 40091"/>
                  <a:gd name="connsiteX1" fmla="*/ 141709 w 141709"/>
                  <a:gd name="connsiteY1" fmla="*/ 15659 h 40091"/>
                  <a:gd name="connsiteX2" fmla="*/ 61082 w 141709"/>
                  <a:gd name="connsiteY2" fmla="*/ 3443 h 40091"/>
                  <a:gd name="connsiteX3" fmla="*/ 0 w 141709"/>
                  <a:gd name="connsiteY3" fmla="*/ 40092 h 40091"/>
                  <a:gd name="connsiteX4" fmla="*/ 63524 w 141709"/>
                  <a:gd name="connsiteY4" fmla="*/ 5886 h 40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709" h="40091">
                    <a:moveTo>
                      <a:pt x="63524" y="5886"/>
                    </a:moveTo>
                    <a:cubicBezTo>
                      <a:pt x="80628" y="3443"/>
                      <a:pt x="122163" y="1000"/>
                      <a:pt x="141709" y="15659"/>
                    </a:cubicBezTo>
                    <a:cubicBezTo>
                      <a:pt x="127049" y="-3887"/>
                      <a:pt x="85514" y="-1444"/>
                      <a:pt x="61082" y="3443"/>
                    </a:cubicBezTo>
                    <a:cubicBezTo>
                      <a:pt x="41534" y="5886"/>
                      <a:pt x="7330" y="20546"/>
                      <a:pt x="0" y="40092"/>
                    </a:cubicBezTo>
                    <a:cubicBezTo>
                      <a:pt x="14659" y="20546"/>
                      <a:pt x="46421" y="8329"/>
                      <a:pt x="63524" y="588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68" name="Freeform: Shape 3267">
                <a:extLst>
                  <a:ext uri="{FF2B5EF4-FFF2-40B4-BE49-F238E27FC236}">
                    <a16:creationId xmlns:a16="http://schemas.microsoft.com/office/drawing/2014/main" id="{ADA8365E-E9EF-4C8D-8DA3-1A7A3201C024}"/>
                  </a:ext>
                </a:extLst>
              </p:cNvPr>
              <p:cNvSpPr/>
              <p:nvPr/>
            </p:nvSpPr>
            <p:spPr>
              <a:xfrm>
                <a:off x="11981836" y="2334231"/>
                <a:ext cx="85514" cy="39092"/>
              </a:xfrm>
              <a:custGeom>
                <a:avLst/>
                <a:gdLst>
                  <a:gd name="connsiteX0" fmla="*/ 2443 w 85514"/>
                  <a:gd name="connsiteY0" fmla="*/ 34206 h 39092"/>
                  <a:gd name="connsiteX1" fmla="*/ 70854 w 85514"/>
                  <a:gd name="connsiteY1" fmla="*/ 4886 h 39092"/>
                  <a:gd name="connsiteX2" fmla="*/ 83070 w 85514"/>
                  <a:gd name="connsiteY2" fmla="*/ 14660 h 39092"/>
                  <a:gd name="connsiteX3" fmla="*/ 85514 w 85514"/>
                  <a:gd name="connsiteY3" fmla="*/ 17103 h 39092"/>
                  <a:gd name="connsiteX4" fmla="*/ 65967 w 85514"/>
                  <a:gd name="connsiteY4" fmla="*/ 0 h 39092"/>
                  <a:gd name="connsiteX5" fmla="*/ 31762 w 85514"/>
                  <a:gd name="connsiteY5" fmla="*/ 9773 h 39092"/>
                  <a:gd name="connsiteX6" fmla="*/ 0 w 85514"/>
                  <a:gd name="connsiteY6" fmla="*/ 39092 h 39092"/>
                  <a:gd name="connsiteX7" fmla="*/ 2443 w 85514"/>
                  <a:gd name="connsiteY7" fmla="*/ 34206 h 39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5514" h="39092">
                    <a:moveTo>
                      <a:pt x="2443" y="34206"/>
                    </a:moveTo>
                    <a:cubicBezTo>
                      <a:pt x="17102" y="17103"/>
                      <a:pt x="46421" y="-4886"/>
                      <a:pt x="70854" y="4886"/>
                    </a:cubicBezTo>
                    <a:cubicBezTo>
                      <a:pt x="78183" y="7330"/>
                      <a:pt x="80628" y="9773"/>
                      <a:pt x="83070" y="14660"/>
                    </a:cubicBezTo>
                    <a:cubicBezTo>
                      <a:pt x="83070" y="14660"/>
                      <a:pt x="83070" y="17103"/>
                      <a:pt x="85514" y="17103"/>
                    </a:cubicBezTo>
                    <a:cubicBezTo>
                      <a:pt x="85514" y="7330"/>
                      <a:pt x="80628" y="0"/>
                      <a:pt x="65967" y="0"/>
                    </a:cubicBezTo>
                    <a:cubicBezTo>
                      <a:pt x="53751" y="0"/>
                      <a:pt x="43979" y="2443"/>
                      <a:pt x="31762" y="9773"/>
                    </a:cubicBezTo>
                    <a:cubicBezTo>
                      <a:pt x="21989" y="17103"/>
                      <a:pt x="7330" y="26876"/>
                      <a:pt x="0" y="39092"/>
                    </a:cubicBezTo>
                    <a:cubicBezTo>
                      <a:pt x="2443" y="36649"/>
                      <a:pt x="2443" y="34206"/>
                      <a:pt x="2443" y="3420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69" name="Freeform: Shape 3268">
                <a:extLst>
                  <a:ext uri="{FF2B5EF4-FFF2-40B4-BE49-F238E27FC236}">
                    <a16:creationId xmlns:a16="http://schemas.microsoft.com/office/drawing/2014/main" id="{5B69837B-82FB-4E05-B85F-6C7E457A558D}"/>
                  </a:ext>
                </a:extLst>
              </p:cNvPr>
              <p:cNvSpPr/>
              <p:nvPr/>
            </p:nvSpPr>
            <p:spPr>
              <a:xfrm>
                <a:off x="11689865" y="2433815"/>
                <a:ext cx="84293" cy="51898"/>
              </a:xfrm>
              <a:custGeom>
                <a:avLst/>
                <a:gdLst>
                  <a:gd name="connsiteX0" fmla="*/ 23211 w 84293"/>
                  <a:gd name="connsiteY0" fmla="*/ 17693 h 51898"/>
                  <a:gd name="connsiteX1" fmla="*/ 84293 w 84293"/>
                  <a:gd name="connsiteY1" fmla="*/ 15249 h 51898"/>
                  <a:gd name="connsiteX2" fmla="*/ 52529 w 84293"/>
                  <a:gd name="connsiteY2" fmla="*/ 590 h 51898"/>
                  <a:gd name="connsiteX3" fmla="*/ 3664 w 84293"/>
                  <a:gd name="connsiteY3" fmla="*/ 20136 h 51898"/>
                  <a:gd name="connsiteX4" fmla="*/ 3664 w 84293"/>
                  <a:gd name="connsiteY4" fmla="*/ 51898 h 51898"/>
                  <a:gd name="connsiteX5" fmla="*/ 23211 w 84293"/>
                  <a:gd name="connsiteY5" fmla="*/ 17693 h 51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293" h="51898">
                    <a:moveTo>
                      <a:pt x="23211" y="17693"/>
                    </a:moveTo>
                    <a:cubicBezTo>
                      <a:pt x="42757" y="7920"/>
                      <a:pt x="67190" y="7920"/>
                      <a:pt x="84293" y="15249"/>
                    </a:cubicBezTo>
                    <a:cubicBezTo>
                      <a:pt x="74519" y="7920"/>
                      <a:pt x="64746" y="3033"/>
                      <a:pt x="52529" y="590"/>
                    </a:cubicBezTo>
                    <a:cubicBezTo>
                      <a:pt x="35428" y="-1853"/>
                      <a:pt x="10995" y="3033"/>
                      <a:pt x="3664" y="20136"/>
                    </a:cubicBezTo>
                    <a:cubicBezTo>
                      <a:pt x="-1221" y="32353"/>
                      <a:pt x="-1221" y="42125"/>
                      <a:pt x="3664" y="51898"/>
                    </a:cubicBezTo>
                    <a:cubicBezTo>
                      <a:pt x="1221" y="39682"/>
                      <a:pt x="6108" y="27466"/>
                      <a:pt x="23211" y="1769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0" name="Freeform: Shape 3269">
                <a:extLst>
                  <a:ext uri="{FF2B5EF4-FFF2-40B4-BE49-F238E27FC236}">
                    <a16:creationId xmlns:a16="http://schemas.microsoft.com/office/drawing/2014/main" id="{30BEC1D9-E0F5-4B15-BA8C-09AEC479C6B3}"/>
                  </a:ext>
                </a:extLst>
              </p:cNvPr>
              <p:cNvSpPr/>
              <p:nvPr/>
            </p:nvSpPr>
            <p:spPr>
              <a:xfrm>
                <a:off x="11682574" y="2630382"/>
                <a:ext cx="120291" cy="84998"/>
              </a:xfrm>
              <a:custGeom>
                <a:avLst/>
                <a:gdLst>
                  <a:gd name="connsiteX0" fmla="*/ 37832 w 120291"/>
                  <a:gd name="connsiteY0" fmla="*/ 28803 h 84998"/>
                  <a:gd name="connsiteX1" fmla="*/ 113573 w 120291"/>
                  <a:gd name="connsiteY1" fmla="*/ 19030 h 84998"/>
                  <a:gd name="connsiteX2" fmla="*/ 118460 w 120291"/>
                  <a:gd name="connsiteY2" fmla="*/ 33690 h 84998"/>
                  <a:gd name="connsiteX3" fmla="*/ 118460 w 120291"/>
                  <a:gd name="connsiteY3" fmla="*/ 14144 h 84998"/>
                  <a:gd name="connsiteX4" fmla="*/ 62265 w 120291"/>
                  <a:gd name="connsiteY4" fmla="*/ 4371 h 84998"/>
                  <a:gd name="connsiteX5" fmla="*/ 8512 w 120291"/>
                  <a:gd name="connsiteY5" fmla="*/ 38576 h 84998"/>
                  <a:gd name="connsiteX6" fmla="*/ 3626 w 120291"/>
                  <a:gd name="connsiteY6" fmla="*/ 84999 h 84998"/>
                  <a:gd name="connsiteX7" fmla="*/ 37832 w 120291"/>
                  <a:gd name="connsiteY7" fmla="*/ 28803 h 84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0291" h="84998">
                    <a:moveTo>
                      <a:pt x="37832" y="28803"/>
                    </a:moveTo>
                    <a:cubicBezTo>
                      <a:pt x="54935" y="19030"/>
                      <a:pt x="98914" y="-5402"/>
                      <a:pt x="113573" y="19030"/>
                    </a:cubicBezTo>
                    <a:cubicBezTo>
                      <a:pt x="116017" y="23917"/>
                      <a:pt x="118460" y="28803"/>
                      <a:pt x="118460" y="33690"/>
                    </a:cubicBezTo>
                    <a:cubicBezTo>
                      <a:pt x="120902" y="26360"/>
                      <a:pt x="120902" y="19030"/>
                      <a:pt x="118460" y="14144"/>
                    </a:cubicBezTo>
                    <a:cubicBezTo>
                      <a:pt x="108686" y="-5402"/>
                      <a:pt x="79368" y="-516"/>
                      <a:pt x="62265" y="4371"/>
                    </a:cubicBezTo>
                    <a:cubicBezTo>
                      <a:pt x="42719" y="9257"/>
                      <a:pt x="20729" y="19030"/>
                      <a:pt x="8512" y="38576"/>
                    </a:cubicBezTo>
                    <a:cubicBezTo>
                      <a:pt x="1183" y="53236"/>
                      <a:pt x="-3704" y="70339"/>
                      <a:pt x="3626" y="84999"/>
                    </a:cubicBezTo>
                    <a:cubicBezTo>
                      <a:pt x="-3704" y="63009"/>
                      <a:pt x="18286" y="41020"/>
                      <a:pt x="37832" y="2880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1" name="Freeform: Shape 3270">
                <a:extLst>
                  <a:ext uri="{FF2B5EF4-FFF2-40B4-BE49-F238E27FC236}">
                    <a16:creationId xmlns:a16="http://schemas.microsoft.com/office/drawing/2014/main" id="{A7E34EEF-EB79-454F-ADB7-2C8C9C168389}"/>
                  </a:ext>
                </a:extLst>
              </p:cNvPr>
              <p:cNvSpPr/>
              <p:nvPr/>
            </p:nvSpPr>
            <p:spPr>
              <a:xfrm>
                <a:off x="11628063" y="2522154"/>
                <a:ext cx="67909" cy="31971"/>
              </a:xfrm>
              <a:custGeom>
                <a:avLst/>
                <a:gdLst>
                  <a:gd name="connsiteX0" fmla="*/ 31261 w 67909"/>
                  <a:gd name="connsiteY0" fmla="*/ 12425 h 31971"/>
                  <a:gd name="connsiteX1" fmla="*/ 67910 w 67909"/>
                  <a:gd name="connsiteY1" fmla="*/ 17312 h 31971"/>
                  <a:gd name="connsiteX2" fmla="*/ 41033 w 67909"/>
                  <a:gd name="connsiteY2" fmla="*/ 208 h 31971"/>
                  <a:gd name="connsiteX3" fmla="*/ 1941 w 67909"/>
                  <a:gd name="connsiteY3" fmla="*/ 31971 h 31971"/>
                  <a:gd name="connsiteX4" fmla="*/ 31261 w 67909"/>
                  <a:gd name="connsiteY4" fmla="*/ 12425 h 31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909" h="31971">
                    <a:moveTo>
                      <a:pt x="31261" y="12425"/>
                    </a:moveTo>
                    <a:cubicBezTo>
                      <a:pt x="41033" y="9982"/>
                      <a:pt x="58136" y="9982"/>
                      <a:pt x="67910" y="17312"/>
                    </a:cubicBezTo>
                    <a:cubicBezTo>
                      <a:pt x="63023" y="9982"/>
                      <a:pt x="53249" y="2652"/>
                      <a:pt x="41033" y="208"/>
                    </a:cubicBezTo>
                    <a:cubicBezTo>
                      <a:pt x="21487" y="-2235"/>
                      <a:pt x="-7832" y="17312"/>
                      <a:pt x="1941" y="31971"/>
                    </a:cubicBezTo>
                    <a:cubicBezTo>
                      <a:pt x="1941" y="24641"/>
                      <a:pt x="21487" y="14868"/>
                      <a:pt x="31261" y="1242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2" name="Freeform: Shape 3271">
                <a:extLst>
                  <a:ext uri="{FF2B5EF4-FFF2-40B4-BE49-F238E27FC236}">
                    <a16:creationId xmlns:a16="http://schemas.microsoft.com/office/drawing/2014/main" id="{6C471526-0166-456B-989D-90CC6810306D}"/>
                  </a:ext>
                </a:extLst>
              </p:cNvPr>
              <p:cNvSpPr/>
              <p:nvPr/>
            </p:nvSpPr>
            <p:spPr>
              <a:xfrm>
                <a:off x="11599406" y="2195422"/>
                <a:ext cx="111226" cy="33747"/>
              </a:xfrm>
              <a:custGeom>
                <a:avLst/>
                <a:gdLst>
                  <a:gd name="connsiteX0" fmla="*/ 8609 w 111226"/>
                  <a:gd name="connsiteY0" fmla="*/ 16645 h 33747"/>
                  <a:gd name="connsiteX1" fmla="*/ 106340 w 111226"/>
                  <a:gd name="connsiteY1" fmla="*/ 31304 h 33747"/>
                  <a:gd name="connsiteX2" fmla="*/ 111227 w 111226"/>
                  <a:gd name="connsiteY2" fmla="*/ 33748 h 33747"/>
                  <a:gd name="connsiteX3" fmla="*/ 57474 w 111226"/>
                  <a:gd name="connsiteY3" fmla="*/ 1985 h 33747"/>
                  <a:gd name="connsiteX4" fmla="*/ 1280 w 111226"/>
                  <a:gd name="connsiteY4" fmla="*/ 28861 h 33747"/>
                  <a:gd name="connsiteX5" fmla="*/ 8609 w 111226"/>
                  <a:gd name="connsiteY5" fmla="*/ 16645 h 33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226" h="33747">
                    <a:moveTo>
                      <a:pt x="8609" y="16645"/>
                    </a:moveTo>
                    <a:cubicBezTo>
                      <a:pt x="33042" y="-2902"/>
                      <a:pt x="84351" y="14202"/>
                      <a:pt x="106340" y="31304"/>
                    </a:cubicBezTo>
                    <a:cubicBezTo>
                      <a:pt x="106340" y="31304"/>
                      <a:pt x="108784" y="33748"/>
                      <a:pt x="111227" y="33748"/>
                    </a:cubicBezTo>
                    <a:cubicBezTo>
                      <a:pt x="96568" y="16645"/>
                      <a:pt x="77022" y="6872"/>
                      <a:pt x="57474" y="1985"/>
                    </a:cubicBezTo>
                    <a:cubicBezTo>
                      <a:pt x="40373" y="-2902"/>
                      <a:pt x="-8493" y="-458"/>
                      <a:pt x="1280" y="28861"/>
                    </a:cubicBezTo>
                    <a:cubicBezTo>
                      <a:pt x="-1163" y="26418"/>
                      <a:pt x="1280" y="21531"/>
                      <a:pt x="8609" y="1664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3" name="Freeform: Shape 3272">
                <a:extLst>
                  <a:ext uri="{FF2B5EF4-FFF2-40B4-BE49-F238E27FC236}">
                    <a16:creationId xmlns:a16="http://schemas.microsoft.com/office/drawing/2014/main" id="{23A4EA11-4177-4431-9CDC-6CF5D2178225}"/>
                  </a:ext>
                </a:extLst>
              </p:cNvPr>
              <p:cNvSpPr/>
              <p:nvPr/>
            </p:nvSpPr>
            <p:spPr>
              <a:xfrm>
                <a:off x="11623401" y="1996664"/>
                <a:ext cx="67801" cy="61477"/>
              </a:xfrm>
              <a:custGeom>
                <a:avLst/>
                <a:gdLst>
                  <a:gd name="connsiteX0" fmla="*/ 65243 w 67801"/>
                  <a:gd name="connsiteY0" fmla="*/ 59034 h 61477"/>
                  <a:gd name="connsiteX1" fmla="*/ 67686 w 67801"/>
                  <a:gd name="connsiteY1" fmla="*/ 61477 h 61477"/>
                  <a:gd name="connsiteX2" fmla="*/ 13933 w 67801"/>
                  <a:gd name="connsiteY2" fmla="*/ 396 h 61477"/>
                  <a:gd name="connsiteX3" fmla="*/ 6604 w 67801"/>
                  <a:gd name="connsiteY3" fmla="*/ 32158 h 61477"/>
                  <a:gd name="connsiteX4" fmla="*/ 6604 w 67801"/>
                  <a:gd name="connsiteY4" fmla="*/ 27272 h 61477"/>
                  <a:gd name="connsiteX5" fmla="*/ 43253 w 67801"/>
                  <a:gd name="connsiteY5" fmla="*/ 19942 h 61477"/>
                  <a:gd name="connsiteX6" fmla="*/ 65243 w 67801"/>
                  <a:gd name="connsiteY6" fmla="*/ 59034 h 61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801" h="61477">
                    <a:moveTo>
                      <a:pt x="65243" y="59034"/>
                    </a:moveTo>
                    <a:cubicBezTo>
                      <a:pt x="65243" y="59034"/>
                      <a:pt x="65243" y="61477"/>
                      <a:pt x="67686" y="61477"/>
                    </a:cubicBezTo>
                    <a:cubicBezTo>
                      <a:pt x="70128" y="37045"/>
                      <a:pt x="33479" y="-4491"/>
                      <a:pt x="13933" y="396"/>
                    </a:cubicBezTo>
                    <a:cubicBezTo>
                      <a:pt x="-3170" y="2839"/>
                      <a:pt x="-3170" y="17498"/>
                      <a:pt x="6604" y="32158"/>
                    </a:cubicBezTo>
                    <a:cubicBezTo>
                      <a:pt x="6604" y="29715"/>
                      <a:pt x="6604" y="27272"/>
                      <a:pt x="6604" y="27272"/>
                    </a:cubicBezTo>
                    <a:cubicBezTo>
                      <a:pt x="9047" y="5282"/>
                      <a:pt x="31037" y="10169"/>
                      <a:pt x="43253" y="19942"/>
                    </a:cubicBezTo>
                    <a:cubicBezTo>
                      <a:pt x="53027" y="29715"/>
                      <a:pt x="62799" y="44374"/>
                      <a:pt x="65243" y="5903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4" name="Freeform: Shape 3273">
                <a:extLst>
                  <a:ext uri="{FF2B5EF4-FFF2-40B4-BE49-F238E27FC236}">
                    <a16:creationId xmlns:a16="http://schemas.microsoft.com/office/drawing/2014/main" id="{A2E8F3BA-D800-46F8-AFA8-DCF5311EDACA}"/>
                  </a:ext>
                </a:extLst>
              </p:cNvPr>
              <p:cNvSpPr/>
              <p:nvPr/>
            </p:nvSpPr>
            <p:spPr>
              <a:xfrm>
                <a:off x="11774158" y="1915617"/>
                <a:ext cx="63524" cy="47236"/>
              </a:xfrm>
              <a:custGeom>
                <a:avLst/>
                <a:gdLst>
                  <a:gd name="connsiteX0" fmla="*/ 26875 w 63524"/>
                  <a:gd name="connsiteY0" fmla="*/ 8144 h 47236"/>
                  <a:gd name="connsiteX1" fmla="*/ 63524 w 63524"/>
                  <a:gd name="connsiteY1" fmla="*/ 47237 h 47236"/>
                  <a:gd name="connsiteX2" fmla="*/ 48865 w 63524"/>
                  <a:gd name="connsiteY2" fmla="*/ 13031 h 47236"/>
                  <a:gd name="connsiteX3" fmla="*/ 14659 w 63524"/>
                  <a:gd name="connsiteY3" fmla="*/ 5701 h 47236"/>
                  <a:gd name="connsiteX4" fmla="*/ 0 w 63524"/>
                  <a:gd name="connsiteY4" fmla="*/ 35020 h 47236"/>
                  <a:gd name="connsiteX5" fmla="*/ 0 w 63524"/>
                  <a:gd name="connsiteY5" fmla="*/ 44793 h 47236"/>
                  <a:gd name="connsiteX6" fmla="*/ 4885 w 63524"/>
                  <a:gd name="connsiteY6" fmla="*/ 30134 h 47236"/>
                  <a:gd name="connsiteX7" fmla="*/ 26875 w 63524"/>
                  <a:gd name="connsiteY7" fmla="*/ 8144 h 47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524" h="47236">
                    <a:moveTo>
                      <a:pt x="26875" y="8144"/>
                    </a:moveTo>
                    <a:cubicBezTo>
                      <a:pt x="46421" y="8144"/>
                      <a:pt x="56195" y="30134"/>
                      <a:pt x="63524" y="47237"/>
                    </a:cubicBezTo>
                    <a:cubicBezTo>
                      <a:pt x="61082" y="32577"/>
                      <a:pt x="56195" y="20361"/>
                      <a:pt x="48865" y="13031"/>
                    </a:cubicBezTo>
                    <a:cubicBezTo>
                      <a:pt x="41534" y="3258"/>
                      <a:pt x="26875" y="-6515"/>
                      <a:pt x="14659" y="5701"/>
                    </a:cubicBezTo>
                    <a:cubicBezTo>
                      <a:pt x="4885" y="13031"/>
                      <a:pt x="0" y="22804"/>
                      <a:pt x="0" y="35020"/>
                    </a:cubicBezTo>
                    <a:cubicBezTo>
                      <a:pt x="0" y="37463"/>
                      <a:pt x="0" y="42350"/>
                      <a:pt x="0" y="44793"/>
                    </a:cubicBezTo>
                    <a:cubicBezTo>
                      <a:pt x="2443" y="39907"/>
                      <a:pt x="2443" y="35020"/>
                      <a:pt x="4885" y="30134"/>
                    </a:cubicBezTo>
                    <a:cubicBezTo>
                      <a:pt x="7330" y="20361"/>
                      <a:pt x="14659" y="8144"/>
                      <a:pt x="26875" y="814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5" name="Freeform: Shape 3274">
                <a:extLst>
                  <a:ext uri="{FF2B5EF4-FFF2-40B4-BE49-F238E27FC236}">
                    <a16:creationId xmlns:a16="http://schemas.microsoft.com/office/drawing/2014/main" id="{B1B3E55E-C9DB-4DC0-96EE-CD9A8EC46517}"/>
                  </a:ext>
                </a:extLst>
              </p:cNvPr>
              <p:cNvSpPr/>
              <p:nvPr/>
            </p:nvSpPr>
            <p:spPr>
              <a:xfrm>
                <a:off x="11909528" y="2130828"/>
                <a:ext cx="30771" cy="37259"/>
              </a:xfrm>
              <a:custGeom>
                <a:avLst/>
                <a:gdLst>
                  <a:gd name="connsiteX0" fmla="*/ 3895 w 30771"/>
                  <a:gd name="connsiteY0" fmla="*/ 37260 h 37259"/>
                  <a:gd name="connsiteX1" fmla="*/ 3895 w 30771"/>
                  <a:gd name="connsiteY1" fmla="*/ 32373 h 37259"/>
                  <a:gd name="connsiteX2" fmla="*/ 16111 w 30771"/>
                  <a:gd name="connsiteY2" fmla="*/ 7941 h 37259"/>
                  <a:gd name="connsiteX3" fmla="*/ 30772 w 30771"/>
                  <a:gd name="connsiteY3" fmla="*/ 7941 h 37259"/>
                  <a:gd name="connsiteX4" fmla="*/ 30772 w 30771"/>
                  <a:gd name="connsiteY4" fmla="*/ 3054 h 37259"/>
                  <a:gd name="connsiteX5" fmla="*/ 20998 w 30771"/>
                  <a:gd name="connsiteY5" fmla="*/ 611 h 37259"/>
                  <a:gd name="connsiteX6" fmla="*/ 3895 w 30771"/>
                  <a:gd name="connsiteY6" fmla="*/ 37260 h 37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771" h="37259">
                    <a:moveTo>
                      <a:pt x="3895" y="37260"/>
                    </a:moveTo>
                    <a:cubicBezTo>
                      <a:pt x="3895" y="34817"/>
                      <a:pt x="3895" y="34817"/>
                      <a:pt x="3895" y="32373"/>
                    </a:cubicBezTo>
                    <a:cubicBezTo>
                      <a:pt x="3895" y="25043"/>
                      <a:pt x="8782" y="12827"/>
                      <a:pt x="16111" y="7941"/>
                    </a:cubicBezTo>
                    <a:cubicBezTo>
                      <a:pt x="20998" y="5498"/>
                      <a:pt x="28328" y="5498"/>
                      <a:pt x="30772" y="7941"/>
                    </a:cubicBezTo>
                    <a:cubicBezTo>
                      <a:pt x="30772" y="5498"/>
                      <a:pt x="30772" y="5498"/>
                      <a:pt x="30772" y="3054"/>
                    </a:cubicBezTo>
                    <a:cubicBezTo>
                      <a:pt x="28328" y="-1832"/>
                      <a:pt x="23442" y="611"/>
                      <a:pt x="20998" y="611"/>
                    </a:cubicBezTo>
                    <a:cubicBezTo>
                      <a:pt x="11226" y="7941"/>
                      <a:pt x="-8321" y="32373"/>
                      <a:pt x="3895" y="3726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6" name="Freeform: Shape 3275">
                <a:extLst>
                  <a:ext uri="{FF2B5EF4-FFF2-40B4-BE49-F238E27FC236}">
                    <a16:creationId xmlns:a16="http://schemas.microsoft.com/office/drawing/2014/main" id="{C936D714-8CBC-4110-97BE-4D7951104363}"/>
                  </a:ext>
                </a:extLst>
              </p:cNvPr>
              <p:cNvSpPr/>
              <p:nvPr/>
            </p:nvSpPr>
            <p:spPr>
              <a:xfrm>
                <a:off x="12032478" y="2515871"/>
                <a:ext cx="66634" cy="33367"/>
              </a:xfrm>
              <a:custGeom>
                <a:avLst/>
                <a:gdLst>
                  <a:gd name="connsiteX0" fmla="*/ 22656 w 66634"/>
                  <a:gd name="connsiteY0" fmla="*/ 6491 h 33367"/>
                  <a:gd name="connsiteX1" fmla="*/ 66634 w 66634"/>
                  <a:gd name="connsiteY1" fmla="*/ 11378 h 33367"/>
                  <a:gd name="connsiteX2" fmla="*/ 61747 w 66634"/>
                  <a:gd name="connsiteY2" fmla="*/ 4048 h 33367"/>
                  <a:gd name="connsiteX3" fmla="*/ 34872 w 66634"/>
                  <a:gd name="connsiteY3" fmla="*/ 1605 h 33367"/>
                  <a:gd name="connsiteX4" fmla="*/ 5553 w 66634"/>
                  <a:gd name="connsiteY4" fmla="*/ 16264 h 33367"/>
                  <a:gd name="connsiteX5" fmla="*/ 666 w 66634"/>
                  <a:gd name="connsiteY5" fmla="*/ 33367 h 33367"/>
                  <a:gd name="connsiteX6" fmla="*/ 22656 w 66634"/>
                  <a:gd name="connsiteY6" fmla="*/ 6491 h 33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6634" h="33367">
                    <a:moveTo>
                      <a:pt x="22656" y="6491"/>
                    </a:moveTo>
                    <a:cubicBezTo>
                      <a:pt x="32428" y="4048"/>
                      <a:pt x="59305" y="1605"/>
                      <a:pt x="66634" y="11378"/>
                    </a:cubicBezTo>
                    <a:cubicBezTo>
                      <a:pt x="66634" y="8935"/>
                      <a:pt x="64190" y="6491"/>
                      <a:pt x="61747" y="4048"/>
                    </a:cubicBezTo>
                    <a:cubicBezTo>
                      <a:pt x="54418" y="-838"/>
                      <a:pt x="44644" y="-838"/>
                      <a:pt x="34872" y="1605"/>
                    </a:cubicBezTo>
                    <a:cubicBezTo>
                      <a:pt x="25098" y="4048"/>
                      <a:pt x="12882" y="6491"/>
                      <a:pt x="5553" y="16264"/>
                    </a:cubicBezTo>
                    <a:cubicBezTo>
                      <a:pt x="3108" y="21151"/>
                      <a:pt x="-1777" y="28481"/>
                      <a:pt x="666" y="33367"/>
                    </a:cubicBezTo>
                    <a:cubicBezTo>
                      <a:pt x="666" y="18708"/>
                      <a:pt x="10439" y="8935"/>
                      <a:pt x="22656" y="6491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7" name="Freeform: Shape 3276">
                <a:extLst>
                  <a:ext uri="{FF2B5EF4-FFF2-40B4-BE49-F238E27FC236}">
                    <a16:creationId xmlns:a16="http://schemas.microsoft.com/office/drawing/2014/main" id="{38274897-E754-444C-B17B-442BD2A1C834}"/>
                  </a:ext>
                </a:extLst>
              </p:cNvPr>
              <p:cNvSpPr/>
              <p:nvPr/>
            </p:nvSpPr>
            <p:spPr>
              <a:xfrm>
                <a:off x="12060020" y="3423002"/>
                <a:ext cx="62687" cy="93771"/>
              </a:xfrm>
              <a:custGeom>
                <a:avLst/>
                <a:gdLst>
                  <a:gd name="connsiteX0" fmla="*/ 12216 w 62687"/>
                  <a:gd name="connsiteY0" fmla="*/ 10700 h 93771"/>
                  <a:gd name="connsiteX1" fmla="*/ 0 w 62687"/>
                  <a:gd name="connsiteY1" fmla="*/ 27803 h 93771"/>
                  <a:gd name="connsiteX2" fmla="*/ 31764 w 62687"/>
                  <a:gd name="connsiteY2" fmla="*/ 10700 h 93771"/>
                  <a:gd name="connsiteX3" fmla="*/ 58639 w 62687"/>
                  <a:gd name="connsiteY3" fmla="*/ 86442 h 93771"/>
                  <a:gd name="connsiteX4" fmla="*/ 58639 w 62687"/>
                  <a:gd name="connsiteY4" fmla="*/ 93772 h 93771"/>
                  <a:gd name="connsiteX5" fmla="*/ 61082 w 62687"/>
                  <a:gd name="connsiteY5" fmla="*/ 37576 h 93771"/>
                  <a:gd name="connsiteX6" fmla="*/ 12216 w 62687"/>
                  <a:gd name="connsiteY6" fmla="*/ 10700 h 93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687" h="93771">
                    <a:moveTo>
                      <a:pt x="12216" y="10700"/>
                    </a:moveTo>
                    <a:cubicBezTo>
                      <a:pt x="7331" y="15587"/>
                      <a:pt x="2444" y="22917"/>
                      <a:pt x="0" y="27803"/>
                    </a:cubicBezTo>
                    <a:cubicBezTo>
                      <a:pt x="7331" y="18030"/>
                      <a:pt x="19547" y="8257"/>
                      <a:pt x="31764" y="10700"/>
                    </a:cubicBezTo>
                    <a:cubicBezTo>
                      <a:pt x="61082" y="15587"/>
                      <a:pt x="61082" y="64452"/>
                      <a:pt x="58639" y="86442"/>
                    </a:cubicBezTo>
                    <a:cubicBezTo>
                      <a:pt x="58639" y="88885"/>
                      <a:pt x="58639" y="91328"/>
                      <a:pt x="58639" y="93772"/>
                    </a:cubicBezTo>
                    <a:cubicBezTo>
                      <a:pt x="63526" y="74225"/>
                      <a:pt x="63526" y="54679"/>
                      <a:pt x="61082" y="37576"/>
                    </a:cubicBezTo>
                    <a:cubicBezTo>
                      <a:pt x="56196" y="13144"/>
                      <a:pt x="34206" y="-16176"/>
                      <a:pt x="12216" y="1070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8" name="Freeform: Shape 3277">
                <a:extLst>
                  <a:ext uri="{FF2B5EF4-FFF2-40B4-BE49-F238E27FC236}">
                    <a16:creationId xmlns:a16="http://schemas.microsoft.com/office/drawing/2014/main" id="{45E87825-07C5-40B5-8973-79CF55A98862}"/>
                  </a:ext>
                </a:extLst>
              </p:cNvPr>
              <p:cNvSpPr/>
              <p:nvPr/>
            </p:nvSpPr>
            <p:spPr>
              <a:xfrm>
                <a:off x="12434692" y="3017756"/>
                <a:ext cx="77332" cy="39682"/>
              </a:xfrm>
              <a:custGeom>
                <a:avLst/>
                <a:gdLst>
                  <a:gd name="connsiteX0" fmla="*/ 1591 w 77332"/>
                  <a:gd name="connsiteY0" fmla="*/ 20136 h 39682"/>
                  <a:gd name="connsiteX1" fmla="*/ 11365 w 77332"/>
                  <a:gd name="connsiteY1" fmla="*/ 34796 h 39682"/>
                  <a:gd name="connsiteX2" fmla="*/ 8921 w 77332"/>
                  <a:gd name="connsiteY2" fmla="*/ 27466 h 39682"/>
                  <a:gd name="connsiteX3" fmla="*/ 26024 w 77332"/>
                  <a:gd name="connsiteY3" fmla="*/ 7920 h 39682"/>
                  <a:gd name="connsiteX4" fmla="*/ 28467 w 77332"/>
                  <a:gd name="connsiteY4" fmla="*/ 7920 h 39682"/>
                  <a:gd name="connsiteX5" fmla="*/ 43127 w 77332"/>
                  <a:gd name="connsiteY5" fmla="*/ 12806 h 39682"/>
                  <a:gd name="connsiteX6" fmla="*/ 62673 w 77332"/>
                  <a:gd name="connsiteY6" fmla="*/ 25023 h 39682"/>
                  <a:gd name="connsiteX7" fmla="*/ 77332 w 77332"/>
                  <a:gd name="connsiteY7" fmla="*/ 39682 h 39682"/>
                  <a:gd name="connsiteX8" fmla="*/ 28467 w 77332"/>
                  <a:gd name="connsiteY8" fmla="*/ 590 h 39682"/>
                  <a:gd name="connsiteX9" fmla="*/ 1591 w 77332"/>
                  <a:gd name="connsiteY9" fmla="*/ 20136 h 39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332" h="39682">
                    <a:moveTo>
                      <a:pt x="1591" y="20136"/>
                    </a:moveTo>
                    <a:cubicBezTo>
                      <a:pt x="4034" y="25023"/>
                      <a:pt x="6478" y="32352"/>
                      <a:pt x="11365" y="34796"/>
                    </a:cubicBezTo>
                    <a:cubicBezTo>
                      <a:pt x="11365" y="32352"/>
                      <a:pt x="8921" y="29909"/>
                      <a:pt x="8921" y="27466"/>
                    </a:cubicBezTo>
                    <a:cubicBezTo>
                      <a:pt x="6478" y="15250"/>
                      <a:pt x="16250" y="7920"/>
                      <a:pt x="26024" y="7920"/>
                    </a:cubicBezTo>
                    <a:cubicBezTo>
                      <a:pt x="26024" y="7920"/>
                      <a:pt x="26024" y="7920"/>
                      <a:pt x="28467" y="7920"/>
                    </a:cubicBezTo>
                    <a:cubicBezTo>
                      <a:pt x="33354" y="7920"/>
                      <a:pt x="38240" y="10363"/>
                      <a:pt x="43127" y="12806"/>
                    </a:cubicBezTo>
                    <a:cubicBezTo>
                      <a:pt x="48014" y="15250"/>
                      <a:pt x="55344" y="20136"/>
                      <a:pt x="62673" y="25023"/>
                    </a:cubicBezTo>
                    <a:cubicBezTo>
                      <a:pt x="67560" y="29909"/>
                      <a:pt x="74889" y="34796"/>
                      <a:pt x="77332" y="39682"/>
                    </a:cubicBezTo>
                    <a:cubicBezTo>
                      <a:pt x="67560" y="22579"/>
                      <a:pt x="40683" y="5476"/>
                      <a:pt x="28467" y="590"/>
                    </a:cubicBezTo>
                    <a:cubicBezTo>
                      <a:pt x="13808" y="-1853"/>
                      <a:pt x="-5738" y="3033"/>
                      <a:pt x="1591" y="2013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279" name="Graphic 28867">
            <a:extLst>
              <a:ext uri="{FF2B5EF4-FFF2-40B4-BE49-F238E27FC236}">
                <a16:creationId xmlns:a16="http://schemas.microsoft.com/office/drawing/2014/main" id="{3238ED09-36D9-4928-A790-CB08DEDC442E}"/>
              </a:ext>
            </a:extLst>
          </p:cNvPr>
          <p:cNvGrpSpPr/>
          <p:nvPr/>
        </p:nvGrpSpPr>
        <p:grpSpPr>
          <a:xfrm>
            <a:off x="2108172" y="-947282"/>
            <a:ext cx="1536761" cy="1774293"/>
            <a:chOff x="2377005" y="-1071686"/>
            <a:chExt cx="1820574" cy="1895977"/>
          </a:xfrm>
        </p:grpSpPr>
        <p:sp>
          <p:nvSpPr>
            <p:cNvPr id="3280" name="Freeform: Shape 3279">
              <a:extLst>
                <a:ext uri="{FF2B5EF4-FFF2-40B4-BE49-F238E27FC236}">
                  <a16:creationId xmlns:a16="http://schemas.microsoft.com/office/drawing/2014/main" id="{44A84FC2-39DB-41BD-88B3-903788038C98}"/>
                </a:ext>
              </a:extLst>
            </p:cNvPr>
            <p:cNvSpPr/>
            <p:nvPr/>
          </p:nvSpPr>
          <p:spPr>
            <a:xfrm>
              <a:off x="2377005" y="-1071686"/>
              <a:ext cx="1820574" cy="1895977"/>
            </a:xfrm>
            <a:custGeom>
              <a:avLst/>
              <a:gdLst>
                <a:gd name="connsiteX0" fmla="*/ 1439424 w 1820574"/>
                <a:gd name="connsiteY0" fmla="*/ 205235 h 1895977"/>
                <a:gd name="connsiteX1" fmla="*/ 1371012 w 1820574"/>
                <a:gd name="connsiteY1" fmla="*/ 161256 h 1895977"/>
                <a:gd name="connsiteX2" fmla="*/ 1287941 w 1820574"/>
                <a:gd name="connsiteY2" fmla="*/ 175915 h 1895977"/>
                <a:gd name="connsiteX3" fmla="*/ 1187767 w 1820574"/>
                <a:gd name="connsiteY3" fmla="*/ 300522 h 1895977"/>
                <a:gd name="connsiteX4" fmla="*/ 1124242 w 1820574"/>
                <a:gd name="connsiteY4" fmla="*/ 427572 h 1895977"/>
                <a:gd name="connsiteX5" fmla="*/ 1068047 w 1820574"/>
                <a:gd name="connsiteY5" fmla="*/ 579055 h 1895977"/>
                <a:gd name="connsiteX6" fmla="*/ 1028955 w 1820574"/>
                <a:gd name="connsiteY6" fmla="*/ 637693 h 1895977"/>
                <a:gd name="connsiteX7" fmla="*/ 1016738 w 1820574"/>
                <a:gd name="connsiteY7" fmla="*/ 610817 h 1895977"/>
                <a:gd name="connsiteX8" fmla="*/ 1016738 w 1820574"/>
                <a:gd name="connsiteY8" fmla="*/ 557065 h 1895977"/>
                <a:gd name="connsiteX9" fmla="*/ 1070491 w 1820574"/>
                <a:gd name="connsiteY9" fmla="*/ 276089 h 1895977"/>
                <a:gd name="connsiteX10" fmla="*/ 1199983 w 1820574"/>
                <a:gd name="connsiteY10" fmla="*/ 78185 h 1895977"/>
                <a:gd name="connsiteX11" fmla="*/ 984976 w 1820574"/>
                <a:gd name="connsiteY11" fmla="*/ 12216 h 1895977"/>
                <a:gd name="connsiteX12" fmla="*/ 906791 w 1820574"/>
                <a:gd name="connsiteY12" fmla="*/ 53752 h 1895977"/>
                <a:gd name="connsiteX13" fmla="*/ 804174 w 1820574"/>
                <a:gd name="connsiteY13" fmla="*/ 207678 h 1895977"/>
                <a:gd name="connsiteX14" fmla="*/ 762638 w 1820574"/>
                <a:gd name="connsiteY14" fmla="*/ 342058 h 1895977"/>
                <a:gd name="connsiteX15" fmla="*/ 757752 w 1820574"/>
                <a:gd name="connsiteY15" fmla="*/ 486211 h 1895977"/>
                <a:gd name="connsiteX16" fmla="*/ 738206 w 1820574"/>
                <a:gd name="connsiteY16" fmla="*/ 530190 h 1895977"/>
                <a:gd name="connsiteX17" fmla="*/ 706443 w 1820574"/>
                <a:gd name="connsiteY17" fmla="*/ 478881 h 1895977"/>
                <a:gd name="connsiteX18" fmla="*/ 677124 w 1820574"/>
                <a:gd name="connsiteY18" fmla="*/ 212564 h 1895977"/>
                <a:gd name="connsiteX19" fmla="*/ 682010 w 1820574"/>
                <a:gd name="connsiteY19" fmla="*/ 141710 h 1895977"/>
                <a:gd name="connsiteX20" fmla="*/ 689340 w 1820574"/>
                <a:gd name="connsiteY20" fmla="*/ 80628 h 1895977"/>
                <a:gd name="connsiteX21" fmla="*/ 745536 w 1820574"/>
                <a:gd name="connsiteY21" fmla="*/ 0 h 1895977"/>
                <a:gd name="connsiteX22" fmla="*/ 474332 w 1820574"/>
                <a:gd name="connsiteY22" fmla="*/ 43979 h 1895977"/>
                <a:gd name="connsiteX23" fmla="*/ 393705 w 1820574"/>
                <a:gd name="connsiteY23" fmla="*/ 254100 h 1895977"/>
                <a:gd name="connsiteX24" fmla="*/ 523198 w 1820574"/>
                <a:gd name="connsiteY24" fmla="*/ 464221 h 1895977"/>
                <a:gd name="connsiteX25" fmla="*/ 557404 w 1820574"/>
                <a:gd name="connsiteY25" fmla="*/ 579055 h 1895977"/>
                <a:gd name="connsiteX26" fmla="*/ 574507 w 1820574"/>
                <a:gd name="connsiteY26" fmla="*/ 652353 h 1895977"/>
                <a:gd name="connsiteX27" fmla="*/ 476776 w 1820574"/>
                <a:gd name="connsiteY27" fmla="*/ 640137 h 1895977"/>
                <a:gd name="connsiteX28" fmla="*/ 337510 w 1820574"/>
                <a:gd name="connsiteY28" fmla="*/ 557065 h 1895977"/>
                <a:gd name="connsiteX29" fmla="*/ 107842 w 1820574"/>
                <a:gd name="connsiteY29" fmla="*/ 481324 h 1895977"/>
                <a:gd name="connsiteX30" fmla="*/ 5225 w 1820574"/>
                <a:gd name="connsiteY30" fmla="*/ 627920 h 1895977"/>
                <a:gd name="connsiteX31" fmla="*/ 7668 w 1820574"/>
                <a:gd name="connsiteY31" fmla="*/ 896680 h 1895977"/>
                <a:gd name="connsiteX32" fmla="*/ 58977 w 1820574"/>
                <a:gd name="connsiteY32" fmla="*/ 828268 h 1895977"/>
                <a:gd name="connsiteX33" fmla="*/ 286201 w 1820574"/>
                <a:gd name="connsiteY33" fmla="*/ 759857 h 1895977"/>
                <a:gd name="connsiteX34" fmla="*/ 393705 w 1820574"/>
                <a:gd name="connsiteY34" fmla="*/ 798949 h 1895977"/>
                <a:gd name="connsiteX35" fmla="*/ 359499 w 1820574"/>
                <a:gd name="connsiteY35" fmla="*/ 820939 h 1895977"/>
                <a:gd name="connsiteX36" fmla="*/ 239779 w 1820574"/>
                <a:gd name="connsiteY36" fmla="*/ 806279 h 1895977"/>
                <a:gd name="connsiteX37" fmla="*/ 107842 w 1820574"/>
                <a:gd name="connsiteY37" fmla="*/ 845371 h 1895977"/>
                <a:gd name="connsiteX38" fmla="*/ 27214 w 1820574"/>
                <a:gd name="connsiteY38" fmla="*/ 952875 h 1895977"/>
                <a:gd name="connsiteX39" fmla="*/ 22328 w 1820574"/>
                <a:gd name="connsiteY39" fmla="*/ 991967 h 1895977"/>
                <a:gd name="connsiteX40" fmla="*/ 127388 w 1820574"/>
                <a:gd name="connsiteY40" fmla="*/ 1351128 h 1895977"/>
                <a:gd name="connsiteX41" fmla="*/ 132275 w 1820574"/>
                <a:gd name="connsiteY41" fmla="*/ 1282717 h 1895977"/>
                <a:gd name="connsiteX42" fmla="*/ 183584 w 1820574"/>
                <a:gd name="connsiteY42" fmla="*/ 1187429 h 1895977"/>
                <a:gd name="connsiteX43" fmla="*/ 286201 w 1820574"/>
                <a:gd name="connsiteY43" fmla="*/ 1128791 h 1895977"/>
                <a:gd name="connsiteX44" fmla="*/ 530528 w 1820574"/>
                <a:gd name="connsiteY44" fmla="*/ 1089698 h 1895977"/>
                <a:gd name="connsiteX45" fmla="*/ 589166 w 1820574"/>
                <a:gd name="connsiteY45" fmla="*/ 1121461 h 1895977"/>
                <a:gd name="connsiteX46" fmla="*/ 520755 w 1820574"/>
                <a:gd name="connsiteY46" fmla="*/ 1148337 h 1895977"/>
                <a:gd name="connsiteX47" fmla="*/ 423024 w 1820574"/>
                <a:gd name="connsiteY47" fmla="*/ 1192316 h 1895977"/>
                <a:gd name="connsiteX48" fmla="*/ 310634 w 1820574"/>
                <a:gd name="connsiteY48" fmla="*/ 1272944 h 1895977"/>
                <a:gd name="connsiteX49" fmla="*/ 205573 w 1820574"/>
                <a:gd name="connsiteY49" fmla="*/ 1358458 h 1895977"/>
                <a:gd name="connsiteX50" fmla="*/ 193357 w 1820574"/>
                <a:gd name="connsiteY50" fmla="*/ 1487951 h 1895977"/>
                <a:gd name="connsiteX51" fmla="*/ 317963 w 1820574"/>
                <a:gd name="connsiteY51" fmla="*/ 1656537 h 1895977"/>
                <a:gd name="connsiteX52" fmla="*/ 440127 w 1820574"/>
                <a:gd name="connsiteY52" fmla="*/ 1759154 h 1895977"/>
                <a:gd name="connsiteX53" fmla="*/ 469446 w 1820574"/>
                <a:gd name="connsiteY53" fmla="*/ 1632104 h 1895977"/>
                <a:gd name="connsiteX54" fmla="*/ 530528 w 1820574"/>
                <a:gd name="connsiteY54" fmla="*/ 1544146 h 1895977"/>
                <a:gd name="connsiteX55" fmla="*/ 674681 w 1820574"/>
                <a:gd name="connsiteY55" fmla="*/ 1404880 h 1895977"/>
                <a:gd name="connsiteX56" fmla="*/ 745536 w 1820574"/>
                <a:gd name="connsiteY56" fmla="*/ 1365788 h 1895977"/>
                <a:gd name="connsiteX57" fmla="*/ 794401 w 1820574"/>
                <a:gd name="connsiteY57" fmla="*/ 1363344 h 1895977"/>
                <a:gd name="connsiteX58" fmla="*/ 791958 w 1820574"/>
                <a:gd name="connsiteY58" fmla="*/ 1385334 h 1895977"/>
                <a:gd name="connsiteX59" fmla="*/ 760195 w 1820574"/>
                <a:gd name="connsiteY59" fmla="*/ 1439086 h 1895977"/>
                <a:gd name="connsiteX60" fmla="*/ 662464 w 1820574"/>
                <a:gd name="connsiteY60" fmla="*/ 1563693 h 1895977"/>
                <a:gd name="connsiteX61" fmla="*/ 584280 w 1820574"/>
                <a:gd name="connsiteY61" fmla="*/ 1690743 h 1895977"/>
                <a:gd name="connsiteX62" fmla="*/ 559847 w 1820574"/>
                <a:gd name="connsiteY62" fmla="*/ 1798246 h 1895977"/>
                <a:gd name="connsiteX63" fmla="*/ 591610 w 1820574"/>
                <a:gd name="connsiteY63" fmla="*/ 1837339 h 1895977"/>
                <a:gd name="connsiteX64" fmla="*/ 926337 w 1820574"/>
                <a:gd name="connsiteY64" fmla="*/ 1895977 h 1895977"/>
                <a:gd name="connsiteX65" fmla="*/ 926337 w 1820574"/>
                <a:gd name="connsiteY65" fmla="*/ 1895977 h 1895977"/>
                <a:gd name="connsiteX66" fmla="*/ 897018 w 1820574"/>
                <a:gd name="connsiteY66" fmla="*/ 1842225 h 1895977"/>
                <a:gd name="connsiteX67" fmla="*/ 901905 w 1820574"/>
                <a:gd name="connsiteY67" fmla="*/ 1768927 h 1895977"/>
                <a:gd name="connsiteX68" fmla="*/ 931224 w 1820574"/>
                <a:gd name="connsiteY68" fmla="*/ 1673640 h 1895977"/>
                <a:gd name="connsiteX69" fmla="*/ 1058274 w 1820574"/>
                <a:gd name="connsiteY69" fmla="*/ 1414653 h 1895977"/>
                <a:gd name="connsiteX70" fmla="*/ 1107140 w 1820574"/>
                <a:gd name="connsiteY70" fmla="*/ 1395107 h 1895977"/>
                <a:gd name="connsiteX71" fmla="*/ 1092480 w 1820574"/>
                <a:gd name="connsiteY71" fmla="*/ 1465962 h 1895977"/>
                <a:gd name="connsiteX72" fmla="*/ 1072934 w 1820574"/>
                <a:gd name="connsiteY72" fmla="*/ 1746938 h 1895977"/>
                <a:gd name="connsiteX73" fmla="*/ 1165778 w 1820574"/>
                <a:gd name="connsiteY73" fmla="*/ 1832452 h 1895977"/>
                <a:gd name="connsiteX74" fmla="*/ 1212200 w 1820574"/>
                <a:gd name="connsiteY74" fmla="*/ 1832452 h 1895977"/>
                <a:gd name="connsiteX75" fmla="*/ 1424765 w 1820574"/>
                <a:gd name="connsiteY75" fmla="*/ 1734721 h 1895977"/>
                <a:gd name="connsiteX76" fmla="*/ 1363683 w 1820574"/>
                <a:gd name="connsiteY76" fmla="*/ 1707845 h 1895977"/>
                <a:gd name="connsiteX77" fmla="*/ 1339250 w 1820574"/>
                <a:gd name="connsiteY77" fmla="*/ 1610115 h 1895977"/>
                <a:gd name="connsiteX78" fmla="*/ 1341693 w 1820574"/>
                <a:gd name="connsiteY78" fmla="*/ 1505054 h 1895977"/>
                <a:gd name="connsiteX79" fmla="*/ 1366126 w 1820574"/>
                <a:gd name="connsiteY79" fmla="*/ 1446416 h 1895977"/>
                <a:gd name="connsiteX80" fmla="*/ 1385672 w 1820574"/>
                <a:gd name="connsiteY80" fmla="*/ 1509941 h 1895977"/>
                <a:gd name="connsiteX81" fmla="*/ 1439424 w 1820574"/>
                <a:gd name="connsiteY81" fmla="*/ 1646764 h 1895977"/>
                <a:gd name="connsiteX82" fmla="*/ 1554258 w 1820574"/>
                <a:gd name="connsiteY82" fmla="*/ 1680969 h 1895977"/>
                <a:gd name="connsiteX83" fmla="*/ 1759492 w 1820574"/>
                <a:gd name="connsiteY83" fmla="*/ 1671196 h 1895977"/>
                <a:gd name="connsiteX84" fmla="*/ 1732616 w 1820574"/>
                <a:gd name="connsiteY84" fmla="*/ 1458632 h 1895977"/>
                <a:gd name="connsiteX85" fmla="*/ 1742390 w 1820574"/>
                <a:gd name="connsiteY85" fmla="*/ 1375561 h 1895977"/>
                <a:gd name="connsiteX86" fmla="*/ 1708184 w 1820574"/>
                <a:gd name="connsiteY86" fmla="*/ 1331582 h 1895977"/>
                <a:gd name="connsiteX87" fmla="*/ 1588464 w 1820574"/>
                <a:gd name="connsiteY87" fmla="*/ 1321809 h 1895977"/>
                <a:gd name="connsiteX88" fmla="*/ 1495619 w 1820574"/>
                <a:gd name="connsiteY88" fmla="*/ 1326695 h 1895977"/>
                <a:gd name="connsiteX89" fmla="*/ 1493176 w 1820574"/>
                <a:gd name="connsiteY89" fmla="*/ 1304706 h 1895977"/>
                <a:gd name="connsiteX90" fmla="*/ 1571361 w 1820574"/>
                <a:gd name="connsiteY90" fmla="*/ 1270500 h 1895977"/>
                <a:gd name="connsiteX91" fmla="*/ 1659318 w 1820574"/>
                <a:gd name="connsiteY91" fmla="*/ 1248511 h 1895977"/>
                <a:gd name="connsiteX92" fmla="*/ 1661762 w 1820574"/>
                <a:gd name="connsiteY92" fmla="*/ 1248511 h 1895977"/>
                <a:gd name="connsiteX93" fmla="*/ 1788812 w 1820574"/>
                <a:gd name="connsiteY93" fmla="*/ 1285160 h 1895977"/>
                <a:gd name="connsiteX94" fmla="*/ 1820574 w 1820574"/>
                <a:gd name="connsiteY94" fmla="*/ 1079925 h 1895977"/>
                <a:gd name="connsiteX95" fmla="*/ 1808358 w 1820574"/>
                <a:gd name="connsiteY95" fmla="*/ 1021287 h 1895977"/>
                <a:gd name="connsiteX96" fmla="*/ 1769265 w 1820574"/>
                <a:gd name="connsiteY96" fmla="*/ 965091 h 1895977"/>
                <a:gd name="connsiteX97" fmla="*/ 1683751 w 1820574"/>
                <a:gd name="connsiteY97" fmla="*/ 955318 h 1895977"/>
                <a:gd name="connsiteX98" fmla="*/ 1610453 w 1820574"/>
                <a:gd name="connsiteY98" fmla="*/ 957762 h 1895977"/>
                <a:gd name="connsiteX99" fmla="*/ 1456527 w 1820574"/>
                <a:gd name="connsiteY99" fmla="*/ 989524 h 1895977"/>
                <a:gd name="connsiteX100" fmla="*/ 1388116 w 1820574"/>
                <a:gd name="connsiteY100" fmla="*/ 1009070 h 1895977"/>
                <a:gd name="connsiteX101" fmla="*/ 1371012 w 1820574"/>
                <a:gd name="connsiteY101" fmla="*/ 1001741 h 1895977"/>
                <a:gd name="connsiteX102" fmla="*/ 1410105 w 1820574"/>
                <a:gd name="connsiteY102" fmla="*/ 955318 h 1895977"/>
                <a:gd name="connsiteX103" fmla="*/ 1664205 w 1820574"/>
                <a:gd name="connsiteY103" fmla="*/ 830712 h 1895977"/>
                <a:gd name="connsiteX104" fmla="*/ 1771709 w 1820574"/>
                <a:gd name="connsiteY104" fmla="*/ 823382 h 1895977"/>
                <a:gd name="connsiteX105" fmla="*/ 1810801 w 1820574"/>
                <a:gd name="connsiteY105" fmla="*/ 847815 h 1895977"/>
                <a:gd name="connsiteX106" fmla="*/ 1766822 w 1820574"/>
                <a:gd name="connsiteY106" fmla="*/ 649910 h 1895977"/>
                <a:gd name="connsiteX107" fmla="*/ 1757049 w 1820574"/>
                <a:gd name="connsiteY107" fmla="*/ 623034 h 1895977"/>
                <a:gd name="connsiteX108" fmla="*/ 1691081 w 1820574"/>
                <a:gd name="connsiteY108" fmla="*/ 547292 h 1895977"/>
                <a:gd name="connsiteX109" fmla="*/ 1571361 w 1820574"/>
                <a:gd name="connsiteY109" fmla="*/ 549736 h 1895977"/>
                <a:gd name="connsiteX110" fmla="*/ 1449197 w 1820574"/>
                <a:gd name="connsiteY110" fmla="*/ 601044 h 1895977"/>
                <a:gd name="connsiteX111" fmla="*/ 1329477 w 1820574"/>
                <a:gd name="connsiteY111" fmla="*/ 681672 h 1895977"/>
                <a:gd name="connsiteX112" fmla="*/ 1270839 w 1820574"/>
                <a:gd name="connsiteY112" fmla="*/ 723208 h 1895977"/>
                <a:gd name="connsiteX113" fmla="*/ 1251292 w 1820574"/>
                <a:gd name="connsiteY113" fmla="*/ 698775 h 1895977"/>
                <a:gd name="connsiteX114" fmla="*/ 1312374 w 1820574"/>
                <a:gd name="connsiteY114" fmla="*/ 625477 h 1895977"/>
                <a:gd name="connsiteX115" fmla="*/ 1429651 w 1820574"/>
                <a:gd name="connsiteY115" fmla="*/ 517973 h 1895977"/>
                <a:gd name="connsiteX116" fmla="*/ 1544485 w 1820574"/>
                <a:gd name="connsiteY116" fmla="*/ 427572 h 1895977"/>
                <a:gd name="connsiteX117" fmla="*/ 1656875 w 1820574"/>
                <a:gd name="connsiteY117" fmla="*/ 439789 h 1895977"/>
                <a:gd name="connsiteX118" fmla="*/ 1439424 w 1820574"/>
                <a:gd name="connsiteY118" fmla="*/ 205235 h 1895977"/>
                <a:gd name="connsiteX119" fmla="*/ 459673 w 1820574"/>
                <a:gd name="connsiteY119" fmla="*/ 833155 h 1895977"/>
                <a:gd name="connsiteX120" fmla="*/ 462116 w 1820574"/>
                <a:gd name="connsiteY120" fmla="*/ 794063 h 1895977"/>
                <a:gd name="connsiteX121" fmla="*/ 518311 w 1820574"/>
                <a:gd name="connsiteY121" fmla="*/ 796506 h 1895977"/>
                <a:gd name="connsiteX122" fmla="*/ 581837 w 1820574"/>
                <a:gd name="connsiteY122" fmla="*/ 818495 h 1895977"/>
                <a:gd name="connsiteX123" fmla="*/ 611156 w 1820574"/>
                <a:gd name="connsiteY123" fmla="*/ 847815 h 1895977"/>
                <a:gd name="connsiteX124" fmla="*/ 459673 w 1820574"/>
                <a:gd name="connsiteY124" fmla="*/ 833155 h 1895977"/>
                <a:gd name="connsiteX125" fmla="*/ 459673 w 1820574"/>
                <a:gd name="connsiteY125" fmla="*/ 833155 h 1895977"/>
                <a:gd name="connsiteX126" fmla="*/ 616042 w 1820574"/>
                <a:gd name="connsiteY126" fmla="*/ 1045719 h 1895977"/>
                <a:gd name="connsiteX127" fmla="*/ 669794 w 1820574"/>
                <a:gd name="connsiteY127" fmla="*/ 994411 h 1895977"/>
                <a:gd name="connsiteX128" fmla="*/ 738206 w 1820574"/>
                <a:gd name="connsiteY128" fmla="*/ 1006627 h 1895977"/>
                <a:gd name="connsiteX129" fmla="*/ 762638 w 1820574"/>
                <a:gd name="connsiteY129" fmla="*/ 1038390 h 1895977"/>
                <a:gd name="connsiteX130" fmla="*/ 735762 w 1820574"/>
                <a:gd name="connsiteY130" fmla="*/ 1067709 h 1895977"/>
                <a:gd name="connsiteX131" fmla="*/ 667351 w 1820574"/>
                <a:gd name="connsiteY131" fmla="*/ 1075039 h 1895977"/>
                <a:gd name="connsiteX132" fmla="*/ 616042 w 1820574"/>
                <a:gd name="connsiteY132" fmla="*/ 1045719 h 1895977"/>
                <a:gd name="connsiteX133" fmla="*/ 371715 w 1820574"/>
                <a:gd name="connsiteY133" fmla="*/ 899123 h 1895977"/>
                <a:gd name="connsiteX134" fmla="*/ 357055 w 1820574"/>
                <a:gd name="connsiteY134" fmla="*/ 901567 h 1895977"/>
                <a:gd name="connsiteX135" fmla="*/ 332623 w 1820574"/>
                <a:gd name="connsiteY135" fmla="*/ 899123 h 1895977"/>
                <a:gd name="connsiteX136" fmla="*/ 308190 w 1820574"/>
                <a:gd name="connsiteY136" fmla="*/ 891793 h 1895977"/>
                <a:gd name="connsiteX137" fmla="*/ 291087 w 1820574"/>
                <a:gd name="connsiteY137" fmla="*/ 864917 h 1895977"/>
                <a:gd name="connsiteX138" fmla="*/ 315520 w 1820574"/>
                <a:gd name="connsiteY138" fmla="*/ 857588 h 1895977"/>
                <a:gd name="connsiteX139" fmla="*/ 322850 w 1820574"/>
                <a:gd name="connsiteY139" fmla="*/ 857588 h 1895977"/>
                <a:gd name="connsiteX140" fmla="*/ 379045 w 1820574"/>
                <a:gd name="connsiteY140" fmla="*/ 874690 h 1895977"/>
                <a:gd name="connsiteX141" fmla="*/ 371715 w 1820574"/>
                <a:gd name="connsiteY141" fmla="*/ 899123 h 1895977"/>
                <a:gd name="connsiteX142" fmla="*/ 371715 w 1820574"/>
                <a:gd name="connsiteY142" fmla="*/ 899123 h 1895977"/>
                <a:gd name="connsiteX143" fmla="*/ 867699 w 1820574"/>
                <a:gd name="connsiteY143" fmla="*/ 1248511 h 1895977"/>
                <a:gd name="connsiteX144" fmla="*/ 769968 w 1820574"/>
                <a:gd name="connsiteY144" fmla="*/ 1258284 h 1895977"/>
                <a:gd name="connsiteX145" fmla="*/ 823720 w 1820574"/>
                <a:gd name="connsiteY145" fmla="*/ 1172769 h 1895977"/>
                <a:gd name="connsiteX146" fmla="*/ 901905 w 1820574"/>
                <a:gd name="connsiteY146" fmla="*/ 1162996 h 1895977"/>
                <a:gd name="connsiteX147" fmla="*/ 867699 w 1820574"/>
                <a:gd name="connsiteY147" fmla="*/ 1248511 h 1895977"/>
                <a:gd name="connsiteX148" fmla="*/ 1273282 w 1820574"/>
                <a:gd name="connsiteY148" fmla="*/ 1409767 h 1895977"/>
                <a:gd name="connsiteX149" fmla="*/ 1275725 w 1820574"/>
                <a:gd name="connsiteY149" fmla="*/ 1414653 h 1895977"/>
                <a:gd name="connsiteX150" fmla="*/ 1275725 w 1820574"/>
                <a:gd name="connsiteY150" fmla="*/ 1441529 h 1895977"/>
                <a:gd name="connsiteX151" fmla="*/ 1256179 w 1820574"/>
                <a:gd name="connsiteY151" fmla="*/ 1441529 h 1895977"/>
                <a:gd name="connsiteX152" fmla="*/ 1253736 w 1820574"/>
                <a:gd name="connsiteY152" fmla="*/ 1429313 h 1895977"/>
                <a:gd name="connsiteX153" fmla="*/ 1253736 w 1820574"/>
                <a:gd name="connsiteY153" fmla="*/ 1414653 h 1895977"/>
                <a:gd name="connsiteX154" fmla="*/ 1263509 w 1820574"/>
                <a:gd name="connsiteY154" fmla="*/ 1404880 h 1895977"/>
                <a:gd name="connsiteX155" fmla="*/ 1273282 w 1820574"/>
                <a:gd name="connsiteY155" fmla="*/ 1409767 h 1895977"/>
                <a:gd name="connsiteX156" fmla="*/ 1114469 w 1820574"/>
                <a:gd name="connsiteY156" fmla="*/ 1265614 h 1895977"/>
                <a:gd name="connsiteX157" fmla="*/ 1065604 w 1820574"/>
                <a:gd name="connsiteY157" fmla="*/ 1324252 h 1895977"/>
                <a:gd name="connsiteX158" fmla="*/ 1050944 w 1820574"/>
                <a:gd name="connsiteY158" fmla="*/ 1321809 h 1895977"/>
                <a:gd name="connsiteX159" fmla="*/ 1065604 w 1820574"/>
                <a:gd name="connsiteY159" fmla="*/ 1250954 h 1895977"/>
                <a:gd name="connsiteX160" fmla="*/ 1097366 w 1820574"/>
                <a:gd name="connsiteY160" fmla="*/ 1233851 h 1895977"/>
                <a:gd name="connsiteX161" fmla="*/ 1104696 w 1820574"/>
                <a:gd name="connsiteY161" fmla="*/ 1238738 h 1895977"/>
                <a:gd name="connsiteX162" fmla="*/ 1107140 w 1820574"/>
                <a:gd name="connsiteY162" fmla="*/ 1241181 h 1895977"/>
                <a:gd name="connsiteX163" fmla="*/ 1109583 w 1820574"/>
                <a:gd name="connsiteY163" fmla="*/ 1243624 h 1895977"/>
                <a:gd name="connsiteX164" fmla="*/ 1114469 w 1820574"/>
                <a:gd name="connsiteY164" fmla="*/ 1265614 h 1895977"/>
                <a:gd name="connsiteX165" fmla="*/ 982533 w 1820574"/>
                <a:gd name="connsiteY165" fmla="*/ 1116574 h 1895977"/>
                <a:gd name="connsiteX166" fmla="*/ 975203 w 1820574"/>
                <a:gd name="connsiteY166" fmla="*/ 1158110 h 1895977"/>
                <a:gd name="connsiteX167" fmla="*/ 928781 w 1820574"/>
                <a:gd name="connsiteY167" fmla="*/ 1165440 h 1895977"/>
                <a:gd name="connsiteX168" fmla="*/ 936111 w 1820574"/>
                <a:gd name="connsiteY168" fmla="*/ 1138564 h 1895977"/>
                <a:gd name="connsiteX169" fmla="*/ 955657 w 1820574"/>
                <a:gd name="connsiteY169" fmla="*/ 1114131 h 1895977"/>
                <a:gd name="connsiteX170" fmla="*/ 958100 w 1820574"/>
                <a:gd name="connsiteY170" fmla="*/ 1114131 h 1895977"/>
                <a:gd name="connsiteX171" fmla="*/ 967873 w 1820574"/>
                <a:gd name="connsiteY171" fmla="*/ 1106801 h 1895977"/>
                <a:gd name="connsiteX172" fmla="*/ 982533 w 1820574"/>
                <a:gd name="connsiteY172" fmla="*/ 1116574 h 1895977"/>
                <a:gd name="connsiteX173" fmla="*/ 1476073 w 1820574"/>
                <a:gd name="connsiteY173" fmla="*/ 1485508 h 1895977"/>
                <a:gd name="connsiteX174" fmla="*/ 1502949 w 1820574"/>
                <a:gd name="connsiteY174" fmla="*/ 1544146 h 1895977"/>
                <a:gd name="connsiteX175" fmla="*/ 1493176 w 1820574"/>
                <a:gd name="connsiteY175" fmla="*/ 1573466 h 1895977"/>
                <a:gd name="connsiteX176" fmla="*/ 1432094 w 1820574"/>
                <a:gd name="connsiteY176" fmla="*/ 1544146 h 1895977"/>
                <a:gd name="connsiteX177" fmla="*/ 1417435 w 1820574"/>
                <a:gd name="connsiteY177" fmla="*/ 1519714 h 1895977"/>
                <a:gd name="connsiteX178" fmla="*/ 1414991 w 1820574"/>
                <a:gd name="connsiteY178" fmla="*/ 1475735 h 1895977"/>
                <a:gd name="connsiteX179" fmla="*/ 1427208 w 1820574"/>
                <a:gd name="connsiteY179" fmla="*/ 1468405 h 1895977"/>
                <a:gd name="connsiteX180" fmla="*/ 1432094 w 1820574"/>
                <a:gd name="connsiteY180" fmla="*/ 1465962 h 1895977"/>
                <a:gd name="connsiteX181" fmla="*/ 1476073 w 1820574"/>
                <a:gd name="connsiteY181" fmla="*/ 1485508 h 1895977"/>
                <a:gd name="connsiteX182" fmla="*/ 828607 w 1820574"/>
                <a:gd name="connsiteY182" fmla="*/ 544849 h 1895977"/>
                <a:gd name="connsiteX183" fmla="*/ 823720 w 1820574"/>
                <a:gd name="connsiteY183" fmla="*/ 530190 h 1895977"/>
                <a:gd name="connsiteX184" fmla="*/ 821277 w 1820574"/>
                <a:gd name="connsiteY184" fmla="*/ 527746 h 1895977"/>
                <a:gd name="connsiteX185" fmla="*/ 831050 w 1820574"/>
                <a:gd name="connsiteY185" fmla="*/ 493540 h 1895977"/>
                <a:gd name="connsiteX186" fmla="*/ 850596 w 1820574"/>
                <a:gd name="connsiteY186" fmla="*/ 486211 h 1895977"/>
                <a:gd name="connsiteX187" fmla="*/ 857926 w 1820574"/>
                <a:gd name="connsiteY187" fmla="*/ 537519 h 1895977"/>
                <a:gd name="connsiteX188" fmla="*/ 840823 w 1820574"/>
                <a:gd name="connsiteY188" fmla="*/ 554622 h 1895977"/>
                <a:gd name="connsiteX189" fmla="*/ 828607 w 1820574"/>
                <a:gd name="connsiteY189" fmla="*/ 544849 h 1895977"/>
                <a:gd name="connsiteX190" fmla="*/ 1165778 w 1820574"/>
                <a:gd name="connsiteY190" fmla="*/ 813609 h 1895977"/>
                <a:gd name="connsiteX191" fmla="*/ 1207313 w 1820574"/>
                <a:gd name="connsiteY191" fmla="*/ 801392 h 1895977"/>
                <a:gd name="connsiteX192" fmla="*/ 1214643 w 1820574"/>
                <a:gd name="connsiteY192" fmla="*/ 874690 h 1895977"/>
                <a:gd name="connsiteX193" fmla="*/ 1151118 w 1820574"/>
                <a:gd name="connsiteY193" fmla="*/ 918669 h 1895977"/>
                <a:gd name="connsiteX194" fmla="*/ 1136459 w 1820574"/>
                <a:gd name="connsiteY194" fmla="*/ 879577 h 1895977"/>
                <a:gd name="connsiteX195" fmla="*/ 1136459 w 1820574"/>
                <a:gd name="connsiteY195" fmla="*/ 877134 h 1895977"/>
                <a:gd name="connsiteX196" fmla="*/ 1165778 w 1820574"/>
                <a:gd name="connsiteY196" fmla="*/ 813609 h 1895977"/>
                <a:gd name="connsiteX197" fmla="*/ 1317260 w 1820574"/>
                <a:gd name="connsiteY197" fmla="*/ 1060379 h 1895977"/>
                <a:gd name="connsiteX198" fmla="*/ 1236633 w 1820574"/>
                <a:gd name="connsiteY198" fmla="*/ 1084812 h 1895977"/>
                <a:gd name="connsiteX199" fmla="*/ 1229303 w 1820574"/>
                <a:gd name="connsiteY199" fmla="*/ 1033503 h 1895977"/>
                <a:gd name="connsiteX200" fmla="*/ 1229303 w 1820574"/>
                <a:gd name="connsiteY200" fmla="*/ 1033503 h 1895977"/>
                <a:gd name="connsiteX201" fmla="*/ 1317260 w 1820574"/>
                <a:gd name="connsiteY201" fmla="*/ 1060379 h 1895977"/>
                <a:gd name="connsiteX202" fmla="*/ 962986 w 1820574"/>
                <a:gd name="connsiteY202" fmla="*/ 728094 h 1895977"/>
                <a:gd name="connsiteX203" fmla="*/ 984976 w 1820574"/>
                <a:gd name="connsiteY203" fmla="*/ 708548 h 1895977"/>
                <a:gd name="connsiteX204" fmla="*/ 1024068 w 1820574"/>
                <a:gd name="connsiteY204" fmla="*/ 747640 h 1895977"/>
                <a:gd name="connsiteX205" fmla="*/ 1024068 w 1820574"/>
                <a:gd name="connsiteY205" fmla="*/ 820939 h 1895977"/>
                <a:gd name="connsiteX206" fmla="*/ 999635 w 1820574"/>
                <a:gd name="connsiteY206" fmla="*/ 847815 h 1895977"/>
                <a:gd name="connsiteX207" fmla="*/ 958100 w 1820574"/>
                <a:gd name="connsiteY207" fmla="*/ 789176 h 1895977"/>
                <a:gd name="connsiteX208" fmla="*/ 962986 w 1820574"/>
                <a:gd name="connsiteY208" fmla="*/ 728094 h 1895977"/>
                <a:gd name="connsiteX209" fmla="*/ 447457 w 1820574"/>
                <a:gd name="connsiteY209" fmla="*/ 305409 h 1895977"/>
                <a:gd name="connsiteX210" fmla="*/ 440127 w 1820574"/>
                <a:gd name="connsiteY210" fmla="*/ 236997 h 1895977"/>
                <a:gd name="connsiteX211" fmla="*/ 464560 w 1820574"/>
                <a:gd name="connsiteY211" fmla="*/ 193018 h 1895977"/>
                <a:gd name="connsiteX212" fmla="*/ 523198 w 1820574"/>
                <a:gd name="connsiteY212" fmla="*/ 227224 h 1895977"/>
                <a:gd name="connsiteX213" fmla="*/ 528084 w 1820574"/>
                <a:gd name="connsiteY213" fmla="*/ 322512 h 1895977"/>
                <a:gd name="connsiteX214" fmla="*/ 506095 w 1820574"/>
                <a:gd name="connsiteY214" fmla="*/ 359161 h 1895977"/>
                <a:gd name="connsiteX215" fmla="*/ 447457 w 1820574"/>
                <a:gd name="connsiteY215" fmla="*/ 305409 h 1895977"/>
                <a:gd name="connsiteX216" fmla="*/ 1539598 w 1820574"/>
                <a:gd name="connsiteY216" fmla="*/ 1370674 h 1895977"/>
                <a:gd name="connsiteX217" fmla="*/ 1600680 w 1820574"/>
                <a:gd name="connsiteY217" fmla="*/ 1399993 h 1895977"/>
                <a:gd name="connsiteX218" fmla="*/ 1571361 w 1820574"/>
                <a:gd name="connsiteY218" fmla="*/ 1424426 h 1895977"/>
                <a:gd name="connsiteX219" fmla="*/ 1529825 w 1820574"/>
                <a:gd name="connsiteY219" fmla="*/ 1399993 h 1895977"/>
                <a:gd name="connsiteX220" fmla="*/ 1520052 w 1820574"/>
                <a:gd name="connsiteY220" fmla="*/ 1382891 h 1895977"/>
                <a:gd name="connsiteX221" fmla="*/ 1539598 w 1820574"/>
                <a:gd name="connsiteY221" fmla="*/ 1370674 h 1895977"/>
                <a:gd name="connsiteX222" fmla="*/ 835936 w 1820574"/>
                <a:gd name="connsiteY222" fmla="*/ 754970 h 1895977"/>
                <a:gd name="connsiteX223" fmla="*/ 772411 w 1820574"/>
                <a:gd name="connsiteY223" fmla="*/ 710991 h 1895977"/>
                <a:gd name="connsiteX224" fmla="*/ 762638 w 1820574"/>
                <a:gd name="connsiteY224" fmla="*/ 642580 h 1895977"/>
                <a:gd name="connsiteX225" fmla="*/ 779741 w 1820574"/>
                <a:gd name="connsiteY225" fmla="*/ 618147 h 1895977"/>
                <a:gd name="connsiteX226" fmla="*/ 833493 w 1820574"/>
                <a:gd name="connsiteY226" fmla="*/ 635250 h 1895977"/>
                <a:gd name="connsiteX227" fmla="*/ 853039 w 1820574"/>
                <a:gd name="connsiteY227" fmla="*/ 713435 h 1895977"/>
                <a:gd name="connsiteX228" fmla="*/ 835936 w 1820574"/>
                <a:gd name="connsiteY228" fmla="*/ 754970 h 1895977"/>
                <a:gd name="connsiteX229" fmla="*/ 1527382 w 1820574"/>
                <a:gd name="connsiteY229" fmla="*/ 1224078 h 1895977"/>
                <a:gd name="connsiteX230" fmla="*/ 1432094 w 1820574"/>
                <a:gd name="connsiteY230" fmla="*/ 1255841 h 1895977"/>
                <a:gd name="connsiteX231" fmla="*/ 1385672 w 1820574"/>
                <a:gd name="connsiteY231" fmla="*/ 1226521 h 1895977"/>
                <a:gd name="connsiteX232" fmla="*/ 1378342 w 1820574"/>
                <a:gd name="connsiteY232" fmla="*/ 1211862 h 1895977"/>
                <a:gd name="connsiteX233" fmla="*/ 1378342 w 1820574"/>
                <a:gd name="connsiteY233" fmla="*/ 1209418 h 1895977"/>
                <a:gd name="connsiteX234" fmla="*/ 1378342 w 1820574"/>
                <a:gd name="connsiteY234" fmla="*/ 1206975 h 1895977"/>
                <a:gd name="connsiteX235" fmla="*/ 1380786 w 1820574"/>
                <a:gd name="connsiteY235" fmla="*/ 1204532 h 1895977"/>
                <a:gd name="connsiteX236" fmla="*/ 1527382 w 1820574"/>
                <a:gd name="connsiteY236" fmla="*/ 1224078 h 1895977"/>
                <a:gd name="connsiteX237" fmla="*/ 1327034 w 1820574"/>
                <a:gd name="connsiteY237" fmla="*/ 957762 h 1895977"/>
                <a:gd name="connsiteX238" fmla="*/ 1283055 w 1820574"/>
                <a:gd name="connsiteY238" fmla="*/ 965091 h 1895977"/>
                <a:gd name="connsiteX239" fmla="*/ 1280611 w 1820574"/>
                <a:gd name="connsiteY239" fmla="*/ 947989 h 1895977"/>
                <a:gd name="connsiteX240" fmla="*/ 1280611 w 1820574"/>
                <a:gd name="connsiteY240" fmla="*/ 943102 h 1895977"/>
                <a:gd name="connsiteX241" fmla="*/ 1336807 w 1820574"/>
                <a:gd name="connsiteY241" fmla="*/ 918669 h 1895977"/>
                <a:gd name="connsiteX242" fmla="*/ 1327034 w 1820574"/>
                <a:gd name="connsiteY242" fmla="*/ 957762 h 189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</a:cxnLst>
              <a:rect l="l" t="t" r="r" b="b"/>
              <a:pathLst>
                <a:path w="1820574" h="1895977">
                  <a:moveTo>
                    <a:pt x="1439424" y="205235"/>
                  </a:moveTo>
                  <a:cubicBezTo>
                    <a:pt x="1417435" y="190575"/>
                    <a:pt x="1395445" y="175915"/>
                    <a:pt x="1371012" y="161256"/>
                  </a:cubicBezTo>
                  <a:cubicBezTo>
                    <a:pt x="1341693" y="158813"/>
                    <a:pt x="1312374" y="161256"/>
                    <a:pt x="1287941" y="175915"/>
                  </a:cubicBezTo>
                  <a:cubicBezTo>
                    <a:pt x="1243962" y="202791"/>
                    <a:pt x="1214643" y="254100"/>
                    <a:pt x="1187767" y="300522"/>
                  </a:cubicBezTo>
                  <a:cubicBezTo>
                    <a:pt x="1163334" y="342058"/>
                    <a:pt x="1141345" y="383593"/>
                    <a:pt x="1124242" y="427572"/>
                  </a:cubicBezTo>
                  <a:cubicBezTo>
                    <a:pt x="1104696" y="476438"/>
                    <a:pt x="1087593" y="527746"/>
                    <a:pt x="1068047" y="579055"/>
                  </a:cubicBezTo>
                  <a:cubicBezTo>
                    <a:pt x="1063161" y="596158"/>
                    <a:pt x="1053387" y="645023"/>
                    <a:pt x="1028955" y="637693"/>
                  </a:cubicBezTo>
                  <a:cubicBezTo>
                    <a:pt x="1019182" y="635250"/>
                    <a:pt x="1016738" y="618147"/>
                    <a:pt x="1016738" y="610817"/>
                  </a:cubicBezTo>
                  <a:cubicBezTo>
                    <a:pt x="1016738" y="593715"/>
                    <a:pt x="1016738" y="576612"/>
                    <a:pt x="1016738" y="557065"/>
                  </a:cubicBezTo>
                  <a:cubicBezTo>
                    <a:pt x="1019182" y="461778"/>
                    <a:pt x="1038728" y="366490"/>
                    <a:pt x="1070491" y="276089"/>
                  </a:cubicBezTo>
                  <a:cubicBezTo>
                    <a:pt x="1097366" y="200348"/>
                    <a:pt x="1126685" y="114834"/>
                    <a:pt x="1199983" y="78185"/>
                  </a:cubicBezTo>
                  <a:cubicBezTo>
                    <a:pt x="1090036" y="34206"/>
                    <a:pt x="1002079" y="17103"/>
                    <a:pt x="984976" y="12216"/>
                  </a:cubicBezTo>
                  <a:cubicBezTo>
                    <a:pt x="955657" y="19546"/>
                    <a:pt x="926337" y="39092"/>
                    <a:pt x="906791" y="53752"/>
                  </a:cubicBezTo>
                  <a:cubicBezTo>
                    <a:pt x="857926" y="90401"/>
                    <a:pt x="826164" y="151483"/>
                    <a:pt x="804174" y="207678"/>
                  </a:cubicBezTo>
                  <a:cubicBezTo>
                    <a:pt x="787071" y="249213"/>
                    <a:pt x="769968" y="295636"/>
                    <a:pt x="762638" y="342058"/>
                  </a:cubicBezTo>
                  <a:cubicBezTo>
                    <a:pt x="755308" y="390923"/>
                    <a:pt x="760195" y="437345"/>
                    <a:pt x="757752" y="486211"/>
                  </a:cubicBezTo>
                  <a:cubicBezTo>
                    <a:pt x="757752" y="491097"/>
                    <a:pt x="757752" y="542406"/>
                    <a:pt x="738206" y="530190"/>
                  </a:cubicBezTo>
                  <a:cubicBezTo>
                    <a:pt x="723546" y="520416"/>
                    <a:pt x="713773" y="495984"/>
                    <a:pt x="706443" y="478881"/>
                  </a:cubicBezTo>
                  <a:cubicBezTo>
                    <a:pt x="672237" y="395810"/>
                    <a:pt x="672237" y="300522"/>
                    <a:pt x="677124" y="212564"/>
                  </a:cubicBezTo>
                  <a:cubicBezTo>
                    <a:pt x="679567" y="188132"/>
                    <a:pt x="682010" y="166142"/>
                    <a:pt x="682010" y="141710"/>
                  </a:cubicBezTo>
                  <a:cubicBezTo>
                    <a:pt x="684454" y="122163"/>
                    <a:pt x="684454" y="100174"/>
                    <a:pt x="689340" y="80628"/>
                  </a:cubicBezTo>
                  <a:cubicBezTo>
                    <a:pt x="696670" y="43979"/>
                    <a:pt x="718659" y="21989"/>
                    <a:pt x="745536" y="0"/>
                  </a:cubicBezTo>
                  <a:cubicBezTo>
                    <a:pt x="601382" y="2443"/>
                    <a:pt x="537858" y="29319"/>
                    <a:pt x="474332" y="43979"/>
                  </a:cubicBezTo>
                  <a:cubicBezTo>
                    <a:pt x="383932" y="65968"/>
                    <a:pt x="393705" y="158813"/>
                    <a:pt x="393705" y="254100"/>
                  </a:cubicBezTo>
                  <a:cubicBezTo>
                    <a:pt x="393705" y="349388"/>
                    <a:pt x="484106" y="427572"/>
                    <a:pt x="523198" y="464221"/>
                  </a:cubicBezTo>
                  <a:cubicBezTo>
                    <a:pt x="562290" y="500870"/>
                    <a:pt x="567177" y="527746"/>
                    <a:pt x="557404" y="579055"/>
                  </a:cubicBezTo>
                  <a:cubicBezTo>
                    <a:pt x="547631" y="630364"/>
                    <a:pt x="574507" y="652353"/>
                    <a:pt x="574507" y="652353"/>
                  </a:cubicBezTo>
                  <a:cubicBezTo>
                    <a:pt x="547631" y="627920"/>
                    <a:pt x="530528" y="635250"/>
                    <a:pt x="476776" y="640137"/>
                  </a:cubicBezTo>
                  <a:cubicBezTo>
                    <a:pt x="425467" y="642580"/>
                    <a:pt x="357055" y="613261"/>
                    <a:pt x="337510" y="557065"/>
                  </a:cubicBezTo>
                  <a:cubicBezTo>
                    <a:pt x="315520" y="500870"/>
                    <a:pt x="205573" y="459335"/>
                    <a:pt x="107842" y="481324"/>
                  </a:cubicBezTo>
                  <a:cubicBezTo>
                    <a:pt x="10111" y="503314"/>
                    <a:pt x="5225" y="627920"/>
                    <a:pt x="5225" y="627920"/>
                  </a:cubicBezTo>
                  <a:cubicBezTo>
                    <a:pt x="-2105" y="720765"/>
                    <a:pt x="-2105" y="811166"/>
                    <a:pt x="7668" y="896680"/>
                  </a:cubicBezTo>
                  <a:cubicBezTo>
                    <a:pt x="19885" y="869804"/>
                    <a:pt x="36987" y="847815"/>
                    <a:pt x="58977" y="828268"/>
                  </a:cubicBezTo>
                  <a:cubicBezTo>
                    <a:pt x="122502" y="774516"/>
                    <a:pt x="205573" y="745197"/>
                    <a:pt x="286201" y="759857"/>
                  </a:cubicBezTo>
                  <a:cubicBezTo>
                    <a:pt x="320406" y="764743"/>
                    <a:pt x="364385" y="776960"/>
                    <a:pt x="393705" y="798949"/>
                  </a:cubicBezTo>
                  <a:cubicBezTo>
                    <a:pt x="418137" y="818495"/>
                    <a:pt x="369272" y="823382"/>
                    <a:pt x="359499" y="820939"/>
                  </a:cubicBezTo>
                  <a:cubicBezTo>
                    <a:pt x="317963" y="818495"/>
                    <a:pt x="281314" y="803836"/>
                    <a:pt x="239779" y="806279"/>
                  </a:cubicBezTo>
                  <a:cubicBezTo>
                    <a:pt x="193357" y="808722"/>
                    <a:pt x="146935" y="820939"/>
                    <a:pt x="107842" y="845371"/>
                  </a:cubicBezTo>
                  <a:cubicBezTo>
                    <a:pt x="66307" y="869804"/>
                    <a:pt x="36987" y="906453"/>
                    <a:pt x="27214" y="952875"/>
                  </a:cubicBezTo>
                  <a:cubicBezTo>
                    <a:pt x="24771" y="965091"/>
                    <a:pt x="22328" y="977308"/>
                    <a:pt x="22328" y="991967"/>
                  </a:cubicBezTo>
                  <a:cubicBezTo>
                    <a:pt x="44317" y="1126347"/>
                    <a:pt x="80966" y="1248511"/>
                    <a:pt x="127388" y="1351128"/>
                  </a:cubicBezTo>
                  <a:cubicBezTo>
                    <a:pt x="127388" y="1329139"/>
                    <a:pt x="124945" y="1304706"/>
                    <a:pt x="132275" y="1282717"/>
                  </a:cubicBezTo>
                  <a:cubicBezTo>
                    <a:pt x="142048" y="1248511"/>
                    <a:pt x="159151" y="1214305"/>
                    <a:pt x="183584" y="1187429"/>
                  </a:cubicBezTo>
                  <a:cubicBezTo>
                    <a:pt x="212903" y="1158110"/>
                    <a:pt x="247108" y="1138564"/>
                    <a:pt x="286201" y="1128791"/>
                  </a:cubicBezTo>
                  <a:cubicBezTo>
                    <a:pt x="364385" y="1109244"/>
                    <a:pt x="449900" y="1089698"/>
                    <a:pt x="530528" y="1089698"/>
                  </a:cubicBezTo>
                  <a:cubicBezTo>
                    <a:pt x="545188" y="1089698"/>
                    <a:pt x="608712" y="1089698"/>
                    <a:pt x="589166" y="1121461"/>
                  </a:cubicBezTo>
                  <a:cubicBezTo>
                    <a:pt x="576950" y="1141007"/>
                    <a:pt x="540301" y="1145893"/>
                    <a:pt x="520755" y="1148337"/>
                  </a:cubicBezTo>
                  <a:cubicBezTo>
                    <a:pt x="484106" y="1155667"/>
                    <a:pt x="452343" y="1170326"/>
                    <a:pt x="423024" y="1192316"/>
                  </a:cubicBezTo>
                  <a:cubicBezTo>
                    <a:pt x="383932" y="1219192"/>
                    <a:pt x="349726" y="1248511"/>
                    <a:pt x="310634" y="1272944"/>
                  </a:cubicBezTo>
                  <a:cubicBezTo>
                    <a:pt x="273984" y="1297376"/>
                    <a:pt x="232449" y="1321809"/>
                    <a:pt x="205573" y="1358458"/>
                  </a:cubicBezTo>
                  <a:cubicBezTo>
                    <a:pt x="176254" y="1399993"/>
                    <a:pt x="181140" y="1443972"/>
                    <a:pt x="193357" y="1487951"/>
                  </a:cubicBezTo>
                  <a:cubicBezTo>
                    <a:pt x="234892" y="1556363"/>
                    <a:pt x="276428" y="1615001"/>
                    <a:pt x="317963" y="1656537"/>
                  </a:cubicBezTo>
                  <a:cubicBezTo>
                    <a:pt x="354612" y="1695629"/>
                    <a:pt x="396148" y="1729835"/>
                    <a:pt x="440127" y="1759154"/>
                  </a:cubicBezTo>
                  <a:cubicBezTo>
                    <a:pt x="430354" y="1717619"/>
                    <a:pt x="447457" y="1671196"/>
                    <a:pt x="469446" y="1632104"/>
                  </a:cubicBezTo>
                  <a:cubicBezTo>
                    <a:pt x="486549" y="1600342"/>
                    <a:pt x="508538" y="1571022"/>
                    <a:pt x="530528" y="1544146"/>
                  </a:cubicBezTo>
                  <a:cubicBezTo>
                    <a:pt x="572063" y="1492838"/>
                    <a:pt x="620929" y="1443972"/>
                    <a:pt x="674681" y="1404880"/>
                  </a:cubicBezTo>
                  <a:cubicBezTo>
                    <a:pt x="696670" y="1387777"/>
                    <a:pt x="718659" y="1375561"/>
                    <a:pt x="745536" y="1365788"/>
                  </a:cubicBezTo>
                  <a:cubicBezTo>
                    <a:pt x="755308" y="1360901"/>
                    <a:pt x="787071" y="1348685"/>
                    <a:pt x="794401" y="1363344"/>
                  </a:cubicBezTo>
                  <a:cubicBezTo>
                    <a:pt x="799287" y="1370674"/>
                    <a:pt x="796844" y="1378004"/>
                    <a:pt x="791958" y="1385334"/>
                  </a:cubicBezTo>
                  <a:cubicBezTo>
                    <a:pt x="782185" y="1404880"/>
                    <a:pt x="769968" y="1421983"/>
                    <a:pt x="760195" y="1439086"/>
                  </a:cubicBezTo>
                  <a:cubicBezTo>
                    <a:pt x="728433" y="1483065"/>
                    <a:pt x="694227" y="1522157"/>
                    <a:pt x="662464" y="1563693"/>
                  </a:cubicBezTo>
                  <a:cubicBezTo>
                    <a:pt x="633145" y="1602785"/>
                    <a:pt x="606269" y="1644320"/>
                    <a:pt x="584280" y="1690743"/>
                  </a:cubicBezTo>
                  <a:cubicBezTo>
                    <a:pt x="569620" y="1720062"/>
                    <a:pt x="545188" y="1764041"/>
                    <a:pt x="559847" y="1798246"/>
                  </a:cubicBezTo>
                  <a:cubicBezTo>
                    <a:pt x="567177" y="1812906"/>
                    <a:pt x="579393" y="1825122"/>
                    <a:pt x="591610" y="1837339"/>
                  </a:cubicBezTo>
                  <a:cubicBezTo>
                    <a:pt x="696670" y="1878874"/>
                    <a:pt x="811504" y="1895977"/>
                    <a:pt x="926337" y="1895977"/>
                  </a:cubicBezTo>
                  <a:cubicBezTo>
                    <a:pt x="926337" y="1895977"/>
                    <a:pt x="926337" y="1895977"/>
                    <a:pt x="926337" y="1895977"/>
                  </a:cubicBezTo>
                  <a:cubicBezTo>
                    <a:pt x="911678" y="1883761"/>
                    <a:pt x="901905" y="1861771"/>
                    <a:pt x="897018" y="1842225"/>
                  </a:cubicBezTo>
                  <a:cubicBezTo>
                    <a:pt x="892132" y="1817793"/>
                    <a:pt x="897018" y="1793360"/>
                    <a:pt x="901905" y="1768927"/>
                  </a:cubicBezTo>
                  <a:cubicBezTo>
                    <a:pt x="909235" y="1737165"/>
                    <a:pt x="919007" y="1705402"/>
                    <a:pt x="931224" y="1673640"/>
                  </a:cubicBezTo>
                  <a:cubicBezTo>
                    <a:pt x="965430" y="1585682"/>
                    <a:pt x="1002079" y="1492838"/>
                    <a:pt x="1058274" y="1414653"/>
                  </a:cubicBezTo>
                  <a:cubicBezTo>
                    <a:pt x="1065604" y="1404880"/>
                    <a:pt x="1094923" y="1368231"/>
                    <a:pt x="1107140" y="1395107"/>
                  </a:cubicBezTo>
                  <a:cubicBezTo>
                    <a:pt x="1114469" y="1417096"/>
                    <a:pt x="1099810" y="1443972"/>
                    <a:pt x="1092480" y="1465962"/>
                  </a:cubicBezTo>
                  <a:cubicBezTo>
                    <a:pt x="1060717" y="1551476"/>
                    <a:pt x="1050944" y="1656537"/>
                    <a:pt x="1072934" y="1746938"/>
                  </a:cubicBezTo>
                  <a:cubicBezTo>
                    <a:pt x="1085150" y="1793360"/>
                    <a:pt x="1116912" y="1825122"/>
                    <a:pt x="1165778" y="1832452"/>
                  </a:cubicBezTo>
                  <a:cubicBezTo>
                    <a:pt x="1180438" y="1834896"/>
                    <a:pt x="1197540" y="1834896"/>
                    <a:pt x="1212200" y="1832452"/>
                  </a:cubicBezTo>
                  <a:cubicBezTo>
                    <a:pt x="1290385" y="1803133"/>
                    <a:pt x="1361239" y="1766484"/>
                    <a:pt x="1424765" y="1734721"/>
                  </a:cubicBezTo>
                  <a:cubicBezTo>
                    <a:pt x="1402775" y="1732278"/>
                    <a:pt x="1378342" y="1727392"/>
                    <a:pt x="1363683" y="1707845"/>
                  </a:cubicBezTo>
                  <a:cubicBezTo>
                    <a:pt x="1341693" y="1683413"/>
                    <a:pt x="1339250" y="1641877"/>
                    <a:pt x="1339250" y="1610115"/>
                  </a:cubicBezTo>
                  <a:cubicBezTo>
                    <a:pt x="1339250" y="1575909"/>
                    <a:pt x="1339250" y="1541703"/>
                    <a:pt x="1341693" y="1505054"/>
                  </a:cubicBezTo>
                  <a:cubicBezTo>
                    <a:pt x="1341693" y="1490394"/>
                    <a:pt x="1339250" y="1446416"/>
                    <a:pt x="1366126" y="1446416"/>
                  </a:cubicBezTo>
                  <a:cubicBezTo>
                    <a:pt x="1383229" y="1446416"/>
                    <a:pt x="1383229" y="1500168"/>
                    <a:pt x="1385672" y="1509941"/>
                  </a:cubicBezTo>
                  <a:cubicBezTo>
                    <a:pt x="1393002" y="1556363"/>
                    <a:pt x="1405218" y="1610115"/>
                    <a:pt x="1439424" y="1646764"/>
                  </a:cubicBezTo>
                  <a:cubicBezTo>
                    <a:pt x="1471187" y="1678526"/>
                    <a:pt x="1512722" y="1680969"/>
                    <a:pt x="1554258" y="1680969"/>
                  </a:cubicBezTo>
                  <a:cubicBezTo>
                    <a:pt x="1678864" y="1641877"/>
                    <a:pt x="1759492" y="1671196"/>
                    <a:pt x="1759492" y="1671196"/>
                  </a:cubicBezTo>
                  <a:cubicBezTo>
                    <a:pt x="1759492" y="1671196"/>
                    <a:pt x="1732616" y="1573466"/>
                    <a:pt x="1732616" y="1458632"/>
                  </a:cubicBezTo>
                  <a:cubicBezTo>
                    <a:pt x="1732616" y="1426869"/>
                    <a:pt x="1737503" y="1397550"/>
                    <a:pt x="1742390" y="1375561"/>
                  </a:cubicBezTo>
                  <a:cubicBezTo>
                    <a:pt x="1739946" y="1356015"/>
                    <a:pt x="1730173" y="1338912"/>
                    <a:pt x="1708184" y="1331582"/>
                  </a:cubicBezTo>
                  <a:cubicBezTo>
                    <a:pt x="1671535" y="1316922"/>
                    <a:pt x="1627556" y="1319366"/>
                    <a:pt x="1588464" y="1321809"/>
                  </a:cubicBezTo>
                  <a:cubicBezTo>
                    <a:pt x="1556701" y="1321809"/>
                    <a:pt x="1524938" y="1336468"/>
                    <a:pt x="1495619" y="1326695"/>
                  </a:cubicBezTo>
                  <a:cubicBezTo>
                    <a:pt x="1483403" y="1321809"/>
                    <a:pt x="1483403" y="1312036"/>
                    <a:pt x="1493176" y="1304706"/>
                  </a:cubicBezTo>
                  <a:cubicBezTo>
                    <a:pt x="1515165" y="1287603"/>
                    <a:pt x="1546928" y="1280273"/>
                    <a:pt x="1571361" y="1270500"/>
                  </a:cubicBezTo>
                  <a:cubicBezTo>
                    <a:pt x="1600680" y="1260727"/>
                    <a:pt x="1629999" y="1253397"/>
                    <a:pt x="1659318" y="1248511"/>
                  </a:cubicBezTo>
                  <a:cubicBezTo>
                    <a:pt x="1659318" y="1248511"/>
                    <a:pt x="1661762" y="1248511"/>
                    <a:pt x="1661762" y="1248511"/>
                  </a:cubicBezTo>
                  <a:cubicBezTo>
                    <a:pt x="1715513" y="1241181"/>
                    <a:pt x="1766822" y="1246068"/>
                    <a:pt x="1788812" y="1285160"/>
                  </a:cubicBezTo>
                  <a:cubicBezTo>
                    <a:pt x="1805914" y="1211862"/>
                    <a:pt x="1815688" y="1143450"/>
                    <a:pt x="1820574" y="1079925"/>
                  </a:cubicBezTo>
                  <a:cubicBezTo>
                    <a:pt x="1818131" y="1060379"/>
                    <a:pt x="1813244" y="1040833"/>
                    <a:pt x="1808358" y="1021287"/>
                  </a:cubicBezTo>
                  <a:cubicBezTo>
                    <a:pt x="1801028" y="999297"/>
                    <a:pt x="1791255" y="974865"/>
                    <a:pt x="1769265" y="965091"/>
                  </a:cubicBezTo>
                  <a:cubicBezTo>
                    <a:pt x="1744833" y="952875"/>
                    <a:pt x="1713070" y="955318"/>
                    <a:pt x="1683751" y="955318"/>
                  </a:cubicBezTo>
                  <a:cubicBezTo>
                    <a:pt x="1659318" y="955318"/>
                    <a:pt x="1634886" y="955318"/>
                    <a:pt x="1610453" y="957762"/>
                  </a:cubicBezTo>
                  <a:cubicBezTo>
                    <a:pt x="1559144" y="962648"/>
                    <a:pt x="1507836" y="974865"/>
                    <a:pt x="1456527" y="989524"/>
                  </a:cubicBezTo>
                  <a:cubicBezTo>
                    <a:pt x="1434538" y="996854"/>
                    <a:pt x="1412548" y="1006627"/>
                    <a:pt x="1388116" y="1009070"/>
                  </a:cubicBezTo>
                  <a:cubicBezTo>
                    <a:pt x="1380786" y="1009070"/>
                    <a:pt x="1373456" y="1009070"/>
                    <a:pt x="1371012" y="1001741"/>
                  </a:cubicBezTo>
                  <a:cubicBezTo>
                    <a:pt x="1363683" y="987081"/>
                    <a:pt x="1400332" y="962648"/>
                    <a:pt x="1410105" y="955318"/>
                  </a:cubicBezTo>
                  <a:cubicBezTo>
                    <a:pt x="1488289" y="901567"/>
                    <a:pt x="1573804" y="857588"/>
                    <a:pt x="1664205" y="830712"/>
                  </a:cubicBezTo>
                  <a:cubicBezTo>
                    <a:pt x="1698411" y="820939"/>
                    <a:pt x="1737503" y="808722"/>
                    <a:pt x="1771709" y="823382"/>
                  </a:cubicBezTo>
                  <a:cubicBezTo>
                    <a:pt x="1786368" y="830712"/>
                    <a:pt x="1798584" y="838041"/>
                    <a:pt x="1810801" y="847815"/>
                  </a:cubicBezTo>
                  <a:cubicBezTo>
                    <a:pt x="1801028" y="762300"/>
                    <a:pt x="1781482" y="696332"/>
                    <a:pt x="1766822" y="649910"/>
                  </a:cubicBezTo>
                  <a:cubicBezTo>
                    <a:pt x="1764379" y="642580"/>
                    <a:pt x="1759492" y="632807"/>
                    <a:pt x="1757049" y="623034"/>
                  </a:cubicBezTo>
                  <a:cubicBezTo>
                    <a:pt x="1742390" y="593715"/>
                    <a:pt x="1722843" y="559509"/>
                    <a:pt x="1691081" y="547292"/>
                  </a:cubicBezTo>
                  <a:cubicBezTo>
                    <a:pt x="1654432" y="532633"/>
                    <a:pt x="1608010" y="539963"/>
                    <a:pt x="1571361" y="549736"/>
                  </a:cubicBezTo>
                  <a:cubicBezTo>
                    <a:pt x="1527382" y="559509"/>
                    <a:pt x="1488289" y="579055"/>
                    <a:pt x="1449197" y="601044"/>
                  </a:cubicBezTo>
                  <a:cubicBezTo>
                    <a:pt x="1407661" y="625477"/>
                    <a:pt x="1366126" y="649910"/>
                    <a:pt x="1329477" y="681672"/>
                  </a:cubicBezTo>
                  <a:cubicBezTo>
                    <a:pt x="1312374" y="696332"/>
                    <a:pt x="1292828" y="715878"/>
                    <a:pt x="1270839" y="723208"/>
                  </a:cubicBezTo>
                  <a:cubicBezTo>
                    <a:pt x="1253736" y="728094"/>
                    <a:pt x="1246406" y="713435"/>
                    <a:pt x="1251292" y="698775"/>
                  </a:cubicBezTo>
                  <a:cubicBezTo>
                    <a:pt x="1263509" y="669456"/>
                    <a:pt x="1292828" y="647466"/>
                    <a:pt x="1312374" y="625477"/>
                  </a:cubicBezTo>
                  <a:cubicBezTo>
                    <a:pt x="1349023" y="588828"/>
                    <a:pt x="1390559" y="554622"/>
                    <a:pt x="1429651" y="517973"/>
                  </a:cubicBezTo>
                  <a:cubicBezTo>
                    <a:pt x="1463857" y="483767"/>
                    <a:pt x="1500506" y="449562"/>
                    <a:pt x="1544485" y="427572"/>
                  </a:cubicBezTo>
                  <a:cubicBezTo>
                    <a:pt x="1583577" y="405583"/>
                    <a:pt x="1622669" y="417799"/>
                    <a:pt x="1656875" y="439789"/>
                  </a:cubicBezTo>
                  <a:cubicBezTo>
                    <a:pt x="1612896" y="359161"/>
                    <a:pt x="1539598" y="276089"/>
                    <a:pt x="1439424" y="205235"/>
                  </a:cubicBezTo>
                  <a:close/>
                  <a:moveTo>
                    <a:pt x="459673" y="833155"/>
                  </a:moveTo>
                  <a:cubicBezTo>
                    <a:pt x="452343" y="820939"/>
                    <a:pt x="447457" y="803836"/>
                    <a:pt x="462116" y="794063"/>
                  </a:cubicBezTo>
                  <a:cubicBezTo>
                    <a:pt x="476776" y="786733"/>
                    <a:pt x="501209" y="791619"/>
                    <a:pt x="518311" y="796506"/>
                  </a:cubicBezTo>
                  <a:cubicBezTo>
                    <a:pt x="540301" y="801392"/>
                    <a:pt x="562290" y="808722"/>
                    <a:pt x="581837" y="818495"/>
                  </a:cubicBezTo>
                  <a:cubicBezTo>
                    <a:pt x="594053" y="823382"/>
                    <a:pt x="608712" y="833155"/>
                    <a:pt x="611156" y="847815"/>
                  </a:cubicBezTo>
                  <a:cubicBezTo>
                    <a:pt x="618486" y="884464"/>
                    <a:pt x="484106" y="886907"/>
                    <a:pt x="459673" y="833155"/>
                  </a:cubicBezTo>
                  <a:cubicBezTo>
                    <a:pt x="459673" y="835598"/>
                    <a:pt x="459673" y="835598"/>
                    <a:pt x="459673" y="833155"/>
                  </a:cubicBezTo>
                  <a:close/>
                  <a:moveTo>
                    <a:pt x="616042" y="1045719"/>
                  </a:moveTo>
                  <a:cubicBezTo>
                    <a:pt x="603826" y="1011514"/>
                    <a:pt x="638031" y="996854"/>
                    <a:pt x="669794" y="994411"/>
                  </a:cubicBezTo>
                  <a:cubicBezTo>
                    <a:pt x="694227" y="989524"/>
                    <a:pt x="721103" y="996854"/>
                    <a:pt x="738206" y="1006627"/>
                  </a:cubicBezTo>
                  <a:cubicBezTo>
                    <a:pt x="750422" y="1013957"/>
                    <a:pt x="762638" y="1023730"/>
                    <a:pt x="762638" y="1038390"/>
                  </a:cubicBezTo>
                  <a:cubicBezTo>
                    <a:pt x="762638" y="1053049"/>
                    <a:pt x="745536" y="1062822"/>
                    <a:pt x="735762" y="1067709"/>
                  </a:cubicBezTo>
                  <a:cubicBezTo>
                    <a:pt x="713773" y="1075039"/>
                    <a:pt x="689340" y="1077482"/>
                    <a:pt x="667351" y="1075039"/>
                  </a:cubicBezTo>
                  <a:cubicBezTo>
                    <a:pt x="647805" y="1070152"/>
                    <a:pt x="620929" y="1065266"/>
                    <a:pt x="616042" y="1045719"/>
                  </a:cubicBezTo>
                  <a:close/>
                  <a:moveTo>
                    <a:pt x="371715" y="899123"/>
                  </a:moveTo>
                  <a:cubicBezTo>
                    <a:pt x="366829" y="901567"/>
                    <a:pt x="361942" y="901567"/>
                    <a:pt x="357055" y="901567"/>
                  </a:cubicBezTo>
                  <a:cubicBezTo>
                    <a:pt x="349726" y="901567"/>
                    <a:pt x="342396" y="901567"/>
                    <a:pt x="332623" y="899123"/>
                  </a:cubicBezTo>
                  <a:cubicBezTo>
                    <a:pt x="322850" y="899123"/>
                    <a:pt x="315520" y="896680"/>
                    <a:pt x="308190" y="891793"/>
                  </a:cubicBezTo>
                  <a:cubicBezTo>
                    <a:pt x="300861" y="886907"/>
                    <a:pt x="286201" y="874690"/>
                    <a:pt x="291087" y="864917"/>
                  </a:cubicBezTo>
                  <a:cubicBezTo>
                    <a:pt x="295974" y="857588"/>
                    <a:pt x="308190" y="857588"/>
                    <a:pt x="315520" y="857588"/>
                  </a:cubicBezTo>
                  <a:cubicBezTo>
                    <a:pt x="317963" y="857588"/>
                    <a:pt x="320406" y="857588"/>
                    <a:pt x="322850" y="857588"/>
                  </a:cubicBezTo>
                  <a:cubicBezTo>
                    <a:pt x="339953" y="857588"/>
                    <a:pt x="366829" y="860031"/>
                    <a:pt x="379045" y="874690"/>
                  </a:cubicBezTo>
                  <a:cubicBezTo>
                    <a:pt x="388818" y="884464"/>
                    <a:pt x="381488" y="894237"/>
                    <a:pt x="371715" y="899123"/>
                  </a:cubicBezTo>
                  <a:cubicBezTo>
                    <a:pt x="374159" y="899123"/>
                    <a:pt x="371715" y="899123"/>
                    <a:pt x="371715" y="899123"/>
                  </a:cubicBezTo>
                  <a:close/>
                  <a:moveTo>
                    <a:pt x="867699" y="1248511"/>
                  </a:moveTo>
                  <a:cubicBezTo>
                    <a:pt x="848153" y="1263170"/>
                    <a:pt x="782185" y="1297376"/>
                    <a:pt x="769968" y="1258284"/>
                  </a:cubicBezTo>
                  <a:cubicBezTo>
                    <a:pt x="757752" y="1224078"/>
                    <a:pt x="791958" y="1187429"/>
                    <a:pt x="823720" y="1172769"/>
                  </a:cubicBezTo>
                  <a:cubicBezTo>
                    <a:pt x="848153" y="1153223"/>
                    <a:pt x="879915" y="1138564"/>
                    <a:pt x="901905" y="1162996"/>
                  </a:cubicBezTo>
                  <a:cubicBezTo>
                    <a:pt x="921451" y="1189872"/>
                    <a:pt x="887245" y="1233851"/>
                    <a:pt x="867699" y="1248511"/>
                  </a:cubicBezTo>
                  <a:close/>
                  <a:moveTo>
                    <a:pt x="1273282" y="1409767"/>
                  </a:moveTo>
                  <a:cubicBezTo>
                    <a:pt x="1273282" y="1409767"/>
                    <a:pt x="1275725" y="1412210"/>
                    <a:pt x="1275725" y="1414653"/>
                  </a:cubicBezTo>
                  <a:cubicBezTo>
                    <a:pt x="1278168" y="1421983"/>
                    <a:pt x="1280611" y="1434199"/>
                    <a:pt x="1275725" y="1441529"/>
                  </a:cubicBezTo>
                  <a:cubicBezTo>
                    <a:pt x="1270839" y="1448859"/>
                    <a:pt x="1258622" y="1451302"/>
                    <a:pt x="1256179" y="1441529"/>
                  </a:cubicBezTo>
                  <a:cubicBezTo>
                    <a:pt x="1256179" y="1439086"/>
                    <a:pt x="1253736" y="1434199"/>
                    <a:pt x="1253736" y="1429313"/>
                  </a:cubicBezTo>
                  <a:cubicBezTo>
                    <a:pt x="1253736" y="1424426"/>
                    <a:pt x="1251292" y="1419540"/>
                    <a:pt x="1253736" y="1414653"/>
                  </a:cubicBezTo>
                  <a:cubicBezTo>
                    <a:pt x="1256179" y="1409767"/>
                    <a:pt x="1258622" y="1404880"/>
                    <a:pt x="1263509" y="1404880"/>
                  </a:cubicBezTo>
                  <a:cubicBezTo>
                    <a:pt x="1268395" y="1402437"/>
                    <a:pt x="1270839" y="1404880"/>
                    <a:pt x="1273282" y="1409767"/>
                  </a:cubicBezTo>
                  <a:close/>
                  <a:moveTo>
                    <a:pt x="1114469" y="1265614"/>
                  </a:moveTo>
                  <a:cubicBezTo>
                    <a:pt x="1109583" y="1290046"/>
                    <a:pt x="1094923" y="1321809"/>
                    <a:pt x="1065604" y="1324252"/>
                  </a:cubicBezTo>
                  <a:cubicBezTo>
                    <a:pt x="1058274" y="1324252"/>
                    <a:pt x="1053387" y="1324252"/>
                    <a:pt x="1050944" y="1321809"/>
                  </a:cubicBezTo>
                  <a:cubicBezTo>
                    <a:pt x="1021625" y="1309593"/>
                    <a:pt x="1053387" y="1265614"/>
                    <a:pt x="1065604" y="1250954"/>
                  </a:cubicBezTo>
                  <a:cubicBezTo>
                    <a:pt x="1072934" y="1243624"/>
                    <a:pt x="1085150" y="1228965"/>
                    <a:pt x="1097366" y="1233851"/>
                  </a:cubicBezTo>
                  <a:cubicBezTo>
                    <a:pt x="1099810" y="1233851"/>
                    <a:pt x="1102253" y="1236294"/>
                    <a:pt x="1104696" y="1238738"/>
                  </a:cubicBezTo>
                  <a:cubicBezTo>
                    <a:pt x="1104696" y="1238738"/>
                    <a:pt x="1107140" y="1241181"/>
                    <a:pt x="1107140" y="1241181"/>
                  </a:cubicBezTo>
                  <a:cubicBezTo>
                    <a:pt x="1107140" y="1241181"/>
                    <a:pt x="1109583" y="1241181"/>
                    <a:pt x="1109583" y="1243624"/>
                  </a:cubicBezTo>
                  <a:cubicBezTo>
                    <a:pt x="1116912" y="1246068"/>
                    <a:pt x="1114469" y="1258284"/>
                    <a:pt x="1114469" y="1265614"/>
                  </a:cubicBezTo>
                  <a:close/>
                  <a:moveTo>
                    <a:pt x="982533" y="1116574"/>
                  </a:moveTo>
                  <a:cubicBezTo>
                    <a:pt x="992306" y="1128791"/>
                    <a:pt x="987419" y="1148337"/>
                    <a:pt x="975203" y="1158110"/>
                  </a:cubicBezTo>
                  <a:cubicBezTo>
                    <a:pt x="967873" y="1165440"/>
                    <a:pt x="933667" y="1189872"/>
                    <a:pt x="928781" y="1165440"/>
                  </a:cubicBezTo>
                  <a:cubicBezTo>
                    <a:pt x="926337" y="1155667"/>
                    <a:pt x="931224" y="1148337"/>
                    <a:pt x="936111" y="1138564"/>
                  </a:cubicBezTo>
                  <a:cubicBezTo>
                    <a:pt x="940997" y="1128791"/>
                    <a:pt x="948327" y="1121461"/>
                    <a:pt x="955657" y="1114131"/>
                  </a:cubicBezTo>
                  <a:cubicBezTo>
                    <a:pt x="955657" y="1114131"/>
                    <a:pt x="958100" y="1114131"/>
                    <a:pt x="958100" y="1114131"/>
                  </a:cubicBezTo>
                  <a:cubicBezTo>
                    <a:pt x="960543" y="1111688"/>
                    <a:pt x="962986" y="1109244"/>
                    <a:pt x="967873" y="1106801"/>
                  </a:cubicBezTo>
                  <a:cubicBezTo>
                    <a:pt x="975203" y="1109244"/>
                    <a:pt x="980089" y="1114131"/>
                    <a:pt x="982533" y="1116574"/>
                  </a:cubicBezTo>
                  <a:close/>
                  <a:moveTo>
                    <a:pt x="1476073" y="1485508"/>
                  </a:moveTo>
                  <a:cubicBezTo>
                    <a:pt x="1490733" y="1502611"/>
                    <a:pt x="1500506" y="1522157"/>
                    <a:pt x="1502949" y="1544146"/>
                  </a:cubicBezTo>
                  <a:cubicBezTo>
                    <a:pt x="1502949" y="1553920"/>
                    <a:pt x="1502949" y="1568579"/>
                    <a:pt x="1493176" y="1573466"/>
                  </a:cubicBezTo>
                  <a:cubicBezTo>
                    <a:pt x="1471187" y="1583239"/>
                    <a:pt x="1444310" y="1561249"/>
                    <a:pt x="1432094" y="1544146"/>
                  </a:cubicBezTo>
                  <a:cubicBezTo>
                    <a:pt x="1427208" y="1536817"/>
                    <a:pt x="1422321" y="1529487"/>
                    <a:pt x="1417435" y="1519714"/>
                  </a:cubicBezTo>
                  <a:cubicBezTo>
                    <a:pt x="1412548" y="1505054"/>
                    <a:pt x="1410105" y="1490394"/>
                    <a:pt x="1414991" y="1475735"/>
                  </a:cubicBezTo>
                  <a:cubicBezTo>
                    <a:pt x="1417435" y="1470848"/>
                    <a:pt x="1422321" y="1468405"/>
                    <a:pt x="1427208" y="1468405"/>
                  </a:cubicBezTo>
                  <a:cubicBezTo>
                    <a:pt x="1429651" y="1468405"/>
                    <a:pt x="1429651" y="1465962"/>
                    <a:pt x="1432094" y="1465962"/>
                  </a:cubicBezTo>
                  <a:cubicBezTo>
                    <a:pt x="1449197" y="1463519"/>
                    <a:pt x="1466300" y="1473292"/>
                    <a:pt x="1476073" y="1485508"/>
                  </a:cubicBezTo>
                  <a:close/>
                  <a:moveTo>
                    <a:pt x="828607" y="544849"/>
                  </a:moveTo>
                  <a:cubicBezTo>
                    <a:pt x="826164" y="539963"/>
                    <a:pt x="823720" y="535076"/>
                    <a:pt x="823720" y="530190"/>
                  </a:cubicBezTo>
                  <a:cubicBezTo>
                    <a:pt x="821277" y="530190"/>
                    <a:pt x="821277" y="530190"/>
                    <a:pt x="821277" y="527746"/>
                  </a:cubicBezTo>
                  <a:cubicBezTo>
                    <a:pt x="821277" y="515530"/>
                    <a:pt x="823720" y="500870"/>
                    <a:pt x="831050" y="493540"/>
                  </a:cubicBezTo>
                  <a:cubicBezTo>
                    <a:pt x="835936" y="488654"/>
                    <a:pt x="843266" y="483767"/>
                    <a:pt x="850596" y="486211"/>
                  </a:cubicBezTo>
                  <a:cubicBezTo>
                    <a:pt x="872586" y="493540"/>
                    <a:pt x="865256" y="522860"/>
                    <a:pt x="857926" y="537519"/>
                  </a:cubicBezTo>
                  <a:cubicBezTo>
                    <a:pt x="855483" y="544849"/>
                    <a:pt x="850596" y="554622"/>
                    <a:pt x="840823" y="554622"/>
                  </a:cubicBezTo>
                  <a:cubicBezTo>
                    <a:pt x="835936" y="554622"/>
                    <a:pt x="831050" y="549736"/>
                    <a:pt x="828607" y="544849"/>
                  </a:cubicBezTo>
                  <a:close/>
                  <a:moveTo>
                    <a:pt x="1165778" y="813609"/>
                  </a:moveTo>
                  <a:cubicBezTo>
                    <a:pt x="1175551" y="803836"/>
                    <a:pt x="1192654" y="796506"/>
                    <a:pt x="1207313" y="801392"/>
                  </a:cubicBezTo>
                  <a:cubicBezTo>
                    <a:pt x="1239076" y="813609"/>
                    <a:pt x="1226860" y="852701"/>
                    <a:pt x="1214643" y="874690"/>
                  </a:cubicBezTo>
                  <a:cubicBezTo>
                    <a:pt x="1204870" y="891793"/>
                    <a:pt x="1177994" y="933329"/>
                    <a:pt x="1151118" y="918669"/>
                  </a:cubicBezTo>
                  <a:cubicBezTo>
                    <a:pt x="1138902" y="911340"/>
                    <a:pt x="1134015" y="896680"/>
                    <a:pt x="1136459" y="879577"/>
                  </a:cubicBezTo>
                  <a:cubicBezTo>
                    <a:pt x="1136459" y="879577"/>
                    <a:pt x="1136459" y="879577"/>
                    <a:pt x="1136459" y="877134"/>
                  </a:cubicBezTo>
                  <a:cubicBezTo>
                    <a:pt x="1136459" y="855144"/>
                    <a:pt x="1146232" y="833155"/>
                    <a:pt x="1165778" y="813609"/>
                  </a:cubicBezTo>
                  <a:close/>
                  <a:moveTo>
                    <a:pt x="1317260" y="1060379"/>
                  </a:moveTo>
                  <a:cubicBezTo>
                    <a:pt x="1300158" y="1084812"/>
                    <a:pt x="1263509" y="1101915"/>
                    <a:pt x="1236633" y="1084812"/>
                  </a:cubicBezTo>
                  <a:cubicBezTo>
                    <a:pt x="1214643" y="1072595"/>
                    <a:pt x="1217087" y="1050606"/>
                    <a:pt x="1229303" y="1033503"/>
                  </a:cubicBezTo>
                  <a:cubicBezTo>
                    <a:pt x="1229303" y="1033503"/>
                    <a:pt x="1229303" y="1033503"/>
                    <a:pt x="1229303" y="1033503"/>
                  </a:cubicBezTo>
                  <a:cubicBezTo>
                    <a:pt x="1241519" y="979751"/>
                    <a:pt x="1356353" y="1004184"/>
                    <a:pt x="1317260" y="1060379"/>
                  </a:cubicBezTo>
                  <a:close/>
                  <a:moveTo>
                    <a:pt x="962986" y="728094"/>
                  </a:moveTo>
                  <a:cubicBezTo>
                    <a:pt x="965430" y="718321"/>
                    <a:pt x="972760" y="708548"/>
                    <a:pt x="984976" y="708548"/>
                  </a:cubicBezTo>
                  <a:cubicBezTo>
                    <a:pt x="1006965" y="708548"/>
                    <a:pt x="1019182" y="728094"/>
                    <a:pt x="1024068" y="747640"/>
                  </a:cubicBezTo>
                  <a:cubicBezTo>
                    <a:pt x="1028955" y="769630"/>
                    <a:pt x="1031398" y="796506"/>
                    <a:pt x="1024068" y="820939"/>
                  </a:cubicBezTo>
                  <a:cubicBezTo>
                    <a:pt x="1019182" y="830712"/>
                    <a:pt x="1011852" y="845371"/>
                    <a:pt x="999635" y="847815"/>
                  </a:cubicBezTo>
                  <a:cubicBezTo>
                    <a:pt x="975203" y="855144"/>
                    <a:pt x="962986" y="806279"/>
                    <a:pt x="958100" y="789176"/>
                  </a:cubicBezTo>
                  <a:cubicBezTo>
                    <a:pt x="958100" y="776960"/>
                    <a:pt x="950770" y="742754"/>
                    <a:pt x="962986" y="728094"/>
                  </a:cubicBezTo>
                  <a:close/>
                  <a:moveTo>
                    <a:pt x="447457" y="305409"/>
                  </a:moveTo>
                  <a:cubicBezTo>
                    <a:pt x="440127" y="285863"/>
                    <a:pt x="430354" y="256543"/>
                    <a:pt x="440127" y="236997"/>
                  </a:cubicBezTo>
                  <a:cubicBezTo>
                    <a:pt x="442570" y="219894"/>
                    <a:pt x="447457" y="200348"/>
                    <a:pt x="464560" y="193018"/>
                  </a:cubicBezTo>
                  <a:cubicBezTo>
                    <a:pt x="488992" y="178359"/>
                    <a:pt x="515868" y="207678"/>
                    <a:pt x="523198" y="227224"/>
                  </a:cubicBezTo>
                  <a:cubicBezTo>
                    <a:pt x="532971" y="256543"/>
                    <a:pt x="535414" y="290749"/>
                    <a:pt x="528084" y="322512"/>
                  </a:cubicBezTo>
                  <a:cubicBezTo>
                    <a:pt x="525641" y="334728"/>
                    <a:pt x="520755" y="354274"/>
                    <a:pt x="506095" y="359161"/>
                  </a:cubicBezTo>
                  <a:cubicBezTo>
                    <a:pt x="479219" y="371377"/>
                    <a:pt x="457230" y="324955"/>
                    <a:pt x="447457" y="305409"/>
                  </a:cubicBezTo>
                  <a:close/>
                  <a:moveTo>
                    <a:pt x="1539598" y="1370674"/>
                  </a:moveTo>
                  <a:cubicBezTo>
                    <a:pt x="1564031" y="1365788"/>
                    <a:pt x="1590907" y="1378004"/>
                    <a:pt x="1600680" y="1399993"/>
                  </a:cubicBezTo>
                  <a:cubicBezTo>
                    <a:pt x="1608010" y="1421983"/>
                    <a:pt x="1588464" y="1426869"/>
                    <a:pt x="1571361" y="1424426"/>
                  </a:cubicBezTo>
                  <a:cubicBezTo>
                    <a:pt x="1556701" y="1421983"/>
                    <a:pt x="1539598" y="1414653"/>
                    <a:pt x="1529825" y="1399993"/>
                  </a:cubicBezTo>
                  <a:cubicBezTo>
                    <a:pt x="1524938" y="1395107"/>
                    <a:pt x="1517609" y="1390220"/>
                    <a:pt x="1520052" y="1382891"/>
                  </a:cubicBezTo>
                  <a:cubicBezTo>
                    <a:pt x="1522495" y="1375561"/>
                    <a:pt x="1532268" y="1373118"/>
                    <a:pt x="1539598" y="1370674"/>
                  </a:cubicBezTo>
                  <a:close/>
                  <a:moveTo>
                    <a:pt x="835936" y="754970"/>
                  </a:moveTo>
                  <a:cubicBezTo>
                    <a:pt x="811504" y="769630"/>
                    <a:pt x="782185" y="728094"/>
                    <a:pt x="772411" y="710991"/>
                  </a:cubicBezTo>
                  <a:cubicBezTo>
                    <a:pt x="762638" y="693889"/>
                    <a:pt x="750422" y="662126"/>
                    <a:pt x="762638" y="642580"/>
                  </a:cubicBezTo>
                  <a:cubicBezTo>
                    <a:pt x="765082" y="632807"/>
                    <a:pt x="769968" y="623034"/>
                    <a:pt x="779741" y="618147"/>
                  </a:cubicBezTo>
                  <a:cubicBezTo>
                    <a:pt x="799287" y="608374"/>
                    <a:pt x="821277" y="615704"/>
                    <a:pt x="833493" y="635250"/>
                  </a:cubicBezTo>
                  <a:cubicBezTo>
                    <a:pt x="845709" y="657240"/>
                    <a:pt x="855483" y="686559"/>
                    <a:pt x="853039" y="713435"/>
                  </a:cubicBezTo>
                  <a:cubicBezTo>
                    <a:pt x="850596" y="730538"/>
                    <a:pt x="848153" y="747640"/>
                    <a:pt x="835936" y="754970"/>
                  </a:cubicBezTo>
                  <a:close/>
                  <a:moveTo>
                    <a:pt x="1527382" y="1224078"/>
                  </a:moveTo>
                  <a:cubicBezTo>
                    <a:pt x="1515165" y="1253397"/>
                    <a:pt x="1461414" y="1260727"/>
                    <a:pt x="1432094" y="1255841"/>
                  </a:cubicBezTo>
                  <a:cubicBezTo>
                    <a:pt x="1417435" y="1253397"/>
                    <a:pt x="1395445" y="1241181"/>
                    <a:pt x="1385672" y="1226521"/>
                  </a:cubicBezTo>
                  <a:cubicBezTo>
                    <a:pt x="1380786" y="1221635"/>
                    <a:pt x="1378342" y="1216748"/>
                    <a:pt x="1378342" y="1211862"/>
                  </a:cubicBezTo>
                  <a:cubicBezTo>
                    <a:pt x="1378342" y="1211862"/>
                    <a:pt x="1375899" y="1209418"/>
                    <a:pt x="1378342" y="1209418"/>
                  </a:cubicBezTo>
                  <a:cubicBezTo>
                    <a:pt x="1378342" y="1209418"/>
                    <a:pt x="1378342" y="1206975"/>
                    <a:pt x="1378342" y="1206975"/>
                  </a:cubicBezTo>
                  <a:cubicBezTo>
                    <a:pt x="1378342" y="1204532"/>
                    <a:pt x="1378342" y="1204532"/>
                    <a:pt x="1380786" y="1204532"/>
                  </a:cubicBezTo>
                  <a:cubicBezTo>
                    <a:pt x="1405218" y="1148337"/>
                    <a:pt x="1549371" y="1170326"/>
                    <a:pt x="1527382" y="1224078"/>
                  </a:cubicBezTo>
                  <a:close/>
                  <a:moveTo>
                    <a:pt x="1327034" y="957762"/>
                  </a:moveTo>
                  <a:cubicBezTo>
                    <a:pt x="1317260" y="965091"/>
                    <a:pt x="1295271" y="979751"/>
                    <a:pt x="1283055" y="965091"/>
                  </a:cubicBezTo>
                  <a:cubicBezTo>
                    <a:pt x="1278168" y="960205"/>
                    <a:pt x="1278168" y="952875"/>
                    <a:pt x="1280611" y="947989"/>
                  </a:cubicBezTo>
                  <a:cubicBezTo>
                    <a:pt x="1278168" y="947989"/>
                    <a:pt x="1278168" y="945545"/>
                    <a:pt x="1280611" y="943102"/>
                  </a:cubicBezTo>
                  <a:cubicBezTo>
                    <a:pt x="1295271" y="930886"/>
                    <a:pt x="1314817" y="906453"/>
                    <a:pt x="1336807" y="918669"/>
                  </a:cubicBezTo>
                  <a:cubicBezTo>
                    <a:pt x="1351466" y="928442"/>
                    <a:pt x="1336807" y="950432"/>
                    <a:pt x="1327034" y="957762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81" name="Freeform: Shape 3280">
              <a:extLst>
                <a:ext uri="{FF2B5EF4-FFF2-40B4-BE49-F238E27FC236}">
                  <a16:creationId xmlns:a16="http://schemas.microsoft.com/office/drawing/2014/main" id="{97B46DF6-6D78-47D0-AF1B-E7767F4C49B4}"/>
                </a:ext>
              </a:extLst>
            </p:cNvPr>
            <p:cNvSpPr/>
            <p:nvPr/>
          </p:nvSpPr>
          <p:spPr>
            <a:xfrm>
              <a:off x="2770401" y="-1071686"/>
              <a:ext cx="1417405" cy="1666309"/>
            </a:xfrm>
            <a:custGeom>
              <a:avLst/>
              <a:gdLst>
                <a:gd name="connsiteX0" fmla="*/ 1046028 w 1417405"/>
                <a:gd name="connsiteY0" fmla="*/ 205235 h 1666309"/>
                <a:gd name="connsiteX1" fmla="*/ 977617 w 1417405"/>
                <a:gd name="connsiteY1" fmla="*/ 161256 h 1666309"/>
                <a:gd name="connsiteX2" fmla="*/ 894546 w 1417405"/>
                <a:gd name="connsiteY2" fmla="*/ 175915 h 1666309"/>
                <a:gd name="connsiteX3" fmla="*/ 794371 w 1417405"/>
                <a:gd name="connsiteY3" fmla="*/ 300522 h 1666309"/>
                <a:gd name="connsiteX4" fmla="*/ 730847 w 1417405"/>
                <a:gd name="connsiteY4" fmla="*/ 427572 h 1666309"/>
                <a:gd name="connsiteX5" fmla="*/ 674651 w 1417405"/>
                <a:gd name="connsiteY5" fmla="*/ 579055 h 1666309"/>
                <a:gd name="connsiteX6" fmla="*/ 635559 w 1417405"/>
                <a:gd name="connsiteY6" fmla="*/ 637693 h 1666309"/>
                <a:gd name="connsiteX7" fmla="*/ 623343 w 1417405"/>
                <a:gd name="connsiteY7" fmla="*/ 610817 h 1666309"/>
                <a:gd name="connsiteX8" fmla="*/ 623343 w 1417405"/>
                <a:gd name="connsiteY8" fmla="*/ 557065 h 1666309"/>
                <a:gd name="connsiteX9" fmla="*/ 677095 w 1417405"/>
                <a:gd name="connsiteY9" fmla="*/ 276089 h 1666309"/>
                <a:gd name="connsiteX10" fmla="*/ 806588 w 1417405"/>
                <a:gd name="connsiteY10" fmla="*/ 78185 h 1666309"/>
                <a:gd name="connsiteX11" fmla="*/ 591580 w 1417405"/>
                <a:gd name="connsiteY11" fmla="*/ 12216 h 1666309"/>
                <a:gd name="connsiteX12" fmla="*/ 513395 w 1417405"/>
                <a:gd name="connsiteY12" fmla="*/ 53752 h 1666309"/>
                <a:gd name="connsiteX13" fmla="*/ 410778 w 1417405"/>
                <a:gd name="connsiteY13" fmla="*/ 207678 h 1666309"/>
                <a:gd name="connsiteX14" fmla="*/ 369243 w 1417405"/>
                <a:gd name="connsiteY14" fmla="*/ 342058 h 1666309"/>
                <a:gd name="connsiteX15" fmla="*/ 364356 w 1417405"/>
                <a:gd name="connsiteY15" fmla="*/ 486211 h 1666309"/>
                <a:gd name="connsiteX16" fmla="*/ 344810 w 1417405"/>
                <a:gd name="connsiteY16" fmla="*/ 530190 h 1666309"/>
                <a:gd name="connsiteX17" fmla="*/ 313047 w 1417405"/>
                <a:gd name="connsiteY17" fmla="*/ 478881 h 1666309"/>
                <a:gd name="connsiteX18" fmla="*/ 283728 w 1417405"/>
                <a:gd name="connsiteY18" fmla="*/ 212564 h 1666309"/>
                <a:gd name="connsiteX19" fmla="*/ 288615 w 1417405"/>
                <a:gd name="connsiteY19" fmla="*/ 141710 h 1666309"/>
                <a:gd name="connsiteX20" fmla="*/ 295945 w 1417405"/>
                <a:gd name="connsiteY20" fmla="*/ 80628 h 1666309"/>
                <a:gd name="connsiteX21" fmla="*/ 352140 w 1417405"/>
                <a:gd name="connsiteY21" fmla="*/ 0 h 1666309"/>
                <a:gd name="connsiteX22" fmla="*/ 80937 w 1417405"/>
                <a:gd name="connsiteY22" fmla="*/ 43979 h 1666309"/>
                <a:gd name="connsiteX23" fmla="*/ 309 w 1417405"/>
                <a:gd name="connsiteY23" fmla="*/ 254100 h 1666309"/>
                <a:gd name="connsiteX24" fmla="*/ 129802 w 1417405"/>
                <a:gd name="connsiteY24" fmla="*/ 464221 h 1666309"/>
                <a:gd name="connsiteX25" fmla="*/ 164008 w 1417405"/>
                <a:gd name="connsiteY25" fmla="*/ 579055 h 1666309"/>
                <a:gd name="connsiteX26" fmla="*/ 173781 w 1417405"/>
                <a:gd name="connsiteY26" fmla="*/ 645023 h 1666309"/>
                <a:gd name="connsiteX27" fmla="*/ 479190 w 1417405"/>
                <a:gd name="connsiteY27" fmla="*/ 923556 h 1666309"/>
                <a:gd name="connsiteX28" fmla="*/ 740620 w 1417405"/>
                <a:gd name="connsiteY28" fmla="*/ 1119017 h 1666309"/>
                <a:gd name="connsiteX29" fmla="*/ 987390 w 1417405"/>
                <a:gd name="connsiteY29" fmla="*/ 1334025 h 1666309"/>
                <a:gd name="connsiteX30" fmla="*/ 1114440 w 1417405"/>
                <a:gd name="connsiteY30" fmla="*/ 1436643 h 1666309"/>
                <a:gd name="connsiteX31" fmla="*/ 1226830 w 1417405"/>
                <a:gd name="connsiteY31" fmla="*/ 1544146 h 1666309"/>
                <a:gd name="connsiteX32" fmla="*/ 1356323 w 1417405"/>
                <a:gd name="connsiteY32" fmla="*/ 1666310 h 1666309"/>
                <a:gd name="connsiteX33" fmla="*/ 1329448 w 1417405"/>
                <a:gd name="connsiteY33" fmla="*/ 1458632 h 1666309"/>
                <a:gd name="connsiteX34" fmla="*/ 1339221 w 1417405"/>
                <a:gd name="connsiteY34" fmla="*/ 1375561 h 1666309"/>
                <a:gd name="connsiteX35" fmla="*/ 1305015 w 1417405"/>
                <a:gd name="connsiteY35" fmla="*/ 1331582 h 1666309"/>
                <a:gd name="connsiteX36" fmla="*/ 1185295 w 1417405"/>
                <a:gd name="connsiteY36" fmla="*/ 1321809 h 1666309"/>
                <a:gd name="connsiteX37" fmla="*/ 1092451 w 1417405"/>
                <a:gd name="connsiteY37" fmla="*/ 1326695 h 1666309"/>
                <a:gd name="connsiteX38" fmla="*/ 1090007 w 1417405"/>
                <a:gd name="connsiteY38" fmla="*/ 1304706 h 1666309"/>
                <a:gd name="connsiteX39" fmla="*/ 1168192 w 1417405"/>
                <a:gd name="connsiteY39" fmla="*/ 1270500 h 1666309"/>
                <a:gd name="connsiteX40" fmla="*/ 1256150 w 1417405"/>
                <a:gd name="connsiteY40" fmla="*/ 1248511 h 1666309"/>
                <a:gd name="connsiteX41" fmla="*/ 1258593 w 1417405"/>
                <a:gd name="connsiteY41" fmla="*/ 1248511 h 1666309"/>
                <a:gd name="connsiteX42" fmla="*/ 1385643 w 1417405"/>
                <a:gd name="connsiteY42" fmla="*/ 1285160 h 1666309"/>
                <a:gd name="connsiteX43" fmla="*/ 1417405 w 1417405"/>
                <a:gd name="connsiteY43" fmla="*/ 1079925 h 1666309"/>
                <a:gd name="connsiteX44" fmla="*/ 1405189 w 1417405"/>
                <a:gd name="connsiteY44" fmla="*/ 1021287 h 1666309"/>
                <a:gd name="connsiteX45" fmla="*/ 1366097 w 1417405"/>
                <a:gd name="connsiteY45" fmla="*/ 965091 h 1666309"/>
                <a:gd name="connsiteX46" fmla="*/ 1280582 w 1417405"/>
                <a:gd name="connsiteY46" fmla="*/ 955318 h 1666309"/>
                <a:gd name="connsiteX47" fmla="*/ 1207284 w 1417405"/>
                <a:gd name="connsiteY47" fmla="*/ 957762 h 1666309"/>
                <a:gd name="connsiteX48" fmla="*/ 1053358 w 1417405"/>
                <a:gd name="connsiteY48" fmla="*/ 989524 h 1666309"/>
                <a:gd name="connsiteX49" fmla="*/ 984947 w 1417405"/>
                <a:gd name="connsiteY49" fmla="*/ 1009070 h 1666309"/>
                <a:gd name="connsiteX50" fmla="*/ 967844 w 1417405"/>
                <a:gd name="connsiteY50" fmla="*/ 1001741 h 1666309"/>
                <a:gd name="connsiteX51" fmla="*/ 1006936 w 1417405"/>
                <a:gd name="connsiteY51" fmla="*/ 955318 h 1666309"/>
                <a:gd name="connsiteX52" fmla="*/ 1261036 w 1417405"/>
                <a:gd name="connsiteY52" fmla="*/ 830712 h 1666309"/>
                <a:gd name="connsiteX53" fmla="*/ 1368540 w 1417405"/>
                <a:gd name="connsiteY53" fmla="*/ 823382 h 1666309"/>
                <a:gd name="connsiteX54" fmla="*/ 1407632 w 1417405"/>
                <a:gd name="connsiteY54" fmla="*/ 847815 h 1666309"/>
                <a:gd name="connsiteX55" fmla="*/ 1363653 w 1417405"/>
                <a:gd name="connsiteY55" fmla="*/ 649910 h 1666309"/>
                <a:gd name="connsiteX56" fmla="*/ 1353880 w 1417405"/>
                <a:gd name="connsiteY56" fmla="*/ 623034 h 1666309"/>
                <a:gd name="connsiteX57" fmla="*/ 1287912 w 1417405"/>
                <a:gd name="connsiteY57" fmla="*/ 547292 h 1666309"/>
                <a:gd name="connsiteX58" fmla="*/ 1168192 w 1417405"/>
                <a:gd name="connsiteY58" fmla="*/ 549736 h 1666309"/>
                <a:gd name="connsiteX59" fmla="*/ 1046028 w 1417405"/>
                <a:gd name="connsiteY59" fmla="*/ 601044 h 1666309"/>
                <a:gd name="connsiteX60" fmla="*/ 926308 w 1417405"/>
                <a:gd name="connsiteY60" fmla="*/ 681672 h 1666309"/>
                <a:gd name="connsiteX61" fmla="*/ 867670 w 1417405"/>
                <a:gd name="connsiteY61" fmla="*/ 723208 h 1666309"/>
                <a:gd name="connsiteX62" fmla="*/ 848124 w 1417405"/>
                <a:gd name="connsiteY62" fmla="*/ 698775 h 1666309"/>
                <a:gd name="connsiteX63" fmla="*/ 909205 w 1417405"/>
                <a:gd name="connsiteY63" fmla="*/ 625477 h 1666309"/>
                <a:gd name="connsiteX64" fmla="*/ 1026482 w 1417405"/>
                <a:gd name="connsiteY64" fmla="*/ 517973 h 1666309"/>
                <a:gd name="connsiteX65" fmla="*/ 1141316 w 1417405"/>
                <a:gd name="connsiteY65" fmla="*/ 427572 h 1666309"/>
                <a:gd name="connsiteX66" fmla="*/ 1253706 w 1417405"/>
                <a:gd name="connsiteY66" fmla="*/ 439789 h 1666309"/>
                <a:gd name="connsiteX67" fmla="*/ 1046028 w 1417405"/>
                <a:gd name="connsiteY67" fmla="*/ 205235 h 1666309"/>
                <a:gd name="connsiteX68" fmla="*/ 435211 w 1417405"/>
                <a:gd name="connsiteY68" fmla="*/ 544849 h 1666309"/>
                <a:gd name="connsiteX69" fmla="*/ 430324 w 1417405"/>
                <a:gd name="connsiteY69" fmla="*/ 530190 h 1666309"/>
                <a:gd name="connsiteX70" fmla="*/ 427881 w 1417405"/>
                <a:gd name="connsiteY70" fmla="*/ 527746 h 1666309"/>
                <a:gd name="connsiteX71" fmla="*/ 437654 w 1417405"/>
                <a:gd name="connsiteY71" fmla="*/ 493540 h 1666309"/>
                <a:gd name="connsiteX72" fmla="*/ 457201 w 1417405"/>
                <a:gd name="connsiteY72" fmla="*/ 486211 h 1666309"/>
                <a:gd name="connsiteX73" fmla="*/ 464530 w 1417405"/>
                <a:gd name="connsiteY73" fmla="*/ 537519 h 1666309"/>
                <a:gd name="connsiteX74" fmla="*/ 447427 w 1417405"/>
                <a:gd name="connsiteY74" fmla="*/ 554622 h 1666309"/>
                <a:gd name="connsiteX75" fmla="*/ 435211 w 1417405"/>
                <a:gd name="connsiteY75" fmla="*/ 544849 h 1666309"/>
                <a:gd name="connsiteX76" fmla="*/ 772382 w 1417405"/>
                <a:gd name="connsiteY76" fmla="*/ 813609 h 1666309"/>
                <a:gd name="connsiteX77" fmla="*/ 813918 w 1417405"/>
                <a:gd name="connsiteY77" fmla="*/ 801392 h 1666309"/>
                <a:gd name="connsiteX78" fmla="*/ 821248 w 1417405"/>
                <a:gd name="connsiteY78" fmla="*/ 874690 h 1666309"/>
                <a:gd name="connsiteX79" fmla="*/ 757722 w 1417405"/>
                <a:gd name="connsiteY79" fmla="*/ 918669 h 1666309"/>
                <a:gd name="connsiteX80" fmla="*/ 743063 w 1417405"/>
                <a:gd name="connsiteY80" fmla="*/ 879577 h 1666309"/>
                <a:gd name="connsiteX81" fmla="*/ 743063 w 1417405"/>
                <a:gd name="connsiteY81" fmla="*/ 877134 h 1666309"/>
                <a:gd name="connsiteX82" fmla="*/ 772382 w 1417405"/>
                <a:gd name="connsiteY82" fmla="*/ 813609 h 1666309"/>
                <a:gd name="connsiteX83" fmla="*/ 923865 w 1417405"/>
                <a:gd name="connsiteY83" fmla="*/ 1060379 h 1666309"/>
                <a:gd name="connsiteX84" fmla="*/ 843237 w 1417405"/>
                <a:gd name="connsiteY84" fmla="*/ 1084812 h 1666309"/>
                <a:gd name="connsiteX85" fmla="*/ 835907 w 1417405"/>
                <a:gd name="connsiteY85" fmla="*/ 1033503 h 1666309"/>
                <a:gd name="connsiteX86" fmla="*/ 835907 w 1417405"/>
                <a:gd name="connsiteY86" fmla="*/ 1033503 h 1666309"/>
                <a:gd name="connsiteX87" fmla="*/ 923865 w 1417405"/>
                <a:gd name="connsiteY87" fmla="*/ 1060379 h 1666309"/>
                <a:gd name="connsiteX88" fmla="*/ 569591 w 1417405"/>
                <a:gd name="connsiteY88" fmla="*/ 728094 h 1666309"/>
                <a:gd name="connsiteX89" fmla="*/ 591580 w 1417405"/>
                <a:gd name="connsiteY89" fmla="*/ 708548 h 1666309"/>
                <a:gd name="connsiteX90" fmla="*/ 630672 w 1417405"/>
                <a:gd name="connsiteY90" fmla="*/ 747640 h 1666309"/>
                <a:gd name="connsiteX91" fmla="*/ 630672 w 1417405"/>
                <a:gd name="connsiteY91" fmla="*/ 820939 h 1666309"/>
                <a:gd name="connsiteX92" fmla="*/ 606240 w 1417405"/>
                <a:gd name="connsiteY92" fmla="*/ 847815 h 1666309"/>
                <a:gd name="connsiteX93" fmla="*/ 564704 w 1417405"/>
                <a:gd name="connsiteY93" fmla="*/ 789176 h 1666309"/>
                <a:gd name="connsiteX94" fmla="*/ 569591 w 1417405"/>
                <a:gd name="connsiteY94" fmla="*/ 728094 h 1666309"/>
                <a:gd name="connsiteX95" fmla="*/ 54061 w 1417405"/>
                <a:gd name="connsiteY95" fmla="*/ 305409 h 1666309"/>
                <a:gd name="connsiteX96" fmla="*/ 46731 w 1417405"/>
                <a:gd name="connsiteY96" fmla="*/ 236997 h 1666309"/>
                <a:gd name="connsiteX97" fmla="*/ 71164 w 1417405"/>
                <a:gd name="connsiteY97" fmla="*/ 193018 h 1666309"/>
                <a:gd name="connsiteX98" fmla="*/ 129802 w 1417405"/>
                <a:gd name="connsiteY98" fmla="*/ 227224 h 1666309"/>
                <a:gd name="connsiteX99" fmla="*/ 134689 w 1417405"/>
                <a:gd name="connsiteY99" fmla="*/ 322512 h 1666309"/>
                <a:gd name="connsiteX100" fmla="*/ 112699 w 1417405"/>
                <a:gd name="connsiteY100" fmla="*/ 359161 h 1666309"/>
                <a:gd name="connsiteX101" fmla="*/ 54061 w 1417405"/>
                <a:gd name="connsiteY101" fmla="*/ 305409 h 1666309"/>
                <a:gd name="connsiteX102" fmla="*/ 1146203 w 1417405"/>
                <a:gd name="connsiteY102" fmla="*/ 1370674 h 1666309"/>
                <a:gd name="connsiteX103" fmla="*/ 1207284 w 1417405"/>
                <a:gd name="connsiteY103" fmla="*/ 1399993 h 1666309"/>
                <a:gd name="connsiteX104" fmla="*/ 1177965 w 1417405"/>
                <a:gd name="connsiteY104" fmla="*/ 1424426 h 1666309"/>
                <a:gd name="connsiteX105" fmla="*/ 1136429 w 1417405"/>
                <a:gd name="connsiteY105" fmla="*/ 1399993 h 1666309"/>
                <a:gd name="connsiteX106" fmla="*/ 1126656 w 1417405"/>
                <a:gd name="connsiteY106" fmla="*/ 1382891 h 1666309"/>
                <a:gd name="connsiteX107" fmla="*/ 1146203 w 1417405"/>
                <a:gd name="connsiteY107" fmla="*/ 1370674 h 1666309"/>
                <a:gd name="connsiteX108" fmla="*/ 442541 w 1417405"/>
                <a:gd name="connsiteY108" fmla="*/ 754970 h 1666309"/>
                <a:gd name="connsiteX109" fmla="*/ 379016 w 1417405"/>
                <a:gd name="connsiteY109" fmla="*/ 710991 h 1666309"/>
                <a:gd name="connsiteX110" fmla="*/ 369243 w 1417405"/>
                <a:gd name="connsiteY110" fmla="*/ 642580 h 1666309"/>
                <a:gd name="connsiteX111" fmla="*/ 386346 w 1417405"/>
                <a:gd name="connsiteY111" fmla="*/ 618147 h 1666309"/>
                <a:gd name="connsiteX112" fmla="*/ 440097 w 1417405"/>
                <a:gd name="connsiteY112" fmla="*/ 635250 h 1666309"/>
                <a:gd name="connsiteX113" fmla="*/ 459644 w 1417405"/>
                <a:gd name="connsiteY113" fmla="*/ 713435 h 1666309"/>
                <a:gd name="connsiteX114" fmla="*/ 442541 w 1417405"/>
                <a:gd name="connsiteY114" fmla="*/ 754970 h 1666309"/>
                <a:gd name="connsiteX115" fmla="*/ 1133986 w 1417405"/>
                <a:gd name="connsiteY115" fmla="*/ 1224078 h 1666309"/>
                <a:gd name="connsiteX116" fmla="*/ 1038698 w 1417405"/>
                <a:gd name="connsiteY116" fmla="*/ 1255841 h 1666309"/>
                <a:gd name="connsiteX117" fmla="*/ 992276 w 1417405"/>
                <a:gd name="connsiteY117" fmla="*/ 1226521 h 1666309"/>
                <a:gd name="connsiteX118" fmla="*/ 984947 w 1417405"/>
                <a:gd name="connsiteY118" fmla="*/ 1211862 h 1666309"/>
                <a:gd name="connsiteX119" fmla="*/ 984947 w 1417405"/>
                <a:gd name="connsiteY119" fmla="*/ 1209418 h 1666309"/>
                <a:gd name="connsiteX120" fmla="*/ 984947 w 1417405"/>
                <a:gd name="connsiteY120" fmla="*/ 1206975 h 1666309"/>
                <a:gd name="connsiteX121" fmla="*/ 987390 w 1417405"/>
                <a:gd name="connsiteY121" fmla="*/ 1204532 h 1666309"/>
                <a:gd name="connsiteX122" fmla="*/ 1133986 w 1417405"/>
                <a:gd name="connsiteY122" fmla="*/ 1224078 h 1666309"/>
                <a:gd name="connsiteX123" fmla="*/ 933638 w 1417405"/>
                <a:gd name="connsiteY123" fmla="*/ 957762 h 1666309"/>
                <a:gd name="connsiteX124" fmla="*/ 889659 w 1417405"/>
                <a:gd name="connsiteY124" fmla="*/ 965091 h 1666309"/>
                <a:gd name="connsiteX125" fmla="*/ 887216 w 1417405"/>
                <a:gd name="connsiteY125" fmla="*/ 947989 h 1666309"/>
                <a:gd name="connsiteX126" fmla="*/ 887216 w 1417405"/>
                <a:gd name="connsiteY126" fmla="*/ 943102 h 1666309"/>
                <a:gd name="connsiteX127" fmla="*/ 943411 w 1417405"/>
                <a:gd name="connsiteY127" fmla="*/ 918669 h 1666309"/>
                <a:gd name="connsiteX128" fmla="*/ 933638 w 1417405"/>
                <a:gd name="connsiteY128" fmla="*/ 957762 h 1666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</a:cxnLst>
              <a:rect l="l" t="t" r="r" b="b"/>
              <a:pathLst>
                <a:path w="1417405" h="1666309">
                  <a:moveTo>
                    <a:pt x="1046028" y="205235"/>
                  </a:moveTo>
                  <a:cubicBezTo>
                    <a:pt x="1024039" y="190575"/>
                    <a:pt x="1002049" y="175915"/>
                    <a:pt x="977617" y="161256"/>
                  </a:cubicBezTo>
                  <a:cubicBezTo>
                    <a:pt x="948298" y="158813"/>
                    <a:pt x="918978" y="161256"/>
                    <a:pt x="894546" y="175915"/>
                  </a:cubicBezTo>
                  <a:cubicBezTo>
                    <a:pt x="850567" y="202791"/>
                    <a:pt x="821248" y="254100"/>
                    <a:pt x="794371" y="300522"/>
                  </a:cubicBezTo>
                  <a:cubicBezTo>
                    <a:pt x="769939" y="342058"/>
                    <a:pt x="747949" y="383593"/>
                    <a:pt x="730847" y="427572"/>
                  </a:cubicBezTo>
                  <a:cubicBezTo>
                    <a:pt x="711300" y="476438"/>
                    <a:pt x="694198" y="527746"/>
                    <a:pt x="674651" y="579055"/>
                  </a:cubicBezTo>
                  <a:cubicBezTo>
                    <a:pt x="669765" y="596158"/>
                    <a:pt x="659992" y="645023"/>
                    <a:pt x="635559" y="637693"/>
                  </a:cubicBezTo>
                  <a:cubicBezTo>
                    <a:pt x="625786" y="635250"/>
                    <a:pt x="623343" y="618147"/>
                    <a:pt x="623343" y="610817"/>
                  </a:cubicBezTo>
                  <a:cubicBezTo>
                    <a:pt x="623343" y="593715"/>
                    <a:pt x="623343" y="576612"/>
                    <a:pt x="623343" y="557065"/>
                  </a:cubicBezTo>
                  <a:cubicBezTo>
                    <a:pt x="625786" y="461778"/>
                    <a:pt x="645332" y="366490"/>
                    <a:pt x="677095" y="276089"/>
                  </a:cubicBezTo>
                  <a:cubicBezTo>
                    <a:pt x="703971" y="200348"/>
                    <a:pt x="733290" y="114834"/>
                    <a:pt x="806588" y="78185"/>
                  </a:cubicBezTo>
                  <a:cubicBezTo>
                    <a:pt x="696641" y="34206"/>
                    <a:pt x="608683" y="17103"/>
                    <a:pt x="591580" y="12216"/>
                  </a:cubicBezTo>
                  <a:cubicBezTo>
                    <a:pt x="562261" y="19546"/>
                    <a:pt x="532942" y="39092"/>
                    <a:pt x="513395" y="53752"/>
                  </a:cubicBezTo>
                  <a:cubicBezTo>
                    <a:pt x="464530" y="90401"/>
                    <a:pt x="432768" y="151483"/>
                    <a:pt x="410778" y="207678"/>
                  </a:cubicBezTo>
                  <a:cubicBezTo>
                    <a:pt x="393675" y="249213"/>
                    <a:pt x="376573" y="295636"/>
                    <a:pt x="369243" y="342058"/>
                  </a:cubicBezTo>
                  <a:cubicBezTo>
                    <a:pt x="361913" y="390923"/>
                    <a:pt x="366799" y="437345"/>
                    <a:pt x="364356" y="486211"/>
                  </a:cubicBezTo>
                  <a:cubicBezTo>
                    <a:pt x="364356" y="491097"/>
                    <a:pt x="364356" y="542406"/>
                    <a:pt x="344810" y="530190"/>
                  </a:cubicBezTo>
                  <a:cubicBezTo>
                    <a:pt x="330150" y="520416"/>
                    <a:pt x="320377" y="495984"/>
                    <a:pt x="313047" y="478881"/>
                  </a:cubicBezTo>
                  <a:cubicBezTo>
                    <a:pt x="278842" y="395810"/>
                    <a:pt x="278842" y="300522"/>
                    <a:pt x="283728" y="212564"/>
                  </a:cubicBezTo>
                  <a:cubicBezTo>
                    <a:pt x="286172" y="188132"/>
                    <a:pt x="288615" y="166142"/>
                    <a:pt x="288615" y="141710"/>
                  </a:cubicBezTo>
                  <a:cubicBezTo>
                    <a:pt x="291058" y="122163"/>
                    <a:pt x="291058" y="100174"/>
                    <a:pt x="295945" y="80628"/>
                  </a:cubicBezTo>
                  <a:cubicBezTo>
                    <a:pt x="303275" y="43979"/>
                    <a:pt x="325264" y="21989"/>
                    <a:pt x="352140" y="0"/>
                  </a:cubicBezTo>
                  <a:cubicBezTo>
                    <a:pt x="207987" y="2443"/>
                    <a:pt x="144462" y="29319"/>
                    <a:pt x="80937" y="43979"/>
                  </a:cubicBezTo>
                  <a:cubicBezTo>
                    <a:pt x="-9464" y="65968"/>
                    <a:pt x="309" y="158813"/>
                    <a:pt x="309" y="254100"/>
                  </a:cubicBezTo>
                  <a:cubicBezTo>
                    <a:pt x="309" y="349388"/>
                    <a:pt x="90710" y="427572"/>
                    <a:pt x="129802" y="464221"/>
                  </a:cubicBezTo>
                  <a:cubicBezTo>
                    <a:pt x="168895" y="500870"/>
                    <a:pt x="173781" y="527746"/>
                    <a:pt x="164008" y="579055"/>
                  </a:cubicBezTo>
                  <a:cubicBezTo>
                    <a:pt x="156678" y="613261"/>
                    <a:pt x="166451" y="635250"/>
                    <a:pt x="173781" y="645023"/>
                  </a:cubicBezTo>
                  <a:cubicBezTo>
                    <a:pt x="266625" y="745197"/>
                    <a:pt x="369243" y="840485"/>
                    <a:pt x="479190" y="923556"/>
                  </a:cubicBezTo>
                  <a:cubicBezTo>
                    <a:pt x="567148" y="989524"/>
                    <a:pt x="657549" y="1050606"/>
                    <a:pt x="740620" y="1119017"/>
                  </a:cubicBezTo>
                  <a:cubicBezTo>
                    <a:pt x="826134" y="1187429"/>
                    <a:pt x="904319" y="1263170"/>
                    <a:pt x="987390" y="1334025"/>
                  </a:cubicBezTo>
                  <a:cubicBezTo>
                    <a:pt x="1028925" y="1368231"/>
                    <a:pt x="1072904" y="1399993"/>
                    <a:pt x="1114440" y="1436643"/>
                  </a:cubicBezTo>
                  <a:cubicBezTo>
                    <a:pt x="1153532" y="1470848"/>
                    <a:pt x="1190181" y="1507497"/>
                    <a:pt x="1226830" y="1544146"/>
                  </a:cubicBezTo>
                  <a:cubicBezTo>
                    <a:pt x="1268366" y="1585682"/>
                    <a:pt x="1312345" y="1627218"/>
                    <a:pt x="1356323" y="1666310"/>
                  </a:cubicBezTo>
                  <a:cubicBezTo>
                    <a:pt x="1351437" y="1644320"/>
                    <a:pt x="1329448" y="1558806"/>
                    <a:pt x="1329448" y="1458632"/>
                  </a:cubicBezTo>
                  <a:cubicBezTo>
                    <a:pt x="1329448" y="1426869"/>
                    <a:pt x="1334334" y="1397550"/>
                    <a:pt x="1339221" y="1375561"/>
                  </a:cubicBezTo>
                  <a:cubicBezTo>
                    <a:pt x="1336778" y="1356015"/>
                    <a:pt x="1327004" y="1338912"/>
                    <a:pt x="1305015" y="1331582"/>
                  </a:cubicBezTo>
                  <a:cubicBezTo>
                    <a:pt x="1268366" y="1316922"/>
                    <a:pt x="1224387" y="1319366"/>
                    <a:pt x="1185295" y="1321809"/>
                  </a:cubicBezTo>
                  <a:cubicBezTo>
                    <a:pt x="1153532" y="1321809"/>
                    <a:pt x="1121770" y="1336468"/>
                    <a:pt x="1092451" y="1326695"/>
                  </a:cubicBezTo>
                  <a:cubicBezTo>
                    <a:pt x="1080234" y="1321809"/>
                    <a:pt x="1080234" y="1312036"/>
                    <a:pt x="1090007" y="1304706"/>
                  </a:cubicBezTo>
                  <a:cubicBezTo>
                    <a:pt x="1111997" y="1287603"/>
                    <a:pt x="1143759" y="1280273"/>
                    <a:pt x="1168192" y="1270500"/>
                  </a:cubicBezTo>
                  <a:cubicBezTo>
                    <a:pt x="1197511" y="1260727"/>
                    <a:pt x="1226830" y="1253397"/>
                    <a:pt x="1256150" y="1248511"/>
                  </a:cubicBezTo>
                  <a:cubicBezTo>
                    <a:pt x="1256150" y="1248511"/>
                    <a:pt x="1258593" y="1248511"/>
                    <a:pt x="1258593" y="1248511"/>
                  </a:cubicBezTo>
                  <a:cubicBezTo>
                    <a:pt x="1312345" y="1241181"/>
                    <a:pt x="1363653" y="1246068"/>
                    <a:pt x="1385643" y="1285160"/>
                  </a:cubicBezTo>
                  <a:cubicBezTo>
                    <a:pt x="1402746" y="1211862"/>
                    <a:pt x="1412519" y="1143450"/>
                    <a:pt x="1417405" y="1079925"/>
                  </a:cubicBezTo>
                  <a:cubicBezTo>
                    <a:pt x="1414962" y="1060379"/>
                    <a:pt x="1410076" y="1040833"/>
                    <a:pt x="1405189" y="1021287"/>
                  </a:cubicBezTo>
                  <a:cubicBezTo>
                    <a:pt x="1397859" y="999297"/>
                    <a:pt x="1388086" y="974865"/>
                    <a:pt x="1366097" y="965091"/>
                  </a:cubicBezTo>
                  <a:cubicBezTo>
                    <a:pt x="1341664" y="952875"/>
                    <a:pt x="1309901" y="955318"/>
                    <a:pt x="1280582" y="955318"/>
                  </a:cubicBezTo>
                  <a:cubicBezTo>
                    <a:pt x="1256150" y="955318"/>
                    <a:pt x="1231717" y="955318"/>
                    <a:pt x="1207284" y="957762"/>
                  </a:cubicBezTo>
                  <a:cubicBezTo>
                    <a:pt x="1155975" y="962648"/>
                    <a:pt x="1104667" y="974865"/>
                    <a:pt x="1053358" y="989524"/>
                  </a:cubicBezTo>
                  <a:cubicBezTo>
                    <a:pt x="1031369" y="996854"/>
                    <a:pt x="1009379" y="1006627"/>
                    <a:pt x="984947" y="1009070"/>
                  </a:cubicBezTo>
                  <a:cubicBezTo>
                    <a:pt x="977617" y="1009070"/>
                    <a:pt x="970287" y="1009070"/>
                    <a:pt x="967844" y="1001741"/>
                  </a:cubicBezTo>
                  <a:cubicBezTo>
                    <a:pt x="960514" y="987081"/>
                    <a:pt x="997163" y="962648"/>
                    <a:pt x="1006936" y="955318"/>
                  </a:cubicBezTo>
                  <a:cubicBezTo>
                    <a:pt x="1085121" y="901567"/>
                    <a:pt x="1170635" y="857588"/>
                    <a:pt x="1261036" y="830712"/>
                  </a:cubicBezTo>
                  <a:cubicBezTo>
                    <a:pt x="1295242" y="820939"/>
                    <a:pt x="1334334" y="808722"/>
                    <a:pt x="1368540" y="823382"/>
                  </a:cubicBezTo>
                  <a:cubicBezTo>
                    <a:pt x="1383200" y="830712"/>
                    <a:pt x="1395416" y="838041"/>
                    <a:pt x="1407632" y="847815"/>
                  </a:cubicBezTo>
                  <a:cubicBezTo>
                    <a:pt x="1397859" y="762300"/>
                    <a:pt x="1378313" y="696332"/>
                    <a:pt x="1363653" y="649910"/>
                  </a:cubicBezTo>
                  <a:cubicBezTo>
                    <a:pt x="1361210" y="642580"/>
                    <a:pt x="1356323" y="632807"/>
                    <a:pt x="1353880" y="623034"/>
                  </a:cubicBezTo>
                  <a:cubicBezTo>
                    <a:pt x="1339221" y="593715"/>
                    <a:pt x="1319674" y="559509"/>
                    <a:pt x="1287912" y="547292"/>
                  </a:cubicBezTo>
                  <a:cubicBezTo>
                    <a:pt x="1251263" y="532633"/>
                    <a:pt x="1204841" y="539963"/>
                    <a:pt x="1168192" y="549736"/>
                  </a:cubicBezTo>
                  <a:cubicBezTo>
                    <a:pt x="1124213" y="559509"/>
                    <a:pt x="1085121" y="579055"/>
                    <a:pt x="1046028" y="601044"/>
                  </a:cubicBezTo>
                  <a:cubicBezTo>
                    <a:pt x="1004493" y="625477"/>
                    <a:pt x="962957" y="649910"/>
                    <a:pt x="926308" y="681672"/>
                  </a:cubicBezTo>
                  <a:cubicBezTo>
                    <a:pt x="909205" y="696332"/>
                    <a:pt x="889659" y="715878"/>
                    <a:pt x="867670" y="723208"/>
                  </a:cubicBezTo>
                  <a:cubicBezTo>
                    <a:pt x="850567" y="728094"/>
                    <a:pt x="843237" y="713435"/>
                    <a:pt x="848124" y="698775"/>
                  </a:cubicBezTo>
                  <a:cubicBezTo>
                    <a:pt x="860340" y="669456"/>
                    <a:pt x="889659" y="647466"/>
                    <a:pt x="909205" y="625477"/>
                  </a:cubicBezTo>
                  <a:cubicBezTo>
                    <a:pt x="945854" y="588828"/>
                    <a:pt x="987390" y="554622"/>
                    <a:pt x="1026482" y="517973"/>
                  </a:cubicBezTo>
                  <a:cubicBezTo>
                    <a:pt x="1060688" y="483767"/>
                    <a:pt x="1097337" y="449562"/>
                    <a:pt x="1141316" y="427572"/>
                  </a:cubicBezTo>
                  <a:cubicBezTo>
                    <a:pt x="1180408" y="405583"/>
                    <a:pt x="1219501" y="417799"/>
                    <a:pt x="1253706" y="439789"/>
                  </a:cubicBezTo>
                  <a:cubicBezTo>
                    <a:pt x="1219501" y="359161"/>
                    <a:pt x="1146203" y="276089"/>
                    <a:pt x="1046028" y="205235"/>
                  </a:cubicBezTo>
                  <a:close/>
                  <a:moveTo>
                    <a:pt x="435211" y="544849"/>
                  </a:moveTo>
                  <a:cubicBezTo>
                    <a:pt x="432768" y="539963"/>
                    <a:pt x="430324" y="535076"/>
                    <a:pt x="430324" y="530190"/>
                  </a:cubicBezTo>
                  <a:cubicBezTo>
                    <a:pt x="427881" y="530190"/>
                    <a:pt x="427881" y="530190"/>
                    <a:pt x="427881" y="527746"/>
                  </a:cubicBezTo>
                  <a:cubicBezTo>
                    <a:pt x="427881" y="515530"/>
                    <a:pt x="430324" y="500870"/>
                    <a:pt x="437654" y="493540"/>
                  </a:cubicBezTo>
                  <a:cubicBezTo>
                    <a:pt x="442541" y="488654"/>
                    <a:pt x="449871" y="483767"/>
                    <a:pt x="457201" y="486211"/>
                  </a:cubicBezTo>
                  <a:cubicBezTo>
                    <a:pt x="479190" y="493540"/>
                    <a:pt x="471860" y="522860"/>
                    <a:pt x="464530" y="537519"/>
                  </a:cubicBezTo>
                  <a:cubicBezTo>
                    <a:pt x="462087" y="544849"/>
                    <a:pt x="457201" y="554622"/>
                    <a:pt x="447427" y="554622"/>
                  </a:cubicBezTo>
                  <a:cubicBezTo>
                    <a:pt x="442541" y="554622"/>
                    <a:pt x="437654" y="549736"/>
                    <a:pt x="435211" y="544849"/>
                  </a:cubicBezTo>
                  <a:close/>
                  <a:moveTo>
                    <a:pt x="772382" y="813609"/>
                  </a:moveTo>
                  <a:cubicBezTo>
                    <a:pt x="782155" y="803836"/>
                    <a:pt x="799258" y="796506"/>
                    <a:pt x="813918" y="801392"/>
                  </a:cubicBezTo>
                  <a:cubicBezTo>
                    <a:pt x="845680" y="813609"/>
                    <a:pt x="833464" y="852701"/>
                    <a:pt x="821248" y="874690"/>
                  </a:cubicBezTo>
                  <a:cubicBezTo>
                    <a:pt x="811475" y="891793"/>
                    <a:pt x="784599" y="933329"/>
                    <a:pt x="757722" y="918669"/>
                  </a:cubicBezTo>
                  <a:cubicBezTo>
                    <a:pt x="745506" y="911340"/>
                    <a:pt x="740620" y="896680"/>
                    <a:pt x="743063" y="879577"/>
                  </a:cubicBezTo>
                  <a:cubicBezTo>
                    <a:pt x="743063" y="879577"/>
                    <a:pt x="743063" y="879577"/>
                    <a:pt x="743063" y="877134"/>
                  </a:cubicBezTo>
                  <a:cubicBezTo>
                    <a:pt x="743063" y="855144"/>
                    <a:pt x="752836" y="833155"/>
                    <a:pt x="772382" y="813609"/>
                  </a:cubicBezTo>
                  <a:close/>
                  <a:moveTo>
                    <a:pt x="923865" y="1060379"/>
                  </a:moveTo>
                  <a:cubicBezTo>
                    <a:pt x="906762" y="1084812"/>
                    <a:pt x="870113" y="1101915"/>
                    <a:pt x="843237" y="1084812"/>
                  </a:cubicBezTo>
                  <a:cubicBezTo>
                    <a:pt x="821248" y="1072595"/>
                    <a:pt x="823691" y="1050606"/>
                    <a:pt x="835907" y="1033503"/>
                  </a:cubicBezTo>
                  <a:cubicBezTo>
                    <a:pt x="835907" y="1033503"/>
                    <a:pt x="835907" y="1033503"/>
                    <a:pt x="835907" y="1033503"/>
                  </a:cubicBezTo>
                  <a:cubicBezTo>
                    <a:pt x="848124" y="979751"/>
                    <a:pt x="962957" y="1004184"/>
                    <a:pt x="923865" y="1060379"/>
                  </a:cubicBezTo>
                  <a:close/>
                  <a:moveTo>
                    <a:pt x="569591" y="728094"/>
                  </a:moveTo>
                  <a:cubicBezTo>
                    <a:pt x="572034" y="718321"/>
                    <a:pt x="579364" y="708548"/>
                    <a:pt x="591580" y="708548"/>
                  </a:cubicBezTo>
                  <a:cubicBezTo>
                    <a:pt x="613570" y="708548"/>
                    <a:pt x="625786" y="728094"/>
                    <a:pt x="630672" y="747640"/>
                  </a:cubicBezTo>
                  <a:cubicBezTo>
                    <a:pt x="635559" y="769630"/>
                    <a:pt x="638002" y="796506"/>
                    <a:pt x="630672" y="820939"/>
                  </a:cubicBezTo>
                  <a:cubicBezTo>
                    <a:pt x="625786" y="830712"/>
                    <a:pt x="618456" y="845371"/>
                    <a:pt x="606240" y="847815"/>
                  </a:cubicBezTo>
                  <a:cubicBezTo>
                    <a:pt x="581807" y="855144"/>
                    <a:pt x="569591" y="806279"/>
                    <a:pt x="564704" y="789176"/>
                  </a:cubicBezTo>
                  <a:cubicBezTo>
                    <a:pt x="564704" y="776960"/>
                    <a:pt x="557374" y="742754"/>
                    <a:pt x="569591" y="728094"/>
                  </a:cubicBezTo>
                  <a:close/>
                  <a:moveTo>
                    <a:pt x="54061" y="305409"/>
                  </a:moveTo>
                  <a:cubicBezTo>
                    <a:pt x="46731" y="285863"/>
                    <a:pt x="36958" y="256543"/>
                    <a:pt x="46731" y="236997"/>
                  </a:cubicBezTo>
                  <a:cubicBezTo>
                    <a:pt x="49174" y="219894"/>
                    <a:pt x="54061" y="200348"/>
                    <a:pt x="71164" y="193018"/>
                  </a:cubicBezTo>
                  <a:cubicBezTo>
                    <a:pt x="95597" y="178359"/>
                    <a:pt x="122472" y="207678"/>
                    <a:pt x="129802" y="227224"/>
                  </a:cubicBezTo>
                  <a:cubicBezTo>
                    <a:pt x="139576" y="256543"/>
                    <a:pt x="142019" y="290749"/>
                    <a:pt x="134689" y="322512"/>
                  </a:cubicBezTo>
                  <a:cubicBezTo>
                    <a:pt x="132246" y="334728"/>
                    <a:pt x="127359" y="354274"/>
                    <a:pt x="112699" y="359161"/>
                  </a:cubicBezTo>
                  <a:cubicBezTo>
                    <a:pt x="85823" y="371377"/>
                    <a:pt x="63834" y="324955"/>
                    <a:pt x="54061" y="305409"/>
                  </a:cubicBezTo>
                  <a:close/>
                  <a:moveTo>
                    <a:pt x="1146203" y="1370674"/>
                  </a:moveTo>
                  <a:cubicBezTo>
                    <a:pt x="1170635" y="1365788"/>
                    <a:pt x="1197511" y="1378004"/>
                    <a:pt x="1207284" y="1399993"/>
                  </a:cubicBezTo>
                  <a:cubicBezTo>
                    <a:pt x="1214614" y="1421983"/>
                    <a:pt x="1195068" y="1426869"/>
                    <a:pt x="1177965" y="1424426"/>
                  </a:cubicBezTo>
                  <a:cubicBezTo>
                    <a:pt x="1163305" y="1421983"/>
                    <a:pt x="1146203" y="1414653"/>
                    <a:pt x="1136429" y="1399993"/>
                  </a:cubicBezTo>
                  <a:cubicBezTo>
                    <a:pt x="1131543" y="1395107"/>
                    <a:pt x="1124213" y="1390220"/>
                    <a:pt x="1126656" y="1382891"/>
                  </a:cubicBezTo>
                  <a:cubicBezTo>
                    <a:pt x="1129100" y="1375561"/>
                    <a:pt x="1138873" y="1373118"/>
                    <a:pt x="1146203" y="1370674"/>
                  </a:cubicBezTo>
                  <a:close/>
                  <a:moveTo>
                    <a:pt x="442541" y="754970"/>
                  </a:moveTo>
                  <a:cubicBezTo>
                    <a:pt x="418108" y="769630"/>
                    <a:pt x="388789" y="728094"/>
                    <a:pt x="379016" y="710991"/>
                  </a:cubicBezTo>
                  <a:cubicBezTo>
                    <a:pt x="369243" y="693889"/>
                    <a:pt x="357026" y="662126"/>
                    <a:pt x="369243" y="642580"/>
                  </a:cubicBezTo>
                  <a:cubicBezTo>
                    <a:pt x="371686" y="632807"/>
                    <a:pt x="376573" y="623034"/>
                    <a:pt x="386346" y="618147"/>
                  </a:cubicBezTo>
                  <a:cubicBezTo>
                    <a:pt x="405892" y="608374"/>
                    <a:pt x="427881" y="615704"/>
                    <a:pt x="440097" y="635250"/>
                  </a:cubicBezTo>
                  <a:cubicBezTo>
                    <a:pt x="452314" y="657240"/>
                    <a:pt x="462087" y="686559"/>
                    <a:pt x="459644" y="713435"/>
                  </a:cubicBezTo>
                  <a:cubicBezTo>
                    <a:pt x="457201" y="730538"/>
                    <a:pt x="454757" y="747640"/>
                    <a:pt x="442541" y="754970"/>
                  </a:cubicBezTo>
                  <a:close/>
                  <a:moveTo>
                    <a:pt x="1133986" y="1224078"/>
                  </a:moveTo>
                  <a:cubicBezTo>
                    <a:pt x="1121770" y="1253397"/>
                    <a:pt x="1068018" y="1260727"/>
                    <a:pt x="1038698" y="1255841"/>
                  </a:cubicBezTo>
                  <a:cubicBezTo>
                    <a:pt x="1024039" y="1253397"/>
                    <a:pt x="1002049" y="1241181"/>
                    <a:pt x="992276" y="1226521"/>
                  </a:cubicBezTo>
                  <a:cubicBezTo>
                    <a:pt x="987390" y="1221635"/>
                    <a:pt x="984947" y="1216748"/>
                    <a:pt x="984947" y="1211862"/>
                  </a:cubicBezTo>
                  <a:cubicBezTo>
                    <a:pt x="984947" y="1211862"/>
                    <a:pt x="982504" y="1209418"/>
                    <a:pt x="984947" y="1209418"/>
                  </a:cubicBezTo>
                  <a:cubicBezTo>
                    <a:pt x="984947" y="1209418"/>
                    <a:pt x="984947" y="1206975"/>
                    <a:pt x="984947" y="1206975"/>
                  </a:cubicBezTo>
                  <a:cubicBezTo>
                    <a:pt x="984947" y="1204532"/>
                    <a:pt x="984947" y="1204532"/>
                    <a:pt x="987390" y="1204532"/>
                  </a:cubicBezTo>
                  <a:cubicBezTo>
                    <a:pt x="1011823" y="1148337"/>
                    <a:pt x="1155975" y="1170326"/>
                    <a:pt x="1133986" y="1224078"/>
                  </a:cubicBezTo>
                  <a:close/>
                  <a:moveTo>
                    <a:pt x="933638" y="957762"/>
                  </a:moveTo>
                  <a:cubicBezTo>
                    <a:pt x="923865" y="965091"/>
                    <a:pt x="901876" y="979751"/>
                    <a:pt x="889659" y="965091"/>
                  </a:cubicBezTo>
                  <a:cubicBezTo>
                    <a:pt x="884773" y="960205"/>
                    <a:pt x="884773" y="952875"/>
                    <a:pt x="887216" y="947989"/>
                  </a:cubicBezTo>
                  <a:cubicBezTo>
                    <a:pt x="884773" y="947989"/>
                    <a:pt x="884773" y="945545"/>
                    <a:pt x="887216" y="943102"/>
                  </a:cubicBezTo>
                  <a:cubicBezTo>
                    <a:pt x="901876" y="930886"/>
                    <a:pt x="921422" y="906453"/>
                    <a:pt x="943411" y="918669"/>
                  </a:cubicBezTo>
                  <a:cubicBezTo>
                    <a:pt x="958071" y="928442"/>
                    <a:pt x="943411" y="950432"/>
                    <a:pt x="933638" y="957762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282" name="Graphic 2886">
              <a:extLst>
                <a:ext uri="{FF2B5EF4-FFF2-40B4-BE49-F238E27FC236}">
                  <a16:creationId xmlns:a16="http://schemas.microsoft.com/office/drawing/2014/main" id="{AA7BCDF4-7B7D-4518-AFA0-9DC1D206DD49}"/>
                </a:ext>
              </a:extLst>
            </p:cNvPr>
            <p:cNvGrpSpPr/>
            <p:nvPr/>
          </p:nvGrpSpPr>
          <p:grpSpPr>
            <a:xfrm>
              <a:off x="2477517" y="-1061913"/>
              <a:ext cx="1707845" cy="1808019"/>
              <a:chOff x="2477517" y="-1061913"/>
              <a:chExt cx="1707845" cy="1808019"/>
            </a:xfrm>
            <a:solidFill>
              <a:srgbClr val="91BE20"/>
            </a:solidFill>
          </p:grpSpPr>
          <p:sp>
            <p:nvSpPr>
              <p:cNvPr id="3283" name="Freeform: Shape 3282">
                <a:extLst>
                  <a:ext uri="{FF2B5EF4-FFF2-40B4-BE49-F238E27FC236}">
                    <a16:creationId xmlns:a16="http://schemas.microsoft.com/office/drawing/2014/main" id="{AE81FF51-035A-408D-9105-8879CEF5D342}"/>
                  </a:ext>
                </a:extLst>
              </p:cNvPr>
              <p:cNvSpPr/>
              <p:nvPr/>
            </p:nvSpPr>
            <p:spPr>
              <a:xfrm>
                <a:off x="2826905" y="252249"/>
                <a:ext cx="369377" cy="364362"/>
              </a:xfrm>
              <a:custGeom>
                <a:avLst/>
                <a:gdLst>
                  <a:gd name="connsiteX0" fmla="*/ 344501 w 369377"/>
                  <a:gd name="connsiteY0" fmla="*/ 66284 h 364362"/>
                  <a:gd name="connsiteX1" fmla="*/ 332285 w 369377"/>
                  <a:gd name="connsiteY1" fmla="*/ 88273 h 364362"/>
                  <a:gd name="connsiteX2" fmla="*/ 368934 w 369377"/>
                  <a:gd name="connsiteY2" fmla="*/ 29635 h 364362"/>
                  <a:gd name="connsiteX3" fmla="*/ 268760 w 369377"/>
                  <a:gd name="connsiteY3" fmla="*/ 29635 h 364362"/>
                  <a:gd name="connsiteX4" fmla="*/ 166142 w 369377"/>
                  <a:gd name="connsiteY4" fmla="*/ 115149 h 364362"/>
                  <a:gd name="connsiteX5" fmla="*/ 73298 w 369377"/>
                  <a:gd name="connsiteY5" fmla="*/ 212880 h 364362"/>
                  <a:gd name="connsiteX6" fmla="*/ 9773 w 369377"/>
                  <a:gd name="connsiteY6" fmla="*/ 330157 h 364362"/>
                  <a:gd name="connsiteX7" fmla="*/ 0 w 369377"/>
                  <a:gd name="connsiteY7" fmla="*/ 364363 h 364362"/>
                  <a:gd name="connsiteX8" fmla="*/ 24433 w 369377"/>
                  <a:gd name="connsiteY8" fmla="*/ 310611 h 364362"/>
                  <a:gd name="connsiteX9" fmla="*/ 85514 w 369377"/>
                  <a:gd name="connsiteY9" fmla="*/ 222653 h 364362"/>
                  <a:gd name="connsiteX10" fmla="*/ 229668 w 369377"/>
                  <a:gd name="connsiteY10" fmla="*/ 83387 h 364362"/>
                  <a:gd name="connsiteX11" fmla="*/ 300522 w 369377"/>
                  <a:gd name="connsiteY11" fmla="*/ 44295 h 364362"/>
                  <a:gd name="connsiteX12" fmla="*/ 349388 w 369377"/>
                  <a:gd name="connsiteY12" fmla="*/ 41851 h 364362"/>
                  <a:gd name="connsiteX13" fmla="*/ 344501 w 369377"/>
                  <a:gd name="connsiteY13" fmla="*/ 66284 h 364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69377" h="364362">
                    <a:moveTo>
                      <a:pt x="344501" y="66284"/>
                    </a:moveTo>
                    <a:cubicBezTo>
                      <a:pt x="342058" y="73614"/>
                      <a:pt x="337171" y="80944"/>
                      <a:pt x="332285" y="88273"/>
                    </a:cubicBezTo>
                    <a:cubicBezTo>
                      <a:pt x="346944" y="71171"/>
                      <a:pt x="366490" y="54068"/>
                      <a:pt x="368934" y="29635"/>
                    </a:cubicBezTo>
                    <a:cubicBezTo>
                      <a:pt x="376264" y="-29004"/>
                      <a:pt x="290749" y="14975"/>
                      <a:pt x="268760" y="29635"/>
                    </a:cubicBezTo>
                    <a:cubicBezTo>
                      <a:pt x="232111" y="54068"/>
                      <a:pt x="197905" y="85830"/>
                      <a:pt x="166142" y="115149"/>
                    </a:cubicBezTo>
                    <a:cubicBezTo>
                      <a:pt x="134380" y="146912"/>
                      <a:pt x="100174" y="178674"/>
                      <a:pt x="73298" y="212880"/>
                    </a:cubicBezTo>
                    <a:cubicBezTo>
                      <a:pt x="43979" y="249529"/>
                      <a:pt x="24433" y="288622"/>
                      <a:pt x="9773" y="330157"/>
                    </a:cubicBezTo>
                    <a:cubicBezTo>
                      <a:pt x="7330" y="339930"/>
                      <a:pt x="2443" y="352147"/>
                      <a:pt x="0" y="364363"/>
                    </a:cubicBezTo>
                    <a:cubicBezTo>
                      <a:pt x="4886" y="344817"/>
                      <a:pt x="14660" y="327714"/>
                      <a:pt x="24433" y="310611"/>
                    </a:cubicBezTo>
                    <a:cubicBezTo>
                      <a:pt x="41536" y="278848"/>
                      <a:pt x="63525" y="249529"/>
                      <a:pt x="85514" y="222653"/>
                    </a:cubicBezTo>
                    <a:cubicBezTo>
                      <a:pt x="127050" y="171345"/>
                      <a:pt x="175915" y="122479"/>
                      <a:pt x="229668" y="83387"/>
                    </a:cubicBezTo>
                    <a:cubicBezTo>
                      <a:pt x="251657" y="66284"/>
                      <a:pt x="273646" y="54068"/>
                      <a:pt x="300522" y="44295"/>
                    </a:cubicBezTo>
                    <a:cubicBezTo>
                      <a:pt x="310295" y="39408"/>
                      <a:pt x="342058" y="27192"/>
                      <a:pt x="349388" y="41851"/>
                    </a:cubicBezTo>
                    <a:cubicBezTo>
                      <a:pt x="351831" y="51624"/>
                      <a:pt x="349388" y="58954"/>
                      <a:pt x="344501" y="6628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84" name="Freeform: Shape 3283">
                <a:extLst>
                  <a:ext uri="{FF2B5EF4-FFF2-40B4-BE49-F238E27FC236}">
                    <a16:creationId xmlns:a16="http://schemas.microsoft.com/office/drawing/2014/main" id="{F7C12669-9064-4E81-AAEC-B792EA413DD1}"/>
                  </a:ext>
                </a:extLst>
              </p:cNvPr>
              <p:cNvSpPr/>
              <p:nvPr/>
            </p:nvSpPr>
            <p:spPr>
              <a:xfrm>
                <a:off x="3275698" y="279441"/>
                <a:ext cx="232878" cy="466664"/>
              </a:xfrm>
              <a:custGeom>
                <a:avLst/>
                <a:gdLst>
                  <a:gd name="connsiteX0" fmla="*/ 159581 w 232878"/>
                  <a:gd name="connsiteY0" fmla="*/ 65968 h 466664"/>
                  <a:gd name="connsiteX1" fmla="*/ 208446 w 232878"/>
                  <a:gd name="connsiteY1" fmla="*/ 46422 h 466664"/>
                  <a:gd name="connsiteX2" fmla="*/ 193787 w 232878"/>
                  <a:gd name="connsiteY2" fmla="*/ 117277 h 466664"/>
                  <a:gd name="connsiteX3" fmla="*/ 169354 w 232878"/>
                  <a:gd name="connsiteY3" fmla="*/ 212564 h 466664"/>
                  <a:gd name="connsiteX4" fmla="*/ 186457 w 232878"/>
                  <a:gd name="connsiteY4" fmla="*/ 168586 h 466664"/>
                  <a:gd name="connsiteX5" fmla="*/ 218219 w 232878"/>
                  <a:gd name="connsiteY5" fmla="*/ 95288 h 466664"/>
                  <a:gd name="connsiteX6" fmla="*/ 232879 w 232878"/>
                  <a:gd name="connsiteY6" fmla="*/ 41536 h 466664"/>
                  <a:gd name="connsiteX7" fmla="*/ 203559 w 232878"/>
                  <a:gd name="connsiteY7" fmla="*/ 0 h 466664"/>
                  <a:gd name="connsiteX8" fmla="*/ 174240 w 232878"/>
                  <a:gd name="connsiteY8" fmla="*/ 14660 h 466664"/>
                  <a:gd name="connsiteX9" fmla="*/ 130261 w 232878"/>
                  <a:gd name="connsiteY9" fmla="*/ 83071 h 466664"/>
                  <a:gd name="connsiteX10" fmla="*/ 27644 w 232878"/>
                  <a:gd name="connsiteY10" fmla="*/ 332285 h 466664"/>
                  <a:gd name="connsiteX11" fmla="*/ 768 w 232878"/>
                  <a:gd name="connsiteY11" fmla="*/ 466664 h 466664"/>
                  <a:gd name="connsiteX12" fmla="*/ 8098 w 232878"/>
                  <a:gd name="connsiteY12" fmla="*/ 417799 h 466664"/>
                  <a:gd name="connsiteX13" fmla="*/ 37417 w 232878"/>
                  <a:gd name="connsiteY13" fmla="*/ 322512 h 466664"/>
                  <a:gd name="connsiteX14" fmla="*/ 159581 w 232878"/>
                  <a:gd name="connsiteY14" fmla="*/ 65968 h 466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32878" h="466664">
                    <a:moveTo>
                      <a:pt x="159581" y="65968"/>
                    </a:moveTo>
                    <a:cubicBezTo>
                      <a:pt x="166910" y="56195"/>
                      <a:pt x="196230" y="19546"/>
                      <a:pt x="208446" y="46422"/>
                    </a:cubicBezTo>
                    <a:cubicBezTo>
                      <a:pt x="215776" y="68412"/>
                      <a:pt x="201116" y="95288"/>
                      <a:pt x="193787" y="117277"/>
                    </a:cubicBezTo>
                    <a:cubicBezTo>
                      <a:pt x="181570" y="146596"/>
                      <a:pt x="174240" y="178359"/>
                      <a:pt x="169354" y="212564"/>
                    </a:cubicBezTo>
                    <a:cubicBezTo>
                      <a:pt x="174240" y="197905"/>
                      <a:pt x="179127" y="183245"/>
                      <a:pt x="186457" y="168586"/>
                    </a:cubicBezTo>
                    <a:cubicBezTo>
                      <a:pt x="196230" y="144153"/>
                      <a:pt x="208446" y="119720"/>
                      <a:pt x="218219" y="95288"/>
                    </a:cubicBezTo>
                    <a:cubicBezTo>
                      <a:pt x="225549" y="78185"/>
                      <a:pt x="232879" y="61082"/>
                      <a:pt x="232879" y="41536"/>
                    </a:cubicBezTo>
                    <a:cubicBezTo>
                      <a:pt x="232879" y="24433"/>
                      <a:pt x="223106" y="0"/>
                      <a:pt x="203559" y="0"/>
                    </a:cubicBezTo>
                    <a:cubicBezTo>
                      <a:pt x="191343" y="0"/>
                      <a:pt x="181570" y="7330"/>
                      <a:pt x="174240" y="14660"/>
                    </a:cubicBezTo>
                    <a:cubicBezTo>
                      <a:pt x="154694" y="34206"/>
                      <a:pt x="142478" y="58639"/>
                      <a:pt x="130261" y="83071"/>
                    </a:cubicBezTo>
                    <a:cubicBezTo>
                      <a:pt x="91169" y="163699"/>
                      <a:pt x="56963" y="249214"/>
                      <a:pt x="27644" y="332285"/>
                    </a:cubicBezTo>
                    <a:cubicBezTo>
                      <a:pt x="15428" y="368934"/>
                      <a:pt x="-4118" y="422686"/>
                      <a:pt x="768" y="466664"/>
                    </a:cubicBezTo>
                    <a:cubicBezTo>
                      <a:pt x="768" y="449562"/>
                      <a:pt x="3211" y="434902"/>
                      <a:pt x="8098" y="417799"/>
                    </a:cubicBezTo>
                    <a:cubicBezTo>
                      <a:pt x="15428" y="386037"/>
                      <a:pt x="25201" y="354274"/>
                      <a:pt x="37417" y="322512"/>
                    </a:cubicBezTo>
                    <a:cubicBezTo>
                      <a:pt x="66737" y="234554"/>
                      <a:pt x="105829" y="144153"/>
                      <a:pt x="159581" y="65968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85" name="Freeform: Shape 3284">
                <a:extLst>
                  <a:ext uri="{FF2B5EF4-FFF2-40B4-BE49-F238E27FC236}">
                    <a16:creationId xmlns:a16="http://schemas.microsoft.com/office/drawing/2014/main" id="{056D9C89-CC39-4B3D-A9C3-97FB78D73754}"/>
                  </a:ext>
                </a:extLst>
              </p:cNvPr>
              <p:cNvSpPr/>
              <p:nvPr/>
            </p:nvSpPr>
            <p:spPr>
              <a:xfrm>
                <a:off x="3685208" y="344078"/>
                <a:ext cx="65252" cy="306739"/>
              </a:xfrm>
              <a:custGeom>
                <a:avLst/>
                <a:gdLst>
                  <a:gd name="connsiteX0" fmla="*/ 55480 w 65252"/>
                  <a:gd name="connsiteY0" fmla="*/ 35537 h 306739"/>
                  <a:gd name="connsiteX1" fmla="*/ 65253 w 65252"/>
                  <a:gd name="connsiteY1" fmla="*/ 42867 h 306739"/>
                  <a:gd name="connsiteX2" fmla="*/ 62809 w 65252"/>
                  <a:gd name="connsiteY2" fmla="*/ 35537 h 306739"/>
                  <a:gd name="connsiteX3" fmla="*/ 16387 w 65252"/>
                  <a:gd name="connsiteY3" fmla="*/ 3774 h 306739"/>
                  <a:gd name="connsiteX4" fmla="*/ 4171 w 65252"/>
                  <a:gd name="connsiteY4" fmla="*/ 55083 h 306739"/>
                  <a:gd name="connsiteX5" fmla="*/ 1728 w 65252"/>
                  <a:gd name="connsiteY5" fmla="*/ 84402 h 306739"/>
                  <a:gd name="connsiteX6" fmla="*/ 13944 w 65252"/>
                  <a:gd name="connsiteY6" fmla="*/ 240772 h 306739"/>
                  <a:gd name="connsiteX7" fmla="*/ 55480 w 65252"/>
                  <a:gd name="connsiteY7" fmla="*/ 301853 h 306739"/>
                  <a:gd name="connsiteX8" fmla="*/ 62809 w 65252"/>
                  <a:gd name="connsiteY8" fmla="*/ 306740 h 306739"/>
                  <a:gd name="connsiteX9" fmla="*/ 50593 w 65252"/>
                  <a:gd name="connsiteY9" fmla="*/ 296967 h 306739"/>
                  <a:gd name="connsiteX10" fmla="*/ 26160 w 65252"/>
                  <a:gd name="connsiteY10" fmla="*/ 199236 h 306739"/>
                  <a:gd name="connsiteX11" fmla="*/ 28604 w 65252"/>
                  <a:gd name="connsiteY11" fmla="*/ 94175 h 306739"/>
                  <a:gd name="connsiteX12" fmla="*/ 55480 w 65252"/>
                  <a:gd name="connsiteY12" fmla="*/ 35537 h 306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5252" h="306739">
                    <a:moveTo>
                      <a:pt x="55480" y="35537"/>
                    </a:moveTo>
                    <a:cubicBezTo>
                      <a:pt x="60366" y="35537"/>
                      <a:pt x="62809" y="37980"/>
                      <a:pt x="65253" y="42867"/>
                    </a:cubicBezTo>
                    <a:cubicBezTo>
                      <a:pt x="65253" y="40424"/>
                      <a:pt x="62809" y="37980"/>
                      <a:pt x="62809" y="35537"/>
                    </a:cubicBezTo>
                    <a:cubicBezTo>
                      <a:pt x="57923" y="20877"/>
                      <a:pt x="35934" y="-10885"/>
                      <a:pt x="16387" y="3774"/>
                    </a:cubicBezTo>
                    <a:cubicBezTo>
                      <a:pt x="1728" y="15991"/>
                      <a:pt x="4171" y="37980"/>
                      <a:pt x="4171" y="55083"/>
                    </a:cubicBezTo>
                    <a:cubicBezTo>
                      <a:pt x="4171" y="64856"/>
                      <a:pt x="4171" y="74629"/>
                      <a:pt x="1728" y="84402"/>
                    </a:cubicBezTo>
                    <a:cubicBezTo>
                      <a:pt x="-716" y="135711"/>
                      <a:pt x="-3159" y="191906"/>
                      <a:pt x="13944" y="240772"/>
                    </a:cubicBezTo>
                    <a:cubicBezTo>
                      <a:pt x="21274" y="265204"/>
                      <a:pt x="33490" y="287194"/>
                      <a:pt x="55480" y="301853"/>
                    </a:cubicBezTo>
                    <a:cubicBezTo>
                      <a:pt x="57923" y="304297"/>
                      <a:pt x="60366" y="304297"/>
                      <a:pt x="62809" y="306740"/>
                    </a:cubicBezTo>
                    <a:cubicBezTo>
                      <a:pt x="57923" y="304297"/>
                      <a:pt x="55480" y="299410"/>
                      <a:pt x="50593" y="296967"/>
                    </a:cubicBezTo>
                    <a:cubicBezTo>
                      <a:pt x="28604" y="272534"/>
                      <a:pt x="26160" y="230998"/>
                      <a:pt x="26160" y="199236"/>
                    </a:cubicBezTo>
                    <a:cubicBezTo>
                      <a:pt x="26160" y="165030"/>
                      <a:pt x="26160" y="130824"/>
                      <a:pt x="28604" y="94175"/>
                    </a:cubicBezTo>
                    <a:cubicBezTo>
                      <a:pt x="33490" y="77073"/>
                      <a:pt x="31047" y="35537"/>
                      <a:pt x="55480" y="35537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86" name="Freeform: Shape 3285">
                <a:extLst>
                  <a:ext uri="{FF2B5EF4-FFF2-40B4-BE49-F238E27FC236}">
                    <a16:creationId xmlns:a16="http://schemas.microsoft.com/office/drawing/2014/main" id="{DABBBCBA-B8F6-4EA2-ABE2-442CD731F6FA}"/>
                  </a:ext>
                </a:extLst>
              </p:cNvPr>
              <p:cNvSpPr/>
              <p:nvPr/>
            </p:nvSpPr>
            <p:spPr>
              <a:xfrm>
                <a:off x="3801770" y="193927"/>
                <a:ext cx="332284" cy="415355"/>
              </a:xfrm>
              <a:custGeom>
                <a:avLst/>
                <a:gdLst>
                  <a:gd name="connsiteX0" fmla="*/ 161256 w 332284"/>
                  <a:gd name="connsiteY0" fmla="*/ 56195 h 415355"/>
                  <a:gd name="connsiteX1" fmla="*/ 68411 w 332284"/>
                  <a:gd name="connsiteY1" fmla="*/ 61082 h 415355"/>
                  <a:gd name="connsiteX2" fmla="*/ 65968 w 332284"/>
                  <a:gd name="connsiteY2" fmla="*/ 39092 h 415355"/>
                  <a:gd name="connsiteX3" fmla="*/ 144153 w 332284"/>
                  <a:gd name="connsiteY3" fmla="*/ 4887 h 415355"/>
                  <a:gd name="connsiteX4" fmla="*/ 158813 w 332284"/>
                  <a:gd name="connsiteY4" fmla="*/ 0 h 415355"/>
                  <a:gd name="connsiteX5" fmla="*/ 107504 w 332284"/>
                  <a:gd name="connsiteY5" fmla="*/ 4887 h 415355"/>
                  <a:gd name="connsiteX6" fmla="*/ 41536 w 332284"/>
                  <a:gd name="connsiteY6" fmla="*/ 24433 h 415355"/>
                  <a:gd name="connsiteX7" fmla="*/ 26876 w 332284"/>
                  <a:gd name="connsiteY7" fmla="*/ 58639 h 415355"/>
                  <a:gd name="connsiteX8" fmla="*/ 53752 w 332284"/>
                  <a:gd name="connsiteY8" fmla="*/ 68412 h 415355"/>
                  <a:gd name="connsiteX9" fmla="*/ 127050 w 332284"/>
                  <a:gd name="connsiteY9" fmla="*/ 65968 h 415355"/>
                  <a:gd name="connsiteX10" fmla="*/ 197905 w 332284"/>
                  <a:gd name="connsiteY10" fmla="*/ 65968 h 415355"/>
                  <a:gd name="connsiteX11" fmla="*/ 263873 w 332284"/>
                  <a:gd name="connsiteY11" fmla="*/ 131937 h 415355"/>
                  <a:gd name="connsiteX12" fmla="*/ 273646 w 332284"/>
                  <a:gd name="connsiteY12" fmla="*/ 232111 h 415355"/>
                  <a:gd name="connsiteX13" fmla="*/ 256543 w 332284"/>
                  <a:gd name="connsiteY13" fmla="*/ 310295 h 415355"/>
                  <a:gd name="connsiteX14" fmla="*/ 251656 w 332284"/>
                  <a:gd name="connsiteY14" fmla="*/ 310295 h 415355"/>
                  <a:gd name="connsiteX15" fmla="*/ 100174 w 332284"/>
                  <a:gd name="connsiteY15" fmla="*/ 183245 h 415355"/>
                  <a:gd name="connsiteX16" fmla="*/ 156369 w 332284"/>
                  <a:gd name="connsiteY16" fmla="*/ 249214 h 415355"/>
                  <a:gd name="connsiteX17" fmla="*/ 224781 w 332284"/>
                  <a:gd name="connsiteY17" fmla="*/ 354274 h 415355"/>
                  <a:gd name="connsiteX18" fmla="*/ 224781 w 332284"/>
                  <a:gd name="connsiteY18" fmla="*/ 359161 h 415355"/>
                  <a:gd name="connsiteX19" fmla="*/ 0 w 332284"/>
                  <a:gd name="connsiteY19" fmla="*/ 366490 h 415355"/>
                  <a:gd name="connsiteX20" fmla="*/ 12216 w 332284"/>
                  <a:gd name="connsiteY20" fmla="*/ 381150 h 415355"/>
                  <a:gd name="connsiteX21" fmla="*/ 127050 w 332284"/>
                  <a:gd name="connsiteY21" fmla="*/ 415356 h 415355"/>
                  <a:gd name="connsiteX22" fmla="*/ 332284 w 332284"/>
                  <a:gd name="connsiteY22" fmla="*/ 405583 h 415355"/>
                  <a:gd name="connsiteX23" fmla="*/ 305409 w 332284"/>
                  <a:gd name="connsiteY23" fmla="*/ 193018 h 415355"/>
                  <a:gd name="connsiteX24" fmla="*/ 315182 w 332284"/>
                  <a:gd name="connsiteY24" fmla="*/ 109947 h 415355"/>
                  <a:gd name="connsiteX25" fmla="*/ 280976 w 332284"/>
                  <a:gd name="connsiteY25" fmla="*/ 65968 h 415355"/>
                  <a:gd name="connsiteX26" fmla="*/ 161256 w 332284"/>
                  <a:gd name="connsiteY26" fmla="*/ 56195 h 415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32284" h="415355">
                    <a:moveTo>
                      <a:pt x="161256" y="56195"/>
                    </a:moveTo>
                    <a:cubicBezTo>
                      <a:pt x="129493" y="56195"/>
                      <a:pt x="97731" y="70855"/>
                      <a:pt x="68411" y="61082"/>
                    </a:cubicBezTo>
                    <a:cubicBezTo>
                      <a:pt x="56195" y="56195"/>
                      <a:pt x="56195" y="46422"/>
                      <a:pt x="65968" y="39092"/>
                    </a:cubicBezTo>
                    <a:cubicBezTo>
                      <a:pt x="87957" y="21989"/>
                      <a:pt x="119720" y="14660"/>
                      <a:pt x="144153" y="4887"/>
                    </a:cubicBezTo>
                    <a:cubicBezTo>
                      <a:pt x="149039" y="2443"/>
                      <a:pt x="153926" y="2443"/>
                      <a:pt x="158813" y="0"/>
                    </a:cubicBezTo>
                    <a:cubicBezTo>
                      <a:pt x="141709" y="2443"/>
                      <a:pt x="124607" y="4887"/>
                      <a:pt x="107504" y="4887"/>
                    </a:cubicBezTo>
                    <a:cubicBezTo>
                      <a:pt x="85514" y="7330"/>
                      <a:pt x="58638" y="7330"/>
                      <a:pt x="41536" y="24433"/>
                    </a:cubicBezTo>
                    <a:cubicBezTo>
                      <a:pt x="34206" y="31763"/>
                      <a:pt x="19546" y="48865"/>
                      <a:pt x="26876" y="58639"/>
                    </a:cubicBezTo>
                    <a:cubicBezTo>
                      <a:pt x="31762" y="65968"/>
                      <a:pt x="43979" y="68412"/>
                      <a:pt x="53752" y="68412"/>
                    </a:cubicBezTo>
                    <a:cubicBezTo>
                      <a:pt x="78185" y="70855"/>
                      <a:pt x="102617" y="68412"/>
                      <a:pt x="127050" y="65968"/>
                    </a:cubicBezTo>
                    <a:cubicBezTo>
                      <a:pt x="151483" y="63525"/>
                      <a:pt x="173472" y="58639"/>
                      <a:pt x="197905" y="65968"/>
                    </a:cubicBezTo>
                    <a:cubicBezTo>
                      <a:pt x="229667" y="75741"/>
                      <a:pt x="254100" y="97731"/>
                      <a:pt x="263873" y="131937"/>
                    </a:cubicBezTo>
                    <a:cubicBezTo>
                      <a:pt x="273646" y="163699"/>
                      <a:pt x="273646" y="197905"/>
                      <a:pt x="273646" y="232111"/>
                    </a:cubicBezTo>
                    <a:cubicBezTo>
                      <a:pt x="273646" y="258987"/>
                      <a:pt x="273646" y="288306"/>
                      <a:pt x="256543" y="310295"/>
                    </a:cubicBezTo>
                    <a:cubicBezTo>
                      <a:pt x="254100" y="312739"/>
                      <a:pt x="251656" y="310295"/>
                      <a:pt x="251656" y="310295"/>
                    </a:cubicBezTo>
                    <a:cubicBezTo>
                      <a:pt x="210121" y="256543"/>
                      <a:pt x="156369" y="219894"/>
                      <a:pt x="100174" y="183245"/>
                    </a:cubicBezTo>
                    <a:cubicBezTo>
                      <a:pt x="119720" y="205235"/>
                      <a:pt x="139266" y="227224"/>
                      <a:pt x="156369" y="249214"/>
                    </a:cubicBezTo>
                    <a:cubicBezTo>
                      <a:pt x="180802" y="283419"/>
                      <a:pt x="195462" y="324955"/>
                      <a:pt x="224781" y="354274"/>
                    </a:cubicBezTo>
                    <a:cubicBezTo>
                      <a:pt x="227224" y="356717"/>
                      <a:pt x="227224" y="359161"/>
                      <a:pt x="224781" y="359161"/>
                    </a:cubicBezTo>
                    <a:cubicBezTo>
                      <a:pt x="156369" y="408026"/>
                      <a:pt x="63525" y="417799"/>
                      <a:pt x="0" y="366490"/>
                    </a:cubicBezTo>
                    <a:cubicBezTo>
                      <a:pt x="2443" y="371377"/>
                      <a:pt x="7330" y="376264"/>
                      <a:pt x="12216" y="381150"/>
                    </a:cubicBezTo>
                    <a:cubicBezTo>
                      <a:pt x="43979" y="412913"/>
                      <a:pt x="85514" y="415356"/>
                      <a:pt x="127050" y="415356"/>
                    </a:cubicBezTo>
                    <a:cubicBezTo>
                      <a:pt x="251656" y="376264"/>
                      <a:pt x="332284" y="405583"/>
                      <a:pt x="332284" y="405583"/>
                    </a:cubicBezTo>
                    <a:cubicBezTo>
                      <a:pt x="332284" y="405583"/>
                      <a:pt x="305409" y="307852"/>
                      <a:pt x="305409" y="193018"/>
                    </a:cubicBezTo>
                    <a:cubicBezTo>
                      <a:pt x="305409" y="161256"/>
                      <a:pt x="310295" y="131937"/>
                      <a:pt x="315182" y="109947"/>
                    </a:cubicBezTo>
                    <a:cubicBezTo>
                      <a:pt x="312738" y="90401"/>
                      <a:pt x="302965" y="73298"/>
                      <a:pt x="280976" y="65968"/>
                    </a:cubicBezTo>
                    <a:cubicBezTo>
                      <a:pt x="244327" y="53752"/>
                      <a:pt x="202791" y="53752"/>
                      <a:pt x="161256" y="5619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87" name="Freeform: Shape 3286">
                <a:extLst>
                  <a:ext uri="{FF2B5EF4-FFF2-40B4-BE49-F238E27FC236}">
                    <a16:creationId xmlns:a16="http://schemas.microsoft.com/office/drawing/2014/main" id="{CD7995C6-1386-4176-A04F-08385BF2C21B}"/>
                  </a:ext>
                </a:extLst>
              </p:cNvPr>
              <p:cNvSpPr/>
              <p:nvPr/>
            </p:nvSpPr>
            <p:spPr>
              <a:xfrm>
                <a:off x="3727156" y="-266703"/>
                <a:ext cx="458206" cy="226562"/>
              </a:xfrm>
              <a:custGeom>
                <a:avLst/>
                <a:gdLst>
                  <a:gd name="connsiteX0" fmla="*/ 458207 w 458206"/>
                  <a:gd name="connsiteY0" fmla="*/ 40389 h 226562"/>
                  <a:gd name="connsiteX1" fmla="*/ 421558 w 458206"/>
                  <a:gd name="connsiteY1" fmla="*/ 8626 h 226562"/>
                  <a:gd name="connsiteX2" fmla="*/ 230983 w 458206"/>
                  <a:gd name="connsiteY2" fmla="*/ 33059 h 226562"/>
                  <a:gd name="connsiteX3" fmla="*/ 133252 w 458206"/>
                  <a:gd name="connsiteY3" fmla="*/ 81924 h 226562"/>
                  <a:gd name="connsiteX4" fmla="*/ 13532 w 458206"/>
                  <a:gd name="connsiteY4" fmla="*/ 169882 h 226562"/>
                  <a:gd name="connsiteX5" fmla="*/ 1315 w 458206"/>
                  <a:gd name="connsiteY5" fmla="*/ 201644 h 226562"/>
                  <a:gd name="connsiteX6" fmla="*/ 28191 w 458206"/>
                  <a:gd name="connsiteY6" fmla="*/ 226077 h 226562"/>
                  <a:gd name="connsiteX7" fmla="*/ 81943 w 458206"/>
                  <a:gd name="connsiteY7" fmla="*/ 216304 h 226562"/>
                  <a:gd name="connsiteX8" fmla="*/ 226096 w 458206"/>
                  <a:gd name="connsiteY8" fmla="*/ 160109 h 226562"/>
                  <a:gd name="connsiteX9" fmla="*/ 255415 w 458206"/>
                  <a:gd name="connsiteY9" fmla="*/ 152779 h 226562"/>
                  <a:gd name="connsiteX10" fmla="*/ 108819 w 458206"/>
                  <a:gd name="connsiteY10" fmla="*/ 184541 h 226562"/>
                  <a:gd name="connsiteX11" fmla="*/ 40407 w 458206"/>
                  <a:gd name="connsiteY11" fmla="*/ 204088 h 226562"/>
                  <a:gd name="connsiteX12" fmla="*/ 23305 w 458206"/>
                  <a:gd name="connsiteY12" fmla="*/ 196758 h 226562"/>
                  <a:gd name="connsiteX13" fmla="*/ 62397 w 458206"/>
                  <a:gd name="connsiteY13" fmla="*/ 150336 h 226562"/>
                  <a:gd name="connsiteX14" fmla="*/ 316497 w 458206"/>
                  <a:gd name="connsiteY14" fmla="*/ 25729 h 226562"/>
                  <a:gd name="connsiteX15" fmla="*/ 424001 w 458206"/>
                  <a:gd name="connsiteY15" fmla="*/ 18399 h 226562"/>
                  <a:gd name="connsiteX16" fmla="*/ 458207 w 458206"/>
                  <a:gd name="connsiteY16" fmla="*/ 40389 h 226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58206" h="226562">
                    <a:moveTo>
                      <a:pt x="458207" y="40389"/>
                    </a:moveTo>
                    <a:cubicBezTo>
                      <a:pt x="450877" y="25729"/>
                      <a:pt x="438661" y="15956"/>
                      <a:pt x="421558" y="8626"/>
                    </a:cubicBezTo>
                    <a:cubicBezTo>
                      <a:pt x="362919" y="-13363"/>
                      <a:pt x="287178" y="11069"/>
                      <a:pt x="230983" y="33059"/>
                    </a:cubicBezTo>
                    <a:cubicBezTo>
                      <a:pt x="196777" y="47718"/>
                      <a:pt x="165014" y="64821"/>
                      <a:pt x="133252" y="81924"/>
                    </a:cubicBezTo>
                    <a:cubicBezTo>
                      <a:pt x="91716" y="106357"/>
                      <a:pt x="45294" y="133233"/>
                      <a:pt x="13532" y="169882"/>
                    </a:cubicBezTo>
                    <a:cubicBezTo>
                      <a:pt x="6202" y="177212"/>
                      <a:pt x="-3571" y="189428"/>
                      <a:pt x="1315" y="201644"/>
                    </a:cubicBezTo>
                    <a:cubicBezTo>
                      <a:pt x="6202" y="213861"/>
                      <a:pt x="15975" y="223634"/>
                      <a:pt x="28191" y="226077"/>
                    </a:cubicBezTo>
                    <a:cubicBezTo>
                      <a:pt x="47737" y="228520"/>
                      <a:pt x="64840" y="221190"/>
                      <a:pt x="81943" y="216304"/>
                    </a:cubicBezTo>
                    <a:cubicBezTo>
                      <a:pt x="130808" y="199201"/>
                      <a:pt x="177231" y="174768"/>
                      <a:pt x="226096" y="160109"/>
                    </a:cubicBezTo>
                    <a:cubicBezTo>
                      <a:pt x="235869" y="157666"/>
                      <a:pt x="245642" y="155222"/>
                      <a:pt x="255415" y="152779"/>
                    </a:cubicBezTo>
                    <a:cubicBezTo>
                      <a:pt x="204106" y="157666"/>
                      <a:pt x="157685" y="169882"/>
                      <a:pt x="108819" y="184541"/>
                    </a:cubicBezTo>
                    <a:cubicBezTo>
                      <a:pt x="86830" y="191871"/>
                      <a:pt x="64840" y="201644"/>
                      <a:pt x="40407" y="204088"/>
                    </a:cubicBezTo>
                    <a:cubicBezTo>
                      <a:pt x="33078" y="204088"/>
                      <a:pt x="25748" y="204088"/>
                      <a:pt x="23305" y="196758"/>
                    </a:cubicBezTo>
                    <a:cubicBezTo>
                      <a:pt x="15975" y="182098"/>
                      <a:pt x="52624" y="157666"/>
                      <a:pt x="62397" y="150336"/>
                    </a:cubicBezTo>
                    <a:cubicBezTo>
                      <a:pt x="140582" y="96584"/>
                      <a:pt x="226096" y="52605"/>
                      <a:pt x="316497" y="25729"/>
                    </a:cubicBezTo>
                    <a:cubicBezTo>
                      <a:pt x="350703" y="15956"/>
                      <a:pt x="389795" y="3740"/>
                      <a:pt x="424001" y="18399"/>
                    </a:cubicBezTo>
                    <a:cubicBezTo>
                      <a:pt x="438661" y="25729"/>
                      <a:pt x="448433" y="30615"/>
                      <a:pt x="458207" y="4038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88" name="Freeform: Shape 3287">
                <a:extLst>
                  <a:ext uri="{FF2B5EF4-FFF2-40B4-BE49-F238E27FC236}">
                    <a16:creationId xmlns:a16="http://schemas.microsoft.com/office/drawing/2014/main" id="{F9F08237-F6A4-46DF-B751-B2B59DAFA478}"/>
                  </a:ext>
                </a:extLst>
              </p:cNvPr>
              <p:cNvSpPr/>
              <p:nvPr/>
            </p:nvSpPr>
            <p:spPr>
              <a:xfrm>
                <a:off x="3601104" y="-656330"/>
                <a:ext cx="354591" cy="333751"/>
              </a:xfrm>
              <a:custGeom>
                <a:avLst/>
                <a:gdLst>
                  <a:gd name="connsiteX0" fmla="*/ 34523 w 354591"/>
                  <a:gd name="connsiteY0" fmla="*/ 280976 h 333751"/>
                  <a:gd name="connsiteX1" fmla="*/ 95605 w 354591"/>
                  <a:gd name="connsiteY1" fmla="*/ 207678 h 333751"/>
                  <a:gd name="connsiteX2" fmla="*/ 212882 w 354591"/>
                  <a:gd name="connsiteY2" fmla="*/ 100174 h 333751"/>
                  <a:gd name="connsiteX3" fmla="*/ 327716 w 354591"/>
                  <a:gd name="connsiteY3" fmla="*/ 9773 h 333751"/>
                  <a:gd name="connsiteX4" fmla="*/ 354591 w 354591"/>
                  <a:gd name="connsiteY4" fmla="*/ 0 h 333751"/>
                  <a:gd name="connsiteX5" fmla="*/ 288623 w 354591"/>
                  <a:gd name="connsiteY5" fmla="*/ 17103 h 333751"/>
                  <a:gd name="connsiteX6" fmla="*/ 183563 w 354591"/>
                  <a:gd name="connsiteY6" fmla="*/ 100174 h 333751"/>
                  <a:gd name="connsiteX7" fmla="*/ 73615 w 354591"/>
                  <a:gd name="connsiteY7" fmla="*/ 202791 h 333751"/>
                  <a:gd name="connsiteX8" fmla="*/ 12534 w 354591"/>
                  <a:gd name="connsiteY8" fmla="*/ 261430 h 333751"/>
                  <a:gd name="connsiteX9" fmla="*/ 22307 w 354591"/>
                  <a:gd name="connsiteY9" fmla="*/ 332285 h 333751"/>
                  <a:gd name="connsiteX10" fmla="*/ 110264 w 354591"/>
                  <a:gd name="connsiteY10" fmla="*/ 280976 h 333751"/>
                  <a:gd name="connsiteX11" fmla="*/ 212882 w 354591"/>
                  <a:gd name="connsiteY11" fmla="*/ 197905 h 333751"/>
                  <a:gd name="connsiteX12" fmla="*/ 278850 w 354591"/>
                  <a:gd name="connsiteY12" fmla="*/ 161256 h 333751"/>
                  <a:gd name="connsiteX13" fmla="*/ 229985 w 354591"/>
                  <a:gd name="connsiteY13" fmla="*/ 185689 h 333751"/>
                  <a:gd name="connsiteX14" fmla="*/ 110264 w 354591"/>
                  <a:gd name="connsiteY14" fmla="*/ 266316 h 333751"/>
                  <a:gd name="connsiteX15" fmla="*/ 51626 w 354591"/>
                  <a:gd name="connsiteY15" fmla="*/ 307852 h 333751"/>
                  <a:gd name="connsiteX16" fmla="*/ 34523 w 354591"/>
                  <a:gd name="connsiteY16" fmla="*/ 280976 h 333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54591" h="333751">
                    <a:moveTo>
                      <a:pt x="34523" y="280976"/>
                    </a:moveTo>
                    <a:cubicBezTo>
                      <a:pt x="46740" y="251657"/>
                      <a:pt x="76059" y="229667"/>
                      <a:pt x="95605" y="207678"/>
                    </a:cubicBezTo>
                    <a:cubicBezTo>
                      <a:pt x="132254" y="171029"/>
                      <a:pt x="173790" y="136823"/>
                      <a:pt x="212882" y="100174"/>
                    </a:cubicBezTo>
                    <a:cubicBezTo>
                      <a:pt x="247088" y="65968"/>
                      <a:pt x="283737" y="31763"/>
                      <a:pt x="327716" y="9773"/>
                    </a:cubicBezTo>
                    <a:cubicBezTo>
                      <a:pt x="337489" y="4887"/>
                      <a:pt x="344819" y="2443"/>
                      <a:pt x="354591" y="0"/>
                    </a:cubicBezTo>
                    <a:cubicBezTo>
                      <a:pt x="330159" y="0"/>
                      <a:pt x="305726" y="7330"/>
                      <a:pt x="288623" y="17103"/>
                    </a:cubicBezTo>
                    <a:cubicBezTo>
                      <a:pt x="249531" y="36649"/>
                      <a:pt x="217769" y="70855"/>
                      <a:pt x="183563" y="100174"/>
                    </a:cubicBezTo>
                    <a:cubicBezTo>
                      <a:pt x="146914" y="134380"/>
                      <a:pt x="112708" y="171029"/>
                      <a:pt x="73615" y="202791"/>
                    </a:cubicBezTo>
                    <a:cubicBezTo>
                      <a:pt x="51626" y="219894"/>
                      <a:pt x="27193" y="236997"/>
                      <a:pt x="12534" y="261430"/>
                    </a:cubicBezTo>
                    <a:cubicBezTo>
                      <a:pt x="-2126" y="283419"/>
                      <a:pt x="-9456" y="322512"/>
                      <a:pt x="22307" y="332285"/>
                    </a:cubicBezTo>
                    <a:cubicBezTo>
                      <a:pt x="58956" y="342058"/>
                      <a:pt x="88275" y="300522"/>
                      <a:pt x="110264" y="280976"/>
                    </a:cubicBezTo>
                    <a:cubicBezTo>
                      <a:pt x="142027" y="251657"/>
                      <a:pt x="176233" y="222338"/>
                      <a:pt x="212882" y="197905"/>
                    </a:cubicBezTo>
                    <a:cubicBezTo>
                      <a:pt x="234871" y="183245"/>
                      <a:pt x="256861" y="171029"/>
                      <a:pt x="278850" y="161256"/>
                    </a:cubicBezTo>
                    <a:cubicBezTo>
                      <a:pt x="261748" y="168586"/>
                      <a:pt x="244644" y="178359"/>
                      <a:pt x="229985" y="185689"/>
                    </a:cubicBezTo>
                    <a:cubicBezTo>
                      <a:pt x="188449" y="210121"/>
                      <a:pt x="146914" y="234554"/>
                      <a:pt x="110264" y="266316"/>
                    </a:cubicBezTo>
                    <a:cubicBezTo>
                      <a:pt x="93162" y="280976"/>
                      <a:pt x="73615" y="300522"/>
                      <a:pt x="51626" y="307852"/>
                    </a:cubicBezTo>
                    <a:cubicBezTo>
                      <a:pt x="36966" y="310295"/>
                      <a:pt x="29637" y="295636"/>
                      <a:pt x="34523" y="28097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89" name="Freeform: Shape 3288">
                <a:extLst>
                  <a:ext uri="{FF2B5EF4-FFF2-40B4-BE49-F238E27FC236}">
                    <a16:creationId xmlns:a16="http://schemas.microsoft.com/office/drawing/2014/main" id="{94FF4A8D-1F37-4688-8F2B-644D79AF6A65}"/>
                  </a:ext>
                </a:extLst>
              </p:cNvPr>
              <p:cNvSpPr/>
              <p:nvPr/>
            </p:nvSpPr>
            <p:spPr>
              <a:xfrm>
                <a:off x="3358198" y="-986172"/>
                <a:ext cx="211461" cy="611654"/>
              </a:xfrm>
              <a:custGeom>
                <a:avLst/>
                <a:gdLst>
                  <a:gd name="connsiteX0" fmla="*/ 35546 w 211461"/>
                  <a:gd name="connsiteY0" fmla="*/ 527746 h 611654"/>
                  <a:gd name="connsiteX1" fmla="*/ 35546 w 211461"/>
                  <a:gd name="connsiteY1" fmla="*/ 473994 h 611654"/>
                  <a:gd name="connsiteX2" fmla="*/ 89298 w 211461"/>
                  <a:gd name="connsiteY2" fmla="*/ 193018 h 611654"/>
                  <a:gd name="connsiteX3" fmla="*/ 211461 w 211461"/>
                  <a:gd name="connsiteY3" fmla="*/ 0 h 611654"/>
                  <a:gd name="connsiteX4" fmla="*/ 130833 w 211461"/>
                  <a:gd name="connsiteY4" fmla="*/ 68412 h 611654"/>
                  <a:gd name="connsiteX5" fmla="*/ 55092 w 211461"/>
                  <a:gd name="connsiteY5" fmla="*/ 222338 h 611654"/>
                  <a:gd name="connsiteX6" fmla="*/ 23329 w 211461"/>
                  <a:gd name="connsiteY6" fmla="*/ 354274 h 611654"/>
                  <a:gd name="connsiteX7" fmla="*/ 3783 w 211461"/>
                  <a:gd name="connsiteY7" fmla="*/ 464221 h 611654"/>
                  <a:gd name="connsiteX8" fmla="*/ 11113 w 211461"/>
                  <a:gd name="connsiteY8" fmla="*/ 576612 h 611654"/>
                  <a:gd name="connsiteX9" fmla="*/ 62422 w 211461"/>
                  <a:gd name="connsiteY9" fmla="*/ 608374 h 611654"/>
                  <a:gd name="connsiteX10" fmla="*/ 99071 w 211461"/>
                  <a:gd name="connsiteY10" fmla="*/ 561952 h 611654"/>
                  <a:gd name="connsiteX11" fmla="*/ 123504 w 211461"/>
                  <a:gd name="connsiteY11" fmla="*/ 425129 h 611654"/>
                  <a:gd name="connsiteX12" fmla="*/ 169925 w 211461"/>
                  <a:gd name="connsiteY12" fmla="*/ 288306 h 611654"/>
                  <a:gd name="connsiteX13" fmla="*/ 184585 w 211461"/>
                  <a:gd name="connsiteY13" fmla="*/ 256543 h 611654"/>
                  <a:gd name="connsiteX14" fmla="*/ 143050 w 211461"/>
                  <a:gd name="connsiteY14" fmla="*/ 344501 h 611654"/>
                  <a:gd name="connsiteX15" fmla="*/ 86854 w 211461"/>
                  <a:gd name="connsiteY15" fmla="*/ 495984 h 611654"/>
                  <a:gd name="connsiteX16" fmla="*/ 47762 w 211461"/>
                  <a:gd name="connsiteY16" fmla="*/ 554622 h 611654"/>
                  <a:gd name="connsiteX17" fmla="*/ 35546 w 211461"/>
                  <a:gd name="connsiteY17" fmla="*/ 527746 h 611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11461" h="611654">
                    <a:moveTo>
                      <a:pt x="35546" y="527746"/>
                    </a:moveTo>
                    <a:cubicBezTo>
                      <a:pt x="35546" y="510643"/>
                      <a:pt x="35546" y="493540"/>
                      <a:pt x="35546" y="473994"/>
                    </a:cubicBezTo>
                    <a:cubicBezTo>
                      <a:pt x="37989" y="378707"/>
                      <a:pt x="57535" y="283419"/>
                      <a:pt x="89298" y="193018"/>
                    </a:cubicBezTo>
                    <a:cubicBezTo>
                      <a:pt x="113731" y="122163"/>
                      <a:pt x="143050" y="39092"/>
                      <a:pt x="211461" y="0"/>
                    </a:cubicBezTo>
                    <a:cubicBezTo>
                      <a:pt x="179699" y="2443"/>
                      <a:pt x="147936" y="43979"/>
                      <a:pt x="130833" y="68412"/>
                    </a:cubicBezTo>
                    <a:cubicBezTo>
                      <a:pt x="96627" y="114834"/>
                      <a:pt x="72195" y="168586"/>
                      <a:pt x="55092" y="222338"/>
                    </a:cubicBezTo>
                    <a:cubicBezTo>
                      <a:pt x="40433" y="266316"/>
                      <a:pt x="33103" y="310295"/>
                      <a:pt x="23329" y="354274"/>
                    </a:cubicBezTo>
                    <a:cubicBezTo>
                      <a:pt x="16000" y="390923"/>
                      <a:pt x="8670" y="427572"/>
                      <a:pt x="3783" y="464221"/>
                    </a:cubicBezTo>
                    <a:cubicBezTo>
                      <a:pt x="-1103" y="500870"/>
                      <a:pt x="-3546" y="542406"/>
                      <a:pt x="11113" y="576612"/>
                    </a:cubicBezTo>
                    <a:cubicBezTo>
                      <a:pt x="18443" y="596158"/>
                      <a:pt x="37989" y="620591"/>
                      <a:pt x="62422" y="608374"/>
                    </a:cubicBezTo>
                    <a:cubicBezTo>
                      <a:pt x="79525" y="598601"/>
                      <a:pt x="91741" y="579055"/>
                      <a:pt x="99071" y="561952"/>
                    </a:cubicBezTo>
                    <a:cubicBezTo>
                      <a:pt x="116174" y="517973"/>
                      <a:pt x="113731" y="471551"/>
                      <a:pt x="123504" y="425129"/>
                    </a:cubicBezTo>
                    <a:cubicBezTo>
                      <a:pt x="133276" y="378707"/>
                      <a:pt x="150380" y="332285"/>
                      <a:pt x="169925" y="288306"/>
                    </a:cubicBezTo>
                    <a:cubicBezTo>
                      <a:pt x="174812" y="278533"/>
                      <a:pt x="179699" y="266316"/>
                      <a:pt x="184585" y="256543"/>
                    </a:cubicBezTo>
                    <a:cubicBezTo>
                      <a:pt x="169925" y="285863"/>
                      <a:pt x="155266" y="315182"/>
                      <a:pt x="143050" y="344501"/>
                    </a:cubicBezTo>
                    <a:cubicBezTo>
                      <a:pt x="123504" y="393366"/>
                      <a:pt x="106401" y="444675"/>
                      <a:pt x="86854" y="495984"/>
                    </a:cubicBezTo>
                    <a:cubicBezTo>
                      <a:pt x="81968" y="513087"/>
                      <a:pt x="72195" y="561952"/>
                      <a:pt x="47762" y="554622"/>
                    </a:cubicBezTo>
                    <a:cubicBezTo>
                      <a:pt x="37989" y="552179"/>
                      <a:pt x="35546" y="535076"/>
                      <a:pt x="35546" y="52774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90" name="Freeform: Shape 3289">
                <a:extLst>
                  <a:ext uri="{FF2B5EF4-FFF2-40B4-BE49-F238E27FC236}">
                    <a16:creationId xmlns:a16="http://schemas.microsoft.com/office/drawing/2014/main" id="{B7573E18-7F36-4A6C-A319-011A7C3A22B7}"/>
                  </a:ext>
                </a:extLst>
              </p:cNvPr>
              <p:cNvSpPr/>
              <p:nvPr/>
            </p:nvSpPr>
            <p:spPr>
              <a:xfrm>
                <a:off x="3038170" y="-1061913"/>
                <a:ext cx="133912" cy="569921"/>
              </a:xfrm>
              <a:custGeom>
                <a:avLst/>
                <a:gdLst>
                  <a:gd name="connsiteX0" fmla="*/ 20846 w 133912"/>
                  <a:gd name="connsiteY0" fmla="*/ 207678 h 569921"/>
                  <a:gd name="connsiteX1" fmla="*/ 25732 w 133912"/>
                  <a:gd name="connsiteY1" fmla="*/ 136823 h 569921"/>
                  <a:gd name="connsiteX2" fmla="*/ 33062 w 133912"/>
                  <a:gd name="connsiteY2" fmla="*/ 75741 h 569921"/>
                  <a:gd name="connsiteX3" fmla="*/ 84371 w 133912"/>
                  <a:gd name="connsiteY3" fmla="*/ 0 h 569921"/>
                  <a:gd name="connsiteX4" fmla="*/ 15959 w 133912"/>
                  <a:gd name="connsiteY4" fmla="*/ 92844 h 569921"/>
                  <a:gd name="connsiteX5" fmla="*/ 6186 w 133912"/>
                  <a:gd name="connsiteY5" fmla="*/ 327398 h 569921"/>
                  <a:gd name="connsiteX6" fmla="*/ 23289 w 133912"/>
                  <a:gd name="connsiteY6" fmla="*/ 444675 h 569921"/>
                  <a:gd name="connsiteX7" fmla="*/ 52608 w 133912"/>
                  <a:gd name="connsiteY7" fmla="*/ 517973 h 569921"/>
                  <a:gd name="connsiteX8" fmla="*/ 108804 w 133912"/>
                  <a:gd name="connsiteY8" fmla="*/ 569282 h 569921"/>
                  <a:gd name="connsiteX9" fmla="*/ 116134 w 133912"/>
                  <a:gd name="connsiteY9" fmla="*/ 452005 h 569921"/>
                  <a:gd name="connsiteX10" fmla="*/ 101474 w 133912"/>
                  <a:gd name="connsiteY10" fmla="*/ 373820 h 569921"/>
                  <a:gd name="connsiteX11" fmla="*/ 101474 w 133912"/>
                  <a:gd name="connsiteY11" fmla="*/ 483767 h 569921"/>
                  <a:gd name="connsiteX12" fmla="*/ 81928 w 133912"/>
                  <a:gd name="connsiteY12" fmla="*/ 527746 h 569921"/>
                  <a:gd name="connsiteX13" fmla="*/ 50165 w 133912"/>
                  <a:gd name="connsiteY13" fmla="*/ 476438 h 569921"/>
                  <a:gd name="connsiteX14" fmla="*/ 20846 w 133912"/>
                  <a:gd name="connsiteY14" fmla="*/ 207678 h 569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3912" h="569921">
                    <a:moveTo>
                      <a:pt x="20846" y="207678"/>
                    </a:moveTo>
                    <a:cubicBezTo>
                      <a:pt x="23289" y="183245"/>
                      <a:pt x="25732" y="161256"/>
                      <a:pt x="25732" y="136823"/>
                    </a:cubicBezTo>
                    <a:cubicBezTo>
                      <a:pt x="28176" y="117277"/>
                      <a:pt x="28176" y="95288"/>
                      <a:pt x="33062" y="75741"/>
                    </a:cubicBezTo>
                    <a:cubicBezTo>
                      <a:pt x="40392" y="41536"/>
                      <a:pt x="59938" y="19546"/>
                      <a:pt x="84371" y="0"/>
                    </a:cubicBezTo>
                    <a:cubicBezTo>
                      <a:pt x="50165" y="19546"/>
                      <a:pt x="25732" y="53752"/>
                      <a:pt x="15959" y="92844"/>
                    </a:cubicBezTo>
                    <a:cubicBezTo>
                      <a:pt x="-6030" y="168586"/>
                      <a:pt x="-1143" y="249213"/>
                      <a:pt x="6186" y="327398"/>
                    </a:cubicBezTo>
                    <a:cubicBezTo>
                      <a:pt x="11073" y="366490"/>
                      <a:pt x="11073" y="408026"/>
                      <a:pt x="23289" y="444675"/>
                    </a:cubicBezTo>
                    <a:cubicBezTo>
                      <a:pt x="30619" y="469108"/>
                      <a:pt x="37949" y="495984"/>
                      <a:pt x="52608" y="517973"/>
                    </a:cubicBezTo>
                    <a:cubicBezTo>
                      <a:pt x="64825" y="537519"/>
                      <a:pt x="84371" y="564395"/>
                      <a:pt x="108804" y="569282"/>
                    </a:cubicBezTo>
                    <a:cubicBezTo>
                      <a:pt x="157669" y="579055"/>
                      <a:pt x="121020" y="473994"/>
                      <a:pt x="116134" y="452005"/>
                    </a:cubicBezTo>
                    <a:cubicBezTo>
                      <a:pt x="108804" y="425129"/>
                      <a:pt x="103917" y="400696"/>
                      <a:pt x="101474" y="373820"/>
                    </a:cubicBezTo>
                    <a:cubicBezTo>
                      <a:pt x="99030" y="410469"/>
                      <a:pt x="101474" y="447118"/>
                      <a:pt x="101474" y="483767"/>
                    </a:cubicBezTo>
                    <a:cubicBezTo>
                      <a:pt x="101474" y="488654"/>
                      <a:pt x="101474" y="539963"/>
                      <a:pt x="81928" y="527746"/>
                    </a:cubicBezTo>
                    <a:cubicBezTo>
                      <a:pt x="67268" y="517973"/>
                      <a:pt x="57495" y="493540"/>
                      <a:pt x="50165" y="476438"/>
                    </a:cubicBezTo>
                    <a:cubicBezTo>
                      <a:pt x="15959" y="388480"/>
                      <a:pt x="13516" y="295636"/>
                      <a:pt x="20846" y="207678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91" name="Freeform: Shape 3290">
                <a:extLst>
                  <a:ext uri="{FF2B5EF4-FFF2-40B4-BE49-F238E27FC236}">
                    <a16:creationId xmlns:a16="http://schemas.microsoft.com/office/drawing/2014/main" id="{F16B37C1-9164-47EA-B62C-B785E4D629CB}"/>
                  </a:ext>
                </a:extLst>
              </p:cNvPr>
              <p:cNvSpPr/>
              <p:nvPr/>
            </p:nvSpPr>
            <p:spPr>
              <a:xfrm>
                <a:off x="2589908" y="-614795"/>
                <a:ext cx="405582" cy="229667"/>
              </a:xfrm>
              <a:custGeom>
                <a:avLst/>
                <a:gdLst>
                  <a:gd name="connsiteX0" fmla="*/ 0 w 405582"/>
                  <a:gd name="connsiteY0" fmla="*/ 24433 h 229667"/>
                  <a:gd name="connsiteX1" fmla="*/ 51309 w 405582"/>
                  <a:gd name="connsiteY1" fmla="*/ 51309 h 229667"/>
                  <a:gd name="connsiteX2" fmla="*/ 105061 w 405582"/>
                  <a:gd name="connsiteY2" fmla="*/ 109947 h 229667"/>
                  <a:gd name="connsiteX3" fmla="*/ 149040 w 405582"/>
                  <a:gd name="connsiteY3" fmla="*/ 168586 h 229667"/>
                  <a:gd name="connsiteX4" fmla="*/ 229667 w 405582"/>
                  <a:gd name="connsiteY4" fmla="*/ 200348 h 229667"/>
                  <a:gd name="connsiteX5" fmla="*/ 295636 w 405582"/>
                  <a:gd name="connsiteY5" fmla="*/ 193018 h 229667"/>
                  <a:gd name="connsiteX6" fmla="*/ 405583 w 405582"/>
                  <a:gd name="connsiteY6" fmla="*/ 229667 h 229667"/>
                  <a:gd name="connsiteX7" fmla="*/ 366490 w 405582"/>
                  <a:gd name="connsiteY7" fmla="*/ 122163 h 229667"/>
                  <a:gd name="connsiteX8" fmla="*/ 351831 w 405582"/>
                  <a:gd name="connsiteY8" fmla="*/ 53752 h 229667"/>
                  <a:gd name="connsiteX9" fmla="*/ 295636 w 405582"/>
                  <a:gd name="connsiteY9" fmla="*/ 0 h 229667"/>
                  <a:gd name="connsiteX10" fmla="*/ 310295 w 405582"/>
                  <a:gd name="connsiteY10" fmla="*/ 12216 h 229667"/>
                  <a:gd name="connsiteX11" fmla="*/ 344501 w 405582"/>
                  <a:gd name="connsiteY11" fmla="*/ 127050 h 229667"/>
                  <a:gd name="connsiteX12" fmla="*/ 361604 w 405582"/>
                  <a:gd name="connsiteY12" fmla="*/ 200348 h 229667"/>
                  <a:gd name="connsiteX13" fmla="*/ 263873 w 405582"/>
                  <a:gd name="connsiteY13" fmla="*/ 188132 h 229667"/>
                  <a:gd name="connsiteX14" fmla="*/ 124607 w 405582"/>
                  <a:gd name="connsiteY14" fmla="*/ 105061 h 229667"/>
                  <a:gd name="connsiteX15" fmla="*/ 0 w 405582"/>
                  <a:gd name="connsiteY15" fmla="*/ 24433 h 229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05582" h="229667">
                    <a:moveTo>
                      <a:pt x="0" y="24433"/>
                    </a:moveTo>
                    <a:cubicBezTo>
                      <a:pt x="19546" y="29319"/>
                      <a:pt x="36649" y="39092"/>
                      <a:pt x="51309" y="51309"/>
                    </a:cubicBezTo>
                    <a:cubicBezTo>
                      <a:pt x="73298" y="68412"/>
                      <a:pt x="90401" y="87958"/>
                      <a:pt x="105061" y="109947"/>
                    </a:cubicBezTo>
                    <a:cubicBezTo>
                      <a:pt x="119720" y="129493"/>
                      <a:pt x="131936" y="153926"/>
                      <a:pt x="149040" y="168586"/>
                    </a:cubicBezTo>
                    <a:cubicBezTo>
                      <a:pt x="171029" y="188132"/>
                      <a:pt x="200348" y="200348"/>
                      <a:pt x="229667" y="200348"/>
                    </a:cubicBezTo>
                    <a:cubicBezTo>
                      <a:pt x="251657" y="200348"/>
                      <a:pt x="273646" y="195462"/>
                      <a:pt x="295636" y="193018"/>
                    </a:cubicBezTo>
                    <a:cubicBezTo>
                      <a:pt x="339614" y="190575"/>
                      <a:pt x="371377" y="207678"/>
                      <a:pt x="405583" y="229667"/>
                    </a:cubicBezTo>
                    <a:cubicBezTo>
                      <a:pt x="381150" y="197905"/>
                      <a:pt x="368934" y="161256"/>
                      <a:pt x="366490" y="122163"/>
                    </a:cubicBezTo>
                    <a:cubicBezTo>
                      <a:pt x="366490" y="100174"/>
                      <a:pt x="364047" y="75741"/>
                      <a:pt x="351831" y="53752"/>
                    </a:cubicBezTo>
                    <a:cubicBezTo>
                      <a:pt x="339614" y="29319"/>
                      <a:pt x="317625" y="14660"/>
                      <a:pt x="295636" y="0"/>
                    </a:cubicBezTo>
                    <a:cubicBezTo>
                      <a:pt x="300522" y="4887"/>
                      <a:pt x="305409" y="9773"/>
                      <a:pt x="310295" y="12216"/>
                    </a:cubicBezTo>
                    <a:cubicBezTo>
                      <a:pt x="349388" y="48865"/>
                      <a:pt x="354274" y="75741"/>
                      <a:pt x="344501" y="127050"/>
                    </a:cubicBezTo>
                    <a:cubicBezTo>
                      <a:pt x="334728" y="178359"/>
                      <a:pt x="361604" y="200348"/>
                      <a:pt x="361604" y="200348"/>
                    </a:cubicBezTo>
                    <a:cubicBezTo>
                      <a:pt x="334728" y="175915"/>
                      <a:pt x="317625" y="183245"/>
                      <a:pt x="263873" y="188132"/>
                    </a:cubicBezTo>
                    <a:cubicBezTo>
                      <a:pt x="212564" y="190575"/>
                      <a:pt x="144153" y="161256"/>
                      <a:pt x="124607" y="105061"/>
                    </a:cubicBezTo>
                    <a:cubicBezTo>
                      <a:pt x="112391" y="65968"/>
                      <a:pt x="61082" y="34206"/>
                      <a:pt x="0" y="2443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92" name="Freeform: Shape 3291">
                <a:extLst>
                  <a:ext uri="{FF2B5EF4-FFF2-40B4-BE49-F238E27FC236}">
                    <a16:creationId xmlns:a16="http://schemas.microsoft.com/office/drawing/2014/main" id="{9687AC0C-123D-4099-82F1-CA01DEC2BA9B}"/>
                  </a:ext>
                </a:extLst>
              </p:cNvPr>
              <p:cNvSpPr/>
              <p:nvPr/>
            </p:nvSpPr>
            <p:spPr>
              <a:xfrm>
                <a:off x="2858668" y="76650"/>
                <a:ext cx="63525" cy="14659"/>
              </a:xfrm>
              <a:custGeom>
                <a:avLst/>
                <a:gdLst>
                  <a:gd name="connsiteX0" fmla="*/ 43979 w 63525"/>
                  <a:gd name="connsiteY0" fmla="*/ 2443 h 14659"/>
                  <a:gd name="connsiteX1" fmla="*/ 43979 w 63525"/>
                  <a:gd name="connsiteY1" fmla="*/ 2443 h 14659"/>
                  <a:gd name="connsiteX2" fmla="*/ 0 w 63525"/>
                  <a:gd name="connsiteY2" fmla="*/ 14660 h 14659"/>
                  <a:gd name="connsiteX3" fmla="*/ 53752 w 63525"/>
                  <a:gd name="connsiteY3" fmla="*/ 2443 h 14659"/>
                  <a:gd name="connsiteX4" fmla="*/ 63525 w 63525"/>
                  <a:gd name="connsiteY4" fmla="*/ 0 h 14659"/>
                  <a:gd name="connsiteX5" fmla="*/ 43979 w 63525"/>
                  <a:gd name="connsiteY5" fmla="*/ 2443 h 14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525" h="14659">
                    <a:moveTo>
                      <a:pt x="43979" y="2443"/>
                    </a:moveTo>
                    <a:cubicBezTo>
                      <a:pt x="43979" y="2443"/>
                      <a:pt x="41536" y="2443"/>
                      <a:pt x="43979" y="2443"/>
                    </a:cubicBezTo>
                    <a:cubicBezTo>
                      <a:pt x="26876" y="4887"/>
                      <a:pt x="14660" y="9773"/>
                      <a:pt x="0" y="14660"/>
                    </a:cubicBezTo>
                    <a:cubicBezTo>
                      <a:pt x="17103" y="9773"/>
                      <a:pt x="34206" y="7330"/>
                      <a:pt x="53752" y="2443"/>
                    </a:cubicBezTo>
                    <a:cubicBezTo>
                      <a:pt x="56195" y="2443"/>
                      <a:pt x="58638" y="0"/>
                      <a:pt x="63525" y="0"/>
                    </a:cubicBezTo>
                    <a:cubicBezTo>
                      <a:pt x="56195" y="2443"/>
                      <a:pt x="48865" y="2443"/>
                      <a:pt x="43979" y="244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93" name="Freeform: Shape 3292">
                <a:extLst>
                  <a:ext uri="{FF2B5EF4-FFF2-40B4-BE49-F238E27FC236}">
                    <a16:creationId xmlns:a16="http://schemas.microsoft.com/office/drawing/2014/main" id="{DCD818E8-13A4-4B5B-9532-B77B3DB32FD0}"/>
                  </a:ext>
                </a:extLst>
              </p:cNvPr>
              <p:cNvSpPr/>
              <p:nvPr/>
            </p:nvSpPr>
            <p:spPr>
              <a:xfrm>
                <a:off x="2604568" y="-702"/>
                <a:ext cx="375590" cy="84682"/>
              </a:xfrm>
              <a:custGeom>
                <a:avLst/>
                <a:gdLst>
                  <a:gd name="connsiteX0" fmla="*/ 332284 w 375590"/>
                  <a:gd name="connsiteY0" fmla="*/ 1612 h 84682"/>
                  <a:gd name="connsiteX1" fmla="*/ 236997 w 375590"/>
                  <a:gd name="connsiteY1" fmla="*/ 8941 h 84682"/>
                  <a:gd name="connsiteX2" fmla="*/ 0 w 375590"/>
                  <a:gd name="connsiteY2" fmla="*/ 84683 h 84682"/>
                  <a:gd name="connsiteX3" fmla="*/ 58638 w 375590"/>
                  <a:gd name="connsiteY3" fmla="*/ 60250 h 84682"/>
                  <a:gd name="connsiteX4" fmla="*/ 302965 w 375590"/>
                  <a:gd name="connsiteY4" fmla="*/ 21158 h 84682"/>
                  <a:gd name="connsiteX5" fmla="*/ 361604 w 375590"/>
                  <a:gd name="connsiteY5" fmla="*/ 52920 h 84682"/>
                  <a:gd name="connsiteX6" fmla="*/ 342058 w 375590"/>
                  <a:gd name="connsiteY6" fmla="*/ 67580 h 84682"/>
                  <a:gd name="connsiteX7" fmla="*/ 346944 w 375590"/>
                  <a:gd name="connsiteY7" fmla="*/ 67580 h 84682"/>
                  <a:gd name="connsiteX8" fmla="*/ 349387 w 375590"/>
                  <a:gd name="connsiteY8" fmla="*/ 67580 h 84682"/>
                  <a:gd name="connsiteX9" fmla="*/ 366490 w 375590"/>
                  <a:gd name="connsiteY9" fmla="*/ 55363 h 84682"/>
                  <a:gd name="connsiteX10" fmla="*/ 332284 w 375590"/>
                  <a:gd name="connsiteY10" fmla="*/ 1612 h 84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5590" h="84682">
                    <a:moveTo>
                      <a:pt x="332284" y="1612"/>
                    </a:moveTo>
                    <a:cubicBezTo>
                      <a:pt x="300522" y="-3275"/>
                      <a:pt x="268760" y="4055"/>
                      <a:pt x="236997" y="8941"/>
                    </a:cubicBezTo>
                    <a:cubicBezTo>
                      <a:pt x="168585" y="21158"/>
                      <a:pt x="63525" y="35817"/>
                      <a:pt x="0" y="84683"/>
                    </a:cubicBezTo>
                    <a:cubicBezTo>
                      <a:pt x="17103" y="74910"/>
                      <a:pt x="36649" y="65136"/>
                      <a:pt x="58638" y="60250"/>
                    </a:cubicBezTo>
                    <a:cubicBezTo>
                      <a:pt x="136823" y="40704"/>
                      <a:pt x="222337" y="21158"/>
                      <a:pt x="302965" y="21158"/>
                    </a:cubicBezTo>
                    <a:cubicBezTo>
                      <a:pt x="317625" y="21158"/>
                      <a:pt x="381150" y="21158"/>
                      <a:pt x="361604" y="52920"/>
                    </a:cubicBezTo>
                    <a:cubicBezTo>
                      <a:pt x="356717" y="60250"/>
                      <a:pt x="351831" y="65136"/>
                      <a:pt x="342058" y="67580"/>
                    </a:cubicBezTo>
                    <a:cubicBezTo>
                      <a:pt x="344501" y="67580"/>
                      <a:pt x="344501" y="67580"/>
                      <a:pt x="346944" y="67580"/>
                    </a:cubicBezTo>
                    <a:cubicBezTo>
                      <a:pt x="346944" y="67580"/>
                      <a:pt x="346944" y="67580"/>
                      <a:pt x="349387" y="67580"/>
                    </a:cubicBezTo>
                    <a:cubicBezTo>
                      <a:pt x="356717" y="65136"/>
                      <a:pt x="361604" y="60250"/>
                      <a:pt x="366490" y="55363"/>
                    </a:cubicBezTo>
                    <a:cubicBezTo>
                      <a:pt x="393366" y="30931"/>
                      <a:pt x="354274" y="6498"/>
                      <a:pt x="332284" y="161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94" name="Freeform: Shape 3293">
                <a:extLst>
                  <a:ext uri="{FF2B5EF4-FFF2-40B4-BE49-F238E27FC236}">
                    <a16:creationId xmlns:a16="http://schemas.microsoft.com/office/drawing/2014/main" id="{117DBE3D-B758-4A4F-9D3E-2A57F234B136}"/>
                  </a:ext>
                </a:extLst>
              </p:cNvPr>
              <p:cNvSpPr/>
              <p:nvPr/>
            </p:nvSpPr>
            <p:spPr>
              <a:xfrm>
                <a:off x="2477517" y="-331375"/>
                <a:ext cx="308438" cy="73298"/>
              </a:xfrm>
              <a:custGeom>
                <a:avLst/>
                <a:gdLst>
                  <a:gd name="connsiteX0" fmla="*/ 300522 w 308438"/>
                  <a:gd name="connsiteY0" fmla="*/ 73298 h 73298"/>
                  <a:gd name="connsiteX1" fmla="*/ 302966 w 308438"/>
                  <a:gd name="connsiteY1" fmla="*/ 46422 h 73298"/>
                  <a:gd name="connsiteX2" fmla="*/ 178359 w 308438"/>
                  <a:gd name="connsiteY2" fmla="*/ 0 h 73298"/>
                  <a:gd name="connsiteX3" fmla="*/ 51309 w 308438"/>
                  <a:gd name="connsiteY3" fmla="*/ 26876 h 73298"/>
                  <a:gd name="connsiteX4" fmla="*/ 0 w 308438"/>
                  <a:gd name="connsiteY4" fmla="*/ 61082 h 73298"/>
                  <a:gd name="connsiteX5" fmla="*/ 190575 w 308438"/>
                  <a:gd name="connsiteY5" fmla="*/ 19546 h 73298"/>
                  <a:gd name="connsiteX6" fmla="*/ 298079 w 308438"/>
                  <a:gd name="connsiteY6" fmla="*/ 58638 h 73298"/>
                  <a:gd name="connsiteX7" fmla="*/ 300522 w 308438"/>
                  <a:gd name="connsiteY7" fmla="*/ 73298 h 73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8438" h="73298">
                    <a:moveTo>
                      <a:pt x="300522" y="73298"/>
                    </a:moveTo>
                    <a:cubicBezTo>
                      <a:pt x="307852" y="68412"/>
                      <a:pt x="312739" y="61082"/>
                      <a:pt x="302966" y="46422"/>
                    </a:cubicBezTo>
                    <a:cubicBezTo>
                      <a:pt x="276090" y="9773"/>
                      <a:pt x="222338" y="2443"/>
                      <a:pt x="178359" y="0"/>
                    </a:cubicBezTo>
                    <a:cubicBezTo>
                      <a:pt x="134380" y="0"/>
                      <a:pt x="90401" y="7330"/>
                      <a:pt x="51309" y="26876"/>
                    </a:cubicBezTo>
                    <a:cubicBezTo>
                      <a:pt x="31763" y="36649"/>
                      <a:pt x="14660" y="46422"/>
                      <a:pt x="0" y="61082"/>
                    </a:cubicBezTo>
                    <a:cubicBezTo>
                      <a:pt x="56195" y="26876"/>
                      <a:pt x="122163" y="9773"/>
                      <a:pt x="190575" y="19546"/>
                    </a:cubicBezTo>
                    <a:cubicBezTo>
                      <a:pt x="224781" y="24433"/>
                      <a:pt x="268760" y="36649"/>
                      <a:pt x="298079" y="58638"/>
                    </a:cubicBezTo>
                    <a:cubicBezTo>
                      <a:pt x="302966" y="65968"/>
                      <a:pt x="305409" y="70855"/>
                      <a:pt x="300522" y="73298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295" name="Freeform: Shape 3294">
              <a:extLst>
                <a:ext uri="{FF2B5EF4-FFF2-40B4-BE49-F238E27FC236}">
                  <a16:creationId xmlns:a16="http://schemas.microsoft.com/office/drawing/2014/main" id="{4A938869-90EA-4372-8D80-42CF0D46209E}"/>
                </a:ext>
              </a:extLst>
            </p:cNvPr>
            <p:cNvSpPr/>
            <p:nvPr/>
          </p:nvSpPr>
          <p:spPr>
            <a:xfrm>
              <a:off x="2453085" y="-981285"/>
              <a:ext cx="1724948" cy="1740829"/>
            </a:xfrm>
            <a:custGeom>
              <a:avLst/>
              <a:gdLst>
                <a:gd name="connsiteX0" fmla="*/ 1373118 w 1724948"/>
                <a:gd name="connsiteY0" fmla="*/ 197905 h 1740829"/>
                <a:gd name="connsiteX1" fmla="*/ 1270500 w 1724948"/>
                <a:gd name="connsiteY1" fmla="*/ 290749 h 1740829"/>
                <a:gd name="connsiteX2" fmla="*/ 1170326 w 1724948"/>
                <a:gd name="connsiteY2" fmla="*/ 403139 h 1740829"/>
                <a:gd name="connsiteX3" fmla="*/ 1121461 w 1724948"/>
                <a:gd name="connsiteY3" fmla="*/ 469108 h 1740829"/>
                <a:gd name="connsiteX4" fmla="*/ 982195 w 1724948"/>
                <a:gd name="connsiteY4" fmla="*/ 728094 h 1740829"/>
                <a:gd name="connsiteX5" fmla="*/ 955319 w 1724948"/>
                <a:gd name="connsiteY5" fmla="*/ 845371 h 1740829"/>
                <a:gd name="connsiteX6" fmla="*/ 925999 w 1724948"/>
                <a:gd name="connsiteY6" fmla="*/ 891793 h 1740829"/>
                <a:gd name="connsiteX7" fmla="*/ 894237 w 1724948"/>
                <a:gd name="connsiteY7" fmla="*/ 845371 h 1740829"/>
                <a:gd name="connsiteX8" fmla="*/ 864918 w 1724948"/>
                <a:gd name="connsiteY8" fmla="*/ 769630 h 1740829"/>
                <a:gd name="connsiteX9" fmla="*/ 847815 w 1724948"/>
                <a:gd name="connsiteY9" fmla="*/ 667013 h 1740829"/>
                <a:gd name="connsiteX10" fmla="*/ 838042 w 1724948"/>
                <a:gd name="connsiteY10" fmla="*/ 559509 h 1740829"/>
                <a:gd name="connsiteX11" fmla="*/ 850258 w 1724948"/>
                <a:gd name="connsiteY11" fmla="*/ 310295 h 1740829"/>
                <a:gd name="connsiteX12" fmla="*/ 911340 w 1724948"/>
                <a:gd name="connsiteY12" fmla="*/ 87958 h 1740829"/>
                <a:gd name="connsiteX13" fmla="*/ 908897 w 1724948"/>
                <a:gd name="connsiteY13" fmla="*/ 87958 h 1740829"/>
                <a:gd name="connsiteX14" fmla="*/ 835598 w 1724948"/>
                <a:gd name="connsiteY14" fmla="*/ 307852 h 1740829"/>
                <a:gd name="connsiteX15" fmla="*/ 813609 w 1724948"/>
                <a:gd name="connsiteY15" fmla="*/ 588828 h 1740829"/>
                <a:gd name="connsiteX16" fmla="*/ 818495 w 1724948"/>
                <a:gd name="connsiteY16" fmla="*/ 671899 h 1740829"/>
                <a:gd name="connsiteX17" fmla="*/ 830712 w 1724948"/>
                <a:gd name="connsiteY17" fmla="*/ 767187 h 1740829"/>
                <a:gd name="connsiteX18" fmla="*/ 818495 w 1724948"/>
                <a:gd name="connsiteY18" fmla="*/ 813609 h 1740829"/>
                <a:gd name="connsiteX19" fmla="*/ 664570 w 1724948"/>
                <a:gd name="connsiteY19" fmla="*/ 664569 h 1740829"/>
                <a:gd name="connsiteX20" fmla="*/ 637694 w 1724948"/>
                <a:gd name="connsiteY20" fmla="*/ 630364 h 1740829"/>
                <a:gd name="connsiteX21" fmla="*/ 613261 w 1724948"/>
                <a:gd name="connsiteY21" fmla="*/ 581498 h 1740829"/>
                <a:gd name="connsiteX22" fmla="*/ 547293 w 1724948"/>
                <a:gd name="connsiteY22" fmla="*/ 395810 h 1740829"/>
                <a:gd name="connsiteX23" fmla="*/ 535076 w 1724948"/>
                <a:gd name="connsiteY23" fmla="*/ 288306 h 1740829"/>
                <a:gd name="connsiteX24" fmla="*/ 527746 w 1724948"/>
                <a:gd name="connsiteY24" fmla="*/ 180802 h 1740829"/>
                <a:gd name="connsiteX25" fmla="*/ 530190 w 1724948"/>
                <a:gd name="connsiteY25" fmla="*/ 80628 h 1740829"/>
                <a:gd name="connsiteX26" fmla="*/ 532633 w 1724948"/>
                <a:gd name="connsiteY26" fmla="*/ 65968 h 1740829"/>
                <a:gd name="connsiteX27" fmla="*/ 539963 w 1724948"/>
                <a:gd name="connsiteY27" fmla="*/ 0 h 1740829"/>
                <a:gd name="connsiteX28" fmla="*/ 537519 w 1724948"/>
                <a:gd name="connsiteY28" fmla="*/ 0 h 1740829"/>
                <a:gd name="connsiteX29" fmla="*/ 535076 w 1724948"/>
                <a:gd name="connsiteY29" fmla="*/ 9773 h 1740829"/>
                <a:gd name="connsiteX30" fmla="*/ 535076 w 1724948"/>
                <a:gd name="connsiteY30" fmla="*/ 4887 h 1740829"/>
                <a:gd name="connsiteX31" fmla="*/ 535076 w 1724948"/>
                <a:gd name="connsiteY31" fmla="*/ 4887 h 1740829"/>
                <a:gd name="connsiteX32" fmla="*/ 535076 w 1724948"/>
                <a:gd name="connsiteY32" fmla="*/ 14660 h 1740829"/>
                <a:gd name="connsiteX33" fmla="*/ 525303 w 1724948"/>
                <a:gd name="connsiteY33" fmla="*/ 41536 h 1740829"/>
                <a:gd name="connsiteX34" fmla="*/ 513087 w 1724948"/>
                <a:gd name="connsiteY34" fmla="*/ 112390 h 1740829"/>
                <a:gd name="connsiteX35" fmla="*/ 508200 w 1724948"/>
                <a:gd name="connsiteY35" fmla="*/ 224781 h 1740829"/>
                <a:gd name="connsiteX36" fmla="*/ 539963 w 1724948"/>
                <a:gd name="connsiteY36" fmla="*/ 454448 h 1740829"/>
                <a:gd name="connsiteX37" fmla="*/ 605931 w 1724948"/>
                <a:gd name="connsiteY37" fmla="*/ 613261 h 1740829"/>
                <a:gd name="connsiteX38" fmla="*/ 620591 w 1724948"/>
                <a:gd name="connsiteY38" fmla="*/ 645023 h 1740829"/>
                <a:gd name="connsiteX39" fmla="*/ 491097 w 1724948"/>
                <a:gd name="connsiteY39" fmla="*/ 542406 h 1740829"/>
                <a:gd name="connsiteX40" fmla="*/ 488654 w 1724948"/>
                <a:gd name="connsiteY40" fmla="*/ 544849 h 1740829"/>
                <a:gd name="connsiteX41" fmla="*/ 610817 w 1724948"/>
                <a:gd name="connsiteY41" fmla="*/ 674342 h 1740829"/>
                <a:gd name="connsiteX42" fmla="*/ 571725 w 1724948"/>
                <a:gd name="connsiteY42" fmla="*/ 659683 h 1740829"/>
                <a:gd name="connsiteX43" fmla="*/ 461778 w 1724948"/>
                <a:gd name="connsiteY43" fmla="*/ 610817 h 1740829"/>
                <a:gd name="connsiteX44" fmla="*/ 229668 w 1724948"/>
                <a:gd name="connsiteY44" fmla="*/ 549736 h 1740829"/>
                <a:gd name="connsiteX45" fmla="*/ 0 w 1724948"/>
                <a:gd name="connsiteY45" fmla="*/ 576612 h 1740829"/>
                <a:gd name="connsiteX46" fmla="*/ 0 w 1724948"/>
                <a:gd name="connsiteY46" fmla="*/ 579055 h 1740829"/>
                <a:gd name="connsiteX47" fmla="*/ 122163 w 1724948"/>
                <a:gd name="connsiteY47" fmla="*/ 566839 h 1740829"/>
                <a:gd name="connsiteX48" fmla="*/ 246770 w 1724948"/>
                <a:gd name="connsiteY48" fmla="*/ 583941 h 1740829"/>
                <a:gd name="connsiteX49" fmla="*/ 537519 w 1724948"/>
                <a:gd name="connsiteY49" fmla="*/ 681672 h 1740829"/>
                <a:gd name="connsiteX50" fmla="*/ 649910 w 1724948"/>
                <a:gd name="connsiteY50" fmla="*/ 730538 h 1740829"/>
                <a:gd name="connsiteX51" fmla="*/ 691445 w 1724948"/>
                <a:gd name="connsiteY51" fmla="*/ 774516 h 1740829"/>
                <a:gd name="connsiteX52" fmla="*/ 652353 w 1724948"/>
                <a:gd name="connsiteY52" fmla="*/ 796506 h 1740829"/>
                <a:gd name="connsiteX53" fmla="*/ 549736 w 1724948"/>
                <a:gd name="connsiteY53" fmla="*/ 806279 h 1740829"/>
                <a:gd name="connsiteX54" fmla="*/ 464221 w 1724948"/>
                <a:gd name="connsiteY54" fmla="*/ 816052 h 1740829"/>
                <a:gd name="connsiteX55" fmla="*/ 190575 w 1724948"/>
                <a:gd name="connsiteY55" fmla="*/ 882020 h 1740829"/>
                <a:gd name="connsiteX56" fmla="*/ 85514 w 1724948"/>
                <a:gd name="connsiteY56" fmla="*/ 930886 h 1740829"/>
                <a:gd name="connsiteX57" fmla="*/ 24433 w 1724948"/>
                <a:gd name="connsiteY57" fmla="*/ 979751 h 1740829"/>
                <a:gd name="connsiteX58" fmla="*/ 188132 w 1724948"/>
                <a:gd name="connsiteY58" fmla="*/ 911340 h 1740829"/>
                <a:gd name="connsiteX59" fmla="*/ 403139 w 1724948"/>
                <a:gd name="connsiteY59" fmla="*/ 852701 h 1740829"/>
                <a:gd name="connsiteX60" fmla="*/ 610817 w 1724948"/>
                <a:gd name="connsiteY60" fmla="*/ 828268 h 1740829"/>
                <a:gd name="connsiteX61" fmla="*/ 701219 w 1724948"/>
                <a:gd name="connsiteY61" fmla="*/ 835598 h 1740829"/>
                <a:gd name="connsiteX62" fmla="*/ 784290 w 1724948"/>
                <a:gd name="connsiteY62" fmla="*/ 860031 h 1740829"/>
                <a:gd name="connsiteX63" fmla="*/ 855144 w 1724948"/>
                <a:gd name="connsiteY63" fmla="*/ 938216 h 1740829"/>
                <a:gd name="connsiteX64" fmla="*/ 794063 w 1724948"/>
                <a:gd name="connsiteY64" fmla="*/ 965091 h 1740829"/>
                <a:gd name="connsiteX65" fmla="*/ 557066 w 1724948"/>
                <a:gd name="connsiteY65" fmla="*/ 1109244 h 1740829"/>
                <a:gd name="connsiteX66" fmla="*/ 361604 w 1724948"/>
                <a:gd name="connsiteY66" fmla="*/ 1297376 h 1740829"/>
                <a:gd name="connsiteX67" fmla="*/ 283419 w 1724948"/>
                <a:gd name="connsiteY67" fmla="*/ 1409767 h 1740829"/>
                <a:gd name="connsiteX68" fmla="*/ 258987 w 1724948"/>
                <a:gd name="connsiteY68" fmla="*/ 1468405 h 1740829"/>
                <a:gd name="connsiteX69" fmla="*/ 249214 w 1724948"/>
                <a:gd name="connsiteY69" fmla="*/ 1505054 h 1740829"/>
                <a:gd name="connsiteX70" fmla="*/ 249214 w 1724948"/>
                <a:gd name="connsiteY70" fmla="*/ 1507497 h 1740829"/>
                <a:gd name="connsiteX71" fmla="*/ 256543 w 1724948"/>
                <a:gd name="connsiteY71" fmla="*/ 1497724 h 1740829"/>
                <a:gd name="connsiteX72" fmla="*/ 283419 w 1724948"/>
                <a:gd name="connsiteY72" fmla="*/ 1443972 h 1740829"/>
                <a:gd name="connsiteX73" fmla="*/ 386037 w 1724948"/>
                <a:gd name="connsiteY73" fmla="*/ 1309592 h 1740829"/>
                <a:gd name="connsiteX74" fmla="*/ 632807 w 1724948"/>
                <a:gd name="connsiteY74" fmla="*/ 1097028 h 1740829"/>
                <a:gd name="connsiteX75" fmla="*/ 772073 w 1724948"/>
                <a:gd name="connsiteY75" fmla="*/ 1013957 h 1740829"/>
                <a:gd name="connsiteX76" fmla="*/ 798949 w 1724948"/>
                <a:gd name="connsiteY76" fmla="*/ 1004184 h 1740829"/>
                <a:gd name="connsiteX77" fmla="*/ 811166 w 1724948"/>
                <a:gd name="connsiteY77" fmla="*/ 1001741 h 1740829"/>
                <a:gd name="connsiteX78" fmla="*/ 874691 w 1724948"/>
                <a:gd name="connsiteY78" fmla="*/ 979751 h 1740829"/>
                <a:gd name="connsiteX79" fmla="*/ 947989 w 1724948"/>
                <a:gd name="connsiteY79" fmla="*/ 984638 h 1740829"/>
                <a:gd name="connsiteX80" fmla="*/ 984638 w 1724948"/>
                <a:gd name="connsiteY80" fmla="*/ 1050606 h 1740829"/>
                <a:gd name="connsiteX81" fmla="*/ 830712 w 1724948"/>
                <a:gd name="connsiteY81" fmla="*/ 1282717 h 1740829"/>
                <a:gd name="connsiteX82" fmla="*/ 781846 w 1724948"/>
                <a:gd name="connsiteY82" fmla="*/ 1387777 h 1740829"/>
                <a:gd name="connsiteX83" fmla="*/ 779403 w 1724948"/>
                <a:gd name="connsiteY83" fmla="*/ 1392664 h 1740829"/>
                <a:gd name="connsiteX84" fmla="*/ 776960 w 1724948"/>
                <a:gd name="connsiteY84" fmla="*/ 1395107 h 1740829"/>
                <a:gd name="connsiteX85" fmla="*/ 725651 w 1724948"/>
                <a:gd name="connsiteY85" fmla="*/ 1551476 h 1740829"/>
                <a:gd name="connsiteX86" fmla="*/ 713435 w 1724948"/>
                <a:gd name="connsiteY86" fmla="*/ 1646764 h 1740829"/>
                <a:gd name="connsiteX87" fmla="*/ 718321 w 1724948"/>
                <a:gd name="connsiteY87" fmla="*/ 1737165 h 1740829"/>
                <a:gd name="connsiteX88" fmla="*/ 725651 w 1724948"/>
                <a:gd name="connsiteY88" fmla="*/ 1737165 h 1740829"/>
                <a:gd name="connsiteX89" fmla="*/ 723208 w 1724948"/>
                <a:gd name="connsiteY89" fmla="*/ 1700516 h 1740829"/>
                <a:gd name="connsiteX90" fmla="*/ 732981 w 1724948"/>
                <a:gd name="connsiteY90" fmla="*/ 1649207 h 1740829"/>
                <a:gd name="connsiteX91" fmla="*/ 762300 w 1724948"/>
                <a:gd name="connsiteY91" fmla="*/ 1531930 h 1740829"/>
                <a:gd name="connsiteX92" fmla="*/ 855144 w 1724948"/>
                <a:gd name="connsiteY92" fmla="*/ 1324252 h 1740829"/>
                <a:gd name="connsiteX93" fmla="*/ 977308 w 1724948"/>
                <a:gd name="connsiteY93" fmla="*/ 1145894 h 1740829"/>
                <a:gd name="connsiteX94" fmla="*/ 1048163 w 1724948"/>
                <a:gd name="connsiteY94" fmla="*/ 1084812 h 1740829"/>
                <a:gd name="connsiteX95" fmla="*/ 1145894 w 1724948"/>
                <a:gd name="connsiteY95" fmla="*/ 1170326 h 1740829"/>
                <a:gd name="connsiteX96" fmla="*/ 1138564 w 1724948"/>
                <a:gd name="connsiteY96" fmla="*/ 1258284 h 1740829"/>
                <a:gd name="connsiteX97" fmla="*/ 1123904 w 1724948"/>
                <a:gd name="connsiteY97" fmla="*/ 1429313 h 1740829"/>
                <a:gd name="connsiteX98" fmla="*/ 1145894 w 1724948"/>
                <a:gd name="connsiteY98" fmla="*/ 1590568 h 1740829"/>
                <a:gd name="connsiteX99" fmla="*/ 1209418 w 1724948"/>
                <a:gd name="connsiteY99" fmla="*/ 1673640 h 1740829"/>
                <a:gd name="connsiteX100" fmla="*/ 1211862 w 1724948"/>
                <a:gd name="connsiteY100" fmla="*/ 1666310 h 1740829"/>
                <a:gd name="connsiteX101" fmla="*/ 1160553 w 1724948"/>
                <a:gd name="connsiteY101" fmla="*/ 1407323 h 1740829"/>
                <a:gd name="connsiteX102" fmla="*/ 1175213 w 1724948"/>
                <a:gd name="connsiteY102" fmla="*/ 1285160 h 1740829"/>
                <a:gd name="connsiteX103" fmla="*/ 1182543 w 1724948"/>
                <a:gd name="connsiteY103" fmla="*/ 1231408 h 1740829"/>
                <a:gd name="connsiteX104" fmla="*/ 1285160 w 1724948"/>
                <a:gd name="connsiteY104" fmla="*/ 1248511 h 1740829"/>
                <a:gd name="connsiteX105" fmla="*/ 1375561 w 1724948"/>
                <a:gd name="connsiteY105" fmla="*/ 1314479 h 1740829"/>
                <a:gd name="connsiteX106" fmla="*/ 1544147 w 1724948"/>
                <a:gd name="connsiteY106" fmla="*/ 1456189 h 1740829"/>
                <a:gd name="connsiteX107" fmla="*/ 1605228 w 1724948"/>
                <a:gd name="connsiteY107" fmla="*/ 1519714 h 1740829"/>
                <a:gd name="connsiteX108" fmla="*/ 1673640 w 1724948"/>
                <a:gd name="connsiteY108" fmla="*/ 1563693 h 1740829"/>
                <a:gd name="connsiteX109" fmla="*/ 1632104 w 1724948"/>
                <a:gd name="connsiteY109" fmla="*/ 1524600 h 1740829"/>
                <a:gd name="connsiteX110" fmla="*/ 1580796 w 1724948"/>
                <a:gd name="connsiteY110" fmla="*/ 1470848 h 1740829"/>
                <a:gd name="connsiteX111" fmla="*/ 1485508 w 1724948"/>
                <a:gd name="connsiteY111" fmla="*/ 1365788 h 1740829"/>
                <a:gd name="connsiteX112" fmla="*/ 1260727 w 1724948"/>
                <a:gd name="connsiteY112" fmla="*/ 1189872 h 1740829"/>
                <a:gd name="connsiteX113" fmla="*/ 1182543 w 1724948"/>
                <a:gd name="connsiteY113" fmla="*/ 1126347 h 1740829"/>
                <a:gd name="connsiteX114" fmla="*/ 1246067 w 1724948"/>
                <a:gd name="connsiteY114" fmla="*/ 1070152 h 1740829"/>
                <a:gd name="connsiteX115" fmla="*/ 1302263 w 1724948"/>
                <a:gd name="connsiteY115" fmla="*/ 1060379 h 1740829"/>
                <a:gd name="connsiteX116" fmla="*/ 1385334 w 1724948"/>
                <a:gd name="connsiteY116" fmla="*/ 1043276 h 1740829"/>
                <a:gd name="connsiteX117" fmla="*/ 1500168 w 1724948"/>
                <a:gd name="connsiteY117" fmla="*/ 1028616 h 1740829"/>
                <a:gd name="connsiteX118" fmla="*/ 1722505 w 1724948"/>
                <a:gd name="connsiteY118" fmla="*/ 1065266 h 1740829"/>
                <a:gd name="connsiteX119" fmla="*/ 1724948 w 1724948"/>
                <a:gd name="connsiteY119" fmla="*/ 1062822 h 1740829"/>
                <a:gd name="connsiteX120" fmla="*/ 1671197 w 1724948"/>
                <a:gd name="connsiteY120" fmla="*/ 1033503 h 1740829"/>
                <a:gd name="connsiteX121" fmla="*/ 1649207 w 1724948"/>
                <a:gd name="connsiteY121" fmla="*/ 1026173 h 1740829"/>
                <a:gd name="connsiteX122" fmla="*/ 1568579 w 1724948"/>
                <a:gd name="connsiteY122" fmla="*/ 1013957 h 1740829"/>
                <a:gd name="connsiteX123" fmla="*/ 1370674 w 1724948"/>
                <a:gd name="connsiteY123" fmla="*/ 1009070 h 1740829"/>
                <a:gd name="connsiteX124" fmla="*/ 1187429 w 1724948"/>
                <a:gd name="connsiteY124" fmla="*/ 1040833 h 1740829"/>
                <a:gd name="connsiteX125" fmla="*/ 1114131 w 1724948"/>
                <a:gd name="connsiteY125" fmla="*/ 1045719 h 1740829"/>
                <a:gd name="connsiteX126" fmla="*/ 1087255 w 1724948"/>
                <a:gd name="connsiteY126" fmla="*/ 962648 h 1740829"/>
                <a:gd name="connsiteX127" fmla="*/ 1145894 w 1724948"/>
                <a:gd name="connsiteY127" fmla="*/ 882020 h 1740829"/>
                <a:gd name="connsiteX128" fmla="*/ 1272944 w 1724948"/>
                <a:gd name="connsiteY128" fmla="*/ 769630 h 1740829"/>
                <a:gd name="connsiteX129" fmla="*/ 1436643 w 1724948"/>
                <a:gd name="connsiteY129" fmla="*/ 659683 h 1740829"/>
                <a:gd name="connsiteX130" fmla="*/ 1593012 w 1724948"/>
                <a:gd name="connsiteY130" fmla="*/ 598601 h 1740829"/>
                <a:gd name="connsiteX131" fmla="*/ 1593012 w 1724948"/>
                <a:gd name="connsiteY131" fmla="*/ 596158 h 1740829"/>
                <a:gd name="connsiteX132" fmla="*/ 1368231 w 1724948"/>
                <a:gd name="connsiteY132" fmla="*/ 686559 h 1740829"/>
                <a:gd name="connsiteX133" fmla="*/ 1216748 w 1724948"/>
                <a:gd name="connsiteY133" fmla="*/ 784290 h 1740829"/>
                <a:gd name="connsiteX134" fmla="*/ 1162996 w 1724948"/>
                <a:gd name="connsiteY134" fmla="*/ 828268 h 1740829"/>
                <a:gd name="connsiteX135" fmla="*/ 1087255 w 1724948"/>
                <a:gd name="connsiteY135" fmla="*/ 896680 h 1740829"/>
                <a:gd name="connsiteX136" fmla="*/ 1055493 w 1724948"/>
                <a:gd name="connsiteY136" fmla="*/ 940659 h 1740829"/>
                <a:gd name="connsiteX137" fmla="*/ 1023730 w 1724948"/>
                <a:gd name="connsiteY137" fmla="*/ 969978 h 1740829"/>
                <a:gd name="connsiteX138" fmla="*/ 1004184 w 1724948"/>
                <a:gd name="connsiteY138" fmla="*/ 925999 h 1740829"/>
                <a:gd name="connsiteX139" fmla="*/ 1021287 w 1724948"/>
                <a:gd name="connsiteY139" fmla="*/ 811166 h 1740829"/>
                <a:gd name="connsiteX140" fmla="*/ 1101915 w 1724948"/>
                <a:gd name="connsiteY140" fmla="*/ 591271 h 1740829"/>
                <a:gd name="connsiteX141" fmla="*/ 1219192 w 1724948"/>
                <a:gd name="connsiteY141" fmla="*/ 395810 h 1740829"/>
                <a:gd name="connsiteX142" fmla="*/ 1307149 w 1724948"/>
                <a:gd name="connsiteY142" fmla="*/ 283419 h 1740829"/>
                <a:gd name="connsiteX143" fmla="*/ 1373118 w 1724948"/>
                <a:gd name="connsiteY143" fmla="*/ 197905 h 1740829"/>
                <a:gd name="connsiteX144" fmla="*/ 1373118 w 1724948"/>
                <a:gd name="connsiteY144" fmla="*/ 197905 h 1740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1724948" h="1740829">
                  <a:moveTo>
                    <a:pt x="1373118" y="197905"/>
                  </a:moveTo>
                  <a:cubicBezTo>
                    <a:pt x="1338912" y="229667"/>
                    <a:pt x="1302263" y="258987"/>
                    <a:pt x="1270500" y="290749"/>
                  </a:cubicBezTo>
                  <a:cubicBezTo>
                    <a:pt x="1236295" y="327398"/>
                    <a:pt x="1202089" y="364047"/>
                    <a:pt x="1170326" y="403139"/>
                  </a:cubicBezTo>
                  <a:cubicBezTo>
                    <a:pt x="1153224" y="425129"/>
                    <a:pt x="1136120" y="447118"/>
                    <a:pt x="1121461" y="469108"/>
                  </a:cubicBezTo>
                  <a:cubicBezTo>
                    <a:pt x="1065266" y="544849"/>
                    <a:pt x="1011514" y="637693"/>
                    <a:pt x="982195" y="728094"/>
                  </a:cubicBezTo>
                  <a:cubicBezTo>
                    <a:pt x="969978" y="767187"/>
                    <a:pt x="962648" y="806279"/>
                    <a:pt x="955319" y="845371"/>
                  </a:cubicBezTo>
                  <a:cubicBezTo>
                    <a:pt x="952875" y="860031"/>
                    <a:pt x="947989" y="901567"/>
                    <a:pt x="925999" y="891793"/>
                  </a:cubicBezTo>
                  <a:cubicBezTo>
                    <a:pt x="911340" y="886907"/>
                    <a:pt x="901567" y="857588"/>
                    <a:pt x="894237" y="845371"/>
                  </a:cubicBezTo>
                  <a:cubicBezTo>
                    <a:pt x="882020" y="820939"/>
                    <a:pt x="872248" y="796506"/>
                    <a:pt x="864918" y="769630"/>
                  </a:cubicBezTo>
                  <a:cubicBezTo>
                    <a:pt x="855144" y="737867"/>
                    <a:pt x="850258" y="698775"/>
                    <a:pt x="847815" y="667013"/>
                  </a:cubicBezTo>
                  <a:cubicBezTo>
                    <a:pt x="845371" y="630364"/>
                    <a:pt x="838042" y="596158"/>
                    <a:pt x="838042" y="559509"/>
                  </a:cubicBezTo>
                  <a:cubicBezTo>
                    <a:pt x="833155" y="476438"/>
                    <a:pt x="838042" y="393366"/>
                    <a:pt x="850258" y="310295"/>
                  </a:cubicBezTo>
                  <a:cubicBezTo>
                    <a:pt x="860031" y="232111"/>
                    <a:pt x="889350" y="161256"/>
                    <a:pt x="911340" y="87958"/>
                  </a:cubicBezTo>
                  <a:cubicBezTo>
                    <a:pt x="911340" y="87958"/>
                    <a:pt x="911340" y="85514"/>
                    <a:pt x="908897" y="87958"/>
                  </a:cubicBezTo>
                  <a:cubicBezTo>
                    <a:pt x="882020" y="161256"/>
                    <a:pt x="850258" y="229667"/>
                    <a:pt x="835598" y="307852"/>
                  </a:cubicBezTo>
                  <a:cubicBezTo>
                    <a:pt x="818495" y="400696"/>
                    <a:pt x="813609" y="493540"/>
                    <a:pt x="813609" y="588828"/>
                  </a:cubicBezTo>
                  <a:cubicBezTo>
                    <a:pt x="813609" y="615704"/>
                    <a:pt x="813609" y="645023"/>
                    <a:pt x="818495" y="671899"/>
                  </a:cubicBezTo>
                  <a:cubicBezTo>
                    <a:pt x="823382" y="703662"/>
                    <a:pt x="825825" y="735424"/>
                    <a:pt x="830712" y="767187"/>
                  </a:cubicBezTo>
                  <a:cubicBezTo>
                    <a:pt x="833155" y="784290"/>
                    <a:pt x="850258" y="835598"/>
                    <a:pt x="818495" y="813609"/>
                  </a:cubicBezTo>
                  <a:cubicBezTo>
                    <a:pt x="762300" y="774516"/>
                    <a:pt x="706105" y="718321"/>
                    <a:pt x="664570" y="664569"/>
                  </a:cubicBezTo>
                  <a:cubicBezTo>
                    <a:pt x="654796" y="652353"/>
                    <a:pt x="647466" y="642580"/>
                    <a:pt x="637694" y="630364"/>
                  </a:cubicBezTo>
                  <a:cubicBezTo>
                    <a:pt x="627921" y="615704"/>
                    <a:pt x="620591" y="598601"/>
                    <a:pt x="613261" y="581498"/>
                  </a:cubicBezTo>
                  <a:cubicBezTo>
                    <a:pt x="588828" y="522860"/>
                    <a:pt x="561952" y="459335"/>
                    <a:pt x="547293" y="395810"/>
                  </a:cubicBezTo>
                  <a:cubicBezTo>
                    <a:pt x="537519" y="361604"/>
                    <a:pt x="537519" y="324955"/>
                    <a:pt x="535076" y="288306"/>
                  </a:cubicBezTo>
                  <a:cubicBezTo>
                    <a:pt x="532633" y="251657"/>
                    <a:pt x="525303" y="215008"/>
                    <a:pt x="527746" y="180802"/>
                  </a:cubicBezTo>
                  <a:cubicBezTo>
                    <a:pt x="527746" y="146596"/>
                    <a:pt x="530190" y="114834"/>
                    <a:pt x="530190" y="80628"/>
                  </a:cubicBezTo>
                  <a:cubicBezTo>
                    <a:pt x="530190" y="75741"/>
                    <a:pt x="530190" y="70855"/>
                    <a:pt x="532633" y="65968"/>
                  </a:cubicBezTo>
                  <a:cubicBezTo>
                    <a:pt x="537519" y="43979"/>
                    <a:pt x="542406" y="21989"/>
                    <a:pt x="539963" y="0"/>
                  </a:cubicBezTo>
                  <a:cubicBezTo>
                    <a:pt x="539963" y="0"/>
                    <a:pt x="537519" y="0"/>
                    <a:pt x="537519" y="0"/>
                  </a:cubicBezTo>
                  <a:cubicBezTo>
                    <a:pt x="537519" y="2443"/>
                    <a:pt x="537519" y="7330"/>
                    <a:pt x="535076" y="9773"/>
                  </a:cubicBezTo>
                  <a:cubicBezTo>
                    <a:pt x="535076" y="7330"/>
                    <a:pt x="535076" y="7330"/>
                    <a:pt x="535076" y="4887"/>
                  </a:cubicBezTo>
                  <a:cubicBezTo>
                    <a:pt x="535076" y="4887"/>
                    <a:pt x="535076" y="4887"/>
                    <a:pt x="535076" y="4887"/>
                  </a:cubicBezTo>
                  <a:cubicBezTo>
                    <a:pt x="535076" y="7330"/>
                    <a:pt x="535076" y="12216"/>
                    <a:pt x="535076" y="14660"/>
                  </a:cubicBezTo>
                  <a:cubicBezTo>
                    <a:pt x="532633" y="24433"/>
                    <a:pt x="527746" y="31763"/>
                    <a:pt x="525303" y="41536"/>
                  </a:cubicBezTo>
                  <a:cubicBezTo>
                    <a:pt x="520416" y="65968"/>
                    <a:pt x="517973" y="87958"/>
                    <a:pt x="513087" y="112390"/>
                  </a:cubicBezTo>
                  <a:cubicBezTo>
                    <a:pt x="508200" y="149039"/>
                    <a:pt x="508200" y="188132"/>
                    <a:pt x="508200" y="224781"/>
                  </a:cubicBezTo>
                  <a:cubicBezTo>
                    <a:pt x="508200" y="302965"/>
                    <a:pt x="520416" y="378707"/>
                    <a:pt x="539963" y="454448"/>
                  </a:cubicBezTo>
                  <a:cubicBezTo>
                    <a:pt x="554622" y="513087"/>
                    <a:pt x="574168" y="564395"/>
                    <a:pt x="605931" y="613261"/>
                  </a:cubicBezTo>
                  <a:cubicBezTo>
                    <a:pt x="610817" y="623034"/>
                    <a:pt x="615704" y="632807"/>
                    <a:pt x="620591" y="645023"/>
                  </a:cubicBezTo>
                  <a:cubicBezTo>
                    <a:pt x="579055" y="608374"/>
                    <a:pt x="532633" y="576612"/>
                    <a:pt x="491097" y="542406"/>
                  </a:cubicBezTo>
                  <a:cubicBezTo>
                    <a:pt x="488654" y="542406"/>
                    <a:pt x="488654" y="544849"/>
                    <a:pt x="488654" y="544849"/>
                  </a:cubicBezTo>
                  <a:cubicBezTo>
                    <a:pt x="525303" y="591271"/>
                    <a:pt x="566839" y="635250"/>
                    <a:pt x="610817" y="674342"/>
                  </a:cubicBezTo>
                  <a:cubicBezTo>
                    <a:pt x="598601" y="669456"/>
                    <a:pt x="583942" y="664569"/>
                    <a:pt x="571725" y="659683"/>
                  </a:cubicBezTo>
                  <a:cubicBezTo>
                    <a:pt x="535076" y="640137"/>
                    <a:pt x="498427" y="627920"/>
                    <a:pt x="461778" y="610817"/>
                  </a:cubicBezTo>
                  <a:cubicBezTo>
                    <a:pt x="386037" y="581498"/>
                    <a:pt x="310296" y="559509"/>
                    <a:pt x="229668" y="549736"/>
                  </a:cubicBezTo>
                  <a:cubicBezTo>
                    <a:pt x="153926" y="539963"/>
                    <a:pt x="68412" y="539963"/>
                    <a:pt x="0" y="576612"/>
                  </a:cubicBezTo>
                  <a:cubicBezTo>
                    <a:pt x="0" y="576612"/>
                    <a:pt x="0" y="579055"/>
                    <a:pt x="0" y="579055"/>
                  </a:cubicBezTo>
                  <a:cubicBezTo>
                    <a:pt x="36649" y="566839"/>
                    <a:pt x="85514" y="564395"/>
                    <a:pt x="122163" y="566839"/>
                  </a:cubicBezTo>
                  <a:cubicBezTo>
                    <a:pt x="163699" y="569282"/>
                    <a:pt x="205235" y="574168"/>
                    <a:pt x="246770" y="583941"/>
                  </a:cubicBezTo>
                  <a:cubicBezTo>
                    <a:pt x="346945" y="605931"/>
                    <a:pt x="444675" y="640137"/>
                    <a:pt x="537519" y="681672"/>
                  </a:cubicBezTo>
                  <a:cubicBezTo>
                    <a:pt x="574168" y="698775"/>
                    <a:pt x="615704" y="708548"/>
                    <a:pt x="649910" y="730538"/>
                  </a:cubicBezTo>
                  <a:cubicBezTo>
                    <a:pt x="662126" y="737867"/>
                    <a:pt x="693889" y="754970"/>
                    <a:pt x="691445" y="774516"/>
                  </a:cubicBezTo>
                  <a:cubicBezTo>
                    <a:pt x="689002" y="789176"/>
                    <a:pt x="664570" y="794063"/>
                    <a:pt x="652353" y="796506"/>
                  </a:cubicBezTo>
                  <a:cubicBezTo>
                    <a:pt x="618147" y="801392"/>
                    <a:pt x="583942" y="803836"/>
                    <a:pt x="549736" y="806279"/>
                  </a:cubicBezTo>
                  <a:cubicBezTo>
                    <a:pt x="520416" y="808722"/>
                    <a:pt x="493541" y="811166"/>
                    <a:pt x="464221" y="816052"/>
                  </a:cubicBezTo>
                  <a:cubicBezTo>
                    <a:pt x="368934" y="828268"/>
                    <a:pt x="278533" y="847815"/>
                    <a:pt x="190575" y="882020"/>
                  </a:cubicBezTo>
                  <a:cubicBezTo>
                    <a:pt x="153926" y="896680"/>
                    <a:pt x="119720" y="911340"/>
                    <a:pt x="85514" y="930886"/>
                  </a:cubicBezTo>
                  <a:cubicBezTo>
                    <a:pt x="63525" y="943102"/>
                    <a:pt x="41536" y="957762"/>
                    <a:pt x="24433" y="979751"/>
                  </a:cubicBezTo>
                  <a:cubicBezTo>
                    <a:pt x="75742" y="950432"/>
                    <a:pt x="131937" y="928442"/>
                    <a:pt x="188132" y="911340"/>
                  </a:cubicBezTo>
                  <a:cubicBezTo>
                    <a:pt x="258987" y="889350"/>
                    <a:pt x="332285" y="869804"/>
                    <a:pt x="403139" y="852701"/>
                  </a:cubicBezTo>
                  <a:cubicBezTo>
                    <a:pt x="471551" y="838041"/>
                    <a:pt x="539963" y="825825"/>
                    <a:pt x="610817" y="828268"/>
                  </a:cubicBezTo>
                  <a:cubicBezTo>
                    <a:pt x="640137" y="828268"/>
                    <a:pt x="671899" y="830712"/>
                    <a:pt x="701219" y="835598"/>
                  </a:cubicBezTo>
                  <a:cubicBezTo>
                    <a:pt x="728094" y="840485"/>
                    <a:pt x="759857" y="845371"/>
                    <a:pt x="784290" y="860031"/>
                  </a:cubicBezTo>
                  <a:cubicBezTo>
                    <a:pt x="803836" y="874691"/>
                    <a:pt x="886907" y="901567"/>
                    <a:pt x="855144" y="938216"/>
                  </a:cubicBezTo>
                  <a:cubicBezTo>
                    <a:pt x="840485" y="952875"/>
                    <a:pt x="811166" y="957762"/>
                    <a:pt x="794063" y="965091"/>
                  </a:cubicBezTo>
                  <a:cubicBezTo>
                    <a:pt x="706105" y="996854"/>
                    <a:pt x="627921" y="1053049"/>
                    <a:pt x="557066" y="1109244"/>
                  </a:cubicBezTo>
                  <a:cubicBezTo>
                    <a:pt x="486211" y="1165440"/>
                    <a:pt x="417799" y="1226521"/>
                    <a:pt x="361604" y="1297376"/>
                  </a:cubicBezTo>
                  <a:cubicBezTo>
                    <a:pt x="334728" y="1334025"/>
                    <a:pt x="305409" y="1370674"/>
                    <a:pt x="283419" y="1409767"/>
                  </a:cubicBezTo>
                  <a:cubicBezTo>
                    <a:pt x="273646" y="1429313"/>
                    <a:pt x="266317" y="1448859"/>
                    <a:pt x="258987" y="1468405"/>
                  </a:cubicBezTo>
                  <a:cubicBezTo>
                    <a:pt x="256543" y="1475735"/>
                    <a:pt x="254100" y="1502611"/>
                    <a:pt x="249214" y="1505054"/>
                  </a:cubicBezTo>
                  <a:cubicBezTo>
                    <a:pt x="249214" y="1505054"/>
                    <a:pt x="249214" y="1507497"/>
                    <a:pt x="249214" y="1507497"/>
                  </a:cubicBezTo>
                  <a:cubicBezTo>
                    <a:pt x="254100" y="1505054"/>
                    <a:pt x="254100" y="1500168"/>
                    <a:pt x="256543" y="1497724"/>
                  </a:cubicBezTo>
                  <a:cubicBezTo>
                    <a:pt x="263873" y="1478178"/>
                    <a:pt x="273646" y="1461075"/>
                    <a:pt x="283419" y="1443972"/>
                  </a:cubicBezTo>
                  <a:cubicBezTo>
                    <a:pt x="310296" y="1395107"/>
                    <a:pt x="349388" y="1351128"/>
                    <a:pt x="386037" y="1309592"/>
                  </a:cubicBezTo>
                  <a:cubicBezTo>
                    <a:pt x="456892" y="1228965"/>
                    <a:pt x="542406" y="1158110"/>
                    <a:pt x="632807" y="1097028"/>
                  </a:cubicBezTo>
                  <a:cubicBezTo>
                    <a:pt x="679229" y="1065266"/>
                    <a:pt x="720765" y="1035946"/>
                    <a:pt x="772073" y="1013957"/>
                  </a:cubicBezTo>
                  <a:cubicBezTo>
                    <a:pt x="779403" y="1009070"/>
                    <a:pt x="789176" y="1006627"/>
                    <a:pt x="798949" y="1004184"/>
                  </a:cubicBezTo>
                  <a:cubicBezTo>
                    <a:pt x="803836" y="1004184"/>
                    <a:pt x="806279" y="1001741"/>
                    <a:pt x="811166" y="1001741"/>
                  </a:cubicBezTo>
                  <a:cubicBezTo>
                    <a:pt x="833155" y="994411"/>
                    <a:pt x="852701" y="982194"/>
                    <a:pt x="874691" y="979751"/>
                  </a:cubicBezTo>
                  <a:cubicBezTo>
                    <a:pt x="901567" y="977308"/>
                    <a:pt x="921113" y="974865"/>
                    <a:pt x="947989" y="984638"/>
                  </a:cubicBezTo>
                  <a:cubicBezTo>
                    <a:pt x="974865" y="994411"/>
                    <a:pt x="1001740" y="1023730"/>
                    <a:pt x="984638" y="1050606"/>
                  </a:cubicBezTo>
                  <a:cubicBezTo>
                    <a:pt x="935772" y="1128791"/>
                    <a:pt x="874691" y="1199645"/>
                    <a:pt x="830712" y="1282717"/>
                  </a:cubicBezTo>
                  <a:cubicBezTo>
                    <a:pt x="813609" y="1316922"/>
                    <a:pt x="796506" y="1351128"/>
                    <a:pt x="781846" y="1387777"/>
                  </a:cubicBezTo>
                  <a:cubicBezTo>
                    <a:pt x="781846" y="1390220"/>
                    <a:pt x="779403" y="1390220"/>
                    <a:pt x="779403" y="1392664"/>
                  </a:cubicBezTo>
                  <a:cubicBezTo>
                    <a:pt x="779403" y="1392664"/>
                    <a:pt x="779403" y="1395107"/>
                    <a:pt x="776960" y="1395107"/>
                  </a:cubicBezTo>
                  <a:cubicBezTo>
                    <a:pt x="754971" y="1446416"/>
                    <a:pt x="735424" y="1497724"/>
                    <a:pt x="725651" y="1551476"/>
                  </a:cubicBezTo>
                  <a:cubicBezTo>
                    <a:pt x="718321" y="1583239"/>
                    <a:pt x="715878" y="1615001"/>
                    <a:pt x="713435" y="1646764"/>
                  </a:cubicBezTo>
                  <a:cubicBezTo>
                    <a:pt x="710992" y="1676083"/>
                    <a:pt x="708548" y="1707845"/>
                    <a:pt x="718321" y="1737165"/>
                  </a:cubicBezTo>
                  <a:cubicBezTo>
                    <a:pt x="720765" y="1742051"/>
                    <a:pt x="725651" y="1742051"/>
                    <a:pt x="725651" y="1737165"/>
                  </a:cubicBezTo>
                  <a:cubicBezTo>
                    <a:pt x="728094" y="1724948"/>
                    <a:pt x="723208" y="1712732"/>
                    <a:pt x="723208" y="1700516"/>
                  </a:cubicBezTo>
                  <a:cubicBezTo>
                    <a:pt x="725651" y="1683413"/>
                    <a:pt x="730538" y="1666310"/>
                    <a:pt x="732981" y="1649207"/>
                  </a:cubicBezTo>
                  <a:cubicBezTo>
                    <a:pt x="737868" y="1610115"/>
                    <a:pt x="750084" y="1571022"/>
                    <a:pt x="762300" y="1531930"/>
                  </a:cubicBezTo>
                  <a:cubicBezTo>
                    <a:pt x="784290" y="1458632"/>
                    <a:pt x="813609" y="1387777"/>
                    <a:pt x="855144" y="1324252"/>
                  </a:cubicBezTo>
                  <a:cubicBezTo>
                    <a:pt x="894237" y="1263170"/>
                    <a:pt x="925999" y="1199645"/>
                    <a:pt x="977308" y="1145894"/>
                  </a:cubicBezTo>
                  <a:cubicBezTo>
                    <a:pt x="996854" y="1126347"/>
                    <a:pt x="1023730" y="1077482"/>
                    <a:pt x="1048163" y="1084812"/>
                  </a:cubicBezTo>
                  <a:cubicBezTo>
                    <a:pt x="1092142" y="1097028"/>
                    <a:pt x="1138564" y="1136120"/>
                    <a:pt x="1145894" y="1170326"/>
                  </a:cubicBezTo>
                  <a:cubicBezTo>
                    <a:pt x="1150780" y="1192316"/>
                    <a:pt x="1143450" y="1236294"/>
                    <a:pt x="1138564" y="1258284"/>
                  </a:cubicBezTo>
                  <a:cubicBezTo>
                    <a:pt x="1131234" y="1314479"/>
                    <a:pt x="1123904" y="1373118"/>
                    <a:pt x="1123904" y="1429313"/>
                  </a:cubicBezTo>
                  <a:cubicBezTo>
                    <a:pt x="1123904" y="1483065"/>
                    <a:pt x="1126347" y="1536817"/>
                    <a:pt x="1145894" y="1590568"/>
                  </a:cubicBezTo>
                  <a:cubicBezTo>
                    <a:pt x="1155667" y="1617444"/>
                    <a:pt x="1180099" y="1663867"/>
                    <a:pt x="1209418" y="1673640"/>
                  </a:cubicBezTo>
                  <a:cubicBezTo>
                    <a:pt x="1214305" y="1676083"/>
                    <a:pt x="1214305" y="1668753"/>
                    <a:pt x="1211862" y="1666310"/>
                  </a:cubicBezTo>
                  <a:cubicBezTo>
                    <a:pt x="1150780" y="1588125"/>
                    <a:pt x="1155667" y="1502611"/>
                    <a:pt x="1160553" y="1407323"/>
                  </a:cubicBezTo>
                  <a:cubicBezTo>
                    <a:pt x="1162996" y="1365788"/>
                    <a:pt x="1167883" y="1324252"/>
                    <a:pt x="1175213" y="1285160"/>
                  </a:cubicBezTo>
                  <a:cubicBezTo>
                    <a:pt x="1177656" y="1268057"/>
                    <a:pt x="1180099" y="1248511"/>
                    <a:pt x="1182543" y="1231408"/>
                  </a:cubicBezTo>
                  <a:cubicBezTo>
                    <a:pt x="1192316" y="1158110"/>
                    <a:pt x="1253397" y="1226521"/>
                    <a:pt x="1285160" y="1248511"/>
                  </a:cubicBezTo>
                  <a:cubicBezTo>
                    <a:pt x="1314479" y="1270500"/>
                    <a:pt x="1346242" y="1292490"/>
                    <a:pt x="1375561" y="1314479"/>
                  </a:cubicBezTo>
                  <a:cubicBezTo>
                    <a:pt x="1434200" y="1358458"/>
                    <a:pt x="1492838" y="1402437"/>
                    <a:pt x="1544147" y="1456189"/>
                  </a:cubicBezTo>
                  <a:cubicBezTo>
                    <a:pt x="1563692" y="1475735"/>
                    <a:pt x="1583239" y="1500168"/>
                    <a:pt x="1605228" y="1519714"/>
                  </a:cubicBezTo>
                  <a:cubicBezTo>
                    <a:pt x="1627218" y="1534373"/>
                    <a:pt x="1649207" y="1551476"/>
                    <a:pt x="1673640" y="1563693"/>
                  </a:cubicBezTo>
                  <a:cubicBezTo>
                    <a:pt x="1663867" y="1549033"/>
                    <a:pt x="1641877" y="1534373"/>
                    <a:pt x="1632104" y="1524600"/>
                  </a:cubicBezTo>
                  <a:cubicBezTo>
                    <a:pt x="1615001" y="1507497"/>
                    <a:pt x="1597898" y="1490394"/>
                    <a:pt x="1580796" y="1470848"/>
                  </a:cubicBezTo>
                  <a:cubicBezTo>
                    <a:pt x="1549033" y="1436643"/>
                    <a:pt x="1519714" y="1397550"/>
                    <a:pt x="1485508" y="1365788"/>
                  </a:cubicBezTo>
                  <a:cubicBezTo>
                    <a:pt x="1417096" y="1299819"/>
                    <a:pt x="1334025" y="1250954"/>
                    <a:pt x="1260727" y="1189872"/>
                  </a:cubicBezTo>
                  <a:cubicBezTo>
                    <a:pt x="1236295" y="1170326"/>
                    <a:pt x="1202089" y="1153223"/>
                    <a:pt x="1182543" y="1126347"/>
                  </a:cubicBezTo>
                  <a:cubicBezTo>
                    <a:pt x="1155667" y="1087255"/>
                    <a:pt x="1219192" y="1075039"/>
                    <a:pt x="1246067" y="1070152"/>
                  </a:cubicBezTo>
                  <a:cubicBezTo>
                    <a:pt x="1265614" y="1065266"/>
                    <a:pt x="1285160" y="1065266"/>
                    <a:pt x="1302263" y="1060379"/>
                  </a:cubicBezTo>
                  <a:cubicBezTo>
                    <a:pt x="1329139" y="1055493"/>
                    <a:pt x="1358458" y="1050606"/>
                    <a:pt x="1385334" y="1043276"/>
                  </a:cubicBezTo>
                  <a:cubicBezTo>
                    <a:pt x="1421983" y="1031060"/>
                    <a:pt x="1461075" y="1033503"/>
                    <a:pt x="1500168" y="1028616"/>
                  </a:cubicBezTo>
                  <a:cubicBezTo>
                    <a:pt x="1575909" y="1026173"/>
                    <a:pt x="1651650" y="1033503"/>
                    <a:pt x="1722505" y="1065266"/>
                  </a:cubicBezTo>
                  <a:cubicBezTo>
                    <a:pt x="1724948" y="1065266"/>
                    <a:pt x="1724948" y="1065266"/>
                    <a:pt x="1724948" y="1062822"/>
                  </a:cubicBezTo>
                  <a:cubicBezTo>
                    <a:pt x="1710289" y="1050606"/>
                    <a:pt x="1690743" y="1040833"/>
                    <a:pt x="1671197" y="1033503"/>
                  </a:cubicBezTo>
                  <a:cubicBezTo>
                    <a:pt x="1663867" y="1031060"/>
                    <a:pt x="1656537" y="1028616"/>
                    <a:pt x="1649207" y="1026173"/>
                  </a:cubicBezTo>
                  <a:cubicBezTo>
                    <a:pt x="1622331" y="1021287"/>
                    <a:pt x="1595455" y="1016400"/>
                    <a:pt x="1568579" y="1013957"/>
                  </a:cubicBezTo>
                  <a:cubicBezTo>
                    <a:pt x="1500168" y="1004184"/>
                    <a:pt x="1436643" y="1006627"/>
                    <a:pt x="1370674" y="1009070"/>
                  </a:cubicBezTo>
                  <a:cubicBezTo>
                    <a:pt x="1309593" y="1011514"/>
                    <a:pt x="1248511" y="1031060"/>
                    <a:pt x="1187429" y="1040833"/>
                  </a:cubicBezTo>
                  <a:cubicBezTo>
                    <a:pt x="1162996" y="1043276"/>
                    <a:pt x="1138564" y="1053049"/>
                    <a:pt x="1114131" y="1045719"/>
                  </a:cubicBezTo>
                  <a:cubicBezTo>
                    <a:pt x="1077482" y="1035946"/>
                    <a:pt x="1077482" y="991967"/>
                    <a:pt x="1087255" y="962648"/>
                  </a:cubicBezTo>
                  <a:cubicBezTo>
                    <a:pt x="1099471" y="930886"/>
                    <a:pt x="1123904" y="906453"/>
                    <a:pt x="1145894" y="882020"/>
                  </a:cubicBezTo>
                  <a:cubicBezTo>
                    <a:pt x="1184986" y="840485"/>
                    <a:pt x="1226522" y="803836"/>
                    <a:pt x="1272944" y="769630"/>
                  </a:cubicBezTo>
                  <a:cubicBezTo>
                    <a:pt x="1326695" y="730538"/>
                    <a:pt x="1378004" y="691445"/>
                    <a:pt x="1436643" y="659683"/>
                  </a:cubicBezTo>
                  <a:cubicBezTo>
                    <a:pt x="1485508" y="632807"/>
                    <a:pt x="1541703" y="615704"/>
                    <a:pt x="1593012" y="598601"/>
                  </a:cubicBezTo>
                  <a:cubicBezTo>
                    <a:pt x="1593012" y="598601"/>
                    <a:pt x="1593012" y="596158"/>
                    <a:pt x="1593012" y="596158"/>
                  </a:cubicBezTo>
                  <a:cubicBezTo>
                    <a:pt x="1514827" y="610817"/>
                    <a:pt x="1439086" y="645023"/>
                    <a:pt x="1368231" y="686559"/>
                  </a:cubicBezTo>
                  <a:cubicBezTo>
                    <a:pt x="1316923" y="715878"/>
                    <a:pt x="1265614" y="750084"/>
                    <a:pt x="1216748" y="784290"/>
                  </a:cubicBezTo>
                  <a:cubicBezTo>
                    <a:pt x="1197202" y="798949"/>
                    <a:pt x="1180099" y="813609"/>
                    <a:pt x="1162996" y="828268"/>
                  </a:cubicBezTo>
                  <a:cubicBezTo>
                    <a:pt x="1136120" y="852701"/>
                    <a:pt x="1111688" y="867361"/>
                    <a:pt x="1087255" y="896680"/>
                  </a:cubicBezTo>
                  <a:cubicBezTo>
                    <a:pt x="1075039" y="911340"/>
                    <a:pt x="1065266" y="925999"/>
                    <a:pt x="1055493" y="940659"/>
                  </a:cubicBezTo>
                  <a:cubicBezTo>
                    <a:pt x="1048163" y="950432"/>
                    <a:pt x="1038390" y="969978"/>
                    <a:pt x="1023730" y="969978"/>
                  </a:cubicBezTo>
                  <a:cubicBezTo>
                    <a:pt x="1006627" y="969978"/>
                    <a:pt x="1006627" y="938216"/>
                    <a:pt x="1004184" y="925999"/>
                  </a:cubicBezTo>
                  <a:cubicBezTo>
                    <a:pt x="1001740" y="886907"/>
                    <a:pt x="1009070" y="847815"/>
                    <a:pt x="1021287" y="811166"/>
                  </a:cubicBezTo>
                  <a:cubicBezTo>
                    <a:pt x="1043276" y="735424"/>
                    <a:pt x="1067709" y="662126"/>
                    <a:pt x="1101915" y="591271"/>
                  </a:cubicBezTo>
                  <a:cubicBezTo>
                    <a:pt x="1133677" y="522860"/>
                    <a:pt x="1175213" y="456891"/>
                    <a:pt x="1219192" y="395810"/>
                  </a:cubicBezTo>
                  <a:cubicBezTo>
                    <a:pt x="1248511" y="356717"/>
                    <a:pt x="1272944" y="317625"/>
                    <a:pt x="1307149" y="283419"/>
                  </a:cubicBezTo>
                  <a:cubicBezTo>
                    <a:pt x="1319366" y="254100"/>
                    <a:pt x="1348685" y="227224"/>
                    <a:pt x="1373118" y="197905"/>
                  </a:cubicBezTo>
                  <a:cubicBezTo>
                    <a:pt x="1375561" y="197905"/>
                    <a:pt x="1375561" y="195462"/>
                    <a:pt x="1373118" y="197905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96" name="Freeform: Shape 3295">
              <a:extLst>
                <a:ext uri="{FF2B5EF4-FFF2-40B4-BE49-F238E27FC236}">
                  <a16:creationId xmlns:a16="http://schemas.microsoft.com/office/drawing/2014/main" id="{D0A8F9EC-6F69-431B-BAE4-1CA379169056}"/>
                </a:ext>
              </a:extLst>
            </p:cNvPr>
            <p:cNvSpPr/>
            <p:nvPr/>
          </p:nvSpPr>
          <p:spPr>
            <a:xfrm>
              <a:off x="2453085" y="-981285"/>
              <a:ext cx="1724948" cy="1740829"/>
            </a:xfrm>
            <a:custGeom>
              <a:avLst/>
              <a:gdLst>
                <a:gd name="connsiteX0" fmla="*/ 1373118 w 1724948"/>
                <a:gd name="connsiteY0" fmla="*/ 197905 h 1740829"/>
                <a:gd name="connsiteX1" fmla="*/ 1270500 w 1724948"/>
                <a:gd name="connsiteY1" fmla="*/ 290749 h 1740829"/>
                <a:gd name="connsiteX2" fmla="*/ 1170326 w 1724948"/>
                <a:gd name="connsiteY2" fmla="*/ 403139 h 1740829"/>
                <a:gd name="connsiteX3" fmla="*/ 1121461 w 1724948"/>
                <a:gd name="connsiteY3" fmla="*/ 469108 h 1740829"/>
                <a:gd name="connsiteX4" fmla="*/ 982195 w 1724948"/>
                <a:gd name="connsiteY4" fmla="*/ 728094 h 1740829"/>
                <a:gd name="connsiteX5" fmla="*/ 955319 w 1724948"/>
                <a:gd name="connsiteY5" fmla="*/ 845371 h 1740829"/>
                <a:gd name="connsiteX6" fmla="*/ 925999 w 1724948"/>
                <a:gd name="connsiteY6" fmla="*/ 891793 h 1740829"/>
                <a:gd name="connsiteX7" fmla="*/ 894237 w 1724948"/>
                <a:gd name="connsiteY7" fmla="*/ 845371 h 1740829"/>
                <a:gd name="connsiteX8" fmla="*/ 864918 w 1724948"/>
                <a:gd name="connsiteY8" fmla="*/ 769630 h 1740829"/>
                <a:gd name="connsiteX9" fmla="*/ 847815 w 1724948"/>
                <a:gd name="connsiteY9" fmla="*/ 667013 h 1740829"/>
                <a:gd name="connsiteX10" fmla="*/ 838042 w 1724948"/>
                <a:gd name="connsiteY10" fmla="*/ 559509 h 1740829"/>
                <a:gd name="connsiteX11" fmla="*/ 850258 w 1724948"/>
                <a:gd name="connsiteY11" fmla="*/ 310295 h 1740829"/>
                <a:gd name="connsiteX12" fmla="*/ 911340 w 1724948"/>
                <a:gd name="connsiteY12" fmla="*/ 87958 h 1740829"/>
                <a:gd name="connsiteX13" fmla="*/ 908897 w 1724948"/>
                <a:gd name="connsiteY13" fmla="*/ 87958 h 1740829"/>
                <a:gd name="connsiteX14" fmla="*/ 835598 w 1724948"/>
                <a:gd name="connsiteY14" fmla="*/ 307852 h 1740829"/>
                <a:gd name="connsiteX15" fmla="*/ 813609 w 1724948"/>
                <a:gd name="connsiteY15" fmla="*/ 588828 h 1740829"/>
                <a:gd name="connsiteX16" fmla="*/ 818495 w 1724948"/>
                <a:gd name="connsiteY16" fmla="*/ 671899 h 1740829"/>
                <a:gd name="connsiteX17" fmla="*/ 830712 w 1724948"/>
                <a:gd name="connsiteY17" fmla="*/ 767187 h 1740829"/>
                <a:gd name="connsiteX18" fmla="*/ 818495 w 1724948"/>
                <a:gd name="connsiteY18" fmla="*/ 813609 h 1740829"/>
                <a:gd name="connsiteX19" fmla="*/ 664570 w 1724948"/>
                <a:gd name="connsiteY19" fmla="*/ 664569 h 1740829"/>
                <a:gd name="connsiteX20" fmla="*/ 637694 w 1724948"/>
                <a:gd name="connsiteY20" fmla="*/ 630364 h 1740829"/>
                <a:gd name="connsiteX21" fmla="*/ 613261 w 1724948"/>
                <a:gd name="connsiteY21" fmla="*/ 581498 h 1740829"/>
                <a:gd name="connsiteX22" fmla="*/ 547293 w 1724948"/>
                <a:gd name="connsiteY22" fmla="*/ 395810 h 1740829"/>
                <a:gd name="connsiteX23" fmla="*/ 535076 w 1724948"/>
                <a:gd name="connsiteY23" fmla="*/ 288306 h 1740829"/>
                <a:gd name="connsiteX24" fmla="*/ 527746 w 1724948"/>
                <a:gd name="connsiteY24" fmla="*/ 180802 h 1740829"/>
                <a:gd name="connsiteX25" fmla="*/ 530190 w 1724948"/>
                <a:gd name="connsiteY25" fmla="*/ 80628 h 1740829"/>
                <a:gd name="connsiteX26" fmla="*/ 532633 w 1724948"/>
                <a:gd name="connsiteY26" fmla="*/ 65968 h 1740829"/>
                <a:gd name="connsiteX27" fmla="*/ 539963 w 1724948"/>
                <a:gd name="connsiteY27" fmla="*/ 0 h 1740829"/>
                <a:gd name="connsiteX28" fmla="*/ 537519 w 1724948"/>
                <a:gd name="connsiteY28" fmla="*/ 0 h 1740829"/>
                <a:gd name="connsiteX29" fmla="*/ 535076 w 1724948"/>
                <a:gd name="connsiteY29" fmla="*/ 9773 h 1740829"/>
                <a:gd name="connsiteX30" fmla="*/ 535076 w 1724948"/>
                <a:gd name="connsiteY30" fmla="*/ 4887 h 1740829"/>
                <a:gd name="connsiteX31" fmla="*/ 535076 w 1724948"/>
                <a:gd name="connsiteY31" fmla="*/ 4887 h 1740829"/>
                <a:gd name="connsiteX32" fmla="*/ 535076 w 1724948"/>
                <a:gd name="connsiteY32" fmla="*/ 14660 h 1740829"/>
                <a:gd name="connsiteX33" fmla="*/ 525303 w 1724948"/>
                <a:gd name="connsiteY33" fmla="*/ 41536 h 1740829"/>
                <a:gd name="connsiteX34" fmla="*/ 513087 w 1724948"/>
                <a:gd name="connsiteY34" fmla="*/ 112390 h 1740829"/>
                <a:gd name="connsiteX35" fmla="*/ 508200 w 1724948"/>
                <a:gd name="connsiteY35" fmla="*/ 224781 h 1740829"/>
                <a:gd name="connsiteX36" fmla="*/ 539963 w 1724948"/>
                <a:gd name="connsiteY36" fmla="*/ 454448 h 1740829"/>
                <a:gd name="connsiteX37" fmla="*/ 605931 w 1724948"/>
                <a:gd name="connsiteY37" fmla="*/ 613261 h 1740829"/>
                <a:gd name="connsiteX38" fmla="*/ 620591 w 1724948"/>
                <a:gd name="connsiteY38" fmla="*/ 645023 h 1740829"/>
                <a:gd name="connsiteX39" fmla="*/ 491097 w 1724948"/>
                <a:gd name="connsiteY39" fmla="*/ 542406 h 1740829"/>
                <a:gd name="connsiteX40" fmla="*/ 488654 w 1724948"/>
                <a:gd name="connsiteY40" fmla="*/ 544849 h 1740829"/>
                <a:gd name="connsiteX41" fmla="*/ 610817 w 1724948"/>
                <a:gd name="connsiteY41" fmla="*/ 674342 h 1740829"/>
                <a:gd name="connsiteX42" fmla="*/ 571725 w 1724948"/>
                <a:gd name="connsiteY42" fmla="*/ 659683 h 1740829"/>
                <a:gd name="connsiteX43" fmla="*/ 461778 w 1724948"/>
                <a:gd name="connsiteY43" fmla="*/ 610817 h 1740829"/>
                <a:gd name="connsiteX44" fmla="*/ 229668 w 1724948"/>
                <a:gd name="connsiteY44" fmla="*/ 549736 h 1740829"/>
                <a:gd name="connsiteX45" fmla="*/ 0 w 1724948"/>
                <a:gd name="connsiteY45" fmla="*/ 576612 h 1740829"/>
                <a:gd name="connsiteX46" fmla="*/ 0 w 1724948"/>
                <a:gd name="connsiteY46" fmla="*/ 579055 h 1740829"/>
                <a:gd name="connsiteX47" fmla="*/ 122163 w 1724948"/>
                <a:gd name="connsiteY47" fmla="*/ 566839 h 1740829"/>
                <a:gd name="connsiteX48" fmla="*/ 246770 w 1724948"/>
                <a:gd name="connsiteY48" fmla="*/ 583941 h 1740829"/>
                <a:gd name="connsiteX49" fmla="*/ 537519 w 1724948"/>
                <a:gd name="connsiteY49" fmla="*/ 681672 h 1740829"/>
                <a:gd name="connsiteX50" fmla="*/ 649910 w 1724948"/>
                <a:gd name="connsiteY50" fmla="*/ 730538 h 1740829"/>
                <a:gd name="connsiteX51" fmla="*/ 691445 w 1724948"/>
                <a:gd name="connsiteY51" fmla="*/ 774516 h 1740829"/>
                <a:gd name="connsiteX52" fmla="*/ 652353 w 1724948"/>
                <a:gd name="connsiteY52" fmla="*/ 796506 h 1740829"/>
                <a:gd name="connsiteX53" fmla="*/ 549736 w 1724948"/>
                <a:gd name="connsiteY53" fmla="*/ 806279 h 1740829"/>
                <a:gd name="connsiteX54" fmla="*/ 464221 w 1724948"/>
                <a:gd name="connsiteY54" fmla="*/ 816052 h 1740829"/>
                <a:gd name="connsiteX55" fmla="*/ 190575 w 1724948"/>
                <a:gd name="connsiteY55" fmla="*/ 882020 h 1740829"/>
                <a:gd name="connsiteX56" fmla="*/ 85514 w 1724948"/>
                <a:gd name="connsiteY56" fmla="*/ 930886 h 1740829"/>
                <a:gd name="connsiteX57" fmla="*/ 24433 w 1724948"/>
                <a:gd name="connsiteY57" fmla="*/ 979751 h 1740829"/>
                <a:gd name="connsiteX58" fmla="*/ 188132 w 1724948"/>
                <a:gd name="connsiteY58" fmla="*/ 911340 h 1740829"/>
                <a:gd name="connsiteX59" fmla="*/ 403139 w 1724948"/>
                <a:gd name="connsiteY59" fmla="*/ 852701 h 1740829"/>
                <a:gd name="connsiteX60" fmla="*/ 610817 w 1724948"/>
                <a:gd name="connsiteY60" fmla="*/ 828268 h 1740829"/>
                <a:gd name="connsiteX61" fmla="*/ 701219 w 1724948"/>
                <a:gd name="connsiteY61" fmla="*/ 835598 h 1740829"/>
                <a:gd name="connsiteX62" fmla="*/ 784290 w 1724948"/>
                <a:gd name="connsiteY62" fmla="*/ 860031 h 1740829"/>
                <a:gd name="connsiteX63" fmla="*/ 855144 w 1724948"/>
                <a:gd name="connsiteY63" fmla="*/ 938216 h 1740829"/>
                <a:gd name="connsiteX64" fmla="*/ 794063 w 1724948"/>
                <a:gd name="connsiteY64" fmla="*/ 965091 h 1740829"/>
                <a:gd name="connsiteX65" fmla="*/ 557066 w 1724948"/>
                <a:gd name="connsiteY65" fmla="*/ 1109244 h 1740829"/>
                <a:gd name="connsiteX66" fmla="*/ 361604 w 1724948"/>
                <a:gd name="connsiteY66" fmla="*/ 1297376 h 1740829"/>
                <a:gd name="connsiteX67" fmla="*/ 283419 w 1724948"/>
                <a:gd name="connsiteY67" fmla="*/ 1409767 h 1740829"/>
                <a:gd name="connsiteX68" fmla="*/ 258987 w 1724948"/>
                <a:gd name="connsiteY68" fmla="*/ 1468405 h 1740829"/>
                <a:gd name="connsiteX69" fmla="*/ 249214 w 1724948"/>
                <a:gd name="connsiteY69" fmla="*/ 1505054 h 1740829"/>
                <a:gd name="connsiteX70" fmla="*/ 249214 w 1724948"/>
                <a:gd name="connsiteY70" fmla="*/ 1507497 h 1740829"/>
                <a:gd name="connsiteX71" fmla="*/ 256543 w 1724948"/>
                <a:gd name="connsiteY71" fmla="*/ 1497724 h 1740829"/>
                <a:gd name="connsiteX72" fmla="*/ 283419 w 1724948"/>
                <a:gd name="connsiteY72" fmla="*/ 1443972 h 1740829"/>
                <a:gd name="connsiteX73" fmla="*/ 386037 w 1724948"/>
                <a:gd name="connsiteY73" fmla="*/ 1309592 h 1740829"/>
                <a:gd name="connsiteX74" fmla="*/ 632807 w 1724948"/>
                <a:gd name="connsiteY74" fmla="*/ 1097028 h 1740829"/>
                <a:gd name="connsiteX75" fmla="*/ 772073 w 1724948"/>
                <a:gd name="connsiteY75" fmla="*/ 1013957 h 1740829"/>
                <a:gd name="connsiteX76" fmla="*/ 798949 w 1724948"/>
                <a:gd name="connsiteY76" fmla="*/ 1004184 h 1740829"/>
                <a:gd name="connsiteX77" fmla="*/ 811166 w 1724948"/>
                <a:gd name="connsiteY77" fmla="*/ 1001741 h 1740829"/>
                <a:gd name="connsiteX78" fmla="*/ 874691 w 1724948"/>
                <a:gd name="connsiteY78" fmla="*/ 979751 h 1740829"/>
                <a:gd name="connsiteX79" fmla="*/ 947989 w 1724948"/>
                <a:gd name="connsiteY79" fmla="*/ 984638 h 1740829"/>
                <a:gd name="connsiteX80" fmla="*/ 984638 w 1724948"/>
                <a:gd name="connsiteY80" fmla="*/ 1050606 h 1740829"/>
                <a:gd name="connsiteX81" fmla="*/ 830712 w 1724948"/>
                <a:gd name="connsiteY81" fmla="*/ 1282717 h 1740829"/>
                <a:gd name="connsiteX82" fmla="*/ 781846 w 1724948"/>
                <a:gd name="connsiteY82" fmla="*/ 1387777 h 1740829"/>
                <a:gd name="connsiteX83" fmla="*/ 779403 w 1724948"/>
                <a:gd name="connsiteY83" fmla="*/ 1392664 h 1740829"/>
                <a:gd name="connsiteX84" fmla="*/ 776960 w 1724948"/>
                <a:gd name="connsiteY84" fmla="*/ 1395107 h 1740829"/>
                <a:gd name="connsiteX85" fmla="*/ 725651 w 1724948"/>
                <a:gd name="connsiteY85" fmla="*/ 1551476 h 1740829"/>
                <a:gd name="connsiteX86" fmla="*/ 713435 w 1724948"/>
                <a:gd name="connsiteY86" fmla="*/ 1646764 h 1740829"/>
                <a:gd name="connsiteX87" fmla="*/ 718321 w 1724948"/>
                <a:gd name="connsiteY87" fmla="*/ 1737165 h 1740829"/>
                <a:gd name="connsiteX88" fmla="*/ 725651 w 1724948"/>
                <a:gd name="connsiteY88" fmla="*/ 1737165 h 1740829"/>
                <a:gd name="connsiteX89" fmla="*/ 723208 w 1724948"/>
                <a:gd name="connsiteY89" fmla="*/ 1700516 h 1740829"/>
                <a:gd name="connsiteX90" fmla="*/ 732981 w 1724948"/>
                <a:gd name="connsiteY90" fmla="*/ 1649207 h 1740829"/>
                <a:gd name="connsiteX91" fmla="*/ 762300 w 1724948"/>
                <a:gd name="connsiteY91" fmla="*/ 1531930 h 1740829"/>
                <a:gd name="connsiteX92" fmla="*/ 855144 w 1724948"/>
                <a:gd name="connsiteY92" fmla="*/ 1324252 h 1740829"/>
                <a:gd name="connsiteX93" fmla="*/ 977308 w 1724948"/>
                <a:gd name="connsiteY93" fmla="*/ 1145894 h 1740829"/>
                <a:gd name="connsiteX94" fmla="*/ 1048163 w 1724948"/>
                <a:gd name="connsiteY94" fmla="*/ 1084812 h 1740829"/>
                <a:gd name="connsiteX95" fmla="*/ 1145894 w 1724948"/>
                <a:gd name="connsiteY95" fmla="*/ 1170326 h 1740829"/>
                <a:gd name="connsiteX96" fmla="*/ 1138564 w 1724948"/>
                <a:gd name="connsiteY96" fmla="*/ 1258284 h 1740829"/>
                <a:gd name="connsiteX97" fmla="*/ 1123904 w 1724948"/>
                <a:gd name="connsiteY97" fmla="*/ 1429313 h 1740829"/>
                <a:gd name="connsiteX98" fmla="*/ 1145894 w 1724948"/>
                <a:gd name="connsiteY98" fmla="*/ 1590568 h 1740829"/>
                <a:gd name="connsiteX99" fmla="*/ 1209418 w 1724948"/>
                <a:gd name="connsiteY99" fmla="*/ 1673640 h 1740829"/>
                <a:gd name="connsiteX100" fmla="*/ 1211862 w 1724948"/>
                <a:gd name="connsiteY100" fmla="*/ 1666310 h 1740829"/>
                <a:gd name="connsiteX101" fmla="*/ 1160553 w 1724948"/>
                <a:gd name="connsiteY101" fmla="*/ 1407323 h 1740829"/>
                <a:gd name="connsiteX102" fmla="*/ 1175213 w 1724948"/>
                <a:gd name="connsiteY102" fmla="*/ 1285160 h 1740829"/>
                <a:gd name="connsiteX103" fmla="*/ 1182543 w 1724948"/>
                <a:gd name="connsiteY103" fmla="*/ 1231408 h 1740829"/>
                <a:gd name="connsiteX104" fmla="*/ 1285160 w 1724948"/>
                <a:gd name="connsiteY104" fmla="*/ 1248511 h 1740829"/>
                <a:gd name="connsiteX105" fmla="*/ 1375561 w 1724948"/>
                <a:gd name="connsiteY105" fmla="*/ 1314479 h 1740829"/>
                <a:gd name="connsiteX106" fmla="*/ 1544147 w 1724948"/>
                <a:gd name="connsiteY106" fmla="*/ 1456189 h 1740829"/>
                <a:gd name="connsiteX107" fmla="*/ 1605228 w 1724948"/>
                <a:gd name="connsiteY107" fmla="*/ 1519714 h 1740829"/>
                <a:gd name="connsiteX108" fmla="*/ 1673640 w 1724948"/>
                <a:gd name="connsiteY108" fmla="*/ 1563693 h 1740829"/>
                <a:gd name="connsiteX109" fmla="*/ 1632104 w 1724948"/>
                <a:gd name="connsiteY109" fmla="*/ 1524600 h 1740829"/>
                <a:gd name="connsiteX110" fmla="*/ 1580796 w 1724948"/>
                <a:gd name="connsiteY110" fmla="*/ 1470848 h 1740829"/>
                <a:gd name="connsiteX111" fmla="*/ 1485508 w 1724948"/>
                <a:gd name="connsiteY111" fmla="*/ 1365788 h 1740829"/>
                <a:gd name="connsiteX112" fmla="*/ 1260727 w 1724948"/>
                <a:gd name="connsiteY112" fmla="*/ 1189872 h 1740829"/>
                <a:gd name="connsiteX113" fmla="*/ 1182543 w 1724948"/>
                <a:gd name="connsiteY113" fmla="*/ 1126347 h 1740829"/>
                <a:gd name="connsiteX114" fmla="*/ 1246067 w 1724948"/>
                <a:gd name="connsiteY114" fmla="*/ 1070152 h 1740829"/>
                <a:gd name="connsiteX115" fmla="*/ 1302263 w 1724948"/>
                <a:gd name="connsiteY115" fmla="*/ 1060379 h 1740829"/>
                <a:gd name="connsiteX116" fmla="*/ 1385334 w 1724948"/>
                <a:gd name="connsiteY116" fmla="*/ 1043276 h 1740829"/>
                <a:gd name="connsiteX117" fmla="*/ 1500168 w 1724948"/>
                <a:gd name="connsiteY117" fmla="*/ 1028616 h 1740829"/>
                <a:gd name="connsiteX118" fmla="*/ 1722505 w 1724948"/>
                <a:gd name="connsiteY118" fmla="*/ 1065266 h 1740829"/>
                <a:gd name="connsiteX119" fmla="*/ 1724948 w 1724948"/>
                <a:gd name="connsiteY119" fmla="*/ 1062822 h 1740829"/>
                <a:gd name="connsiteX120" fmla="*/ 1671197 w 1724948"/>
                <a:gd name="connsiteY120" fmla="*/ 1033503 h 1740829"/>
                <a:gd name="connsiteX121" fmla="*/ 1649207 w 1724948"/>
                <a:gd name="connsiteY121" fmla="*/ 1026173 h 1740829"/>
                <a:gd name="connsiteX122" fmla="*/ 1568579 w 1724948"/>
                <a:gd name="connsiteY122" fmla="*/ 1013957 h 1740829"/>
                <a:gd name="connsiteX123" fmla="*/ 1370674 w 1724948"/>
                <a:gd name="connsiteY123" fmla="*/ 1009070 h 1740829"/>
                <a:gd name="connsiteX124" fmla="*/ 1187429 w 1724948"/>
                <a:gd name="connsiteY124" fmla="*/ 1040833 h 1740829"/>
                <a:gd name="connsiteX125" fmla="*/ 1114131 w 1724948"/>
                <a:gd name="connsiteY125" fmla="*/ 1045719 h 1740829"/>
                <a:gd name="connsiteX126" fmla="*/ 1087255 w 1724948"/>
                <a:gd name="connsiteY126" fmla="*/ 962648 h 1740829"/>
                <a:gd name="connsiteX127" fmla="*/ 1145894 w 1724948"/>
                <a:gd name="connsiteY127" fmla="*/ 882020 h 1740829"/>
                <a:gd name="connsiteX128" fmla="*/ 1272944 w 1724948"/>
                <a:gd name="connsiteY128" fmla="*/ 769630 h 1740829"/>
                <a:gd name="connsiteX129" fmla="*/ 1436643 w 1724948"/>
                <a:gd name="connsiteY129" fmla="*/ 659683 h 1740829"/>
                <a:gd name="connsiteX130" fmla="*/ 1593012 w 1724948"/>
                <a:gd name="connsiteY130" fmla="*/ 598601 h 1740829"/>
                <a:gd name="connsiteX131" fmla="*/ 1593012 w 1724948"/>
                <a:gd name="connsiteY131" fmla="*/ 596158 h 1740829"/>
                <a:gd name="connsiteX132" fmla="*/ 1368231 w 1724948"/>
                <a:gd name="connsiteY132" fmla="*/ 686559 h 1740829"/>
                <a:gd name="connsiteX133" fmla="*/ 1216748 w 1724948"/>
                <a:gd name="connsiteY133" fmla="*/ 784290 h 1740829"/>
                <a:gd name="connsiteX134" fmla="*/ 1162996 w 1724948"/>
                <a:gd name="connsiteY134" fmla="*/ 828268 h 1740829"/>
                <a:gd name="connsiteX135" fmla="*/ 1087255 w 1724948"/>
                <a:gd name="connsiteY135" fmla="*/ 896680 h 1740829"/>
                <a:gd name="connsiteX136" fmla="*/ 1055493 w 1724948"/>
                <a:gd name="connsiteY136" fmla="*/ 940659 h 1740829"/>
                <a:gd name="connsiteX137" fmla="*/ 1023730 w 1724948"/>
                <a:gd name="connsiteY137" fmla="*/ 969978 h 1740829"/>
                <a:gd name="connsiteX138" fmla="*/ 1004184 w 1724948"/>
                <a:gd name="connsiteY138" fmla="*/ 925999 h 1740829"/>
                <a:gd name="connsiteX139" fmla="*/ 1021287 w 1724948"/>
                <a:gd name="connsiteY139" fmla="*/ 811166 h 1740829"/>
                <a:gd name="connsiteX140" fmla="*/ 1101915 w 1724948"/>
                <a:gd name="connsiteY140" fmla="*/ 591271 h 1740829"/>
                <a:gd name="connsiteX141" fmla="*/ 1219192 w 1724948"/>
                <a:gd name="connsiteY141" fmla="*/ 395810 h 1740829"/>
                <a:gd name="connsiteX142" fmla="*/ 1307149 w 1724948"/>
                <a:gd name="connsiteY142" fmla="*/ 283419 h 1740829"/>
                <a:gd name="connsiteX143" fmla="*/ 1373118 w 1724948"/>
                <a:gd name="connsiteY143" fmla="*/ 197905 h 1740829"/>
                <a:gd name="connsiteX144" fmla="*/ 1373118 w 1724948"/>
                <a:gd name="connsiteY144" fmla="*/ 197905 h 1740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1724948" h="1740829">
                  <a:moveTo>
                    <a:pt x="1373118" y="197905"/>
                  </a:moveTo>
                  <a:cubicBezTo>
                    <a:pt x="1338912" y="229667"/>
                    <a:pt x="1302263" y="258987"/>
                    <a:pt x="1270500" y="290749"/>
                  </a:cubicBezTo>
                  <a:cubicBezTo>
                    <a:pt x="1236295" y="327398"/>
                    <a:pt x="1202089" y="364047"/>
                    <a:pt x="1170326" y="403139"/>
                  </a:cubicBezTo>
                  <a:cubicBezTo>
                    <a:pt x="1153224" y="425129"/>
                    <a:pt x="1136120" y="447118"/>
                    <a:pt x="1121461" y="469108"/>
                  </a:cubicBezTo>
                  <a:cubicBezTo>
                    <a:pt x="1065266" y="544849"/>
                    <a:pt x="1011514" y="637693"/>
                    <a:pt x="982195" y="728094"/>
                  </a:cubicBezTo>
                  <a:cubicBezTo>
                    <a:pt x="969978" y="767187"/>
                    <a:pt x="962648" y="806279"/>
                    <a:pt x="955319" y="845371"/>
                  </a:cubicBezTo>
                  <a:cubicBezTo>
                    <a:pt x="952875" y="860031"/>
                    <a:pt x="947989" y="901567"/>
                    <a:pt x="925999" y="891793"/>
                  </a:cubicBezTo>
                  <a:cubicBezTo>
                    <a:pt x="911340" y="886907"/>
                    <a:pt x="901567" y="857588"/>
                    <a:pt x="894237" y="845371"/>
                  </a:cubicBezTo>
                  <a:cubicBezTo>
                    <a:pt x="882020" y="820939"/>
                    <a:pt x="872248" y="796506"/>
                    <a:pt x="864918" y="769630"/>
                  </a:cubicBezTo>
                  <a:cubicBezTo>
                    <a:pt x="855144" y="737867"/>
                    <a:pt x="850258" y="698775"/>
                    <a:pt x="847815" y="667013"/>
                  </a:cubicBezTo>
                  <a:cubicBezTo>
                    <a:pt x="845371" y="630364"/>
                    <a:pt x="838042" y="596158"/>
                    <a:pt x="838042" y="559509"/>
                  </a:cubicBezTo>
                  <a:cubicBezTo>
                    <a:pt x="833155" y="476438"/>
                    <a:pt x="838042" y="393366"/>
                    <a:pt x="850258" y="310295"/>
                  </a:cubicBezTo>
                  <a:cubicBezTo>
                    <a:pt x="860031" y="232111"/>
                    <a:pt x="889350" y="161256"/>
                    <a:pt x="911340" y="87958"/>
                  </a:cubicBezTo>
                  <a:cubicBezTo>
                    <a:pt x="911340" y="87958"/>
                    <a:pt x="911340" y="85514"/>
                    <a:pt x="908897" y="87958"/>
                  </a:cubicBezTo>
                  <a:cubicBezTo>
                    <a:pt x="882020" y="161256"/>
                    <a:pt x="850258" y="229667"/>
                    <a:pt x="835598" y="307852"/>
                  </a:cubicBezTo>
                  <a:cubicBezTo>
                    <a:pt x="818495" y="400696"/>
                    <a:pt x="813609" y="493540"/>
                    <a:pt x="813609" y="588828"/>
                  </a:cubicBezTo>
                  <a:cubicBezTo>
                    <a:pt x="813609" y="615704"/>
                    <a:pt x="813609" y="645023"/>
                    <a:pt x="818495" y="671899"/>
                  </a:cubicBezTo>
                  <a:cubicBezTo>
                    <a:pt x="823382" y="703662"/>
                    <a:pt x="825825" y="735424"/>
                    <a:pt x="830712" y="767187"/>
                  </a:cubicBezTo>
                  <a:cubicBezTo>
                    <a:pt x="833155" y="784290"/>
                    <a:pt x="850258" y="835598"/>
                    <a:pt x="818495" y="813609"/>
                  </a:cubicBezTo>
                  <a:cubicBezTo>
                    <a:pt x="762300" y="774516"/>
                    <a:pt x="706105" y="718321"/>
                    <a:pt x="664570" y="664569"/>
                  </a:cubicBezTo>
                  <a:cubicBezTo>
                    <a:pt x="654796" y="652353"/>
                    <a:pt x="647466" y="642580"/>
                    <a:pt x="637694" y="630364"/>
                  </a:cubicBezTo>
                  <a:cubicBezTo>
                    <a:pt x="627921" y="615704"/>
                    <a:pt x="620591" y="598601"/>
                    <a:pt x="613261" y="581498"/>
                  </a:cubicBezTo>
                  <a:cubicBezTo>
                    <a:pt x="588828" y="522860"/>
                    <a:pt x="561952" y="459335"/>
                    <a:pt x="547293" y="395810"/>
                  </a:cubicBezTo>
                  <a:cubicBezTo>
                    <a:pt x="537519" y="361604"/>
                    <a:pt x="537519" y="324955"/>
                    <a:pt x="535076" y="288306"/>
                  </a:cubicBezTo>
                  <a:cubicBezTo>
                    <a:pt x="532633" y="251657"/>
                    <a:pt x="525303" y="215008"/>
                    <a:pt x="527746" y="180802"/>
                  </a:cubicBezTo>
                  <a:cubicBezTo>
                    <a:pt x="527746" y="146596"/>
                    <a:pt x="530190" y="114834"/>
                    <a:pt x="530190" y="80628"/>
                  </a:cubicBezTo>
                  <a:cubicBezTo>
                    <a:pt x="530190" y="75741"/>
                    <a:pt x="530190" y="70855"/>
                    <a:pt x="532633" y="65968"/>
                  </a:cubicBezTo>
                  <a:cubicBezTo>
                    <a:pt x="537519" y="43979"/>
                    <a:pt x="542406" y="21989"/>
                    <a:pt x="539963" y="0"/>
                  </a:cubicBezTo>
                  <a:cubicBezTo>
                    <a:pt x="539963" y="0"/>
                    <a:pt x="537519" y="0"/>
                    <a:pt x="537519" y="0"/>
                  </a:cubicBezTo>
                  <a:cubicBezTo>
                    <a:pt x="537519" y="2443"/>
                    <a:pt x="537519" y="7330"/>
                    <a:pt x="535076" y="9773"/>
                  </a:cubicBezTo>
                  <a:cubicBezTo>
                    <a:pt x="535076" y="7330"/>
                    <a:pt x="535076" y="7330"/>
                    <a:pt x="535076" y="4887"/>
                  </a:cubicBezTo>
                  <a:cubicBezTo>
                    <a:pt x="535076" y="4887"/>
                    <a:pt x="535076" y="4887"/>
                    <a:pt x="535076" y="4887"/>
                  </a:cubicBezTo>
                  <a:cubicBezTo>
                    <a:pt x="535076" y="7330"/>
                    <a:pt x="535076" y="12216"/>
                    <a:pt x="535076" y="14660"/>
                  </a:cubicBezTo>
                  <a:cubicBezTo>
                    <a:pt x="532633" y="24433"/>
                    <a:pt x="527746" y="31763"/>
                    <a:pt x="525303" y="41536"/>
                  </a:cubicBezTo>
                  <a:cubicBezTo>
                    <a:pt x="520416" y="65968"/>
                    <a:pt x="517973" y="87958"/>
                    <a:pt x="513087" y="112390"/>
                  </a:cubicBezTo>
                  <a:cubicBezTo>
                    <a:pt x="508200" y="149039"/>
                    <a:pt x="508200" y="188132"/>
                    <a:pt x="508200" y="224781"/>
                  </a:cubicBezTo>
                  <a:cubicBezTo>
                    <a:pt x="508200" y="302965"/>
                    <a:pt x="520416" y="378707"/>
                    <a:pt x="539963" y="454448"/>
                  </a:cubicBezTo>
                  <a:cubicBezTo>
                    <a:pt x="554622" y="513087"/>
                    <a:pt x="574168" y="564395"/>
                    <a:pt x="605931" y="613261"/>
                  </a:cubicBezTo>
                  <a:cubicBezTo>
                    <a:pt x="610817" y="623034"/>
                    <a:pt x="615704" y="632807"/>
                    <a:pt x="620591" y="645023"/>
                  </a:cubicBezTo>
                  <a:cubicBezTo>
                    <a:pt x="579055" y="608374"/>
                    <a:pt x="532633" y="576612"/>
                    <a:pt x="491097" y="542406"/>
                  </a:cubicBezTo>
                  <a:cubicBezTo>
                    <a:pt x="488654" y="542406"/>
                    <a:pt x="488654" y="544849"/>
                    <a:pt x="488654" y="544849"/>
                  </a:cubicBezTo>
                  <a:cubicBezTo>
                    <a:pt x="525303" y="591271"/>
                    <a:pt x="566839" y="635250"/>
                    <a:pt x="610817" y="674342"/>
                  </a:cubicBezTo>
                  <a:cubicBezTo>
                    <a:pt x="598601" y="669456"/>
                    <a:pt x="583942" y="664569"/>
                    <a:pt x="571725" y="659683"/>
                  </a:cubicBezTo>
                  <a:cubicBezTo>
                    <a:pt x="535076" y="640137"/>
                    <a:pt x="498427" y="627920"/>
                    <a:pt x="461778" y="610817"/>
                  </a:cubicBezTo>
                  <a:cubicBezTo>
                    <a:pt x="386037" y="581498"/>
                    <a:pt x="310296" y="559509"/>
                    <a:pt x="229668" y="549736"/>
                  </a:cubicBezTo>
                  <a:cubicBezTo>
                    <a:pt x="153926" y="539963"/>
                    <a:pt x="68412" y="539963"/>
                    <a:pt x="0" y="576612"/>
                  </a:cubicBezTo>
                  <a:cubicBezTo>
                    <a:pt x="0" y="576612"/>
                    <a:pt x="0" y="579055"/>
                    <a:pt x="0" y="579055"/>
                  </a:cubicBezTo>
                  <a:cubicBezTo>
                    <a:pt x="36649" y="566839"/>
                    <a:pt x="85514" y="564395"/>
                    <a:pt x="122163" y="566839"/>
                  </a:cubicBezTo>
                  <a:cubicBezTo>
                    <a:pt x="163699" y="569282"/>
                    <a:pt x="205235" y="574168"/>
                    <a:pt x="246770" y="583941"/>
                  </a:cubicBezTo>
                  <a:cubicBezTo>
                    <a:pt x="346945" y="605931"/>
                    <a:pt x="444675" y="640137"/>
                    <a:pt x="537519" y="681672"/>
                  </a:cubicBezTo>
                  <a:cubicBezTo>
                    <a:pt x="574168" y="698775"/>
                    <a:pt x="615704" y="708548"/>
                    <a:pt x="649910" y="730538"/>
                  </a:cubicBezTo>
                  <a:cubicBezTo>
                    <a:pt x="662126" y="737867"/>
                    <a:pt x="693889" y="754970"/>
                    <a:pt x="691445" y="774516"/>
                  </a:cubicBezTo>
                  <a:cubicBezTo>
                    <a:pt x="689002" y="789176"/>
                    <a:pt x="664570" y="794063"/>
                    <a:pt x="652353" y="796506"/>
                  </a:cubicBezTo>
                  <a:cubicBezTo>
                    <a:pt x="618147" y="801392"/>
                    <a:pt x="583942" y="803836"/>
                    <a:pt x="549736" y="806279"/>
                  </a:cubicBezTo>
                  <a:cubicBezTo>
                    <a:pt x="520416" y="808722"/>
                    <a:pt x="493541" y="811166"/>
                    <a:pt x="464221" y="816052"/>
                  </a:cubicBezTo>
                  <a:cubicBezTo>
                    <a:pt x="368934" y="828268"/>
                    <a:pt x="278533" y="847815"/>
                    <a:pt x="190575" y="882020"/>
                  </a:cubicBezTo>
                  <a:cubicBezTo>
                    <a:pt x="153926" y="896680"/>
                    <a:pt x="119720" y="911340"/>
                    <a:pt x="85514" y="930886"/>
                  </a:cubicBezTo>
                  <a:cubicBezTo>
                    <a:pt x="63525" y="943102"/>
                    <a:pt x="41536" y="957762"/>
                    <a:pt x="24433" y="979751"/>
                  </a:cubicBezTo>
                  <a:cubicBezTo>
                    <a:pt x="75742" y="950432"/>
                    <a:pt x="131937" y="928442"/>
                    <a:pt x="188132" y="911340"/>
                  </a:cubicBezTo>
                  <a:cubicBezTo>
                    <a:pt x="258987" y="889350"/>
                    <a:pt x="332285" y="869804"/>
                    <a:pt x="403139" y="852701"/>
                  </a:cubicBezTo>
                  <a:cubicBezTo>
                    <a:pt x="471551" y="838041"/>
                    <a:pt x="539963" y="825825"/>
                    <a:pt x="610817" y="828268"/>
                  </a:cubicBezTo>
                  <a:cubicBezTo>
                    <a:pt x="640137" y="828268"/>
                    <a:pt x="671899" y="830712"/>
                    <a:pt x="701219" y="835598"/>
                  </a:cubicBezTo>
                  <a:cubicBezTo>
                    <a:pt x="728094" y="840485"/>
                    <a:pt x="759857" y="845371"/>
                    <a:pt x="784290" y="860031"/>
                  </a:cubicBezTo>
                  <a:cubicBezTo>
                    <a:pt x="803836" y="874691"/>
                    <a:pt x="886907" y="901567"/>
                    <a:pt x="855144" y="938216"/>
                  </a:cubicBezTo>
                  <a:cubicBezTo>
                    <a:pt x="840485" y="952875"/>
                    <a:pt x="811166" y="957762"/>
                    <a:pt x="794063" y="965091"/>
                  </a:cubicBezTo>
                  <a:cubicBezTo>
                    <a:pt x="706105" y="996854"/>
                    <a:pt x="627921" y="1053049"/>
                    <a:pt x="557066" y="1109244"/>
                  </a:cubicBezTo>
                  <a:cubicBezTo>
                    <a:pt x="486211" y="1165440"/>
                    <a:pt x="417799" y="1226521"/>
                    <a:pt x="361604" y="1297376"/>
                  </a:cubicBezTo>
                  <a:cubicBezTo>
                    <a:pt x="334728" y="1334025"/>
                    <a:pt x="305409" y="1370674"/>
                    <a:pt x="283419" y="1409767"/>
                  </a:cubicBezTo>
                  <a:cubicBezTo>
                    <a:pt x="273646" y="1429313"/>
                    <a:pt x="266317" y="1448859"/>
                    <a:pt x="258987" y="1468405"/>
                  </a:cubicBezTo>
                  <a:cubicBezTo>
                    <a:pt x="256543" y="1475735"/>
                    <a:pt x="254100" y="1502611"/>
                    <a:pt x="249214" y="1505054"/>
                  </a:cubicBezTo>
                  <a:cubicBezTo>
                    <a:pt x="249214" y="1505054"/>
                    <a:pt x="249214" y="1507497"/>
                    <a:pt x="249214" y="1507497"/>
                  </a:cubicBezTo>
                  <a:cubicBezTo>
                    <a:pt x="254100" y="1505054"/>
                    <a:pt x="254100" y="1500168"/>
                    <a:pt x="256543" y="1497724"/>
                  </a:cubicBezTo>
                  <a:cubicBezTo>
                    <a:pt x="263873" y="1478178"/>
                    <a:pt x="273646" y="1461075"/>
                    <a:pt x="283419" y="1443972"/>
                  </a:cubicBezTo>
                  <a:cubicBezTo>
                    <a:pt x="310296" y="1395107"/>
                    <a:pt x="349388" y="1351128"/>
                    <a:pt x="386037" y="1309592"/>
                  </a:cubicBezTo>
                  <a:cubicBezTo>
                    <a:pt x="456892" y="1228965"/>
                    <a:pt x="542406" y="1158110"/>
                    <a:pt x="632807" y="1097028"/>
                  </a:cubicBezTo>
                  <a:cubicBezTo>
                    <a:pt x="679229" y="1065266"/>
                    <a:pt x="720765" y="1035946"/>
                    <a:pt x="772073" y="1013957"/>
                  </a:cubicBezTo>
                  <a:cubicBezTo>
                    <a:pt x="779403" y="1009070"/>
                    <a:pt x="789176" y="1006627"/>
                    <a:pt x="798949" y="1004184"/>
                  </a:cubicBezTo>
                  <a:cubicBezTo>
                    <a:pt x="803836" y="1004184"/>
                    <a:pt x="806279" y="1001741"/>
                    <a:pt x="811166" y="1001741"/>
                  </a:cubicBezTo>
                  <a:cubicBezTo>
                    <a:pt x="833155" y="994411"/>
                    <a:pt x="852701" y="982194"/>
                    <a:pt x="874691" y="979751"/>
                  </a:cubicBezTo>
                  <a:cubicBezTo>
                    <a:pt x="901567" y="977308"/>
                    <a:pt x="921113" y="974865"/>
                    <a:pt x="947989" y="984638"/>
                  </a:cubicBezTo>
                  <a:cubicBezTo>
                    <a:pt x="974865" y="994411"/>
                    <a:pt x="1001740" y="1023730"/>
                    <a:pt x="984638" y="1050606"/>
                  </a:cubicBezTo>
                  <a:cubicBezTo>
                    <a:pt x="935772" y="1128791"/>
                    <a:pt x="874691" y="1199645"/>
                    <a:pt x="830712" y="1282717"/>
                  </a:cubicBezTo>
                  <a:cubicBezTo>
                    <a:pt x="813609" y="1316922"/>
                    <a:pt x="796506" y="1351128"/>
                    <a:pt x="781846" y="1387777"/>
                  </a:cubicBezTo>
                  <a:cubicBezTo>
                    <a:pt x="781846" y="1390220"/>
                    <a:pt x="779403" y="1390220"/>
                    <a:pt x="779403" y="1392664"/>
                  </a:cubicBezTo>
                  <a:cubicBezTo>
                    <a:pt x="779403" y="1392664"/>
                    <a:pt x="779403" y="1395107"/>
                    <a:pt x="776960" y="1395107"/>
                  </a:cubicBezTo>
                  <a:cubicBezTo>
                    <a:pt x="754971" y="1446416"/>
                    <a:pt x="735424" y="1497724"/>
                    <a:pt x="725651" y="1551476"/>
                  </a:cubicBezTo>
                  <a:cubicBezTo>
                    <a:pt x="718321" y="1583239"/>
                    <a:pt x="715878" y="1615001"/>
                    <a:pt x="713435" y="1646764"/>
                  </a:cubicBezTo>
                  <a:cubicBezTo>
                    <a:pt x="710992" y="1676083"/>
                    <a:pt x="708548" y="1707845"/>
                    <a:pt x="718321" y="1737165"/>
                  </a:cubicBezTo>
                  <a:cubicBezTo>
                    <a:pt x="720765" y="1742051"/>
                    <a:pt x="725651" y="1742051"/>
                    <a:pt x="725651" y="1737165"/>
                  </a:cubicBezTo>
                  <a:cubicBezTo>
                    <a:pt x="728094" y="1724948"/>
                    <a:pt x="723208" y="1712732"/>
                    <a:pt x="723208" y="1700516"/>
                  </a:cubicBezTo>
                  <a:cubicBezTo>
                    <a:pt x="725651" y="1683413"/>
                    <a:pt x="730538" y="1666310"/>
                    <a:pt x="732981" y="1649207"/>
                  </a:cubicBezTo>
                  <a:cubicBezTo>
                    <a:pt x="737868" y="1610115"/>
                    <a:pt x="750084" y="1571022"/>
                    <a:pt x="762300" y="1531930"/>
                  </a:cubicBezTo>
                  <a:cubicBezTo>
                    <a:pt x="784290" y="1458632"/>
                    <a:pt x="813609" y="1387777"/>
                    <a:pt x="855144" y="1324252"/>
                  </a:cubicBezTo>
                  <a:cubicBezTo>
                    <a:pt x="894237" y="1263170"/>
                    <a:pt x="925999" y="1199645"/>
                    <a:pt x="977308" y="1145894"/>
                  </a:cubicBezTo>
                  <a:cubicBezTo>
                    <a:pt x="996854" y="1126347"/>
                    <a:pt x="1023730" y="1077482"/>
                    <a:pt x="1048163" y="1084812"/>
                  </a:cubicBezTo>
                  <a:cubicBezTo>
                    <a:pt x="1092142" y="1097028"/>
                    <a:pt x="1138564" y="1136120"/>
                    <a:pt x="1145894" y="1170326"/>
                  </a:cubicBezTo>
                  <a:cubicBezTo>
                    <a:pt x="1150780" y="1192316"/>
                    <a:pt x="1143450" y="1236294"/>
                    <a:pt x="1138564" y="1258284"/>
                  </a:cubicBezTo>
                  <a:cubicBezTo>
                    <a:pt x="1131234" y="1314479"/>
                    <a:pt x="1123904" y="1373118"/>
                    <a:pt x="1123904" y="1429313"/>
                  </a:cubicBezTo>
                  <a:cubicBezTo>
                    <a:pt x="1123904" y="1483065"/>
                    <a:pt x="1126347" y="1536817"/>
                    <a:pt x="1145894" y="1590568"/>
                  </a:cubicBezTo>
                  <a:cubicBezTo>
                    <a:pt x="1155667" y="1617444"/>
                    <a:pt x="1180099" y="1663867"/>
                    <a:pt x="1209418" y="1673640"/>
                  </a:cubicBezTo>
                  <a:cubicBezTo>
                    <a:pt x="1214305" y="1676083"/>
                    <a:pt x="1214305" y="1668753"/>
                    <a:pt x="1211862" y="1666310"/>
                  </a:cubicBezTo>
                  <a:cubicBezTo>
                    <a:pt x="1150780" y="1588125"/>
                    <a:pt x="1155667" y="1502611"/>
                    <a:pt x="1160553" y="1407323"/>
                  </a:cubicBezTo>
                  <a:cubicBezTo>
                    <a:pt x="1162996" y="1365788"/>
                    <a:pt x="1167883" y="1324252"/>
                    <a:pt x="1175213" y="1285160"/>
                  </a:cubicBezTo>
                  <a:cubicBezTo>
                    <a:pt x="1177656" y="1268057"/>
                    <a:pt x="1180099" y="1248511"/>
                    <a:pt x="1182543" y="1231408"/>
                  </a:cubicBezTo>
                  <a:cubicBezTo>
                    <a:pt x="1192316" y="1158110"/>
                    <a:pt x="1253397" y="1226521"/>
                    <a:pt x="1285160" y="1248511"/>
                  </a:cubicBezTo>
                  <a:cubicBezTo>
                    <a:pt x="1314479" y="1270500"/>
                    <a:pt x="1346242" y="1292490"/>
                    <a:pt x="1375561" y="1314479"/>
                  </a:cubicBezTo>
                  <a:cubicBezTo>
                    <a:pt x="1434200" y="1358458"/>
                    <a:pt x="1492838" y="1402437"/>
                    <a:pt x="1544147" y="1456189"/>
                  </a:cubicBezTo>
                  <a:cubicBezTo>
                    <a:pt x="1563692" y="1475735"/>
                    <a:pt x="1583239" y="1500168"/>
                    <a:pt x="1605228" y="1519714"/>
                  </a:cubicBezTo>
                  <a:cubicBezTo>
                    <a:pt x="1627218" y="1534373"/>
                    <a:pt x="1649207" y="1551476"/>
                    <a:pt x="1673640" y="1563693"/>
                  </a:cubicBezTo>
                  <a:cubicBezTo>
                    <a:pt x="1663867" y="1549033"/>
                    <a:pt x="1641877" y="1534373"/>
                    <a:pt x="1632104" y="1524600"/>
                  </a:cubicBezTo>
                  <a:cubicBezTo>
                    <a:pt x="1615001" y="1507497"/>
                    <a:pt x="1597898" y="1490394"/>
                    <a:pt x="1580796" y="1470848"/>
                  </a:cubicBezTo>
                  <a:cubicBezTo>
                    <a:pt x="1549033" y="1436643"/>
                    <a:pt x="1519714" y="1397550"/>
                    <a:pt x="1485508" y="1365788"/>
                  </a:cubicBezTo>
                  <a:cubicBezTo>
                    <a:pt x="1417096" y="1299819"/>
                    <a:pt x="1334025" y="1250954"/>
                    <a:pt x="1260727" y="1189872"/>
                  </a:cubicBezTo>
                  <a:cubicBezTo>
                    <a:pt x="1236295" y="1170326"/>
                    <a:pt x="1202089" y="1153223"/>
                    <a:pt x="1182543" y="1126347"/>
                  </a:cubicBezTo>
                  <a:cubicBezTo>
                    <a:pt x="1155667" y="1087255"/>
                    <a:pt x="1219192" y="1075039"/>
                    <a:pt x="1246067" y="1070152"/>
                  </a:cubicBezTo>
                  <a:cubicBezTo>
                    <a:pt x="1265614" y="1065266"/>
                    <a:pt x="1285160" y="1065266"/>
                    <a:pt x="1302263" y="1060379"/>
                  </a:cubicBezTo>
                  <a:cubicBezTo>
                    <a:pt x="1329139" y="1055493"/>
                    <a:pt x="1358458" y="1050606"/>
                    <a:pt x="1385334" y="1043276"/>
                  </a:cubicBezTo>
                  <a:cubicBezTo>
                    <a:pt x="1421983" y="1031060"/>
                    <a:pt x="1461075" y="1033503"/>
                    <a:pt x="1500168" y="1028616"/>
                  </a:cubicBezTo>
                  <a:cubicBezTo>
                    <a:pt x="1575909" y="1026173"/>
                    <a:pt x="1651650" y="1033503"/>
                    <a:pt x="1722505" y="1065266"/>
                  </a:cubicBezTo>
                  <a:cubicBezTo>
                    <a:pt x="1724948" y="1065266"/>
                    <a:pt x="1724948" y="1065266"/>
                    <a:pt x="1724948" y="1062822"/>
                  </a:cubicBezTo>
                  <a:cubicBezTo>
                    <a:pt x="1710289" y="1050606"/>
                    <a:pt x="1690743" y="1040833"/>
                    <a:pt x="1671197" y="1033503"/>
                  </a:cubicBezTo>
                  <a:cubicBezTo>
                    <a:pt x="1663867" y="1031060"/>
                    <a:pt x="1656537" y="1028616"/>
                    <a:pt x="1649207" y="1026173"/>
                  </a:cubicBezTo>
                  <a:cubicBezTo>
                    <a:pt x="1622331" y="1021287"/>
                    <a:pt x="1595455" y="1016400"/>
                    <a:pt x="1568579" y="1013957"/>
                  </a:cubicBezTo>
                  <a:cubicBezTo>
                    <a:pt x="1500168" y="1004184"/>
                    <a:pt x="1436643" y="1006627"/>
                    <a:pt x="1370674" y="1009070"/>
                  </a:cubicBezTo>
                  <a:cubicBezTo>
                    <a:pt x="1309593" y="1011514"/>
                    <a:pt x="1248511" y="1031060"/>
                    <a:pt x="1187429" y="1040833"/>
                  </a:cubicBezTo>
                  <a:cubicBezTo>
                    <a:pt x="1162996" y="1043276"/>
                    <a:pt x="1138564" y="1053049"/>
                    <a:pt x="1114131" y="1045719"/>
                  </a:cubicBezTo>
                  <a:cubicBezTo>
                    <a:pt x="1077482" y="1035946"/>
                    <a:pt x="1077482" y="991967"/>
                    <a:pt x="1087255" y="962648"/>
                  </a:cubicBezTo>
                  <a:cubicBezTo>
                    <a:pt x="1099471" y="930886"/>
                    <a:pt x="1123904" y="906453"/>
                    <a:pt x="1145894" y="882020"/>
                  </a:cubicBezTo>
                  <a:cubicBezTo>
                    <a:pt x="1184986" y="840485"/>
                    <a:pt x="1226522" y="803836"/>
                    <a:pt x="1272944" y="769630"/>
                  </a:cubicBezTo>
                  <a:cubicBezTo>
                    <a:pt x="1326695" y="730538"/>
                    <a:pt x="1378004" y="691445"/>
                    <a:pt x="1436643" y="659683"/>
                  </a:cubicBezTo>
                  <a:cubicBezTo>
                    <a:pt x="1485508" y="632807"/>
                    <a:pt x="1541703" y="615704"/>
                    <a:pt x="1593012" y="598601"/>
                  </a:cubicBezTo>
                  <a:cubicBezTo>
                    <a:pt x="1593012" y="598601"/>
                    <a:pt x="1593012" y="596158"/>
                    <a:pt x="1593012" y="596158"/>
                  </a:cubicBezTo>
                  <a:cubicBezTo>
                    <a:pt x="1514827" y="610817"/>
                    <a:pt x="1439086" y="645023"/>
                    <a:pt x="1368231" y="686559"/>
                  </a:cubicBezTo>
                  <a:cubicBezTo>
                    <a:pt x="1316923" y="715878"/>
                    <a:pt x="1265614" y="750084"/>
                    <a:pt x="1216748" y="784290"/>
                  </a:cubicBezTo>
                  <a:cubicBezTo>
                    <a:pt x="1197202" y="798949"/>
                    <a:pt x="1180099" y="813609"/>
                    <a:pt x="1162996" y="828268"/>
                  </a:cubicBezTo>
                  <a:cubicBezTo>
                    <a:pt x="1136120" y="852701"/>
                    <a:pt x="1111688" y="867361"/>
                    <a:pt x="1087255" y="896680"/>
                  </a:cubicBezTo>
                  <a:cubicBezTo>
                    <a:pt x="1075039" y="911340"/>
                    <a:pt x="1065266" y="925999"/>
                    <a:pt x="1055493" y="940659"/>
                  </a:cubicBezTo>
                  <a:cubicBezTo>
                    <a:pt x="1048163" y="950432"/>
                    <a:pt x="1038390" y="969978"/>
                    <a:pt x="1023730" y="969978"/>
                  </a:cubicBezTo>
                  <a:cubicBezTo>
                    <a:pt x="1006627" y="969978"/>
                    <a:pt x="1006627" y="938216"/>
                    <a:pt x="1004184" y="925999"/>
                  </a:cubicBezTo>
                  <a:cubicBezTo>
                    <a:pt x="1001740" y="886907"/>
                    <a:pt x="1009070" y="847815"/>
                    <a:pt x="1021287" y="811166"/>
                  </a:cubicBezTo>
                  <a:cubicBezTo>
                    <a:pt x="1043276" y="735424"/>
                    <a:pt x="1067709" y="662126"/>
                    <a:pt x="1101915" y="591271"/>
                  </a:cubicBezTo>
                  <a:cubicBezTo>
                    <a:pt x="1133677" y="522860"/>
                    <a:pt x="1175213" y="456891"/>
                    <a:pt x="1219192" y="395810"/>
                  </a:cubicBezTo>
                  <a:cubicBezTo>
                    <a:pt x="1248511" y="356717"/>
                    <a:pt x="1272944" y="317625"/>
                    <a:pt x="1307149" y="283419"/>
                  </a:cubicBezTo>
                  <a:cubicBezTo>
                    <a:pt x="1319366" y="254100"/>
                    <a:pt x="1348685" y="227224"/>
                    <a:pt x="1373118" y="197905"/>
                  </a:cubicBezTo>
                  <a:cubicBezTo>
                    <a:pt x="1375561" y="197905"/>
                    <a:pt x="1375561" y="195462"/>
                    <a:pt x="1373118" y="197905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297" name="Graphic 2886">
              <a:extLst>
                <a:ext uri="{FF2B5EF4-FFF2-40B4-BE49-F238E27FC236}">
                  <a16:creationId xmlns:a16="http://schemas.microsoft.com/office/drawing/2014/main" id="{F7D8850C-A05D-40CB-A9E5-AA1AD30BD785}"/>
                </a:ext>
              </a:extLst>
            </p:cNvPr>
            <p:cNvGrpSpPr/>
            <p:nvPr/>
          </p:nvGrpSpPr>
          <p:grpSpPr>
            <a:xfrm>
              <a:off x="3052296" y="-243418"/>
              <a:ext cx="644412" cy="530189"/>
              <a:chOff x="3052296" y="-243418"/>
              <a:chExt cx="644412" cy="530189"/>
            </a:xfrm>
            <a:solidFill>
              <a:srgbClr val="F1EEB7"/>
            </a:solidFill>
          </p:grpSpPr>
          <p:sp>
            <p:nvSpPr>
              <p:cNvPr id="3298" name="Freeform: Shape 3297">
                <a:extLst>
                  <a:ext uri="{FF2B5EF4-FFF2-40B4-BE49-F238E27FC236}">
                    <a16:creationId xmlns:a16="http://schemas.microsoft.com/office/drawing/2014/main" id="{BAA70756-1607-4D58-8A07-000F5859537C}"/>
                  </a:ext>
                </a:extLst>
              </p:cNvPr>
              <p:cNvSpPr/>
              <p:nvPr/>
            </p:nvSpPr>
            <p:spPr>
              <a:xfrm>
                <a:off x="3052296" y="-240974"/>
                <a:ext cx="113733" cy="65968"/>
              </a:xfrm>
              <a:custGeom>
                <a:avLst/>
                <a:gdLst>
                  <a:gd name="connsiteX0" fmla="*/ 1833 w 113733"/>
                  <a:gd name="connsiteY0" fmla="*/ 65968 h 65968"/>
                  <a:gd name="connsiteX1" fmla="*/ 84904 w 113733"/>
                  <a:gd name="connsiteY1" fmla="*/ 58639 h 65968"/>
                  <a:gd name="connsiteX2" fmla="*/ 111780 w 113733"/>
                  <a:gd name="connsiteY2" fmla="*/ 43979 h 65968"/>
                  <a:gd name="connsiteX3" fmla="*/ 77574 w 113733"/>
                  <a:gd name="connsiteY3" fmla="*/ 7330 h 65968"/>
                  <a:gd name="connsiteX4" fmla="*/ 55584 w 113733"/>
                  <a:gd name="connsiteY4" fmla="*/ 0 h 65968"/>
                  <a:gd name="connsiteX5" fmla="*/ 89790 w 113733"/>
                  <a:gd name="connsiteY5" fmla="*/ 39092 h 65968"/>
                  <a:gd name="connsiteX6" fmla="*/ 50698 w 113733"/>
                  <a:gd name="connsiteY6" fmla="*/ 61082 h 65968"/>
                  <a:gd name="connsiteX7" fmla="*/ 1833 w 113733"/>
                  <a:gd name="connsiteY7" fmla="*/ 65968 h 65968"/>
                  <a:gd name="connsiteX8" fmla="*/ 1833 w 113733"/>
                  <a:gd name="connsiteY8" fmla="*/ 65968 h 65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3733" h="65968">
                    <a:moveTo>
                      <a:pt x="1833" y="65968"/>
                    </a:moveTo>
                    <a:cubicBezTo>
                      <a:pt x="28709" y="65968"/>
                      <a:pt x="58028" y="65968"/>
                      <a:pt x="84904" y="58639"/>
                    </a:cubicBezTo>
                    <a:cubicBezTo>
                      <a:pt x="94677" y="56195"/>
                      <a:pt x="109336" y="53752"/>
                      <a:pt x="111780" y="43979"/>
                    </a:cubicBezTo>
                    <a:cubicBezTo>
                      <a:pt x="121553" y="26876"/>
                      <a:pt x="92233" y="12216"/>
                      <a:pt x="77574" y="7330"/>
                    </a:cubicBezTo>
                    <a:cubicBezTo>
                      <a:pt x="70244" y="4887"/>
                      <a:pt x="62914" y="2443"/>
                      <a:pt x="55584" y="0"/>
                    </a:cubicBezTo>
                    <a:cubicBezTo>
                      <a:pt x="70244" y="9773"/>
                      <a:pt x="92233" y="21989"/>
                      <a:pt x="89790" y="39092"/>
                    </a:cubicBezTo>
                    <a:cubicBezTo>
                      <a:pt x="87347" y="53752"/>
                      <a:pt x="62914" y="58639"/>
                      <a:pt x="50698" y="61082"/>
                    </a:cubicBezTo>
                    <a:cubicBezTo>
                      <a:pt x="33595" y="63525"/>
                      <a:pt x="16492" y="65968"/>
                      <a:pt x="1833" y="65968"/>
                    </a:cubicBezTo>
                    <a:cubicBezTo>
                      <a:pt x="-611" y="65968"/>
                      <a:pt x="-611" y="65968"/>
                      <a:pt x="1833" y="65968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99" name="Freeform: Shape 3298">
                <a:extLst>
                  <a:ext uri="{FF2B5EF4-FFF2-40B4-BE49-F238E27FC236}">
                    <a16:creationId xmlns:a16="http://schemas.microsoft.com/office/drawing/2014/main" id="{9E7139DE-2699-4C41-8615-1CFFE6F5C65F}"/>
                  </a:ext>
                </a:extLst>
              </p:cNvPr>
              <p:cNvSpPr/>
              <p:nvPr/>
            </p:nvSpPr>
            <p:spPr>
              <a:xfrm>
                <a:off x="3252034" y="-109038"/>
                <a:ext cx="74046" cy="95287"/>
              </a:xfrm>
              <a:custGeom>
                <a:avLst/>
                <a:gdLst>
                  <a:gd name="connsiteX0" fmla="*/ 61082 w 74046"/>
                  <a:gd name="connsiteY0" fmla="*/ 75741 h 95287"/>
                  <a:gd name="connsiteX1" fmla="*/ 43979 w 74046"/>
                  <a:gd name="connsiteY1" fmla="*/ 21989 h 95287"/>
                  <a:gd name="connsiteX2" fmla="*/ 0 w 74046"/>
                  <a:gd name="connsiteY2" fmla="*/ 0 h 95287"/>
                  <a:gd name="connsiteX3" fmla="*/ 58638 w 74046"/>
                  <a:gd name="connsiteY3" fmla="*/ 70855 h 95287"/>
                  <a:gd name="connsiteX4" fmla="*/ 2443 w 74046"/>
                  <a:gd name="connsiteY4" fmla="*/ 95287 h 95287"/>
                  <a:gd name="connsiteX5" fmla="*/ 61082 w 74046"/>
                  <a:gd name="connsiteY5" fmla="*/ 75741 h 95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046" h="95287">
                    <a:moveTo>
                      <a:pt x="61082" y="75741"/>
                    </a:moveTo>
                    <a:cubicBezTo>
                      <a:pt x="90401" y="58638"/>
                      <a:pt x="63525" y="34206"/>
                      <a:pt x="43979" y="21989"/>
                    </a:cubicBezTo>
                    <a:cubicBezTo>
                      <a:pt x="31762" y="12216"/>
                      <a:pt x="14659" y="4887"/>
                      <a:pt x="0" y="0"/>
                    </a:cubicBezTo>
                    <a:cubicBezTo>
                      <a:pt x="29319" y="14660"/>
                      <a:pt x="85514" y="39092"/>
                      <a:pt x="58638" y="70855"/>
                    </a:cubicBezTo>
                    <a:cubicBezTo>
                      <a:pt x="46422" y="85514"/>
                      <a:pt x="21989" y="90401"/>
                      <a:pt x="2443" y="95287"/>
                    </a:cubicBezTo>
                    <a:cubicBezTo>
                      <a:pt x="21989" y="90401"/>
                      <a:pt x="43979" y="87958"/>
                      <a:pt x="61082" y="7574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00" name="Freeform: Shape 3299">
                <a:extLst>
                  <a:ext uri="{FF2B5EF4-FFF2-40B4-BE49-F238E27FC236}">
                    <a16:creationId xmlns:a16="http://schemas.microsoft.com/office/drawing/2014/main" id="{DE43A936-8DDD-44BA-9637-5762E46FDA0E}"/>
                  </a:ext>
                </a:extLst>
              </p:cNvPr>
              <p:cNvSpPr/>
              <p:nvPr/>
            </p:nvSpPr>
            <p:spPr>
              <a:xfrm>
                <a:off x="3320445" y="-199439"/>
                <a:ext cx="68411" cy="121209"/>
              </a:xfrm>
              <a:custGeom>
                <a:avLst/>
                <a:gdLst>
                  <a:gd name="connsiteX0" fmla="*/ 0 w 68411"/>
                  <a:gd name="connsiteY0" fmla="*/ 0 h 121209"/>
                  <a:gd name="connsiteX1" fmla="*/ 17103 w 68411"/>
                  <a:gd name="connsiteY1" fmla="*/ 80628 h 121209"/>
                  <a:gd name="connsiteX2" fmla="*/ 68412 w 68411"/>
                  <a:gd name="connsiteY2" fmla="*/ 112390 h 121209"/>
                  <a:gd name="connsiteX3" fmla="*/ 56195 w 68411"/>
                  <a:gd name="connsiteY3" fmla="*/ 112390 h 121209"/>
                  <a:gd name="connsiteX4" fmla="*/ 24433 w 68411"/>
                  <a:gd name="connsiteY4" fmla="*/ 65968 h 121209"/>
                  <a:gd name="connsiteX5" fmla="*/ 0 w 68411"/>
                  <a:gd name="connsiteY5" fmla="*/ 0 h 12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411" h="121209">
                    <a:moveTo>
                      <a:pt x="0" y="0"/>
                    </a:moveTo>
                    <a:cubicBezTo>
                      <a:pt x="2443" y="26876"/>
                      <a:pt x="7330" y="53752"/>
                      <a:pt x="17103" y="80628"/>
                    </a:cubicBezTo>
                    <a:cubicBezTo>
                      <a:pt x="24433" y="97731"/>
                      <a:pt x="51309" y="139266"/>
                      <a:pt x="68412" y="112390"/>
                    </a:cubicBezTo>
                    <a:cubicBezTo>
                      <a:pt x="65969" y="114834"/>
                      <a:pt x="61082" y="114834"/>
                      <a:pt x="56195" y="112390"/>
                    </a:cubicBezTo>
                    <a:cubicBezTo>
                      <a:pt x="41536" y="107504"/>
                      <a:pt x="31763" y="78185"/>
                      <a:pt x="24433" y="65968"/>
                    </a:cubicBezTo>
                    <a:cubicBezTo>
                      <a:pt x="14660" y="43979"/>
                      <a:pt x="7330" y="21989"/>
                      <a:pt x="0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01" name="Freeform: Shape 3300">
                <a:extLst>
                  <a:ext uri="{FF2B5EF4-FFF2-40B4-BE49-F238E27FC236}">
                    <a16:creationId xmlns:a16="http://schemas.microsoft.com/office/drawing/2014/main" id="{2FC8917F-2379-450E-9FE9-7A89CCC05501}"/>
                  </a:ext>
                </a:extLst>
              </p:cNvPr>
              <p:cNvSpPr/>
              <p:nvPr/>
            </p:nvSpPr>
            <p:spPr>
              <a:xfrm>
                <a:off x="3619691" y="205948"/>
                <a:ext cx="77018" cy="80823"/>
              </a:xfrm>
              <a:custGeom>
                <a:avLst/>
                <a:gdLst>
                  <a:gd name="connsiteX0" fmla="*/ 11050 w 77018"/>
                  <a:gd name="connsiteY0" fmla="*/ 7525 h 80823"/>
                  <a:gd name="connsiteX1" fmla="*/ 1277 w 77018"/>
                  <a:gd name="connsiteY1" fmla="*/ 68607 h 80823"/>
                  <a:gd name="connsiteX2" fmla="*/ 3720 w 77018"/>
                  <a:gd name="connsiteY2" fmla="*/ 80823 h 80823"/>
                  <a:gd name="connsiteX3" fmla="*/ 8606 w 77018"/>
                  <a:gd name="connsiteY3" fmla="*/ 44174 h 80823"/>
                  <a:gd name="connsiteX4" fmla="*/ 77018 w 77018"/>
                  <a:gd name="connsiteY4" fmla="*/ 31958 h 80823"/>
                  <a:gd name="connsiteX5" fmla="*/ 11050 w 77018"/>
                  <a:gd name="connsiteY5" fmla="*/ 7525 h 80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018" h="80823">
                    <a:moveTo>
                      <a:pt x="11050" y="7525"/>
                    </a:moveTo>
                    <a:cubicBezTo>
                      <a:pt x="-1166" y="22185"/>
                      <a:pt x="-1166" y="49061"/>
                      <a:pt x="1277" y="68607"/>
                    </a:cubicBezTo>
                    <a:cubicBezTo>
                      <a:pt x="1277" y="73493"/>
                      <a:pt x="1277" y="75937"/>
                      <a:pt x="3720" y="80823"/>
                    </a:cubicBezTo>
                    <a:cubicBezTo>
                      <a:pt x="6163" y="68607"/>
                      <a:pt x="6163" y="56390"/>
                      <a:pt x="8606" y="44174"/>
                    </a:cubicBezTo>
                    <a:cubicBezTo>
                      <a:pt x="15936" y="-7135"/>
                      <a:pt x="47699" y="9968"/>
                      <a:pt x="77018" y="31958"/>
                    </a:cubicBezTo>
                    <a:cubicBezTo>
                      <a:pt x="59915" y="17298"/>
                      <a:pt x="28153" y="-14464"/>
                      <a:pt x="11050" y="752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02" name="Freeform: Shape 3301">
                <a:extLst>
                  <a:ext uri="{FF2B5EF4-FFF2-40B4-BE49-F238E27FC236}">
                    <a16:creationId xmlns:a16="http://schemas.microsoft.com/office/drawing/2014/main" id="{A6EC1DF0-60DC-4DF4-9846-38F49F3B1B6E}"/>
                  </a:ext>
                </a:extLst>
              </p:cNvPr>
              <p:cNvSpPr/>
              <p:nvPr/>
            </p:nvSpPr>
            <p:spPr>
              <a:xfrm>
                <a:off x="3610799" y="91309"/>
                <a:ext cx="63919" cy="80627"/>
              </a:xfrm>
              <a:custGeom>
                <a:avLst/>
                <a:gdLst>
                  <a:gd name="connsiteX0" fmla="*/ 63920 w 63919"/>
                  <a:gd name="connsiteY0" fmla="*/ 0 h 80627"/>
                  <a:gd name="connsiteX1" fmla="*/ 395 w 63919"/>
                  <a:gd name="connsiteY1" fmla="*/ 39092 h 80627"/>
                  <a:gd name="connsiteX2" fmla="*/ 39487 w 63919"/>
                  <a:gd name="connsiteY2" fmla="*/ 80628 h 80627"/>
                  <a:gd name="connsiteX3" fmla="*/ 12612 w 63919"/>
                  <a:gd name="connsiteY3" fmla="*/ 53752 h 80627"/>
                  <a:gd name="connsiteX4" fmla="*/ 63920 w 63919"/>
                  <a:gd name="connsiteY4" fmla="*/ 0 h 80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919" h="80627">
                    <a:moveTo>
                      <a:pt x="63920" y="0"/>
                    </a:moveTo>
                    <a:cubicBezTo>
                      <a:pt x="37044" y="4886"/>
                      <a:pt x="-4491" y="14660"/>
                      <a:pt x="395" y="39092"/>
                    </a:cubicBezTo>
                    <a:cubicBezTo>
                      <a:pt x="2838" y="58638"/>
                      <a:pt x="22384" y="70855"/>
                      <a:pt x="39487" y="80628"/>
                    </a:cubicBezTo>
                    <a:cubicBezTo>
                      <a:pt x="29714" y="73298"/>
                      <a:pt x="19941" y="63525"/>
                      <a:pt x="12612" y="53752"/>
                    </a:cubicBezTo>
                    <a:cubicBezTo>
                      <a:pt x="-9378" y="19546"/>
                      <a:pt x="34601" y="7330"/>
                      <a:pt x="63920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03" name="Freeform: Shape 3302">
                <a:extLst>
                  <a:ext uri="{FF2B5EF4-FFF2-40B4-BE49-F238E27FC236}">
                    <a16:creationId xmlns:a16="http://schemas.microsoft.com/office/drawing/2014/main" id="{E17D580F-8797-4443-B57F-1C4730F91C3D}"/>
                  </a:ext>
                </a:extLst>
              </p:cNvPr>
              <p:cNvSpPr/>
              <p:nvPr/>
            </p:nvSpPr>
            <p:spPr>
              <a:xfrm>
                <a:off x="3514112" y="-45513"/>
                <a:ext cx="31114" cy="102617"/>
              </a:xfrm>
              <a:custGeom>
                <a:avLst/>
                <a:gdLst>
                  <a:gd name="connsiteX0" fmla="*/ 18898 w 31114"/>
                  <a:gd name="connsiteY0" fmla="*/ 14660 h 102617"/>
                  <a:gd name="connsiteX1" fmla="*/ 4238 w 31114"/>
                  <a:gd name="connsiteY1" fmla="*/ 85514 h 102617"/>
                  <a:gd name="connsiteX2" fmla="*/ 26228 w 31114"/>
                  <a:gd name="connsiteY2" fmla="*/ 102617 h 102617"/>
                  <a:gd name="connsiteX3" fmla="*/ 16455 w 31114"/>
                  <a:gd name="connsiteY3" fmla="*/ 26876 h 102617"/>
                  <a:gd name="connsiteX4" fmla="*/ 31115 w 31114"/>
                  <a:gd name="connsiteY4" fmla="*/ 0 h 102617"/>
                  <a:gd name="connsiteX5" fmla="*/ 18898 w 31114"/>
                  <a:gd name="connsiteY5" fmla="*/ 14660 h 102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114" h="102617">
                    <a:moveTo>
                      <a:pt x="18898" y="14660"/>
                    </a:moveTo>
                    <a:cubicBezTo>
                      <a:pt x="9125" y="31762"/>
                      <a:pt x="-7978" y="63525"/>
                      <a:pt x="4238" y="85514"/>
                    </a:cubicBezTo>
                    <a:cubicBezTo>
                      <a:pt x="9125" y="92844"/>
                      <a:pt x="16455" y="97731"/>
                      <a:pt x="26228" y="102617"/>
                    </a:cubicBezTo>
                    <a:cubicBezTo>
                      <a:pt x="4238" y="85514"/>
                      <a:pt x="6682" y="51309"/>
                      <a:pt x="16455" y="26876"/>
                    </a:cubicBezTo>
                    <a:cubicBezTo>
                      <a:pt x="21341" y="17103"/>
                      <a:pt x="26228" y="9773"/>
                      <a:pt x="31115" y="0"/>
                    </a:cubicBezTo>
                    <a:cubicBezTo>
                      <a:pt x="23785" y="4887"/>
                      <a:pt x="21341" y="9773"/>
                      <a:pt x="18898" y="1466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04" name="Freeform: Shape 3303">
                <a:extLst>
                  <a:ext uri="{FF2B5EF4-FFF2-40B4-BE49-F238E27FC236}">
                    <a16:creationId xmlns:a16="http://schemas.microsoft.com/office/drawing/2014/main" id="{AD3749E2-D56A-4821-9A27-5714956FEA3E}"/>
                  </a:ext>
                </a:extLst>
              </p:cNvPr>
              <p:cNvSpPr/>
              <p:nvPr/>
            </p:nvSpPr>
            <p:spPr>
              <a:xfrm>
                <a:off x="3498804" y="105137"/>
                <a:ext cx="92844" cy="81459"/>
              </a:xfrm>
              <a:custGeom>
                <a:avLst/>
                <a:gdLst>
                  <a:gd name="connsiteX0" fmla="*/ 75742 w 92844"/>
                  <a:gd name="connsiteY0" fmla="*/ 39924 h 81459"/>
                  <a:gd name="connsiteX1" fmla="*/ 0 w 92844"/>
                  <a:gd name="connsiteY1" fmla="*/ 832 h 81459"/>
                  <a:gd name="connsiteX2" fmla="*/ 92844 w 92844"/>
                  <a:gd name="connsiteY2" fmla="*/ 81460 h 81459"/>
                  <a:gd name="connsiteX3" fmla="*/ 75742 w 92844"/>
                  <a:gd name="connsiteY3" fmla="*/ 39924 h 81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844" h="81459">
                    <a:moveTo>
                      <a:pt x="75742" y="39924"/>
                    </a:moveTo>
                    <a:cubicBezTo>
                      <a:pt x="58639" y="13048"/>
                      <a:pt x="26876" y="-4055"/>
                      <a:pt x="0" y="832"/>
                    </a:cubicBezTo>
                    <a:cubicBezTo>
                      <a:pt x="41536" y="15492"/>
                      <a:pt x="80628" y="49697"/>
                      <a:pt x="92844" y="81460"/>
                    </a:cubicBezTo>
                    <a:cubicBezTo>
                      <a:pt x="87958" y="66800"/>
                      <a:pt x="83071" y="52141"/>
                      <a:pt x="75742" y="3992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05" name="Freeform: Shape 3304">
                <a:extLst>
                  <a:ext uri="{FF2B5EF4-FFF2-40B4-BE49-F238E27FC236}">
                    <a16:creationId xmlns:a16="http://schemas.microsoft.com/office/drawing/2014/main" id="{5F96127A-663E-493C-A76B-2F2679FA441C}"/>
                  </a:ext>
                </a:extLst>
              </p:cNvPr>
              <p:cNvSpPr/>
              <p:nvPr/>
            </p:nvSpPr>
            <p:spPr>
              <a:xfrm>
                <a:off x="3437260" y="-94378"/>
                <a:ext cx="27338" cy="91010"/>
              </a:xfrm>
              <a:custGeom>
                <a:avLst/>
                <a:gdLst>
                  <a:gd name="connsiteX0" fmla="*/ 17565 w 27338"/>
                  <a:gd name="connsiteY0" fmla="*/ 90401 h 91010"/>
                  <a:gd name="connsiteX1" fmla="*/ 27339 w 27338"/>
                  <a:gd name="connsiteY1" fmla="*/ 85514 h 91010"/>
                  <a:gd name="connsiteX2" fmla="*/ 27339 w 27338"/>
                  <a:gd name="connsiteY2" fmla="*/ 85514 h 91010"/>
                  <a:gd name="connsiteX3" fmla="*/ 7793 w 27338"/>
                  <a:gd name="connsiteY3" fmla="*/ 41536 h 91010"/>
                  <a:gd name="connsiteX4" fmla="*/ 7793 w 27338"/>
                  <a:gd name="connsiteY4" fmla="*/ 0 h 91010"/>
                  <a:gd name="connsiteX5" fmla="*/ 463 w 27338"/>
                  <a:gd name="connsiteY5" fmla="*/ 31762 h 91010"/>
                  <a:gd name="connsiteX6" fmla="*/ 17565 w 27338"/>
                  <a:gd name="connsiteY6" fmla="*/ 90401 h 91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338" h="91010">
                    <a:moveTo>
                      <a:pt x="17565" y="90401"/>
                    </a:moveTo>
                    <a:cubicBezTo>
                      <a:pt x="22452" y="87958"/>
                      <a:pt x="24895" y="87958"/>
                      <a:pt x="27339" y="85514"/>
                    </a:cubicBezTo>
                    <a:cubicBezTo>
                      <a:pt x="27339" y="85514"/>
                      <a:pt x="27339" y="85514"/>
                      <a:pt x="27339" y="85514"/>
                    </a:cubicBezTo>
                    <a:cubicBezTo>
                      <a:pt x="10236" y="85514"/>
                      <a:pt x="10236" y="53752"/>
                      <a:pt x="7793" y="41536"/>
                    </a:cubicBezTo>
                    <a:cubicBezTo>
                      <a:pt x="5349" y="26876"/>
                      <a:pt x="7793" y="12216"/>
                      <a:pt x="7793" y="0"/>
                    </a:cubicBezTo>
                    <a:cubicBezTo>
                      <a:pt x="5349" y="9773"/>
                      <a:pt x="2906" y="19546"/>
                      <a:pt x="463" y="31762"/>
                    </a:cubicBezTo>
                    <a:cubicBezTo>
                      <a:pt x="463" y="36649"/>
                      <a:pt x="-4424" y="97731"/>
                      <a:pt x="17565" y="9040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06" name="Freeform: Shape 3305">
                <a:extLst>
                  <a:ext uri="{FF2B5EF4-FFF2-40B4-BE49-F238E27FC236}">
                    <a16:creationId xmlns:a16="http://schemas.microsoft.com/office/drawing/2014/main" id="{9F461208-FF0E-48F2-8D40-61FD1BA2D608}"/>
                  </a:ext>
                </a:extLst>
              </p:cNvPr>
              <p:cNvSpPr/>
              <p:nvPr/>
            </p:nvSpPr>
            <p:spPr>
              <a:xfrm>
                <a:off x="3386414" y="10681"/>
                <a:ext cx="54289" cy="124606"/>
              </a:xfrm>
              <a:custGeom>
                <a:avLst/>
                <a:gdLst>
                  <a:gd name="connsiteX0" fmla="*/ 48865 w 54289"/>
                  <a:gd name="connsiteY0" fmla="*/ 56195 h 124606"/>
                  <a:gd name="connsiteX1" fmla="*/ 21989 w 54289"/>
                  <a:gd name="connsiteY1" fmla="*/ 0 h 124606"/>
                  <a:gd name="connsiteX2" fmla="*/ 43979 w 54289"/>
                  <a:gd name="connsiteY2" fmla="*/ 58639 h 124606"/>
                  <a:gd name="connsiteX3" fmla="*/ 0 w 54289"/>
                  <a:gd name="connsiteY3" fmla="*/ 124607 h 124606"/>
                  <a:gd name="connsiteX4" fmla="*/ 48865 w 54289"/>
                  <a:gd name="connsiteY4" fmla="*/ 56195 h 124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289" h="124606">
                    <a:moveTo>
                      <a:pt x="48865" y="56195"/>
                    </a:moveTo>
                    <a:cubicBezTo>
                      <a:pt x="63525" y="24433"/>
                      <a:pt x="46422" y="7330"/>
                      <a:pt x="21989" y="0"/>
                    </a:cubicBezTo>
                    <a:cubicBezTo>
                      <a:pt x="43979" y="12216"/>
                      <a:pt x="58638" y="36649"/>
                      <a:pt x="43979" y="58639"/>
                    </a:cubicBezTo>
                    <a:cubicBezTo>
                      <a:pt x="29319" y="80628"/>
                      <a:pt x="14659" y="102617"/>
                      <a:pt x="0" y="124607"/>
                    </a:cubicBezTo>
                    <a:cubicBezTo>
                      <a:pt x="17103" y="102617"/>
                      <a:pt x="36649" y="83071"/>
                      <a:pt x="48865" y="5619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07" name="Freeform: Shape 3306">
                <a:extLst>
                  <a:ext uri="{FF2B5EF4-FFF2-40B4-BE49-F238E27FC236}">
                    <a16:creationId xmlns:a16="http://schemas.microsoft.com/office/drawing/2014/main" id="{E47933BA-85AE-45A7-9D17-3CCBE314FE63}"/>
                  </a:ext>
                </a:extLst>
              </p:cNvPr>
              <p:cNvSpPr/>
              <p:nvPr/>
            </p:nvSpPr>
            <p:spPr>
              <a:xfrm>
                <a:off x="3181179" y="-243418"/>
                <a:ext cx="115990" cy="95772"/>
              </a:xfrm>
              <a:custGeom>
                <a:avLst/>
                <a:gdLst>
                  <a:gd name="connsiteX0" fmla="*/ 51309 w 115990"/>
                  <a:gd name="connsiteY0" fmla="*/ 61082 h 95772"/>
                  <a:gd name="connsiteX1" fmla="*/ 75742 w 115990"/>
                  <a:gd name="connsiteY1" fmla="*/ 85514 h 95772"/>
                  <a:gd name="connsiteX2" fmla="*/ 100174 w 115990"/>
                  <a:gd name="connsiteY2" fmla="*/ 95287 h 95772"/>
                  <a:gd name="connsiteX3" fmla="*/ 114834 w 115990"/>
                  <a:gd name="connsiteY3" fmla="*/ 68412 h 95772"/>
                  <a:gd name="connsiteX4" fmla="*/ 105061 w 115990"/>
                  <a:gd name="connsiteY4" fmla="*/ 36649 h 95772"/>
                  <a:gd name="connsiteX5" fmla="*/ 90401 w 115990"/>
                  <a:gd name="connsiteY5" fmla="*/ 75741 h 95772"/>
                  <a:gd name="connsiteX6" fmla="*/ 0 w 115990"/>
                  <a:gd name="connsiteY6" fmla="*/ 0 h 95772"/>
                  <a:gd name="connsiteX7" fmla="*/ 51309 w 115990"/>
                  <a:gd name="connsiteY7" fmla="*/ 61082 h 95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5990" h="95772">
                    <a:moveTo>
                      <a:pt x="51309" y="61082"/>
                    </a:moveTo>
                    <a:cubicBezTo>
                      <a:pt x="58639" y="68412"/>
                      <a:pt x="65968" y="78185"/>
                      <a:pt x="75742" y="85514"/>
                    </a:cubicBezTo>
                    <a:cubicBezTo>
                      <a:pt x="83071" y="90401"/>
                      <a:pt x="90401" y="97731"/>
                      <a:pt x="100174" y="95287"/>
                    </a:cubicBezTo>
                    <a:cubicBezTo>
                      <a:pt x="117277" y="92844"/>
                      <a:pt x="117277" y="80628"/>
                      <a:pt x="114834" y="68412"/>
                    </a:cubicBezTo>
                    <a:cubicBezTo>
                      <a:pt x="112391" y="58638"/>
                      <a:pt x="107504" y="48865"/>
                      <a:pt x="105061" y="36649"/>
                    </a:cubicBezTo>
                    <a:cubicBezTo>
                      <a:pt x="109947" y="56195"/>
                      <a:pt x="119720" y="95287"/>
                      <a:pt x="90401" y="75741"/>
                    </a:cubicBezTo>
                    <a:cubicBezTo>
                      <a:pt x="58639" y="53752"/>
                      <a:pt x="29319" y="26876"/>
                      <a:pt x="0" y="0"/>
                    </a:cubicBezTo>
                    <a:cubicBezTo>
                      <a:pt x="14660" y="19546"/>
                      <a:pt x="31763" y="41536"/>
                      <a:pt x="51309" y="6108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308" name="Graphic 2886">
              <a:extLst>
                <a:ext uri="{FF2B5EF4-FFF2-40B4-BE49-F238E27FC236}">
                  <a16:creationId xmlns:a16="http://schemas.microsoft.com/office/drawing/2014/main" id="{F1164CF3-C6A3-49FF-B6EC-2E130128C96A}"/>
                </a:ext>
              </a:extLst>
            </p:cNvPr>
            <p:cNvGrpSpPr/>
            <p:nvPr/>
          </p:nvGrpSpPr>
          <p:grpSpPr>
            <a:xfrm>
              <a:off x="2539210" y="-690536"/>
              <a:ext cx="1367620" cy="1375560"/>
              <a:chOff x="2539210" y="-690536"/>
              <a:chExt cx="1367620" cy="1375560"/>
            </a:xfrm>
            <a:solidFill>
              <a:srgbClr val="F1EEB7"/>
            </a:solidFill>
          </p:grpSpPr>
          <p:sp>
            <p:nvSpPr>
              <p:cNvPr id="3309" name="Freeform: Shape 3308">
                <a:extLst>
                  <a:ext uri="{FF2B5EF4-FFF2-40B4-BE49-F238E27FC236}">
                    <a16:creationId xmlns:a16="http://schemas.microsoft.com/office/drawing/2014/main" id="{1592DD97-E661-442F-ABFE-BDD2450B5D19}"/>
                  </a:ext>
                </a:extLst>
              </p:cNvPr>
              <p:cNvSpPr/>
              <p:nvPr/>
            </p:nvSpPr>
            <p:spPr>
              <a:xfrm>
                <a:off x="3574160" y="177435"/>
                <a:ext cx="63910" cy="491170"/>
              </a:xfrm>
              <a:custGeom>
                <a:avLst/>
                <a:gdLst>
                  <a:gd name="connsiteX0" fmla="*/ 24818 w 63910"/>
                  <a:gd name="connsiteY0" fmla="*/ 1832 h 491170"/>
                  <a:gd name="connsiteX1" fmla="*/ 12602 w 63910"/>
                  <a:gd name="connsiteY1" fmla="*/ 128882 h 491170"/>
                  <a:gd name="connsiteX2" fmla="*/ 386 w 63910"/>
                  <a:gd name="connsiteY2" fmla="*/ 268149 h 491170"/>
                  <a:gd name="connsiteX3" fmla="*/ 12602 w 63910"/>
                  <a:gd name="connsiteY3" fmla="*/ 395199 h 491170"/>
                  <a:gd name="connsiteX4" fmla="*/ 61467 w 63910"/>
                  <a:gd name="connsiteY4" fmla="*/ 490486 h 491170"/>
                  <a:gd name="connsiteX5" fmla="*/ 63911 w 63910"/>
                  <a:gd name="connsiteY5" fmla="*/ 488043 h 491170"/>
                  <a:gd name="connsiteX6" fmla="*/ 15045 w 63910"/>
                  <a:gd name="connsiteY6" fmla="*/ 346333 h 491170"/>
                  <a:gd name="connsiteX7" fmla="*/ 19932 w 63910"/>
                  <a:gd name="connsiteY7" fmla="*/ 209510 h 491170"/>
                  <a:gd name="connsiteX8" fmla="*/ 32148 w 63910"/>
                  <a:gd name="connsiteY8" fmla="*/ 75131 h 491170"/>
                  <a:gd name="connsiteX9" fmla="*/ 24818 w 63910"/>
                  <a:gd name="connsiteY9" fmla="*/ 1832 h 491170"/>
                  <a:gd name="connsiteX10" fmla="*/ 24818 w 63910"/>
                  <a:gd name="connsiteY10" fmla="*/ 1832 h 491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910" h="491170">
                    <a:moveTo>
                      <a:pt x="24818" y="1832"/>
                    </a:moveTo>
                    <a:cubicBezTo>
                      <a:pt x="37035" y="38481"/>
                      <a:pt x="15045" y="92233"/>
                      <a:pt x="12602" y="128882"/>
                    </a:cubicBezTo>
                    <a:cubicBezTo>
                      <a:pt x="7716" y="172861"/>
                      <a:pt x="-2058" y="221727"/>
                      <a:pt x="386" y="268149"/>
                    </a:cubicBezTo>
                    <a:cubicBezTo>
                      <a:pt x="2829" y="309684"/>
                      <a:pt x="5272" y="353663"/>
                      <a:pt x="12602" y="395199"/>
                    </a:cubicBezTo>
                    <a:cubicBezTo>
                      <a:pt x="19932" y="431848"/>
                      <a:pt x="39478" y="463610"/>
                      <a:pt x="61467" y="490486"/>
                    </a:cubicBezTo>
                    <a:cubicBezTo>
                      <a:pt x="63911" y="492930"/>
                      <a:pt x="63911" y="488043"/>
                      <a:pt x="63911" y="488043"/>
                    </a:cubicBezTo>
                    <a:cubicBezTo>
                      <a:pt x="34591" y="441621"/>
                      <a:pt x="19932" y="400085"/>
                      <a:pt x="15045" y="346333"/>
                    </a:cubicBezTo>
                    <a:cubicBezTo>
                      <a:pt x="12602" y="302355"/>
                      <a:pt x="15045" y="255932"/>
                      <a:pt x="19932" y="209510"/>
                    </a:cubicBezTo>
                    <a:cubicBezTo>
                      <a:pt x="24818" y="165532"/>
                      <a:pt x="29705" y="119109"/>
                      <a:pt x="32148" y="75131"/>
                    </a:cubicBezTo>
                    <a:cubicBezTo>
                      <a:pt x="34591" y="50698"/>
                      <a:pt x="39478" y="21379"/>
                      <a:pt x="24818" y="1832"/>
                    </a:cubicBezTo>
                    <a:cubicBezTo>
                      <a:pt x="27261" y="-611"/>
                      <a:pt x="24818" y="-611"/>
                      <a:pt x="24818" y="183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0" name="Freeform: Shape 3309">
                <a:extLst>
                  <a:ext uri="{FF2B5EF4-FFF2-40B4-BE49-F238E27FC236}">
                    <a16:creationId xmlns:a16="http://schemas.microsoft.com/office/drawing/2014/main" id="{85ED47CF-2D85-49E7-820E-4304FFA42E43}"/>
                  </a:ext>
                </a:extLst>
              </p:cNvPr>
              <p:cNvSpPr/>
              <p:nvPr/>
            </p:nvSpPr>
            <p:spPr>
              <a:xfrm>
                <a:off x="3164076" y="90625"/>
                <a:ext cx="269137" cy="594398"/>
              </a:xfrm>
              <a:custGeom>
                <a:avLst/>
                <a:gdLst>
                  <a:gd name="connsiteX0" fmla="*/ 266316 w 269137"/>
                  <a:gd name="connsiteY0" fmla="*/ 684 h 594398"/>
                  <a:gd name="connsiteX1" fmla="*/ 166142 w 269137"/>
                  <a:gd name="connsiteY1" fmla="*/ 137507 h 594398"/>
                  <a:gd name="connsiteX2" fmla="*/ 75742 w 269137"/>
                  <a:gd name="connsiteY2" fmla="*/ 298763 h 594398"/>
                  <a:gd name="connsiteX3" fmla="*/ 0 w 269137"/>
                  <a:gd name="connsiteY3" fmla="*/ 594399 h 594398"/>
                  <a:gd name="connsiteX4" fmla="*/ 0 w 269137"/>
                  <a:gd name="connsiteY4" fmla="*/ 594399 h 594398"/>
                  <a:gd name="connsiteX5" fmla="*/ 90401 w 269137"/>
                  <a:gd name="connsiteY5" fmla="*/ 281660 h 594398"/>
                  <a:gd name="connsiteX6" fmla="*/ 175915 w 269137"/>
                  <a:gd name="connsiteY6" fmla="*/ 132621 h 594398"/>
                  <a:gd name="connsiteX7" fmla="*/ 266316 w 269137"/>
                  <a:gd name="connsiteY7" fmla="*/ 3127 h 594398"/>
                  <a:gd name="connsiteX8" fmla="*/ 266316 w 269137"/>
                  <a:gd name="connsiteY8" fmla="*/ 684 h 594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9137" h="594398">
                    <a:moveTo>
                      <a:pt x="266316" y="684"/>
                    </a:moveTo>
                    <a:cubicBezTo>
                      <a:pt x="232111" y="47106"/>
                      <a:pt x="197905" y="88642"/>
                      <a:pt x="166142" y="137507"/>
                    </a:cubicBezTo>
                    <a:cubicBezTo>
                      <a:pt x="131936" y="188816"/>
                      <a:pt x="102617" y="242568"/>
                      <a:pt x="75742" y="298763"/>
                    </a:cubicBezTo>
                    <a:cubicBezTo>
                      <a:pt x="29319" y="391607"/>
                      <a:pt x="7330" y="491781"/>
                      <a:pt x="0" y="594399"/>
                    </a:cubicBezTo>
                    <a:cubicBezTo>
                      <a:pt x="0" y="594399"/>
                      <a:pt x="0" y="594399"/>
                      <a:pt x="0" y="594399"/>
                    </a:cubicBezTo>
                    <a:cubicBezTo>
                      <a:pt x="14660" y="484451"/>
                      <a:pt x="41536" y="381834"/>
                      <a:pt x="90401" y="281660"/>
                    </a:cubicBezTo>
                    <a:cubicBezTo>
                      <a:pt x="114834" y="230351"/>
                      <a:pt x="144153" y="179043"/>
                      <a:pt x="175915" y="132621"/>
                    </a:cubicBezTo>
                    <a:cubicBezTo>
                      <a:pt x="205234" y="88642"/>
                      <a:pt x="241884" y="49550"/>
                      <a:pt x="266316" y="3127"/>
                    </a:cubicBezTo>
                    <a:cubicBezTo>
                      <a:pt x="271203" y="3127"/>
                      <a:pt x="268760" y="-1759"/>
                      <a:pt x="266316" y="68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1" name="Freeform: Shape 3310">
                <a:extLst>
                  <a:ext uri="{FF2B5EF4-FFF2-40B4-BE49-F238E27FC236}">
                    <a16:creationId xmlns:a16="http://schemas.microsoft.com/office/drawing/2014/main" id="{C1EFA2A0-F707-4026-A3EA-335450CFE56B}"/>
                  </a:ext>
                </a:extLst>
              </p:cNvPr>
              <p:cNvSpPr/>
              <p:nvPr/>
            </p:nvSpPr>
            <p:spPr>
              <a:xfrm>
                <a:off x="2804916" y="-6420"/>
                <a:ext cx="478880" cy="351830"/>
              </a:xfrm>
              <a:custGeom>
                <a:avLst/>
                <a:gdLst>
                  <a:gd name="connsiteX0" fmla="*/ 476438 w 478880"/>
                  <a:gd name="connsiteY0" fmla="*/ 0 h 351830"/>
                  <a:gd name="connsiteX1" fmla="*/ 232111 w 478880"/>
                  <a:gd name="connsiteY1" fmla="*/ 122163 h 351830"/>
                  <a:gd name="connsiteX2" fmla="*/ 105061 w 478880"/>
                  <a:gd name="connsiteY2" fmla="*/ 229667 h 351830"/>
                  <a:gd name="connsiteX3" fmla="*/ 0 w 478880"/>
                  <a:gd name="connsiteY3" fmla="*/ 351831 h 351830"/>
                  <a:gd name="connsiteX4" fmla="*/ 0 w 478880"/>
                  <a:gd name="connsiteY4" fmla="*/ 351831 h 351830"/>
                  <a:gd name="connsiteX5" fmla="*/ 478881 w 478880"/>
                  <a:gd name="connsiteY5" fmla="*/ 4886 h 351830"/>
                  <a:gd name="connsiteX6" fmla="*/ 476438 w 478880"/>
                  <a:gd name="connsiteY6" fmla="*/ 0 h 351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8880" h="351830">
                    <a:moveTo>
                      <a:pt x="476438" y="0"/>
                    </a:moveTo>
                    <a:cubicBezTo>
                      <a:pt x="390923" y="29319"/>
                      <a:pt x="305409" y="68412"/>
                      <a:pt x="232111" y="122163"/>
                    </a:cubicBezTo>
                    <a:cubicBezTo>
                      <a:pt x="188132" y="153926"/>
                      <a:pt x="144153" y="190575"/>
                      <a:pt x="105061" y="229667"/>
                    </a:cubicBezTo>
                    <a:cubicBezTo>
                      <a:pt x="65968" y="266316"/>
                      <a:pt x="34206" y="310295"/>
                      <a:pt x="0" y="351831"/>
                    </a:cubicBezTo>
                    <a:cubicBezTo>
                      <a:pt x="0" y="351831"/>
                      <a:pt x="0" y="351831"/>
                      <a:pt x="0" y="351831"/>
                    </a:cubicBezTo>
                    <a:cubicBezTo>
                      <a:pt x="139266" y="207678"/>
                      <a:pt x="288306" y="73298"/>
                      <a:pt x="478881" y="4886"/>
                    </a:cubicBezTo>
                    <a:cubicBezTo>
                      <a:pt x="478881" y="2443"/>
                      <a:pt x="478881" y="0"/>
                      <a:pt x="476438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2" name="Freeform: Shape 3311">
                <a:extLst>
                  <a:ext uri="{FF2B5EF4-FFF2-40B4-BE49-F238E27FC236}">
                    <a16:creationId xmlns:a16="http://schemas.microsoft.com/office/drawing/2014/main" id="{30F918C8-CB4C-4D98-AED9-A235DD280A65}"/>
                  </a:ext>
                </a:extLst>
              </p:cNvPr>
              <p:cNvSpPr/>
              <p:nvPr/>
            </p:nvSpPr>
            <p:spPr>
              <a:xfrm>
                <a:off x="2611897" y="-160511"/>
                <a:ext cx="473994" cy="93009"/>
              </a:xfrm>
              <a:custGeom>
                <a:avLst/>
                <a:gdLst>
                  <a:gd name="connsiteX0" fmla="*/ 0 w 473994"/>
                  <a:gd name="connsiteY0" fmla="*/ 93009 h 93009"/>
                  <a:gd name="connsiteX1" fmla="*/ 0 w 473994"/>
                  <a:gd name="connsiteY1" fmla="*/ 93009 h 93009"/>
                  <a:gd name="connsiteX2" fmla="*/ 473995 w 473994"/>
                  <a:gd name="connsiteY2" fmla="*/ 165 h 93009"/>
                  <a:gd name="connsiteX3" fmla="*/ 473995 w 473994"/>
                  <a:gd name="connsiteY3" fmla="*/ 165 h 93009"/>
                  <a:gd name="connsiteX4" fmla="*/ 0 w 473994"/>
                  <a:gd name="connsiteY4" fmla="*/ 93009 h 93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3994" h="93009">
                    <a:moveTo>
                      <a:pt x="0" y="93009"/>
                    </a:moveTo>
                    <a:cubicBezTo>
                      <a:pt x="0" y="93009"/>
                      <a:pt x="0" y="93009"/>
                      <a:pt x="0" y="93009"/>
                    </a:cubicBezTo>
                    <a:cubicBezTo>
                      <a:pt x="146596" y="31927"/>
                      <a:pt x="315182" y="9938"/>
                      <a:pt x="473995" y="165"/>
                    </a:cubicBezTo>
                    <a:cubicBezTo>
                      <a:pt x="473995" y="165"/>
                      <a:pt x="473995" y="165"/>
                      <a:pt x="473995" y="165"/>
                    </a:cubicBezTo>
                    <a:cubicBezTo>
                      <a:pt x="315182" y="-2278"/>
                      <a:pt x="146596" y="22154"/>
                      <a:pt x="0" y="93009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3" name="Freeform: Shape 3312">
                <a:extLst>
                  <a:ext uri="{FF2B5EF4-FFF2-40B4-BE49-F238E27FC236}">
                    <a16:creationId xmlns:a16="http://schemas.microsoft.com/office/drawing/2014/main" id="{B94AD3F1-8A4B-4266-90D2-64D2013D1837}"/>
                  </a:ext>
                </a:extLst>
              </p:cNvPr>
              <p:cNvSpPr/>
              <p:nvPr/>
            </p:nvSpPr>
            <p:spPr>
              <a:xfrm>
                <a:off x="2539210" y="-425782"/>
                <a:ext cx="516751" cy="133498"/>
              </a:xfrm>
              <a:custGeom>
                <a:avLst/>
                <a:gdLst>
                  <a:gd name="connsiteX0" fmla="*/ 1833 w 516751"/>
                  <a:gd name="connsiteY0" fmla="*/ 6449 h 133498"/>
                  <a:gd name="connsiteX1" fmla="*/ 1833 w 516751"/>
                  <a:gd name="connsiteY1" fmla="*/ 6449 h 133498"/>
                  <a:gd name="connsiteX2" fmla="*/ 258376 w 516751"/>
                  <a:gd name="connsiteY2" fmla="*/ 35768 h 133498"/>
                  <a:gd name="connsiteX3" fmla="*/ 514919 w 516751"/>
                  <a:gd name="connsiteY3" fmla="*/ 133499 h 133498"/>
                  <a:gd name="connsiteX4" fmla="*/ 514919 w 516751"/>
                  <a:gd name="connsiteY4" fmla="*/ 131055 h 133498"/>
                  <a:gd name="connsiteX5" fmla="*/ 1833 w 516751"/>
                  <a:gd name="connsiteY5" fmla="*/ 6449 h 133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16751" h="133498">
                    <a:moveTo>
                      <a:pt x="1833" y="6449"/>
                    </a:moveTo>
                    <a:cubicBezTo>
                      <a:pt x="-611" y="6449"/>
                      <a:pt x="-611" y="8892"/>
                      <a:pt x="1833" y="6449"/>
                    </a:cubicBezTo>
                    <a:cubicBezTo>
                      <a:pt x="84904" y="-881"/>
                      <a:pt x="177748" y="16222"/>
                      <a:pt x="258376" y="35768"/>
                    </a:cubicBezTo>
                    <a:cubicBezTo>
                      <a:pt x="346334" y="57757"/>
                      <a:pt x="431848" y="96850"/>
                      <a:pt x="514919" y="133499"/>
                    </a:cubicBezTo>
                    <a:cubicBezTo>
                      <a:pt x="517363" y="133499"/>
                      <a:pt x="517363" y="131055"/>
                      <a:pt x="514919" y="131055"/>
                    </a:cubicBezTo>
                    <a:cubicBezTo>
                      <a:pt x="358550" y="52871"/>
                      <a:pt x="177748" y="-22871"/>
                      <a:pt x="1833" y="6449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4" name="Freeform: Shape 3313">
                <a:extLst>
                  <a:ext uri="{FF2B5EF4-FFF2-40B4-BE49-F238E27FC236}">
                    <a16:creationId xmlns:a16="http://schemas.microsoft.com/office/drawing/2014/main" id="{22C4A1A9-0E0F-4D1D-81CB-6379458651FD}"/>
                  </a:ext>
                </a:extLst>
              </p:cNvPr>
              <p:cNvSpPr/>
              <p:nvPr/>
            </p:nvSpPr>
            <p:spPr>
              <a:xfrm>
                <a:off x="2970791" y="-690536"/>
                <a:ext cx="116186" cy="351830"/>
              </a:xfrm>
              <a:custGeom>
                <a:avLst/>
                <a:gdLst>
                  <a:gd name="connsiteX0" fmla="*/ 267 w 116186"/>
                  <a:gd name="connsiteY0" fmla="*/ 0 h 351830"/>
                  <a:gd name="connsiteX1" fmla="*/ 29587 w 116186"/>
                  <a:gd name="connsiteY1" fmla="*/ 175915 h 351830"/>
                  <a:gd name="connsiteX2" fmla="*/ 115101 w 116186"/>
                  <a:gd name="connsiteY2" fmla="*/ 351831 h 351830"/>
                  <a:gd name="connsiteX3" fmla="*/ 115101 w 116186"/>
                  <a:gd name="connsiteY3" fmla="*/ 349388 h 351830"/>
                  <a:gd name="connsiteX4" fmla="*/ 39360 w 116186"/>
                  <a:gd name="connsiteY4" fmla="*/ 180802 h 351830"/>
                  <a:gd name="connsiteX5" fmla="*/ 267 w 116186"/>
                  <a:gd name="connsiteY5" fmla="*/ 0 h 351830"/>
                  <a:gd name="connsiteX6" fmla="*/ 267 w 116186"/>
                  <a:gd name="connsiteY6" fmla="*/ 0 h 351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6186" h="351830">
                    <a:moveTo>
                      <a:pt x="267" y="0"/>
                    </a:moveTo>
                    <a:cubicBezTo>
                      <a:pt x="-2176" y="58638"/>
                      <a:pt x="12484" y="119720"/>
                      <a:pt x="29587" y="175915"/>
                    </a:cubicBezTo>
                    <a:cubicBezTo>
                      <a:pt x="46689" y="239440"/>
                      <a:pt x="76009" y="300522"/>
                      <a:pt x="115101" y="351831"/>
                    </a:cubicBezTo>
                    <a:cubicBezTo>
                      <a:pt x="115101" y="351831"/>
                      <a:pt x="117544" y="351831"/>
                      <a:pt x="115101" y="349388"/>
                    </a:cubicBezTo>
                    <a:cubicBezTo>
                      <a:pt x="83338" y="295636"/>
                      <a:pt x="61349" y="239440"/>
                      <a:pt x="39360" y="180802"/>
                    </a:cubicBezTo>
                    <a:cubicBezTo>
                      <a:pt x="17370" y="127050"/>
                      <a:pt x="2710" y="58638"/>
                      <a:pt x="267" y="0"/>
                    </a:cubicBezTo>
                    <a:cubicBezTo>
                      <a:pt x="267" y="0"/>
                      <a:pt x="267" y="0"/>
                      <a:pt x="267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5" name="Freeform: Shape 3314">
                <a:extLst>
                  <a:ext uri="{FF2B5EF4-FFF2-40B4-BE49-F238E27FC236}">
                    <a16:creationId xmlns:a16="http://schemas.microsoft.com/office/drawing/2014/main" id="{DBA74A05-A492-43CA-93EE-94FE45C9E6CD}"/>
                  </a:ext>
                </a:extLst>
              </p:cNvPr>
              <p:cNvSpPr/>
              <p:nvPr/>
            </p:nvSpPr>
            <p:spPr>
              <a:xfrm>
                <a:off x="3272418" y="-429106"/>
                <a:ext cx="28481" cy="253489"/>
              </a:xfrm>
              <a:custGeom>
                <a:avLst/>
                <a:gdLst>
                  <a:gd name="connsiteX0" fmla="*/ 1605 w 28481"/>
                  <a:gd name="connsiteY0" fmla="*/ 0 h 253489"/>
                  <a:gd name="connsiteX1" fmla="*/ 4048 w 28481"/>
                  <a:gd name="connsiteY1" fmla="*/ 124607 h 253489"/>
                  <a:gd name="connsiteX2" fmla="*/ 13821 w 28481"/>
                  <a:gd name="connsiteY2" fmla="*/ 197905 h 253489"/>
                  <a:gd name="connsiteX3" fmla="*/ 26038 w 28481"/>
                  <a:gd name="connsiteY3" fmla="*/ 249213 h 253489"/>
                  <a:gd name="connsiteX4" fmla="*/ 26038 w 28481"/>
                  <a:gd name="connsiteY4" fmla="*/ 249213 h 253489"/>
                  <a:gd name="connsiteX5" fmla="*/ 26038 w 28481"/>
                  <a:gd name="connsiteY5" fmla="*/ 251657 h 253489"/>
                  <a:gd name="connsiteX6" fmla="*/ 28481 w 28481"/>
                  <a:gd name="connsiteY6" fmla="*/ 251657 h 253489"/>
                  <a:gd name="connsiteX7" fmla="*/ 13821 w 28481"/>
                  <a:gd name="connsiteY7" fmla="*/ 122163 h 253489"/>
                  <a:gd name="connsiteX8" fmla="*/ 1605 w 28481"/>
                  <a:gd name="connsiteY8" fmla="*/ 0 h 253489"/>
                  <a:gd name="connsiteX9" fmla="*/ 1605 w 28481"/>
                  <a:gd name="connsiteY9" fmla="*/ 0 h 253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481" h="253489">
                    <a:moveTo>
                      <a:pt x="1605" y="0"/>
                    </a:moveTo>
                    <a:cubicBezTo>
                      <a:pt x="-838" y="41536"/>
                      <a:pt x="-838" y="83071"/>
                      <a:pt x="4048" y="124607"/>
                    </a:cubicBezTo>
                    <a:cubicBezTo>
                      <a:pt x="6491" y="149039"/>
                      <a:pt x="11378" y="173472"/>
                      <a:pt x="13821" y="197905"/>
                    </a:cubicBezTo>
                    <a:cubicBezTo>
                      <a:pt x="16265" y="212564"/>
                      <a:pt x="16265" y="236997"/>
                      <a:pt x="26038" y="249213"/>
                    </a:cubicBezTo>
                    <a:cubicBezTo>
                      <a:pt x="26038" y="249213"/>
                      <a:pt x="26038" y="249213"/>
                      <a:pt x="26038" y="249213"/>
                    </a:cubicBezTo>
                    <a:cubicBezTo>
                      <a:pt x="26038" y="249213"/>
                      <a:pt x="26038" y="251657"/>
                      <a:pt x="26038" y="251657"/>
                    </a:cubicBezTo>
                    <a:cubicBezTo>
                      <a:pt x="26038" y="254100"/>
                      <a:pt x="28481" y="254100"/>
                      <a:pt x="28481" y="251657"/>
                    </a:cubicBezTo>
                    <a:cubicBezTo>
                      <a:pt x="26038" y="207678"/>
                      <a:pt x="16265" y="166142"/>
                      <a:pt x="13821" y="122163"/>
                    </a:cubicBezTo>
                    <a:cubicBezTo>
                      <a:pt x="8935" y="83071"/>
                      <a:pt x="6491" y="41536"/>
                      <a:pt x="1605" y="0"/>
                    </a:cubicBezTo>
                    <a:cubicBezTo>
                      <a:pt x="1605" y="0"/>
                      <a:pt x="1605" y="0"/>
                      <a:pt x="1605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6" name="Freeform: Shape 3315">
                <a:extLst>
                  <a:ext uri="{FF2B5EF4-FFF2-40B4-BE49-F238E27FC236}">
                    <a16:creationId xmlns:a16="http://schemas.microsoft.com/office/drawing/2014/main" id="{6F1DE622-3988-47A0-877B-139D97A61784}"/>
                  </a:ext>
                </a:extLst>
              </p:cNvPr>
              <p:cNvSpPr/>
              <p:nvPr/>
            </p:nvSpPr>
            <p:spPr>
              <a:xfrm>
                <a:off x="3415733" y="-490188"/>
                <a:ext cx="153315" cy="390923"/>
              </a:xfrm>
              <a:custGeom>
                <a:avLst/>
                <a:gdLst>
                  <a:gd name="connsiteX0" fmla="*/ 151483 w 153315"/>
                  <a:gd name="connsiteY0" fmla="*/ 0 h 390923"/>
                  <a:gd name="connsiteX1" fmla="*/ 43979 w 153315"/>
                  <a:gd name="connsiteY1" fmla="*/ 193018 h 390923"/>
                  <a:gd name="connsiteX2" fmla="*/ 14659 w 153315"/>
                  <a:gd name="connsiteY2" fmla="*/ 293192 h 390923"/>
                  <a:gd name="connsiteX3" fmla="*/ 4886 w 153315"/>
                  <a:gd name="connsiteY3" fmla="*/ 346944 h 390923"/>
                  <a:gd name="connsiteX4" fmla="*/ 0 w 153315"/>
                  <a:gd name="connsiteY4" fmla="*/ 388480 h 390923"/>
                  <a:gd name="connsiteX5" fmla="*/ 0 w 153315"/>
                  <a:gd name="connsiteY5" fmla="*/ 390923 h 390923"/>
                  <a:gd name="connsiteX6" fmla="*/ 12216 w 153315"/>
                  <a:gd name="connsiteY6" fmla="*/ 332285 h 390923"/>
                  <a:gd name="connsiteX7" fmla="*/ 43979 w 153315"/>
                  <a:gd name="connsiteY7" fmla="*/ 222338 h 390923"/>
                  <a:gd name="connsiteX8" fmla="*/ 151483 w 153315"/>
                  <a:gd name="connsiteY8" fmla="*/ 0 h 390923"/>
                  <a:gd name="connsiteX9" fmla="*/ 151483 w 153315"/>
                  <a:gd name="connsiteY9" fmla="*/ 0 h 390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3315" h="390923">
                    <a:moveTo>
                      <a:pt x="151483" y="0"/>
                    </a:moveTo>
                    <a:cubicBezTo>
                      <a:pt x="107504" y="58638"/>
                      <a:pt x="70855" y="124607"/>
                      <a:pt x="43979" y="193018"/>
                    </a:cubicBezTo>
                    <a:cubicBezTo>
                      <a:pt x="31763" y="224781"/>
                      <a:pt x="21989" y="258987"/>
                      <a:pt x="14659" y="293192"/>
                    </a:cubicBezTo>
                    <a:cubicBezTo>
                      <a:pt x="9773" y="310295"/>
                      <a:pt x="7330" y="329841"/>
                      <a:pt x="4886" y="346944"/>
                    </a:cubicBezTo>
                    <a:cubicBezTo>
                      <a:pt x="2443" y="356717"/>
                      <a:pt x="4886" y="378707"/>
                      <a:pt x="0" y="388480"/>
                    </a:cubicBezTo>
                    <a:cubicBezTo>
                      <a:pt x="0" y="388480"/>
                      <a:pt x="0" y="390923"/>
                      <a:pt x="0" y="390923"/>
                    </a:cubicBezTo>
                    <a:cubicBezTo>
                      <a:pt x="9773" y="378707"/>
                      <a:pt x="9773" y="346944"/>
                      <a:pt x="12216" y="332285"/>
                    </a:cubicBezTo>
                    <a:cubicBezTo>
                      <a:pt x="19546" y="295636"/>
                      <a:pt x="29319" y="256543"/>
                      <a:pt x="43979" y="222338"/>
                    </a:cubicBezTo>
                    <a:cubicBezTo>
                      <a:pt x="70855" y="144153"/>
                      <a:pt x="109947" y="68412"/>
                      <a:pt x="151483" y="0"/>
                    </a:cubicBezTo>
                    <a:cubicBezTo>
                      <a:pt x="153926" y="2443"/>
                      <a:pt x="153926" y="0"/>
                      <a:pt x="151483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7" name="Freeform: Shape 3316">
                <a:extLst>
                  <a:ext uri="{FF2B5EF4-FFF2-40B4-BE49-F238E27FC236}">
                    <a16:creationId xmlns:a16="http://schemas.microsoft.com/office/drawing/2014/main" id="{FDB5E45B-6C89-42AD-8636-3191AA718C93}"/>
                  </a:ext>
                </a:extLst>
              </p:cNvPr>
              <p:cNvSpPr/>
              <p:nvPr/>
            </p:nvSpPr>
            <p:spPr>
              <a:xfrm>
                <a:off x="3537896" y="30754"/>
                <a:ext cx="368933" cy="46601"/>
              </a:xfrm>
              <a:custGeom>
                <a:avLst/>
                <a:gdLst>
                  <a:gd name="connsiteX0" fmla="*/ 366490 w 368933"/>
                  <a:gd name="connsiteY0" fmla="*/ 1917 h 46601"/>
                  <a:gd name="connsiteX1" fmla="*/ 183245 w 368933"/>
                  <a:gd name="connsiteY1" fmla="*/ 11690 h 46601"/>
                  <a:gd name="connsiteX2" fmla="*/ 0 w 368933"/>
                  <a:gd name="connsiteY2" fmla="*/ 28793 h 46601"/>
                  <a:gd name="connsiteX3" fmla="*/ 0 w 368933"/>
                  <a:gd name="connsiteY3" fmla="*/ 28793 h 46601"/>
                  <a:gd name="connsiteX4" fmla="*/ 166142 w 368933"/>
                  <a:gd name="connsiteY4" fmla="*/ 23906 h 46601"/>
                  <a:gd name="connsiteX5" fmla="*/ 368933 w 368933"/>
                  <a:gd name="connsiteY5" fmla="*/ 1917 h 46601"/>
                  <a:gd name="connsiteX6" fmla="*/ 366490 w 368933"/>
                  <a:gd name="connsiteY6" fmla="*/ 1917 h 46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8933" h="46601">
                    <a:moveTo>
                      <a:pt x="366490" y="1917"/>
                    </a:moveTo>
                    <a:cubicBezTo>
                      <a:pt x="305409" y="-2970"/>
                      <a:pt x="241884" y="1917"/>
                      <a:pt x="183245" y="11690"/>
                    </a:cubicBezTo>
                    <a:cubicBezTo>
                      <a:pt x="122163" y="21463"/>
                      <a:pt x="58638" y="60556"/>
                      <a:pt x="0" y="28793"/>
                    </a:cubicBezTo>
                    <a:cubicBezTo>
                      <a:pt x="0" y="28793"/>
                      <a:pt x="0" y="28793"/>
                      <a:pt x="0" y="28793"/>
                    </a:cubicBezTo>
                    <a:cubicBezTo>
                      <a:pt x="56195" y="65442"/>
                      <a:pt x="105061" y="36123"/>
                      <a:pt x="166142" y="23906"/>
                    </a:cubicBezTo>
                    <a:cubicBezTo>
                      <a:pt x="232111" y="9247"/>
                      <a:pt x="302965" y="1917"/>
                      <a:pt x="368933" y="1917"/>
                    </a:cubicBezTo>
                    <a:cubicBezTo>
                      <a:pt x="368933" y="4360"/>
                      <a:pt x="368933" y="1917"/>
                      <a:pt x="366490" y="1917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8" name="Freeform: Shape 3317">
                <a:extLst>
                  <a:ext uri="{FF2B5EF4-FFF2-40B4-BE49-F238E27FC236}">
                    <a16:creationId xmlns:a16="http://schemas.microsoft.com/office/drawing/2014/main" id="{AFEA949F-EA30-4AC5-A8DE-D3E728217F21}"/>
                  </a:ext>
                </a:extLst>
              </p:cNvPr>
              <p:cNvSpPr/>
              <p:nvPr/>
            </p:nvSpPr>
            <p:spPr>
              <a:xfrm>
                <a:off x="3476815" y="-238531"/>
                <a:ext cx="244326" cy="251656"/>
              </a:xfrm>
              <a:custGeom>
                <a:avLst/>
                <a:gdLst>
                  <a:gd name="connsiteX0" fmla="*/ 244327 w 244326"/>
                  <a:gd name="connsiteY0" fmla="*/ 0 h 251656"/>
                  <a:gd name="connsiteX1" fmla="*/ 100174 w 244326"/>
                  <a:gd name="connsiteY1" fmla="*/ 117277 h 251656"/>
                  <a:gd name="connsiteX2" fmla="*/ 0 w 244326"/>
                  <a:gd name="connsiteY2" fmla="*/ 249213 h 251656"/>
                  <a:gd name="connsiteX3" fmla="*/ 2443 w 244326"/>
                  <a:gd name="connsiteY3" fmla="*/ 251657 h 251656"/>
                  <a:gd name="connsiteX4" fmla="*/ 244327 w 244326"/>
                  <a:gd name="connsiteY4" fmla="*/ 2443 h 251656"/>
                  <a:gd name="connsiteX5" fmla="*/ 244327 w 244326"/>
                  <a:gd name="connsiteY5" fmla="*/ 0 h 251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4326" h="251656">
                    <a:moveTo>
                      <a:pt x="244327" y="0"/>
                    </a:moveTo>
                    <a:cubicBezTo>
                      <a:pt x="193018" y="34206"/>
                      <a:pt x="146596" y="75741"/>
                      <a:pt x="100174" y="117277"/>
                    </a:cubicBezTo>
                    <a:cubicBezTo>
                      <a:pt x="58638" y="156369"/>
                      <a:pt x="21989" y="195462"/>
                      <a:pt x="0" y="249213"/>
                    </a:cubicBezTo>
                    <a:cubicBezTo>
                      <a:pt x="0" y="249213"/>
                      <a:pt x="0" y="251657"/>
                      <a:pt x="2443" y="251657"/>
                    </a:cubicBezTo>
                    <a:cubicBezTo>
                      <a:pt x="63525" y="151483"/>
                      <a:pt x="158813" y="80628"/>
                      <a:pt x="244327" y="2443"/>
                    </a:cubicBezTo>
                    <a:cubicBezTo>
                      <a:pt x="244327" y="2443"/>
                      <a:pt x="244327" y="0"/>
                      <a:pt x="244327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319" name="Freeform: Shape 3318">
              <a:extLst>
                <a:ext uri="{FF2B5EF4-FFF2-40B4-BE49-F238E27FC236}">
                  <a16:creationId xmlns:a16="http://schemas.microsoft.com/office/drawing/2014/main" id="{A4222E24-4860-4B52-924C-BE7E782F0EE8}"/>
                </a:ext>
              </a:extLst>
            </p:cNvPr>
            <p:cNvSpPr/>
            <p:nvPr/>
          </p:nvSpPr>
          <p:spPr>
            <a:xfrm>
              <a:off x="3779780" y="464445"/>
              <a:ext cx="215618" cy="105977"/>
            </a:xfrm>
            <a:custGeom>
              <a:avLst/>
              <a:gdLst>
                <a:gd name="connsiteX0" fmla="*/ 210121 w 215618"/>
                <a:gd name="connsiteY0" fmla="*/ 59323 h 105977"/>
                <a:gd name="connsiteX1" fmla="*/ 102617 w 215618"/>
                <a:gd name="connsiteY1" fmla="*/ 42220 h 105977"/>
                <a:gd name="connsiteX2" fmla="*/ 36649 w 215618"/>
                <a:gd name="connsiteY2" fmla="*/ 27560 h 105977"/>
                <a:gd name="connsiteX3" fmla="*/ 2443 w 215618"/>
                <a:gd name="connsiteY3" fmla="*/ 684 h 105977"/>
                <a:gd name="connsiteX4" fmla="*/ 0 w 215618"/>
                <a:gd name="connsiteY4" fmla="*/ 3127 h 105977"/>
                <a:gd name="connsiteX5" fmla="*/ 70855 w 215618"/>
                <a:gd name="connsiteY5" fmla="*/ 98415 h 105977"/>
                <a:gd name="connsiteX6" fmla="*/ 210121 w 215618"/>
                <a:gd name="connsiteY6" fmla="*/ 78869 h 105977"/>
                <a:gd name="connsiteX7" fmla="*/ 210121 w 215618"/>
                <a:gd name="connsiteY7" fmla="*/ 59323 h 1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5618" h="105977">
                  <a:moveTo>
                    <a:pt x="210121" y="59323"/>
                  </a:moveTo>
                  <a:cubicBezTo>
                    <a:pt x="178359" y="42220"/>
                    <a:pt x="139266" y="44663"/>
                    <a:pt x="102617" y="42220"/>
                  </a:cubicBezTo>
                  <a:cubicBezTo>
                    <a:pt x="75742" y="39777"/>
                    <a:pt x="61082" y="39777"/>
                    <a:pt x="36649" y="27560"/>
                  </a:cubicBezTo>
                  <a:cubicBezTo>
                    <a:pt x="24433" y="20230"/>
                    <a:pt x="14660" y="10457"/>
                    <a:pt x="2443" y="684"/>
                  </a:cubicBezTo>
                  <a:cubicBezTo>
                    <a:pt x="0" y="-1759"/>
                    <a:pt x="0" y="3127"/>
                    <a:pt x="0" y="3127"/>
                  </a:cubicBezTo>
                  <a:cubicBezTo>
                    <a:pt x="9773" y="47106"/>
                    <a:pt x="24433" y="83755"/>
                    <a:pt x="70855" y="98415"/>
                  </a:cubicBezTo>
                  <a:cubicBezTo>
                    <a:pt x="117277" y="110631"/>
                    <a:pt x="173472" y="110631"/>
                    <a:pt x="210121" y="78869"/>
                  </a:cubicBezTo>
                  <a:cubicBezTo>
                    <a:pt x="217451" y="76426"/>
                    <a:pt x="217451" y="64209"/>
                    <a:pt x="210121" y="59323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0" name="Freeform: Shape 3319">
              <a:extLst>
                <a:ext uri="{FF2B5EF4-FFF2-40B4-BE49-F238E27FC236}">
                  <a16:creationId xmlns:a16="http://schemas.microsoft.com/office/drawing/2014/main" id="{CBFB81B3-26E6-4DF5-BFFC-9CB2EE362FBC}"/>
                </a:ext>
              </a:extLst>
            </p:cNvPr>
            <p:cNvSpPr/>
            <p:nvPr/>
          </p:nvSpPr>
          <p:spPr>
            <a:xfrm>
              <a:off x="3948977" y="-504360"/>
              <a:ext cx="198593" cy="213659"/>
            </a:xfrm>
            <a:custGeom>
              <a:avLst/>
              <a:gdLst>
                <a:gd name="connsiteX0" fmla="*/ 1832 w 198593"/>
                <a:gd name="connsiteY0" fmla="*/ 19059 h 213659"/>
                <a:gd name="connsiteX1" fmla="*/ 1832 w 198593"/>
                <a:gd name="connsiteY1" fmla="*/ 23946 h 213659"/>
                <a:gd name="connsiteX2" fmla="*/ 77574 w 198593"/>
                <a:gd name="connsiteY2" fmla="*/ 55708 h 213659"/>
                <a:gd name="connsiteX3" fmla="*/ 116666 w 198593"/>
                <a:gd name="connsiteY3" fmla="*/ 111903 h 213659"/>
                <a:gd name="connsiteX4" fmla="*/ 182634 w 198593"/>
                <a:gd name="connsiteY4" fmla="*/ 212077 h 213659"/>
                <a:gd name="connsiteX5" fmla="*/ 197294 w 198593"/>
                <a:gd name="connsiteY5" fmla="*/ 202304 h 213659"/>
                <a:gd name="connsiteX6" fmla="*/ 182634 w 198593"/>
                <a:gd name="connsiteY6" fmla="*/ 124120 h 213659"/>
                <a:gd name="connsiteX7" fmla="*/ 136212 w 198593"/>
                <a:gd name="connsiteY7" fmla="*/ 36162 h 213659"/>
                <a:gd name="connsiteX8" fmla="*/ 1832 w 198593"/>
                <a:gd name="connsiteY8" fmla="*/ 19059 h 21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8593" h="213659">
                  <a:moveTo>
                    <a:pt x="1832" y="19059"/>
                  </a:moveTo>
                  <a:cubicBezTo>
                    <a:pt x="-611" y="19059"/>
                    <a:pt x="-611" y="23946"/>
                    <a:pt x="1832" y="23946"/>
                  </a:cubicBezTo>
                  <a:cubicBezTo>
                    <a:pt x="33595" y="26389"/>
                    <a:pt x="55584" y="31275"/>
                    <a:pt x="77574" y="55708"/>
                  </a:cubicBezTo>
                  <a:cubicBezTo>
                    <a:pt x="94677" y="72811"/>
                    <a:pt x="106893" y="89914"/>
                    <a:pt x="116666" y="111903"/>
                  </a:cubicBezTo>
                  <a:cubicBezTo>
                    <a:pt x="133769" y="146109"/>
                    <a:pt x="150872" y="187645"/>
                    <a:pt x="182634" y="212077"/>
                  </a:cubicBezTo>
                  <a:cubicBezTo>
                    <a:pt x="189964" y="216964"/>
                    <a:pt x="197294" y="209634"/>
                    <a:pt x="197294" y="202304"/>
                  </a:cubicBezTo>
                  <a:cubicBezTo>
                    <a:pt x="202180" y="175428"/>
                    <a:pt x="192407" y="150996"/>
                    <a:pt x="182634" y="124120"/>
                  </a:cubicBezTo>
                  <a:cubicBezTo>
                    <a:pt x="170418" y="94800"/>
                    <a:pt x="155758" y="63038"/>
                    <a:pt x="136212" y="36162"/>
                  </a:cubicBezTo>
                  <a:cubicBezTo>
                    <a:pt x="104450" y="-12704"/>
                    <a:pt x="48255" y="-5374"/>
                    <a:pt x="1832" y="19059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1" name="Freeform: Shape 3320">
              <a:extLst>
                <a:ext uri="{FF2B5EF4-FFF2-40B4-BE49-F238E27FC236}">
                  <a16:creationId xmlns:a16="http://schemas.microsoft.com/office/drawing/2014/main" id="{A79BC73D-3627-40D0-843C-1D3E1AE6F2EF}"/>
                </a:ext>
              </a:extLst>
            </p:cNvPr>
            <p:cNvSpPr/>
            <p:nvPr/>
          </p:nvSpPr>
          <p:spPr>
            <a:xfrm>
              <a:off x="4019831" y="-96512"/>
              <a:ext cx="153315" cy="252309"/>
            </a:xfrm>
            <a:custGeom>
              <a:avLst/>
              <a:gdLst>
                <a:gd name="connsiteX0" fmla="*/ 1833 w 153315"/>
                <a:gd name="connsiteY0" fmla="*/ 14350 h 252309"/>
                <a:gd name="connsiteX1" fmla="*/ 1833 w 153315"/>
                <a:gd name="connsiteY1" fmla="*/ 19237 h 252309"/>
                <a:gd name="connsiteX2" fmla="*/ 89790 w 153315"/>
                <a:gd name="connsiteY2" fmla="*/ 112081 h 252309"/>
                <a:gd name="connsiteX3" fmla="*/ 114223 w 153315"/>
                <a:gd name="connsiteY3" fmla="*/ 246461 h 252309"/>
                <a:gd name="connsiteX4" fmla="*/ 128883 w 153315"/>
                <a:gd name="connsiteY4" fmla="*/ 248904 h 252309"/>
                <a:gd name="connsiteX5" fmla="*/ 133769 w 153315"/>
                <a:gd name="connsiteY5" fmla="*/ 55886 h 252309"/>
                <a:gd name="connsiteX6" fmla="*/ 1833 w 153315"/>
                <a:gd name="connsiteY6" fmla="*/ 14350 h 252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3315" h="252309">
                  <a:moveTo>
                    <a:pt x="1833" y="14350"/>
                  </a:moveTo>
                  <a:cubicBezTo>
                    <a:pt x="-611" y="14350"/>
                    <a:pt x="-611" y="19237"/>
                    <a:pt x="1833" y="19237"/>
                  </a:cubicBezTo>
                  <a:cubicBezTo>
                    <a:pt x="50698" y="31453"/>
                    <a:pt x="82460" y="63215"/>
                    <a:pt x="89790" y="112081"/>
                  </a:cubicBezTo>
                  <a:cubicBezTo>
                    <a:pt x="97120" y="158503"/>
                    <a:pt x="97120" y="202482"/>
                    <a:pt x="114223" y="246461"/>
                  </a:cubicBezTo>
                  <a:cubicBezTo>
                    <a:pt x="116666" y="253790"/>
                    <a:pt x="126439" y="253790"/>
                    <a:pt x="128883" y="248904"/>
                  </a:cubicBezTo>
                  <a:cubicBezTo>
                    <a:pt x="163088" y="192709"/>
                    <a:pt x="158202" y="114524"/>
                    <a:pt x="133769" y="55886"/>
                  </a:cubicBezTo>
                  <a:cubicBezTo>
                    <a:pt x="111780" y="-7639"/>
                    <a:pt x="55584" y="-10083"/>
                    <a:pt x="1833" y="14350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2" name="Freeform: Shape 3321">
              <a:extLst>
                <a:ext uri="{FF2B5EF4-FFF2-40B4-BE49-F238E27FC236}">
                  <a16:creationId xmlns:a16="http://schemas.microsoft.com/office/drawing/2014/main" id="{0517430B-72D8-4511-B72D-0B8483062A52}"/>
                </a:ext>
              </a:extLst>
            </p:cNvPr>
            <p:cNvSpPr/>
            <p:nvPr/>
          </p:nvSpPr>
          <p:spPr>
            <a:xfrm>
              <a:off x="3454825" y="615928"/>
              <a:ext cx="251656" cy="117036"/>
            </a:xfrm>
            <a:custGeom>
              <a:avLst/>
              <a:gdLst>
                <a:gd name="connsiteX0" fmla="*/ 244327 w 251656"/>
                <a:gd name="connsiteY0" fmla="*/ 42220 h 117036"/>
                <a:gd name="connsiteX1" fmla="*/ 122163 w 251656"/>
                <a:gd name="connsiteY1" fmla="*/ 61766 h 117036"/>
                <a:gd name="connsiteX2" fmla="*/ 51309 w 251656"/>
                <a:gd name="connsiteY2" fmla="*/ 54436 h 117036"/>
                <a:gd name="connsiteX3" fmla="*/ 2443 w 251656"/>
                <a:gd name="connsiteY3" fmla="*/ 684 h 117036"/>
                <a:gd name="connsiteX4" fmla="*/ 0 w 251656"/>
                <a:gd name="connsiteY4" fmla="*/ 3127 h 117036"/>
                <a:gd name="connsiteX5" fmla="*/ 90401 w 251656"/>
                <a:gd name="connsiteY5" fmla="*/ 115518 h 117036"/>
                <a:gd name="connsiteX6" fmla="*/ 244327 w 251656"/>
                <a:gd name="connsiteY6" fmla="*/ 64209 h 117036"/>
                <a:gd name="connsiteX7" fmla="*/ 244327 w 251656"/>
                <a:gd name="connsiteY7" fmla="*/ 42220 h 117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1656" h="117036">
                  <a:moveTo>
                    <a:pt x="244327" y="42220"/>
                  </a:moveTo>
                  <a:cubicBezTo>
                    <a:pt x="205235" y="34890"/>
                    <a:pt x="161256" y="56879"/>
                    <a:pt x="122163" y="61766"/>
                  </a:cubicBezTo>
                  <a:cubicBezTo>
                    <a:pt x="97731" y="66652"/>
                    <a:pt x="75742" y="59323"/>
                    <a:pt x="51309" y="54436"/>
                  </a:cubicBezTo>
                  <a:cubicBezTo>
                    <a:pt x="31763" y="51993"/>
                    <a:pt x="19546" y="12900"/>
                    <a:pt x="2443" y="684"/>
                  </a:cubicBezTo>
                  <a:cubicBezTo>
                    <a:pt x="0" y="-1759"/>
                    <a:pt x="0" y="3127"/>
                    <a:pt x="0" y="3127"/>
                  </a:cubicBezTo>
                  <a:cubicBezTo>
                    <a:pt x="12216" y="61766"/>
                    <a:pt x="26876" y="108188"/>
                    <a:pt x="90401" y="115518"/>
                  </a:cubicBezTo>
                  <a:cubicBezTo>
                    <a:pt x="141710" y="122848"/>
                    <a:pt x="210121" y="103301"/>
                    <a:pt x="244327" y="64209"/>
                  </a:cubicBezTo>
                  <a:cubicBezTo>
                    <a:pt x="254100" y="56879"/>
                    <a:pt x="254100" y="42220"/>
                    <a:pt x="244327" y="42220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3" name="Freeform: Shape 3322">
              <a:extLst>
                <a:ext uri="{FF2B5EF4-FFF2-40B4-BE49-F238E27FC236}">
                  <a16:creationId xmlns:a16="http://schemas.microsoft.com/office/drawing/2014/main" id="{218F8049-AE27-46E8-85D5-C3D09CDAAB91}"/>
                </a:ext>
              </a:extLst>
            </p:cNvPr>
            <p:cNvSpPr/>
            <p:nvPr/>
          </p:nvSpPr>
          <p:spPr>
            <a:xfrm>
              <a:off x="2959169" y="652249"/>
              <a:ext cx="281258" cy="141009"/>
            </a:xfrm>
            <a:custGeom>
              <a:avLst/>
              <a:gdLst>
                <a:gd name="connsiteX0" fmla="*/ 275761 w 281258"/>
                <a:gd name="connsiteY0" fmla="*/ 118289 h 141009"/>
                <a:gd name="connsiteX1" fmla="*/ 134052 w 281258"/>
                <a:gd name="connsiteY1" fmla="*/ 84083 h 141009"/>
                <a:gd name="connsiteX2" fmla="*/ 16775 w 281258"/>
                <a:gd name="connsiteY2" fmla="*/ 3455 h 141009"/>
                <a:gd name="connsiteX3" fmla="*/ 11889 w 281258"/>
                <a:gd name="connsiteY3" fmla="*/ 1012 h 141009"/>
                <a:gd name="connsiteX4" fmla="*/ 65640 w 281258"/>
                <a:gd name="connsiteY4" fmla="*/ 115846 h 141009"/>
                <a:gd name="connsiteX5" fmla="*/ 163371 w 281258"/>
                <a:gd name="connsiteY5" fmla="*/ 135392 h 141009"/>
                <a:gd name="connsiteX6" fmla="*/ 275761 w 281258"/>
                <a:gd name="connsiteY6" fmla="*/ 137835 h 141009"/>
                <a:gd name="connsiteX7" fmla="*/ 275761 w 281258"/>
                <a:gd name="connsiteY7" fmla="*/ 118289 h 141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1258" h="141009">
                  <a:moveTo>
                    <a:pt x="275761" y="118289"/>
                  </a:moveTo>
                  <a:cubicBezTo>
                    <a:pt x="226896" y="113402"/>
                    <a:pt x="180474" y="93856"/>
                    <a:pt x="134052" y="84083"/>
                  </a:cubicBezTo>
                  <a:cubicBezTo>
                    <a:pt x="90073" y="74310"/>
                    <a:pt x="7002" y="66980"/>
                    <a:pt x="16775" y="3455"/>
                  </a:cubicBezTo>
                  <a:cubicBezTo>
                    <a:pt x="16775" y="1012"/>
                    <a:pt x="14332" y="-1431"/>
                    <a:pt x="11889" y="1012"/>
                  </a:cubicBezTo>
                  <a:cubicBezTo>
                    <a:pt x="-19874" y="52321"/>
                    <a:pt x="16775" y="98743"/>
                    <a:pt x="65640" y="115846"/>
                  </a:cubicBezTo>
                  <a:cubicBezTo>
                    <a:pt x="94960" y="125619"/>
                    <a:pt x="129165" y="132949"/>
                    <a:pt x="163371" y="135392"/>
                  </a:cubicBezTo>
                  <a:cubicBezTo>
                    <a:pt x="200020" y="137835"/>
                    <a:pt x="241556" y="145165"/>
                    <a:pt x="275761" y="137835"/>
                  </a:cubicBezTo>
                  <a:cubicBezTo>
                    <a:pt x="283091" y="132949"/>
                    <a:pt x="283091" y="118289"/>
                    <a:pt x="275761" y="118289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4" name="Freeform: Shape 3323">
              <a:extLst>
                <a:ext uri="{FF2B5EF4-FFF2-40B4-BE49-F238E27FC236}">
                  <a16:creationId xmlns:a16="http://schemas.microsoft.com/office/drawing/2014/main" id="{125C5F99-E0A9-48AE-AB90-EC1AD38227D1}"/>
                </a:ext>
              </a:extLst>
            </p:cNvPr>
            <p:cNvSpPr/>
            <p:nvPr/>
          </p:nvSpPr>
          <p:spPr>
            <a:xfrm>
              <a:off x="2588025" y="255606"/>
              <a:ext cx="208075" cy="357262"/>
            </a:xfrm>
            <a:custGeom>
              <a:avLst/>
              <a:gdLst>
                <a:gd name="connsiteX0" fmla="*/ 18986 w 208075"/>
                <a:gd name="connsiteY0" fmla="*/ 33608 h 357262"/>
                <a:gd name="connsiteX1" fmla="*/ 14099 w 208075"/>
                <a:gd name="connsiteY1" fmla="*/ 163101 h 357262"/>
                <a:gd name="connsiteX2" fmla="*/ 202231 w 208075"/>
                <a:gd name="connsiteY2" fmla="*/ 356119 h 357262"/>
                <a:gd name="connsiteX3" fmla="*/ 207117 w 208075"/>
                <a:gd name="connsiteY3" fmla="*/ 346346 h 357262"/>
                <a:gd name="connsiteX4" fmla="*/ 155809 w 208075"/>
                <a:gd name="connsiteY4" fmla="*/ 270605 h 357262"/>
                <a:gd name="connsiteX5" fmla="*/ 89841 w 208075"/>
                <a:gd name="connsiteY5" fmla="*/ 180204 h 357262"/>
                <a:gd name="connsiteX6" fmla="*/ 43418 w 208075"/>
                <a:gd name="connsiteY6" fmla="*/ 89803 h 357262"/>
                <a:gd name="connsiteX7" fmla="*/ 53192 w 208075"/>
                <a:gd name="connsiteY7" fmla="*/ 26278 h 357262"/>
                <a:gd name="connsiteX8" fmla="*/ 58078 w 208075"/>
                <a:gd name="connsiteY8" fmla="*/ 6732 h 357262"/>
                <a:gd name="connsiteX9" fmla="*/ 58078 w 208075"/>
                <a:gd name="connsiteY9" fmla="*/ 1845 h 357262"/>
                <a:gd name="connsiteX10" fmla="*/ 18986 w 208075"/>
                <a:gd name="connsiteY10" fmla="*/ 33608 h 357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8075" h="357262">
                  <a:moveTo>
                    <a:pt x="18986" y="33608"/>
                  </a:moveTo>
                  <a:cubicBezTo>
                    <a:pt x="-10334" y="72700"/>
                    <a:pt x="-561" y="124009"/>
                    <a:pt x="14099" y="163101"/>
                  </a:cubicBezTo>
                  <a:cubicBezTo>
                    <a:pt x="48305" y="251059"/>
                    <a:pt x="124046" y="304811"/>
                    <a:pt x="202231" y="356119"/>
                  </a:cubicBezTo>
                  <a:cubicBezTo>
                    <a:pt x="207117" y="361006"/>
                    <a:pt x="209561" y="348790"/>
                    <a:pt x="207117" y="346346"/>
                  </a:cubicBezTo>
                  <a:cubicBezTo>
                    <a:pt x="187571" y="321914"/>
                    <a:pt x="172912" y="295038"/>
                    <a:pt x="155809" y="270605"/>
                  </a:cubicBezTo>
                  <a:cubicBezTo>
                    <a:pt x="133819" y="241286"/>
                    <a:pt x="111830" y="209523"/>
                    <a:pt x="89841" y="180204"/>
                  </a:cubicBezTo>
                  <a:cubicBezTo>
                    <a:pt x="70294" y="153328"/>
                    <a:pt x="45862" y="124009"/>
                    <a:pt x="43418" y="89803"/>
                  </a:cubicBezTo>
                  <a:cubicBezTo>
                    <a:pt x="40975" y="67814"/>
                    <a:pt x="48305" y="45824"/>
                    <a:pt x="53192" y="26278"/>
                  </a:cubicBezTo>
                  <a:cubicBezTo>
                    <a:pt x="55635" y="21391"/>
                    <a:pt x="53192" y="11618"/>
                    <a:pt x="58078" y="6732"/>
                  </a:cubicBezTo>
                  <a:cubicBezTo>
                    <a:pt x="58078" y="6732"/>
                    <a:pt x="58078" y="4289"/>
                    <a:pt x="58078" y="1845"/>
                  </a:cubicBezTo>
                  <a:cubicBezTo>
                    <a:pt x="43418" y="-7928"/>
                    <a:pt x="26315" y="23835"/>
                    <a:pt x="18986" y="33608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5" name="Freeform: Shape 3324">
              <a:extLst>
                <a:ext uri="{FF2B5EF4-FFF2-40B4-BE49-F238E27FC236}">
                  <a16:creationId xmlns:a16="http://schemas.microsoft.com/office/drawing/2014/main" id="{CAB3F704-7CBE-4595-88D4-3B84DD13C96A}"/>
                </a:ext>
              </a:extLst>
            </p:cNvPr>
            <p:cNvSpPr/>
            <p:nvPr/>
          </p:nvSpPr>
          <p:spPr>
            <a:xfrm>
              <a:off x="2425099" y="-207727"/>
              <a:ext cx="89067" cy="365198"/>
            </a:xfrm>
            <a:custGeom>
              <a:avLst/>
              <a:gdLst>
                <a:gd name="connsiteX0" fmla="*/ 79294 w 89067"/>
                <a:gd name="connsiteY0" fmla="*/ 959 h 365198"/>
                <a:gd name="connsiteX1" fmla="*/ 45089 w 89067"/>
                <a:gd name="connsiteY1" fmla="*/ 20505 h 365198"/>
                <a:gd name="connsiteX2" fmla="*/ 18213 w 89067"/>
                <a:gd name="connsiteY2" fmla="*/ 54710 h 365198"/>
                <a:gd name="connsiteX3" fmla="*/ 1110 w 89067"/>
                <a:gd name="connsiteY3" fmla="*/ 159771 h 365198"/>
                <a:gd name="connsiteX4" fmla="*/ 76851 w 89067"/>
                <a:gd name="connsiteY4" fmla="*/ 362562 h 365198"/>
                <a:gd name="connsiteX5" fmla="*/ 89067 w 89067"/>
                <a:gd name="connsiteY5" fmla="*/ 355233 h 365198"/>
                <a:gd name="connsiteX6" fmla="*/ 47532 w 89067"/>
                <a:gd name="connsiteY6" fmla="*/ 184204 h 365198"/>
                <a:gd name="connsiteX7" fmla="*/ 45089 w 89067"/>
                <a:gd name="connsiteY7" fmla="*/ 79143 h 365198"/>
                <a:gd name="connsiteX8" fmla="*/ 84181 w 89067"/>
                <a:gd name="connsiteY8" fmla="*/ 5845 h 365198"/>
                <a:gd name="connsiteX9" fmla="*/ 79294 w 89067"/>
                <a:gd name="connsiteY9" fmla="*/ 959 h 365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067" h="365198">
                  <a:moveTo>
                    <a:pt x="79294" y="959"/>
                  </a:moveTo>
                  <a:cubicBezTo>
                    <a:pt x="67078" y="10732"/>
                    <a:pt x="54862" y="10732"/>
                    <a:pt x="45089" y="20505"/>
                  </a:cubicBezTo>
                  <a:cubicBezTo>
                    <a:pt x="35315" y="30278"/>
                    <a:pt x="25542" y="44937"/>
                    <a:pt x="18213" y="54710"/>
                  </a:cubicBezTo>
                  <a:cubicBezTo>
                    <a:pt x="-1334" y="81586"/>
                    <a:pt x="-1334" y="128009"/>
                    <a:pt x="1110" y="159771"/>
                  </a:cubicBezTo>
                  <a:cubicBezTo>
                    <a:pt x="5996" y="230626"/>
                    <a:pt x="32872" y="303924"/>
                    <a:pt x="76851" y="362562"/>
                  </a:cubicBezTo>
                  <a:cubicBezTo>
                    <a:pt x="81738" y="369892"/>
                    <a:pt x="89067" y="360119"/>
                    <a:pt x="89067" y="355233"/>
                  </a:cubicBezTo>
                  <a:cubicBezTo>
                    <a:pt x="79294" y="296594"/>
                    <a:pt x="62192" y="240399"/>
                    <a:pt x="47532" y="184204"/>
                  </a:cubicBezTo>
                  <a:cubicBezTo>
                    <a:pt x="40202" y="152441"/>
                    <a:pt x="37759" y="110906"/>
                    <a:pt x="45089" y="79143"/>
                  </a:cubicBezTo>
                  <a:cubicBezTo>
                    <a:pt x="52418" y="49824"/>
                    <a:pt x="76851" y="32721"/>
                    <a:pt x="84181" y="5845"/>
                  </a:cubicBezTo>
                  <a:cubicBezTo>
                    <a:pt x="81738" y="959"/>
                    <a:pt x="81738" y="-1485"/>
                    <a:pt x="79294" y="959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6" name="Freeform: Shape 3325">
              <a:extLst>
                <a:ext uri="{FF2B5EF4-FFF2-40B4-BE49-F238E27FC236}">
                  <a16:creationId xmlns:a16="http://schemas.microsoft.com/office/drawing/2014/main" id="{F1905F1C-0FA2-4712-B858-9617F96B9727}"/>
                </a:ext>
              </a:extLst>
            </p:cNvPr>
            <p:cNvSpPr/>
            <p:nvPr/>
          </p:nvSpPr>
          <p:spPr>
            <a:xfrm>
              <a:off x="2411350" y="-578344"/>
              <a:ext cx="124195" cy="303080"/>
            </a:xfrm>
            <a:custGeom>
              <a:avLst/>
              <a:gdLst>
                <a:gd name="connsiteX0" fmla="*/ 19746 w 124195"/>
                <a:gd name="connsiteY0" fmla="*/ 83269 h 303080"/>
                <a:gd name="connsiteX1" fmla="*/ 199 w 124195"/>
                <a:gd name="connsiteY1" fmla="*/ 190773 h 303080"/>
                <a:gd name="connsiteX2" fmla="*/ 9973 w 124195"/>
                <a:gd name="connsiteY2" fmla="*/ 293390 h 303080"/>
                <a:gd name="connsiteX3" fmla="*/ 29519 w 124195"/>
                <a:gd name="connsiteY3" fmla="*/ 295834 h 303080"/>
                <a:gd name="connsiteX4" fmla="*/ 122363 w 124195"/>
                <a:gd name="connsiteY4" fmla="*/ 17301 h 303080"/>
                <a:gd name="connsiteX5" fmla="*/ 122363 w 124195"/>
                <a:gd name="connsiteY5" fmla="*/ 9971 h 303080"/>
                <a:gd name="connsiteX6" fmla="*/ 19746 w 124195"/>
                <a:gd name="connsiteY6" fmla="*/ 83269 h 303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95" h="303080">
                  <a:moveTo>
                    <a:pt x="19746" y="83269"/>
                  </a:moveTo>
                  <a:cubicBezTo>
                    <a:pt x="7529" y="115032"/>
                    <a:pt x="2643" y="156567"/>
                    <a:pt x="199" y="190773"/>
                  </a:cubicBezTo>
                  <a:cubicBezTo>
                    <a:pt x="199" y="227422"/>
                    <a:pt x="-2244" y="259185"/>
                    <a:pt x="9973" y="293390"/>
                  </a:cubicBezTo>
                  <a:cubicBezTo>
                    <a:pt x="12416" y="303163"/>
                    <a:pt x="24632" y="308050"/>
                    <a:pt x="29519" y="295834"/>
                  </a:cubicBezTo>
                  <a:cubicBezTo>
                    <a:pt x="56395" y="202989"/>
                    <a:pt x="41735" y="85712"/>
                    <a:pt x="122363" y="17301"/>
                  </a:cubicBezTo>
                  <a:cubicBezTo>
                    <a:pt x="124806" y="14858"/>
                    <a:pt x="124806" y="9971"/>
                    <a:pt x="122363" y="9971"/>
                  </a:cubicBezTo>
                  <a:cubicBezTo>
                    <a:pt x="66168" y="-24235"/>
                    <a:pt x="36848" y="36847"/>
                    <a:pt x="19746" y="83269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7" name="Freeform: Shape 3326">
              <a:extLst>
                <a:ext uri="{FF2B5EF4-FFF2-40B4-BE49-F238E27FC236}">
                  <a16:creationId xmlns:a16="http://schemas.microsoft.com/office/drawing/2014/main" id="{E83B3502-DC75-474E-8441-CD9C578B5FB4}"/>
                </a:ext>
              </a:extLst>
            </p:cNvPr>
            <p:cNvSpPr/>
            <p:nvPr/>
          </p:nvSpPr>
          <p:spPr>
            <a:xfrm>
              <a:off x="2804545" y="-1028577"/>
              <a:ext cx="228816" cy="146035"/>
            </a:xfrm>
            <a:custGeom>
              <a:avLst/>
              <a:gdLst>
                <a:gd name="connsiteX0" fmla="*/ 225152 w 228816"/>
                <a:gd name="connsiteY0" fmla="*/ 3313 h 146035"/>
                <a:gd name="connsiteX1" fmla="*/ 49236 w 228816"/>
                <a:gd name="connsiteY1" fmla="*/ 35076 h 146035"/>
                <a:gd name="connsiteX2" fmla="*/ 5257 w 228816"/>
                <a:gd name="connsiteY2" fmla="*/ 76611 h 146035"/>
                <a:gd name="connsiteX3" fmla="*/ 371 w 228816"/>
                <a:gd name="connsiteY3" fmla="*/ 142580 h 146035"/>
                <a:gd name="connsiteX4" fmla="*/ 2814 w 228816"/>
                <a:gd name="connsiteY4" fmla="*/ 145023 h 146035"/>
                <a:gd name="connsiteX5" fmla="*/ 15030 w 228816"/>
                <a:gd name="connsiteY5" fmla="*/ 123034 h 146035"/>
                <a:gd name="connsiteX6" fmla="*/ 68782 w 228816"/>
                <a:gd name="connsiteY6" fmla="*/ 66838 h 146035"/>
                <a:gd name="connsiteX7" fmla="*/ 225152 w 228816"/>
                <a:gd name="connsiteY7" fmla="*/ 17973 h 146035"/>
                <a:gd name="connsiteX8" fmla="*/ 225152 w 228816"/>
                <a:gd name="connsiteY8" fmla="*/ 3313 h 146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8816" h="146035">
                  <a:moveTo>
                    <a:pt x="225152" y="3313"/>
                  </a:moveTo>
                  <a:cubicBezTo>
                    <a:pt x="166513" y="-6460"/>
                    <a:pt x="100545" y="5757"/>
                    <a:pt x="49236" y="35076"/>
                  </a:cubicBezTo>
                  <a:cubicBezTo>
                    <a:pt x="29690" y="47292"/>
                    <a:pt x="15030" y="54622"/>
                    <a:pt x="5257" y="76611"/>
                  </a:cubicBezTo>
                  <a:cubicBezTo>
                    <a:pt x="-4516" y="101044"/>
                    <a:pt x="2814" y="120590"/>
                    <a:pt x="371" y="142580"/>
                  </a:cubicBezTo>
                  <a:cubicBezTo>
                    <a:pt x="371" y="145023"/>
                    <a:pt x="2814" y="147466"/>
                    <a:pt x="2814" y="145023"/>
                  </a:cubicBezTo>
                  <a:cubicBezTo>
                    <a:pt x="7701" y="137693"/>
                    <a:pt x="10144" y="130363"/>
                    <a:pt x="15030" y="123034"/>
                  </a:cubicBezTo>
                  <a:cubicBezTo>
                    <a:pt x="27247" y="91271"/>
                    <a:pt x="41906" y="83941"/>
                    <a:pt x="68782" y="66838"/>
                  </a:cubicBezTo>
                  <a:cubicBezTo>
                    <a:pt x="117648" y="39962"/>
                    <a:pt x="176286" y="39962"/>
                    <a:pt x="225152" y="17973"/>
                  </a:cubicBezTo>
                  <a:cubicBezTo>
                    <a:pt x="230038" y="17973"/>
                    <a:pt x="230038" y="5757"/>
                    <a:pt x="225152" y="3313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8" name="Freeform: Shape 3327">
              <a:extLst>
                <a:ext uri="{FF2B5EF4-FFF2-40B4-BE49-F238E27FC236}">
                  <a16:creationId xmlns:a16="http://schemas.microsoft.com/office/drawing/2014/main" id="{EBA40119-55D0-453F-AC9D-E6F3AAD2C5F5}"/>
                </a:ext>
              </a:extLst>
            </p:cNvPr>
            <p:cNvSpPr/>
            <p:nvPr/>
          </p:nvSpPr>
          <p:spPr>
            <a:xfrm>
              <a:off x="3200725" y="-1034939"/>
              <a:ext cx="288025" cy="180704"/>
            </a:xfrm>
            <a:custGeom>
              <a:avLst/>
              <a:gdLst>
                <a:gd name="connsiteX0" fmla="*/ 280976 w 288025"/>
                <a:gd name="connsiteY0" fmla="*/ 31665 h 180704"/>
                <a:gd name="connsiteX1" fmla="*/ 105061 w 288025"/>
                <a:gd name="connsiteY1" fmla="*/ 21892 h 180704"/>
                <a:gd name="connsiteX2" fmla="*/ 39092 w 288025"/>
                <a:gd name="connsiteY2" fmla="*/ 90303 h 180704"/>
                <a:gd name="connsiteX3" fmla="*/ 17103 w 288025"/>
                <a:gd name="connsiteY3" fmla="*/ 131839 h 180704"/>
                <a:gd name="connsiteX4" fmla="*/ 0 w 288025"/>
                <a:gd name="connsiteY4" fmla="*/ 178261 h 180704"/>
                <a:gd name="connsiteX5" fmla="*/ 0 w 288025"/>
                <a:gd name="connsiteY5" fmla="*/ 180704 h 180704"/>
                <a:gd name="connsiteX6" fmla="*/ 39092 w 288025"/>
                <a:gd name="connsiteY6" fmla="*/ 141612 h 180704"/>
                <a:gd name="connsiteX7" fmla="*/ 97731 w 288025"/>
                <a:gd name="connsiteY7" fmla="*/ 92747 h 180704"/>
                <a:gd name="connsiteX8" fmla="*/ 278533 w 288025"/>
                <a:gd name="connsiteY8" fmla="*/ 56097 h 180704"/>
                <a:gd name="connsiteX9" fmla="*/ 280976 w 288025"/>
                <a:gd name="connsiteY9" fmla="*/ 31665 h 18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025" h="180704">
                  <a:moveTo>
                    <a:pt x="280976" y="31665"/>
                  </a:moveTo>
                  <a:cubicBezTo>
                    <a:pt x="229667" y="2346"/>
                    <a:pt x="156369" y="-17201"/>
                    <a:pt x="105061" y="21892"/>
                  </a:cubicBezTo>
                  <a:cubicBezTo>
                    <a:pt x="78185" y="41438"/>
                    <a:pt x="56195" y="65871"/>
                    <a:pt x="39092" y="90303"/>
                  </a:cubicBezTo>
                  <a:cubicBezTo>
                    <a:pt x="29319" y="102520"/>
                    <a:pt x="24433" y="117179"/>
                    <a:pt x="17103" y="131839"/>
                  </a:cubicBezTo>
                  <a:cubicBezTo>
                    <a:pt x="12216" y="144055"/>
                    <a:pt x="9773" y="168488"/>
                    <a:pt x="0" y="178261"/>
                  </a:cubicBezTo>
                  <a:cubicBezTo>
                    <a:pt x="0" y="178261"/>
                    <a:pt x="0" y="180704"/>
                    <a:pt x="0" y="180704"/>
                  </a:cubicBezTo>
                  <a:cubicBezTo>
                    <a:pt x="17103" y="175818"/>
                    <a:pt x="26876" y="153828"/>
                    <a:pt x="39092" y="141612"/>
                  </a:cubicBezTo>
                  <a:cubicBezTo>
                    <a:pt x="56195" y="122066"/>
                    <a:pt x="80628" y="109849"/>
                    <a:pt x="97731" y="92747"/>
                  </a:cubicBezTo>
                  <a:cubicBezTo>
                    <a:pt x="149040" y="43881"/>
                    <a:pt x="217451" y="73200"/>
                    <a:pt x="278533" y="56097"/>
                  </a:cubicBezTo>
                  <a:cubicBezTo>
                    <a:pt x="290749" y="56097"/>
                    <a:pt x="290749" y="36551"/>
                    <a:pt x="280976" y="31665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9" name="Freeform: Shape 3328">
              <a:extLst>
                <a:ext uri="{FF2B5EF4-FFF2-40B4-BE49-F238E27FC236}">
                  <a16:creationId xmlns:a16="http://schemas.microsoft.com/office/drawing/2014/main" id="{26F3A28D-06FC-4323-8A77-E5ECE63F4D4C}"/>
                </a:ext>
              </a:extLst>
            </p:cNvPr>
            <p:cNvSpPr/>
            <p:nvPr/>
          </p:nvSpPr>
          <p:spPr>
            <a:xfrm>
              <a:off x="3608751" y="-879160"/>
              <a:ext cx="338129" cy="184222"/>
            </a:xfrm>
            <a:custGeom>
              <a:avLst/>
              <a:gdLst>
                <a:gd name="connsiteX0" fmla="*/ 158813 w 338129"/>
                <a:gd name="connsiteY0" fmla="*/ 12708 h 184222"/>
                <a:gd name="connsiteX1" fmla="*/ 65968 w 338129"/>
                <a:gd name="connsiteY1" fmla="*/ 7822 h 184222"/>
                <a:gd name="connsiteX2" fmla="*/ 0 w 338129"/>
                <a:gd name="connsiteY2" fmla="*/ 100666 h 184222"/>
                <a:gd name="connsiteX3" fmla="*/ 2443 w 338129"/>
                <a:gd name="connsiteY3" fmla="*/ 105553 h 184222"/>
                <a:gd name="connsiteX4" fmla="*/ 73298 w 338129"/>
                <a:gd name="connsiteY4" fmla="*/ 59131 h 184222"/>
                <a:gd name="connsiteX5" fmla="*/ 163699 w 338129"/>
                <a:gd name="connsiteY5" fmla="*/ 86006 h 184222"/>
                <a:gd name="connsiteX6" fmla="*/ 332285 w 338129"/>
                <a:gd name="connsiteY6" fmla="*/ 183737 h 184222"/>
                <a:gd name="connsiteX7" fmla="*/ 337171 w 338129"/>
                <a:gd name="connsiteY7" fmla="*/ 173964 h 184222"/>
                <a:gd name="connsiteX8" fmla="*/ 158813 w 338129"/>
                <a:gd name="connsiteY8" fmla="*/ 12708 h 184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8129" h="184222">
                  <a:moveTo>
                    <a:pt x="158813" y="12708"/>
                  </a:moveTo>
                  <a:cubicBezTo>
                    <a:pt x="127050" y="-1951"/>
                    <a:pt x="95288" y="-4394"/>
                    <a:pt x="65968" y="7822"/>
                  </a:cubicBezTo>
                  <a:cubicBezTo>
                    <a:pt x="29319" y="22481"/>
                    <a:pt x="17103" y="66460"/>
                    <a:pt x="0" y="100666"/>
                  </a:cubicBezTo>
                  <a:cubicBezTo>
                    <a:pt x="0" y="103109"/>
                    <a:pt x="0" y="107996"/>
                    <a:pt x="2443" y="105553"/>
                  </a:cubicBezTo>
                  <a:cubicBezTo>
                    <a:pt x="24433" y="88450"/>
                    <a:pt x="46422" y="64017"/>
                    <a:pt x="73298" y="59131"/>
                  </a:cubicBezTo>
                  <a:cubicBezTo>
                    <a:pt x="102617" y="54244"/>
                    <a:pt x="139266" y="71347"/>
                    <a:pt x="163699" y="86006"/>
                  </a:cubicBezTo>
                  <a:cubicBezTo>
                    <a:pt x="219894" y="117769"/>
                    <a:pt x="280976" y="144645"/>
                    <a:pt x="332285" y="183737"/>
                  </a:cubicBezTo>
                  <a:cubicBezTo>
                    <a:pt x="337171" y="186181"/>
                    <a:pt x="339615" y="178851"/>
                    <a:pt x="337171" y="173964"/>
                  </a:cubicBezTo>
                  <a:cubicBezTo>
                    <a:pt x="285862" y="112882"/>
                    <a:pt x="234554" y="46914"/>
                    <a:pt x="158813" y="12708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330" name="Graphic 2886">
              <a:extLst>
                <a:ext uri="{FF2B5EF4-FFF2-40B4-BE49-F238E27FC236}">
                  <a16:creationId xmlns:a16="http://schemas.microsoft.com/office/drawing/2014/main" id="{06B112DD-4513-41D6-B48F-8F738E2175E9}"/>
                </a:ext>
              </a:extLst>
            </p:cNvPr>
            <p:cNvGrpSpPr/>
            <p:nvPr/>
          </p:nvGrpSpPr>
          <p:grpSpPr>
            <a:xfrm>
              <a:off x="2687639" y="-771164"/>
              <a:ext cx="1302923" cy="1280752"/>
              <a:chOff x="2687639" y="-771164"/>
              <a:chExt cx="1302923" cy="1280752"/>
            </a:xfrm>
            <a:solidFill>
              <a:srgbClr val="91BE20"/>
            </a:solidFill>
          </p:grpSpPr>
          <p:sp>
            <p:nvSpPr>
              <p:cNvPr id="3331" name="Freeform: Shape 3330">
                <a:extLst>
                  <a:ext uri="{FF2B5EF4-FFF2-40B4-BE49-F238E27FC236}">
                    <a16:creationId xmlns:a16="http://schemas.microsoft.com/office/drawing/2014/main" id="{F396B67C-2F43-4E77-B240-4B52DCE6F152}"/>
                  </a:ext>
                </a:extLst>
              </p:cNvPr>
              <p:cNvSpPr/>
              <p:nvPr/>
            </p:nvSpPr>
            <p:spPr>
              <a:xfrm>
                <a:off x="2890430" y="-245861"/>
                <a:ext cx="108123" cy="52271"/>
              </a:xfrm>
              <a:custGeom>
                <a:avLst/>
                <a:gdLst>
                  <a:gd name="connsiteX0" fmla="*/ 78185 w 108123"/>
                  <a:gd name="connsiteY0" fmla="*/ 48865 h 52271"/>
                  <a:gd name="connsiteX1" fmla="*/ 102617 w 108123"/>
                  <a:gd name="connsiteY1" fmla="*/ 14660 h 52271"/>
                  <a:gd name="connsiteX2" fmla="*/ 80628 w 108123"/>
                  <a:gd name="connsiteY2" fmla="*/ 0 h 52271"/>
                  <a:gd name="connsiteX3" fmla="*/ 97731 w 108123"/>
                  <a:gd name="connsiteY3" fmla="*/ 21989 h 52271"/>
                  <a:gd name="connsiteX4" fmla="*/ 0 w 108123"/>
                  <a:gd name="connsiteY4" fmla="*/ 46422 h 52271"/>
                  <a:gd name="connsiteX5" fmla="*/ 78185 w 108123"/>
                  <a:gd name="connsiteY5" fmla="*/ 48865 h 52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8123" h="52271">
                    <a:moveTo>
                      <a:pt x="78185" y="48865"/>
                    </a:moveTo>
                    <a:cubicBezTo>
                      <a:pt x="92844" y="43979"/>
                      <a:pt x="119720" y="34206"/>
                      <a:pt x="102617" y="14660"/>
                    </a:cubicBezTo>
                    <a:cubicBezTo>
                      <a:pt x="97731" y="7330"/>
                      <a:pt x="90401" y="2443"/>
                      <a:pt x="80628" y="0"/>
                    </a:cubicBezTo>
                    <a:cubicBezTo>
                      <a:pt x="87957" y="4887"/>
                      <a:pt x="95287" y="12216"/>
                      <a:pt x="97731" y="21989"/>
                    </a:cubicBezTo>
                    <a:cubicBezTo>
                      <a:pt x="102617" y="46422"/>
                      <a:pt x="46422" y="56195"/>
                      <a:pt x="0" y="46422"/>
                    </a:cubicBezTo>
                    <a:cubicBezTo>
                      <a:pt x="26876" y="53752"/>
                      <a:pt x="58638" y="53752"/>
                      <a:pt x="78185" y="4886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32" name="Freeform: Shape 3331">
                <a:extLst>
                  <a:ext uri="{FF2B5EF4-FFF2-40B4-BE49-F238E27FC236}">
                    <a16:creationId xmlns:a16="http://schemas.microsoft.com/office/drawing/2014/main" id="{181E7E51-1775-4F82-97CD-12FD7093296D}"/>
                  </a:ext>
                </a:extLst>
              </p:cNvPr>
              <p:cNvSpPr/>
              <p:nvPr/>
            </p:nvSpPr>
            <p:spPr>
              <a:xfrm>
                <a:off x="3190952" y="-372911"/>
                <a:ext cx="42091" cy="67246"/>
              </a:xfrm>
              <a:custGeom>
                <a:avLst/>
                <a:gdLst>
                  <a:gd name="connsiteX0" fmla="*/ 41536 w 42091"/>
                  <a:gd name="connsiteY0" fmla="*/ 7330 h 67246"/>
                  <a:gd name="connsiteX1" fmla="*/ 41536 w 42091"/>
                  <a:gd name="connsiteY1" fmla="*/ 0 h 67246"/>
                  <a:gd name="connsiteX2" fmla="*/ 41536 w 42091"/>
                  <a:gd name="connsiteY2" fmla="*/ 17103 h 67246"/>
                  <a:gd name="connsiteX3" fmla="*/ 24433 w 42091"/>
                  <a:gd name="connsiteY3" fmla="*/ 58638 h 67246"/>
                  <a:gd name="connsiteX4" fmla="*/ 0 w 42091"/>
                  <a:gd name="connsiteY4" fmla="*/ 58638 h 67246"/>
                  <a:gd name="connsiteX5" fmla="*/ 12216 w 42091"/>
                  <a:gd name="connsiteY5" fmla="*/ 65968 h 67246"/>
                  <a:gd name="connsiteX6" fmla="*/ 41536 w 42091"/>
                  <a:gd name="connsiteY6" fmla="*/ 7330 h 67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091" h="67246">
                    <a:moveTo>
                      <a:pt x="41536" y="7330"/>
                    </a:moveTo>
                    <a:cubicBezTo>
                      <a:pt x="41536" y="4887"/>
                      <a:pt x="41536" y="2443"/>
                      <a:pt x="41536" y="0"/>
                    </a:cubicBezTo>
                    <a:cubicBezTo>
                      <a:pt x="41536" y="4887"/>
                      <a:pt x="41536" y="12216"/>
                      <a:pt x="41536" y="17103"/>
                    </a:cubicBezTo>
                    <a:cubicBezTo>
                      <a:pt x="39092" y="31763"/>
                      <a:pt x="36649" y="48865"/>
                      <a:pt x="24433" y="58638"/>
                    </a:cubicBezTo>
                    <a:cubicBezTo>
                      <a:pt x="17103" y="63525"/>
                      <a:pt x="7330" y="61082"/>
                      <a:pt x="0" y="58638"/>
                    </a:cubicBezTo>
                    <a:cubicBezTo>
                      <a:pt x="4886" y="61082"/>
                      <a:pt x="7330" y="63525"/>
                      <a:pt x="12216" y="65968"/>
                    </a:cubicBezTo>
                    <a:cubicBezTo>
                      <a:pt x="39092" y="75741"/>
                      <a:pt x="43979" y="26876"/>
                      <a:pt x="41536" y="733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33" name="Freeform: Shape 3332">
                <a:extLst>
                  <a:ext uri="{FF2B5EF4-FFF2-40B4-BE49-F238E27FC236}">
                    <a16:creationId xmlns:a16="http://schemas.microsoft.com/office/drawing/2014/main" id="{A69741CC-37C7-48D8-B153-D2A227C18ACF}"/>
                  </a:ext>
                </a:extLst>
              </p:cNvPr>
              <p:cNvSpPr/>
              <p:nvPr/>
            </p:nvSpPr>
            <p:spPr>
              <a:xfrm>
                <a:off x="3203169" y="-556156"/>
                <a:ext cx="39682" cy="49823"/>
              </a:xfrm>
              <a:custGeom>
                <a:avLst/>
                <a:gdLst>
                  <a:gd name="connsiteX0" fmla="*/ 19546 w 39682"/>
                  <a:gd name="connsiteY0" fmla="*/ 48865 h 49823"/>
                  <a:gd name="connsiteX1" fmla="*/ 39092 w 39682"/>
                  <a:gd name="connsiteY1" fmla="*/ 0 h 49823"/>
                  <a:gd name="connsiteX2" fmla="*/ 34206 w 39682"/>
                  <a:gd name="connsiteY2" fmla="*/ 21989 h 49823"/>
                  <a:gd name="connsiteX3" fmla="*/ 17103 w 39682"/>
                  <a:gd name="connsiteY3" fmla="*/ 39092 h 49823"/>
                  <a:gd name="connsiteX4" fmla="*/ 2443 w 39682"/>
                  <a:gd name="connsiteY4" fmla="*/ 31763 h 49823"/>
                  <a:gd name="connsiteX5" fmla="*/ 0 w 39682"/>
                  <a:gd name="connsiteY5" fmla="*/ 24433 h 49823"/>
                  <a:gd name="connsiteX6" fmla="*/ 19546 w 39682"/>
                  <a:gd name="connsiteY6" fmla="*/ 48865 h 49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682" h="49823">
                    <a:moveTo>
                      <a:pt x="19546" y="48865"/>
                    </a:moveTo>
                    <a:cubicBezTo>
                      <a:pt x="36649" y="43979"/>
                      <a:pt x="41536" y="19546"/>
                      <a:pt x="39092" y="0"/>
                    </a:cubicBezTo>
                    <a:cubicBezTo>
                      <a:pt x="39092" y="7330"/>
                      <a:pt x="36649" y="14660"/>
                      <a:pt x="34206" y="21989"/>
                    </a:cubicBezTo>
                    <a:cubicBezTo>
                      <a:pt x="31762" y="29319"/>
                      <a:pt x="26876" y="39092"/>
                      <a:pt x="17103" y="39092"/>
                    </a:cubicBezTo>
                    <a:cubicBezTo>
                      <a:pt x="9773" y="39092"/>
                      <a:pt x="4886" y="36649"/>
                      <a:pt x="2443" y="31763"/>
                    </a:cubicBezTo>
                    <a:cubicBezTo>
                      <a:pt x="0" y="29319"/>
                      <a:pt x="0" y="26876"/>
                      <a:pt x="0" y="24433"/>
                    </a:cubicBezTo>
                    <a:cubicBezTo>
                      <a:pt x="0" y="39092"/>
                      <a:pt x="4886" y="53752"/>
                      <a:pt x="19546" y="4886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34" name="Freeform: Shape 3333">
                <a:extLst>
                  <a:ext uri="{FF2B5EF4-FFF2-40B4-BE49-F238E27FC236}">
                    <a16:creationId xmlns:a16="http://schemas.microsoft.com/office/drawing/2014/main" id="{F157B0EC-67B2-4B35-A021-037339548F12}"/>
                  </a:ext>
                </a:extLst>
              </p:cNvPr>
              <p:cNvSpPr/>
              <p:nvPr/>
            </p:nvSpPr>
            <p:spPr>
              <a:xfrm>
                <a:off x="3349765" y="-258077"/>
                <a:ext cx="53751" cy="44560"/>
              </a:xfrm>
              <a:custGeom>
                <a:avLst/>
                <a:gdLst>
                  <a:gd name="connsiteX0" fmla="*/ 53752 w 53751"/>
                  <a:gd name="connsiteY0" fmla="*/ 0 h 44560"/>
                  <a:gd name="connsiteX1" fmla="*/ 51308 w 53751"/>
                  <a:gd name="connsiteY1" fmla="*/ 7330 h 44560"/>
                  <a:gd name="connsiteX2" fmla="*/ 26876 w 53751"/>
                  <a:gd name="connsiteY2" fmla="*/ 34206 h 44560"/>
                  <a:gd name="connsiteX3" fmla="*/ 0 w 53751"/>
                  <a:gd name="connsiteY3" fmla="*/ 14660 h 44560"/>
                  <a:gd name="connsiteX4" fmla="*/ 24433 w 53751"/>
                  <a:gd name="connsiteY4" fmla="*/ 43979 h 44560"/>
                  <a:gd name="connsiteX5" fmla="*/ 53752 w 53751"/>
                  <a:gd name="connsiteY5" fmla="*/ 0 h 44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3751" h="44560">
                    <a:moveTo>
                      <a:pt x="53752" y="0"/>
                    </a:moveTo>
                    <a:cubicBezTo>
                      <a:pt x="53752" y="2443"/>
                      <a:pt x="51308" y="4887"/>
                      <a:pt x="51308" y="7330"/>
                    </a:cubicBezTo>
                    <a:cubicBezTo>
                      <a:pt x="46422" y="17103"/>
                      <a:pt x="39092" y="31763"/>
                      <a:pt x="26876" y="34206"/>
                    </a:cubicBezTo>
                    <a:cubicBezTo>
                      <a:pt x="14659" y="36649"/>
                      <a:pt x="4886" y="26876"/>
                      <a:pt x="0" y="14660"/>
                    </a:cubicBezTo>
                    <a:cubicBezTo>
                      <a:pt x="4886" y="29319"/>
                      <a:pt x="12216" y="43979"/>
                      <a:pt x="24433" y="43979"/>
                    </a:cubicBezTo>
                    <a:cubicBezTo>
                      <a:pt x="43979" y="48865"/>
                      <a:pt x="51308" y="21989"/>
                      <a:pt x="53752" y="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35" name="Freeform: Shape 3334">
                <a:extLst>
                  <a:ext uri="{FF2B5EF4-FFF2-40B4-BE49-F238E27FC236}">
                    <a16:creationId xmlns:a16="http://schemas.microsoft.com/office/drawing/2014/main" id="{DCB63827-2DB8-4A4F-9F1E-2437C70FA28E}"/>
                  </a:ext>
                </a:extLst>
              </p:cNvPr>
              <p:cNvSpPr/>
              <p:nvPr/>
            </p:nvSpPr>
            <p:spPr>
              <a:xfrm>
                <a:off x="3041913" y="-72389"/>
                <a:ext cx="99563" cy="77421"/>
              </a:xfrm>
              <a:custGeom>
                <a:avLst/>
                <a:gdLst>
                  <a:gd name="connsiteX0" fmla="*/ 78185 w 99563"/>
                  <a:gd name="connsiteY0" fmla="*/ 65968 h 77421"/>
                  <a:gd name="connsiteX1" fmla="*/ 73298 w 99563"/>
                  <a:gd name="connsiteY1" fmla="*/ 2443 h 77421"/>
                  <a:gd name="connsiteX2" fmla="*/ 58638 w 99563"/>
                  <a:gd name="connsiteY2" fmla="*/ 0 h 77421"/>
                  <a:gd name="connsiteX3" fmla="*/ 73298 w 99563"/>
                  <a:gd name="connsiteY3" fmla="*/ 4887 h 77421"/>
                  <a:gd name="connsiteX4" fmla="*/ 97731 w 99563"/>
                  <a:gd name="connsiteY4" fmla="*/ 36649 h 77421"/>
                  <a:gd name="connsiteX5" fmla="*/ 70855 w 99563"/>
                  <a:gd name="connsiteY5" fmla="*/ 65968 h 77421"/>
                  <a:gd name="connsiteX6" fmla="*/ 2443 w 99563"/>
                  <a:gd name="connsiteY6" fmla="*/ 73298 h 77421"/>
                  <a:gd name="connsiteX7" fmla="*/ 0 w 99563"/>
                  <a:gd name="connsiteY7" fmla="*/ 73298 h 77421"/>
                  <a:gd name="connsiteX8" fmla="*/ 78185 w 99563"/>
                  <a:gd name="connsiteY8" fmla="*/ 65968 h 77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9563" h="77421">
                    <a:moveTo>
                      <a:pt x="78185" y="65968"/>
                    </a:moveTo>
                    <a:cubicBezTo>
                      <a:pt x="105061" y="48865"/>
                      <a:pt x="109947" y="12216"/>
                      <a:pt x="73298" y="2443"/>
                    </a:cubicBezTo>
                    <a:cubicBezTo>
                      <a:pt x="68412" y="2443"/>
                      <a:pt x="63525" y="0"/>
                      <a:pt x="58638" y="0"/>
                    </a:cubicBezTo>
                    <a:cubicBezTo>
                      <a:pt x="63525" y="2443"/>
                      <a:pt x="68412" y="4887"/>
                      <a:pt x="73298" y="4887"/>
                    </a:cubicBezTo>
                    <a:cubicBezTo>
                      <a:pt x="85514" y="12216"/>
                      <a:pt x="97731" y="21989"/>
                      <a:pt x="97731" y="36649"/>
                    </a:cubicBezTo>
                    <a:cubicBezTo>
                      <a:pt x="97731" y="51309"/>
                      <a:pt x="80628" y="61082"/>
                      <a:pt x="70855" y="65968"/>
                    </a:cubicBezTo>
                    <a:cubicBezTo>
                      <a:pt x="48865" y="73298"/>
                      <a:pt x="24433" y="75741"/>
                      <a:pt x="2443" y="73298"/>
                    </a:cubicBezTo>
                    <a:cubicBezTo>
                      <a:pt x="2443" y="73298"/>
                      <a:pt x="0" y="73298"/>
                      <a:pt x="0" y="73298"/>
                    </a:cubicBezTo>
                    <a:cubicBezTo>
                      <a:pt x="24433" y="80628"/>
                      <a:pt x="58638" y="78185"/>
                      <a:pt x="78185" y="65968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36" name="Freeform: Shape 3335">
                <a:extLst>
                  <a:ext uri="{FF2B5EF4-FFF2-40B4-BE49-F238E27FC236}">
                    <a16:creationId xmlns:a16="http://schemas.microsoft.com/office/drawing/2014/main" id="{74C95517-FAF5-4635-9FDE-085D821BAA85}"/>
                  </a:ext>
                </a:extLst>
              </p:cNvPr>
              <p:cNvSpPr/>
              <p:nvPr/>
            </p:nvSpPr>
            <p:spPr>
              <a:xfrm>
                <a:off x="3168963" y="118185"/>
                <a:ext cx="115467" cy="91270"/>
              </a:xfrm>
              <a:custGeom>
                <a:avLst/>
                <a:gdLst>
                  <a:gd name="connsiteX0" fmla="*/ 75742 w 115467"/>
                  <a:gd name="connsiteY0" fmla="*/ 58639 h 91270"/>
                  <a:gd name="connsiteX1" fmla="*/ 0 w 115467"/>
                  <a:gd name="connsiteY1" fmla="*/ 87958 h 91270"/>
                  <a:gd name="connsiteX2" fmla="*/ 78185 w 115467"/>
                  <a:gd name="connsiteY2" fmla="*/ 61082 h 91270"/>
                  <a:gd name="connsiteX3" fmla="*/ 114834 w 115467"/>
                  <a:gd name="connsiteY3" fmla="*/ 0 h 91270"/>
                  <a:gd name="connsiteX4" fmla="*/ 75742 w 115467"/>
                  <a:gd name="connsiteY4" fmla="*/ 58639 h 91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467" h="91270">
                    <a:moveTo>
                      <a:pt x="75742" y="58639"/>
                    </a:moveTo>
                    <a:cubicBezTo>
                      <a:pt x="63525" y="68412"/>
                      <a:pt x="24433" y="90401"/>
                      <a:pt x="0" y="87958"/>
                    </a:cubicBezTo>
                    <a:cubicBezTo>
                      <a:pt x="24433" y="100174"/>
                      <a:pt x="58639" y="75741"/>
                      <a:pt x="78185" y="61082"/>
                    </a:cubicBezTo>
                    <a:cubicBezTo>
                      <a:pt x="95288" y="48865"/>
                      <a:pt x="119720" y="19546"/>
                      <a:pt x="114834" y="0"/>
                    </a:cubicBezTo>
                    <a:cubicBezTo>
                      <a:pt x="112391" y="21989"/>
                      <a:pt x="90401" y="48865"/>
                      <a:pt x="75742" y="5863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37" name="Freeform: Shape 3336">
                <a:extLst>
                  <a:ext uri="{FF2B5EF4-FFF2-40B4-BE49-F238E27FC236}">
                    <a16:creationId xmlns:a16="http://schemas.microsoft.com/office/drawing/2014/main" id="{6835A19B-409D-47AA-8AF3-FC4BBA230A82}"/>
                  </a:ext>
                </a:extLst>
              </p:cNvPr>
              <p:cNvSpPr/>
              <p:nvPr/>
            </p:nvSpPr>
            <p:spPr>
              <a:xfrm>
                <a:off x="3425506" y="189040"/>
                <a:ext cx="65968" cy="67935"/>
              </a:xfrm>
              <a:custGeom>
                <a:avLst/>
                <a:gdLst>
                  <a:gd name="connsiteX0" fmla="*/ 65968 w 65968"/>
                  <a:gd name="connsiteY0" fmla="*/ 4886 h 67935"/>
                  <a:gd name="connsiteX1" fmla="*/ 17103 w 65968"/>
                  <a:gd name="connsiteY1" fmla="*/ 63525 h 67935"/>
                  <a:gd name="connsiteX2" fmla="*/ 2443 w 65968"/>
                  <a:gd name="connsiteY2" fmla="*/ 61082 h 67935"/>
                  <a:gd name="connsiteX3" fmla="*/ 0 w 65968"/>
                  <a:gd name="connsiteY3" fmla="*/ 58638 h 67935"/>
                  <a:gd name="connsiteX4" fmla="*/ 26876 w 65968"/>
                  <a:gd name="connsiteY4" fmla="*/ 65968 h 67935"/>
                  <a:gd name="connsiteX5" fmla="*/ 51309 w 65968"/>
                  <a:gd name="connsiteY5" fmla="*/ 41536 h 67935"/>
                  <a:gd name="connsiteX6" fmla="*/ 63525 w 65968"/>
                  <a:gd name="connsiteY6" fmla="*/ 0 h 67935"/>
                  <a:gd name="connsiteX7" fmla="*/ 65968 w 65968"/>
                  <a:gd name="connsiteY7" fmla="*/ 4886 h 67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5968" h="67935">
                    <a:moveTo>
                      <a:pt x="65968" y="4886"/>
                    </a:moveTo>
                    <a:cubicBezTo>
                      <a:pt x="61082" y="29319"/>
                      <a:pt x="46422" y="61082"/>
                      <a:pt x="17103" y="63525"/>
                    </a:cubicBezTo>
                    <a:cubicBezTo>
                      <a:pt x="9773" y="63525"/>
                      <a:pt x="4886" y="63525"/>
                      <a:pt x="2443" y="61082"/>
                    </a:cubicBezTo>
                    <a:cubicBezTo>
                      <a:pt x="2443" y="61082"/>
                      <a:pt x="0" y="61082"/>
                      <a:pt x="0" y="58638"/>
                    </a:cubicBezTo>
                    <a:cubicBezTo>
                      <a:pt x="4886" y="65968"/>
                      <a:pt x="14660" y="70855"/>
                      <a:pt x="26876" y="65968"/>
                    </a:cubicBezTo>
                    <a:cubicBezTo>
                      <a:pt x="39092" y="61082"/>
                      <a:pt x="46422" y="53752"/>
                      <a:pt x="51309" y="41536"/>
                    </a:cubicBezTo>
                    <a:cubicBezTo>
                      <a:pt x="56195" y="31762"/>
                      <a:pt x="65968" y="14660"/>
                      <a:pt x="63525" y="0"/>
                    </a:cubicBezTo>
                    <a:cubicBezTo>
                      <a:pt x="65968" y="0"/>
                      <a:pt x="65968" y="2443"/>
                      <a:pt x="65968" y="488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38" name="Freeform: Shape 3337">
                <a:extLst>
                  <a:ext uri="{FF2B5EF4-FFF2-40B4-BE49-F238E27FC236}">
                    <a16:creationId xmlns:a16="http://schemas.microsoft.com/office/drawing/2014/main" id="{3E9351BF-85E3-443A-A2D9-448CF3066F9E}"/>
                  </a:ext>
                </a:extLst>
              </p:cNvPr>
              <p:cNvSpPr/>
              <p:nvPr/>
            </p:nvSpPr>
            <p:spPr>
              <a:xfrm>
                <a:off x="3640514" y="-50399"/>
                <a:ext cx="68599" cy="72459"/>
              </a:xfrm>
              <a:custGeom>
                <a:avLst/>
                <a:gdLst>
                  <a:gd name="connsiteX0" fmla="*/ 53752 w 68599"/>
                  <a:gd name="connsiteY0" fmla="*/ 39092 h 72459"/>
                  <a:gd name="connsiteX1" fmla="*/ 0 w 68599"/>
                  <a:gd name="connsiteY1" fmla="*/ 70855 h 72459"/>
                  <a:gd name="connsiteX2" fmla="*/ 34206 w 68599"/>
                  <a:gd name="connsiteY2" fmla="*/ 68412 h 72459"/>
                  <a:gd name="connsiteX3" fmla="*/ 68412 w 68599"/>
                  <a:gd name="connsiteY3" fmla="*/ 26876 h 72459"/>
                  <a:gd name="connsiteX4" fmla="*/ 53752 w 68599"/>
                  <a:gd name="connsiteY4" fmla="*/ 0 h 72459"/>
                  <a:gd name="connsiteX5" fmla="*/ 53752 w 68599"/>
                  <a:gd name="connsiteY5" fmla="*/ 39092 h 72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599" h="72459">
                    <a:moveTo>
                      <a:pt x="53752" y="39092"/>
                    </a:moveTo>
                    <a:cubicBezTo>
                      <a:pt x="41536" y="56195"/>
                      <a:pt x="19546" y="68412"/>
                      <a:pt x="0" y="70855"/>
                    </a:cubicBezTo>
                    <a:cubicBezTo>
                      <a:pt x="12216" y="73298"/>
                      <a:pt x="24433" y="73298"/>
                      <a:pt x="34206" y="68412"/>
                    </a:cubicBezTo>
                    <a:cubicBezTo>
                      <a:pt x="48865" y="61082"/>
                      <a:pt x="70855" y="46422"/>
                      <a:pt x="68412" y="26876"/>
                    </a:cubicBezTo>
                    <a:cubicBezTo>
                      <a:pt x="65968" y="14660"/>
                      <a:pt x="61082" y="4887"/>
                      <a:pt x="53752" y="0"/>
                    </a:cubicBezTo>
                    <a:cubicBezTo>
                      <a:pt x="63525" y="7330"/>
                      <a:pt x="65968" y="21989"/>
                      <a:pt x="53752" y="3909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39" name="Freeform: Shape 3338">
                <a:extLst>
                  <a:ext uri="{FF2B5EF4-FFF2-40B4-BE49-F238E27FC236}">
                    <a16:creationId xmlns:a16="http://schemas.microsoft.com/office/drawing/2014/main" id="{8573EAFA-25AA-4704-9DD0-50DBB88488AD}"/>
                  </a:ext>
                </a:extLst>
              </p:cNvPr>
              <p:cNvSpPr/>
              <p:nvPr/>
            </p:nvSpPr>
            <p:spPr>
              <a:xfrm>
                <a:off x="3513464" y="-262964"/>
                <a:ext cx="97730" cy="121479"/>
              </a:xfrm>
              <a:custGeom>
                <a:avLst/>
                <a:gdLst>
                  <a:gd name="connsiteX0" fmla="*/ 75741 w 97730"/>
                  <a:gd name="connsiteY0" fmla="*/ 68412 h 121479"/>
                  <a:gd name="connsiteX1" fmla="*/ 12216 w 97730"/>
                  <a:gd name="connsiteY1" fmla="*/ 112390 h 121479"/>
                  <a:gd name="connsiteX2" fmla="*/ 0 w 97730"/>
                  <a:gd name="connsiteY2" fmla="*/ 100174 h 121479"/>
                  <a:gd name="connsiteX3" fmla="*/ 9773 w 97730"/>
                  <a:gd name="connsiteY3" fmla="*/ 117277 h 121479"/>
                  <a:gd name="connsiteX4" fmla="*/ 65968 w 97730"/>
                  <a:gd name="connsiteY4" fmla="*/ 100174 h 121479"/>
                  <a:gd name="connsiteX5" fmla="*/ 97731 w 97730"/>
                  <a:gd name="connsiteY5" fmla="*/ 43979 h 121479"/>
                  <a:gd name="connsiteX6" fmla="*/ 80628 w 97730"/>
                  <a:gd name="connsiteY6" fmla="*/ 0 h 121479"/>
                  <a:gd name="connsiteX7" fmla="*/ 75741 w 97730"/>
                  <a:gd name="connsiteY7" fmla="*/ 68412 h 121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730" h="121479">
                    <a:moveTo>
                      <a:pt x="75741" y="68412"/>
                    </a:moveTo>
                    <a:cubicBezTo>
                      <a:pt x="65968" y="85514"/>
                      <a:pt x="39092" y="127050"/>
                      <a:pt x="12216" y="112390"/>
                    </a:cubicBezTo>
                    <a:cubicBezTo>
                      <a:pt x="7330" y="109947"/>
                      <a:pt x="2443" y="105061"/>
                      <a:pt x="0" y="100174"/>
                    </a:cubicBezTo>
                    <a:cubicBezTo>
                      <a:pt x="0" y="107504"/>
                      <a:pt x="2443" y="114834"/>
                      <a:pt x="9773" y="117277"/>
                    </a:cubicBezTo>
                    <a:cubicBezTo>
                      <a:pt x="26876" y="129493"/>
                      <a:pt x="53752" y="112390"/>
                      <a:pt x="65968" y="100174"/>
                    </a:cubicBezTo>
                    <a:cubicBezTo>
                      <a:pt x="80628" y="85514"/>
                      <a:pt x="97731" y="65968"/>
                      <a:pt x="97731" y="43979"/>
                    </a:cubicBezTo>
                    <a:cubicBezTo>
                      <a:pt x="97731" y="26876"/>
                      <a:pt x="92844" y="9773"/>
                      <a:pt x="80628" y="0"/>
                    </a:cubicBezTo>
                    <a:cubicBezTo>
                      <a:pt x="97731" y="17103"/>
                      <a:pt x="87957" y="48865"/>
                      <a:pt x="75741" y="6841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40" name="Freeform: Shape 3339">
                <a:extLst>
                  <a:ext uri="{FF2B5EF4-FFF2-40B4-BE49-F238E27FC236}">
                    <a16:creationId xmlns:a16="http://schemas.microsoft.com/office/drawing/2014/main" id="{87F21929-B86E-4245-A722-8E49E99696ED}"/>
                  </a:ext>
                </a:extLst>
              </p:cNvPr>
              <p:cNvSpPr/>
              <p:nvPr/>
            </p:nvSpPr>
            <p:spPr>
              <a:xfrm>
                <a:off x="3669833" y="-148130"/>
                <a:ext cx="57917" cy="50470"/>
              </a:xfrm>
              <a:custGeom>
                <a:avLst/>
                <a:gdLst>
                  <a:gd name="connsiteX0" fmla="*/ 34206 w 57917"/>
                  <a:gd name="connsiteY0" fmla="*/ 34206 h 50470"/>
                  <a:gd name="connsiteX1" fmla="*/ 0 w 57917"/>
                  <a:gd name="connsiteY1" fmla="*/ 46422 h 50470"/>
                  <a:gd name="connsiteX2" fmla="*/ 31763 w 57917"/>
                  <a:gd name="connsiteY2" fmla="*/ 48865 h 50470"/>
                  <a:gd name="connsiteX3" fmla="*/ 51309 w 57917"/>
                  <a:gd name="connsiteY3" fmla="*/ 0 h 50470"/>
                  <a:gd name="connsiteX4" fmla="*/ 34206 w 57917"/>
                  <a:gd name="connsiteY4" fmla="*/ 34206 h 50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917" h="50470">
                    <a:moveTo>
                      <a:pt x="34206" y="34206"/>
                    </a:moveTo>
                    <a:cubicBezTo>
                      <a:pt x="26876" y="41536"/>
                      <a:pt x="9773" y="48865"/>
                      <a:pt x="0" y="46422"/>
                    </a:cubicBezTo>
                    <a:cubicBezTo>
                      <a:pt x="9773" y="51309"/>
                      <a:pt x="21990" y="51309"/>
                      <a:pt x="31763" y="48865"/>
                    </a:cubicBezTo>
                    <a:cubicBezTo>
                      <a:pt x="48865" y="41536"/>
                      <a:pt x="68412" y="12216"/>
                      <a:pt x="51309" y="0"/>
                    </a:cubicBezTo>
                    <a:cubicBezTo>
                      <a:pt x="53752" y="12216"/>
                      <a:pt x="41536" y="29319"/>
                      <a:pt x="34206" y="3420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41" name="Freeform: Shape 3340">
                <a:extLst>
                  <a:ext uri="{FF2B5EF4-FFF2-40B4-BE49-F238E27FC236}">
                    <a16:creationId xmlns:a16="http://schemas.microsoft.com/office/drawing/2014/main" id="{5DA28942-4DA2-46BF-A190-AECB2D7DD876}"/>
                  </a:ext>
                </a:extLst>
              </p:cNvPr>
              <p:cNvSpPr/>
              <p:nvPr/>
            </p:nvSpPr>
            <p:spPr>
              <a:xfrm>
                <a:off x="3804213" y="132845"/>
                <a:ext cx="109841" cy="54714"/>
              </a:xfrm>
              <a:custGeom>
                <a:avLst/>
                <a:gdLst>
                  <a:gd name="connsiteX0" fmla="*/ 100174 w 109841"/>
                  <a:gd name="connsiteY0" fmla="*/ 19546 h 54714"/>
                  <a:gd name="connsiteX1" fmla="*/ 4886 w 109841"/>
                  <a:gd name="connsiteY1" fmla="*/ 51309 h 54714"/>
                  <a:gd name="connsiteX2" fmla="*/ 0 w 109841"/>
                  <a:gd name="connsiteY2" fmla="*/ 48865 h 54714"/>
                  <a:gd name="connsiteX3" fmla="*/ 65968 w 109841"/>
                  <a:gd name="connsiteY3" fmla="*/ 51309 h 54714"/>
                  <a:gd name="connsiteX4" fmla="*/ 102617 w 109841"/>
                  <a:gd name="connsiteY4" fmla="*/ 0 h 54714"/>
                  <a:gd name="connsiteX5" fmla="*/ 100174 w 109841"/>
                  <a:gd name="connsiteY5" fmla="*/ 19546 h 54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9841" h="54714">
                    <a:moveTo>
                      <a:pt x="100174" y="19546"/>
                    </a:moveTo>
                    <a:cubicBezTo>
                      <a:pt x="87958" y="48865"/>
                      <a:pt x="34206" y="56195"/>
                      <a:pt x="4886" y="51309"/>
                    </a:cubicBezTo>
                    <a:cubicBezTo>
                      <a:pt x="2443" y="51309"/>
                      <a:pt x="2443" y="51309"/>
                      <a:pt x="0" y="48865"/>
                    </a:cubicBezTo>
                    <a:cubicBezTo>
                      <a:pt x="19546" y="56195"/>
                      <a:pt x="43979" y="56195"/>
                      <a:pt x="65968" y="51309"/>
                    </a:cubicBezTo>
                    <a:cubicBezTo>
                      <a:pt x="83071" y="46422"/>
                      <a:pt x="127050" y="21989"/>
                      <a:pt x="102617" y="0"/>
                    </a:cubicBezTo>
                    <a:cubicBezTo>
                      <a:pt x="102617" y="7330"/>
                      <a:pt x="102617" y="12216"/>
                      <a:pt x="100174" y="1954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42" name="Freeform: Shape 3341">
                <a:extLst>
                  <a:ext uri="{FF2B5EF4-FFF2-40B4-BE49-F238E27FC236}">
                    <a16:creationId xmlns:a16="http://schemas.microsoft.com/office/drawing/2014/main" id="{6D5AC7D5-4B42-4240-98C0-3ADFA386292E}"/>
                  </a:ext>
                </a:extLst>
              </p:cNvPr>
              <p:cNvSpPr/>
              <p:nvPr/>
            </p:nvSpPr>
            <p:spPr>
              <a:xfrm>
                <a:off x="3904387" y="325863"/>
                <a:ext cx="86175" cy="35806"/>
              </a:xfrm>
              <a:custGeom>
                <a:avLst/>
                <a:gdLst>
                  <a:gd name="connsiteX0" fmla="*/ 2443 w 86175"/>
                  <a:gd name="connsiteY0" fmla="*/ 4887 h 35806"/>
                  <a:gd name="connsiteX1" fmla="*/ 0 w 86175"/>
                  <a:gd name="connsiteY1" fmla="*/ 2443 h 35806"/>
                  <a:gd name="connsiteX2" fmla="*/ 78185 w 86175"/>
                  <a:gd name="connsiteY2" fmla="*/ 31762 h 35806"/>
                  <a:gd name="connsiteX3" fmla="*/ 70855 w 86175"/>
                  <a:gd name="connsiteY3" fmla="*/ 0 h 35806"/>
                  <a:gd name="connsiteX4" fmla="*/ 73298 w 86175"/>
                  <a:gd name="connsiteY4" fmla="*/ 4887 h 35806"/>
                  <a:gd name="connsiteX5" fmla="*/ 43979 w 86175"/>
                  <a:gd name="connsiteY5" fmla="*/ 29319 h 35806"/>
                  <a:gd name="connsiteX6" fmla="*/ 2443 w 86175"/>
                  <a:gd name="connsiteY6" fmla="*/ 4887 h 35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6175" h="35806">
                    <a:moveTo>
                      <a:pt x="2443" y="4887"/>
                    </a:moveTo>
                    <a:cubicBezTo>
                      <a:pt x="2443" y="4887"/>
                      <a:pt x="0" y="2443"/>
                      <a:pt x="0" y="2443"/>
                    </a:cubicBezTo>
                    <a:cubicBezTo>
                      <a:pt x="9773" y="26876"/>
                      <a:pt x="61082" y="43979"/>
                      <a:pt x="78185" y="31762"/>
                    </a:cubicBezTo>
                    <a:cubicBezTo>
                      <a:pt x="92844" y="19546"/>
                      <a:pt x="85514" y="9773"/>
                      <a:pt x="70855" y="0"/>
                    </a:cubicBezTo>
                    <a:cubicBezTo>
                      <a:pt x="70855" y="2443"/>
                      <a:pt x="73298" y="2443"/>
                      <a:pt x="73298" y="4887"/>
                    </a:cubicBezTo>
                    <a:cubicBezTo>
                      <a:pt x="80628" y="26876"/>
                      <a:pt x="61082" y="31762"/>
                      <a:pt x="43979" y="29319"/>
                    </a:cubicBezTo>
                    <a:cubicBezTo>
                      <a:pt x="26876" y="26876"/>
                      <a:pt x="9773" y="17103"/>
                      <a:pt x="2443" y="4887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43" name="Freeform: Shape 3342">
                <a:extLst>
                  <a:ext uri="{FF2B5EF4-FFF2-40B4-BE49-F238E27FC236}">
                    <a16:creationId xmlns:a16="http://schemas.microsoft.com/office/drawing/2014/main" id="{C40A515B-12FE-4B34-91ED-F9CD91923005}"/>
                  </a:ext>
                </a:extLst>
              </p:cNvPr>
              <p:cNvSpPr/>
              <p:nvPr/>
            </p:nvSpPr>
            <p:spPr>
              <a:xfrm>
                <a:off x="3818872" y="452913"/>
                <a:ext cx="67189" cy="56674"/>
              </a:xfrm>
              <a:custGeom>
                <a:avLst/>
                <a:gdLst>
                  <a:gd name="connsiteX0" fmla="*/ 51308 w 67189"/>
                  <a:gd name="connsiteY0" fmla="*/ 48865 h 56674"/>
                  <a:gd name="connsiteX1" fmla="*/ 0 w 67189"/>
                  <a:gd name="connsiteY1" fmla="*/ 29319 h 56674"/>
                  <a:gd name="connsiteX2" fmla="*/ 29319 w 67189"/>
                  <a:gd name="connsiteY2" fmla="*/ 53752 h 56674"/>
                  <a:gd name="connsiteX3" fmla="*/ 63525 w 67189"/>
                  <a:gd name="connsiteY3" fmla="*/ 43979 h 56674"/>
                  <a:gd name="connsiteX4" fmla="*/ 63525 w 67189"/>
                  <a:gd name="connsiteY4" fmla="*/ 9773 h 56674"/>
                  <a:gd name="connsiteX5" fmla="*/ 61082 w 67189"/>
                  <a:gd name="connsiteY5" fmla="*/ 0 h 56674"/>
                  <a:gd name="connsiteX6" fmla="*/ 63525 w 67189"/>
                  <a:gd name="connsiteY6" fmla="*/ 14660 h 56674"/>
                  <a:gd name="connsiteX7" fmla="*/ 51308 w 67189"/>
                  <a:gd name="connsiteY7" fmla="*/ 48865 h 56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7189" h="56674">
                    <a:moveTo>
                      <a:pt x="51308" y="48865"/>
                    </a:moveTo>
                    <a:cubicBezTo>
                      <a:pt x="34206" y="58638"/>
                      <a:pt x="14659" y="43979"/>
                      <a:pt x="0" y="29319"/>
                    </a:cubicBezTo>
                    <a:cubicBezTo>
                      <a:pt x="9773" y="41536"/>
                      <a:pt x="19546" y="48865"/>
                      <a:pt x="29319" y="53752"/>
                    </a:cubicBezTo>
                    <a:cubicBezTo>
                      <a:pt x="41536" y="58638"/>
                      <a:pt x="58638" y="58638"/>
                      <a:pt x="63525" y="43979"/>
                    </a:cubicBezTo>
                    <a:cubicBezTo>
                      <a:pt x="68412" y="31762"/>
                      <a:pt x="68412" y="21989"/>
                      <a:pt x="63525" y="9773"/>
                    </a:cubicBezTo>
                    <a:cubicBezTo>
                      <a:pt x="63525" y="7330"/>
                      <a:pt x="61082" y="4887"/>
                      <a:pt x="61082" y="0"/>
                    </a:cubicBezTo>
                    <a:cubicBezTo>
                      <a:pt x="61082" y="4887"/>
                      <a:pt x="63525" y="9773"/>
                      <a:pt x="63525" y="14660"/>
                    </a:cubicBezTo>
                    <a:cubicBezTo>
                      <a:pt x="61082" y="29319"/>
                      <a:pt x="61082" y="43979"/>
                      <a:pt x="51308" y="4886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44" name="Freeform: Shape 3343">
                <a:extLst>
                  <a:ext uri="{FF2B5EF4-FFF2-40B4-BE49-F238E27FC236}">
                    <a16:creationId xmlns:a16="http://schemas.microsoft.com/office/drawing/2014/main" id="{A86E4D68-E178-4767-B7CE-D83C2FFC9614}"/>
                  </a:ext>
                </a:extLst>
              </p:cNvPr>
              <p:cNvSpPr/>
              <p:nvPr/>
            </p:nvSpPr>
            <p:spPr>
              <a:xfrm>
                <a:off x="3638070" y="338079"/>
                <a:ext cx="21468" cy="39776"/>
              </a:xfrm>
              <a:custGeom>
                <a:avLst/>
                <a:gdLst>
                  <a:gd name="connsiteX0" fmla="*/ 12216 w 21468"/>
                  <a:gd name="connsiteY0" fmla="*/ 0 h 39776"/>
                  <a:gd name="connsiteX1" fmla="*/ 14660 w 21468"/>
                  <a:gd name="connsiteY1" fmla="*/ 2443 h 39776"/>
                  <a:gd name="connsiteX2" fmla="*/ 14660 w 21468"/>
                  <a:gd name="connsiteY2" fmla="*/ 29319 h 39776"/>
                  <a:gd name="connsiteX3" fmla="*/ 0 w 21468"/>
                  <a:gd name="connsiteY3" fmla="*/ 34206 h 39776"/>
                  <a:gd name="connsiteX4" fmla="*/ 2443 w 21468"/>
                  <a:gd name="connsiteY4" fmla="*/ 39092 h 39776"/>
                  <a:gd name="connsiteX5" fmla="*/ 12216 w 21468"/>
                  <a:gd name="connsiteY5" fmla="*/ 36649 h 39776"/>
                  <a:gd name="connsiteX6" fmla="*/ 12216 w 21468"/>
                  <a:gd name="connsiteY6" fmla="*/ 0 h 39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468" h="39776">
                    <a:moveTo>
                      <a:pt x="12216" y="0"/>
                    </a:moveTo>
                    <a:cubicBezTo>
                      <a:pt x="12216" y="0"/>
                      <a:pt x="14660" y="2443"/>
                      <a:pt x="14660" y="2443"/>
                    </a:cubicBezTo>
                    <a:cubicBezTo>
                      <a:pt x="17103" y="9773"/>
                      <a:pt x="19546" y="21989"/>
                      <a:pt x="14660" y="29319"/>
                    </a:cubicBezTo>
                    <a:cubicBezTo>
                      <a:pt x="12216" y="34206"/>
                      <a:pt x="4887" y="36649"/>
                      <a:pt x="0" y="34206"/>
                    </a:cubicBezTo>
                    <a:cubicBezTo>
                      <a:pt x="0" y="36649"/>
                      <a:pt x="2443" y="36649"/>
                      <a:pt x="2443" y="39092"/>
                    </a:cubicBezTo>
                    <a:cubicBezTo>
                      <a:pt x="4887" y="41536"/>
                      <a:pt x="9773" y="36649"/>
                      <a:pt x="12216" y="36649"/>
                    </a:cubicBezTo>
                    <a:cubicBezTo>
                      <a:pt x="21990" y="29319"/>
                      <a:pt x="26876" y="0"/>
                      <a:pt x="12216" y="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45" name="Freeform: Shape 3344">
                <a:extLst>
                  <a:ext uri="{FF2B5EF4-FFF2-40B4-BE49-F238E27FC236}">
                    <a16:creationId xmlns:a16="http://schemas.microsoft.com/office/drawing/2014/main" id="{8007609A-F82F-450D-AE4A-260853248A3D}"/>
                  </a:ext>
                </a:extLst>
              </p:cNvPr>
              <p:cNvSpPr/>
              <p:nvPr/>
            </p:nvSpPr>
            <p:spPr>
              <a:xfrm>
                <a:off x="3313116" y="54660"/>
                <a:ext cx="53751" cy="56195"/>
              </a:xfrm>
              <a:custGeom>
                <a:avLst/>
                <a:gdLst>
                  <a:gd name="connsiteX0" fmla="*/ 41536 w 53751"/>
                  <a:gd name="connsiteY0" fmla="*/ 34206 h 56195"/>
                  <a:gd name="connsiteX1" fmla="*/ 0 w 53751"/>
                  <a:gd name="connsiteY1" fmla="*/ 51309 h 56195"/>
                  <a:gd name="connsiteX2" fmla="*/ 9773 w 53751"/>
                  <a:gd name="connsiteY2" fmla="*/ 56195 h 56195"/>
                  <a:gd name="connsiteX3" fmla="*/ 34206 w 53751"/>
                  <a:gd name="connsiteY3" fmla="*/ 46422 h 56195"/>
                  <a:gd name="connsiteX4" fmla="*/ 53752 w 53751"/>
                  <a:gd name="connsiteY4" fmla="*/ 19546 h 56195"/>
                  <a:gd name="connsiteX5" fmla="*/ 51308 w 53751"/>
                  <a:gd name="connsiteY5" fmla="*/ 0 h 56195"/>
                  <a:gd name="connsiteX6" fmla="*/ 41536 w 53751"/>
                  <a:gd name="connsiteY6" fmla="*/ 34206 h 56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751" h="56195">
                    <a:moveTo>
                      <a:pt x="41536" y="34206"/>
                    </a:moveTo>
                    <a:cubicBezTo>
                      <a:pt x="34206" y="41536"/>
                      <a:pt x="12216" y="56195"/>
                      <a:pt x="0" y="51309"/>
                    </a:cubicBezTo>
                    <a:cubicBezTo>
                      <a:pt x="2443" y="53752"/>
                      <a:pt x="4886" y="56195"/>
                      <a:pt x="9773" y="56195"/>
                    </a:cubicBezTo>
                    <a:cubicBezTo>
                      <a:pt x="19546" y="56195"/>
                      <a:pt x="26876" y="51309"/>
                      <a:pt x="34206" y="46422"/>
                    </a:cubicBezTo>
                    <a:cubicBezTo>
                      <a:pt x="43979" y="39092"/>
                      <a:pt x="51308" y="29319"/>
                      <a:pt x="53752" y="19546"/>
                    </a:cubicBezTo>
                    <a:cubicBezTo>
                      <a:pt x="53752" y="14660"/>
                      <a:pt x="53752" y="4886"/>
                      <a:pt x="51308" y="0"/>
                    </a:cubicBezTo>
                    <a:cubicBezTo>
                      <a:pt x="53752" y="12216"/>
                      <a:pt x="48865" y="24433"/>
                      <a:pt x="41536" y="3420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46" name="Freeform: Shape 3345">
                <a:extLst>
                  <a:ext uri="{FF2B5EF4-FFF2-40B4-BE49-F238E27FC236}">
                    <a16:creationId xmlns:a16="http://schemas.microsoft.com/office/drawing/2014/main" id="{9E5E6127-1BE0-417B-AA75-8B97A2DE599A}"/>
                  </a:ext>
                </a:extLst>
              </p:cNvPr>
              <p:cNvSpPr/>
              <p:nvPr/>
            </p:nvSpPr>
            <p:spPr>
              <a:xfrm>
                <a:off x="2824462" y="-771164"/>
                <a:ext cx="80627" cy="70028"/>
              </a:xfrm>
              <a:custGeom>
                <a:avLst/>
                <a:gdLst>
                  <a:gd name="connsiteX0" fmla="*/ 78185 w 80627"/>
                  <a:gd name="connsiteY0" fmla="*/ 51309 h 70028"/>
                  <a:gd name="connsiteX1" fmla="*/ 80628 w 80627"/>
                  <a:gd name="connsiteY1" fmla="*/ 29319 h 70028"/>
                  <a:gd name="connsiteX2" fmla="*/ 61082 w 80627"/>
                  <a:gd name="connsiteY2" fmla="*/ 61082 h 70028"/>
                  <a:gd name="connsiteX3" fmla="*/ 2443 w 80627"/>
                  <a:gd name="connsiteY3" fmla="*/ 7330 h 70028"/>
                  <a:gd name="connsiteX4" fmla="*/ 0 w 80627"/>
                  <a:gd name="connsiteY4" fmla="*/ 0 h 70028"/>
                  <a:gd name="connsiteX5" fmla="*/ 24433 w 80627"/>
                  <a:gd name="connsiteY5" fmla="*/ 51309 h 70028"/>
                  <a:gd name="connsiteX6" fmla="*/ 78185 w 80627"/>
                  <a:gd name="connsiteY6" fmla="*/ 51309 h 70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0627" h="70028">
                    <a:moveTo>
                      <a:pt x="78185" y="51309"/>
                    </a:moveTo>
                    <a:cubicBezTo>
                      <a:pt x="80628" y="43979"/>
                      <a:pt x="80628" y="36649"/>
                      <a:pt x="80628" y="29319"/>
                    </a:cubicBezTo>
                    <a:cubicBezTo>
                      <a:pt x="78185" y="41536"/>
                      <a:pt x="73298" y="56195"/>
                      <a:pt x="61082" y="61082"/>
                    </a:cubicBezTo>
                    <a:cubicBezTo>
                      <a:pt x="31762" y="70855"/>
                      <a:pt x="9773" y="26876"/>
                      <a:pt x="2443" y="7330"/>
                    </a:cubicBezTo>
                    <a:cubicBezTo>
                      <a:pt x="2443" y="4887"/>
                      <a:pt x="0" y="2443"/>
                      <a:pt x="0" y="0"/>
                    </a:cubicBezTo>
                    <a:cubicBezTo>
                      <a:pt x="4886" y="19546"/>
                      <a:pt x="14659" y="39092"/>
                      <a:pt x="24433" y="51309"/>
                    </a:cubicBezTo>
                    <a:cubicBezTo>
                      <a:pt x="39092" y="68412"/>
                      <a:pt x="70855" y="83071"/>
                      <a:pt x="78185" y="5130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47" name="Freeform: Shape 3346">
                <a:extLst>
                  <a:ext uri="{FF2B5EF4-FFF2-40B4-BE49-F238E27FC236}">
                    <a16:creationId xmlns:a16="http://schemas.microsoft.com/office/drawing/2014/main" id="{162E4689-CFE6-443F-A18C-01F4436DC404}"/>
                  </a:ext>
                </a:extLst>
              </p:cNvPr>
              <p:cNvSpPr/>
              <p:nvPr/>
            </p:nvSpPr>
            <p:spPr>
              <a:xfrm>
                <a:off x="2687639" y="-201882"/>
                <a:ext cx="84256" cy="36649"/>
              </a:xfrm>
              <a:custGeom>
                <a:avLst/>
                <a:gdLst>
                  <a:gd name="connsiteX0" fmla="*/ 78185 w 84256"/>
                  <a:gd name="connsiteY0" fmla="*/ 9773 h 36649"/>
                  <a:gd name="connsiteX1" fmla="*/ 61082 w 84256"/>
                  <a:gd name="connsiteY1" fmla="*/ 0 h 36649"/>
                  <a:gd name="connsiteX2" fmla="*/ 65968 w 84256"/>
                  <a:gd name="connsiteY2" fmla="*/ 4886 h 36649"/>
                  <a:gd name="connsiteX3" fmla="*/ 61082 w 84256"/>
                  <a:gd name="connsiteY3" fmla="*/ 29319 h 36649"/>
                  <a:gd name="connsiteX4" fmla="*/ 61082 w 84256"/>
                  <a:gd name="connsiteY4" fmla="*/ 29319 h 36649"/>
                  <a:gd name="connsiteX5" fmla="*/ 46422 w 84256"/>
                  <a:gd name="connsiteY5" fmla="*/ 31762 h 36649"/>
                  <a:gd name="connsiteX6" fmla="*/ 21989 w 84256"/>
                  <a:gd name="connsiteY6" fmla="*/ 29319 h 36649"/>
                  <a:gd name="connsiteX7" fmla="*/ 0 w 84256"/>
                  <a:gd name="connsiteY7" fmla="*/ 24433 h 36649"/>
                  <a:gd name="connsiteX8" fmla="*/ 63525 w 84256"/>
                  <a:gd name="connsiteY8" fmla="*/ 36649 h 36649"/>
                  <a:gd name="connsiteX9" fmla="*/ 78185 w 84256"/>
                  <a:gd name="connsiteY9" fmla="*/ 9773 h 36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4256" h="36649">
                    <a:moveTo>
                      <a:pt x="78185" y="9773"/>
                    </a:moveTo>
                    <a:cubicBezTo>
                      <a:pt x="73298" y="4886"/>
                      <a:pt x="68412" y="2443"/>
                      <a:pt x="61082" y="0"/>
                    </a:cubicBezTo>
                    <a:cubicBezTo>
                      <a:pt x="63525" y="2443"/>
                      <a:pt x="65968" y="2443"/>
                      <a:pt x="65968" y="4886"/>
                    </a:cubicBezTo>
                    <a:cubicBezTo>
                      <a:pt x="75742" y="14660"/>
                      <a:pt x="68412" y="24433"/>
                      <a:pt x="61082" y="29319"/>
                    </a:cubicBezTo>
                    <a:cubicBezTo>
                      <a:pt x="61082" y="29319"/>
                      <a:pt x="61082" y="29319"/>
                      <a:pt x="61082" y="29319"/>
                    </a:cubicBezTo>
                    <a:cubicBezTo>
                      <a:pt x="56195" y="31762"/>
                      <a:pt x="51309" y="31762"/>
                      <a:pt x="46422" y="31762"/>
                    </a:cubicBezTo>
                    <a:cubicBezTo>
                      <a:pt x="39092" y="31762"/>
                      <a:pt x="31763" y="31762"/>
                      <a:pt x="21989" y="29319"/>
                    </a:cubicBezTo>
                    <a:cubicBezTo>
                      <a:pt x="14660" y="29319"/>
                      <a:pt x="7330" y="26876"/>
                      <a:pt x="0" y="24433"/>
                    </a:cubicBezTo>
                    <a:cubicBezTo>
                      <a:pt x="17103" y="34206"/>
                      <a:pt x="48865" y="36649"/>
                      <a:pt x="63525" y="36649"/>
                    </a:cubicBezTo>
                    <a:cubicBezTo>
                      <a:pt x="78185" y="34206"/>
                      <a:pt x="92844" y="21989"/>
                      <a:pt x="78185" y="977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348" name="Graphic 28868">
            <a:extLst>
              <a:ext uri="{FF2B5EF4-FFF2-40B4-BE49-F238E27FC236}">
                <a16:creationId xmlns:a16="http://schemas.microsoft.com/office/drawing/2014/main" id="{3BA7D63E-AD01-4417-8CCC-68A86779AC0C}"/>
              </a:ext>
            </a:extLst>
          </p:cNvPr>
          <p:cNvGrpSpPr/>
          <p:nvPr/>
        </p:nvGrpSpPr>
        <p:grpSpPr>
          <a:xfrm>
            <a:off x="9485358" y="5778392"/>
            <a:ext cx="1585018" cy="1813080"/>
            <a:chOff x="8990164" y="7220770"/>
            <a:chExt cx="1877744" cy="1937424"/>
          </a:xfrm>
        </p:grpSpPr>
        <p:sp>
          <p:nvSpPr>
            <p:cNvPr id="3349" name="Freeform: Shape 3348">
              <a:extLst>
                <a:ext uri="{FF2B5EF4-FFF2-40B4-BE49-F238E27FC236}">
                  <a16:creationId xmlns:a16="http://schemas.microsoft.com/office/drawing/2014/main" id="{469D265F-9310-4913-BEB4-237927C38112}"/>
                </a:ext>
              </a:extLst>
            </p:cNvPr>
            <p:cNvSpPr/>
            <p:nvPr/>
          </p:nvSpPr>
          <p:spPr>
            <a:xfrm>
              <a:off x="8990164" y="7230543"/>
              <a:ext cx="1877744" cy="1927651"/>
            </a:xfrm>
            <a:custGeom>
              <a:avLst/>
              <a:gdLst>
                <a:gd name="connsiteX0" fmla="*/ 89068 w 1877744"/>
                <a:gd name="connsiteY0" fmla="*/ 615704 h 1927651"/>
                <a:gd name="connsiteX1" fmla="*/ 62192 w 1877744"/>
                <a:gd name="connsiteY1" fmla="*/ 691445 h 1927651"/>
                <a:gd name="connsiteX2" fmla="*/ 93954 w 1877744"/>
                <a:gd name="connsiteY2" fmla="*/ 769630 h 1927651"/>
                <a:gd name="connsiteX3" fmla="*/ 235664 w 1877744"/>
                <a:gd name="connsiteY3" fmla="*/ 840485 h 1927651"/>
                <a:gd name="connsiteX4" fmla="*/ 374930 w 1877744"/>
                <a:gd name="connsiteY4" fmla="*/ 874690 h 1927651"/>
                <a:gd name="connsiteX5" fmla="*/ 533742 w 1877744"/>
                <a:gd name="connsiteY5" fmla="*/ 896679 h 1927651"/>
                <a:gd name="connsiteX6" fmla="*/ 599711 w 1877744"/>
                <a:gd name="connsiteY6" fmla="*/ 923556 h 1927651"/>
                <a:gd name="connsiteX7" fmla="*/ 575278 w 1877744"/>
                <a:gd name="connsiteY7" fmla="*/ 940659 h 1927651"/>
                <a:gd name="connsiteX8" fmla="*/ 523969 w 1877744"/>
                <a:gd name="connsiteY8" fmla="*/ 950432 h 1927651"/>
                <a:gd name="connsiteX9" fmla="*/ 238107 w 1877744"/>
                <a:gd name="connsiteY9" fmla="*/ 957761 h 1927651"/>
                <a:gd name="connsiteX10" fmla="*/ 18213 w 1877744"/>
                <a:gd name="connsiteY10" fmla="*/ 872247 h 1927651"/>
                <a:gd name="connsiteX11" fmla="*/ 1110 w 1877744"/>
                <a:gd name="connsiteY11" fmla="*/ 1097028 h 1927651"/>
                <a:gd name="connsiteX12" fmla="*/ 59748 w 1877744"/>
                <a:gd name="connsiteY12" fmla="*/ 1165439 h 1927651"/>
                <a:gd name="connsiteX13" fmla="*/ 233220 w 1877744"/>
                <a:gd name="connsiteY13" fmla="*/ 1233851 h 1927651"/>
                <a:gd name="connsiteX14" fmla="*/ 372487 w 1877744"/>
                <a:gd name="connsiteY14" fmla="*/ 1246068 h 1927651"/>
                <a:gd name="connsiteX15" fmla="*/ 514196 w 1877744"/>
                <a:gd name="connsiteY15" fmla="*/ 1219191 h 1927651"/>
                <a:gd name="connsiteX16" fmla="*/ 560618 w 1877744"/>
                <a:gd name="connsiteY16" fmla="*/ 1228964 h 1927651"/>
                <a:gd name="connsiteX17" fmla="*/ 516640 w 1877744"/>
                <a:gd name="connsiteY17" fmla="*/ 1270500 h 1927651"/>
                <a:gd name="connsiteX18" fmla="*/ 262540 w 1877744"/>
                <a:gd name="connsiteY18" fmla="*/ 1356015 h 1927651"/>
                <a:gd name="connsiteX19" fmla="*/ 191684 w 1877744"/>
                <a:gd name="connsiteY19" fmla="*/ 1365788 h 1927651"/>
                <a:gd name="connsiteX20" fmla="*/ 130603 w 1877744"/>
                <a:gd name="connsiteY20" fmla="*/ 1370674 h 1927651"/>
                <a:gd name="connsiteX21" fmla="*/ 40202 w 1877744"/>
                <a:gd name="connsiteY21" fmla="*/ 1334025 h 1927651"/>
                <a:gd name="connsiteX22" fmla="*/ 140376 w 1877744"/>
                <a:gd name="connsiteY22" fmla="*/ 1590569 h 1927651"/>
                <a:gd name="connsiteX23" fmla="*/ 362713 w 1877744"/>
                <a:gd name="connsiteY23" fmla="*/ 1624774 h 1927651"/>
                <a:gd name="connsiteX24" fmla="*/ 541072 w 1877744"/>
                <a:gd name="connsiteY24" fmla="*/ 1453745 h 1927651"/>
                <a:gd name="connsiteX25" fmla="*/ 646133 w 1877744"/>
                <a:gd name="connsiteY25" fmla="*/ 1397550 h 1927651"/>
                <a:gd name="connsiteX26" fmla="*/ 714545 w 1877744"/>
                <a:gd name="connsiteY26" fmla="*/ 1365788 h 1927651"/>
                <a:gd name="connsiteX27" fmla="*/ 721874 w 1877744"/>
                <a:gd name="connsiteY27" fmla="*/ 1463518 h 1927651"/>
                <a:gd name="connsiteX28" fmla="*/ 670565 w 1877744"/>
                <a:gd name="connsiteY28" fmla="*/ 1617444 h 1927651"/>
                <a:gd name="connsiteX29" fmla="*/ 646133 w 1877744"/>
                <a:gd name="connsiteY29" fmla="*/ 1856885 h 1927651"/>
                <a:gd name="connsiteX30" fmla="*/ 809832 w 1877744"/>
                <a:gd name="connsiteY30" fmla="*/ 1925296 h 1927651"/>
                <a:gd name="connsiteX31" fmla="*/ 1071262 w 1877744"/>
                <a:gd name="connsiteY31" fmla="*/ 1866658 h 1927651"/>
                <a:gd name="connsiteX32" fmla="*/ 995521 w 1877744"/>
                <a:gd name="connsiteY32" fmla="*/ 1830009 h 1927651"/>
                <a:gd name="connsiteX33" fmla="*/ 880687 w 1877744"/>
                <a:gd name="connsiteY33" fmla="*/ 1622331 h 1927651"/>
                <a:gd name="connsiteX34" fmla="*/ 895347 w 1877744"/>
                <a:gd name="connsiteY34" fmla="*/ 1509940 h 1927651"/>
                <a:gd name="connsiteX35" fmla="*/ 924665 w 1877744"/>
                <a:gd name="connsiteY35" fmla="*/ 1539260 h 1927651"/>
                <a:gd name="connsiteX36" fmla="*/ 934439 w 1877744"/>
                <a:gd name="connsiteY36" fmla="*/ 1658980 h 1927651"/>
                <a:gd name="connsiteX37" fmla="*/ 1000407 w 1877744"/>
                <a:gd name="connsiteY37" fmla="*/ 1781143 h 1927651"/>
                <a:gd name="connsiteX38" fmla="*/ 1122570 w 1877744"/>
                <a:gd name="connsiteY38" fmla="*/ 1837338 h 1927651"/>
                <a:gd name="connsiteX39" fmla="*/ 1161663 w 1877744"/>
                <a:gd name="connsiteY39" fmla="*/ 1834896 h 1927651"/>
                <a:gd name="connsiteX40" fmla="*/ 1491504 w 1877744"/>
                <a:gd name="connsiteY40" fmla="*/ 1656537 h 1927651"/>
                <a:gd name="connsiteX41" fmla="*/ 1423093 w 1877744"/>
                <a:gd name="connsiteY41" fmla="*/ 1666309 h 1927651"/>
                <a:gd name="connsiteX42" fmla="*/ 1320475 w 1877744"/>
                <a:gd name="connsiteY42" fmla="*/ 1634547 h 1927651"/>
                <a:gd name="connsiteX43" fmla="*/ 1242290 w 1877744"/>
                <a:gd name="connsiteY43" fmla="*/ 1546589 h 1927651"/>
                <a:gd name="connsiteX44" fmla="*/ 1151890 w 1877744"/>
                <a:gd name="connsiteY44" fmla="*/ 1314479 h 1927651"/>
                <a:gd name="connsiteX45" fmla="*/ 1168992 w 1877744"/>
                <a:gd name="connsiteY45" fmla="*/ 1250954 h 1927651"/>
                <a:gd name="connsiteX46" fmla="*/ 1210528 w 1877744"/>
                <a:gd name="connsiteY46" fmla="*/ 1312035 h 1927651"/>
                <a:gd name="connsiteX47" fmla="*/ 1274053 w 1877744"/>
                <a:gd name="connsiteY47" fmla="*/ 1399993 h 1927651"/>
                <a:gd name="connsiteX48" fmla="*/ 1376670 w 1877744"/>
                <a:gd name="connsiteY48" fmla="*/ 1492838 h 1927651"/>
                <a:gd name="connsiteX49" fmla="*/ 1481731 w 1877744"/>
                <a:gd name="connsiteY49" fmla="*/ 1575909 h 1927651"/>
                <a:gd name="connsiteX50" fmla="*/ 1611224 w 1877744"/>
                <a:gd name="connsiteY50" fmla="*/ 1558806 h 1927651"/>
                <a:gd name="connsiteX51" fmla="*/ 1750491 w 1877744"/>
                <a:gd name="connsiteY51" fmla="*/ 1402437 h 1927651"/>
                <a:gd name="connsiteX52" fmla="*/ 1823789 w 1877744"/>
                <a:gd name="connsiteY52" fmla="*/ 1260727 h 1927651"/>
                <a:gd name="connsiteX53" fmla="*/ 1694295 w 1877744"/>
                <a:gd name="connsiteY53" fmla="*/ 1258284 h 1927651"/>
                <a:gd name="connsiteX54" fmla="*/ 1596564 w 1877744"/>
                <a:gd name="connsiteY54" fmla="*/ 1216748 h 1927651"/>
                <a:gd name="connsiteX55" fmla="*/ 1430422 w 1877744"/>
                <a:gd name="connsiteY55" fmla="*/ 1106801 h 1927651"/>
                <a:gd name="connsiteX56" fmla="*/ 1376670 w 1877744"/>
                <a:gd name="connsiteY56" fmla="*/ 1045719 h 1927651"/>
                <a:gd name="connsiteX57" fmla="*/ 1364454 w 1877744"/>
                <a:gd name="connsiteY57" fmla="*/ 999297 h 1927651"/>
                <a:gd name="connsiteX58" fmla="*/ 1386444 w 1877744"/>
                <a:gd name="connsiteY58" fmla="*/ 996854 h 1927651"/>
                <a:gd name="connsiteX59" fmla="*/ 1445082 w 1877744"/>
                <a:gd name="connsiteY59" fmla="*/ 1018843 h 1927651"/>
                <a:gd name="connsiteX60" fmla="*/ 1589235 w 1877744"/>
                <a:gd name="connsiteY60" fmla="*/ 1089698 h 1927651"/>
                <a:gd name="connsiteX61" fmla="*/ 1728502 w 1877744"/>
                <a:gd name="connsiteY61" fmla="*/ 1138564 h 1927651"/>
                <a:gd name="connsiteX62" fmla="*/ 1838449 w 1877744"/>
                <a:gd name="connsiteY62" fmla="*/ 1141006 h 1927651"/>
                <a:gd name="connsiteX63" fmla="*/ 1867768 w 1877744"/>
                <a:gd name="connsiteY63" fmla="*/ 1101915 h 1927651"/>
                <a:gd name="connsiteX64" fmla="*/ 1853108 w 1877744"/>
                <a:gd name="connsiteY64" fmla="*/ 762300 h 1927651"/>
                <a:gd name="connsiteX65" fmla="*/ 1853108 w 1877744"/>
                <a:gd name="connsiteY65" fmla="*/ 762300 h 1927651"/>
                <a:gd name="connsiteX66" fmla="*/ 1806686 w 1877744"/>
                <a:gd name="connsiteY66" fmla="*/ 801392 h 1927651"/>
                <a:gd name="connsiteX67" fmla="*/ 1733388 w 1877744"/>
                <a:gd name="connsiteY67" fmla="*/ 813608 h 1927651"/>
                <a:gd name="connsiteX68" fmla="*/ 1635657 w 1877744"/>
                <a:gd name="connsiteY68" fmla="*/ 806279 h 1927651"/>
                <a:gd name="connsiteX69" fmla="*/ 1357124 w 1877744"/>
                <a:gd name="connsiteY69" fmla="*/ 737867 h 1927651"/>
                <a:gd name="connsiteX70" fmla="*/ 1327805 w 1877744"/>
                <a:gd name="connsiteY70" fmla="*/ 693888 h 1927651"/>
                <a:gd name="connsiteX71" fmla="*/ 1398660 w 1877744"/>
                <a:gd name="connsiteY71" fmla="*/ 693888 h 1927651"/>
                <a:gd name="connsiteX72" fmla="*/ 1677193 w 1877744"/>
                <a:gd name="connsiteY72" fmla="*/ 654796 h 1927651"/>
                <a:gd name="connsiteX73" fmla="*/ 1740718 w 1877744"/>
                <a:gd name="connsiteY73" fmla="*/ 544849 h 1927651"/>
                <a:gd name="connsiteX74" fmla="*/ 1730944 w 1877744"/>
                <a:gd name="connsiteY74" fmla="*/ 500870 h 1927651"/>
                <a:gd name="connsiteX75" fmla="*/ 1591678 w 1877744"/>
                <a:gd name="connsiteY75" fmla="*/ 312738 h 1927651"/>
                <a:gd name="connsiteX76" fmla="*/ 1579462 w 1877744"/>
                <a:gd name="connsiteY76" fmla="*/ 378707 h 1927651"/>
                <a:gd name="connsiteX77" fmla="*/ 1489061 w 1877744"/>
                <a:gd name="connsiteY77" fmla="*/ 422685 h 1927651"/>
                <a:gd name="connsiteX78" fmla="*/ 1386444 w 1877744"/>
                <a:gd name="connsiteY78" fmla="*/ 442232 h 1927651"/>
                <a:gd name="connsiteX79" fmla="*/ 1322919 w 1877744"/>
                <a:gd name="connsiteY79" fmla="*/ 432458 h 1927651"/>
                <a:gd name="connsiteX80" fmla="*/ 1379114 w 1877744"/>
                <a:gd name="connsiteY80" fmla="*/ 400696 h 1927651"/>
                <a:gd name="connsiteX81" fmla="*/ 1501277 w 1877744"/>
                <a:gd name="connsiteY81" fmla="*/ 320068 h 1927651"/>
                <a:gd name="connsiteX82" fmla="*/ 1508607 w 1877744"/>
                <a:gd name="connsiteY82" fmla="*/ 200348 h 1927651"/>
                <a:gd name="connsiteX83" fmla="*/ 1454855 w 1877744"/>
                <a:gd name="connsiteY83" fmla="*/ 0 h 1927651"/>
                <a:gd name="connsiteX84" fmla="*/ 1252064 w 1877744"/>
                <a:gd name="connsiteY84" fmla="*/ 73298 h 1927651"/>
                <a:gd name="connsiteX85" fmla="*/ 1168992 w 1877744"/>
                <a:gd name="connsiteY85" fmla="*/ 80628 h 1927651"/>
                <a:gd name="connsiteX86" fmla="*/ 1132343 w 1877744"/>
                <a:gd name="connsiteY86" fmla="*/ 122163 h 1927651"/>
                <a:gd name="connsiteX87" fmla="*/ 1147003 w 1877744"/>
                <a:gd name="connsiteY87" fmla="*/ 241884 h 1927651"/>
                <a:gd name="connsiteX88" fmla="*/ 1173879 w 1877744"/>
                <a:gd name="connsiteY88" fmla="*/ 332285 h 1927651"/>
                <a:gd name="connsiteX89" fmla="*/ 1154333 w 1877744"/>
                <a:gd name="connsiteY89" fmla="*/ 339614 h 1927651"/>
                <a:gd name="connsiteX90" fmla="*/ 1105468 w 1877744"/>
                <a:gd name="connsiteY90" fmla="*/ 268760 h 1927651"/>
                <a:gd name="connsiteX91" fmla="*/ 1066375 w 1877744"/>
                <a:gd name="connsiteY91" fmla="*/ 185689 h 1927651"/>
                <a:gd name="connsiteX92" fmla="*/ 1066375 w 1877744"/>
                <a:gd name="connsiteY92" fmla="*/ 183245 h 1927651"/>
                <a:gd name="connsiteX93" fmla="*/ 1073705 w 1877744"/>
                <a:gd name="connsiteY93" fmla="*/ 51309 h 1927651"/>
                <a:gd name="connsiteX94" fmla="*/ 866027 w 1877744"/>
                <a:gd name="connsiteY94" fmla="*/ 63525 h 1927651"/>
                <a:gd name="connsiteX95" fmla="*/ 812276 w 1877744"/>
                <a:gd name="connsiteY95" fmla="*/ 87958 h 1927651"/>
                <a:gd name="connsiteX96" fmla="*/ 765853 w 1877744"/>
                <a:gd name="connsiteY96" fmla="*/ 136823 h 1927651"/>
                <a:gd name="connsiteX97" fmla="*/ 773183 w 1877744"/>
                <a:gd name="connsiteY97" fmla="*/ 222338 h 1927651"/>
                <a:gd name="connsiteX98" fmla="*/ 792729 w 1877744"/>
                <a:gd name="connsiteY98" fmla="*/ 293192 h 1927651"/>
                <a:gd name="connsiteX99" fmla="*/ 856254 w 1877744"/>
                <a:gd name="connsiteY99" fmla="*/ 437345 h 1927651"/>
                <a:gd name="connsiteX100" fmla="*/ 890460 w 1877744"/>
                <a:gd name="connsiteY100" fmla="*/ 500870 h 1927651"/>
                <a:gd name="connsiteX101" fmla="*/ 888016 w 1877744"/>
                <a:gd name="connsiteY101" fmla="*/ 517973 h 1927651"/>
                <a:gd name="connsiteX102" fmla="*/ 834265 w 1877744"/>
                <a:gd name="connsiteY102" fmla="*/ 488654 h 1927651"/>
                <a:gd name="connsiteX103" fmla="*/ 658349 w 1877744"/>
                <a:gd name="connsiteY103" fmla="*/ 266316 h 1927651"/>
                <a:gd name="connsiteX104" fmla="*/ 629030 w 1877744"/>
                <a:gd name="connsiteY104" fmla="*/ 161256 h 1927651"/>
                <a:gd name="connsiteX105" fmla="*/ 646133 w 1877744"/>
                <a:gd name="connsiteY105" fmla="*/ 117277 h 1927651"/>
                <a:gd name="connsiteX106" fmla="*/ 460444 w 1877744"/>
                <a:gd name="connsiteY106" fmla="*/ 202791 h 1927651"/>
                <a:gd name="connsiteX107" fmla="*/ 436011 w 1877744"/>
                <a:gd name="connsiteY107" fmla="*/ 217451 h 1927651"/>
                <a:gd name="connsiteX108" fmla="*/ 374930 w 1877744"/>
                <a:gd name="connsiteY108" fmla="*/ 298078 h 1927651"/>
                <a:gd name="connsiteX109" fmla="*/ 401806 w 1877744"/>
                <a:gd name="connsiteY109" fmla="*/ 415356 h 1927651"/>
                <a:gd name="connsiteX110" fmla="*/ 477547 w 1877744"/>
                <a:gd name="connsiteY110" fmla="*/ 522860 h 1927651"/>
                <a:gd name="connsiteX111" fmla="*/ 580165 w 1877744"/>
                <a:gd name="connsiteY111" fmla="*/ 623034 h 1927651"/>
                <a:gd name="connsiteX112" fmla="*/ 631473 w 1877744"/>
                <a:gd name="connsiteY112" fmla="*/ 671899 h 1927651"/>
                <a:gd name="connsiteX113" fmla="*/ 611927 w 1877744"/>
                <a:gd name="connsiteY113" fmla="*/ 696332 h 1927651"/>
                <a:gd name="connsiteX114" fmla="*/ 526413 w 1877744"/>
                <a:gd name="connsiteY114" fmla="*/ 652353 h 1927651"/>
                <a:gd name="connsiteX115" fmla="*/ 396920 w 1877744"/>
                <a:gd name="connsiteY115" fmla="*/ 561952 h 1927651"/>
                <a:gd name="connsiteX116" fmla="*/ 282086 w 1877744"/>
                <a:gd name="connsiteY116" fmla="*/ 469107 h 1927651"/>
                <a:gd name="connsiteX117" fmla="*/ 269869 w 1877744"/>
                <a:gd name="connsiteY117" fmla="*/ 356718 h 1927651"/>
                <a:gd name="connsiteX118" fmla="*/ 89068 w 1877744"/>
                <a:gd name="connsiteY118" fmla="*/ 615704 h 1927651"/>
                <a:gd name="connsiteX119" fmla="*/ 912449 w 1877744"/>
                <a:gd name="connsiteY119" fmla="*/ 1439086 h 1927651"/>
                <a:gd name="connsiteX120" fmla="*/ 873357 w 1877744"/>
                <a:gd name="connsiteY120" fmla="*/ 1443973 h 1927651"/>
                <a:gd name="connsiteX121" fmla="*/ 863584 w 1877744"/>
                <a:gd name="connsiteY121" fmla="*/ 1390220 h 1927651"/>
                <a:gd name="connsiteX122" fmla="*/ 870914 w 1877744"/>
                <a:gd name="connsiteY122" fmla="*/ 1321809 h 1927651"/>
                <a:gd name="connsiteX123" fmla="*/ 892903 w 1877744"/>
                <a:gd name="connsiteY123" fmla="*/ 1285160 h 1927651"/>
                <a:gd name="connsiteX124" fmla="*/ 912449 w 1877744"/>
                <a:gd name="connsiteY124" fmla="*/ 1434199 h 1927651"/>
                <a:gd name="connsiteX125" fmla="*/ 912449 w 1877744"/>
                <a:gd name="connsiteY125" fmla="*/ 1439086 h 1927651"/>
                <a:gd name="connsiteX126" fmla="*/ 1085921 w 1877744"/>
                <a:gd name="connsiteY126" fmla="*/ 1243624 h 1927651"/>
                <a:gd name="connsiteX127" fmla="*/ 1024840 w 1877744"/>
                <a:gd name="connsiteY127" fmla="*/ 1202088 h 1927651"/>
                <a:gd name="connsiteX128" fmla="*/ 1022396 w 1877744"/>
                <a:gd name="connsiteY128" fmla="*/ 1131234 h 1927651"/>
                <a:gd name="connsiteX129" fmla="*/ 1046829 w 1877744"/>
                <a:gd name="connsiteY129" fmla="*/ 1101915 h 1927651"/>
                <a:gd name="connsiteX130" fmla="*/ 1081035 w 1877744"/>
                <a:gd name="connsiteY130" fmla="*/ 1123904 h 1927651"/>
                <a:gd name="connsiteX131" fmla="*/ 1103024 w 1877744"/>
                <a:gd name="connsiteY131" fmla="*/ 1189872 h 1927651"/>
                <a:gd name="connsiteX132" fmla="*/ 1085921 w 1877744"/>
                <a:gd name="connsiteY132" fmla="*/ 1243624 h 1927651"/>
                <a:gd name="connsiteX133" fmla="*/ 995521 w 1877744"/>
                <a:gd name="connsiteY133" fmla="*/ 1509940 h 1927651"/>
                <a:gd name="connsiteX134" fmla="*/ 1002850 w 1877744"/>
                <a:gd name="connsiteY134" fmla="*/ 1524600 h 1927651"/>
                <a:gd name="connsiteX135" fmla="*/ 1005294 w 1877744"/>
                <a:gd name="connsiteY135" fmla="*/ 1549033 h 1927651"/>
                <a:gd name="connsiteX136" fmla="*/ 1002850 w 1877744"/>
                <a:gd name="connsiteY136" fmla="*/ 1575909 h 1927651"/>
                <a:gd name="connsiteX137" fmla="*/ 980861 w 1877744"/>
                <a:gd name="connsiteY137" fmla="*/ 1597898 h 1927651"/>
                <a:gd name="connsiteX138" fmla="*/ 968645 w 1877744"/>
                <a:gd name="connsiteY138" fmla="*/ 1575909 h 1927651"/>
                <a:gd name="connsiteX139" fmla="*/ 966201 w 1877744"/>
                <a:gd name="connsiteY139" fmla="*/ 1571022 h 1927651"/>
                <a:gd name="connsiteX140" fmla="*/ 971088 w 1877744"/>
                <a:gd name="connsiteY140" fmla="*/ 1512384 h 1927651"/>
                <a:gd name="connsiteX141" fmla="*/ 995521 w 1877744"/>
                <a:gd name="connsiteY141" fmla="*/ 1509940 h 1927651"/>
                <a:gd name="connsiteX142" fmla="*/ 995521 w 1877744"/>
                <a:gd name="connsiteY142" fmla="*/ 1509940 h 1927651"/>
                <a:gd name="connsiteX143" fmla="*/ 1232517 w 1877744"/>
                <a:gd name="connsiteY143" fmla="*/ 950432 h 1927651"/>
                <a:gd name="connsiteX144" fmla="*/ 1264280 w 1877744"/>
                <a:gd name="connsiteY144" fmla="*/ 1043276 h 1927651"/>
                <a:gd name="connsiteX145" fmla="*/ 1171436 w 1877744"/>
                <a:gd name="connsiteY145" fmla="*/ 1009070 h 1927651"/>
                <a:gd name="connsiteX146" fmla="*/ 1147003 w 1877744"/>
                <a:gd name="connsiteY146" fmla="*/ 935772 h 1927651"/>
                <a:gd name="connsiteX147" fmla="*/ 1232517 w 1877744"/>
                <a:gd name="connsiteY147" fmla="*/ 950432 h 1927651"/>
                <a:gd name="connsiteX148" fmla="*/ 1300929 w 1877744"/>
                <a:gd name="connsiteY148" fmla="*/ 520416 h 1927651"/>
                <a:gd name="connsiteX149" fmla="*/ 1303372 w 1877744"/>
                <a:gd name="connsiteY149" fmla="*/ 517973 h 1927651"/>
                <a:gd name="connsiteX150" fmla="*/ 1330248 w 1877744"/>
                <a:gd name="connsiteY150" fmla="*/ 513087 h 1927651"/>
                <a:gd name="connsiteX151" fmla="*/ 1332692 w 1877744"/>
                <a:gd name="connsiteY151" fmla="*/ 532632 h 1927651"/>
                <a:gd name="connsiteX152" fmla="*/ 1320475 w 1877744"/>
                <a:gd name="connsiteY152" fmla="*/ 537519 h 1927651"/>
                <a:gd name="connsiteX153" fmla="*/ 1305816 w 1877744"/>
                <a:gd name="connsiteY153" fmla="*/ 539963 h 1927651"/>
                <a:gd name="connsiteX154" fmla="*/ 1293599 w 1877744"/>
                <a:gd name="connsiteY154" fmla="*/ 532632 h 1927651"/>
                <a:gd name="connsiteX155" fmla="*/ 1300929 w 1877744"/>
                <a:gd name="connsiteY155" fmla="*/ 520416 h 1927651"/>
                <a:gd name="connsiteX156" fmla="*/ 1195868 w 1877744"/>
                <a:gd name="connsiteY156" fmla="*/ 708548 h 1927651"/>
                <a:gd name="connsiteX157" fmla="*/ 1264280 w 1877744"/>
                <a:gd name="connsiteY157" fmla="*/ 742754 h 1927651"/>
                <a:gd name="connsiteX158" fmla="*/ 1264280 w 1877744"/>
                <a:gd name="connsiteY158" fmla="*/ 757414 h 1927651"/>
                <a:gd name="connsiteX159" fmla="*/ 1193425 w 1877744"/>
                <a:gd name="connsiteY159" fmla="*/ 757414 h 1927651"/>
                <a:gd name="connsiteX160" fmla="*/ 1168992 w 1877744"/>
                <a:gd name="connsiteY160" fmla="*/ 730537 h 1927651"/>
                <a:gd name="connsiteX161" fmla="*/ 1171436 w 1877744"/>
                <a:gd name="connsiteY161" fmla="*/ 723208 h 1927651"/>
                <a:gd name="connsiteX162" fmla="*/ 1173879 w 1877744"/>
                <a:gd name="connsiteY162" fmla="*/ 720765 h 1927651"/>
                <a:gd name="connsiteX163" fmla="*/ 1173879 w 1877744"/>
                <a:gd name="connsiteY163" fmla="*/ 718321 h 1927651"/>
                <a:gd name="connsiteX164" fmla="*/ 1195868 w 1877744"/>
                <a:gd name="connsiteY164" fmla="*/ 708548 h 1927651"/>
                <a:gd name="connsiteX165" fmla="*/ 1078592 w 1877744"/>
                <a:gd name="connsiteY165" fmla="*/ 867361 h 1927651"/>
                <a:gd name="connsiteX166" fmla="*/ 1122570 w 1877744"/>
                <a:gd name="connsiteY166" fmla="*/ 864917 h 1927651"/>
                <a:gd name="connsiteX167" fmla="*/ 1139674 w 1877744"/>
                <a:gd name="connsiteY167" fmla="*/ 908896 h 1927651"/>
                <a:gd name="connsiteX168" fmla="*/ 1112797 w 1877744"/>
                <a:gd name="connsiteY168" fmla="*/ 908896 h 1927651"/>
                <a:gd name="connsiteX169" fmla="*/ 1085921 w 1877744"/>
                <a:gd name="connsiteY169" fmla="*/ 894237 h 1927651"/>
                <a:gd name="connsiteX170" fmla="*/ 1085921 w 1877744"/>
                <a:gd name="connsiteY170" fmla="*/ 891793 h 1927651"/>
                <a:gd name="connsiteX171" fmla="*/ 1078592 w 1877744"/>
                <a:gd name="connsiteY171" fmla="*/ 884463 h 1927651"/>
                <a:gd name="connsiteX172" fmla="*/ 1078592 w 1877744"/>
                <a:gd name="connsiteY172" fmla="*/ 867361 h 1927651"/>
                <a:gd name="connsiteX173" fmla="*/ 1332692 w 1877744"/>
                <a:gd name="connsiteY173" fmla="*/ 307852 h 1927651"/>
                <a:gd name="connsiteX174" fmla="*/ 1386444 w 1877744"/>
                <a:gd name="connsiteY174" fmla="*/ 268760 h 1927651"/>
                <a:gd name="connsiteX175" fmla="*/ 1418206 w 1877744"/>
                <a:gd name="connsiteY175" fmla="*/ 273646 h 1927651"/>
                <a:gd name="connsiteX176" fmla="*/ 1403546 w 1877744"/>
                <a:gd name="connsiteY176" fmla="*/ 339614 h 1927651"/>
                <a:gd name="connsiteX177" fmla="*/ 1384000 w 1877744"/>
                <a:gd name="connsiteY177" fmla="*/ 359160 h 1927651"/>
                <a:gd name="connsiteX178" fmla="*/ 1342465 w 1877744"/>
                <a:gd name="connsiteY178" fmla="*/ 368934 h 1927651"/>
                <a:gd name="connsiteX179" fmla="*/ 1332692 w 1877744"/>
                <a:gd name="connsiteY179" fmla="*/ 359160 h 1927651"/>
                <a:gd name="connsiteX180" fmla="*/ 1327805 w 1877744"/>
                <a:gd name="connsiteY180" fmla="*/ 354274 h 1927651"/>
                <a:gd name="connsiteX181" fmla="*/ 1332692 w 1877744"/>
                <a:gd name="connsiteY181" fmla="*/ 307852 h 1927651"/>
                <a:gd name="connsiteX182" fmla="*/ 553289 w 1877744"/>
                <a:gd name="connsiteY182" fmla="*/ 1141006 h 1927651"/>
                <a:gd name="connsiteX183" fmla="*/ 538629 w 1877744"/>
                <a:gd name="connsiteY183" fmla="*/ 1148337 h 1927651"/>
                <a:gd name="connsiteX184" fmla="*/ 536186 w 1877744"/>
                <a:gd name="connsiteY184" fmla="*/ 1150780 h 1927651"/>
                <a:gd name="connsiteX185" fmla="*/ 499537 w 1877744"/>
                <a:gd name="connsiteY185" fmla="*/ 1148337 h 1927651"/>
                <a:gd name="connsiteX186" fmla="*/ 487320 w 1877744"/>
                <a:gd name="connsiteY186" fmla="*/ 1131234 h 1927651"/>
                <a:gd name="connsiteX187" fmla="*/ 536186 w 1877744"/>
                <a:gd name="connsiteY187" fmla="*/ 1111688 h 1927651"/>
                <a:gd name="connsiteX188" fmla="*/ 555732 w 1877744"/>
                <a:gd name="connsiteY188" fmla="*/ 1123904 h 1927651"/>
                <a:gd name="connsiteX189" fmla="*/ 553289 w 1877744"/>
                <a:gd name="connsiteY189" fmla="*/ 1141006 h 1927651"/>
                <a:gd name="connsiteX190" fmla="*/ 743864 w 1877744"/>
                <a:gd name="connsiteY190" fmla="*/ 754970 h 1927651"/>
                <a:gd name="connsiteX191" fmla="*/ 724318 w 1877744"/>
                <a:gd name="connsiteY191" fmla="*/ 718321 h 1927651"/>
                <a:gd name="connsiteX192" fmla="*/ 795172 w 1877744"/>
                <a:gd name="connsiteY192" fmla="*/ 696332 h 1927651"/>
                <a:gd name="connsiteX193" fmla="*/ 851367 w 1877744"/>
                <a:gd name="connsiteY193" fmla="*/ 750083 h 1927651"/>
                <a:gd name="connsiteX194" fmla="*/ 817162 w 1877744"/>
                <a:gd name="connsiteY194" fmla="*/ 774516 h 1927651"/>
                <a:gd name="connsiteX195" fmla="*/ 814718 w 1877744"/>
                <a:gd name="connsiteY195" fmla="*/ 774516 h 1927651"/>
                <a:gd name="connsiteX196" fmla="*/ 743864 w 1877744"/>
                <a:gd name="connsiteY196" fmla="*/ 754970 h 1927651"/>
                <a:gd name="connsiteX197" fmla="*/ 951541 w 1877744"/>
                <a:gd name="connsiteY197" fmla="*/ 552179 h 1927651"/>
                <a:gd name="connsiteX198" fmla="*/ 993077 w 1877744"/>
                <a:gd name="connsiteY198" fmla="*/ 625477 h 1927651"/>
                <a:gd name="connsiteX199" fmla="*/ 944212 w 1877744"/>
                <a:gd name="connsiteY199" fmla="*/ 642580 h 1927651"/>
                <a:gd name="connsiteX200" fmla="*/ 944212 w 1877744"/>
                <a:gd name="connsiteY200" fmla="*/ 642580 h 1927651"/>
                <a:gd name="connsiteX201" fmla="*/ 951541 w 1877744"/>
                <a:gd name="connsiteY201" fmla="*/ 552179 h 1927651"/>
                <a:gd name="connsiteX202" fmla="*/ 702328 w 1877744"/>
                <a:gd name="connsiteY202" fmla="*/ 969978 h 1927651"/>
                <a:gd name="connsiteX203" fmla="*/ 680338 w 1877744"/>
                <a:gd name="connsiteY203" fmla="*/ 952875 h 1927651"/>
                <a:gd name="connsiteX204" fmla="*/ 712101 w 1877744"/>
                <a:gd name="connsiteY204" fmla="*/ 906453 h 1927651"/>
                <a:gd name="connsiteX205" fmla="*/ 782956 w 1877744"/>
                <a:gd name="connsiteY205" fmla="*/ 889350 h 1927651"/>
                <a:gd name="connsiteX206" fmla="*/ 814718 w 1877744"/>
                <a:gd name="connsiteY206" fmla="*/ 906453 h 1927651"/>
                <a:gd name="connsiteX207" fmla="*/ 765853 w 1877744"/>
                <a:gd name="connsiteY207" fmla="*/ 957761 h 1927651"/>
                <a:gd name="connsiteX208" fmla="*/ 702328 w 1877744"/>
                <a:gd name="connsiteY208" fmla="*/ 969978 h 1927651"/>
                <a:gd name="connsiteX209" fmla="*/ 399362 w 1877744"/>
                <a:gd name="connsiteY209" fmla="*/ 1561249 h 1927651"/>
                <a:gd name="connsiteX210" fmla="*/ 333395 w 1877744"/>
                <a:gd name="connsiteY210" fmla="*/ 1583238 h 1927651"/>
                <a:gd name="connsiteX211" fmla="*/ 284529 w 1877744"/>
                <a:gd name="connsiteY211" fmla="*/ 1571022 h 1927651"/>
                <a:gd name="connsiteX212" fmla="*/ 306518 w 1877744"/>
                <a:gd name="connsiteY212" fmla="*/ 1505054 h 1927651"/>
                <a:gd name="connsiteX213" fmla="*/ 399362 w 1877744"/>
                <a:gd name="connsiteY213" fmla="*/ 1478178 h 1927651"/>
                <a:gd name="connsiteX214" fmla="*/ 440898 w 1877744"/>
                <a:gd name="connsiteY214" fmla="*/ 1490394 h 1927651"/>
                <a:gd name="connsiteX215" fmla="*/ 399362 w 1877744"/>
                <a:gd name="connsiteY215" fmla="*/ 1561249 h 1927651"/>
                <a:gd name="connsiteX216" fmla="*/ 1208085 w 1877744"/>
                <a:gd name="connsiteY216" fmla="*/ 271203 h 1927651"/>
                <a:gd name="connsiteX217" fmla="*/ 1225188 w 1877744"/>
                <a:gd name="connsiteY217" fmla="*/ 205234 h 1927651"/>
                <a:gd name="connsiteX218" fmla="*/ 1256950 w 1877744"/>
                <a:gd name="connsiteY218" fmla="*/ 229667 h 1927651"/>
                <a:gd name="connsiteX219" fmla="*/ 1242290 w 1877744"/>
                <a:gd name="connsiteY219" fmla="*/ 276089 h 1927651"/>
                <a:gd name="connsiteX220" fmla="*/ 1227631 w 1877744"/>
                <a:gd name="connsiteY220" fmla="*/ 288306 h 1927651"/>
                <a:gd name="connsiteX221" fmla="*/ 1208085 w 1877744"/>
                <a:gd name="connsiteY221" fmla="*/ 271203 h 1927651"/>
                <a:gd name="connsiteX222" fmla="*/ 756080 w 1877744"/>
                <a:gd name="connsiteY222" fmla="*/ 1089698 h 1927651"/>
                <a:gd name="connsiteX223" fmla="*/ 726761 w 1877744"/>
                <a:gd name="connsiteY223" fmla="*/ 1160553 h 1927651"/>
                <a:gd name="connsiteX224" fmla="*/ 663236 w 1877744"/>
                <a:gd name="connsiteY224" fmla="*/ 1182542 h 1927651"/>
                <a:gd name="connsiteX225" fmla="*/ 636360 w 1877744"/>
                <a:gd name="connsiteY225" fmla="*/ 1170326 h 1927651"/>
                <a:gd name="connsiteX226" fmla="*/ 641247 w 1877744"/>
                <a:gd name="connsiteY226" fmla="*/ 1114131 h 1927651"/>
                <a:gd name="connsiteX227" fmla="*/ 712101 w 1877744"/>
                <a:gd name="connsiteY227" fmla="*/ 1077482 h 1927651"/>
                <a:gd name="connsiteX228" fmla="*/ 756080 w 1877744"/>
                <a:gd name="connsiteY228" fmla="*/ 1089698 h 1927651"/>
                <a:gd name="connsiteX229" fmla="*/ 1066375 w 1877744"/>
                <a:gd name="connsiteY229" fmla="*/ 312738 h 1927651"/>
                <a:gd name="connsiteX230" fmla="*/ 1117684 w 1877744"/>
                <a:gd name="connsiteY230" fmla="*/ 398253 h 1927651"/>
                <a:gd name="connsiteX231" fmla="*/ 1098138 w 1877744"/>
                <a:gd name="connsiteY231" fmla="*/ 449561 h 1927651"/>
                <a:gd name="connsiteX232" fmla="*/ 1085921 w 1877744"/>
                <a:gd name="connsiteY232" fmla="*/ 459334 h 1927651"/>
                <a:gd name="connsiteX233" fmla="*/ 1083478 w 1877744"/>
                <a:gd name="connsiteY233" fmla="*/ 461778 h 1927651"/>
                <a:gd name="connsiteX234" fmla="*/ 1081035 w 1877744"/>
                <a:gd name="connsiteY234" fmla="*/ 461778 h 1927651"/>
                <a:gd name="connsiteX235" fmla="*/ 1076148 w 1877744"/>
                <a:gd name="connsiteY235" fmla="*/ 461778 h 1927651"/>
                <a:gd name="connsiteX236" fmla="*/ 1066375 w 1877744"/>
                <a:gd name="connsiteY236" fmla="*/ 312738 h 1927651"/>
                <a:gd name="connsiteX237" fmla="*/ 848925 w 1877744"/>
                <a:gd name="connsiteY237" fmla="*/ 566838 h 1927651"/>
                <a:gd name="connsiteX238" fmla="*/ 866027 w 1877744"/>
                <a:gd name="connsiteY238" fmla="*/ 608374 h 1927651"/>
                <a:gd name="connsiteX239" fmla="*/ 848925 w 1877744"/>
                <a:gd name="connsiteY239" fmla="*/ 615704 h 1927651"/>
                <a:gd name="connsiteX240" fmla="*/ 844038 w 1877744"/>
                <a:gd name="connsiteY240" fmla="*/ 618147 h 1927651"/>
                <a:gd name="connsiteX241" fmla="*/ 807389 w 1877744"/>
                <a:gd name="connsiteY241" fmla="*/ 566838 h 1927651"/>
                <a:gd name="connsiteX242" fmla="*/ 848925 w 1877744"/>
                <a:gd name="connsiteY242" fmla="*/ 566838 h 1927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</a:cxnLst>
              <a:rect l="l" t="t" r="r" b="b"/>
              <a:pathLst>
                <a:path w="1877744" h="1927651">
                  <a:moveTo>
                    <a:pt x="89068" y="615704"/>
                  </a:moveTo>
                  <a:cubicBezTo>
                    <a:pt x="79295" y="640136"/>
                    <a:pt x="69521" y="667012"/>
                    <a:pt x="62192" y="691445"/>
                  </a:cubicBezTo>
                  <a:cubicBezTo>
                    <a:pt x="64635" y="720765"/>
                    <a:pt x="74408" y="747641"/>
                    <a:pt x="93954" y="769630"/>
                  </a:cubicBezTo>
                  <a:cubicBezTo>
                    <a:pt x="130603" y="806279"/>
                    <a:pt x="186798" y="825825"/>
                    <a:pt x="235664" y="840485"/>
                  </a:cubicBezTo>
                  <a:cubicBezTo>
                    <a:pt x="282086" y="855144"/>
                    <a:pt x="328508" y="867361"/>
                    <a:pt x="374930" y="874690"/>
                  </a:cubicBezTo>
                  <a:cubicBezTo>
                    <a:pt x="428682" y="884463"/>
                    <a:pt x="482434" y="889350"/>
                    <a:pt x="533742" y="896679"/>
                  </a:cubicBezTo>
                  <a:cubicBezTo>
                    <a:pt x="550845" y="899123"/>
                    <a:pt x="602154" y="896679"/>
                    <a:pt x="599711" y="923556"/>
                  </a:cubicBezTo>
                  <a:cubicBezTo>
                    <a:pt x="599711" y="933329"/>
                    <a:pt x="582608" y="938215"/>
                    <a:pt x="575278" y="940659"/>
                  </a:cubicBezTo>
                  <a:cubicBezTo>
                    <a:pt x="558175" y="945545"/>
                    <a:pt x="541072" y="947988"/>
                    <a:pt x="523969" y="950432"/>
                  </a:cubicBezTo>
                  <a:cubicBezTo>
                    <a:pt x="428682" y="967535"/>
                    <a:pt x="333395" y="969978"/>
                    <a:pt x="238107" y="957761"/>
                  </a:cubicBezTo>
                  <a:cubicBezTo>
                    <a:pt x="159922" y="947988"/>
                    <a:pt x="69521" y="935772"/>
                    <a:pt x="18213" y="872247"/>
                  </a:cubicBezTo>
                  <a:cubicBezTo>
                    <a:pt x="-1334" y="989524"/>
                    <a:pt x="-1334" y="1079925"/>
                    <a:pt x="1110" y="1097028"/>
                  </a:cubicBezTo>
                  <a:cubicBezTo>
                    <a:pt x="15770" y="1123904"/>
                    <a:pt x="40202" y="1148337"/>
                    <a:pt x="59748" y="1165439"/>
                  </a:cubicBezTo>
                  <a:cubicBezTo>
                    <a:pt x="106170" y="1204532"/>
                    <a:pt x="172139" y="1221635"/>
                    <a:pt x="233220" y="1233851"/>
                  </a:cubicBezTo>
                  <a:cubicBezTo>
                    <a:pt x="279642" y="1241181"/>
                    <a:pt x="326064" y="1248511"/>
                    <a:pt x="372487" y="1246068"/>
                  </a:cubicBezTo>
                  <a:cubicBezTo>
                    <a:pt x="421352" y="1243624"/>
                    <a:pt x="467774" y="1228964"/>
                    <a:pt x="514196" y="1219191"/>
                  </a:cubicBezTo>
                  <a:cubicBezTo>
                    <a:pt x="519083" y="1219191"/>
                    <a:pt x="570391" y="1206975"/>
                    <a:pt x="560618" y="1228964"/>
                  </a:cubicBezTo>
                  <a:cubicBezTo>
                    <a:pt x="553289" y="1246068"/>
                    <a:pt x="533742" y="1260727"/>
                    <a:pt x="516640" y="1270500"/>
                  </a:cubicBezTo>
                  <a:cubicBezTo>
                    <a:pt x="443342" y="1319366"/>
                    <a:pt x="350497" y="1341355"/>
                    <a:pt x="262540" y="1356015"/>
                  </a:cubicBezTo>
                  <a:cubicBezTo>
                    <a:pt x="238107" y="1358458"/>
                    <a:pt x="216117" y="1360901"/>
                    <a:pt x="191684" y="1365788"/>
                  </a:cubicBezTo>
                  <a:cubicBezTo>
                    <a:pt x="172139" y="1368231"/>
                    <a:pt x="150149" y="1373117"/>
                    <a:pt x="130603" y="1370674"/>
                  </a:cubicBezTo>
                  <a:cubicBezTo>
                    <a:pt x="93954" y="1370674"/>
                    <a:pt x="67078" y="1353571"/>
                    <a:pt x="40202" y="1334025"/>
                  </a:cubicBezTo>
                  <a:cubicBezTo>
                    <a:pt x="74408" y="1475735"/>
                    <a:pt x="111057" y="1531930"/>
                    <a:pt x="140376" y="1590569"/>
                  </a:cubicBezTo>
                  <a:cubicBezTo>
                    <a:pt x="181912" y="1673640"/>
                    <a:pt x="269869" y="1644320"/>
                    <a:pt x="362713" y="1624774"/>
                  </a:cubicBezTo>
                  <a:cubicBezTo>
                    <a:pt x="455558" y="1605228"/>
                    <a:pt x="514196" y="1497724"/>
                    <a:pt x="541072" y="1453745"/>
                  </a:cubicBezTo>
                  <a:cubicBezTo>
                    <a:pt x="567949" y="1407323"/>
                    <a:pt x="592381" y="1397550"/>
                    <a:pt x="646133" y="1397550"/>
                  </a:cubicBezTo>
                  <a:cubicBezTo>
                    <a:pt x="697442" y="1397550"/>
                    <a:pt x="714545" y="1365788"/>
                    <a:pt x="714545" y="1365788"/>
                  </a:cubicBezTo>
                  <a:cubicBezTo>
                    <a:pt x="697442" y="1397550"/>
                    <a:pt x="707215" y="1412210"/>
                    <a:pt x="721874" y="1463518"/>
                  </a:cubicBezTo>
                  <a:cubicBezTo>
                    <a:pt x="736534" y="1512384"/>
                    <a:pt x="721874" y="1585682"/>
                    <a:pt x="670565" y="1617444"/>
                  </a:cubicBezTo>
                  <a:cubicBezTo>
                    <a:pt x="619257" y="1651650"/>
                    <a:pt x="602154" y="1766484"/>
                    <a:pt x="646133" y="1856885"/>
                  </a:cubicBezTo>
                  <a:cubicBezTo>
                    <a:pt x="690112" y="1947285"/>
                    <a:pt x="809832" y="1925296"/>
                    <a:pt x="809832" y="1925296"/>
                  </a:cubicBezTo>
                  <a:cubicBezTo>
                    <a:pt x="902676" y="1913080"/>
                    <a:pt x="988190" y="1893534"/>
                    <a:pt x="1071262" y="1866658"/>
                  </a:cubicBezTo>
                  <a:cubicBezTo>
                    <a:pt x="1044386" y="1859328"/>
                    <a:pt x="1017510" y="1847112"/>
                    <a:pt x="995521" y="1830009"/>
                  </a:cubicBezTo>
                  <a:cubicBezTo>
                    <a:pt x="929552" y="1781143"/>
                    <a:pt x="883130" y="1705402"/>
                    <a:pt x="880687" y="1622331"/>
                  </a:cubicBezTo>
                  <a:cubicBezTo>
                    <a:pt x="878243" y="1588125"/>
                    <a:pt x="880687" y="1544146"/>
                    <a:pt x="895347" y="1509940"/>
                  </a:cubicBezTo>
                  <a:cubicBezTo>
                    <a:pt x="907563" y="1483064"/>
                    <a:pt x="922223" y="1529487"/>
                    <a:pt x="924665" y="1539260"/>
                  </a:cubicBezTo>
                  <a:cubicBezTo>
                    <a:pt x="929552" y="1578352"/>
                    <a:pt x="924665" y="1619887"/>
                    <a:pt x="934439" y="1658980"/>
                  </a:cubicBezTo>
                  <a:cubicBezTo>
                    <a:pt x="946655" y="1702958"/>
                    <a:pt x="968645" y="1746938"/>
                    <a:pt x="1000407" y="1781143"/>
                  </a:cubicBezTo>
                  <a:cubicBezTo>
                    <a:pt x="1032170" y="1815349"/>
                    <a:pt x="1073705" y="1837338"/>
                    <a:pt x="1122570" y="1837338"/>
                  </a:cubicBezTo>
                  <a:cubicBezTo>
                    <a:pt x="1134787" y="1837338"/>
                    <a:pt x="1147003" y="1837338"/>
                    <a:pt x="1161663" y="1834896"/>
                  </a:cubicBezTo>
                  <a:cubicBezTo>
                    <a:pt x="1288713" y="1786030"/>
                    <a:pt x="1398660" y="1722505"/>
                    <a:pt x="1491504" y="1656537"/>
                  </a:cubicBezTo>
                  <a:cubicBezTo>
                    <a:pt x="1469515" y="1661423"/>
                    <a:pt x="1447526" y="1668753"/>
                    <a:pt x="1423093" y="1666309"/>
                  </a:cubicBezTo>
                  <a:cubicBezTo>
                    <a:pt x="1386444" y="1663867"/>
                    <a:pt x="1349795" y="1654093"/>
                    <a:pt x="1320475" y="1634547"/>
                  </a:cubicBezTo>
                  <a:cubicBezTo>
                    <a:pt x="1283826" y="1612558"/>
                    <a:pt x="1259394" y="1583238"/>
                    <a:pt x="1242290" y="1546589"/>
                  </a:cubicBezTo>
                  <a:cubicBezTo>
                    <a:pt x="1205641" y="1473291"/>
                    <a:pt x="1168992" y="1395107"/>
                    <a:pt x="1151890" y="1314479"/>
                  </a:cubicBezTo>
                  <a:cubicBezTo>
                    <a:pt x="1149446" y="1302262"/>
                    <a:pt x="1137230" y="1238737"/>
                    <a:pt x="1168992" y="1250954"/>
                  </a:cubicBezTo>
                  <a:cubicBezTo>
                    <a:pt x="1190982" y="1258284"/>
                    <a:pt x="1203199" y="1294933"/>
                    <a:pt x="1210528" y="1312035"/>
                  </a:cubicBezTo>
                  <a:cubicBezTo>
                    <a:pt x="1225188" y="1346242"/>
                    <a:pt x="1247177" y="1373117"/>
                    <a:pt x="1274053" y="1399993"/>
                  </a:cubicBezTo>
                  <a:cubicBezTo>
                    <a:pt x="1308259" y="1431756"/>
                    <a:pt x="1344908" y="1458632"/>
                    <a:pt x="1376670" y="1492838"/>
                  </a:cubicBezTo>
                  <a:cubicBezTo>
                    <a:pt x="1408433" y="1524600"/>
                    <a:pt x="1440195" y="1558806"/>
                    <a:pt x="1481731" y="1575909"/>
                  </a:cubicBezTo>
                  <a:cubicBezTo>
                    <a:pt x="1528153" y="1595455"/>
                    <a:pt x="1572132" y="1583238"/>
                    <a:pt x="1611224" y="1558806"/>
                  </a:cubicBezTo>
                  <a:cubicBezTo>
                    <a:pt x="1669863" y="1505054"/>
                    <a:pt x="1716285" y="1451302"/>
                    <a:pt x="1750491" y="1402437"/>
                  </a:cubicBezTo>
                  <a:cubicBezTo>
                    <a:pt x="1779810" y="1358458"/>
                    <a:pt x="1804242" y="1309593"/>
                    <a:pt x="1823789" y="1260727"/>
                  </a:cubicBezTo>
                  <a:cubicBezTo>
                    <a:pt x="1787140" y="1277830"/>
                    <a:pt x="1735831" y="1272944"/>
                    <a:pt x="1694295" y="1258284"/>
                  </a:cubicBezTo>
                  <a:cubicBezTo>
                    <a:pt x="1660090" y="1248511"/>
                    <a:pt x="1628327" y="1233851"/>
                    <a:pt x="1596564" y="1216748"/>
                  </a:cubicBezTo>
                  <a:cubicBezTo>
                    <a:pt x="1537926" y="1184986"/>
                    <a:pt x="1479288" y="1150780"/>
                    <a:pt x="1430422" y="1106801"/>
                  </a:cubicBezTo>
                  <a:cubicBezTo>
                    <a:pt x="1410877" y="1089698"/>
                    <a:pt x="1391330" y="1070152"/>
                    <a:pt x="1376670" y="1045719"/>
                  </a:cubicBezTo>
                  <a:cubicBezTo>
                    <a:pt x="1371784" y="1035946"/>
                    <a:pt x="1352238" y="1009070"/>
                    <a:pt x="1364454" y="999297"/>
                  </a:cubicBezTo>
                  <a:cubicBezTo>
                    <a:pt x="1371784" y="994410"/>
                    <a:pt x="1379114" y="994410"/>
                    <a:pt x="1386444" y="996854"/>
                  </a:cubicBezTo>
                  <a:cubicBezTo>
                    <a:pt x="1405990" y="1001741"/>
                    <a:pt x="1425536" y="1009070"/>
                    <a:pt x="1445082" y="1018843"/>
                  </a:cubicBezTo>
                  <a:cubicBezTo>
                    <a:pt x="1493948" y="1040833"/>
                    <a:pt x="1540370" y="1065266"/>
                    <a:pt x="1589235" y="1089698"/>
                  </a:cubicBezTo>
                  <a:cubicBezTo>
                    <a:pt x="1635657" y="1111688"/>
                    <a:pt x="1679636" y="1126347"/>
                    <a:pt x="1728502" y="1138564"/>
                  </a:cubicBezTo>
                  <a:cubicBezTo>
                    <a:pt x="1760264" y="1145893"/>
                    <a:pt x="1809129" y="1160553"/>
                    <a:pt x="1838449" y="1141006"/>
                  </a:cubicBezTo>
                  <a:cubicBezTo>
                    <a:pt x="1853108" y="1131234"/>
                    <a:pt x="1860438" y="1116574"/>
                    <a:pt x="1867768" y="1101915"/>
                  </a:cubicBezTo>
                  <a:cubicBezTo>
                    <a:pt x="1884871" y="989524"/>
                    <a:pt x="1879984" y="874690"/>
                    <a:pt x="1853108" y="762300"/>
                  </a:cubicBezTo>
                  <a:cubicBezTo>
                    <a:pt x="1853108" y="762300"/>
                    <a:pt x="1853108" y="762300"/>
                    <a:pt x="1853108" y="762300"/>
                  </a:cubicBezTo>
                  <a:cubicBezTo>
                    <a:pt x="1843335" y="779403"/>
                    <a:pt x="1826232" y="794063"/>
                    <a:pt x="1806686" y="801392"/>
                  </a:cubicBezTo>
                  <a:cubicBezTo>
                    <a:pt x="1782253" y="811165"/>
                    <a:pt x="1757820" y="813608"/>
                    <a:pt x="1733388" y="813608"/>
                  </a:cubicBezTo>
                  <a:cubicBezTo>
                    <a:pt x="1701626" y="813608"/>
                    <a:pt x="1667420" y="811165"/>
                    <a:pt x="1635657" y="806279"/>
                  </a:cubicBezTo>
                  <a:cubicBezTo>
                    <a:pt x="1540370" y="791619"/>
                    <a:pt x="1445082" y="774516"/>
                    <a:pt x="1357124" y="737867"/>
                  </a:cubicBezTo>
                  <a:cubicBezTo>
                    <a:pt x="1347351" y="732981"/>
                    <a:pt x="1303372" y="710992"/>
                    <a:pt x="1327805" y="693888"/>
                  </a:cubicBezTo>
                  <a:cubicBezTo>
                    <a:pt x="1347351" y="681672"/>
                    <a:pt x="1379114" y="691445"/>
                    <a:pt x="1398660" y="693888"/>
                  </a:cubicBezTo>
                  <a:cubicBezTo>
                    <a:pt x="1489061" y="706105"/>
                    <a:pt x="1594122" y="693888"/>
                    <a:pt x="1677193" y="654796"/>
                  </a:cubicBezTo>
                  <a:cubicBezTo>
                    <a:pt x="1721171" y="632807"/>
                    <a:pt x="1745604" y="596158"/>
                    <a:pt x="1740718" y="544849"/>
                  </a:cubicBezTo>
                  <a:cubicBezTo>
                    <a:pt x="1738275" y="530189"/>
                    <a:pt x="1735831" y="515530"/>
                    <a:pt x="1730944" y="500870"/>
                  </a:cubicBezTo>
                  <a:cubicBezTo>
                    <a:pt x="1684522" y="432458"/>
                    <a:pt x="1635657" y="368934"/>
                    <a:pt x="1591678" y="312738"/>
                  </a:cubicBezTo>
                  <a:cubicBezTo>
                    <a:pt x="1594122" y="334727"/>
                    <a:pt x="1594122" y="359160"/>
                    <a:pt x="1579462" y="378707"/>
                  </a:cubicBezTo>
                  <a:cubicBezTo>
                    <a:pt x="1559915" y="405583"/>
                    <a:pt x="1518380" y="415356"/>
                    <a:pt x="1489061" y="422685"/>
                  </a:cubicBezTo>
                  <a:cubicBezTo>
                    <a:pt x="1454855" y="430016"/>
                    <a:pt x="1420650" y="437345"/>
                    <a:pt x="1386444" y="442232"/>
                  </a:cubicBezTo>
                  <a:cubicBezTo>
                    <a:pt x="1371784" y="444675"/>
                    <a:pt x="1330248" y="456891"/>
                    <a:pt x="1322919" y="432458"/>
                  </a:cubicBezTo>
                  <a:cubicBezTo>
                    <a:pt x="1318032" y="415356"/>
                    <a:pt x="1371784" y="403139"/>
                    <a:pt x="1379114" y="400696"/>
                  </a:cubicBezTo>
                  <a:cubicBezTo>
                    <a:pt x="1423093" y="383593"/>
                    <a:pt x="1474401" y="361604"/>
                    <a:pt x="1501277" y="320068"/>
                  </a:cubicBezTo>
                  <a:cubicBezTo>
                    <a:pt x="1525710" y="283419"/>
                    <a:pt x="1520824" y="241884"/>
                    <a:pt x="1508607" y="200348"/>
                  </a:cubicBezTo>
                  <a:cubicBezTo>
                    <a:pt x="1442639" y="87958"/>
                    <a:pt x="1454855" y="0"/>
                    <a:pt x="1454855" y="0"/>
                  </a:cubicBezTo>
                  <a:cubicBezTo>
                    <a:pt x="1454855" y="0"/>
                    <a:pt x="1364454" y="46422"/>
                    <a:pt x="1252064" y="73298"/>
                  </a:cubicBezTo>
                  <a:cubicBezTo>
                    <a:pt x="1220301" y="80628"/>
                    <a:pt x="1193425" y="83071"/>
                    <a:pt x="1168992" y="80628"/>
                  </a:cubicBezTo>
                  <a:cubicBezTo>
                    <a:pt x="1149446" y="87958"/>
                    <a:pt x="1137230" y="100174"/>
                    <a:pt x="1132343" y="122163"/>
                  </a:cubicBezTo>
                  <a:cubicBezTo>
                    <a:pt x="1127457" y="161256"/>
                    <a:pt x="1137230" y="202791"/>
                    <a:pt x="1147003" y="241884"/>
                  </a:cubicBezTo>
                  <a:cubicBezTo>
                    <a:pt x="1154333" y="271203"/>
                    <a:pt x="1176323" y="300522"/>
                    <a:pt x="1173879" y="332285"/>
                  </a:cubicBezTo>
                  <a:cubicBezTo>
                    <a:pt x="1173879" y="344501"/>
                    <a:pt x="1161663" y="346944"/>
                    <a:pt x="1154333" y="339614"/>
                  </a:cubicBezTo>
                  <a:cubicBezTo>
                    <a:pt x="1132343" y="322511"/>
                    <a:pt x="1117684" y="293192"/>
                    <a:pt x="1105468" y="268760"/>
                  </a:cubicBezTo>
                  <a:cubicBezTo>
                    <a:pt x="1090808" y="241884"/>
                    <a:pt x="1076148" y="215007"/>
                    <a:pt x="1066375" y="185689"/>
                  </a:cubicBezTo>
                  <a:cubicBezTo>
                    <a:pt x="1066375" y="185689"/>
                    <a:pt x="1066375" y="183245"/>
                    <a:pt x="1066375" y="183245"/>
                  </a:cubicBezTo>
                  <a:cubicBezTo>
                    <a:pt x="1046829" y="131936"/>
                    <a:pt x="1041943" y="80628"/>
                    <a:pt x="1073705" y="51309"/>
                  </a:cubicBezTo>
                  <a:cubicBezTo>
                    <a:pt x="997963" y="51309"/>
                    <a:pt x="929552" y="56195"/>
                    <a:pt x="866027" y="63525"/>
                  </a:cubicBezTo>
                  <a:cubicBezTo>
                    <a:pt x="846481" y="70855"/>
                    <a:pt x="829378" y="78184"/>
                    <a:pt x="812276" y="87958"/>
                  </a:cubicBezTo>
                  <a:cubicBezTo>
                    <a:pt x="792729" y="97731"/>
                    <a:pt x="770740" y="112391"/>
                    <a:pt x="765853" y="136823"/>
                  </a:cubicBezTo>
                  <a:cubicBezTo>
                    <a:pt x="760967" y="163699"/>
                    <a:pt x="768296" y="195462"/>
                    <a:pt x="773183" y="222338"/>
                  </a:cubicBezTo>
                  <a:cubicBezTo>
                    <a:pt x="778069" y="246770"/>
                    <a:pt x="782956" y="268760"/>
                    <a:pt x="792729" y="293192"/>
                  </a:cubicBezTo>
                  <a:cubicBezTo>
                    <a:pt x="809832" y="342058"/>
                    <a:pt x="831821" y="390923"/>
                    <a:pt x="856254" y="437345"/>
                  </a:cubicBezTo>
                  <a:cubicBezTo>
                    <a:pt x="868470" y="456891"/>
                    <a:pt x="883130" y="478881"/>
                    <a:pt x="890460" y="500870"/>
                  </a:cubicBezTo>
                  <a:cubicBezTo>
                    <a:pt x="892903" y="508200"/>
                    <a:pt x="895347" y="515530"/>
                    <a:pt x="888016" y="517973"/>
                  </a:cubicBezTo>
                  <a:cubicBezTo>
                    <a:pt x="873357" y="527746"/>
                    <a:pt x="841594" y="498427"/>
                    <a:pt x="834265" y="488654"/>
                  </a:cubicBezTo>
                  <a:cubicBezTo>
                    <a:pt x="765853" y="425129"/>
                    <a:pt x="702328" y="349387"/>
                    <a:pt x="658349" y="266316"/>
                  </a:cubicBezTo>
                  <a:cubicBezTo>
                    <a:pt x="641247" y="234554"/>
                    <a:pt x="619257" y="200348"/>
                    <a:pt x="629030" y="161256"/>
                  </a:cubicBezTo>
                  <a:cubicBezTo>
                    <a:pt x="631473" y="146596"/>
                    <a:pt x="638803" y="131936"/>
                    <a:pt x="646133" y="117277"/>
                  </a:cubicBezTo>
                  <a:cubicBezTo>
                    <a:pt x="565505" y="144153"/>
                    <a:pt x="501980" y="178358"/>
                    <a:pt x="460444" y="202791"/>
                  </a:cubicBezTo>
                  <a:cubicBezTo>
                    <a:pt x="453115" y="207678"/>
                    <a:pt x="445785" y="212564"/>
                    <a:pt x="436011" y="217451"/>
                  </a:cubicBezTo>
                  <a:cubicBezTo>
                    <a:pt x="409136" y="236997"/>
                    <a:pt x="382260" y="263873"/>
                    <a:pt x="374930" y="298078"/>
                  </a:cubicBezTo>
                  <a:cubicBezTo>
                    <a:pt x="367600" y="337171"/>
                    <a:pt x="384703" y="381150"/>
                    <a:pt x="401806" y="415356"/>
                  </a:cubicBezTo>
                  <a:cubicBezTo>
                    <a:pt x="421352" y="454448"/>
                    <a:pt x="448228" y="491097"/>
                    <a:pt x="477547" y="522860"/>
                  </a:cubicBezTo>
                  <a:cubicBezTo>
                    <a:pt x="509310" y="557065"/>
                    <a:pt x="543516" y="593714"/>
                    <a:pt x="580165" y="623034"/>
                  </a:cubicBezTo>
                  <a:cubicBezTo>
                    <a:pt x="597267" y="637694"/>
                    <a:pt x="621700" y="649910"/>
                    <a:pt x="631473" y="671899"/>
                  </a:cubicBezTo>
                  <a:cubicBezTo>
                    <a:pt x="638803" y="686559"/>
                    <a:pt x="629030" y="698775"/>
                    <a:pt x="611927" y="696332"/>
                  </a:cubicBezTo>
                  <a:cubicBezTo>
                    <a:pt x="582608" y="689002"/>
                    <a:pt x="553289" y="667012"/>
                    <a:pt x="526413" y="652353"/>
                  </a:cubicBezTo>
                  <a:cubicBezTo>
                    <a:pt x="482434" y="623034"/>
                    <a:pt x="440898" y="591271"/>
                    <a:pt x="396920" y="561952"/>
                  </a:cubicBezTo>
                  <a:cubicBezTo>
                    <a:pt x="355384" y="535076"/>
                    <a:pt x="316291" y="505756"/>
                    <a:pt x="282086" y="469107"/>
                  </a:cubicBezTo>
                  <a:cubicBezTo>
                    <a:pt x="252766" y="434902"/>
                    <a:pt x="257653" y="395809"/>
                    <a:pt x="269869" y="356718"/>
                  </a:cubicBezTo>
                  <a:cubicBezTo>
                    <a:pt x="203901" y="412912"/>
                    <a:pt x="137933" y="503314"/>
                    <a:pt x="89068" y="615704"/>
                  </a:cubicBezTo>
                  <a:close/>
                  <a:moveTo>
                    <a:pt x="912449" y="1439086"/>
                  </a:moveTo>
                  <a:cubicBezTo>
                    <a:pt x="902676" y="1448859"/>
                    <a:pt x="885574" y="1458632"/>
                    <a:pt x="873357" y="1443973"/>
                  </a:cubicBezTo>
                  <a:cubicBezTo>
                    <a:pt x="861141" y="1429313"/>
                    <a:pt x="863584" y="1407323"/>
                    <a:pt x="863584" y="1390220"/>
                  </a:cubicBezTo>
                  <a:cubicBezTo>
                    <a:pt x="863584" y="1368231"/>
                    <a:pt x="866027" y="1343798"/>
                    <a:pt x="870914" y="1321809"/>
                  </a:cubicBezTo>
                  <a:cubicBezTo>
                    <a:pt x="873357" y="1309593"/>
                    <a:pt x="880687" y="1292489"/>
                    <a:pt x="892903" y="1285160"/>
                  </a:cubicBezTo>
                  <a:cubicBezTo>
                    <a:pt x="929552" y="1268057"/>
                    <a:pt x="958872" y="1399993"/>
                    <a:pt x="912449" y="1434199"/>
                  </a:cubicBezTo>
                  <a:cubicBezTo>
                    <a:pt x="912449" y="1439086"/>
                    <a:pt x="912449" y="1439086"/>
                    <a:pt x="912449" y="1439086"/>
                  </a:cubicBezTo>
                  <a:close/>
                  <a:moveTo>
                    <a:pt x="1085921" y="1243624"/>
                  </a:moveTo>
                  <a:cubicBezTo>
                    <a:pt x="1056603" y="1263170"/>
                    <a:pt x="1032170" y="1231408"/>
                    <a:pt x="1024840" y="1202088"/>
                  </a:cubicBezTo>
                  <a:cubicBezTo>
                    <a:pt x="1015067" y="1180099"/>
                    <a:pt x="1015067" y="1153223"/>
                    <a:pt x="1022396" y="1131234"/>
                  </a:cubicBezTo>
                  <a:cubicBezTo>
                    <a:pt x="1027283" y="1119017"/>
                    <a:pt x="1032170" y="1104357"/>
                    <a:pt x="1046829" y="1101915"/>
                  </a:cubicBezTo>
                  <a:cubicBezTo>
                    <a:pt x="1061489" y="1099471"/>
                    <a:pt x="1073705" y="1111688"/>
                    <a:pt x="1081035" y="1123904"/>
                  </a:cubicBezTo>
                  <a:cubicBezTo>
                    <a:pt x="1093252" y="1143450"/>
                    <a:pt x="1100581" y="1167883"/>
                    <a:pt x="1103024" y="1189872"/>
                  </a:cubicBezTo>
                  <a:cubicBezTo>
                    <a:pt x="1103024" y="1206975"/>
                    <a:pt x="1103024" y="1231408"/>
                    <a:pt x="1085921" y="1243624"/>
                  </a:cubicBezTo>
                  <a:close/>
                  <a:moveTo>
                    <a:pt x="995521" y="1509940"/>
                  </a:moveTo>
                  <a:cubicBezTo>
                    <a:pt x="997963" y="1514827"/>
                    <a:pt x="1000407" y="1519713"/>
                    <a:pt x="1002850" y="1524600"/>
                  </a:cubicBezTo>
                  <a:cubicBezTo>
                    <a:pt x="1005294" y="1531930"/>
                    <a:pt x="1005294" y="1539260"/>
                    <a:pt x="1005294" y="1549033"/>
                  </a:cubicBezTo>
                  <a:cubicBezTo>
                    <a:pt x="1005294" y="1558806"/>
                    <a:pt x="1005294" y="1566136"/>
                    <a:pt x="1002850" y="1575909"/>
                  </a:cubicBezTo>
                  <a:cubicBezTo>
                    <a:pt x="1000407" y="1583238"/>
                    <a:pt x="993077" y="1600342"/>
                    <a:pt x="980861" y="1597898"/>
                  </a:cubicBezTo>
                  <a:cubicBezTo>
                    <a:pt x="973531" y="1595455"/>
                    <a:pt x="971088" y="1583238"/>
                    <a:pt x="968645" y="1575909"/>
                  </a:cubicBezTo>
                  <a:cubicBezTo>
                    <a:pt x="968645" y="1573465"/>
                    <a:pt x="966201" y="1571022"/>
                    <a:pt x="966201" y="1571022"/>
                  </a:cubicBezTo>
                  <a:cubicBezTo>
                    <a:pt x="961314" y="1553920"/>
                    <a:pt x="958872" y="1527044"/>
                    <a:pt x="971088" y="1512384"/>
                  </a:cubicBezTo>
                  <a:cubicBezTo>
                    <a:pt x="978418" y="1497724"/>
                    <a:pt x="988190" y="1502611"/>
                    <a:pt x="995521" y="1509940"/>
                  </a:cubicBezTo>
                  <a:cubicBezTo>
                    <a:pt x="995521" y="1509940"/>
                    <a:pt x="995521" y="1509940"/>
                    <a:pt x="995521" y="1509940"/>
                  </a:cubicBezTo>
                  <a:close/>
                  <a:moveTo>
                    <a:pt x="1232517" y="950432"/>
                  </a:moveTo>
                  <a:cubicBezTo>
                    <a:pt x="1252064" y="965091"/>
                    <a:pt x="1298486" y="1021286"/>
                    <a:pt x="1264280" y="1043276"/>
                  </a:cubicBezTo>
                  <a:cubicBezTo>
                    <a:pt x="1234961" y="1060379"/>
                    <a:pt x="1190982" y="1035946"/>
                    <a:pt x="1171436" y="1009070"/>
                  </a:cubicBezTo>
                  <a:cubicBezTo>
                    <a:pt x="1147003" y="989524"/>
                    <a:pt x="1127457" y="962648"/>
                    <a:pt x="1147003" y="935772"/>
                  </a:cubicBezTo>
                  <a:cubicBezTo>
                    <a:pt x="1161663" y="911339"/>
                    <a:pt x="1212972" y="938215"/>
                    <a:pt x="1232517" y="950432"/>
                  </a:cubicBezTo>
                  <a:close/>
                  <a:moveTo>
                    <a:pt x="1300929" y="520416"/>
                  </a:moveTo>
                  <a:cubicBezTo>
                    <a:pt x="1300929" y="517973"/>
                    <a:pt x="1303372" y="517973"/>
                    <a:pt x="1303372" y="517973"/>
                  </a:cubicBezTo>
                  <a:cubicBezTo>
                    <a:pt x="1310702" y="513087"/>
                    <a:pt x="1322919" y="510643"/>
                    <a:pt x="1330248" y="513087"/>
                  </a:cubicBezTo>
                  <a:cubicBezTo>
                    <a:pt x="1340021" y="515530"/>
                    <a:pt x="1342465" y="527746"/>
                    <a:pt x="1332692" y="532632"/>
                  </a:cubicBezTo>
                  <a:cubicBezTo>
                    <a:pt x="1330248" y="535076"/>
                    <a:pt x="1325362" y="535076"/>
                    <a:pt x="1320475" y="537519"/>
                  </a:cubicBezTo>
                  <a:cubicBezTo>
                    <a:pt x="1315588" y="539963"/>
                    <a:pt x="1310702" y="539963"/>
                    <a:pt x="1305816" y="539963"/>
                  </a:cubicBezTo>
                  <a:cubicBezTo>
                    <a:pt x="1300929" y="539963"/>
                    <a:pt x="1293599" y="537519"/>
                    <a:pt x="1293599" y="532632"/>
                  </a:cubicBezTo>
                  <a:cubicBezTo>
                    <a:pt x="1296043" y="527746"/>
                    <a:pt x="1298486" y="525303"/>
                    <a:pt x="1300929" y="520416"/>
                  </a:cubicBezTo>
                  <a:close/>
                  <a:moveTo>
                    <a:pt x="1195868" y="708548"/>
                  </a:moveTo>
                  <a:cubicBezTo>
                    <a:pt x="1220301" y="708548"/>
                    <a:pt x="1254507" y="715878"/>
                    <a:pt x="1264280" y="742754"/>
                  </a:cubicBezTo>
                  <a:cubicBezTo>
                    <a:pt x="1266723" y="750083"/>
                    <a:pt x="1266723" y="754970"/>
                    <a:pt x="1264280" y="757414"/>
                  </a:cubicBezTo>
                  <a:cubicBezTo>
                    <a:pt x="1259394" y="786732"/>
                    <a:pt x="1208085" y="767187"/>
                    <a:pt x="1193425" y="757414"/>
                  </a:cubicBezTo>
                  <a:cubicBezTo>
                    <a:pt x="1183652" y="752527"/>
                    <a:pt x="1168992" y="742754"/>
                    <a:pt x="1168992" y="730537"/>
                  </a:cubicBezTo>
                  <a:cubicBezTo>
                    <a:pt x="1168992" y="728094"/>
                    <a:pt x="1168992" y="725651"/>
                    <a:pt x="1171436" y="723208"/>
                  </a:cubicBezTo>
                  <a:cubicBezTo>
                    <a:pt x="1171436" y="723208"/>
                    <a:pt x="1171436" y="720765"/>
                    <a:pt x="1173879" y="720765"/>
                  </a:cubicBezTo>
                  <a:cubicBezTo>
                    <a:pt x="1173879" y="720765"/>
                    <a:pt x="1173879" y="718321"/>
                    <a:pt x="1173879" y="718321"/>
                  </a:cubicBezTo>
                  <a:cubicBezTo>
                    <a:pt x="1176323" y="710992"/>
                    <a:pt x="1186096" y="708548"/>
                    <a:pt x="1195868" y="708548"/>
                  </a:cubicBezTo>
                  <a:close/>
                  <a:moveTo>
                    <a:pt x="1078592" y="867361"/>
                  </a:moveTo>
                  <a:cubicBezTo>
                    <a:pt x="1088365" y="855144"/>
                    <a:pt x="1107911" y="857588"/>
                    <a:pt x="1122570" y="864917"/>
                  </a:cubicBezTo>
                  <a:cubicBezTo>
                    <a:pt x="1132343" y="869804"/>
                    <a:pt x="1161663" y="899123"/>
                    <a:pt x="1139674" y="908896"/>
                  </a:cubicBezTo>
                  <a:cubicBezTo>
                    <a:pt x="1132343" y="911339"/>
                    <a:pt x="1120127" y="911339"/>
                    <a:pt x="1112797" y="908896"/>
                  </a:cubicBezTo>
                  <a:cubicBezTo>
                    <a:pt x="1103024" y="906453"/>
                    <a:pt x="1093252" y="901566"/>
                    <a:pt x="1085921" y="894237"/>
                  </a:cubicBezTo>
                  <a:cubicBezTo>
                    <a:pt x="1085921" y="894237"/>
                    <a:pt x="1085921" y="891793"/>
                    <a:pt x="1085921" y="891793"/>
                  </a:cubicBezTo>
                  <a:cubicBezTo>
                    <a:pt x="1083478" y="889350"/>
                    <a:pt x="1078592" y="886907"/>
                    <a:pt x="1078592" y="884463"/>
                  </a:cubicBezTo>
                  <a:cubicBezTo>
                    <a:pt x="1073705" y="877134"/>
                    <a:pt x="1073705" y="872247"/>
                    <a:pt x="1078592" y="867361"/>
                  </a:cubicBezTo>
                  <a:close/>
                  <a:moveTo>
                    <a:pt x="1332692" y="307852"/>
                  </a:moveTo>
                  <a:cubicBezTo>
                    <a:pt x="1344908" y="288306"/>
                    <a:pt x="1364454" y="276089"/>
                    <a:pt x="1386444" y="268760"/>
                  </a:cubicBezTo>
                  <a:cubicBezTo>
                    <a:pt x="1396217" y="266316"/>
                    <a:pt x="1410877" y="263873"/>
                    <a:pt x="1418206" y="273646"/>
                  </a:cubicBezTo>
                  <a:cubicBezTo>
                    <a:pt x="1432866" y="293192"/>
                    <a:pt x="1415763" y="322511"/>
                    <a:pt x="1403546" y="339614"/>
                  </a:cubicBezTo>
                  <a:cubicBezTo>
                    <a:pt x="1398660" y="346944"/>
                    <a:pt x="1391330" y="354274"/>
                    <a:pt x="1384000" y="359160"/>
                  </a:cubicBezTo>
                  <a:cubicBezTo>
                    <a:pt x="1371784" y="368934"/>
                    <a:pt x="1354681" y="373820"/>
                    <a:pt x="1342465" y="368934"/>
                  </a:cubicBezTo>
                  <a:cubicBezTo>
                    <a:pt x="1337579" y="366490"/>
                    <a:pt x="1332692" y="364047"/>
                    <a:pt x="1332692" y="359160"/>
                  </a:cubicBezTo>
                  <a:cubicBezTo>
                    <a:pt x="1330248" y="359160"/>
                    <a:pt x="1330248" y="356718"/>
                    <a:pt x="1327805" y="354274"/>
                  </a:cubicBezTo>
                  <a:cubicBezTo>
                    <a:pt x="1315588" y="337171"/>
                    <a:pt x="1322919" y="320068"/>
                    <a:pt x="1332692" y="307852"/>
                  </a:cubicBezTo>
                  <a:close/>
                  <a:moveTo>
                    <a:pt x="553289" y="1141006"/>
                  </a:moveTo>
                  <a:cubicBezTo>
                    <a:pt x="548402" y="1145893"/>
                    <a:pt x="543516" y="1148337"/>
                    <a:pt x="538629" y="1148337"/>
                  </a:cubicBezTo>
                  <a:cubicBezTo>
                    <a:pt x="538629" y="1150780"/>
                    <a:pt x="538629" y="1150780"/>
                    <a:pt x="536186" y="1150780"/>
                  </a:cubicBezTo>
                  <a:cubicBezTo>
                    <a:pt x="523969" y="1153223"/>
                    <a:pt x="509310" y="1153223"/>
                    <a:pt x="499537" y="1148337"/>
                  </a:cubicBezTo>
                  <a:cubicBezTo>
                    <a:pt x="492207" y="1145893"/>
                    <a:pt x="487320" y="1138564"/>
                    <a:pt x="487320" y="1131234"/>
                  </a:cubicBezTo>
                  <a:cubicBezTo>
                    <a:pt x="489764" y="1109244"/>
                    <a:pt x="519083" y="1109244"/>
                    <a:pt x="536186" y="1111688"/>
                  </a:cubicBezTo>
                  <a:cubicBezTo>
                    <a:pt x="543516" y="1114131"/>
                    <a:pt x="553289" y="1116574"/>
                    <a:pt x="555732" y="1123904"/>
                  </a:cubicBezTo>
                  <a:cubicBezTo>
                    <a:pt x="560618" y="1131234"/>
                    <a:pt x="555732" y="1136120"/>
                    <a:pt x="553289" y="1141006"/>
                  </a:cubicBezTo>
                  <a:close/>
                  <a:moveTo>
                    <a:pt x="743864" y="754970"/>
                  </a:moveTo>
                  <a:cubicBezTo>
                    <a:pt x="731647" y="747641"/>
                    <a:pt x="721874" y="732981"/>
                    <a:pt x="724318" y="718321"/>
                  </a:cubicBezTo>
                  <a:cubicBezTo>
                    <a:pt x="731647" y="684115"/>
                    <a:pt x="768296" y="689002"/>
                    <a:pt x="795172" y="696332"/>
                  </a:cubicBezTo>
                  <a:cubicBezTo>
                    <a:pt x="814718" y="701218"/>
                    <a:pt x="861141" y="720765"/>
                    <a:pt x="851367" y="750083"/>
                  </a:cubicBezTo>
                  <a:cubicBezTo>
                    <a:pt x="846481" y="764743"/>
                    <a:pt x="831821" y="772073"/>
                    <a:pt x="817162" y="774516"/>
                  </a:cubicBezTo>
                  <a:cubicBezTo>
                    <a:pt x="817162" y="774516"/>
                    <a:pt x="817162" y="774516"/>
                    <a:pt x="814718" y="774516"/>
                  </a:cubicBezTo>
                  <a:cubicBezTo>
                    <a:pt x="790286" y="772073"/>
                    <a:pt x="765853" y="767187"/>
                    <a:pt x="743864" y="754970"/>
                  </a:cubicBezTo>
                  <a:close/>
                  <a:moveTo>
                    <a:pt x="951541" y="552179"/>
                  </a:moveTo>
                  <a:cubicBezTo>
                    <a:pt x="980861" y="564395"/>
                    <a:pt x="1002850" y="596158"/>
                    <a:pt x="993077" y="625477"/>
                  </a:cubicBezTo>
                  <a:cubicBezTo>
                    <a:pt x="985747" y="649910"/>
                    <a:pt x="963758" y="652353"/>
                    <a:pt x="944212" y="642580"/>
                  </a:cubicBezTo>
                  <a:cubicBezTo>
                    <a:pt x="944212" y="642580"/>
                    <a:pt x="944212" y="642580"/>
                    <a:pt x="944212" y="642580"/>
                  </a:cubicBezTo>
                  <a:cubicBezTo>
                    <a:pt x="888016" y="645023"/>
                    <a:pt x="888016" y="527746"/>
                    <a:pt x="951541" y="552179"/>
                  </a:cubicBezTo>
                  <a:close/>
                  <a:moveTo>
                    <a:pt x="702328" y="969978"/>
                  </a:moveTo>
                  <a:cubicBezTo>
                    <a:pt x="692555" y="967535"/>
                    <a:pt x="682782" y="962648"/>
                    <a:pt x="680338" y="952875"/>
                  </a:cubicBezTo>
                  <a:cubicBezTo>
                    <a:pt x="677896" y="930886"/>
                    <a:pt x="692555" y="916226"/>
                    <a:pt x="712101" y="906453"/>
                  </a:cubicBezTo>
                  <a:cubicBezTo>
                    <a:pt x="734091" y="896679"/>
                    <a:pt x="758523" y="886907"/>
                    <a:pt x="782956" y="889350"/>
                  </a:cubicBezTo>
                  <a:cubicBezTo>
                    <a:pt x="795172" y="891793"/>
                    <a:pt x="809832" y="896679"/>
                    <a:pt x="814718" y="906453"/>
                  </a:cubicBezTo>
                  <a:cubicBezTo>
                    <a:pt x="826935" y="930886"/>
                    <a:pt x="780513" y="952875"/>
                    <a:pt x="765853" y="957761"/>
                  </a:cubicBezTo>
                  <a:cubicBezTo>
                    <a:pt x="751194" y="965091"/>
                    <a:pt x="719431" y="979751"/>
                    <a:pt x="702328" y="969978"/>
                  </a:cubicBezTo>
                  <a:close/>
                  <a:moveTo>
                    <a:pt x="399362" y="1561249"/>
                  </a:moveTo>
                  <a:cubicBezTo>
                    <a:pt x="382260" y="1573465"/>
                    <a:pt x="355384" y="1588125"/>
                    <a:pt x="333395" y="1583238"/>
                  </a:cubicBezTo>
                  <a:cubicBezTo>
                    <a:pt x="316291" y="1585682"/>
                    <a:pt x="296746" y="1583238"/>
                    <a:pt x="284529" y="1571022"/>
                  </a:cubicBezTo>
                  <a:cubicBezTo>
                    <a:pt x="264983" y="1549033"/>
                    <a:pt x="286973" y="1517271"/>
                    <a:pt x="306518" y="1505054"/>
                  </a:cubicBezTo>
                  <a:cubicBezTo>
                    <a:pt x="333395" y="1487951"/>
                    <a:pt x="367600" y="1478178"/>
                    <a:pt x="399362" y="1478178"/>
                  </a:cubicBezTo>
                  <a:cubicBezTo>
                    <a:pt x="411579" y="1478178"/>
                    <a:pt x="433569" y="1478178"/>
                    <a:pt x="440898" y="1490394"/>
                  </a:cubicBezTo>
                  <a:cubicBezTo>
                    <a:pt x="455558" y="1517271"/>
                    <a:pt x="416466" y="1551476"/>
                    <a:pt x="399362" y="1561249"/>
                  </a:cubicBezTo>
                  <a:close/>
                  <a:moveTo>
                    <a:pt x="1208085" y="271203"/>
                  </a:moveTo>
                  <a:cubicBezTo>
                    <a:pt x="1198312" y="249213"/>
                    <a:pt x="1203199" y="219894"/>
                    <a:pt x="1225188" y="205234"/>
                  </a:cubicBezTo>
                  <a:cubicBezTo>
                    <a:pt x="1244734" y="193018"/>
                    <a:pt x="1254507" y="212564"/>
                    <a:pt x="1256950" y="229667"/>
                  </a:cubicBezTo>
                  <a:cubicBezTo>
                    <a:pt x="1256950" y="246770"/>
                    <a:pt x="1254507" y="263873"/>
                    <a:pt x="1242290" y="276089"/>
                  </a:cubicBezTo>
                  <a:cubicBezTo>
                    <a:pt x="1239848" y="283419"/>
                    <a:pt x="1234961" y="290749"/>
                    <a:pt x="1227631" y="288306"/>
                  </a:cubicBezTo>
                  <a:cubicBezTo>
                    <a:pt x="1217858" y="283419"/>
                    <a:pt x="1212972" y="276089"/>
                    <a:pt x="1208085" y="271203"/>
                  </a:cubicBezTo>
                  <a:close/>
                  <a:moveTo>
                    <a:pt x="756080" y="1089698"/>
                  </a:moveTo>
                  <a:cubicBezTo>
                    <a:pt x="775627" y="1111688"/>
                    <a:pt x="741420" y="1148337"/>
                    <a:pt x="726761" y="1160553"/>
                  </a:cubicBezTo>
                  <a:cubicBezTo>
                    <a:pt x="712101" y="1175213"/>
                    <a:pt x="682782" y="1194759"/>
                    <a:pt x="663236" y="1182542"/>
                  </a:cubicBezTo>
                  <a:cubicBezTo>
                    <a:pt x="653463" y="1182542"/>
                    <a:pt x="643689" y="1177656"/>
                    <a:pt x="636360" y="1170326"/>
                  </a:cubicBezTo>
                  <a:cubicBezTo>
                    <a:pt x="621700" y="1153223"/>
                    <a:pt x="626587" y="1128790"/>
                    <a:pt x="641247" y="1114131"/>
                  </a:cubicBezTo>
                  <a:cubicBezTo>
                    <a:pt x="660793" y="1097028"/>
                    <a:pt x="687669" y="1082368"/>
                    <a:pt x="712101" y="1077482"/>
                  </a:cubicBezTo>
                  <a:cubicBezTo>
                    <a:pt x="726761" y="1077482"/>
                    <a:pt x="746307" y="1077482"/>
                    <a:pt x="756080" y="1089698"/>
                  </a:cubicBezTo>
                  <a:close/>
                  <a:moveTo>
                    <a:pt x="1066375" y="312738"/>
                  </a:moveTo>
                  <a:cubicBezTo>
                    <a:pt x="1098138" y="317625"/>
                    <a:pt x="1117684" y="368934"/>
                    <a:pt x="1117684" y="398253"/>
                  </a:cubicBezTo>
                  <a:cubicBezTo>
                    <a:pt x="1117684" y="412912"/>
                    <a:pt x="1110354" y="437345"/>
                    <a:pt x="1098138" y="449561"/>
                  </a:cubicBezTo>
                  <a:cubicBezTo>
                    <a:pt x="1093252" y="454448"/>
                    <a:pt x="1090808" y="459334"/>
                    <a:pt x="1085921" y="459334"/>
                  </a:cubicBezTo>
                  <a:cubicBezTo>
                    <a:pt x="1085921" y="459334"/>
                    <a:pt x="1083478" y="461778"/>
                    <a:pt x="1083478" y="461778"/>
                  </a:cubicBezTo>
                  <a:cubicBezTo>
                    <a:pt x="1083478" y="461778"/>
                    <a:pt x="1081035" y="461778"/>
                    <a:pt x="1081035" y="461778"/>
                  </a:cubicBezTo>
                  <a:cubicBezTo>
                    <a:pt x="1078592" y="461778"/>
                    <a:pt x="1078592" y="461778"/>
                    <a:pt x="1076148" y="461778"/>
                  </a:cubicBezTo>
                  <a:cubicBezTo>
                    <a:pt x="1017510" y="449561"/>
                    <a:pt x="1010180" y="302965"/>
                    <a:pt x="1066375" y="312738"/>
                  </a:cubicBezTo>
                  <a:close/>
                  <a:moveTo>
                    <a:pt x="848925" y="566838"/>
                  </a:moveTo>
                  <a:cubicBezTo>
                    <a:pt x="858698" y="576612"/>
                    <a:pt x="875800" y="593714"/>
                    <a:pt x="866027" y="608374"/>
                  </a:cubicBezTo>
                  <a:cubicBezTo>
                    <a:pt x="861141" y="613261"/>
                    <a:pt x="856254" y="615704"/>
                    <a:pt x="848925" y="615704"/>
                  </a:cubicBezTo>
                  <a:cubicBezTo>
                    <a:pt x="848925" y="618147"/>
                    <a:pt x="846481" y="618147"/>
                    <a:pt x="844038" y="618147"/>
                  </a:cubicBezTo>
                  <a:cubicBezTo>
                    <a:pt x="829378" y="605931"/>
                    <a:pt x="802502" y="591271"/>
                    <a:pt x="807389" y="566838"/>
                  </a:cubicBezTo>
                  <a:cubicBezTo>
                    <a:pt x="814718" y="547292"/>
                    <a:pt x="841594" y="559509"/>
                    <a:pt x="848925" y="566838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50" name="Freeform: Shape 3349">
              <a:extLst>
                <a:ext uri="{FF2B5EF4-FFF2-40B4-BE49-F238E27FC236}">
                  <a16:creationId xmlns:a16="http://schemas.microsoft.com/office/drawing/2014/main" id="{3FD43AB2-179C-4567-B61B-DAB29C7FF12E}"/>
                </a:ext>
              </a:extLst>
            </p:cNvPr>
            <p:cNvSpPr/>
            <p:nvPr/>
          </p:nvSpPr>
          <p:spPr>
            <a:xfrm>
              <a:off x="8990164" y="7225656"/>
              <a:ext cx="1452411" cy="1651061"/>
            </a:xfrm>
            <a:custGeom>
              <a:avLst/>
              <a:gdLst>
                <a:gd name="connsiteX0" fmla="*/ 89068 w 1452411"/>
                <a:gd name="connsiteY0" fmla="*/ 620590 h 1651061"/>
                <a:gd name="connsiteX1" fmla="*/ 62192 w 1452411"/>
                <a:gd name="connsiteY1" fmla="*/ 696332 h 1651061"/>
                <a:gd name="connsiteX2" fmla="*/ 93954 w 1452411"/>
                <a:gd name="connsiteY2" fmla="*/ 774517 h 1651061"/>
                <a:gd name="connsiteX3" fmla="*/ 235664 w 1452411"/>
                <a:gd name="connsiteY3" fmla="*/ 845371 h 1651061"/>
                <a:gd name="connsiteX4" fmla="*/ 374930 w 1452411"/>
                <a:gd name="connsiteY4" fmla="*/ 879577 h 1651061"/>
                <a:gd name="connsiteX5" fmla="*/ 533742 w 1452411"/>
                <a:gd name="connsiteY5" fmla="*/ 901566 h 1651061"/>
                <a:gd name="connsiteX6" fmla="*/ 599711 w 1452411"/>
                <a:gd name="connsiteY6" fmla="*/ 928442 h 1651061"/>
                <a:gd name="connsiteX7" fmla="*/ 575278 w 1452411"/>
                <a:gd name="connsiteY7" fmla="*/ 945546 h 1651061"/>
                <a:gd name="connsiteX8" fmla="*/ 523969 w 1452411"/>
                <a:gd name="connsiteY8" fmla="*/ 955319 h 1651061"/>
                <a:gd name="connsiteX9" fmla="*/ 238107 w 1452411"/>
                <a:gd name="connsiteY9" fmla="*/ 962648 h 1651061"/>
                <a:gd name="connsiteX10" fmla="*/ 18213 w 1452411"/>
                <a:gd name="connsiteY10" fmla="*/ 877134 h 1651061"/>
                <a:gd name="connsiteX11" fmla="*/ 1110 w 1452411"/>
                <a:gd name="connsiteY11" fmla="*/ 1101915 h 1651061"/>
                <a:gd name="connsiteX12" fmla="*/ 59748 w 1452411"/>
                <a:gd name="connsiteY12" fmla="*/ 1170326 h 1651061"/>
                <a:gd name="connsiteX13" fmla="*/ 233220 w 1452411"/>
                <a:gd name="connsiteY13" fmla="*/ 1238738 h 1651061"/>
                <a:gd name="connsiteX14" fmla="*/ 372487 w 1452411"/>
                <a:gd name="connsiteY14" fmla="*/ 1250954 h 1651061"/>
                <a:gd name="connsiteX15" fmla="*/ 514196 w 1452411"/>
                <a:gd name="connsiteY15" fmla="*/ 1224078 h 1651061"/>
                <a:gd name="connsiteX16" fmla="*/ 560618 w 1452411"/>
                <a:gd name="connsiteY16" fmla="*/ 1233851 h 1651061"/>
                <a:gd name="connsiteX17" fmla="*/ 516640 w 1452411"/>
                <a:gd name="connsiteY17" fmla="*/ 1275387 h 1651061"/>
                <a:gd name="connsiteX18" fmla="*/ 262540 w 1452411"/>
                <a:gd name="connsiteY18" fmla="*/ 1360901 h 1651061"/>
                <a:gd name="connsiteX19" fmla="*/ 191684 w 1452411"/>
                <a:gd name="connsiteY19" fmla="*/ 1370674 h 1651061"/>
                <a:gd name="connsiteX20" fmla="*/ 130603 w 1452411"/>
                <a:gd name="connsiteY20" fmla="*/ 1375561 h 1651061"/>
                <a:gd name="connsiteX21" fmla="*/ 40202 w 1452411"/>
                <a:gd name="connsiteY21" fmla="*/ 1338912 h 1651061"/>
                <a:gd name="connsiteX22" fmla="*/ 140376 w 1452411"/>
                <a:gd name="connsiteY22" fmla="*/ 1595456 h 1651061"/>
                <a:gd name="connsiteX23" fmla="*/ 362713 w 1452411"/>
                <a:gd name="connsiteY23" fmla="*/ 1629661 h 1651061"/>
                <a:gd name="connsiteX24" fmla="*/ 541072 w 1452411"/>
                <a:gd name="connsiteY24" fmla="*/ 1458632 h 1651061"/>
                <a:gd name="connsiteX25" fmla="*/ 646133 w 1452411"/>
                <a:gd name="connsiteY25" fmla="*/ 1402437 h 1651061"/>
                <a:gd name="connsiteX26" fmla="*/ 707215 w 1452411"/>
                <a:gd name="connsiteY26" fmla="*/ 1378004 h 1651061"/>
                <a:gd name="connsiteX27" fmla="*/ 914892 w 1452411"/>
                <a:gd name="connsiteY27" fmla="*/ 1021287 h 1651061"/>
                <a:gd name="connsiteX28" fmla="*/ 1049272 w 1452411"/>
                <a:gd name="connsiteY28" fmla="*/ 723208 h 1651061"/>
                <a:gd name="connsiteX29" fmla="*/ 1205641 w 1452411"/>
                <a:gd name="connsiteY29" fmla="*/ 434902 h 1651061"/>
                <a:gd name="connsiteX30" fmla="*/ 1278939 w 1452411"/>
                <a:gd name="connsiteY30" fmla="*/ 288306 h 1651061"/>
                <a:gd name="connsiteX31" fmla="*/ 1362011 w 1452411"/>
                <a:gd name="connsiteY31" fmla="*/ 153926 h 1651061"/>
                <a:gd name="connsiteX32" fmla="*/ 1452412 w 1452411"/>
                <a:gd name="connsiteY32" fmla="*/ 0 h 1651061"/>
                <a:gd name="connsiteX33" fmla="*/ 1254507 w 1452411"/>
                <a:gd name="connsiteY33" fmla="*/ 70855 h 1651061"/>
                <a:gd name="connsiteX34" fmla="*/ 1171436 w 1452411"/>
                <a:gd name="connsiteY34" fmla="*/ 78185 h 1651061"/>
                <a:gd name="connsiteX35" fmla="*/ 1134787 w 1452411"/>
                <a:gd name="connsiteY35" fmla="*/ 119720 h 1651061"/>
                <a:gd name="connsiteX36" fmla="*/ 1149446 w 1452411"/>
                <a:gd name="connsiteY36" fmla="*/ 239441 h 1651061"/>
                <a:gd name="connsiteX37" fmla="*/ 1176323 w 1452411"/>
                <a:gd name="connsiteY37" fmla="*/ 329841 h 1651061"/>
                <a:gd name="connsiteX38" fmla="*/ 1156776 w 1452411"/>
                <a:gd name="connsiteY38" fmla="*/ 337172 h 1651061"/>
                <a:gd name="connsiteX39" fmla="*/ 1107911 w 1452411"/>
                <a:gd name="connsiteY39" fmla="*/ 266316 h 1651061"/>
                <a:gd name="connsiteX40" fmla="*/ 1068819 w 1452411"/>
                <a:gd name="connsiteY40" fmla="*/ 183245 h 1651061"/>
                <a:gd name="connsiteX41" fmla="*/ 1068819 w 1452411"/>
                <a:gd name="connsiteY41" fmla="*/ 180802 h 1651061"/>
                <a:gd name="connsiteX42" fmla="*/ 1076148 w 1452411"/>
                <a:gd name="connsiteY42" fmla="*/ 48865 h 1651061"/>
                <a:gd name="connsiteX43" fmla="*/ 868470 w 1452411"/>
                <a:gd name="connsiteY43" fmla="*/ 61082 h 1651061"/>
                <a:gd name="connsiteX44" fmla="*/ 814718 w 1452411"/>
                <a:gd name="connsiteY44" fmla="*/ 85514 h 1651061"/>
                <a:gd name="connsiteX45" fmla="*/ 768296 w 1452411"/>
                <a:gd name="connsiteY45" fmla="*/ 134380 h 1651061"/>
                <a:gd name="connsiteX46" fmla="*/ 775627 w 1452411"/>
                <a:gd name="connsiteY46" fmla="*/ 219894 h 1651061"/>
                <a:gd name="connsiteX47" fmla="*/ 795172 w 1452411"/>
                <a:gd name="connsiteY47" fmla="*/ 290749 h 1651061"/>
                <a:gd name="connsiteX48" fmla="*/ 858698 w 1452411"/>
                <a:gd name="connsiteY48" fmla="*/ 434902 h 1651061"/>
                <a:gd name="connsiteX49" fmla="*/ 892903 w 1452411"/>
                <a:gd name="connsiteY49" fmla="*/ 498427 h 1651061"/>
                <a:gd name="connsiteX50" fmla="*/ 890460 w 1452411"/>
                <a:gd name="connsiteY50" fmla="*/ 515530 h 1651061"/>
                <a:gd name="connsiteX51" fmla="*/ 836708 w 1452411"/>
                <a:gd name="connsiteY51" fmla="*/ 486211 h 1651061"/>
                <a:gd name="connsiteX52" fmla="*/ 660793 w 1452411"/>
                <a:gd name="connsiteY52" fmla="*/ 263874 h 1651061"/>
                <a:gd name="connsiteX53" fmla="*/ 631473 w 1452411"/>
                <a:gd name="connsiteY53" fmla="*/ 158813 h 1651061"/>
                <a:gd name="connsiteX54" fmla="*/ 648576 w 1452411"/>
                <a:gd name="connsiteY54" fmla="*/ 114834 h 1651061"/>
                <a:gd name="connsiteX55" fmla="*/ 462888 w 1452411"/>
                <a:gd name="connsiteY55" fmla="*/ 200348 h 1651061"/>
                <a:gd name="connsiteX56" fmla="*/ 438455 w 1452411"/>
                <a:gd name="connsiteY56" fmla="*/ 215008 h 1651061"/>
                <a:gd name="connsiteX57" fmla="*/ 377373 w 1452411"/>
                <a:gd name="connsiteY57" fmla="*/ 295636 h 1651061"/>
                <a:gd name="connsiteX58" fmla="*/ 404249 w 1452411"/>
                <a:gd name="connsiteY58" fmla="*/ 412912 h 1651061"/>
                <a:gd name="connsiteX59" fmla="*/ 479991 w 1452411"/>
                <a:gd name="connsiteY59" fmla="*/ 520417 h 1651061"/>
                <a:gd name="connsiteX60" fmla="*/ 582608 w 1452411"/>
                <a:gd name="connsiteY60" fmla="*/ 620590 h 1651061"/>
                <a:gd name="connsiteX61" fmla="*/ 633916 w 1452411"/>
                <a:gd name="connsiteY61" fmla="*/ 669456 h 1651061"/>
                <a:gd name="connsiteX62" fmla="*/ 614371 w 1452411"/>
                <a:gd name="connsiteY62" fmla="*/ 693888 h 1651061"/>
                <a:gd name="connsiteX63" fmla="*/ 528856 w 1452411"/>
                <a:gd name="connsiteY63" fmla="*/ 649910 h 1651061"/>
                <a:gd name="connsiteX64" fmla="*/ 399362 w 1452411"/>
                <a:gd name="connsiteY64" fmla="*/ 559509 h 1651061"/>
                <a:gd name="connsiteX65" fmla="*/ 284529 w 1452411"/>
                <a:gd name="connsiteY65" fmla="*/ 466665 h 1651061"/>
                <a:gd name="connsiteX66" fmla="*/ 272313 w 1452411"/>
                <a:gd name="connsiteY66" fmla="*/ 354274 h 1651061"/>
                <a:gd name="connsiteX67" fmla="*/ 89068 w 1452411"/>
                <a:gd name="connsiteY67" fmla="*/ 620590 h 1651061"/>
                <a:gd name="connsiteX68" fmla="*/ 553289 w 1452411"/>
                <a:gd name="connsiteY68" fmla="*/ 1145893 h 1651061"/>
                <a:gd name="connsiteX69" fmla="*/ 538629 w 1452411"/>
                <a:gd name="connsiteY69" fmla="*/ 1153224 h 1651061"/>
                <a:gd name="connsiteX70" fmla="*/ 536186 w 1452411"/>
                <a:gd name="connsiteY70" fmla="*/ 1155667 h 1651061"/>
                <a:gd name="connsiteX71" fmla="*/ 499537 w 1452411"/>
                <a:gd name="connsiteY71" fmla="*/ 1153224 h 1651061"/>
                <a:gd name="connsiteX72" fmla="*/ 487320 w 1452411"/>
                <a:gd name="connsiteY72" fmla="*/ 1136120 h 1651061"/>
                <a:gd name="connsiteX73" fmla="*/ 536186 w 1452411"/>
                <a:gd name="connsiteY73" fmla="*/ 1116575 h 1651061"/>
                <a:gd name="connsiteX74" fmla="*/ 555732 w 1452411"/>
                <a:gd name="connsiteY74" fmla="*/ 1128791 h 1651061"/>
                <a:gd name="connsiteX75" fmla="*/ 553289 w 1452411"/>
                <a:gd name="connsiteY75" fmla="*/ 1145893 h 1651061"/>
                <a:gd name="connsiteX76" fmla="*/ 743864 w 1452411"/>
                <a:gd name="connsiteY76" fmla="*/ 759857 h 1651061"/>
                <a:gd name="connsiteX77" fmla="*/ 724318 w 1452411"/>
                <a:gd name="connsiteY77" fmla="*/ 723208 h 1651061"/>
                <a:gd name="connsiteX78" fmla="*/ 795172 w 1452411"/>
                <a:gd name="connsiteY78" fmla="*/ 701219 h 1651061"/>
                <a:gd name="connsiteX79" fmla="*/ 851367 w 1452411"/>
                <a:gd name="connsiteY79" fmla="*/ 754970 h 1651061"/>
                <a:gd name="connsiteX80" fmla="*/ 817162 w 1452411"/>
                <a:gd name="connsiteY80" fmla="*/ 779403 h 1651061"/>
                <a:gd name="connsiteX81" fmla="*/ 814718 w 1452411"/>
                <a:gd name="connsiteY81" fmla="*/ 779403 h 1651061"/>
                <a:gd name="connsiteX82" fmla="*/ 743864 w 1452411"/>
                <a:gd name="connsiteY82" fmla="*/ 759857 h 1651061"/>
                <a:gd name="connsiteX83" fmla="*/ 951541 w 1452411"/>
                <a:gd name="connsiteY83" fmla="*/ 557066 h 1651061"/>
                <a:gd name="connsiteX84" fmla="*/ 993077 w 1452411"/>
                <a:gd name="connsiteY84" fmla="*/ 630364 h 1651061"/>
                <a:gd name="connsiteX85" fmla="*/ 944212 w 1452411"/>
                <a:gd name="connsiteY85" fmla="*/ 647466 h 1651061"/>
                <a:gd name="connsiteX86" fmla="*/ 944212 w 1452411"/>
                <a:gd name="connsiteY86" fmla="*/ 647466 h 1651061"/>
                <a:gd name="connsiteX87" fmla="*/ 951541 w 1452411"/>
                <a:gd name="connsiteY87" fmla="*/ 557066 h 1651061"/>
                <a:gd name="connsiteX88" fmla="*/ 702328 w 1452411"/>
                <a:gd name="connsiteY88" fmla="*/ 974864 h 1651061"/>
                <a:gd name="connsiteX89" fmla="*/ 680338 w 1452411"/>
                <a:gd name="connsiteY89" fmla="*/ 957762 h 1651061"/>
                <a:gd name="connsiteX90" fmla="*/ 712101 w 1452411"/>
                <a:gd name="connsiteY90" fmla="*/ 911340 h 1651061"/>
                <a:gd name="connsiteX91" fmla="*/ 782956 w 1452411"/>
                <a:gd name="connsiteY91" fmla="*/ 894237 h 1651061"/>
                <a:gd name="connsiteX92" fmla="*/ 814718 w 1452411"/>
                <a:gd name="connsiteY92" fmla="*/ 911340 h 1651061"/>
                <a:gd name="connsiteX93" fmla="*/ 765853 w 1452411"/>
                <a:gd name="connsiteY93" fmla="*/ 962648 h 1651061"/>
                <a:gd name="connsiteX94" fmla="*/ 702328 w 1452411"/>
                <a:gd name="connsiteY94" fmla="*/ 974864 h 1651061"/>
                <a:gd name="connsiteX95" fmla="*/ 399362 w 1452411"/>
                <a:gd name="connsiteY95" fmla="*/ 1566136 h 1651061"/>
                <a:gd name="connsiteX96" fmla="*/ 333395 w 1452411"/>
                <a:gd name="connsiteY96" fmla="*/ 1588125 h 1651061"/>
                <a:gd name="connsiteX97" fmla="*/ 284529 w 1452411"/>
                <a:gd name="connsiteY97" fmla="*/ 1575909 h 1651061"/>
                <a:gd name="connsiteX98" fmla="*/ 306518 w 1452411"/>
                <a:gd name="connsiteY98" fmla="*/ 1509941 h 1651061"/>
                <a:gd name="connsiteX99" fmla="*/ 399362 w 1452411"/>
                <a:gd name="connsiteY99" fmla="*/ 1483065 h 1651061"/>
                <a:gd name="connsiteX100" fmla="*/ 440898 w 1452411"/>
                <a:gd name="connsiteY100" fmla="*/ 1495281 h 1651061"/>
                <a:gd name="connsiteX101" fmla="*/ 399362 w 1452411"/>
                <a:gd name="connsiteY101" fmla="*/ 1566136 h 1651061"/>
                <a:gd name="connsiteX102" fmla="*/ 1208085 w 1452411"/>
                <a:gd name="connsiteY102" fmla="*/ 276090 h 1651061"/>
                <a:gd name="connsiteX103" fmla="*/ 1225188 w 1452411"/>
                <a:gd name="connsiteY103" fmla="*/ 210121 h 1651061"/>
                <a:gd name="connsiteX104" fmla="*/ 1256950 w 1452411"/>
                <a:gd name="connsiteY104" fmla="*/ 234554 h 1651061"/>
                <a:gd name="connsiteX105" fmla="*/ 1242290 w 1452411"/>
                <a:gd name="connsiteY105" fmla="*/ 280976 h 1651061"/>
                <a:gd name="connsiteX106" fmla="*/ 1227631 w 1452411"/>
                <a:gd name="connsiteY106" fmla="*/ 293192 h 1651061"/>
                <a:gd name="connsiteX107" fmla="*/ 1208085 w 1452411"/>
                <a:gd name="connsiteY107" fmla="*/ 276090 h 1651061"/>
                <a:gd name="connsiteX108" fmla="*/ 756080 w 1452411"/>
                <a:gd name="connsiteY108" fmla="*/ 1094585 h 1651061"/>
                <a:gd name="connsiteX109" fmla="*/ 726761 w 1452411"/>
                <a:gd name="connsiteY109" fmla="*/ 1165440 h 1651061"/>
                <a:gd name="connsiteX110" fmla="*/ 663236 w 1452411"/>
                <a:gd name="connsiteY110" fmla="*/ 1187429 h 1651061"/>
                <a:gd name="connsiteX111" fmla="*/ 636360 w 1452411"/>
                <a:gd name="connsiteY111" fmla="*/ 1175213 h 1651061"/>
                <a:gd name="connsiteX112" fmla="*/ 641247 w 1452411"/>
                <a:gd name="connsiteY112" fmla="*/ 1119018 h 1651061"/>
                <a:gd name="connsiteX113" fmla="*/ 712101 w 1452411"/>
                <a:gd name="connsiteY113" fmla="*/ 1082369 h 1651061"/>
                <a:gd name="connsiteX114" fmla="*/ 756080 w 1452411"/>
                <a:gd name="connsiteY114" fmla="*/ 1094585 h 1651061"/>
                <a:gd name="connsiteX115" fmla="*/ 1066375 w 1452411"/>
                <a:gd name="connsiteY115" fmla="*/ 317625 h 1651061"/>
                <a:gd name="connsiteX116" fmla="*/ 1117684 w 1452411"/>
                <a:gd name="connsiteY116" fmla="*/ 403139 h 1651061"/>
                <a:gd name="connsiteX117" fmla="*/ 1098138 w 1452411"/>
                <a:gd name="connsiteY117" fmla="*/ 454448 h 1651061"/>
                <a:gd name="connsiteX118" fmla="*/ 1085921 w 1452411"/>
                <a:gd name="connsiteY118" fmla="*/ 464221 h 1651061"/>
                <a:gd name="connsiteX119" fmla="*/ 1083478 w 1452411"/>
                <a:gd name="connsiteY119" fmla="*/ 466665 h 1651061"/>
                <a:gd name="connsiteX120" fmla="*/ 1081035 w 1452411"/>
                <a:gd name="connsiteY120" fmla="*/ 466665 h 1651061"/>
                <a:gd name="connsiteX121" fmla="*/ 1076148 w 1452411"/>
                <a:gd name="connsiteY121" fmla="*/ 466665 h 1651061"/>
                <a:gd name="connsiteX122" fmla="*/ 1066375 w 1452411"/>
                <a:gd name="connsiteY122" fmla="*/ 317625 h 1651061"/>
                <a:gd name="connsiteX123" fmla="*/ 848925 w 1452411"/>
                <a:gd name="connsiteY123" fmla="*/ 571725 h 1651061"/>
                <a:gd name="connsiteX124" fmla="*/ 866027 w 1452411"/>
                <a:gd name="connsiteY124" fmla="*/ 613261 h 1651061"/>
                <a:gd name="connsiteX125" fmla="*/ 848925 w 1452411"/>
                <a:gd name="connsiteY125" fmla="*/ 620590 h 1651061"/>
                <a:gd name="connsiteX126" fmla="*/ 844038 w 1452411"/>
                <a:gd name="connsiteY126" fmla="*/ 623034 h 1651061"/>
                <a:gd name="connsiteX127" fmla="*/ 807389 w 1452411"/>
                <a:gd name="connsiteY127" fmla="*/ 571725 h 1651061"/>
                <a:gd name="connsiteX128" fmla="*/ 848925 w 1452411"/>
                <a:gd name="connsiteY128" fmla="*/ 571725 h 1651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</a:cxnLst>
              <a:rect l="l" t="t" r="r" b="b"/>
              <a:pathLst>
                <a:path w="1452411" h="1651061">
                  <a:moveTo>
                    <a:pt x="89068" y="620590"/>
                  </a:moveTo>
                  <a:cubicBezTo>
                    <a:pt x="79295" y="645023"/>
                    <a:pt x="69521" y="671899"/>
                    <a:pt x="62192" y="696332"/>
                  </a:cubicBezTo>
                  <a:cubicBezTo>
                    <a:pt x="64635" y="725651"/>
                    <a:pt x="74408" y="752527"/>
                    <a:pt x="93954" y="774517"/>
                  </a:cubicBezTo>
                  <a:cubicBezTo>
                    <a:pt x="130603" y="811166"/>
                    <a:pt x="186798" y="830712"/>
                    <a:pt x="235664" y="845371"/>
                  </a:cubicBezTo>
                  <a:cubicBezTo>
                    <a:pt x="282086" y="860031"/>
                    <a:pt x="328508" y="872248"/>
                    <a:pt x="374930" y="879577"/>
                  </a:cubicBezTo>
                  <a:cubicBezTo>
                    <a:pt x="428682" y="889350"/>
                    <a:pt x="482434" y="894237"/>
                    <a:pt x="533742" y="901566"/>
                  </a:cubicBezTo>
                  <a:cubicBezTo>
                    <a:pt x="550845" y="904010"/>
                    <a:pt x="602154" y="901566"/>
                    <a:pt x="599711" y="928442"/>
                  </a:cubicBezTo>
                  <a:cubicBezTo>
                    <a:pt x="599711" y="938215"/>
                    <a:pt x="582608" y="943102"/>
                    <a:pt x="575278" y="945546"/>
                  </a:cubicBezTo>
                  <a:cubicBezTo>
                    <a:pt x="558175" y="950432"/>
                    <a:pt x="541072" y="952875"/>
                    <a:pt x="523969" y="955319"/>
                  </a:cubicBezTo>
                  <a:cubicBezTo>
                    <a:pt x="428682" y="972422"/>
                    <a:pt x="333395" y="974864"/>
                    <a:pt x="238107" y="962648"/>
                  </a:cubicBezTo>
                  <a:cubicBezTo>
                    <a:pt x="159922" y="952875"/>
                    <a:pt x="69521" y="940659"/>
                    <a:pt x="18213" y="877134"/>
                  </a:cubicBezTo>
                  <a:cubicBezTo>
                    <a:pt x="-1334" y="994411"/>
                    <a:pt x="-1334" y="1084812"/>
                    <a:pt x="1110" y="1101915"/>
                  </a:cubicBezTo>
                  <a:cubicBezTo>
                    <a:pt x="15770" y="1128791"/>
                    <a:pt x="40202" y="1153224"/>
                    <a:pt x="59748" y="1170326"/>
                  </a:cubicBezTo>
                  <a:cubicBezTo>
                    <a:pt x="106170" y="1209418"/>
                    <a:pt x="172139" y="1226522"/>
                    <a:pt x="233220" y="1238738"/>
                  </a:cubicBezTo>
                  <a:cubicBezTo>
                    <a:pt x="279642" y="1246068"/>
                    <a:pt x="326064" y="1253398"/>
                    <a:pt x="372487" y="1250954"/>
                  </a:cubicBezTo>
                  <a:cubicBezTo>
                    <a:pt x="421352" y="1248511"/>
                    <a:pt x="467774" y="1233851"/>
                    <a:pt x="514196" y="1224078"/>
                  </a:cubicBezTo>
                  <a:cubicBezTo>
                    <a:pt x="519083" y="1224078"/>
                    <a:pt x="570391" y="1211862"/>
                    <a:pt x="560618" y="1233851"/>
                  </a:cubicBezTo>
                  <a:cubicBezTo>
                    <a:pt x="553289" y="1250954"/>
                    <a:pt x="533742" y="1265614"/>
                    <a:pt x="516640" y="1275387"/>
                  </a:cubicBezTo>
                  <a:cubicBezTo>
                    <a:pt x="443342" y="1324252"/>
                    <a:pt x="350497" y="1346242"/>
                    <a:pt x="262540" y="1360901"/>
                  </a:cubicBezTo>
                  <a:cubicBezTo>
                    <a:pt x="238107" y="1363345"/>
                    <a:pt x="216117" y="1365788"/>
                    <a:pt x="191684" y="1370674"/>
                  </a:cubicBezTo>
                  <a:cubicBezTo>
                    <a:pt x="172139" y="1373118"/>
                    <a:pt x="150149" y="1378004"/>
                    <a:pt x="130603" y="1375561"/>
                  </a:cubicBezTo>
                  <a:cubicBezTo>
                    <a:pt x="93954" y="1375561"/>
                    <a:pt x="67078" y="1358458"/>
                    <a:pt x="40202" y="1338912"/>
                  </a:cubicBezTo>
                  <a:cubicBezTo>
                    <a:pt x="74408" y="1480622"/>
                    <a:pt x="111057" y="1536816"/>
                    <a:pt x="140376" y="1595456"/>
                  </a:cubicBezTo>
                  <a:cubicBezTo>
                    <a:pt x="181912" y="1678527"/>
                    <a:pt x="269869" y="1649207"/>
                    <a:pt x="362713" y="1629661"/>
                  </a:cubicBezTo>
                  <a:cubicBezTo>
                    <a:pt x="455558" y="1610115"/>
                    <a:pt x="514196" y="1502611"/>
                    <a:pt x="541072" y="1458632"/>
                  </a:cubicBezTo>
                  <a:cubicBezTo>
                    <a:pt x="567949" y="1412210"/>
                    <a:pt x="592381" y="1402437"/>
                    <a:pt x="646133" y="1402437"/>
                  </a:cubicBezTo>
                  <a:cubicBezTo>
                    <a:pt x="680338" y="1402437"/>
                    <a:pt x="699885" y="1387778"/>
                    <a:pt x="707215" y="1378004"/>
                  </a:cubicBezTo>
                  <a:cubicBezTo>
                    <a:pt x="785399" y="1265614"/>
                    <a:pt x="856254" y="1145893"/>
                    <a:pt x="914892" y="1021287"/>
                  </a:cubicBezTo>
                  <a:cubicBezTo>
                    <a:pt x="961314" y="923556"/>
                    <a:pt x="1000407" y="820939"/>
                    <a:pt x="1049272" y="723208"/>
                  </a:cubicBezTo>
                  <a:cubicBezTo>
                    <a:pt x="1098138" y="625477"/>
                    <a:pt x="1156776" y="532633"/>
                    <a:pt x="1205641" y="434902"/>
                  </a:cubicBezTo>
                  <a:cubicBezTo>
                    <a:pt x="1230074" y="386037"/>
                    <a:pt x="1252064" y="337172"/>
                    <a:pt x="1278939" y="288306"/>
                  </a:cubicBezTo>
                  <a:cubicBezTo>
                    <a:pt x="1303372" y="241884"/>
                    <a:pt x="1332692" y="197905"/>
                    <a:pt x="1362011" y="153926"/>
                  </a:cubicBezTo>
                  <a:cubicBezTo>
                    <a:pt x="1393773" y="105061"/>
                    <a:pt x="1425536" y="53752"/>
                    <a:pt x="1452412" y="0"/>
                  </a:cubicBezTo>
                  <a:cubicBezTo>
                    <a:pt x="1432866" y="9773"/>
                    <a:pt x="1352238" y="48865"/>
                    <a:pt x="1254507" y="70855"/>
                  </a:cubicBezTo>
                  <a:cubicBezTo>
                    <a:pt x="1222745" y="78185"/>
                    <a:pt x="1195868" y="80628"/>
                    <a:pt x="1171436" y="78185"/>
                  </a:cubicBezTo>
                  <a:cubicBezTo>
                    <a:pt x="1151890" y="85514"/>
                    <a:pt x="1139674" y="97731"/>
                    <a:pt x="1134787" y="119720"/>
                  </a:cubicBezTo>
                  <a:cubicBezTo>
                    <a:pt x="1129901" y="158813"/>
                    <a:pt x="1139674" y="200348"/>
                    <a:pt x="1149446" y="239441"/>
                  </a:cubicBezTo>
                  <a:cubicBezTo>
                    <a:pt x="1156776" y="268760"/>
                    <a:pt x="1178766" y="298079"/>
                    <a:pt x="1176323" y="329841"/>
                  </a:cubicBezTo>
                  <a:cubicBezTo>
                    <a:pt x="1176323" y="342058"/>
                    <a:pt x="1164106" y="344501"/>
                    <a:pt x="1156776" y="337172"/>
                  </a:cubicBezTo>
                  <a:cubicBezTo>
                    <a:pt x="1134787" y="320068"/>
                    <a:pt x="1120127" y="290749"/>
                    <a:pt x="1107911" y="266316"/>
                  </a:cubicBezTo>
                  <a:cubicBezTo>
                    <a:pt x="1093252" y="239441"/>
                    <a:pt x="1078592" y="212565"/>
                    <a:pt x="1068819" y="183245"/>
                  </a:cubicBezTo>
                  <a:cubicBezTo>
                    <a:pt x="1068819" y="183245"/>
                    <a:pt x="1068819" y="180802"/>
                    <a:pt x="1068819" y="180802"/>
                  </a:cubicBezTo>
                  <a:cubicBezTo>
                    <a:pt x="1049272" y="129494"/>
                    <a:pt x="1044386" y="78185"/>
                    <a:pt x="1076148" y="48865"/>
                  </a:cubicBezTo>
                  <a:cubicBezTo>
                    <a:pt x="1000407" y="48865"/>
                    <a:pt x="931996" y="53752"/>
                    <a:pt x="868470" y="61082"/>
                  </a:cubicBezTo>
                  <a:cubicBezTo>
                    <a:pt x="848925" y="68412"/>
                    <a:pt x="831821" y="75742"/>
                    <a:pt x="814718" y="85514"/>
                  </a:cubicBezTo>
                  <a:cubicBezTo>
                    <a:pt x="795172" y="95287"/>
                    <a:pt x="773183" y="109947"/>
                    <a:pt x="768296" y="134380"/>
                  </a:cubicBezTo>
                  <a:cubicBezTo>
                    <a:pt x="763410" y="161256"/>
                    <a:pt x="770740" y="193018"/>
                    <a:pt x="775627" y="219894"/>
                  </a:cubicBezTo>
                  <a:cubicBezTo>
                    <a:pt x="780513" y="244327"/>
                    <a:pt x="785399" y="266316"/>
                    <a:pt x="795172" y="290749"/>
                  </a:cubicBezTo>
                  <a:cubicBezTo>
                    <a:pt x="812276" y="339614"/>
                    <a:pt x="834265" y="388480"/>
                    <a:pt x="858698" y="434902"/>
                  </a:cubicBezTo>
                  <a:cubicBezTo>
                    <a:pt x="870914" y="454448"/>
                    <a:pt x="885574" y="476438"/>
                    <a:pt x="892903" y="498427"/>
                  </a:cubicBezTo>
                  <a:cubicBezTo>
                    <a:pt x="895347" y="505757"/>
                    <a:pt x="897790" y="513087"/>
                    <a:pt x="890460" y="515530"/>
                  </a:cubicBezTo>
                  <a:cubicBezTo>
                    <a:pt x="875800" y="525303"/>
                    <a:pt x="844038" y="495984"/>
                    <a:pt x="836708" y="486211"/>
                  </a:cubicBezTo>
                  <a:cubicBezTo>
                    <a:pt x="768296" y="422686"/>
                    <a:pt x="704771" y="346945"/>
                    <a:pt x="660793" y="263874"/>
                  </a:cubicBezTo>
                  <a:cubicBezTo>
                    <a:pt x="643689" y="232111"/>
                    <a:pt x="621700" y="197905"/>
                    <a:pt x="631473" y="158813"/>
                  </a:cubicBezTo>
                  <a:cubicBezTo>
                    <a:pt x="633916" y="144153"/>
                    <a:pt x="641247" y="129494"/>
                    <a:pt x="648576" y="114834"/>
                  </a:cubicBezTo>
                  <a:cubicBezTo>
                    <a:pt x="567949" y="141710"/>
                    <a:pt x="504423" y="175916"/>
                    <a:pt x="462888" y="200348"/>
                  </a:cubicBezTo>
                  <a:cubicBezTo>
                    <a:pt x="455558" y="205234"/>
                    <a:pt x="448228" y="210121"/>
                    <a:pt x="438455" y="215008"/>
                  </a:cubicBezTo>
                  <a:cubicBezTo>
                    <a:pt x="411579" y="234554"/>
                    <a:pt x="384703" y="261430"/>
                    <a:pt x="377373" y="295636"/>
                  </a:cubicBezTo>
                  <a:cubicBezTo>
                    <a:pt x="370044" y="334728"/>
                    <a:pt x="387146" y="378707"/>
                    <a:pt x="404249" y="412912"/>
                  </a:cubicBezTo>
                  <a:cubicBezTo>
                    <a:pt x="423795" y="452005"/>
                    <a:pt x="450671" y="488654"/>
                    <a:pt x="479991" y="520417"/>
                  </a:cubicBezTo>
                  <a:cubicBezTo>
                    <a:pt x="511753" y="554623"/>
                    <a:pt x="545959" y="591272"/>
                    <a:pt x="582608" y="620590"/>
                  </a:cubicBezTo>
                  <a:cubicBezTo>
                    <a:pt x="599711" y="635250"/>
                    <a:pt x="624144" y="647466"/>
                    <a:pt x="633916" y="669456"/>
                  </a:cubicBezTo>
                  <a:cubicBezTo>
                    <a:pt x="641247" y="684115"/>
                    <a:pt x="631473" y="696332"/>
                    <a:pt x="614371" y="693888"/>
                  </a:cubicBezTo>
                  <a:cubicBezTo>
                    <a:pt x="585051" y="686559"/>
                    <a:pt x="555732" y="664570"/>
                    <a:pt x="528856" y="649910"/>
                  </a:cubicBezTo>
                  <a:cubicBezTo>
                    <a:pt x="484877" y="620590"/>
                    <a:pt x="443342" y="588828"/>
                    <a:pt x="399362" y="559509"/>
                  </a:cubicBezTo>
                  <a:cubicBezTo>
                    <a:pt x="357827" y="532633"/>
                    <a:pt x="318735" y="503314"/>
                    <a:pt x="284529" y="466665"/>
                  </a:cubicBezTo>
                  <a:cubicBezTo>
                    <a:pt x="255210" y="432459"/>
                    <a:pt x="260096" y="393367"/>
                    <a:pt x="272313" y="354274"/>
                  </a:cubicBezTo>
                  <a:cubicBezTo>
                    <a:pt x="203901" y="417799"/>
                    <a:pt x="137933" y="508201"/>
                    <a:pt x="89068" y="620590"/>
                  </a:cubicBezTo>
                  <a:close/>
                  <a:moveTo>
                    <a:pt x="553289" y="1145893"/>
                  </a:moveTo>
                  <a:cubicBezTo>
                    <a:pt x="548402" y="1150780"/>
                    <a:pt x="543516" y="1153224"/>
                    <a:pt x="538629" y="1153224"/>
                  </a:cubicBezTo>
                  <a:cubicBezTo>
                    <a:pt x="538629" y="1155667"/>
                    <a:pt x="538629" y="1155667"/>
                    <a:pt x="536186" y="1155667"/>
                  </a:cubicBezTo>
                  <a:cubicBezTo>
                    <a:pt x="523969" y="1158110"/>
                    <a:pt x="509310" y="1158110"/>
                    <a:pt x="499537" y="1153224"/>
                  </a:cubicBezTo>
                  <a:cubicBezTo>
                    <a:pt x="492207" y="1150780"/>
                    <a:pt x="487320" y="1143451"/>
                    <a:pt x="487320" y="1136120"/>
                  </a:cubicBezTo>
                  <a:cubicBezTo>
                    <a:pt x="489764" y="1114131"/>
                    <a:pt x="519083" y="1114131"/>
                    <a:pt x="536186" y="1116575"/>
                  </a:cubicBezTo>
                  <a:cubicBezTo>
                    <a:pt x="543516" y="1119018"/>
                    <a:pt x="553289" y="1121461"/>
                    <a:pt x="555732" y="1128791"/>
                  </a:cubicBezTo>
                  <a:cubicBezTo>
                    <a:pt x="560618" y="1136120"/>
                    <a:pt x="555732" y="1141007"/>
                    <a:pt x="553289" y="1145893"/>
                  </a:cubicBezTo>
                  <a:close/>
                  <a:moveTo>
                    <a:pt x="743864" y="759857"/>
                  </a:moveTo>
                  <a:cubicBezTo>
                    <a:pt x="731647" y="752527"/>
                    <a:pt x="721874" y="737868"/>
                    <a:pt x="724318" y="723208"/>
                  </a:cubicBezTo>
                  <a:cubicBezTo>
                    <a:pt x="731647" y="689002"/>
                    <a:pt x="768296" y="693888"/>
                    <a:pt x="795172" y="701219"/>
                  </a:cubicBezTo>
                  <a:cubicBezTo>
                    <a:pt x="814718" y="706105"/>
                    <a:pt x="861141" y="725651"/>
                    <a:pt x="851367" y="754970"/>
                  </a:cubicBezTo>
                  <a:cubicBezTo>
                    <a:pt x="846481" y="769630"/>
                    <a:pt x="831821" y="776960"/>
                    <a:pt x="817162" y="779403"/>
                  </a:cubicBezTo>
                  <a:cubicBezTo>
                    <a:pt x="817162" y="779403"/>
                    <a:pt x="817162" y="779403"/>
                    <a:pt x="814718" y="779403"/>
                  </a:cubicBezTo>
                  <a:cubicBezTo>
                    <a:pt x="790286" y="776960"/>
                    <a:pt x="765853" y="772073"/>
                    <a:pt x="743864" y="759857"/>
                  </a:cubicBezTo>
                  <a:close/>
                  <a:moveTo>
                    <a:pt x="951541" y="557066"/>
                  </a:moveTo>
                  <a:cubicBezTo>
                    <a:pt x="980861" y="569282"/>
                    <a:pt x="1002850" y="601044"/>
                    <a:pt x="993077" y="630364"/>
                  </a:cubicBezTo>
                  <a:cubicBezTo>
                    <a:pt x="985747" y="654797"/>
                    <a:pt x="963758" y="657239"/>
                    <a:pt x="944212" y="647466"/>
                  </a:cubicBezTo>
                  <a:cubicBezTo>
                    <a:pt x="944212" y="647466"/>
                    <a:pt x="944212" y="647466"/>
                    <a:pt x="944212" y="647466"/>
                  </a:cubicBezTo>
                  <a:cubicBezTo>
                    <a:pt x="888016" y="649910"/>
                    <a:pt x="888016" y="532633"/>
                    <a:pt x="951541" y="557066"/>
                  </a:cubicBezTo>
                  <a:close/>
                  <a:moveTo>
                    <a:pt x="702328" y="974864"/>
                  </a:moveTo>
                  <a:cubicBezTo>
                    <a:pt x="692555" y="972422"/>
                    <a:pt x="682782" y="967535"/>
                    <a:pt x="680338" y="957762"/>
                  </a:cubicBezTo>
                  <a:cubicBezTo>
                    <a:pt x="677896" y="935773"/>
                    <a:pt x="692555" y="921113"/>
                    <a:pt x="712101" y="911340"/>
                  </a:cubicBezTo>
                  <a:cubicBezTo>
                    <a:pt x="734091" y="901566"/>
                    <a:pt x="758523" y="891793"/>
                    <a:pt x="782956" y="894237"/>
                  </a:cubicBezTo>
                  <a:cubicBezTo>
                    <a:pt x="795172" y="896680"/>
                    <a:pt x="809832" y="901566"/>
                    <a:pt x="814718" y="911340"/>
                  </a:cubicBezTo>
                  <a:cubicBezTo>
                    <a:pt x="826935" y="935773"/>
                    <a:pt x="780513" y="957762"/>
                    <a:pt x="765853" y="962648"/>
                  </a:cubicBezTo>
                  <a:cubicBezTo>
                    <a:pt x="751194" y="969978"/>
                    <a:pt x="719431" y="984638"/>
                    <a:pt x="702328" y="974864"/>
                  </a:cubicBezTo>
                  <a:close/>
                  <a:moveTo>
                    <a:pt x="399362" y="1566136"/>
                  </a:moveTo>
                  <a:cubicBezTo>
                    <a:pt x="382260" y="1578352"/>
                    <a:pt x="355384" y="1593012"/>
                    <a:pt x="333395" y="1588125"/>
                  </a:cubicBezTo>
                  <a:cubicBezTo>
                    <a:pt x="316291" y="1590569"/>
                    <a:pt x="296746" y="1588125"/>
                    <a:pt x="284529" y="1575909"/>
                  </a:cubicBezTo>
                  <a:cubicBezTo>
                    <a:pt x="264983" y="1553920"/>
                    <a:pt x="286973" y="1522157"/>
                    <a:pt x="306518" y="1509941"/>
                  </a:cubicBezTo>
                  <a:cubicBezTo>
                    <a:pt x="333395" y="1492838"/>
                    <a:pt x="367600" y="1483065"/>
                    <a:pt x="399362" y="1483065"/>
                  </a:cubicBezTo>
                  <a:cubicBezTo>
                    <a:pt x="411579" y="1483065"/>
                    <a:pt x="433569" y="1483065"/>
                    <a:pt x="440898" y="1495281"/>
                  </a:cubicBezTo>
                  <a:cubicBezTo>
                    <a:pt x="455558" y="1522157"/>
                    <a:pt x="416466" y="1556363"/>
                    <a:pt x="399362" y="1566136"/>
                  </a:cubicBezTo>
                  <a:close/>
                  <a:moveTo>
                    <a:pt x="1208085" y="276090"/>
                  </a:moveTo>
                  <a:cubicBezTo>
                    <a:pt x="1198312" y="254100"/>
                    <a:pt x="1203199" y="224781"/>
                    <a:pt x="1225188" y="210121"/>
                  </a:cubicBezTo>
                  <a:cubicBezTo>
                    <a:pt x="1244734" y="197905"/>
                    <a:pt x="1254507" y="217451"/>
                    <a:pt x="1256950" y="234554"/>
                  </a:cubicBezTo>
                  <a:cubicBezTo>
                    <a:pt x="1256950" y="251657"/>
                    <a:pt x="1254507" y="268760"/>
                    <a:pt x="1242290" y="280976"/>
                  </a:cubicBezTo>
                  <a:cubicBezTo>
                    <a:pt x="1239848" y="288306"/>
                    <a:pt x="1234961" y="295636"/>
                    <a:pt x="1227631" y="293192"/>
                  </a:cubicBezTo>
                  <a:cubicBezTo>
                    <a:pt x="1217858" y="288306"/>
                    <a:pt x="1212972" y="280976"/>
                    <a:pt x="1208085" y="276090"/>
                  </a:cubicBezTo>
                  <a:close/>
                  <a:moveTo>
                    <a:pt x="756080" y="1094585"/>
                  </a:moveTo>
                  <a:cubicBezTo>
                    <a:pt x="775627" y="1116575"/>
                    <a:pt x="741420" y="1153224"/>
                    <a:pt x="726761" y="1165440"/>
                  </a:cubicBezTo>
                  <a:cubicBezTo>
                    <a:pt x="712101" y="1180100"/>
                    <a:pt x="682782" y="1199646"/>
                    <a:pt x="663236" y="1187429"/>
                  </a:cubicBezTo>
                  <a:cubicBezTo>
                    <a:pt x="653463" y="1187429"/>
                    <a:pt x="643689" y="1182542"/>
                    <a:pt x="636360" y="1175213"/>
                  </a:cubicBezTo>
                  <a:cubicBezTo>
                    <a:pt x="621700" y="1158110"/>
                    <a:pt x="626587" y="1133677"/>
                    <a:pt x="641247" y="1119018"/>
                  </a:cubicBezTo>
                  <a:cubicBezTo>
                    <a:pt x="660793" y="1101915"/>
                    <a:pt x="687669" y="1087255"/>
                    <a:pt x="712101" y="1082369"/>
                  </a:cubicBezTo>
                  <a:cubicBezTo>
                    <a:pt x="726761" y="1082369"/>
                    <a:pt x="746307" y="1082369"/>
                    <a:pt x="756080" y="1094585"/>
                  </a:cubicBezTo>
                  <a:close/>
                  <a:moveTo>
                    <a:pt x="1066375" y="317625"/>
                  </a:moveTo>
                  <a:cubicBezTo>
                    <a:pt x="1098138" y="322512"/>
                    <a:pt x="1117684" y="373821"/>
                    <a:pt x="1117684" y="403139"/>
                  </a:cubicBezTo>
                  <a:cubicBezTo>
                    <a:pt x="1117684" y="417799"/>
                    <a:pt x="1110354" y="442232"/>
                    <a:pt x="1098138" y="454448"/>
                  </a:cubicBezTo>
                  <a:cubicBezTo>
                    <a:pt x="1093252" y="459335"/>
                    <a:pt x="1090808" y="464221"/>
                    <a:pt x="1085921" y="464221"/>
                  </a:cubicBezTo>
                  <a:cubicBezTo>
                    <a:pt x="1085921" y="464221"/>
                    <a:pt x="1083478" y="466665"/>
                    <a:pt x="1083478" y="466665"/>
                  </a:cubicBezTo>
                  <a:cubicBezTo>
                    <a:pt x="1083478" y="466665"/>
                    <a:pt x="1081035" y="466665"/>
                    <a:pt x="1081035" y="466665"/>
                  </a:cubicBezTo>
                  <a:cubicBezTo>
                    <a:pt x="1078592" y="466665"/>
                    <a:pt x="1078592" y="466665"/>
                    <a:pt x="1076148" y="466665"/>
                  </a:cubicBezTo>
                  <a:cubicBezTo>
                    <a:pt x="1017510" y="454448"/>
                    <a:pt x="1010180" y="307852"/>
                    <a:pt x="1066375" y="317625"/>
                  </a:cubicBezTo>
                  <a:close/>
                  <a:moveTo>
                    <a:pt x="848925" y="571725"/>
                  </a:moveTo>
                  <a:cubicBezTo>
                    <a:pt x="858698" y="581499"/>
                    <a:pt x="875800" y="598601"/>
                    <a:pt x="866027" y="613261"/>
                  </a:cubicBezTo>
                  <a:cubicBezTo>
                    <a:pt x="861141" y="618148"/>
                    <a:pt x="856254" y="620590"/>
                    <a:pt x="848925" y="620590"/>
                  </a:cubicBezTo>
                  <a:cubicBezTo>
                    <a:pt x="848925" y="623034"/>
                    <a:pt x="846481" y="623034"/>
                    <a:pt x="844038" y="623034"/>
                  </a:cubicBezTo>
                  <a:cubicBezTo>
                    <a:pt x="829378" y="610817"/>
                    <a:pt x="802502" y="596158"/>
                    <a:pt x="807389" y="571725"/>
                  </a:cubicBezTo>
                  <a:cubicBezTo>
                    <a:pt x="814718" y="552179"/>
                    <a:pt x="841594" y="564395"/>
                    <a:pt x="848925" y="571725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351" name="Graphic 2886">
              <a:extLst>
                <a:ext uri="{FF2B5EF4-FFF2-40B4-BE49-F238E27FC236}">
                  <a16:creationId xmlns:a16="http://schemas.microsoft.com/office/drawing/2014/main" id="{7C2151C9-CBB2-4B6A-AADD-DB814104ECDC}"/>
                </a:ext>
              </a:extLst>
            </p:cNvPr>
            <p:cNvGrpSpPr/>
            <p:nvPr/>
          </p:nvGrpSpPr>
          <p:grpSpPr>
            <a:xfrm>
              <a:off x="9015706" y="7220770"/>
              <a:ext cx="1754267" cy="1808019"/>
              <a:chOff x="9015706" y="7220770"/>
              <a:chExt cx="1754267" cy="1808019"/>
            </a:xfrm>
            <a:solidFill>
              <a:srgbClr val="91BE20"/>
            </a:solidFill>
          </p:grpSpPr>
          <p:sp>
            <p:nvSpPr>
              <p:cNvPr id="3352" name="Freeform: Shape 3351">
                <a:extLst>
                  <a:ext uri="{FF2B5EF4-FFF2-40B4-BE49-F238E27FC236}">
                    <a16:creationId xmlns:a16="http://schemas.microsoft.com/office/drawing/2014/main" id="{57E59AD8-78E1-46A0-8715-773894AD1C00}"/>
                  </a:ext>
                </a:extLst>
              </p:cNvPr>
              <p:cNvSpPr/>
              <p:nvPr/>
            </p:nvSpPr>
            <p:spPr>
              <a:xfrm>
                <a:off x="10310177" y="8210024"/>
                <a:ext cx="430478" cy="291019"/>
              </a:xfrm>
              <a:custGeom>
                <a:avLst/>
                <a:gdLst>
                  <a:gd name="connsiteX0" fmla="*/ 63988 w 430478"/>
                  <a:gd name="connsiteY0" fmla="*/ 14929 h 291019"/>
                  <a:gd name="connsiteX1" fmla="*/ 88420 w 430478"/>
                  <a:gd name="connsiteY1" fmla="*/ 22260 h 291019"/>
                  <a:gd name="connsiteX2" fmla="*/ 24895 w 430478"/>
                  <a:gd name="connsiteY2" fmla="*/ 270 h 291019"/>
                  <a:gd name="connsiteX3" fmla="*/ 44441 w 430478"/>
                  <a:gd name="connsiteY3" fmla="*/ 98001 h 291019"/>
                  <a:gd name="connsiteX4" fmla="*/ 151946 w 430478"/>
                  <a:gd name="connsiteY4" fmla="*/ 181072 h 291019"/>
                  <a:gd name="connsiteX5" fmla="*/ 266779 w 430478"/>
                  <a:gd name="connsiteY5" fmla="*/ 251927 h 291019"/>
                  <a:gd name="connsiteX6" fmla="*/ 396273 w 430478"/>
                  <a:gd name="connsiteY6" fmla="*/ 288576 h 291019"/>
                  <a:gd name="connsiteX7" fmla="*/ 430478 w 430478"/>
                  <a:gd name="connsiteY7" fmla="*/ 291019 h 291019"/>
                  <a:gd name="connsiteX8" fmla="*/ 371840 w 430478"/>
                  <a:gd name="connsiteY8" fmla="*/ 278803 h 291019"/>
                  <a:gd name="connsiteX9" fmla="*/ 274109 w 430478"/>
                  <a:gd name="connsiteY9" fmla="*/ 237267 h 291019"/>
                  <a:gd name="connsiteX10" fmla="*/ 107966 w 430478"/>
                  <a:gd name="connsiteY10" fmla="*/ 127320 h 291019"/>
                  <a:gd name="connsiteX11" fmla="*/ 54215 w 430478"/>
                  <a:gd name="connsiteY11" fmla="*/ 66238 h 291019"/>
                  <a:gd name="connsiteX12" fmla="*/ 41999 w 430478"/>
                  <a:gd name="connsiteY12" fmla="*/ 19816 h 291019"/>
                  <a:gd name="connsiteX13" fmla="*/ 63988 w 430478"/>
                  <a:gd name="connsiteY13" fmla="*/ 14929 h 291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30478" h="291019">
                    <a:moveTo>
                      <a:pt x="63988" y="14929"/>
                    </a:moveTo>
                    <a:cubicBezTo>
                      <a:pt x="71317" y="17373"/>
                      <a:pt x="81090" y="19816"/>
                      <a:pt x="88420" y="22260"/>
                    </a:cubicBezTo>
                    <a:cubicBezTo>
                      <a:pt x="68874" y="12487"/>
                      <a:pt x="46885" y="-2173"/>
                      <a:pt x="24895" y="270"/>
                    </a:cubicBezTo>
                    <a:cubicBezTo>
                      <a:pt x="-33743" y="5157"/>
                      <a:pt x="27339" y="80898"/>
                      <a:pt x="44441" y="98001"/>
                    </a:cubicBezTo>
                    <a:cubicBezTo>
                      <a:pt x="76204" y="129763"/>
                      <a:pt x="112853" y="156640"/>
                      <a:pt x="151946" y="181072"/>
                    </a:cubicBezTo>
                    <a:cubicBezTo>
                      <a:pt x="188595" y="205505"/>
                      <a:pt x="227686" y="232381"/>
                      <a:pt x="266779" y="251927"/>
                    </a:cubicBezTo>
                    <a:cubicBezTo>
                      <a:pt x="308315" y="271473"/>
                      <a:pt x="349850" y="283689"/>
                      <a:pt x="396273" y="288576"/>
                    </a:cubicBezTo>
                    <a:cubicBezTo>
                      <a:pt x="408489" y="288576"/>
                      <a:pt x="418262" y="291019"/>
                      <a:pt x="430478" y="291019"/>
                    </a:cubicBezTo>
                    <a:cubicBezTo>
                      <a:pt x="410932" y="288576"/>
                      <a:pt x="391386" y="283689"/>
                      <a:pt x="371840" y="278803"/>
                    </a:cubicBezTo>
                    <a:cubicBezTo>
                      <a:pt x="337634" y="269030"/>
                      <a:pt x="305871" y="254370"/>
                      <a:pt x="274109" y="237267"/>
                    </a:cubicBezTo>
                    <a:cubicBezTo>
                      <a:pt x="215470" y="205505"/>
                      <a:pt x="156832" y="171299"/>
                      <a:pt x="107966" y="127320"/>
                    </a:cubicBezTo>
                    <a:cubicBezTo>
                      <a:pt x="88420" y="110218"/>
                      <a:pt x="68874" y="90671"/>
                      <a:pt x="54215" y="66238"/>
                    </a:cubicBezTo>
                    <a:cubicBezTo>
                      <a:pt x="49328" y="56465"/>
                      <a:pt x="29782" y="29589"/>
                      <a:pt x="41999" y="19816"/>
                    </a:cubicBezTo>
                    <a:cubicBezTo>
                      <a:pt x="49328" y="12487"/>
                      <a:pt x="56658" y="12487"/>
                      <a:pt x="63988" y="1492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53" name="Freeform: Shape 3352">
                <a:extLst>
                  <a:ext uri="{FF2B5EF4-FFF2-40B4-BE49-F238E27FC236}">
                    <a16:creationId xmlns:a16="http://schemas.microsoft.com/office/drawing/2014/main" id="{F181A08B-D12D-45EF-AD52-F647DFD9FA40}"/>
                  </a:ext>
                </a:extLst>
              </p:cNvPr>
              <p:cNvSpPr/>
              <p:nvPr/>
            </p:nvSpPr>
            <p:spPr>
              <a:xfrm>
                <a:off x="10268895" y="7892003"/>
                <a:ext cx="501078" cy="146149"/>
              </a:xfrm>
              <a:custGeom>
                <a:avLst/>
                <a:gdLst>
                  <a:gd name="connsiteX0" fmla="*/ 75949 w 501078"/>
                  <a:gd name="connsiteY0" fmla="*/ 69077 h 146149"/>
                  <a:gd name="connsiteX1" fmla="*/ 46631 w 501078"/>
                  <a:gd name="connsiteY1" fmla="*/ 25099 h 146149"/>
                  <a:gd name="connsiteX2" fmla="*/ 117485 w 501078"/>
                  <a:gd name="connsiteY2" fmla="*/ 25099 h 146149"/>
                  <a:gd name="connsiteX3" fmla="*/ 215216 w 501078"/>
                  <a:gd name="connsiteY3" fmla="*/ 29985 h 146149"/>
                  <a:gd name="connsiteX4" fmla="*/ 168794 w 501078"/>
                  <a:gd name="connsiteY4" fmla="*/ 22655 h 146149"/>
                  <a:gd name="connsiteX5" fmla="*/ 90609 w 501078"/>
                  <a:gd name="connsiteY5" fmla="*/ 5552 h 146149"/>
                  <a:gd name="connsiteX6" fmla="*/ 34414 w 501078"/>
                  <a:gd name="connsiteY6" fmla="*/ 666 h 146149"/>
                  <a:gd name="connsiteX7" fmla="*/ 208 w 501078"/>
                  <a:gd name="connsiteY7" fmla="*/ 39758 h 146149"/>
                  <a:gd name="connsiteX8" fmla="*/ 22198 w 501078"/>
                  <a:gd name="connsiteY8" fmla="*/ 66634 h 146149"/>
                  <a:gd name="connsiteX9" fmla="*/ 97939 w 501078"/>
                  <a:gd name="connsiteY9" fmla="*/ 93510 h 146149"/>
                  <a:gd name="connsiteX10" fmla="*/ 364256 w 501078"/>
                  <a:gd name="connsiteY10" fmla="*/ 139932 h 146149"/>
                  <a:gd name="connsiteX11" fmla="*/ 501078 w 501078"/>
                  <a:gd name="connsiteY11" fmla="*/ 137489 h 146149"/>
                  <a:gd name="connsiteX12" fmla="*/ 452213 w 501078"/>
                  <a:gd name="connsiteY12" fmla="*/ 142375 h 146149"/>
                  <a:gd name="connsiteX13" fmla="*/ 354482 w 501078"/>
                  <a:gd name="connsiteY13" fmla="*/ 135046 h 146149"/>
                  <a:gd name="connsiteX14" fmla="*/ 75949 w 501078"/>
                  <a:gd name="connsiteY14" fmla="*/ 69077 h 146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01078" h="146149">
                    <a:moveTo>
                      <a:pt x="75949" y="69077"/>
                    </a:moveTo>
                    <a:cubicBezTo>
                      <a:pt x="66176" y="64190"/>
                      <a:pt x="22198" y="42201"/>
                      <a:pt x="46631" y="25099"/>
                    </a:cubicBezTo>
                    <a:cubicBezTo>
                      <a:pt x="66176" y="12882"/>
                      <a:pt x="97939" y="22655"/>
                      <a:pt x="117485" y="25099"/>
                    </a:cubicBezTo>
                    <a:cubicBezTo>
                      <a:pt x="149248" y="29985"/>
                      <a:pt x="183453" y="29985"/>
                      <a:pt x="215216" y="29985"/>
                    </a:cubicBezTo>
                    <a:cubicBezTo>
                      <a:pt x="200556" y="27541"/>
                      <a:pt x="183453" y="27541"/>
                      <a:pt x="168794" y="22655"/>
                    </a:cubicBezTo>
                    <a:cubicBezTo>
                      <a:pt x="141918" y="17768"/>
                      <a:pt x="117485" y="10439"/>
                      <a:pt x="90609" y="5552"/>
                    </a:cubicBezTo>
                    <a:cubicBezTo>
                      <a:pt x="73506" y="3109"/>
                      <a:pt x="51517" y="-1777"/>
                      <a:pt x="34414" y="666"/>
                    </a:cubicBezTo>
                    <a:cubicBezTo>
                      <a:pt x="17311" y="3109"/>
                      <a:pt x="-2235" y="17768"/>
                      <a:pt x="208" y="39758"/>
                    </a:cubicBezTo>
                    <a:cubicBezTo>
                      <a:pt x="2651" y="51974"/>
                      <a:pt x="12424" y="59304"/>
                      <a:pt x="22198" y="66634"/>
                    </a:cubicBezTo>
                    <a:cubicBezTo>
                      <a:pt x="44187" y="81294"/>
                      <a:pt x="71063" y="88623"/>
                      <a:pt x="97939" y="93510"/>
                    </a:cubicBezTo>
                    <a:cubicBezTo>
                      <a:pt x="185897" y="115499"/>
                      <a:pt x="273854" y="127716"/>
                      <a:pt x="364256" y="139932"/>
                    </a:cubicBezTo>
                    <a:cubicBezTo>
                      <a:pt x="403347" y="144819"/>
                      <a:pt x="459543" y="152148"/>
                      <a:pt x="501078" y="137489"/>
                    </a:cubicBezTo>
                    <a:cubicBezTo>
                      <a:pt x="483976" y="139932"/>
                      <a:pt x="469316" y="142375"/>
                      <a:pt x="452213" y="142375"/>
                    </a:cubicBezTo>
                    <a:cubicBezTo>
                      <a:pt x="420451" y="142375"/>
                      <a:pt x="386245" y="139932"/>
                      <a:pt x="354482" y="135046"/>
                    </a:cubicBezTo>
                    <a:cubicBezTo>
                      <a:pt x="261638" y="122829"/>
                      <a:pt x="163907" y="105726"/>
                      <a:pt x="75949" y="69077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54" name="Freeform: Shape 3353">
                <a:extLst>
                  <a:ext uri="{FF2B5EF4-FFF2-40B4-BE49-F238E27FC236}">
                    <a16:creationId xmlns:a16="http://schemas.microsoft.com/office/drawing/2014/main" id="{64A1C2E8-ED5C-4B01-BE03-682531079BC3}"/>
                  </a:ext>
                </a:extLst>
              </p:cNvPr>
              <p:cNvSpPr/>
              <p:nvPr/>
            </p:nvSpPr>
            <p:spPr>
              <a:xfrm>
                <a:off x="10283115" y="7587260"/>
                <a:ext cx="288954" cy="119249"/>
              </a:xfrm>
              <a:custGeom>
                <a:avLst/>
                <a:gdLst>
                  <a:gd name="connsiteX0" fmla="*/ 29968 w 288954"/>
                  <a:gd name="connsiteY0" fmla="*/ 68411 h 119249"/>
                  <a:gd name="connsiteX1" fmla="*/ 34854 w 288954"/>
                  <a:gd name="connsiteY1" fmla="*/ 56195 h 119249"/>
                  <a:gd name="connsiteX2" fmla="*/ 27524 w 288954"/>
                  <a:gd name="connsiteY2" fmla="*/ 61082 h 119249"/>
                  <a:gd name="connsiteX3" fmla="*/ 5535 w 288954"/>
                  <a:gd name="connsiteY3" fmla="*/ 112390 h 119249"/>
                  <a:gd name="connsiteX4" fmla="*/ 59287 w 288954"/>
                  <a:gd name="connsiteY4" fmla="*/ 114833 h 119249"/>
                  <a:gd name="connsiteX5" fmla="*/ 88606 w 288954"/>
                  <a:gd name="connsiteY5" fmla="*/ 109947 h 119249"/>
                  <a:gd name="connsiteX6" fmla="*/ 237646 w 288954"/>
                  <a:gd name="connsiteY6" fmla="*/ 63524 h 119249"/>
                  <a:gd name="connsiteX7" fmla="*/ 286511 w 288954"/>
                  <a:gd name="connsiteY7" fmla="*/ 9773 h 119249"/>
                  <a:gd name="connsiteX8" fmla="*/ 288955 w 288954"/>
                  <a:gd name="connsiteY8" fmla="*/ 0 h 119249"/>
                  <a:gd name="connsiteX9" fmla="*/ 281624 w 288954"/>
                  <a:gd name="connsiteY9" fmla="*/ 14659 h 119249"/>
                  <a:gd name="connsiteX10" fmla="*/ 191224 w 288954"/>
                  <a:gd name="connsiteY10" fmla="*/ 58638 h 119249"/>
                  <a:gd name="connsiteX11" fmla="*/ 88606 w 288954"/>
                  <a:gd name="connsiteY11" fmla="*/ 78184 h 119249"/>
                  <a:gd name="connsiteX12" fmla="*/ 29968 w 288954"/>
                  <a:gd name="connsiteY12" fmla="*/ 68411 h 119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8954" h="119249">
                    <a:moveTo>
                      <a:pt x="29968" y="68411"/>
                    </a:moveTo>
                    <a:cubicBezTo>
                      <a:pt x="29968" y="63524"/>
                      <a:pt x="32411" y="61082"/>
                      <a:pt x="34854" y="56195"/>
                    </a:cubicBezTo>
                    <a:cubicBezTo>
                      <a:pt x="32411" y="56195"/>
                      <a:pt x="29968" y="58638"/>
                      <a:pt x="27524" y="61082"/>
                    </a:cubicBezTo>
                    <a:cubicBezTo>
                      <a:pt x="15308" y="68411"/>
                      <a:pt x="-11568" y="97731"/>
                      <a:pt x="5535" y="112390"/>
                    </a:cubicBezTo>
                    <a:cubicBezTo>
                      <a:pt x="20195" y="124606"/>
                      <a:pt x="42184" y="117277"/>
                      <a:pt x="59287" y="114833"/>
                    </a:cubicBezTo>
                    <a:cubicBezTo>
                      <a:pt x="69060" y="112390"/>
                      <a:pt x="78833" y="112390"/>
                      <a:pt x="88606" y="109947"/>
                    </a:cubicBezTo>
                    <a:cubicBezTo>
                      <a:pt x="139915" y="100173"/>
                      <a:pt x="193666" y="90401"/>
                      <a:pt x="237646" y="63524"/>
                    </a:cubicBezTo>
                    <a:cubicBezTo>
                      <a:pt x="259635" y="51308"/>
                      <a:pt x="279181" y="34206"/>
                      <a:pt x="286511" y="9773"/>
                    </a:cubicBezTo>
                    <a:cubicBezTo>
                      <a:pt x="286511" y="7330"/>
                      <a:pt x="288955" y="4886"/>
                      <a:pt x="288955" y="0"/>
                    </a:cubicBezTo>
                    <a:cubicBezTo>
                      <a:pt x="286511" y="4886"/>
                      <a:pt x="284068" y="9773"/>
                      <a:pt x="281624" y="14659"/>
                    </a:cubicBezTo>
                    <a:cubicBezTo>
                      <a:pt x="262078" y="41535"/>
                      <a:pt x="220543" y="51308"/>
                      <a:pt x="191224" y="58638"/>
                    </a:cubicBezTo>
                    <a:cubicBezTo>
                      <a:pt x="157017" y="65968"/>
                      <a:pt x="122812" y="73298"/>
                      <a:pt x="88606" y="78184"/>
                    </a:cubicBezTo>
                    <a:cubicBezTo>
                      <a:pt x="76390" y="80628"/>
                      <a:pt x="34854" y="92844"/>
                      <a:pt x="29968" y="68411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55" name="Freeform: Shape 3354">
                <a:extLst>
                  <a:ext uri="{FF2B5EF4-FFF2-40B4-BE49-F238E27FC236}">
                    <a16:creationId xmlns:a16="http://schemas.microsoft.com/office/drawing/2014/main" id="{9EA32FC3-B0A5-4E58-8CC2-BE5000B9FCB7}"/>
                  </a:ext>
                </a:extLst>
              </p:cNvPr>
              <p:cNvSpPr/>
              <p:nvPr/>
            </p:nvSpPr>
            <p:spPr>
              <a:xfrm>
                <a:off x="10090745" y="7220770"/>
                <a:ext cx="423006" cy="377504"/>
              </a:xfrm>
              <a:custGeom>
                <a:avLst/>
                <a:gdLst>
                  <a:gd name="connsiteX0" fmla="*/ 48865 w 423006"/>
                  <a:gd name="connsiteY0" fmla="*/ 244327 h 377504"/>
                  <a:gd name="connsiteX1" fmla="*/ 75742 w 423006"/>
                  <a:gd name="connsiteY1" fmla="*/ 334727 h 377504"/>
                  <a:gd name="connsiteX2" fmla="*/ 56195 w 423006"/>
                  <a:gd name="connsiteY2" fmla="*/ 342058 h 377504"/>
                  <a:gd name="connsiteX3" fmla="*/ 7330 w 423006"/>
                  <a:gd name="connsiteY3" fmla="*/ 271202 h 377504"/>
                  <a:gd name="connsiteX4" fmla="*/ 0 w 423006"/>
                  <a:gd name="connsiteY4" fmla="*/ 258986 h 377504"/>
                  <a:gd name="connsiteX5" fmla="*/ 17103 w 423006"/>
                  <a:gd name="connsiteY5" fmla="*/ 307851 h 377504"/>
                  <a:gd name="connsiteX6" fmla="*/ 48865 w 423006"/>
                  <a:gd name="connsiteY6" fmla="*/ 366490 h 377504"/>
                  <a:gd name="connsiteX7" fmla="*/ 85514 w 423006"/>
                  <a:gd name="connsiteY7" fmla="*/ 373820 h 377504"/>
                  <a:gd name="connsiteX8" fmla="*/ 90401 w 423006"/>
                  <a:gd name="connsiteY8" fmla="*/ 344500 h 377504"/>
                  <a:gd name="connsiteX9" fmla="*/ 73298 w 423006"/>
                  <a:gd name="connsiteY9" fmla="*/ 273646 h 377504"/>
                  <a:gd name="connsiteX10" fmla="*/ 58638 w 423006"/>
                  <a:gd name="connsiteY10" fmla="*/ 202791 h 377504"/>
                  <a:gd name="connsiteX11" fmla="*/ 107504 w 423006"/>
                  <a:gd name="connsiteY11" fmla="*/ 124606 h 377504"/>
                  <a:gd name="connsiteX12" fmla="*/ 202791 w 423006"/>
                  <a:gd name="connsiteY12" fmla="*/ 95287 h 377504"/>
                  <a:gd name="connsiteX13" fmla="*/ 283419 w 423006"/>
                  <a:gd name="connsiteY13" fmla="*/ 95287 h 377504"/>
                  <a:gd name="connsiteX14" fmla="*/ 283419 w 423006"/>
                  <a:gd name="connsiteY14" fmla="*/ 100173 h 377504"/>
                  <a:gd name="connsiteX15" fmla="*/ 190575 w 423006"/>
                  <a:gd name="connsiteY15" fmla="*/ 276089 h 377504"/>
                  <a:gd name="connsiteX16" fmla="*/ 244327 w 423006"/>
                  <a:gd name="connsiteY16" fmla="*/ 207678 h 377504"/>
                  <a:gd name="connsiteX17" fmla="*/ 332285 w 423006"/>
                  <a:gd name="connsiteY17" fmla="*/ 117277 h 377504"/>
                  <a:gd name="connsiteX18" fmla="*/ 337171 w 423006"/>
                  <a:gd name="connsiteY18" fmla="*/ 117277 h 377504"/>
                  <a:gd name="connsiteX19" fmla="*/ 393367 w 423006"/>
                  <a:gd name="connsiteY19" fmla="*/ 334727 h 377504"/>
                  <a:gd name="connsiteX20" fmla="*/ 405583 w 423006"/>
                  <a:gd name="connsiteY20" fmla="*/ 320068 h 377504"/>
                  <a:gd name="connsiteX21" fmla="*/ 412912 w 423006"/>
                  <a:gd name="connsiteY21" fmla="*/ 200348 h 377504"/>
                  <a:gd name="connsiteX22" fmla="*/ 359161 w 423006"/>
                  <a:gd name="connsiteY22" fmla="*/ 0 h 377504"/>
                  <a:gd name="connsiteX23" fmla="*/ 156369 w 423006"/>
                  <a:gd name="connsiteY23" fmla="*/ 73298 h 377504"/>
                  <a:gd name="connsiteX24" fmla="*/ 73298 w 423006"/>
                  <a:gd name="connsiteY24" fmla="*/ 80628 h 377504"/>
                  <a:gd name="connsiteX25" fmla="*/ 36649 w 423006"/>
                  <a:gd name="connsiteY25" fmla="*/ 122163 h 377504"/>
                  <a:gd name="connsiteX26" fmla="*/ 48865 w 423006"/>
                  <a:gd name="connsiteY26" fmla="*/ 244327 h 377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23006" h="377504">
                    <a:moveTo>
                      <a:pt x="48865" y="244327"/>
                    </a:moveTo>
                    <a:cubicBezTo>
                      <a:pt x="56195" y="273646"/>
                      <a:pt x="78185" y="302965"/>
                      <a:pt x="75742" y="334727"/>
                    </a:cubicBezTo>
                    <a:cubicBezTo>
                      <a:pt x="75742" y="346944"/>
                      <a:pt x="63525" y="349387"/>
                      <a:pt x="56195" y="342058"/>
                    </a:cubicBezTo>
                    <a:cubicBezTo>
                      <a:pt x="34206" y="324955"/>
                      <a:pt x="19546" y="295635"/>
                      <a:pt x="7330" y="271202"/>
                    </a:cubicBezTo>
                    <a:cubicBezTo>
                      <a:pt x="4887" y="266316"/>
                      <a:pt x="2443" y="261429"/>
                      <a:pt x="0" y="258986"/>
                    </a:cubicBezTo>
                    <a:cubicBezTo>
                      <a:pt x="7330" y="276089"/>
                      <a:pt x="12216" y="290749"/>
                      <a:pt x="17103" y="307851"/>
                    </a:cubicBezTo>
                    <a:cubicBezTo>
                      <a:pt x="21989" y="327398"/>
                      <a:pt x="29320" y="354274"/>
                      <a:pt x="48865" y="366490"/>
                    </a:cubicBezTo>
                    <a:cubicBezTo>
                      <a:pt x="56195" y="371377"/>
                      <a:pt x="78185" y="383593"/>
                      <a:pt x="85514" y="373820"/>
                    </a:cubicBezTo>
                    <a:cubicBezTo>
                      <a:pt x="92844" y="366490"/>
                      <a:pt x="90401" y="354274"/>
                      <a:pt x="90401" y="344500"/>
                    </a:cubicBezTo>
                    <a:cubicBezTo>
                      <a:pt x="87958" y="320068"/>
                      <a:pt x="80628" y="298078"/>
                      <a:pt x="73298" y="273646"/>
                    </a:cubicBezTo>
                    <a:cubicBezTo>
                      <a:pt x="65969" y="251656"/>
                      <a:pt x="56195" y="229667"/>
                      <a:pt x="58638" y="202791"/>
                    </a:cubicBezTo>
                    <a:cubicBezTo>
                      <a:pt x="61082" y="171029"/>
                      <a:pt x="78185" y="139266"/>
                      <a:pt x="107504" y="124606"/>
                    </a:cubicBezTo>
                    <a:cubicBezTo>
                      <a:pt x="136823" y="109947"/>
                      <a:pt x="171029" y="100173"/>
                      <a:pt x="202791" y="95287"/>
                    </a:cubicBezTo>
                    <a:cubicBezTo>
                      <a:pt x="229667" y="90401"/>
                      <a:pt x="258987" y="85514"/>
                      <a:pt x="283419" y="95287"/>
                    </a:cubicBezTo>
                    <a:cubicBezTo>
                      <a:pt x="285863" y="95287"/>
                      <a:pt x="285863" y="100173"/>
                      <a:pt x="283419" y="100173"/>
                    </a:cubicBezTo>
                    <a:cubicBezTo>
                      <a:pt x="239440" y="151482"/>
                      <a:pt x="215007" y="212564"/>
                      <a:pt x="190575" y="276089"/>
                    </a:cubicBezTo>
                    <a:cubicBezTo>
                      <a:pt x="207678" y="251656"/>
                      <a:pt x="224781" y="229667"/>
                      <a:pt x="244327" y="207678"/>
                    </a:cubicBezTo>
                    <a:cubicBezTo>
                      <a:pt x="271203" y="175915"/>
                      <a:pt x="310296" y="153926"/>
                      <a:pt x="332285" y="117277"/>
                    </a:cubicBezTo>
                    <a:cubicBezTo>
                      <a:pt x="332285" y="114833"/>
                      <a:pt x="337171" y="114833"/>
                      <a:pt x="337171" y="117277"/>
                    </a:cubicBezTo>
                    <a:cubicBezTo>
                      <a:pt x="398253" y="173472"/>
                      <a:pt x="430016" y="261429"/>
                      <a:pt x="393367" y="334727"/>
                    </a:cubicBezTo>
                    <a:cubicBezTo>
                      <a:pt x="398253" y="329841"/>
                      <a:pt x="400696" y="324955"/>
                      <a:pt x="405583" y="320068"/>
                    </a:cubicBezTo>
                    <a:cubicBezTo>
                      <a:pt x="430016" y="283419"/>
                      <a:pt x="425129" y="241884"/>
                      <a:pt x="412912" y="200348"/>
                    </a:cubicBezTo>
                    <a:cubicBezTo>
                      <a:pt x="346945" y="87957"/>
                      <a:pt x="359161" y="0"/>
                      <a:pt x="359161" y="0"/>
                    </a:cubicBezTo>
                    <a:cubicBezTo>
                      <a:pt x="359161" y="0"/>
                      <a:pt x="268760" y="46422"/>
                      <a:pt x="156369" y="73298"/>
                    </a:cubicBezTo>
                    <a:cubicBezTo>
                      <a:pt x="124607" y="80628"/>
                      <a:pt x="97731" y="83071"/>
                      <a:pt x="73298" y="80628"/>
                    </a:cubicBezTo>
                    <a:cubicBezTo>
                      <a:pt x="53752" y="87957"/>
                      <a:pt x="41536" y="100173"/>
                      <a:pt x="36649" y="122163"/>
                    </a:cubicBezTo>
                    <a:cubicBezTo>
                      <a:pt x="29320" y="163699"/>
                      <a:pt x="39092" y="205234"/>
                      <a:pt x="48865" y="244327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56" name="Freeform: Shape 3355">
                <a:extLst>
                  <a:ext uri="{FF2B5EF4-FFF2-40B4-BE49-F238E27FC236}">
                    <a16:creationId xmlns:a16="http://schemas.microsoft.com/office/drawing/2014/main" id="{7F6C43E0-F4B6-4E9E-8308-F79B39C280F3}"/>
                  </a:ext>
                </a:extLst>
              </p:cNvPr>
              <p:cNvSpPr/>
              <p:nvPr/>
            </p:nvSpPr>
            <p:spPr>
              <a:xfrm>
                <a:off x="9603013" y="7347820"/>
                <a:ext cx="302043" cy="413570"/>
              </a:xfrm>
              <a:custGeom>
                <a:avLst/>
                <a:gdLst>
                  <a:gd name="connsiteX0" fmla="*/ 23511 w 302043"/>
                  <a:gd name="connsiteY0" fmla="*/ 0 h 413570"/>
                  <a:gd name="connsiteX1" fmla="*/ 1522 w 302043"/>
                  <a:gd name="connsiteY1" fmla="*/ 41536 h 413570"/>
                  <a:gd name="connsiteX2" fmla="*/ 67490 w 302043"/>
                  <a:gd name="connsiteY2" fmla="*/ 222338 h 413570"/>
                  <a:gd name="connsiteX3" fmla="*/ 135902 w 302043"/>
                  <a:gd name="connsiteY3" fmla="*/ 307852 h 413570"/>
                  <a:gd name="connsiteX4" fmla="*/ 248292 w 302043"/>
                  <a:gd name="connsiteY4" fmla="*/ 405583 h 413570"/>
                  <a:gd name="connsiteX5" fmla="*/ 282498 w 302043"/>
                  <a:gd name="connsiteY5" fmla="*/ 410470 h 413570"/>
                  <a:gd name="connsiteX6" fmla="*/ 302044 w 302043"/>
                  <a:gd name="connsiteY6" fmla="*/ 378707 h 413570"/>
                  <a:gd name="connsiteX7" fmla="*/ 280054 w 302043"/>
                  <a:gd name="connsiteY7" fmla="*/ 327398 h 413570"/>
                  <a:gd name="connsiteX8" fmla="*/ 194540 w 302043"/>
                  <a:gd name="connsiteY8" fmla="*/ 197905 h 413570"/>
                  <a:gd name="connsiteX9" fmla="*/ 182324 w 302043"/>
                  <a:gd name="connsiteY9" fmla="*/ 171029 h 413570"/>
                  <a:gd name="connsiteX10" fmla="*/ 243405 w 302043"/>
                  <a:gd name="connsiteY10" fmla="*/ 307852 h 413570"/>
                  <a:gd name="connsiteX11" fmla="*/ 277611 w 302043"/>
                  <a:gd name="connsiteY11" fmla="*/ 371377 h 413570"/>
                  <a:gd name="connsiteX12" fmla="*/ 275168 w 302043"/>
                  <a:gd name="connsiteY12" fmla="*/ 388480 h 413570"/>
                  <a:gd name="connsiteX13" fmla="*/ 221416 w 302043"/>
                  <a:gd name="connsiteY13" fmla="*/ 359161 h 413570"/>
                  <a:gd name="connsiteX14" fmla="*/ 45500 w 302043"/>
                  <a:gd name="connsiteY14" fmla="*/ 136823 h 413570"/>
                  <a:gd name="connsiteX15" fmla="*/ 16182 w 302043"/>
                  <a:gd name="connsiteY15" fmla="*/ 31763 h 413570"/>
                  <a:gd name="connsiteX16" fmla="*/ 23511 w 302043"/>
                  <a:gd name="connsiteY16" fmla="*/ 0 h 413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02043" h="413570">
                    <a:moveTo>
                      <a:pt x="23511" y="0"/>
                    </a:moveTo>
                    <a:cubicBezTo>
                      <a:pt x="11295" y="12216"/>
                      <a:pt x="3965" y="24433"/>
                      <a:pt x="1522" y="41536"/>
                    </a:cubicBezTo>
                    <a:cubicBezTo>
                      <a:pt x="-8251" y="105061"/>
                      <a:pt x="30841" y="173472"/>
                      <a:pt x="67490" y="222338"/>
                    </a:cubicBezTo>
                    <a:cubicBezTo>
                      <a:pt x="89480" y="251657"/>
                      <a:pt x="111469" y="280976"/>
                      <a:pt x="135902" y="307852"/>
                    </a:cubicBezTo>
                    <a:cubicBezTo>
                      <a:pt x="167664" y="344501"/>
                      <a:pt x="204313" y="381150"/>
                      <a:pt x="248292" y="405583"/>
                    </a:cubicBezTo>
                    <a:cubicBezTo>
                      <a:pt x="258065" y="410470"/>
                      <a:pt x="272725" y="417799"/>
                      <a:pt x="282498" y="410470"/>
                    </a:cubicBezTo>
                    <a:cubicBezTo>
                      <a:pt x="292271" y="403139"/>
                      <a:pt x="302044" y="390923"/>
                      <a:pt x="302044" y="378707"/>
                    </a:cubicBezTo>
                    <a:cubicBezTo>
                      <a:pt x="302044" y="359161"/>
                      <a:pt x="289827" y="344501"/>
                      <a:pt x="280054" y="327398"/>
                    </a:cubicBezTo>
                    <a:cubicBezTo>
                      <a:pt x="253178" y="283419"/>
                      <a:pt x="218973" y="244327"/>
                      <a:pt x="194540" y="197905"/>
                    </a:cubicBezTo>
                    <a:cubicBezTo>
                      <a:pt x="189653" y="188132"/>
                      <a:pt x="184767" y="180802"/>
                      <a:pt x="182324" y="171029"/>
                    </a:cubicBezTo>
                    <a:cubicBezTo>
                      <a:pt x="199427" y="219894"/>
                      <a:pt x="218973" y="263874"/>
                      <a:pt x="243405" y="307852"/>
                    </a:cubicBezTo>
                    <a:cubicBezTo>
                      <a:pt x="255622" y="327398"/>
                      <a:pt x="270281" y="349388"/>
                      <a:pt x="277611" y="371377"/>
                    </a:cubicBezTo>
                    <a:cubicBezTo>
                      <a:pt x="280054" y="378707"/>
                      <a:pt x="282498" y="386037"/>
                      <a:pt x="275168" y="388480"/>
                    </a:cubicBezTo>
                    <a:cubicBezTo>
                      <a:pt x="260508" y="398253"/>
                      <a:pt x="228746" y="368934"/>
                      <a:pt x="221416" y="359161"/>
                    </a:cubicBezTo>
                    <a:cubicBezTo>
                      <a:pt x="153004" y="295636"/>
                      <a:pt x="89480" y="219894"/>
                      <a:pt x="45500" y="136823"/>
                    </a:cubicBezTo>
                    <a:cubicBezTo>
                      <a:pt x="28398" y="105061"/>
                      <a:pt x="6408" y="70855"/>
                      <a:pt x="16182" y="31763"/>
                    </a:cubicBezTo>
                    <a:cubicBezTo>
                      <a:pt x="13738" y="24433"/>
                      <a:pt x="18624" y="12216"/>
                      <a:pt x="23511" y="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57" name="Freeform: Shape 3356">
                <a:extLst>
                  <a:ext uri="{FF2B5EF4-FFF2-40B4-BE49-F238E27FC236}">
                    <a16:creationId xmlns:a16="http://schemas.microsoft.com/office/drawing/2014/main" id="{58139F1C-B8E9-402E-B418-D182E2777B89}"/>
                  </a:ext>
                </a:extLst>
              </p:cNvPr>
              <p:cNvSpPr/>
              <p:nvPr/>
            </p:nvSpPr>
            <p:spPr>
              <a:xfrm>
                <a:off x="9255147" y="7665445"/>
                <a:ext cx="395902" cy="284155"/>
              </a:xfrm>
              <a:custGeom>
                <a:avLst/>
                <a:gdLst>
                  <a:gd name="connsiteX0" fmla="*/ 344501 w 395902"/>
                  <a:gd name="connsiteY0" fmla="*/ 251657 h 284155"/>
                  <a:gd name="connsiteX1" fmla="*/ 258987 w 395902"/>
                  <a:gd name="connsiteY1" fmla="*/ 207678 h 284155"/>
                  <a:gd name="connsiteX2" fmla="*/ 129494 w 395902"/>
                  <a:gd name="connsiteY2" fmla="*/ 117277 h 284155"/>
                  <a:gd name="connsiteX3" fmla="*/ 14660 w 395902"/>
                  <a:gd name="connsiteY3" fmla="*/ 24433 h 284155"/>
                  <a:gd name="connsiteX4" fmla="*/ 0 w 395902"/>
                  <a:gd name="connsiteY4" fmla="*/ 0 h 284155"/>
                  <a:gd name="connsiteX5" fmla="*/ 31763 w 395902"/>
                  <a:gd name="connsiteY5" fmla="*/ 61082 h 284155"/>
                  <a:gd name="connsiteX6" fmla="*/ 134380 w 395902"/>
                  <a:gd name="connsiteY6" fmla="*/ 146596 h 284155"/>
                  <a:gd name="connsiteX7" fmla="*/ 258987 w 395902"/>
                  <a:gd name="connsiteY7" fmla="*/ 232111 h 284155"/>
                  <a:gd name="connsiteX8" fmla="*/ 329841 w 395902"/>
                  <a:gd name="connsiteY8" fmla="*/ 278533 h 284155"/>
                  <a:gd name="connsiteX9" fmla="*/ 395810 w 395902"/>
                  <a:gd name="connsiteY9" fmla="*/ 254100 h 284155"/>
                  <a:gd name="connsiteX10" fmla="*/ 327399 w 395902"/>
                  <a:gd name="connsiteY10" fmla="*/ 178359 h 284155"/>
                  <a:gd name="connsiteX11" fmla="*/ 224781 w 395902"/>
                  <a:gd name="connsiteY11" fmla="*/ 95287 h 284155"/>
                  <a:gd name="connsiteX12" fmla="*/ 173472 w 395902"/>
                  <a:gd name="connsiteY12" fmla="*/ 39092 h 284155"/>
                  <a:gd name="connsiteX13" fmla="*/ 207678 w 395902"/>
                  <a:gd name="connsiteY13" fmla="*/ 80628 h 284155"/>
                  <a:gd name="connsiteX14" fmla="*/ 310296 w 395902"/>
                  <a:gd name="connsiteY14" fmla="*/ 180802 h 284155"/>
                  <a:gd name="connsiteX15" fmla="*/ 361604 w 395902"/>
                  <a:gd name="connsiteY15" fmla="*/ 229667 h 284155"/>
                  <a:gd name="connsiteX16" fmla="*/ 344501 w 395902"/>
                  <a:gd name="connsiteY16" fmla="*/ 251657 h 284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95902" h="284155">
                    <a:moveTo>
                      <a:pt x="344501" y="251657"/>
                    </a:moveTo>
                    <a:cubicBezTo>
                      <a:pt x="315182" y="244327"/>
                      <a:pt x="285863" y="222338"/>
                      <a:pt x="258987" y="207678"/>
                    </a:cubicBezTo>
                    <a:cubicBezTo>
                      <a:pt x="215008" y="178359"/>
                      <a:pt x="173472" y="146596"/>
                      <a:pt x="129494" y="117277"/>
                    </a:cubicBezTo>
                    <a:cubicBezTo>
                      <a:pt x="87958" y="90401"/>
                      <a:pt x="48865" y="61082"/>
                      <a:pt x="14660" y="24433"/>
                    </a:cubicBezTo>
                    <a:cubicBezTo>
                      <a:pt x="7330" y="17103"/>
                      <a:pt x="2443" y="9773"/>
                      <a:pt x="0" y="0"/>
                    </a:cubicBezTo>
                    <a:cubicBezTo>
                      <a:pt x="7330" y="21989"/>
                      <a:pt x="17103" y="43979"/>
                      <a:pt x="31763" y="61082"/>
                    </a:cubicBezTo>
                    <a:cubicBezTo>
                      <a:pt x="61082" y="95287"/>
                      <a:pt x="97731" y="119720"/>
                      <a:pt x="134380" y="146596"/>
                    </a:cubicBezTo>
                    <a:cubicBezTo>
                      <a:pt x="173472" y="175916"/>
                      <a:pt x="219894" y="200348"/>
                      <a:pt x="258987" y="232111"/>
                    </a:cubicBezTo>
                    <a:cubicBezTo>
                      <a:pt x="280976" y="249214"/>
                      <a:pt x="302966" y="268760"/>
                      <a:pt x="329841" y="278533"/>
                    </a:cubicBezTo>
                    <a:cubicBezTo>
                      <a:pt x="354274" y="288306"/>
                      <a:pt x="393367" y="288306"/>
                      <a:pt x="395810" y="254100"/>
                    </a:cubicBezTo>
                    <a:cubicBezTo>
                      <a:pt x="398253" y="217451"/>
                      <a:pt x="351831" y="197905"/>
                      <a:pt x="327399" y="178359"/>
                    </a:cubicBezTo>
                    <a:cubicBezTo>
                      <a:pt x="290750" y="153926"/>
                      <a:pt x="256543" y="127050"/>
                      <a:pt x="224781" y="95287"/>
                    </a:cubicBezTo>
                    <a:cubicBezTo>
                      <a:pt x="207678" y="78185"/>
                      <a:pt x="190575" y="58638"/>
                      <a:pt x="173472" y="39092"/>
                    </a:cubicBezTo>
                    <a:cubicBezTo>
                      <a:pt x="185689" y="53752"/>
                      <a:pt x="195462" y="68412"/>
                      <a:pt x="207678" y="80628"/>
                    </a:cubicBezTo>
                    <a:cubicBezTo>
                      <a:pt x="239441" y="114834"/>
                      <a:pt x="273646" y="151483"/>
                      <a:pt x="310296" y="180802"/>
                    </a:cubicBezTo>
                    <a:cubicBezTo>
                      <a:pt x="327399" y="195462"/>
                      <a:pt x="351831" y="207678"/>
                      <a:pt x="361604" y="229667"/>
                    </a:cubicBezTo>
                    <a:cubicBezTo>
                      <a:pt x="371377" y="244327"/>
                      <a:pt x="359161" y="254100"/>
                      <a:pt x="344501" y="251657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58" name="Freeform: Shape 3357">
                <a:extLst>
                  <a:ext uri="{FF2B5EF4-FFF2-40B4-BE49-F238E27FC236}">
                    <a16:creationId xmlns:a16="http://schemas.microsoft.com/office/drawing/2014/main" id="{DB08AE44-5D82-4CC6-A589-EFFDD3BE7863}"/>
                  </a:ext>
                </a:extLst>
              </p:cNvPr>
              <p:cNvSpPr/>
              <p:nvPr/>
            </p:nvSpPr>
            <p:spPr>
              <a:xfrm>
                <a:off x="9015706" y="8085687"/>
                <a:ext cx="633145" cy="135984"/>
              </a:xfrm>
              <a:custGeom>
                <a:avLst/>
                <a:gdLst>
                  <a:gd name="connsiteX0" fmla="*/ 552179 w 633145"/>
                  <a:gd name="connsiteY0" fmla="*/ 87958 h 135984"/>
                  <a:gd name="connsiteX1" fmla="*/ 500870 w 633145"/>
                  <a:gd name="connsiteY1" fmla="*/ 97731 h 135984"/>
                  <a:gd name="connsiteX2" fmla="*/ 215007 w 633145"/>
                  <a:gd name="connsiteY2" fmla="*/ 105060 h 135984"/>
                  <a:gd name="connsiteX3" fmla="*/ 0 w 633145"/>
                  <a:gd name="connsiteY3" fmla="*/ 26876 h 135984"/>
                  <a:gd name="connsiteX4" fmla="*/ 83071 w 633145"/>
                  <a:gd name="connsiteY4" fmla="*/ 90401 h 135984"/>
                  <a:gd name="connsiteX5" fmla="*/ 249214 w 633145"/>
                  <a:gd name="connsiteY5" fmla="*/ 131936 h 135984"/>
                  <a:gd name="connsiteX6" fmla="*/ 386036 w 633145"/>
                  <a:gd name="connsiteY6" fmla="*/ 134380 h 135984"/>
                  <a:gd name="connsiteX7" fmla="*/ 498427 w 633145"/>
                  <a:gd name="connsiteY7" fmla="*/ 129493 h 135984"/>
                  <a:gd name="connsiteX8" fmla="*/ 605931 w 633145"/>
                  <a:gd name="connsiteY8" fmla="*/ 97731 h 135984"/>
                  <a:gd name="connsiteX9" fmla="*/ 625477 w 633145"/>
                  <a:gd name="connsiteY9" fmla="*/ 41535 h 135984"/>
                  <a:gd name="connsiteX10" fmla="*/ 571725 w 633145"/>
                  <a:gd name="connsiteY10" fmla="*/ 17102 h 135984"/>
                  <a:gd name="connsiteX11" fmla="*/ 432459 w 633145"/>
                  <a:gd name="connsiteY11" fmla="*/ 21989 h 135984"/>
                  <a:gd name="connsiteX12" fmla="*/ 288306 w 633145"/>
                  <a:gd name="connsiteY12" fmla="*/ 7330 h 135984"/>
                  <a:gd name="connsiteX13" fmla="*/ 254100 w 633145"/>
                  <a:gd name="connsiteY13" fmla="*/ 0 h 135984"/>
                  <a:gd name="connsiteX14" fmla="*/ 349387 w 633145"/>
                  <a:gd name="connsiteY14" fmla="*/ 21989 h 135984"/>
                  <a:gd name="connsiteX15" fmla="*/ 508200 w 633145"/>
                  <a:gd name="connsiteY15" fmla="*/ 43979 h 135984"/>
                  <a:gd name="connsiteX16" fmla="*/ 574168 w 633145"/>
                  <a:gd name="connsiteY16" fmla="*/ 70855 h 135984"/>
                  <a:gd name="connsiteX17" fmla="*/ 552179 w 633145"/>
                  <a:gd name="connsiteY17" fmla="*/ 87958 h 135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633145" h="135984">
                    <a:moveTo>
                      <a:pt x="552179" y="87958"/>
                    </a:moveTo>
                    <a:cubicBezTo>
                      <a:pt x="535076" y="92844"/>
                      <a:pt x="517973" y="95287"/>
                      <a:pt x="500870" y="97731"/>
                    </a:cubicBezTo>
                    <a:cubicBezTo>
                      <a:pt x="405583" y="114833"/>
                      <a:pt x="310296" y="117277"/>
                      <a:pt x="215007" y="105060"/>
                    </a:cubicBezTo>
                    <a:cubicBezTo>
                      <a:pt x="139267" y="95287"/>
                      <a:pt x="53752" y="83071"/>
                      <a:pt x="0" y="26876"/>
                    </a:cubicBezTo>
                    <a:cubicBezTo>
                      <a:pt x="9773" y="58638"/>
                      <a:pt x="56195" y="80628"/>
                      <a:pt x="83071" y="90401"/>
                    </a:cubicBezTo>
                    <a:cubicBezTo>
                      <a:pt x="134380" y="114833"/>
                      <a:pt x="193018" y="127050"/>
                      <a:pt x="249214" y="131936"/>
                    </a:cubicBezTo>
                    <a:cubicBezTo>
                      <a:pt x="295636" y="136823"/>
                      <a:pt x="339614" y="136823"/>
                      <a:pt x="386036" y="134380"/>
                    </a:cubicBezTo>
                    <a:cubicBezTo>
                      <a:pt x="422685" y="134380"/>
                      <a:pt x="459334" y="134380"/>
                      <a:pt x="498427" y="129493"/>
                    </a:cubicBezTo>
                    <a:cubicBezTo>
                      <a:pt x="535076" y="124607"/>
                      <a:pt x="576612" y="119720"/>
                      <a:pt x="605931" y="97731"/>
                    </a:cubicBezTo>
                    <a:cubicBezTo>
                      <a:pt x="623034" y="85514"/>
                      <a:pt x="645023" y="61082"/>
                      <a:pt x="625477" y="41535"/>
                    </a:cubicBezTo>
                    <a:cubicBezTo>
                      <a:pt x="610817" y="26876"/>
                      <a:pt x="591272" y="19546"/>
                      <a:pt x="571725" y="17102"/>
                    </a:cubicBezTo>
                    <a:cubicBezTo>
                      <a:pt x="525303" y="9773"/>
                      <a:pt x="478881" y="21989"/>
                      <a:pt x="432459" y="21989"/>
                    </a:cubicBezTo>
                    <a:cubicBezTo>
                      <a:pt x="383594" y="21989"/>
                      <a:pt x="334728" y="14660"/>
                      <a:pt x="288306" y="7330"/>
                    </a:cubicBezTo>
                    <a:cubicBezTo>
                      <a:pt x="276089" y="4886"/>
                      <a:pt x="266316" y="2443"/>
                      <a:pt x="254100" y="0"/>
                    </a:cubicBezTo>
                    <a:cubicBezTo>
                      <a:pt x="285863" y="9773"/>
                      <a:pt x="317625" y="17102"/>
                      <a:pt x="349387" y="21989"/>
                    </a:cubicBezTo>
                    <a:cubicBezTo>
                      <a:pt x="403139" y="31762"/>
                      <a:pt x="456892" y="36649"/>
                      <a:pt x="508200" y="43979"/>
                    </a:cubicBezTo>
                    <a:cubicBezTo>
                      <a:pt x="525303" y="46422"/>
                      <a:pt x="576612" y="43979"/>
                      <a:pt x="574168" y="70855"/>
                    </a:cubicBezTo>
                    <a:cubicBezTo>
                      <a:pt x="576612" y="80628"/>
                      <a:pt x="559509" y="85514"/>
                      <a:pt x="552179" y="87958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59" name="Freeform: Shape 3358">
                <a:extLst>
                  <a:ext uri="{FF2B5EF4-FFF2-40B4-BE49-F238E27FC236}">
                    <a16:creationId xmlns:a16="http://schemas.microsoft.com/office/drawing/2014/main" id="{F69BFDFC-7891-46DB-A3F8-82486805B96E}"/>
                  </a:ext>
                </a:extLst>
              </p:cNvPr>
              <p:cNvSpPr/>
              <p:nvPr/>
            </p:nvSpPr>
            <p:spPr>
              <a:xfrm>
                <a:off x="9035252" y="8401210"/>
                <a:ext cx="549735" cy="213545"/>
              </a:xfrm>
              <a:custGeom>
                <a:avLst/>
                <a:gdLst>
                  <a:gd name="connsiteX0" fmla="*/ 217452 w 549735"/>
                  <a:gd name="connsiteY0" fmla="*/ 182904 h 213545"/>
                  <a:gd name="connsiteX1" fmla="*/ 146596 w 549735"/>
                  <a:gd name="connsiteY1" fmla="*/ 192677 h 213545"/>
                  <a:gd name="connsiteX2" fmla="*/ 85514 w 549735"/>
                  <a:gd name="connsiteY2" fmla="*/ 197564 h 213545"/>
                  <a:gd name="connsiteX3" fmla="*/ 0 w 549735"/>
                  <a:gd name="connsiteY3" fmla="*/ 163358 h 213545"/>
                  <a:gd name="connsiteX4" fmla="*/ 105061 w 549735"/>
                  <a:gd name="connsiteY4" fmla="*/ 212223 h 213545"/>
                  <a:gd name="connsiteX5" fmla="*/ 334728 w 549735"/>
                  <a:gd name="connsiteY5" fmla="*/ 170688 h 213545"/>
                  <a:gd name="connsiteX6" fmla="*/ 447119 w 549735"/>
                  <a:gd name="connsiteY6" fmla="*/ 129152 h 213545"/>
                  <a:gd name="connsiteX7" fmla="*/ 513087 w 549735"/>
                  <a:gd name="connsiteY7" fmla="*/ 85173 h 213545"/>
                  <a:gd name="connsiteX8" fmla="*/ 549736 w 549735"/>
                  <a:gd name="connsiteY8" fmla="*/ 19205 h 213545"/>
                  <a:gd name="connsiteX9" fmla="*/ 434902 w 549735"/>
                  <a:gd name="connsiteY9" fmla="*/ 38751 h 213545"/>
                  <a:gd name="connsiteX10" fmla="*/ 361604 w 549735"/>
                  <a:gd name="connsiteY10" fmla="*/ 70513 h 213545"/>
                  <a:gd name="connsiteX11" fmla="*/ 469108 w 549735"/>
                  <a:gd name="connsiteY11" fmla="*/ 48524 h 213545"/>
                  <a:gd name="connsiteX12" fmla="*/ 515530 w 549735"/>
                  <a:gd name="connsiteY12" fmla="*/ 58297 h 213545"/>
                  <a:gd name="connsiteX13" fmla="*/ 471551 w 549735"/>
                  <a:gd name="connsiteY13" fmla="*/ 99833 h 213545"/>
                  <a:gd name="connsiteX14" fmla="*/ 217452 w 549735"/>
                  <a:gd name="connsiteY14" fmla="*/ 182904 h 213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49735" h="213545">
                    <a:moveTo>
                      <a:pt x="217452" y="182904"/>
                    </a:moveTo>
                    <a:cubicBezTo>
                      <a:pt x="193019" y="185347"/>
                      <a:pt x="171029" y="187791"/>
                      <a:pt x="146596" y="192677"/>
                    </a:cubicBezTo>
                    <a:cubicBezTo>
                      <a:pt x="127050" y="195120"/>
                      <a:pt x="105061" y="200007"/>
                      <a:pt x="85514" y="197564"/>
                    </a:cubicBezTo>
                    <a:cubicBezTo>
                      <a:pt x="51309" y="197564"/>
                      <a:pt x="24433" y="182904"/>
                      <a:pt x="0" y="163358"/>
                    </a:cubicBezTo>
                    <a:cubicBezTo>
                      <a:pt x="26876" y="192677"/>
                      <a:pt x="65969" y="207337"/>
                      <a:pt x="105061" y="212223"/>
                    </a:cubicBezTo>
                    <a:cubicBezTo>
                      <a:pt x="183245" y="219553"/>
                      <a:pt x="261430" y="195120"/>
                      <a:pt x="334728" y="170688"/>
                    </a:cubicBezTo>
                    <a:cubicBezTo>
                      <a:pt x="371377" y="158471"/>
                      <a:pt x="410470" y="148698"/>
                      <a:pt x="447119" y="129152"/>
                    </a:cubicBezTo>
                    <a:cubicBezTo>
                      <a:pt x="471551" y="116935"/>
                      <a:pt x="493541" y="102276"/>
                      <a:pt x="513087" y="85173"/>
                    </a:cubicBezTo>
                    <a:cubicBezTo>
                      <a:pt x="530190" y="68070"/>
                      <a:pt x="549736" y="43637"/>
                      <a:pt x="549736" y="19205"/>
                    </a:cubicBezTo>
                    <a:cubicBezTo>
                      <a:pt x="549736" y="-29661"/>
                      <a:pt x="454448" y="28978"/>
                      <a:pt x="434902" y="38751"/>
                    </a:cubicBezTo>
                    <a:cubicBezTo>
                      <a:pt x="410470" y="50968"/>
                      <a:pt x="386037" y="63184"/>
                      <a:pt x="361604" y="70513"/>
                    </a:cubicBezTo>
                    <a:cubicBezTo>
                      <a:pt x="398253" y="65627"/>
                      <a:pt x="432459" y="53411"/>
                      <a:pt x="469108" y="48524"/>
                    </a:cubicBezTo>
                    <a:cubicBezTo>
                      <a:pt x="473995" y="48524"/>
                      <a:pt x="525303" y="36308"/>
                      <a:pt x="515530" y="58297"/>
                    </a:cubicBezTo>
                    <a:cubicBezTo>
                      <a:pt x="508201" y="75400"/>
                      <a:pt x="488654" y="90060"/>
                      <a:pt x="471551" y="99833"/>
                    </a:cubicBezTo>
                    <a:cubicBezTo>
                      <a:pt x="395810" y="148698"/>
                      <a:pt x="302966" y="170688"/>
                      <a:pt x="217452" y="18290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60" name="Freeform: Shape 3359">
                <a:extLst>
                  <a:ext uri="{FF2B5EF4-FFF2-40B4-BE49-F238E27FC236}">
                    <a16:creationId xmlns:a16="http://schemas.microsoft.com/office/drawing/2014/main" id="{E3AF661D-E76E-4198-80C1-F9CE7A86A68D}"/>
                  </a:ext>
                </a:extLst>
              </p:cNvPr>
              <p:cNvSpPr/>
              <p:nvPr/>
            </p:nvSpPr>
            <p:spPr>
              <a:xfrm>
                <a:off x="9523906" y="8547465"/>
                <a:ext cx="215440" cy="439788"/>
              </a:xfrm>
              <a:custGeom>
                <a:avLst/>
                <a:gdLst>
                  <a:gd name="connsiteX0" fmla="*/ 87958 w 215440"/>
                  <a:gd name="connsiteY0" fmla="*/ 439789 h 439788"/>
                  <a:gd name="connsiteX1" fmla="*/ 102618 w 215440"/>
                  <a:gd name="connsiteY1" fmla="*/ 383594 h 439788"/>
                  <a:gd name="connsiteX2" fmla="*/ 149040 w 215440"/>
                  <a:gd name="connsiteY2" fmla="*/ 320068 h 439788"/>
                  <a:gd name="connsiteX3" fmla="*/ 197905 w 215440"/>
                  <a:gd name="connsiteY3" fmla="*/ 263873 h 439788"/>
                  <a:gd name="connsiteX4" fmla="*/ 212565 w 215440"/>
                  <a:gd name="connsiteY4" fmla="*/ 178358 h 439788"/>
                  <a:gd name="connsiteX5" fmla="*/ 190575 w 215440"/>
                  <a:gd name="connsiteY5" fmla="*/ 114834 h 439788"/>
                  <a:gd name="connsiteX6" fmla="*/ 202792 w 215440"/>
                  <a:gd name="connsiteY6" fmla="*/ 0 h 439788"/>
                  <a:gd name="connsiteX7" fmla="*/ 105061 w 215440"/>
                  <a:gd name="connsiteY7" fmla="*/ 61082 h 439788"/>
                  <a:gd name="connsiteX8" fmla="*/ 41536 w 215440"/>
                  <a:gd name="connsiteY8" fmla="*/ 87958 h 439788"/>
                  <a:gd name="connsiteX9" fmla="*/ 0 w 215440"/>
                  <a:gd name="connsiteY9" fmla="*/ 153926 h 439788"/>
                  <a:gd name="connsiteX10" fmla="*/ 9774 w 215440"/>
                  <a:gd name="connsiteY10" fmla="*/ 136823 h 439788"/>
                  <a:gd name="connsiteX11" fmla="*/ 114834 w 215440"/>
                  <a:gd name="connsiteY11" fmla="*/ 80628 h 439788"/>
                  <a:gd name="connsiteX12" fmla="*/ 183245 w 215440"/>
                  <a:gd name="connsiteY12" fmla="*/ 48865 h 439788"/>
                  <a:gd name="connsiteX13" fmla="*/ 190575 w 215440"/>
                  <a:gd name="connsiteY13" fmla="*/ 146596 h 439788"/>
                  <a:gd name="connsiteX14" fmla="*/ 139267 w 215440"/>
                  <a:gd name="connsiteY14" fmla="*/ 300522 h 439788"/>
                  <a:gd name="connsiteX15" fmla="*/ 87958 w 215440"/>
                  <a:gd name="connsiteY15" fmla="*/ 439789 h 439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15440" h="439788">
                    <a:moveTo>
                      <a:pt x="87958" y="439789"/>
                    </a:moveTo>
                    <a:cubicBezTo>
                      <a:pt x="87958" y="420243"/>
                      <a:pt x="92845" y="400696"/>
                      <a:pt x="102618" y="383594"/>
                    </a:cubicBezTo>
                    <a:cubicBezTo>
                      <a:pt x="114834" y="359161"/>
                      <a:pt x="129494" y="339614"/>
                      <a:pt x="149040" y="320068"/>
                    </a:cubicBezTo>
                    <a:cubicBezTo>
                      <a:pt x="166143" y="302965"/>
                      <a:pt x="185689" y="285863"/>
                      <a:pt x="197905" y="263873"/>
                    </a:cubicBezTo>
                    <a:cubicBezTo>
                      <a:pt x="212565" y="236997"/>
                      <a:pt x="219894" y="207678"/>
                      <a:pt x="212565" y="178358"/>
                    </a:cubicBezTo>
                    <a:cubicBezTo>
                      <a:pt x="207678" y="156369"/>
                      <a:pt x="197905" y="136823"/>
                      <a:pt x="190575" y="114834"/>
                    </a:cubicBezTo>
                    <a:cubicBezTo>
                      <a:pt x="178359" y="73298"/>
                      <a:pt x="188132" y="36649"/>
                      <a:pt x="202792" y="0"/>
                    </a:cubicBezTo>
                    <a:cubicBezTo>
                      <a:pt x="178359" y="31762"/>
                      <a:pt x="144154" y="48865"/>
                      <a:pt x="105061" y="61082"/>
                    </a:cubicBezTo>
                    <a:cubicBezTo>
                      <a:pt x="83072" y="65969"/>
                      <a:pt x="58639" y="73298"/>
                      <a:pt x="41536" y="87958"/>
                    </a:cubicBezTo>
                    <a:cubicBezTo>
                      <a:pt x="21990" y="105060"/>
                      <a:pt x="9774" y="129493"/>
                      <a:pt x="0" y="153926"/>
                    </a:cubicBezTo>
                    <a:cubicBezTo>
                      <a:pt x="2443" y="149040"/>
                      <a:pt x="7330" y="141709"/>
                      <a:pt x="9774" y="136823"/>
                    </a:cubicBezTo>
                    <a:cubicBezTo>
                      <a:pt x="36649" y="90401"/>
                      <a:pt x="61082" y="80628"/>
                      <a:pt x="114834" y="80628"/>
                    </a:cubicBezTo>
                    <a:cubicBezTo>
                      <a:pt x="166143" y="80628"/>
                      <a:pt x="183245" y="48865"/>
                      <a:pt x="183245" y="48865"/>
                    </a:cubicBezTo>
                    <a:cubicBezTo>
                      <a:pt x="166143" y="80628"/>
                      <a:pt x="175916" y="95287"/>
                      <a:pt x="190575" y="146596"/>
                    </a:cubicBezTo>
                    <a:cubicBezTo>
                      <a:pt x="205235" y="195462"/>
                      <a:pt x="190575" y="268760"/>
                      <a:pt x="139267" y="300522"/>
                    </a:cubicBezTo>
                    <a:cubicBezTo>
                      <a:pt x="102618" y="320068"/>
                      <a:pt x="83072" y="376263"/>
                      <a:pt x="87958" y="43978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61" name="Freeform: Shape 3360">
                <a:extLst>
                  <a:ext uri="{FF2B5EF4-FFF2-40B4-BE49-F238E27FC236}">
                    <a16:creationId xmlns:a16="http://schemas.microsoft.com/office/drawing/2014/main" id="{6D865D5D-6A04-4C34-B4A4-9DA2FDF9E7B5}"/>
                  </a:ext>
                </a:extLst>
              </p:cNvPr>
              <p:cNvSpPr/>
              <p:nvPr/>
            </p:nvSpPr>
            <p:spPr>
              <a:xfrm>
                <a:off x="10193363" y="8520589"/>
                <a:ext cx="26875" cy="56195"/>
              </a:xfrm>
              <a:custGeom>
                <a:avLst/>
                <a:gdLst>
                  <a:gd name="connsiteX0" fmla="*/ 4886 w 26875"/>
                  <a:gd name="connsiteY0" fmla="*/ 17103 h 56195"/>
                  <a:gd name="connsiteX1" fmla="*/ 4886 w 26875"/>
                  <a:gd name="connsiteY1" fmla="*/ 17103 h 56195"/>
                  <a:gd name="connsiteX2" fmla="*/ 26875 w 26875"/>
                  <a:gd name="connsiteY2" fmla="*/ 56196 h 56195"/>
                  <a:gd name="connsiteX3" fmla="*/ 4886 w 26875"/>
                  <a:gd name="connsiteY3" fmla="*/ 7330 h 56195"/>
                  <a:gd name="connsiteX4" fmla="*/ 0 w 26875"/>
                  <a:gd name="connsiteY4" fmla="*/ 0 h 56195"/>
                  <a:gd name="connsiteX5" fmla="*/ 4886 w 26875"/>
                  <a:gd name="connsiteY5" fmla="*/ 17103 h 56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875" h="56195">
                    <a:moveTo>
                      <a:pt x="4886" y="17103"/>
                    </a:moveTo>
                    <a:cubicBezTo>
                      <a:pt x="4886" y="19547"/>
                      <a:pt x="4886" y="19547"/>
                      <a:pt x="4886" y="17103"/>
                    </a:cubicBezTo>
                    <a:cubicBezTo>
                      <a:pt x="12216" y="31763"/>
                      <a:pt x="19546" y="43979"/>
                      <a:pt x="26875" y="56196"/>
                    </a:cubicBezTo>
                    <a:cubicBezTo>
                      <a:pt x="19546" y="39092"/>
                      <a:pt x="12216" y="21989"/>
                      <a:pt x="4886" y="7330"/>
                    </a:cubicBezTo>
                    <a:cubicBezTo>
                      <a:pt x="2443" y="4887"/>
                      <a:pt x="2443" y="2443"/>
                      <a:pt x="0" y="0"/>
                    </a:cubicBezTo>
                    <a:cubicBezTo>
                      <a:pt x="2443" y="4887"/>
                      <a:pt x="2443" y="12216"/>
                      <a:pt x="4886" y="1710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62" name="Freeform: Shape 3361">
                <a:extLst>
                  <a:ext uri="{FF2B5EF4-FFF2-40B4-BE49-F238E27FC236}">
                    <a16:creationId xmlns:a16="http://schemas.microsoft.com/office/drawing/2014/main" id="{2BCA565E-5D09-45BB-8E80-DC8228C45F12}"/>
                  </a:ext>
                </a:extLst>
              </p:cNvPr>
              <p:cNvSpPr/>
              <p:nvPr/>
            </p:nvSpPr>
            <p:spPr>
              <a:xfrm>
                <a:off x="10115178" y="8469283"/>
                <a:ext cx="151483" cy="359157"/>
              </a:xfrm>
              <a:custGeom>
                <a:avLst/>
                <a:gdLst>
                  <a:gd name="connsiteX0" fmla="*/ 0 w 151483"/>
                  <a:gd name="connsiteY0" fmla="*/ 51306 h 359157"/>
                  <a:gd name="connsiteX1" fmla="*/ 26876 w 151483"/>
                  <a:gd name="connsiteY1" fmla="*/ 144150 h 359157"/>
                  <a:gd name="connsiteX2" fmla="*/ 151483 w 151483"/>
                  <a:gd name="connsiteY2" fmla="*/ 359158 h 359157"/>
                  <a:gd name="connsiteX3" fmla="*/ 114834 w 151483"/>
                  <a:gd name="connsiteY3" fmla="*/ 307849 h 359157"/>
                  <a:gd name="connsiteX4" fmla="*/ 24433 w 151483"/>
                  <a:gd name="connsiteY4" fmla="*/ 75738 h 359157"/>
                  <a:gd name="connsiteX5" fmla="*/ 41536 w 151483"/>
                  <a:gd name="connsiteY5" fmla="*/ 12213 h 359157"/>
                  <a:gd name="connsiteX6" fmla="*/ 58638 w 151483"/>
                  <a:gd name="connsiteY6" fmla="*/ 26873 h 359157"/>
                  <a:gd name="connsiteX7" fmla="*/ 56195 w 151483"/>
                  <a:gd name="connsiteY7" fmla="*/ 21987 h 359157"/>
                  <a:gd name="connsiteX8" fmla="*/ 56195 w 151483"/>
                  <a:gd name="connsiteY8" fmla="*/ 19543 h 359157"/>
                  <a:gd name="connsiteX9" fmla="*/ 41536 w 151483"/>
                  <a:gd name="connsiteY9" fmla="*/ 4884 h 359157"/>
                  <a:gd name="connsiteX10" fmla="*/ 0 w 151483"/>
                  <a:gd name="connsiteY10" fmla="*/ 51306 h 359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1483" h="359157">
                    <a:moveTo>
                      <a:pt x="0" y="51306"/>
                    </a:moveTo>
                    <a:cubicBezTo>
                      <a:pt x="2443" y="83069"/>
                      <a:pt x="14660" y="112387"/>
                      <a:pt x="26876" y="144150"/>
                    </a:cubicBezTo>
                    <a:cubicBezTo>
                      <a:pt x="53752" y="207675"/>
                      <a:pt x="90401" y="307849"/>
                      <a:pt x="151483" y="359158"/>
                    </a:cubicBezTo>
                    <a:cubicBezTo>
                      <a:pt x="136823" y="344498"/>
                      <a:pt x="124607" y="327396"/>
                      <a:pt x="114834" y="307849"/>
                    </a:cubicBezTo>
                    <a:cubicBezTo>
                      <a:pt x="78185" y="234551"/>
                      <a:pt x="41536" y="156367"/>
                      <a:pt x="24433" y="75738"/>
                    </a:cubicBezTo>
                    <a:cubicBezTo>
                      <a:pt x="21989" y="63522"/>
                      <a:pt x="9773" y="-3"/>
                      <a:pt x="41536" y="12213"/>
                    </a:cubicBezTo>
                    <a:cubicBezTo>
                      <a:pt x="48865" y="14657"/>
                      <a:pt x="53752" y="19543"/>
                      <a:pt x="58638" y="26873"/>
                    </a:cubicBezTo>
                    <a:cubicBezTo>
                      <a:pt x="58638" y="24430"/>
                      <a:pt x="56195" y="24430"/>
                      <a:pt x="56195" y="21987"/>
                    </a:cubicBezTo>
                    <a:cubicBezTo>
                      <a:pt x="56195" y="21987"/>
                      <a:pt x="56195" y="21987"/>
                      <a:pt x="56195" y="19543"/>
                    </a:cubicBezTo>
                    <a:cubicBezTo>
                      <a:pt x="51309" y="14657"/>
                      <a:pt x="46422" y="9770"/>
                      <a:pt x="41536" y="4884"/>
                    </a:cubicBezTo>
                    <a:cubicBezTo>
                      <a:pt x="14660" y="-14662"/>
                      <a:pt x="0" y="29316"/>
                      <a:pt x="0" y="5130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63" name="Freeform: Shape 3362">
                <a:extLst>
                  <a:ext uri="{FF2B5EF4-FFF2-40B4-BE49-F238E27FC236}">
                    <a16:creationId xmlns:a16="http://schemas.microsoft.com/office/drawing/2014/main" id="{0646F43C-63D7-4FA0-8ACC-3BEEE0FBC0B3}"/>
                  </a:ext>
                </a:extLst>
              </p:cNvPr>
              <p:cNvSpPr/>
              <p:nvPr/>
            </p:nvSpPr>
            <p:spPr>
              <a:xfrm>
                <a:off x="9843930" y="8725708"/>
                <a:ext cx="105106" cy="303081"/>
              </a:xfrm>
              <a:custGeom>
                <a:avLst/>
                <a:gdLst>
                  <a:gd name="connsiteX0" fmla="*/ 51354 w 105106"/>
                  <a:gd name="connsiteY0" fmla="*/ 5002 h 303081"/>
                  <a:gd name="connsiteX1" fmla="*/ 24478 w 105106"/>
                  <a:gd name="connsiteY1" fmla="*/ 9889 h 303081"/>
                  <a:gd name="connsiteX2" fmla="*/ 7375 w 105106"/>
                  <a:gd name="connsiteY2" fmla="*/ 139382 h 303081"/>
                  <a:gd name="connsiteX3" fmla="*/ 61127 w 105106"/>
                  <a:gd name="connsiteY3" fmla="*/ 259102 h 303081"/>
                  <a:gd name="connsiteX4" fmla="*/ 105106 w 105106"/>
                  <a:gd name="connsiteY4" fmla="*/ 303081 h 303081"/>
                  <a:gd name="connsiteX5" fmla="*/ 24478 w 105106"/>
                  <a:gd name="connsiteY5" fmla="*/ 127166 h 303081"/>
                  <a:gd name="connsiteX6" fmla="*/ 39138 w 105106"/>
                  <a:gd name="connsiteY6" fmla="*/ 14775 h 303081"/>
                  <a:gd name="connsiteX7" fmla="*/ 51354 w 105106"/>
                  <a:gd name="connsiteY7" fmla="*/ 5002 h 303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5106" h="303081">
                    <a:moveTo>
                      <a:pt x="51354" y="5002"/>
                    </a:moveTo>
                    <a:cubicBezTo>
                      <a:pt x="44024" y="-2327"/>
                      <a:pt x="36694" y="-2327"/>
                      <a:pt x="24478" y="9889"/>
                    </a:cubicBezTo>
                    <a:cubicBezTo>
                      <a:pt x="-7284" y="44095"/>
                      <a:pt x="-2398" y="97846"/>
                      <a:pt x="7375" y="139382"/>
                    </a:cubicBezTo>
                    <a:cubicBezTo>
                      <a:pt x="14705" y="183360"/>
                      <a:pt x="31808" y="222453"/>
                      <a:pt x="61127" y="259102"/>
                    </a:cubicBezTo>
                    <a:cubicBezTo>
                      <a:pt x="73343" y="276205"/>
                      <a:pt x="88003" y="290865"/>
                      <a:pt x="105106" y="303081"/>
                    </a:cubicBezTo>
                    <a:cubicBezTo>
                      <a:pt x="58683" y="256659"/>
                      <a:pt x="26921" y="193134"/>
                      <a:pt x="24478" y="127166"/>
                    </a:cubicBezTo>
                    <a:cubicBezTo>
                      <a:pt x="22034" y="92960"/>
                      <a:pt x="24478" y="48981"/>
                      <a:pt x="39138" y="14775"/>
                    </a:cubicBezTo>
                    <a:cubicBezTo>
                      <a:pt x="44024" y="5002"/>
                      <a:pt x="48911" y="2559"/>
                      <a:pt x="51354" y="500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364" name="Freeform: Shape 3363">
              <a:extLst>
                <a:ext uri="{FF2B5EF4-FFF2-40B4-BE49-F238E27FC236}">
                  <a16:creationId xmlns:a16="http://schemas.microsoft.com/office/drawing/2014/main" id="{D36EDF22-2C1C-4502-AF4C-4C2BD150E48F}"/>
                </a:ext>
              </a:extLst>
            </p:cNvPr>
            <p:cNvSpPr/>
            <p:nvPr/>
          </p:nvSpPr>
          <p:spPr>
            <a:xfrm>
              <a:off x="9140313" y="7245203"/>
              <a:ext cx="1654313" cy="1839781"/>
            </a:xfrm>
            <a:custGeom>
              <a:avLst/>
              <a:gdLst>
                <a:gd name="connsiteX0" fmla="*/ 17102 w 1654313"/>
                <a:gd name="connsiteY0" fmla="*/ 571725 h 1839781"/>
                <a:gd name="connsiteX1" fmla="*/ 129493 w 1654313"/>
                <a:gd name="connsiteY1" fmla="*/ 652353 h 1839781"/>
                <a:gd name="connsiteX2" fmla="*/ 261429 w 1654313"/>
                <a:gd name="connsiteY2" fmla="*/ 725651 h 1839781"/>
                <a:gd name="connsiteX3" fmla="*/ 337171 w 1654313"/>
                <a:gd name="connsiteY3" fmla="*/ 759856 h 1839781"/>
                <a:gd name="connsiteX4" fmla="*/ 618147 w 1654313"/>
                <a:gd name="connsiteY4" fmla="*/ 840485 h 1839781"/>
                <a:gd name="connsiteX5" fmla="*/ 737867 w 1654313"/>
                <a:gd name="connsiteY5" fmla="*/ 840485 h 1839781"/>
                <a:gd name="connsiteX6" fmla="*/ 789176 w 1654313"/>
                <a:gd name="connsiteY6" fmla="*/ 860030 h 1839781"/>
                <a:gd name="connsiteX7" fmla="*/ 750083 w 1654313"/>
                <a:gd name="connsiteY7" fmla="*/ 901566 h 1839781"/>
                <a:gd name="connsiteX8" fmla="*/ 681672 w 1654313"/>
                <a:gd name="connsiteY8" fmla="*/ 945545 h 1839781"/>
                <a:gd name="connsiteX9" fmla="*/ 583941 w 1654313"/>
                <a:gd name="connsiteY9" fmla="*/ 982194 h 1839781"/>
                <a:gd name="connsiteX10" fmla="*/ 481324 w 1654313"/>
                <a:gd name="connsiteY10" fmla="*/ 1013957 h 1839781"/>
                <a:gd name="connsiteX11" fmla="*/ 234554 w 1654313"/>
                <a:gd name="connsiteY11" fmla="*/ 1055492 h 1839781"/>
                <a:gd name="connsiteX12" fmla="*/ 4886 w 1654313"/>
                <a:gd name="connsiteY12" fmla="*/ 1043276 h 1839781"/>
                <a:gd name="connsiteX13" fmla="*/ 4886 w 1654313"/>
                <a:gd name="connsiteY13" fmla="*/ 1045719 h 1839781"/>
                <a:gd name="connsiteX14" fmla="*/ 234554 w 1654313"/>
                <a:gd name="connsiteY14" fmla="*/ 1070152 h 1839781"/>
                <a:gd name="connsiteX15" fmla="*/ 513087 w 1654313"/>
                <a:gd name="connsiteY15" fmla="*/ 1031059 h 1839781"/>
                <a:gd name="connsiteX16" fmla="*/ 593714 w 1654313"/>
                <a:gd name="connsiteY16" fmla="*/ 1009070 h 1839781"/>
                <a:gd name="connsiteX17" fmla="*/ 684115 w 1654313"/>
                <a:gd name="connsiteY17" fmla="*/ 977308 h 1839781"/>
                <a:gd name="connsiteX18" fmla="*/ 732981 w 1654313"/>
                <a:gd name="connsiteY18" fmla="*/ 979751 h 1839781"/>
                <a:gd name="connsiteX19" fmla="*/ 620590 w 1654313"/>
                <a:gd name="connsiteY19" fmla="*/ 1162996 h 1839781"/>
                <a:gd name="connsiteX20" fmla="*/ 593714 w 1654313"/>
                <a:gd name="connsiteY20" fmla="*/ 1197202 h 1839781"/>
                <a:gd name="connsiteX21" fmla="*/ 552179 w 1654313"/>
                <a:gd name="connsiteY21" fmla="*/ 1231408 h 1839781"/>
                <a:gd name="connsiteX22" fmla="*/ 386036 w 1654313"/>
                <a:gd name="connsiteY22" fmla="*/ 1336468 h 1839781"/>
                <a:gd name="connsiteX23" fmla="*/ 283419 w 1654313"/>
                <a:gd name="connsiteY23" fmla="*/ 1373117 h 1839781"/>
                <a:gd name="connsiteX24" fmla="*/ 178358 w 1654313"/>
                <a:gd name="connsiteY24" fmla="*/ 1404880 h 1839781"/>
                <a:gd name="connsiteX25" fmla="*/ 80628 w 1654313"/>
                <a:gd name="connsiteY25" fmla="*/ 1421982 h 1839781"/>
                <a:gd name="connsiteX26" fmla="*/ 65968 w 1654313"/>
                <a:gd name="connsiteY26" fmla="*/ 1424426 h 1839781"/>
                <a:gd name="connsiteX27" fmla="*/ 0 w 1654313"/>
                <a:gd name="connsiteY27" fmla="*/ 1431755 h 1839781"/>
                <a:gd name="connsiteX28" fmla="*/ 0 w 1654313"/>
                <a:gd name="connsiteY28" fmla="*/ 1434199 h 1839781"/>
                <a:gd name="connsiteX29" fmla="*/ 9773 w 1654313"/>
                <a:gd name="connsiteY29" fmla="*/ 1434199 h 1839781"/>
                <a:gd name="connsiteX30" fmla="*/ 4886 w 1654313"/>
                <a:gd name="connsiteY30" fmla="*/ 1436642 h 1839781"/>
                <a:gd name="connsiteX31" fmla="*/ 4886 w 1654313"/>
                <a:gd name="connsiteY31" fmla="*/ 1436642 h 1839781"/>
                <a:gd name="connsiteX32" fmla="*/ 14660 w 1654313"/>
                <a:gd name="connsiteY32" fmla="*/ 1434199 h 1839781"/>
                <a:gd name="connsiteX33" fmla="*/ 43979 w 1654313"/>
                <a:gd name="connsiteY33" fmla="*/ 1436642 h 1839781"/>
                <a:gd name="connsiteX34" fmla="*/ 114833 w 1654313"/>
                <a:gd name="connsiteY34" fmla="*/ 1431755 h 1839781"/>
                <a:gd name="connsiteX35" fmla="*/ 224780 w 1654313"/>
                <a:gd name="connsiteY35" fmla="*/ 1412210 h 1839781"/>
                <a:gd name="connsiteX36" fmla="*/ 442232 w 1654313"/>
                <a:gd name="connsiteY36" fmla="*/ 1334025 h 1839781"/>
                <a:gd name="connsiteX37" fmla="*/ 583941 w 1654313"/>
                <a:gd name="connsiteY37" fmla="*/ 1236294 h 1839781"/>
                <a:gd name="connsiteX38" fmla="*/ 610817 w 1654313"/>
                <a:gd name="connsiteY38" fmla="*/ 1214305 h 1839781"/>
                <a:gd name="connsiteX39" fmla="*/ 537519 w 1654313"/>
                <a:gd name="connsiteY39" fmla="*/ 1363344 h 1839781"/>
                <a:gd name="connsiteX40" fmla="*/ 539963 w 1654313"/>
                <a:gd name="connsiteY40" fmla="*/ 1363344 h 1839781"/>
                <a:gd name="connsiteX41" fmla="*/ 640136 w 1654313"/>
                <a:gd name="connsiteY41" fmla="*/ 1216748 h 1839781"/>
                <a:gd name="connsiteX42" fmla="*/ 635250 w 1654313"/>
                <a:gd name="connsiteY42" fmla="*/ 1258284 h 1839781"/>
                <a:gd name="connsiteX43" fmla="*/ 610817 w 1654313"/>
                <a:gd name="connsiteY43" fmla="*/ 1378004 h 1839781"/>
                <a:gd name="connsiteX44" fmla="*/ 601044 w 1654313"/>
                <a:gd name="connsiteY44" fmla="*/ 1619887 h 1839781"/>
                <a:gd name="connsiteX45" fmla="*/ 676785 w 1654313"/>
                <a:gd name="connsiteY45" fmla="*/ 1839782 h 1839781"/>
                <a:gd name="connsiteX46" fmla="*/ 679229 w 1654313"/>
                <a:gd name="connsiteY46" fmla="*/ 1839782 h 1839781"/>
                <a:gd name="connsiteX47" fmla="*/ 642580 w 1654313"/>
                <a:gd name="connsiteY47" fmla="*/ 1722505 h 1839781"/>
                <a:gd name="connsiteX48" fmla="*/ 632807 w 1654313"/>
                <a:gd name="connsiteY48" fmla="*/ 1597898 h 1839781"/>
                <a:gd name="connsiteX49" fmla="*/ 667012 w 1654313"/>
                <a:gd name="connsiteY49" fmla="*/ 1292489 h 1839781"/>
                <a:gd name="connsiteX50" fmla="*/ 689002 w 1654313"/>
                <a:gd name="connsiteY50" fmla="*/ 1170326 h 1839781"/>
                <a:gd name="connsiteX51" fmla="*/ 723208 w 1654313"/>
                <a:gd name="connsiteY51" fmla="*/ 1121461 h 1839781"/>
                <a:gd name="connsiteX52" fmla="*/ 752527 w 1654313"/>
                <a:gd name="connsiteY52" fmla="*/ 1155666 h 1839781"/>
                <a:gd name="connsiteX53" fmla="*/ 784290 w 1654313"/>
                <a:gd name="connsiteY53" fmla="*/ 1253397 h 1839781"/>
                <a:gd name="connsiteX54" fmla="*/ 811165 w 1654313"/>
                <a:gd name="connsiteY54" fmla="*/ 1334025 h 1839781"/>
                <a:gd name="connsiteX55" fmla="*/ 933329 w 1654313"/>
                <a:gd name="connsiteY55" fmla="*/ 1588125 h 1839781"/>
                <a:gd name="connsiteX56" fmla="*/ 1001740 w 1654313"/>
                <a:gd name="connsiteY56" fmla="*/ 1680969 h 1839781"/>
                <a:gd name="connsiteX57" fmla="*/ 1060379 w 1654313"/>
                <a:gd name="connsiteY57" fmla="*/ 1729835 h 1839781"/>
                <a:gd name="connsiteX58" fmla="*/ 960205 w 1654313"/>
                <a:gd name="connsiteY58" fmla="*/ 1583238 h 1839781"/>
                <a:gd name="connsiteX59" fmla="*/ 857588 w 1654313"/>
                <a:gd name="connsiteY59" fmla="*/ 1385333 h 1839781"/>
                <a:gd name="connsiteX60" fmla="*/ 789176 w 1654313"/>
                <a:gd name="connsiteY60" fmla="*/ 1187428 h 1839781"/>
                <a:gd name="connsiteX61" fmla="*/ 776959 w 1654313"/>
                <a:gd name="connsiteY61" fmla="*/ 1097028 h 1839781"/>
                <a:gd name="connsiteX62" fmla="*/ 784290 w 1654313"/>
                <a:gd name="connsiteY62" fmla="*/ 1011513 h 1839781"/>
                <a:gd name="connsiteX63" fmla="*/ 845371 w 1654313"/>
                <a:gd name="connsiteY63" fmla="*/ 925999 h 1839781"/>
                <a:gd name="connsiteX64" fmla="*/ 884463 w 1654313"/>
                <a:gd name="connsiteY64" fmla="*/ 979751 h 1839781"/>
                <a:gd name="connsiteX65" fmla="*/ 1077482 w 1654313"/>
                <a:gd name="connsiteY65" fmla="*/ 1180099 h 1839781"/>
                <a:gd name="connsiteX66" fmla="*/ 1304706 w 1654313"/>
                <a:gd name="connsiteY66" fmla="*/ 1329139 h 1839781"/>
                <a:gd name="connsiteX67" fmla="*/ 1431756 w 1654313"/>
                <a:gd name="connsiteY67" fmla="*/ 1382890 h 1839781"/>
                <a:gd name="connsiteX68" fmla="*/ 1495281 w 1654313"/>
                <a:gd name="connsiteY68" fmla="*/ 1395106 h 1839781"/>
                <a:gd name="connsiteX69" fmla="*/ 1534373 w 1654313"/>
                <a:gd name="connsiteY69" fmla="*/ 1397550 h 1839781"/>
                <a:gd name="connsiteX70" fmla="*/ 1534373 w 1654313"/>
                <a:gd name="connsiteY70" fmla="*/ 1397550 h 1839781"/>
                <a:gd name="connsiteX71" fmla="*/ 1522157 w 1654313"/>
                <a:gd name="connsiteY71" fmla="*/ 1392664 h 1839781"/>
                <a:gd name="connsiteX72" fmla="*/ 1463518 w 1654313"/>
                <a:gd name="connsiteY72" fmla="*/ 1378004 h 1839781"/>
                <a:gd name="connsiteX73" fmla="*/ 1309593 w 1654313"/>
                <a:gd name="connsiteY73" fmla="*/ 1307149 h 1839781"/>
                <a:gd name="connsiteX74" fmla="*/ 1048162 w 1654313"/>
                <a:gd name="connsiteY74" fmla="*/ 1111688 h 1839781"/>
                <a:gd name="connsiteX75" fmla="*/ 935772 w 1654313"/>
                <a:gd name="connsiteY75" fmla="*/ 991967 h 1839781"/>
                <a:gd name="connsiteX76" fmla="*/ 921112 w 1654313"/>
                <a:gd name="connsiteY76" fmla="*/ 967534 h 1839781"/>
                <a:gd name="connsiteX77" fmla="*/ 916226 w 1654313"/>
                <a:gd name="connsiteY77" fmla="*/ 957761 h 1839781"/>
                <a:gd name="connsiteX78" fmla="*/ 882020 w 1654313"/>
                <a:gd name="connsiteY78" fmla="*/ 901566 h 1839781"/>
                <a:gd name="connsiteX79" fmla="*/ 869804 w 1654313"/>
                <a:gd name="connsiteY79" fmla="*/ 830712 h 1839781"/>
                <a:gd name="connsiteX80" fmla="*/ 925999 w 1654313"/>
                <a:gd name="connsiteY80" fmla="*/ 781846 h 1839781"/>
                <a:gd name="connsiteX81" fmla="*/ 1184986 w 1654313"/>
                <a:gd name="connsiteY81" fmla="*/ 882020 h 1839781"/>
                <a:gd name="connsiteX82" fmla="*/ 1297376 w 1654313"/>
                <a:gd name="connsiteY82" fmla="*/ 908896 h 1839781"/>
                <a:gd name="connsiteX83" fmla="*/ 1302262 w 1654313"/>
                <a:gd name="connsiteY83" fmla="*/ 908896 h 1839781"/>
                <a:gd name="connsiteX84" fmla="*/ 1304706 w 1654313"/>
                <a:gd name="connsiteY84" fmla="*/ 908896 h 1839781"/>
                <a:gd name="connsiteX85" fmla="*/ 1468405 w 1654313"/>
                <a:gd name="connsiteY85" fmla="*/ 925999 h 1839781"/>
                <a:gd name="connsiteX86" fmla="*/ 1563692 w 1654313"/>
                <a:gd name="connsiteY86" fmla="*/ 918669 h 1839781"/>
                <a:gd name="connsiteX87" fmla="*/ 1651650 w 1654313"/>
                <a:gd name="connsiteY87" fmla="*/ 894236 h 1839781"/>
                <a:gd name="connsiteX88" fmla="*/ 1649207 w 1654313"/>
                <a:gd name="connsiteY88" fmla="*/ 886907 h 1839781"/>
                <a:gd name="connsiteX89" fmla="*/ 1612558 w 1654313"/>
                <a:gd name="connsiteY89" fmla="*/ 896679 h 1839781"/>
                <a:gd name="connsiteX90" fmla="*/ 1561249 w 1654313"/>
                <a:gd name="connsiteY90" fmla="*/ 899123 h 1839781"/>
                <a:gd name="connsiteX91" fmla="*/ 1441529 w 1654313"/>
                <a:gd name="connsiteY91" fmla="*/ 896679 h 1839781"/>
                <a:gd name="connsiteX92" fmla="*/ 1219191 w 1654313"/>
                <a:gd name="connsiteY92" fmla="*/ 850258 h 1839781"/>
                <a:gd name="connsiteX93" fmla="*/ 1018843 w 1654313"/>
                <a:gd name="connsiteY93" fmla="*/ 769630 h 1839781"/>
                <a:gd name="connsiteX94" fmla="*/ 945545 w 1654313"/>
                <a:gd name="connsiteY94" fmla="*/ 710991 h 1839781"/>
                <a:gd name="connsiteX95" fmla="*/ 1009070 w 1654313"/>
                <a:gd name="connsiteY95" fmla="*/ 596158 h 1839781"/>
                <a:gd name="connsiteX96" fmla="*/ 1097028 w 1654313"/>
                <a:gd name="connsiteY96" fmla="*/ 583941 h 1839781"/>
                <a:gd name="connsiteX97" fmla="*/ 1268057 w 1654313"/>
                <a:gd name="connsiteY97" fmla="*/ 561952 h 1839781"/>
                <a:gd name="connsiteX98" fmla="*/ 1419540 w 1654313"/>
                <a:gd name="connsiteY98" fmla="*/ 505756 h 1839781"/>
                <a:gd name="connsiteX99" fmla="*/ 1487951 w 1654313"/>
                <a:gd name="connsiteY99" fmla="*/ 427572 h 1839781"/>
                <a:gd name="connsiteX100" fmla="*/ 1480621 w 1654313"/>
                <a:gd name="connsiteY100" fmla="*/ 427572 h 1839781"/>
                <a:gd name="connsiteX101" fmla="*/ 1238737 w 1654313"/>
                <a:gd name="connsiteY101" fmla="*/ 532632 h 1839781"/>
                <a:gd name="connsiteX102" fmla="*/ 1116574 w 1654313"/>
                <a:gd name="connsiteY102" fmla="*/ 544849 h 1839781"/>
                <a:gd name="connsiteX103" fmla="*/ 1062822 w 1654313"/>
                <a:gd name="connsiteY103" fmla="*/ 549736 h 1839781"/>
                <a:gd name="connsiteX104" fmla="*/ 1057935 w 1654313"/>
                <a:gd name="connsiteY104" fmla="*/ 447118 h 1839781"/>
                <a:gd name="connsiteX105" fmla="*/ 1101915 w 1654313"/>
                <a:gd name="connsiteY105" fmla="*/ 344500 h 1839781"/>
                <a:gd name="connsiteX106" fmla="*/ 1204532 w 1654313"/>
                <a:gd name="connsiteY106" fmla="*/ 149039 h 1839781"/>
                <a:gd name="connsiteX107" fmla="*/ 1255840 w 1654313"/>
                <a:gd name="connsiteY107" fmla="*/ 75741 h 1839781"/>
                <a:gd name="connsiteX108" fmla="*/ 1282717 w 1654313"/>
                <a:gd name="connsiteY108" fmla="*/ 0 h 1839781"/>
                <a:gd name="connsiteX109" fmla="*/ 1253397 w 1654313"/>
                <a:gd name="connsiteY109" fmla="*/ 48865 h 1839781"/>
                <a:gd name="connsiteX110" fmla="*/ 1211862 w 1654313"/>
                <a:gd name="connsiteY110" fmla="*/ 109947 h 1839781"/>
                <a:gd name="connsiteX111" fmla="*/ 1128790 w 1654313"/>
                <a:gd name="connsiteY111" fmla="*/ 227224 h 1839781"/>
                <a:gd name="connsiteX112" fmla="*/ 1004184 w 1654313"/>
                <a:gd name="connsiteY112" fmla="*/ 483767 h 1839781"/>
                <a:gd name="connsiteX113" fmla="*/ 957761 w 1654313"/>
                <a:gd name="connsiteY113" fmla="*/ 571725 h 1839781"/>
                <a:gd name="connsiteX114" fmla="*/ 889350 w 1654313"/>
                <a:gd name="connsiteY114" fmla="*/ 522860 h 1839781"/>
                <a:gd name="connsiteX115" fmla="*/ 867361 w 1654313"/>
                <a:gd name="connsiteY115" fmla="*/ 469107 h 1839781"/>
                <a:gd name="connsiteX116" fmla="*/ 833155 w 1654313"/>
                <a:gd name="connsiteY116" fmla="*/ 390923 h 1839781"/>
                <a:gd name="connsiteX117" fmla="*/ 794063 w 1654313"/>
                <a:gd name="connsiteY117" fmla="*/ 283419 h 1839781"/>
                <a:gd name="connsiteX118" fmla="*/ 781846 w 1654313"/>
                <a:gd name="connsiteY118" fmla="*/ 58638 h 1839781"/>
                <a:gd name="connsiteX119" fmla="*/ 779403 w 1654313"/>
                <a:gd name="connsiteY119" fmla="*/ 56195 h 1839781"/>
                <a:gd name="connsiteX120" fmla="*/ 762300 w 1654313"/>
                <a:gd name="connsiteY120" fmla="*/ 114833 h 1839781"/>
                <a:gd name="connsiteX121" fmla="*/ 759857 w 1654313"/>
                <a:gd name="connsiteY121" fmla="*/ 136823 h 1839781"/>
                <a:gd name="connsiteX122" fmla="*/ 764743 w 1654313"/>
                <a:gd name="connsiteY122" fmla="*/ 217451 h 1839781"/>
                <a:gd name="connsiteX123" fmla="*/ 803836 w 1654313"/>
                <a:gd name="connsiteY123" fmla="*/ 412912 h 1839781"/>
                <a:gd name="connsiteX124" fmla="*/ 872247 w 1654313"/>
                <a:gd name="connsiteY124" fmla="*/ 586385 h 1839781"/>
                <a:gd name="connsiteX125" fmla="*/ 894237 w 1654313"/>
                <a:gd name="connsiteY125" fmla="*/ 657239 h 1839781"/>
                <a:gd name="connsiteX126" fmla="*/ 818495 w 1654313"/>
                <a:gd name="connsiteY126" fmla="*/ 701218 h 1839781"/>
                <a:gd name="connsiteX127" fmla="*/ 728094 w 1654313"/>
                <a:gd name="connsiteY127" fmla="*/ 659683 h 1839781"/>
                <a:gd name="connsiteX128" fmla="*/ 593714 w 1654313"/>
                <a:gd name="connsiteY128" fmla="*/ 559509 h 1839781"/>
                <a:gd name="connsiteX129" fmla="*/ 449561 w 1654313"/>
                <a:gd name="connsiteY129" fmla="*/ 422685 h 1839781"/>
                <a:gd name="connsiteX130" fmla="*/ 356718 w 1654313"/>
                <a:gd name="connsiteY130" fmla="*/ 280976 h 1839781"/>
                <a:gd name="connsiteX131" fmla="*/ 354274 w 1654313"/>
                <a:gd name="connsiteY131" fmla="*/ 280976 h 1839781"/>
                <a:gd name="connsiteX132" fmla="*/ 488654 w 1654313"/>
                <a:gd name="connsiteY132" fmla="*/ 481324 h 1839781"/>
                <a:gd name="connsiteX133" fmla="*/ 618147 w 1654313"/>
                <a:gd name="connsiteY133" fmla="*/ 608374 h 1839781"/>
                <a:gd name="connsiteX134" fmla="*/ 671899 w 1654313"/>
                <a:gd name="connsiteY134" fmla="*/ 652353 h 1839781"/>
                <a:gd name="connsiteX135" fmla="*/ 754970 w 1654313"/>
                <a:gd name="connsiteY135" fmla="*/ 710991 h 1839781"/>
                <a:gd name="connsiteX136" fmla="*/ 806279 w 1654313"/>
                <a:gd name="connsiteY136" fmla="*/ 732981 h 1839781"/>
                <a:gd name="connsiteX137" fmla="*/ 842928 w 1654313"/>
                <a:gd name="connsiteY137" fmla="*/ 757414 h 1839781"/>
                <a:gd name="connsiteX138" fmla="*/ 803836 w 1654313"/>
                <a:gd name="connsiteY138" fmla="*/ 784289 h 1839781"/>
                <a:gd name="connsiteX139" fmla="*/ 689002 w 1654313"/>
                <a:gd name="connsiteY139" fmla="*/ 794063 h 1839781"/>
                <a:gd name="connsiteX140" fmla="*/ 456891 w 1654313"/>
                <a:gd name="connsiteY140" fmla="*/ 762300 h 1839781"/>
                <a:gd name="connsiteX141" fmla="*/ 239440 w 1654313"/>
                <a:gd name="connsiteY141" fmla="*/ 689002 h 1839781"/>
                <a:gd name="connsiteX142" fmla="*/ 109947 w 1654313"/>
                <a:gd name="connsiteY142" fmla="*/ 627920 h 1839781"/>
                <a:gd name="connsiteX143" fmla="*/ 17102 w 1654313"/>
                <a:gd name="connsiteY143" fmla="*/ 571725 h 1839781"/>
                <a:gd name="connsiteX144" fmla="*/ 17102 w 1654313"/>
                <a:gd name="connsiteY144" fmla="*/ 571725 h 1839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1654313" h="1839781">
                  <a:moveTo>
                    <a:pt x="17102" y="571725"/>
                  </a:moveTo>
                  <a:cubicBezTo>
                    <a:pt x="56195" y="598601"/>
                    <a:pt x="90401" y="627920"/>
                    <a:pt x="129493" y="652353"/>
                  </a:cubicBezTo>
                  <a:cubicBezTo>
                    <a:pt x="173472" y="679229"/>
                    <a:pt x="217451" y="703661"/>
                    <a:pt x="261429" y="725651"/>
                  </a:cubicBezTo>
                  <a:cubicBezTo>
                    <a:pt x="285862" y="737867"/>
                    <a:pt x="310295" y="750083"/>
                    <a:pt x="337171" y="759856"/>
                  </a:cubicBezTo>
                  <a:cubicBezTo>
                    <a:pt x="425129" y="798949"/>
                    <a:pt x="525303" y="830712"/>
                    <a:pt x="618147" y="840485"/>
                  </a:cubicBezTo>
                  <a:cubicBezTo>
                    <a:pt x="657239" y="845371"/>
                    <a:pt x="698775" y="842928"/>
                    <a:pt x="737867" y="840485"/>
                  </a:cubicBezTo>
                  <a:cubicBezTo>
                    <a:pt x="752527" y="840485"/>
                    <a:pt x="794063" y="835598"/>
                    <a:pt x="789176" y="860030"/>
                  </a:cubicBezTo>
                  <a:cubicBezTo>
                    <a:pt x="786732" y="874690"/>
                    <a:pt x="762300" y="891793"/>
                    <a:pt x="750083" y="901566"/>
                  </a:cubicBezTo>
                  <a:cubicBezTo>
                    <a:pt x="730537" y="918669"/>
                    <a:pt x="706105" y="933329"/>
                    <a:pt x="681672" y="945545"/>
                  </a:cubicBezTo>
                  <a:cubicBezTo>
                    <a:pt x="652353" y="962648"/>
                    <a:pt x="615703" y="974864"/>
                    <a:pt x="583941" y="982194"/>
                  </a:cubicBezTo>
                  <a:cubicBezTo>
                    <a:pt x="549736" y="991967"/>
                    <a:pt x="515530" y="1006627"/>
                    <a:pt x="481324" y="1013957"/>
                  </a:cubicBezTo>
                  <a:cubicBezTo>
                    <a:pt x="400696" y="1035946"/>
                    <a:pt x="317625" y="1048163"/>
                    <a:pt x="234554" y="1055492"/>
                  </a:cubicBezTo>
                  <a:cubicBezTo>
                    <a:pt x="156369" y="1062822"/>
                    <a:pt x="80628" y="1048163"/>
                    <a:pt x="4886" y="1043276"/>
                  </a:cubicBezTo>
                  <a:cubicBezTo>
                    <a:pt x="2443" y="1043276"/>
                    <a:pt x="2443" y="1045719"/>
                    <a:pt x="4886" y="1045719"/>
                  </a:cubicBezTo>
                  <a:cubicBezTo>
                    <a:pt x="83071" y="1055492"/>
                    <a:pt x="156369" y="1072595"/>
                    <a:pt x="234554" y="1070152"/>
                  </a:cubicBezTo>
                  <a:cubicBezTo>
                    <a:pt x="329841" y="1067708"/>
                    <a:pt x="420242" y="1053049"/>
                    <a:pt x="513087" y="1031059"/>
                  </a:cubicBezTo>
                  <a:cubicBezTo>
                    <a:pt x="539963" y="1023730"/>
                    <a:pt x="566838" y="1018843"/>
                    <a:pt x="593714" y="1009070"/>
                  </a:cubicBezTo>
                  <a:cubicBezTo>
                    <a:pt x="623034" y="999297"/>
                    <a:pt x="654796" y="989524"/>
                    <a:pt x="684115" y="977308"/>
                  </a:cubicBezTo>
                  <a:cubicBezTo>
                    <a:pt x="698775" y="969978"/>
                    <a:pt x="747641" y="943101"/>
                    <a:pt x="732981" y="979751"/>
                  </a:cubicBezTo>
                  <a:cubicBezTo>
                    <a:pt x="706105" y="1043276"/>
                    <a:pt x="664569" y="1109244"/>
                    <a:pt x="620590" y="1162996"/>
                  </a:cubicBezTo>
                  <a:cubicBezTo>
                    <a:pt x="610817" y="1175212"/>
                    <a:pt x="601044" y="1184986"/>
                    <a:pt x="593714" y="1197202"/>
                  </a:cubicBezTo>
                  <a:cubicBezTo>
                    <a:pt x="581498" y="1209418"/>
                    <a:pt x="566838" y="1221635"/>
                    <a:pt x="552179" y="1231408"/>
                  </a:cubicBezTo>
                  <a:cubicBezTo>
                    <a:pt x="500870" y="1268057"/>
                    <a:pt x="442232" y="1307149"/>
                    <a:pt x="386036" y="1336468"/>
                  </a:cubicBezTo>
                  <a:cubicBezTo>
                    <a:pt x="354274" y="1353571"/>
                    <a:pt x="317625" y="1360901"/>
                    <a:pt x="283419" y="1373117"/>
                  </a:cubicBezTo>
                  <a:cubicBezTo>
                    <a:pt x="249213" y="1382890"/>
                    <a:pt x="215007" y="1397550"/>
                    <a:pt x="178358" y="1404880"/>
                  </a:cubicBezTo>
                  <a:cubicBezTo>
                    <a:pt x="146596" y="1412210"/>
                    <a:pt x="112391" y="1417096"/>
                    <a:pt x="80628" y="1421982"/>
                  </a:cubicBezTo>
                  <a:cubicBezTo>
                    <a:pt x="75742" y="1421982"/>
                    <a:pt x="70855" y="1424426"/>
                    <a:pt x="65968" y="1424426"/>
                  </a:cubicBezTo>
                  <a:cubicBezTo>
                    <a:pt x="43979" y="1424426"/>
                    <a:pt x="19546" y="1424426"/>
                    <a:pt x="0" y="1431755"/>
                  </a:cubicBezTo>
                  <a:cubicBezTo>
                    <a:pt x="0" y="1431755"/>
                    <a:pt x="0" y="1434199"/>
                    <a:pt x="0" y="1434199"/>
                  </a:cubicBezTo>
                  <a:cubicBezTo>
                    <a:pt x="2443" y="1434199"/>
                    <a:pt x="7330" y="1434199"/>
                    <a:pt x="9773" y="1434199"/>
                  </a:cubicBezTo>
                  <a:cubicBezTo>
                    <a:pt x="7330" y="1434199"/>
                    <a:pt x="7330" y="1434199"/>
                    <a:pt x="4886" y="1436642"/>
                  </a:cubicBezTo>
                  <a:cubicBezTo>
                    <a:pt x="4886" y="1436642"/>
                    <a:pt x="4886" y="1436642"/>
                    <a:pt x="4886" y="1436642"/>
                  </a:cubicBezTo>
                  <a:cubicBezTo>
                    <a:pt x="7330" y="1436642"/>
                    <a:pt x="12216" y="1434199"/>
                    <a:pt x="14660" y="1434199"/>
                  </a:cubicBezTo>
                  <a:cubicBezTo>
                    <a:pt x="24433" y="1434199"/>
                    <a:pt x="34206" y="1436642"/>
                    <a:pt x="43979" y="1436642"/>
                  </a:cubicBezTo>
                  <a:cubicBezTo>
                    <a:pt x="68411" y="1436642"/>
                    <a:pt x="90401" y="1434199"/>
                    <a:pt x="114833" y="1431755"/>
                  </a:cubicBezTo>
                  <a:cubicBezTo>
                    <a:pt x="151482" y="1429313"/>
                    <a:pt x="190575" y="1419539"/>
                    <a:pt x="224780" y="1412210"/>
                  </a:cubicBezTo>
                  <a:cubicBezTo>
                    <a:pt x="300522" y="1395106"/>
                    <a:pt x="373820" y="1368231"/>
                    <a:pt x="442232" y="1334025"/>
                  </a:cubicBezTo>
                  <a:cubicBezTo>
                    <a:pt x="495983" y="1307149"/>
                    <a:pt x="542405" y="1275386"/>
                    <a:pt x="583941" y="1236294"/>
                  </a:cubicBezTo>
                  <a:cubicBezTo>
                    <a:pt x="593714" y="1228964"/>
                    <a:pt x="601044" y="1221635"/>
                    <a:pt x="610817" y="1214305"/>
                  </a:cubicBezTo>
                  <a:cubicBezTo>
                    <a:pt x="583941" y="1263170"/>
                    <a:pt x="564395" y="1314479"/>
                    <a:pt x="537519" y="1363344"/>
                  </a:cubicBezTo>
                  <a:cubicBezTo>
                    <a:pt x="537519" y="1365788"/>
                    <a:pt x="539963" y="1365788"/>
                    <a:pt x="539963" y="1363344"/>
                  </a:cubicBezTo>
                  <a:cubicBezTo>
                    <a:pt x="579054" y="1316922"/>
                    <a:pt x="610817" y="1268057"/>
                    <a:pt x="640136" y="1216748"/>
                  </a:cubicBezTo>
                  <a:cubicBezTo>
                    <a:pt x="637694" y="1231408"/>
                    <a:pt x="635250" y="1243624"/>
                    <a:pt x="635250" y="1258284"/>
                  </a:cubicBezTo>
                  <a:cubicBezTo>
                    <a:pt x="623034" y="1297376"/>
                    <a:pt x="618147" y="1336468"/>
                    <a:pt x="610817" y="1378004"/>
                  </a:cubicBezTo>
                  <a:cubicBezTo>
                    <a:pt x="596158" y="1458632"/>
                    <a:pt x="593714" y="1536816"/>
                    <a:pt x="601044" y="1619887"/>
                  </a:cubicBezTo>
                  <a:cubicBezTo>
                    <a:pt x="608374" y="1695629"/>
                    <a:pt x="625477" y="1781143"/>
                    <a:pt x="676785" y="1839782"/>
                  </a:cubicBezTo>
                  <a:cubicBezTo>
                    <a:pt x="676785" y="1839782"/>
                    <a:pt x="679229" y="1839782"/>
                    <a:pt x="679229" y="1839782"/>
                  </a:cubicBezTo>
                  <a:cubicBezTo>
                    <a:pt x="659683" y="1808020"/>
                    <a:pt x="647466" y="1759154"/>
                    <a:pt x="642580" y="1722505"/>
                  </a:cubicBezTo>
                  <a:cubicBezTo>
                    <a:pt x="635250" y="1680969"/>
                    <a:pt x="632807" y="1639433"/>
                    <a:pt x="632807" y="1597898"/>
                  </a:cubicBezTo>
                  <a:cubicBezTo>
                    <a:pt x="632807" y="1495281"/>
                    <a:pt x="645023" y="1392664"/>
                    <a:pt x="667012" y="1292489"/>
                  </a:cubicBezTo>
                  <a:cubicBezTo>
                    <a:pt x="676785" y="1253397"/>
                    <a:pt x="676785" y="1209418"/>
                    <a:pt x="689002" y="1170326"/>
                  </a:cubicBezTo>
                  <a:cubicBezTo>
                    <a:pt x="693888" y="1155666"/>
                    <a:pt x="703661" y="1123904"/>
                    <a:pt x="723208" y="1121461"/>
                  </a:cubicBezTo>
                  <a:cubicBezTo>
                    <a:pt x="737867" y="1119017"/>
                    <a:pt x="747641" y="1143450"/>
                    <a:pt x="752527" y="1155666"/>
                  </a:cubicBezTo>
                  <a:cubicBezTo>
                    <a:pt x="764743" y="1187428"/>
                    <a:pt x="774516" y="1221635"/>
                    <a:pt x="784290" y="1253397"/>
                  </a:cubicBezTo>
                  <a:cubicBezTo>
                    <a:pt x="791619" y="1280273"/>
                    <a:pt x="801392" y="1307149"/>
                    <a:pt x="811165" y="1334025"/>
                  </a:cubicBezTo>
                  <a:cubicBezTo>
                    <a:pt x="842928" y="1424426"/>
                    <a:pt x="882020" y="1507497"/>
                    <a:pt x="933329" y="1588125"/>
                  </a:cubicBezTo>
                  <a:cubicBezTo>
                    <a:pt x="955319" y="1619887"/>
                    <a:pt x="977308" y="1651650"/>
                    <a:pt x="1001740" y="1680969"/>
                  </a:cubicBezTo>
                  <a:cubicBezTo>
                    <a:pt x="1018843" y="1698072"/>
                    <a:pt x="1038390" y="1717618"/>
                    <a:pt x="1060379" y="1729835"/>
                  </a:cubicBezTo>
                  <a:cubicBezTo>
                    <a:pt x="1021286" y="1685856"/>
                    <a:pt x="989524" y="1634547"/>
                    <a:pt x="960205" y="1583238"/>
                  </a:cubicBezTo>
                  <a:cubicBezTo>
                    <a:pt x="923556" y="1519713"/>
                    <a:pt x="889350" y="1451302"/>
                    <a:pt x="857588" y="1385333"/>
                  </a:cubicBezTo>
                  <a:cubicBezTo>
                    <a:pt x="828268" y="1321808"/>
                    <a:pt x="803836" y="1255840"/>
                    <a:pt x="789176" y="1187428"/>
                  </a:cubicBezTo>
                  <a:cubicBezTo>
                    <a:pt x="784290" y="1158110"/>
                    <a:pt x="779403" y="1128790"/>
                    <a:pt x="776959" y="1097028"/>
                  </a:cubicBezTo>
                  <a:cubicBezTo>
                    <a:pt x="774516" y="1070152"/>
                    <a:pt x="772073" y="1038390"/>
                    <a:pt x="784290" y="1011513"/>
                  </a:cubicBezTo>
                  <a:cubicBezTo>
                    <a:pt x="794063" y="989524"/>
                    <a:pt x="803836" y="904010"/>
                    <a:pt x="845371" y="925999"/>
                  </a:cubicBezTo>
                  <a:cubicBezTo>
                    <a:pt x="862474" y="935772"/>
                    <a:pt x="874690" y="962648"/>
                    <a:pt x="884463" y="979751"/>
                  </a:cubicBezTo>
                  <a:cubicBezTo>
                    <a:pt x="933329" y="1057935"/>
                    <a:pt x="1006627" y="1121461"/>
                    <a:pt x="1077482" y="1180099"/>
                  </a:cubicBezTo>
                  <a:cubicBezTo>
                    <a:pt x="1148337" y="1238737"/>
                    <a:pt x="1221635" y="1292489"/>
                    <a:pt x="1304706" y="1329139"/>
                  </a:cubicBezTo>
                  <a:cubicBezTo>
                    <a:pt x="1346242" y="1348684"/>
                    <a:pt x="1387777" y="1368231"/>
                    <a:pt x="1431756" y="1382890"/>
                  </a:cubicBezTo>
                  <a:cubicBezTo>
                    <a:pt x="1451302" y="1390220"/>
                    <a:pt x="1473291" y="1392664"/>
                    <a:pt x="1495281" y="1395106"/>
                  </a:cubicBezTo>
                  <a:cubicBezTo>
                    <a:pt x="1502611" y="1395106"/>
                    <a:pt x="1529487" y="1392664"/>
                    <a:pt x="1534373" y="1397550"/>
                  </a:cubicBezTo>
                  <a:cubicBezTo>
                    <a:pt x="1534373" y="1397550"/>
                    <a:pt x="1536816" y="1397550"/>
                    <a:pt x="1534373" y="1397550"/>
                  </a:cubicBezTo>
                  <a:cubicBezTo>
                    <a:pt x="1531930" y="1395106"/>
                    <a:pt x="1527043" y="1395106"/>
                    <a:pt x="1522157" y="1392664"/>
                  </a:cubicBezTo>
                  <a:cubicBezTo>
                    <a:pt x="1502611" y="1387777"/>
                    <a:pt x="1483064" y="1385333"/>
                    <a:pt x="1463518" y="1378004"/>
                  </a:cubicBezTo>
                  <a:cubicBezTo>
                    <a:pt x="1409766" y="1360901"/>
                    <a:pt x="1358458" y="1334025"/>
                    <a:pt x="1309593" y="1307149"/>
                  </a:cubicBezTo>
                  <a:cubicBezTo>
                    <a:pt x="1214305" y="1253397"/>
                    <a:pt x="1126347" y="1184986"/>
                    <a:pt x="1048162" y="1111688"/>
                  </a:cubicBezTo>
                  <a:cubicBezTo>
                    <a:pt x="1009070" y="1072595"/>
                    <a:pt x="969978" y="1038390"/>
                    <a:pt x="935772" y="991967"/>
                  </a:cubicBezTo>
                  <a:cubicBezTo>
                    <a:pt x="930886" y="984637"/>
                    <a:pt x="925999" y="977308"/>
                    <a:pt x="921112" y="967534"/>
                  </a:cubicBezTo>
                  <a:cubicBezTo>
                    <a:pt x="918669" y="962648"/>
                    <a:pt x="918669" y="960205"/>
                    <a:pt x="916226" y="957761"/>
                  </a:cubicBezTo>
                  <a:cubicBezTo>
                    <a:pt x="904010" y="938215"/>
                    <a:pt x="889350" y="921112"/>
                    <a:pt x="882020" y="901566"/>
                  </a:cubicBezTo>
                  <a:cubicBezTo>
                    <a:pt x="874690" y="877134"/>
                    <a:pt x="867361" y="857587"/>
                    <a:pt x="869804" y="830712"/>
                  </a:cubicBezTo>
                  <a:cubicBezTo>
                    <a:pt x="872247" y="801392"/>
                    <a:pt x="896679" y="772073"/>
                    <a:pt x="925999" y="781846"/>
                  </a:cubicBezTo>
                  <a:cubicBezTo>
                    <a:pt x="1013957" y="813608"/>
                    <a:pt x="1094584" y="857587"/>
                    <a:pt x="1184986" y="882020"/>
                  </a:cubicBezTo>
                  <a:cubicBezTo>
                    <a:pt x="1221635" y="891793"/>
                    <a:pt x="1260727" y="901566"/>
                    <a:pt x="1297376" y="908896"/>
                  </a:cubicBezTo>
                  <a:cubicBezTo>
                    <a:pt x="1299819" y="908896"/>
                    <a:pt x="1299819" y="908896"/>
                    <a:pt x="1302262" y="908896"/>
                  </a:cubicBezTo>
                  <a:cubicBezTo>
                    <a:pt x="1302262" y="908896"/>
                    <a:pt x="1304706" y="908896"/>
                    <a:pt x="1304706" y="908896"/>
                  </a:cubicBezTo>
                  <a:cubicBezTo>
                    <a:pt x="1358458" y="918669"/>
                    <a:pt x="1414653" y="925999"/>
                    <a:pt x="1468405" y="925999"/>
                  </a:cubicBezTo>
                  <a:cubicBezTo>
                    <a:pt x="1500167" y="925999"/>
                    <a:pt x="1531930" y="923556"/>
                    <a:pt x="1563692" y="918669"/>
                  </a:cubicBezTo>
                  <a:cubicBezTo>
                    <a:pt x="1593011" y="913783"/>
                    <a:pt x="1624774" y="911339"/>
                    <a:pt x="1651650" y="894236"/>
                  </a:cubicBezTo>
                  <a:cubicBezTo>
                    <a:pt x="1656536" y="891793"/>
                    <a:pt x="1654093" y="886907"/>
                    <a:pt x="1649207" y="886907"/>
                  </a:cubicBezTo>
                  <a:cubicBezTo>
                    <a:pt x="1636991" y="889350"/>
                    <a:pt x="1624774" y="894236"/>
                    <a:pt x="1612558" y="896679"/>
                  </a:cubicBezTo>
                  <a:cubicBezTo>
                    <a:pt x="1595455" y="896679"/>
                    <a:pt x="1578352" y="896679"/>
                    <a:pt x="1561249" y="899123"/>
                  </a:cubicBezTo>
                  <a:cubicBezTo>
                    <a:pt x="1519713" y="901566"/>
                    <a:pt x="1480621" y="899123"/>
                    <a:pt x="1441529" y="896679"/>
                  </a:cubicBezTo>
                  <a:cubicBezTo>
                    <a:pt x="1363344" y="889350"/>
                    <a:pt x="1290046" y="877134"/>
                    <a:pt x="1219191" y="850258"/>
                  </a:cubicBezTo>
                  <a:cubicBezTo>
                    <a:pt x="1150780" y="823381"/>
                    <a:pt x="1082368" y="808722"/>
                    <a:pt x="1018843" y="769630"/>
                  </a:cubicBezTo>
                  <a:cubicBezTo>
                    <a:pt x="994410" y="754970"/>
                    <a:pt x="943102" y="740310"/>
                    <a:pt x="945545" y="710991"/>
                  </a:cubicBezTo>
                  <a:cubicBezTo>
                    <a:pt x="947988" y="664569"/>
                    <a:pt x="977308" y="610817"/>
                    <a:pt x="1009070" y="596158"/>
                  </a:cubicBezTo>
                  <a:cubicBezTo>
                    <a:pt x="1028617" y="586385"/>
                    <a:pt x="1075039" y="586385"/>
                    <a:pt x="1097028" y="583941"/>
                  </a:cubicBezTo>
                  <a:cubicBezTo>
                    <a:pt x="1153223" y="579054"/>
                    <a:pt x="1214305" y="574168"/>
                    <a:pt x="1268057" y="561952"/>
                  </a:cubicBezTo>
                  <a:cubicBezTo>
                    <a:pt x="1321809" y="549736"/>
                    <a:pt x="1373117" y="537519"/>
                    <a:pt x="1419540" y="505756"/>
                  </a:cubicBezTo>
                  <a:cubicBezTo>
                    <a:pt x="1443972" y="491097"/>
                    <a:pt x="1483064" y="456891"/>
                    <a:pt x="1487951" y="427572"/>
                  </a:cubicBezTo>
                  <a:cubicBezTo>
                    <a:pt x="1487951" y="422685"/>
                    <a:pt x="1480621" y="425129"/>
                    <a:pt x="1480621" y="427572"/>
                  </a:cubicBezTo>
                  <a:cubicBezTo>
                    <a:pt x="1417096" y="503313"/>
                    <a:pt x="1331582" y="517973"/>
                    <a:pt x="1238737" y="532632"/>
                  </a:cubicBezTo>
                  <a:cubicBezTo>
                    <a:pt x="1199646" y="539962"/>
                    <a:pt x="1155666" y="544849"/>
                    <a:pt x="1116574" y="544849"/>
                  </a:cubicBezTo>
                  <a:cubicBezTo>
                    <a:pt x="1099471" y="544849"/>
                    <a:pt x="1079925" y="547292"/>
                    <a:pt x="1062822" y="549736"/>
                  </a:cubicBezTo>
                  <a:cubicBezTo>
                    <a:pt x="987081" y="554622"/>
                    <a:pt x="1043276" y="481324"/>
                    <a:pt x="1057935" y="447118"/>
                  </a:cubicBezTo>
                  <a:cubicBezTo>
                    <a:pt x="1072595" y="412912"/>
                    <a:pt x="1087255" y="378707"/>
                    <a:pt x="1101915" y="344500"/>
                  </a:cubicBezTo>
                  <a:cubicBezTo>
                    <a:pt x="1131234" y="278533"/>
                    <a:pt x="1162996" y="212564"/>
                    <a:pt x="1204532" y="149039"/>
                  </a:cubicBezTo>
                  <a:cubicBezTo>
                    <a:pt x="1219191" y="124606"/>
                    <a:pt x="1238737" y="100173"/>
                    <a:pt x="1255840" y="75741"/>
                  </a:cubicBezTo>
                  <a:cubicBezTo>
                    <a:pt x="1265613" y="51308"/>
                    <a:pt x="1275386" y="24433"/>
                    <a:pt x="1282717" y="0"/>
                  </a:cubicBezTo>
                  <a:cubicBezTo>
                    <a:pt x="1270500" y="12216"/>
                    <a:pt x="1260727" y="36649"/>
                    <a:pt x="1253397" y="48865"/>
                  </a:cubicBezTo>
                  <a:cubicBezTo>
                    <a:pt x="1241181" y="70855"/>
                    <a:pt x="1226521" y="90401"/>
                    <a:pt x="1211862" y="109947"/>
                  </a:cubicBezTo>
                  <a:cubicBezTo>
                    <a:pt x="1184986" y="149039"/>
                    <a:pt x="1153223" y="185688"/>
                    <a:pt x="1128790" y="227224"/>
                  </a:cubicBezTo>
                  <a:cubicBezTo>
                    <a:pt x="1079925" y="307851"/>
                    <a:pt x="1048162" y="398253"/>
                    <a:pt x="1004184" y="483767"/>
                  </a:cubicBezTo>
                  <a:cubicBezTo>
                    <a:pt x="989524" y="513087"/>
                    <a:pt x="979751" y="549736"/>
                    <a:pt x="957761" y="571725"/>
                  </a:cubicBezTo>
                  <a:cubicBezTo>
                    <a:pt x="925999" y="605931"/>
                    <a:pt x="899123" y="547292"/>
                    <a:pt x="889350" y="522860"/>
                  </a:cubicBezTo>
                  <a:cubicBezTo>
                    <a:pt x="882020" y="505756"/>
                    <a:pt x="874690" y="486211"/>
                    <a:pt x="867361" y="469107"/>
                  </a:cubicBezTo>
                  <a:cubicBezTo>
                    <a:pt x="855144" y="444675"/>
                    <a:pt x="845371" y="415356"/>
                    <a:pt x="833155" y="390923"/>
                  </a:cubicBezTo>
                  <a:cubicBezTo>
                    <a:pt x="813608" y="356717"/>
                    <a:pt x="808722" y="317625"/>
                    <a:pt x="794063" y="283419"/>
                  </a:cubicBezTo>
                  <a:cubicBezTo>
                    <a:pt x="776959" y="210121"/>
                    <a:pt x="767186" y="134380"/>
                    <a:pt x="781846" y="58638"/>
                  </a:cubicBezTo>
                  <a:cubicBezTo>
                    <a:pt x="781846" y="56195"/>
                    <a:pt x="779403" y="56195"/>
                    <a:pt x="779403" y="56195"/>
                  </a:cubicBezTo>
                  <a:cubicBezTo>
                    <a:pt x="769630" y="73298"/>
                    <a:pt x="764743" y="95287"/>
                    <a:pt x="762300" y="114833"/>
                  </a:cubicBezTo>
                  <a:cubicBezTo>
                    <a:pt x="762300" y="122163"/>
                    <a:pt x="759857" y="129493"/>
                    <a:pt x="759857" y="136823"/>
                  </a:cubicBezTo>
                  <a:cubicBezTo>
                    <a:pt x="759857" y="163699"/>
                    <a:pt x="762300" y="190575"/>
                    <a:pt x="764743" y="217451"/>
                  </a:cubicBezTo>
                  <a:cubicBezTo>
                    <a:pt x="769630" y="285862"/>
                    <a:pt x="784290" y="346944"/>
                    <a:pt x="803836" y="412912"/>
                  </a:cubicBezTo>
                  <a:cubicBezTo>
                    <a:pt x="820939" y="471551"/>
                    <a:pt x="850257" y="527746"/>
                    <a:pt x="872247" y="586385"/>
                  </a:cubicBezTo>
                  <a:cubicBezTo>
                    <a:pt x="879577" y="608374"/>
                    <a:pt x="894237" y="632807"/>
                    <a:pt x="894237" y="657239"/>
                  </a:cubicBezTo>
                  <a:cubicBezTo>
                    <a:pt x="894237" y="696332"/>
                    <a:pt x="847814" y="706105"/>
                    <a:pt x="818495" y="701218"/>
                  </a:cubicBezTo>
                  <a:cubicBezTo>
                    <a:pt x="784290" y="696332"/>
                    <a:pt x="754970" y="676785"/>
                    <a:pt x="728094" y="659683"/>
                  </a:cubicBezTo>
                  <a:cubicBezTo>
                    <a:pt x="679229" y="630363"/>
                    <a:pt x="635250" y="596158"/>
                    <a:pt x="593714" y="559509"/>
                  </a:cubicBezTo>
                  <a:cubicBezTo>
                    <a:pt x="544849" y="515529"/>
                    <a:pt x="493540" y="473994"/>
                    <a:pt x="449561" y="422685"/>
                  </a:cubicBezTo>
                  <a:cubicBezTo>
                    <a:pt x="412912" y="381149"/>
                    <a:pt x="383593" y="329841"/>
                    <a:pt x="356718" y="280976"/>
                  </a:cubicBezTo>
                  <a:cubicBezTo>
                    <a:pt x="356718" y="280976"/>
                    <a:pt x="354274" y="280976"/>
                    <a:pt x="354274" y="280976"/>
                  </a:cubicBezTo>
                  <a:cubicBezTo>
                    <a:pt x="386036" y="354274"/>
                    <a:pt x="434902" y="420242"/>
                    <a:pt x="488654" y="481324"/>
                  </a:cubicBezTo>
                  <a:cubicBezTo>
                    <a:pt x="530189" y="525303"/>
                    <a:pt x="571725" y="569282"/>
                    <a:pt x="618147" y="608374"/>
                  </a:cubicBezTo>
                  <a:cubicBezTo>
                    <a:pt x="635250" y="623034"/>
                    <a:pt x="654796" y="637693"/>
                    <a:pt x="671899" y="652353"/>
                  </a:cubicBezTo>
                  <a:cubicBezTo>
                    <a:pt x="701218" y="674342"/>
                    <a:pt x="723208" y="693888"/>
                    <a:pt x="754970" y="710991"/>
                  </a:cubicBezTo>
                  <a:cubicBezTo>
                    <a:pt x="772073" y="718321"/>
                    <a:pt x="789176" y="725651"/>
                    <a:pt x="806279" y="732981"/>
                  </a:cubicBezTo>
                  <a:cubicBezTo>
                    <a:pt x="818495" y="737867"/>
                    <a:pt x="838041" y="745197"/>
                    <a:pt x="842928" y="757414"/>
                  </a:cubicBezTo>
                  <a:cubicBezTo>
                    <a:pt x="847814" y="774516"/>
                    <a:pt x="816052" y="781846"/>
                    <a:pt x="803836" y="784289"/>
                  </a:cubicBezTo>
                  <a:cubicBezTo>
                    <a:pt x="764743" y="796505"/>
                    <a:pt x="728094" y="794063"/>
                    <a:pt x="689002" y="794063"/>
                  </a:cubicBezTo>
                  <a:cubicBezTo>
                    <a:pt x="610817" y="789176"/>
                    <a:pt x="532632" y="779403"/>
                    <a:pt x="456891" y="762300"/>
                  </a:cubicBezTo>
                  <a:cubicBezTo>
                    <a:pt x="383593" y="745197"/>
                    <a:pt x="310295" y="720765"/>
                    <a:pt x="239440" y="689002"/>
                  </a:cubicBezTo>
                  <a:cubicBezTo>
                    <a:pt x="195462" y="669456"/>
                    <a:pt x="151482" y="652353"/>
                    <a:pt x="109947" y="627920"/>
                  </a:cubicBezTo>
                  <a:cubicBezTo>
                    <a:pt x="85514" y="613260"/>
                    <a:pt x="53751" y="591271"/>
                    <a:pt x="17102" y="571725"/>
                  </a:cubicBezTo>
                  <a:cubicBezTo>
                    <a:pt x="17102" y="571725"/>
                    <a:pt x="17102" y="571725"/>
                    <a:pt x="17102" y="571725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65" name="Freeform: Shape 3364">
              <a:extLst>
                <a:ext uri="{FF2B5EF4-FFF2-40B4-BE49-F238E27FC236}">
                  <a16:creationId xmlns:a16="http://schemas.microsoft.com/office/drawing/2014/main" id="{33A6D7A0-5EC8-485F-893E-825D593DD0C7}"/>
                </a:ext>
              </a:extLst>
            </p:cNvPr>
            <p:cNvSpPr/>
            <p:nvPr/>
          </p:nvSpPr>
          <p:spPr>
            <a:xfrm>
              <a:off x="9140313" y="7245203"/>
              <a:ext cx="1654313" cy="1839781"/>
            </a:xfrm>
            <a:custGeom>
              <a:avLst/>
              <a:gdLst>
                <a:gd name="connsiteX0" fmla="*/ 17102 w 1654313"/>
                <a:gd name="connsiteY0" fmla="*/ 571725 h 1839781"/>
                <a:gd name="connsiteX1" fmla="*/ 129493 w 1654313"/>
                <a:gd name="connsiteY1" fmla="*/ 652353 h 1839781"/>
                <a:gd name="connsiteX2" fmla="*/ 261429 w 1654313"/>
                <a:gd name="connsiteY2" fmla="*/ 725651 h 1839781"/>
                <a:gd name="connsiteX3" fmla="*/ 337171 w 1654313"/>
                <a:gd name="connsiteY3" fmla="*/ 759856 h 1839781"/>
                <a:gd name="connsiteX4" fmla="*/ 618147 w 1654313"/>
                <a:gd name="connsiteY4" fmla="*/ 840485 h 1839781"/>
                <a:gd name="connsiteX5" fmla="*/ 737867 w 1654313"/>
                <a:gd name="connsiteY5" fmla="*/ 840485 h 1839781"/>
                <a:gd name="connsiteX6" fmla="*/ 789176 w 1654313"/>
                <a:gd name="connsiteY6" fmla="*/ 860030 h 1839781"/>
                <a:gd name="connsiteX7" fmla="*/ 750083 w 1654313"/>
                <a:gd name="connsiteY7" fmla="*/ 901566 h 1839781"/>
                <a:gd name="connsiteX8" fmla="*/ 681672 w 1654313"/>
                <a:gd name="connsiteY8" fmla="*/ 945545 h 1839781"/>
                <a:gd name="connsiteX9" fmla="*/ 583941 w 1654313"/>
                <a:gd name="connsiteY9" fmla="*/ 982194 h 1839781"/>
                <a:gd name="connsiteX10" fmla="*/ 481324 w 1654313"/>
                <a:gd name="connsiteY10" fmla="*/ 1013957 h 1839781"/>
                <a:gd name="connsiteX11" fmla="*/ 234554 w 1654313"/>
                <a:gd name="connsiteY11" fmla="*/ 1055492 h 1839781"/>
                <a:gd name="connsiteX12" fmla="*/ 4886 w 1654313"/>
                <a:gd name="connsiteY12" fmla="*/ 1043276 h 1839781"/>
                <a:gd name="connsiteX13" fmla="*/ 4886 w 1654313"/>
                <a:gd name="connsiteY13" fmla="*/ 1045719 h 1839781"/>
                <a:gd name="connsiteX14" fmla="*/ 234554 w 1654313"/>
                <a:gd name="connsiteY14" fmla="*/ 1070152 h 1839781"/>
                <a:gd name="connsiteX15" fmla="*/ 513087 w 1654313"/>
                <a:gd name="connsiteY15" fmla="*/ 1031059 h 1839781"/>
                <a:gd name="connsiteX16" fmla="*/ 593714 w 1654313"/>
                <a:gd name="connsiteY16" fmla="*/ 1009070 h 1839781"/>
                <a:gd name="connsiteX17" fmla="*/ 684115 w 1654313"/>
                <a:gd name="connsiteY17" fmla="*/ 977308 h 1839781"/>
                <a:gd name="connsiteX18" fmla="*/ 732981 w 1654313"/>
                <a:gd name="connsiteY18" fmla="*/ 979751 h 1839781"/>
                <a:gd name="connsiteX19" fmla="*/ 620590 w 1654313"/>
                <a:gd name="connsiteY19" fmla="*/ 1162996 h 1839781"/>
                <a:gd name="connsiteX20" fmla="*/ 593714 w 1654313"/>
                <a:gd name="connsiteY20" fmla="*/ 1197202 h 1839781"/>
                <a:gd name="connsiteX21" fmla="*/ 552179 w 1654313"/>
                <a:gd name="connsiteY21" fmla="*/ 1231408 h 1839781"/>
                <a:gd name="connsiteX22" fmla="*/ 386036 w 1654313"/>
                <a:gd name="connsiteY22" fmla="*/ 1336468 h 1839781"/>
                <a:gd name="connsiteX23" fmla="*/ 283419 w 1654313"/>
                <a:gd name="connsiteY23" fmla="*/ 1373117 h 1839781"/>
                <a:gd name="connsiteX24" fmla="*/ 178358 w 1654313"/>
                <a:gd name="connsiteY24" fmla="*/ 1404880 h 1839781"/>
                <a:gd name="connsiteX25" fmla="*/ 80628 w 1654313"/>
                <a:gd name="connsiteY25" fmla="*/ 1421982 h 1839781"/>
                <a:gd name="connsiteX26" fmla="*/ 65968 w 1654313"/>
                <a:gd name="connsiteY26" fmla="*/ 1424426 h 1839781"/>
                <a:gd name="connsiteX27" fmla="*/ 0 w 1654313"/>
                <a:gd name="connsiteY27" fmla="*/ 1431755 h 1839781"/>
                <a:gd name="connsiteX28" fmla="*/ 0 w 1654313"/>
                <a:gd name="connsiteY28" fmla="*/ 1434199 h 1839781"/>
                <a:gd name="connsiteX29" fmla="*/ 9773 w 1654313"/>
                <a:gd name="connsiteY29" fmla="*/ 1434199 h 1839781"/>
                <a:gd name="connsiteX30" fmla="*/ 4886 w 1654313"/>
                <a:gd name="connsiteY30" fmla="*/ 1436642 h 1839781"/>
                <a:gd name="connsiteX31" fmla="*/ 4886 w 1654313"/>
                <a:gd name="connsiteY31" fmla="*/ 1436642 h 1839781"/>
                <a:gd name="connsiteX32" fmla="*/ 14660 w 1654313"/>
                <a:gd name="connsiteY32" fmla="*/ 1434199 h 1839781"/>
                <a:gd name="connsiteX33" fmla="*/ 43979 w 1654313"/>
                <a:gd name="connsiteY33" fmla="*/ 1436642 h 1839781"/>
                <a:gd name="connsiteX34" fmla="*/ 114833 w 1654313"/>
                <a:gd name="connsiteY34" fmla="*/ 1431755 h 1839781"/>
                <a:gd name="connsiteX35" fmla="*/ 224780 w 1654313"/>
                <a:gd name="connsiteY35" fmla="*/ 1412210 h 1839781"/>
                <a:gd name="connsiteX36" fmla="*/ 442232 w 1654313"/>
                <a:gd name="connsiteY36" fmla="*/ 1334025 h 1839781"/>
                <a:gd name="connsiteX37" fmla="*/ 583941 w 1654313"/>
                <a:gd name="connsiteY37" fmla="*/ 1236294 h 1839781"/>
                <a:gd name="connsiteX38" fmla="*/ 610817 w 1654313"/>
                <a:gd name="connsiteY38" fmla="*/ 1214305 h 1839781"/>
                <a:gd name="connsiteX39" fmla="*/ 537519 w 1654313"/>
                <a:gd name="connsiteY39" fmla="*/ 1363344 h 1839781"/>
                <a:gd name="connsiteX40" fmla="*/ 539963 w 1654313"/>
                <a:gd name="connsiteY40" fmla="*/ 1363344 h 1839781"/>
                <a:gd name="connsiteX41" fmla="*/ 640136 w 1654313"/>
                <a:gd name="connsiteY41" fmla="*/ 1216748 h 1839781"/>
                <a:gd name="connsiteX42" fmla="*/ 635250 w 1654313"/>
                <a:gd name="connsiteY42" fmla="*/ 1258284 h 1839781"/>
                <a:gd name="connsiteX43" fmla="*/ 610817 w 1654313"/>
                <a:gd name="connsiteY43" fmla="*/ 1378004 h 1839781"/>
                <a:gd name="connsiteX44" fmla="*/ 601044 w 1654313"/>
                <a:gd name="connsiteY44" fmla="*/ 1619887 h 1839781"/>
                <a:gd name="connsiteX45" fmla="*/ 676785 w 1654313"/>
                <a:gd name="connsiteY45" fmla="*/ 1839782 h 1839781"/>
                <a:gd name="connsiteX46" fmla="*/ 679229 w 1654313"/>
                <a:gd name="connsiteY46" fmla="*/ 1839782 h 1839781"/>
                <a:gd name="connsiteX47" fmla="*/ 642580 w 1654313"/>
                <a:gd name="connsiteY47" fmla="*/ 1722505 h 1839781"/>
                <a:gd name="connsiteX48" fmla="*/ 632807 w 1654313"/>
                <a:gd name="connsiteY48" fmla="*/ 1597898 h 1839781"/>
                <a:gd name="connsiteX49" fmla="*/ 667012 w 1654313"/>
                <a:gd name="connsiteY49" fmla="*/ 1292489 h 1839781"/>
                <a:gd name="connsiteX50" fmla="*/ 689002 w 1654313"/>
                <a:gd name="connsiteY50" fmla="*/ 1170326 h 1839781"/>
                <a:gd name="connsiteX51" fmla="*/ 723208 w 1654313"/>
                <a:gd name="connsiteY51" fmla="*/ 1121461 h 1839781"/>
                <a:gd name="connsiteX52" fmla="*/ 752527 w 1654313"/>
                <a:gd name="connsiteY52" fmla="*/ 1155666 h 1839781"/>
                <a:gd name="connsiteX53" fmla="*/ 784290 w 1654313"/>
                <a:gd name="connsiteY53" fmla="*/ 1253397 h 1839781"/>
                <a:gd name="connsiteX54" fmla="*/ 811165 w 1654313"/>
                <a:gd name="connsiteY54" fmla="*/ 1334025 h 1839781"/>
                <a:gd name="connsiteX55" fmla="*/ 933329 w 1654313"/>
                <a:gd name="connsiteY55" fmla="*/ 1588125 h 1839781"/>
                <a:gd name="connsiteX56" fmla="*/ 1001740 w 1654313"/>
                <a:gd name="connsiteY56" fmla="*/ 1680969 h 1839781"/>
                <a:gd name="connsiteX57" fmla="*/ 1060379 w 1654313"/>
                <a:gd name="connsiteY57" fmla="*/ 1729835 h 1839781"/>
                <a:gd name="connsiteX58" fmla="*/ 960205 w 1654313"/>
                <a:gd name="connsiteY58" fmla="*/ 1583238 h 1839781"/>
                <a:gd name="connsiteX59" fmla="*/ 857588 w 1654313"/>
                <a:gd name="connsiteY59" fmla="*/ 1385333 h 1839781"/>
                <a:gd name="connsiteX60" fmla="*/ 789176 w 1654313"/>
                <a:gd name="connsiteY60" fmla="*/ 1187428 h 1839781"/>
                <a:gd name="connsiteX61" fmla="*/ 776959 w 1654313"/>
                <a:gd name="connsiteY61" fmla="*/ 1097028 h 1839781"/>
                <a:gd name="connsiteX62" fmla="*/ 784290 w 1654313"/>
                <a:gd name="connsiteY62" fmla="*/ 1011513 h 1839781"/>
                <a:gd name="connsiteX63" fmla="*/ 845371 w 1654313"/>
                <a:gd name="connsiteY63" fmla="*/ 925999 h 1839781"/>
                <a:gd name="connsiteX64" fmla="*/ 884463 w 1654313"/>
                <a:gd name="connsiteY64" fmla="*/ 979751 h 1839781"/>
                <a:gd name="connsiteX65" fmla="*/ 1077482 w 1654313"/>
                <a:gd name="connsiteY65" fmla="*/ 1180099 h 1839781"/>
                <a:gd name="connsiteX66" fmla="*/ 1304706 w 1654313"/>
                <a:gd name="connsiteY66" fmla="*/ 1329139 h 1839781"/>
                <a:gd name="connsiteX67" fmla="*/ 1431756 w 1654313"/>
                <a:gd name="connsiteY67" fmla="*/ 1382890 h 1839781"/>
                <a:gd name="connsiteX68" fmla="*/ 1495281 w 1654313"/>
                <a:gd name="connsiteY68" fmla="*/ 1395106 h 1839781"/>
                <a:gd name="connsiteX69" fmla="*/ 1534373 w 1654313"/>
                <a:gd name="connsiteY69" fmla="*/ 1397550 h 1839781"/>
                <a:gd name="connsiteX70" fmla="*/ 1534373 w 1654313"/>
                <a:gd name="connsiteY70" fmla="*/ 1397550 h 1839781"/>
                <a:gd name="connsiteX71" fmla="*/ 1522157 w 1654313"/>
                <a:gd name="connsiteY71" fmla="*/ 1392664 h 1839781"/>
                <a:gd name="connsiteX72" fmla="*/ 1463518 w 1654313"/>
                <a:gd name="connsiteY72" fmla="*/ 1378004 h 1839781"/>
                <a:gd name="connsiteX73" fmla="*/ 1309593 w 1654313"/>
                <a:gd name="connsiteY73" fmla="*/ 1307149 h 1839781"/>
                <a:gd name="connsiteX74" fmla="*/ 1048162 w 1654313"/>
                <a:gd name="connsiteY74" fmla="*/ 1111688 h 1839781"/>
                <a:gd name="connsiteX75" fmla="*/ 935772 w 1654313"/>
                <a:gd name="connsiteY75" fmla="*/ 991967 h 1839781"/>
                <a:gd name="connsiteX76" fmla="*/ 921112 w 1654313"/>
                <a:gd name="connsiteY76" fmla="*/ 967534 h 1839781"/>
                <a:gd name="connsiteX77" fmla="*/ 916226 w 1654313"/>
                <a:gd name="connsiteY77" fmla="*/ 957761 h 1839781"/>
                <a:gd name="connsiteX78" fmla="*/ 882020 w 1654313"/>
                <a:gd name="connsiteY78" fmla="*/ 901566 h 1839781"/>
                <a:gd name="connsiteX79" fmla="*/ 869804 w 1654313"/>
                <a:gd name="connsiteY79" fmla="*/ 830712 h 1839781"/>
                <a:gd name="connsiteX80" fmla="*/ 925999 w 1654313"/>
                <a:gd name="connsiteY80" fmla="*/ 781846 h 1839781"/>
                <a:gd name="connsiteX81" fmla="*/ 1184986 w 1654313"/>
                <a:gd name="connsiteY81" fmla="*/ 882020 h 1839781"/>
                <a:gd name="connsiteX82" fmla="*/ 1297376 w 1654313"/>
                <a:gd name="connsiteY82" fmla="*/ 908896 h 1839781"/>
                <a:gd name="connsiteX83" fmla="*/ 1302262 w 1654313"/>
                <a:gd name="connsiteY83" fmla="*/ 908896 h 1839781"/>
                <a:gd name="connsiteX84" fmla="*/ 1304706 w 1654313"/>
                <a:gd name="connsiteY84" fmla="*/ 908896 h 1839781"/>
                <a:gd name="connsiteX85" fmla="*/ 1468405 w 1654313"/>
                <a:gd name="connsiteY85" fmla="*/ 925999 h 1839781"/>
                <a:gd name="connsiteX86" fmla="*/ 1563692 w 1654313"/>
                <a:gd name="connsiteY86" fmla="*/ 918669 h 1839781"/>
                <a:gd name="connsiteX87" fmla="*/ 1651650 w 1654313"/>
                <a:gd name="connsiteY87" fmla="*/ 894236 h 1839781"/>
                <a:gd name="connsiteX88" fmla="*/ 1649207 w 1654313"/>
                <a:gd name="connsiteY88" fmla="*/ 886907 h 1839781"/>
                <a:gd name="connsiteX89" fmla="*/ 1612558 w 1654313"/>
                <a:gd name="connsiteY89" fmla="*/ 896679 h 1839781"/>
                <a:gd name="connsiteX90" fmla="*/ 1561249 w 1654313"/>
                <a:gd name="connsiteY90" fmla="*/ 899123 h 1839781"/>
                <a:gd name="connsiteX91" fmla="*/ 1441529 w 1654313"/>
                <a:gd name="connsiteY91" fmla="*/ 896679 h 1839781"/>
                <a:gd name="connsiteX92" fmla="*/ 1219191 w 1654313"/>
                <a:gd name="connsiteY92" fmla="*/ 850258 h 1839781"/>
                <a:gd name="connsiteX93" fmla="*/ 1018843 w 1654313"/>
                <a:gd name="connsiteY93" fmla="*/ 769630 h 1839781"/>
                <a:gd name="connsiteX94" fmla="*/ 945545 w 1654313"/>
                <a:gd name="connsiteY94" fmla="*/ 710991 h 1839781"/>
                <a:gd name="connsiteX95" fmla="*/ 1009070 w 1654313"/>
                <a:gd name="connsiteY95" fmla="*/ 596158 h 1839781"/>
                <a:gd name="connsiteX96" fmla="*/ 1097028 w 1654313"/>
                <a:gd name="connsiteY96" fmla="*/ 583941 h 1839781"/>
                <a:gd name="connsiteX97" fmla="*/ 1268057 w 1654313"/>
                <a:gd name="connsiteY97" fmla="*/ 561952 h 1839781"/>
                <a:gd name="connsiteX98" fmla="*/ 1419540 w 1654313"/>
                <a:gd name="connsiteY98" fmla="*/ 505756 h 1839781"/>
                <a:gd name="connsiteX99" fmla="*/ 1487951 w 1654313"/>
                <a:gd name="connsiteY99" fmla="*/ 427572 h 1839781"/>
                <a:gd name="connsiteX100" fmla="*/ 1480621 w 1654313"/>
                <a:gd name="connsiteY100" fmla="*/ 427572 h 1839781"/>
                <a:gd name="connsiteX101" fmla="*/ 1238737 w 1654313"/>
                <a:gd name="connsiteY101" fmla="*/ 532632 h 1839781"/>
                <a:gd name="connsiteX102" fmla="*/ 1116574 w 1654313"/>
                <a:gd name="connsiteY102" fmla="*/ 544849 h 1839781"/>
                <a:gd name="connsiteX103" fmla="*/ 1062822 w 1654313"/>
                <a:gd name="connsiteY103" fmla="*/ 549736 h 1839781"/>
                <a:gd name="connsiteX104" fmla="*/ 1057935 w 1654313"/>
                <a:gd name="connsiteY104" fmla="*/ 447118 h 1839781"/>
                <a:gd name="connsiteX105" fmla="*/ 1101915 w 1654313"/>
                <a:gd name="connsiteY105" fmla="*/ 344500 h 1839781"/>
                <a:gd name="connsiteX106" fmla="*/ 1204532 w 1654313"/>
                <a:gd name="connsiteY106" fmla="*/ 149039 h 1839781"/>
                <a:gd name="connsiteX107" fmla="*/ 1255840 w 1654313"/>
                <a:gd name="connsiteY107" fmla="*/ 75741 h 1839781"/>
                <a:gd name="connsiteX108" fmla="*/ 1282717 w 1654313"/>
                <a:gd name="connsiteY108" fmla="*/ 0 h 1839781"/>
                <a:gd name="connsiteX109" fmla="*/ 1253397 w 1654313"/>
                <a:gd name="connsiteY109" fmla="*/ 48865 h 1839781"/>
                <a:gd name="connsiteX110" fmla="*/ 1211862 w 1654313"/>
                <a:gd name="connsiteY110" fmla="*/ 109947 h 1839781"/>
                <a:gd name="connsiteX111" fmla="*/ 1128790 w 1654313"/>
                <a:gd name="connsiteY111" fmla="*/ 227224 h 1839781"/>
                <a:gd name="connsiteX112" fmla="*/ 1004184 w 1654313"/>
                <a:gd name="connsiteY112" fmla="*/ 483767 h 1839781"/>
                <a:gd name="connsiteX113" fmla="*/ 957761 w 1654313"/>
                <a:gd name="connsiteY113" fmla="*/ 571725 h 1839781"/>
                <a:gd name="connsiteX114" fmla="*/ 889350 w 1654313"/>
                <a:gd name="connsiteY114" fmla="*/ 522860 h 1839781"/>
                <a:gd name="connsiteX115" fmla="*/ 867361 w 1654313"/>
                <a:gd name="connsiteY115" fmla="*/ 469107 h 1839781"/>
                <a:gd name="connsiteX116" fmla="*/ 833155 w 1654313"/>
                <a:gd name="connsiteY116" fmla="*/ 390923 h 1839781"/>
                <a:gd name="connsiteX117" fmla="*/ 794063 w 1654313"/>
                <a:gd name="connsiteY117" fmla="*/ 283419 h 1839781"/>
                <a:gd name="connsiteX118" fmla="*/ 781846 w 1654313"/>
                <a:gd name="connsiteY118" fmla="*/ 58638 h 1839781"/>
                <a:gd name="connsiteX119" fmla="*/ 779403 w 1654313"/>
                <a:gd name="connsiteY119" fmla="*/ 56195 h 1839781"/>
                <a:gd name="connsiteX120" fmla="*/ 762300 w 1654313"/>
                <a:gd name="connsiteY120" fmla="*/ 114833 h 1839781"/>
                <a:gd name="connsiteX121" fmla="*/ 759857 w 1654313"/>
                <a:gd name="connsiteY121" fmla="*/ 136823 h 1839781"/>
                <a:gd name="connsiteX122" fmla="*/ 764743 w 1654313"/>
                <a:gd name="connsiteY122" fmla="*/ 217451 h 1839781"/>
                <a:gd name="connsiteX123" fmla="*/ 803836 w 1654313"/>
                <a:gd name="connsiteY123" fmla="*/ 412912 h 1839781"/>
                <a:gd name="connsiteX124" fmla="*/ 872247 w 1654313"/>
                <a:gd name="connsiteY124" fmla="*/ 586385 h 1839781"/>
                <a:gd name="connsiteX125" fmla="*/ 894237 w 1654313"/>
                <a:gd name="connsiteY125" fmla="*/ 657239 h 1839781"/>
                <a:gd name="connsiteX126" fmla="*/ 818495 w 1654313"/>
                <a:gd name="connsiteY126" fmla="*/ 701218 h 1839781"/>
                <a:gd name="connsiteX127" fmla="*/ 728094 w 1654313"/>
                <a:gd name="connsiteY127" fmla="*/ 659683 h 1839781"/>
                <a:gd name="connsiteX128" fmla="*/ 593714 w 1654313"/>
                <a:gd name="connsiteY128" fmla="*/ 559509 h 1839781"/>
                <a:gd name="connsiteX129" fmla="*/ 449561 w 1654313"/>
                <a:gd name="connsiteY129" fmla="*/ 422685 h 1839781"/>
                <a:gd name="connsiteX130" fmla="*/ 356718 w 1654313"/>
                <a:gd name="connsiteY130" fmla="*/ 280976 h 1839781"/>
                <a:gd name="connsiteX131" fmla="*/ 354274 w 1654313"/>
                <a:gd name="connsiteY131" fmla="*/ 280976 h 1839781"/>
                <a:gd name="connsiteX132" fmla="*/ 488654 w 1654313"/>
                <a:gd name="connsiteY132" fmla="*/ 481324 h 1839781"/>
                <a:gd name="connsiteX133" fmla="*/ 618147 w 1654313"/>
                <a:gd name="connsiteY133" fmla="*/ 608374 h 1839781"/>
                <a:gd name="connsiteX134" fmla="*/ 671899 w 1654313"/>
                <a:gd name="connsiteY134" fmla="*/ 652353 h 1839781"/>
                <a:gd name="connsiteX135" fmla="*/ 754970 w 1654313"/>
                <a:gd name="connsiteY135" fmla="*/ 710991 h 1839781"/>
                <a:gd name="connsiteX136" fmla="*/ 806279 w 1654313"/>
                <a:gd name="connsiteY136" fmla="*/ 732981 h 1839781"/>
                <a:gd name="connsiteX137" fmla="*/ 842928 w 1654313"/>
                <a:gd name="connsiteY137" fmla="*/ 757414 h 1839781"/>
                <a:gd name="connsiteX138" fmla="*/ 803836 w 1654313"/>
                <a:gd name="connsiteY138" fmla="*/ 784289 h 1839781"/>
                <a:gd name="connsiteX139" fmla="*/ 689002 w 1654313"/>
                <a:gd name="connsiteY139" fmla="*/ 794063 h 1839781"/>
                <a:gd name="connsiteX140" fmla="*/ 456891 w 1654313"/>
                <a:gd name="connsiteY140" fmla="*/ 762300 h 1839781"/>
                <a:gd name="connsiteX141" fmla="*/ 239440 w 1654313"/>
                <a:gd name="connsiteY141" fmla="*/ 689002 h 1839781"/>
                <a:gd name="connsiteX142" fmla="*/ 109947 w 1654313"/>
                <a:gd name="connsiteY142" fmla="*/ 627920 h 1839781"/>
                <a:gd name="connsiteX143" fmla="*/ 17102 w 1654313"/>
                <a:gd name="connsiteY143" fmla="*/ 571725 h 1839781"/>
                <a:gd name="connsiteX144" fmla="*/ 17102 w 1654313"/>
                <a:gd name="connsiteY144" fmla="*/ 571725 h 1839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1654313" h="1839781">
                  <a:moveTo>
                    <a:pt x="17102" y="571725"/>
                  </a:moveTo>
                  <a:cubicBezTo>
                    <a:pt x="56195" y="598601"/>
                    <a:pt x="90401" y="627920"/>
                    <a:pt x="129493" y="652353"/>
                  </a:cubicBezTo>
                  <a:cubicBezTo>
                    <a:pt x="173472" y="679229"/>
                    <a:pt x="217451" y="703661"/>
                    <a:pt x="261429" y="725651"/>
                  </a:cubicBezTo>
                  <a:cubicBezTo>
                    <a:pt x="285862" y="737867"/>
                    <a:pt x="310295" y="750083"/>
                    <a:pt x="337171" y="759856"/>
                  </a:cubicBezTo>
                  <a:cubicBezTo>
                    <a:pt x="425129" y="798949"/>
                    <a:pt x="525303" y="830712"/>
                    <a:pt x="618147" y="840485"/>
                  </a:cubicBezTo>
                  <a:cubicBezTo>
                    <a:pt x="657239" y="845371"/>
                    <a:pt x="698775" y="842928"/>
                    <a:pt x="737867" y="840485"/>
                  </a:cubicBezTo>
                  <a:cubicBezTo>
                    <a:pt x="752527" y="840485"/>
                    <a:pt x="794063" y="835598"/>
                    <a:pt x="789176" y="860030"/>
                  </a:cubicBezTo>
                  <a:cubicBezTo>
                    <a:pt x="786732" y="874690"/>
                    <a:pt x="762300" y="891793"/>
                    <a:pt x="750083" y="901566"/>
                  </a:cubicBezTo>
                  <a:cubicBezTo>
                    <a:pt x="730537" y="918669"/>
                    <a:pt x="706105" y="933329"/>
                    <a:pt x="681672" y="945545"/>
                  </a:cubicBezTo>
                  <a:cubicBezTo>
                    <a:pt x="652353" y="962648"/>
                    <a:pt x="615703" y="974864"/>
                    <a:pt x="583941" y="982194"/>
                  </a:cubicBezTo>
                  <a:cubicBezTo>
                    <a:pt x="549736" y="991967"/>
                    <a:pt x="515530" y="1006627"/>
                    <a:pt x="481324" y="1013957"/>
                  </a:cubicBezTo>
                  <a:cubicBezTo>
                    <a:pt x="400696" y="1035946"/>
                    <a:pt x="317625" y="1048163"/>
                    <a:pt x="234554" y="1055492"/>
                  </a:cubicBezTo>
                  <a:cubicBezTo>
                    <a:pt x="156369" y="1062822"/>
                    <a:pt x="80628" y="1048163"/>
                    <a:pt x="4886" y="1043276"/>
                  </a:cubicBezTo>
                  <a:cubicBezTo>
                    <a:pt x="2443" y="1043276"/>
                    <a:pt x="2443" y="1045719"/>
                    <a:pt x="4886" y="1045719"/>
                  </a:cubicBezTo>
                  <a:cubicBezTo>
                    <a:pt x="83071" y="1055492"/>
                    <a:pt x="156369" y="1072595"/>
                    <a:pt x="234554" y="1070152"/>
                  </a:cubicBezTo>
                  <a:cubicBezTo>
                    <a:pt x="329841" y="1067708"/>
                    <a:pt x="420242" y="1053049"/>
                    <a:pt x="513087" y="1031059"/>
                  </a:cubicBezTo>
                  <a:cubicBezTo>
                    <a:pt x="539963" y="1023730"/>
                    <a:pt x="566838" y="1018843"/>
                    <a:pt x="593714" y="1009070"/>
                  </a:cubicBezTo>
                  <a:cubicBezTo>
                    <a:pt x="623034" y="999297"/>
                    <a:pt x="654796" y="989524"/>
                    <a:pt x="684115" y="977308"/>
                  </a:cubicBezTo>
                  <a:cubicBezTo>
                    <a:pt x="698775" y="969978"/>
                    <a:pt x="747641" y="943101"/>
                    <a:pt x="732981" y="979751"/>
                  </a:cubicBezTo>
                  <a:cubicBezTo>
                    <a:pt x="706105" y="1043276"/>
                    <a:pt x="664569" y="1109244"/>
                    <a:pt x="620590" y="1162996"/>
                  </a:cubicBezTo>
                  <a:cubicBezTo>
                    <a:pt x="610817" y="1175212"/>
                    <a:pt x="601044" y="1184986"/>
                    <a:pt x="593714" y="1197202"/>
                  </a:cubicBezTo>
                  <a:cubicBezTo>
                    <a:pt x="581498" y="1209418"/>
                    <a:pt x="566838" y="1221635"/>
                    <a:pt x="552179" y="1231408"/>
                  </a:cubicBezTo>
                  <a:cubicBezTo>
                    <a:pt x="500870" y="1268057"/>
                    <a:pt x="442232" y="1307149"/>
                    <a:pt x="386036" y="1336468"/>
                  </a:cubicBezTo>
                  <a:cubicBezTo>
                    <a:pt x="354274" y="1353571"/>
                    <a:pt x="317625" y="1360901"/>
                    <a:pt x="283419" y="1373117"/>
                  </a:cubicBezTo>
                  <a:cubicBezTo>
                    <a:pt x="249213" y="1382890"/>
                    <a:pt x="215007" y="1397550"/>
                    <a:pt x="178358" y="1404880"/>
                  </a:cubicBezTo>
                  <a:cubicBezTo>
                    <a:pt x="146596" y="1412210"/>
                    <a:pt x="112391" y="1417096"/>
                    <a:pt x="80628" y="1421982"/>
                  </a:cubicBezTo>
                  <a:cubicBezTo>
                    <a:pt x="75742" y="1421982"/>
                    <a:pt x="70855" y="1424426"/>
                    <a:pt x="65968" y="1424426"/>
                  </a:cubicBezTo>
                  <a:cubicBezTo>
                    <a:pt x="43979" y="1424426"/>
                    <a:pt x="19546" y="1424426"/>
                    <a:pt x="0" y="1431755"/>
                  </a:cubicBezTo>
                  <a:cubicBezTo>
                    <a:pt x="0" y="1431755"/>
                    <a:pt x="0" y="1434199"/>
                    <a:pt x="0" y="1434199"/>
                  </a:cubicBezTo>
                  <a:cubicBezTo>
                    <a:pt x="2443" y="1434199"/>
                    <a:pt x="7330" y="1434199"/>
                    <a:pt x="9773" y="1434199"/>
                  </a:cubicBezTo>
                  <a:cubicBezTo>
                    <a:pt x="7330" y="1434199"/>
                    <a:pt x="7330" y="1434199"/>
                    <a:pt x="4886" y="1436642"/>
                  </a:cubicBezTo>
                  <a:cubicBezTo>
                    <a:pt x="4886" y="1436642"/>
                    <a:pt x="4886" y="1436642"/>
                    <a:pt x="4886" y="1436642"/>
                  </a:cubicBezTo>
                  <a:cubicBezTo>
                    <a:pt x="7330" y="1436642"/>
                    <a:pt x="12216" y="1434199"/>
                    <a:pt x="14660" y="1434199"/>
                  </a:cubicBezTo>
                  <a:cubicBezTo>
                    <a:pt x="24433" y="1434199"/>
                    <a:pt x="34206" y="1436642"/>
                    <a:pt x="43979" y="1436642"/>
                  </a:cubicBezTo>
                  <a:cubicBezTo>
                    <a:pt x="68411" y="1436642"/>
                    <a:pt x="90401" y="1434199"/>
                    <a:pt x="114833" y="1431755"/>
                  </a:cubicBezTo>
                  <a:cubicBezTo>
                    <a:pt x="151482" y="1429313"/>
                    <a:pt x="190575" y="1419539"/>
                    <a:pt x="224780" y="1412210"/>
                  </a:cubicBezTo>
                  <a:cubicBezTo>
                    <a:pt x="300522" y="1395106"/>
                    <a:pt x="373820" y="1368231"/>
                    <a:pt x="442232" y="1334025"/>
                  </a:cubicBezTo>
                  <a:cubicBezTo>
                    <a:pt x="495983" y="1307149"/>
                    <a:pt x="542405" y="1275386"/>
                    <a:pt x="583941" y="1236294"/>
                  </a:cubicBezTo>
                  <a:cubicBezTo>
                    <a:pt x="593714" y="1228964"/>
                    <a:pt x="601044" y="1221635"/>
                    <a:pt x="610817" y="1214305"/>
                  </a:cubicBezTo>
                  <a:cubicBezTo>
                    <a:pt x="583941" y="1263170"/>
                    <a:pt x="564395" y="1314479"/>
                    <a:pt x="537519" y="1363344"/>
                  </a:cubicBezTo>
                  <a:cubicBezTo>
                    <a:pt x="537519" y="1365788"/>
                    <a:pt x="539963" y="1365788"/>
                    <a:pt x="539963" y="1363344"/>
                  </a:cubicBezTo>
                  <a:cubicBezTo>
                    <a:pt x="579054" y="1316922"/>
                    <a:pt x="610817" y="1268057"/>
                    <a:pt x="640136" y="1216748"/>
                  </a:cubicBezTo>
                  <a:cubicBezTo>
                    <a:pt x="637694" y="1231408"/>
                    <a:pt x="635250" y="1243624"/>
                    <a:pt x="635250" y="1258284"/>
                  </a:cubicBezTo>
                  <a:cubicBezTo>
                    <a:pt x="623034" y="1297376"/>
                    <a:pt x="618147" y="1336468"/>
                    <a:pt x="610817" y="1378004"/>
                  </a:cubicBezTo>
                  <a:cubicBezTo>
                    <a:pt x="596158" y="1458632"/>
                    <a:pt x="593714" y="1536816"/>
                    <a:pt x="601044" y="1619887"/>
                  </a:cubicBezTo>
                  <a:cubicBezTo>
                    <a:pt x="608374" y="1695629"/>
                    <a:pt x="625477" y="1781143"/>
                    <a:pt x="676785" y="1839782"/>
                  </a:cubicBezTo>
                  <a:cubicBezTo>
                    <a:pt x="676785" y="1839782"/>
                    <a:pt x="679229" y="1839782"/>
                    <a:pt x="679229" y="1839782"/>
                  </a:cubicBezTo>
                  <a:cubicBezTo>
                    <a:pt x="659683" y="1808020"/>
                    <a:pt x="647466" y="1759154"/>
                    <a:pt x="642580" y="1722505"/>
                  </a:cubicBezTo>
                  <a:cubicBezTo>
                    <a:pt x="635250" y="1680969"/>
                    <a:pt x="632807" y="1639433"/>
                    <a:pt x="632807" y="1597898"/>
                  </a:cubicBezTo>
                  <a:cubicBezTo>
                    <a:pt x="632807" y="1495281"/>
                    <a:pt x="645023" y="1392664"/>
                    <a:pt x="667012" y="1292489"/>
                  </a:cubicBezTo>
                  <a:cubicBezTo>
                    <a:pt x="676785" y="1253397"/>
                    <a:pt x="676785" y="1209418"/>
                    <a:pt x="689002" y="1170326"/>
                  </a:cubicBezTo>
                  <a:cubicBezTo>
                    <a:pt x="693888" y="1155666"/>
                    <a:pt x="703661" y="1123904"/>
                    <a:pt x="723208" y="1121461"/>
                  </a:cubicBezTo>
                  <a:cubicBezTo>
                    <a:pt x="737867" y="1119017"/>
                    <a:pt x="747641" y="1143450"/>
                    <a:pt x="752527" y="1155666"/>
                  </a:cubicBezTo>
                  <a:cubicBezTo>
                    <a:pt x="764743" y="1187428"/>
                    <a:pt x="774516" y="1221635"/>
                    <a:pt x="784290" y="1253397"/>
                  </a:cubicBezTo>
                  <a:cubicBezTo>
                    <a:pt x="791619" y="1280273"/>
                    <a:pt x="801392" y="1307149"/>
                    <a:pt x="811165" y="1334025"/>
                  </a:cubicBezTo>
                  <a:cubicBezTo>
                    <a:pt x="842928" y="1424426"/>
                    <a:pt x="882020" y="1507497"/>
                    <a:pt x="933329" y="1588125"/>
                  </a:cubicBezTo>
                  <a:cubicBezTo>
                    <a:pt x="955319" y="1619887"/>
                    <a:pt x="977308" y="1651650"/>
                    <a:pt x="1001740" y="1680969"/>
                  </a:cubicBezTo>
                  <a:cubicBezTo>
                    <a:pt x="1018843" y="1698072"/>
                    <a:pt x="1038390" y="1717618"/>
                    <a:pt x="1060379" y="1729835"/>
                  </a:cubicBezTo>
                  <a:cubicBezTo>
                    <a:pt x="1021286" y="1685856"/>
                    <a:pt x="989524" y="1634547"/>
                    <a:pt x="960205" y="1583238"/>
                  </a:cubicBezTo>
                  <a:cubicBezTo>
                    <a:pt x="923556" y="1519713"/>
                    <a:pt x="889350" y="1451302"/>
                    <a:pt x="857588" y="1385333"/>
                  </a:cubicBezTo>
                  <a:cubicBezTo>
                    <a:pt x="828268" y="1321808"/>
                    <a:pt x="803836" y="1255840"/>
                    <a:pt x="789176" y="1187428"/>
                  </a:cubicBezTo>
                  <a:cubicBezTo>
                    <a:pt x="784290" y="1158110"/>
                    <a:pt x="779403" y="1128790"/>
                    <a:pt x="776959" y="1097028"/>
                  </a:cubicBezTo>
                  <a:cubicBezTo>
                    <a:pt x="774516" y="1070152"/>
                    <a:pt x="772073" y="1038390"/>
                    <a:pt x="784290" y="1011513"/>
                  </a:cubicBezTo>
                  <a:cubicBezTo>
                    <a:pt x="794063" y="989524"/>
                    <a:pt x="803836" y="904010"/>
                    <a:pt x="845371" y="925999"/>
                  </a:cubicBezTo>
                  <a:cubicBezTo>
                    <a:pt x="862474" y="935772"/>
                    <a:pt x="874690" y="962648"/>
                    <a:pt x="884463" y="979751"/>
                  </a:cubicBezTo>
                  <a:cubicBezTo>
                    <a:pt x="933329" y="1057935"/>
                    <a:pt x="1006627" y="1121461"/>
                    <a:pt x="1077482" y="1180099"/>
                  </a:cubicBezTo>
                  <a:cubicBezTo>
                    <a:pt x="1148337" y="1238737"/>
                    <a:pt x="1221635" y="1292489"/>
                    <a:pt x="1304706" y="1329139"/>
                  </a:cubicBezTo>
                  <a:cubicBezTo>
                    <a:pt x="1346242" y="1348684"/>
                    <a:pt x="1387777" y="1368231"/>
                    <a:pt x="1431756" y="1382890"/>
                  </a:cubicBezTo>
                  <a:cubicBezTo>
                    <a:pt x="1451302" y="1390220"/>
                    <a:pt x="1473291" y="1392664"/>
                    <a:pt x="1495281" y="1395106"/>
                  </a:cubicBezTo>
                  <a:cubicBezTo>
                    <a:pt x="1502611" y="1395106"/>
                    <a:pt x="1529487" y="1392664"/>
                    <a:pt x="1534373" y="1397550"/>
                  </a:cubicBezTo>
                  <a:cubicBezTo>
                    <a:pt x="1534373" y="1397550"/>
                    <a:pt x="1536816" y="1397550"/>
                    <a:pt x="1534373" y="1397550"/>
                  </a:cubicBezTo>
                  <a:cubicBezTo>
                    <a:pt x="1531930" y="1395106"/>
                    <a:pt x="1527043" y="1395106"/>
                    <a:pt x="1522157" y="1392664"/>
                  </a:cubicBezTo>
                  <a:cubicBezTo>
                    <a:pt x="1502611" y="1387777"/>
                    <a:pt x="1483064" y="1385333"/>
                    <a:pt x="1463518" y="1378004"/>
                  </a:cubicBezTo>
                  <a:cubicBezTo>
                    <a:pt x="1409766" y="1360901"/>
                    <a:pt x="1358458" y="1334025"/>
                    <a:pt x="1309593" y="1307149"/>
                  </a:cubicBezTo>
                  <a:cubicBezTo>
                    <a:pt x="1214305" y="1253397"/>
                    <a:pt x="1126347" y="1184986"/>
                    <a:pt x="1048162" y="1111688"/>
                  </a:cubicBezTo>
                  <a:cubicBezTo>
                    <a:pt x="1009070" y="1072595"/>
                    <a:pt x="969978" y="1038390"/>
                    <a:pt x="935772" y="991967"/>
                  </a:cubicBezTo>
                  <a:cubicBezTo>
                    <a:pt x="930886" y="984637"/>
                    <a:pt x="925999" y="977308"/>
                    <a:pt x="921112" y="967534"/>
                  </a:cubicBezTo>
                  <a:cubicBezTo>
                    <a:pt x="918669" y="962648"/>
                    <a:pt x="918669" y="960205"/>
                    <a:pt x="916226" y="957761"/>
                  </a:cubicBezTo>
                  <a:cubicBezTo>
                    <a:pt x="904010" y="938215"/>
                    <a:pt x="889350" y="921112"/>
                    <a:pt x="882020" y="901566"/>
                  </a:cubicBezTo>
                  <a:cubicBezTo>
                    <a:pt x="874690" y="877134"/>
                    <a:pt x="867361" y="857587"/>
                    <a:pt x="869804" y="830712"/>
                  </a:cubicBezTo>
                  <a:cubicBezTo>
                    <a:pt x="872247" y="801392"/>
                    <a:pt x="896679" y="772073"/>
                    <a:pt x="925999" y="781846"/>
                  </a:cubicBezTo>
                  <a:cubicBezTo>
                    <a:pt x="1013957" y="813608"/>
                    <a:pt x="1094584" y="857587"/>
                    <a:pt x="1184986" y="882020"/>
                  </a:cubicBezTo>
                  <a:cubicBezTo>
                    <a:pt x="1221635" y="891793"/>
                    <a:pt x="1260727" y="901566"/>
                    <a:pt x="1297376" y="908896"/>
                  </a:cubicBezTo>
                  <a:cubicBezTo>
                    <a:pt x="1299819" y="908896"/>
                    <a:pt x="1299819" y="908896"/>
                    <a:pt x="1302262" y="908896"/>
                  </a:cubicBezTo>
                  <a:cubicBezTo>
                    <a:pt x="1302262" y="908896"/>
                    <a:pt x="1304706" y="908896"/>
                    <a:pt x="1304706" y="908896"/>
                  </a:cubicBezTo>
                  <a:cubicBezTo>
                    <a:pt x="1358458" y="918669"/>
                    <a:pt x="1414653" y="925999"/>
                    <a:pt x="1468405" y="925999"/>
                  </a:cubicBezTo>
                  <a:cubicBezTo>
                    <a:pt x="1500167" y="925999"/>
                    <a:pt x="1531930" y="923556"/>
                    <a:pt x="1563692" y="918669"/>
                  </a:cubicBezTo>
                  <a:cubicBezTo>
                    <a:pt x="1593011" y="913783"/>
                    <a:pt x="1624774" y="911339"/>
                    <a:pt x="1651650" y="894236"/>
                  </a:cubicBezTo>
                  <a:cubicBezTo>
                    <a:pt x="1656536" y="891793"/>
                    <a:pt x="1654093" y="886907"/>
                    <a:pt x="1649207" y="886907"/>
                  </a:cubicBezTo>
                  <a:cubicBezTo>
                    <a:pt x="1636991" y="889350"/>
                    <a:pt x="1624774" y="894236"/>
                    <a:pt x="1612558" y="896679"/>
                  </a:cubicBezTo>
                  <a:cubicBezTo>
                    <a:pt x="1595455" y="896679"/>
                    <a:pt x="1578352" y="896679"/>
                    <a:pt x="1561249" y="899123"/>
                  </a:cubicBezTo>
                  <a:cubicBezTo>
                    <a:pt x="1519713" y="901566"/>
                    <a:pt x="1480621" y="899123"/>
                    <a:pt x="1441529" y="896679"/>
                  </a:cubicBezTo>
                  <a:cubicBezTo>
                    <a:pt x="1363344" y="889350"/>
                    <a:pt x="1290046" y="877134"/>
                    <a:pt x="1219191" y="850258"/>
                  </a:cubicBezTo>
                  <a:cubicBezTo>
                    <a:pt x="1150780" y="823381"/>
                    <a:pt x="1082368" y="808722"/>
                    <a:pt x="1018843" y="769630"/>
                  </a:cubicBezTo>
                  <a:cubicBezTo>
                    <a:pt x="994410" y="754970"/>
                    <a:pt x="943102" y="740310"/>
                    <a:pt x="945545" y="710991"/>
                  </a:cubicBezTo>
                  <a:cubicBezTo>
                    <a:pt x="947988" y="664569"/>
                    <a:pt x="977308" y="610817"/>
                    <a:pt x="1009070" y="596158"/>
                  </a:cubicBezTo>
                  <a:cubicBezTo>
                    <a:pt x="1028617" y="586385"/>
                    <a:pt x="1075039" y="586385"/>
                    <a:pt x="1097028" y="583941"/>
                  </a:cubicBezTo>
                  <a:cubicBezTo>
                    <a:pt x="1153223" y="579054"/>
                    <a:pt x="1214305" y="574168"/>
                    <a:pt x="1268057" y="561952"/>
                  </a:cubicBezTo>
                  <a:cubicBezTo>
                    <a:pt x="1321809" y="549736"/>
                    <a:pt x="1373117" y="537519"/>
                    <a:pt x="1419540" y="505756"/>
                  </a:cubicBezTo>
                  <a:cubicBezTo>
                    <a:pt x="1443972" y="491097"/>
                    <a:pt x="1483064" y="456891"/>
                    <a:pt x="1487951" y="427572"/>
                  </a:cubicBezTo>
                  <a:cubicBezTo>
                    <a:pt x="1487951" y="422685"/>
                    <a:pt x="1480621" y="425129"/>
                    <a:pt x="1480621" y="427572"/>
                  </a:cubicBezTo>
                  <a:cubicBezTo>
                    <a:pt x="1417096" y="503313"/>
                    <a:pt x="1331582" y="517973"/>
                    <a:pt x="1238737" y="532632"/>
                  </a:cubicBezTo>
                  <a:cubicBezTo>
                    <a:pt x="1199646" y="539962"/>
                    <a:pt x="1155666" y="544849"/>
                    <a:pt x="1116574" y="544849"/>
                  </a:cubicBezTo>
                  <a:cubicBezTo>
                    <a:pt x="1099471" y="544849"/>
                    <a:pt x="1079925" y="547292"/>
                    <a:pt x="1062822" y="549736"/>
                  </a:cubicBezTo>
                  <a:cubicBezTo>
                    <a:pt x="987081" y="554622"/>
                    <a:pt x="1043276" y="481324"/>
                    <a:pt x="1057935" y="447118"/>
                  </a:cubicBezTo>
                  <a:cubicBezTo>
                    <a:pt x="1072595" y="412912"/>
                    <a:pt x="1087255" y="378707"/>
                    <a:pt x="1101915" y="344500"/>
                  </a:cubicBezTo>
                  <a:cubicBezTo>
                    <a:pt x="1131234" y="278533"/>
                    <a:pt x="1162996" y="212564"/>
                    <a:pt x="1204532" y="149039"/>
                  </a:cubicBezTo>
                  <a:cubicBezTo>
                    <a:pt x="1219191" y="124606"/>
                    <a:pt x="1238737" y="100173"/>
                    <a:pt x="1255840" y="75741"/>
                  </a:cubicBezTo>
                  <a:cubicBezTo>
                    <a:pt x="1265613" y="51308"/>
                    <a:pt x="1275386" y="24433"/>
                    <a:pt x="1282717" y="0"/>
                  </a:cubicBezTo>
                  <a:cubicBezTo>
                    <a:pt x="1270500" y="12216"/>
                    <a:pt x="1260727" y="36649"/>
                    <a:pt x="1253397" y="48865"/>
                  </a:cubicBezTo>
                  <a:cubicBezTo>
                    <a:pt x="1241181" y="70855"/>
                    <a:pt x="1226521" y="90401"/>
                    <a:pt x="1211862" y="109947"/>
                  </a:cubicBezTo>
                  <a:cubicBezTo>
                    <a:pt x="1184986" y="149039"/>
                    <a:pt x="1153223" y="185688"/>
                    <a:pt x="1128790" y="227224"/>
                  </a:cubicBezTo>
                  <a:cubicBezTo>
                    <a:pt x="1079925" y="307851"/>
                    <a:pt x="1048162" y="398253"/>
                    <a:pt x="1004184" y="483767"/>
                  </a:cubicBezTo>
                  <a:cubicBezTo>
                    <a:pt x="989524" y="513087"/>
                    <a:pt x="979751" y="549736"/>
                    <a:pt x="957761" y="571725"/>
                  </a:cubicBezTo>
                  <a:cubicBezTo>
                    <a:pt x="925999" y="605931"/>
                    <a:pt x="899123" y="547292"/>
                    <a:pt x="889350" y="522860"/>
                  </a:cubicBezTo>
                  <a:cubicBezTo>
                    <a:pt x="882020" y="505756"/>
                    <a:pt x="874690" y="486211"/>
                    <a:pt x="867361" y="469107"/>
                  </a:cubicBezTo>
                  <a:cubicBezTo>
                    <a:pt x="855144" y="444675"/>
                    <a:pt x="845371" y="415356"/>
                    <a:pt x="833155" y="390923"/>
                  </a:cubicBezTo>
                  <a:cubicBezTo>
                    <a:pt x="813608" y="356717"/>
                    <a:pt x="808722" y="317625"/>
                    <a:pt x="794063" y="283419"/>
                  </a:cubicBezTo>
                  <a:cubicBezTo>
                    <a:pt x="776959" y="210121"/>
                    <a:pt x="767186" y="134380"/>
                    <a:pt x="781846" y="58638"/>
                  </a:cubicBezTo>
                  <a:cubicBezTo>
                    <a:pt x="781846" y="56195"/>
                    <a:pt x="779403" y="56195"/>
                    <a:pt x="779403" y="56195"/>
                  </a:cubicBezTo>
                  <a:cubicBezTo>
                    <a:pt x="769630" y="73298"/>
                    <a:pt x="764743" y="95287"/>
                    <a:pt x="762300" y="114833"/>
                  </a:cubicBezTo>
                  <a:cubicBezTo>
                    <a:pt x="762300" y="122163"/>
                    <a:pt x="759857" y="129493"/>
                    <a:pt x="759857" y="136823"/>
                  </a:cubicBezTo>
                  <a:cubicBezTo>
                    <a:pt x="759857" y="163699"/>
                    <a:pt x="762300" y="190575"/>
                    <a:pt x="764743" y="217451"/>
                  </a:cubicBezTo>
                  <a:cubicBezTo>
                    <a:pt x="769630" y="285862"/>
                    <a:pt x="784290" y="346944"/>
                    <a:pt x="803836" y="412912"/>
                  </a:cubicBezTo>
                  <a:cubicBezTo>
                    <a:pt x="820939" y="471551"/>
                    <a:pt x="850257" y="527746"/>
                    <a:pt x="872247" y="586385"/>
                  </a:cubicBezTo>
                  <a:cubicBezTo>
                    <a:pt x="879577" y="608374"/>
                    <a:pt x="894237" y="632807"/>
                    <a:pt x="894237" y="657239"/>
                  </a:cubicBezTo>
                  <a:cubicBezTo>
                    <a:pt x="894237" y="696332"/>
                    <a:pt x="847814" y="706105"/>
                    <a:pt x="818495" y="701218"/>
                  </a:cubicBezTo>
                  <a:cubicBezTo>
                    <a:pt x="784290" y="696332"/>
                    <a:pt x="754970" y="676785"/>
                    <a:pt x="728094" y="659683"/>
                  </a:cubicBezTo>
                  <a:cubicBezTo>
                    <a:pt x="679229" y="630363"/>
                    <a:pt x="635250" y="596158"/>
                    <a:pt x="593714" y="559509"/>
                  </a:cubicBezTo>
                  <a:cubicBezTo>
                    <a:pt x="544849" y="515529"/>
                    <a:pt x="493540" y="473994"/>
                    <a:pt x="449561" y="422685"/>
                  </a:cubicBezTo>
                  <a:cubicBezTo>
                    <a:pt x="412912" y="381149"/>
                    <a:pt x="383593" y="329841"/>
                    <a:pt x="356718" y="280976"/>
                  </a:cubicBezTo>
                  <a:cubicBezTo>
                    <a:pt x="356718" y="280976"/>
                    <a:pt x="354274" y="280976"/>
                    <a:pt x="354274" y="280976"/>
                  </a:cubicBezTo>
                  <a:cubicBezTo>
                    <a:pt x="386036" y="354274"/>
                    <a:pt x="434902" y="420242"/>
                    <a:pt x="488654" y="481324"/>
                  </a:cubicBezTo>
                  <a:cubicBezTo>
                    <a:pt x="530189" y="525303"/>
                    <a:pt x="571725" y="569282"/>
                    <a:pt x="618147" y="608374"/>
                  </a:cubicBezTo>
                  <a:cubicBezTo>
                    <a:pt x="635250" y="623034"/>
                    <a:pt x="654796" y="637693"/>
                    <a:pt x="671899" y="652353"/>
                  </a:cubicBezTo>
                  <a:cubicBezTo>
                    <a:pt x="701218" y="674342"/>
                    <a:pt x="723208" y="693888"/>
                    <a:pt x="754970" y="710991"/>
                  </a:cubicBezTo>
                  <a:cubicBezTo>
                    <a:pt x="772073" y="718321"/>
                    <a:pt x="789176" y="725651"/>
                    <a:pt x="806279" y="732981"/>
                  </a:cubicBezTo>
                  <a:cubicBezTo>
                    <a:pt x="818495" y="737867"/>
                    <a:pt x="838041" y="745197"/>
                    <a:pt x="842928" y="757414"/>
                  </a:cubicBezTo>
                  <a:cubicBezTo>
                    <a:pt x="847814" y="774516"/>
                    <a:pt x="816052" y="781846"/>
                    <a:pt x="803836" y="784289"/>
                  </a:cubicBezTo>
                  <a:cubicBezTo>
                    <a:pt x="764743" y="796505"/>
                    <a:pt x="728094" y="794063"/>
                    <a:pt x="689002" y="794063"/>
                  </a:cubicBezTo>
                  <a:cubicBezTo>
                    <a:pt x="610817" y="789176"/>
                    <a:pt x="532632" y="779403"/>
                    <a:pt x="456891" y="762300"/>
                  </a:cubicBezTo>
                  <a:cubicBezTo>
                    <a:pt x="383593" y="745197"/>
                    <a:pt x="310295" y="720765"/>
                    <a:pt x="239440" y="689002"/>
                  </a:cubicBezTo>
                  <a:cubicBezTo>
                    <a:pt x="195462" y="669456"/>
                    <a:pt x="151482" y="652353"/>
                    <a:pt x="109947" y="627920"/>
                  </a:cubicBezTo>
                  <a:cubicBezTo>
                    <a:pt x="85514" y="613260"/>
                    <a:pt x="53751" y="591271"/>
                    <a:pt x="17102" y="571725"/>
                  </a:cubicBezTo>
                  <a:cubicBezTo>
                    <a:pt x="17102" y="571725"/>
                    <a:pt x="17102" y="571725"/>
                    <a:pt x="17102" y="571725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366" name="Graphic 2886">
              <a:extLst>
                <a:ext uri="{FF2B5EF4-FFF2-40B4-BE49-F238E27FC236}">
                  <a16:creationId xmlns:a16="http://schemas.microsoft.com/office/drawing/2014/main" id="{0509AF3F-497E-4D9B-BE9D-77FAC8BA4AEA}"/>
                </a:ext>
              </a:extLst>
            </p:cNvPr>
            <p:cNvGrpSpPr/>
            <p:nvPr/>
          </p:nvGrpSpPr>
          <p:grpSpPr>
            <a:xfrm>
              <a:off x="9824429" y="7731413"/>
              <a:ext cx="425128" cy="713434"/>
              <a:chOff x="9824429" y="7731413"/>
              <a:chExt cx="425128" cy="713434"/>
            </a:xfrm>
            <a:solidFill>
              <a:srgbClr val="F1EEB7"/>
            </a:solidFill>
          </p:grpSpPr>
          <p:sp>
            <p:nvSpPr>
              <p:cNvPr id="3367" name="Freeform: Shape 3366">
                <a:extLst>
                  <a:ext uri="{FF2B5EF4-FFF2-40B4-BE49-F238E27FC236}">
                    <a16:creationId xmlns:a16="http://schemas.microsoft.com/office/drawing/2014/main" id="{155E91BA-95C2-496B-8372-5AC2AE22A550}"/>
                  </a:ext>
                </a:extLst>
              </p:cNvPr>
              <p:cNvSpPr/>
              <p:nvPr/>
            </p:nvSpPr>
            <p:spPr>
              <a:xfrm>
                <a:off x="9843975" y="8341724"/>
                <a:ext cx="75741" cy="103123"/>
              </a:xfrm>
              <a:custGeom>
                <a:avLst/>
                <a:gdLst>
                  <a:gd name="connsiteX0" fmla="*/ 75742 w 75741"/>
                  <a:gd name="connsiteY0" fmla="*/ 103124 h 103123"/>
                  <a:gd name="connsiteX1" fmla="*/ 51309 w 75741"/>
                  <a:gd name="connsiteY1" fmla="*/ 24939 h 103123"/>
                  <a:gd name="connsiteX2" fmla="*/ 31763 w 75741"/>
                  <a:gd name="connsiteY2" fmla="*/ 507 h 103123"/>
                  <a:gd name="connsiteX3" fmla="*/ 2443 w 75741"/>
                  <a:gd name="connsiteY3" fmla="*/ 39599 h 103123"/>
                  <a:gd name="connsiteX4" fmla="*/ 0 w 75741"/>
                  <a:gd name="connsiteY4" fmla="*/ 61589 h 103123"/>
                  <a:gd name="connsiteX5" fmla="*/ 31763 w 75741"/>
                  <a:gd name="connsiteY5" fmla="*/ 20053 h 103123"/>
                  <a:gd name="connsiteX6" fmla="*/ 61082 w 75741"/>
                  <a:gd name="connsiteY6" fmla="*/ 54258 h 103123"/>
                  <a:gd name="connsiteX7" fmla="*/ 75742 w 75741"/>
                  <a:gd name="connsiteY7" fmla="*/ 103124 h 103123"/>
                  <a:gd name="connsiteX8" fmla="*/ 75742 w 75741"/>
                  <a:gd name="connsiteY8" fmla="*/ 103124 h 103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741" h="103123">
                    <a:moveTo>
                      <a:pt x="75742" y="103124"/>
                    </a:moveTo>
                    <a:cubicBezTo>
                      <a:pt x="70855" y="76248"/>
                      <a:pt x="63525" y="49372"/>
                      <a:pt x="51309" y="24939"/>
                    </a:cubicBezTo>
                    <a:cubicBezTo>
                      <a:pt x="46422" y="17609"/>
                      <a:pt x="41536" y="2950"/>
                      <a:pt x="31763" y="507"/>
                    </a:cubicBezTo>
                    <a:cubicBezTo>
                      <a:pt x="12216" y="-4380"/>
                      <a:pt x="4887" y="27383"/>
                      <a:pt x="2443" y="39599"/>
                    </a:cubicBezTo>
                    <a:cubicBezTo>
                      <a:pt x="0" y="46929"/>
                      <a:pt x="0" y="54258"/>
                      <a:pt x="0" y="61589"/>
                    </a:cubicBezTo>
                    <a:cubicBezTo>
                      <a:pt x="4887" y="44485"/>
                      <a:pt x="14660" y="20053"/>
                      <a:pt x="31763" y="20053"/>
                    </a:cubicBezTo>
                    <a:cubicBezTo>
                      <a:pt x="46422" y="17609"/>
                      <a:pt x="56196" y="42042"/>
                      <a:pt x="61082" y="54258"/>
                    </a:cubicBezTo>
                    <a:cubicBezTo>
                      <a:pt x="65969" y="71361"/>
                      <a:pt x="70855" y="88465"/>
                      <a:pt x="75742" y="103124"/>
                    </a:cubicBezTo>
                    <a:cubicBezTo>
                      <a:pt x="75742" y="103124"/>
                      <a:pt x="75742" y="103124"/>
                      <a:pt x="75742" y="10312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68" name="Freeform: Shape 3367">
                <a:extLst>
                  <a:ext uri="{FF2B5EF4-FFF2-40B4-BE49-F238E27FC236}">
                    <a16:creationId xmlns:a16="http://schemas.microsoft.com/office/drawing/2014/main" id="{EAEABF3C-338C-4A00-944B-E2701A7761FB}"/>
                  </a:ext>
                </a:extLst>
              </p:cNvPr>
              <p:cNvSpPr/>
              <p:nvPr/>
            </p:nvSpPr>
            <p:spPr>
              <a:xfrm>
                <a:off x="9941705" y="8152606"/>
                <a:ext cx="92844" cy="87006"/>
              </a:xfrm>
              <a:custGeom>
                <a:avLst/>
                <a:gdLst>
                  <a:gd name="connsiteX0" fmla="*/ 61082 w 92844"/>
                  <a:gd name="connsiteY0" fmla="*/ 8823 h 87006"/>
                  <a:gd name="connsiteX1" fmla="*/ 12216 w 92844"/>
                  <a:gd name="connsiteY1" fmla="*/ 38141 h 87006"/>
                  <a:gd name="connsiteX2" fmla="*/ 0 w 92844"/>
                  <a:gd name="connsiteY2" fmla="*/ 87007 h 87006"/>
                  <a:gd name="connsiteX3" fmla="*/ 56196 w 92844"/>
                  <a:gd name="connsiteY3" fmla="*/ 16152 h 87006"/>
                  <a:gd name="connsiteX4" fmla="*/ 92845 w 92844"/>
                  <a:gd name="connsiteY4" fmla="*/ 65018 h 87006"/>
                  <a:gd name="connsiteX5" fmla="*/ 61082 w 92844"/>
                  <a:gd name="connsiteY5" fmla="*/ 8823 h 87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844" h="87006">
                    <a:moveTo>
                      <a:pt x="61082" y="8823"/>
                    </a:moveTo>
                    <a:cubicBezTo>
                      <a:pt x="39092" y="-15610"/>
                      <a:pt x="19547" y="16152"/>
                      <a:pt x="12216" y="38141"/>
                    </a:cubicBezTo>
                    <a:cubicBezTo>
                      <a:pt x="7330" y="52801"/>
                      <a:pt x="2443" y="69904"/>
                      <a:pt x="0" y="87007"/>
                    </a:cubicBezTo>
                    <a:cubicBezTo>
                      <a:pt x="9773" y="55245"/>
                      <a:pt x="21989" y="-3394"/>
                      <a:pt x="56196" y="16152"/>
                    </a:cubicBezTo>
                    <a:cubicBezTo>
                      <a:pt x="73298" y="25925"/>
                      <a:pt x="83071" y="47914"/>
                      <a:pt x="92845" y="65018"/>
                    </a:cubicBezTo>
                    <a:cubicBezTo>
                      <a:pt x="83071" y="45472"/>
                      <a:pt x="73298" y="23482"/>
                      <a:pt x="61082" y="882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69" name="Freeform: Shape 3368">
                <a:extLst>
                  <a:ext uri="{FF2B5EF4-FFF2-40B4-BE49-F238E27FC236}">
                    <a16:creationId xmlns:a16="http://schemas.microsoft.com/office/drawing/2014/main" id="{96BA9FE4-1BEA-4233-8C60-E5C45CD7299D}"/>
                  </a:ext>
                </a:extLst>
              </p:cNvPr>
              <p:cNvSpPr/>
              <p:nvPr/>
            </p:nvSpPr>
            <p:spPr>
              <a:xfrm>
                <a:off x="9839089" y="8100347"/>
                <a:ext cx="105423" cy="90400"/>
              </a:xfrm>
              <a:custGeom>
                <a:avLst/>
                <a:gdLst>
                  <a:gd name="connsiteX0" fmla="*/ 0 w 105423"/>
                  <a:gd name="connsiteY0" fmla="*/ 90401 h 90400"/>
                  <a:gd name="connsiteX1" fmla="*/ 73298 w 105423"/>
                  <a:gd name="connsiteY1" fmla="*/ 56195 h 90400"/>
                  <a:gd name="connsiteX2" fmla="*/ 92844 w 105423"/>
                  <a:gd name="connsiteY2" fmla="*/ 0 h 90400"/>
                  <a:gd name="connsiteX3" fmla="*/ 95287 w 105423"/>
                  <a:gd name="connsiteY3" fmla="*/ 9773 h 90400"/>
                  <a:gd name="connsiteX4" fmla="*/ 56195 w 105423"/>
                  <a:gd name="connsiteY4" fmla="*/ 51308 h 90400"/>
                  <a:gd name="connsiteX5" fmla="*/ 0 w 105423"/>
                  <a:gd name="connsiteY5" fmla="*/ 90401 h 90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5423" h="90400">
                    <a:moveTo>
                      <a:pt x="0" y="90401"/>
                    </a:moveTo>
                    <a:cubicBezTo>
                      <a:pt x="26875" y="80628"/>
                      <a:pt x="51308" y="70855"/>
                      <a:pt x="73298" y="56195"/>
                    </a:cubicBezTo>
                    <a:cubicBezTo>
                      <a:pt x="87957" y="46422"/>
                      <a:pt x="124606" y="9773"/>
                      <a:pt x="92844" y="0"/>
                    </a:cubicBezTo>
                    <a:cubicBezTo>
                      <a:pt x="95287" y="2443"/>
                      <a:pt x="95287" y="7330"/>
                      <a:pt x="95287" y="9773"/>
                    </a:cubicBezTo>
                    <a:cubicBezTo>
                      <a:pt x="92844" y="24433"/>
                      <a:pt x="68411" y="41535"/>
                      <a:pt x="56195" y="51308"/>
                    </a:cubicBezTo>
                    <a:cubicBezTo>
                      <a:pt x="39092" y="65968"/>
                      <a:pt x="19546" y="78184"/>
                      <a:pt x="0" y="9040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70" name="Freeform: Shape 3369">
                <a:extLst>
                  <a:ext uri="{FF2B5EF4-FFF2-40B4-BE49-F238E27FC236}">
                    <a16:creationId xmlns:a16="http://schemas.microsoft.com/office/drawing/2014/main" id="{2C12DA70-0B74-4B8A-AED6-AD7980E42FEE}"/>
                  </a:ext>
                </a:extLst>
              </p:cNvPr>
              <p:cNvSpPr/>
              <p:nvPr/>
            </p:nvSpPr>
            <p:spPr>
              <a:xfrm>
                <a:off x="10165302" y="7731413"/>
                <a:ext cx="84255" cy="73228"/>
              </a:xfrm>
              <a:custGeom>
                <a:avLst/>
                <a:gdLst>
                  <a:gd name="connsiteX0" fmla="*/ 10957 w 84255"/>
                  <a:gd name="connsiteY0" fmla="*/ 68411 h 73228"/>
                  <a:gd name="connsiteX1" fmla="*/ 72039 w 84255"/>
                  <a:gd name="connsiteY1" fmla="*/ 65968 h 73228"/>
                  <a:gd name="connsiteX2" fmla="*/ 84255 w 84255"/>
                  <a:gd name="connsiteY2" fmla="*/ 61082 h 73228"/>
                  <a:gd name="connsiteX3" fmla="*/ 47606 w 84255"/>
                  <a:gd name="connsiteY3" fmla="*/ 63525 h 73228"/>
                  <a:gd name="connsiteX4" fmla="*/ 23174 w 84255"/>
                  <a:gd name="connsiteY4" fmla="*/ 0 h 73228"/>
                  <a:gd name="connsiteX5" fmla="*/ 10957 w 84255"/>
                  <a:gd name="connsiteY5" fmla="*/ 68411 h 73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255" h="73228">
                    <a:moveTo>
                      <a:pt x="10957" y="68411"/>
                    </a:moveTo>
                    <a:cubicBezTo>
                      <a:pt x="28060" y="78184"/>
                      <a:pt x="54936" y="70855"/>
                      <a:pt x="72039" y="65968"/>
                    </a:cubicBezTo>
                    <a:cubicBezTo>
                      <a:pt x="76926" y="65968"/>
                      <a:pt x="79368" y="63525"/>
                      <a:pt x="84255" y="61082"/>
                    </a:cubicBezTo>
                    <a:cubicBezTo>
                      <a:pt x="72039" y="61082"/>
                      <a:pt x="59823" y="63525"/>
                      <a:pt x="47606" y="63525"/>
                    </a:cubicBezTo>
                    <a:cubicBezTo>
                      <a:pt x="-3703" y="68411"/>
                      <a:pt x="6070" y="31762"/>
                      <a:pt x="23174" y="0"/>
                    </a:cubicBezTo>
                    <a:cubicBezTo>
                      <a:pt x="8514" y="17102"/>
                      <a:pt x="-13475" y="53751"/>
                      <a:pt x="10957" y="6841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71" name="Freeform: Shape 3370">
                <a:extLst>
                  <a:ext uri="{FF2B5EF4-FFF2-40B4-BE49-F238E27FC236}">
                    <a16:creationId xmlns:a16="http://schemas.microsoft.com/office/drawing/2014/main" id="{75D93626-3B89-4A57-9398-7E6478D63A8B}"/>
                  </a:ext>
                </a:extLst>
              </p:cNvPr>
              <p:cNvSpPr/>
              <p:nvPr/>
            </p:nvSpPr>
            <p:spPr>
              <a:xfrm>
                <a:off x="10046766" y="7782722"/>
                <a:ext cx="85514" cy="55288"/>
              </a:xfrm>
              <a:custGeom>
                <a:avLst/>
                <a:gdLst>
                  <a:gd name="connsiteX0" fmla="*/ 0 w 85514"/>
                  <a:gd name="connsiteY0" fmla="*/ 0 h 55288"/>
                  <a:gd name="connsiteX1" fmla="*/ 51308 w 85514"/>
                  <a:gd name="connsiteY1" fmla="*/ 53751 h 55288"/>
                  <a:gd name="connsiteX2" fmla="*/ 85514 w 85514"/>
                  <a:gd name="connsiteY2" fmla="*/ 4886 h 55288"/>
                  <a:gd name="connsiteX3" fmla="*/ 65968 w 85514"/>
                  <a:gd name="connsiteY3" fmla="*/ 36649 h 55288"/>
                  <a:gd name="connsiteX4" fmla="*/ 0 w 85514"/>
                  <a:gd name="connsiteY4" fmla="*/ 0 h 55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514" h="55288">
                    <a:moveTo>
                      <a:pt x="0" y="0"/>
                    </a:moveTo>
                    <a:cubicBezTo>
                      <a:pt x="9773" y="24433"/>
                      <a:pt x="26875" y="63524"/>
                      <a:pt x="51308" y="53751"/>
                    </a:cubicBezTo>
                    <a:cubicBezTo>
                      <a:pt x="68411" y="46422"/>
                      <a:pt x="78184" y="24433"/>
                      <a:pt x="85514" y="4886"/>
                    </a:cubicBezTo>
                    <a:cubicBezTo>
                      <a:pt x="80628" y="17102"/>
                      <a:pt x="73298" y="26875"/>
                      <a:pt x="65968" y="36649"/>
                    </a:cubicBezTo>
                    <a:cubicBezTo>
                      <a:pt x="36649" y="65968"/>
                      <a:pt x="12216" y="26875"/>
                      <a:pt x="0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72" name="Freeform: Shape 3371">
                <a:extLst>
                  <a:ext uri="{FF2B5EF4-FFF2-40B4-BE49-F238E27FC236}">
                    <a16:creationId xmlns:a16="http://schemas.microsoft.com/office/drawing/2014/main" id="{DB733AE1-4C13-41FD-B68A-96AD4394DC58}"/>
                  </a:ext>
                </a:extLst>
              </p:cNvPr>
              <p:cNvSpPr/>
              <p:nvPr/>
            </p:nvSpPr>
            <p:spPr>
              <a:xfrm>
                <a:off x="9941705" y="7921988"/>
                <a:ext cx="100174" cy="33936"/>
              </a:xfrm>
              <a:custGeom>
                <a:avLst/>
                <a:gdLst>
                  <a:gd name="connsiteX0" fmla="*/ 17103 w 100174"/>
                  <a:gd name="connsiteY0" fmla="*/ 24433 h 33936"/>
                  <a:gd name="connsiteX1" fmla="*/ 87958 w 100174"/>
                  <a:gd name="connsiteY1" fmla="*/ 24433 h 33936"/>
                  <a:gd name="connsiteX2" fmla="*/ 100174 w 100174"/>
                  <a:gd name="connsiteY2" fmla="*/ 0 h 33936"/>
                  <a:gd name="connsiteX3" fmla="*/ 29320 w 100174"/>
                  <a:gd name="connsiteY3" fmla="*/ 26876 h 33936"/>
                  <a:gd name="connsiteX4" fmla="*/ 0 w 100174"/>
                  <a:gd name="connsiteY4" fmla="*/ 19547 h 33936"/>
                  <a:gd name="connsiteX5" fmla="*/ 17103 w 100174"/>
                  <a:gd name="connsiteY5" fmla="*/ 24433 h 33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174" h="33936">
                    <a:moveTo>
                      <a:pt x="17103" y="24433"/>
                    </a:moveTo>
                    <a:cubicBezTo>
                      <a:pt x="36649" y="31763"/>
                      <a:pt x="70855" y="41536"/>
                      <a:pt x="87958" y="24433"/>
                    </a:cubicBezTo>
                    <a:cubicBezTo>
                      <a:pt x="95287" y="17103"/>
                      <a:pt x="97731" y="9773"/>
                      <a:pt x="100174" y="0"/>
                    </a:cubicBezTo>
                    <a:cubicBezTo>
                      <a:pt x="87958" y="24433"/>
                      <a:pt x="53752" y="29320"/>
                      <a:pt x="29320" y="26876"/>
                    </a:cubicBezTo>
                    <a:cubicBezTo>
                      <a:pt x="19547" y="24433"/>
                      <a:pt x="9773" y="21989"/>
                      <a:pt x="0" y="19547"/>
                    </a:cubicBezTo>
                    <a:cubicBezTo>
                      <a:pt x="4887" y="19547"/>
                      <a:pt x="9773" y="21989"/>
                      <a:pt x="17103" y="2443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73" name="Freeform: Shape 3372">
                <a:extLst>
                  <a:ext uri="{FF2B5EF4-FFF2-40B4-BE49-F238E27FC236}">
                    <a16:creationId xmlns:a16="http://schemas.microsoft.com/office/drawing/2014/main" id="{5E129575-D180-43A6-9724-EF2D19E4A46F}"/>
                  </a:ext>
                </a:extLst>
              </p:cNvPr>
              <p:cNvSpPr/>
              <p:nvPr/>
            </p:nvSpPr>
            <p:spPr>
              <a:xfrm>
                <a:off x="10094286" y="7843804"/>
                <a:ext cx="62427" cy="107503"/>
              </a:xfrm>
              <a:custGeom>
                <a:avLst/>
                <a:gdLst>
                  <a:gd name="connsiteX0" fmla="*/ 25778 w 62427"/>
                  <a:gd name="connsiteY0" fmla="*/ 24433 h 107503"/>
                  <a:gd name="connsiteX1" fmla="*/ 3788 w 62427"/>
                  <a:gd name="connsiteY1" fmla="*/ 107504 h 107503"/>
                  <a:gd name="connsiteX2" fmla="*/ 62427 w 62427"/>
                  <a:gd name="connsiteY2" fmla="*/ 0 h 107503"/>
                  <a:gd name="connsiteX3" fmla="*/ 25778 w 62427"/>
                  <a:gd name="connsiteY3" fmla="*/ 24433 h 107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427" h="107503">
                    <a:moveTo>
                      <a:pt x="25778" y="24433"/>
                    </a:moveTo>
                    <a:cubicBezTo>
                      <a:pt x="3788" y="46422"/>
                      <a:pt x="-5985" y="80628"/>
                      <a:pt x="3788" y="107504"/>
                    </a:cubicBezTo>
                    <a:cubicBezTo>
                      <a:pt x="8675" y="63524"/>
                      <a:pt x="33108" y="17102"/>
                      <a:pt x="62427" y="0"/>
                    </a:cubicBezTo>
                    <a:cubicBezTo>
                      <a:pt x="47768" y="7330"/>
                      <a:pt x="35551" y="14659"/>
                      <a:pt x="25778" y="2443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74" name="Freeform: Shape 3373">
                <a:extLst>
                  <a:ext uri="{FF2B5EF4-FFF2-40B4-BE49-F238E27FC236}">
                    <a16:creationId xmlns:a16="http://schemas.microsoft.com/office/drawing/2014/main" id="{51F867EB-7AB7-4C7A-897C-519EE6005EA4}"/>
                  </a:ext>
                </a:extLst>
              </p:cNvPr>
              <p:cNvSpPr/>
              <p:nvPr/>
            </p:nvSpPr>
            <p:spPr>
              <a:xfrm>
                <a:off x="9909943" y="8007502"/>
                <a:ext cx="89624" cy="34659"/>
              </a:xfrm>
              <a:custGeom>
                <a:avLst/>
                <a:gdLst>
                  <a:gd name="connsiteX0" fmla="*/ 87958 w 89624"/>
                  <a:gd name="connsiteY0" fmla="*/ 9773 h 34659"/>
                  <a:gd name="connsiteX1" fmla="*/ 80628 w 89624"/>
                  <a:gd name="connsiteY1" fmla="*/ 0 h 34659"/>
                  <a:gd name="connsiteX2" fmla="*/ 80628 w 89624"/>
                  <a:gd name="connsiteY2" fmla="*/ 0 h 34659"/>
                  <a:gd name="connsiteX3" fmla="*/ 41535 w 89624"/>
                  <a:gd name="connsiteY3" fmla="*/ 26876 h 34659"/>
                  <a:gd name="connsiteX4" fmla="*/ 0 w 89624"/>
                  <a:gd name="connsiteY4" fmla="*/ 34206 h 34659"/>
                  <a:gd name="connsiteX5" fmla="*/ 31762 w 89624"/>
                  <a:gd name="connsiteY5" fmla="*/ 34206 h 34659"/>
                  <a:gd name="connsiteX6" fmla="*/ 87958 w 89624"/>
                  <a:gd name="connsiteY6" fmla="*/ 9773 h 34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624" h="34659">
                    <a:moveTo>
                      <a:pt x="87958" y="9773"/>
                    </a:moveTo>
                    <a:cubicBezTo>
                      <a:pt x="85514" y="7330"/>
                      <a:pt x="83071" y="2443"/>
                      <a:pt x="80628" y="0"/>
                    </a:cubicBezTo>
                    <a:cubicBezTo>
                      <a:pt x="80628" y="0"/>
                      <a:pt x="80628" y="0"/>
                      <a:pt x="80628" y="0"/>
                    </a:cubicBezTo>
                    <a:cubicBezTo>
                      <a:pt x="85514" y="17103"/>
                      <a:pt x="53751" y="24433"/>
                      <a:pt x="41535" y="26876"/>
                    </a:cubicBezTo>
                    <a:cubicBezTo>
                      <a:pt x="26876" y="31763"/>
                      <a:pt x="14660" y="34206"/>
                      <a:pt x="0" y="34206"/>
                    </a:cubicBezTo>
                    <a:cubicBezTo>
                      <a:pt x="9773" y="34206"/>
                      <a:pt x="21989" y="34206"/>
                      <a:pt x="31762" y="34206"/>
                    </a:cubicBezTo>
                    <a:cubicBezTo>
                      <a:pt x="41535" y="36649"/>
                      <a:pt x="100174" y="29320"/>
                      <a:pt x="87958" y="977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75" name="Freeform: Shape 3374">
                <a:extLst>
                  <a:ext uri="{FF2B5EF4-FFF2-40B4-BE49-F238E27FC236}">
                    <a16:creationId xmlns:a16="http://schemas.microsoft.com/office/drawing/2014/main" id="{BB7365B6-C2DF-479D-A5CD-401940D3056C}"/>
                  </a:ext>
                </a:extLst>
              </p:cNvPr>
              <p:cNvSpPr/>
              <p:nvPr/>
            </p:nvSpPr>
            <p:spPr>
              <a:xfrm>
                <a:off x="10024776" y="8018166"/>
                <a:ext cx="127050" cy="40645"/>
              </a:xfrm>
              <a:custGeom>
                <a:avLst/>
                <a:gdLst>
                  <a:gd name="connsiteX0" fmla="*/ 48865 w 127050"/>
                  <a:gd name="connsiteY0" fmla="*/ 1553 h 40645"/>
                  <a:gd name="connsiteX1" fmla="*/ 0 w 127050"/>
                  <a:gd name="connsiteY1" fmla="*/ 40645 h 40645"/>
                  <a:gd name="connsiteX2" fmla="*/ 53752 w 127050"/>
                  <a:gd name="connsiteY2" fmla="*/ 6440 h 40645"/>
                  <a:gd name="connsiteX3" fmla="*/ 127050 w 127050"/>
                  <a:gd name="connsiteY3" fmla="*/ 35758 h 40645"/>
                  <a:gd name="connsiteX4" fmla="*/ 48865 w 127050"/>
                  <a:gd name="connsiteY4" fmla="*/ 1553 h 40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050" h="40645">
                    <a:moveTo>
                      <a:pt x="48865" y="1553"/>
                    </a:moveTo>
                    <a:cubicBezTo>
                      <a:pt x="14660" y="-5777"/>
                      <a:pt x="2443" y="13769"/>
                      <a:pt x="0" y="40645"/>
                    </a:cubicBezTo>
                    <a:cubicBezTo>
                      <a:pt x="7330" y="16213"/>
                      <a:pt x="29320" y="-3333"/>
                      <a:pt x="53752" y="6440"/>
                    </a:cubicBezTo>
                    <a:cubicBezTo>
                      <a:pt x="78185" y="16213"/>
                      <a:pt x="102618" y="25986"/>
                      <a:pt x="127050" y="35758"/>
                    </a:cubicBezTo>
                    <a:cubicBezTo>
                      <a:pt x="102618" y="23542"/>
                      <a:pt x="75742" y="6440"/>
                      <a:pt x="48865" y="155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76" name="Freeform: Shape 3375">
                <a:extLst>
                  <a:ext uri="{FF2B5EF4-FFF2-40B4-BE49-F238E27FC236}">
                    <a16:creationId xmlns:a16="http://schemas.microsoft.com/office/drawing/2014/main" id="{50FFE9EA-FCF4-42F0-962C-C5C70303777D}"/>
                  </a:ext>
                </a:extLst>
              </p:cNvPr>
              <p:cNvSpPr/>
              <p:nvPr/>
            </p:nvSpPr>
            <p:spPr>
              <a:xfrm>
                <a:off x="9824429" y="8202260"/>
                <a:ext cx="71520" cy="130197"/>
              </a:xfrm>
              <a:custGeom>
                <a:avLst/>
                <a:gdLst>
                  <a:gd name="connsiteX0" fmla="*/ 48865 w 71520"/>
                  <a:gd name="connsiteY0" fmla="*/ 69116 h 130197"/>
                  <a:gd name="connsiteX1" fmla="*/ 65968 w 71520"/>
                  <a:gd name="connsiteY1" fmla="*/ 39797 h 130197"/>
                  <a:gd name="connsiteX2" fmla="*/ 70855 w 71520"/>
                  <a:gd name="connsiteY2" fmla="*/ 12921 h 130197"/>
                  <a:gd name="connsiteX3" fmla="*/ 41535 w 71520"/>
                  <a:gd name="connsiteY3" fmla="*/ 5591 h 130197"/>
                  <a:gd name="connsiteX4" fmla="*/ 14660 w 71520"/>
                  <a:gd name="connsiteY4" fmla="*/ 20251 h 130197"/>
                  <a:gd name="connsiteX5" fmla="*/ 56195 w 71520"/>
                  <a:gd name="connsiteY5" fmla="*/ 25137 h 130197"/>
                  <a:gd name="connsiteX6" fmla="*/ 0 w 71520"/>
                  <a:gd name="connsiteY6" fmla="*/ 130198 h 130197"/>
                  <a:gd name="connsiteX7" fmla="*/ 48865 w 71520"/>
                  <a:gd name="connsiteY7" fmla="*/ 69116 h 130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520" h="130197">
                    <a:moveTo>
                      <a:pt x="48865" y="69116"/>
                    </a:moveTo>
                    <a:cubicBezTo>
                      <a:pt x="56195" y="59343"/>
                      <a:pt x="61082" y="49570"/>
                      <a:pt x="65968" y="39797"/>
                    </a:cubicBezTo>
                    <a:cubicBezTo>
                      <a:pt x="68411" y="32467"/>
                      <a:pt x="73298" y="22693"/>
                      <a:pt x="70855" y="12921"/>
                    </a:cubicBezTo>
                    <a:cubicBezTo>
                      <a:pt x="65968" y="-4182"/>
                      <a:pt x="51309" y="-1739"/>
                      <a:pt x="41535" y="5591"/>
                    </a:cubicBezTo>
                    <a:cubicBezTo>
                      <a:pt x="31762" y="10477"/>
                      <a:pt x="21989" y="15364"/>
                      <a:pt x="14660" y="20251"/>
                    </a:cubicBezTo>
                    <a:cubicBezTo>
                      <a:pt x="34206" y="10477"/>
                      <a:pt x="70855" y="-6625"/>
                      <a:pt x="56195" y="25137"/>
                    </a:cubicBezTo>
                    <a:cubicBezTo>
                      <a:pt x="41535" y="59343"/>
                      <a:pt x="21989" y="95992"/>
                      <a:pt x="0" y="130198"/>
                    </a:cubicBezTo>
                    <a:cubicBezTo>
                      <a:pt x="17102" y="113095"/>
                      <a:pt x="34206" y="91105"/>
                      <a:pt x="48865" y="6911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377" name="Graphic 2886">
              <a:extLst>
                <a:ext uri="{FF2B5EF4-FFF2-40B4-BE49-F238E27FC236}">
                  <a16:creationId xmlns:a16="http://schemas.microsoft.com/office/drawing/2014/main" id="{95F24FEB-D328-45D5-9EF3-631E7559CC58}"/>
                </a:ext>
              </a:extLst>
            </p:cNvPr>
            <p:cNvGrpSpPr/>
            <p:nvPr/>
          </p:nvGrpSpPr>
          <p:grpSpPr>
            <a:xfrm>
              <a:off x="9431062" y="7568325"/>
              <a:ext cx="1304705" cy="1431145"/>
              <a:chOff x="9431062" y="7568325"/>
              <a:chExt cx="1304705" cy="1431145"/>
            </a:xfrm>
            <a:solidFill>
              <a:srgbClr val="F1EEB7"/>
            </a:solidFill>
          </p:grpSpPr>
          <p:sp>
            <p:nvSpPr>
              <p:cNvPr id="3378" name="Freeform: Shape 3377">
                <a:extLst>
                  <a:ext uri="{FF2B5EF4-FFF2-40B4-BE49-F238E27FC236}">
                    <a16:creationId xmlns:a16="http://schemas.microsoft.com/office/drawing/2014/main" id="{C4AA33EC-583D-444D-8F5A-526180FF95C3}"/>
                  </a:ext>
                </a:extLst>
              </p:cNvPr>
              <p:cNvSpPr/>
              <p:nvPr/>
            </p:nvSpPr>
            <p:spPr>
              <a:xfrm>
                <a:off x="10145854" y="7695375"/>
                <a:ext cx="470877" cy="141098"/>
              </a:xfrm>
              <a:custGeom>
                <a:avLst/>
                <a:gdLst>
                  <a:gd name="connsiteX0" fmla="*/ 1086 w 470877"/>
                  <a:gd name="connsiteY0" fmla="*/ 141098 h 141098"/>
                  <a:gd name="connsiteX1" fmla="*/ 128136 w 470877"/>
                  <a:gd name="connsiteY1" fmla="*/ 126439 h 141098"/>
                  <a:gd name="connsiteX2" fmla="*/ 264959 w 470877"/>
                  <a:gd name="connsiteY2" fmla="*/ 109336 h 141098"/>
                  <a:gd name="connsiteX3" fmla="*/ 387123 w 470877"/>
                  <a:gd name="connsiteY3" fmla="*/ 70244 h 141098"/>
                  <a:gd name="connsiteX4" fmla="*/ 470194 w 470877"/>
                  <a:gd name="connsiteY4" fmla="*/ 1833 h 141098"/>
                  <a:gd name="connsiteX5" fmla="*/ 467750 w 470877"/>
                  <a:gd name="connsiteY5" fmla="*/ 1833 h 141098"/>
                  <a:gd name="connsiteX6" fmla="*/ 338257 w 470877"/>
                  <a:gd name="connsiteY6" fmla="*/ 77573 h 141098"/>
                  <a:gd name="connsiteX7" fmla="*/ 203877 w 470877"/>
                  <a:gd name="connsiteY7" fmla="*/ 102006 h 141098"/>
                  <a:gd name="connsiteX8" fmla="*/ 69498 w 470877"/>
                  <a:gd name="connsiteY8" fmla="*/ 119109 h 141098"/>
                  <a:gd name="connsiteX9" fmla="*/ 1086 w 470877"/>
                  <a:gd name="connsiteY9" fmla="*/ 141098 h 141098"/>
                  <a:gd name="connsiteX10" fmla="*/ 1086 w 470877"/>
                  <a:gd name="connsiteY10" fmla="*/ 141098 h 141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70877" h="141098">
                    <a:moveTo>
                      <a:pt x="1086" y="141098"/>
                    </a:moveTo>
                    <a:cubicBezTo>
                      <a:pt x="35292" y="121553"/>
                      <a:pt x="91487" y="131326"/>
                      <a:pt x="128136" y="126439"/>
                    </a:cubicBezTo>
                    <a:cubicBezTo>
                      <a:pt x="172115" y="121553"/>
                      <a:pt x="223423" y="121553"/>
                      <a:pt x="264959" y="109336"/>
                    </a:cubicBezTo>
                    <a:cubicBezTo>
                      <a:pt x="306494" y="97120"/>
                      <a:pt x="345587" y="87347"/>
                      <a:pt x="387123" y="70244"/>
                    </a:cubicBezTo>
                    <a:cubicBezTo>
                      <a:pt x="421328" y="55584"/>
                      <a:pt x="448204" y="28708"/>
                      <a:pt x="470194" y="1833"/>
                    </a:cubicBezTo>
                    <a:cubicBezTo>
                      <a:pt x="472637" y="-611"/>
                      <a:pt x="467750" y="-611"/>
                      <a:pt x="467750" y="1833"/>
                    </a:cubicBezTo>
                    <a:cubicBezTo>
                      <a:pt x="428658" y="40924"/>
                      <a:pt x="392009" y="62914"/>
                      <a:pt x="338257" y="77573"/>
                    </a:cubicBezTo>
                    <a:cubicBezTo>
                      <a:pt x="294278" y="89790"/>
                      <a:pt x="247856" y="97120"/>
                      <a:pt x="203877" y="102006"/>
                    </a:cubicBezTo>
                    <a:cubicBezTo>
                      <a:pt x="159898" y="106893"/>
                      <a:pt x="113476" y="111780"/>
                      <a:pt x="69498" y="119109"/>
                    </a:cubicBezTo>
                    <a:cubicBezTo>
                      <a:pt x="47508" y="119109"/>
                      <a:pt x="18189" y="123996"/>
                      <a:pt x="1086" y="141098"/>
                    </a:cubicBezTo>
                    <a:cubicBezTo>
                      <a:pt x="-1357" y="138655"/>
                      <a:pt x="1086" y="141098"/>
                      <a:pt x="1086" y="141098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79" name="Freeform: Shape 3378">
                <a:extLst>
                  <a:ext uri="{FF2B5EF4-FFF2-40B4-BE49-F238E27FC236}">
                    <a16:creationId xmlns:a16="http://schemas.microsoft.com/office/drawing/2014/main" id="{0EE35DF2-29B3-4677-A689-9594C12B1A9F}"/>
                  </a:ext>
                </a:extLst>
              </p:cNvPr>
              <p:cNvSpPr/>
              <p:nvPr/>
            </p:nvSpPr>
            <p:spPr>
              <a:xfrm>
                <a:off x="10097063" y="8016898"/>
                <a:ext cx="638705" cy="147205"/>
              </a:xfrm>
              <a:custGeom>
                <a:avLst/>
                <a:gdLst>
                  <a:gd name="connsiteX0" fmla="*/ 1012 w 638705"/>
                  <a:gd name="connsiteY0" fmla="*/ 2821 h 147205"/>
                  <a:gd name="connsiteX1" fmla="*/ 154938 w 638705"/>
                  <a:gd name="connsiteY1" fmla="*/ 73676 h 147205"/>
                  <a:gd name="connsiteX2" fmla="*/ 333297 w 638705"/>
                  <a:gd name="connsiteY2" fmla="*/ 127428 h 147205"/>
                  <a:gd name="connsiteX3" fmla="*/ 638705 w 638705"/>
                  <a:gd name="connsiteY3" fmla="*/ 137201 h 147205"/>
                  <a:gd name="connsiteX4" fmla="*/ 638705 w 638705"/>
                  <a:gd name="connsiteY4" fmla="*/ 137201 h 147205"/>
                  <a:gd name="connsiteX5" fmla="*/ 313751 w 638705"/>
                  <a:gd name="connsiteY5" fmla="*/ 115212 h 147205"/>
                  <a:gd name="connsiteX6" fmla="*/ 150051 w 638705"/>
                  <a:gd name="connsiteY6" fmla="*/ 63903 h 147205"/>
                  <a:gd name="connsiteX7" fmla="*/ 3455 w 638705"/>
                  <a:gd name="connsiteY7" fmla="*/ 2821 h 147205"/>
                  <a:gd name="connsiteX8" fmla="*/ 1012 w 638705"/>
                  <a:gd name="connsiteY8" fmla="*/ 2821 h 147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8705" h="147205">
                    <a:moveTo>
                      <a:pt x="1012" y="2821"/>
                    </a:moveTo>
                    <a:cubicBezTo>
                      <a:pt x="52321" y="27254"/>
                      <a:pt x="101186" y="51686"/>
                      <a:pt x="154938" y="73676"/>
                    </a:cubicBezTo>
                    <a:cubicBezTo>
                      <a:pt x="211133" y="98108"/>
                      <a:pt x="272215" y="112768"/>
                      <a:pt x="333297" y="127428"/>
                    </a:cubicBezTo>
                    <a:cubicBezTo>
                      <a:pt x="433471" y="151861"/>
                      <a:pt x="536088" y="151861"/>
                      <a:pt x="638705" y="137201"/>
                    </a:cubicBezTo>
                    <a:cubicBezTo>
                      <a:pt x="638705" y="137201"/>
                      <a:pt x="638705" y="137201"/>
                      <a:pt x="638705" y="137201"/>
                    </a:cubicBezTo>
                    <a:cubicBezTo>
                      <a:pt x="528758" y="146974"/>
                      <a:pt x="421254" y="139644"/>
                      <a:pt x="313751" y="115212"/>
                    </a:cubicBezTo>
                    <a:cubicBezTo>
                      <a:pt x="257555" y="100552"/>
                      <a:pt x="203804" y="85892"/>
                      <a:pt x="150051" y="63903"/>
                    </a:cubicBezTo>
                    <a:cubicBezTo>
                      <a:pt x="101186" y="44357"/>
                      <a:pt x="54764" y="17481"/>
                      <a:pt x="3455" y="2821"/>
                    </a:cubicBezTo>
                    <a:cubicBezTo>
                      <a:pt x="1012" y="-2065"/>
                      <a:pt x="-1431" y="378"/>
                      <a:pt x="1012" y="282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80" name="Freeform: Shape 3379">
                <a:extLst>
                  <a:ext uri="{FF2B5EF4-FFF2-40B4-BE49-F238E27FC236}">
                    <a16:creationId xmlns:a16="http://schemas.microsoft.com/office/drawing/2014/main" id="{C6EFED13-7A9C-48A6-9465-D1C62CBAFD57}"/>
                  </a:ext>
                </a:extLst>
              </p:cNvPr>
              <p:cNvSpPr/>
              <p:nvPr/>
            </p:nvSpPr>
            <p:spPr>
              <a:xfrm>
                <a:off x="10034550" y="8184029"/>
                <a:ext cx="444674" cy="395198"/>
              </a:xfrm>
              <a:custGeom>
                <a:avLst/>
                <a:gdLst>
                  <a:gd name="connsiteX0" fmla="*/ 0 w 444674"/>
                  <a:gd name="connsiteY0" fmla="*/ 1833 h 395198"/>
                  <a:gd name="connsiteX1" fmla="*/ 171029 w 444674"/>
                  <a:gd name="connsiteY1" fmla="*/ 214397 h 395198"/>
                  <a:gd name="connsiteX2" fmla="*/ 302965 w 444674"/>
                  <a:gd name="connsiteY2" fmla="*/ 317014 h 395198"/>
                  <a:gd name="connsiteX3" fmla="*/ 444675 w 444674"/>
                  <a:gd name="connsiteY3" fmla="*/ 395198 h 395198"/>
                  <a:gd name="connsiteX4" fmla="*/ 444675 w 444674"/>
                  <a:gd name="connsiteY4" fmla="*/ 395198 h 395198"/>
                  <a:gd name="connsiteX5" fmla="*/ 2443 w 444674"/>
                  <a:gd name="connsiteY5" fmla="*/ 1833 h 395198"/>
                  <a:gd name="connsiteX6" fmla="*/ 0 w 444674"/>
                  <a:gd name="connsiteY6" fmla="*/ 1833 h 395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4674" h="395198">
                    <a:moveTo>
                      <a:pt x="0" y="1833"/>
                    </a:moveTo>
                    <a:cubicBezTo>
                      <a:pt x="48865" y="80017"/>
                      <a:pt x="102617" y="153315"/>
                      <a:pt x="171029" y="214397"/>
                    </a:cubicBezTo>
                    <a:cubicBezTo>
                      <a:pt x="212564" y="251046"/>
                      <a:pt x="256543" y="285251"/>
                      <a:pt x="302965" y="317014"/>
                    </a:cubicBezTo>
                    <a:cubicBezTo>
                      <a:pt x="346944" y="346333"/>
                      <a:pt x="395809" y="368323"/>
                      <a:pt x="444675" y="395198"/>
                    </a:cubicBezTo>
                    <a:cubicBezTo>
                      <a:pt x="444675" y="395198"/>
                      <a:pt x="444675" y="395198"/>
                      <a:pt x="444675" y="395198"/>
                    </a:cubicBezTo>
                    <a:cubicBezTo>
                      <a:pt x="276089" y="287695"/>
                      <a:pt x="112390" y="172861"/>
                      <a:pt x="2443" y="1833"/>
                    </a:cubicBezTo>
                    <a:cubicBezTo>
                      <a:pt x="2443" y="-611"/>
                      <a:pt x="0" y="-611"/>
                      <a:pt x="0" y="183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81" name="Freeform: Shape 3380">
                <a:extLst>
                  <a:ext uri="{FF2B5EF4-FFF2-40B4-BE49-F238E27FC236}">
                    <a16:creationId xmlns:a16="http://schemas.microsoft.com/office/drawing/2014/main" id="{B1336E8A-E2DE-47DB-B8E4-D3485BEAEAF5}"/>
                  </a:ext>
                </a:extLst>
              </p:cNvPr>
              <p:cNvSpPr/>
              <p:nvPr/>
            </p:nvSpPr>
            <p:spPr>
              <a:xfrm>
                <a:off x="9922160" y="8408198"/>
                <a:ext cx="193018" cy="444675"/>
              </a:xfrm>
              <a:custGeom>
                <a:avLst/>
                <a:gdLst>
                  <a:gd name="connsiteX0" fmla="*/ 193018 w 193018"/>
                  <a:gd name="connsiteY0" fmla="*/ 444675 h 444675"/>
                  <a:gd name="connsiteX1" fmla="*/ 193018 w 193018"/>
                  <a:gd name="connsiteY1" fmla="*/ 444675 h 444675"/>
                  <a:gd name="connsiteX2" fmla="*/ 0 w 193018"/>
                  <a:gd name="connsiteY2" fmla="*/ 0 h 444675"/>
                  <a:gd name="connsiteX3" fmla="*/ 0 w 193018"/>
                  <a:gd name="connsiteY3" fmla="*/ 0 h 444675"/>
                  <a:gd name="connsiteX4" fmla="*/ 193018 w 193018"/>
                  <a:gd name="connsiteY4" fmla="*/ 444675 h 444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018" h="444675">
                    <a:moveTo>
                      <a:pt x="193018" y="444675"/>
                    </a:moveTo>
                    <a:cubicBezTo>
                      <a:pt x="193018" y="444675"/>
                      <a:pt x="193018" y="444675"/>
                      <a:pt x="193018" y="444675"/>
                    </a:cubicBezTo>
                    <a:cubicBezTo>
                      <a:pt x="102617" y="312739"/>
                      <a:pt x="43979" y="15392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4206" y="158813"/>
                      <a:pt x="95287" y="317625"/>
                      <a:pt x="193018" y="44467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82" name="Freeform: Shape 3381">
                <a:extLst>
                  <a:ext uri="{FF2B5EF4-FFF2-40B4-BE49-F238E27FC236}">
                    <a16:creationId xmlns:a16="http://schemas.microsoft.com/office/drawing/2014/main" id="{5D9C21FD-543B-4332-9837-84D96713FB22}"/>
                  </a:ext>
                </a:extLst>
              </p:cNvPr>
              <p:cNvSpPr/>
              <p:nvPr/>
            </p:nvSpPr>
            <p:spPr>
              <a:xfrm>
                <a:off x="9751616" y="8470638"/>
                <a:ext cx="50823" cy="528832"/>
              </a:xfrm>
              <a:custGeom>
                <a:avLst/>
                <a:gdLst>
                  <a:gd name="connsiteX0" fmla="*/ 36163 w 50823"/>
                  <a:gd name="connsiteY0" fmla="*/ 528832 h 528832"/>
                  <a:gd name="connsiteX1" fmla="*/ 36163 w 50823"/>
                  <a:gd name="connsiteY1" fmla="*/ 528832 h 528832"/>
                  <a:gd name="connsiteX2" fmla="*/ 9287 w 50823"/>
                  <a:gd name="connsiteY2" fmla="*/ 272289 h 528832"/>
                  <a:gd name="connsiteX3" fmla="*/ 50823 w 50823"/>
                  <a:gd name="connsiteY3" fmla="*/ 1086 h 528832"/>
                  <a:gd name="connsiteX4" fmla="*/ 48380 w 50823"/>
                  <a:gd name="connsiteY4" fmla="*/ 1086 h 528832"/>
                  <a:gd name="connsiteX5" fmla="*/ 36163 w 50823"/>
                  <a:gd name="connsiteY5" fmla="*/ 528832 h 528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823" h="528832">
                    <a:moveTo>
                      <a:pt x="36163" y="528832"/>
                    </a:moveTo>
                    <a:cubicBezTo>
                      <a:pt x="36163" y="528832"/>
                      <a:pt x="38607" y="528832"/>
                      <a:pt x="36163" y="528832"/>
                    </a:cubicBezTo>
                    <a:cubicBezTo>
                      <a:pt x="11731" y="448205"/>
                      <a:pt x="9287" y="355360"/>
                      <a:pt x="9287" y="272289"/>
                    </a:cubicBezTo>
                    <a:cubicBezTo>
                      <a:pt x="11731" y="181888"/>
                      <a:pt x="31277" y="91487"/>
                      <a:pt x="50823" y="1086"/>
                    </a:cubicBezTo>
                    <a:cubicBezTo>
                      <a:pt x="50823" y="-1357"/>
                      <a:pt x="48380" y="1086"/>
                      <a:pt x="48380" y="1086"/>
                    </a:cubicBezTo>
                    <a:cubicBezTo>
                      <a:pt x="6844" y="167229"/>
                      <a:pt x="-29805" y="360247"/>
                      <a:pt x="36163" y="52883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83" name="Freeform: Shape 3382">
                <a:extLst>
                  <a:ext uri="{FF2B5EF4-FFF2-40B4-BE49-F238E27FC236}">
                    <a16:creationId xmlns:a16="http://schemas.microsoft.com/office/drawing/2014/main" id="{CF9684FA-5BAB-40CB-93B5-BD2C25066A25}"/>
                  </a:ext>
                </a:extLst>
              </p:cNvPr>
              <p:cNvSpPr/>
              <p:nvPr/>
            </p:nvSpPr>
            <p:spPr>
              <a:xfrm>
                <a:off x="9431062" y="8448648"/>
                <a:ext cx="320068" cy="186774"/>
              </a:xfrm>
              <a:custGeom>
                <a:avLst/>
                <a:gdLst>
                  <a:gd name="connsiteX0" fmla="*/ 0 w 320068"/>
                  <a:gd name="connsiteY0" fmla="*/ 186775 h 186774"/>
                  <a:gd name="connsiteX1" fmla="*/ 166142 w 320068"/>
                  <a:gd name="connsiteY1" fmla="*/ 120806 h 186774"/>
                  <a:gd name="connsiteX2" fmla="*/ 320068 w 320068"/>
                  <a:gd name="connsiteY2" fmla="*/ 1086 h 186774"/>
                  <a:gd name="connsiteX3" fmla="*/ 317625 w 320068"/>
                  <a:gd name="connsiteY3" fmla="*/ 1086 h 186774"/>
                  <a:gd name="connsiteX4" fmla="*/ 168585 w 320068"/>
                  <a:gd name="connsiteY4" fmla="*/ 111033 h 186774"/>
                  <a:gd name="connsiteX5" fmla="*/ 0 w 320068"/>
                  <a:gd name="connsiteY5" fmla="*/ 186775 h 186774"/>
                  <a:gd name="connsiteX6" fmla="*/ 0 w 320068"/>
                  <a:gd name="connsiteY6" fmla="*/ 186775 h 186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0068" h="186774">
                    <a:moveTo>
                      <a:pt x="0" y="186775"/>
                    </a:moveTo>
                    <a:cubicBezTo>
                      <a:pt x="58638" y="177002"/>
                      <a:pt x="114834" y="150126"/>
                      <a:pt x="166142" y="120806"/>
                    </a:cubicBezTo>
                    <a:cubicBezTo>
                      <a:pt x="224781" y="89044"/>
                      <a:pt x="276089" y="49951"/>
                      <a:pt x="320068" y="1086"/>
                    </a:cubicBezTo>
                    <a:cubicBezTo>
                      <a:pt x="320068" y="1086"/>
                      <a:pt x="320068" y="-1357"/>
                      <a:pt x="317625" y="1086"/>
                    </a:cubicBezTo>
                    <a:cubicBezTo>
                      <a:pt x="273646" y="45065"/>
                      <a:pt x="222338" y="76827"/>
                      <a:pt x="168585" y="111033"/>
                    </a:cubicBezTo>
                    <a:cubicBezTo>
                      <a:pt x="122163" y="140353"/>
                      <a:pt x="58638" y="172115"/>
                      <a:pt x="0" y="186775"/>
                    </a:cubicBezTo>
                    <a:cubicBezTo>
                      <a:pt x="0" y="186775"/>
                      <a:pt x="0" y="186775"/>
                      <a:pt x="0" y="18677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84" name="Freeform: Shape 3383">
                <a:extLst>
                  <a:ext uri="{FF2B5EF4-FFF2-40B4-BE49-F238E27FC236}">
                    <a16:creationId xmlns:a16="http://schemas.microsoft.com/office/drawing/2014/main" id="{865DA934-32A2-4B62-819D-6F31C3D779C2}"/>
                  </a:ext>
                </a:extLst>
              </p:cNvPr>
              <p:cNvSpPr/>
              <p:nvPr/>
            </p:nvSpPr>
            <p:spPr>
              <a:xfrm>
                <a:off x="9622248" y="8205407"/>
                <a:ext cx="244802" cy="78184"/>
              </a:xfrm>
              <a:custGeom>
                <a:avLst/>
                <a:gdLst>
                  <a:gd name="connsiteX0" fmla="*/ 1833 w 244802"/>
                  <a:gd name="connsiteY0" fmla="*/ 78185 h 78184"/>
                  <a:gd name="connsiteX1" fmla="*/ 123996 w 244802"/>
                  <a:gd name="connsiteY1" fmla="*/ 48865 h 78184"/>
                  <a:gd name="connsiteX2" fmla="*/ 192408 w 244802"/>
                  <a:gd name="connsiteY2" fmla="*/ 24433 h 78184"/>
                  <a:gd name="connsiteX3" fmla="*/ 241273 w 244802"/>
                  <a:gd name="connsiteY3" fmla="*/ 2443 h 78184"/>
                  <a:gd name="connsiteX4" fmla="*/ 241273 w 244802"/>
                  <a:gd name="connsiteY4" fmla="*/ 2443 h 78184"/>
                  <a:gd name="connsiteX5" fmla="*/ 243716 w 244802"/>
                  <a:gd name="connsiteY5" fmla="*/ 2443 h 78184"/>
                  <a:gd name="connsiteX6" fmla="*/ 243716 w 244802"/>
                  <a:gd name="connsiteY6" fmla="*/ 0 h 78184"/>
                  <a:gd name="connsiteX7" fmla="*/ 121553 w 244802"/>
                  <a:gd name="connsiteY7" fmla="*/ 41536 h 78184"/>
                  <a:gd name="connsiteX8" fmla="*/ 1833 w 244802"/>
                  <a:gd name="connsiteY8" fmla="*/ 78185 h 78184"/>
                  <a:gd name="connsiteX9" fmla="*/ 1833 w 244802"/>
                  <a:gd name="connsiteY9" fmla="*/ 78185 h 78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44802" h="78184">
                    <a:moveTo>
                      <a:pt x="1833" y="78185"/>
                    </a:moveTo>
                    <a:cubicBezTo>
                      <a:pt x="43368" y="70855"/>
                      <a:pt x="84904" y="61082"/>
                      <a:pt x="123996" y="48865"/>
                    </a:cubicBezTo>
                    <a:cubicBezTo>
                      <a:pt x="148429" y="41536"/>
                      <a:pt x="170418" y="31762"/>
                      <a:pt x="192408" y="24433"/>
                    </a:cubicBezTo>
                    <a:cubicBezTo>
                      <a:pt x="207067" y="19546"/>
                      <a:pt x="229057" y="14660"/>
                      <a:pt x="241273" y="2443"/>
                    </a:cubicBezTo>
                    <a:cubicBezTo>
                      <a:pt x="241273" y="2443"/>
                      <a:pt x="241273" y="2443"/>
                      <a:pt x="241273" y="2443"/>
                    </a:cubicBezTo>
                    <a:cubicBezTo>
                      <a:pt x="241273" y="2443"/>
                      <a:pt x="243716" y="2443"/>
                      <a:pt x="243716" y="2443"/>
                    </a:cubicBezTo>
                    <a:cubicBezTo>
                      <a:pt x="246160" y="2443"/>
                      <a:pt x="243716" y="0"/>
                      <a:pt x="243716" y="0"/>
                    </a:cubicBezTo>
                    <a:cubicBezTo>
                      <a:pt x="202181" y="12216"/>
                      <a:pt x="163089" y="29320"/>
                      <a:pt x="121553" y="41536"/>
                    </a:cubicBezTo>
                    <a:cubicBezTo>
                      <a:pt x="80017" y="53752"/>
                      <a:pt x="40925" y="63525"/>
                      <a:pt x="1833" y="78185"/>
                    </a:cubicBezTo>
                    <a:cubicBezTo>
                      <a:pt x="-611" y="75742"/>
                      <a:pt x="-611" y="78185"/>
                      <a:pt x="1833" y="7818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85" name="Freeform: Shape 3384">
                <a:extLst>
                  <a:ext uri="{FF2B5EF4-FFF2-40B4-BE49-F238E27FC236}">
                    <a16:creationId xmlns:a16="http://schemas.microsoft.com/office/drawing/2014/main" id="{FA868384-F000-4EAF-8EA1-AD7FF6A8183F}"/>
                  </a:ext>
                </a:extLst>
              </p:cNvPr>
              <p:cNvSpPr/>
              <p:nvPr/>
            </p:nvSpPr>
            <p:spPr>
              <a:xfrm>
                <a:off x="9500831" y="8008113"/>
                <a:ext cx="412641" cy="72687"/>
              </a:xfrm>
              <a:custGeom>
                <a:avLst/>
                <a:gdLst>
                  <a:gd name="connsiteX0" fmla="*/ 1086 w 412641"/>
                  <a:gd name="connsiteY0" fmla="*/ 1833 h 72687"/>
                  <a:gd name="connsiteX1" fmla="*/ 211207 w 412641"/>
                  <a:gd name="connsiteY1" fmla="*/ 65358 h 72687"/>
                  <a:gd name="connsiteX2" fmla="*/ 313825 w 412641"/>
                  <a:gd name="connsiteY2" fmla="*/ 72687 h 72687"/>
                  <a:gd name="connsiteX3" fmla="*/ 370020 w 412641"/>
                  <a:gd name="connsiteY3" fmla="*/ 72687 h 72687"/>
                  <a:gd name="connsiteX4" fmla="*/ 411556 w 412641"/>
                  <a:gd name="connsiteY4" fmla="*/ 70244 h 72687"/>
                  <a:gd name="connsiteX5" fmla="*/ 411556 w 412641"/>
                  <a:gd name="connsiteY5" fmla="*/ 67801 h 72687"/>
                  <a:gd name="connsiteX6" fmla="*/ 350474 w 412641"/>
                  <a:gd name="connsiteY6" fmla="*/ 67801 h 72687"/>
                  <a:gd name="connsiteX7" fmla="*/ 235640 w 412641"/>
                  <a:gd name="connsiteY7" fmla="*/ 60471 h 72687"/>
                  <a:gd name="connsiteX8" fmla="*/ 1086 w 412641"/>
                  <a:gd name="connsiteY8" fmla="*/ 1833 h 72687"/>
                  <a:gd name="connsiteX9" fmla="*/ 1086 w 412641"/>
                  <a:gd name="connsiteY9" fmla="*/ 1833 h 72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12641" h="72687">
                    <a:moveTo>
                      <a:pt x="1086" y="1833"/>
                    </a:moveTo>
                    <a:cubicBezTo>
                      <a:pt x="67055" y="31152"/>
                      <a:pt x="140353" y="53141"/>
                      <a:pt x="211207" y="65358"/>
                    </a:cubicBezTo>
                    <a:cubicBezTo>
                      <a:pt x="245413" y="70244"/>
                      <a:pt x="279619" y="72687"/>
                      <a:pt x="313825" y="72687"/>
                    </a:cubicBezTo>
                    <a:cubicBezTo>
                      <a:pt x="333371" y="72687"/>
                      <a:pt x="350474" y="72687"/>
                      <a:pt x="370020" y="72687"/>
                    </a:cubicBezTo>
                    <a:cubicBezTo>
                      <a:pt x="379793" y="72687"/>
                      <a:pt x="399339" y="65358"/>
                      <a:pt x="411556" y="70244"/>
                    </a:cubicBezTo>
                    <a:cubicBezTo>
                      <a:pt x="411556" y="70244"/>
                      <a:pt x="413998" y="70244"/>
                      <a:pt x="411556" y="67801"/>
                    </a:cubicBezTo>
                    <a:cubicBezTo>
                      <a:pt x="396896" y="60471"/>
                      <a:pt x="365133" y="67801"/>
                      <a:pt x="350474" y="67801"/>
                    </a:cubicBezTo>
                    <a:cubicBezTo>
                      <a:pt x="313825" y="67801"/>
                      <a:pt x="274732" y="65358"/>
                      <a:pt x="235640" y="60471"/>
                    </a:cubicBezTo>
                    <a:cubicBezTo>
                      <a:pt x="157455" y="48255"/>
                      <a:pt x="76827" y="26265"/>
                      <a:pt x="1086" y="1833"/>
                    </a:cubicBezTo>
                    <a:cubicBezTo>
                      <a:pt x="1086" y="-611"/>
                      <a:pt x="-1357" y="-611"/>
                      <a:pt x="1086" y="183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86" name="Freeform: Shape 3385">
                <a:extLst>
                  <a:ext uri="{FF2B5EF4-FFF2-40B4-BE49-F238E27FC236}">
                    <a16:creationId xmlns:a16="http://schemas.microsoft.com/office/drawing/2014/main" id="{42028E49-9B98-40DF-B8B5-0497E40B9109}"/>
                  </a:ext>
                </a:extLst>
              </p:cNvPr>
              <p:cNvSpPr/>
              <p:nvPr/>
            </p:nvSpPr>
            <p:spPr>
              <a:xfrm>
                <a:off x="9939262" y="7568325"/>
                <a:ext cx="112796" cy="356106"/>
              </a:xfrm>
              <a:custGeom>
                <a:avLst/>
                <a:gdLst>
                  <a:gd name="connsiteX0" fmla="*/ 0 w 112796"/>
                  <a:gd name="connsiteY0" fmla="*/ 1833 h 356106"/>
                  <a:gd name="connsiteX1" fmla="*/ 48865 w 112796"/>
                  <a:gd name="connsiteY1" fmla="*/ 180191 h 356106"/>
                  <a:gd name="connsiteX2" fmla="*/ 105061 w 112796"/>
                  <a:gd name="connsiteY2" fmla="*/ 356107 h 356106"/>
                  <a:gd name="connsiteX3" fmla="*/ 105061 w 112796"/>
                  <a:gd name="connsiteY3" fmla="*/ 356107 h 356106"/>
                  <a:gd name="connsiteX4" fmla="*/ 65969 w 112796"/>
                  <a:gd name="connsiteY4" fmla="*/ 194851 h 356106"/>
                  <a:gd name="connsiteX5" fmla="*/ 0 w 112796"/>
                  <a:gd name="connsiteY5" fmla="*/ 1833 h 356106"/>
                  <a:gd name="connsiteX6" fmla="*/ 0 w 112796"/>
                  <a:gd name="connsiteY6" fmla="*/ 1833 h 356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2796" h="356106">
                    <a:moveTo>
                      <a:pt x="0" y="1833"/>
                    </a:moveTo>
                    <a:cubicBezTo>
                      <a:pt x="9774" y="62914"/>
                      <a:pt x="26876" y="123996"/>
                      <a:pt x="48865" y="180191"/>
                    </a:cubicBezTo>
                    <a:cubicBezTo>
                      <a:pt x="70855" y="236387"/>
                      <a:pt x="122163" y="292582"/>
                      <a:pt x="105061" y="356107"/>
                    </a:cubicBezTo>
                    <a:cubicBezTo>
                      <a:pt x="105061" y="356107"/>
                      <a:pt x="105061" y="356107"/>
                      <a:pt x="105061" y="356107"/>
                    </a:cubicBezTo>
                    <a:cubicBezTo>
                      <a:pt x="129494" y="295025"/>
                      <a:pt x="90401" y="251046"/>
                      <a:pt x="65969" y="194851"/>
                    </a:cubicBezTo>
                    <a:cubicBezTo>
                      <a:pt x="41536" y="131326"/>
                      <a:pt x="17103" y="65358"/>
                      <a:pt x="0" y="1833"/>
                    </a:cubicBezTo>
                    <a:cubicBezTo>
                      <a:pt x="2443" y="-611"/>
                      <a:pt x="0" y="-611"/>
                      <a:pt x="0" y="183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87" name="Freeform: Shape 3386">
                <a:extLst>
                  <a:ext uri="{FF2B5EF4-FFF2-40B4-BE49-F238E27FC236}">
                    <a16:creationId xmlns:a16="http://schemas.microsoft.com/office/drawing/2014/main" id="{8A2725E5-9CC3-4A0B-90F6-EA0952513F25}"/>
                  </a:ext>
                </a:extLst>
              </p:cNvPr>
              <p:cNvSpPr/>
              <p:nvPr/>
            </p:nvSpPr>
            <p:spPr>
              <a:xfrm>
                <a:off x="9714482" y="7804711"/>
                <a:ext cx="296721" cy="188131"/>
              </a:xfrm>
              <a:custGeom>
                <a:avLst/>
                <a:gdLst>
                  <a:gd name="connsiteX0" fmla="*/ 0 w 296721"/>
                  <a:gd name="connsiteY0" fmla="*/ 2443 h 188131"/>
                  <a:gd name="connsiteX1" fmla="*/ 144153 w 296721"/>
                  <a:gd name="connsiteY1" fmla="*/ 117277 h 188131"/>
                  <a:gd name="connsiteX2" fmla="*/ 295636 w 296721"/>
                  <a:gd name="connsiteY2" fmla="*/ 188131 h 188131"/>
                  <a:gd name="connsiteX3" fmla="*/ 295636 w 296721"/>
                  <a:gd name="connsiteY3" fmla="*/ 185689 h 188131"/>
                  <a:gd name="connsiteX4" fmla="*/ 2443 w 296721"/>
                  <a:gd name="connsiteY4" fmla="*/ 0 h 188131"/>
                  <a:gd name="connsiteX5" fmla="*/ 0 w 296721"/>
                  <a:gd name="connsiteY5" fmla="*/ 2443 h 188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6721" h="188131">
                    <a:moveTo>
                      <a:pt x="0" y="2443"/>
                    </a:moveTo>
                    <a:cubicBezTo>
                      <a:pt x="43979" y="46422"/>
                      <a:pt x="92844" y="83071"/>
                      <a:pt x="144153" y="117277"/>
                    </a:cubicBezTo>
                    <a:cubicBezTo>
                      <a:pt x="193018" y="151482"/>
                      <a:pt x="236997" y="175915"/>
                      <a:pt x="295636" y="188131"/>
                    </a:cubicBezTo>
                    <a:cubicBezTo>
                      <a:pt x="295636" y="188131"/>
                      <a:pt x="298078" y="188131"/>
                      <a:pt x="295636" y="185689"/>
                    </a:cubicBezTo>
                    <a:cubicBezTo>
                      <a:pt x="185689" y="146596"/>
                      <a:pt x="95287" y="68411"/>
                      <a:pt x="2443" y="0"/>
                    </a:cubicBezTo>
                    <a:cubicBezTo>
                      <a:pt x="2443" y="0"/>
                      <a:pt x="0" y="0"/>
                      <a:pt x="0" y="244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388" name="Freeform: Shape 3387">
              <a:extLst>
                <a:ext uri="{FF2B5EF4-FFF2-40B4-BE49-F238E27FC236}">
                  <a16:creationId xmlns:a16="http://schemas.microsoft.com/office/drawing/2014/main" id="{FC1A67E2-0B42-4964-8DE8-B7EAA26073C0}"/>
                </a:ext>
              </a:extLst>
            </p:cNvPr>
            <p:cNvSpPr/>
            <p:nvPr/>
          </p:nvSpPr>
          <p:spPr>
            <a:xfrm>
              <a:off x="10393710" y="7372713"/>
              <a:ext cx="80926" cy="226763"/>
            </a:xfrm>
            <a:custGeom>
              <a:avLst/>
              <a:gdLst>
                <a:gd name="connsiteX0" fmla="*/ 9773 w 80926"/>
                <a:gd name="connsiteY0" fmla="*/ 6869 h 226763"/>
                <a:gd name="connsiteX1" fmla="*/ 17103 w 80926"/>
                <a:gd name="connsiteY1" fmla="*/ 116817 h 226763"/>
                <a:gd name="connsiteX2" fmla="*/ 17103 w 80926"/>
                <a:gd name="connsiteY2" fmla="*/ 185228 h 226763"/>
                <a:gd name="connsiteX3" fmla="*/ 0 w 80926"/>
                <a:gd name="connsiteY3" fmla="*/ 224320 h 226763"/>
                <a:gd name="connsiteX4" fmla="*/ 2443 w 80926"/>
                <a:gd name="connsiteY4" fmla="*/ 226764 h 226763"/>
                <a:gd name="connsiteX5" fmla="*/ 80628 w 80926"/>
                <a:gd name="connsiteY5" fmla="*/ 136362 h 226763"/>
                <a:gd name="connsiteX6" fmla="*/ 31763 w 80926"/>
                <a:gd name="connsiteY6" fmla="*/ 4426 h 226763"/>
                <a:gd name="connsiteX7" fmla="*/ 9773 w 80926"/>
                <a:gd name="connsiteY7" fmla="*/ 6869 h 226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926" h="226763">
                  <a:moveTo>
                    <a:pt x="9773" y="6869"/>
                  </a:moveTo>
                  <a:cubicBezTo>
                    <a:pt x="0" y="41075"/>
                    <a:pt x="9773" y="80167"/>
                    <a:pt x="17103" y="116817"/>
                  </a:cubicBezTo>
                  <a:cubicBezTo>
                    <a:pt x="21989" y="141249"/>
                    <a:pt x="24433" y="158352"/>
                    <a:pt x="17103" y="185228"/>
                  </a:cubicBezTo>
                  <a:cubicBezTo>
                    <a:pt x="12216" y="199888"/>
                    <a:pt x="4887" y="209660"/>
                    <a:pt x="0" y="224320"/>
                  </a:cubicBezTo>
                  <a:cubicBezTo>
                    <a:pt x="0" y="226764"/>
                    <a:pt x="2443" y="226764"/>
                    <a:pt x="2443" y="226764"/>
                  </a:cubicBezTo>
                  <a:cubicBezTo>
                    <a:pt x="41536" y="207217"/>
                    <a:pt x="75742" y="185228"/>
                    <a:pt x="80628" y="136362"/>
                  </a:cubicBezTo>
                  <a:cubicBezTo>
                    <a:pt x="83071" y="89940"/>
                    <a:pt x="70855" y="33745"/>
                    <a:pt x="31763" y="4426"/>
                  </a:cubicBezTo>
                  <a:cubicBezTo>
                    <a:pt x="21989" y="-2904"/>
                    <a:pt x="12216" y="-461"/>
                    <a:pt x="9773" y="6869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89" name="Freeform: Shape 3388">
              <a:extLst>
                <a:ext uri="{FF2B5EF4-FFF2-40B4-BE49-F238E27FC236}">
                  <a16:creationId xmlns:a16="http://schemas.microsoft.com/office/drawing/2014/main" id="{9E6E5558-AB95-486E-A096-182F5A31428C}"/>
                </a:ext>
              </a:extLst>
            </p:cNvPr>
            <p:cNvSpPr/>
            <p:nvPr/>
          </p:nvSpPr>
          <p:spPr>
            <a:xfrm>
              <a:off x="9389222" y="7400949"/>
              <a:ext cx="184671" cy="233745"/>
            </a:xfrm>
            <a:custGeom>
              <a:avLst/>
              <a:gdLst>
                <a:gd name="connsiteX0" fmla="*/ 34511 w 184671"/>
                <a:gd name="connsiteY0" fmla="*/ 232733 h 233745"/>
                <a:gd name="connsiteX1" fmla="*/ 39397 w 184671"/>
                <a:gd name="connsiteY1" fmla="*/ 230290 h 233745"/>
                <a:gd name="connsiteX2" fmla="*/ 54057 w 184671"/>
                <a:gd name="connsiteY2" fmla="*/ 149662 h 233745"/>
                <a:gd name="connsiteX3" fmla="*/ 100479 w 184671"/>
                <a:gd name="connsiteY3" fmla="*/ 98353 h 233745"/>
                <a:gd name="connsiteX4" fmla="*/ 183550 w 184671"/>
                <a:gd name="connsiteY4" fmla="*/ 12839 h 233745"/>
                <a:gd name="connsiteX5" fmla="*/ 168891 w 184671"/>
                <a:gd name="connsiteY5" fmla="*/ 623 h 233745"/>
                <a:gd name="connsiteX6" fmla="*/ 95593 w 184671"/>
                <a:gd name="connsiteY6" fmla="*/ 29941 h 233745"/>
                <a:gd name="connsiteX7" fmla="*/ 19851 w 184671"/>
                <a:gd name="connsiteY7" fmla="*/ 93467 h 233745"/>
                <a:gd name="connsiteX8" fmla="*/ 34511 w 184671"/>
                <a:gd name="connsiteY8" fmla="*/ 232733 h 23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4671" h="233745">
                  <a:moveTo>
                    <a:pt x="34511" y="232733"/>
                  </a:moveTo>
                  <a:cubicBezTo>
                    <a:pt x="36953" y="235177"/>
                    <a:pt x="39397" y="232733"/>
                    <a:pt x="39397" y="230290"/>
                  </a:cubicBezTo>
                  <a:cubicBezTo>
                    <a:pt x="34511" y="198528"/>
                    <a:pt x="36953" y="176538"/>
                    <a:pt x="54057" y="149662"/>
                  </a:cubicBezTo>
                  <a:cubicBezTo>
                    <a:pt x="68716" y="130116"/>
                    <a:pt x="80933" y="113013"/>
                    <a:pt x="100479" y="98353"/>
                  </a:cubicBezTo>
                  <a:cubicBezTo>
                    <a:pt x="129798" y="76364"/>
                    <a:pt x="166447" y="49488"/>
                    <a:pt x="183550" y="12839"/>
                  </a:cubicBezTo>
                  <a:cubicBezTo>
                    <a:pt x="188436" y="3066"/>
                    <a:pt x="176220" y="-1821"/>
                    <a:pt x="168891" y="623"/>
                  </a:cubicBezTo>
                  <a:cubicBezTo>
                    <a:pt x="142015" y="3066"/>
                    <a:pt x="117582" y="15282"/>
                    <a:pt x="95593" y="29941"/>
                  </a:cubicBezTo>
                  <a:cubicBezTo>
                    <a:pt x="68716" y="47045"/>
                    <a:pt x="41840" y="69034"/>
                    <a:pt x="19851" y="93467"/>
                  </a:cubicBezTo>
                  <a:cubicBezTo>
                    <a:pt x="-16798" y="139889"/>
                    <a:pt x="2748" y="193641"/>
                    <a:pt x="34511" y="232733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0" name="Freeform: Shape 3389">
              <a:extLst>
                <a:ext uri="{FF2B5EF4-FFF2-40B4-BE49-F238E27FC236}">
                  <a16:creationId xmlns:a16="http://schemas.microsoft.com/office/drawing/2014/main" id="{B0386EBF-627D-4BCC-BA6B-9F6073998FD4}"/>
                </a:ext>
              </a:extLst>
            </p:cNvPr>
            <p:cNvSpPr/>
            <p:nvPr/>
          </p:nvSpPr>
          <p:spPr>
            <a:xfrm>
              <a:off x="9774030" y="7295016"/>
              <a:ext cx="232163" cy="185752"/>
            </a:xfrm>
            <a:custGeom>
              <a:avLst/>
              <a:gdLst>
                <a:gd name="connsiteX0" fmla="*/ 28410 w 232163"/>
                <a:gd name="connsiteY0" fmla="*/ 184740 h 185752"/>
                <a:gd name="connsiteX1" fmla="*/ 33296 w 232163"/>
                <a:gd name="connsiteY1" fmla="*/ 182297 h 185752"/>
                <a:gd name="connsiteX2" fmla="*/ 104151 w 232163"/>
                <a:gd name="connsiteY2" fmla="*/ 77236 h 185752"/>
                <a:gd name="connsiteX3" fmla="*/ 228758 w 232163"/>
                <a:gd name="connsiteY3" fmla="*/ 23485 h 185752"/>
                <a:gd name="connsiteX4" fmla="*/ 226314 w 232163"/>
                <a:gd name="connsiteY4" fmla="*/ 8825 h 185752"/>
                <a:gd name="connsiteX5" fmla="*/ 35739 w 232163"/>
                <a:gd name="connsiteY5" fmla="*/ 43031 h 185752"/>
                <a:gd name="connsiteX6" fmla="*/ 28410 w 232163"/>
                <a:gd name="connsiteY6" fmla="*/ 184740 h 185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2163" h="185752">
                  <a:moveTo>
                    <a:pt x="28410" y="184740"/>
                  </a:moveTo>
                  <a:cubicBezTo>
                    <a:pt x="30853" y="187183"/>
                    <a:pt x="33296" y="184740"/>
                    <a:pt x="33296" y="182297"/>
                  </a:cubicBezTo>
                  <a:cubicBezTo>
                    <a:pt x="33296" y="133432"/>
                    <a:pt x="60172" y="94339"/>
                    <a:pt x="104151" y="77236"/>
                  </a:cubicBezTo>
                  <a:cubicBezTo>
                    <a:pt x="148130" y="60134"/>
                    <a:pt x="189665" y="50360"/>
                    <a:pt x="228758" y="23485"/>
                  </a:cubicBezTo>
                  <a:cubicBezTo>
                    <a:pt x="233644" y="18598"/>
                    <a:pt x="233644" y="11268"/>
                    <a:pt x="226314" y="8825"/>
                  </a:cubicBezTo>
                  <a:cubicBezTo>
                    <a:pt x="165232" y="-13164"/>
                    <a:pt x="89492" y="8825"/>
                    <a:pt x="35739" y="43031"/>
                  </a:cubicBezTo>
                  <a:cubicBezTo>
                    <a:pt x="-15569" y="79680"/>
                    <a:pt x="-5796" y="135875"/>
                    <a:pt x="28410" y="184740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1" name="Freeform: Shape 3390">
              <a:extLst>
                <a:ext uri="{FF2B5EF4-FFF2-40B4-BE49-F238E27FC236}">
                  <a16:creationId xmlns:a16="http://schemas.microsoft.com/office/drawing/2014/main" id="{AF4114D0-433D-4200-B82D-252B546E15BA}"/>
                </a:ext>
              </a:extLst>
            </p:cNvPr>
            <p:cNvSpPr/>
            <p:nvPr/>
          </p:nvSpPr>
          <p:spPr>
            <a:xfrm>
              <a:off x="10594059" y="7626977"/>
              <a:ext cx="103007" cy="255918"/>
            </a:xfrm>
            <a:custGeom>
              <a:avLst/>
              <a:gdLst>
                <a:gd name="connsiteX0" fmla="*/ 0 w 103007"/>
                <a:gd name="connsiteY0" fmla="*/ 9149 h 255918"/>
                <a:gd name="connsiteX1" fmla="*/ 43979 w 103007"/>
                <a:gd name="connsiteY1" fmla="*/ 123982 h 255918"/>
                <a:gd name="connsiteX2" fmla="*/ 53751 w 103007"/>
                <a:gd name="connsiteY2" fmla="*/ 194837 h 255918"/>
                <a:gd name="connsiteX3" fmla="*/ 9773 w 103007"/>
                <a:gd name="connsiteY3" fmla="*/ 253476 h 255918"/>
                <a:gd name="connsiteX4" fmla="*/ 12216 w 103007"/>
                <a:gd name="connsiteY4" fmla="*/ 255918 h 255918"/>
                <a:gd name="connsiteX5" fmla="*/ 102617 w 103007"/>
                <a:gd name="connsiteY5" fmla="*/ 143528 h 255918"/>
                <a:gd name="connsiteX6" fmla="*/ 19546 w 103007"/>
                <a:gd name="connsiteY6" fmla="*/ 4262 h 255918"/>
                <a:gd name="connsiteX7" fmla="*/ 0 w 103007"/>
                <a:gd name="connsiteY7" fmla="*/ 9149 h 255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3007" h="255918">
                  <a:moveTo>
                    <a:pt x="0" y="9149"/>
                  </a:moveTo>
                  <a:cubicBezTo>
                    <a:pt x="2443" y="48240"/>
                    <a:pt x="31762" y="87333"/>
                    <a:pt x="43979" y="123982"/>
                  </a:cubicBezTo>
                  <a:cubicBezTo>
                    <a:pt x="53751" y="148415"/>
                    <a:pt x="51309" y="170404"/>
                    <a:pt x="53751" y="194837"/>
                  </a:cubicBezTo>
                  <a:cubicBezTo>
                    <a:pt x="53751" y="214383"/>
                    <a:pt x="19546" y="236372"/>
                    <a:pt x="9773" y="253476"/>
                  </a:cubicBezTo>
                  <a:cubicBezTo>
                    <a:pt x="9773" y="255918"/>
                    <a:pt x="12216" y="255918"/>
                    <a:pt x="12216" y="255918"/>
                  </a:cubicBezTo>
                  <a:cubicBezTo>
                    <a:pt x="65968" y="231486"/>
                    <a:pt x="107504" y="207053"/>
                    <a:pt x="102617" y="143528"/>
                  </a:cubicBezTo>
                  <a:cubicBezTo>
                    <a:pt x="97731" y="92220"/>
                    <a:pt x="65968" y="31138"/>
                    <a:pt x="19546" y="4262"/>
                  </a:cubicBezTo>
                  <a:cubicBezTo>
                    <a:pt x="14660" y="-3068"/>
                    <a:pt x="0" y="-625"/>
                    <a:pt x="0" y="9149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2" name="Freeform: Shape 3391">
              <a:extLst>
                <a:ext uri="{FF2B5EF4-FFF2-40B4-BE49-F238E27FC236}">
                  <a16:creationId xmlns:a16="http://schemas.microsoft.com/office/drawing/2014/main" id="{AB932065-0314-4B3E-B776-17DA71C985CA}"/>
                </a:ext>
              </a:extLst>
            </p:cNvPr>
            <p:cNvSpPr/>
            <p:nvPr/>
          </p:nvSpPr>
          <p:spPr>
            <a:xfrm>
              <a:off x="10739643" y="8059695"/>
              <a:ext cx="102790" cy="294604"/>
            </a:xfrm>
            <a:custGeom>
              <a:avLst/>
              <a:gdLst>
                <a:gd name="connsiteX0" fmla="*/ 62094 w 102790"/>
                <a:gd name="connsiteY0" fmla="*/ 6446 h 294604"/>
                <a:gd name="connsiteX1" fmla="*/ 57207 w 102790"/>
                <a:gd name="connsiteY1" fmla="*/ 153042 h 294604"/>
                <a:gd name="connsiteX2" fmla="*/ 3456 w 102790"/>
                <a:gd name="connsiteY2" fmla="*/ 284979 h 294604"/>
                <a:gd name="connsiteX3" fmla="*/ 1012 w 102790"/>
                <a:gd name="connsiteY3" fmla="*/ 289865 h 294604"/>
                <a:gd name="connsiteX4" fmla="*/ 101186 w 102790"/>
                <a:gd name="connsiteY4" fmla="*/ 214124 h 294604"/>
                <a:gd name="connsiteX5" fmla="*/ 98743 w 102790"/>
                <a:gd name="connsiteY5" fmla="*/ 116393 h 294604"/>
                <a:gd name="connsiteX6" fmla="*/ 76754 w 102790"/>
                <a:gd name="connsiteY6" fmla="*/ 6446 h 294604"/>
                <a:gd name="connsiteX7" fmla="*/ 62094 w 102790"/>
                <a:gd name="connsiteY7" fmla="*/ 6446 h 294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2790" h="294604">
                  <a:moveTo>
                    <a:pt x="62094" y="6446"/>
                  </a:moveTo>
                  <a:cubicBezTo>
                    <a:pt x="66980" y="55311"/>
                    <a:pt x="57207" y="104177"/>
                    <a:pt x="57207" y="153042"/>
                  </a:cubicBezTo>
                  <a:cubicBezTo>
                    <a:pt x="57207" y="197021"/>
                    <a:pt x="66980" y="280092"/>
                    <a:pt x="3456" y="284979"/>
                  </a:cubicBezTo>
                  <a:cubicBezTo>
                    <a:pt x="1012" y="284979"/>
                    <a:pt x="-1431" y="287422"/>
                    <a:pt x="1012" y="289865"/>
                  </a:cubicBezTo>
                  <a:cubicBezTo>
                    <a:pt x="57207" y="309412"/>
                    <a:pt x="96299" y="265433"/>
                    <a:pt x="101186" y="214124"/>
                  </a:cubicBezTo>
                  <a:cubicBezTo>
                    <a:pt x="103629" y="182362"/>
                    <a:pt x="103629" y="148156"/>
                    <a:pt x="98743" y="116393"/>
                  </a:cubicBezTo>
                  <a:cubicBezTo>
                    <a:pt x="93856" y="79744"/>
                    <a:pt x="91413" y="38209"/>
                    <a:pt x="76754" y="6446"/>
                  </a:cubicBezTo>
                  <a:cubicBezTo>
                    <a:pt x="76754" y="-3327"/>
                    <a:pt x="62094" y="-884"/>
                    <a:pt x="62094" y="6446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3" name="Freeform: Shape 3392">
              <a:extLst>
                <a:ext uri="{FF2B5EF4-FFF2-40B4-BE49-F238E27FC236}">
                  <a16:creationId xmlns:a16="http://schemas.microsoft.com/office/drawing/2014/main" id="{BD041EF0-BB54-467D-A0FB-D9E4466E0066}"/>
                </a:ext>
              </a:extLst>
            </p:cNvPr>
            <p:cNvSpPr/>
            <p:nvPr/>
          </p:nvSpPr>
          <p:spPr>
            <a:xfrm>
              <a:off x="10428626" y="8530362"/>
              <a:ext cx="317303" cy="259692"/>
            </a:xfrm>
            <a:custGeom>
              <a:avLst/>
              <a:gdLst>
                <a:gd name="connsiteX0" fmla="*/ 38382 w 317303"/>
                <a:gd name="connsiteY0" fmla="*/ 251657 h 259692"/>
                <a:gd name="connsiteX1" fmla="*/ 167876 w 317303"/>
                <a:gd name="connsiteY1" fmla="*/ 229668 h 259692"/>
                <a:gd name="connsiteX2" fmla="*/ 316915 w 317303"/>
                <a:gd name="connsiteY2" fmla="*/ 4887 h 259692"/>
                <a:gd name="connsiteX3" fmla="*/ 307142 w 317303"/>
                <a:gd name="connsiteY3" fmla="*/ 2443 h 259692"/>
                <a:gd name="connsiteX4" fmla="*/ 243616 w 317303"/>
                <a:gd name="connsiteY4" fmla="*/ 68412 h 259692"/>
                <a:gd name="connsiteX5" fmla="*/ 167876 w 317303"/>
                <a:gd name="connsiteY5" fmla="*/ 151483 h 259692"/>
                <a:gd name="connsiteX6" fmla="*/ 89691 w 317303"/>
                <a:gd name="connsiteY6" fmla="*/ 215008 h 259692"/>
                <a:gd name="connsiteX7" fmla="*/ 26166 w 317303"/>
                <a:gd name="connsiteY7" fmla="*/ 219894 h 259692"/>
                <a:gd name="connsiteX8" fmla="*/ 6620 w 317303"/>
                <a:gd name="connsiteY8" fmla="*/ 219894 h 259692"/>
                <a:gd name="connsiteX9" fmla="*/ 1733 w 317303"/>
                <a:gd name="connsiteY9" fmla="*/ 222337 h 259692"/>
                <a:gd name="connsiteX10" fmla="*/ 38382 w 317303"/>
                <a:gd name="connsiteY10" fmla="*/ 251657 h 259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7303" h="259692">
                  <a:moveTo>
                    <a:pt x="38382" y="251657"/>
                  </a:moveTo>
                  <a:cubicBezTo>
                    <a:pt x="82361" y="271203"/>
                    <a:pt x="131227" y="251657"/>
                    <a:pt x="167876" y="229668"/>
                  </a:cubicBezTo>
                  <a:cubicBezTo>
                    <a:pt x="248503" y="178359"/>
                    <a:pt x="282709" y="90401"/>
                    <a:pt x="316915" y="4887"/>
                  </a:cubicBezTo>
                  <a:cubicBezTo>
                    <a:pt x="319358" y="-2443"/>
                    <a:pt x="309585" y="0"/>
                    <a:pt x="307142" y="2443"/>
                  </a:cubicBezTo>
                  <a:cubicBezTo>
                    <a:pt x="287596" y="26876"/>
                    <a:pt x="263163" y="46422"/>
                    <a:pt x="243616" y="68412"/>
                  </a:cubicBezTo>
                  <a:cubicBezTo>
                    <a:pt x="219184" y="95288"/>
                    <a:pt x="194751" y="124607"/>
                    <a:pt x="167876" y="151483"/>
                  </a:cubicBezTo>
                  <a:cubicBezTo>
                    <a:pt x="145886" y="175915"/>
                    <a:pt x="121453" y="205235"/>
                    <a:pt x="89691" y="215008"/>
                  </a:cubicBezTo>
                  <a:cubicBezTo>
                    <a:pt x="70145" y="222337"/>
                    <a:pt x="45712" y="219894"/>
                    <a:pt x="26166" y="219894"/>
                  </a:cubicBezTo>
                  <a:cubicBezTo>
                    <a:pt x="21280" y="219894"/>
                    <a:pt x="11506" y="222337"/>
                    <a:pt x="6620" y="219894"/>
                  </a:cubicBezTo>
                  <a:cubicBezTo>
                    <a:pt x="4176" y="219894"/>
                    <a:pt x="4176" y="219894"/>
                    <a:pt x="1733" y="222337"/>
                  </a:cubicBezTo>
                  <a:cubicBezTo>
                    <a:pt x="-8040" y="236997"/>
                    <a:pt x="26166" y="246770"/>
                    <a:pt x="38382" y="251657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4" name="Freeform: Shape 3393">
              <a:extLst>
                <a:ext uri="{FF2B5EF4-FFF2-40B4-BE49-F238E27FC236}">
                  <a16:creationId xmlns:a16="http://schemas.microsoft.com/office/drawing/2014/main" id="{991D85B5-55A7-43B3-B688-3AE22C345E1E}"/>
                </a:ext>
              </a:extLst>
            </p:cNvPr>
            <p:cNvSpPr/>
            <p:nvPr/>
          </p:nvSpPr>
          <p:spPr>
            <a:xfrm>
              <a:off x="10001775" y="8905990"/>
              <a:ext cx="356618" cy="137009"/>
            </a:xfrm>
            <a:custGeom>
              <a:avLst/>
              <a:gdLst>
                <a:gd name="connsiteX0" fmla="*/ 1012 w 356618"/>
                <a:gd name="connsiteY0" fmla="*/ 81263 h 137009"/>
                <a:gd name="connsiteX1" fmla="*/ 27888 w 356618"/>
                <a:gd name="connsiteY1" fmla="*/ 110583 h 137009"/>
                <a:gd name="connsiteX2" fmla="*/ 66981 w 356618"/>
                <a:gd name="connsiteY2" fmla="*/ 130129 h 137009"/>
                <a:gd name="connsiteX3" fmla="*/ 174484 w 356618"/>
                <a:gd name="connsiteY3" fmla="*/ 125242 h 137009"/>
                <a:gd name="connsiteX4" fmla="*/ 355286 w 356618"/>
                <a:gd name="connsiteY4" fmla="*/ 10409 h 137009"/>
                <a:gd name="connsiteX5" fmla="*/ 345513 w 356618"/>
                <a:gd name="connsiteY5" fmla="*/ 636 h 137009"/>
                <a:gd name="connsiteX6" fmla="*/ 186701 w 356618"/>
                <a:gd name="connsiteY6" fmla="*/ 78820 h 137009"/>
                <a:gd name="connsiteX7" fmla="*/ 84083 w 356618"/>
                <a:gd name="connsiteY7" fmla="*/ 103253 h 137009"/>
                <a:gd name="connsiteX8" fmla="*/ 3456 w 356618"/>
                <a:gd name="connsiteY8" fmla="*/ 81263 h 137009"/>
                <a:gd name="connsiteX9" fmla="*/ 1012 w 356618"/>
                <a:gd name="connsiteY9" fmla="*/ 81263 h 13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6618" h="137009">
                  <a:moveTo>
                    <a:pt x="1012" y="81263"/>
                  </a:moveTo>
                  <a:cubicBezTo>
                    <a:pt x="10785" y="91036"/>
                    <a:pt x="13228" y="103253"/>
                    <a:pt x="27888" y="110583"/>
                  </a:cubicBezTo>
                  <a:cubicBezTo>
                    <a:pt x="40105" y="117912"/>
                    <a:pt x="54764" y="122799"/>
                    <a:pt x="66981" y="130129"/>
                  </a:cubicBezTo>
                  <a:cubicBezTo>
                    <a:pt x="98743" y="144788"/>
                    <a:pt x="142722" y="132572"/>
                    <a:pt x="174484" y="125242"/>
                  </a:cubicBezTo>
                  <a:cubicBezTo>
                    <a:pt x="242896" y="105696"/>
                    <a:pt x="308864" y="64160"/>
                    <a:pt x="355286" y="10409"/>
                  </a:cubicBezTo>
                  <a:cubicBezTo>
                    <a:pt x="360173" y="3078"/>
                    <a:pt x="350400" y="-1808"/>
                    <a:pt x="345513" y="636"/>
                  </a:cubicBezTo>
                  <a:cubicBezTo>
                    <a:pt x="291761" y="22625"/>
                    <a:pt x="240453" y="51944"/>
                    <a:pt x="186701" y="78820"/>
                  </a:cubicBezTo>
                  <a:cubicBezTo>
                    <a:pt x="157381" y="93480"/>
                    <a:pt x="118289" y="105696"/>
                    <a:pt x="84083" y="103253"/>
                  </a:cubicBezTo>
                  <a:cubicBezTo>
                    <a:pt x="54764" y="100809"/>
                    <a:pt x="30332" y="83707"/>
                    <a:pt x="3456" y="81263"/>
                  </a:cubicBezTo>
                  <a:cubicBezTo>
                    <a:pt x="1012" y="78820"/>
                    <a:pt x="-1431" y="81263"/>
                    <a:pt x="1012" y="81263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5" name="Freeform: Shape 3394">
              <a:extLst>
                <a:ext uri="{FF2B5EF4-FFF2-40B4-BE49-F238E27FC236}">
                  <a16:creationId xmlns:a16="http://schemas.microsoft.com/office/drawing/2014/main" id="{6A955077-923F-4172-BABC-807EC23DC0E4}"/>
                </a:ext>
              </a:extLst>
            </p:cNvPr>
            <p:cNvSpPr/>
            <p:nvPr/>
          </p:nvSpPr>
          <p:spPr>
            <a:xfrm>
              <a:off x="9638418" y="9032663"/>
              <a:ext cx="311838" cy="91512"/>
            </a:xfrm>
            <a:custGeom>
              <a:avLst/>
              <a:gdLst>
                <a:gd name="connsiteX0" fmla="*/ 98053 w 311838"/>
                <a:gd name="connsiteY0" fmla="*/ 88970 h 91512"/>
                <a:gd name="connsiteX1" fmla="*/ 205556 w 311838"/>
                <a:gd name="connsiteY1" fmla="*/ 84083 h 91512"/>
                <a:gd name="connsiteX2" fmla="*/ 305730 w 311838"/>
                <a:gd name="connsiteY2" fmla="*/ 52321 h 91512"/>
                <a:gd name="connsiteX3" fmla="*/ 303287 w 311838"/>
                <a:gd name="connsiteY3" fmla="*/ 32775 h 91512"/>
                <a:gd name="connsiteX4" fmla="*/ 10095 w 311838"/>
                <a:gd name="connsiteY4" fmla="*/ 1012 h 91512"/>
                <a:gd name="connsiteX5" fmla="*/ 2765 w 311838"/>
                <a:gd name="connsiteY5" fmla="*/ 3456 h 91512"/>
                <a:gd name="connsiteX6" fmla="*/ 98053 w 311838"/>
                <a:gd name="connsiteY6" fmla="*/ 88970 h 91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1838" h="91512">
                  <a:moveTo>
                    <a:pt x="98053" y="88970"/>
                  </a:moveTo>
                  <a:cubicBezTo>
                    <a:pt x="132258" y="93857"/>
                    <a:pt x="173794" y="91413"/>
                    <a:pt x="205556" y="84083"/>
                  </a:cubicBezTo>
                  <a:cubicBezTo>
                    <a:pt x="242205" y="76754"/>
                    <a:pt x="273968" y="71867"/>
                    <a:pt x="305730" y="52321"/>
                  </a:cubicBezTo>
                  <a:cubicBezTo>
                    <a:pt x="313060" y="47434"/>
                    <a:pt x="315503" y="35218"/>
                    <a:pt x="303287" y="32775"/>
                  </a:cubicBezTo>
                  <a:cubicBezTo>
                    <a:pt x="205556" y="25445"/>
                    <a:pt x="95609" y="66981"/>
                    <a:pt x="10095" y="1012"/>
                  </a:cubicBezTo>
                  <a:cubicBezTo>
                    <a:pt x="7651" y="-1431"/>
                    <a:pt x="2765" y="1012"/>
                    <a:pt x="2765" y="3456"/>
                  </a:cubicBezTo>
                  <a:cubicBezTo>
                    <a:pt x="-14338" y="64537"/>
                    <a:pt x="51631" y="81640"/>
                    <a:pt x="98053" y="88970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6" name="Freeform: Shape 3395">
              <a:extLst>
                <a:ext uri="{FF2B5EF4-FFF2-40B4-BE49-F238E27FC236}">
                  <a16:creationId xmlns:a16="http://schemas.microsoft.com/office/drawing/2014/main" id="{5FF608E3-F418-471C-B5D0-AB4450BCDEBE}"/>
                </a:ext>
              </a:extLst>
            </p:cNvPr>
            <p:cNvSpPr/>
            <p:nvPr/>
          </p:nvSpPr>
          <p:spPr>
            <a:xfrm>
              <a:off x="9093572" y="8642532"/>
              <a:ext cx="187019" cy="206597"/>
            </a:xfrm>
            <a:custGeom>
              <a:avLst/>
              <a:gdLst>
                <a:gd name="connsiteX0" fmla="*/ 320 w 187019"/>
                <a:gd name="connsiteY0" fmla="*/ 5107 h 206597"/>
                <a:gd name="connsiteX1" fmla="*/ 68731 w 187019"/>
                <a:gd name="connsiteY1" fmla="*/ 171249 h 206597"/>
                <a:gd name="connsiteX2" fmla="*/ 117596 w 187019"/>
                <a:gd name="connsiteY2" fmla="*/ 205455 h 206597"/>
                <a:gd name="connsiteX3" fmla="*/ 183565 w 187019"/>
                <a:gd name="connsiteY3" fmla="*/ 195682 h 206597"/>
                <a:gd name="connsiteX4" fmla="*/ 186007 w 187019"/>
                <a:gd name="connsiteY4" fmla="*/ 193238 h 206597"/>
                <a:gd name="connsiteX5" fmla="*/ 161575 w 187019"/>
                <a:gd name="connsiteY5" fmla="*/ 185909 h 206597"/>
                <a:gd name="connsiteX6" fmla="*/ 95607 w 187019"/>
                <a:gd name="connsiteY6" fmla="*/ 144373 h 206597"/>
                <a:gd name="connsiteX7" fmla="*/ 14979 w 187019"/>
                <a:gd name="connsiteY7" fmla="*/ 2664 h 206597"/>
                <a:gd name="connsiteX8" fmla="*/ 320 w 187019"/>
                <a:gd name="connsiteY8" fmla="*/ 5107 h 206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7019" h="206597">
                  <a:moveTo>
                    <a:pt x="320" y="5107"/>
                  </a:moveTo>
                  <a:cubicBezTo>
                    <a:pt x="5206" y="63745"/>
                    <a:pt x="29638" y="127271"/>
                    <a:pt x="68731" y="171249"/>
                  </a:cubicBezTo>
                  <a:cubicBezTo>
                    <a:pt x="85834" y="188352"/>
                    <a:pt x="95607" y="200569"/>
                    <a:pt x="117596" y="205455"/>
                  </a:cubicBezTo>
                  <a:cubicBezTo>
                    <a:pt x="142029" y="210342"/>
                    <a:pt x="161575" y="198125"/>
                    <a:pt x="183565" y="195682"/>
                  </a:cubicBezTo>
                  <a:cubicBezTo>
                    <a:pt x="186007" y="195682"/>
                    <a:pt x="188451" y="193238"/>
                    <a:pt x="186007" y="193238"/>
                  </a:cubicBezTo>
                  <a:cubicBezTo>
                    <a:pt x="178678" y="188352"/>
                    <a:pt x="168905" y="188352"/>
                    <a:pt x="161575" y="185909"/>
                  </a:cubicBezTo>
                  <a:cubicBezTo>
                    <a:pt x="127369" y="181022"/>
                    <a:pt x="117596" y="168806"/>
                    <a:pt x="95607" y="144373"/>
                  </a:cubicBezTo>
                  <a:cubicBezTo>
                    <a:pt x="58958" y="102838"/>
                    <a:pt x="46742" y="44200"/>
                    <a:pt x="14979" y="2664"/>
                  </a:cubicBezTo>
                  <a:cubicBezTo>
                    <a:pt x="10092" y="-2223"/>
                    <a:pt x="-2124" y="220"/>
                    <a:pt x="320" y="5107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7" name="Freeform: Shape 3396">
              <a:extLst>
                <a:ext uri="{FF2B5EF4-FFF2-40B4-BE49-F238E27FC236}">
                  <a16:creationId xmlns:a16="http://schemas.microsoft.com/office/drawing/2014/main" id="{FAD00309-C606-4DA1-9906-B101D42BCF39}"/>
                </a:ext>
              </a:extLst>
            </p:cNvPr>
            <p:cNvSpPr/>
            <p:nvPr/>
          </p:nvSpPr>
          <p:spPr>
            <a:xfrm>
              <a:off x="9005793" y="8190748"/>
              <a:ext cx="217591" cy="251657"/>
            </a:xfrm>
            <a:custGeom>
              <a:avLst/>
              <a:gdLst>
                <a:gd name="connsiteX0" fmla="*/ 12357 w 217591"/>
                <a:gd name="connsiteY0" fmla="*/ 9773 h 251657"/>
                <a:gd name="connsiteX1" fmla="*/ 39233 w 217591"/>
                <a:gd name="connsiteY1" fmla="*/ 183245 h 251657"/>
                <a:gd name="connsiteX2" fmla="*/ 122304 w 217591"/>
                <a:gd name="connsiteY2" fmla="*/ 234554 h 251657"/>
                <a:gd name="connsiteX3" fmla="*/ 166283 w 217591"/>
                <a:gd name="connsiteY3" fmla="*/ 246770 h 251657"/>
                <a:gd name="connsiteX4" fmla="*/ 215148 w 217591"/>
                <a:gd name="connsiteY4" fmla="*/ 251657 h 251657"/>
                <a:gd name="connsiteX5" fmla="*/ 217592 w 217591"/>
                <a:gd name="connsiteY5" fmla="*/ 249214 h 251657"/>
                <a:gd name="connsiteX6" fmla="*/ 173613 w 217591"/>
                <a:gd name="connsiteY6" fmla="*/ 219894 h 251657"/>
                <a:gd name="connsiteX7" fmla="*/ 112531 w 217591"/>
                <a:gd name="connsiteY7" fmla="*/ 171029 h 251657"/>
                <a:gd name="connsiteX8" fmla="*/ 39233 w 217591"/>
                <a:gd name="connsiteY8" fmla="*/ 2443 h 251657"/>
                <a:gd name="connsiteX9" fmla="*/ 12357 w 217591"/>
                <a:gd name="connsiteY9" fmla="*/ 9773 h 251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7591" h="251657">
                  <a:moveTo>
                    <a:pt x="12357" y="9773"/>
                  </a:moveTo>
                  <a:cubicBezTo>
                    <a:pt x="-7189" y="65969"/>
                    <a:pt x="-7189" y="141710"/>
                    <a:pt x="39233" y="183245"/>
                  </a:cubicBezTo>
                  <a:cubicBezTo>
                    <a:pt x="63666" y="205235"/>
                    <a:pt x="90541" y="219894"/>
                    <a:pt x="122304" y="234554"/>
                  </a:cubicBezTo>
                  <a:cubicBezTo>
                    <a:pt x="136964" y="241884"/>
                    <a:pt x="151623" y="244327"/>
                    <a:pt x="166283" y="246770"/>
                  </a:cubicBezTo>
                  <a:cubicBezTo>
                    <a:pt x="180943" y="249214"/>
                    <a:pt x="202932" y="246770"/>
                    <a:pt x="215148" y="251657"/>
                  </a:cubicBezTo>
                  <a:cubicBezTo>
                    <a:pt x="215148" y="251657"/>
                    <a:pt x="217592" y="251657"/>
                    <a:pt x="217592" y="249214"/>
                  </a:cubicBezTo>
                  <a:cubicBezTo>
                    <a:pt x="210262" y="234554"/>
                    <a:pt x="185830" y="227225"/>
                    <a:pt x="173613" y="219894"/>
                  </a:cubicBezTo>
                  <a:cubicBezTo>
                    <a:pt x="151623" y="207678"/>
                    <a:pt x="134521" y="185689"/>
                    <a:pt x="112531" y="171029"/>
                  </a:cubicBezTo>
                  <a:cubicBezTo>
                    <a:pt x="53892" y="131936"/>
                    <a:pt x="68552" y="58638"/>
                    <a:pt x="39233" y="2443"/>
                  </a:cubicBezTo>
                  <a:cubicBezTo>
                    <a:pt x="34347" y="-2443"/>
                    <a:pt x="14801" y="0"/>
                    <a:pt x="12357" y="9773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8" name="Freeform: Shape 3397">
              <a:extLst>
                <a:ext uri="{FF2B5EF4-FFF2-40B4-BE49-F238E27FC236}">
                  <a16:creationId xmlns:a16="http://schemas.microsoft.com/office/drawing/2014/main" id="{6D8A75ED-54D0-4D83-9572-E14A9C5A1017}"/>
                </a:ext>
              </a:extLst>
            </p:cNvPr>
            <p:cNvSpPr/>
            <p:nvPr/>
          </p:nvSpPr>
          <p:spPr>
            <a:xfrm>
              <a:off x="9087647" y="7680943"/>
              <a:ext cx="131239" cy="348548"/>
            </a:xfrm>
            <a:custGeom>
              <a:avLst/>
              <a:gdLst>
                <a:gd name="connsiteX0" fmla="*/ 3801 w 131239"/>
                <a:gd name="connsiteY0" fmla="*/ 211726 h 348548"/>
                <a:gd name="connsiteX1" fmla="*/ 18461 w 131239"/>
                <a:gd name="connsiteY1" fmla="*/ 304570 h 348548"/>
                <a:gd name="connsiteX2" fmla="*/ 123521 w 131239"/>
                <a:gd name="connsiteY2" fmla="*/ 348549 h 348548"/>
                <a:gd name="connsiteX3" fmla="*/ 128408 w 131239"/>
                <a:gd name="connsiteY3" fmla="*/ 343663 h 348548"/>
                <a:gd name="connsiteX4" fmla="*/ 67326 w 131239"/>
                <a:gd name="connsiteY4" fmla="*/ 285024 h 348548"/>
                <a:gd name="connsiteX5" fmla="*/ 72212 w 131239"/>
                <a:gd name="connsiteY5" fmla="*/ 189736 h 348548"/>
                <a:gd name="connsiteX6" fmla="*/ 130850 w 131239"/>
                <a:gd name="connsiteY6" fmla="*/ 4048 h 348548"/>
                <a:gd name="connsiteX7" fmla="*/ 121078 w 131239"/>
                <a:gd name="connsiteY7" fmla="*/ 1605 h 348548"/>
                <a:gd name="connsiteX8" fmla="*/ 3801 w 131239"/>
                <a:gd name="connsiteY8" fmla="*/ 211726 h 348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239" h="348548">
                  <a:moveTo>
                    <a:pt x="3801" y="211726"/>
                  </a:moveTo>
                  <a:cubicBezTo>
                    <a:pt x="-3529" y="245932"/>
                    <a:pt x="-1086" y="277694"/>
                    <a:pt x="18461" y="304570"/>
                  </a:cubicBezTo>
                  <a:cubicBezTo>
                    <a:pt x="40450" y="338776"/>
                    <a:pt x="86872" y="338776"/>
                    <a:pt x="123521" y="348549"/>
                  </a:cubicBezTo>
                  <a:cubicBezTo>
                    <a:pt x="125964" y="348549"/>
                    <a:pt x="130850" y="346106"/>
                    <a:pt x="128408" y="343663"/>
                  </a:cubicBezTo>
                  <a:cubicBezTo>
                    <a:pt x="108861" y="326560"/>
                    <a:pt x="79542" y="309457"/>
                    <a:pt x="67326" y="285024"/>
                  </a:cubicBezTo>
                  <a:cubicBezTo>
                    <a:pt x="55110" y="258148"/>
                    <a:pt x="64883" y="216612"/>
                    <a:pt x="72212" y="189736"/>
                  </a:cubicBezTo>
                  <a:cubicBezTo>
                    <a:pt x="91759" y="126212"/>
                    <a:pt x="103975" y="62687"/>
                    <a:pt x="130850" y="4048"/>
                  </a:cubicBezTo>
                  <a:cubicBezTo>
                    <a:pt x="133294" y="-838"/>
                    <a:pt x="123521" y="-838"/>
                    <a:pt x="121078" y="1605"/>
                  </a:cubicBezTo>
                  <a:cubicBezTo>
                    <a:pt x="74656" y="67573"/>
                    <a:pt x="18461" y="131098"/>
                    <a:pt x="3801" y="211726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399" name="Graphic 2886">
              <a:extLst>
                <a:ext uri="{FF2B5EF4-FFF2-40B4-BE49-F238E27FC236}">
                  <a16:creationId xmlns:a16="http://schemas.microsoft.com/office/drawing/2014/main" id="{A399DBC6-DADC-46C6-A8FE-833690BE4FAA}"/>
                </a:ext>
              </a:extLst>
            </p:cNvPr>
            <p:cNvGrpSpPr/>
            <p:nvPr/>
          </p:nvGrpSpPr>
          <p:grpSpPr>
            <a:xfrm>
              <a:off x="9382197" y="7418103"/>
              <a:ext cx="1034305" cy="1381018"/>
              <a:chOff x="9382197" y="7418103"/>
              <a:chExt cx="1034305" cy="1381018"/>
            </a:xfrm>
            <a:solidFill>
              <a:srgbClr val="91BE20"/>
            </a:solidFill>
          </p:grpSpPr>
          <p:sp>
            <p:nvSpPr>
              <p:cNvPr id="3400" name="Freeform: Shape 3399">
                <a:extLst>
                  <a:ext uri="{FF2B5EF4-FFF2-40B4-BE49-F238E27FC236}">
                    <a16:creationId xmlns:a16="http://schemas.microsoft.com/office/drawing/2014/main" id="{DA414CD3-602E-4FF2-8747-706383C0EE5B}"/>
                  </a:ext>
                </a:extLst>
              </p:cNvPr>
              <p:cNvSpPr/>
              <p:nvPr/>
            </p:nvSpPr>
            <p:spPr>
              <a:xfrm>
                <a:off x="9865964" y="8508382"/>
                <a:ext cx="61704" cy="102608"/>
              </a:xfrm>
              <a:custGeom>
                <a:avLst/>
                <a:gdLst>
                  <a:gd name="connsiteX0" fmla="*/ 48865 w 61704"/>
                  <a:gd name="connsiteY0" fmla="*/ 24423 h 102608"/>
                  <a:gd name="connsiteX1" fmla="*/ 9774 w 61704"/>
                  <a:gd name="connsiteY1" fmla="*/ 7321 h 102608"/>
                  <a:gd name="connsiteX2" fmla="*/ 0 w 61704"/>
                  <a:gd name="connsiteY2" fmla="*/ 31754 h 102608"/>
                  <a:gd name="connsiteX3" fmla="*/ 17103 w 61704"/>
                  <a:gd name="connsiteY3" fmla="*/ 12207 h 102608"/>
                  <a:gd name="connsiteX4" fmla="*/ 61082 w 61704"/>
                  <a:gd name="connsiteY4" fmla="*/ 102608 h 102608"/>
                  <a:gd name="connsiteX5" fmla="*/ 48865 w 61704"/>
                  <a:gd name="connsiteY5" fmla="*/ 24423 h 102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704" h="102608">
                    <a:moveTo>
                      <a:pt x="48865" y="24423"/>
                    </a:moveTo>
                    <a:cubicBezTo>
                      <a:pt x="41536" y="12207"/>
                      <a:pt x="24433" y="-12226"/>
                      <a:pt x="9774" y="7321"/>
                    </a:cubicBezTo>
                    <a:cubicBezTo>
                      <a:pt x="4887" y="14650"/>
                      <a:pt x="2443" y="21980"/>
                      <a:pt x="0" y="31754"/>
                    </a:cubicBezTo>
                    <a:cubicBezTo>
                      <a:pt x="2443" y="21980"/>
                      <a:pt x="9774" y="14650"/>
                      <a:pt x="17103" y="12207"/>
                    </a:cubicBezTo>
                    <a:cubicBezTo>
                      <a:pt x="41536" y="2434"/>
                      <a:pt x="61082" y="53743"/>
                      <a:pt x="61082" y="102608"/>
                    </a:cubicBezTo>
                    <a:cubicBezTo>
                      <a:pt x="63525" y="73289"/>
                      <a:pt x="58639" y="43970"/>
                      <a:pt x="48865" y="2442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1" name="Freeform: Shape 3400">
                <a:extLst>
                  <a:ext uri="{FF2B5EF4-FFF2-40B4-BE49-F238E27FC236}">
                    <a16:creationId xmlns:a16="http://schemas.microsoft.com/office/drawing/2014/main" id="{3BEFEB0B-7FE9-461C-A6EA-0FA1626C798E}"/>
                  </a:ext>
                </a:extLst>
              </p:cNvPr>
              <p:cNvSpPr/>
              <p:nvPr/>
            </p:nvSpPr>
            <p:spPr>
              <a:xfrm>
                <a:off x="9687606" y="8306244"/>
                <a:ext cx="70943" cy="38430"/>
              </a:xfrm>
              <a:custGeom>
                <a:avLst/>
                <a:gdLst>
                  <a:gd name="connsiteX0" fmla="*/ 7330 w 70943"/>
                  <a:gd name="connsiteY0" fmla="*/ 4224 h 38430"/>
                  <a:gd name="connsiteX1" fmla="*/ 0 w 70943"/>
                  <a:gd name="connsiteY1" fmla="*/ 6667 h 38430"/>
                  <a:gd name="connsiteX2" fmla="*/ 17103 w 70943"/>
                  <a:gd name="connsiteY2" fmla="*/ 4224 h 38430"/>
                  <a:gd name="connsiteX3" fmla="*/ 61082 w 70943"/>
                  <a:gd name="connsiteY3" fmla="*/ 13997 h 38430"/>
                  <a:gd name="connsiteX4" fmla="*/ 65969 w 70943"/>
                  <a:gd name="connsiteY4" fmla="*/ 38430 h 38430"/>
                  <a:gd name="connsiteX5" fmla="*/ 70855 w 70943"/>
                  <a:gd name="connsiteY5" fmla="*/ 26214 h 38430"/>
                  <a:gd name="connsiteX6" fmla="*/ 7330 w 70943"/>
                  <a:gd name="connsiteY6" fmla="*/ 4224 h 38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943" h="38430">
                    <a:moveTo>
                      <a:pt x="7330" y="4224"/>
                    </a:moveTo>
                    <a:cubicBezTo>
                      <a:pt x="4887" y="4224"/>
                      <a:pt x="2443" y="6667"/>
                      <a:pt x="0" y="6667"/>
                    </a:cubicBezTo>
                    <a:cubicBezTo>
                      <a:pt x="4887" y="4224"/>
                      <a:pt x="9773" y="4224"/>
                      <a:pt x="17103" y="4224"/>
                    </a:cubicBezTo>
                    <a:cubicBezTo>
                      <a:pt x="31762" y="1781"/>
                      <a:pt x="48865" y="1781"/>
                      <a:pt x="61082" y="13997"/>
                    </a:cubicBezTo>
                    <a:cubicBezTo>
                      <a:pt x="68411" y="21327"/>
                      <a:pt x="68411" y="28656"/>
                      <a:pt x="65969" y="38430"/>
                    </a:cubicBezTo>
                    <a:cubicBezTo>
                      <a:pt x="68411" y="33543"/>
                      <a:pt x="68411" y="31100"/>
                      <a:pt x="70855" y="26214"/>
                    </a:cubicBezTo>
                    <a:cubicBezTo>
                      <a:pt x="73298" y="-7993"/>
                      <a:pt x="24433" y="-662"/>
                      <a:pt x="7330" y="422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2" name="Freeform: Shape 3401">
                <a:extLst>
                  <a:ext uri="{FF2B5EF4-FFF2-40B4-BE49-F238E27FC236}">
                    <a16:creationId xmlns:a16="http://schemas.microsoft.com/office/drawing/2014/main" id="{0888A315-3F15-4AB3-9205-377DF7A41E74}"/>
                  </a:ext>
                </a:extLst>
              </p:cNvPr>
              <p:cNvSpPr/>
              <p:nvPr/>
            </p:nvSpPr>
            <p:spPr>
              <a:xfrm>
                <a:off x="9504360" y="8336367"/>
                <a:ext cx="54783" cy="42512"/>
              </a:xfrm>
              <a:custGeom>
                <a:avLst/>
                <a:gdLst>
                  <a:gd name="connsiteX0" fmla="*/ 51309 w 54783"/>
                  <a:gd name="connsiteY0" fmla="*/ 13193 h 42512"/>
                  <a:gd name="connsiteX1" fmla="*/ 0 w 54783"/>
                  <a:gd name="connsiteY1" fmla="*/ 5864 h 42512"/>
                  <a:gd name="connsiteX2" fmla="*/ 21989 w 54783"/>
                  <a:gd name="connsiteY2" fmla="*/ 8307 h 42512"/>
                  <a:gd name="connsiteX3" fmla="*/ 41536 w 54783"/>
                  <a:gd name="connsiteY3" fmla="*/ 20524 h 42512"/>
                  <a:gd name="connsiteX4" fmla="*/ 36649 w 54783"/>
                  <a:gd name="connsiteY4" fmla="*/ 37626 h 42512"/>
                  <a:gd name="connsiteX5" fmla="*/ 31762 w 54783"/>
                  <a:gd name="connsiteY5" fmla="*/ 42513 h 42512"/>
                  <a:gd name="connsiteX6" fmla="*/ 51309 w 54783"/>
                  <a:gd name="connsiteY6" fmla="*/ 13193 h 42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783" h="42512">
                    <a:moveTo>
                      <a:pt x="51309" y="13193"/>
                    </a:moveTo>
                    <a:cubicBezTo>
                      <a:pt x="41536" y="-1466"/>
                      <a:pt x="17103" y="-3909"/>
                      <a:pt x="0" y="5864"/>
                    </a:cubicBezTo>
                    <a:cubicBezTo>
                      <a:pt x="7330" y="5864"/>
                      <a:pt x="14660" y="5864"/>
                      <a:pt x="21989" y="8307"/>
                    </a:cubicBezTo>
                    <a:cubicBezTo>
                      <a:pt x="29320" y="10750"/>
                      <a:pt x="39092" y="13193"/>
                      <a:pt x="41536" y="20524"/>
                    </a:cubicBezTo>
                    <a:cubicBezTo>
                      <a:pt x="43979" y="25410"/>
                      <a:pt x="41536" y="32740"/>
                      <a:pt x="36649" y="37626"/>
                    </a:cubicBezTo>
                    <a:cubicBezTo>
                      <a:pt x="34206" y="40070"/>
                      <a:pt x="34206" y="40070"/>
                      <a:pt x="31762" y="42513"/>
                    </a:cubicBezTo>
                    <a:cubicBezTo>
                      <a:pt x="48865" y="35183"/>
                      <a:pt x="61082" y="27853"/>
                      <a:pt x="51309" y="1319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3" name="Freeform: Shape 3402">
                <a:extLst>
                  <a:ext uri="{FF2B5EF4-FFF2-40B4-BE49-F238E27FC236}">
                    <a16:creationId xmlns:a16="http://schemas.microsoft.com/office/drawing/2014/main" id="{0BAC9136-F2F5-4A19-A67F-37FF3F11B779}"/>
                  </a:ext>
                </a:extLst>
              </p:cNvPr>
              <p:cNvSpPr/>
              <p:nvPr/>
            </p:nvSpPr>
            <p:spPr>
              <a:xfrm>
                <a:off x="9763347" y="8119090"/>
                <a:ext cx="51308" cy="49667"/>
              </a:xfrm>
              <a:custGeom>
                <a:avLst/>
                <a:gdLst>
                  <a:gd name="connsiteX0" fmla="*/ 0 w 51308"/>
                  <a:gd name="connsiteY0" fmla="*/ 802 h 49667"/>
                  <a:gd name="connsiteX1" fmla="*/ 7330 w 51308"/>
                  <a:gd name="connsiteY1" fmla="*/ 802 h 49667"/>
                  <a:gd name="connsiteX2" fmla="*/ 39092 w 51308"/>
                  <a:gd name="connsiteY2" fmla="*/ 17906 h 49667"/>
                  <a:gd name="connsiteX3" fmla="*/ 26876 w 51308"/>
                  <a:gd name="connsiteY3" fmla="*/ 49668 h 49667"/>
                  <a:gd name="connsiteX4" fmla="*/ 51309 w 51308"/>
                  <a:gd name="connsiteY4" fmla="*/ 17906 h 49667"/>
                  <a:gd name="connsiteX5" fmla="*/ 0 w 51308"/>
                  <a:gd name="connsiteY5" fmla="*/ 802 h 49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1308" h="49667">
                    <a:moveTo>
                      <a:pt x="0" y="802"/>
                    </a:moveTo>
                    <a:cubicBezTo>
                      <a:pt x="2443" y="802"/>
                      <a:pt x="4886" y="802"/>
                      <a:pt x="7330" y="802"/>
                    </a:cubicBezTo>
                    <a:cubicBezTo>
                      <a:pt x="19546" y="3246"/>
                      <a:pt x="34206" y="8132"/>
                      <a:pt x="39092" y="17906"/>
                    </a:cubicBezTo>
                    <a:cubicBezTo>
                      <a:pt x="43979" y="30122"/>
                      <a:pt x="36649" y="39895"/>
                      <a:pt x="26876" y="49668"/>
                    </a:cubicBezTo>
                    <a:cubicBezTo>
                      <a:pt x="39092" y="42338"/>
                      <a:pt x="51309" y="32565"/>
                      <a:pt x="51309" y="17906"/>
                    </a:cubicBezTo>
                    <a:cubicBezTo>
                      <a:pt x="48865" y="802"/>
                      <a:pt x="19546" y="-1641"/>
                      <a:pt x="0" y="80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4" name="Freeform: Shape 3403">
                <a:extLst>
                  <a:ext uri="{FF2B5EF4-FFF2-40B4-BE49-F238E27FC236}">
                    <a16:creationId xmlns:a16="http://schemas.microsoft.com/office/drawing/2014/main" id="{E32841CF-3515-4645-A8BD-71D19F8F4D77}"/>
                  </a:ext>
                </a:extLst>
              </p:cNvPr>
              <p:cNvSpPr/>
              <p:nvPr/>
            </p:nvSpPr>
            <p:spPr>
              <a:xfrm>
                <a:off x="10007674" y="8327296"/>
                <a:ext cx="84156" cy="95561"/>
              </a:xfrm>
              <a:custGeom>
                <a:avLst/>
                <a:gdLst>
                  <a:gd name="connsiteX0" fmla="*/ 58638 w 84156"/>
                  <a:gd name="connsiteY0" fmla="*/ 14934 h 95561"/>
                  <a:gd name="connsiteX1" fmla="*/ 0 w 84156"/>
                  <a:gd name="connsiteY1" fmla="*/ 34480 h 95561"/>
                  <a:gd name="connsiteX2" fmla="*/ 0 w 84156"/>
                  <a:gd name="connsiteY2" fmla="*/ 49140 h 95561"/>
                  <a:gd name="connsiteX3" fmla="*/ 2443 w 84156"/>
                  <a:gd name="connsiteY3" fmla="*/ 34480 h 95561"/>
                  <a:gd name="connsiteX4" fmla="*/ 26876 w 84156"/>
                  <a:gd name="connsiteY4" fmla="*/ 5161 h 95561"/>
                  <a:gd name="connsiteX5" fmla="*/ 61082 w 84156"/>
                  <a:gd name="connsiteY5" fmla="*/ 27151 h 95561"/>
                  <a:gd name="connsiteX6" fmla="*/ 83071 w 84156"/>
                  <a:gd name="connsiteY6" fmla="*/ 93119 h 95561"/>
                  <a:gd name="connsiteX7" fmla="*/ 83071 w 84156"/>
                  <a:gd name="connsiteY7" fmla="*/ 95562 h 95561"/>
                  <a:gd name="connsiteX8" fmla="*/ 58638 w 84156"/>
                  <a:gd name="connsiteY8" fmla="*/ 14934 h 95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4156" h="95561">
                    <a:moveTo>
                      <a:pt x="58638" y="14934"/>
                    </a:moveTo>
                    <a:cubicBezTo>
                      <a:pt x="36649" y="-9498"/>
                      <a:pt x="0" y="-4612"/>
                      <a:pt x="0" y="34480"/>
                    </a:cubicBezTo>
                    <a:cubicBezTo>
                      <a:pt x="0" y="39367"/>
                      <a:pt x="0" y="44253"/>
                      <a:pt x="0" y="49140"/>
                    </a:cubicBezTo>
                    <a:cubicBezTo>
                      <a:pt x="0" y="44253"/>
                      <a:pt x="2443" y="39367"/>
                      <a:pt x="2443" y="34480"/>
                    </a:cubicBezTo>
                    <a:cubicBezTo>
                      <a:pt x="7330" y="22264"/>
                      <a:pt x="12216" y="7604"/>
                      <a:pt x="26876" y="5161"/>
                    </a:cubicBezTo>
                    <a:cubicBezTo>
                      <a:pt x="41535" y="2718"/>
                      <a:pt x="53751" y="14934"/>
                      <a:pt x="61082" y="27151"/>
                    </a:cubicBezTo>
                    <a:cubicBezTo>
                      <a:pt x="73298" y="46697"/>
                      <a:pt x="80628" y="71129"/>
                      <a:pt x="83071" y="93119"/>
                    </a:cubicBezTo>
                    <a:cubicBezTo>
                      <a:pt x="83071" y="93119"/>
                      <a:pt x="83071" y="95562"/>
                      <a:pt x="83071" y="95562"/>
                    </a:cubicBezTo>
                    <a:cubicBezTo>
                      <a:pt x="87958" y="66243"/>
                      <a:pt x="75742" y="34480"/>
                      <a:pt x="58638" y="1493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5" name="Freeform: Shape 3404">
                <a:extLst>
                  <a:ext uri="{FF2B5EF4-FFF2-40B4-BE49-F238E27FC236}">
                    <a16:creationId xmlns:a16="http://schemas.microsoft.com/office/drawing/2014/main" id="{06378993-B38C-4FD3-914A-22D09BB3B616}"/>
                  </a:ext>
                </a:extLst>
              </p:cNvPr>
              <p:cNvSpPr/>
              <p:nvPr/>
            </p:nvSpPr>
            <p:spPr>
              <a:xfrm>
                <a:off x="10156714" y="8153895"/>
                <a:ext cx="110488" cy="95490"/>
              </a:xfrm>
              <a:custGeom>
                <a:avLst/>
                <a:gdLst>
                  <a:gd name="connsiteX0" fmla="*/ 65968 w 110488"/>
                  <a:gd name="connsiteY0" fmla="*/ 27079 h 95490"/>
                  <a:gd name="connsiteX1" fmla="*/ 109947 w 110488"/>
                  <a:gd name="connsiteY1" fmla="*/ 95491 h 95490"/>
                  <a:gd name="connsiteX2" fmla="*/ 68411 w 110488"/>
                  <a:gd name="connsiteY2" fmla="*/ 24636 h 95490"/>
                  <a:gd name="connsiteX3" fmla="*/ 0 w 110488"/>
                  <a:gd name="connsiteY3" fmla="*/ 2647 h 95490"/>
                  <a:gd name="connsiteX4" fmla="*/ 65968 w 110488"/>
                  <a:gd name="connsiteY4" fmla="*/ 27079 h 95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488" h="95490">
                    <a:moveTo>
                      <a:pt x="65968" y="27079"/>
                    </a:moveTo>
                    <a:cubicBezTo>
                      <a:pt x="78184" y="36852"/>
                      <a:pt x="107504" y="68615"/>
                      <a:pt x="109947" y="95491"/>
                    </a:cubicBezTo>
                    <a:cubicBezTo>
                      <a:pt x="114833" y="71058"/>
                      <a:pt x="85514" y="41739"/>
                      <a:pt x="68411" y="24636"/>
                    </a:cubicBezTo>
                    <a:cubicBezTo>
                      <a:pt x="51308" y="12420"/>
                      <a:pt x="19546" y="-7126"/>
                      <a:pt x="0" y="2647"/>
                    </a:cubicBezTo>
                    <a:cubicBezTo>
                      <a:pt x="21989" y="203"/>
                      <a:pt x="51308" y="17307"/>
                      <a:pt x="65968" y="2707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6" name="Freeform: Shape 3405">
                <a:extLst>
                  <a:ext uri="{FF2B5EF4-FFF2-40B4-BE49-F238E27FC236}">
                    <a16:creationId xmlns:a16="http://schemas.microsoft.com/office/drawing/2014/main" id="{3248F7ED-B5A9-4CF5-A88A-14E5FFFB774F}"/>
                  </a:ext>
                </a:extLst>
              </p:cNvPr>
              <p:cNvSpPr/>
              <p:nvPr/>
            </p:nvSpPr>
            <p:spPr>
              <a:xfrm>
                <a:off x="10181146" y="7938425"/>
                <a:ext cx="79743" cy="51974"/>
              </a:xfrm>
              <a:custGeom>
                <a:avLst/>
                <a:gdLst>
                  <a:gd name="connsiteX0" fmla="*/ 4886 w 79743"/>
                  <a:gd name="connsiteY0" fmla="*/ 666 h 51974"/>
                  <a:gd name="connsiteX1" fmla="*/ 73298 w 79743"/>
                  <a:gd name="connsiteY1" fmla="*/ 34872 h 51974"/>
                  <a:gd name="connsiteX2" fmla="*/ 73298 w 79743"/>
                  <a:gd name="connsiteY2" fmla="*/ 49531 h 51974"/>
                  <a:gd name="connsiteX3" fmla="*/ 73298 w 79743"/>
                  <a:gd name="connsiteY3" fmla="*/ 51975 h 51974"/>
                  <a:gd name="connsiteX4" fmla="*/ 73298 w 79743"/>
                  <a:gd name="connsiteY4" fmla="*/ 25099 h 51974"/>
                  <a:gd name="connsiteX5" fmla="*/ 43979 w 79743"/>
                  <a:gd name="connsiteY5" fmla="*/ 5552 h 51974"/>
                  <a:gd name="connsiteX6" fmla="*/ 0 w 79743"/>
                  <a:gd name="connsiteY6" fmla="*/ 666 h 51974"/>
                  <a:gd name="connsiteX7" fmla="*/ 4886 w 79743"/>
                  <a:gd name="connsiteY7" fmla="*/ 666 h 51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9743" h="51974">
                    <a:moveTo>
                      <a:pt x="4886" y="666"/>
                    </a:moveTo>
                    <a:cubicBezTo>
                      <a:pt x="29319" y="666"/>
                      <a:pt x="63524" y="7995"/>
                      <a:pt x="73298" y="34872"/>
                    </a:cubicBezTo>
                    <a:cubicBezTo>
                      <a:pt x="75741" y="42201"/>
                      <a:pt x="75741" y="47088"/>
                      <a:pt x="73298" y="49531"/>
                    </a:cubicBezTo>
                    <a:cubicBezTo>
                      <a:pt x="73298" y="49531"/>
                      <a:pt x="73298" y="51975"/>
                      <a:pt x="73298" y="51975"/>
                    </a:cubicBezTo>
                    <a:cubicBezTo>
                      <a:pt x="80628" y="44644"/>
                      <a:pt x="83071" y="37315"/>
                      <a:pt x="73298" y="25099"/>
                    </a:cubicBezTo>
                    <a:cubicBezTo>
                      <a:pt x="65968" y="15326"/>
                      <a:pt x="56195" y="7995"/>
                      <a:pt x="43979" y="5552"/>
                    </a:cubicBezTo>
                    <a:cubicBezTo>
                      <a:pt x="31762" y="3109"/>
                      <a:pt x="14659" y="-1777"/>
                      <a:pt x="0" y="666"/>
                    </a:cubicBezTo>
                    <a:cubicBezTo>
                      <a:pt x="0" y="666"/>
                      <a:pt x="2443" y="666"/>
                      <a:pt x="4886" y="66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7" name="Freeform: Shape 3406">
                <a:extLst>
                  <a:ext uri="{FF2B5EF4-FFF2-40B4-BE49-F238E27FC236}">
                    <a16:creationId xmlns:a16="http://schemas.microsoft.com/office/drawing/2014/main" id="{F55AD74A-1AF7-4E36-905E-FEDB1C96F9D8}"/>
                  </a:ext>
                </a:extLst>
              </p:cNvPr>
              <p:cNvSpPr/>
              <p:nvPr/>
            </p:nvSpPr>
            <p:spPr>
              <a:xfrm>
                <a:off x="9902613" y="7768752"/>
                <a:ext cx="80628" cy="60391"/>
              </a:xfrm>
              <a:custGeom>
                <a:avLst/>
                <a:gdLst>
                  <a:gd name="connsiteX0" fmla="*/ 39092 w 80628"/>
                  <a:gd name="connsiteY0" fmla="*/ 13970 h 60391"/>
                  <a:gd name="connsiteX1" fmla="*/ 80628 w 80628"/>
                  <a:gd name="connsiteY1" fmla="*/ 60392 h 60391"/>
                  <a:gd name="connsiteX2" fmla="*/ 70855 w 80628"/>
                  <a:gd name="connsiteY2" fmla="*/ 26186 h 60391"/>
                  <a:gd name="connsiteX3" fmla="*/ 24433 w 80628"/>
                  <a:gd name="connsiteY3" fmla="*/ 1754 h 60391"/>
                  <a:gd name="connsiteX4" fmla="*/ 0 w 80628"/>
                  <a:gd name="connsiteY4" fmla="*/ 23743 h 60391"/>
                  <a:gd name="connsiteX5" fmla="*/ 39092 w 80628"/>
                  <a:gd name="connsiteY5" fmla="*/ 13970 h 60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628" h="60391">
                    <a:moveTo>
                      <a:pt x="39092" y="13970"/>
                    </a:moveTo>
                    <a:cubicBezTo>
                      <a:pt x="58639" y="21299"/>
                      <a:pt x="75742" y="40845"/>
                      <a:pt x="80628" y="60392"/>
                    </a:cubicBezTo>
                    <a:cubicBezTo>
                      <a:pt x="80628" y="48176"/>
                      <a:pt x="78185" y="35959"/>
                      <a:pt x="70855" y="26186"/>
                    </a:cubicBezTo>
                    <a:cubicBezTo>
                      <a:pt x="61082" y="11527"/>
                      <a:pt x="41536" y="-5577"/>
                      <a:pt x="24433" y="1754"/>
                    </a:cubicBezTo>
                    <a:cubicBezTo>
                      <a:pt x="12216" y="6640"/>
                      <a:pt x="4887" y="13970"/>
                      <a:pt x="0" y="23743"/>
                    </a:cubicBezTo>
                    <a:cubicBezTo>
                      <a:pt x="7330" y="11527"/>
                      <a:pt x="19547" y="6640"/>
                      <a:pt x="39092" y="1397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8" name="Freeform: Shape 3407">
                <a:extLst>
                  <a:ext uri="{FF2B5EF4-FFF2-40B4-BE49-F238E27FC236}">
                    <a16:creationId xmlns:a16="http://schemas.microsoft.com/office/drawing/2014/main" id="{AF29D502-C2F4-4939-9DA5-28BBDE0051C0}"/>
                  </a:ext>
                </a:extLst>
              </p:cNvPr>
              <p:cNvSpPr/>
              <p:nvPr/>
            </p:nvSpPr>
            <p:spPr>
              <a:xfrm>
                <a:off x="9716925" y="7906951"/>
                <a:ext cx="131737" cy="83448"/>
              </a:xfrm>
              <a:custGeom>
                <a:avLst/>
                <a:gdLst>
                  <a:gd name="connsiteX0" fmla="*/ 68411 w 131737"/>
                  <a:gd name="connsiteY0" fmla="*/ 17480 h 83448"/>
                  <a:gd name="connsiteX1" fmla="*/ 124606 w 131737"/>
                  <a:gd name="connsiteY1" fmla="*/ 71232 h 83448"/>
                  <a:gd name="connsiteX2" fmla="*/ 114833 w 131737"/>
                  <a:gd name="connsiteY2" fmla="*/ 83449 h 83448"/>
                  <a:gd name="connsiteX3" fmla="*/ 129493 w 131737"/>
                  <a:gd name="connsiteY3" fmla="*/ 71232 h 83448"/>
                  <a:gd name="connsiteX4" fmla="*/ 100173 w 131737"/>
                  <a:gd name="connsiteY4" fmla="*/ 19923 h 83448"/>
                  <a:gd name="connsiteX5" fmla="*/ 39092 w 131737"/>
                  <a:gd name="connsiteY5" fmla="*/ 377 h 83448"/>
                  <a:gd name="connsiteX6" fmla="*/ 0 w 131737"/>
                  <a:gd name="connsiteY6" fmla="*/ 27253 h 83448"/>
                  <a:gd name="connsiteX7" fmla="*/ 68411 w 131737"/>
                  <a:gd name="connsiteY7" fmla="*/ 17480 h 83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1737" h="83448">
                    <a:moveTo>
                      <a:pt x="68411" y="17480"/>
                    </a:moveTo>
                    <a:cubicBezTo>
                      <a:pt x="87957" y="22367"/>
                      <a:pt x="134380" y="41913"/>
                      <a:pt x="124606" y="71232"/>
                    </a:cubicBezTo>
                    <a:cubicBezTo>
                      <a:pt x="122163" y="76118"/>
                      <a:pt x="119720" y="81005"/>
                      <a:pt x="114833" y="83449"/>
                    </a:cubicBezTo>
                    <a:cubicBezTo>
                      <a:pt x="122163" y="81005"/>
                      <a:pt x="127050" y="76118"/>
                      <a:pt x="129493" y="71232"/>
                    </a:cubicBezTo>
                    <a:cubicBezTo>
                      <a:pt x="139266" y="51686"/>
                      <a:pt x="114833" y="29696"/>
                      <a:pt x="100173" y="19923"/>
                    </a:cubicBezTo>
                    <a:cubicBezTo>
                      <a:pt x="83071" y="7707"/>
                      <a:pt x="61082" y="-2066"/>
                      <a:pt x="39092" y="377"/>
                    </a:cubicBezTo>
                    <a:cubicBezTo>
                      <a:pt x="24433" y="2820"/>
                      <a:pt x="7330" y="12593"/>
                      <a:pt x="0" y="27253"/>
                    </a:cubicBezTo>
                    <a:cubicBezTo>
                      <a:pt x="14659" y="7707"/>
                      <a:pt x="46422" y="12593"/>
                      <a:pt x="68411" y="1748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9" name="Freeform: Shape 3408">
                <a:extLst>
                  <a:ext uri="{FF2B5EF4-FFF2-40B4-BE49-F238E27FC236}">
                    <a16:creationId xmlns:a16="http://schemas.microsoft.com/office/drawing/2014/main" id="{D2B2A456-C6B3-4DE7-9242-8D1360B55C0D}"/>
                  </a:ext>
                </a:extLst>
              </p:cNvPr>
              <p:cNvSpPr/>
              <p:nvPr/>
            </p:nvSpPr>
            <p:spPr>
              <a:xfrm>
                <a:off x="9802440" y="7781115"/>
                <a:ext cx="57153" cy="48029"/>
              </a:xfrm>
              <a:custGeom>
                <a:avLst/>
                <a:gdLst>
                  <a:gd name="connsiteX0" fmla="*/ 36649 w 57153"/>
                  <a:gd name="connsiteY0" fmla="*/ 16266 h 48029"/>
                  <a:gd name="connsiteX1" fmla="*/ 56195 w 57153"/>
                  <a:gd name="connsiteY1" fmla="*/ 48029 h 48029"/>
                  <a:gd name="connsiteX2" fmla="*/ 51308 w 57153"/>
                  <a:gd name="connsiteY2" fmla="*/ 18710 h 48029"/>
                  <a:gd name="connsiteX3" fmla="*/ 0 w 57153"/>
                  <a:gd name="connsiteY3" fmla="*/ 8937 h 48029"/>
                  <a:gd name="connsiteX4" fmla="*/ 36649 w 57153"/>
                  <a:gd name="connsiteY4" fmla="*/ 16266 h 48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3" h="48029">
                    <a:moveTo>
                      <a:pt x="36649" y="16266"/>
                    </a:moveTo>
                    <a:cubicBezTo>
                      <a:pt x="43979" y="23597"/>
                      <a:pt x="56195" y="35813"/>
                      <a:pt x="56195" y="48029"/>
                    </a:cubicBezTo>
                    <a:cubicBezTo>
                      <a:pt x="58638" y="38256"/>
                      <a:pt x="56195" y="26040"/>
                      <a:pt x="51308" y="18710"/>
                    </a:cubicBezTo>
                    <a:cubicBezTo>
                      <a:pt x="41535" y="1607"/>
                      <a:pt x="7330" y="-8166"/>
                      <a:pt x="0" y="8937"/>
                    </a:cubicBezTo>
                    <a:cubicBezTo>
                      <a:pt x="12216" y="1607"/>
                      <a:pt x="29319" y="8937"/>
                      <a:pt x="36649" y="1626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10" name="Freeform: Shape 3409">
                <a:extLst>
                  <a:ext uri="{FF2B5EF4-FFF2-40B4-BE49-F238E27FC236}">
                    <a16:creationId xmlns:a16="http://schemas.microsoft.com/office/drawing/2014/main" id="{11ED5C79-91EB-4BF4-84C5-DAE4C58EC81D}"/>
                  </a:ext>
                </a:extLst>
              </p:cNvPr>
              <p:cNvSpPr/>
              <p:nvPr/>
            </p:nvSpPr>
            <p:spPr>
              <a:xfrm>
                <a:off x="10039436" y="7534720"/>
                <a:ext cx="69292" cy="98962"/>
              </a:xfrm>
              <a:custGeom>
                <a:avLst/>
                <a:gdLst>
                  <a:gd name="connsiteX0" fmla="*/ 17103 w 69292"/>
                  <a:gd name="connsiteY0" fmla="*/ 8561 h 98962"/>
                  <a:gd name="connsiteX1" fmla="*/ 68412 w 69292"/>
                  <a:gd name="connsiteY1" fmla="*/ 94076 h 98962"/>
                  <a:gd name="connsiteX2" fmla="*/ 68412 w 69292"/>
                  <a:gd name="connsiteY2" fmla="*/ 98963 h 98962"/>
                  <a:gd name="connsiteX3" fmla="*/ 58638 w 69292"/>
                  <a:gd name="connsiteY3" fmla="*/ 35437 h 98962"/>
                  <a:gd name="connsiteX4" fmla="*/ 0 w 69292"/>
                  <a:gd name="connsiteY4" fmla="*/ 11005 h 98962"/>
                  <a:gd name="connsiteX5" fmla="*/ 17103 w 69292"/>
                  <a:gd name="connsiteY5" fmla="*/ 8561 h 98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9292" h="98962">
                    <a:moveTo>
                      <a:pt x="17103" y="8561"/>
                    </a:moveTo>
                    <a:cubicBezTo>
                      <a:pt x="48865" y="13448"/>
                      <a:pt x="68412" y="64757"/>
                      <a:pt x="68412" y="94076"/>
                    </a:cubicBezTo>
                    <a:cubicBezTo>
                      <a:pt x="68412" y="96519"/>
                      <a:pt x="68412" y="96519"/>
                      <a:pt x="68412" y="98963"/>
                    </a:cubicBezTo>
                    <a:cubicBezTo>
                      <a:pt x="70855" y="76973"/>
                      <a:pt x="68412" y="54983"/>
                      <a:pt x="58638" y="35437"/>
                    </a:cubicBezTo>
                    <a:cubicBezTo>
                      <a:pt x="51309" y="18334"/>
                      <a:pt x="17103" y="-18315"/>
                      <a:pt x="0" y="11005"/>
                    </a:cubicBezTo>
                    <a:cubicBezTo>
                      <a:pt x="4887" y="8561"/>
                      <a:pt x="9773" y="8561"/>
                      <a:pt x="17103" y="8561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11" name="Freeform: Shape 3410">
                <a:extLst>
                  <a:ext uri="{FF2B5EF4-FFF2-40B4-BE49-F238E27FC236}">
                    <a16:creationId xmlns:a16="http://schemas.microsoft.com/office/drawing/2014/main" id="{41EEF5CC-CEFC-42DD-8944-D5C6E698F956}"/>
                  </a:ext>
                </a:extLst>
              </p:cNvPr>
              <p:cNvSpPr/>
              <p:nvPr/>
            </p:nvSpPr>
            <p:spPr>
              <a:xfrm>
                <a:off x="10210465" y="7418103"/>
                <a:ext cx="38768" cy="88529"/>
              </a:xfrm>
              <a:custGeom>
                <a:avLst/>
                <a:gdLst>
                  <a:gd name="connsiteX0" fmla="*/ 19547 w 38768"/>
                  <a:gd name="connsiteY0" fmla="*/ 86086 h 88529"/>
                  <a:gd name="connsiteX1" fmla="*/ 17103 w 38768"/>
                  <a:gd name="connsiteY1" fmla="*/ 88529 h 88529"/>
                  <a:gd name="connsiteX2" fmla="*/ 29320 w 38768"/>
                  <a:gd name="connsiteY2" fmla="*/ 5458 h 88529"/>
                  <a:gd name="connsiteX3" fmla="*/ 0 w 38768"/>
                  <a:gd name="connsiteY3" fmla="*/ 20118 h 88529"/>
                  <a:gd name="connsiteX4" fmla="*/ 4887 w 38768"/>
                  <a:gd name="connsiteY4" fmla="*/ 15231 h 88529"/>
                  <a:gd name="connsiteX5" fmla="*/ 36649 w 38768"/>
                  <a:gd name="connsiteY5" fmla="*/ 39664 h 88529"/>
                  <a:gd name="connsiteX6" fmla="*/ 19547 w 38768"/>
                  <a:gd name="connsiteY6" fmla="*/ 86086 h 88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768" h="88529">
                    <a:moveTo>
                      <a:pt x="19547" y="86086"/>
                    </a:moveTo>
                    <a:cubicBezTo>
                      <a:pt x="19547" y="86086"/>
                      <a:pt x="19547" y="88529"/>
                      <a:pt x="17103" y="88529"/>
                    </a:cubicBezTo>
                    <a:cubicBezTo>
                      <a:pt x="39092" y="73870"/>
                      <a:pt x="46422" y="20118"/>
                      <a:pt x="29320" y="5458"/>
                    </a:cubicBezTo>
                    <a:cubicBezTo>
                      <a:pt x="14660" y="-6758"/>
                      <a:pt x="4887" y="3015"/>
                      <a:pt x="0" y="20118"/>
                    </a:cubicBezTo>
                    <a:cubicBezTo>
                      <a:pt x="2443" y="17675"/>
                      <a:pt x="2443" y="17675"/>
                      <a:pt x="4887" y="15231"/>
                    </a:cubicBezTo>
                    <a:cubicBezTo>
                      <a:pt x="24433" y="3015"/>
                      <a:pt x="34206" y="22562"/>
                      <a:pt x="36649" y="39664"/>
                    </a:cubicBezTo>
                    <a:cubicBezTo>
                      <a:pt x="36649" y="56767"/>
                      <a:pt x="31763" y="73870"/>
                      <a:pt x="19547" y="8608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12" name="Freeform: Shape 3411">
                <a:extLst>
                  <a:ext uri="{FF2B5EF4-FFF2-40B4-BE49-F238E27FC236}">
                    <a16:creationId xmlns:a16="http://schemas.microsoft.com/office/drawing/2014/main" id="{EDAFC210-C34E-4E9A-A4EC-C2715190AC19}"/>
                  </a:ext>
                </a:extLst>
              </p:cNvPr>
              <p:cNvSpPr/>
              <p:nvPr/>
            </p:nvSpPr>
            <p:spPr>
              <a:xfrm>
                <a:off x="10359505" y="7491056"/>
                <a:ext cx="56997" cy="66884"/>
              </a:xfrm>
              <a:custGeom>
                <a:avLst/>
                <a:gdLst>
                  <a:gd name="connsiteX0" fmla="*/ 46422 w 56997"/>
                  <a:gd name="connsiteY0" fmla="*/ 13132 h 66884"/>
                  <a:gd name="connsiteX1" fmla="*/ 39092 w 56997"/>
                  <a:gd name="connsiteY1" fmla="*/ 66885 h 66884"/>
                  <a:gd name="connsiteX2" fmla="*/ 56195 w 56997"/>
                  <a:gd name="connsiteY2" fmla="*/ 32679 h 66884"/>
                  <a:gd name="connsiteX3" fmla="*/ 39092 w 56997"/>
                  <a:gd name="connsiteY3" fmla="*/ 916 h 66884"/>
                  <a:gd name="connsiteX4" fmla="*/ 7330 w 56997"/>
                  <a:gd name="connsiteY4" fmla="*/ 8246 h 66884"/>
                  <a:gd name="connsiteX5" fmla="*/ 0 w 56997"/>
                  <a:gd name="connsiteY5" fmla="*/ 13132 h 66884"/>
                  <a:gd name="connsiteX6" fmla="*/ 14660 w 56997"/>
                  <a:gd name="connsiteY6" fmla="*/ 8246 h 66884"/>
                  <a:gd name="connsiteX7" fmla="*/ 46422 w 56997"/>
                  <a:gd name="connsiteY7" fmla="*/ 13132 h 66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997" h="66884">
                    <a:moveTo>
                      <a:pt x="46422" y="13132"/>
                    </a:moveTo>
                    <a:cubicBezTo>
                      <a:pt x="58638" y="27792"/>
                      <a:pt x="48865" y="52225"/>
                      <a:pt x="39092" y="66885"/>
                    </a:cubicBezTo>
                    <a:cubicBezTo>
                      <a:pt x="48865" y="57112"/>
                      <a:pt x="53752" y="44895"/>
                      <a:pt x="56195" y="32679"/>
                    </a:cubicBezTo>
                    <a:cubicBezTo>
                      <a:pt x="58638" y="20463"/>
                      <a:pt x="56195" y="3359"/>
                      <a:pt x="39092" y="916"/>
                    </a:cubicBezTo>
                    <a:cubicBezTo>
                      <a:pt x="26876" y="-1527"/>
                      <a:pt x="17103" y="916"/>
                      <a:pt x="7330" y="8246"/>
                    </a:cubicBezTo>
                    <a:cubicBezTo>
                      <a:pt x="4887" y="10690"/>
                      <a:pt x="2443" y="10690"/>
                      <a:pt x="0" y="13132"/>
                    </a:cubicBezTo>
                    <a:cubicBezTo>
                      <a:pt x="4887" y="10690"/>
                      <a:pt x="9773" y="8246"/>
                      <a:pt x="14660" y="8246"/>
                    </a:cubicBezTo>
                    <a:cubicBezTo>
                      <a:pt x="24433" y="5803"/>
                      <a:pt x="39092" y="3359"/>
                      <a:pt x="46422" y="1313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13" name="Freeform: Shape 3412">
                <a:extLst>
                  <a:ext uri="{FF2B5EF4-FFF2-40B4-BE49-F238E27FC236}">
                    <a16:creationId xmlns:a16="http://schemas.microsoft.com/office/drawing/2014/main" id="{58FC7AA8-412F-4C80-BE67-E837E3287FDB}"/>
                  </a:ext>
                </a:extLst>
              </p:cNvPr>
              <p:cNvSpPr/>
              <p:nvPr/>
            </p:nvSpPr>
            <p:spPr>
              <a:xfrm>
                <a:off x="10290960" y="7739909"/>
                <a:ext cx="44778" cy="15936"/>
              </a:xfrm>
              <a:custGeom>
                <a:avLst/>
                <a:gdLst>
                  <a:gd name="connsiteX0" fmla="*/ 134 w 44778"/>
                  <a:gd name="connsiteY0" fmla="*/ 11050 h 15936"/>
                  <a:gd name="connsiteX1" fmla="*/ 2576 w 44778"/>
                  <a:gd name="connsiteY1" fmla="*/ 8606 h 15936"/>
                  <a:gd name="connsiteX2" fmla="*/ 29452 w 44778"/>
                  <a:gd name="connsiteY2" fmla="*/ 3720 h 15936"/>
                  <a:gd name="connsiteX3" fmla="*/ 39225 w 44778"/>
                  <a:gd name="connsiteY3" fmla="*/ 15937 h 15936"/>
                  <a:gd name="connsiteX4" fmla="*/ 44112 w 44778"/>
                  <a:gd name="connsiteY4" fmla="*/ 11050 h 15936"/>
                  <a:gd name="connsiteX5" fmla="*/ 39225 w 44778"/>
                  <a:gd name="connsiteY5" fmla="*/ 1277 h 15936"/>
                  <a:gd name="connsiteX6" fmla="*/ 134 w 44778"/>
                  <a:gd name="connsiteY6" fmla="*/ 11050 h 15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778" h="15936">
                    <a:moveTo>
                      <a:pt x="134" y="11050"/>
                    </a:moveTo>
                    <a:cubicBezTo>
                      <a:pt x="134" y="11050"/>
                      <a:pt x="2576" y="8606"/>
                      <a:pt x="2576" y="8606"/>
                    </a:cubicBezTo>
                    <a:cubicBezTo>
                      <a:pt x="9907" y="3720"/>
                      <a:pt x="22123" y="1277"/>
                      <a:pt x="29452" y="3720"/>
                    </a:cubicBezTo>
                    <a:cubicBezTo>
                      <a:pt x="34339" y="6164"/>
                      <a:pt x="39225" y="11050"/>
                      <a:pt x="39225" y="15937"/>
                    </a:cubicBezTo>
                    <a:cubicBezTo>
                      <a:pt x="41669" y="15937"/>
                      <a:pt x="41669" y="13493"/>
                      <a:pt x="44112" y="11050"/>
                    </a:cubicBezTo>
                    <a:cubicBezTo>
                      <a:pt x="46556" y="6164"/>
                      <a:pt x="41669" y="3720"/>
                      <a:pt x="39225" y="1277"/>
                    </a:cubicBezTo>
                    <a:cubicBezTo>
                      <a:pt x="29452" y="-1167"/>
                      <a:pt x="-2310" y="-1167"/>
                      <a:pt x="134" y="1105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14" name="Freeform: Shape 3413">
                <a:extLst>
                  <a:ext uri="{FF2B5EF4-FFF2-40B4-BE49-F238E27FC236}">
                    <a16:creationId xmlns:a16="http://schemas.microsoft.com/office/drawing/2014/main" id="{97495873-0D32-4A8C-BE88-5250F7FE8838}"/>
                  </a:ext>
                </a:extLst>
              </p:cNvPr>
              <p:cNvSpPr/>
              <p:nvPr/>
            </p:nvSpPr>
            <p:spPr>
              <a:xfrm>
                <a:off x="10078529" y="8085687"/>
                <a:ext cx="61081" cy="46421"/>
              </a:xfrm>
              <a:custGeom>
                <a:avLst/>
                <a:gdLst>
                  <a:gd name="connsiteX0" fmla="*/ 34206 w 61081"/>
                  <a:gd name="connsiteY0" fmla="*/ 9773 h 46421"/>
                  <a:gd name="connsiteX1" fmla="*/ 58638 w 61081"/>
                  <a:gd name="connsiteY1" fmla="*/ 46422 h 46421"/>
                  <a:gd name="connsiteX2" fmla="*/ 61082 w 61081"/>
                  <a:gd name="connsiteY2" fmla="*/ 36649 h 46421"/>
                  <a:gd name="connsiteX3" fmla="*/ 46422 w 61081"/>
                  <a:gd name="connsiteY3" fmla="*/ 14660 h 46421"/>
                  <a:gd name="connsiteX4" fmla="*/ 17103 w 61081"/>
                  <a:gd name="connsiteY4" fmla="*/ 0 h 46421"/>
                  <a:gd name="connsiteX5" fmla="*/ 0 w 61081"/>
                  <a:gd name="connsiteY5" fmla="*/ 7330 h 46421"/>
                  <a:gd name="connsiteX6" fmla="*/ 34206 w 61081"/>
                  <a:gd name="connsiteY6" fmla="*/ 9773 h 46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081" h="46421">
                    <a:moveTo>
                      <a:pt x="34206" y="9773"/>
                    </a:moveTo>
                    <a:cubicBezTo>
                      <a:pt x="41536" y="14660"/>
                      <a:pt x="63525" y="34206"/>
                      <a:pt x="58638" y="46422"/>
                    </a:cubicBezTo>
                    <a:cubicBezTo>
                      <a:pt x="61082" y="43979"/>
                      <a:pt x="61082" y="41535"/>
                      <a:pt x="61082" y="36649"/>
                    </a:cubicBezTo>
                    <a:cubicBezTo>
                      <a:pt x="58638" y="26876"/>
                      <a:pt x="53752" y="19546"/>
                      <a:pt x="46422" y="14660"/>
                    </a:cubicBezTo>
                    <a:cubicBezTo>
                      <a:pt x="39092" y="7330"/>
                      <a:pt x="26876" y="0"/>
                      <a:pt x="17103" y="0"/>
                    </a:cubicBezTo>
                    <a:cubicBezTo>
                      <a:pt x="12216" y="0"/>
                      <a:pt x="2443" y="2443"/>
                      <a:pt x="0" y="7330"/>
                    </a:cubicBezTo>
                    <a:cubicBezTo>
                      <a:pt x="7330" y="0"/>
                      <a:pt x="21989" y="2443"/>
                      <a:pt x="34206" y="977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15" name="Freeform: Shape 3414">
                <a:extLst>
                  <a:ext uri="{FF2B5EF4-FFF2-40B4-BE49-F238E27FC236}">
                    <a16:creationId xmlns:a16="http://schemas.microsoft.com/office/drawing/2014/main" id="{775E5D85-8D58-4A36-83FC-E37E4338A0FF}"/>
                  </a:ext>
                </a:extLst>
              </p:cNvPr>
              <p:cNvSpPr/>
              <p:nvPr/>
            </p:nvSpPr>
            <p:spPr>
              <a:xfrm>
                <a:off x="9382197" y="8708721"/>
                <a:ext cx="58343" cy="90400"/>
              </a:xfrm>
              <a:custGeom>
                <a:avLst/>
                <a:gdLst>
                  <a:gd name="connsiteX0" fmla="*/ 34206 w 58343"/>
                  <a:gd name="connsiteY0" fmla="*/ 0 h 90400"/>
                  <a:gd name="connsiteX1" fmla="*/ 12216 w 58343"/>
                  <a:gd name="connsiteY1" fmla="*/ 2443 h 90400"/>
                  <a:gd name="connsiteX2" fmla="*/ 46422 w 58343"/>
                  <a:gd name="connsiteY2" fmla="*/ 14660 h 90400"/>
                  <a:gd name="connsiteX3" fmla="*/ 4887 w 58343"/>
                  <a:gd name="connsiteY3" fmla="*/ 85514 h 90400"/>
                  <a:gd name="connsiteX4" fmla="*/ 0 w 58343"/>
                  <a:gd name="connsiteY4" fmla="*/ 90401 h 90400"/>
                  <a:gd name="connsiteX5" fmla="*/ 43979 w 58343"/>
                  <a:gd name="connsiteY5" fmla="*/ 56195 h 90400"/>
                  <a:gd name="connsiteX6" fmla="*/ 34206 w 58343"/>
                  <a:gd name="connsiteY6" fmla="*/ 0 h 90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8343" h="90400">
                    <a:moveTo>
                      <a:pt x="34206" y="0"/>
                    </a:moveTo>
                    <a:cubicBezTo>
                      <a:pt x="26876" y="0"/>
                      <a:pt x="19546" y="0"/>
                      <a:pt x="12216" y="2443"/>
                    </a:cubicBezTo>
                    <a:cubicBezTo>
                      <a:pt x="24433" y="2443"/>
                      <a:pt x="41536" y="4886"/>
                      <a:pt x="46422" y="14660"/>
                    </a:cubicBezTo>
                    <a:cubicBezTo>
                      <a:pt x="63525" y="39092"/>
                      <a:pt x="21989" y="73298"/>
                      <a:pt x="4887" y="85514"/>
                    </a:cubicBezTo>
                    <a:cubicBezTo>
                      <a:pt x="2443" y="87958"/>
                      <a:pt x="0" y="87958"/>
                      <a:pt x="0" y="90401"/>
                    </a:cubicBezTo>
                    <a:cubicBezTo>
                      <a:pt x="17103" y="80628"/>
                      <a:pt x="34206" y="68411"/>
                      <a:pt x="43979" y="56195"/>
                    </a:cubicBezTo>
                    <a:cubicBezTo>
                      <a:pt x="61082" y="34206"/>
                      <a:pt x="68411" y="0"/>
                      <a:pt x="34206" y="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16" name="Freeform: Shape 3415">
                <a:extLst>
                  <a:ext uri="{FF2B5EF4-FFF2-40B4-BE49-F238E27FC236}">
                    <a16:creationId xmlns:a16="http://schemas.microsoft.com/office/drawing/2014/main" id="{5AEA010E-F94F-4B28-878B-10DAACEE31D6}"/>
                  </a:ext>
                </a:extLst>
              </p:cNvPr>
              <p:cNvSpPr/>
              <p:nvPr/>
            </p:nvSpPr>
            <p:spPr>
              <a:xfrm>
                <a:off x="9953922" y="8719826"/>
                <a:ext cx="42830" cy="79295"/>
              </a:xfrm>
              <a:custGeom>
                <a:avLst/>
                <a:gdLst>
                  <a:gd name="connsiteX0" fmla="*/ 7330 w 42830"/>
                  <a:gd name="connsiteY0" fmla="*/ 8441 h 79295"/>
                  <a:gd name="connsiteX1" fmla="*/ 0 w 42830"/>
                  <a:gd name="connsiteY1" fmla="*/ 25544 h 79295"/>
                  <a:gd name="connsiteX2" fmla="*/ 4887 w 42830"/>
                  <a:gd name="connsiteY2" fmla="*/ 18214 h 79295"/>
                  <a:gd name="connsiteX3" fmla="*/ 29320 w 42830"/>
                  <a:gd name="connsiteY3" fmla="*/ 18214 h 79295"/>
                  <a:gd name="connsiteX4" fmla="*/ 29320 w 42830"/>
                  <a:gd name="connsiteY4" fmla="*/ 18214 h 79295"/>
                  <a:gd name="connsiteX5" fmla="*/ 36649 w 42830"/>
                  <a:gd name="connsiteY5" fmla="*/ 32874 h 79295"/>
                  <a:gd name="connsiteX6" fmla="*/ 39092 w 42830"/>
                  <a:gd name="connsiteY6" fmla="*/ 57306 h 79295"/>
                  <a:gd name="connsiteX7" fmla="*/ 39092 w 42830"/>
                  <a:gd name="connsiteY7" fmla="*/ 79296 h 79295"/>
                  <a:gd name="connsiteX8" fmla="*/ 36649 w 42830"/>
                  <a:gd name="connsiteY8" fmla="*/ 15771 h 79295"/>
                  <a:gd name="connsiteX9" fmla="*/ 7330 w 42830"/>
                  <a:gd name="connsiteY9" fmla="*/ 8441 h 79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2830" h="79295">
                    <a:moveTo>
                      <a:pt x="7330" y="8441"/>
                    </a:moveTo>
                    <a:cubicBezTo>
                      <a:pt x="4887" y="13328"/>
                      <a:pt x="2443" y="20657"/>
                      <a:pt x="0" y="25544"/>
                    </a:cubicBezTo>
                    <a:cubicBezTo>
                      <a:pt x="0" y="23101"/>
                      <a:pt x="2443" y="20657"/>
                      <a:pt x="4887" y="18214"/>
                    </a:cubicBezTo>
                    <a:cubicBezTo>
                      <a:pt x="14660" y="8441"/>
                      <a:pt x="24433" y="10885"/>
                      <a:pt x="29320" y="18214"/>
                    </a:cubicBezTo>
                    <a:cubicBezTo>
                      <a:pt x="29320" y="18214"/>
                      <a:pt x="29320" y="18214"/>
                      <a:pt x="29320" y="18214"/>
                    </a:cubicBezTo>
                    <a:cubicBezTo>
                      <a:pt x="31763" y="23101"/>
                      <a:pt x="34206" y="27988"/>
                      <a:pt x="36649" y="32874"/>
                    </a:cubicBezTo>
                    <a:cubicBezTo>
                      <a:pt x="39092" y="40204"/>
                      <a:pt x="39092" y="47534"/>
                      <a:pt x="39092" y="57306"/>
                    </a:cubicBezTo>
                    <a:cubicBezTo>
                      <a:pt x="39092" y="64637"/>
                      <a:pt x="39092" y="71966"/>
                      <a:pt x="39092" y="79296"/>
                    </a:cubicBezTo>
                    <a:cubicBezTo>
                      <a:pt x="46422" y="59750"/>
                      <a:pt x="41536" y="27988"/>
                      <a:pt x="36649" y="15771"/>
                    </a:cubicBezTo>
                    <a:cubicBezTo>
                      <a:pt x="31763" y="3555"/>
                      <a:pt x="17103" y="-8661"/>
                      <a:pt x="7330" y="8441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417" name="Graphic 28869">
            <a:extLst>
              <a:ext uri="{FF2B5EF4-FFF2-40B4-BE49-F238E27FC236}">
                <a16:creationId xmlns:a16="http://schemas.microsoft.com/office/drawing/2014/main" id="{BA5DB6E6-5397-4456-89E6-0A1564A1BFEA}"/>
              </a:ext>
            </a:extLst>
          </p:cNvPr>
          <p:cNvGrpSpPr/>
          <p:nvPr/>
        </p:nvGrpSpPr>
        <p:grpSpPr>
          <a:xfrm>
            <a:off x="-232566" y="-547304"/>
            <a:ext cx="1549291" cy="2456520"/>
            <a:chOff x="-232566" y="-547304"/>
            <a:chExt cx="1835418" cy="2624992"/>
          </a:xfrm>
        </p:grpSpPr>
        <p:grpSp>
          <p:nvGrpSpPr>
            <p:cNvPr id="3418" name="Graphic 2886">
              <a:extLst>
                <a:ext uri="{FF2B5EF4-FFF2-40B4-BE49-F238E27FC236}">
                  <a16:creationId xmlns:a16="http://schemas.microsoft.com/office/drawing/2014/main" id="{542A0C9C-1694-4B99-B714-50D206CED71C}"/>
                </a:ext>
              </a:extLst>
            </p:cNvPr>
            <p:cNvGrpSpPr/>
            <p:nvPr/>
          </p:nvGrpSpPr>
          <p:grpSpPr>
            <a:xfrm>
              <a:off x="-232566" y="-547304"/>
              <a:ext cx="1835418" cy="2624992"/>
              <a:chOff x="-232566" y="-547304"/>
              <a:chExt cx="1835418" cy="2624992"/>
            </a:xfrm>
          </p:grpSpPr>
          <p:sp>
            <p:nvSpPr>
              <p:cNvPr id="3419" name="Freeform: Shape 3418">
                <a:extLst>
                  <a:ext uri="{FF2B5EF4-FFF2-40B4-BE49-F238E27FC236}">
                    <a16:creationId xmlns:a16="http://schemas.microsoft.com/office/drawing/2014/main" id="{8F7941EA-F9D3-4842-9D01-4542D1DC8A41}"/>
                  </a:ext>
                </a:extLst>
              </p:cNvPr>
              <p:cNvSpPr/>
              <p:nvPr/>
            </p:nvSpPr>
            <p:spPr>
              <a:xfrm>
                <a:off x="-231198" y="-547304"/>
                <a:ext cx="1834051" cy="2615219"/>
              </a:xfrm>
              <a:custGeom>
                <a:avLst/>
                <a:gdLst>
                  <a:gd name="connsiteX0" fmla="*/ 773647 w 1834051"/>
                  <a:gd name="connsiteY0" fmla="*/ 562873 h 2615219"/>
                  <a:gd name="connsiteX1" fmla="*/ 922687 w 1834051"/>
                  <a:gd name="connsiteY1" fmla="*/ 110868 h 2615219"/>
                  <a:gd name="connsiteX2" fmla="*/ 1467536 w 1834051"/>
                  <a:gd name="connsiteY2" fmla="*/ 181723 h 2615219"/>
                  <a:gd name="connsiteX3" fmla="*/ 1467536 w 1834051"/>
                  <a:gd name="connsiteY3" fmla="*/ 704582 h 2615219"/>
                  <a:gd name="connsiteX4" fmla="*/ 1733852 w 1834051"/>
                  <a:gd name="connsiteY4" fmla="*/ 1034424 h 2615219"/>
                  <a:gd name="connsiteX5" fmla="*/ 1750955 w 1834051"/>
                  <a:gd name="connsiteY5" fmla="*/ 1337389 h 2615219"/>
                  <a:gd name="connsiteX6" fmla="*/ 1775388 w 1834051"/>
                  <a:gd name="connsiteY6" fmla="*/ 1672117 h 2615219"/>
                  <a:gd name="connsiteX7" fmla="*/ 1721636 w 1834051"/>
                  <a:gd name="connsiteY7" fmla="*/ 1940877 h 2615219"/>
                  <a:gd name="connsiteX8" fmla="*/ 1619019 w 1834051"/>
                  <a:gd name="connsiteY8" fmla="*/ 2219410 h 2615219"/>
                  <a:gd name="connsiteX9" fmla="*/ 1474866 w 1834051"/>
                  <a:gd name="connsiteY9" fmla="*/ 2385552 h 2615219"/>
                  <a:gd name="connsiteX10" fmla="*/ 1357589 w 1834051"/>
                  <a:gd name="connsiteY10" fmla="*/ 2615219 h 2615219"/>
                  <a:gd name="connsiteX11" fmla="*/ 1232982 w 1834051"/>
                  <a:gd name="connsiteY11" fmla="*/ 2441747 h 2615219"/>
                  <a:gd name="connsiteX12" fmla="*/ 1079056 w 1834051"/>
                  <a:gd name="connsiteY12" fmla="*/ 2236513 h 2615219"/>
                  <a:gd name="connsiteX13" fmla="*/ 746771 w 1834051"/>
                  <a:gd name="connsiteY13" fmla="*/ 2070370 h 2615219"/>
                  <a:gd name="connsiteX14" fmla="*/ 302096 w 1834051"/>
                  <a:gd name="connsiteY14" fmla="*/ 1777178 h 2615219"/>
                  <a:gd name="connsiteX15" fmla="*/ 282550 w 1834051"/>
                  <a:gd name="connsiteY15" fmla="*/ 1640355 h 2615219"/>
                  <a:gd name="connsiteX16" fmla="*/ 145727 w 1834051"/>
                  <a:gd name="connsiteY16" fmla="*/ 1476656 h 2615219"/>
                  <a:gd name="connsiteX17" fmla="*/ 62656 w 1834051"/>
                  <a:gd name="connsiteY17" fmla="*/ 1161474 h 2615219"/>
                  <a:gd name="connsiteX18" fmla="*/ 138397 w 1834051"/>
                  <a:gd name="connsiteY18" fmla="*/ 721685 h 2615219"/>
                  <a:gd name="connsiteX19" fmla="*/ 99305 w 1834051"/>
                  <a:gd name="connsiteY19" fmla="*/ 196382 h 2615219"/>
                  <a:gd name="connsiteX20" fmla="*/ 773647 w 1834051"/>
                  <a:gd name="connsiteY20" fmla="*/ 562873 h 2615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834051" h="2615219">
                    <a:moveTo>
                      <a:pt x="773647" y="562873"/>
                    </a:moveTo>
                    <a:cubicBezTo>
                      <a:pt x="773647" y="562873"/>
                      <a:pt x="712566" y="284340"/>
                      <a:pt x="922687" y="110868"/>
                    </a:cubicBezTo>
                    <a:cubicBezTo>
                      <a:pt x="1132808" y="-60161"/>
                      <a:pt x="1357589" y="-30842"/>
                      <a:pt x="1467536" y="181723"/>
                    </a:cubicBezTo>
                    <a:cubicBezTo>
                      <a:pt x="1577483" y="394287"/>
                      <a:pt x="1316053" y="565316"/>
                      <a:pt x="1467536" y="704582"/>
                    </a:cubicBezTo>
                    <a:cubicBezTo>
                      <a:pt x="1619019" y="846292"/>
                      <a:pt x="1763172" y="858508"/>
                      <a:pt x="1733852" y="1034424"/>
                    </a:cubicBezTo>
                    <a:cubicBezTo>
                      <a:pt x="1704533" y="1210339"/>
                      <a:pt x="1682544" y="1234772"/>
                      <a:pt x="1750955" y="1337389"/>
                    </a:cubicBezTo>
                    <a:cubicBezTo>
                      <a:pt x="1819367" y="1440006"/>
                      <a:pt x="1885335" y="1574386"/>
                      <a:pt x="1775388" y="1672117"/>
                    </a:cubicBezTo>
                    <a:cubicBezTo>
                      <a:pt x="1667884" y="1769848"/>
                      <a:pt x="1660554" y="1821157"/>
                      <a:pt x="1721636" y="1940877"/>
                    </a:cubicBezTo>
                    <a:cubicBezTo>
                      <a:pt x="1782718" y="2060597"/>
                      <a:pt x="1721636" y="2150998"/>
                      <a:pt x="1619019" y="2219410"/>
                    </a:cubicBezTo>
                    <a:cubicBezTo>
                      <a:pt x="1516401" y="2287821"/>
                      <a:pt x="1457763" y="2290264"/>
                      <a:pt x="1474866" y="2385552"/>
                    </a:cubicBezTo>
                    <a:cubicBezTo>
                      <a:pt x="1491969" y="2478396"/>
                      <a:pt x="1386908" y="2524818"/>
                      <a:pt x="1357589" y="2615219"/>
                    </a:cubicBezTo>
                    <a:cubicBezTo>
                      <a:pt x="1357589" y="2615219"/>
                      <a:pt x="1223209" y="2588343"/>
                      <a:pt x="1232982" y="2441747"/>
                    </a:cubicBezTo>
                    <a:cubicBezTo>
                      <a:pt x="1242755" y="2297594"/>
                      <a:pt x="1191447" y="2287821"/>
                      <a:pt x="1079056" y="2236513"/>
                    </a:cubicBezTo>
                    <a:cubicBezTo>
                      <a:pt x="964222" y="2185204"/>
                      <a:pt x="817626" y="2258502"/>
                      <a:pt x="746771" y="2070370"/>
                    </a:cubicBezTo>
                    <a:cubicBezTo>
                      <a:pt x="675917" y="1884682"/>
                      <a:pt x="409600" y="2070370"/>
                      <a:pt x="302096" y="1777178"/>
                    </a:cubicBezTo>
                    <a:cubicBezTo>
                      <a:pt x="302096" y="1777178"/>
                      <a:pt x="284994" y="1728312"/>
                      <a:pt x="282550" y="1640355"/>
                    </a:cubicBezTo>
                    <a:cubicBezTo>
                      <a:pt x="280107" y="1552397"/>
                      <a:pt x="231242" y="1530408"/>
                      <a:pt x="145727" y="1476656"/>
                    </a:cubicBezTo>
                    <a:cubicBezTo>
                      <a:pt x="62656" y="1422904"/>
                      <a:pt x="-42405" y="1320286"/>
                      <a:pt x="62656" y="1161474"/>
                    </a:cubicBezTo>
                    <a:cubicBezTo>
                      <a:pt x="167717" y="1002661"/>
                      <a:pt x="236128" y="873168"/>
                      <a:pt x="138397" y="721685"/>
                    </a:cubicBezTo>
                    <a:cubicBezTo>
                      <a:pt x="40667" y="572646"/>
                      <a:pt x="-96157" y="313659"/>
                      <a:pt x="99305" y="196382"/>
                    </a:cubicBezTo>
                    <a:cubicBezTo>
                      <a:pt x="292323" y="81549"/>
                      <a:pt x="631938" y="257464"/>
                      <a:pt x="773647" y="562873"/>
                    </a:cubicBezTo>
                    <a:close/>
                  </a:path>
                </a:pathLst>
              </a:custGeom>
              <a:solidFill>
                <a:srgbClr val="83BB26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20" name="Freeform: Shape 3419">
                <a:extLst>
                  <a:ext uri="{FF2B5EF4-FFF2-40B4-BE49-F238E27FC236}">
                    <a16:creationId xmlns:a16="http://schemas.microsoft.com/office/drawing/2014/main" id="{22428818-B1BC-4D54-8C5E-D74C89935F66}"/>
                  </a:ext>
                </a:extLst>
              </p:cNvPr>
              <p:cNvSpPr/>
              <p:nvPr/>
            </p:nvSpPr>
            <p:spPr>
              <a:xfrm>
                <a:off x="491139" y="-547304"/>
                <a:ext cx="1109269" cy="2620105"/>
              </a:xfrm>
              <a:custGeom>
                <a:avLst/>
                <a:gdLst>
                  <a:gd name="connsiteX0" fmla="*/ 1026173 w 1109269"/>
                  <a:gd name="connsiteY0" fmla="*/ 1337389 h 2620105"/>
                  <a:gd name="connsiteX1" fmla="*/ 1009070 w 1109269"/>
                  <a:gd name="connsiteY1" fmla="*/ 1034424 h 2620105"/>
                  <a:gd name="connsiteX2" fmla="*/ 742754 w 1109269"/>
                  <a:gd name="connsiteY2" fmla="*/ 704582 h 2620105"/>
                  <a:gd name="connsiteX3" fmla="*/ 742754 w 1109269"/>
                  <a:gd name="connsiteY3" fmla="*/ 181723 h 2620105"/>
                  <a:gd name="connsiteX4" fmla="*/ 197905 w 1109269"/>
                  <a:gd name="connsiteY4" fmla="*/ 110868 h 2620105"/>
                  <a:gd name="connsiteX5" fmla="*/ 48865 w 1109269"/>
                  <a:gd name="connsiteY5" fmla="*/ 562873 h 2620105"/>
                  <a:gd name="connsiteX6" fmla="*/ 0 w 1109269"/>
                  <a:gd name="connsiteY6" fmla="*/ 474915 h 2620105"/>
                  <a:gd name="connsiteX7" fmla="*/ 217451 w 1109269"/>
                  <a:gd name="connsiteY7" fmla="*/ 868281 h 2620105"/>
                  <a:gd name="connsiteX8" fmla="*/ 425129 w 1109269"/>
                  <a:gd name="connsiteY8" fmla="*/ 1300740 h 2620105"/>
                  <a:gd name="connsiteX9" fmla="*/ 537519 w 1109269"/>
                  <a:gd name="connsiteY9" fmla="*/ 1664787 h 2620105"/>
                  <a:gd name="connsiteX10" fmla="*/ 615704 w 1109269"/>
                  <a:gd name="connsiteY10" fmla="*/ 2031278 h 2620105"/>
                  <a:gd name="connsiteX11" fmla="*/ 627920 w 1109269"/>
                  <a:gd name="connsiteY11" fmla="*/ 2617662 h 2620105"/>
                  <a:gd name="connsiteX12" fmla="*/ 632807 w 1109269"/>
                  <a:gd name="connsiteY12" fmla="*/ 2620106 h 2620105"/>
                  <a:gd name="connsiteX13" fmla="*/ 750084 w 1109269"/>
                  <a:gd name="connsiteY13" fmla="*/ 2390438 h 2620105"/>
                  <a:gd name="connsiteX14" fmla="*/ 894237 w 1109269"/>
                  <a:gd name="connsiteY14" fmla="*/ 2224296 h 2620105"/>
                  <a:gd name="connsiteX15" fmla="*/ 996854 w 1109269"/>
                  <a:gd name="connsiteY15" fmla="*/ 1945763 h 2620105"/>
                  <a:gd name="connsiteX16" fmla="*/ 1050606 w 1109269"/>
                  <a:gd name="connsiteY16" fmla="*/ 1677004 h 2620105"/>
                  <a:gd name="connsiteX17" fmla="*/ 1026173 w 1109269"/>
                  <a:gd name="connsiteY17" fmla="*/ 1337389 h 26201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109269" h="2620105">
                    <a:moveTo>
                      <a:pt x="1026173" y="1337389"/>
                    </a:moveTo>
                    <a:cubicBezTo>
                      <a:pt x="957762" y="1234772"/>
                      <a:pt x="979751" y="1210339"/>
                      <a:pt x="1009070" y="1034424"/>
                    </a:cubicBezTo>
                    <a:cubicBezTo>
                      <a:pt x="1038390" y="858508"/>
                      <a:pt x="894237" y="846292"/>
                      <a:pt x="742754" y="704582"/>
                    </a:cubicBezTo>
                    <a:cubicBezTo>
                      <a:pt x="591271" y="562873"/>
                      <a:pt x="852701" y="394287"/>
                      <a:pt x="742754" y="181723"/>
                    </a:cubicBezTo>
                    <a:cubicBezTo>
                      <a:pt x="632807" y="-30842"/>
                      <a:pt x="408026" y="-60161"/>
                      <a:pt x="197905" y="110868"/>
                    </a:cubicBezTo>
                    <a:cubicBezTo>
                      <a:pt x="-12216" y="281897"/>
                      <a:pt x="48865" y="562873"/>
                      <a:pt x="48865" y="562873"/>
                    </a:cubicBezTo>
                    <a:cubicBezTo>
                      <a:pt x="34206" y="531110"/>
                      <a:pt x="17103" y="501791"/>
                      <a:pt x="0" y="474915"/>
                    </a:cubicBezTo>
                    <a:cubicBezTo>
                      <a:pt x="58639" y="611738"/>
                      <a:pt x="141710" y="738788"/>
                      <a:pt x="217451" y="868281"/>
                    </a:cubicBezTo>
                    <a:cubicBezTo>
                      <a:pt x="300522" y="1007548"/>
                      <a:pt x="368934" y="1151701"/>
                      <a:pt x="425129" y="1300740"/>
                    </a:cubicBezTo>
                    <a:cubicBezTo>
                      <a:pt x="469108" y="1420460"/>
                      <a:pt x="505757" y="1542624"/>
                      <a:pt x="537519" y="1664787"/>
                    </a:cubicBezTo>
                    <a:cubicBezTo>
                      <a:pt x="569282" y="1786951"/>
                      <a:pt x="598601" y="1909114"/>
                      <a:pt x="615704" y="2031278"/>
                    </a:cubicBezTo>
                    <a:cubicBezTo>
                      <a:pt x="645023" y="2226739"/>
                      <a:pt x="652353" y="2422201"/>
                      <a:pt x="627920" y="2617662"/>
                    </a:cubicBezTo>
                    <a:cubicBezTo>
                      <a:pt x="630364" y="2617662"/>
                      <a:pt x="632807" y="2620106"/>
                      <a:pt x="632807" y="2620106"/>
                    </a:cubicBezTo>
                    <a:cubicBezTo>
                      <a:pt x="659683" y="2527261"/>
                      <a:pt x="767187" y="2483283"/>
                      <a:pt x="750084" y="2390438"/>
                    </a:cubicBezTo>
                    <a:cubicBezTo>
                      <a:pt x="732981" y="2297594"/>
                      <a:pt x="794063" y="2295151"/>
                      <a:pt x="894237" y="2224296"/>
                    </a:cubicBezTo>
                    <a:cubicBezTo>
                      <a:pt x="996854" y="2155885"/>
                      <a:pt x="1060379" y="2063040"/>
                      <a:pt x="996854" y="1945763"/>
                    </a:cubicBezTo>
                    <a:cubicBezTo>
                      <a:pt x="935772" y="1826043"/>
                      <a:pt x="940659" y="1774735"/>
                      <a:pt x="1050606" y="1677004"/>
                    </a:cubicBezTo>
                    <a:cubicBezTo>
                      <a:pt x="1160553" y="1576830"/>
                      <a:pt x="1094585" y="1440006"/>
                      <a:pt x="1026173" y="1337389"/>
                    </a:cubicBezTo>
                    <a:close/>
                  </a:path>
                </a:pathLst>
              </a:custGeom>
              <a:solidFill>
                <a:srgbClr val="83BB26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21" name="Freeform: Shape 3420">
                <a:extLst>
                  <a:ext uri="{FF2B5EF4-FFF2-40B4-BE49-F238E27FC236}">
                    <a16:creationId xmlns:a16="http://schemas.microsoft.com/office/drawing/2014/main" id="{4C33848D-4BEB-43BF-B1BF-B9355AF32ECB}"/>
                  </a:ext>
                </a:extLst>
              </p:cNvPr>
              <p:cNvSpPr/>
              <p:nvPr/>
            </p:nvSpPr>
            <p:spPr>
              <a:xfrm>
                <a:off x="-232566" y="-547304"/>
                <a:ext cx="1832415" cy="2624992"/>
              </a:xfrm>
              <a:custGeom>
                <a:avLst/>
                <a:gdLst>
                  <a:gd name="connsiteX0" fmla="*/ 1749879 w 1832415"/>
                  <a:gd name="connsiteY0" fmla="*/ 1337389 h 2624992"/>
                  <a:gd name="connsiteX1" fmla="*/ 1732777 w 1832415"/>
                  <a:gd name="connsiteY1" fmla="*/ 1034424 h 2624992"/>
                  <a:gd name="connsiteX2" fmla="*/ 1466460 w 1832415"/>
                  <a:gd name="connsiteY2" fmla="*/ 704582 h 2624992"/>
                  <a:gd name="connsiteX3" fmla="*/ 1466460 w 1832415"/>
                  <a:gd name="connsiteY3" fmla="*/ 181723 h 2624992"/>
                  <a:gd name="connsiteX4" fmla="*/ 921611 w 1832415"/>
                  <a:gd name="connsiteY4" fmla="*/ 110868 h 2624992"/>
                  <a:gd name="connsiteX5" fmla="*/ 775015 w 1832415"/>
                  <a:gd name="connsiteY5" fmla="*/ 560430 h 2624992"/>
                  <a:gd name="connsiteX6" fmla="*/ 777458 w 1832415"/>
                  <a:gd name="connsiteY6" fmla="*/ 562873 h 2624992"/>
                  <a:gd name="connsiteX7" fmla="*/ 777458 w 1832415"/>
                  <a:gd name="connsiteY7" fmla="*/ 562873 h 2624992"/>
                  <a:gd name="connsiteX8" fmla="*/ 816551 w 1832415"/>
                  <a:gd name="connsiteY8" fmla="*/ 303886 h 2624992"/>
                  <a:gd name="connsiteX9" fmla="*/ 992466 w 1832415"/>
                  <a:gd name="connsiteY9" fmla="*/ 101095 h 2624992"/>
                  <a:gd name="connsiteX10" fmla="*/ 1261226 w 1832415"/>
                  <a:gd name="connsiteY10" fmla="*/ 49786 h 2624992"/>
                  <a:gd name="connsiteX11" fmla="*/ 1442028 w 1832415"/>
                  <a:gd name="connsiteY11" fmla="*/ 198826 h 2624992"/>
                  <a:gd name="connsiteX12" fmla="*/ 1388276 w 1832415"/>
                  <a:gd name="connsiteY12" fmla="*/ 399174 h 2624992"/>
                  <a:gd name="connsiteX13" fmla="*/ 1285658 w 1832415"/>
                  <a:gd name="connsiteY13" fmla="*/ 604408 h 2624992"/>
                  <a:gd name="connsiteX14" fmla="*/ 1459130 w 1832415"/>
                  <a:gd name="connsiteY14" fmla="*/ 775437 h 2624992"/>
                  <a:gd name="connsiteX15" fmla="*/ 1666808 w 1832415"/>
                  <a:gd name="connsiteY15" fmla="*/ 890271 h 2624992"/>
                  <a:gd name="connsiteX16" fmla="*/ 1703457 w 1832415"/>
                  <a:gd name="connsiteY16" fmla="*/ 1100392 h 2624992"/>
                  <a:gd name="connsiteX17" fmla="*/ 1661922 w 1832415"/>
                  <a:gd name="connsiteY17" fmla="*/ 1264091 h 2624992"/>
                  <a:gd name="connsiteX18" fmla="*/ 1757209 w 1832415"/>
                  <a:gd name="connsiteY18" fmla="*/ 1425347 h 2624992"/>
                  <a:gd name="connsiteX19" fmla="*/ 1757209 w 1832415"/>
                  <a:gd name="connsiteY19" fmla="*/ 1613479 h 2624992"/>
                  <a:gd name="connsiteX20" fmla="*/ 1576407 w 1832415"/>
                  <a:gd name="connsiteY20" fmla="*/ 1742972 h 2624992"/>
                  <a:gd name="connsiteX21" fmla="*/ 1674138 w 1832415"/>
                  <a:gd name="connsiteY21" fmla="*/ 1948207 h 2624992"/>
                  <a:gd name="connsiteX22" fmla="*/ 1679025 w 1832415"/>
                  <a:gd name="connsiteY22" fmla="*/ 2138782 h 2624992"/>
                  <a:gd name="connsiteX23" fmla="*/ 1468903 w 1832415"/>
                  <a:gd name="connsiteY23" fmla="*/ 2273162 h 2624992"/>
                  <a:gd name="connsiteX24" fmla="*/ 1437141 w 1832415"/>
                  <a:gd name="connsiteY24" fmla="*/ 2407541 h 2624992"/>
                  <a:gd name="connsiteX25" fmla="*/ 1366286 w 1832415"/>
                  <a:gd name="connsiteY25" fmla="*/ 2519932 h 2624992"/>
                  <a:gd name="connsiteX26" fmla="*/ 1358956 w 1832415"/>
                  <a:gd name="connsiteY26" fmla="*/ 2519932 h 2624992"/>
                  <a:gd name="connsiteX27" fmla="*/ 1341854 w 1832415"/>
                  <a:gd name="connsiteY27" fmla="*/ 2473510 h 2624992"/>
                  <a:gd name="connsiteX28" fmla="*/ 1336967 w 1832415"/>
                  <a:gd name="connsiteY28" fmla="*/ 2537035 h 2624992"/>
                  <a:gd name="connsiteX29" fmla="*/ 1327194 w 1832415"/>
                  <a:gd name="connsiteY29" fmla="*/ 2539478 h 2624992"/>
                  <a:gd name="connsiteX30" fmla="*/ 1209917 w 1832415"/>
                  <a:gd name="connsiteY30" fmla="*/ 2246285 h 2624992"/>
                  <a:gd name="connsiteX31" fmla="*/ 1121959 w 1832415"/>
                  <a:gd name="connsiteY31" fmla="*/ 2180317 h 2624992"/>
                  <a:gd name="connsiteX32" fmla="*/ 1009569 w 1832415"/>
                  <a:gd name="connsiteY32" fmla="*/ 2170544 h 2624992"/>
                  <a:gd name="connsiteX33" fmla="*/ 831210 w 1832415"/>
                  <a:gd name="connsiteY33" fmla="*/ 2131452 h 2624992"/>
                  <a:gd name="connsiteX34" fmla="*/ 743252 w 1832415"/>
                  <a:gd name="connsiteY34" fmla="*/ 1928660 h 2624992"/>
                  <a:gd name="connsiteX35" fmla="*/ 442730 w 1832415"/>
                  <a:gd name="connsiteY35" fmla="*/ 1882238 h 2624992"/>
                  <a:gd name="connsiteX36" fmla="*/ 303464 w 1832415"/>
                  <a:gd name="connsiteY36" fmla="*/ 1652571 h 2624992"/>
                  <a:gd name="connsiteX37" fmla="*/ 279031 w 1832415"/>
                  <a:gd name="connsiteY37" fmla="*/ 1523078 h 2624992"/>
                  <a:gd name="connsiteX38" fmla="*/ 203290 w 1832415"/>
                  <a:gd name="connsiteY38" fmla="*/ 1432677 h 2624992"/>
                  <a:gd name="connsiteX39" fmla="*/ 108002 w 1832415"/>
                  <a:gd name="connsiteY39" fmla="*/ 1261648 h 2624992"/>
                  <a:gd name="connsiteX40" fmla="*/ 252155 w 1832415"/>
                  <a:gd name="connsiteY40" fmla="*/ 1071073 h 2624992"/>
                  <a:gd name="connsiteX41" fmla="*/ 364546 w 1832415"/>
                  <a:gd name="connsiteY41" fmla="*/ 853622 h 2624992"/>
                  <a:gd name="connsiteX42" fmla="*/ 244825 w 1832415"/>
                  <a:gd name="connsiteY42" fmla="*/ 726572 h 2624992"/>
                  <a:gd name="connsiteX43" fmla="*/ 129992 w 1832415"/>
                  <a:gd name="connsiteY43" fmla="*/ 599522 h 2624992"/>
                  <a:gd name="connsiteX44" fmla="*/ 90900 w 1832415"/>
                  <a:gd name="connsiteY44" fmla="*/ 335649 h 2624992"/>
                  <a:gd name="connsiteX45" fmla="*/ 342556 w 1832415"/>
                  <a:gd name="connsiteY45" fmla="*/ 272124 h 2624992"/>
                  <a:gd name="connsiteX46" fmla="*/ 652852 w 1832415"/>
                  <a:gd name="connsiteY46" fmla="*/ 445596 h 2624992"/>
                  <a:gd name="connsiteX47" fmla="*/ 757912 w 1832415"/>
                  <a:gd name="connsiteY47" fmla="*/ 548213 h 2624992"/>
                  <a:gd name="connsiteX48" fmla="*/ 770128 w 1832415"/>
                  <a:gd name="connsiteY48" fmla="*/ 562873 h 2624992"/>
                  <a:gd name="connsiteX49" fmla="*/ 98229 w 1832415"/>
                  <a:gd name="connsiteY49" fmla="*/ 203712 h 2624992"/>
                  <a:gd name="connsiteX50" fmla="*/ 137322 w 1832415"/>
                  <a:gd name="connsiteY50" fmla="*/ 729015 h 2624992"/>
                  <a:gd name="connsiteX51" fmla="*/ 61580 w 1832415"/>
                  <a:gd name="connsiteY51" fmla="*/ 1168804 h 2624992"/>
                  <a:gd name="connsiteX52" fmla="*/ 144651 w 1832415"/>
                  <a:gd name="connsiteY52" fmla="*/ 1483985 h 2624992"/>
                  <a:gd name="connsiteX53" fmla="*/ 281475 w 1832415"/>
                  <a:gd name="connsiteY53" fmla="*/ 1647684 h 2624992"/>
                  <a:gd name="connsiteX54" fmla="*/ 301021 w 1832415"/>
                  <a:gd name="connsiteY54" fmla="*/ 1784508 h 2624992"/>
                  <a:gd name="connsiteX55" fmla="*/ 743252 w 1832415"/>
                  <a:gd name="connsiteY55" fmla="*/ 2080143 h 2624992"/>
                  <a:gd name="connsiteX56" fmla="*/ 1075537 w 1832415"/>
                  <a:gd name="connsiteY56" fmla="*/ 2246285 h 2624992"/>
                  <a:gd name="connsiteX57" fmla="*/ 1229463 w 1832415"/>
                  <a:gd name="connsiteY57" fmla="*/ 2451520 h 2624992"/>
                  <a:gd name="connsiteX58" fmla="*/ 1354070 w 1832415"/>
                  <a:gd name="connsiteY58" fmla="*/ 2624992 h 2624992"/>
                  <a:gd name="connsiteX59" fmla="*/ 1471347 w 1832415"/>
                  <a:gd name="connsiteY59" fmla="*/ 2395325 h 2624992"/>
                  <a:gd name="connsiteX60" fmla="*/ 1615500 w 1832415"/>
                  <a:gd name="connsiteY60" fmla="*/ 2229183 h 2624992"/>
                  <a:gd name="connsiteX61" fmla="*/ 1718117 w 1832415"/>
                  <a:gd name="connsiteY61" fmla="*/ 1950650 h 2624992"/>
                  <a:gd name="connsiteX62" fmla="*/ 1771869 w 1832415"/>
                  <a:gd name="connsiteY62" fmla="*/ 1681890 h 2624992"/>
                  <a:gd name="connsiteX63" fmla="*/ 1749879 w 1832415"/>
                  <a:gd name="connsiteY63" fmla="*/ 1337389 h 2624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1832415" h="2624992">
                    <a:moveTo>
                      <a:pt x="1749879" y="1337389"/>
                    </a:moveTo>
                    <a:cubicBezTo>
                      <a:pt x="1681468" y="1234772"/>
                      <a:pt x="1703457" y="1210339"/>
                      <a:pt x="1732777" y="1034424"/>
                    </a:cubicBezTo>
                    <a:cubicBezTo>
                      <a:pt x="1762096" y="858508"/>
                      <a:pt x="1617943" y="846292"/>
                      <a:pt x="1466460" y="704582"/>
                    </a:cubicBezTo>
                    <a:cubicBezTo>
                      <a:pt x="1314978" y="562873"/>
                      <a:pt x="1576407" y="394287"/>
                      <a:pt x="1466460" y="181723"/>
                    </a:cubicBezTo>
                    <a:cubicBezTo>
                      <a:pt x="1356513" y="-30842"/>
                      <a:pt x="1131732" y="-60161"/>
                      <a:pt x="921611" y="110868"/>
                    </a:cubicBezTo>
                    <a:cubicBezTo>
                      <a:pt x="721263" y="274567"/>
                      <a:pt x="770128" y="538440"/>
                      <a:pt x="775015" y="560430"/>
                    </a:cubicBezTo>
                    <a:cubicBezTo>
                      <a:pt x="775015" y="560430"/>
                      <a:pt x="775015" y="560430"/>
                      <a:pt x="777458" y="562873"/>
                    </a:cubicBezTo>
                    <a:cubicBezTo>
                      <a:pt x="777458" y="562873"/>
                      <a:pt x="777458" y="562873"/>
                      <a:pt x="777458" y="562873"/>
                    </a:cubicBezTo>
                    <a:cubicBezTo>
                      <a:pt x="765242" y="477358"/>
                      <a:pt x="779902" y="386957"/>
                      <a:pt x="816551" y="303886"/>
                    </a:cubicBezTo>
                    <a:cubicBezTo>
                      <a:pt x="850756" y="225702"/>
                      <a:pt x="906951" y="149960"/>
                      <a:pt x="992466" y="101095"/>
                    </a:cubicBezTo>
                    <a:cubicBezTo>
                      <a:pt x="1068207" y="59559"/>
                      <a:pt x="1168381" y="32683"/>
                      <a:pt x="1261226" y="49786"/>
                    </a:cubicBezTo>
                    <a:cubicBezTo>
                      <a:pt x="1354070" y="66889"/>
                      <a:pt x="1420038" y="125527"/>
                      <a:pt x="1442028" y="198826"/>
                    </a:cubicBezTo>
                    <a:cubicBezTo>
                      <a:pt x="1461574" y="269680"/>
                      <a:pt x="1427368" y="338092"/>
                      <a:pt x="1388276" y="399174"/>
                    </a:cubicBezTo>
                    <a:cubicBezTo>
                      <a:pt x="1349183" y="462699"/>
                      <a:pt x="1288102" y="531110"/>
                      <a:pt x="1285658" y="604408"/>
                    </a:cubicBezTo>
                    <a:cubicBezTo>
                      <a:pt x="1283215" y="687480"/>
                      <a:pt x="1378503" y="736345"/>
                      <a:pt x="1459130" y="775437"/>
                    </a:cubicBezTo>
                    <a:cubicBezTo>
                      <a:pt x="1529985" y="809643"/>
                      <a:pt x="1613056" y="836519"/>
                      <a:pt x="1666808" y="890271"/>
                    </a:cubicBezTo>
                    <a:cubicBezTo>
                      <a:pt x="1727890" y="948909"/>
                      <a:pt x="1725447" y="1029537"/>
                      <a:pt x="1703457" y="1100392"/>
                    </a:cubicBezTo>
                    <a:cubicBezTo>
                      <a:pt x="1686354" y="1154144"/>
                      <a:pt x="1654592" y="1207896"/>
                      <a:pt x="1661922" y="1264091"/>
                    </a:cubicBezTo>
                    <a:cubicBezTo>
                      <a:pt x="1669252" y="1327616"/>
                      <a:pt x="1718117" y="1371595"/>
                      <a:pt x="1757209" y="1425347"/>
                    </a:cubicBezTo>
                    <a:cubicBezTo>
                      <a:pt x="1798745" y="1481542"/>
                      <a:pt x="1835394" y="1567057"/>
                      <a:pt x="1757209" y="1613479"/>
                    </a:cubicBezTo>
                    <a:cubicBezTo>
                      <a:pt x="1696128" y="1650128"/>
                      <a:pt x="1591067" y="1672117"/>
                      <a:pt x="1576407" y="1742972"/>
                    </a:cubicBezTo>
                    <a:cubicBezTo>
                      <a:pt x="1561748" y="1816270"/>
                      <a:pt x="1637489" y="1887125"/>
                      <a:pt x="1674138" y="1948207"/>
                    </a:cubicBezTo>
                    <a:cubicBezTo>
                      <a:pt x="1713230" y="2009288"/>
                      <a:pt x="1737663" y="2080143"/>
                      <a:pt x="1679025" y="2138782"/>
                    </a:cubicBezTo>
                    <a:cubicBezTo>
                      <a:pt x="1622830" y="2194977"/>
                      <a:pt x="1512882" y="2207193"/>
                      <a:pt x="1468903" y="2273162"/>
                    </a:cubicBezTo>
                    <a:cubicBezTo>
                      <a:pt x="1442028" y="2312254"/>
                      <a:pt x="1446914" y="2363562"/>
                      <a:pt x="1437141" y="2407541"/>
                    </a:cubicBezTo>
                    <a:cubicBezTo>
                      <a:pt x="1427368" y="2451520"/>
                      <a:pt x="1405379" y="2488169"/>
                      <a:pt x="1366286" y="2519932"/>
                    </a:cubicBezTo>
                    <a:cubicBezTo>
                      <a:pt x="1363843" y="2522375"/>
                      <a:pt x="1358956" y="2522375"/>
                      <a:pt x="1358956" y="2519932"/>
                    </a:cubicBezTo>
                    <a:cubicBezTo>
                      <a:pt x="1351627" y="2505272"/>
                      <a:pt x="1344297" y="2490612"/>
                      <a:pt x="1341854" y="2473510"/>
                    </a:cubicBezTo>
                    <a:cubicBezTo>
                      <a:pt x="1339410" y="2495499"/>
                      <a:pt x="1339410" y="2515045"/>
                      <a:pt x="1336967" y="2537035"/>
                    </a:cubicBezTo>
                    <a:cubicBezTo>
                      <a:pt x="1336967" y="2539478"/>
                      <a:pt x="1332080" y="2541921"/>
                      <a:pt x="1327194" y="2539478"/>
                    </a:cubicBezTo>
                    <a:cubicBezTo>
                      <a:pt x="1224577" y="2461293"/>
                      <a:pt x="1275885" y="2339130"/>
                      <a:pt x="1209917" y="2246285"/>
                    </a:cubicBezTo>
                    <a:cubicBezTo>
                      <a:pt x="1190371" y="2219410"/>
                      <a:pt x="1161052" y="2192534"/>
                      <a:pt x="1121959" y="2180317"/>
                    </a:cubicBezTo>
                    <a:cubicBezTo>
                      <a:pt x="1085310" y="2170544"/>
                      <a:pt x="1048661" y="2168101"/>
                      <a:pt x="1009569" y="2170544"/>
                    </a:cubicBezTo>
                    <a:cubicBezTo>
                      <a:pt x="946044" y="2172987"/>
                      <a:pt x="875189" y="2172987"/>
                      <a:pt x="831210" y="2131452"/>
                    </a:cubicBezTo>
                    <a:cubicBezTo>
                      <a:pt x="770128" y="2072813"/>
                      <a:pt x="801891" y="1987299"/>
                      <a:pt x="743252" y="1928660"/>
                    </a:cubicBezTo>
                    <a:cubicBezTo>
                      <a:pt x="665068" y="1855362"/>
                      <a:pt x="540461" y="1904228"/>
                      <a:pt x="442730" y="1882238"/>
                    </a:cubicBezTo>
                    <a:cubicBezTo>
                      <a:pt x="315680" y="1852919"/>
                      <a:pt x="301021" y="1740529"/>
                      <a:pt x="303464" y="1652571"/>
                    </a:cubicBezTo>
                    <a:cubicBezTo>
                      <a:pt x="303464" y="1606149"/>
                      <a:pt x="305907" y="1564613"/>
                      <a:pt x="279031" y="1523078"/>
                    </a:cubicBezTo>
                    <a:cubicBezTo>
                      <a:pt x="259485" y="1491315"/>
                      <a:pt x="230166" y="1461996"/>
                      <a:pt x="203290" y="1432677"/>
                    </a:cubicBezTo>
                    <a:cubicBezTo>
                      <a:pt x="154424" y="1383811"/>
                      <a:pt x="98229" y="1327616"/>
                      <a:pt x="108002" y="1261648"/>
                    </a:cubicBezTo>
                    <a:cubicBezTo>
                      <a:pt x="120219" y="1183463"/>
                      <a:pt x="191074" y="1127268"/>
                      <a:pt x="252155" y="1071073"/>
                    </a:cubicBezTo>
                    <a:cubicBezTo>
                      <a:pt x="313237" y="1014878"/>
                      <a:pt x="403638" y="936693"/>
                      <a:pt x="364546" y="853622"/>
                    </a:cubicBezTo>
                    <a:cubicBezTo>
                      <a:pt x="340113" y="804756"/>
                      <a:pt x="288804" y="763221"/>
                      <a:pt x="244825" y="726572"/>
                    </a:cubicBezTo>
                    <a:cubicBezTo>
                      <a:pt x="198403" y="687480"/>
                      <a:pt x="159311" y="648387"/>
                      <a:pt x="129992" y="599522"/>
                    </a:cubicBezTo>
                    <a:cubicBezTo>
                      <a:pt x="86013" y="523780"/>
                      <a:pt x="32261" y="413833"/>
                      <a:pt x="90900" y="335649"/>
                    </a:cubicBezTo>
                    <a:cubicBezTo>
                      <a:pt x="142208" y="269680"/>
                      <a:pt x="252155" y="255021"/>
                      <a:pt x="342556" y="272124"/>
                    </a:cubicBezTo>
                    <a:cubicBezTo>
                      <a:pt x="467163" y="296556"/>
                      <a:pt x="567337" y="372298"/>
                      <a:pt x="652852" y="445596"/>
                    </a:cubicBezTo>
                    <a:cubicBezTo>
                      <a:pt x="691944" y="477358"/>
                      <a:pt x="726150" y="511564"/>
                      <a:pt x="757912" y="548213"/>
                    </a:cubicBezTo>
                    <a:cubicBezTo>
                      <a:pt x="762799" y="553100"/>
                      <a:pt x="765242" y="557986"/>
                      <a:pt x="770128" y="562873"/>
                    </a:cubicBezTo>
                    <a:cubicBezTo>
                      <a:pt x="628419" y="259907"/>
                      <a:pt x="291248" y="86435"/>
                      <a:pt x="98229" y="203712"/>
                    </a:cubicBezTo>
                    <a:cubicBezTo>
                      <a:pt x="-94789" y="320989"/>
                      <a:pt x="39591" y="577532"/>
                      <a:pt x="137322" y="729015"/>
                    </a:cubicBezTo>
                    <a:cubicBezTo>
                      <a:pt x="235052" y="878055"/>
                      <a:pt x="166641" y="1009991"/>
                      <a:pt x="61580" y="1168804"/>
                    </a:cubicBezTo>
                    <a:cubicBezTo>
                      <a:pt x="-43480" y="1327616"/>
                      <a:pt x="61580" y="1430234"/>
                      <a:pt x="144651" y="1483985"/>
                    </a:cubicBezTo>
                    <a:cubicBezTo>
                      <a:pt x="227723" y="1537737"/>
                      <a:pt x="279031" y="1557283"/>
                      <a:pt x="281475" y="1647684"/>
                    </a:cubicBezTo>
                    <a:cubicBezTo>
                      <a:pt x="283918" y="1735642"/>
                      <a:pt x="301021" y="1784508"/>
                      <a:pt x="301021" y="1784508"/>
                    </a:cubicBezTo>
                    <a:cubicBezTo>
                      <a:pt x="408525" y="2077700"/>
                      <a:pt x="674841" y="1892011"/>
                      <a:pt x="743252" y="2080143"/>
                    </a:cubicBezTo>
                    <a:cubicBezTo>
                      <a:pt x="814107" y="2268275"/>
                      <a:pt x="960704" y="2194977"/>
                      <a:pt x="1075537" y="2246285"/>
                    </a:cubicBezTo>
                    <a:cubicBezTo>
                      <a:pt x="1190371" y="2297594"/>
                      <a:pt x="1239236" y="2307367"/>
                      <a:pt x="1229463" y="2451520"/>
                    </a:cubicBezTo>
                    <a:cubicBezTo>
                      <a:pt x="1219690" y="2595673"/>
                      <a:pt x="1354070" y="2624992"/>
                      <a:pt x="1354070" y="2624992"/>
                    </a:cubicBezTo>
                    <a:cubicBezTo>
                      <a:pt x="1380946" y="2532148"/>
                      <a:pt x="1488450" y="2488169"/>
                      <a:pt x="1471347" y="2395325"/>
                    </a:cubicBezTo>
                    <a:cubicBezTo>
                      <a:pt x="1454244" y="2302481"/>
                      <a:pt x="1515326" y="2300038"/>
                      <a:pt x="1615500" y="2229183"/>
                    </a:cubicBezTo>
                    <a:cubicBezTo>
                      <a:pt x="1718117" y="2160771"/>
                      <a:pt x="1781642" y="2067927"/>
                      <a:pt x="1718117" y="1950650"/>
                    </a:cubicBezTo>
                    <a:cubicBezTo>
                      <a:pt x="1657035" y="1830930"/>
                      <a:pt x="1661922" y="1779621"/>
                      <a:pt x="1771869" y="1681890"/>
                    </a:cubicBezTo>
                    <a:cubicBezTo>
                      <a:pt x="1884259" y="1576830"/>
                      <a:pt x="1818291" y="1440006"/>
                      <a:pt x="1749879" y="1337389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22" name="Freeform: Shape 3421">
                <a:extLst>
                  <a:ext uri="{FF2B5EF4-FFF2-40B4-BE49-F238E27FC236}">
                    <a16:creationId xmlns:a16="http://schemas.microsoft.com/office/drawing/2014/main" id="{D1725992-E216-4877-8AD7-35EAF57B5269}"/>
                  </a:ext>
                </a:extLst>
              </p:cNvPr>
              <p:cNvSpPr/>
              <p:nvPr/>
            </p:nvSpPr>
            <p:spPr>
              <a:xfrm>
                <a:off x="830754" y="902475"/>
                <a:ext cx="378706" cy="852701"/>
              </a:xfrm>
              <a:custGeom>
                <a:avLst/>
                <a:gdLst>
                  <a:gd name="connsiteX0" fmla="*/ 185688 w 378706"/>
                  <a:gd name="connsiteY0" fmla="*/ 679229 h 852701"/>
                  <a:gd name="connsiteX1" fmla="*/ 180802 w 378706"/>
                  <a:gd name="connsiteY1" fmla="*/ 801393 h 852701"/>
                  <a:gd name="connsiteX2" fmla="*/ 254100 w 378706"/>
                  <a:gd name="connsiteY2" fmla="*/ 647466 h 852701"/>
                  <a:gd name="connsiteX3" fmla="*/ 261430 w 378706"/>
                  <a:gd name="connsiteY3" fmla="*/ 649910 h 852701"/>
                  <a:gd name="connsiteX4" fmla="*/ 300522 w 378706"/>
                  <a:gd name="connsiteY4" fmla="*/ 852701 h 852701"/>
                  <a:gd name="connsiteX5" fmla="*/ 312739 w 378706"/>
                  <a:gd name="connsiteY5" fmla="*/ 679229 h 852701"/>
                  <a:gd name="connsiteX6" fmla="*/ 320068 w 378706"/>
                  <a:gd name="connsiteY6" fmla="*/ 674342 h 852701"/>
                  <a:gd name="connsiteX7" fmla="*/ 378707 w 378706"/>
                  <a:gd name="connsiteY7" fmla="*/ 698775 h 852701"/>
                  <a:gd name="connsiteX8" fmla="*/ 280976 w 378706"/>
                  <a:gd name="connsiteY8" fmla="*/ 500870 h 852701"/>
                  <a:gd name="connsiteX9" fmla="*/ 222337 w 378706"/>
                  <a:gd name="connsiteY9" fmla="*/ 256543 h 852701"/>
                  <a:gd name="connsiteX10" fmla="*/ 229667 w 378706"/>
                  <a:gd name="connsiteY10" fmla="*/ 251657 h 852701"/>
                  <a:gd name="connsiteX11" fmla="*/ 320068 w 378706"/>
                  <a:gd name="connsiteY11" fmla="*/ 293192 h 852701"/>
                  <a:gd name="connsiteX12" fmla="*/ 364047 w 378706"/>
                  <a:gd name="connsiteY12" fmla="*/ 320068 h 852701"/>
                  <a:gd name="connsiteX13" fmla="*/ 332285 w 378706"/>
                  <a:gd name="connsiteY13" fmla="*/ 290749 h 852701"/>
                  <a:gd name="connsiteX14" fmla="*/ 224781 w 378706"/>
                  <a:gd name="connsiteY14" fmla="*/ 190575 h 852701"/>
                  <a:gd name="connsiteX15" fmla="*/ 134380 w 378706"/>
                  <a:gd name="connsiteY15" fmla="*/ 0 h 852701"/>
                  <a:gd name="connsiteX16" fmla="*/ 80628 w 378706"/>
                  <a:gd name="connsiteY16" fmla="*/ 207678 h 852701"/>
                  <a:gd name="connsiteX17" fmla="*/ 7330 w 378706"/>
                  <a:gd name="connsiteY17" fmla="*/ 393366 h 852701"/>
                  <a:gd name="connsiteX18" fmla="*/ 0 w 378706"/>
                  <a:gd name="connsiteY18" fmla="*/ 454448 h 852701"/>
                  <a:gd name="connsiteX19" fmla="*/ 29319 w 378706"/>
                  <a:gd name="connsiteY19" fmla="*/ 371377 h 852701"/>
                  <a:gd name="connsiteX20" fmla="*/ 68412 w 378706"/>
                  <a:gd name="connsiteY20" fmla="*/ 268760 h 852701"/>
                  <a:gd name="connsiteX21" fmla="*/ 117277 w 378706"/>
                  <a:gd name="connsiteY21" fmla="*/ 219894 h 852701"/>
                  <a:gd name="connsiteX22" fmla="*/ 178359 w 378706"/>
                  <a:gd name="connsiteY22" fmla="*/ 254100 h 852701"/>
                  <a:gd name="connsiteX23" fmla="*/ 185688 w 378706"/>
                  <a:gd name="connsiteY23" fmla="*/ 258987 h 852701"/>
                  <a:gd name="connsiteX24" fmla="*/ 188132 w 378706"/>
                  <a:gd name="connsiteY24" fmla="*/ 273646 h 852701"/>
                  <a:gd name="connsiteX25" fmla="*/ 188132 w 378706"/>
                  <a:gd name="connsiteY25" fmla="*/ 276090 h 852701"/>
                  <a:gd name="connsiteX26" fmla="*/ 222337 w 378706"/>
                  <a:gd name="connsiteY26" fmla="*/ 388480 h 852701"/>
                  <a:gd name="connsiteX27" fmla="*/ 219894 w 378706"/>
                  <a:gd name="connsiteY27" fmla="*/ 393366 h 852701"/>
                  <a:gd name="connsiteX28" fmla="*/ 219894 w 378706"/>
                  <a:gd name="connsiteY28" fmla="*/ 398253 h 852701"/>
                  <a:gd name="connsiteX29" fmla="*/ 212564 w 378706"/>
                  <a:gd name="connsiteY29" fmla="*/ 530190 h 852701"/>
                  <a:gd name="connsiteX30" fmla="*/ 185688 w 378706"/>
                  <a:gd name="connsiteY30" fmla="*/ 679229 h 852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378706" h="852701">
                    <a:moveTo>
                      <a:pt x="185688" y="679229"/>
                    </a:moveTo>
                    <a:cubicBezTo>
                      <a:pt x="180802" y="720765"/>
                      <a:pt x="178359" y="759857"/>
                      <a:pt x="180802" y="801393"/>
                    </a:cubicBezTo>
                    <a:cubicBezTo>
                      <a:pt x="193018" y="745197"/>
                      <a:pt x="197905" y="679229"/>
                      <a:pt x="254100" y="647466"/>
                    </a:cubicBezTo>
                    <a:cubicBezTo>
                      <a:pt x="256543" y="645023"/>
                      <a:pt x="261430" y="647466"/>
                      <a:pt x="261430" y="649910"/>
                    </a:cubicBezTo>
                    <a:cubicBezTo>
                      <a:pt x="290749" y="715878"/>
                      <a:pt x="295636" y="784290"/>
                      <a:pt x="300522" y="852701"/>
                    </a:cubicBezTo>
                    <a:cubicBezTo>
                      <a:pt x="302965" y="794063"/>
                      <a:pt x="310295" y="737868"/>
                      <a:pt x="312739" y="679229"/>
                    </a:cubicBezTo>
                    <a:cubicBezTo>
                      <a:pt x="312739" y="676786"/>
                      <a:pt x="315182" y="674342"/>
                      <a:pt x="320068" y="674342"/>
                    </a:cubicBezTo>
                    <a:cubicBezTo>
                      <a:pt x="342058" y="679229"/>
                      <a:pt x="361604" y="686559"/>
                      <a:pt x="378707" y="698775"/>
                    </a:cubicBezTo>
                    <a:cubicBezTo>
                      <a:pt x="342058" y="635250"/>
                      <a:pt x="290749" y="571725"/>
                      <a:pt x="280976" y="500870"/>
                    </a:cubicBezTo>
                    <a:cubicBezTo>
                      <a:pt x="268760" y="417799"/>
                      <a:pt x="232111" y="339615"/>
                      <a:pt x="222337" y="256543"/>
                    </a:cubicBezTo>
                    <a:cubicBezTo>
                      <a:pt x="222337" y="254100"/>
                      <a:pt x="224781" y="251657"/>
                      <a:pt x="229667" y="251657"/>
                    </a:cubicBezTo>
                    <a:cubicBezTo>
                      <a:pt x="261430" y="256543"/>
                      <a:pt x="293192" y="276090"/>
                      <a:pt x="320068" y="293192"/>
                    </a:cubicBezTo>
                    <a:cubicBezTo>
                      <a:pt x="334728" y="302965"/>
                      <a:pt x="349388" y="310295"/>
                      <a:pt x="364047" y="320068"/>
                    </a:cubicBezTo>
                    <a:cubicBezTo>
                      <a:pt x="349388" y="307852"/>
                      <a:pt x="334728" y="293192"/>
                      <a:pt x="332285" y="290749"/>
                    </a:cubicBezTo>
                    <a:cubicBezTo>
                      <a:pt x="293192" y="261430"/>
                      <a:pt x="254100" y="227224"/>
                      <a:pt x="224781" y="190575"/>
                    </a:cubicBezTo>
                    <a:cubicBezTo>
                      <a:pt x="178359" y="131937"/>
                      <a:pt x="153926" y="68412"/>
                      <a:pt x="134380" y="0"/>
                    </a:cubicBezTo>
                    <a:cubicBezTo>
                      <a:pt x="141710" y="70855"/>
                      <a:pt x="112390" y="141710"/>
                      <a:pt x="80628" y="207678"/>
                    </a:cubicBezTo>
                    <a:cubicBezTo>
                      <a:pt x="51309" y="266316"/>
                      <a:pt x="17103" y="327398"/>
                      <a:pt x="7330" y="393366"/>
                    </a:cubicBezTo>
                    <a:cubicBezTo>
                      <a:pt x="0" y="417799"/>
                      <a:pt x="0" y="434902"/>
                      <a:pt x="0" y="454448"/>
                    </a:cubicBezTo>
                    <a:cubicBezTo>
                      <a:pt x="9773" y="425129"/>
                      <a:pt x="19546" y="398253"/>
                      <a:pt x="29319" y="371377"/>
                    </a:cubicBezTo>
                    <a:cubicBezTo>
                      <a:pt x="41536" y="337171"/>
                      <a:pt x="48865" y="300522"/>
                      <a:pt x="68412" y="268760"/>
                    </a:cubicBezTo>
                    <a:cubicBezTo>
                      <a:pt x="78185" y="251657"/>
                      <a:pt x="92844" y="227224"/>
                      <a:pt x="117277" y="219894"/>
                    </a:cubicBezTo>
                    <a:cubicBezTo>
                      <a:pt x="146596" y="210121"/>
                      <a:pt x="166142" y="232111"/>
                      <a:pt x="178359" y="254100"/>
                    </a:cubicBezTo>
                    <a:cubicBezTo>
                      <a:pt x="180802" y="254100"/>
                      <a:pt x="185688" y="254100"/>
                      <a:pt x="185688" y="258987"/>
                    </a:cubicBezTo>
                    <a:cubicBezTo>
                      <a:pt x="185688" y="263873"/>
                      <a:pt x="188132" y="268760"/>
                      <a:pt x="188132" y="273646"/>
                    </a:cubicBezTo>
                    <a:cubicBezTo>
                      <a:pt x="188132" y="273646"/>
                      <a:pt x="188132" y="276090"/>
                      <a:pt x="188132" y="276090"/>
                    </a:cubicBezTo>
                    <a:cubicBezTo>
                      <a:pt x="205235" y="312739"/>
                      <a:pt x="212564" y="351831"/>
                      <a:pt x="222337" y="388480"/>
                    </a:cubicBezTo>
                    <a:cubicBezTo>
                      <a:pt x="222337" y="390923"/>
                      <a:pt x="219894" y="393366"/>
                      <a:pt x="219894" y="393366"/>
                    </a:cubicBezTo>
                    <a:cubicBezTo>
                      <a:pt x="219894" y="395810"/>
                      <a:pt x="219894" y="395810"/>
                      <a:pt x="219894" y="398253"/>
                    </a:cubicBezTo>
                    <a:cubicBezTo>
                      <a:pt x="224781" y="442232"/>
                      <a:pt x="219894" y="486211"/>
                      <a:pt x="212564" y="530190"/>
                    </a:cubicBezTo>
                    <a:cubicBezTo>
                      <a:pt x="200348" y="576612"/>
                      <a:pt x="193018" y="627920"/>
                      <a:pt x="185688" y="679229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23" name="Freeform: Shape 3422">
                <a:extLst>
                  <a:ext uri="{FF2B5EF4-FFF2-40B4-BE49-F238E27FC236}">
                    <a16:creationId xmlns:a16="http://schemas.microsoft.com/office/drawing/2014/main" id="{E90E0979-5CA7-4507-877C-694FAE651CBF}"/>
                  </a:ext>
                </a:extLst>
              </p:cNvPr>
              <p:cNvSpPr/>
              <p:nvPr/>
            </p:nvSpPr>
            <p:spPr>
              <a:xfrm>
                <a:off x="41578" y="-74832"/>
                <a:ext cx="1089698" cy="1216748"/>
              </a:xfrm>
              <a:custGeom>
                <a:avLst/>
                <a:gdLst>
                  <a:gd name="connsiteX0" fmla="*/ 767187 w 1089698"/>
                  <a:gd name="connsiteY0" fmla="*/ 776960 h 1216748"/>
                  <a:gd name="connsiteX1" fmla="*/ 645023 w 1089698"/>
                  <a:gd name="connsiteY1" fmla="*/ 935772 h 1216748"/>
                  <a:gd name="connsiteX2" fmla="*/ 486211 w 1089698"/>
                  <a:gd name="connsiteY2" fmla="*/ 1216748 h 1216748"/>
                  <a:gd name="connsiteX3" fmla="*/ 527746 w 1089698"/>
                  <a:gd name="connsiteY3" fmla="*/ 1148337 h 1216748"/>
                  <a:gd name="connsiteX4" fmla="*/ 657239 w 1089698"/>
                  <a:gd name="connsiteY4" fmla="*/ 967535 h 1216748"/>
                  <a:gd name="connsiteX5" fmla="*/ 791619 w 1089698"/>
                  <a:gd name="connsiteY5" fmla="*/ 860031 h 1216748"/>
                  <a:gd name="connsiteX6" fmla="*/ 906453 w 1089698"/>
                  <a:gd name="connsiteY6" fmla="*/ 923556 h 1216748"/>
                  <a:gd name="connsiteX7" fmla="*/ 894237 w 1089698"/>
                  <a:gd name="connsiteY7" fmla="*/ 872247 h 1216748"/>
                  <a:gd name="connsiteX8" fmla="*/ 899123 w 1089698"/>
                  <a:gd name="connsiteY8" fmla="*/ 867361 h 1216748"/>
                  <a:gd name="connsiteX9" fmla="*/ 1089698 w 1089698"/>
                  <a:gd name="connsiteY9" fmla="*/ 904010 h 1216748"/>
                  <a:gd name="connsiteX10" fmla="*/ 1031060 w 1089698"/>
                  <a:gd name="connsiteY10" fmla="*/ 864917 h 1216748"/>
                  <a:gd name="connsiteX11" fmla="*/ 935772 w 1089698"/>
                  <a:gd name="connsiteY11" fmla="*/ 806279 h 1216748"/>
                  <a:gd name="connsiteX12" fmla="*/ 820939 w 1089698"/>
                  <a:gd name="connsiteY12" fmla="*/ 647466 h 1216748"/>
                  <a:gd name="connsiteX13" fmla="*/ 813609 w 1089698"/>
                  <a:gd name="connsiteY13" fmla="*/ 586385 h 1216748"/>
                  <a:gd name="connsiteX14" fmla="*/ 882020 w 1089698"/>
                  <a:gd name="connsiteY14" fmla="*/ 547292 h 1216748"/>
                  <a:gd name="connsiteX15" fmla="*/ 1060379 w 1089698"/>
                  <a:gd name="connsiteY15" fmla="*/ 515530 h 1216748"/>
                  <a:gd name="connsiteX16" fmla="*/ 925999 w 1089698"/>
                  <a:gd name="connsiteY16" fmla="*/ 522860 h 1216748"/>
                  <a:gd name="connsiteX17" fmla="*/ 811166 w 1089698"/>
                  <a:gd name="connsiteY17" fmla="*/ 520416 h 1216748"/>
                  <a:gd name="connsiteX18" fmla="*/ 776960 w 1089698"/>
                  <a:gd name="connsiteY18" fmla="*/ 471551 h 1216748"/>
                  <a:gd name="connsiteX19" fmla="*/ 779403 w 1089698"/>
                  <a:gd name="connsiteY19" fmla="*/ 378707 h 1216748"/>
                  <a:gd name="connsiteX20" fmla="*/ 798949 w 1089698"/>
                  <a:gd name="connsiteY20" fmla="*/ 166142 h 1216748"/>
                  <a:gd name="connsiteX21" fmla="*/ 889350 w 1089698"/>
                  <a:gd name="connsiteY21" fmla="*/ 0 h 1216748"/>
                  <a:gd name="connsiteX22" fmla="*/ 730538 w 1089698"/>
                  <a:gd name="connsiteY22" fmla="*/ 168586 h 1216748"/>
                  <a:gd name="connsiteX23" fmla="*/ 703662 w 1089698"/>
                  <a:gd name="connsiteY23" fmla="*/ 300522 h 1216748"/>
                  <a:gd name="connsiteX24" fmla="*/ 698775 w 1089698"/>
                  <a:gd name="connsiteY24" fmla="*/ 364047 h 1216748"/>
                  <a:gd name="connsiteX25" fmla="*/ 691445 w 1089698"/>
                  <a:gd name="connsiteY25" fmla="*/ 398253 h 1216748"/>
                  <a:gd name="connsiteX26" fmla="*/ 681672 w 1089698"/>
                  <a:gd name="connsiteY26" fmla="*/ 398253 h 1216748"/>
                  <a:gd name="connsiteX27" fmla="*/ 637693 w 1089698"/>
                  <a:gd name="connsiteY27" fmla="*/ 288306 h 1216748"/>
                  <a:gd name="connsiteX28" fmla="*/ 549736 w 1089698"/>
                  <a:gd name="connsiteY28" fmla="*/ 207678 h 1216748"/>
                  <a:gd name="connsiteX29" fmla="*/ 681672 w 1089698"/>
                  <a:gd name="connsiteY29" fmla="*/ 449562 h 1216748"/>
                  <a:gd name="connsiteX30" fmla="*/ 703662 w 1089698"/>
                  <a:gd name="connsiteY30" fmla="*/ 459335 h 1216748"/>
                  <a:gd name="connsiteX31" fmla="*/ 701218 w 1089698"/>
                  <a:gd name="connsiteY31" fmla="*/ 466665 h 1216748"/>
                  <a:gd name="connsiteX32" fmla="*/ 710991 w 1089698"/>
                  <a:gd name="connsiteY32" fmla="*/ 473994 h 1216748"/>
                  <a:gd name="connsiteX33" fmla="*/ 703662 w 1089698"/>
                  <a:gd name="connsiteY33" fmla="*/ 478881 h 1216748"/>
                  <a:gd name="connsiteX34" fmla="*/ 676786 w 1089698"/>
                  <a:gd name="connsiteY34" fmla="*/ 454448 h 1216748"/>
                  <a:gd name="connsiteX35" fmla="*/ 564395 w 1089698"/>
                  <a:gd name="connsiteY35" fmla="*/ 354274 h 1216748"/>
                  <a:gd name="connsiteX36" fmla="*/ 469108 w 1089698"/>
                  <a:gd name="connsiteY36" fmla="*/ 256543 h 1216748"/>
                  <a:gd name="connsiteX37" fmla="*/ 525303 w 1089698"/>
                  <a:gd name="connsiteY37" fmla="*/ 329841 h 1216748"/>
                  <a:gd name="connsiteX38" fmla="*/ 596158 w 1089698"/>
                  <a:gd name="connsiteY38" fmla="*/ 447118 h 1216748"/>
                  <a:gd name="connsiteX39" fmla="*/ 569282 w 1089698"/>
                  <a:gd name="connsiteY39" fmla="*/ 488654 h 1216748"/>
                  <a:gd name="connsiteX40" fmla="*/ 437345 w 1089698"/>
                  <a:gd name="connsiteY40" fmla="*/ 530190 h 1216748"/>
                  <a:gd name="connsiteX41" fmla="*/ 141710 w 1089698"/>
                  <a:gd name="connsiteY41" fmla="*/ 684115 h 1216748"/>
                  <a:gd name="connsiteX42" fmla="*/ 31762 w 1089698"/>
                  <a:gd name="connsiteY42" fmla="*/ 789176 h 1216748"/>
                  <a:gd name="connsiteX43" fmla="*/ 0 w 1089698"/>
                  <a:gd name="connsiteY43" fmla="*/ 838042 h 1216748"/>
                  <a:gd name="connsiteX44" fmla="*/ 180802 w 1089698"/>
                  <a:gd name="connsiteY44" fmla="*/ 696332 h 1216748"/>
                  <a:gd name="connsiteX45" fmla="*/ 476438 w 1089698"/>
                  <a:gd name="connsiteY45" fmla="*/ 588828 h 1216748"/>
                  <a:gd name="connsiteX46" fmla="*/ 708548 w 1089698"/>
                  <a:gd name="connsiteY46" fmla="*/ 574168 h 1216748"/>
                  <a:gd name="connsiteX47" fmla="*/ 796506 w 1089698"/>
                  <a:gd name="connsiteY47" fmla="*/ 647466 h 1216748"/>
                  <a:gd name="connsiteX48" fmla="*/ 801392 w 1089698"/>
                  <a:gd name="connsiteY48" fmla="*/ 652353 h 1216748"/>
                  <a:gd name="connsiteX49" fmla="*/ 801392 w 1089698"/>
                  <a:gd name="connsiteY49" fmla="*/ 657240 h 1216748"/>
                  <a:gd name="connsiteX50" fmla="*/ 820939 w 1089698"/>
                  <a:gd name="connsiteY50" fmla="*/ 725651 h 1216748"/>
                  <a:gd name="connsiteX51" fmla="*/ 811166 w 1089698"/>
                  <a:gd name="connsiteY51" fmla="*/ 725651 h 1216748"/>
                  <a:gd name="connsiteX52" fmla="*/ 808722 w 1089698"/>
                  <a:gd name="connsiteY52" fmla="*/ 703662 h 1216748"/>
                  <a:gd name="connsiteX53" fmla="*/ 808722 w 1089698"/>
                  <a:gd name="connsiteY53" fmla="*/ 715878 h 1216748"/>
                  <a:gd name="connsiteX54" fmla="*/ 767187 w 1089698"/>
                  <a:gd name="connsiteY54" fmla="*/ 776960 h 12167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1089698" h="1216748">
                    <a:moveTo>
                      <a:pt x="767187" y="776960"/>
                    </a:moveTo>
                    <a:cubicBezTo>
                      <a:pt x="728094" y="830712"/>
                      <a:pt x="689002" y="884464"/>
                      <a:pt x="645023" y="935772"/>
                    </a:cubicBezTo>
                    <a:cubicBezTo>
                      <a:pt x="571725" y="1021287"/>
                      <a:pt x="517973" y="1116574"/>
                      <a:pt x="486211" y="1216748"/>
                    </a:cubicBezTo>
                    <a:cubicBezTo>
                      <a:pt x="498427" y="1194759"/>
                      <a:pt x="513087" y="1170326"/>
                      <a:pt x="527746" y="1148337"/>
                    </a:cubicBezTo>
                    <a:cubicBezTo>
                      <a:pt x="566839" y="1087255"/>
                      <a:pt x="605931" y="1026173"/>
                      <a:pt x="657239" y="967535"/>
                    </a:cubicBezTo>
                    <a:cubicBezTo>
                      <a:pt x="691445" y="928442"/>
                      <a:pt x="732981" y="879577"/>
                      <a:pt x="791619" y="860031"/>
                    </a:cubicBezTo>
                    <a:cubicBezTo>
                      <a:pt x="850258" y="842928"/>
                      <a:pt x="889350" y="882020"/>
                      <a:pt x="906453" y="923556"/>
                    </a:cubicBezTo>
                    <a:cubicBezTo>
                      <a:pt x="901566" y="906453"/>
                      <a:pt x="899123" y="889350"/>
                      <a:pt x="894237" y="872247"/>
                    </a:cubicBezTo>
                    <a:cubicBezTo>
                      <a:pt x="894237" y="869804"/>
                      <a:pt x="896680" y="867361"/>
                      <a:pt x="899123" y="867361"/>
                    </a:cubicBezTo>
                    <a:cubicBezTo>
                      <a:pt x="960205" y="874691"/>
                      <a:pt x="1033503" y="877134"/>
                      <a:pt x="1089698" y="904010"/>
                    </a:cubicBezTo>
                    <a:cubicBezTo>
                      <a:pt x="1072595" y="889350"/>
                      <a:pt x="1053049" y="877134"/>
                      <a:pt x="1031060" y="864917"/>
                    </a:cubicBezTo>
                    <a:cubicBezTo>
                      <a:pt x="996854" y="847815"/>
                      <a:pt x="962648" y="830712"/>
                      <a:pt x="935772" y="806279"/>
                    </a:cubicBezTo>
                    <a:cubicBezTo>
                      <a:pt x="882020" y="762300"/>
                      <a:pt x="850258" y="703662"/>
                      <a:pt x="820939" y="647466"/>
                    </a:cubicBezTo>
                    <a:cubicBezTo>
                      <a:pt x="811166" y="627920"/>
                      <a:pt x="803836" y="608374"/>
                      <a:pt x="813609" y="586385"/>
                    </a:cubicBezTo>
                    <a:cubicBezTo>
                      <a:pt x="823382" y="564395"/>
                      <a:pt x="857588" y="554622"/>
                      <a:pt x="882020" y="547292"/>
                    </a:cubicBezTo>
                    <a:cubicBezTo>
                      <a:pt x="938215" y="530190"/>
                      <a:pt x="999297" y="515530"/>
                      <a:pt x="1060379" y="515530"/>
                    </a:cubicBezTo>
                    <a:cubicBezTo>
                      <a:pt x="1016400" y="508200"/>
                      <a:pt x="969978" y="515530"/>
                      <a:pt x="925999" y="522860"/>
                    </a:cubicBezTo>
                    <a:cubicBezTo>
                      <a:pt x="891793" y="527746"/>
                      <a:pt x="842928" y="535076"/>
                      <a:pt x="811166" y="520416"/>
                    </a:cubicBezTo>
                    <a:cubicBezTo>
                      <a:pt x="789176" y="510643"/>
                      <a:pt x="779403" y="493540"/>
                      <a:pt x="776960" y="471551"/>
                    </a:cubicBezTo>
                    <a:cubicBezTo>
                      <a:pt x="774516" y="439789"/>
                      <a:pt x="776960" y="408026"/>
                      <a:pt x="779403" y="378707"/>
                    </a:cubicBezTo>
                    <a:cubicBezTo>
                      <a:pt x="779403" y="307852"/>
                      <a:pt x="779403" y="234554"/>
                      <a:pt x="798949" y="166142"/>
                    </a:cubicBezTo>
                    <a:cubicBezTo>
                      <a:pt x="816052" y="105061"/>
                      <a:pt x="845371" y="48865"/>
                      <a:pt x="889350" y="0"/>
                    </a:cubicBezTo>
                    <a:cubicBezTo>
                      <a:pt x="823382" y="46422"/>
                      <a:pt x="762300" y="102617"/>
                      <a:pt x="730538" y="168586"/>
                    </a:cubicBezTo>
                    <a:cubicBezTo>
                      <a:pt x="710991" y="210121"/>
                      <a:pt x="706105" y="256543"/>
                      <a:pt x="703662" y="300522"/>
                    </a:cubicBezTo>
                    <a:cubicBezTo>
                      <a:pt x="703662" y="322512"/>
                      <a:pt x="698775" y="344501"/>
                      <a:pt x="698775" y="364047"/>
                    </a:cubicBezTo>
                    <a:cubicBezTo>
                      <a:pt x="698775" y="376264"/>
                      <a:pt x="698775" y="386037"/>
                      <a:pt x="691445" y="398253"/>
                    </a:cubicBezTo>
                    <a:cubicBezTo>
                      <a:pt x="689002" y="400696"/>
                      <a:pt x="684115" y="400696"/>
                      <a:pt x="681672" y="398253"/>
                    </a:cubicBezTo>
                    <a:cubicBezTo>
                      <a:pt x="662126" y="364047"/>
                      <a:pt x="664569" y="322512"/>
                      <a:pt x="637693" y="288306"/>
                    </a:cubicBezTo>
                    <a:cubicBezTo>
                      <a:pt x="613261" y="258987"/>
                      <a:pt x="579055" y="232111"/>
                      <a:pt x="549736" y="207678"/>
                    </a:cubicBezTo>
                    <a:cubicBezTo>
                      <a:pt x="561952" y="293192"/>
                      <a:pt x="608374" y="383593"/>
                      <a:pt x="681672" y="449562"/>
                    </a:cubicBezTo>
                    <a:cubicBezTo>
                      <a:pt x="689002" y="452005"/>
                      <a:pt x="696332" y="456891"/>
                      <a:pt x="703662" y="459335"/>
                    </a:cubicBezTo>
                    <a:cubicBezTo>
                      <a:pt x="708548" y="461778"/>
                      <a:pt x="706105" y="466665"/>
                      <a:pt x="701218" y="466665"/>
                    </a:cubicBezTo>
                    <a:cubicBezTo>
                      <a:pt x="703662" y="469108"/>
                      <a:pt x="706105" y="471551"/>
                      <a:pt x="710991" y="473994"/>
                    </a:cubicBezTo>
                    <a:cubicBezTo>
                      <a:pt x="715878" y="476438"/>
                      <a:pt x="708548" y="483767"/>
                      <a:pt x="703662" y="478881"/>
                    </a:cubicBezTo>
                    <a:cubicBezTo>
                      <a:pt x="693888" y="471551"/>
                      <a:pt x="684115" y="464221"/>
                      <a:pt x="676786" y="454448"/>
                    </a:cubicBezTo>
                    <a:cubicBezTo>
                      <a:pt x="630364" y="430016"/>
                      <a:pt x="596158" y="390923"/>
                      <a:pt x="564395" y="354274"/>
                    </a:cubicBezTo>
                    <a:cubicBezTo>
                      <a:pt x="535076" y="320068"/>
                      <a:pt x="500870" y="288306"/>
                      <a:pt x="469108" y="256543"/>
                    </a:cubicBezTo>
                    <a:cubicBezTo>
                      <a:pt x="488654" y="280976"/>
                      <a:pt x="508200" y="305409"/>
                      <a:pt x="525303" y="329841"/>
                    </a:cubicBezTo>
                    <a:cubicBezTo>
                      <a:pt x="552179" y="364047"/>
                      <a:pt x="583941" y="405583"/>
                      <a:pt x="596158" y="447118"/>
                    </a:cubicBezTo>
                    <a:cubicBezTo>
                      <a:pt x="601044" y="466665"/>
                      <a:pt x="593714" y="478881"/>
                      <a:pt x="569282" y="488654"/>
                    </a:cubicBezTo>
                    <a:cubicBezTo>
                      <a:pt x="525303" y="503314"/>
                      <a:pt x="481324" y="513087"/>
                      <a:pt x="437345" y="530190"/>
                    </a:cubicBezTo>
                    <a:cubicBezTo>
                      <a:pt x="329841" y="569282"/>
                      <a:pt x="229667" y="620591"/>
                      <a:pt x="141710" y="684115"/>
                    </a:cubicBezTo>
                    <a:cubicBezTo>
                      <a:pt x="100174" y="713435"/>
                      <a:pt x="53752" y="747640"/>
                      <a:pt x="31762" y="789176"/>
                    </a:cubicBezTo>
                    <a:cubicBezTo>
                      <a:pt x="21989" y="806279"/>
                      <a:pt x="14660" y="823382"/>
                      <a:pt x="0" y="838042"/>
                    </a:cubicBezTo>
                    <a:cubicBezTo>
                      <a:pt x="73298" y="803836"/>
                      <a:pt x="114834" y="737868"/>
                      <a:pt x="180802" y="696332"/>
                    </a:cubicBezTo>
                    <a:cubicBezTo>
                      <a:pt x="266316" y="640137"/>
                      <a:pt x="381150" y="627920"/>
                      <a:pt x="476438" y="588828"/>
                    </a:cubicBezTo>
                    <a:cubicBezTo>
                      <a:pt x="547292" y="559509"/>
                      <a:pt x="632807" y="544849"/>
                      <a:pt x="708548" y="574168"/>
                    </a:cubicBezTo>
                    <a:cubicBezTo>
                      <a:pt x="750084" y="591271"/>
                      <a:pt x="779403" y="615704"/>
                      <a:pt x="796506" y="647466"/>
                    </a:cubicBezTo>
                    <a:cubicBezTo>
                      <a:pt x="798949" y="647466"/>
                      <a:pt x="803836" y="649910"/>
                      <a:pt x="801392" y="652353"/>
                    </a:cubicBezTo>
                    <a:cubicBezTo>
                      <a:pt x="801392" y="654796"/>
                      <a:pt x="801392" y="654796"/>
                      <a:pt x="801392" y="657240"/>
                    </a:cubicBezTo>
                    <a:cubicBezTo>
                      <a:pt x="811166" y="679229"/>
                      <a:pt x="818495" y="701218"/>
                      <a:pt x="820939" y="725651"/>
                    </a:cubicBezTo>
                    <a:cubicBezTo>
                      <a:pt x="820939" y="730538"/>
                      <a:pt x="811166" y="730538"/>
                      <a:pt x="811166" y="725651"/>
                    </a:cubicBezTo>
                    <a:cubicBezTo>
                      <a:pt x="811166" y="718321"/>
                      <a:pt x="808722" y="710991"/>
                      <a:pt x="808722" y="703662"/>
                    </a:cubicBezTo>
                    <a:cubicBezTo>
                      <a:pt x="808722" y="708548"/>
                      <a:pt x="808722" y="713435"/>
                      <a:pt x="808722" y="715878"/>
                    </a:cubicBezTo>
                    <a:cubicBezTo>
                      <a:pt x="801392" y="740311"/>
                      <a:pt x="781846" y="757414"/>
                      <a:pt x="767187" y="77696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3424" name="Graphic 2886">
                <a:extLst>
                  <a:ext uri="{FF2B5EF4-FFF2-40B4-BE49-F238E27FC236}">
                    <a16:creationId xmlns:a16="http://schemas.microsoft.com/office/drawing/2014/main" id="{9B0A7B69-DD0E-4EC8-B9EC-229720C3AE0F}"/>
                  </a:ext>
                </a:extLst>
              </p:cNvPr>
              <p:cNvGrpSpPr/>
              <p:nvPr/>
            </p:nvGrpSpPr>
            <p:grpSpPr>
              <a:xfrm>
                <a:off x="-127007" y="-503490"/>
                <a:ext cx="1551476" cy="2537199"/>
                <a:chOff x="-127007" y="-503490"/>
                <a:chExt cx="1551476" cy="2537199"/>
              </a:xfrm>
            </p:grpSpPr>
            <p:sp>
              <p:nvSpPr>
                <p:cNvPr id="3425" name="Freeform: Shape 3424">
                  <a:extLst>
                    <a:ext uri="{FF2B5EF4-FFF2-40B4-BE49-F238E27FC236}">
                      <a16:creationId xmlns:a16="http://schemas.microsoft.com/office/drawing/2014/main" id="{3C892CCF-7C85-4FC5-A271-33AEAA2738D7}"/>
                    </a:ext>
                  </a:extLst>
                </p:cNvPr>
                <p:cNvSpPr/>
                <p:nvPr/>
              </p:nvSpPr>
              <p:spPr>
                <a:xfrm>
                  <a:off x="-127007" y="-503490"/>
                  <a:ext cx="1551476" cy="2537199"/>
                </a:xfrm>
                <a:custGeom>
                  <a:avLst/>
                  <a:gdLst>
                    <a:gd name="connsiteX0" fmla="*/ 1551476 w 1551476"/>
                    <a:gd name="connsiteY0" fmla="*/ 1987464 h 2537199"/>
                    <a:gd name="connsiteX1" fmla="*/ 1324252 w 1551476"/>
                    <a:gd name="connsiteY1" fmla="*/ 1704045 h 2537199"/>
                    <a:gd name="connsiteX2" fmla="*/ 1187429 w 1551476"/>
                    <a:gd name="connsiteY2" fmla="*/ 1564778 h 2537199"/>
                    <a:gd name="connsiteX3" fmla="*/ 1155666 w 1551476"/>
                    <a:gd name="connsiteY3" fmla="*/ 1513470 h 2537199"/>
                    <a:gd name="connsiteX4" fmla="*/ 1126347 w 1551476"/>
                    <a:gd name="connsiteY4" fmla="*/ 1415739 h 2537199"/>
                    <a:gd name="connsiteX5" fmla="*/ 1094585 w 1551476"/>
                    <a:gd name="connsiteY5" fmla="*/ 1313122 h 2537199"/>
                    <a:gd name="connsiteX6" fmla="*/ 1067709 w 1551476"/>
                    <a:gd name="connsiteY6" fmla="*/ 1252040 h 2537199"/>
                    <a:gd name="connsiteX7" fmla="*/ 1079925 w 1551476"/>
                    <a:gd name="connsiteY7" fmla="*/ 1249597 h 2537199"/>
                    <a:gd name="connsiteX8" fmla="*/ 1106801 w 1551476"/>
                    <a:gd name="connsiteY8" fmla="*/ 1259370 h 2537199"/>
                    <a:gd name="connsiteX9" fmla="*/ 1114131 w 1551476"/>
                    <a:gd name="connsiteY9" fmla="*/ 1264256 h 2537199"/>
                    <a:gd name="connsiteX10" fmla="*/ 1211862 w 1551476"/>
                    <a:gd name="connsiteY10" fmla="*/ 1318008 h 2537199"/>
                    <a:gd name="connsiteX11" fmla="*/ 1341355 w 1551476"/>
                    <a:gd name="connsiteY11" fmla="*/ 1401079 h 2537199"/>
                    <a:gd name="connsiteX12" fmla="*/ 1522157 w 1551476"/>
                    <a:gd name="connsiteY12" fmla="*/ 1652736 h 2537199"/>
                    <a:gd name="connsiteX13" fmla="*/ 1531930 w 1551476"/>
                    <a:gd name="connsiteY13" fmla="*/ 1650293 h 2537199"/>
                    <a:gd name="connsiteX14" fmla="*/ 1441529 w 1551476"/>
                    <a:gd name="connsiteY14" fmla="*/ 1467048 h 2537199"/>
                    <a:gd name="connsiteX15" fmla="*/ 1255840 w 1551476"/>
                    <a:gd name="connsiteY15" fmla="*/ 1308235 h 2537199"/>
                    <a:gd name="connsiteX16" fmla="*/ 1050606 w 1551476"/>
                    <a:gd name="connsiteY16" fmla="*/ 1156752 h 2537199"/>
                    <a:gd name="connsiteX17" fmla="*/ 962648 w 1551476"/>
                    <a:gd name="connsiteY17" fmla="*/ 973507 h 2537199"/>
                    <a:gd name="connsiteX18" fmla="*/ 1101915 w 1551476"/>
                    <a:gd name="connsiteY18" fmla="*/ 963734 h 2537199"/>
                    <a:gd name="connsiteX19" fmla="*/ 1358458 w 1551476"/>
                    <a:gd name="connsiteY19" fmla="*/ 983280 h 2537199"/>
                    <a:gd name="connsiteX20" fmla="*/ 1360901 w 1551476"/>
                    <a:gd name="connsiteY20" fmla="*/ 983280 h 2537199"/>
                    <a:gd name="connsiteX21" fmla="*/ 1522157 w 1551476"/>
                    <a:gd name="connsiteY21" fmla="*/ 1019929 h 2537199"/>
                    <a:gd name="connsiteX22" fmla="*/ 1527044 w 1551476"/>
                    <a:gd name="connsiteY22" fmla="*/ 1012600 h 2537199"/>
                    <a:gd name="connsiteX23" fmla="*/ 1507497 w 1551476"/>
                    <a:gd name="connsiteY23" fmla="*/ 1007713 h 2537199"/>
                    <a:gd name="connsiteX24" fmla="*/ 1490395 w 1551476"/>
                    <a:gd name="connsiteY24" fmla="*/ 1000383 h 2537199"/>
                    <a:gd name="connsiteX25" fmla="*/ 1436642 w 1551476"/>
                    <a:gd name="connsiteY25" fmla="*/ 980837 h 2537199"/>
                    <a:gd name="connsiteX26" fmla="*/ 1329139 w 1551476"/>
                    <a:gd name="connsiteY26" fmla="*/ 944188 h 2537199"/>
                    <a:gd name="connsiteX27" fmla="*/ 1109244 w 1551476"/>
                    <a:gd name="connsiteY27" fmla="*/ 922199 h 2537199"/>
                    <a:gd name="connsiteX28" fmla="*/ 977308 w 1551476"/>
                    <a:gd name="connsiteY28" fmla="*/ 929528 h 2537199"/>
                    <a:gd name="connsiteX29" fmla="*/ 906453 w 1551476"/>
                    <a:gd name="connsiteY29" fmla="*/ 834241 h 2537199"/>
                    <a:gd name="connsiteX30" fmla="*/ 904010 w 1551476"/>
                    <a:gd name="connsiteY30" fmla="*/ 704748 h 2537199"/>
                    <a:gd name="connsiteX31" fmla="*/ 945545 w 1551476"/>
                    <a:gd name="connsiteY31" fmla="*/ 550822 h 2537199"/>
                    <a:gd name="connsiteX32" fmla="*/ 1009070 w 1551476"/>
                    <a:gd name="connsiteY32" fmla="*/ 472637 h 2537199"/>
                    <a:gd name="connsiteX33" fmla="*/ 1182542 w 1551476"/>
                    <a:gd name="connsiteY33" fmla="*/ 357803 h 2537199"/>
                    <a:gd name="connsiteX34" fmla="*/ 1199645 w 1551476"/>
                    <a:gd name="connsiteY34" fmla="*/ 345587 h 2537199"/>
                    <a:gd name="connsiteX35" fmla="*/ 1277830 w 1551476"/>
                    <a:gd name="connsiteY35" fmla="*/ 255186 h 2537199"/>
                    <a:gd name="connsiteX36" fmla="*/ 1275387 w 1551476"/>
                    <a:gd name="connsiteY36" fmla="*/ 255186 h 2537199"/>
                    <a:gd name="connsiteX37" fmla="*/ 1170326 w 1551476"/>
                    <a:gd name="connsiteY37" fmla="*/ 340700 h 2537199"/>
                    <a:gd name="connsiteX38" fmla="*/ 1075039 w 1551476"/>
                    <a:gd name="connsiteY38" fmla="*/ 377349 h 2537199"/>
                    <a:gd name="connsiteX39" fmla="*/ 960205 w 1551476"/>
                    <a:gd name="connsiteY39" fmla="*/ 435988 h 2537199"/>
                    <a:gd name="connsiteX40" fmla="*/ 886907 w 1551476"/>
                    <a:gd name="connsiteY40" fmla="*/ 501956 h 2537199"/>
                    <a:gd name="connsiteX41" fmla="*/ 886907 w 1551476"/>
                    <a:gd name="connsiteY41" fmla="*/ 465307 h 2537199"/>
                    <a:gd name="connsiteX42" fmla="*/ 938215 w 1551476"/>
                    <a:gd name="connsiteY42" fmla="*/ 213650 h 2537199"/>
                    <a:gd name="connsiteX43" fmla="*/ 1099471 w 1551476"/>
                    <a:gd name="connsiteY43" fmla="*/ 1086 h 2537199"/>
                    <a:gd name="connsiteX44" fmla="*/ 1097028 w 1551476"/>
                    <a:gd name="connsiteY44" fmla="*/ 1086 h 2537199"/>
                    <a:gd name="connsiteX45" fmla="*/ 904010 w 1551476"/>
                    <a:gd name="connsiteY45" fmla="*/ 201434 h 2537199"/>
                    <a:gd name="connsiteX46" fmla="*/ 830712 w 1551476"/>
                    <a:gd name="connsiteY46" fmla="*/ 435988 h 2537199"/>
                    <a:gd name="connsiteX47" fmla="*/ 830712 w 1551476"/>
                    <a:gd name="connsiteY47" fmla="*/ 699861 h 2537199"/>
                    <a:gd name="connsiteX48" fmla="*/ 842928 w 1551476"/>
                    <a:gd name="connsiteY48" fmla="*/ 795148 h 2537199"/>
                    <a:gd name="connsiteX49" fmla="*/ 842928 w 1551476"/>
                    <a:gd name="connsiteY49" fmla="*/ 802478 h 2537199"/>
                    <a:gd name="connsiteX50" fmla="*/ 840485 w 1551476"/>
                    <a:gd name="connsiteY50" fmla="*/ 812251 h 2537199"/>
                    <a:gd name="connsiteX51" fmla="*/ 823382 w 1551476"/>
                    <a:gd name="connsiteY51" fmla="*/ 812251 h 2537199"/>
                    <a:gd name="connsiteX52" fmla="*/ 818495 w 1551476"/>
                    <a:gd name="connsiteY52" fmla="*/ 809808 h 2537199"/>
                    <a:gd name="connsiteX53" fmla="*/ 769630 w 1551476"/>
                    <a:gd name="connsiteY53" fmla="*/ 753613 h 2537199"/>
                    <a:gd name="connsiteX54" fmla="*/ 491097 w 1551476"/>
                    <a:gd name="connsiteY54" fmla="*/ 472637 h 2537199"/>
                    <a:gd name="connsiteX55" fmla="*/ 346944 w 1551476"/>
                    <a:gd name="connsiteY55" fmla="*/ 360247 h 2537199"/>
                    <a:gd name="connsiteX56" fmla="*/ 261430 w 1551476"/>
                    <a:gd name="connsiteY56" fmla="*/ 308938 h 2537199"/>
                    <a:gd name="connsiteX57" fmla="*/ 210121 w 1551476"/>
                    <a:gd name="connsiteY57" fmla="*/ 279619 h 2537199"/>
                    <a:gd name="connsiteX58" fmla="*/ 80628 w 1551476"/>
                    <a:gd name="connsiteY58" fmla="*/ 179445 h 2537199"/>
                    <a:gd name="connsiteX59" fmla="*/ 75741 w 1551476"/>
                    <a:gd name="connsiteY59" fmla="*/ 181888 h 2537199"/>
                    <a:gd name="connsiteX60" fmla="*/ 146596 w 1551476"/>
                    <a:gd name="connsiteY60" fmla="*/ 272289 h 2537199"/>
                    <a:gd name="connsiteX61" fmla="*/ 283419 w 1551476"/>
                    <a:gd name="connsiteY61" fmla="*/ 360247 h 2537199"/>
                    <a:gd name="connsiteX62" fmla="*/ 478881 w 1551476"/>
                    <a:gd name="connsiteY62" fmla="*/ 523946 h 2537199"/>
                    <a:gd name="connsiteX63" fmla="*/ 278533 w 1551476"/>
                    <a:gd name="connsiteY63" fmla="*/ 453091 h 2537199"/>
                    <a:gd name="connsiteX64" fmla="*/ 156369 w 1551476"/>
                    <a:gd name="connsiteY64" fmla="*/ 431101 h 2537199"/>
                    <a:gd name="connsiteX65" fmla="*/ 4887 w 1551476"/>
                    <a:gd name="connsiteY65" fmla="*/ 392009 h 2537199"/>
                    <a:gd name="connsiteX66" fmla="*/ 0 w 1551476"/>
                    <a:gd name="connsiteY66" fmla="*/ 394452 h 2537199"/>
                    <a:gd name="connsiteX67" fmla="*/ 195462 w 1551476"/>
                    <a:gd name="connsiteY67" fmla="*/ 467750 h 2537199"/>
                    <a:gd name="connsiteX68" fmla="*/ 495984 w 1551476"/>
                    <a:gd name="connsiteY68" fmla="*/ 577698 h 2537199"/>
                    <a:gd name="connsiteX69" fmla="*/ 703662 w 1551476"/>
                    <a:gd name="connsiteY69" fmla="*/ 768273 h 2537199"/>
                    <a:gd name="connsiteX70" fmla="*/ 798949 w 1551476"/>
                    <a:gd name="connsiteY70" fmla="*/ 887993 h 2537199"/>
                    <a:gd name="connsiteX71" fmla="*/ 816052 w 1551476"/>
                    <a:gd name="connsiteY71" fmla="*/ 912425 h 2537199"/>
                    <a:gd name="connsiteX72" fmla="*/ 745197 w 1551476"/>
                    <a:gd name="connsiteY72" fmla="*/ 907539 h 2537199"/>
                    <a:gd name="connsiteX73" fmla="*/ 564395 w 1551476"/>
                    <a:gd name="connsiteY73" fmla="*/ 951518 h 2537199"/>
                    <a:gd name="connsiteX74" fmla="*/ 422686 w 1551476"/>
                    <a:gd name="connsiteY74" fmla="*/ 1015043 h 2537199"/>
                    <a:gd name="connsiteX75" fmla="*/ 354274 w 1551476"/>
                    <a:gd name="connsiteY75" fmla="*/ 1044362 h 2537199"/>
                    <a:gd name="connsiteX76" fmla="*/ 215008 w 1551476"/>
                    <a:gd name="connsiteY76" fmla="*/ 1134763 h 2537199"/>
                    <a:gd name="connsiteX77" fmla="*/ 161256 w 1551476"/>
                    <a:gd name="connsiteY77" fmla="*/ 1217834 h 2537199"/>
                    <a:gd name="connsiteX78" fmla="*/ 56195 w 1551476"/>
                    <a:gd name="connsiteY78" fmla="*/ 1300905 h 2537199"/>
                    <a:gd name="connsiteX79" fmla="*/ 61082 w 1551476"/>
                    <a:gd name="connsiteY79" fmla="*/ 1308235 h 2537199"/>
                    <a:gd name="connsiteX80" fmla="*/ 219894 w 1551476"/>
                    <a:gd name="connsiteY80" fmla="*/ 1193402 h 2537199"/>
                    <a:gd name="connsiteX81" fmla="*/ 320068 w 1551476"/>
                    <a:gd name="connsiteY81" fmla="*/ 1098114 h 2537199"/>
                    <a:gd name="connsiteX82" fmla="*/ 461778 w 1551476"/>
                    <a:gd name="connsiteY82" fmla="*/ 1039475 h 2537199"/>
                    <a:gd name="connsiteX83" fmla="*/ 681672 w 1551476"/>
                    <a:gd name="connsiteY83" fmla="*/ 963734 h 2537199"/>
                    <a:gd name="connsiteX84" fmla="*/ 867361 w 1551476"/>
                    <a:gd name="connsiteY84" fmla="*/ 978394 h 2537199"/>
                    <a:gd name="connsiteX85" fmla="*/ 921113 w 1551476"/>
                    <a:gd name="connsiteY85" fmla="*/ 1081011 h 2537199"/>
                    <a:gd name="connsiteX86" fmla="*/ 757414 w 1551476"/>
                    <a:gd name="connsiteY86" fmla="*/ 1393750 h 2537199"/>
                    <a:gd name="connsiteX87" fmla="*/ 691445 w 1551476"/>
                    <a:gd name="connsiteY87" fmla="*/ 1491480 h 2537199"/>
                    <a:gd name="connsiteX88" fmla="*/ 603488 w 1551476"/>
                    <a:gd name="connsiteY88" fmla="*/ 1706488 h 2537199"/>
                    <a:gd name="connsiteX89" fmla="*/ 596158 w 1551476"/>
                    <a:gd name="connsiteY89" fmla="*/ 1801776 h 2537199"/>
                    <a:gd name="connsiteX90" fmla="*/ 603488 w 1551476"/>
                    <a:gd name="connsiteY90" fmla="*/ 1887290 h 2537199"/>
                    <a:gd name="connsiteX91" fmla="*/ 610817 w 1551476"/>
                    <a:gd name="connsiteY91" fmla="*/ 1884847 h 2537199"/>
                    <a:gd name="connsiteX92" fmla="*/ 623034 w 1551476"/>
                    <a:gd name="connsiteY92" fmla="*/ 1711375 h 2537199"/>
                    <a:gd name="connsiteX93" fmla="*/ 691445 w 1551476"/>
                    <a:gd name="connsiteY93" fmla="*/ 1545232 h 2537199"/>
                    <a:gd name="connsiteX94" fmla="*/ 696332 w 1551476"/>
                    <a:gd name="connsiteY94" fmla="*/ 1542789 h 2537199"/>
                    <a:gd name="connsiteX95" fmla="*/ 833155 w 1551476"/>
                    <a:gd name="connsiteY95" fmla="*/ 1364430 h 2537199"/>
                    <a:gd name="connsiteX96" fmla="*/ 916226 w 1551476"/>
                    <a:gd name="connsiteY96" fmla="*/ 1278916 h 2537199"/>
                    <a:gd name="connsiteX97" fmla="*/ 977308 w 1551476"/>
                    <a:gd name="connsiteY97" fmla="*/ 1242267 h 2537199"/>
                    <a:gd name="connsiteX98" fmla="*/ 1013957 w 1551476"/>
                    <a:gd name="connsiteY98" fmla="*/ 1335111 h 2537199"/>
                    <a:gd name="connsiteX99" fmla="*/ 1038390 w 1551476"/>
                    <a:gd name="connsiteY99" fmla="*/ 1474378 h 2537199"/>
                    <a:gd name="connsiteX100" fmla="*/ 1004184 w 1551476"/>
                    <a:gd name="connsiteY100" fmla="*/ 1603871 h 2537199"/>
                    <a:gd name="connsiteX101" fmla="*/ 969978 w 1551476"/>
                    <a:gd name="connsiteY101" fmla="*/ 1684499 h 2537199"/>
                    <a:gd name="connsiteX102" fmla="*/ 947989 w 1551476"/>
                    <a:gd name="connsiteY102" fmla="*/ 1740694 h 2537199"/>
                    <a:gd name="connsiteX103" fmla="*/ 930886 w 1551476"/>
                    <a:gd name="connsiteY103" fmla="*/ 1818878 h 2537199"/>
                    <a:gd name="connsiteX104" fmla="*/ 928443 w 1551476"/>
                    <a:gd name="connsiteY104" fmla="*/ 1977691 h 2537199"/>
                    <a:gd name="connsiteX105" fmla="*/ 935772 w 1551476"/>
                    <a:gd name="connsiteY105" fmla="*/ 2053432 h 2537199"/>
                    <a:gd name="connsiteX106" fmla="*/ 945545 w 1551476"/>
                    <a:gd name="connsiteY106" fmla="*/ 2050989 h 2537199"/>
                    <a:gd name="connsiteX107" fmla="*/ 945545 w 1551476"/>
                    <a:gd name="connsiteY107" fmla="*/ 1855528 h 2537199"/>
                    <a:gd name="connsiteX108" fmla="*/ 1009070 w 1551476"/>
                    <a:gd name="connsiteY108" fmla="*/ 1677169 h 2537199"/>
                    <a:gd name="connsiteX109" fmla="*/ 1038390 w 1551476"/>
                    <a:gd name="connsiteY109" fmla="*/ 1613644 h 2537199"/>
                    <a:gd name="connsiteX110" fmla="*/ 1050606 w 1551476"/>
                    <a:gd name="connsiteY110" fmla="*/ 1591654 h 2537199"/>
                    <a:gd name="connsiteX111" fmla="*/ 1072595 w 1551476"/>
                    <a:gd name="connsiteY111" fmla="*/ 1574552 h 2537199"/>
                    <a:gd name="connsiteX112" fmla="*/ 1097028 w 1551476"/>
                    <a:gd name="connsiteY112" fmla="*/ 1598984 h 2537199"/>
                    <a:gd name="connsiteX113" fmla="*/ 1106801 w 1551476"/>
                    <a:gd name="connsiteY113" fmla="*/ 1620974 h 2537199"/>
                    <a:gd name="connsiteX114" fmla="*/ 1143450 w 1551476"/>
                    <a:gd name="connsiteY114" fmla="*/ 1887290 h 2537199"/>
                    <a:gd name="connsiteX115" fmla="*/ 1121461 w 1551476"/>
                    <a:gd name="connsiteY115" fmla="*/ 2087638 h 2537199"/>
                    <a:gd name="connsiteX116" fmla="*/ 1119017 w 1551476"/>
                    <a:gd name="connsiteY116" fmla="*/ 2116957 h 2537199"/>
                    <a:gd name="connsiteX117" fmla="*/ 1116574 w 1551476"/>
                    <a:gd name="connsiteY117" fmla="*/ 2165823 h 2537199"/>
                    <a:gd name="connsiteX118" fmla="*/ 1131234 w 1551476"/>
                    <a:gd name="connsiteY118" fmla="*/ 2234234 h 2537199"/>
                    <a:gd name="connsiteX119" fmla="*/ 1131234 w 1551476"/>
                    <a:gd name="connsiteY119" fmla="*/ 2202472 h 2537199"/>
                    <a:gd name="connsiteX120" fmla="*/ 1160553 w 1551476"/>
                    <a:gd name="connsiteY120" fmla="*/ 2075422 h 2537199"/>
                    <a:gd name="connsiteX121" fmla="*/ 1189872 w 1551476"/>
                    <a:gd name="connsiteY121" fmla="*/ 1997237 h 2537199"/>
                    <a:gd name="connsiteX122" fmla="*/ 1192316 w 1551476"/>
                    <a:gd name="connsiteY122" fmla="*/ 1994794 h 2537199"/>
                    <a:gd name="connsiteX123" fmla="*/ 1204532 w 1551476"/>
                    <a:gd name="connsiteY123" fmla="*/ 2087638 h 2537199"/>
                    <a:gd name="connsiteX124" fmla="*/ 1204532 w 1551476"/>
                    <a:gd name="connsiteY124" fmla="*/ 2236678 h 2537199"/>
                    <a:gd name="connsiteX125" fmla="*/ 1224078 w 1551476"/>
                    <a:gd name="connsiteY125" fmla="*/ 2378387 h 2537199"/>
                    <a:gd name="connsiteX126" fmla="*/ 1226521 w 1551476"/>
                    <a:gd name="connsiteY126" fmla="*/ 2473675 h 2537199"/>
                    <a:gd name="connsiteX127" fmla="*/ 1233851 w 1551476"/>
                    <a:gd name="connsiteY127" fmla="*/ 2537200 h 2537199"/>
                    <a:gd name="connsiteX128" fmla="*/ 1241181 w 1551476"/>
                    <a:gd name="connsiteY128" fmla="*/ 2495664 h 2537199"/>
                    <a:gd name="connsiteX129" fmla="*/ 1248511 w 1551476"/>
                    <a:gd name="connsiteY129" fmla="*/ 2419923 h 2537199"/>
                    <a:gd name="connsiteX130" fmla="*/ 1268057 w 1551476"/>
                    <a:gd name="connsiteY130" fmla="*/ 2248894 h 2537199"/>
                    <a:gd name="connsiteX131" fmla="*/ 1246068 w 1551476"/>
                    <a:gd name="connsiteY131" fmla="*/ 2080308 h 2537199"/>
                    <a:gd name="connsiteX132" fmla="*/ 1241181 w 1551476"/>
                    <a:gd name="connsiteY132" fmla="*/ 2041216 h 2537199"/>
                    <a:gd name="connsiteX133" fmla="*/ 1280273 w 1551476"/>
                    <a:gd name="connsiteY133" fmla="*/ 2082752 h 2537199"/>
                    <a:gd name="connsiteX134" fmla="*/ 1360901 w 1551476"/>
                    <a:gd name="connsiteY134" fmla="*/ 2175596 h 2537199"/>
                    <a:gd name="connsiteX135" fmla="*/ 1363344 w 1551476"/>
                    <a:gd name="connsiteY135" fmla="*/ 2180483 h 2537199"/>
                    <a:gd name="connsiteX136" fmla="*/ 1378004 w 1551476"/>
                    <a:gd name="connsiteY136" fmla="*/ 2212245 h 2537199"/>
                    <a:gd name="connsiteX137" fmla="*/ 1382891 w 1551476"/>
                    <a:gd name="connsiteY137" fmla="*/ 2207358 h 2537199"/>
                    <a:gd name="connsiteX138" fmla="*/ 1309593 w 1551476"/>
                    <a:gd name="connsiteY138" fmla="*/ 2043659 h 2537199"/>
                    <a:gd name="connsiteX139" fmla="*/ 1285160 w 1551476"/>
                    <a:gd name="connsiteY139" fmla="*/ 2011897 h 2537199"/>
                    <a:gd name="connsiteX140" fmla="*/ 1253397 w 1551476"/>
                    <a:gd name="connsiteY140" fmla="*/ 1931269 h 2537199"/>
                    <a:gd name="connsiteX141" fmla="*/ 1224078 w 1551476"/>
                    <a:gd name="connsiteY141" fmla="*/ 1792003 h 2537199"/>
                    <a:gd name="connsiteX142" fmla="*/ 1175213 w 1551476"/>
                    <a:gd name="connsiteY142" fmla="*/ 1625860 h 2537199"/>
                    <a:gd name="connsiteX143" fmla="*/ 1250954 w 1551476"/>
                    <a:gd name="connsiteY143" fmla="*/ 1694272 h 2537199"/>
                    <a:gd name="connsiteX144" fmla="*/ 1399993 w 1551476"/>
                    <a:gd name="connsiteY144" fmla="*/ 1811549 h 2537199"/>
                    <a:gd name="connsiteX145" fmla="*/ 1426869 w 1551476"/>
                    <a:gd name="connsiteY145" fmla="*/ 1835981 h 2537199"/>
                    <a:gd name="connsiteX146" fmla="*/ 1534373 w 1551476"/>
                    <a:gd name="connsiteY146" fmla="*/ 1985021 h 2537199"/>
                    <a:gd name="connsiteX147" fmla="*/ 1551476 w 1551476"/>
                    <a:gd name="connsiteY147" fmla="*/ 1987464 h 25371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</a:cxnLst>
                  <a:rect l="l" t="t" r="r" b="b"/>
                  <a:pathLst>
                    <a:path w="1551476" h="2537199">
                      <a:moveTo>
                        <a:pt x="1551476" y="1987464"/>
                      </a:moveTo>
                      <a:cubicBezTo>
                        <a:pt x="1514827" y="1875074"/>
                        <a:pt x="1419540" y="1789559"/>
                        <a:pt x="1324252" y="1704045"/>
                      </a:cubicBezTo>
                      <a:cubicBezTo>
                        <a:pt x="1275387" y="1660066"/>
                        <a:pt x="1224078" y="1613644"/>
                        <a:pt x="1187429" y="1564778"/>
                      </a:cubicBezTo>
                      <a:cubicBezTo>
                        <a:pt x="1175213" y="1547676"/>
                        <a:pt x="1165440" y="1530573"/>
                        <a:pt x="1155666" y="1513470"/>
                      </a:cubicBezTo>
                      <a:cubicBezTo>
                        <a:pt x="1145893" y="1481707"/>
                        <a:pt x="1133677" y="1447502"/>
                        <a:pt x="1126347" y="1415739"/>
                      </a:cubicBezTo>
                      <a:cubicBezTo>
                        <a:pt x="1116574" y="1381533"/>
                        <a:pt x="1106801" y="1347327"/>
                        <a:pt x="1094585" y="1313122"/>
                      </a:cubicBezTo>
                      <a:cubicBezTo>
                        <a:pt x="1087255" y="1296019"/>
                        <a:pt x="1075039" y="1271586"/>
                        <a:pt x="1067709" y="1252040"/>
                      </a:cubicBezTo>
                      <a:cubicBezTo>
                        <a:pt x="1070152" y="1249597"/>
                        <a:pt x="1072595" y="1249597"/>
                        <a:pt x="1079925" y="1249597"/>
                      </a:cubicBezTo>
                      <a:cubicBezTo>
                        <a:pt x="1089698" y="1252040"/>
                        <a:pt x="1099471" y="1254483"/>
                        <a:pt x="1106801" y="1259370"/>
                      </a:cubicBezTo>
                      <a:cubicBezTo>
                        <a:pt x="1109244" y="1261813"/>
                        <a:pt x="1111688" y="1261813"/>
                        <a:pt x="1114131" y="1264256"/>
                      </a:cubicBezTo>
                      <a:cubicBezTo>
                        <a:pt x="1143450" y="1283802"/>
                        <a:pt x="1180099" y="1300905"/>
                        <a:pt x="1211862" y="1318008"/>
                      </a:cubicBezTo>
                      <a:cubicBezTo>
                        <a:pt x="1260727" y="1342441"/>
                        <a:pt x="1299819" y="1371760"/>
                        <a:pt x="1341355" y="1401079"/>
                      </a:cubicBezTo>
                      <a:cubicBezTo>
                        <a:pt x="1431756" y="1467048"/>
                        <a:pt x="1505054" y="1555005"/>
                        <a:pt x="1522157" y="1652736"/>
                      </a:cubicBezTo>
                      <a:cubicBezTo>
                        <a:pt x="1522157" y="1657623"/>
                        <a:pt x="1534373" y="1652736"/>
                        <a:pt x="1531930" y="1650293"/>
                      </a:cubicBezTo>
                      <a:cubicBezTo>
                        <a:pt x="1529487" y="1581881"/>
                        <a:pt x="1490395" y="1520800"/>
                        <a:pt x="1441529" y="1467048"/>
                      </a:cubicBezTo>
                      <a:cubicBezTo>
                        <a:pt x="1390220" y="1408409"/>
                        <a:pt x="1326695" y="1352214"/>
                        <a:pt x="1255840" y="1308235"/>
                      </a:cubicBezTo>
                      <a:cubicBezTo>
                        <a:pt x="1180099" y="1261813"/>
                        <a:pt x="1104358" y="1225164"/>
                        <a:pt x="1050606" y="1156752"/>
                      </a:cubicBezTo>
                      <a:cubicBezTo>
                        <a:pt x="1035946" y="1139649"/>
                        <a:pt x="960205" y="1015043"/>
                        <a:pt x="962648" y="973507"/>
                      </a:cubicBezTo>
                      <a:cubicBezTo>
                        <a:pt x="1006627" y="980837"/>
                        <a:pt x="1065266" y="966177"/>
                        <a:pt x="1101915" y="963734"/>
                      </a:cubicBezTo>
                      <a:cubicBezTo>
                        <a:pt x="1182542" y="953961"/>
                        <a:pt x="1280273" y="963734"/>
                        <a:pt x="1358458" y="983280"/>
                      </a:cubicBezTo>
                      <a:cubicBezTo>
                        <a:pt x="1358458" y="983280"/>
                        <a:pt x="1360901" y="983280"/>
                        <a:pt x="1360901" y="983280"/>
                      </a:cubicBezTo>
                      <a:cubicBezTo>
                        <a:pt x="1409767" y="995497"/>
                        <a:pt x="1473292" y="1019929"/>
                        <a:pt x="1522157" y="1019929"/>
                      </a:cubicBezTo>
                      <a:cubicBezTo>
                        <a:pt x="1524600" y="1019929"/>
                        <a:pt x="1531930" y="1015043"/>
                        <a:pt x="1527044" y="1012600"/>
                      </a:cubicBezTo>
                      <a:cubicBezTo>
                        <a:pt x="1522157" y="1010156"/>
                        <a:pt x="1514827" y="1007713"/>
                        <a:pt x="1507497" y="1007713"/>
                      </a:cubicBezTo>
                      <a:cubicBezTo>
                        <a:pt x="1500167" y="1002826"/>
                        <a:pt x="1487951" y="1000383"/>
                        <a:pt x="1490395" y="1000383"/>
                      </a:cubicBezTo>
                      <a:cubicBezTo>
                        <a:pt x="1473292" y="993053"/>
                        <a:pt x="1453745" y="988167"/>
                        <a:pt x="1436642" y="980837"/>
                      </a:cubicBezTo>
                      <a:cubicBezTo>
                        <a:pt x="1402437" y="966177"/>
                        <a:pt x="1365788" y="953961"/>
                        <a:pt x="1329139" y="944188"/>
                      </a:cubicBezTo>
                      <a:cubicBezTo>
                        <a:pt x="1258284" y="924642"/>
                        <a:pt x="1182542" y="924642"/>
                        <a:pt x="1109244" y="922199"/>
                      </a:cubicBezTo>
                      <a:cubicBezTo>
                        <a:pt x="1065266" y="922199"/>
                        <a:pt x="1021287" y="934415"/>
                        <a:pt x="977308" y="929528"/>
                      </a:cubicBezTo>
                      <a:cubicBezTo>
                        <a:pt x="921113" y="922199"/>
                        <a:pt x="911340" y="873333"/>
                        <a:pt x="906453" y="834241"/>
                      </a:cubicBezTo>
                      <a:cubicBezTo>
                        <a:pt x="901566" y="790262"/>
                        <a:pt x="901566" y="748726"/>
                        <a:pt x="904010" y="704748"/>
                      </a:cubicBezTo>
                      <a:cubicBezTo>
                        <a:pt x="908896" y="650996"/>
                        <a:pt x="918669" y="597244"/>
                        <a:pt x="945545" y="550822"/>
                      </a:cubicBezTo>
                      <a:cubicBezTo>
                        <a:pt x="960205" y="523946"/>
                        <a:pt x="982194" y="494626"/>
                        <a:pt x="1009070" y="472637"/>
                      </a:cubicBezTo>
                      <a:cubicBezTo>
                        <a:pt x="1060379" y="426215"/>
                        <a:pt x="1121461" y="394452"/>
                        <a:pt x="1182542" y="357803"/>
                      </a:cubicBezTo>
                      <a:cubicBezTo>
                        <a:pt x="1187429" y="355360"/>
                        <a:pt x="1194759" y="350473"/>
                        <a:pt x="1199645" y="345587"/>
                      </a:cubicBezTo>
                      <a:cubicBezTo>
                        <a:pt x="1238738" y="323597"/>
                        <a:pt x="1272943" y="294278"/>
                        <a:pt x="1277830" y="255186"/>
                      </a:cubicBezTo>
                      <a:cubicBezTo>
                        <a:pt x="1277830" y="252743"/>
                        <a:pt x="1275387" y="255186"/>
                        <a:pt x="1275387" y="255186"/>
                      </a:cubicBezTo>
                      <a:cubicBezTo>
                        <a:pt x="1258284" y="289392"/>
                        <a:pt x="1216748" y="316268"/>
                        <a:pt x="1170326" y="340700"/>
                      </a:cubicBezTo>
                      <a:cubicBezTo>
                        <a:pt x="1138564" y="355360"/>
                        <a:pt x="1106801" y="365133"/>
                        <a:pt x="1075039" y="377349"/>
                      </a:cubicBezTo>
                      <a:cubicBezTo>
                        <a:pt x="1031060" y="392009"/>
                        <a:pt x="996854" y="413998"/>
                        <a:pt x="960205" y="435988"/>
                      </a:cubicBezTo>
                      <a:cubicBezTo>
                        <a:pt x="933329" y="453091"/>
                        <a:pt x="906453" y="477523"/>
                        <a:pt x="886907" y="501956"/>
                      </a:cubicBezTo>
                      <a:cubicBezTo>
                        <a:pt x="886907" y="489740"/>
                        <a:pt x="886907" y="477523"/>
                        <a:pt x="886907" y="465307"/>
                      </a:cubicBezTo>
                      <a:cubicBezTo>
                        <a:pt x="886907" y="379793"/>
                        <a:pt x="886907" y="291835"/>
                        <a:pt x="938215" y="213650"/>
                      </a:cubicBezTo>
                      <a:cubicBezTo>
                        <a:pt x="987081" y="140352"/>
                        <a:pt x="1050606" y="74384"/>
                        <a:pt x="1099471" y="1086"/>
                      </a:cubicBezTo>
                      <a:cubicBezTo>
                        <a:pt x="1099471" y="1086"/>
                        <a:pt x="1099471" y="-1357"/>
                        <a:pt x="1097028" y="1086"/>
                      </a:cubicBezTo>
                      <a:cubicBezTo>
                        <a:pt x="1028617" y="64611"/>
                        <a:pt x="957762" y="130579"/>
                        <a:pt x="904010" y="201434"/>
                      </a:cubicBezTo>
                      <a:cubicBezTo>
                        <a:pt x="847815" y="274732"/>
                        <a:pt x="833155" y="350473"/>
                        <a:pt x="830712" y="435988"/>
                      </a:cubicBezTo>
                      <a:cubicBezTo>
                        <a:pt x="828268" y="523946"/>
                        <a:pt x="830712" y="611903"/>
                        <a:pt x="830712" y="699861"/>
                      </a:cubicBezTo>
                      <a:cubicBezTo>
                        <a:pt x="830712" y="731624"/>
                        <a:pt x="835598" y="763386"/>
                        <a:pt x="842928" y="795148"/>
                      </a:cubicBezTo>
                      <a:cubicBezTo>
                        <a:pt x="842928" y="797592"/>
                        <a:pt x="842928" y="800035"/>
                        <a:pt x="842928" y="802478"/>
                      </a:cubicBezTo>
                      <a:cubicBezTo>
                        <a:pt x="842928" y="804922"/>
                        <a:pt x="840485" y="809808"/>
                        <a:pt x="840485" y="812251"/>
                      </a:cubicBezTo>
                      <a:cubicBezTo>
                        <a:pt x="838041" y="817138"/>
                        <a:pt x="825825" y="812251"/>
                        <a:pt x="823382" y="812251"/>
                      </a:cubicBezTo>
                      <a:cubicBezTo>
                        <a:pt x="820939" y="812251"/>
                        <a:pt x="820939" y="812251"/>
                        <a:pt x="818495" y="809808"/>
                      </a:cubicBezTo>
                      <a:cubicBezTo>
                        <a:pt x="803836" y="790262"/>
                        <a:pt x="786733" y="770716"/>
                        <a:pt x="769630" y="753613"/>
                      </a:cubicBezTo>
                      <a:cubicBezTo>
                        <a:pt x="684115" y="655882"/>
                        <a:pt x="593714" y="560595"/>
                        <a:pt x="491097" y="472637"/>
                      </a:cubicBezTo>
                      <a:cubicBezTo>
                        <a:pt x="444675" y="433545"/>
                        <a:pt x="395810" y="396896"/>
                        <a:pt x="346944" y="360247"/>
                      </a:cubicBezTo>
                      <a:cubicBezTo>
                        <a:pt x="320068" y="340700"/>
                        <a:pt x="290749" y="326041"/>
                        <a:pt x="261430" y="308938"/>
                      </a:cubicBezTo>
                      <a:cubicBezTo>
                        <a:pt x="244327" y="299165"/>
                        <a:pt x="227224" y="289392"/>
                        <a:pt x="210121" y="279619"/>
                      </a:cubicBezTo>
                      <a:cubicBezTo>
                        <a:pt x="161256" y="252743"/>
                        <a:pt x="105061" y="223423"/>
                        <a:pt x="80628" y="179445"/>
                      </a:cubicBezTo>
                      <a:cubicBezTo>
                        <a:pt x="80628" y="177001"/>
                        <a:pt x="75741" y="179445"/>
                        <a:pt x="75741" y="181888"/>
                      </a:cubicBezTo>
                      <a:cubicBezTo>
                        <a:pt x="85514" y="218537"/>
                        <a:pt x="112390" y="247856"/>
                        <a:pt x="146596" y="272289"/>
                      </a:cubicBezTo>
                      <a:cubicBezTo>
                        <a:pt x="188132" y="304051"/>
                        <a:pt x="239440" y="330927"/>
                        <a:pt x="283419" y="360247"/>
                      </a:cubicBezTo>
                      <a:cubicBezTo>
                        <a:pt x="356717" y="409112"/>
                        <a:pt x="417799" y="465307"/>
                        <a:pt x="478881" y="523946"/>
                      </a:cubicBezTo>
                      <a:cubicBezTo>
                        <a:pt x="417799" y="492183"/>
                        <a:pt x="349388" y="470194"/>
                        <a:pt x="278533" y="453091"/>
                      </a:cubicBezTo>
                      <a:cubicBezTo>
                        <a:pt x="239440" y="443318"/>
                        <a:pt x="197905" y="438431"/>
                        <a:pt x="156369" y="431101"/>
                      </a:cubicBezTo>
                      <a:cubicBezTo>
                        <a:pt x="107504" y="423772"/>
                        <a:pt x="39092" y="428658"/>
                        <a:pt x="4887" y="392009"/>
                      </a:cubicBezTo>
                      <a:cubicBezTo>
                        <a:pt x="2443" y="389566"/>
                        <a:pt x="0" y="392009"/>
                        <a:pt x="0" y="394452"/>
                      </a:cubicBezTo>
                      <a:cubicBezTo>
                        <a:pt x="31762" y="443318"/>
                        <a:pt x="134380" y="457977"/>
                        <a:pt x="195462" y="467750"/>
                      </a:cubicBezTo>
                      <a:cubicBezTo>
                        <a:pt x="307852" y="484853"/>
                        <a:pt x="405583" y="521502"/>
                        <a:pt x="495984" y="577698"/>
                      </a:cubicBezTo>
                      <a:cubicBezTo>
                        <a:pt x="576612" y="626563"/>
                        <a:pt x="645023" y="702304"/>
                        <a:pt x="703662" y="768273"/>
                      </a:cubicBezTo>
                      <a:cubicBezTo>
                        <a:pt x="737867" y="807365"/>
                        <a:pt x="769630" y="848900"/>
                        <a:pt x="798949" y="887993"/>
                      </a:cubicBezTo>
                      <a:cubicBezTo>
                        <a:pt x="803836" y="895323"/>
                        <a:pt x="811166" y="902652"/>
                        <a:pt x="816052" y="912425"/>
                      </a:cubicBezTo>
                      <a:cubicBezTo>
                        <a:pt x="794063" y="909982"/>
                        <a:pt x="772073" y="907539"/>
                        <a:pt x="745197" y="907539"/>
                      </a:cubicBezTo>
                      <a:cubicBezTo>
                        <a:pt x="686559" y="907539"/>
                        <a:pt x="615704" y="929528"/>
                        <a:pt x="564395" y="951518"/>
                      </a:cubicBezTo>
                      <a:cubicBezTo>
                        <a:pt x="515530" y="971064"/>
                        <a:pt x="471551" y="995497"/>
                        <a:pt x="422686" y="1015043"/>
                      </a:cubicBezTo>
                      <a:cubicBezTo>
                        <a:pt x="400696" y="1024816"/>
                        <a:pt x="376264" y="1034589"/>
                        <a:pt x="354274" y="1044362"/>
                      </a:cubicBezTo>
                      <a:cubicBezTo>
                        <a:pt x="300522" y="1066351"/>
                        <a:pt x="254100" y="1088341"/>
                        <a:pt x="215008" y="1134763"/>
                      </a:cubicBezTo>
                      <a:cubicBezTo>
                        <a:pt x="193018" y="1159196"/>
                        <a:pt x="180802" y="1190958"/>
                        <a:pt x="161256" y="1217834"/>
                      </a:cubicBezTo>
                      <a:cubicBezTo>
                        <a:pt x="136823" y="1247153"/>
                        <a:pt x="90401" y="1278916"/>
                        <a:pt x="56195" y="1300905"/>
                      </a:cubicBezTo>
                      <a:cubicBezTo>
                        <a:pt x="51309" y="1305792"/>
                        <a:pt x="51309" y="1313122"/>
                        <a:pt x="61082" y="1308235"/>
                      </a:cubicBezTo>
                      <a:cubicBezTo>
                        <a:pt x="127050" y="1276473"/>
                        <a:pt x="171029" y="1239824"/>
                        <a:pt x="219894" y="1193402"/>
                      </a:cubicBezTo>
                      <a:cubicBezTo>
                        <a:pt x="254100" y="1161639"/>
                        <a:pt x="278533" y="1124990"/>
                        <a:pt x="320068" y="1098114"/>
                      </a:cubicBezTo>
                      <a:cubicBezTo>
                        <a:pt x="361604" y="1071238"/>
                        <a:pt x="412913" y="1056578"/>
                        <a:pt x="461778" y="1039475"/>
                      </a:cubicBezTo>
                      <a:cubicBezTo>
                        <a:pt x="535076" y="1015043"/>
                        <a:pt x="603488" y="975950"/>
                        <a:pt x="681672" y="963734"/>
                      </a:cubicBezTo>
                      <a:cubicBezTo>
                        <a:pt x="732981" y="956404"/>
                        <a:pt x="820939" y="949075"/>
                        <a:pt x="867361" y="978394"/>
                      </a:cubicBezTo>
                      <a:cubicBezTo>
                        <a:pt x="904010" y="1000383"/>
                        <a:pt x="916226" y="1044362"/>
                        <a:pt x="921113" y="1081011"/>
                      </a:cubicBezTo>
                      <a:cubicBezTo>
                        <a:pt x="943102" y="1205618"/>
                        <a:pt x="830712" y="1296019"/>
                        <a:pt x="757414" y="1393750"/>
                      </a:cubicBezTo>
                      <a:cubicBezTo>
                        <a:pt x="732981" y="1425512"/>
                        <a:pt x="710991" y="1457275"/>
                        <a:pt x="691445" y="1491480"/>
                      </a:cubicBezTo>
                      <a:cubicBezTo>
                        <a:pt x="649910" y="1559892"/>
                        <a:pt x="618147" y="1630747"/>
                        <a:pt x="603488" y="1706488"/>
                      </a:cubicBezTo>
                      <a:cubicBezTo>
                        <a:pt x="598601" y="1738251"/>
                        <a:pt x="596158" y="1770013"/>
                        <a:pt x="596158" y="1801776"/>
                      </a:cubicBezTo>
                      <a:cubicBezTo>
                        <a:pt x="596158" y="1828652"/>
                        <a:pt x="591271" y="1860414"/>
                        <a:pt x="603488" y="1887290"/>
                      </a:cubicBezTo>
                      <a:cubicBezTo>
                        <a:pt x="605931" y="1889733"/>
                        <a:pt x="610817" y="1887290"/>
                        <a:pt x="610817" y="1884847"/>
                      </a:cubicBezTo>
                      <a:cubicBezTo>
                        <a:pt x="613261" y="1826208"/>
                        <a:pt x="608374" y="1770013"/>
                        <a:pt x="623034" y="1711375"/>
                      </a:cubicBezTo>
                      <a:cubicBezTo>
                        <a:pt x="637693" y="1657623"/>
                        <a:pt x="662126" y="1596541"/>
                        <a:pt x="691445" y="1545232"/>
                      </a:cubicBezTo>
                      <a:cubicBezTo>
                        <a:pt x="693889" y="1545232"/>
                        <a:pt x="696332" y="1542789"/>
                        <a:pt x="696332" y="1542789"/>
                      </a:cubicBezTo>
                      <a:cubicBezTo>
                        <a:pt x="737867" y="1479264"/>
                        <a:pt x="779403" y="1420625"/>
                        <a:pt x="833155" y="1364430"/>
                      </a:cubicBezTo>
                      <a:cubicBezTo>
                        <a:pt x="860031" y="1335111"/>
                        <a:pt x="884464" y="1305792"/>
                        <a:pt x="916226" y="1278916"/>
                      </a:cubicBezTo>
                      <a:cubicBezTo>
                        <a:pt x="928443" y="1266700"/>
                        <a:pt x="952875" y="1237380"/>
                        <a:pt x="977308" y="1242267"/>
                      </a:cubicBezTo>
                      <a:cubicBezTo>
                        <a:pt x="1009070" y="1252040"/>
                        <a:pt x="1009070" y="1313122"/>
                        <a:pt x="1013957" y="1335111"/>
                      </a:cubicBezTo>
                      <a:cubicBezTo>
                        <a:pt x="1026173" y="1381533"/>
                        <a:pt x="1038390" y="1427955"/>
                        <a:pt x="1038390" y="1474378"/>
                      </a:cubicBezTo>
                      <a:cubicBezTo>
                        <a:pt x="1035946" y="1520800"/>
                        <a:pt x="1028617" y="1562335"/>
                        <a:pt x="1004184" y="1603871"/>
                      </a:cubicBezTo>
                      <a:cubicBezTo>
                        <a:pt x="989524" y="1630747"/>
                        <a:pt x="974864" y="1657623"/>
                        <a:pt x="969978" y="1684499"/>
                      </a:cubicBezTo>
                      <a:cubicBezTo>
                        <a:pt x="960205" y="1704045"/>
                        <a:pt x="952875" y="1721148"/>
                        <a:pt x="947989" y="1740694"/>
                      </a:cubicBezTo>
                      <a:cubicBezTo>
                        <a:pt x="938215" y="1767570"/>
                        <a:pt x="933329" y="1792003"/>
                        <a:pt x="930886" y="1818878"/>
                      </a:cubicBezTo>
                      <a:cubicBezTo>
                        <a:pt x="923556" y="1870187"/>
                        <a:pt x="923556" y="1923939"/>
                        <a:pt x="928443" y="1977691"/>
                      </a:cubicBezTo>
                      <a:cubicBezTo>
                        <a:pt x="930886" y="2002124"/>
                        <a:pt x="933329" y="2026556"/>
                        <a:pt x="935772" y="2053432"/>
                      </a:cubicBezTo>
                      <a:cubicBezTo>
                        <a:pt x="935772" y="2058319"/>
                        <a:pt x="945545" y="2053432"/>
                        <a:pt x="945545" y="2050989"/>
                      </a:cubicBezTo>
                      <a:cubicBezTo>
                        <a:pt x="945545" y="1985021"/>
                        <a:pt x="930886" y="1921496"/>
                        <a:pt x="945545" y="1855528"/>
                      </a:cubicBezTo>
                      <a:cubicBezTo>
                        <a:pt x="960205" y="1794446"/>
                        <a:pt x="979751" y="1733364"/>
                        <a:pt x="1009070" y="1677169"/>
                      </a:cubicBezTo>
                      <a:cubicBezTo>
                        <a:pt x="1018843" y="1655179"/>
                        <a:pt x="1028617" y="1635633"/>
                        <a:pt x="1038390" y="1613644"/>
                      </a:cubicBezTo>
                      <a:cubicBezTo>
                        <a:pt x="1043276" y="1606314"/>
                        <a:pt x="1048163" y="1598984"/>
                        <a:pt x="1050606" y="1591654"/>
                      </a:cubicBezTo>
                      <a:cubicBezTo>
                        <a:pt x="1055492" y="1584325"/>
                        <a:pt x="1062822" y="1576995"/>
                        <a:pt x="1072595" y="1574552"/>
                      </a:cubicBezTo>
                      <a:cubicBezTo>
                        <a:pt x="1082368" y="1581881"/>
                        <a:pt x="1089698" y="1589211"/>
                        <a:pt x="1097028" y="1598984"/>
                      </a:cubicBezTo>
                      <a:cubicBezTo>
                        <a:pt x="1101915" y="1606314"/>
                        <a:pt x="1104358" y="1613644"/>
                        <a:pt x="1106801" y="1620974"/>
                      </a:cubicBezTo>
                      <a:cubicBezTo>
                        <a:pt x="1126347" y="1708931"/>
                        <a:pt x="1133677" y="1799332"/>
                        <a:pt x="1143450" y="1887290"/>
                      </a:cubicBezTo>
                      <a:cubicBezTo>
                        <a:pt x="1150780" y="1955702"/>
                        <a:pt x="1133677" y="2021670"/>
                        <a:pt x="1121461" y="2087638"/>
                      </a:cubicBezTo>
                      <a:cubicBezTo>
                        <a:pt x="1121461" y="2097411"/>
                        <a:pt x="1119017" y="2107184"/>
                        <a:pt x="1119017" y="2116957"/>
                      </a:cubicBezTo>
                      <a:cubicBezTo>
                        <a:pt x="1116574" y="2134060"/>
                        <a:pt x="1116574" y="2148720"/>
                        <a:pt x="1116574" y="2165823"/>
                      </a:cubicBezTo>
                      <a:cubicBezTo>
                        <a:pt x="1116574" y="2190255"/>
                        <a:pt x="1123904" y="2212245"/>
                        <a:pt x="1131234" y="2234234"/>
                      </a:cubicBezTo>
                      <a:cubicBezTo>
                        <a:pt x="1133677" y="2224461"/>
                        <a:pt x="1131234" y="2212245"/>
                        <a:pt x="1131234" y="2202472"/>
                      </a:cubicBezTo>
                      <a:cubicBezTo>
                        <a:pt x="1131234" y="2158493"/>
                        <a:pt x="1145893" y="2116957"/>
                        <a:pt x="1160553" y="2075422"/>
                      </a:cubicBezTo>
                      <a:cubicBezTo>
                        <a:pt x="1170326" y="2048546"/>
                        <a:pt x="1182542" y="2021670"/>
                        <a:pt x="1189872" y="1997237"/>
                      </a:cubicBezTo>
                      <a:cubicBezTo>
                        <a:pt x="1189872" y="1997237"/>
                        <a:pt x="1189872" y="1994794"/>
                        <a:pt x="1192316" y="1994794"/>
                      </a:cubicBezTo>
                      <a:cubicBezTo>
                        <a:pt x="1194759" y="2026556"/>
                        <a:pt x="1197202" y="2055876"/>
                        <a:pt x="1204532" y="2087638"/>
                      </a:cubicBezTo>
                      <a:cubicBezTo>
                        <a:pt x="1214305" y="2136504"/>
                        <a:pt x="1202089" y="2187812"/>
                        <a:pt x="1204532" y="2236678"/>
                      </a:cubicBezTo>
                      <a:cubicBezTo>
                        <a:pt x="1209419" y="2285543"/>
                        <a:pt x="1224078" y="2331965"/>
                        <a:pt x="1224078" y="2378387"/>
                      </a:cubicBezTo>
                      <a:cubicBezTo>
                        <a:pt x="1224078" y="2410150"/>
                        <a:pt x="1224078" y="2441912"/>
                        <a:pt x="1226521" y="2473675"/>
                      </a:cubicBezTo>
                      <a:cubicBezTo>
                        <a:pt x="1226521" y="2495664"/>
                        <a:pt x="1228965" y="2517654"/>
                        <a:pt x="1233851" y="2537200"/>
                      </a:cubicBezTo>
                      <a:cubicBezTo>
                        <a:pt x="1236294" y="2522540"/>
                        <a:pt x="1238738" y="2507880"/>
                        <a:pt x="1241181" y="2495664"/>
                      </a:cubicBezTo>
                      <a:cubicBezTo>
                        <a:pt x="1243624" y="2471231"/>
                        <a:pt x="1243624" y="2444356"/>
                        <a:pt x="1248511" y="2419923"/>
                      </a:cubicBezTo>
                      <a:cubicBezTo>
                        <a:pt x="1258284" y="2363728"/>
                        <a:pt x="1275387" y="2307532"/>
                        <a:pt x="1268057" y="2248894"/>
                      </a:cubicBezTo>
                      <a:cubicBezTo>
                        <a:pt x="1260727" y="2192699"/>
                        <a:pt x="1248511" y="2136504"/>
                        <a:pt x="1246068" y="2080308"/>
                      </a:cubicBezTo>
                      <a:cubicBezTo>
                        <a:pt x="1246068" y="2068092"/>
                        <a:pt x="1243624" y="2055876"/>
                        <a:pt x="1241181" y="2041216"/>
                      </a:cubicBezTo>
                      <a:cubicBezTo>
                        <a:pt x="1253397" y="2055876"/>
                        <a:pt x="1265614" y="2068092"/>
                        <a:pt x="1280273" y="2082752"/>
                      </a:cubicBezTo>
                      <a:cubicBezTo>
                        <a:pt x="1309593" y="2109628"/>
                        <a:pt x="1343798" y="2138947"/>
                        <a:pt x="1360901" y="2175596"/>
                      </a:cubicBezTo>
                      <a:cubicBezTo>
                        <a:pt x="1360901" y="2178039"/>
                        <a:pt x="1360901" y="2180483"/>
                        <a:pt x="1363344" y="2180483"/>
                      </a:cubicBezTo>
                      <a:cubicBezTo>
                        <a:pt x="1370674" y="2190255"/>
                        <a:pt x="1375561" y="2202472"/>
                        <a:pt x="1378004" y="2212245"/>
                      </a:cubicBezTo>
                      <a:cubicBezTo>
                        <a:pt x="1380447" y="2212245"/>
                        <a:pt x="1382891" y="2209802"/>
                        <a:pt x="1382891" y="2207358"/>
                      </a:cubicBezTo>
                      <a:cubicBezTo>
                        <a:pt x="1385334" y="2153606"/>
                        <a:pt x="1343798" y="2090081"/>
                        <a:pt x="1309593" y="2043659"/>
                      </a:cubicBezTo>
                      <a:cubicBezTo>
                        <a:pt x="1302263" y="2031443"/>
                        <a:pt x="1292490" y="2021670"/>
                        <a:pt x="1285160" y="2011897"/>
                      </a:cubicBezTo>
                      <a:cubicBezTo>
                        <a:pt x="1272943" y="1985021"/>
                        <a:pt x="1260727" y="1958145"/>
                        <a:pt x="1253397" y="1931269"/>
                      </a:cubicBezTo>
                      <a:cubicBezTo>
                        <a:pt x="1238738" y="1884847"/>
                        <a:pt x="1233851" y="1838425"/>
                        <a:pt x="1224078" y="1792003"/>
                      </a:cubicBezTo>
                      <a:cubicBezTo>
                        <a:pt x="1211862" y="1735807"/>
                        <a:pt x="1194759" y="1682055"/>
                        <a:pt x="1175213" y="1625860"/>
                      </a:cubicBezTo>
                      <a:cubicBezTo>
                        <a:pt x="1197202" y="1650293"/>
                        <a:pt x="1224078" y="1672282"/>
                        <a:pt x="1250954" y="1694272"/>
                      </a:cubicBezTo>
                      <a:cubicBezTo>
                        <a:pt x="1302263" y="1733364"/>
                        <a:pt x="1351128" y="1772456"/>
                        <a:pt x="1399993" y="1811549"/>
                      </a:cubicBezTo>
                      <a:cubicBezTo>
                        <a:pt x="1409767" y="1818878"/>
                        <a:pt x="1419540" y="1828652"/>
                        <a:pt x="1426869" y="1835981"/>
                      </a:cubicBezTo>
                      <a:cubicBezTo>
                        <a:pt x="1473292" y="1882403"/>
                        <a:pt x="1505054" y="1928826"/>
                        <a:pt x="1534373" y="1985021"/>
                      </a:cubicBezTo>
                      <a:cubicBezTo>
                        <a:pt x="1546590" y="1992351"/>
                        <a:pt x="1551476" y="1989907"/>
                        <a:pt x="1551476" y="1987464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26" name="Freeform: Shape 3425">
                  <a:extLst>
                    <a:ext uri="{FF2B5EF4-FFF2-40B4-BE49-F238E27FC236}">
                      <a16:creationId xmlns:a16="http://schemas.microsoft.com/office/drawing/2014/main" id="{E8778CBC-32AB-4528-BBC6-BCAA2B9EF4D6}"/>
                    </a:ext>
                  </a:extLst>
                </p:cNvPr>
                <p:cNvSpPr/>
                <p:nvPr/>
              </p:nvSpPr>
              <p:spPr>
                <a:xfrm>
                  <a:off x="740068" y="-496160"/>
                  <a:ext cx="239114" cy="523945"/>
                </a:xfrm>
                <a:custGeom>
                  <a:avLst/>
                  <a:gdLst>
                    <a:gd name="connsiteX0" fmla="*/ 237282 w 239114"/>
                    <a:gd name="connsiteY0" fmla="*/ 1086 h 523945"/>
                    <a:gd name="connsiteX1" fmla="*/ 229952 w 239114"/>
                    <a:gd name="connsiteY1" fmla="*/ 8416 h 523945"/>
                    <a:gd name="connsiteX2" fmla="*/ 141995 w 239114"/>
                    <a:gd name="connsiteY2" fmla="*/ 111033 h 523945"/>
                    <a:gd name="connsiteX3" fmla="*/ 41821 w 239114"/>
                    <a:gd name="connsiteY3" fmla="*/ 252743 h 523945"/>
                    <a:gd name="connsiteX4" fmla="*/ 12501 w 239114"/>
                    <a:gd name="connsiteY4" fmla="*/ 523946 h 523945"/>
                    <a:gd name="connsiteX5" fmla="*/ 29604 w 239114"/>
                    <a:gd name="connsiteY5" fmla="*/ 494626 h 523945"/>
                    <a:gd name="connsiteX6" fmla="*/ 29604 w 239114"/>
                    <a:gd name="connsiteY6" fmla="*/ 494626 h 523945"/>
                    <a:gd name="connsiteX7" fmla="*/ 27161 w 239114"/>
                    <a:gd name="connsiteY7" fmla="*/ 499513 h 523945"/>
                    <a:gd name="connsiteX8" fmla="*/ 27161 w 239114"/>
                    <a:gd name="connsiteY8" fmla="*/ 462864 h 523945"/>
                    <a:gd name="connsiteX9" fmla="*/ 78470 w 239114"/>
                    <a:gd name="connsiteY9" fmla="*/ 211207 h 523945"/>
                    <a:gd name="connsiteX10" fmla="*/ 237282 w 239114"/>
                    <a:gd name="connsiteY10" fmla="*/ 1086 h 523945"/>
                    <a:gd name="connsiteX11" fmla="*/ 237282 w 239114"/>
                    <a:gd name="connsiteY11" fmla="*/ 1086 h 5239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39114" h="523945">
                      <a:moveTo>
                        <a:pt x="237282" y="1086"/>
                      </a:moveTo>
                      <a:cubicBezTo>
                        <a:pt x="234839" y="3529"/>
                        <a:pt x="232396" y="5972"/>
                        <a:pt x="229952" y="8416"/>
                      </a:cubicBezTo>
                      <a:cubicBezTo>
                        <a:pt x="210406" y="47508"/>
                        <a:pt x="173757" y="76827"/>
                        <a:pt x="141995" y="111033"/>
                      </a:cubicBezTo>
                      <a:cubicBezTo>
                        <a:pt x="102902" y="155012"/>
                        <a:pt x="63810" y="201434"/>
                        <a:pt x="41821" y="252743"/>
                      </a:cubicBezTo>
                      <a:cubicBezTo>
                        <a:pt x="5172" y="335814"/>
                        <a:pt x="-14375" y="435988"/>
                        <a:pt x="12501" y="523946"/>
                      </a:cubicBezTo>
                      <a:cubicBezTo>
                        <a:pt x="17388" y="514173"/>
                        <a:pt x="22274" y="504399"/>
                        <a:pt x="29604" y="494626"/>
                      </a:cubicBezTo>
                      <a:cubicBezTo>
                        <a:pt x="29604" y="494626"/>
                        <a:pt x="29604" y="494626"/>
                        <a:pt x="29604" y="494626"/>
                      </a:cubicBezTo>
                      <a:cubicBezTo>
                        <a:pt x="29604" y="497070"/>
                        <a:pt x="27161" y="497070"/>
                        <a:pt x="27161" y="499513"/>
                      </a:cubicBezTo>
                      <a:cubicBezTo>
                        <a:pt x="27161" y="487297"/>
                        <a:pt x="27161" y="475080"/>
                        <a:pt x="27161" y="462864"/>
                      </a:cubicBezTo>
                      <a:cubicBezTo>
                        <a:pt x="27161" y="377349"/>
                        <a:pt x="27161" y="289392"/>
                        <a:pt x="78470" y="211207"/>
                      </a:cubicBezTo>
                      <a:cubicBezTo>
                        <a:pt x="127335" y="140352"/>
                        <a:pt x="190860" y="74384"/>
                        <a:pt x="237282" y="1086"/>
                      </a:cubicBezTo>
                      <a:cubicBezTo>
                        <a:pt x="239725" y="1086"/>
                        <a:pt x="239725" y="-1357"/>
                        <a:pt x="237282" y="1086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27" name="Freeform: Shape 3426">
                  <a:extLst>
                    <a:ext uri="{FF2B5EF4-FFF2-40B4-BE49-F238E27FC236}">
                      <a16:creationId xmlns:a16="http://schemas.microsoft.com/office/drawing/2014/main" id="{7C71A421-C6ED-416A-AE15-DB7A9693046F}"/>
                    </a:ext>
                  </a:extLst>
                </p:cNvPr>
                <p:cNvSpPr/>
                <p:nvPr/>
              </p:nvSpPr>
              <p:spPr>
                <a:xfrm>
                  <a:off x="754224" y="-206769"/>
                  <a:ext cx="389268" cy="638441"/>
                </a:xfrm>
                <a:custGeom>
                  <a:avLst/>
                  <a:gdLst>
                    <a:gd name="connsiteX0" fmla="*/ 308640 w 389268"/>
                    <a:gd name="connsiteY0" fmla="*/ 65968 h 638441"/>
                    <a:gd name="connsiteX1" fmla="*/ 325743 w 389268"/>
                    <a:gd name="connsiteY1" fmla="*/ 53752 h 638441"/>
                    <a:gd name="connsiteX2" fmla="*/ 389268 w 389268"/>
                    <a:gd name="connsiteY2" fmla="*/ 0 h 638441"/>
                    <a:gd name="connsiteX3" fmla="*/ 262218 w 389268"/>
                    <a:gd name="connsiteY3" fmla="*/ 87958 h 638441"/>
                    <a:gd name="connsiteX4" fmla="*/ 122952 w 389268"/>
                    <a:gd name="connsiteY4" fmla="*/ 168586 h 638441"/>
                    <a:gd name="connsiteX5" fmla="*/ 42324 w 389268"/>
                    <a:gd name="connsiteY5" fmla="*/ 263873 h 638441"/>
                    <a:gd name="connsiteX6" fmla="*/ 3231 w 389268"/>
                    <a:gd name="connsiteY6" fmla="*/ 481324 h 638441"/>
                    <a:gd name="connsiteX7" fmla="*/ 32551 w 389268"/>
                    <a:gd name="connsiteY7" fmla="*/ 583941 h 638441"/>
                    <a:gd name="connsiteX8" fmla="*/ 130281 w 389268"/>
                    <a:gd name="connsiteY8" fmla="*/ 635250 h 638441"/>
                    <a:gd name="connsiteX9" fmla="*/ 103405 w 389268"/>
                    <a:gd name="connsiteY9" fmla="*/ 632807 h 638441"/>
                    <a:gd name="connsiteX10" fmla="*/ 32551 w 389268"/>
                    <a:gd name="connsiteY10" fmla="*/ 537519 h 638441"/>
                    <a:gd name="connsiteX11" fmla="*/ 30107 w 389268"/>
                    <a:gd name="connsiteY11" fmla="*/ 408026 h 638441"/>
                    <a:gd name="connsiteX12" fmla="*/ 71643 w 389268"/>
                    <a:gd name="connsiteY12" fmla="*/ 254100 h 638441"/>
                    <a:gd name="connsiteX13" fmla="*/ 135168 w 389268"/>
                    <a:gd name="connsiteY13" fmla="*/ 175915 h 638441"/>
                    <a:gd name="connsiteX14" fmla="*/ 308640 w 389268"/>
                    <a:gd name="connsiteY14" fmla="*/ 65968 h 638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89268" h="638441">
                      <a:moveTo>
                        <a:pt x="308640" y="65968"/>
                      </a:moveTo>
                      <a:cubicBezTo>
                        <a:pt x="313527" y="63525"/>
                        <a:pt x="320856" y="58638"/>
                        <a:pt x="325743" y="53752"/>
                      </a:cubicBezTo>
                      <a:cubicBezTo>
                        <a:pt x="350176" y="39092"/>
                        <a:pt x="374608" y="21989"/>
                        <a:pt x="389268" y="0"/>
                      </a:cubicBezTo>
                      <a:cubicBezTo>
                        <a:pt x="359949" y="36649"/>
                        <a:pt x="301310" y="65968"/>
                        <a:pt x="262218" y="87958"/>
                      </a:cubicBezTo>
                      <a:cubicBezTo>
                        <a:pt x="215796" y="114834"/>
                        <a:pt x="164487" y="134380"/>
                        <a:pt x="122952" y="168586"/>
                      </a:cubicBezTo>
                      <a:cubicBezTo>
                        <a:pt x="88746" y="195462"/>
                        <a:pt x="61870" y="227224"/>
                        <a:pt x="42324" y="263873"/>
                      </a:cubicBezTo>
                      <a:cubicBezTo>
                        <a:pt x="5675" y="332285"/>
                        <a:pt x="-6542" y="408026"/>
                        <a:pt x="3231" y="481324"/>
                      </a:cubicBezTo>
                      <a:cubicBezTo>
                        <a:pt x="8118" y="515530"/>
                        <a:pt x="13004" y="552179"/>
                        <a:pt x="32551" y="583941"/>
                      </a:cubicBezTo>
                      <a:cubicBezTo>
                        <a:pt x="49654" y="610817"/>
                        <a:pt x="86303" y="649910"/>
                        <a:pt x="130281" y="635250"/>
                      </a:cubicBezTo>
                      <a:cubicBezTo>
                        <a:pt x="120508" y="635250"/>
                        <a:pt x="113179" y="635250"/>
                        <a:pt x="103405" y="632807"/>
                      </a:cubicBezTo>
                      <a:cubicBezTo>
                        <a:pt x="47210" y="625477"/>
                        <a:pt x="37437" y="576612"/>
                        <a:pt x="32551" y="537519"/>
                      </a:cubicBezTo>
                      <a:cubicBezTo>
                        <a:pt x="27664" y="493540"/>
                        <a:pt x="27664" y="452005"/>
                        <a:pt x="30107" y="408026"/>
                      </a:cubicBezTo>
                      <a:cubicBezTo>
                        <a:pt x="34994" y="354274"/>
                        <a:pt x="44767" y="300522"/>
                        <a:pt x="71643" y="254100"/>
                      </a:cubicBezTo>
                      <a:cubicBezTo>
                        <a:pt x="86303" y="227224"/>
                        <a:pt x="108292" y="197905"/>
                        <a:pt x="135168" y="175915"/>
                      </a:cubicBezTo>
                      <a:cubicBezTo>
                        <a:pt x="186477" y="134380"/>
                        <a:pt x="247558" y="102617"/>
                        <a:pt x="308640" y="65968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28" name="Freeform: Shape 3427">
                  <a:extLst>
                    <a:ext uri="{FF2B5EF4-FFF2-40B4-BE49-F238E27FC236}">
                      <a16:creationId xmlns:a16="http://schemas.microsoft.com/office/drawing/2014/main" id="{D19B573C-383C-4EB4-816F-7AF50B24A5A7}"/>
                    </a:ext>
                  </a:extLst>
                </p:cNvPr>
                <p:cNvSpPr/>
                <p:nvPr/>
              </p:nvSpPr>
              <p:spPr>
                <a:xfrm>
                  <a:off x="-39049" y="-311829"/>
                  <a:ext cx="745197" cy="636640"/>
                </a:xfrm>
                <a:custGeom>
                  <a:avLst/>
                  <a:gdLst>
                    <a:gd name="connsiteX0" fmla="*/ 139266 w 745197"/>
                    <a:gd name="connsiteY0" fmla="*/ 119720 h 636640"/>
                    <a:gd name="connsiteX1" fmla="*/ 337171 w 745197"/>
                    <a:gd name="connsiteY1" fmla="*/ 251657 h 636640"/>
                    <a:gd name="connsiteX2" fmla="*/ 557065 w 745197"/>
                    <a:gd name="connsiteY2" fmla="*/ 459335 h 636640"/>
                    <a:gd name="connsiteX3" fmla="*/ 647466 w 745197"/>
                    <a:gd name="connsiteY3" fmla="*/ 559509 h 636640"/>
                    <a:gd name="connsiteX4" fmla="*/ 689002 w 745197"/>
                    <a:gd name="connsiteY4" fmla="*/ 610817 h 636640"/>
                    <a:gd name="connsiteX5" fmla="*/ 745197 w 745197"/>
                    <a:gd name="connsiteY5" fmla="*/ 632807 h 636640"/>
                    <a:gd name="connsiteX6" fmla="*/ 740311 w 745197"/>
                    <a:gd name="connsiteY6" fmla="*/ 630364 h 636640"/>
                    <a:gd name="connsiteX7" fmla="*/ 735424 w 745197"/>
                    <a:gd name="connsiteY7" fmla="*/ 627920 h 636640"/>
                    <a:gd name="connsiteX8" fmla="*/ 686559 w 745197"/>
                    <a:gd name="connsiteY8" fmla="*/ 571725 h 636640"/>
                    <a:gd name="connsiteX9" fmla="*/ 408026 w 745197"/>
                    <a:gd name="connsiteY9" fmla="*/ 290749 h 636640"/>
                    <a:gd name="connsiteX10" fmla="*/ 263873 w 745197"/>
                    <a:gd name="connsiteY10" fmla="*/ 178359 h 636640"/>
                    <a:gd name="connsiteX11" fmla="*/ 178359 w 745197"/>
                    <a:gd name="connsiteY11" fmla="*/ 127050 h 636640"/>
                    <a:gd name="connsiteX12" fmla="*/ 127050 w 745197"/>
                    <a:gd name="connsiteY12" fmla="*/ 97731 h 636640"/>
                    <a:gd name="connsiteX13" fmla="*/ 0 w 745197"/>
                    <a:gd name="connsiteY13" fmla="*/ 0 h 636640"/>
                    <a:gd name="connsiteX14" fmla="*/ 139266 w 745197"/>
                    <a:gd name="connsiteY14" fmla="*/ 119720 h 636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45197" h="636640">
                      <a:moveTo>
                        <a:pt x="139266" y="119720"/>
                      </a:moveTo>
                      <a:cubicBezTo>
                        <a:pt x="212564" y="158813"/>
                        <a:pt x="276089" y="202791"/>
                        <a:pt x="337171" y="251657"/>
                      </a:cubicBezTo>
                      <a:cubicBezTo>
                        <a:pt x="417799" y="315182"/>
                        <a:pt x="488654" y="386037"/>
                        <a:pt x="557065" y="459335"/>
                      </a:cubicBezTo>
                      <a:cubicBezTo>
                        <a:pt x="588828" y="493540"/>
                        <a:pt x="620590" y="525303"/>
                        <a:pt x="647466" y="559509"/>
                      </a:cubicBezTo>
                      <a:cubicBezTo>
                        <a:pt x="662126" y="576612"/>
                        <a:pt x="671899" y="593715"/>
                        <a:pt x="689002" y="610817"/>
                      </a:cubicBezTo>
                      <a:cubicBezTo>
                        <a:pt x="693889" y="615704"/>
                        <a:pt x="735424" y="647467"/>
                        <a:pt x="745197" y="632807"/>
                      </a:cubicBezTo>
                      <a:cubicBezTo>
                        <a:pt x="742754" y="632807"/>
                        <a:pt x="740311" y="632807"/>
                        <a:pt x="740311" y="630364"/>
                      </a:cubicBezTo>
                      <a:cubicBezTo>
                        <a:pt x="737867" y="630364"/>
                        <a:pt x="737867" y="630364"/>
                        <a:pt x="735424" y="627920"/>
                      </a:cubicBezTo>
                      <a:cubicBezTo>
                        <a:pt x="720765" y="608374"/>
                        <a:pt x="703662" y="588828"/>
                        <a:pt x="686559" y="571725"/>
                      </a:cubicBezTo>
                      <a:cubicBezTo>
                        <a:pt x="601044" y="473994"/>
                        <a:pt x="510643" y="378707"/>
                        <a:pt x="408026" y="290749"/>
                      </a:cubicBezTo>
                      <a:cubicBezTo>
                        <a:pt x="361604" y="251657"/>
                        <a:pt x="312738" y="215008"/>
                        <a:pt x="263873" y="178359"/>
                      </a:cubicBezTo>
                      <a:cubicBezTo>
                        <a:pt x="236997" y="158813"/>
                        <a:pt x="207678" y="144153"/>
                        <a:pt x="178359" y="127050"/>
                      </a:cubicBezTo>
                      <a:cubicBezTo>
                        <a:pt x="161256" y="117277"/>
                        <a:pt x="144153" y="107504"/>
                        <a:pt x="127050" y="97731"/>
                      </a:cubicBezTo>
                      <a:cubicBezTo>
                        <a:pt x="78185" y="70855"/>
                        <a:pt x="24433" y="41536"/>
                        <a:pt x="0" y="0"/>
                      </a:cubicBezTo>
                      <a:cubicBezTo>
                        <a:pt x="14660" y="53752"/>
                        <a:pt x="85514" y="90401"/>
                        <a:pt x="139266" y="119720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29" name="Freeform: Shape 3428">
                  <a:extLst>
                    <a:ext uri="{FF2B5EF4-FFF2-40B4-BE49-F238E27FC236}">
                      <a16:creationId xmlns:a16="http://schemas.microsoft.com/office/drawing/2014/main" id="{EEBDD80B-57EE-4366-8D5D-CE955649A319}"/>
                    </a:ext>
                  </a:extLst>
                </p:cNvPr>
                <p:cNvSpPr/>
                <p:nvPr/>
              </p:nvSpPr>
              <p:spPr>
                <a:xfrm>
                  <a:off x="-90358" y="-84605"/>
                  <a:ext cx="464221" cy="146596"/>
                </a:xfrm>
                <a:custGeom>
                  <a:avLst/>
                  <a:gdLst>
                    <a:gd name="connsiteX0" fmla="*/ 127050 w 464221"/>
                    <a:gd name="connsiteY0" fmla="*/ 21989 h 146596"/>
                    <a:gd name="connsiteX1" fmla="*/ 0 w 464221"/>
                    <a:gd name="connsiteY1" fmla="*/ 0 h 146596"/>
                    <a:gd name="connsiteX2" fmla="*/ 68412 w 464221"/>
                    <a:gd name="connsiteY2" fmla="*/ 29319 h 146596"/>
                    <a:gd name="connsiteX3" fmla="*/ 215008 w 464221"/>
                    <a:gd name="connsiteY3" fmla="*/ 51309 h 146596"/>
                    <a:gd name="connsiteX4" fmla="*/ 351831 w 464221"/>
                    <a:gd name="connsiteY4" fmla="*/ 95287 h 146596"/>
                    <a:gd name="connsiteX5" fmla="*/ 464221 w 464221"/>
                    <a:gd name="connsiteY5" fmla="*/ 146596 h 146596"/>
                    <a:gd name="connsiteX6" fmla="*/ 422686 w 464221"/>
                    <a:gd name="connsiteY6" fmla="*/ 100174 h 146596"/>
                    <a:gd name="connsiteX7" fmla="*/ 249214 w 464221"/>
                    <a:gd name="connsiteY7" fmla="*/ 41536 h 146596"/>
                    <a:gd name="connsiteX8" fmla="*/ 127050 w 464221"/>
                    <a:gd name="connsiteY8" fmla="*/ 21989 h 1465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64221" h="146596">
                      <a:moveTo>
                        <a:pt x="127050" y="21989"/>
                      </a:moveTo>
                      <a:cubicBezTo>
                        <a:pt x="87958" y="17103"/>
                        <a:pt x="36649" y="17103"/>
                        <a:pt x="0" y="0"/>
                      </a:cubicBezTo>
                      <a:cubicBezTo>
                        <a:pt x="19546" y="14660"/>
                        <a:pt x="41536" y="24433"/>
                        <a:pt x="68412" y="29319"/>
                      </a:cubicBezTo>
                      <a:cubicBezTo>
                        <a:pt x="117277" y="36649"/>
                        <a:pt x="166142" y="39092"/>
                        <a:pt x="215008" y="51309"/>
                      </a:cubicBezTo>
                      <a:cubicBezTo>
                        <a:pt x="261430" y="63525"/>
                        <a:pt x="310295" y="75741"/>
                        <a:pt x="351831" y="95287"/>
                      </a:cubicBezTo>
                      <a:cubicBezTo>
                        <a:pt x="388480" y="112390"/>
                        <a:pt x="425129" y="129493"/>
                        <a:pt x="464221" y="146596"/>
                      </a:cubicBezTo>
                      <a:cubicBezTo>
                        <a:pt x="452005" y="129493"/>
                        <a:pt x="437345" y="114834"/>
                        <a:pt x="422686" y="100174"/>
                      </a:cubicBezTo>
                      <a:cubicBezTo>
                        <a:pt x="368934" y="75741"/>
                        <a:pt x="310295" y="56195"/>
                        <a:pt x="249214" y="41536"/>
                      </a:cubicBezTo>
                      <a:cubicBezTo>
                        <a:pt x="210121" y="34206"/>
                        <a:pt x="168586" y="26876"/>
                        <a:pt x="127050" y="21989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30" name="Freeform: Shape 3429">
                  <a:extLst>
                    <a:ext uri="{FF2B5EF4-FFF2-40B4-BE49-F238E27FC236}">
                      <a16:creationId xmlns:a16="http://schemas.microsoft.com/office/drawing/2014/main" id="{022BDC66-AB49-4DB5-ADB7-3B77AF9813C5}"/>
                    </a:ext>
                  </a:extLst>
                </p:cNvPr>
                <p:cNvSpPr/>
                <p:nvPr/>
              </p:nvSpPr>
              <p:spPr>
                <a:xfrm>
                  <a:off x="583984" y="729003"/>
                  <a:ext cx="295635" cy="320068"/>
                </a:xfrm>
                <a:custGeom>
                  <a:avLst/>
                  <a:gdLst>
                    <a:gd name="connsiteX0" fmla="*/ 280976 w 295635"/>
                    <a:gd name="connsiteY0" fmla="*/ 14660 h 320068"/>
                    <a:gd name="connsiteX1" fmla="*/ 295636 w 295635"/>
                    <a:gd name="connsiteY1" fmla="*/ 24433 h 320068"/>
                    <a:gd name="connsiteX2" fmla="*/ 261430 w 295635"/>
                    <a:gd name="connsiteY2" fmla="*/ 0 h 320068"/>
                    <a:gd name="connsiteX3" fmla="*/ 193018 w 295635"/>
                    <a:gd name="connsiteY3" fmla="*/ 43979 h 320068"/>
                    <a:gd name="connsiteX4" fmla="*/ 75741 w 295635"/>
                    <a:gd name="connsiteY4" fmla="*/ 197905 h 320068"/>
                    <a:gd name="connsiteX5" fmla="*/ 0 w 295635"/>
                    <a:gd name="connsiteY5" fmla="*/ 320068 h 320068"/>
                    <a:gd name="connsiteX6" fmla="*/ 0 w 295635"/>
                    <a:gd name="connsiteY6" fmla="*/ 320068 h 320068"/>
                    <a:gd name="connsiteX7" fmla="*/ 136823 w 295635"/>
                    <a:gd name="connsiteY7" fmla="*/ 141710 h 320068"/>
                    <a:gd name="connsiteX8" fmla="*/ 219894 w 295635"/>
                    <a:gd name="connsiteY8" fmla="*/ 56195 h 320068"/>
                    <a:gd name="connsiteX9" fmla="*/ 280976 w 295635"/>
                    <a:gd name="connsiteY9" fmla="*/ 14660 h 320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95635" h="320068">
                      <a:moveTo>
                        <a:pt x="280976" y="14660"/>
                      </a:moveTo>
                      <a:cubicBezTo>
                        <a:pt x="285862" y="17103"/>
                        <a:pt x="290749" y="19546"/>
                        <a:pt x="295636" y="24433"/>
                      </a:cubicBezTo>
                      <a:cubicBezTo>
                        <a:pt x="290749" y="9773"/>
                        <a:pt x="278533" y="0"/>
                        <a:pt x="261430" y="0"/>
                      </a:cubicBezTo>
                      <a:cubicBezTo>
                        <a:pt x="227224" y="0"/>
                        <a:pt x="207678" y="21989"/>
                        <a:pt x="193018" y="43979"/>
                      </a:cubicBezTo>
                      <a:cubicBezTo>
                        <a:pt x="156369" y="95288"/>
                        <a:pt x="114834" y="146596"/>
                        <a:pt x="75741" y="197905"/>
                      </a:cubicBezTo>
                      <a:cubicBezTo>
                        <a:pt x="46422" y="236997"/>
                        <a:pt x="19546" y="276090"/>
                        <a:pt x="0" y="320068"/>
                      </a:cubicBezTo>
                      <a:cubicBezTo>
                        <a:pt x="0" y="320068"/>
                        <a:pt x="0" y="320068"/>
                        <a:pt x="0" y="320068"/>
                      </a:cubicBezTo>
                      <a:cubicBezTo>
                        <a:pt x="41536" y="256543"/>
                        <a:pt x="83071" y="197905"/>
                        <a:pt x="136823" y="141710"/>
                      </a:cubicBezTo>
                      <a:cubicBezTo>
                        <a:pt x="163699" y="112390"/>
                        <a:pt x="188132" y="83071"/>
                        <a:pt x="219894" y="56195"/>
                      </a:cubicBezTo>
                      <a:cubicBezTo>
                        <a:pt x="232111" y="41536"/>
                        <a:pt x="256543" y="9773"/>
                        <a:pt x="280976" y="14660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31" name="Freeform: Shape 3430">
                  <a:extLst>
                    <a:ext uri="{FF2B5EF4-FFF2-40B4-BE49-F238E27FC236}">
                      <a16:creationId xmlns:a16="http://schemas.microsoft.com/office/drawing/2014/main" id="{593E0752-2D68-43B5-8EF3-9673E02266AE}"/>
                    </a:ext>
                  </a:extLst>
                </p:cNvPr>
                <p:cNvSpPr/>
                <p:nvPr/>
              </p:nvSpPr>
              <p:spPr>
                <a:xfrm>
                  <a:off x="298121" y="446965"/>
                  <a:ext cx="481324" cy="115895"/>
                </a:xfrm>
                <a:custGeom>
                  <a:avLst/>
                  <a:gdLst>
                    <a:gd name="connsiteX0" fmla="*/ 452005 w 481324"/>
                    <a:gd name="connsiteY0" fmla="*/ 37711 h 115895"/>
                    <a:gd name="connsiteX1" fmla="*/ 481324 w 481324"/>
                    <a:gd name="connsiteY1" fmla="*/ 67030 h 115895"/>
                    <a:gd name="connsiteX2" fmla="*/ 373820 w 481324"/>
                    <a:gd name="connsiteY2" fmla="*/ 1062 h 115895"/>
                    <a:gd name="connsiteX3" fmla="*/ 178359 w 481324"/>
                    <a:gd name="connsiteY3" fmla="*/ 32824 h 115895"/>
                    <a:gd name="connsiteX4" fmla="*/ 4887 w 481324"/>
                    <a:gd name="connsiteY4" fmla="*/ 113452 h 115895"/>
                    <a:gd name="connsiteX5" fmla="*/ 0 w 481324"/>
                    <a:gd name="connsiteY5" fmla="*/ 115895 h 115895"/>
                    <a:gd name="connsiteX6" fmla="*/ 43979 w 481324"/>
                    <a:gd name="connsiteY6" fmla="*/ 101236 h 115895"/>
                    <a:gd name="connsiteX7" fmla="*/ 263873 w 481324"/>
                    <a:gd name="connsiteY7" fmla="*/ 25495 h 115895"/>
                    <a:gd name="connsiteX8" fmla="*/ 452005 w 481324"/>
                    <a:gd name="connsiteY8" fmla="*/ 37711 h 1158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81324" h="115895">
                      <a:moveTo>
                        <a:pt x="452005" y="37711"/>
                      </a:moveTo>
                      <a:cubicBezTo>
                        <a:pt x="464221" y="45041"/>
                        <a:pt x="473994" y="54814"/>
                        <a:pt x="481324" y="67030"/>
                      </a:cubicBezTo>
                      <a:cubicBezTo>
                        <a:pt x="461778" y="32824"/>
                        <a:pt x="425129" y="5948"/>
                        <a:pt x="373820" y="1062"/>
                      </a:cubicBezTo>
                      <a:cubicBezTo>
                        <a:pt x="307852" y="-3825"/>
                        <a:pt x="236997" y="8392"/>
                        <a:pt x="178359" y="32824"/>
                      </a:cubicBezTo>
                      <a:cubicBezTo>
                        <a:pt x="117277" y="54814"/>
                        <a:pt x="63525" y="86576"/>
                        <a:pt x="4887" y="113452"/>
                      </a:cubicBezTo>
                      <a:cubicBezTo>
                        <a:pt x="2443" y="113452"/>
                        <a:pt x="2443" y="115895"/>
                        <a:pt x="0" y="115895"/>
                      </a:cubicBezTo>
                      <a:cubicBezTo>
                        <a:pt x="14660" y="111009"/>
                        <a:pt x="29319" y="106122"/>
                        <a:pt x="43979" y="101236"/>
                      </a:cubicBezTo>
                      <a:cubicBezTo>
                        <a:pt x="117277" y="76803"/>
                        <a:pt x="185688" y="37711"/>
                        <a:pt x="263873" y="25495"/>
                      </a:cubicBezTo>
                      <a:cubicBezTo>
                        <a:pt x="317625" y="15721"/>
                        <a:pt x="408026" y="10835"/>
                        <a:pt x="452005" y="37711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32" name="Freeform: Shape 3431">
                  <a:extLst>
                    <a:ext uri="{FF2B5EF4-FFF2-40B4-BE49-F238E27FC236}">
                      <a16:creationId xmlns:a16="http://schemas.microsoft.com/office/drawing/2014/main" id="{208172D6-E274-4F38-B250-99C5188F8754}"/>
                    </a:ext>
                  </a:extLst>
                </p:cNvPr>
                <p:cNvSpPr/>
                <p:nvPr/>
              </p:nvSpPr>
              <p:spPr>
                <a:xfrm>
                  <a:off x="1380490" y="1095493"/>
                  <a:ext cx="19546" cy="56195"/>
                </a:xfrm>
                <a:custGeom>
                  <a:avLst/>
                  <a:gdLst>
                    <a:gd name="connsiteX0" fmla="*/ 14660 w 19546"/>
                    <a:gd name="connsiteY0" fmla="*/ 53752 h 56195"/>
                    <a:gd name="connsiteX1" fmla="*/ 19546 w 19546"/>
                    <a:gd name="connsiteY1" fmla="*/ 56195 h 56195"/>
                    <a:gd name="connsiteX2" fmla="*/ 0 w 19546"/>
                    <a:gd name="connsiteY2" fmla="*/ 0 h 56195"/>
                    <a:gd name="connsiteX3" fmla="*/ 14660 w 19546"/>
                    <a:gd name="connsiteY3" fmla="*/ 53752 h 561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546" h="56195">
                      <a:moveTo>
                        <a:pt x="14660" y="53752"/>
                      </a:moveTo>
                      <a:cubicBezTo>
                        <a:pt x="14660" y="56195"/>
                        <a:pt x="17103" y="56195"/>
                        <a:pt x="19546" y="56195"/>
                      </a:cubicBezTo>
                      <a:cubicBezTo>
                        <a:pt x="17103" y="36649"/>
                        <a:pt x="7330" y="17103"/>
                        <a:pt x="0" y="0"/>
                      </a:cubicBezTo>
                      <a:cubicBezTo>
                        <a:pt x="4886" y="17103"/>
                        <a:pt x="12216" y="36649"/>
                        <a:pt x="14660" y="53752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33" name="Freeform: Shape 3432">
                  <a:extLst>
                    <a:ext uri="{FF2B5EF4-FFF2-40B4-BE49-F238E27FC236}">
                      <a16:creationId xmlns:a16="http://schemas.microsoft.com/office/drawing/2014/main" id="{84C48498-FEA6-40EF-8C46-A3ECE00CC5B2}"/>
                    </a:ext>
                  </a:extLst>
                </p:cNvPr>
                <p:cNvSpPr/>
                <p:nvPr/>
              </p:nvSpPr>
              <p:spPr>
                <a:xfrm>
                  <a:off x="927558" y="729802"/>
                  <a:ext cx="430941" cy="321712"/>
                </a:xfrm>
                <a:custGeom>
                  <a:avLst/>
                  <a:gdLst>
                    <a:gd name="connsiteX0" fmla="*/ 157296 w 430941"/>
                    <a:gd name="connsiteY0" fmla="*/ 84715 h 321712"/>
                    <a:gd name="connsiteX1" fmla="*/ 286789 w 430941"/>
                    <a:gd name="connsiteY1" fmla="*/ 167786 h 321712"/>
                    <a:gd name="connsiteX2" fmla="*/ 430942 w 430941"/>
                    <a:gd name="connsiteY2" fmla="*/ 321712 h 321712"/>
                    <a:gd name="connsiteX3" fmla="*/ 394293 w 430941"/>
                    <a:gd name="connsiteY3" fmla="*/ 265517 h 321712"/>
                    <a:gd name="connsiteX4" fmla="*/ 193945 w 430941"/>
                    <a:gd name="connsiteY4" fmla="*/ 89601 h 321712"/>
                    <a:gd name="connsiteX5" fmla="*/ 40019 w 430941"/>
                    <a:gd name="connsiteY5" fmla="*/ 6530 h 321712"/>
                    <a:gd name="connsiteX6" fmla="*/ 5813 w 430941"/>
                    <a:gd name="connsiteY6" fmla="*/ 1644 h 321712"/>
                    <a:gd name="connsiteX7" fmla="*/ 13143 w 430941"/>
                    <a:gd name="connsiteY7" fmla="*/ 33406 h 321712"/>
                    <a:gd name="connsiteX8" fmla="*/ 22916 w 430941"/>
                    <a:gd name="connsiteY8" fmla="*/ 45623 h 321712"/>
                    <a:gd name="connsiteX9" fmla="*/ 10700 w 430941"/>
                    <a:gd name="connsiteY9" fmla="*/ 18747 h 321712"/>
                    <a:gd name="connsiteX10" fmla="*/ 22916 w 430941"/>
                    <a:gd name="connsiteY10" fmla="*/ 16303 h 321712"/>
                    <a:gd name="connsiteX11" fmla="*/ 49792 w 430941"/>
                    <a:gd name="connsiteY11" fmla="*/ 26076 h 321712"/>
                    <a:gd name="connsiteX12" fmla="*/ 57122 w 430941"/>
                    <a:gd name="connsiteY12" fmla="*/ 30963 h 321712"/>
                    <a:gd name="connsiteX13" fmla="*/ 157296 w 430941"/>
                    <a:gd name="connsiteY13" fmla="*/ 84715 h 321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30941" h="321712">
                      <a:moveTo>
                        <a:pt x="157296" y="84715"/>
                      </a:moveTo>
                      <a:cubicBezTo>
                        <a:pt x="206161" y="109148"/>
                        <a:pt x="245253" y="138467"/>
                        <a:pt x="286789" y="167786"/>
                      </a:cubicBezTo>
                      <a:cubicBezTo>
                        <a:pt x="345427" y="211765"/>
                        <a:pt x="399179" y="263074"/>
                        <a:pt x="430942" y="321712"/>
                      </a:cubicBezTo>
                      <a:cubicBezTo>
                        <a:pt x="421169" y="302166"/>
                        <a:pt x="408952" y="282620"/>
                        <a:pt x="394293" y="265517"/>
                      </a:cubicBezTo>
                      <a:cubicBezTo>
                        <a:pt x="340541" y="199549"/>
                        <a:pt x="272129" y="138467"/>
                        <a:pt x="193945" y="89601"/>
                      </a:cubicBezTo>
                      <a:cubicBezTo>
                        <a:pt x="147523" y="60282"/>
                        <a:pt x="93771" y="26076"/>
                        <a:pt x="40019" y="6530"/>
                      </a:cubicBezTo>
                      <a:cubicBezTo>
                        <a:pt x="30246" y="4087"/>
                        <a:pt x="15586" y="-3243"/>
                        <a:pt x="5813" y="1644"/>
                      </a:cubicBezTo>
                      <a:cubicBezTo>
                        <a:pt x="-8847" y="6530"/>
                        <a:pt x="8256" y="28520"/>
                        <a:pt x="13143" y="33406"/>
                      </a:cubicBezTo>
                      <a:cubicBezTo>
                        <a:pt x="15586" y="38293"/>
                        <a:pt x="20473" y="43179"/>
                        <a:pt x="22916" y="45623"/>
                      </a:cubicBezTo>
                      <a:cubicBezTo>
                        <a:pt x="18029" y="35850"/>
                        <a:pt x="15586" y="28520"/>
                        <a:pt x="10700" y="18747"/>
                      </a:cubicBezTo>
                      <a:cubicBezTo>
                        <a:pt x="13143" y="16303"/>
                        <a:pt x="15586" y="16303"/>
                        <a:pt x="22916" y="16303"/>
                      </a:cubicBezTo>
                      <a:cubicBezTo>
                        <a:pt x="32689" y="18747"/>
                        <a:pt x="42462" y="21190"/>
                        <a:pt x="49792" y="26076"/>
                      </a:cubicBezTo>
                      <a:cubicBezTo>
                        <a:pt x="52235" y="28520"/>
                        <a:pt x="54678" y="28520"/>
                        <a:pt x="57122" y="30963"/>
                      </a:cubicBezTo>
                      <a:cubicBezTo>
                        <a:pt x="88884" y="52952"/>
                        <a:pt x="125533" y="70055"/>
                        <a:pt x="157296" y="84715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34" name="Freeform: Shape 3433">
                  <a:extLst>
                    <a:ext uri="{FF2B5EF4-FFF2-40B4-BE49-F238E27FC236}">
                      <a16:creationId xmlns:a16="http://schemas.microsoft.com/office/drawing/2014/main" id="{EF8CE0EE-D8B7-4D45-8AE6-6D1A8E63F330}"/>
                    </a:ext>
                  </a:extLst>
                </p:cNvPr>
                <p:cNvSpPr/>
                <p:nvPr/>
              </p:nvSpPr>
              <p:spPr>
                <a:xfrm>
                  <a:off x="842970" y="1061515"/>
                  <a:ext cx="141709" cy="258758"/>
                </a:xfrm>
                <a:custGeom>
                  <a:avLst/>
                  <a:gdLst>
                    <a:gd name="connsiteX0" fmla="*/ 141710 w 141709"/>
                    <a:gd name="connsiteY0" fmla="*/ 38865 h 258758"/>
                    <a:gd name="connsiteX1" fmla="*/ 105061 w 141709"/>
                    <a:gd name="connsiteY1" fmla="*/ 2216 h 258758"/>
                    <a:gd name="connsiteX2" fmla="*/ 63525 w 141709"/>
                    <a:gd name="connsiteY2" fmla="*/ 53524 h 258758"/>
                    <a:gd name="connsiteX3" fmla="*/ 34206 w 141709"/>
                    <a:gd name="connsiteY3" fmla="*/ 126822 h 258758"/>
                    <a:gd name="connsiteX4" fmla="*/ 0 w 141709"/>
                    <a:gd name="connsiteY4" fmla="*/ 258759 h 258758"/>
                    <a:gd name="connsiteX5" fmla="*/ 53752 w 141709"/>
                    <a:gd name="connsiteY5" fmla="*/ 117049 h 258758"/>
                    <a:gd name="connsiteX6" fmla="*/ 83071 w 141709"/>
                    <a:gd name="connsiteY6" fmla="*/ 53524 h 258758"/>
                    <a:gd name="connsiteX7" fmla="*/ 95288 w 141709"/>
                    <a:gd name="connsiteY7" fmla="*/ 31535 h 258758"/>
                    <a:gd name="connsiteX8" fmla="*/ 117277 w 141709"/>
                    <a:gd name="connsiteY8" fmla="*/ 14432 h 258758"/>
                    <a:gd name="connsiteX9" fmla="*/ 141710 w 141709"/>
                    <a:gd name="connsiteY9" fmla="*/ 38865 h 258758"/>
                    <a:gd name="connsiteX10" fmla="*/ 141710 w 141709"/>
                    <a:gd name="connsiteY10" fmla="*/ 38865 h 2587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41709" h="258758">
                      <a:moveTo>
                        <a:pt x="141710" y="38865"/>
                      </a:moveTo>
                      <a:cubicBezTo>
                        <a:pt x="136823" y="16875"/>
                        <a:pt x="127050" y="-7557"/>
                        <a:pt x="105061" y="2216"/>
                      </a:cubicBezTo>
                      <a:cubicBezTo>
                        <a:pt x="83071" y="11989"/>
                        <a:pt x="73298" y="36421"/>
                        <a:pt x="63525" y="53524"/>
                      </a:cubicBezTo>
                      <a:cubicBezTo>
                        <a:pt x="51309" y="77957"/>
                        <a:pt x="41536" y="102390"/>
                        <a:pt x="34206" y="126822"/>
                      </a:cubicBezTo>
                      <a:cubicBezTo>
                        <a:pt x="19546" y="170801"/>
                        <a:pt x="7330" y="214780"/>
                        <a:pt x="0" y="258759"/>
                      </a:cubicBezTo>
                      <a:cubicBezTo>
                        <a:pt x="12216" y="209894"/>
                        <a:pt x="31763" y="163472"/>
                        <a:pt x="53752" y="117049"/>
                      </a:cubicBezTo>
                      <a:cubicBezTo>
                        <a:pt x="63525" y="95060"/>
                        <a:pt x="73298" y="75514"/>
                        <a:pt x="83071" y="53524"/>
                      </a:cubicBezTo>
                      <a:cubicBezTo>
                        <a:pt x="87958" y="46195"/>
                        <a:pt x="92844" y="38865"/>
                        <a:pt x="95288" y="31535"/>
                      </a:cubicBezTo>
                      <a:cubicBezTo>
                        <a:pt x="100174" y="24205"/>
                        <a:pt x="107504" y="16875"/>
                        <a:pt x="117277" y="14432"/>
                      </a:cubicBezTo>
                      <a:cubicBezTo>
                        <a:pt x="124607" y="21762"/>
                        <a:pt x="134380" y="26648"/>
                        <a:pt x="141710" y="38865"/>
                      </a:cubicBezTo>
                      <a:cubicBezTo>
                        <a:pt x="139266" y="38865"/>
                        <a:pt x="139266" y="38865"/>
                        <a:pt x="141710" y="38865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35" name="Freeform: Shape 3434">
                  <a:extLst>
                    <a:ext uri="{FF2B5EF4-FFF2-40B4-BE49-F238E27FC236}">
                      <a16:creationId xmlns:a16="http://schemas.microsoft.com/office/drawing/2014/main" id="{4E9CD2F0-6DED-4D15-800C-16CE1DF41D01}"/>
                    </a:ext>
                  </a:extLst>
                </p:cNvPr>
                <p:cNvSpPr/>
                <p:nvPr/>
              </p:nvSpPr>
              <p:spPr>
                <a:xfrm>
                  <a:off x="1005547" y="1466870"/>
                  <a:ext cx="69533" cy="263873"/>
                </a:xfrm>
                <a:custGeom>
                  <a:avLst/>
                  <a:gdLst>
                    <a:gd name="connsiteX0" fmla="*/ 67090 w 69533"/>
                    <a:gd name="connsiteY0" fmla="*/ 0 h 263873"/>
                    <a:gd name="connsiteX1" fmla="*/ 15782 w 69533"/>
                    <a:gd name="connsiteY1" fmla="*/ 144153 h 263873"/>
                    <a:gd name="connsiteX2" fmla="*/ 1122 w 69533"/>
                    <a:gd name="connsiteY2" fmla="*/ 234554 h 263873"/>
                    <a:gd name="connsiteX3" fmla="*/ 8452 w 69533"/>
                    <a:gd name="connsiteY3" fmla="*/ 256543 h 263873"/>
                    <a:gd name="connsiteX4" fmla="*/ 13338 w 69533"/>
                    <a:gd name="connsiteY4" fmla="*/ 263873 h 263873"/>
                    <a:gd name="connsiteX5" fmla="*/ 13338 w 69533"/>
                    <a:gd name="connsiteY5" fmla="*/ 234554 h 263873"/>
                    <a:gd name="connsiteX6" fmla="*/ 42658 w 69533"/>
                    <a:gd name="connsiteY6" fmla="*/ 107504 h 263873"/>
                    <a:gd name="connsiteX7" fmla="*/ 69534 w 69533"/>
                    <a:gd name="connsiteY7" fmla="*/ 34206 h 263873"/>
                    <a:gd name="connsiteX8" fmla="*/ 67090 w 69533"/>
                    <a:gd name="connsiteY8" fmla="*/ 0 h 2638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9533" h="263873">
                      <a:moveTo>
                        <a:pt x="67090" y="0"/>
                      </a:moveTo>
                      <a:cubicBezTo>
                        <a:pt x="52431" y="48865"/>
                        <a:pt x="30441" y="95288"/>
                        <a:pt x="15782" y="144153"/>
                      </a:cubicBezTo>
                      <a:cubicBezTo>
                        <a:pt x="8452" y="168586"/>
                        <a:pt x="-3764" y="205235"/>
                        <a:pt x="1122" y="234554"/>
                      </a:cubicBezTo>
                      <a:cubicBezTo>
                        <a:pt x="3566" y="241884"/>
                        <a:pt x="6009" y="249214"/>
                        <a:pt x="8452" y="256543"/>
                      </a:cubicBezTo>
                      <a:cubicBezTo>
                        <a:pt x="8452" y="258987"/>
                        <a:pt x="10895" y="261430"/>
                        <a:pt x="13338" y="263873"/>
                      </a:cubicBezTo>
                      <a:cubicBezTo>
                        <a:pt x="13338" y="254100"/>
                        <a:pt x="13338" y="244327"/>
                        <a:pt x="13338" y="234554"/>
                      </a:cubicBezTo>
                      <a:cubicBezTo>
                        <a:pt x="13338" y="190575"/>
                        <a:pt x="27998" y="149040"/>
                        <a:pt x="42658" y="107504"/>
                      </a:cubicBezTo>
                      <a:cubicBezTo>
                        <a:pt x="52431" y="83071"/>
                        <a:pt x="62204" y="58639"/>
                        <a:pt x="69534" y="34206"/>
                      </a:cubicBezTo>
                      <a:cubicBezTo>
                        <a:pt x="67090" y="21989"/>
                        <a:pt x="67090" y="9773"/>
                        <a:pt x="67090" y="0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36" name="Freeform: Shape 3435">
                  <a:extLst>
                    <a:ext uri="{FF2B5EF4-FFF2-40B4-BE49-F238E27FC236}">
                      <a16:creationId xmlns:a16="http://schemas.microsoft.com/office/drawing/2014/main" id="{FBCE34B5-F6A5-41F4-A9FC-19752D36CC36}"/>
                    </a:ext>
                  </a:extLst>
                </p:cNvPr>
                <p:cNvSpPr/>
                <p:nvPr/>
              </p:nvSpPr>
              <p:spPr>
                <a:xfrm>
                  <a:off x="1038432" y="1097936"/>
                  <a:ext cx="224780" cy="581498"/>
                </a:xfrm>
                <a:custGeom>
                  <a:avLst/>
                  <a:gdLst>
                    <a:gd name="connsiteX0" fmla="*/ 95288 w 224780"/>
                    <a:gd name="connsiteY0" fmla="*/ 95288 h 581498"/>
                    <a:gd name="connsiteX1" fmla="*/ 224781 w 224780"/>
                    <a:gd name="connsiteY1" fmla="*/ 197905 h 581498"/>
                    <a:gd name="connsiteX2" fmla="*/ 224781 w 224780"/>
                    <a:gd name="connsiteY2" fmla="*/ 197905 h 581498"/>
                    <a:gd name="connsiteX3" fmla="*/ 107504 w 224780"/>
                    <a:gd name="connsiteY3" fmla="*/ 92844 h 581498"/>
                    <a:gd name="connsiteX4" fmla="*/ 46422 w 224780"/>
                    <a:gd name="connsiteY4" fmla="*/ 43979 h 581498"/>
                    <a:gd name="connsiteX5" fmla="*/ 0 w 224780"/>
                    <a:gd name="connsiteY5" fmla="*/ 0 h 581498"/>
                    <a:gd name="connsiteX6" fmla="*/ 39092 w 224780"/>
                    <a:gd name="connsiteY6" fmla="*/ 185688 h 581498"/>
                    <a:gd name="connsiteX7" fmla="*/ 90401 w 224780"/>
                    <a:gd name="connsiteY7" fmla="*/ 371377 h 581498"/>
                    <a:gd name="connsiteX8" fmla="*/ 197905 w 224780"/>
                    <a:gd name="connsiteY8" fmla="*/ 537519 h 581498"/>
                    <a:gd name="connsiteX9" fmla="*/ 222337 w 224780"/>
                    <a:gd name="connsiteY9" fmla="*/ 581498 h 581498"/>
                    <a:gd name="connsiteX10" fmla="*/ 151483 w 224780"/>
                    <a:gd name="connsiteY10" fmla="*/ 447118 h 581498"/>
                    <a:gd name="connsiteX11" fmla="*/ 127050 w 224780"/>
                    <a:gd name="connsiteY11" fmla="*/ 415356 h 581498"/>
                    <a:gd name="connsiteX12" fmla="*/ 95288 w 224780"/>
                    <a:gd name="connsiteY12" fmla="*/ 334728 h 581498"/>
                    <a:gd name="connsiteX13" fmla="*/ 65968 w 224780"/>
                    <a:gd name="connsiteY13" fmla="*/ 195462 h 581498"/>
                    <a:gd name="connsiteX14" fmla="*/ 17103 w 224780"/>
                    <a:gd name="connsiteY14" fmla="*/ 29319 h 581498"/>
                    <a:gd name="connsiteX15" fmla="*/ 95288 w 224780"/>
                    <a:gd name="connsiteY15" fmla="*/ 95288 h 5814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24780" h="581498">
                      <a:moveTo>
                        <a:pt x="95288" y="95288"/>
                      </a:moveTo>
                      <a:cubicBezTo>
                        <a:pt x="139266" y="129493"/>
                        <a:pt x="180802" y="161256"/>
                        <a:pt x="224781" y="197905"/>
                      </a:cubicBezTo>
                      <a:lnTo>
                        <a:pt x="224781" y="197905"/>
                      </a:lnTo>
                      <a:cubicBezTo>
                        <a:pt x="188132" y="161256"/>
                        <a:pt x="151483" y="124607"/>
                        <a:pt x="107504" y="92844"/>
                      </a:cubicBezTo>
                      <a:cubicBezTo>
                        <a:pt x="87958" y="78185"/>
                        <a:pt x="63525" y="61082"/>
                        <a:pt x="46422" y="43979"/>
                      </a:cubicBezTo>
                      <a:cubicBezTo>
                        <a:pt x="31763" y="29319"/>
                        <a:pt x="17103" y="12216"/>
                        <a:pt x="0" y="0"/>
                      </a:cubicBezTo>
                      <a:cubicBezTo>
                        <a:pt x="7330" y="61082"/>
                        <a:pt x="24433" y="124607"/>
                        <a:pt x="39092" y="185688"/>
                      </a:cubicBezTo>
                      <a:cubicBezTo>
                        <a:pt x="53752" y="246770"/>
                        <a:pt x="63525" y="312739"/>
                        <a:pt x="90401" y="371377"/>
                      </a:cubicBezTo>
                      <a:cubicBezTo>
                        <a:pt x="119720" y="430015"/>
                        <a:pt x="163699" y="481324"/>
                        <a:pt x="197905" y="537519"/>
                      </a:cubicBezTo>
                      <a:cubicBezTo>
                        <a:pt x="207678" y="552179"/>
                        <a:pt x="215008" y="566839"/>
                        <a:pt x="222337" y="581498"/>
                      </a:cubicBezTo>
                      <a:cubicBezTo>
                        <a:pt x="212564" y="535076"/>
                        <a:pt x="178359" y="483767"/>
                        <a:pt x="151483" y="447118"/>
                      </a:cubicBezTo>
                      <a:cubicBezTo>
                        <a:pt x="144153" y="434902"/>
                        <a:pt x="134380" y="425129"/>
                        <a:pt x="127050" y="415356"/>
                      </a:cubicBezTo>
                      <a:cubicBezTo>
                        <a:pt x="114834" y="388480"/>
                        <a:pt x="102617" y="361604"/>
                        <a:pt x="95288" y="334728"/>
                      </a:cubicBezTo>
                      <a:cubicBezTo>
                        <a:pt x="80628" y="288306"/>
                        <a:pt x="75741" y="241884"/>
                        <a:pt x="65968" y="195462"/>
                      </a:cubicBezTo>
                      <a:cubicBezTo>
                        <a:pt x="53752" y="139266"/>
                        <a:pt x="36649" y="85514"/>
                        <a:pt x="17103" y="29319"/>
                      </a:cubicBezTo>
                      <a:cubicBezTo>
                        <a:pt x="41536" y="53752"/>
                        <a:pt x="68412" y="75741"/>
                        <a:pt x="95288" y="95288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37" name="Freeform: Shape 3436">
                  <a:extLst>
                    <a:ext uri="{FF2B5EF4-FFF2-40B4-BE49-F238E27FC236}">
                      <a16:creationId xmlns:a16="http://schemas.microsoft.com/office/drawing/2014/main" id="{F9B95EDB-41B8-45B1-BD84-0517CD8A13FB}"/>
                    </a:ext>
                  </a:extLst>
                </p:cNvPr>
                <p:cNvSpPr/>
                <p:nvPr/>
              </p:nvSpPr>
              <p:spPr>
                <a:xfrm>
                  <a:off x="1368273" y="499335"/>
                  <a:ext cx="2443" cy="24432"/>
                </a:xfrm>
                <a:custGeom>
                  <a:avLst/>
                  <a:gdLst>
                    <a:gd name="connsiteX0" fmla="*/ 0 w 2443"/>
                    <a:gd name="connsiteY0" fmla="*/ 0 h 24432"/>
                    <a:gd name="connsiteX1" fmla="*/ 2443 w 2443"/>
                    <a:gd name="connsiteY1" fmla="*/ 0 h 24432"/>
                    <a:gd name="connsiteX2" fmla="*/ 0 w 2443"/>
                    <a:gd name="connsiteY2" fmla="*/ 0 h 24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443" h="24432">
                      <a:moveTo>
                        <a:pt x="0" y="0"/>
                      </a:moveTo>
                      <a:cubicBezTo>
                        <a:pt x="0" y="0"/>
                        <a:pt x="2443" y="0"/>
                        <a:pt x="2443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6734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438" name="Graphic 2886">
              <a:extLst>
                <a:ext uri="{FF2B5EF4-FFF2-40B4-BE49-F238E27FC236}">
                  <a16:creationId xmlns:a16="http://schemas.microsoft.com/office/drawing/2014/main" id="{BF993ADE-67EB-49F1-9390-981FB007EC46}"/>
                </a:ext>
              </a:extLst>
            </p:cNvPr>
            <p:cNvGrpSpPr/>
            <p:nvPr/>
          </p:nvGrpSpPr>
          <p:grpSpPr>
            <a:xfrm>
              <a:off x="-123907" y="-467329"/>
              <a:ext cx="1660326" cy="2080795"/>
              <a:chOff x="-123907" y="-467329"/>
              <a:chExt cx="1660326" cy="2080795"/>
            </a:xfrm>
            <a:solidFill>
              <a:srgbClr val="E6FFA9"/>
            </a:solidFill>
          </p:grpSpPr>
          <p:sp>
            <p:nvSpPr>
              <p:cNvPr id="3439" name="Freeform: Shape 3438">
                <a:extLst>
                  <a:ext uri="{FF2B5EF4-FFF2-40B4-BE49-F238E27FC236}">
                    <a16:creationId xmlns:a16="http://schemas.microsoft.com/office/drawing/2014/main" id="{219F78D0-260D-4CCA-B0C6-13EEC6D80385}"/>
                  </a:ext>
                </a:extLst>
              </p:cNvPr>
              <p:cNvSpPr/>
              <p:nvPr/>
            </p:nvSpPr>
            <p:spPr>
              <a:xfrm>
                <a:off x="114029" y="951340"/>
                <a:ext cx="240287" cy="367114"/>
              </a:xfrm>
              <a:custGeom>
                <a:avLst/>
                <a:gdLst>
                  <a:gd name="connsiteX0" fmla="*/ 142557 w 240287"/>
                  <a:gd name="connsiteY0" fmla="*/ 349388 h 367114"/>
                  <a:gd name="connsiteX1" fmla="*/ 37496 w 240287"/>
                  <a:gd name="connsiteY1" fmla="*/ 268760 h 367114"/>
                  <a:gd name="connsiteX2" fmla="*/ 57043 w 240287"/>
                  <a:gd name="connsiteY2" fmla="*/ 114834 h 367114"/>
                  <a:gd name="connsiteX3" fmla="*/ 74146 w 240287"/>
                  <a:gd name="connsiteY3" fmla="*/ 0 h 367114"/>
                  <a:gd name="connsiteX4" fmla="*/ 30167 w 240287"/>
                  <a:gd name="connsiteY4" fmla="*/ 95288 h 367114"/>
                  <a:gd name="connsiteX5" fmla="*/ 847 w 240287"/>
                  <a:gd name="connsiteY5" fmla="*/ 219894 h 367114"/>
                  <a:gd name="connsiteX6" fmla="*/ 223185 w 240287"/>
                  <a:gd name="connsiteY6" fmla="*/ 346944 h 367114"/>
                  <a:gd name="connsiteX7" fmla="*/ 240288 w 240287"/>
                  <a:gd name="connsiteY7" fmla="*/ 334728 h 367114"/>
                  <a:gd name="connsiteX8" fmla="*/ 142557 w 240287"/>
                  <a:gd name="connsiteY8" fmla="*/ 349388 h 367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0287" h="367114">
                    <a:moveTo>
                      <a:pt x="142557" y="349388"/>
                    </a:moveTo>
                    <a:cubicBezTo>
                      <a:pt x="88805" y="342058"/>
                      <a:pt x="52156" y="310295"/>
                      <a:pt x="37496" y="268760"/>
                    </a:cubicBezTo>
                    <a:cubicBezTo>
                      <a:pt x="17950" y="217451"/>
                      <a:pt x="39940" y="166142"/>
                      <a:pt x="57043" y="114834"/>
                    </a:cubicBezTo>
                    <a:cubicBezTo>
                      <a:pt x="69259" y="80628"/>
                      <a:pt x="86362" y="36649"/>
                      <a:pt x="74146" y="0"/>
                    </a:cubicBezTo>
                    <a:cubicBezTo>
                      <a:pt x="71702" y="31763"/>
                      <a:pt x="42383" y="70855"/>
                      <a:pt x="30167" y="95288"/>
                    </a:cubicBezTo>
                    <a:cubicBezTo>
                      <a:pt x="13064" y="134380"/>
                      <a:pt x="-4039" y="178359"/>
                      <a:pt x="847" y="219894"/>
                    </a:cubicBezTo>
                    <a:cubicBezTo>
                      <a:pt x="8177" y="302965"/>
                      <a:pt x="110795" y="412913"/>
                      <a:pt x="223185" y="346944"/>
                    </a:cubicBezTo>
                    <a:cubicBezTo>
                      <a:pt x="228071" y="344501"/>
                      <a:pt x="235401" y="339615"/>
                      <a:pt x="240288" y="334728"/>
                    </a:cubicBezTo>
                    <a:cubicBezTo>
                      <a:pt x="208525" y="346944"/>
                      <a:pt x="174320" y="354274"/>
                      <a:pt x="142557" y="349388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40" name="Freeform: Shape 3439">
                <a:extLst>
                  <a:ext uri="{FF2B5EF4-FFF2-40B4-BE49-F238E27FC236}">
                    <a16:creationId xmlns:a16="http://schemas.microsoft.com/office/drawing/2014/main" id="{9F6667CC-C87F-441A-9BD2-79D874102FDB}"/>
                  </a:ext>
                </a:extLst>
              </p:cNvPr>
              <p:cNvSpPr/>
              <p:nvPr/>
            </p:nvSpPr>
            <p:spPr>
              <a:xfrm>
                <a:off x="572168" y="1320274"/>
                <a:ext cx="226823" cy="258223"/>
              </a:xfrm>
              <a:custGeom>
                <a:avLst/>
                <a:gdLst>
                  <a:gd name="connsiteX0" fmla="*/ 48465 w 226823"/>
                  <a:gd name="connsiteY0" fmla="*/ 188132 h 258223"/>
                  <a:gd name="connsiteX1" fmla="*/ 14259 w 226823"/>
                  <a:gd name="connsiteY1" fmla="*/ 68412 h 258223"/>
                  <a:gd name="connsiteX2" fmla="*/ 21589 w 226823"/>
                  <a:gd name="connsiteY2" fmla="*/ 0 h 258223"/>
                  <a:gd name="connsiteX3" fmla="*/ 9373 w 226823"/>
                  <a:gd name="connsiteY3" fmla="*/ 178359 h 258223"/>
                  <a:gd name="connsiteX4" fmla="*/ 85114 w 226823"/>
                  <a:gd name="connsiteY4" fmla="*/ 246770 h 258223"/>
                  <a:gd name="connsiteX5" fmla="*/ 219494 w 226823"/>
                  <a:gd name="connsiteY5" fmla="*/ 254100 h 258223"/>
                  <a:gd name="connsiteX6" fmla="*/ 226824 w 226823"/>
                  <a:gd name="connsiteY6" fmla="*/ 251657 h 258223"/>
                  <a:gd name="connsiteX7" fmla="*/ 48465 w 226823"/>
                  <a:gd name="connsiteY7" fmla="*/ 188132 h 258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6823" h="258223">
                    <a:moveTo>
                      <a:pt x="48465" y="188132"/>
                    </a:moveTo>
                    <a:cubicBezTo>
                      <a:pt x="16702" y="153926"/>
                      <a:pt x="11816" y="109947"/>
                      <a:pt x="14259" y="68412"/>
                    </a:cubicBezTo>
                    <a:cubicBezTo>
                      <a:pt x="16702" y="46422"/>
                      <a:pt x="19146" y="21989"/>
                      <a:pt x="21589" y="0"/>
                    </a:cubicBezTo>
                    <a:cubicBezTo>
                      <a:pt x="9373" y="58639"/>
                      <a:pt x="-12617" y="114834"/>
                      <a:pt x="9373" y="178359"/>
                    </a:cubicBezTo>
                    <a:cubicBezTo>
                      <a:pt x="21589" y="212565"/>
                      <a:pt x="41135" y="236997"/>
                      <a:pt x="85114" y="246770"/>
                    </a:cubicBezTo>
                    <a:cubicBezTo>
                      <a:pt x="129093" y="258987"/>
                      <a:pt x="173072" y="261430"/>
                      <a:pt x="219494" y="254100"/>
                    </a:cubicBezTo>
                    <a:cubicBezTo>
                      <a:pt x="221937" y="254100"/>
                      <a:pt x="224380" y="254100"/>
                      <a:pt x="226824" y="251657"/>
                    </a:cubicBezTo>
                    <a:cubicBezTo>
                      <a:pt x="163299" y="236997"/>
                      <a:pt x="92444" y="234554"/>
                      <a:pt x="48465" y="188132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41" name="Freeform: Shape 3440">
                <a:extLst>
                  <a:ext uri="{FF2B5EF4-FFF2-40B4-BE49-F238E27FC236}">
                    <a16:creationId xmlns:a16="http://schemas.microsoft.com/office/drawing/2014/main" id="{05C9D2E2-0F13-4C09-B127-168A7DE91144}"/>
                  </a:ext>
                </a:extLst>
              </p:cNvPr>
              <p:cNvSpPr/>
              <p:nvPr/>
            </p:nvSpPr>
            <p:spPr>
              <a:xfrm>
                <a:off x="-123907" y="-270294"/>
                <a:ext cx="329694" cy="703661"/>
              </a:xfrm>
              <a:custGeom>
                <a:avLst/>
                <a:gdLst>
                  <a:gd name="connsiteX0" fmla="*/ 321855 w 329694"/>
                  <a:gd name="connsiteY0" fmla="*/ 693889 h 703661"/>
                  <a:gd name="connsiteX1" fmla="*/ 324298 w 329694"/>
                  <a:gd name="connsiteY1" fmla="*/ 703662 h 703661"/>
                  <a:gd name="connsiteX2" fmla="*/ 290092 w 329694"/>
                  <a:gd name="connsiteY2" fmla="*/ 535076 h 703661"/>
                  <a:gd name="connsiteX3" fmla="*/ 155712 w 329694"/>
                  <a:gd name="connsiteY3" fmla="*/ 346944 h 703661"/>
                  <a:gd name="connsiteX4" fmla="*/ 57982 w 329694"/>
                  <a:gd name="connsiteY4" fmla="*/ 146596 h 703661"/>
                  <a:gd name="connsiteX5" fmla="*/ 114177 w 329694"/>
                  <a:gd name="connsiteY5" fmla="*/ 0 h 703661"/>
                  <a:gd name="connsiteX6" fmla="*/ 6673 w 329694"/>
                  <a:gd name="connsiteY6" fmla="*/ 131937 h 703661"/>
                  <a:gd name="connsiteX7" fmla="*/ 84858 w 329694"/>
                  <a:gd name="connsiteY7" fmla="*/ 349388 h 703661"/>
                  <a:gd name="connsiteX8" fmla="*/ 163042 w 329694"/>
                  <a:gd name="connsiteY8" fmla="*/ 427572 h 703661"/>
                  <a:gd name="connsiteX9" fmla="*/ 246113 w 329694"/>
                  <a:gd name="connsiteY9" fmla="*/ 525303 h 703661"/>
                  <a:gd name="connsiteX10" fmla="*/ 321855 w 329694"/>
                  <a:gd name="connsiteY10" fmla="*/ 693889 h 703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9694" h="703661">
                    <a:moveTo>
                      <a:pt x="321855" y="693889"/>
                    </a:moveTo>
                    <a:cubicBezTo>
                      <a:pt x="319412" y="698775"/>
                      <a:pt x="321855" y="703662"/>
                      <a:pt x="324298" y="703662"/>
                    </a:cubicBezTo>
                    <a:cubicBezTo>
                      <a:pt x="341401" y="649910"/>
                      <a:pt x="314525" y="583941"/>
                      <a:pt x="290092" y="535076"/>
                    </a:cubicBezTo>
                    <a:cubicBezTo>
                      <a:pt x="258330" y="466665"/>
                      <a:pt x="204578" y="408026"/>
                      <a:pt x="155712" y="346944"/>
                    </a:cubicBezTo>
                    <a:cubicBezTo>
                      <a:pt x="109290" y="288306"/>
                      <a:pt x="60425" y="219894"/>
                      <a:pt x="57982" y="146596"/>
                    </a:cubicBezTo>
                    <a:cubicBezTo>
                      <a:pt x="57982" y="92844"/>
                      <a:pt x="79971" y="43979"/>
                      <a:pt x="114177" y="0"/>
                    </a:cubicBezTo>
                    <a:cubicBezTo>
                      <a:pt x="57982" y="21989"/>
                      <a:pt x="21333" y="85514"/>
                      <a:pt x="6673" y="131937"/>
                    </a:cubicBezTo>
                    <a:cubicBezTo>
                      <a:pt x="-17760" y="212564"/>
                      <a:pt x="28662" y="283419"/>
                      <a:pt x="84858" y="349388"/>
                    </a:cubicBezTo>
                    <a:cubicBezTo>
                      <a:pt x="109290" y="376264"/>
                      <a:pt x="138610" y="400696"/>
                      <a:pt x="163042" y="427572"/>
                    </a:cubicBezTo>
                    <a:cubicBezTo>
                      <a:pt x="189918" y="459335"/>
                      <a:pt x="214351" y="493540"/>
                      <a:pt x="246113" y="525303"/>
                    </a:cubicBezTo>
                    <a:cubicBezTo>
                      <a:pt x="294979" y="574168"/>
                      <a:pt x="341401" y="635250"/>
                      <a:pt x="321855" y="693889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42" name="Freeform: Shape 3441">
                <a:extLst>
                  <a:ext uri="{FF2B5EF4-FFF2-40B4-BE49-F238E27FC236}">
                    <a16:creationId xmlns:a16="http://schemas.microsoft.com/office/drawing/2014/main" id="{6B2C2722-2BF6-4643-B621-308A0B3821EB}"/>
                  </a:ext>
                </a:extLst>
              </p:cNvPr>
              <p:cNvSpPr/>
              <p:nvPr/>
            </p:nvSpPr>
            <p:spPr>
              <a:xfrm>
                <a:off x="1250996" y="306317"/>
                <a:ext cx="195876" cy="278532"/>
              </a:xfrm>
              <a:custGeom>
                <a:avLst/>
                <a:gdLst>
                  <a:gd name="connsiteX0" fmla="*/ 166142 w 195876"/>
                  <a:gd name="connsiteY0" fmla="*/ 161256 h 278532"/>
                  <a:gd name="connsiteX1" fmla="*/ 161256 w 195876"/>
                  <a:gd name="connsiteY1" fmla="*/ 278533 h 278532"/>
                  <a:gd name="connsiteX2" fmla="*/ 188132 w 195876"/>
                  <a:gd name="connsiteY2" fmla="*/ 127050 h 278532"/>
                  <a:gd name="connsiteX3" fmla="*/ 107504 w 195876"/>
                  <a:gd name="connsiteY3" fmla="*/ 36649 h 278532"/>
                  <a:gd name="connsiteX4" fmla="*/ 0 w 195876"/>
                  <a:gd name="connsiteY4" fmla="*/ 0 h 278532"/>
                  <a:gd name="connsiteX5" fmla="*/ 166142 w 195876"/>
                  <a:gd name="connsiteY5" fmla="*/ 161256 h 278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5876" h="278532">
                    <a:moveTo>
                      <a:pt x="166142" y="161256"/>
                    </a:moveTo>
                    <a:cubicBezTo>
                      <a:pt x="173472" y="195461"/>
                      <a:pt x="175916" y="239440"/>
                      <a:pt x="161256" y="278533"/>
                    </a:cubicBezTo>
                    <a:cubicBezTo>
                      <a:pt x="193018" y="232111"/>
                      <a:pt x="205235" y="175915"/>
                      <a:pt x="188132" y="127050"/>
                    </a:cubicBezTo>
                    <a:cubicBezTo>
                      <a:pt x="173472" y="85514"/>
                      <a:pt x="151483" y="58638"/>
                      <a:pt x="107504" y="36649"/>
                    </a:cubicBezTo>
                    <a:cubicBezTo>
                      <a:pt x="73298" y="19546"/>
                      <a:pt x="36649" y="9773"/>
                      <a:pt x="0" y="0"/>
                    </a:cubicBezTo>
                    <a:cubicBezTo>
                      <a:pt x="65968" y="48865"/>
                      <a:pt x="146596" y="85514"/>
                      <a:pt x="166142" y="161256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43" name="Freeform: Shape 3442">
                <a:extLst>
                  <a:ext uri="{FF2B5EF4-FFF2-40B4-BE49-F238E27FC236}">
                    <a16:creationId xmlns:a16="http://schemas.microsoft.com/office/drawing/2014/main" id="{B2E54FD3-8F80-4A69-A386-22BD70A79228}"/>
                  </a:ext>
                </a:extLst>
              </p:cNvPr>
              <p:cNvSpPr/>
              <p:nvPr/>
            </p:nvSpPr>
            <p:spPr>
              <a:xfrm>
                <a:off x="764786" y="-467329"/>
                <a:ext cx="373820" cy="206807"/>
              </a:xfrm>
              <a:custGeom>
                <a:avLst/>
                <a:gdLst>
                  <a:gd name="connsiteX0" fmla="*/ 70855 w 373820"/>
                  <a:gd name="connsiteY0" fmla="*/ 28449 h 206807"/>
                  <a:gd name="connsiteX1" fmla="*/ 271203 w 373820"/>
                  <a:gd name="connsiteY1" fmla="*/ 60212 h 206807"/>
                  <a:gd name="connsiteX2" fmla="*/ 368934 w 373820"/>
                  <a:gd name="connsiteY2" fmla="*/ 206808 h 206807"/>
                  <a:gd name="connsiteX3" fmla="*/ 373820 w 373820"/>
                  <a:gd name="connsiteY3" fmla="*/ 148170 h 206807"/>
                  <a:gd name="connsiteX4" fmla="*/ 258987 w 373820"/>
                  <a:gd name="connsiteY4" fmla="*/ 16233 h 206807"/>
                  <a:gd name="connsiteX5" fmla="*/ 0 w 373820"/>
                  <a:gd name="connsiteY5" fmla="*/ 65098 h 206807"/>
                  <a:gd name="connsiteX6" fmla="*/ 70855 w 373820"/>
                  <a:gd name="connsiteY6" fmla="*/ 28449 h 206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3820" h="206807">
                    <a:moveTo>
                      <a:pt x="70855" y="28449"/>
                    </a:moveTo>
                    <a:cubicBezTo>
                      <a:pt x="139266" y="6460"/>
                      <a:pt x="215008" y="23563"/>
                      <a:pt x="271203" y="60212"/>
                    </a:cubicBezTo>
                    <a:cubicBezTo>
                      <a:pt x="324955" y="94418"/>
                      <a:pt x="359161" y="150613"/>
                      <a:pt x="368934" y="206808"/>
                    </a:cubicBezTo>
                    <a:cubicBezTo>
                      <a:pt x="373820" y="187262"/>
                      <a:pt x="373820" y="167716"/>
                      <a:pt x="373820" y="148170"/>
                    </a:cubicBezTo>
                    <a:cubicBezTo>
                      <a:pt x="373820" y="91974"/>
                      <a:pt x="312738" y="45552"/>
                      <a:pt x="258987" y="16233"/>
                    </a:cubicBezTo>
                    <a:cubicBezTo>
                      <a:pt x="188132" y="-20416"/>
                      <a:pt x="56195" y="8903"/>
                      <a:pt x="0" y="65098"/>
                    </a:cubicBezTo>
                    <a:cubicBezTo>
                      <a:pt x="21989" y="47995"/>
                      <a:pt x="46422" y="35779"/>
                      <a:pt x="70855" y="28449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44" name="Freeform: Shape 3443">
                <a:extLst>
                  <a:ext uri="{FF2B5EF4-FFF2-40B4-BE49-F238E27FC236}">
                    <a16:creationId xmlns:a16="http://schemas.microsoft.com/office/drawing/2014/main" id="{F8F4EDAC-CBD4-4FF7-9C6A-9861C751BE19}"/>
                  </a:ext>
                </a:extLst>
              </p:cNvPr>
              <p:cNvSpPr/>
              <p:nvPr/>
            </p:nvSpPr>
            <p:spPr>
              <a:xfrm>
                <a:off x="1404922" y="853609"/>
                <a:ext cx="131496" cy="254100"/>
              </a:xfrm>
              <a:custGeom>
                <a:avLst/>
                <a:gdLst>
                  <a:gd name="connsiteX0" fmla="*/ 9773 w 131496"/>
                  <a:gd name="connsiteY0" fmla="*/ 0 h 254100"/>
                  <a:gd name="connsiteX1" fmla="*/ 7330 w 131496"/>
                  <a:gd name="connsiteY1" fmla="*/ 0 h 254100"/>
                  <a:gd name="connsiteX2" fmla="*/ 73298 w 131496"/>
                  <a:gd name="connsiteY2" fmla="*/ 63525 h 254100"/>
                  <a:gd name="connsiteX3" fmla="*/ 92844 w 131496"/>
                  <a:gd name="connsiteY3" fmla="*/ 149039 h 254100"/>
                  <a:gd name="connsiteX4" fmla="*/ 0 w 131496"/>
                  <a:gd name="connsiteY4" fmla="*/ 254100 h 254100"/>
                  <a:gd name="connsiteX5" fmla="*/ 129493 w 131496"/>
                  <a:gd name="connsiteY5" fmla="*/ 134380 h 254100"/>
                  <a:gd name="connsiteX6" fmla="*/ 9773 w 131496"/>
                  <a:gd name="connsiteY6" fmla="*/ 0 h 254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1496" h="254100">
                    <a:moveTo>
                      <a:pt x="9773" y="0"/>
                    </a:moveTo>
                    <a:cubicBezTo>
                      <a:pt x="9773" y="0"/>
                      <a:pt x="7330" y="0"/>
                      <a:pt x="7330" y="0"/>
                    </a:cubicBezTo>
                    <a:cubicBezTo>
                      <a:pt x="29319" y="21989"/>
                      <a:pt x="56195" y="39092"/>
                      <a:pt x="73298" y="63525"/>
                    </a:cubicBezTo>
                    <a:cubicBezTo>
                      <a:pt x="95288" y="90401"/>
                      <a:pt x="100174" y="119720"/>
                      <a:pt x="92844" y="149039"/>
                    </a:cubicBezTo>
                    <a:cubicBezTo>
                      <a:pt x="83071" y="197905"/>
                      <a:pt x="46422" y="229667"/>
                      <a:pt x="0" y="254100"/>
                    </a:cubicBezTo>
                    <a:cubicBezTo>
                      <a:pt x="65968" y="234554"/>
                      <a:pt x="117277" y="193018"/>
                      <a:pt x="129493" y="134380"/>
                    </a:cubicBezTo>
                    <a:cubicBezTo>
                      <a:pt x="144153" y="65968"/>
                      <a:pt x="75741" y="29319"/>
                      <a:pt x="9773" y="0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45" name="Freeform: Shape 3444">
                <a:extLst>
                  <a:ext uri="{FF2B5EF4-FFF2-40B4-BE49-F238E27FC236}">
                    <a16:creationId xmlns:a16="http://schemas.microsoft.com/office/drawing/2014/main" id="{4E20E5C6-3EF9-47A5-87C8-51E759A71775}"/>
                  </a:ext>
                </a:extLst>
              </p:cNvPr>
              <p:cNvSpPr/>
              <p:nvPr/>
            </p:nvSpPr>
            <p:spPr>
              <a:xfrm>
                <a:off x="1312078" y="1295841"/>
                <a:ext cx="98081" cy="317625"/>
              </a:xfrm>
              <a:custGeom>
                <a:avLst/>
                <a:gdLst>
                  <a:gd name="connsiteX0" fmla="*/ 97731 w 98081"/>
                  <a:gd name="connsiteY0" fmla="*/ 200348 h 317625"/>
                  <a:gd name="connsiteX1" fmla="*/ 48865 w 98081"/>
                  <a:gd name="connsiteY1" fmla="*/ 75742 h 317625"/>
                  <a:gd name="connsiteX2" fmla="*/ 0 w 98081"/>
                  <a:gd name="connsiteY2" fmla="*/ 0 h 317625"/>
                  <a:gd name="connsiteX3" fmla="*/ 68412 w 98081"/>
                  <a:gd name="connsiteY3" fmla="*/ 173472 h 317625"/>
                  <a:gd name="connsiteX4" fmla="*/ 19546 w 98081"/>
                  <a:gd name="connsiteY4" fmla="*/ 317625 h 317625"/>
                  <a:gd name="connsiteX5" fmla="*/ 51309 w 98081"/>
                  <a:gd name="connsiteY5" fmla="*/ 295636 h 317625"/>
                  <a:gd name="connsiteX6" fmla="*/ 97731 w 98081"/>
                  <a:gd name="connsiteY6" fmla="*/ 200348 h 31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8081" h="317625">
                    <a:moveTo>
                      <a:pt x="97731" y="200348"/>
                    </a:moveTo>
                    <a:cubicBezTo>
                      <a:pt x="95288" y="158813"/>
                      <a:pt x="73298" y="114834"/>
                      <a:pt x="48865" y="75742"/>
                    </a:cubicBezTo>
                    <a:cubicBezTo>
                      <a:pt x="31763" y="51309"/>
                      <a:pt x="9773" y="26876"/>
                      <a:pt x="0" y="0"/>
                    </a:cubicBezTo>
                    <a:cubicBezTo>
                      <a:pt x="4887" y="58639"/>
                      <a:pt x="56195" y="119720"/>
                      <a:pt x="68412" y="173472"/>
                    </a:cubicBezTo>
                    <a:cubicBezTo>
                      <a:pt x="78185" y="224781"/>
                      <a:pt x="58639" y="278533"/>
                      <a:pt x="19546" y="317625"/>
                    </a:cubicBezTo>
                    <a:cubicBezTo>
                      <a:pt x="31763" y="312739"/>
                      <a:pt x="41536" y="302965"/>
                      <a:pt x="51309" y="295636"/>
                    </a:cubicBezTo>
                    <a:cubicBezTo>
                      <a:pt x="90401" y="273646"/>
                      <a:pt x="100174" y="239440"/>
                      <a:pt x="97731" y="200348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446" name="Graphic 288610">
            <a:extLst>
              <a:ext uri="{FF2B5EF4-FFF2-40B4-BE49-F238E27FC236}">
                <a16:creationId xmlns:a16="http://schemas.microsoft.com/office/drawing/2014/main" id="{88A2C8AC-75D5-4893-A1AB-D68DAE00E5EF}"/>
              </a:ext>
            </a:extLst>
          </p:cNvPr>
          <p:cNvGrpSpPr/>
          <p:nvPr/>
        </p:nvGrpSpPr>
        <p:grpSpPr>
          <a:xfrm>
            <a:off x="11262163" y="-551453"/>
            <a:ext cx="1605046" cy="2179389"/>
            <a:chOff x="11265958" y="-355817"/>
            <a:chExt cx="1901471" cy="2328855"/>
          </a:xfrm>
        </p:grpSpPr>
        <p:sp>
          <p:nvSpPr>
            <p:cNvPr id="3447" name="Freeform: Shape 3446">
              <a:extLst>
                <a:ext uri="{FF2B5EF4-FFF2-40B4-BE49-F238E27FC236}">
                  <a16:creationId xmlns:a16="http://schemas.microsoft.com/office/drawing/2014/main" id="{4D35DC73-7342-418A-B110-07D650DAA0BF}"/>
                </a:ext>
              </a:extLst>
            </p:cNvPr>
            <p:cNvSpPr/>
            <p:nvPr/>
          </p:nvSpPr>
          <p:spPr>
            <a:xfrm>
              <a:off x="11276394" y="-355817"/>
              <a:ext cx="1891035" cy="2327550"/>
            </a:xfrm>
            <a:custGeom>
              <a:avLst/>
              <a:gdLst>
                <a:gd name="connsiteX0" fmla="*/ 1076818 w 1891035"/>
                <a:gd name="connsiteY0" fmla="*/ 1148346 h 2327550"/>
                <a:gd name="connsiteX1" fmla="*/ 1194096 w 1891035"/>
                <a:gd name="connsiteY1" fmla="*/ 1175222 h 2327550"/>
                <a:gd name="connsiteX2" fmla="*/ 1421320 w 1891035"/>
                <a:gd name="connsiteY2" fmla="*/ 1228974 h 2327550"/>
                <a:gd name="connsiteX3" fmla="*/ 1658317 w 1891035"/>
                <a:gd name="connsiteY3" fmla="*/ 1265623 h 2327550"/>
                <a:gd name="connsiteX4" fmla="*/ 1807356 w 1891035"/>
                <a:gd name="connsiteY4" fmla="*/ 1216757 h 2327550"/>
                <a:gd name="connsiteX5" fmla="*/ 1699852 w 1891035"/>
                <a:gd name="connsiteY5" fmla="*/ 1089707 h 2327550"/>
                <a:gd name="connsiteX6" fmla="*/ 1607008 w 1891035"/>
                <a:gd name="connsiteY6" fmla="*/ 1053058 h 2327550"/>
                <a:gd name="connsiteX7" fmla="*/ 1504390 w 1891035"/>
                <a:gd name="connsiteY7" fmla="*/ 1040842 h 2327550"/>
                <a:gd name="connsiteX8" fmla="*/ 1272280 w 1891035"/>
                <a:gd name="connsiteY8" fmla="*/ 1043285 h 2327550"/>
                <a:gd name="connsiteX9" fmla="*/ 1145231 w 1891035"/>
                <a:gd name="connsiteY9" fmla="*/ 1048172 h 2327550"/>
                <a:gd name="connsiteX10" fmla="*/ 1096365 w 1891035"/>
                <a:gd name="connsiteY10" fmla="*/ 1045728 h 2327550"/>
                <a:gd name="connsiteX11" fmla="*/ 1059716 w 1891035"/>
                <a:gd name="connsiteY11" fmla="*/ 1040842 h 2327550"/>
                <a:gd name="connsiteX12" fmla="*/ 1049943 w 1891035"/>
                <a:gd name="connsiteY12" fmla="*/ 1004193 h 2327550"/>
                <a:gd name="connsiteX13" fmla="*/ 1245404 w 1891035"/>
                <a:gd name="connsiteY13" fmla="*/ 965100 h 2327550"/>
                <a:gd name="connsiteX14" fmla="*/ 1538597 w 1891035"/>
                <a:gd name="connsiteY14" fmla="*/ 967544 h 2327550"/>
                <a:gd name="connsiteX15" fmla="*/ 1719399 w 1891035"/>
                <a:gd name="connsiteY15" fmla="*/ 969987 h 2327550"/>
                <a:gd name="connsiteX16" fmla="*/ 1848892 w 1891035"/>
                <a:gd name="connsiteY16" fmla="*/ 945554 h 2327550"/>
                <a:gd name="connsiteX17" fmla="*/ 1880654 w 1891035"/>
                <a:gd name="connsiteY17" fmla="*/ 850267 h 2327550"/>
                <a:gd name="connsiteX18" fmla="*/ 1675419 w 1891035"/>
                <a:gd name="connsiteY18" fmla="*/ 786742 h 2327550"/>
                <a:gd name="connsiteX19" fmla="*/ 1423763 w 1891035"/>
                <a:gd name="connsiteY19" fmla="*/ 842937 h 2327550"/>
                <a:gd name="connsiteX20" fmla="*/ 1360238 w 1891035"/>
                <a:gd name="connsiteY20" fmla="*/ 862483 h 2327550"/>
                <a:gd name="connsiteX21" fmla="*/ 1174549 w 1891035"/>
                <a:gd name="connsiteY21" fmla="*/ 896689 h 2327550"/>
                <a:gd name="connsiteX22" fmla="*/ 1067046 w 1891035"/>
                <a:gd name="connsiteY22" fmla="*/ 874700 h 2327550"/>
                <a:gd name="connsiteX23" fmla="*/ 1089034 w 1891035"/>
                <a:gd name="connsiteY23" fmla="*/ 798958 h 2327550"/>
                <a:gd name="connsiteX24" fmla="*/ 1304043 w 1891035"/>
                <a:gd name="connsiteY24" fmla="*/ 750093 h 2327550"/>
                <a:gd name="connsiteX25" fmla="*/ 1392000 w 1891035"/>
                <a:gd name="connsiteY25" fmla="*/ 764752 h 2327550"/>
                <a:gd name="connsiteX26" fmla="*/ 1455525 w 1891035"/>
                <a:gd name="connsiteY26" fmla="*/ 769639 h 2327550"/>
                <a:gd name="connsiteX27" fmla="*/ 1470185 w 1891035"/>
                <a:gd name="connsiteY27" fmla="*/ 737876 h 2327550"/>
                <a:gd name="connsiteX28" fmla="*/ 1396887 w 1891035"/>
                <a:gd name="connsiteY28" fmla="*/ 693898 h 2327550"/>
                <a:gd name="connsiteX29" fmla="*/ 1374897 w 1891035"/>
                <a:gd name="connsiteY29" fmla="*/ 669465 h 2327550"/>
                <a:gd name="connsiteX30" fmla="*/ 1409104 w 1891035"/>
                <a:gd name="connsiteY30" fmla="*/ 664578 h 2327550"/>
                <a:gd name="connsiteX31" fmla="*/ 1499505 w 1891035"/>
                <a:gd name="connsiteY31" fmla="*/ 691454 h 2327550"/>
                <a:gd name="connsiteX32" fmla="*/ 1599678 w 1891035"/>
                <a:gd name="connsiteY32" fmla="*/ 732990 h 2327550"/>
                <a:gd name="connsiteX33" fmla="*/ 1668090 w 1891035"/>
                <a:gd name="connsiteY33" fmla="*/ 762309 h 2327550"/>
                <a:gd name="connsiteX34" fmla="*/ 1736501 w 1891035"/>
                <a:gd name="connsiteY34" fmla="*/ 767196 h 2327550"/>
                <a:gd name="connsiteX35" fmla="*/ 1790253 w 1891035"/>
                <a:gd name="connsiteY35" fmla="*/ 740320 h 2327550"/>
                <a:gd name="connsiteX36" fmla="*/ 1687635 w 1891035"/>
                <a:gd name="connsiteY36" fmla="*/ 642589 h 2327550"/>
                <a:gd name="connsiteX37" fmla="*/ 1628998 w 1891035"/>
                <a:gd name="connsiteY37" fmla="*/ 632816 h 2327550"/>
                <a:gd name="connsiteX38" fmla="*/ 1636327 w 1891035"/>
                <a:gd name="connsiteY38" fmla="*/ 596167 h 2327550"/>
                <a:gd name="connsiteX39" fmla="*/ 1729171 w 1891035"/>
                <a:gd name="connsiteY39" fmla="*/ 596167 h 2327550"/>
                <a:gd name="connsiteX40" fmla="*/ 1856222 w 1891035"/>
                <a:gd name="connsiteY40" fmla="*/ 576621 h 2327550"/>
                <a:gd name="connsiteX41" fmla="*/ 1875767 w 1891035"/>
                <a:gd name="connsiteY41" fmla="*/ 493549 h 2327550"/>
                <a:gd name="connsiteX42" fmla="*/ 1765820 w 1891035"/>
                <a:gd name="connsiteY42" fmla="*/ 449571 h 2327550"/>
                <a:gd name="connsiteX43" fmla="*/ 1626554 w 1891035"/>
                <a:gd name="connsiteY43" fmla="*/ 474003 h 2327550"/>
                <a:gd name="connsiteX44" fmla="*/ 1472628 w 1891035"/>
                <a:gd name="connsiteY44" fmla="*/ 549745 h 2327550"/>
                <a:gd name="connsiteX45" fmla="*/ 1450639 w 1891035"/>
                <a:gd name="connsiteY45" fmla="*/ 530198 h 2327550"/>
                <a:gd name="connsiteX46" fmla="*/ 1460412 w 1891035"/>
                <a:gd name="connsiteY46" fmla="*/ 517982 h 2327550"/>
                <a:gd name="connsiteX47" fmla="*/ 1475072 w 1891035"/>
                <a:gd name="connsiteY47" fmla="*/ 500879 h 2327550"/>
                <a:gd name="connsiteX48" fmla="*/ 1462856 w 1891035"/>
                <a:gd name="connsiteY48" fmla="*/ 474003 h 2327550"/>
                <a:gd name="connsiteX49" fmla="*/ 1384671 w 1891035"/>
                <a:gd name="connsiteY49" fmla="*/ 500879 h 2327550"/>
                <a:gd name="connsiteX50" fmla="*/ 1272280 w 1891035"/>
                <a:gd name="connsiteY50" fmla="*/ 620599 h 2327550"/>
                <a:gd name="connsiteX51" fmla="*/ 1203868 w 1891035"/>
                <a:gd name="connsiteY51" fmla="*/ 667022 h 2327550"/>
                <a:gd name="connsiteX52" fmla="*/ 1223414 w 1891035"/>
                <a:gd name="connsiteY52" fmla="*/ 601053 h 2327550"/>
                <a:gd name="connsiteX53" fmla="*/ 1230745 w 1891035"/>
                <a:gd name="connsiteY53" fmla="*/ 574177 h 2327550"/>
                <a:gd name="connsiteX54" fmla="*/ 1194096 w 1891035"/>
                <a:gd name="connsiteY54" fmla="*/ 559518 h 2327550"/>
                <a:gd name="connsiteX55" fmla="*/ 1130570 w 1891035"/>
                <a:gd name="connsiteY55" fmla="*/ 627929 h 2327550"/>
                <a:gd name="connsiteX56" fmla="*/ 1064602 w 1891035"/>
                <a:gd name="connsiteY56" fmla="*/ 735433 h 2327550"/>
                <a:gd name="connsiteX57" fmla="*/ 1001077 w 1891035"/>
                <a:gd name="connsiteY57" fmla="*/ 801401 h 2327550"/>
                <a:gd name="connsiteX58" fmla="*/ 952212 w 1891035"/>
                <a:gd name="connsiteY58" fmla="*/ 735433 h 2327550"/>
                <a:gd name="connsiteX59" fmla="*/ 974202 w 1891035"/>
                <a:gd name="connsiteY59" fmla="*/ 652362 h 2327550"/>
                <a:gd name="connsiteX60" fmla="*/ 1030397 w 1891035"/>
                <a:gd name="connsiteY60" fmla="*/ 486220 h 2327550"/>
                <a:gd name="connsiteX61" fmla="*/ 983974 w 1891035"/>
                <a:gd name="connsiteY61" fmla="*/ 452014 h 2327550"/>
                <a:gd name="connsiteX62" fmla="*/ 969315 w 1891035"/>
                <a:gd name="connsiteY62" fmla="*/ 471560 h 2327550"/>
                <a:gd name="connsiteX63" fmla="*/ 944882 w 1891035"/>
                <a:gd name="connsiteY63" fmla="*/ 510652 h 2327550"/>
                <a:gd name="connsiteX64" fmla="*/ 937553 w 1891035"/>
                <a:gd name="connsiteY64" fmla="*/ 486220 h 2327550"/>
                <a:gd name="connsiteX65" fmla="*/ 947325 w 1891035"/>
                <a:gd name="connsiteY65" fmla="*/ 459344 h 2327550"/>
                <a:gd name="connsiteX66" fmla="*/ 974202 w 1891035"/>
                <a:gd name="connsiteY66" fmla="*/ 388489 h 2327550"/>
                <a:gd name="connsiteX67" fmla="*/ 998635 w 1891035"/>
                <a:gd name="connsiteY67" fmla="*/ 246779 h 2327550"/>
                <a:gd name="connsiteX68" fmla="*/ 937553 w 1891035"/>
                <a:gd name="connsiteY68" fmla="*/ 271212 h 2327550"/>
                <a:gd name="connsiteX69" fmla="*/ 925337 w 1891035"/>
                <a:gd name="connsiteY69" fmla="*/ 293201 h 2327550"/>
                <a:gd name="connsiteX70" fmla="*/ 886243 w 1891035"/>
                <a:gd name="connsiteY70" fmla="*/ 317634 h 2327550"/>
                <a:gd name="connsiteX71" fmla="*/ 876471 w 1891035"/>
                <a:gd name="connsiteY71" fmla="*/ 290758 h 2327550"/>
                <a:gd name="connsiteX72" fmla="*/ 876471 w 1891035"/>
                <a:gd name="connsiteY72" fmla="*/ 232120 h 2327550"/>
                <a:gd name="connsiteX73" fmla="*/ 864255 w 1891035"/>
                <a:gd name="connsiteY73" fmla="*/ 46431 h 2327550"/>
                <a:gd name="connsiteX74" fmla="*/ 756750 w 1891035"/>
                <a:gd name="connsiteY74" fmla="*/ 4895 h 2327550"/>
                <a:gd name="connsiteX75" fmla="*/ 700555 w 1891035"/>
                <a:gd name="connsiteY75" fmla="*/ 63534 h 2327550"/>
                <a:gd name="connsiteX76" fmla="*/ 688339 w 1891035"/>
                <a:gd name="connsiteY76" fmla="*/ 146605 h 2327550"/>
                <a:gd name="connsiteX77" fmla="*/ 698111 w 1891035"/>
                <a:gd name="connsiteY77" fmla="*/ 215017 h 2327550"/>
                <a:gd name="connsiteX78" fmla="*/ 702998 w 1891035"/>
                <a:gd name="connsiteY78" fmla="*/ 263882 h 2327550"/>
                <a:gd name="connsiteX79" fmla="*/ 671236 w 1891035"/>
                <a:gd name="connsiteY79" fmla="*/ 212573 h 2327550"/>
                <a:gd name="connsiteX80" fmla="*/ 668793 w 1891035"/>
                <a:gd name="connsiteY80" fmla="*/ 207687 h 2327550"/>
                <a:gd name="connsiteX81" fmla="*/ 651690 w 1891035"/>
                <a:gd name="connsiteY81" fmla="*/ 168595 h 2327550"/>
                <a:gd name="connsiteX82" fmla="*/ 602825 w 1891035"/>
                <a:gd name="connsiteY82" fmla="*/ 105070 h 2327550"/>
                <a:gd name="connsiteX83" fmla="*/ 500207 w 1891035"/>
                <a:gd name="connsiteY83" fmla="*/ 92853 h 2327550"/>
                <a:gd name="connsiteX84" fmla="*/ 497764 w 1891035"/>
                <a:gd name="connsiteY84" fmla="*/ 195470 h 2327550"/>
                <a:gd name="connsiteX85" fmla="*/ 556402 w 1891035"/>
                <a:gd name="connsiteY85" fmla="*/ 249222 h 2327550"/>
                <a:gd name="connsiteX86" fmla="*/ 737204 w 1891035"/>
                <a:gd name="connsiteY86" fmla="*/ 447127 h 2327550"/>
                <a:gd name="connsiteX87" fmla="*/ 837378 w 1891035"/>
                <a:gd name="connsiteY87" fmla="*/ 713444 h 2327550"/>
                <a:gd name="connsiteX88" fmla="*/ 854481 w 1891035"/>
                <a:gd name="connsiteY88" fmla="*/ 801401 h 2327550"/>
                <a:gd name="connsiteX89" fmla="*/ 849594 w 1891035"/>
                <a:gd name="connsiteY89" fmla="*/ 891802 h 2327550"/>
                <a:gd name="connsiteX90" fmla="*/ 798286 w 1891035"/>
                <a:gd name="connsiteY90" fmla="*/ 857597 h 2327550"/>
                <a:gd name="connsiteX91" fmla="*/ 749421 w 1891035"/>
                <a:gd name="connsiteY91" fmla="*/ 794072 h 2327550"/>
                <a:gd name="connsiteX92" fmla="*/ 744534 w 1891035"/>
                <a:gd name="connsiteY92" fmla="*/ 789185 h 2327550"/>
                <a:gd name="connsiteX93" fmla="*/ 695669 w 1891035"/>
                <a:gd name="connsiteY93" fmla="*/ 723217 h 2327550"/>
                <a:gd name="connsiteX94" fmla="*/ 624813 w 1891035"/>
                <a:gd name="connsiteY94" fmla="*/ 625486 h 2327550"/>
                <a:gd name="connsiteX95" fmla="*/ 580835 w 1891035"/>
                <a:gd name="connsiteY95" fmla="*/ 566847 h 2327550"/>
                <a:gd name="connsiteX96" fmla="*/ 473332 w 1891035"/>
                <a:gd name="connsiteY96" fmla="*/ 381159 h 2327550"/>
                <a:gd name="connsiteX97" fmla="*/ 319404 w 1891035"/>
                <a:gd name="connsiteY97" fmla="*/ 310304 h 2327550"/>
                <a:gd name="connsiteX98" fmla="*/ 287642 w 1891035"/>
                <a:gd name="connsiteY98" fmla="*/ 329850 h 2327550"/>
                <a:gd name="connsiteX99" fmla="*/ 258323 w 1891035"/>
                <a:gd name="connsiteY99" fmla="*/ 378716 h 2327550"/>
                <a:gd name="connsiteX100" fmla="*/ 258323 w 1891035"/>
                <a:gd name="connsiteY100" fmla="*/ 388489 h 2327550"/>
                <a:gd name="connsiteX101" fmla="*/ 297416 w 1891035"/>
                <a:gd name="connsiteY101" fmla="*/ 513096 h 2327550"/>
                <a:gd name="connsiteX102" fmla="*/ 404919 w 1891035"/>
                <a:gd name="connsiteY102" fmla="*/ 627929 h 2327550"/>
                <a:gd name="connsiteX103" fmla="*/ 566176 w 1891035"/>
                <a:gd name="connsiteY103" fmla="*/ 740320 h 2327550"/>
                <a:gd name="connsiteX104" fmla="*/ 639474 w 1891035"/>
                <a:gd name="connsiteY104" fmla="*/ 796515 h 2327550"/>
                <a:gd name="connsiteX105" fmla="*/ 683452 w 1891035"/>
                <a:gd name="connsiteY105" fmla="*/ 835607 h 2327550"/>
                <a:gd name="connsiteX106" fmla="*/ 702998 w 1891035"/>
                <a:gd name="connsiteY106" fmla="*/ 852710 h 2327550"/>
                <a:gd name="connsiteX107" fmla="*/ 788513 w 1891035"/>
                <a:gd name="connsiteY107" fmla="*/ 965100 h 2327550"/>
                <a:gd name="connsiteX108" fmla="*/ 749421 w 1891035"/>
                <a:gd name="connsiteY108" fmla="*/ 996863 h 2327550"/>
                <a:gd name="connsiteX109" fmla="*/ 678565 w 1891035"/>
                <a:gd name="connsiteY109" fmla="*/ 952884 h 2327550"/>
                <a:gd name="connsiteX110" fmla="*/ 617484 w 1891035"/>
                <a:gd name="connsiteY110" fmla="*/ 908905 h 2327550"/>
                <a:gd name="connsiteX111" fmla="*/ 617484 w 1891035"/>
                <a:gd name="connsiteY111" fmla="*/ 908905 h 2327550"/>
                <a:gd name="connsiteX112" fmla="*/ 492878 w 1891035"/>
                <a:gd name="connsiteY112" fmla="*/ 806288 h 2327550"/>
                <a:gd name="connsiteX113" fmla="*/ 341395 w 1891035"/>
                <a:gd name="connsiteY113" fmla="*/ 659692 h 2327550"/>
                <a:gd name="connsiteX114" fmla="*/ 187469 w 1891035"/>
                <a:gd name="connsiteY114" fmla="*/ 569291 h 2327550"/>
                <a:gd name="connsiteX115" fmla="*/ 123944 w 1891035"/>
                <a:gd name="connsiteY115" fmla="*/ 603497 h 2327550"/>
                <a:gd name="connsiteX116" fmla="*/ 116613 w 1891035"/>
                <a:gd name="connsiteY116" fmla="*/ 689011 h 2327550"/>
                <a:gd name="connsiteX117" fmla="*/ 202128 w 1891035"/>
                <a:gd name="connsiteY117" fmla="*/ 801401 h 2327550"/>
                <a:gd name="connsiteX118" fmla="*/ 334065 w 1891035"/>
                <a:gd name="connsiteY118" fmla="*/ 867370 h 2327550"/>
                <a:gd name="connsiteX119" fmla="*/ 385373 w 1891035"/>
                <a:gd name="connsiteY119" fmla="*/ 894246 h 2327550"/>
                <a:gd name="connsiteX120" fmla="*/ 507537 w 1891035"/>
                <a:gd name="connsiteY120" fmla="*/ 962657 h 2327550"/>
                <a:gd name="connsiteX121" fmla="*/ 639474 w 1891035"/>
                <a:gd name="connsiteY121" fmla="*/ 1055502 h 2327550"/>
                <a:gd name="connsiteX122" fmla="*/ 683452 w 1891035"/>
                <a:gd name="connsiteY122" fmla="*/ 1106810 h 2327550"/>
                <a:gd name="connsiteX123" fmla="*/ 580835 w 1891035"/>
                <a:gd name="connsiteY123" fmla="*/ 1150789 h 2327550"/>
                <a:gd name="connsiteX124" fmla="*/ 473332 w 1891035"/>
                <a:gd name="connsiteY124" fmla="*/ 1119026 h 2327550"/>
                <a:gd name="connsiteX125" fmla="*/ 290086 w 1891035"/>
                <a:gd name="connsiteY125" fmla="*/ 1038398 h 2327550"/>
                <a:gd name="connsiteX126" fmla="*/ 1780 w 1891035"/>
                <a:gd name="connsiteY126" fmla="*/ 1072604 h 2327550"/>
                <a:gd name="connsiteX127" fmla="*/ 65305 w 1891035"/>
                <a:gd name="connsiteY127" fmla="*/ 1177665 h 2327550"/>
                <a:gd name="connsiteX128" fmla="*/ 243664 w 1891035"/>
                <a:gd name="connsiteY128" fmla="*/ 1192325 h 2327550"/>
                <a:gd name="connsiteX129" fmla="*/ 368270 w 1891035"/>
                <a:gd name="connsiteY129" fmla="*/ 1197211 h 2327550"/>
                <a:gd name="connsiteX130" fmla="*/ 480661 w 1891035"/>
                <a:gd name="connsiteY130" fmla="*/ 1209427 h 2327550"/>
                <a:gd name="connsiteX131" fmla="*/ 573505 w 1891035"/>
                <a:gd name="connsiteY131" fmla="*/ 1236303 h 2327550"/>
                <a:gd name="connsiteX132" fmla="*/ 617484 w 1891035"/>
                <a:gd name="connsiteY132" fmla="*/ 1297385 h 2327550"/>
                <a:gd name="connsiteX133" fmla="*/ 483104 w 1891035"/>
                <a:gd name="connsiteY133" fmla="*/ 1309601 h 2327550"/>
                <a:gd name="connsiteX134" fmla="*/ 348724 w 1891035"/>
                <a:gd name="connsiteY134" fmla="*/ 1292499 h 2327550"/>
                <a:gd name="connsiteX135" fmla="*/ 72635 w 1891035"/>
                <a:gd name="connsiteY135" fmla="*/ 1282725 h 2327550"/>
                <a:gd name="connsiteX136" fmla="*/ 1780 w 1891035"/>
                <a:gd name="connsiteY136" fmla="*/ 1365797 h 2327550"/>
                <a:gd name="connsiteX137" fmla="*/ 62862 w 1891035"/>
                <a:gd name="connsiteY137" fmla="*/ 1439095 h 2327550"/>
                <a:gd name="connsiteX138" fmla="*/ 329178 w 1891035"/>
                <a:gd name="connsiteY138" fmla="*/ 1414662 h 2327550"/>
                <a:gd name="connsiteX139" fmla="*/ 500207 w 1891035"/>
                <a:gd name="connsiteY139" fmla="*/ 1390229 h 2327550"/>
                <a:gd name="connsiteX140" fmla="*/ 531969 w 1891035"/>
                <a:gd name="connsiteY140" fmla="*/ 1412219 h 2327550"/>
                <a:gd name="connsiteX141" fmla="*/ 512423 w 1891035"/>
                <a:gd name="connsiteY141" fmla="*/ 1461084 h 2327550"/>
                <a:gd name="connsiteX142" fmla="*/ 439125 w 1891035"/>
                <a:gd name="connsiteY142" fmla="*/ 1480630 h 2327550"/>
                <a:gd name="connsiteX143" fmla="*/ 348724 w 1891035"/>
                <a:gd name="connsiteY143" fmla="*/ 1478187 h 2327550"/>
                <a:gd name="connsiteX144" fmla="*/ 248551 w 1891035"/>
                <a:gd name="connsiteY144" fmla="*/ 1473301 h 2327550"/>
                <a:gd name="connsiteX145" fmla="*/ 101954 w 1891035"/>
                <a:gd name="connsiteY145" fmla="*/ 1497733 h 2327550"/>
                <a:gd name="connsiteX146" fmla="*/ 72635 w 1891035"/>
                <a:gd name="connsiteY146" fmla="*/ 1517279 h 2327550"/>
                <a:gd name="connsiteX147" fmla="*/ 26213 w 1891035"/>
                <a:gd name="connsiteY147" fmla="*/ 1590577 h 2327550"/>
                <a:gd name="connsiteX148" fmla="*/ 31099 w 1891035"/>
                <a:gd name="connsiteY148" fmla="*/ 1615010 h 2327550"/>
                <a:gd name="connsiteX149" fmla="*/ 106840 w 1891035"/>
                <a:gd name="connsiteY149" fmla="*/ 1658989 h 2327550"/>
                <a:gd name="connsiteX150" fmla="*/ 270539 w 1891035"/>
                <a:gd name="connsiteY150" fmla="*/ 1619897 h 2327550"/>
                <a:gd name="connsiteX151" fmla="*/ 453784 w 1891035"/>
                <a:gd name="connsiteY151" fmla="*/ 1551485 h 2327550"/>
                <a:gd name="connsiteX152" fmla="*/ 522197 w 1891035"/>
                <a:gd name="connsiteY152" fmla="*/ 1546599 h 2327550"/>
                <a:gd name="connsiteX153" fmla="*/ 487991 w 1891035"/>
                <a:gd name="connsiteY153" fmla="*/ 1622340 h 2327550"/>
                <a:gd name="connsiteX154" fmla="*/ 365827 w 1891035"/>
                <a:gd name="connsiteY154" fmla="*/ 1668762 h 2327550"/>
                <a:gd name="connsiteX155" fmla="*/ 104397 w 1891035"/>
                <a:gd name="connsiteY155" fmla="*/ 1749390 h 2327550"/>
                <a:gd name="connsiteX156" fmla="*/ 72635 w 1891035"/>
                <a:gd name="connsiteY156" fmla="*/ 1812915 h 2327550"/>
                <a:gd name="connsiteX157" fmla="*/ 106840 w 1891035"/>
                <a:gd name="connsiteY157" fmla="*/ 1881327 h 2327550"/>
                <a:gd name="connsiteX158" fmla="*/ 314519 w 1891035"/>
                <a:gd name="connsiteY158" fmla="*/ 1786039 h 2327550"/>
                <a:gd name="connsiteX159" fmla="*/ 441568 w 1891035"/>
                <a:gd name="connsiteY159" fmla="*/ 1739617 h 2327550"/>
                <a:gd name="connsiteX160" fmla="*/ 417135 w 1891035"/>
                <a:gd name="connsiteY160" fmla="*/ 1861780 h 2327550"/>
                <a:gd name="connsiteX161" fmla="*/ 226561 w 1891035"/>
                <a:gd name="connsiteY161" fmla="*/ 2103664 h 2327550"/>
                <a:gd name="connsiteX162" fmla="*/ 231447 w 1891035"/>
                <a:gd name="connsiteY162" fmla="*/ 2304012 h 2327550"/>
                <a:gd name="connsiteX163" fmla="*/ 378044 w 1891035"/>
                <a:gd name="connsiteY163" fmla="*/ 2277136 h 2327550"/>
                <a:gd name="connsiteX164" fmla="*/ 461115 w 1891035"/>
                <a:gd name="connsiteY164" fmla="*/ 2147643 h 2327550"/>
                <a:gd name="connsiteX165" fmla="*/ 529527 w 1891035"/>
                <a:gd name="connsiteY165" fmla="*/ 1944851 h 2327550"/>
                <a:gd name="connsiteX166" fmla="*/ 551515 w 1891035"/>
                <a:gd name="connsiteY166" fmla="*/ 1832461 h 2327550"/>
                <a:gd name="connsiteX167" fmla="*/ 566176 w 1891035"/>
                <a:gd name="connsiteY167" fmla="*/ 1781152 h 2327550"/>
                <a:gd name="connsiteX168" fmla="*/ 602825 w 1891035"/>
                <a:gd name="connsiteY168" fmla="*/ 1744503 h 2327550"/>
                <a:gd name="connsiteX169" fmla="*/ 615041 w 1891035"/>
                <a:gd name="connsiteY169" fmla="*/ 1771379 h 2327550"/>
                <a:gd name="connsiteX170" fmla="*/ 637030 w 1891035"/>
                <a:gd name="connsiteY170" fmla="*/ 1959511 h 2327550"/>
                <a:gd name="connsiteX171" fmla="*/ 644361 w 1891035"/>
                <a:gd name="connsiteY171" fmla="*/ 2052355 h 2327550"/>
                <a:gd name="connsiteX172" fmla="*/ 695669 w 1891035"/>
                <a:gd name="connsiteY172" fmla="*/ 2113437 h 2327550"/>
                <a:gd name="connsiteX173" fmla="*/ 771409 w 1891035"/>
                <a:gd name="connsiteY173" fmla="*/ 2115880 h 2327550"/>
                <a:gd name="connsiteX174" fmla="*/ 812945 w 1891035"/>
                <a:gd name="connsiteY174" fmla="*/ 1932635 h 2327550"/>
                <a:gd name="connsiteX175" fmla="*/ 759193 w 1891035"/>
                <a:gd name="connsiteY175" fmla="*/ 1815358 h 2327550"/>
                <a:gd name="connsiteX176" fmla="*/ 700555 w 1891035"/>
                <a:gd name="connsiteY176" fmla="*/ 1698081 h 2327550"/>
                <a:gd name="connsiteX177" fmla="*/ 717659 w 1891035"/>
                <a:gd name="connsiteY177" fmla="*/ 1529496 h 2327550"/>
                <a:gd name="connsiteX178" fmla="*/ 742091 w 1891035"/>
                <a:gd name="connsiteY178" fmla="*/ 1531939 h 2327550"/>
                <a:gd name="connsiteX179" fmla="*/ 781183 w 1891035"/>
                <a:gd name="connsiteY179" fmla="*/ 1583248 h 2327550"/>
                <a:gd name="connsiteX180" fmla="*/ 810503 w 1891035"/>
                <a:gd name="connsiteY180" fmla="*/ 1690752 h 2327550"/>
                <a:gd name="connsiteX181" fmla="*/ 878914 w 1891035"/>
                <a:gd name="connsiteY181" fmla="*/ 1910646 h 2327550"/>
                <a:gd name="connsiteX182" fmla="*/ 986418 w 1891035"/>
                <a:gd name="connsiteY182" fmla="*/ 1991274 h 2327550"/>
                <a:gd name="connsiteX183" fmla="*/ 1045056 w 1891035"/>
                <a:gd name="connsiteY183" fmla="*/ 1932635 h 2327550"/>
                <a:gd name="connsiteX184" fmla="*/ 993748 w 1891035"/>
                <a:gd name="connsiteY184" fmla="*/ 1761606 h 2327550"/>
                <a:gd name="connsiteX185" fmla="*/ 886243 w 1891035"/>
                <a:gd name="connsiteY185" fmla="*/ 1597907 h 2327550"/>
                <a:gd name="connsiteX186" fmla="*/ 832491 w 1891035"/>
                <a:gd name="connsiteY186" fmla="*/ 1509950 h 2327550"/>
                <a:gd name="connsiteX187" fmla="*/ 808058 w 1891035"/>
                <a:gd name="connsiteY187" fmla="*/ 1461084 h 2327550"/>
                <a:gd name="connsiteX188" fmla="*/ 803173 w 1891035"/>
                <a:gd name="connsiteY188" fmla="*/ 1419549 h 2327550"/>
                <a:gd name="connsiteX189" fmla="*/ 847152 w 1891035"/>
                <a:gd name="connsiteY189" fmla="*/ 1400002 h 2327550"/>
                <a:gd name="connsiteX190" fmla="*/ 881356 w 1891035"/>
                <a:gd name="connsiteY190" fmla="*/ 1421992 h 2327550"/>
                <a:gd name="connsiteX191" fmla="*/ 937553 w 1891035"/>
                <a:gd name="connsiteY191" fmla="*/ 1514836 h 2327550"/>
                <a:gd name="connsiteX192" fmla="*/ 1025510 w 1891035"/>
                <a:gd name="connsiteY192" fmla="*/ 1680978 h 2327550"/>
                <a:gd name="connsiteX193" fmla="*/ 1142787 w 1891035"/>
                <a:gd name="connsiteY193" fmla="*/ 1827575 h 2327550"/>
                <a:gd name="connsiteX194" fmla="*/ 1269837 w 1891035"/>
                <a:gd name="connsiteY194" fmla="*/ 1837348 h 2327550"/>
                <a:gd name="connsiteX195" fmla="*/ 1282053 w 1891035"/>
                <a:gd name="connsiteY195" fmla="*/ 1825131 h 2327550"/>
                <a:gd name="connsiteX196" fmla="*/ 1279611 w 1891035"/>
                <a:gd name="connsiteY196" fmla="*/ 1700525 h 2327550"/>
                <a:gd name="connsiteX197" fmla="*/ 1211198 w 1891035"/>
                <a:gd name="connsiteY197" fmla="*/ 1624783 h 2327550"/>
                <a:gd name="connsiteX198" fmla="*/ 1147673 w 1891035"/>
                <a:gd name="connsiteY198" fmla="*/ 1561258 h 2327550"/>
                <a:gd name="connsiteX199" fmla="*/ 993748 w 1891035"/>
                <a:gd name="connsiteY199" fmla="*/ 1417105 h 2327550"/>
                <a:gd name="connsiteX200" fmla="*/ 925337 w 1891035"/>
                <a:gd name="connsiteY200" fmla="*/ 1351137 h 2327550"/>
                <a:gd name="connsiteX201" fmla="*/ 886243 w 1891035"/>
                <a:gd name="connsiteY201" fmla="*/ 1270509 h 2327550"/>
                <a:gd name="connsiteX202" fmla="*/ 920450 w 1891035"/>
                <a:gd name="connsiteY202" fmla="*/ 1246076 h 2327550"/>
                <a:gd name="connsiteX203" fmla="*/ 979087 w 1891035"/>
                <a:gd name="connsiteY203" fmla="*/ 1272952 h 2327550"/>
                <a:gd name="connsiteX204" fmla="*/ 1074375 w 1891035"/>
                <a:gd name="connsiteY204" fmla="*/ 1353580 h 2327550"/>
                <a:gd name="connsiteX205" fmla="*/ 1233188 w 1891035"/>
                <a:gd name="connsiteY205" fmla="*/ 1529496 h 2327550"/>
                <a:gd name="connsiteX206" fmla="*/ 1550813 w 1891035"/>
                <a:gd name="connsiteY206" fmla="*/ 1619897 h 2327550"/>
                <a:gd name="connsiteX207" fmla="*/ 1509277 w 1891035"/>
                <a:gd name="connsiteY207" fmla="*/ 1475744 h 2327550"/>
                <a:gd name="connsiteX208" fmla="*/ 1426207 w 1891035"/>
                <a:gd name="connsiteY208" fmla="*/ 1407332 h 2327550"/>
                <a:gd name="connsiteX209" fmla="*/ 1333361 w 1891035"/>
                <a:gd name="connsiteY209" fmla="*/ 1348694 h 2327550"/>
                <a:gd name="connsiteX210" fmla="*/ 1125683 w 1891035"/>
                <a:gd name="connsiteY210" fmla="*/ 1255850 h 2327550"/>
                <a:gd name="connsiteX211" fmla="*/ 1023067 w 1891035"/>
                <a:gd name="connsiteY211" fmla="*/ 1204541 h 2327550"/>
                <a:gd name="connsiteX212" fmla="*/ 979087 w 1891035"/>
                <a:gd name="connsiteY212" fmla="*/ 1175222 h 2327550"/>
                <a:gd name="connsiteX213" fmla="*/ 964428 w 1891035"/>
                <a:gd name="connsiteY213" fmla="*/ 1143459 h 2327550"/>
                <a:gd name="connsiteX214" fmla="*/ 1076818 w 1891035"/>
                <a:gd name="connsiteY214" fmla="*/ 1148346 h 232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</a:cxnLst>
              <a:rect l="l" t="t" r="r" b="b"/>
              <a:pathLst>
                <a:path w="1891035" h="2327550">
                  <a:moveTo>
                    <a:pt x="1076818" y="1148346"/>
                  </a:moveTo>
                  <a:cubicBezTo>
                    <a:pt x="1115911" y="1155676"/>
                    <a:pt x="1155003" y="1163005"/>
                    <a:pt x="1194096" y="1175222"/>
                  </a:cubicBezTo>
                  <a:cubicBezTo>
                    <a:pt x="1267394" y="1197211"/>
                    <a:pt x="1345578" y="1209427"/>
                    <a:pt x="1421320" y="1228974"/>
                  </a:cubicBezTo>
                  <a:cubicBezTo>
                    <a:pt x="1497061" y="1248520"/>
                    <a:pt x="1580132" y="1258293"/>
                    <a:pt x="1658317" y="1265623"/>
                  </a:cubicBezTo>
                  <a:cubicBezTo>
                    <a:pt x="1707183" y="1270509"/>
                    <a:pt x="1787810" y="1275396"/>
                    <a:pt x="1807356" y="1216757"/>
                  </a:cubicBezTo>
                  <a:cubicBezTo>
                    <a:pt x="1826902" y="1158119"/>
                    <a:pt x="1738945" y="1111697"/>
                    <a:pt x="1699852" y="1089707"/>
                  </a:cubicBezTo>
                  <a:cubicBezTo>
                    <a:pt x="1668090" y="1072604"/>
                    <a:pt x="1641214" y="1060388"/>
                    <a:pt x="1607008" y="1053058"/>
                  </a:cubicBezTo>
                  <a:cubicBezTo>
                    <a:pt x="1572803" y="1045728"/>
                    <a:pt x="1538597" y="1043285"/>
                    <a:pt x="1504390" y="1040842"/>
                  </a:cubicBezTo>
                  <a:cubicBezTo>
                    <a:pt x="1428649" y="1031069"/>
                    <a:pt x="1348022" y="1038398"/>
                    <a:pt x="1272280" y="1043285"/>
                  </a:cubicBezTo>
                  <a:cubicBezTo>
                    <a:pt x="1230745" y="1045728"/>
                    <a:pt x="1186765" y="1050615"/>
                    <a:pt x="1145231" y="1048172"/>
                  </a:cubicBezTo>
                  <a:cubicBezTo>
                    <a:pt x="1128128" y="1048172"/>
                    <a:pt x="1111024" y="1048172"/>
                    <a:pt x="1096365" y="1045728"/>
                  </a:cubicBezTo>
                  <a:cubicBezTo>
                    <a:pt x="1084149" y="1045728"/>
                    <a:pt x="1071933" y="1045728"/>
                    <a:pt x="1059716" y="1040842"/>
                  </a:cubicBezTo>
                  <a:cubicBezTo>
                    <a:pt x="1042613" y="1035955"/>
                    <a:pt x="1042613" y="1018852"/>
                    <a:pt x="1049943" y="1004193"/>
                  </a:cubicBezTo>
                  <a:cubicBezTo>
                    <a:pt x="1098808" y="965100"/>
                    <a:pt x="1184323" y="967544"/>
                    <a:pt x="1245404" y="965100"/>
                  </a:cubicBezTo>
                  <a:cubicBezTo>
                    <a:pt x="1343135" y="962657"/>
                    <a:pt x="1440866" y="965100"/>
                    <a:pt x="1538597" y="967544"/>
                  </a:cubicBezTo>
                  <a:cubicBezTo>
                    <a:pt x="1599678" y="969987"/>
                    <a:pt x="1658317" y="969987"/>
                    <a:pt x="1719399" y="969987"/>
                  </a:cubicBezTo>
                  <a:cubicBezTo>
                    <a:pt x="1763378" y="969987"/>
                    <a:pt x="1809799" y="969987"/>
                    <a:pt x="1848892" y="945554"/>
                  </a:cubicBezTo>
                  <a:cubicBezTo>
                    <a:pt x="1883097" y="923565"/>
                    <a:pt x="1905087" y="889359"/>
                    <a:pt x="1880654" y="850267"/>
                  </a:cubicBezTo>
                  <a:cubicBezTo>
                    <a:pt x="1841563" y="786742"/>
                    <a:pt x="1741388" y="784299"/>
                    <a:pt x="1675419" y="786742"/>
                  </a:cubicBezTo>
                  <a:cubicBezTo>
                    <a:pt x="1589905" y="789185"/>
                    <a:pt x="1506834" y="818504"/>
                    <a:pt x="1423763" y="842937"/>
                  </a:cubicBezTo>
                  <a:cubicBezTo>
                    <a:pt x="1401774" y="850267"/>
                    <a:pt x="1382227" y="857597"/>
                    <a:pt x="1360238" y="862483"/>
                  </a:cubicBezTo>
                  <a:cubicBezTo>
                    <a:pt x="1301599" y="877143"/>
                    <a:pt x="1235631" y="894246"/>
                    <a:pt x="1174549" y="896689"/>
                  </a:cubicBezTo>
                  <a:cubicBezTo>
                    <a:pt x="1140344" y="899132"/>
                    <a:pt x="1093921" y="901575"/>
                    <a:pt x="1067046" y="874700"/>
                  </a:cubicBezTo>
                  <a:cubicBezTo>
                    <a:pt x="1037726" y="847823"/>
                    <a:pt x="1064602" y="816061"/>
                    <a:pt x="1089034" y="798958"/>
                  </a:cubicBezTo>
                  <a:cubicBezTo>
                    <a:pt x="1147673" y="757422"/>
                    <a:pt x="1230745" y="745206"/>
                    <a:pt x="1304043" y="750093"/>
                  </a:cubicBezTo>
                  <a:cubicBezTo>
                    <a:pt x="1333361" y="752536"/>
                    <a:pt x="1362681" y="754979"/>
                    <a:pt x="1392000" y="764752"/>
                  </a:cubicBezTo>
                  <a:cubicBezTo>
                    <a:pt x="1411546" y="769639"/>
                    <a:pt x="1433536" y="779412"/>
                    <a:pt x="1455525" y="769639"/>
                  </a:cubicBezTo>
                  <a:cubicBezTo>
                    <a:pt x="1470185" y="764752"/>
                    <a:pt x="1477515" y="752536"/>
                    <a:pt x="1470185" y="737876"/>
                  </a:cubicBezTo>
                  <a:cubicBezTo>
                    <a:pt x="1457969" y="715887"/>
                    <a:pt x="1418876" y="706114"/>
                    <a:pt x="1396887" y="693898"/>
                  </a:cubicBezTo>
                  <a:cubicBezTo>
                    <a:pt x="1389558" y="689011"/>
                    <a:pt x="1365125" y="679238"/>
                    <a:pt x="1374897" y="669465"/>
                  </a:cubicBezTo>
                  <a:cubicBezTo>
                    <a:pt x="1379784" y="662135"/>
                    <a:pt x="1401774" y="664578"/>
                    <a:pt x="1409104" y="664578"/>
                  </a:cubicBezTo>
                  <a:cubicBezTo>
                    <a:pt x="1440866" y="664578"/>
                    <a:pt x="1470185" y="681681"/>
                    <a:pt x="1499505" y="691454"/>
                  </a:cubicBezTo>
                  <a:cubicBezTo>
                    <a:pt x="1533710" y="703671"/>
                    <a:pt x="1567916" y="715887"/>
                    <a:pt x="1599678" y="732990"/>
                  </a:cubicBezTo>
                  <a:cubicBezTo>
                    <a:pt x="1621668" y="742763"/>
                    <a:pt x="1643657" y="757422"/>
                    <a:pt x="1668090" y="762309"/>
                  </a:cubicBezTo>
                  <a:cubicBezTo>
                    <a:pt x="1694966" y="769639"/>
                    <a:pt x="1709625" y="772082"/>
                    <a:pt x="1736501" y="767196"/>
                  </a:cubicBezTo>
                  <a:cubicBezTo>
                    <a:pt x="1758491" y="764752"/>
                    <a:pt x="1775594" y="757422"/>
                    <a:pt x="1790253" y="740320"/>
                  </a:cubicBezTo>
                  <a:cubicBezTo>
                    <a:pt x="1834232" y="689011"/>
                    <a:pt x="1719399" y="649919"/>
                    <a:pt x="1687635" y="642589"/>
                  </a:cubicBezTo>
                  <a:cubicBezTo>
                    <a:pt x="1668090" y="637702"/>
                    <a:pt x="1648544" y="637702"/>
                    <a:pt x="1628998" y="632816"/>
                  </a:cubicBezTo>
                  <a:cubicBezTo>
                    <a:pt x="1594791" y="625486"/>
                    <a:pt x="1602121" y="601053"/>
                    <a:pt x="1636327" y="596167"/>
                  </a:cubicBezTo>
                  <a:cubicBezTo>
                    <a:pt x="1668090" y="593724"/>
                    <a:pt x="1697409" y="593724"/>
                    <a:pt x="1729171" y="596167"/>
                  </a:cubicBezTo>
                  <a:cubicBezTo>
                    <a:pt x="1773150" y="598610"/>
                    <a:pt x="1817130" y="598610"/>
                    <a:pt x="1856222" y="576621"/>
                  </a:cubicBezTo>
                  <a:cubicBezTo>
                    <a:pt x="1887984" y="559518"/>
                    <a:pt x="1897757" y="520425"/>
                    <a:pt x="1875767" y="493549"/>
                  </a:cubicBezTo>
                  <a:cubicBezTo>
                    <a:pt x="1848892" y="459344"/>
                    <a:pt x="1804914" y="454457"/>
                    <a:pt x="1765820" y="449571"/>
                  </a:cubicBezTo>
                  <a:cubicBezTo>
                    <a:pt x="1719399" y="444684"/>
                    <a:pt x="1668090" y="459344"/>
                    <a:pt x="1626554" y="474003"/>
                  </a:cubicBezTo>
                  <a:cubicBezTo>
                    <a:pt x="1570359" y="491106"/>
                    <a:pt x="1526380" y="527755"/>
                    <a:pt x="1472628" y="549745"/>
                  </a:cubicBezTo>
                  <a:cubicBezTo>
                    <a:pt x="1445753" y="549745"/>
                    <a:pt x="1438423" y="542415"/>
                    <a:pt x="1450639" y="530198"/>
                  </a:cubicBezTo>
                  <a:cubicBezTo>
                    <a:pt x="1453082" y="525312"/>
                    <a:pt x="1457969" y="522869"/>
                    <a:pt x="1460412" y="517982"/>
                  </a:cubicBezTo>
                  <a:cubicBezTo>
                    <a:pt x="1465298" y="513096"/>
                    <a:pt x="1470185" y="505766"/>
                    <a:pt x="1475072" y="500879"/>
                  </a:cubicBezTo>
                  <a:cubicBezTo>
                    <a:pt x="1484844" y="488663"/>
                    <a:pt x="1477515" y="478890"/>
                    <a:pt x="1462856" y="474003"/>
                  </a:cubicBezTo>
                  <a:cubicBezTo>
                    <a:pt x="1435979" y="464230"/>
                    <a:pt x="1406659" y="488663"/>
                    <a:pt x="1384671" y="500879"/>
                  </a:cubicBezTo>
                  <a:cubicBezTo>
                    <a:pt x="1338248" y="530198"/>
                    <a:pt x="1308929" y="581507"/>
                    <a:pt x="1272280" y="620599"/>
                  </a:cubicBezTo>
                  <a:cubicBezTo>
                    <a:pt x="1257621" y="635259"/>
                    <a:pt x="1228301" y="674351"/>
                    <a:pt x="1203868" y="667022"/>
                  </a:cubicBezTo>
                  <a:cubicBezTo>
                    <a:pt x="1179436" y="659692"/>
                    <a:pt x="1220972" y="610826"/>
                    <a:pt x="1223414" y="601053"/>
                  </a:cubicBezTo>
                  <a:cubicBezTo>
                    <a:pt x="1225858" y="593724"/>
                    <a:pt x="1233188" y="583950"/>
                    <a:pt x="1230745" y="574177"/>
                  </a:cubicBezTo>
                  <a:cubicBezTo>
                    <a:pt x="1225858" y="559518"/>
                    <a:pt x="1208755" y="552188"/>
                    <a:pt x="1194096" y="559518"/>
                  </a:cubicBezTo>
                  <a:cubicBezTo>
                    <a:pt x="1164777" y="574177"/>
                    <a:pt x="1147673" y="598610"/>
                    <a:pt x="1130570" y="627929"/>
                  </a:cubicBezTo>
                  <a:cubicBezTo>
                    <a:pt x="1108582" y="664578"/>
                    <a:pt x="1089034" y="698784"/>
                    <a:pt x="1064602" y="735433"/>
                  </a:cubicBezTo>
                  <a:cubicBezTo>
                    <a:pt x="1047500" y="759866"/>
                    <a:pt x="1025510" y="786742"/>
                    <a:pt x="1001077" y="801401"/>
                  </a:cubicBezTo>
                  <a:cubicBezTo>
                    <a:pt x="954655" y="828277"/>
                    <a:pt x="947325" y="767196"/>
                    <a:pt x="952212" y="735433"/>
                  </a:cubicBezTo>
                  <a:cubicBezTo>
                    <a:pt x="954655" y="706114"/>
                    <a:pt x="964428" y="679238"/>
                    <a:pt x="974202" y="652362"/>
                  </a:cubicBezTo>
                  <a:cubicBezTo>
                    <a:pt x="991304" y="596167"/>
                    <a:pt x="1020623" y="544858"/>
                    <a:pt x="1030397" y="486220"/>
                  </a:cubicBezTo>
                  <a:cubicBezTo>
                    <a:pt x="1035284" y="449571"/>
                    <a:pt x="1018180" y="430024"/>
                    <a:pt x="983974" y="452014"/>
                  </a:cubicBezTo>
                  <a:cubicBezTo>
                    <a:pt x="976645" y="456900"/>
                    <a:pt x="971758" y="464230"/>
                    <a:pt x="969315" y="471560"/>
                  </a:cubicBezTo>
                  <a:cubicBezTo>
                    <a:pt x="959541" y="486220"/>
                    <a:pt x="954655" y="495993"/>
                    <a:pt x="944882" y="510652"/>
                  </a:cubicBezTo>
                  <a:cubicBezTo>
                    <a:pt x="937553" y="522869"/>
                    <a:pt x="937553" y="500879"/>
                    <a:pt x="937553" y="486220"/>
                  </a:cubicBezTo>
                  <a:cubicBezTo>
                    <a:pt x="939996" y="476446"/>
                    <a:pt x="944882" y="466673"/>
                    <a:pt x="947325" y="459344"/>
                  </a:cubicBezTo>
                  <a:cubicBezTo>
                    <a:pt x="957099" y="434911"/>
                    <a:pt x="964428" y="410478"/>
                    <a:pt x="974202" y="388489"/>
                  </a:cubicBezTo>
                  <a:cubicBezTo>
                    <a:pt x="991304" y="346953"/>
                    <a:pt x="1020623" y="290758"/>
                    <a:pt x="998635" y="246779"/>
                  </a:cubicBezTo>
                  <a:cubicBezTo>
                    <a:pt x="983974" y="215017"/>
                    <a:pt x="949769" y="254109"/>
                    <a:pt x="937553" y="271212"/>
                  </a:cubicBezTo>
                  <a:cubicBezTo>
                    <a:pt x="932666" y="278542"/>
                    <a:pt x="927779" y="285871"/>
                    <a:pt x="925337" y="293201"/>
                  </a:cubicBezTo>
                  <a:cubicBezTo>
                    <a:pt x="920450" y="310304"/>
                    <a:pt x="905789" y="320077"/>
                    <a:pt x="886243" y="317634"/>
                  </a:cubicBezTo>
                  <a:cubicBezTo>
                    <a:pt x="881356" y="310304"/>
                    <a:pt x="876471" y="300531"/>
                    <a:pt x="876471" y="290758"/>
                  </a:cubicBezTo>
                  <a:cubicBezTo>
                    <a:pt x="874027" y="271212"/>
                    <a:pt x="876471" y="251666"/>
                    <a:pt x="876471" y="232120"/>
                  </a:cubicBezTo>
                  <a:cubicBezTo>
                    <a:pt x="883801" y="168595"/>
                    <a:pt x="898460" y="105070"/>
                    <a:pt x="864255" y="46431"/>
                  </a:cubicBezTo>
                  <a:cubicBezTo>
                    <a:pt x="842265" y="9782"/>
                    <a:pt x="798286" y="-9764"/>
                    <a:pt x="756750" y="4895"/>
                  </a:cubicBezTo>
                  <a:cubicBezTo>
                    <a:pt x="734760" y="12225"/>
                    <a:pt x="710328" y="36658"/>
                    <a:pt x="700555" y="63534"/>
                  </a:cubicBezTo>
                  <a:cubicBezTo>
                    <a:pt x="688339" y="90410"/>
                    <a:pt x="685895" y="119729"/>
                    <a:pt x="688339" y="146605"/>
                  </a:cubicBezTo>
                  <a:cubicBezTo>
                    <a:pt x="690782" y="168595"/>
                    <a:pt x="690782" y="193027"/>
                    <a:pt x="698111" y="215017"/>
                  </a:cubicBezTo>
                  <a:cubicBezTo>
                    <a:pt x="700555" y="224790"/>
                    <a:pt x="717659" y="256552"/>
                    <a:pt x="702998" y="263882"/>
                  </a:cubicBezTo>
                  <a:cubicBezTo>
                    <a:pt x="685895" y="271212"/>
                    <a:pt x="678565" y="241893"/>
                    <a:pt x="671236" y="212573"/>
                  </a:cubicBezTo>
                  <a:cubicBezTo>
                    <a:pt x="671236" y="210130"/>
                    <a:pt x="668793" y="210130"/>
                    <a:pt x="668793" y="207687"/>
                  </a:cubicBezTo>
                  <a:cubicBezTo>
                    <a:pt x="663906" y="193027"/>
                    <a:pt x="659020" y="180811"/>
                    <a:pt x="651690" y="168595"/>
                  </a:cubicBezTo>
                  <a:cubicBezTo>
                    <a:pt x="639474" y="144162"/>
                    <a:pt x="622371" y="124616"/>
                    <a:pt x="602825" y="105070"/>
                  </a:cubicBezTo>
                  <a:cubicBezTo>
                    <a:pt x="573505" y="78194"/>
                    <a:pt x="534413" y="70864"/>
                    <a:pt x="500207" y="92853"/>
                  </a:cubicBezTo>
                  <a:cubicBezTo>
                    <a:pt x="466001" y="114843"/>
                    <a:pt x="478217" y="168595"/>
                    <a:pt x="497764" y="195470"/>
                  </a:cubicBezTo>
                  <a:cubicBezTo>
                    <a:pt x="512423" y="217460"/>
                    <a:pt x="536856" y="234563"/>
                    <a:pt x="556402" y="249222"/>
                  </a:cubicBezTo>
                  <a:cubicBezTo>
                    <a:pt x="627257" y="302974"/>
                    <a:pt x="690782" y="368943"/>
                    <a:pt x="737204" y="447127"/>
                  </a:cubicBezTo>
                  <a:cubicBezTo>
                    <a:pt x="786070" y="530198"/>
                    <a:pt x="810503" y="623043"/>
                    <a:pt x="837378" y="713444"/>
                  </a:cubicBezTo>
                  <a:cubicBezTo>
                    <a:pt x="844707" y="742763"/>
                    <a:pt x="852038" y="772082"/>
                    <a:pt x="854481" y="801401"/>
                  </a:cubicBezTo>
                  <a:cubicBezTo>
                    <a:pt x="856924" y="818504"/>
                    <a:pt x="869140" y="884473"/>
                    <a:pt x="849594" y="891802"/>
                  </a:cubicBezTo>
                  <a:cubicBezTo>
                    <a:pt x="834935" y="899132"/>
                    <a:pt x="805616" y="867370"/>
                    <a:pt x="798286" y="857597"/>
                  </a:cubicBezTo>
                  <a:cubicBezTo>
                    <a:pt x="781183" y="838050"/>
                    <a:pt x="766524" y="816061"/>
                    <a:pt x="749421" y="794072"/>
                  </a:cubicBezTo>
                  <a:cubicBezTo>
                    <a:pt x="746977" y="791628"/>
                    <a:pt x="746977" y="791628"/>
                    <a:pt x="744534" y="789185"/>
                  </a:cubicBezTo>
                  <a:cubicBezTo>
                    <a:pt x="727431" y="767196"/>
                    <a:pt x="710328" y="745206"/>
                    <a:pt x="695669" y="723217"/>
                  </a:cubicBezTo>
                  <a:cubicBezTo>
                    <a:pt x="673679" y="689011"/>
                    <a:pt x="649246" y="657248"/>
                    <a:pt x="624813" y="625486"/>
                  </a:cubicBezTo>
                  <a:cubicBezTo>
                    <a:pt x="612597" y="605940"/>
                    <a:pt x="595495" y="586394"/>
                    <a:pt x="580835" y="566847"/>
                  </a:cubicBezTo>
                  <a:cubicBezTo>
                    <a:pt x="546630" y="503323"/>
                    <a:pt x="519753" y="434911"/>
                    <a:pt x="473332" y="381159"/>
                  </a:cubicBezTo>
                  <a:cubicBezTo>
                    <a:pt x="434238" y="334737"/>
                    <a:pt x="380486" y="285871"/>
                    <a:pt x="319404" y="310304"/>
                  </a:cubicBezTo>
                  <a:cubicBezTo>
                    <a:pt x="307188" y="312748"/>
                    <a:pt x="294972" y="320077"/>
                    <a:pt x="287642" y="329850"/>
                  </a:cubicBezTo>
                  <a:cubicBezTo>
                    <a:pt x="272983" y="342067"/>
                    <a:pt x="258323" y="359170"/>
                    <a:pt x="258323" y="378716"/>
                  </a:cubicBezTo>
                  <a:cubicBezTo>
                    <a:pt x="258323" y="381159"/>
                    <a:pt x="258323" y="383602"/>
                    <a:pt x="258323" y="388489"/>
                  </a:cubicBezTo>
                  <a:cubicBezTo>
                    <a:pt x="248551" y="427581"/>
                    <a:pt x="272983" y="476446"/>
                    <a:pt x="297416" y="513096"/>
                  </a:cubicBezTo>
                  <a:cubicBezTo>
                    <a:pt x="324291" y="559518"/>
                    <a:pt x="363385" y="593724"/>
                    <a:pt x="404919" y="627929"/>
                  </a:cubicBezTo>
                  <a:cubicBezTo>
                    <a:pt x="456228" y="669465"/>
                    <a:pt x="514866" y="698784"/>
                    <a:pt x="566176" y="740320"/>
                  </a:cubicBezTo>
                  <a:cubicBezTo>
                    <a:pt x="590608" y="759866"/>
                    <a:pt x="615041" y="776969"/>
                    <a:pt x="639474" y="796515"/>
                  </a:cubicBezTo>
                  <a:cubicBezTo>
                    <a:pt x="654133" y="808731"/>
                    <a:pt x="668793" y="823391"/>
                    <a:pt x="683452" y="835607"/>
                  </a:cubicBezTo>
                  <a:cubicBezTo>
                    <a:pt x="690782" y="840494"/>
                    <a:pt x="695669" y="847823"/>
                    <a:pt x="702998" y="852710"/>
                  </a:cubicBezTo>
                  <a:cubicBezTo>
                    <a:pt x="737204" y="882029"/>
                    <a:pt x="771409" y="921122"/>
                    <a:pt x="788513" y="965100"/>
                  </a:cubicBezTo>
                  <a:cubicBezTo>
                    <a:pt x="803173" y="999306"/>
                    <a:pt x="781183" y="1013966"/>
                    <a:pt x="749421" y="996863"/>
                  </a:cubicBezTo>
                  <a:cubicBezTo>
                    <a:pt x="724988" y="984647"/>
                    <a:pt x="700555" y="969987"/>
                    <a:pt x="678565" y="952884"/>
                  </a:cubicBezTo>
                  <a:cubicBezTo>
                    <a:pt x="659020" y="938224"/>
                    <a:pt x="637030" y="923565"/>
                    <a:pt x="617484" y="908905"/>
                  </a:cubicBezTo>
                  <a:cubicBezTo>
                    <a:pt x="617484" y="908905"/>
                    <a:pt x="617484" y="908905"/>
                    <a:pt x="617484" y="908905"/>
                  </a:cubicBezTo>
                  <a:cubicBezTo>
                    <a:pt x="578392" y="872256"/>
                    <a:pt x="534413" y="840494"/>
                    <a:pt x="492878" y="806288"/>
                  </a:cubicBezTo>
                  <a:cubicBezTo>
                    <a:pt x="436683" y="762309"/>
                    <a:pt x="387817" y="713444"/>
                    <a:pt x="341395" y="659692"/>
                  </a:cubicBezTo>
                  <a:cubicBezTo>
                    <a:pt x="299859" y="610826"/>
                    <a:pt x="250993" y="579064"/>
                    <a:pt x="187469" y="569291"/>
                  </a:cubicBezTo>
                  <a:cubicBezTo>
                    <a:pt x="158149" y="564404"/>
                    <a:pt x="133717" y="579064"/>
                    <a:pt x="123944" y="603497"/>
                  </a:cubicBezTo>
                  <a:cubicBezTo>
                    <a:pt x="109284" y="627929"/>
                    <a:pt x="111727" y="662135"/>
                    <a:pt x="116613" y="689011"/>
                  </a:cubicBezTo>
                  <a:cubicBezTo>
                    <a:pt x="128830" y="737876"/>
                    <a:pt x="163036" y="772082"/>
                    <a:pt x="202128" y="801401"/>
                  </a:cubicBezTo>
                  <a:cubicBezTo>
                    <a:pt x="243664" y="830721"/>
                    <a:pt x="287642" y="847823"/>
                    <a:pt x="334065" y="867370"/>
                  </a:cubicBezTo>
                  <a:cubicBezTo>
                    <a:pt x="351168" y="877143"/>
                    <a:pt x="368270" y="884473"/>
                    <a:pt x="385373" y="894246"/>
                  </a:cubicBezTo>
                  <a:cubicBezTo>
                    <a:pt x="426909" y="916235"/>
                    <a:pt x="468445" y="938224"/>
                    <a:pt x="507537" y="962657"/>
                  </a:cubicBezTo>
                  <a:cubicBezTo>
                    <a:pt x="553959" y="989533"/>
                    <a:pt x="600380" y="1016409"/>
                    <a:pt x="639474" y="1055502"/>
                  </a:cubicBezTo>
                  <a:cubicBezTo>
                    <a:pt x="654133" y="1072604"/>
                    <a:pt x="671236" y="1087264"/>
                    <a:pt x="683452" y="1106810"/>
                  </a:cubicBezTo>
                  <a:cubicBezTo>
                    <a:pt x="727431" y="1172778"/>
                    <a:pt x="612597" y="1155676"/>
                    <a:pt x="580835" y="1150789"/>
                  </a:cubicBezTo>
                  <a:cubicBezTo>
                    <a:pt x="544186" y="1143459"/>
                    <a:pt x="507537" y="1131243"/>
                    <a:pt x="473332" y="1119026"/>
                  </a:cubicBezTo>
                  <a:cubicBezTo>
                    <a:pt x="409806" y="1094594"/>
                    <a:pt x="351168" y="1062831"/>
                    <a:pt x="290086" y="1038398"/>
                  </a:cubicBezTo>
                  <a:cubicBezTo>
                    <a:pt x="207015" y="1004193"/>
                    <a:pt x="33542" y="938224"/>
                    <a:pt x="1780" y="1072604"/>
                  </a:cubicBezTo>
                  <a:cubicBezTo>
                    <a:pt x="-7993" y="1116583"/>
                    <a:pt x="23769" y="1160562"/>
                    <a:pt x="65305" y="1177665"/>
                  </a:cubicBezTo>
                  <a:cubicBezTo>
                    <a:pt x="121500" y="1199654"/>
                    <a:pt x="185025" y="1197211"/>
                    <a:pt x="243664" y="1192325"/>
                  </a:cubicBezTo>
                  <a:cubicBezTo>
                    <a:pt x="285200" y="1189881"/>
                    <a:pt x="326735" y="1192325"/>
                    <a:pt x="368270" y="1197211"/>
                  </a:cubicBezTo>
                  <a:cubicBezTo>
                    <a:pt x="404919" y="1202098"/>
                    <a:pt x="444012" y="1202098"/>
                    <a:pt x="480661" y="1209427"/>
                  </a:cubicBezTo>
                  <a:cubicBezTo>
                    <a:pt x="512423" y="1216757"/>
                    <a:pt x="544186" y="1224087"/>
                    <a:pt x="573505" y="1236303"/>
                  </a:cubicBezTo>
                  <a:cubicBezTo>
                    <a:pt x="595495" y="1243633"/>
                    <a:pt x="646803" y="1268066"/>
                    <a:pt x="617484" y="1297385"/>
                  </a:cubicBezTo>
                  <a:cubicBezTo>
                    <a:pt x="585721" y="1329148"/>
                    <a:pt x="522197" y="1312045"/>
                    <a:pt x="483104" y="1309601"/>
                  </a:cubicBezTo>
                  <a:cubicBezTo>
                    <a:pt x="439125" y="1307158"/>
                    <a:pt x="392703" y="1302272"/>
                    <a:pt x="348724" y="1292499"/>
                  </a:cubicBezTo>
                  <a:cubicBezTo>
                    <a:pt x="258323" y="1272952"/>
                    <a:pt x="163036" y="1241190"/>
                    <a:pt x="72635" y="1282725"/>
                  </a:cubicBezTo>
                  <a:cubicBezTo>
                    <a:pt x="40873" y="1297385"/>
                    <a:pt x="1780" y="1326704"/>
                    <a:pt x="1780" y="1365797"/>
                  </a:cubicBezTo>
                  <a:cubicBezTo>
                    <a:pt x="1780" y="1402446"/>
                    <a:pt x="33542" y="1426878"/>
                    <a:pt x="62862" y="1439095"/>
                  </a:cubicBezTo>
                  <a:cubicBezTo>
                    <a:pt x="150820" y="1475744"/>
                    <a:pt x="243664" y="1436652"/>
                    <a:pt x="329178" y="1414662"/>
                  </a:cubicBezTo>
                  <a:cubicBezTo>
                    <a:pt x="382930" y="1400002"/>
                    <a:pt x="446455" y="1380456"/>
                    <a:pt x="500207" y="1390229"/>
                  </a:cubicBezTo>
                  <a:cubicBezTo>
                    <a:pt x="514866" y="1392673"/>
                    <a:pt x="527082" y="1397559"/>
                    <a:pt x="531969" y="1412219"/>
                  </a:cubicBezTo>
                  <a:cubicBezTo>
                    <a:pt x="539299" y="1431765"/>
                    <a:pt x="531969" y="1453754"/>
                    <a:pt x="512423" y="1461084"/>
                  </a:cubicBezTo>
                  <a:cubicBezTo>
                    <a:pt x="487991" y="1470857"/>
                    <a:pt x="463558" y="1475744"/>
                    <a:pt x="439125" y="1480630"/>
                  </a:cubicBezTo>
                  <a:cubicBezTo>
                    <a:pt x="412250" y="1485517"/>
                    <a:pt x="378044" y="1480630"/>
                    <a:pt x="348724" y="1478187"/>
                  </a:cubicBezTo>
                  <a:cubicBezTo>
                    <a:pt x="314519" y="1478187"/>
                    <a:pt x="282755" y="1473301"/>
                    <a:pt x="248551" y="1473301"/>
                  </a:cubicBezTo>
                  <a:cubicBezTo>
                    <a:pt x="202128" y="1473301"/>
                    <a:pt x="145933" y="1475744"/>
                    <a:pt x="101954" y="1497733"/>
                  </a:cubicBezTo>
                  <a:cubicBezTo>
                    <a:pt x="92181" y="1502620"/>
                    <a:pt x="82408" y="1509950"/>
                    <a:pt x="72635" y="1517279"/>
                  </a:cubicBezTo>
                  <a:cubicBezTo>
                    <a:pt x="45759" y="1536826"/>
                    <a:pt x="26213" y="1561258"/>
                    <a:pt x="26213" y="1590577"/>
                  </a:cubicBezTo>
                  <a:cubicBezTo>
                    <a:pt x="26213" y="1600351"/>
                    <a:pt x="28656" y="1607680"/>
                    <a:pt x="31099" y="1615010"/>
                  </a:cubicBezTo>
                  <a:cubicBezTo>
                    <a:pt x="43315" y="1641886"/>
                    <a:pt x="82408" y="1654103"/>
                    <a:pt x="106840" y="1658989"/>
                  </a:cubicBezTo>
                  <a:cubicBezTo>
                    <a:pt x="163036" y="1668762"/>
                    <a:pt x="219231" y="1641886"/>
                    <a:pt x="270539" y="1619897"/>
                  </a:cubicBezTo>
                  <a:cubicBezTo>
                    <a:pt x="329178" y="1593021"/>
                    <a:pt x="390260" y="1563701"/>
                    <a:pt x="453784" y="1551485"/>
                  </a:cubicBezTo>
                  <a:cubicBezTo>
                    <a:pt x="470887" y="1549042"/>
                    <a:pt x="505094" y="1534382"/>
                    <a:pt x="522197" y="1546599"/>
                  </a:cubicBezTo>
                  <a:cubicBezTo>
                    <a:pt x="553959" y="1568588"/>
                    <a:pt x="505094" y="1610124"/>
                    <a:pt x="487991" y="1622340"/>
                  </a:cubicBezTo>
                  <a:cubicBezTo>
                    <a:pt x="451342" y="1649216"/>
                    <a:pt x="409806" y="1661432"/>
                    <a:pt x="365827" y="1668762"/>
                  </a:cubicBezTo>
                  <a:cubicBezTo>
                    <a:pt x="280313" y="1683422"/>
                    <a:pt x="172809" y="1688308"/>
                    <a:pt x="104397" y="1749390"/>
                  </a:cubicBezTo>
                  <a:cubicBezTo>
                    <a:pt x="87295" y="1766493"/>
                    <a:pt x="75078" y="1788482"/>
                    <a:pt x="72635" y="1812915"/>
                  </a:cubicBezTo>
                  <a:cubicBezTo>
                    <a:pt x="70191" y="1837348"/>
                    <a:pt x="82408" y="1871553"/>
                    <a:pt x="106840" y="1881327"/>
                  </a:cubicBezTo>
                  <a:cubicBezTo>
                    <a:pt x="175252" y="1908202"/>
                    <a:pt x="260767" y="1820245"/>
                    <a:pt x="314519" y="1786039"/>
                  </a:cubicBezTo>
                  <a:cubicBezTo>
                    <a:pt x="348724" y="1764050"/>
                    <a:pt x="395147" y="1717628"/>
                    <a:pt x="441568" y="1739617"/>
                  </a:cubicBezTo>
                  <a:cubicBezTo>
                    <a:pt x="492878" y="1764050"/>
                    <a:pt x="436683" y="1834904"/>
                    <a:pt x="417135" y="1861780"/>
                  </a:cubicBezTo>
                  <a:cubicBezTo>
                    <a:pt x="356054" y="1944851"/>
                    <a:pt x="272983" y="2010820"/>
                    <a:pt x="226561" y="2103664"/>
                  </a:cubicBezTo>
                  <a:cubicBezTo>
                    <a:pt x="194798" y="2164746"/>
                    <a:pt x="177695" y="2250260"/>
                    <a:pt x="231447" y="2304012"/>
                  </a:cubicBezTo>
                  <a:cubicBezTo>
                    <a:pt x="280313" y="2350434"/>
                    <a:pt x="338952" y="2321115"/>
                    <a:pt x="378044" y="2277136"/>
                  </a:cubicBezTo>
                  <a:cubicBezTo>
                    <a:pt x="412250" y="2238044"/>
                    <a:pt x="439125" y="2196508"/>
                    <a:pt x="461115" y="2147643"/>
                  </a:cubicBezTo>
                  <a:cubicBezTo>
                    <a:pt x="492878" y="2084118"/>
                    <a:pt x="514866" y="2015706"/>
                    <a:pt x="529527" y="1944851"/>
                  </a:cubicBezTo>
                  <a:cubicBezTo>
                    <a:pt x="536856" y="1908202"/>
                    <a:pt x="541743" y="1869110"/>
                    <a:pt x="551515" y="1832461"/>
                  </a:cubicBezTo>
                  <a:cubicBezTo>
                    <a:pt x="556402" y="1815358"/>
                    <a:pt x="561289" y="1798255"/>
                    <a:pt x="566176" y="1781152"/>
                  </a:cubicBezTo>
                  <a:cubicBezTo>
                    <a:pt x="568618" y="1773823"/>
                    <a:pt x="583279" y="1727401"/>
                    <a:pt x="602825" y="1744503"/>
                  </a:cubicBezTo>
                  <a:cubicBezTo>
                    <a:pt x="610154" y="1751833"/>
                    <a:pt x="612597" y="1764050"/>
                    <a:pt x="615041" y="1771379"/>
                  </a:cubicBezTo>
                  <a:cubicBezTo>
                    <a:pt x="637030" y="1832461"/>
                    <a:pt x="622371" y="1898430"/>
                    <a:pt x="637030" y="1959511"/>
                  </a:cubicBezTo>
                  <a:cubicBezTo>
                    <a:pt x="634587" y="1991274"/>
                    <a:pt x="637030" y="2023036"/>
                    <a:pt x="644361" y="2052355"/>
                  </a:cubicBezTo>
                  <a:cubicBezTo>
                    <a:pt x="649246" y="2074345"/>
                    <a:pt x="676123" y="2103664"/>
                    <a:pt x="695669" y="2113437"/>
                  </a:cubicBezTo>
                  <a:cubicBezTo>
                    <a:pt x="717659" y="2128097"/>
                    <a:pt x="746977" y="2128097"/>
                    <a:pt x="771409" y="2115880"/>
                  </a:cubicBezTo>
                  <a:cubicBezTo>
                    <a:pt x="837378" y="2084118"/>
                    <a:pt x="830048" y="1993717"/>
                    <a:pt x="812945" y="1932635"/>
                  </a:cubicBezTo>
                  <a:cubicBezTo>
                    <a:pt x="800729" y="1891100"/>
                    <a:pt x="778740" y="1854451"/>
                    <a:pt x="759193" y="1815358"/>
                  </a:cubicBezTo>
                  <a:cubicBezTo>
                    <a:pt x="739647" y="1776266"/>
                    <a:pt x="717659" y="1737174"/>
                    <a:pt x="700555" y="1698081"/>
                  </a:cubicBezTo>
                  <a:cubicBezTo>
                    <a:pt x="685895" y="1661432"/>
                    <a:pt x="671236" y="1551485"/>
                    <a:pt x="717659" y="1529496"/>
                  </a:cubicBezTo>
                  <a:cubicBezTo>
                    <a:pt x="724988" y="1527052"/>
                    <a:pt x="732318" y="1527052"/>
                    <a:pt x="742091" y="1531939"/>
                  </a:cubicBezTo>
                  <a:cubicBezTo>
                    <a:pt x="764080" y="1541712"/>
                    <a:pt x="773854" y="1561258"/>
                    <a:pt x="781183" y="1583248"/>
                  </a:cubicBezTo>
                  <a:cubicBezTo>
                    <a:pt x="793399" y="1617454"/>
                    <a:pt x="803173" y="1654103"/>
                    <a:pt x="810503" y="1690752"/>
                  </a:cubicBezTo>
                  <a:cubicBezTo>
                    <a:pt x="825162" y="1764050"/>
                    <a:pt x="844707" y="1842234"/>
                    <a:pt x="878914" y="1910646"/>
                  </a:cubicBezTo>
                  <a:cubicBezTo>
                    <a:pt x="898460" y="1949738"/>
                    <a:pt x="937553" y="2010820"/>
                    <a:pt x="986418" y="1991274"/>
                  </a:cubicBezTo>
                  <a:cubicBezTo>
                    <a:pt x="1015736" y="1998604"/>
                    <a:pt x="1040169" y="1959511"/>
                    <a:pt x="1045056" y="1932635"/>
                  </a:cubicBezTo>
                  <a:cubicBezTo>
                    <a:pt x="1057272" y="1866667"/>
                    <a:pt x="1023067" y="1817802"/>
                    <a:pt x="993748" y="1761606"/>
                  </a:cubicBezTo>
                  <a:cubicBezTo>
                    <a:pt x="961986" y="1705411"/>
                    <a:pt x="920450" y="1654103"/>
                    <a:pt x="886243" y="1597907"/>
                  </a:cubicBezTo>
                  <a:cubicBezTo>
                    <a:pt x="869140" y="1568588"/>
                    <a:pt x="849594" y="1539269"/>
                    <a:pt x="832491" y="1509950"/>
                  </a:cubicBezTo>
                  <a:cubicBezTo>
                    <a:pt x="822719" y="1495290"/>
                    <a:pt x="815389" y="1478187"/>
                    <a:pt x="808058" y="1461084"/>
                  </a:cubicBezTo>
                  <a:cubicBezTo>
                    <a:pt x="800729" y="1446425"/>
                    <a:pt x="800729" y="1431765"/>
                    <a:pt x="803173" y="1419549"/>
                  </a:cubicBezTo>
                  <a:cubicBezTo>
                    <a:pt x="815389" y="1400002"/>
                    <a:pt x="830048" y="1392673"/>
                    <a:pt x="847152" y="1400002"/>
                  </a:cubicBezTo>
                  <a:cubicBezTo>
                    <a:pt x="859368" y="1404889"/>
                    <a:pt x="871584" y="1412219"/>
                    <a:pt x="881356" y="1421992"/>
                  </a:cubicBezTo>
                  <a:cubicBezTo>
                    <a:pt x="905789" y="1446425"/>
                    <a:pt x="920450" y="1485517"/>
                    <a:pt x="937553" y="1514836"/>
                  </a:cubicBezTo>
                  <a:cubicBezTo>
                    <a:pt x="969315" y="1568588"/>
                    <a:pt x="996190" y="1627226"/>
                    <a:pt x="1025510" y="1680978"/>
                  </a:cubicBezTo>
                  <a:cubicBezTo>
                    <a:pt x="1057272" y="1737174"/>
                    <a:pt x="1091479" y="1788482"/>
                    <a:pt x="1142787" y="1827575"/>
                  </a:cubicBezTo>
                  <a:cubicBezTo>
                    <a:pt x="1176993" y="1854451"/>
                    <a:pt x="1233188" y="1864224"/>
                    <a:pt x="1269837" y="1837348"/>
                  </a:cubicBezTo>
                  <a:cubicBezTo>
                    <a:pt x="1274724" y="1832461"/>
                    <a:pt x="1279611" y="1830018"/>
                    <a:pt x="1282053" y="1825131"/>
                  </a:cubicBezTo>
                  <a:cubicBezTo>
                    <a:pt x="1326032" y="1798255"/>
                    <a:pt x="1299156" y="1734730"/>
                    <a:pt x="1279611" y="1700525"/>
                  </a:cubicBezTo>
                  <a:cubicBezTo>
                    <a:pt x="1260063" y="1671205"/>
                    <a:pt x="1233188" y="1651659"/>
                    <a:pt x="1211198" y="1624783"/>
                  </a:cubicBezTo>
                  <a:cubicBezTo>
                    <a:pt x="1191652" y="1602794"/>
                    <a:pt x="1169663" y="1580804"/>
                    <a:pt x="1147673" y="1561258"/>
                  </a:cubicBezTo>
                  <a:cubicBezTo>
                    <a:pt x="1098808" y="1512393"/>
                    <a:pt x="1045056" y="1465971"/>
                    <a:pt x="993748" y="1417105"/>
                  </a:cubicBezTo>
                  <a:cubicBezTo>
                    <a:pt x="971758" y="1395116"/>
                    <a:pt x="949769" y="1370683"/>
                    <a:pt x="925337" y="1351137"/>
                  </a:cubicBezTo>
                  <a:cubicBezTo>
                    <a:pt x="900904" y="1331591"/>
                    <a:pt x="876471" y="1299828"/>
                    <a:pt x="886243" y="1270509"/>
                  </a:cubicBezTo>
                  <a:cubicBezTo>
                    <a:pt x="896017" y="1258293"/>
                    <a:pt x="908233" y="1246076"/>
                    <a:pt x="920450" y="1246076"/>
                  </a:cubicBezTo>
                  <a:cubicBezTo>
                    <a:pt x="939996" y="1246076"/>
                    <a:pt x="964428" y="1263179"/>
                    <a:pt x="979087" y="1272952"/>
                  </a:cubicBezTo>
                  <a:cubicBezTo>
                    <a:pt x="1013294" y="1294942"/>
                    <a:pt x="1045056" y="1324261"/>
                    <a:pt x="1074375" y="1353580"/>
                  </a:cubicBezTo>
                  <a:cubicBezTo>
                    <a:pt x="1133014" y="1409776"/>
                    <a:pt x="1176993" y="1475744"/>
                    <a:pt x="1233188" y="1529496"/>
                  </a:cubicBezTo>
                  <a:cubicBezTo>
                    <a:pt x="1304043" y="1595464"/>
                    <a:pt x="1460412" y="1722514"/>
                    <a:pt x="1550813" y="1619897"/>
                  </a:cubicBezTo>
                  <a:cubicBezTo>
                    <a:pt x="1592349" y="1573475"/>
                    <a:pt x="1538597" y="1509950"/>
                    <a:pt x="1509277" y="1475744"/>
                  </a:cubicBezTo>
                  <a:cubicBezTo>
                    <a:pt x="1487289" y="1448868"/>
                    <a:pt x="1455525" y="1426878"/>
                    <a:pt x="1426207" y="1407332"/>
                  </a:cubicBezTo>
                  <a:cubicBezTo>
                    <a:pt x="1396887" y="1387786"/>
                    <a:pt x="1365125" y="1365797"/>
                    <a:pt x="1333361" y="1348694"/>
                  </a:cubicBezTo>
                  <a:cubicBezTo>
                    <a:pt x="1264950" y="1312045"/>
                    <a:pt x="1196539" y="1285169"/>
                    <a:pt x="1125683" y="1255850"/>
                  </a:cubicBezTo>
                  <a:cubicBezTo>
                    <a:pt x="1089034" y="1241190"/>
                    <a:pt x="1054830" y="1224087"/>
                    <a:pt x="1023067" y="1204541"/>
                  </a:cubicBezTo>
                  <a:cubicBezTo>
                    <a:pt x="1008407" y="1194768"/>
                    <a:pt x="993748" y="1187438"/>
                    <a:pt x="979087" y="1175222"/>
                  </a:cubicBezTo>
                  <a:cubicBezTo>
                    <a:pt x="964428" y="1165449"/>
                    <a:pt x="961986" y="1153232"/>
                    <a:pt x="964428" y="1143459"/>
                  </a:cubicBezTo>
                  <a:cubicBezTo>
                    <a:pt x="983974" y="1126356"/>
                    <a:pt x="1045056" y="1141016"/>
                    <a:pt x="1076818" y="1148346"/>
                  </a:cubicBezTo>
                  <a:close/>
                </a:path>
              </a:pathLst>
            </a:custGeom>
            <a:solidFill>
              <a:srgbClr val="589D05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448" name="Freeform: Shape 3447">
              <a:extLst>
                <a:ext uri="{FF2B5EF4-FFF2-40B4-BE49-F238E27FC236}">
                  <a16:creationId xmlns:a16="http://schemas.microsoft.com/office/drawing/2014/main" id="{4079FE26-2AEE-46EC-A66D-3C19EB02C1E6}"/>
                </a:ext>
              </a:extLst>
            </p:cNvPr>
            <p:cNvSpPr/>
            <p:nvPr/>
          </p:nvSpPr>
          <p:spPr>
            <a:xfrm>
              <a:off x="11542048" y="92794"/>
              <a:ext cx="1625381" cy="1880243"/>
            </a:xfrm>
            <a:custGeom>
              <a:avLst/>
              <a:gdLst>
                <a:gd name="connsiteX0" fmla="*/ 811164 w 1625381"/>
                <a:gd name="connsiteY0" fmla="*/ 699734 h 1880243"/>
                <a:gd name="connsiteX1" fmla="*/ 928442 w 1625381"/>
                <a:gd name="connsiteY1" fmla="*/ 726610 h 1880243"/>
                <a:gd name="connsiteX2" fmla="*/ 1155666 w 1625381"/>
                <a:gd name="connsiteY2" fmla="*/ 780362 h 1880243"/>
                <a:gd name="connsiteX3" fmla="*/ 1392664 w 1625381"/>
                <a:gd name="connsiteY3" fmla="*/ 817011 h 1880243"/>
                <a:gd name="connsiteX4" fmla="*/ 1541702 w 1625381"/>
                <a:gd name="connsiteY4" fmla="*/ 768145 h 1880243"/>
                <a:gd name="connsiteX5" fmla="*/ 1434198 w 1625381"/>
                <a:gd name="connsiteY5" fmla="*/ 641095 h 1880243"/>
                <a:gd name="connsiteX6" fmla="*/ 1341354 w 1625381"/>
                <a:gd name="connsiteY6" fmla="*/ 604446 h 1880243"/>
                <a:gd name="connsiteX7" fmla="*/ 1238736 w 1625381"/>
                <a:gd name="connsiteY7" fmla="*/ 592230 h 1880243"/>
                <a:gd name="connsiteX8" fmla="*/ 1006626 w 1625381"/>
                <a:gd name="connsiteY8" fmla="*/ 594673 h 1880243"/>
                <a:gd name="connsiteX9" fmla="*/ 879577 w 1625381"/>
                <a:gd name="connsiteY9" fmla="*/ 599560 h 1880243"/>
                <a:gd name="connsiteX10" fmla="*/ 830712 w 1625381"/>
                <a:gd name="connsiteY10" fmla="*/ 597116 h 1880243"/>
                <a:gd name="connsiteX11" fmla="*/ 794063 w 1625381"/>
                <a:gd name="connsiteY11" fmla="*/ 592230 h 1880243"/>
                <a:gd name="connsiteX12" fmla="*/ 784289 w 1625381"/>
                <a:gd name="connsiteY12" fmla="*/ 555581 h 1880243"/>
                <a:gd name="connsiteX13" fmla="*/ 979750 w 1625381"/>
                <a:gd name="connsiteY13" fmla="*/ 516488 h 1880243"/>
                <a:gd name="connsiteX14" fmla="*/ 1272943 w 1625381"/>
                <a:gd name="connsiteY14" fmla="*/ 518932 h 1880243"/>
                <a:gd name="connsiteX15" fmla="*/ 1453745 w 1625381"/>
                <a:gd name="connsiteY15" fmla="*/ 521375 h 1880243"/>
                <a:gd name="connsiteX16" fmla="*/ 1583238 w 1625381"/>
                <a:gd name="connsiteY16" fmla="*/ 496942 h 1880243"/>
                <a:gd name="connsiteX17" fmla="*/ 1615001 w 1625381"/>
                <a:gd name="connsiteY17" fmla="*/ 401655 h 1880243"/>
                <a:gd name="connsiteX18" fmla="*/ 1409765 w 1625381"/>
                <a:gd name="connsiteY18" fmla="*/ 338130 h 1880243"/>
                <a:gd name="connsiteX19" fmla="*/ 1158109 w 1625381"/>
                <a:gd name="connsiteY19" fmla="*/ 394325 h 1880243"/>
                <a:gd name="connsiteX20" fmla="*/ 1094584 w 1625381"/>
                <a:gd name="connsiteY20" fmla="*/ 413871 h 1880243"/>
                <a:gd name="connsiteX21" fmla="*/ 908895 w 1625381"/>
                <a:gd name="connsiteY21" fmla="*/ 448077 h 1880243"/>
                <a:gd name="connsiteX22" fmla="*/ 801392 w 1625381"/>
                <a:gd name="connsiteY22" fmla="*/ 426087 h 1880243"/>
                <a:gd name="connsiteX23" fmla="*/ 823381 w 1625381"/>
                <a:gd name="connsiteY23" fmla="*/ 350346 h 1880243"/>
                <a:gd name="connsiteX24" fmla="*/ 1038390 w 1625381"/>
                <a:gd name="connsiteY24" fmla="*/ 301481 h 1880243"/>
                <a:gd name="connsiteX25" fmla="*/ 1126347 w 1625381"/>
                <a:gd name="connsiteY25" fmla="*/ 316140 h 1880243"/>
                <a:gd name="connsiteX26" fmla="*/ 1189871 w 1625381"/>
                <a:gd name="connsiteY26" fmla="*/ 321027 h 1880243"/>
                <a:gd name="connsiteX27" fmla="*/ 1204532 w 1625381"/>
                <a:gd name="connsiteY27" fmla="*/ 289264 h 1880243"/>
                <a:gd name="connsiteX28" fmla="*/ 1131234 w 1625381"/>
                <a:gd name="connsiteY28" fmla="*/ 245285 h 1880243"/>
                <a:gd name="connsiteX29" fmla="*/ 1109243 w 1625381"/>
                <a:gd name="connsiteY29" fmla="*/ 220853 h 1880243"/>
                <a:gd name="connsiteX30" fmla="*/ 1143450 w 1625381"/>
                <a:gd name="connsiteY30" fmla="*/ 215966 h 1880243"/>
                <a:gd name="connsiteX31" fmla="*/ 1233851 w 1625381"/>
                <a:gd name="connsiteY31" fmla="*/ 242842 h 1880243"/>
                <a:gd name="connsiteX32" fmla="*/ 1334025 w 1625381"/>
                <a:gd name="connsiteY32" fmla="*/ 284378 h 1880243"/>
                <a:gd name="connsiteX33" fmla="*/ 1402436 w 1625381"/>
                <a:gd name="connsiteY33" fmla="*/ 313697 h 1880243"/>
                <a:gd name="connsiteX34" fmla="*/ 1470847 w 1625381"/>
                <a:gd name="connsiteY34" fmla="*/ 318584 h 1880243"/>
                <a:gd name="connsiteX35" fmla="*/ 1524599 w 1625381"/>
                <a:gd name="connsiteY35" fmla="*/ 291708 h 1880243"/>
                <a:gd name="connsiteX36" fmla="*/ 1421982 w 1625381"/>
                <a:gd name="connsiteY36" fmla="*/ 193977 h 1880243"/>
                <a:gd name="connsiteX37" fmla="*/ 1363344 w 1625381"/>
                <a:gd name="connsiteY37" fmla="*/ 184204 h 1880243"/>
                <a:gd name="connsiteX38" fmla="*/ 1370674 w 1625381"/>
                <a:gd name="connsiteY38" fmla="*/ 147555 h 1880243"/>
                <a:gd name="connsiteX39" fmla="*/ 1463518 w 1625381"/>
                <a:gd name="connsiteY39" fmla="*/ 147555 h 1880243"/>
                <a:gd name="connsiteX40" fmla="*/ 1590568 w 1625381"/>
                <a:gd name="connsiteY40" fmla="*/ 128009 h 1880243"/>
                <a:gd name="connsiteX41" fmla="*/ 1610114 w 1625381"/>
                <a:gd name="connsiteY41" fmla="*/ 44937 h 1880243"/>
                <a:gd name="connsiteX42" fmla="*/ 1500167 w 1625381"/>
                <a:gd name="connsiteY42" fmla="*/ 959 h 1880243"/>
                <a:gd name="connsiteX43" fmla="*/ 1360900 w 1625381"/>
                <a:gd name="connsiteY43" fmla="*/ 25391 h 1880243"/>
                <a:gd name="connsiteX44" fmla="*/ 1206974 w 1625381"/>
                <a:gd name="connsiteY44" fmla="*/ 101133 h 1880243"/>
                <a:gd name="connsiteX45" fmla="*/ 1184986 w 1625381"/>
                <a:gd name="connsiteY45" fmla="*/ 81586 h 1880243"/>
                <a:gd name="connsiteX46" fmla="*/ 1194758 w 1625381"/>
                <a:gd name="connsiteY46" fmla="*/ 69370 h 1880243"/>
                <a:gd name="connsiteX47" fmla="*/ 1209418 w 1625381"/>
                <a:gd name="connsiteY47" fmla="*/ 52267 h 1880243"/>
                <a:gd name="connsiteX48" fmla="*/ 1197202 w 1625381"/>
                <a:gd name="connsiteY48" fmla="*/ 25391 h 1880243"/>
                <a:gd name="connsiteX49" fmla="*/ 1119017 w 1625381"/>
                <a:gd name="connsiteY49" fmla="*/ 52267 h 1880243"/>
                <a:gd name="connsiteX50" fmla="*/ 1006626 w 1625381"/>
                <a:gd name="connsiteY50" fmla="*/ 171987 h 1880243"/>
                <a:gd name="connsiteX51" fmla="*/ 938215 w 1625381"/>
                <a:gd name="connsiteY51" fmla="*/ 218410 h 1880243"/>
                <a:gd name="connsiteX52" fmla="*/ 957760 w 1625381"/>
                <a:gd name="connsiteY52" fmla="*/ 152441 h 1880243"/>
                <a:gd name="connsiteX53" fmla="*/ 965091 w 1625381"/>
                <a:gd name="connsiteY53" fmla="*/ 125565 h 1880243"/>
                <a:gd name="connsiteX54" fmla="*/ 928442 w 1625381"/>
                <a:gd name="connsiteY54" fmla="*/ 110906 h 1880243"/>
                <a:gd name="connsiteX55" fmla="*/ 864917 w 1625381"/>
                <a:gd name="connsiteY55" fmla="*/ 179317 h 1880243"/>
                <a:gd name="connsiteX56" fmla="*/ 798948 w 1625381"/>
                <a:gd name="connsiteY56" fmla="*/ 286821 h 1880243"/>
                <a:gd name="connsiteX57" fmla="*/ 735424 w 1625381"/>
                <a:gd name="connsiteY57" fmla="*/ 352789 h 1880243"/>
                <a:gd name="connsiteX58" fmla="*/ 720765 w 1625381"/>
                <a:gd name="connsiteY58" fmla="*/ 360119 h 1880243"/>
                <a:gd name="connsiteX59" fmla="*/ 596157 w 1625381"/>
                <a:gd name="connsiteY59" fmla="*/ 609333 h 1880243"/>
                <a:gd name="connsiteX60" fmla="*/ 495983 w 1625381"/>
                <a:gd name="connsiteY60" fmla="*/ 804794 h 1880243"/>
                <a:gd name="connsiteX61" fmla="*/ 393366 w 1625381"/>
                <a:gd name="connsiteY61" fmla="*/ 1002699 h 1880243"/>
                <a:gd name="connsiteX62" fmla="*/ 263873 w 1625381"/>
                <a:gd name="connsiteY62" fmla="*/ 1276345 h 1880243"/>
                <a:gd name="connsiteX63" fmla="*/ 153926 w 1625381"/>
                <a:gd name="connsiteY63" fmla="*/ 1554878 h 1880243"/>
                <a:gd name="connsiteX64" fmla="*/ 51308 w 1625381"/>
                <a:gd name="connsiteY64" fmla="*/ 1779659 h 1880243"/>
                <a:gd name="connsiteX65" fmla="*/ 0 w 1625381"/>
                <a:gd name="connsiteY65" fmla="*/ 1874946 h 1880243"/>
                <a:gd name="connsiteX66" fmla="*/ 119719 w 1625381"/>
                <a:gd name="connsiteY66" fmla="*/ 1830967 h 1880243"/>
                <a:gd name="connsiteX67" fmla="*/ 202791 w 1625381"/>
                <a:gd name="connsiteY67" fmla="*/ 1701474 h 1880243"/>
                <a:gd name="connsiteX68" fmla="*/ 271202 w 1625381"/>
                <a:gd name="connsiteY68" fmla="*/ 1498683 h 1880243"/>
                <a:gd name="connsiteX69" fmla="*/ 293192 w 1625381"/>
                <a:gd name="connsiteY69" fmla="*/ 1386292 h 1880243"/>
                <a:gd name="connsiteX70" fmla="*/ 307851 w 1625381"/>
                <a:gd name="connsiteY70" fmla="*/ 1334984 h 1880243"/>
                <a:gd name="connsiteX71" fmla="*/ 344500 w 1625381"/>
                <a:gd name="connsiteY71" fmla="*/ 1298335 h 1880243"/>
                <a:gd name="connsiteX72" fmla="*/ 356717 w 1625381"/>
                <a:gd name="connsiteY72" fmla="*/ 1325211 h 1880243"/>
                <a:gd name="connsiteX73" fmla="*/ 378707 w 1625381"/>
                <a:gd name="connsiteY73" fmla="*/ 1513342 h 1880243"/>
                <a:gd name="connsiteX74" fmla="*/ 386036 w 1625381"/>
                <a:gd name="connsiteY74" fmla="*/ 1606187 h 1880243"/>
                <a:gd name="connsiteX75" fmla="*/ 437344 w 1625381"/>
                <a:gd name="connsiteY75" fmla="*/ 1667268 h 1880243"/>
                <a:gd name="connsiteX76" fmla="*/ 513087 w 1625381"/>
                <a:gd name="connsiteY76" fmla="*/ 1669712 h 1880243"/>
                <a:gd name="connsiteX77" fmla="*/ 554621 w 1625381"/>
                <a:gd name="connsiteY77" fmla="*/ 1486467 h 1880243"/>
                <a:gd name="connsiteX78" fmla="*/ 500870 w 1625381"/>
                <a:gd name="connsiteY78" fmla="*/ 1369190 h 1880243"/>
                <a:gd name="connsiteX79" fmla="*/ 442231 w 1625381"/>
                <a:gd name="connsiteY79" fmla="*/ 1251912 h 1880243"/>
                <a:gd name="connsiteX80" fmla="*/ 459334 w 1625381"/>
                <a:gd name="connsiteY80" fmla="*/ 1083327 h 1880243"/>
                <a:gd name="connsiteX81" fmla="*/ 483767 w 1625381"/>
                <a:gd name="connsiteY81" fmla="*/ 1085770 h 1880243"/>
                <a:gd name="connsiteX82" fmla="*/ 522859 w 1625381"/>
                <a:gd name="connsiteY82" fmla="*/ 1137079 h 1880243"/>
                <a:gd name="connsiteX83" fmla="*/ 552178 w 1625381"/>
                <a:gd name="connsiteY83" fmla="*/ 1244583 h 1880243"/>
                <a:gd name="connsiteX84" fmla="*/ 620590 w 1625381"/>
                <a:gd name="connsiteY84" fmla="*/ 1464477 h 1880243"/>
                <a:gd name="connsiteX85" fmla="*/ 728094 w 1625381"/>
                <a:gd name="connsiteY85" fmla="*/ 1545105 h 1880243"/>
                <a:gd name="connsiteX86" fmla="*/ 786732 w 1625381"/>
                <a:gd name="connsiteY86" fmla="*/ 1486467 h 1880243"/>
                <a:gd name="connsiteX87" fmla="*/ 735424 w 1625381"/>
                <a:gd name="connsiteY87" fmla="*/ 1315438 h 1880243"/>
                <a:gd name="connsiteX88" fmla="*/ 627919 w 1625381"/>
                <a:gd name="connsiteY88" fmla="*/ 1151738 h 1880243"/>
                <a:gd name="connsiteX89" fmla="*/ 574168 w 1625381"/>
                <a:gd name="connsiteY89" fmla="*/ 1063781 h 1880243"/>
                <a:gd name="connsiteX90" fmla="*/ 549736 w 1625381"/>
                <a:gd name="connsiteY90" fmla="*/ 1014915 h 1880243"/>
                <a:gd name="connsiteX91" fmla="*/ 544849 w 1625381"/>
                <a:gd name="connsiteY91" fmla="*/ 973380 h 1880243"/>
                <a:gd name="connsiteX92" fmla="*/ 588827 w 1625381"/>
                <a:gd name="connsiteY92" fmla="*/ 953834 h 1880243"/>
                <a:gd name="connsiteX93" fmla="*/ 623034 w 1625381"/>
                <a:gd name="connsiteY93" fmla="*/ 975823 h 1880243"/>
                <a:gd name="connsiteX94" fmla="*/ 679229 w 1625381"/>
                <a:gd name="connsiteY94" fmla="*/ 1068667 h 1880243"/>
                <a:gd name="connsiteX95" fmla="*/ 767186 w 1625381"/>
                <a:gd name="connsiteY95" fmla="*/ 1234810 h 1880243"/>
                <a:gd name="connsiteX96" fmla="*/ 884462 w 1625381"/>
                <a:gd name="connsiteY96" fmla="*/ 1381406 h 1880243"/>
                <a:gd name="connsiteX97" fmla="*/ 1011513 w 1625381"/>
                <a:gd name="connsiteY97" fmla="*/ 1391179 h 1880243"/>
                <a:gd name="connsiteX98" fmla="*/ 1023729 w 1625381"/>
                <a:gd name="connsiteY98" fmla="*/ 1378963 h 1880243"/>
                <a:gd name="connsiteX99" fmla="*/ 1021286 w 1625381"/>
                <a:gd name="connsiteY99" fmla="*/ 1254356 h 1880243"/>
                <a:gd name="connsiteX100" fmla="*/ 952875 w 1625381"/>
                <a:gd name="connsiteY100" fmla="*/ 1178614 h 1880243"/>
                <a:gd name="connsiteX101" fmla="*/ 889349 w 1625381"/>
                <a:gd name="connsiteY101" fmla="*/ 1115089 h 1880243"/>
                <a:gd name="connsiteX102" fmla="*/ 735424 w 1625381"/>
                <a:gd name="connsiteY102" fmla="*/ 970936 h 1880243"/>
                <a:gd name="connsiteX103" fmla="*/ 667012 w 1625381"/>
                <a:gd name="connsiteY103" fmla="*/ 904968 h 1880243"/>
                <a:gd name="connsiteX104" fmla="*/ 627919 w 1625381"/>
                <a:gd name="connsiteY104" fmla="*/ 824340 h 1880243"/>
                <a:gd name="connsiteX105" fmla="*/ 662125 w 1625381"/>
                <a:gd name="connsiteY105" fmla="*/ 799908 h 1880243"/>
                <a:gd name="connsiteX106" fmla="*/ 720765 w 1625381"/>
                <a:gd name="connsiteY106" fmla="*/ 826784 h 1880243"/>
                <a:gd name="connsiteX107" fmla="*/ 816051 w 1625381"/>
                <a:gd name="connsiteY107" fmla="*/ 907411 h 1880243"/>
                <a:gd name="connsiteX108" fmla="*/ 974864 w 1625381"/>
                <a:gd name="connsiteY108" fmla="*/ 1083327 h 1880243"/>
                <a:gd name="connsiteX109" fmla="*/ 1292489 w 1625381"/>
                <a:gd name="connsiteY109" fmla="*/ 1173728 h 1880243"/>
                <a:gd name="connsiteX110" fmla="*/ 1250953 w 1625381"/>
                <a:gd name="connsiteY110" fmla="*/ 1029575 h 1880243"/>
                <a:gd name="connsiteX111" fmla="*/ 1167883 w 1625381"/>
                <a:gd name="connsiteY111" fmla="*/ 961164 h 1880243"/>
                <a:gd name="connsiteX112" fmla="*/ 1075039 w 1625381"/>
                <a:gd name="connsiteY112" fmla="*/ 902525 h 1880243"/>
                <a:gd name="connsiteX113" fmla="*/ 867361 w 1625381"/>
                <a:gd name="connsiteY113" fmla="*/ 809681 h 1880243"/>
                <a:gd name="connsiteX114" fmla="*/ 764743 w 1625381"/>
                <a:gd name="connsiteY114" fmla="*/ 758372 h 1880243"/>
                <a:gd name="connsiteX115" fmla="*/ 720765 w 1625381"/>
                <a:gd name="connsiteY115" fmla="*/ 729053 h 1880243"/>
                <a:gd name="connsiteX116" fmla="*/ 706104 w 1625381"/>
                <a:gd name="connsiteY116" fmla="*/ 697290 h 1880243"/>
                <a:gd name="connsiteX117" fmla="*/ 811164 w 1625381"/>
                <a:gd name="connsiteY117" fmla="*/ 699734 h 1880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1625381" h="1880243">
                  <a:moveTo>
                    <a:pt x="811164" y="699734"/>
                  </a:moveTo>
                  <a:cubicBezTo>
                    <a:pt x="850257" y="707063"/>
                    <a:pt x="889349" y="714393"/>
                    <a:pt x="928442" y="726610"/>
                  </a:cubicBezTo>
                  <a:cubicBezTo>
                    <a:pt x="1001740" y="748599"/>
                    <a:pt x="1079924" y="760815"/>
                    <a:pt x="1155666" y="780362"/>
                  </a:cubicBezTo>
                  <a:cubicBezTo>
                    <a:pt x="1231407" y="799908"/>
                    <a:pt x="1314479" y="809681"/>
                    <a:pt x="1392664" y="817011"/>
                  </a:cubicBezTo>
                  <a:cubicBezTo>
                    <a:pt x="1441529" y="821897"/>
                    <a:pt x="1522157" y="826784"/>
                    <a:pt x="1541702" y="768145"/>
                  </a:cubicBezTo>
                  <a:cubicBezTo>
                    <a:pt x="1561248" y="709507"/>
                    <a:pt x="1473291" y="663085"/>
                    <a:pt x="1434198" y="641095"/>
                  </a:cubicBezTo>
                  <a:cubicBezTo>
                    <a:pt x="1402436" y="623992"/>
                    <a:pt x="1375560" y="611776"/>
                    <a:pt x="1341354" y="604446"/>
                  </a:cubicBezTo>
                  <a:cubicBezTo>
                    <a:pt x="1307149" y="597116"/>
                    <a:pt x="1272943" y="594673"/>
                    <a:pt x="1238736" y="592230"/>
                  </a:cubicBezTo>
                  <a:cubicBezTo>
                    <a:pt x="1162996" y="582457"/>
                    <a:pt x="1082368" y="589786"/>
                    <a:pt x="1006626" y="594673"/>
                  </a:cubicBezTo>
                  <a:cubicBezTo>
                    <a:pt x="965091" y="597116"/>
                    <a:pt x="921111" y="602003"/>
                    <a:pt x="879577" y="599560"/>
                  </a:cubicBezTo>
                  <a:cubicBezTo>
                    <a:pt x="862474" y="599560"/>
                    <a:pt x="845371" y="599560"/>
                    <a:pt x="830712" y="597116"/>
                  </a:cubicBezTo>
                  <a:cubicBezTo>
                    <a:pt x="818495" y="597116"/>
                    <a:pt x="806279" y="597116"/>
                    <a:pt x="794063" y="592230"/>
                  </a:cubicBezTo>
                  <a:cubicBezTo>
                    <a:pt x="776959" y="587343"/>
                    <a:pt x="776959" y="570240"/>
                    <a:pt x="784289" y="555581"/>
                  </a:cubicBezTo>
                  <a:cubicBezTo>
                    <a:pt x="833154" y="516488"/>
                    <a:pt x="918669" y="518932"/>
                    <a:pt x="979750" y="516488"/>
                  </a:cubicBezTo>
                  <a:cubicBezTo>
                    <a:pt x="1077481" y="514045"/>
                    <a:pt x="1175212" y="516488"/>
                    <a:pt x="1272943" y="518932"/>
                  </a:cubicBezTo>
                  <a:cubicBezTo>
                    <a:pt x="1334025" y="521375"/>
                    <a:pt x="1392664" y="521375"/>
                    <a:pt x="1453745" y="521375"/>
                  </a:cubicBezTo>
                  <a:cubicBezTo>
                    <a:pt x="1497724" y="521375"/>
                    <a:pt x="1544145" y="521375"/>
                    <a:pt x="1583238" y="496942"/>
                  </a:cubicBezTo>
                  <a:cubicBezTo>
                    <a:pt x="1617443" y="474953"/>
                    <a:pt x="1639433" y="440747"/>
                    <a:pt x="1615001" y="401655"/>
                  </a:cubicBezTo>
                  <a:cubicBezTo>
                    <a:pt x="1575909" y="338130"/>
                    <a:pt x="1475734" y="335686"/>
                    <a:pt x="1409765" y="338130"/>
                  </a:cubicBezTo>
                  <a:cubicBezTo>
                    <a:pt x="1324251" y="340573"/>
                    <a:pt x="1241181" y="369892"/>
                    <a:pt x="1158109" y="394325"/>
                  </a:cubicBezTo>
                  <a:cubicBezTo>
                    <a:pt x="1136120" y="401655"/>
                    <a:pt x="1116573" y="408984"/>
                    <a:pt x="1094584" y="413871"/>
                  </a:cubicBezTo>
                  <a:cubicBezTo>
                    <a:pt x="1035945" y="428531"/>
                    <a:pt x="969977" y="445634"/>
                    <a:pt x="908895" y="448077"/>
                  </a:cubicBezTo>
                  <a:cubicBezTo>
                    <a:pt x="874690" y="450520"/>
                    <a:pt x="828267" y="452963"/>
                    <a:pt x="801392" y="426087"/>
                  </a:cubicBezTo>
                  <a:cubicBezTo>
                    <a:pt x="772073" y="399211"/>
                    <a:pt x="798948" y="367449"/>
                    <a:pt x="823381" y="350346"/>
                  </a:cubicBezTo>
                  <a:cubicBezTo>
                    <a:pt x="882020" y="308810"/>
                    <a:pt x="965091" y="296594"/>
                    <a:pt x="1038390" y="301481"/>
                  </a:cubicBezTo>
                  <a:cubicBezTo>
                    <a:pt x="1067708" y="303924"/>
                    <a:pt x="1097027" y="306367"/>
                    <a:pt x="1126347" y="316140"/>
                  </a:cubicBezTo>
                  <a:cubicBezTo>
                    <a:pt x="1145893" y="321027"/>
                    <a:pt x="1167883" y="330800"/>
                    <a:pt x="1189871" y="321027"/>
                  </a:cubicBezTo>
                  <a:cubicBezTo>
                    <a:pt x="1204532" y="316140"/>
                    <a:pt x="1211861" y="303924"/>
                    <a:pt x="1204532" y="289264"/>
                  </a:cubicBezTo>
                  <a:cubicBezTo>
                    <a:pt x="1192315" y="267275"/>
                    <a:pt x="1153222" y="257502"/>
                    <a:pt x="1131234" y="245285"/>
                  </a:cubicBezTo>
                  <a:cubicBezTo>
                    <a:pt x="1123904" y="240399"/>
                    <a:pt x="1099471" y="230626"/>
                    <a:pt x="1109243" y="220853"/>
                  </a:cubicBezTo>
                  <a:cubicBezTo>
                    <a:pt x="1114130" y="213523"/>
                    <a:pt x="1136120" y="215966"/>
                    <a:pt x="1143450" y="215966"/>
                  </a:cubicBezTo>
                  <a:cubicBezTo>
                    <a:pt x="1175212" y="215966"/>
                    <a:pt x="1204532" y="233069"/>
                    <a:pt x="1233851" y="242842"/>
                  </a:cubicBezTo>
                  <a:cubicBezTo>
                    <a:pt x="1268056" y="255059"/>
                    <a:pt x="1302262" y="267275"/>
                    <a:pt x="1334025" y="284378"/>
                  </a:cubicBezTo>
                  <a:cubicBezTo>
                    <a:pt x="1356015" y="294151"/>
                    <a:pt x="1378003" y="308810"/>
                    <a:pt x="1402436" y="313697"/>
                  </a:cubicBezTo>
                  <a:cubicBezTo>
                    <a:pt x="1429313" y="321027"/>
                    <a:pt x="1443972" y="323470"/>
                    <a:pt x="1470847" y="318584"/>
                  </a:cubicBezTo>
                  <a:cubicBezTo>
                    <a:pt x="1492837" y="316140"/>
                    <a:pt x="1509940" y="308810"/>
                    <a:pt x="1524599" y="291708"/>
                  </a:cubicBezTo>
                  <a:cubicBezTo>
                    <a:pt x="1568578" y="240399"/>
                    <a:pt x="1453745" y="201307"/>
                    <a:pt x="1421982" y="193977"/>
                  </a:cubicBezTo>
                  <a:cubicBezTo>
                    <a:pt x="1402436" y="189090"/>
                    <a:pt x="1382890" y="189090"/>
                    <a:pt x="1363344" y="184204"/>
                  </a:cubicBezTo>
                  <a:cubicBezTo>
                    <a:pt x="1329138" y="176874"/>
                    <a:pt x="1336467" y="152441"/>
                    <a:pt x="1370674" y="147555"/>
                  </a:cubicBezTo>
                  <a:cubicBezTo>
                    <a:pt x="1402436" y="145111"/>
                    <a:pt x="1431755" y="145111"/>
                    <a:pt x="1463518" y="147555"/>
                  </a:cubicBezTo>
                  <a:cubicBezTo>
                    <a:pt x="1507496" y="149998"/>
                    <a:pt x="1551476" y="149998"/>
                    <a:pt x="1590568" y="128009"/>
                  </a:cubicBezTo>
                  <a:cubicBezTo>
                    <a:pt x="1622330" y="110906"/>
                    <a:pt x="1632104" y="71813"/>
                    <a:pt x="1610114" y="44937"/>
                  </a:cubicBezTo>
                  <a:cubicBezTo>
                    <a:pt x="1583238" y="10732"/>
                    <a:pt x="1539260" y="5845"/>
                    <a:pt x="1500167" y="959"/>
                  </a:cubicBezTo>
                  <a:cubicBezTo>
                    <a:pt x="1453745" y="-3928"/>
                    <a:pt x="1402436" y="10732"/>
                    <a:pt x="1360900" y="25391"/>
                  </a:cubicBezTo>
                  <a:cubicBezTo>
                    <a:pt x="1304705" y="42494"/>
                    <a:pt x="1260726" y="79143"/>
                    <a:pt x="1206974" y="101133"/>
                  </a:cubicBezTo>
                  <a:cubicBezTo>
                    <a:pt x="1180099" y="101133"/>
                    <a:pt x="1172769" y="93803"/>
                    <a:pt x="1184986" y="81586"/>
                  </a:cubicBezTo>
                  <a:cubicBezTo>
                    <a:pt x="1187428" y="76700"/>
                    <a:pt x="1192315" y="74257"/>
                    <a:pt x="1194758" y="69370"/>
                  </a:cubicBezTo>
                  <a:cubicBezTo>
                    <a:pt x="1199645" y="64483"/>
                    <a:pt x="1204532" y="57154"/>
                    <a:pt x="1209418" y="52267"/>
                  </a:cubicBezTo>
                  <a:cubicBezTo>
                    <a:pt x="1219191" y="40051"/>
                    <a:pt x="1211861" y="30278"/>
                    <a:pt x="1197202" y="25391"/>
                  </a:cubicBezTo>
                  <a:cubicBezTo>
                    <a:pt x="1170325" y="15618"/>
                    <a:pt x="1141006" y="40051"/>
                    <a:pt x="1119017" y="52267"/>
                  </a:cubicBezTo>
                  <a:cubicBezTo>
                    <a:pt x="1072594" y="81586"/>
                    <a:pt x="1043275" y="132895"/>
                    <a:pt x="1006626" y="171987"/>
                  </a:cubicBezTo>
                  <a:cubicBezTo>
                    <a:pt x="991967" y="186647"/>
                    <a:pt x="962647" y="225739"/>
                    <a:pt x="938215" y="218410"/>
                  </a:cubicBezTo>
                  <a:cubicBezTo>
                    <a:pt x="913782" y="211080"/>
                    <a:pt x="955318" y="162214"/>
                    <a:pt x="957760" y="152441"/>
                  </a:cubicBezTo>
                  <a:cubicBezTo>
                    <a:pt x="960205" y="145111"/>
                    <a:pt x="967534" y="135338"/>
                    <a:pt x="965091" y="125565"/>
                  </a:cubicBezTo>
                  <a:cubicBezTo>
                    <a:pt x="960205" y="110906"/>
                    <a:pt x="943101" y="103576"/>
                    <a:pt x="928442" y="110906"/>
                  </a:cubicBezTo>
                  <a:cubicBezTo>
                    <a:pt x="899123" y="125565"/>
                    <a:pt x="882020" y="149998"/>
                    <a:pt x="864917" y="179317"/>
                  </a:cubicBezTo>
                  <a:cubicBezTo>
                    <a:pt x="842928" y="215966"/>
                    <a:pt x="823381" y="250172"/>
                    <a:pt x="798948" y="286821"/>
                  </a:cubicBezTo>
                  <a:cubicBezTo>
                    <a:pt x="781846" y="311254"/>
                    <a:pt x="759856" y="338130"/>
                    <a:pt x="735424" y="352789"/>
                  </a:cubicBezTo>
                  <a:cubicBezTo>
                    <a:pt x="730537" y="355233"/>
                    <a:pt x="725650" y="357676"/>
                    <a:pt x="720765" y="360119"/>
                  </a:cubicBezTo>
                  <a:cubicBezTo>
                    <a:pt x="686558" y="445634"/>
                    <a:pt x="640135" y="528705"/>
                    <a:pt x="596157" y="609333"/>
                  </a:cubicBezTo>
                  <a:cubicBezTo>
                    <a:pt x="561952" y="672858"/>
                    <a:pt x="530188" y="738826"/>
                    <a:pt x="495983" y="804794"/>
                  </a:cubicBezTo>
                  <a:cubicBezTo>
                    <a:pt x="461777" y="870762"/>
                    <a:pt x="427572" y="936731"/>
                    <a:pt x="393366" y="1002699"/>
                  </a:cubicBezTo>
                  <a:cubicBezTo>
                    <a:pt x="346943" y="1093100"/>
                    <a:pt x="302965" y="1181058"/>
                    <a:pt x="263873" y="1276345"/>
                  </a:cubicBezTo>
                  <a:cubicBezTo>
                    <a:pt x="224780" y="1369190"/>
                    <a:pt x="190575" y="1462034"/>
                    <a:pt x="153926" y="1554878"/>
                  </a:cubicBezTo>
                  <a:cubicBezTo>
                    <a:pt x="122163" y="1630619"/>
                    <a:pt x="87957" y="1706361"/>
                    <a:pt x="51308" y="1779659"/>
                  </a:cubicBezTo>
                  <a:cubicBezTo>
                    <a:pt x="36649" y="1811421"/>
                    <a:pt x="19546" y="1845627"/>
                    <a:pt x="0" y="1874946"/>
                  </a:cubicBezTo>
                  <a:cubicBezTo>
                    <a:pt x="41534" y="1892049"/>
                    <a:pt x="87957" y="1865173"/>
                    <a:pt x="119719" y="1830967"/>
                  </a:cubicBezTo>
                  <a:cubicBezTo>
                    <a:pt x="153926" y="1791875"/>
                    <a:pt x="180801" y="1750340"/>
                    <a:pt x="202791" y="1701474"/>
                  </a:cubicBezTo>
                  <a:cubicBezTo>
                    <a:pt x="234553" y="1637949"/>
                    <a:pt x="256543" y="1569538"/>
                    <a:pt x="271202" y="1498683"/>
                  </a:cubicBezTo>
                  <a:cubicBezTo>
                    <a:pt x="278532" y="1462034"/>
                    <a:pt x="283419" y="1422941"/>
                    <a:pt x="293192" y="1386292"/>
                  </a:cubicBezTo>
                  <a:cubicBezTo>
                    <a:pt x="298078" y="1369190"/>
                    <a:pt x="302965" y="1352087"/>
                    <a:pt x="307851" y="1334984"/>
                  </a:cubicBezTo>
                  <a:cubicBezTo>
                    <a:pt x="310294" y="1327654"/>
                    <a:pt x="324955" y="1281232"/>
                    <a:pt x="344500" y="1298335"/>
                  </a:cubicBezTo>
                  <a:cubicBezTo>
                    <a:pt x="351830" y="1305665"/>
                    <a:pt x="354274" y="1317881"/>
                    <a:pt x="356717" y="1325211"/>
                  </a:cubicBezTo>
                  <a:cubicBezTo>
                    <a:pt x="378707" y="1386292"/>
                    <a:pt x="364046" y="1452261"/>
                    <a:pt x="378707" y="1513342"/>
                  </a:cubicBezTo>
                  <a:cubicBezTo>
                    <a:pt x="376263" y="1545105"/>
                    <a:pt x="378707" y="1576867"/>
                    <a:pt x="386036" y="1606187"/>
                  </a:cubicBezTo>
                  <a:cubicBezTo>
                    <a:pt x="390923" y="1628176"/>
                    <a:pt x="417798" y="1657495"/>
                    <a:pt x="437344" y="1667268"/>
                  </a:cubicBezTo>
                  <a:cubicBezTo>
                    <a:pt x="459334" y="1681928"/>
                    <a:pt x="488654" y="1681928"/>
                    <a:pt x="513087" y="1669712"/>
                  </a:cubicBezTo>
                  <a:cubicBezTo>
                    <a:pt x="579054" y="1637949"/>
                    <a:pt x="571724" y="1547548"/>
                    <a:pt x="554621" y="1486467"/>
                  </a:cubicBezTo>
                  <a:cubicBezTo>
                    <a:pt x="542405" y="1444931"/>
                    <a:pt x="520416" y="1408282"/>
                    <a:pt x="500870" y="1369190"/>
                  </a:cubicBezTo>
                  <a:cubicBezTo>
                    <a:pt x="481323" y="1330097"/>
                    <a:pt x="459334" y="1291005"/>
                    <a:pt x="442231" y="1251912"/>
                  </a:cubicBezTo>
                  <a:cubicBezTo>
                    <a:pt x="427572" y="1215263"/>
                    <a:pt x="412912" y="1105316"/>
                    <a:pt x="459334" y="1083327"/>
                  </a:cubicBezTo>
                  <a:cubicBezTo>
                    <a:pt x="466664" y="1080884"/>
                    <a:pt x="473993" y="1080884"/>
                    <a:pt x="483767" y="1085770"/>
                  </a:cubicBezTo>
                  <a:cubicBezTo>
                    <a:pt x="505756" y="1095543"/>
                    <a:pt x="515529" y="1115089"/>
                    <a:pt x="522859" y="1137079"/>
                  </a:cubicBezTo>
                  <a:cubicBezTo>
                    <a:pt x="535075" y="1171285"/>
                    <a:pt x="544849" y="1207934"/>
                    <a:pt x="552178" y="1244583"/>
                  </a:cubicBezTo>
                  <a:cubicBezTo>
                    <a:pt x="566837" y="1317881"/>
                    <a:pt x="586385" y="1396065"/>
                    <a:pt x="620590" y="1464477"/>
                  </a:cubicBezTo>
                  <a:cubicBezTo>
                    <a:pt x="640135" y="1503569"/>
                    <a:pt x="679229" y="1564651"/>
                    <a:pt x="728094" y="1545105"/>
                  </a:cubicBezTo>
                  <a:cubicBezTo>
                    <a:pt x="757414" y="1552435"/>
                    <a:pt x="781846" y="1513342"/>
                    <a:pt x="786732" y="1486467"/>
                  </a:cubicBezTo>
                  <a:cubicBezTo>
                    <a:pt x="798948" y="1420498"/>
                    <a:pt x="764743" y="1371633"/>
                    <a:pt x="735424" y="1315438"/>
                  </a:cubicBezTo>
                  <a:cubicBezTo>
                    <a:pt x="703661" y="1259242"/>
                    <a:pt x="662125" y="1207934"/>
                    <a:pt x="627919" y="1151738"/>
                  </a:cubicBezTo>
                  <a:cubicBezTo>
                    <a:pt x="610817" y="1122419"/>
                    <a:pt x="591270" y="1093100"/>
                    <a:pt x="574168" y="1063781"/>
                  </a:cubicBezTo>
                  <a:cubicBezTo>
                    <a:pt x="564395" y="1049121"/>
                    <a:pt x="557065" y="1032018"/>
                    <a:pt x="549736" y="1014915"/>
                  </a:cubicBezTo>
                  <a:cubicBezTo>
                    <a:pt x="542405" y="1000256"/>
                    <a:pt x="542405" y="985596"/>
                    <a:pt x="544849" y="973380"/>
                  </a:cubicBezTo>
                  <a:cubicBezTo>
                    <a:pt x="557065" y="953834"/>
                    <a:pt x="571724" y="946504"/>
                    <a:pt x="588827" y="953834"/>
                  </a:cubicBezTo>
                  <a:cubicBezTo>
                    <a:pt x="601044" y="958720"/>
                    <a:pt x="613260" y="966050"/>
                    <a:pt x="623034" y="975823"/>
                  </a:cubicBezTo>
                  <a:cubicBezTo>
                    <a:pt x="647466" y="1000256"/>
                    <a:pt x="662125" y="1039348"/>
                    <a:pt x="679229" y="1068667"/>
                  </a:cubicBezTo>
                  <a:cubicBezTo>
                    <a:pt x="710991" y="1122419"/>
                    <a:pt x="737866" y="1181058"/>
                    <a:pt x="767186" y="1234810"/>
                  </a:cubicBezTo>
                  <a:cubicBezTo>
                    <a:pt x="798948" y="1291005"/>
                    <a:pt x="833154" y="1342314"/>
                    <a:pt x="884462" y="1381406"/>
                  </a:cubicBezTo>
                  <a:cubicBezTo>
                    <a:pt x="918669" y="1408282"/>
                    <a:pt x="974864" y="1418055"/>
                    <a:pt x="1011513" y="1391179"/>
                  </a:cubicBezTo>
                  <a:cubicBezTo>
                    <a:pt x="1016400" y="1386292"/>
                    <a:pt x="1021286" y="1383849"/>
                    <a:pt x="1023729" y="1378963"/>
                  </a:cubicBezTo>
                  <a:cubicBezTo>
                    <a:pt x="1067708" y="1352087"/>
                    <a:pt x="1040832" y="1288562"/>
                    <a:pt x="1021286" y="1254356"/>
                  </a:cubicBezTo>
                  <a:cubicBezTo>
                    <a:pt x="1001740" y="1225037"/>
                    <a:pt x="974864" y="1205491"/>
                    <a:pt x="952875" y="1178614"/>
                  </a:cubicBezTo>
                  <a:cubicBezTo>
                    <a:pt x="933328" y="1156625"/>
                    <a:pt x="911339" y="1134636"/>
                    <a:pt x="889349" y="1115089"/>
                  </a:cubicBezTo>
                  <a:cubicBezTo>
                    <a:pt x="840484" y="1066224"/>
                    <a:pt x="786732" y="1019802"/>
                    <a:pt x="735424" y="970936"/>
                  </a:cubicBezTo>
                  <a:cubicBezTo>
                    <a:pt x="713434" y="948947"/>
                    <a:pt x="691445" y="924514"/>
                    <a:pt x="667012" y="904968"/>
                  </a:cubicBezTo>
                  <a:cubicBezTo>
                    <a:pt x="642580" y="885422"/>
                    <a:pt x="618147" y="853660"/>
                    <a:pt x="627919" y="824340"/>
                  </a:cubicBezTo>
                  <a:cubicBezTo>
                    <a:pt x="637693" y="812124"/>
                    <a:pt x="649909" y="799908"/>
                    <a:pt x="662125" y="799908"/>
                  </a:cubicBezTo>
                  <a:cubicBezTo>
                    <a:pt x="681671" y="799908"/>
                    <a:pt x="706104" y="817011"/>
                    <a:pt x="720765" y="826784"/>
                  </a:cubicBezTo>
                  <a:cubicBezTo>
                    <a:pt x="754969" y="848773"/>
                    <a:pt x="786732" y="878092"/>
                    <a:pt x="816051" y="907411"/>
                  </a:cubicBezTo>
                  <a:cubicBezTo>
                    <a:pt x="874690" y="963607"/>
                    <a:pt x="918669" y="1029575"/>
                    <a:pt x="974864" y="1083327"/>
                  </a:cubicBezTo>
                  <a:cubicBezTo>
                    <a:pt x="1045719" y="1149295"/>
                    <a:pt x="1202087" y="1276345"/>
                    <a:pt x="1292489" y="1173728"/>
                  </a:cubicBezTo>
                  <a:cubicBezTo>
                    <a:pt x="1334025" y="1127306"/>
                    <a:pt x="1280272" y="1063781"/>
                    <a:pt x="1250953" y="1029575"/>
                  </a:cubicBezTo>
                  <a:cubicBezTo>
                    <a:pt x="1228964" y="1002699"/>
                    <a:pt x="1197202" y="980710"/>
                    <a:pt x="1167883" y="961164"/>
                  </a:cubicBezTo>
                  <a:cubicBezTo>
                    <a:pt x="1138563" y="941617"/>
                    <a:pt x="1106801" y="919628"/>
                    <a:pt x="1075039" y="902525"/>
                  </a:cubicBezTo>
                  <a:cubicBezTo>
                    <a:pt x="1006626" y="865876"/>
                    <a:pt x="938215" y="839000"/>
                    <a:pt x="867361" y="809681"/>
                  </a:cubicBezTo>
                  <a:cubicBezTo>
                    <a:pt x="830712" y="795021"/>
                    <a:pt x="796505" y="777918"/>
                    <a:pt x="764743" y="758372"/>
                  </a:cubicBezTo>
                  <a:cubicBezTo>
                    <a:pt x="750083" y="748599"/>
                    <a:pt x="735424" y="741269"/>
                    <a:pt x="720765" y="729053"/>
                  </a:cubicBezTo>
                  <a:cubicBezTo>
                    <a:pt x="706104" y="719280"/>
                    <a:pt x="703661" y="707063"/>
                    <a:pt x="706104" y="697290"/>
                  </a:cubicBezTo>
                  <a:cubicBezTo>
                    <a:pt x="718320" y="677744"/>
                    <a:pt x="779402" y="692404"/>
                    <a:pt x="811164" y="699734"/>
                  </a:cubicBezTo>
                  <a:close/>
                </a:path>
              </a:pathLst>
            </a:custGeom>
            <a:solidFill>
              <a:srgbClr val="589D05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449" name="Freeform: Shape 3448">
              <a:extLst>
                <a:ext uri="{FF2B5EF4-FFF2-40B4-BE49-F238E27FC236}">
                  <a16:creationId xmlns:a16="http://schemas.microsoft.com/office/drawing/2014/main" id="{36613FC1-ED0E-4370-8B47-C14A732302D8}"/>
                </a:ext>
              </a:extLst>
            </p:cNvPr>
            <p:cNvSpPr/>
            <p:nvPr/>
          </p:nvSpPr>
          <p:spPr>
            <a:xfrm>
              <a:off x="11265958" y="-343592"/>
              <a:ext cx="1872630" cy="2296062"/>
            </a:xfrm>
            <a:custGeom>
              <a:avLst/>
              <a:gdLst>
                <a:gd name="connsiteX0" fmla="*/ 1211862 w 1872630"/>
                <a:gd name="connsiteY0" fmla="*/ 1373118 h 2296062"/>
                <a:gd name="connsiteX1" fmla="*/ 1004184 w 1872630"/>
                <a:gd name="connsiteY1" fmla="*/ 1241181 h 2296062"/>
                <a:gd name="connsiteX2" fmla="*/ 904009 w 1872630"/>
                <a:gd name="connsiteY2" fmla="*/ 1160553 h 2296062"/>
                <a:gd name="connsiteX3" fmla="*/ 850258 w 1872630"/>
                <a:gd name="connsiteY3" fmla="*/ 1077482 h 2296062"/>
                <a:gd name="connsiteX4" fmla="*/ 864917 w 1872630"/>
                <a:gd name="connsiteY4" fmla="*/ 1053049 h 2296062"/>
                <a:gd name="connsiteX5" fmla="*/ 928442 w 1872630"/>
                <a:gd name="connsiteY5" fmla="*/ 1077482 h 2296062"/>
                <a:gd name="connsiteX6" fmla="*/ 1035946 w 1872630"/>
                <a:gd name="connsiteY6" fmla="*/ 1097028 h 2296062"/>
                <a:gd name="connsiteX7" fmla="*/ 1282716 w 1872630"/>
                <a:gd name="connsiteY7" fmla="*/ 1123904 h 2296062"/>
                <a:gd name="connsiteX8" fmla="*/ 1524600 w 1872630"/>
                <a:gd name="connsiteY8" fmla="*/ 1141007 h 2296062"/>
                <a:gd name="connsiteX9" fmla="*/ 1729835 w 1872630"/>
                <a:gd name="connsiteY9" fmla="*/ 1170326 h 2296062"/>
                <a:gd name="connsiteX10" fmla="*/ 1776256 w 1872630"/>
                <a:gd name="connsiteY10" fmla="*/ 1182543 h 2296062"/>
                <a:gd name="connsiteX11" fmla="*/ 1573465 w 1872630"/>
                <a:gd name="connsiteY11" fmla="*/ 1138564 h 2296062"/>
                <a:gd name="connsiteX12" fmla="*/ 1331581 w 1872630"/>
                <a:gd name="connsiteY12" fmla="*/ 1119018 h 2296062"/>
                <a:gd name="connsiteX13" fmla="*/ 1094585 w 1872630"/>
                <a:gd name="connsiteY13" fmla="*/ 1094585 h 2296062"/>
                <a:gd name="connsiteX14" fmla="*/ 977307 w 1872630"/>
                <a:gd name="connsiteY14" fmla="*/ 1077482 h 2296062"/>
                <a:gd name="connsiteX15" fmla="*/ 913783 w 1872630"/>
                <a:gd name="connsiteY15" fmla="*/ 1062822 h 2296062"/>
                <a:gd name="connsiteX16" fmla="*/ 864917 w 1872630"/>
                <a:gd name="connsiteY16" fmla="*/ 1048163 h 2296062"/>
                <a:gd name="connsiteX17" fmla="*/ 911340 w 1872630"/>
                <a:gd name="connsiteY17" fmla="*/ 962648 h 2296062"/>
                <a:gd name="connsiteX18" fmla="*/ 913783 w 1872630"/>
                <a:gd name="connsiteY18" fmla="*/ 960205 h 2296062"/>
                <a:gd name="connsiteX19" fmla="*/ 965091 w 1872630"/>
                <a:gd name="connsiteY19" fmla="*/ 943102 h 2296062"/>
                <a:gd name="connsiteX20" fmla="*/ 1016400 w 1872630"/>
                <a:gd name="connsiteY20" fmla="*/ 930886 h 2296062"/>
                <a:gd name="connsiteX21" fmla="*/ 1133677 w 1872630"/>
                <a:gd name="connsiteY21" fmla="*/ 916226 h 2296062"/>
                <a:gd name="connsiteX22" fmla="*/ 1358458 w 1872630"/>
                <a:gd name="connsiteY22" fmla="*/ 889350 h 2296062"/>
                <a:gd name="connsiteX23" fmla="*/ 1597898 w 1872630"/>
                <a:gd name="connsiteY23" fmla="*/ 869804 h 2296062"/>
                <a:gd name="connsiteX24" fmla="*/ 1817792 w 1872630"/>
                <a:gd name="connsiteY24" fmla="*/ 864917 h 2296062"/>
                <a:gd name="connsiteX25" fmla="*/ 1834896 w 1872630"/>
                <a:gd name="connsiteY25" fmla="*/ 864917 h 2296062"/>
                <a:gd name="connsiteX26" fmla="*/ 1602785 w 1872630"/>
                <a:gd name="connsiteY26" fmla="*/ 862474 h 2296062"/>
                <a:gd name="connsiteX27" fmla="*/ 1351129 w 1872630"/>
                <a:gd name="connsiteY27" fmla="*/ 884464 h 2296062"/>
                <a:gd name="connsiteX28" fmla="*/ 1226521 w 1872630"/>
                <a:gd name="connsiteY28" fmla="*/ 899123 h 2296062"/>
                <a:gd name="connsiteX29" fmla="*/ 1092141 w 1872630"/>
                <a:gd name="connsiteY29" fmla="*/ 916226 h 2296062"/>
                <a:gd name="connsiteX30" fmla="*/ 977307 w 1872630"/>
                <a:gd name="connsiteY30" fmla="*/ 933329 h 2296062"/>
                <a:gd name="connsiteX31" fmla="*/ 921112 w 1872630"/>
                <a:gd name="connsiteY31" fmla="*/ 950432 h 2296062"/>
                <a:gd name="connsiteX32" fmla="*/ 930886 w 1872630"/>
                <a:gd name="connsiteY32" fmla="*/ 928442 h 2296062"/>
                <a:gd name="connsiteX33" fmla="*/ 947989 w 1872630"/>
                <a:gd name="connsiteY33" fmla="*/ 896680 h 2296062"/>
                <a:gd name="connsiteX34" fmla="*/ 1099471 w 1872630"/>
                <a:gd name="connsiteY34" fmla="*/ 757414 h 2296062"/>
                <a:gd name="connsiteX35" fmla="*/ 1334025 w 1872630"/>
                <a:gd name="connsiteY35" fmla="*/ 627920 h 2296062"/>
                <a:gd name="connsiteX36" fmla="*/ 1871545 w 1872630"/>
                <a:gd name="connsiteY36" fmla="*/ 508200 h 2296062"/>
                <a:gd name="connsiteX37" fmla="*/ 1871545 w 1872630"/>
                <a:gd name="connsiteY37" fmla="*/ 505757 h 2296062"/>
                <a:gd name="connsiteX38" fmla="*/ 1602785 w 1872630"/>
                <a:gd name="connsiteY38" fmla="*/ 527746 h 2296062"/>
                <a:gd name="connsiteX39" fmla="*/ 1329138 w 1872630"/>
                <a:gd name="connsiteY39" fmla="*/ 620590 h 2296062"/>
                <a:gd name="connsiteX40" fmla="*/ 1092141 w 1872630"/>
                <a:gd name="connsiteY40" fmla="*/ 750084 h 2296062"/>
                <a:gd name="connsiteX41" fmla="*/ 982194 w 1872630"/>
                <a:gd name="connsiteY41" fmla="*/ 838042 h 2296062"/>
                <a:gd name="connsiteX42" fmla="*/ 960205 w 1872630"/>
                <a:gd name="connsiteY42" fmla="*/ 864917 h 2296062"/>
                <a:gd name="connsiteX43" fmla="*/ 984638 w 1872630"/>
                <a:gd name="connsiteY43" fmla="*/ 813609 h 2296062"/>
                <a:gd name="connsiteX44" fmla="*/ 987081 w 1872630"/>
                <a:gd name="connsiteY44" fmla="*/ 789176 h 2296062"/>
                <a:gd name="connsiteX45" fmla="*/ 967535 w 1872630"/>
                <a:gd name="connsiteY45" fmla="*/ 791619 h 2296062"/>
                <a:gd name="connsiteX46" fmla="*/ 962648 w 1872630"/>
                <a:gd name="connsiteY46" fmla="*/ 811165 h 2296062"/>
                <a:gd name="connsiteX47" fmla="*/ 955319 w 1872630"/>
                <a:gd name="connsiteY47" fmla="*/ 835598 h 2296062"/>
                <a:gd name="connsiteX48" fmla="*/ 933329 w 1872630"/>
                <a:gd name="connsiteY48" fmla="*/ 882020 h 2296062"/>
                <a:gd name="connsiteX49" fmla="*/ 918669 w 1872630"/>
                <a:gd name="connsiteY49" fmla="*/ 908896 h 2296062"/>
                <a:gd name="connsiteX50" fmla="*/ 918669 w 1872630"/>
                <a:gd name="connsiteY50" fmla="*/ 847815 h 2296062"/>
                <a:gd name="connsiteX51" fmla="*/ 906453 w 1872630"/>
                <a:gd name="connsiteY51" fmla="*/ 747641 h 2296062"/>
                <a:gd name="connsiteX52" fmla="*/ 857588 w 1872630"/>
                <a:gd name="connsiteY52" fmla="*/ 493540 h 2296062"/>
                <a:gd name="connsiteX53" fmla="*/ 789177 w 1872630"/>
                <a:gd name="connsiteY53" fmla="*/ 263873 h 2296062"/>
                <a:gd name="connsiteX54" fmla="*/ 757413 w 1872630"/>
                <a:gd name="connsiteY54" fmla="*/ 0 h 2296062"/>
                <a:gd name="connsiteX55" fmla="*/ 754970 w 1872630"/>
                <a:gd name="connsiteY55" fmla="*/ 0 h 2296062"/>
                <a:gd name="connsiteX56" fmla="*/ 764744 w 1872630"/>
                <a:gd name="connsiteY56" fmla="*/ 215008 h 2296062"/>
                <a:gd name="connsiteX57" fmla="*/ 838042 w 1872630"/>
                <a:gd name="connsiteY57" fmla="*/ 456891 h 2296062"/>
                <a:gd name="connsiteX58" fmla="*/ 891793 w 1872630"/>
                <a:gd name="connsiteY58" fmla="*/ 708548 h 2296062"/>
                <a:gd name="connsiteX59" fmla="*/ 906453 w 1872630"/>
                <a:gd name="connsiteY59" fmla="*/ 816052 h 2296062"/>
                <a:gd name="connsiteX60" fmla="*/ 906453 w 1872630"/>
                <a:gd name="connsiteY60" fmla="*/ 930886 h 2296062"/>
                <a:gd name="connsiteX61" fmla="*/ 877134 w 1872630"/>
                <a:gd name="connsiteY61" fmla="*/ 984638 h 2296062"/>
                <a:gd name="connsiteX62" fmla="*/ 857588 w 1872630"/>
                <a:gd name="connsiteY62" fmla="*/ 1018843 h 2296062"/>
                <a:gd name="connsiteX63" fmla="*/ 830711 w 1872630"/>
                <a:gd name="connsiteY63" fmla="*/ 945545 h 2296062"/>
                <a:gd name="connsiteX64" fmla="*/ 774516 w 1872630"/>
                <a:gd name="connsiteY64" fmla="*/ 857588 h 2296062"/>
                <a:gd name="connsiteX65" fmla="*/ 613261 w 1872630"/>
                <a:gd name="connsiteY65" fmla="*/ 681672 h 2296062"/>
                <a:gd name="connsiteX66" fmla="*/ 439788 w 1872630"/>
                <a:gd name="connsiteY66" fmla="*/ 508200 h 2296062"/>
                <a:gd name="connsiteX67" fmla="*/ 305408 w 1872630"/>
                <a:gd name="connsiteY67" fmla="*/ 320068 h 2296062"/>
                <a:gd name="connsiteX68" fmla="*/ 305408 w 1872630"/>
                <a:gd name="connsiteY68" fmla="*/ 320068 h 2296062"/>
                <a:gd name="connsiteX69" fmla="*/ 410470 w 1872630"/>
                <a:gd name="connsiteY69" fmla="*/ 488654 h 2296062"/>
                <a:gd name="connsiteX70" fmla="*/ 583941 w 1872630"/>
                <a:gd name="connsiteY70" fmla="*/ 664569 h 2296062"/>
                <a:gd name="connsiteX71" fmla="*/ 742754 w 1872630"/>
                <a:gd name="connsiteY71" fmla="*/ 828268 h 2296062"/>
                <a:gd name="connsiteX72" fmla="*/ 811165 w 1872630"/>
                <a:gd name="connsiteY72" fmla="*/ 923556 h 2296062"/>
                <a:gd name="connsiteX73" fmla="*/ 855144 w 1872630"/>
                <a:gd name="connsiteY73" fmla="*/ 1026173 h 2296062"/>
                <a:gd name="connsiteX74" fmla="*/ 828268 w 1872630"/>
                <a:gd name="connsiteY74" fmla="*/ 1070152 h 2296062"/>
                <a:gd name="connsiteX75" fmla="*/ 769629 w 1872630"/>
                <a:gd name="connsiteY75" fmla="*/ 1038390 h 2296062"/>
                <a:gd name="connsiteX76" fmla="*/ 671898 w 1872630"/>
                <a:gd name="connsiteY76" fmla="*/ 991967 h 2296062"/>
                <a:gd name="connsiteX77" fmla="*/ 491097 w 1872630"/>
                <a:gd name="connsiteY77" fmla="*/ 877134 h 2296062"/>
                <a:gd name="connsiteX78" fmla="*/ 300523 w 1872630"/>
                <a:gd name="connsiteY78" fmla="*/ 750084 h 2296062"/>
                <a:gd name="connsiteX79" fmla="*/ 144153 w 1872630"/>
                <a:gd name="connsiteY79" fmla="*/ 603488 h 2296062"/>
                <a:gd name="connsiteX80" fmla="*/ 144153 w 1872630"/>
                <a:gd name="connsiteY80" fmla="*/ 603488 h 2296062"/>
                <a:gd name="connsiteX81" fmla="*/ 266316 w 1872630"/>
                <a:gd name="connsiteY81" fmla="*/ 735424 h 2296062"/>
                <a:gd name="connsiteX82" fmla="*/ 454448 w 1872630"/>
                <a:gd name="connsiteY82" fmla="*/ 864917 h 2296062"/>
                <a:gd name="connsiteX83" fmla="*/ 645023 w 1872630"/>
                <a:gd name="connsiteY83" fmla="*/ 987081 h 2296062"/>
                <a:gd name="connsiteX84" fmla="*/ 732980 w 1872630"/>
                <a:gd name="connsiteY84" fmla="*/ 1031060 h 2296062"/>
                <a:gd name="connsiteX85" fmla="*/ 823381 w 1872630"/>
                <a:gd name="connsiteY85" fmla="*/ 1079925 h 2296062"/>
                <a:gd name="connsiteX86" fmla="*/ 784290 w 1872630"/>
                <a:gd name="connsiteY86" fmla="*/ 1158110 h 2296062"/>
                <a:gd name="connsiteX87" fmla="*/ 779403 w 1872630"/>
                <a:gd name="connsiteY87" fmla="*/ 1170326 h 2296062"/>
                <a:gd name="connsiteX88" fmla="*/ 564395 w 1872630"/>
                <a:gd name="connsiteY88" fmla="*/ 1162996 h 2296062"/>
                <a:gd name="connsiteX89" fmla="*/ 378706 w 1872630"/>
                <a:gd name="connsiteY89" fmla="*/ 1109244 h 2296062"/>
                <a:gd name="connsiteX90" fmla="*/ 185689 w 1872630"/>
                <a:gd name="connsiteY90" fmla="*/ 1065265 h 2296062"/>
                <a:gd name="connsiteX91" fmla="*/ 0 w 1872630"/>
                <a:gd name="connsiteY91" fmla="*/ 1070152 h 2296062"/>
                <a:gd name="connsiteX92" fmla="*/ 0 w 1872630"/>
                <a:gd name="connsiteY92" fmla="*/ 1070152 h 2296062"/>
                <a:gd name="connsiteX93" fmla="*/ 224780 w 1872630"/>
                <a:gd name="connsiteY93" fmla="*/ 1079925 h 2296062"/>
                <a:gd name="connsiteX94" fmla="*/ 420242 w 1872630"/>
                <a:gd name="connsiteY94" fmla="*/ 1133677 h 2296062"/>
                <a:gd name="connsiteX95" fmla="*/ 603487 w 1872630"/>
                <a:gd name="connsiteY95" fmla="*/ 1182543 h 2296062"/>
                <a:gd name="connsiteX96" fmla="*/ 774516 w 1872630"/>
                <a:gd name="connsiteY96" fmla="*/ 1177656 h 2296062"/>
                <a:gd name="connsiteX97" fmla="*/ 713434 w 1872630"/>
                <a:gd name="connsiteY97" fmla="*/ 1299820 h 2296062"/>
                <a:gd name="connsiteX98" fmla="*/ 349388 w 1872630"/>
                <a:gd name="connsiteY98" fmla="*/ 1309592 h 2296062"/>
                <a:gd name="connsiteX99" fmla="*/ 175915 w 1872630"/>
                <a:gd name="connsiteY99" fmla="*/ 1312036 h 2296062"/>
                <a:gd name="connsiteX100" fmla="*/ 90401 w 1872630"/>
                <a:gd name="connsiteY100" fmla="*/ 1326695 h 2296062"/>
                <a:gd name="connsiteX101" fmla="*/ 48865 w 1872630"/>
                <a:gd name="connsiteY101" fmla="*/ 1338912 h 2296062"/>
                <a:gd name="connsiteX102" fmla="*/ 17102 w 1872630"/>
                <a:gd name="connsiteY102" fmla="*/ 1353571 h 2296062"/>
                <a:gd name="connsiteX103" fmla="*/ 17102 w 1872630"/>
                <a:gd name="connsiteY103" fmla="*/ 1353571 h 2296062"/>
                <a:gd name="connsiteX104" fmla="*/ 31762 w 1872630"/>
                <a:gd name="connsiteY104" fmla="*/ 1348685 h 2296062"/>
                <a:gd name="connsiteX105" fmla="*/ 90401 w 1872630"/>
                <a:gd name="connsiteY105" fmla="*/ 1331582 h 2296062"/>
                <a:gd name="connsiteX106" fmla="*/ 185689 w 1872630"/>
                <a:gd name="connsiteY106" fmla="*/ 1319366 h 2296062"/>
                <a:gd name="connsiteX107" fmla="*/ 393367 w 1872630"/>
                <a:gd name="connsiteY107" fmla="*/ 1324252 h 2296062"/>
                <a:gd name="connsiteX108" fmla="*/ 591271 w 1872630"/>
                <a:gd name="connsiteY108" fmla="*/ 1336469 h 2296062"/>
                <a:gd name="connsiteX109" fmla="*/ 706105 w 1872630"/>
                <a:gd name="connsiteY109" fmla="*/ 1316922 h 2296062"/>
                <a:gd name="connsiteX110" fmla="*/ 693888 w 1872630"/>
                <a:gd name="connsiteY110" fmla="*/ 1338912 h 2296062"/>
                <a:gd name="connsiteX111" fmla="*/ 640136 w 1872630"/>
                <a:gd name="connsiteY111" fmla="*/ 1451302 h 2296062"/>
                <a:gd name="connsiteX112" fmla="*/ 500870 w 1872630"/>
                <a:gd name="connsiteY112" fmla="*/ 1485508 h 2296062"/>
                <a:gd name="connsiteX113" fmla="*/ 332285 w 1872630"/>
                <a:gd name="connsiteY113" fmla="*/ 1507497 h 2296062"/>
                <a:gd name="connsiteX114" fmla="*/ 178358 w 1872630"/>
                <a:gd name="connsiteY114" fmla="*/ 1539260 h 2296062"/>
                <a:gd name="connsiteX115" fmla="*/ 97731 w 1872630"/>
                <a:gd name="connsiteY115" fmla="*/ 1568579 h 2296062"/>
                <a:gd name="connsiteX116" fmla="*/ 53751 w 1872630"/>
                <a:gd name="connsiteY116" fmla="*/ 1593012 h 2296062"/>
                <a:gd name="connsiteX117" fmla="*/ 53751 w 1872630"/>
                <a:gd name="connsiteY117" fmla="*/ 1593012 h 2296062"/>
                <a:gd name="connsiteX118" fmla="*/ 100174 w 1872630"/>
                <a:gd name="connsiteY118" fmla="*/ 1571022 h 2296062"/>
                <a:gd name="connsiteX119" fmla="*/ 183245 w 1872630"/>
                <a:gd name="connsiteY119" fmla="*/ 1544146 h 2296062"/>
                <a:gd name="connsiteX120" fmla="*/ 366490 w 1872630"/>
                <a:gd name="connsiteY120" fmla="*/ 1509941 h 2296062"/>
                <a:gd name="connsiteX121" fmla="*/ 532633 w 1872630"/>
                <a:gd name="connsiteY121" fmla="*/ 1487951 h 2296062"/>
                <a:gd name="connsiteX122" fmla="*/ 637694 w 1872630"/>
                <a:gd name="connsiteY122" fmla="*/ 1458632 h 2296062"/>
                <a:gd name="connsiteX123" fmla="*/ 603487 w 1872630"/>
                <a:gd name="connsiteY123" fmla="*/ 1534373 h 2296062"/>
                <a:gd name="connsiteX124" fmla="*/ 576612 w 1872630"/>
                <a:gd name="connsiteY124" fmla="*/ 1590568 h 2296062"/>
                <a:gd name="connsiteX125" fmla="*/ 324955 w 1872630"/>
                <a:gd name="connsiteY125" fmla="*/ 1693186 h 2296062"/>
                <a:gd name="connsiteX126" fmla="*/ 92844 w 1872630"/>
                <a:gd name="connsiteY126" fmla="*/ 1812906 h 2296062"/>
                <a:gd name="connsiteX127" fmla="*/ 92844 w 1872630"/>
                <a:gd name="connsiteY127" fmla="*/ 1812906 h 2296062"/>
                <a:gd name="connsiteX128" fmla="*/ 368934 w 1872630"/>
                <a:gd name="connsiteY128" fmla="*/ 1685856 h 2296062"/>
                <a:gd name="connsiteX129" fmla="*/ 508201 w 1872630"/>
                <a:gd name="connsiteY129" fmla="*/ 1636991 h 2296062"/>
                <a:gd name="connsiteX130" fmla="*/ 569282 w 1872630"/>
                <a:gd name="connsiteY130" fmla="*/ 1607671 h 2296062"/>
                <a:gd name="connsiteX131" fmla="*/ 427571 w 1872630"/>
                <a:gd name="connsiteY131" fmla="*/ 1903307 h 2296062"/>
                <a:gd name="connsiteX132" fmla="*/ 337172 w 1872630"/>
                <a:gd name="connsiteY132" fmla="*/ 2110985 h 2296062"/>
                <a:gd name="connsiteX133" fmla="*/ 298078 w 1872630"/>
                <a:gd name="connsiteY133" fmla="*/ 2201386 h 2296062"/>
                <a:gd name="connsiteX134" fmla="*/ 263873 w 1872630"/>
                <a:gd name="connsiteY134" fmla="*/ 2294230 h 2296062"/>
                <a:gd name="connsiteX135" fmla="*/ 266316 w 1872630"/>
                <a:gd name="connsiteY135" fmla="*/ 2294230 h 2296062"/>
                <a:gd name="connsiteX136" fmla="*/ 439788 w 1872630"/>
                <a:gd name="connsiteY136" fmla="*/ 1900864 h 2296062"/>
                <a:gd name="connsiteX137" fmla="*/ 610817 w 1872630"/>
                <a:gd name="connsiteY137" fmla="*/ 1544146 h 2296062"/>
                <a:gd name="connsiteX138" fmla="*/ 671898 w 1872630"/>
                <a:gd name="connsiteY138" fmla="*/ 1773814 h 2296062"/>
                <a:gd name="connsiteX139" fmla="*/ 725651 w 1872630"/>
                <a:gd name="connsiteY139" fmla="*/ 1930183 h 2296062"/>
                <a:gd name="connsiteX140" fmla="*/ 745196 w 1872630"/>
                <a:gd name="connsiteY140" fmla="*/ 2093882 h 2296062"/>
                <a:gd name="connsiteX141" fmla="*/ 745196 w 1872630"/>
                <a:gd name="connsiteY141" fmla="*/ 2093882 h 2296062"/>
                <a:gd name="connsiteX142" fmla="*/ 745196 w 1872630"/>
                <a:gd name="connsiteY142" fmla="*/ 2091439 h 2296062"/>
                <a:gd name="connsiteX143" fmla="*/ 737867 w 1872630"/>
                <a:gd name="connsiteY143" fmla="*/ 1957059 h 2296062"/>
                <a:gd name="connsiteX144" fmla="*/ 696331 w 1872630"/>
                <a:gd name="connsiteY144" fmla="*/ 1812906 h 2296062"/>
                <a:gd name="connsiteX145" fmla="*/ 640136 w 1872630"/>
                <a:gd name="connsiteY145" fmla="*/ 1666310 h 2296062"/>
                <a:gd name="connsiteX146" fmla="*/ 615703 w 1872630"/>
                <a:gd name="connsiteY146" fmla="*/ 1524600 h 2296062"/>
                <a:gd name="connsiteX147" fmla="*/ 618148 w 1872630"/>
                <a:gd name="connsiteY147" fmla="*/ 1522157 h 2296062"/>
                <a:gd name="connsiteX148" fmla="*/ 708547 w 1872630"/>
                <a:gd name="connsiteY148" fmla="*/ 1338912 h 2296062"/>
                <a:gd name="connsiteX149" fmla="*/ 737867 w 1872630"/>
                <a:gd name="connsiteY149" fmla="*/ 1451302 h 2296062"/>
                <a:gd name="connsiteX150" fmla="*/ 823381 w 1872630"/>
                <a:gd name="connsiteY150" fmla="*/ 1610115 h 2296062"/>
                <a:gd name="connsiteX151" fmla="*/ 911340 w 1872630"/>
                <a:gd name="connsiteY151" fmla="*/ 1771370 h 2296062"/>
                <a:gd name="connsiteX152" fmla="*/ 930886 w 1872630"/>
                <a:gd name="connsiteY152" fmla="*/ 1815349 h 2296062"/>
                <a:gd name="connsiteX153" fmla="*/ 930886 w 1872630"/>
                <a:gd name="connsiteY153" fmla="*/ 1817793 h 2296062"/>
                <a:gd name="connsiteX154" fmla="*/ 930886 w 1872630"/>
                <a:gd name="connsiteY154" fmla="*/ 1820236 h 2296062"/>
                <a:gd name="connsiteX155" fmla="*/ 957761 w 1872630"/>
                <a:gd name="connsiteY155" fmla="*/ 1903307 h 2296062"/>
                <a:gd name="connsiteX156" fmla="*/ 965091 w 1872630"/>
                <a:gd name="connsiteY156" fmla="*/ 1932626 h 2296062"/>
                <a:gd name="connsiteX157" fmla="*/ 845371 w 1872630"/>
                <a:gd name="connsiteY157" fmla="*/ 1636991 h 2296062"/>
                <a:gd name="connsiteX158" fmla="*/ 767186 w 1872630"/>
                <a:gd name="connsiteY158" fmla="*/ 1487951 h 2296062"/>
                <a:gd name="connsiteX159" fmla="*/ 710992 w 1872630"/>
                <a:gd name="connsiteY159" fmla="*/ 1331582 h 2296062"/>
                <a:gd name="connsiteX160" fmla="*/ 789177 w 1872630"/>
                <a:gd name="connsiteY160" fmla="*/ 1172769 h 2296062"/>
                <a:gd name="connsiteX161" fmla="*/ 798949 w 1872630"/>
                <a:gd name="connsiteY161" fmla="*/ 1202089 h 2296062"/>
                <a:gd name="connsiteX162" fmla="*/ 818495 w 1872630"/>
                <a:gd name="connsiteY162" fmla="*/ 1238738 h 2296062"/>
                <a:gd name="connsiteX163" fmla="*/ 847814 w 1872630"/>
                <a:gd name="connsiteY163" fmla="*/ 1290046 h 2296062"/>
                <a:gd name="connsiteX164" fmla="*/ 972422 w 1872630"/>
                <a:gd name="connsiteY164" fmla="*/ 1463518 h 2296062"/>
                <a:gd name="connsiteX165" fmla="*/ 1111687 w 1872630"/>
                <a:gd name="connsiteY165" fmla="*/ 1641877 h 2296062"/>
                <a:gd name="connsiteX166" fmla="*/ 1211862 w 1872630"/>
                <a:gd name="connsiteY166" fmla="*/ 1817793 h 2296062"/>
                <a:gd name="connsiteX167" fmla="*/ 1219191 w 1872630"/>
                <a:gd name="connsiteY167" fmla="*/ 1827566 h 2296062"/>
                <a:gd name="connsiteX168" fmla="*/ 1143451 w 1872630"/>
                <a:gd name="connsiteY168" fmla="*/ 1676083 h 2296062"/>
                <a:gd name="connsiteX169" fmla="*/ 1018843 w 1872630"/>
                <a:gd name="connsiteY169" fmla="*/ 1500168 h 2296062"/>
                <a:gd name="connsiteX170" fmla="*/ 886907 w 1872630"/>
                <a:gd name="connsiteY170" fmla="*/ 1329139 h 2296062"/>
                <a:gd name="connsiteX171" fmla="*/ 835598 w 1872630"/>
                <a:gd name="connsiteY171" fmla="*/ 1248511 h 2296062"/>
                <a:gd name="connsiteX172" fmla="*/ 830711 w 1872630"/>
                <a:gd name="connsiteY172" fmla="*/ 1241181 h 2296062"/>
                <a:gd name="connsiteX173" fmla="*/ 816052 w 1872630"/>
                <a:gd name="connsiteY173" fmla="*/ 1216748 h 2296062"/>
                <a:gd name="connsiteX174" fmla="*/ 796506 w 1872630"/>
                <a:gd name="connsiteY174" fmla="*/ 1155667 h 2296062"/>
                <a:gd name="connsiteX175" fmla="*/ 803836 w 1872630"/>
                <a:gd name="connsiteY175" fmla="*/ 1138564 h 2296062"/>
                <a:gd name="connsiteX176" fmla="*/ 840485 w 1872630"/>
                <a:gd name="connsiteY176" fmla="*/ 1067709 h 2296062"/>
                <a:gd name="connsiteX177" fmla="*/ 925999 w 1872630"/>
                <a:gd name="connsiteY177" fmla="*/ 1184986 h 2296062"/>
                <a:gd name="connsiteX178" fmla="*/ 1138564 w 1872630"/>
                <a:gd name="connsiteY178" fmla="*/ 1329139 h 2296062"/>
                <a:gd name="connsiteX179" fmla="*/ 1348684 w 1872630"/>
                <a:gd name="connsiteY179" fmla="*/ 1456189 h 2296062"/>
                <a:gd name="connsiteX180" fmla="*/ 1443972 w 1872630"/>
                <a:gd name="connsiteY180" fmla="*/ 1527043 h 2296062"/>
                <a:gd name="connsiteX181" fmla="*/ 1505054 w 1872630"/>
                <a:gd name="connsiteY181" fmla="*/ 1578352 h 2296062"/>
                <a:gd name="connsiteX182" fmla="*/ 1522157 w 1872630"/>
                <a:gd name="connsiteY182" fmla="*/ 1590568 h 2296062"/>
                <a:gd name="connsiteX183" fmla="*/ 1397550 w 1872630"/>
                <a:gd name="connsiteY183" fmla="*/ 1483065 h 2296062"/>
                <a:gd name="connsiteX184" fmla="*/ 1211862 w 1872630"/>
                <a:gd name="connsiteY184" fmla="*/ 1373118 h 2296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</a:cxnLst>
              <a:rect l="l" t="t" r="r" b="b"/>
              <a:pathLst>
                <a:path w="1872630" h="2296062">
                  <a:moveTo>
                    <a:pt x="1211862" y="1373118"/>
                  </a:moveTo>
                  <a:cubicBezTo>
                    <a:pt x="1141006" y="1331582"/>
                    <a:pt x="1072595" y="1287603"/>
                    <a:pt x="1004184" y="1241181"/>
                  </a:cubicBezTo>
                  <a:cubicBezTo>
                    <a:pt x="967535" y="1216748"/>
                    <a:pt x="935773" y="1192316"/>
                    <a:pt x="904009" y="1160553"/>
                  </a:cubicBezTo>
                  <a:cubicBezTo>
                    <a:pt x="879576" y="1136120"/>
                    <a:pt x="855144" y="1111688"/>
                    <a:pt x="850258" y="1077482"/>
                  </a:cubicBezTo>
                  <a:cubicBezTo>
                    <a:pt x="855144" y="1070152"/>
                    <a:pt x="860030" y="1060379"/>
                    <a:pt x="864917" y="1053049"/>
                  </a:cubicBezTo>
                  <a:cubicBezTo>
                    <a:pt x="882020" y="1065265"/>
                    <a:pt x="911340" y="1072595"/>
                    <a:pt x="928442" y="1077482"/>
                  </a:cubicBezTo>
                  <a:cubicBezTo>
                    <a:pt x="962648" y="1089698"/>
                    <a:pt x="1001740" y="1092142"/>
                    <a:pt x="1035946" y="1097028"/>
                  </a:cubicBezTo>
                  <a:cubicBezTo>
                    <a:pt x="1119018" y="1106801"/>
                    <a:pt x="1202088" y="1116574"/>
                    <a:pt x="1282716" y="1123904"/>
                  </a:cubicBezTo>
                  <a:cubicBezTo>
                    <a:pt x="1363345" y="1131234"/>
                    <a:pt x="1443972" y="1133677"/>
                    <a:pt x="1524600" y="1141007"/>
                  </a:cubicBezTo>
                  <a:cubicBezTo>
                    <a:pt x="1593011" y="1148337"/>
                    <a:pt x="1663867" y="1150780"/>
                    <a:pt x="1729835" y="1170326"/>
                  </a:cubicBezTo>
                  <a:cubicBezTo>
                    <a:pt x="1744494" y="1172769"/>
                    <a:pt x="1761597" y="1177656"/>
                    <a:pt x="1776256" y="1182543"/>
                  </a:cubicBezTo>
                  <a:cubicBezTo>
                    <a:pt x="1712732" y="1153223"/>
                    <a:pt x="1641877" y="1145893"/>
                    <a:pt x="1573465" y="1138564"/>
                  </a:cubicBezTo>
                  <a:cubicBezTo>
                    <a:pt x="1492838" y="1131234"/>
                    <a:pt x="1412210" y="1126347"/>
                    <a:pt x="1331581" y="1119018"/>
                  </a:cubicBezTo>
                  <a:cubicBezTo>
                    <a:pt x="1253398" y="1111688"/>
                    <a:pt x="1172769" y="1106801"/>
                    <a:pt x="1094585" y="1094585"/>
                  </a:cubicBezTo>
                  <a:cubicBezTo>
                    <a:pt x="1055492" y="1089698"/>
                    <a:pt x="1016400" y="1082368"/>
                    <a:pt x="977307" y="1077482"/>
                  </a:cubicBezTo>
                  <a:cubicBezTo>
                    <a:pt x="955319" y="1075039"/>
                    <a:pt x="933329" y="1070152"/>
                    <a:pt x="913783" y="1062822"/>
                  </a:cubicBezTo>
                  <a:cubicBezTo>
                    <a:pt x="899124" y="1057936"/>
                    <a:pt x="882020" y="1055493"/>
                    <a:pt x="864917" y="1048163"/>
                  </a:cubicBezTo>
                  <a:cubicBezTo>
                    <a:pt x="882020" y="1021287"/>
                    <a:pt x="896679" y="991967"/>
                    <a:pt x="911340" y="962648"/>
                  </a:cubicBezTo>
                  <a:cubicBezTo>
                    <a:pt x="911340" y="962648"/>
                    <a:pt x="911340" y="960205"/>
                    <a:pt x="913783" y="960205"/>
                  </a:cubicBezTo>
                  <a:cubicBezTo>
                    <a:pt x="925999" y="950432"/>
                    <a:pt x="952874" y="945545"/>
                    <a:pt x="965091" y="943102"/>
                  </a:cubicBezTo>
                  <a:cubicBezTo>
                    <a:pt x="982194" y="940659"/>
                    <a:pt x="999297" y="933329"/>
                    <a:pt x="1016400" y="930886"/>
                  </a:cubicBezTo>
                  <a:cubicBezTo>
                    <a:pt x="1055492" y="925999"/>
                    <a:pt x="1094585" y="921113"/>
                    <a:pt x="1133677" y="916226"/>
                  </a:cubicBezTo>
                  <a:cubicBezTo>
                    <a:pt x="1209418" y="908896"/>
                    <a:pt x="1282716" y="896680"/>
                    <a:pt x="1358458" y="889350"/>
                  </a:cubicBezTo>
                  <a:cubicBezTo>
                    <a:pt x="1439086" y="882020"/>
                    <a:pt x="1517271" y="869804"/>
                    <a:pt x="1597898" y="869804"/>
                  </a:cubicBezTo>
                  <a:cubicBezTo>
                    <a:pt x="1671196" y="869804"/>
                    <a:pt x="1744494" y="857588"/>
                    <a:pt x="1817792" y="864917"/>
                  </a:cubicBezTo>
                  <a:cubicBezTo>
                    <a:pt x="1822679" y="864917"/>
                    <a:pt x="1827566" y="864917"/>
                    <a:pt x="1834896" y="864917"/>
                  </a:cubicBezTo>
                  <a:cubicBezTo>
                    <a:pt x="1759153" y="852701"/>
                    <a:pt x="1678526" y="860031"/>
                    <a:pt x="1602785" y="862474"/>
                  </a:cubicBezTo>
                  <a:cubicBezTo>
                    <a:pt x="1517271" y="864917"/>
                    <a:pt x="1434199" y="877134"/>
                    <a:pt x="1351129" y="884464"/>
                  </a:cubicBezTo>
                  <a:cubicBezTo>
                    <a:pt x="1309593" y="886907"/>
                    <a:pt x="1265614" y="891793"/>
                    <a:pt x="1226521" y="899123"/>
                  </a:cubicBezTo>
                  <a:cubicBezTo>
                    <a:pt x="1182542" y="906453"/>
                    <a:pt x="1136120" y="908896"/>
                    <a:pt x="1092141" y="916226"/>
                  </a:cubicBezTo>
                  <a:cubicBezTo>
                    <a:pt x="1053049" y="921113"/>
                    <a:pt x="1013956" y="923556"/>
                    <a:pt x="977307" y="933329"/>
                  </a:cubicBezTo>
                  <a:cubicBezTo>
                    <a:pt x="960205" y="938216"/>
                    <a:pt x="938215" y="940659"/>
                    <a:pt x="921112" y="950432"/>
                  </a:cubicBezTo>
                  <a:cubicBezTo>
                    <a:pt x="925999" y="943102"/>
                    <a:pt x="928442" y="935772"/>
                    <a:pt x="930886" y="928442"/>
                  </a:cubicBezTo>
                  <a:cubicBezTo>
                    <a:pt x="935773" y="918669"/>
                    <a:pt x="943102" y="908896"/>
                    <a:pt x="947989" y="896680"/>
                  </a:cubicBezTo>
                  <a:cubicBezTo>
                    <a:pt x="989523" y="842928"/>
                    <a:pt x="1043276" y="794063"/>
                    <a:pt x="1099471" y="757414"/>
                  </a:cubicBezTo>
                  <a:cubicBezTo>
                    <a:pt x="1175213" y="708548"/>
                    <a:pt x="1250954" y="662126"/>
                    <a:pt x="1334025" y="627920"/>
                  </a:cubicBezTo>
                  <a:cubicBezTo>
                    <a:pt x="1505054" y="559509"/>
                    <a:pt x="1685855" y="495984"/>
                    <a:pt x="1871545" y="508200"/>
                  </a:cubicBezTo>
                  <a:cubicBezTo>
                    <a:pt x="1871545" y="508200"/>
                    <a:pt x="1873987" y="508200"/>
                    <a:pt x="1871545" y="505757"/>
                  </a:cubicBezTo>
                  <a:cubicBezTo>
                    <a:pt x="1783586" y="495984"/>
                    <a:pt x="1690742" y="508200"/>
                    <a:pt x="1602785" y="527746"/>
                  </a:cubicBezTo>
                  <a:cubicBezTo>
                    <a:pt x="1509941" y="549736"/>
                    <a:pt x="1417096" y="581498"/>
                    <a:pt x="1329138" y="620590"/>
                  </a:cubicBezTo>
                  <a:cubicBezTo>
                    <a:pt x="1246067" y="654796"/>
                    <a:pt x="1165439" y="698775"/>
                    <a:pt x="1092141" y="750084"/>
                  </a:cubicBezTo>
                  <a:cubicBezTo>
                    <a:pt x="1053049" y="776960"/>
                    <a:pt x="1016400" y="806279"/>
                    <a:pt x="982194" y="838042"/>
                  </a:cubicBezTo>
                  <a:cubicBezTo>
                    <a:pt x="974864" y="845371"/>
                    <a:pt x="967535" y="855144"/>
                    <a:pt x="960205" y="864917"/>
                  </a:cubicBezTo>
                  <a:cubicBezTo>
                    <a:pt x="967535" y="847815"/>
                    <a:pt x="979751" y="830712"/>
                    <a:pt x="984638" y="813609"/>
                  </a:cubicBezTo>
                  <a:cubicBezTo>
                    <a:pt x="987081" y="808722"/>
                    <a:pt x="991968" y="796506"/>
                    <a:pt x="987081" y="789176"/>
                  </a:cubicBezTo>
                  <a:cubicBezTo>
                    <a:pt x="982194" y="784290"/>
                    <a:pt x="972422" y="789176"/>
                    <a:pt x="967535" y="791619"/>
                  </a:cubicBezTo>
                  <a:cubicBezTo>
                    <a:pt x="962648" y="796506"/>
                    <a:pt x="965091" y="806279"/>
                    <a:pt x="962648" y="811165"/>
                  </a:cubicBezTo>
                  <a:cubicBezTo>
                    <a:pt x="960205" y="820939"/>
                    <a:pt x="957761" y="828268"/>
                    <a:pt x="955319" y="835598"/>
                  </a:cubicBezTo>
                  <a:cubicBezTo>
                    <a:pt x="947989" y="852701"/>
                    <a:pt x="940658" y="867361"/>
                    <a:pt x="933329" y="882020"/>
                  </a:cubicBezTo>
                  <a:cubicBezTo>
                    <a:pt x="928442" y="891793"/>
                    <a:pt x="923556" y="901566"/>
                    <a:pt x="918669" y="908896"/>
                  </a:cubicBezTo>
                  <a:cubicBezTo>
                    <a:pt x="921112" y="889350"/>
                    <a:pt x="921112" y="867361"/>
                    <a:pt x="918669" y="847815"/>
                  </a:cubicBezTo>
                  <a:cubicBezTo>
                    <a:pt x="916225" y="813609"/>
                    <a:pt x="913783" y="779403"/>
                    <a:pt x="906453" y="747641"/>
                  </a:cubicBezTo>
                  <a:cubicBezTo>
                    <a:pt x="894237" y="662126"/>
                    <a:pt x="882020" y="576612"/>
                    <a:pt x="857588" y="493540"/>
                  </a:cubicBezTo>
                  <a:cubicBezTo>
                    <a:pt x="835598" y="417799"/>
                    <a:pt x="811165" y="342058"/>
                    <a:pt x="789177" y="263873"/>
                  </a:cubicBezTo>
                  <a:cubicBezTo>
                    <a:pt x="764744" y="180802"/>
                    <a:pt x="737867" y="87958"/>
                    <a:pt x="757413" y="0"/>
                  </a:cubicBezTo>
                  <a:cubicBezTo>
                    <a:pt x="757413" y="0"/>
                    <a:pt x="757413" y="0"/>
                    <a:pt x="754970" y="0"/>
                  </a:cubicBezTo>
                  <a:cubicBezTo>
                    <a:pt x="735424" y="68412"/>
                    <a:pt x="745196" y="146596"/>
                    <a:pt x="764744" y="215008"/>
                  </a:cubicBezTo>
                  <a:cubicBezTo>
                    <a:pt x="786732" y="295636"/>
                    <a:pt x="813609" y="376264"/>
                    <a:pt x="838042" y="456891"/>
                  </a:cubicBezTo>
                  <a:cubicBezTo>
                    <a:pt x="862475" y="539963"/>
                    <a:pt x="879576" y="623034"/>
                    <a:pt x="891793" y="708548"/>
                  </a:cubicBezTo>
                  <a:cubicBezTo>
                    <a:pt x="896679" y="745197"/>
                    <a:pt x="904009" y="779403"/>
                    <a:pt x="906453" y="816052"/>
                  </a:cubicBezTo>
                  <a:cubicBezTo>
                    <a:pt x="908896" y="852701"/>
                    <a:pt x="916225" y="894237"/>
                    <a:pt x="906453" y="930886"/>
                  </a:cubicBezTo>
                  <a:cubicBezTo>
                    <a:pt x="896679" y="950432"/>
                    <a:pt x="886907" y="967535"/>
                    <a:pt x="877134" y="984638"/>
                  </a:cubicBezTo>
                  <a:cubicBezTo>
                    <a:pt x="869804" y="996854"/>
                    <a:pt x="864917" y="1006627"/>
                    <a:pt x="857588" y="1018843"/>
                  </a:cubicBezTo>
                  <a:cubicBezTo>
                    <a:pt x="855144" y="994411"/>
                    <a:pt x="840485" y="965091"/>
                    <a:pt x="830711" y="945545"/>
                  </a:cubicBezTo>
                  <a:cubicBezTo>
                    <a:pt x="816052" y="916226"/>
                    <a:pt x="794062" y="884464"/>
                    <a:pt x="774516" y="857588"/>
                  </a:cubicBezTo>
                  <a:cubicBezTo>
                    <a:pt x="723208" y="794063"/>
                    <a:pt x="669456" y="737867"/>
                    <a:pt x="613261" y="681672"/>
                  </a:cubicBezTo>
                  <a:cubicBezTo>
                    <a:pt x="554622" y="623034"/>
                    <a:pt x="493540" y="569282"/>
                    <a:pt x="439788" y="508200"/>
                  </a:cubicBezTo>
                  <a:cubicBezTo>
                    <a:pt x="388480" y="449562"/>
                    <a:pt x="334727" y="390923"/>
                    <a:pt x="305408" y="320068"/>
                  </a:cubicBezTo>
                  <a:cubicBezTo>
                    <a:pt x="305408" y="320068"/>
                    <a:pt x="305408" y="320068"/>
                    <a:pt x="305408" y="320068"/>
                  </a:cubicBezTo>
                  <a:cubicBezTo>
                    <a:pt x="324955" y="383593"/>
                    <a:pt x="366490" y="437345"/>
                    <a:pt x="410470" y="488654"/>
                  </a:cubicBezTo>
                  <a:cubicBezTo>
                    <a:pt x="464220" y="549736"/>
                    <a:pt x="522860" y="608374"/>
                    <a:pt x="583941" y="664569"/>
                  </a:cubicBezTo>
                  <a:cubicBezTo>
                    <a:pt x="640136" y="715878"/>
                    <a:pt x="693888" y="769630"/>
                    <a:pt x="742754" y="828268"/>
                  </a:cubicBezTo>
                  <a:cubicBezTo>
                    <a:pt x="767186" y="860031"/>
                    <a:pt x="789177" y="891793"/>
                    <a:pt x="811165" y="923556"/>
                  </a:cubicBezTo>
                  <a:cubicBezTo>
                    <a:pt x="828268" y="947989"/>
                    <a:pt x="855144" y="994411"/>
                    <a:pt x="855144" y="1026173"/>
                  </a:cubicBezTo>
                  <a:cubicBezTo>
                    <a:pt x="845371" y="1040833"/>
                    <a:pt x="838042" y="1055493"/>
                    <a:pt x="828268" y="1070152"/>
                  </a:cubicBezTo>
                  <a:cubicBezTo>
                    <a:pt x="813609" y="1055493"/>
                    <a:pt x="789177" y="1048163"/>
                    <a:pt x="769629" y="1038390"/>
                  </a:cubicBezTo>
                  <a:cubicBezTo>
                    <a:pt x="737867" y="1023730"/>
                    <a:pt x="703662" y="1006627"/>
                    <a:pt x="671898" y="991967"/>
                  </a:cubicBezTo>
                  <a:cubicBezTo>
                    <a:pt x="608374" y="962648"/>
                    <a:pt x="549735" y="916226"/>
                    <a:pt x="491097" y="877134"/>
                  </a:cubicBezTo>
                  <a:cubicBezTo>
                    <a:pt x="427571" y="835598"/>
                    <a:pt x="364047" y="794063"/>
                    <a:pt x="300523" y="750084"/>
                  </a:cubicBezTo>
                  <a:cubicBezTo>
                    <a:pt x="241884" y="710991"/>
                    <a:pt x="180802" y="662126"/>
                    <a:pt x="144153" y="603488"/>
                  </a:cubicBezTo>
                  <a:cubicBezTo>
                    <a:pt x="144153" y="603488"/>
                    <a:pt x="144153" y="603488"/>
                    <a:pt x="144153" y="603488"/>
                  </a:cubicBezTo>
                  <a:cubicBezTo>
                    <a:pt x="173472" y="657240"/>
                    <a:pt x="219894" y="696332"/>
                    <a:pt x="266316" y="735424"/>
                  </a:cubicBezTo>
                  <a:cubicBezTo>
                    <a:pt x="324955" y="784290"/>
                    <a:pt x="390922" y="823382"/>
                    <a:pt x="454448" y="864917"/>
                  </a:cubicBezTo>
                  <a:cubicBezTo>
                    <a:pt x="517973" y="906453"/>
                    <a:pt x="579054" y="952875"/>
                    <a:pt x="645023" y="987081"/>
                  </a:cubicBezTo>
                  <a:cubicBezTo>
                    <a:pt x="674343" y="1001740"/>
                    <a:pt x="703662" y="1016400"/>
                    <a:pt x="732980" y="1031060"/>
                  </a:cubicBezTo>
                  <a:cubicBezTo>
                    <a:pt x="759857" y="1043276"/>
                    <a:pt x="803836" y="1055493"/>
                    <a:pt x="823381" y="1079925"/>
                  </a:cubicBezTo>
                  <a:cubicBezTo>
                    <a:pt x="808722" y="1106801"/>
                    <a:pt x="794062" y="1131234"/>
                    <a:pt x="784290" y="1158110"/>
                  </a:cubicBezTo>
                  <a:cubicBezTo>
                    <a:pt x="781846" y="1162996"/>
                    <a:pt x="779403" y="1165440"/>
                    <a:pt x="779403" y="1170326"/>
                  </a:cubicBezTo>
                  <a:cubicBezTo>
                    <a:pt x="713434" y="1197202"/>
                    <a:pt x="630364" y="1177656"/>
                    <a:pt x="564395" y="1162996"/>
                  </a:cubicBezTo>
                  <a:cubicBezTo>
                    <a:pt x="500870" y="1148337"/>
                    <a:pt x="439788" y="1126347"/>
                    <a:pt x="378706" y="1109244"/>
                  </a:cubicBezTo>
                  <a:cubicBezTo>
                    <a:pt x="315182" y="1089698"/>
                    <a:pt x="251656" y="1075039"/>
                    <a:pt x="185689" y="1065265"/>
                  </a:cubicBezTo>
                  <a:cubicBezTo>
                    <a:pt x="124607" y="1057936"/>
                    <a:pt x="61082" y="1050606"/>
                    <a:pt x="0" y="1070152"/>
                  </a:cubicBezTo>
                  <a:cubicBezTo>
                    <a:pt x="0" y="1070152"/>
                    <a:pt x="0" y="1070152"/>
                    <a:pt x="0" y="1070152"/>
                  </a:cubicBezTo>
                  <a:cubicBezTo>
                    <a:pt x="73298" y="1053049"/>
                    <a:pt x="151482" y="1067709"/>
                    <a:pt x="224780" y="1079925"/>
                  </a:cubicBezTo>
                  <a:cubicBezTo>
                    <a:pt x="290749" y="1092142"/>
                    <a:pt x="356718" y="1114131"/>
                    <a:pt x="420242" y="1133677"/>
                  </a:cubicBezTo>
                  <a:cubicBezTo>
                    <a:pt x="481324" y="1153223"/>
                    <a:pt x="539963" y="1170326"/>
                    <a:pt x="603487" y="1182543"/>
                  </a:cubicBezTo>
                  <a:cubicBezTo>
                    <a:pt x="659682" y="1192316"/>
                    <a:pt x="720764" y="1199645"/>
                    <a:pt x="774516" y="1177656"/>
                  </a:cubicBezTo>
                  <a:cubicBezTo>
                    <a:pt x="754970" y="1219192"/>
                    <a:pt x="732980" y="1258284"/>
                    <a:pt x="713434" y="1299820"/>
                  </a:cubicBezTo>
                  <a:cubicBezTo>
                    <a:pt x="598600" y="1343798"/>
                    <a:pt x="469107" y="1316922"/>
                    <a:pt x="349388" y="1309592"/>
                  </a:cubicBezTo>
                  <a:cubicBezTo>
                    <a:pt x="290749" y="1304706"/>
                    <a:pt x="234554" y="1304706"/>
                    <a:pt x="175915" y="1312036"/>
                  </a:cubicBezTo>
                  <a:cubicBezTo>
                    <a:pt x="146596" y="1314479"/>
                    <a:pt x="117277" y="1319366"/>
                    <a:pt x="90401" y="1326695"/>
                  </a:cubicBezTo>
                  <a:cubicBezTo>
                    <a:pt x="75742" y="1329139"/>
                    <a:pt x="63525" y="1334025"/>
                    <a:pt x="48865" y="1338912"/>
                  </a:cubicBezTo>
                  <a:cubicBezTo>
                    <a:pt x="39092" y="1341355"/>
                    <a:pt x="26876" y="1351128"/>
                    <a:pt x="17102" y="1353571"/>
                  </a:cubicBezTo>
                  <a:cubicBezTo>
                    <a:pt x="17102" y="1353571"/>
                    <a:pt x="17102" y="1353571"/>
                    <a:pt x="17102" y="1353571"/>
                  </a:cubicBezTo>
                  <a:cubicBezTo>
                    <a:pt x="21989" y="1353571"/>
                    <a:pt x="26876" y="1351128"/>
                    <a:pt x="31762" y="1348685"/>
                  </a:cubicBezTo>
                  <a:cubicBezTo>
                    <a:pt x="51309" y="1341355"/>
                    <a:pt x="70855" y="1336469"/>
                    <a:pt x="90401" y="1331582"/>
                  </a:cubicBezTo>
                  <a:cubicBezTo>
                    <a:pt x="122163" y="1324252"/>
                    <a:pt x="153926" y="1321809"/>
                    <a:pt x="185689" y="1319366"/>
                  </a:cubicBezTo>
                  <a:cubicBezTo>
                    <a:pt x="254100" y="1314479"/>
                    <a:pt x="322511" y="1319366"/>
                    <a:pt x="393367" y="1324252"/>
                  </a:cubicBezTo>
                  <a:cubicBezTo>
                    <a:pt x="459335" y="1329139"/>
                    <a:pt x="525302" y="1336469"/>
                    <a:pt x="591271" y="1336469"/>
                  </a:cubicBezTo>
                  <a:cubicBezTo>
                    <a:pt x="625477" y="1336469"/>
                    <a:pt x="671898" y="1334025"/>
                    <a:pt x="706105" y="1316922"/>
                  </a:cubicBezTo>
                  <a:cubicBezTo>
                    <a:pt x="701218" y="1324252"/>
                    <a:pt x="698775" y="1331582"/>
                    <a:pt x="693888" y="1338912"/>
                  </a:cubicBezTo>
                  <a:cubicBezTo>
                    <a:pt x="674343" y="1375561"/>
                    <a:pt x="657239" y="1414653"/>
                    <a:pt x="640136" y="1451302"/>
                  </a:cubicBezTo>
                  <a:cubicBezTo>
                    <a:pt x="598600" y="1475735"/>
                    <a:pt x="544850" y="1478178"/>
                    <a:pt x="500870" y="1485508"/>
                  </a:cubicBezTo>
                  <a:cubicBezTo>
                    <a:pt x="444675" y="1495281"/>
                    <a:pt x="388480" y="1497724"/>
                    <a:pt x="332285" y="1507497"/>
                  </a:cubicBezTo>
                  <a:cubicBezTo>
                    <a:pt x="280975" y="1514827"/>
                    <a:pt x="229667" y="1524600"/>
                    <a:pt x="178358" y="1539260"/>
                  </a:cubicBezTo>
                  <a:cubicBezTo>
                    <a:pt x="151482" y="1546590"/>
                    <a:pt x="124607" y="1556363"/>
                    <a:pt x="97731" y="1568579"/>
                  </a:cubicBezTo>
                  <a:cubicBezTo>
                    <a:pt x="83071" y="1575909"/>
                    <a:pt x="68411" y="1590568"/>
                    <a:pt x="53751" y="1593012"/>
                  </a:cubicBezTo>
                  <a:cubicBezTo>
                    <a:pt x="53751" y="1593012"/>
                    <a:pt x="53751" y="1593012"/>
                    <a:pt x="53751" y="1593012"/>
                  </a:cubicBezTo>
                  <a:cubicBezTo>
                    <a:pt x="70855" y="1590568"/>
                    <a:pt x="85514" y="1578352"/>
                    <a:pt x="100174" y="1571022"/>
                  </a:cubicBezTo>
                  <a:cubicBezTo>
                    <a:pt x="127050" y="1558806"/>
                    <a:pt x="153926" y="1551476"/>
                    <a:pt x="183245" y="1544146"/>
                  </a:cubicBezTo>
                  <a:cubicBezTo>
                    <a:pt x="244327" y="1529487"/>
                    <a:pt x="305408" y="1519714"/>
                    <a:pt x="366490" y="1509941"/>
                  </a:cubicBezTo>
                  <a:cubicBezTo>
                    <a:pt x="422686" y="1502611"/>
                    <a:pt x="476437" y="1495281"/>
                    <a:pt x="532633" y="1487951"/>
                  </a:cubicBezTo>
                  <a:cubicBezTo>
                    <a:pt x="566838" y="1483065"/>
                    <a:pt x="608374" y="1478178"/>
                    <a:pt x="637694" y="1458632"/>
                  </a:cubicBezTo>
                  <a:cubicBezTo>
                    <a:pt x="625477" y="1483065"/>
                    <a:pt x="615703" y="1507497"/>
                    <a:pt x="603487" y="1534373"/>
                  </a:cubicBezTo>
                  <a:cubicBezTo>
                    <a:pt x="593715" y="1553919"/>
                    <a:pt x="586384" y="1573466"/>
                    <a:pt x="576612" y="1590568"/>
                  </a:cubicBezTo>
                  <a:cubicBezTo>
                    <a:pt x="503314" y="1641877"/>
                    <a:pt x="408026" y="1663867"/>
                    <a:pt x="324955" y="1693186"/>
                  </a:cubicBezTo>
                  <a:cubicBezTo>
                    <a:pt x="244327" y="1722505"/>
                    <a:pt x="156369" y="1754268"/>
                    <a:pt x="92844" y="1812906"/>
                  </a:cubicBezTo>
                  <a:cubicBezTo>
                    <a:pt x="92844" y="1812906"/>
                    <a:pt x="92844" y="1812906"/>
                    <a:pt x="92844" y="1812906"/>
                  </a:cubicBezTo>
                  <a:cubicBezTo>
                    <a:pt x="171029" y="1749381"/>
                    <a:pt x="273646" y="1717619"/>
                    <a:pt x="368934" y="1685856"/>
                  </a:cubicBezTo>
                  <a:cubicBezTo>
                    <a:pt x="415355" y="1668753"/>
                    <a:pt x="461778" y="1651650"/>
                    <a:pt x="508201" y="1636991"/>
                  </a:cubicBezTo>
                  <a:cubicBezTo>
                    <a:pt x="527746" y="1629661"/>
                    <a:pt x="552179" y="1619888"/>
                    <a:pt x="569282" y="1607671"/>
                  </a:cubicBezTo>
                  <a:cubicBezTo>
                    <a:pt x="520417" y="1705402"/>
                    <a:pt x="471551" y="1800690"/>
                    <a:pt x="427571" y="1903307"/>
                  </a:cubicBezTo>
                  <a:cubicBezTo>
                    <a:pt x="398253" y="1974162"/>
                    <a:pt x="364047" y="2042573"/>
                    <a:pt x="337172" y="2110985"/>
                  </a:cubicBezTo>
                  <a:cubicBezTo>
                    <a:pt x="324955" y="2142748"/>
                    <a:pt x="315182" y="2172067"/>
                    <a:pt x="298078" y="2201386"/>
                  </a:cubicBezTo>
                  <a:cubicBezTo>
                    <a:pt x="283419" y="2228262"/>
                    <a:pt x="271203" y="2262468"/>
                    <a:pt x="263873" y="2294230"/>
                  </a:cubicBezTo>
                  <a:cubicBezTo>
                    <a:pt x="263873" y="2296673"/>
                    <a:pt x="266316" y="2296673"/>
                    <a:pt x="266316" y="2294230"/>
                  </a:cubicBezTo>
                  <a:cubicBezTo>
                    <a:pt x="322511" y="2162294"/>
                    <a:pt x="383593" y="2032800"/>
                    <a:pt x="439788" y="1900864"/>
                  </a:cubicBezTo>
                  <a:cubicBezTo>
                    <a:pt x="491097" y="1778700"/>
                    <a:pt x="554622" y="1663867"/>
                    <a:pt x="610817" y="1544146"/>
                  </a:cubicBezTo>
                  <a:cubicBezTo>
                    <a:pt x="601044" y="1622331"/>
                    <a:pt x="647466" y="1705402"/>
                    <a:pt x="671898" y="1773814"/>
                  </a:cubicBezTo>
                  <a:cubicBezTo>
                    <a:pt x="691446" y="1825122"/>
                    <a:pt x="710992" y="1876431"/>
                    <a:pt x="725651" y="1930183"/>
                  </a:cubicBezTo>
                  <a:cubicBezTo>
                    <a:pt x="740311" y="1983935"/>
                    <a:pt x="742754" y="2040130"/>
                    <a:pt x="745196" y="2093882"/>
                  </a:cubicBezTo>
                  <a:cubicBezTo>
                    <a:pt x="745196" y="2093882"/>
                    <a:pt x="745196" y="2093882"/>
                    <a:pt x="745196" y="2093882"/>
                  </a:cubicBezTo>
                  <a:cubicBezTo>
                    <a:pt x="745196" y="2093882"/>
                    <a:pt x="745196" y="2091439"/>
                    <a:pt x="745196" y="2091439"/>
                  </a:cubicBezTo>
                  <a:cubicBezTo>
                    <a:pt x="745196" y="2047460"/>
                    <a:pt x="745196" y="2001038"/>
                    <a:pt x="737867" y="1957059"/>
                  </a:cubicBezTo>
                  <a:cubicBezTo>
                    <a:pt x="730537" y="1908193"/>
                    <a:pt x="715878" y="1861772"/>
                    <a:pt x="696331" y="1812906"/>
                  </a:cubicBezTo>
                  <a:cubicBezTo>
                    <a:pt x="679229" y="1764041"/>
                    <a:pt x="657239" y="1715175"/>
                    <a:pt x="640136" y="1666310"/>
                  </a:cubicBezTo>
                  <a:cubicBezTo>
                    <a:pt x="623033" y="1624774"/>
                    <a:pt x="608374" y="1573466"/>
                    <a:pt x="615703" y="1524600"/>
                  </a:cubicBezTo>
                  <a:cubicBezTo>
                    <a:pt x="615703" y="1524600"/>
                    <a:pt x="615703" y="1522157"/>
                    <a:pt x="618148" y="1522157"/>
                  </a:cubicBezTo>
                  <a:cubicBezTo>
                    <a:pt x="647466" y="1461075"/>
                    <a:pt x="676785" y="1399994"/>
                    <a:pt x="708547" y="1338912"/>
                  </a:cubicBezTo>
                  <a:cubicBezTo>
                    <a:pt x="703662" y="1378004"/>
                    <a:pt x="718321" y="1414653"/>
                    <a:pt x="737867" y="1451302"/>
                  </a:cubicBezTo>
                  <a:cubicBezTo>
                    <a:pt x="767186" y="1502611"/>
                    <a:pt x="794062" y="1556363"/>
                    <a:pt x="823381" y="1610115"/>
                  </a:cubicBezTo>
                  <a:cubicBezTo>
                    <a:pt x="852701" y="1663867"/>
                    <a:pt x="884463" y="1715175"/>
                    <a:pt x="911340" y="1771370"/>
                  </a:cubicBezTo>
                  <a:cubicBezTo>
                    <a:pt x="918669" y="1786030"/>
                    <a:pt x="925999" y="1800690"/>
                    <a:pt x="930886" y="1815349"/>
                  </a:cubicBezTo>
                  <a:cubicBezTo>
                    <a:pt x="930886" y="1815349"/>
                    <a:pt x="930886" y="1815349"/>
                    <a:pt x="930886" y="1817793"/>
                  </a:cubicBezTo>
                  <a:cubicBezTo>
                    <a:pt x="930886" y="1817793"/>
                    <a:pt x="930886" y="1820236"/>
                    <a:pt x="930886" y="1820236"/>
                  </a:cubicBezTo>
                  <a:cubicBezTo>
                    <a:pt x="943102" y="1847112"/>
                    <a:pt x="952874" y="1873988"/>
                    <a:pt x="957761" y="1903307"/>
                  </a:cubicBezTo>
                  <a:cubicBezTo>
                    <a:pt x="960205" y="1913080"/>
                    <a:pt x="962648" y="1922853"/>
                    <a:pt x="965091" y="1932626"/>
                  </a:cubicBezTo>
                  <a:cubicBezTo>
                    <a:pt x="965091" y="1830009"/>
                    <a:pt x="891793" y="1724948"/>
                    <a:pt x="845371" y="1636991"/>
                  </a:cubicBezTo>
                  <a:cubicBezTo>
                    <a:pt x="818495" y="1588125"/>
                    <a:pt x="794062" y="1536817"/>
                    <a:pt x="767186" y="1487951"/>
                  </a:cubicBezTo>
                  <a:cubicBezTo>
                    <a:pt x="740311" y="1441529"/>
                    <a:pt x="706105" y="1387777"/>
                    <a:pt x="710992" y="1331582"/>
                  </a:cubicBezTo>
                  <a:cubicBezTo>
                    <a:pt x="737867" y="1280273"/>
                    <a:pt x="764744" y="1226521"/>
                    <a:pt x="789177" y="1172769"/>
                  </a:cubicBezTo>
                  <a:cubicBezTo>
                    <a:pt x="789177" y="1182543"/>
                    <a:pt x="794062" y="1192316"/>
                    <a:pt x="798949" y="1202089"/>
                  </a:cubicBezTo>
                  <a:cubicBezTo>
                    <a:pt x="803836" y="1214305"/>
                    <a:pt x="811165" y="1226521"/>
                    <a:pt x="818495" y="1238738"/>
                  </a:cubicBezTo>
                  <a:cubicBezTo>
                    <a:pt x="828268" y="1258284"/>
                    <a:pt x="838042" y="1275387"/>
                    <a:pt x="847814" y="1290046"/>
                  </a:cubicBezTo>
                  <a:cubicBezTo>
                    <a:pt x="882020" y="1351128"/>
                    <a:pt x="925999" y="1409767"/>
                    <a:pt x="972422" y="1463518"/>
                  </a:cubicBezTo>
                  <a:cubicBezTo>
                    <a:pt x="1021287" y="1522157"/>
                    <a:pt x="1070153" y="1578352"/>
                    <a:pt x="1111687" y="1641877"/>
                  </a:cubicBezTo>
                  <a:cubicBezTo>
                    <a:pt x="1148336" y="1695629"/>
                    <a:pt x="1189872" y="1754268"/>
                    <a:pt x="1211862" y="1817793"/>
                  </a:cubicBezTo>
                  <a:cubicBezTo>
                    <a:pt x="1214305" y="1820236"/>
                    <a:pt x="1216749" y="1825122"/>
                    <a:pt x="1219191" y="1827566"/>
                  </a:cubicBezTo>
                  <a:cubicBezTo>
                    <a:pt x="1202088" y="1773814"/>
                    <a:pt x="1170326" y="1724948"/>
                    <a:pt x="1143451" y="1676083"/>
                  </a:cubicBezTo>
                  <a:cubicBezTo>
                    <a:pt x="1106802" y="1615001"/>
                    <a:pt x="1067708" y="1553919"/>
                    <a:pt x="1018843" y="1500168"/>
                  </a:cubicBezTo>
                  <a:cubicBezTo>
                    <a:pt x="969978" y="1446416"/>
                    <a:pt x="928442" y="1387777"/>
                    <a:pt x="886907" y="1329139"/>
                  </a:cubicBezTo>
                  <a:cubicBezTo>
                    <a:pt x="869804" y="1302263"/>
                    <a:pt x="852701" y="1275387"/>
                    <a:pt x="835598" y="1248511"/>
                  </a:cubicBezTo>
                  <a:cubicBezTo>
                    <a:pt x="833155" y="1246067"/>
                    <a:pt x="833155" y="1243624"/>
                    <a:pt x="830711" y="1241181"/>
                  </a:cubicBezTo>
                  <a:cubicBezTo>
                    <a:pt x="825826" y="1233851"/>
                    <a:pt x="820939" y="1224078"/>
                    <a:pt x="816052" y="1216748"/>
                  </a:cubicBezTo>
                  <a:cubicBezTo>
                    <a:pt x="806278" y="1197202"/>
                    <a:pt x="798949" y="1175213"/>
                    <a:pt x="796506" y="1155667"/>
                  </a:cubicBezTo>
                  <a:cubicBezTo>
                    <a:pt x="798949" y="1150780"/>
                    <a:pt x="801393" y="1145893"/>
                    <a:pt x="803836" y="1138564"/>
                  </a:cubicBezTo>
                  <a:cubicBezTo>
                    <a:pt x="813609" y="1114131"/>
                    <a:pt x="825826" y="1092142"/>
                    <a:pt x="840485" y="1067709"/>
                  </a:cubicBezTo>
                  <a:cubicBezTo>
                    <a:pt x="842927" y="1116574"/>
                    <a:pt x="889350" y="1155667"/>
                    <a:pt x="925999" y="1184986"/>
                  </a:cubicBezTo>
                  <a:cubicBezTo>
                    <a:pt x="991968" y="1238738"/>
                    <a:pt x="1065266" y="1285160"/>
                    <a:pt x="1138564" y="1329139"/>
                  </a:cubicBezTo>
                  <a:cubicBezTo>
                    <a:pt x="1209418" y="1370674"/>
                    <a:pt x="1280273" y="1412210"/>
                    <a:pt x="1348684" y="1456189"/>
                  </a:cubicBezTo>
                  <a:cubicBezTo>
                    <a:pt x="1380447" y="1478178"/>
                    <a:pt x="1412210" y="1502611"/>
                    <a:pt x="1443972" y="1527043"/>
                  </a:cubicBezTo>
                  <a:cubicBezTo>
                    <a:pt x="1465961" y="1544146"/>
                    <a:pt x="1487951" y="1558806"/>
                    <a:pt x="1505054" y="1578352"/>
                  </a:cubicBezTo>
                  <a:cubicBezTo>
                    <a:pt x="1509941" y="1583239"/>
                    <a:pt x="1517271" y="1585682"/>
                    <a:pt x="1522157" y="1590568"/>
                  </a:cubicBezTo>
                  <a:cubicBezTo>
                    <a:pt x="1490394" y="1546590"/>
                    <a:pt x="1439086" y="1514827"/>
                    <a:pt x="1397550" y="1483065"/>
                  </a:cubicBezTo>
                  <a:cubicBezTo>
                    <a:pt x="1343798" y="1451302"/>
                    <a:pt x="1277830" y="1409767"/>
                    <a:pt x="1211862" y="1373118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450" name="Graphic 2886">
              <a:extLst>
                <a:ext uri="{FF2B5EF4-FFF2-40B4-BE49-F238E27FC236}">
                  <a16:creationId xmlns:a16="http://schemas.microsoft.com/office/drawing/2014/main" id="{1674BE9D-C3EB-4501-97CC-29DD2E261C66}"/>
                </a:ext>
              </a:extLst>
            </p:cNvPr>
            <p:cNvGrpSpPr/>
            <p:nvPr/>
          </p:nvGrpSpPr>
          <p:grpSpPr>
            <a:xfrm>
              <a:off x="11524944" y="49774"/>
              <a:ext cx="1033502" cy="1612557"/>
              <a:chOff x="11524944" y="49774"/>
              <a:chExt cx="1033502" cy="1612557"/>
            </a:xfrm>
            <a:solidFill>
              <a:srgbClr val="589D05"/>
            </a:solidFill>
          </p:grpSpPr>
          <p:sp>
            <p:nvSpPr>
              <p:cNvPr id="3451" name="Freeform: Shape 3450">
                <a:extLst>
                  <a:ext uri="{FF2B5EF4-FFF2-40B4-BE49-F238E27FC236}">
                    <a16:creationId xmlns:a16="http://schemas.microsoft.com/office/drawing/2014/main" id="{374BEA70-4560-47A5-A3F7-8011D5D7EA0C}"/>
                  </a:ext>
                </a:extLst>
              </p:cNvPr>
              <p:cNvSpPr/>
              <p:nvPr/>
            </p:nvSpPr>
            <p:spPr>
              <a:xfrm>
                <a:off x="11974505" y="49774"/>
                <a:ext cx="171679" cy="486210"/>
              </a:xfrm>
              <a:custGeom>
                <a:avLst/>
                <a:gdLst>
                  <a:gd name="connsiteX0" fmla="*/ 171029 w 171679"/>
                  <a:gd name="connsiteY0" fmla="*/ 439789 h 486210"/>
                  <a:gd name="connsiteX1" fmla="*/ 163699 w 171679"/>
                  <a:gd name="connsiteY1" fmla="*/ 356717 h 486210"/>
                  <a:gd name="connsiteX2" fmla="*/ 131937 w 171679"/>
                  <a:gd name="connsiteY2" fmla="*/ 229667 h 486210"/>
                  <a:gd name="connsiteX3" fmla="*/ 0 w 171679"/>
                  <a:gd name="connsiteY3" fmla="*/ 0 h 486210"/>
                  <a:gd name="connsiteX4" fmla="*/ 29320 w 171679"/>
                  <a:gd name="connsiteY4" fmla="*/ 46422 h 486210"/>
                  <a:gd name="connsiteX5" fmla="*/ 129494 w 171679"/>
                  <a:gd name="connsiteY5" fmla="*/ 312738 h 486210"/>
                  <a:gd name="connsiteX6" fmla="*/ 146596 w 171679"/>
                  <a:gd name="connsiteY6" fmla="*/ 400696 h 486210"/>
                  <a:gd name="connsiteX7" fmla="*/ 146596 w 171679"/>
                  <a:gd name="connsiteY7" fmla="*/ 486211 h 486210"/>
                  <a:gd name="connsiteX8" fmla="*/ 171029 w 171679"/>
                  <a:gd name="connsiteY8" fmla="*/ 439789 h 486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1679" h="486210">
                    <a:moveTo>
                      <a:pt x="171029" y="439789"/>
                    </a:moveTo>
                    <a:cubicBezTo>
                      <a:pt x="173473" y="410469"/>
                      <a:pt x="168586" y="383593"/>
                      <a:pt x="163699" y="356717"/>
                    </a:cubicBezTo>
                    <a:cubicBezTo>
                      <a:pt x="156370" y="312738"/>
                      <a:pt x="146596" y="271203"/>
                      <a:pt x="131937" y="229667"/>
                    </a:cubicBezTo>
                    <a:cubicBezTo>
                      <a:pt x="102618" y="144153"/>
                      <a:pt x="61082" y="65968"/>
                      <a:pt x="0" y="0"/>
                    </a:cubicBezTo>
                    <a:cubicBezTo>
                      <a:pt x="9774" y="14660"/>
                      <a:pt x="21990" y="29319"/>
                      <a:pt x="29320" y="46422"/>
                    </a:cubicBezTo>
                    <a:cubicBezTo>
                      <a:pt x="78185" y="129493"/>
                      <a:pt x="102618" y="222337"/>
                      <a:pt x="129494" y="312738"/>
                    </a:cubicBezTo>
                    <a:cubicBezTo>
                      <a:pt x="136824" y="342058"/>
                      <a:pt x="144154" y="371377"/>
                      <a:pt x="146596" y="400696"/>
                    </a:cubicBezTo>
                    <a:cubicBezTo>
                      <a:pt x="149040" y="415356"/>
                      <a:pt x="156370" y="466665"/>
                      <a:pt x="146596" y="486211"/>
                    </a:cubicBezTo>
                    <a:cubicBezTo>
                      <a:pt x="161257" y="481324"/>
                      <a:pt x="171029" y="459335"/>
                      <a:pt x="171029" y="439789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52" name="Freeform: Shape 3451">
                <a:extLst>
                  <a:ext uri="{FF2B5EF4-FFF2-40B4-BE49-F238E27FC236}">
                    <a16:creationId xmlns:a16="http://schemas.microsoft.com/office/drawing/2014/main" id="{E51422E4-4E3F-4CE6-B294-501C7118FAB9}"/>
                  </a:ext>
                </a:extLst>
              </p:cNvPr>
              <p:cNvSpPr/>
              <p:nvPr/>
            </p:nvSpPr>
            <p:spPr>
              <a:xfrm>
                <a:off x="12201730" y="303874"/>
                <a:ext cx="168584" cy="178149"/>
              </a:xfrm>
              <a:custGeom>
                <a:avLst/>
                <a:gdLst>
                  <a:gd name="connsiteX0" fmla="*/ 21989 w 168584"/>
                  <a:gd name="connsiteY0" fmla="*/ 24433 h 178149"/>
                  <a:gd name="connsiteX1" fmla="*/ 0 w 168584"/>
                  <a:gd name="connsiteY1" fmla="*/ 107504 h 178149"/>
                  <a:gd name="connsiteX2" fmla="*/ 26875 w 168584"/>
                  <a:gd name="connsiteY2" fmla="*/ 175915 h 178149"/>
                  <a:gd name="connsiteX3" fmla="*/ 90400 w 168584"/>
                  <a:gd name="connsiteY3" fmla="*/ 144153 h 178149"/>
                  <a:gd name="connsiteX4" fmla="*/ 134380 w 168584"/>
                  <a:gd name="connsiteY4" fmla="*/ 78185 h 178149"/>
                  <a:gd name="connsiteX5" fmla="*/ 168585 w 168584"/>
                  <a:gd name="connsiteY5" fmla="*/ 7330 h 178149"/>
                  <a:gd name="connsiteX6" fmla="*/ 124606 w 168584"/>
                  <a:gd name="connsiteY6" fmla="*/ 78185 h 178149"/>
                  <a:gd name="connsiteX7" fmla="*/ 61082 w 168584"/>
                  <a:gd name="connsiteY7" fmla="*/ 144153 h 178149"/>
                  <a:gd name="connsiteX8" fmla="*/ 12216 w 168584"/>
                  <a:gd name="connsiteY8" fmla="*/ 78185 h 178149"/>
                  <a:gd name="connsiteX9" fmla="*/ 31762 w 168584"/>
                  <a:gd name="connsiteY9" fmla="*/ 0 h 178149"/>
                  <a:gd name="connsiteX10" fmla="*/ 21989 w 168584"/>
                  <a:gd name="connsiteY10" fmla="*/ 24433 h 178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8584" h="178149">
                    <a:moveTo>
                      <a:pt x="21989" y="24433"/>
                    </a:moveTo>
                    <a:cubicBezTo>
                      <a:pt x="12216" y="51309"/>
                      <a:pt x="0" y="78185"/>
                      <a:pt x="0" y="107504"/>
                    </a:cubicBezTo>
                    <a:cubicBezTo>
                      <a:pt x="0" y="127050"/>
                      <a:pt x="4885" y="166142"/>
                      <a:pt x="26875" y="175915"/>
                    </a:cubicBezTo>
                    <a:cubicBezTo>
                      <a:pt x="51308" y="185689"/>
                      <a:pt x="75741" y="161256"/>
                      <a:pt x="90400" y="144153"/>
                    </a:cubicBezTo>
                    <a:cubicBezTo>
                      <a:pt x="107503" y="124607"/>
                      <a:pt x="122163" y="100174"/>
                      <a:pt x="134380" y="78185"/>
                    </a:cubicBezTo>
                    <a:cubicBezTo>
                      <a:pt x="146596" y="53752"/>
                      <a:pt x="156368" y="31763"/>
                      <a:pt x="168585" y="7330"/>
                    </a:cubicBezTo>
                    <a:cubicBezTo>
                      <a:pt x="153926" y="31763"/>
                      <a:pt x="139265" y="53752"/>
                      <a:pt x="124606" y="78185"/>
                    </a:cubicBezTo>
                    <a:cubicBezTo>
                      <a:pt x="107503" y="102617"/>
                      <a:pt x="85514" y="129493"/>
                      <a:pt x="61082" y="144153"/>
                    </a:cubicBezTo>
                    <a:cubicBezTo>
                      <a:pt x="14659" y="171029"/>
                      <a:pt x="7330" y="109947"/>
                      <a:pt x="12216" y="78185"/>
                    </a:cubicBezTo>
                    <a:cubicBezTo>
                      <a:pt x="14659" y="51309"/>
                      <a:pt x="24433" y="26876"/>
                      <a:pt x="31762" y="0"/>
                    </a:cubicBezTo>
                    <a:cubicBezTo>
                      <a:pt x="29318" y="9773"/>
                      <a:pt x="26875" y="17103"/>
                      <a:pt x="21989" y="24433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53" name="Freeform: Shape 3452">
                <a:extLst>
                  <a:ext uri="{FF2B5EF4-FFF2-40B4-BE49-F238E27FC236}">
                    <a16:creationId xmlns:a16="http://schemas.microsoft.com/office/drawing/2014/main" id="{0E017E73-EB11-42E3-9CE9-F3FDE03DB67A}"/>
                  </a:ext>
                </a:extLst>
              </p:cNvPr>
              <p:cNvSpPr/>
              <p:nvPr/>
            </p:nvSpPr>
            <p:spPr>
              <a:xfrm>
                <a:off x="12194922" y="763208"/>
                <a:ext cx="243804" cy="136823"/>
              </a:xfrm>
              <a:custGeom>
                <a:avLst/>
                <a:gdLst>
                  <a:gd name="connsiteX0" fmla="*/ 158290 w 243804"/>
                  <a:gd name="connsiteY0" fmla="*/ 29319 h 136823"/>
                  <a:gd name="connsiteX1" fmla="*/ 243804 w 243804"/>
                  <a:gd name="connsiteY1" fmla="*/ 46422 h 136823"/>
                  <a:gd name="connsiteX2" fmla="*/ 150960 w 243804"/>
                  <a:gd name="connsiteY2" fmla="*/ 17103 h 136823"/>
                  <a:gd name="connsiteX3" fmla="*/ 55674 w 243804"/>
                  <a:gd name="connsiteY3" fmla="*/ 0 h 136823"/>
                  <a:gd name="connsiteX4" fmla="*/ 4364 w 243804"/>
                  <a:gd name="connsiteY4" fmla="*/ 34206 h 136823"/>
                  <a:gd name="connsiteX5" fmla="*/ 60559 w 243804"/>
                  <a:gd name="connsiteY5" fmla="*/ 80628 h 136823"/>
                  <a:gd name="connsiteX6" fmla="*/ 153405 w 243804"/>
                  <a:gd name="connsiteY6" fmla="*/ 127050 h 136823"/>
                  <a:gd name="connsiteX7" fmla="*/ 180280 w 243804"/>
                  <a:gd name="connsiteY7" fmla="*/ 136823 h 136823"/>
                  <a:gd name="connsiteX8" fmla="*/ 92323 w 243804"/>
                  <a:gd name="connsiteY8" fmla="*/ 90401 h 136823"/>
                  <a:gd name="connsiteX9" fmla="*/ 48343 w 243804"/>
                  <a:gd name="connsiteY9" fmla="*/ 61082 h 136823"/>
                  <a:gd name="connsiteX10" fmla="*/ 33684 w 243804"/>
                  <a:gd name="connsiteY10" fmla="*/ 29319 h 136823"/>
                  <a:gd name="connsiteX11" fmla="*/ 158290 w 243804"/>
                  <a:gd name="connsiteY11" fmla="*/ 29319 h 136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43804" h="136823">
                    <a:moveTo>
                      <a:pt x="158290" y="29319"/>
                    </a:moveTo>
                    <a:cubicBezTo>
                      <a:pt x="187609" y="34206"/>
                      <a:pt x="216929" y="39092"/>
                      <a:pt x="243804" y="46422"/>
                    </a:cubicBezTo>
                    <a:cubicBezTo>
                      <a:pt x="214486" y="34206"/>
                      <a:pt x="182723" y="24433"/>
                      <a:pt x="150960" y="17103"/>
                    </a:cubicBezTo>
                    <a:cubicBezTo>
                      <a:pt x="119198" y="9773"/>
                      <a:pt x="87436" y="0"/>
                      <a:pt x="55674" y="0"/>
                    </a:cubicBezTo>
                    <a:cubicBezTo>
                      <a:pt x="36126" y="0"/>
                      <a:pt x="-15182" y="2443"/>
                      <a:pt x="4364" y="34206"/>
                    </a:cubicBezTo>
                    <a:cubicBezTo>
                      <a:pt x="16581" y="56195"/>
                      <a:pt x="38571" y="68411"/>
                      <a:pt x="60559" y="80628"/>
                    </a:cubicBezTo>
                    <a:cubicBezTo>
                      <a:pt x="89879" y="97731"/>
                      <a:pt x="121641" y="112390"/>
                      <a:pt x="153405" y="127050"/>
                    </a:cubicBezTo>
                    <a:cubicBezTo>
                      <a:pt x="163177" y="129493"/>
                      <a:pt x="170506" y="134380"/>
                      <a:pt x="180280" y="136823"/>
                    </a:cubicBezTo>
                    <a:cubicBezTo>
                      <a:pt x="150960" y="124607"/>
                      <a:pt x="121641" y="107504"/>
                      <a:pt x="92323" y="90401"/>
                    </a:cubicBezTo>
                    <a:cubicBezTo>
                      <a:pt x="77662" y="80628"/>
                      <a:pt x="63003" y="73298"/>
                      <a:pt x="48343" y="61082"/>
                    </a:cubicBezTo>
                    <a:cubicBezTo>
                      <a:pt x="33684" y="51309"/>
                      <a:pt x="31241" y="39092"/>
                      <a:pt x="33684" y="29319"/>
                    </a:cubicBezTo>
                    <a:cubicBezTo>
                      <a:pt x="65446" y="7330"/>
                      <a:pt x="126528" y="21989"/>
                      <a:pt x="158290" y="29319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54" name="Freeform: Shape 3453">
                <a:extLst>
                  <a:ext uri="{FF2B5EF4-FFF2-40B4-BE49-F238E27FC236}">
                    <a16:creationId xmlns:a16="http://schemas.microsoft.com/office/drawing/2014/main" id="{F6F7EE5B-9A16-4B7E-828F-FB295300AFAC}"/>
                  </a:ext>
                </a:extLst>
              </p:cNvPr>
              <p:cNvSpPr/>
              <p:nvPr/>
            </p:nvSpPr>
            <p:spPr>
              <a:xfrm>
                <a:off x="11576253" y="833685"/>
                <a:ext cx="327479" cy="124984"/>
              </a:xfrm>
              <a:custGeom>
                <a:avLst/>
                <a:gdLst>
                  <a:gd name="connsiteX0" fmla="*/ 271204 w 327479"/>
                  <a:gd name="connsiteY0" fmla="*/ 124985 h 124984"/>
                  <a:gd name="connsiteX1" fmla="*/ 290750 w 327479"/>
                  <a:gd name="connsiteY1" fmla="*/ 120098 h 124984"/>
                  <a:gd name="connsiteX2" fmla="*/ 324955 w 327479"/>
                  <a:gd name="connsiteY2" fmla="*/ 95665 h 124984"/>
                  <a:gd name="connsiteX3" fmla="*/ 310296 w 327479"/>
                  <a:gd name="connsiteY3" fmla="*/ 54130 h 124984"/>
                  <a:gd name="connsiteX4" fmla="*/ 124608 w 327479"/>
                  <a:gd name="connsiteY4" fmla="*/ 2821 h 124984"/>
                  <a:gd name="connsiteX5" fmla="*/ 0 w 327479"/>
                  <a:gd name="connsiteY5" fmla="*/ 2821 h 124984"/>
                  <a:gd name="connsiteX6" fmla="*/ 56195 w 327479"/>
                  <a:gd name="connsiteY6" fmla="*/ 7708 h 124984"/>
                  <a:gd name="connsiteX7" fmla="*/ 168586 w 327479"/>
                  <a:gd name="connsiteY7" fmla="*/ 19924 h 124984"/>
                  <a:gd name="connsiteX8" fmla="*/ 261430 w 327479"/>
                  <a:gd name="connsiteY8" fmla="*/ 46800 h 124984"/>
                  <a:gd name="connsiteX9" fmla="*/ 305409 w 327479"/>
                  <a:gd name="connsiteY9" fmla="*/ 107882 h 124984"/>
                  <a:gd name="connsiteX10" fmla="*/ 271204 w 327479"/>
                  <a:gd name="connsiteY10" fmla="*/ 124985 h 124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7479" h="124984">
                    <a:moveTo>
                      <a:pt x="271204" y="124985"/>
                    </a:moveTo>
                    <a:cubicBezTo>
                      <a:pt x="278533" y="124985"/>
                      <a:pt x="283420" y="122542"/>
                      <a:pt x="290750" y="120098"/>
                    </a:cubicBezTo>
                    <a:cubicBezTo>
                      <a:pt x="302966" y="115212"/>
                      <a:pt x="320069" y="110325"/>
                      <a:pt x="324955" y="95665"/>
                    </a:cubicBezTo>
                    <a:cubicBezTo>
                      <a:pt x="332286" y="78563"/>
                      <a:pt x="322512" y="63903"/>
                      <a:pt x="310296" y="54130"/>
                    </a:cubicBezTo>
                    <a:cubicBezTo>
                      <a:pt x="261430" y="10151"/>
                      <a:pt x="185689" y="7708"/>
                      <a:pt x="124608" y="2821"/>
                    </a:cubicBezTo>
                    <a:cubicBezTo>
                      <a:pt x="83072" y="378"/>
                      <a:pt x="41536" y="-2065"/>
                      <a:pt x="0" y="2821"/>
                    </a:cubicBezTo>
                    <a:cubicBezTo>
                      <a:pt x="19546" y="2821"/>
                      <a:pt x="36649" y="5265"/>
                      <a:pt x="56195" y="7708"/>
                    </a:cubicBezTo>
                    <a:cubicBezTo>
                      <a:pt x="92844" y="12594"/>
                      <a:pt x="131937" y="12594"/>
                      <a:pt x="168586" y="19924"/>
                    </a:cubicBezTo>
                    <a:cubicBezTo>
                      <a:pt x="200348" y="27254"/>
                      <a:pt x="232111" y="34584"/>
                      <a:pt x="261430" y="46800"/>
                    </a:cubicBezTo>
                    <a:cubicBezTo>
                      <a:pt x="283420" y="54130"/>
                      <a:pt x="334728" y="78563"/>
                      <a:pt x="305409" y="107882"/>
                    </a:cubicBezTo>
                    <a:cubicBezTo>
                      <a:pt x="298079" y="117655"/>
                      <a:pt x="285863" y="122542"/>
                      <a:pt x="271204" y="124985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55" name="Freeform: Shape 3454">
                <a:extLst>
                  <a:ext uri="{FF2B5EF4-FFF2-40B4-BE49-F238E27FC236}">
                    <a16:creationId xmlns:a16="http://schemas.microsoft.com/office/drawing/2014/main" id="{EDD39BA2-E6A0-419A-BB28-7D468ACD206A}"/>
                  </a:ext>
                </a:extLst>
              </p:cNvPr>
              <p:cNvSpPr/>
              <p:nvPr/>
            </p:nvSpPr>
            <p:spPr>
              <a:xfrm>
                <a:off x="11671541" y="1178844"/>
                <a:ext cx="168731" cy="126770"/>
              </a:xfrm>
              <a:custGeom>
                <a:avLst/>
                <a:gdLst>
                  <a:gd name="connsiteX0" fmla="*/ 4887 w 168731"/>
                  <a:gd name="connsiteY0" fmla="*/ 126771 h 126770"/>
                  <a:gd name="connsiteX1" fmla="*/ 114834 w 168731"/>
                  <a:gd name="connsiteY1" fmla="*/ 92565 h 126770"/>
                  <a:gd name="connsiteX2" fmla="*/ 156368 w 168731"/>
                  <a:gd name="connsiteY2" fmla="*/ 60802 h 126770"/>
                  <a:gd name="connsiteX3" fmla="*/ 161255 w 168731"/>
                  <a:gd name="connsiteY3" fmla="*/ 11937 h 126770"/>
                  <a:gd name="connsiteX4" fmla="*/ 83070 w 168731"/>
                  <a:gd name="connsiteY4" fmla="*/ 4607 h 126770"/>
                  <a:gd name="connsiteX5" fmla="*/ 0 w 168731"/>
                  <a:gd name="connsiteY5" fmla="*/ 31483 h 126770"/>
                  <a:gd name="connsiteX6" fmla="*/ 53752 w 168731"/>
                  <a:gd name="connsiteY6" fmla="*/ 16823 h 126770"/>
                  <a:gd name="connsiteX7" fmla="*/ 122163 w 168731"/>
                  <a:gd name="connsiteY7" fmla="*/ 11937 h 126770"/>
                  <a:gd name="connsiteX8" fmla="*/ 87957 w 168731"/>
                  <a:gd name="connsiteY8" fmla="*/ 87678 h 126770"/>
                  <a:gd name="connsiteX9" fmla="*/ 4887 w 168731"/>
                  <a:gd name="connsiteY9" fmla="*/ 126771 h 126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8731" h="126770">
                    <a:moveTo>
                      <a:pt x="4887" y="126771"/>
                    </a:moveTo>
                    <a:cubicBezTo>
                      <a:pt x="43979" y="119441"/>
                      <a:pt x="80628" y="109668"/>
                      <a:pt x="114834" y="92565"/>
                    </a:cubicBezTo>
                    <a:cubicBezTo>
                      <a:pt x="129493" y="85235"/>
                      <a:pt x="146596" y="75462"/>
                      <a:pt x="156368" y="60802"/>
                    </a:cubicBezTo>
                    <a:cubicBezTo>
                      <a:pt x="166142" y="48586"/>
                      <a:pt x="175916" y="24153"/>
                      <a:pt x="161255" y="11937"/>
                    </a:cubicBezTo>
                    <a:cubicBezTo>
                      <a:pt x="141709" y="-5166"/>
                      <a:pt x="105060" y="-279"/>
                      <a:pt x="83070" y="4607"/>
                    </a:cubicBezTo>
                    <a:cubicBezTo>
                      <a:pt x="56195" y="9494"/>
                      <a:pt x="26875" y="21710"/>
                      <a:pt x="0" y="31483"/>
                    </a:cubicBezTo>
                    <a:cubicBezTo>
                      <a:pt x="17103" y="26597"/>
                      <a:pt x="36649" y="21710"/>
                      <a:pt x="53752" y="16823"/>
                    </a:cubicBezTo>
                    <a:cubicBezTo>
                      <a:pt x="70854" y="14380"/>
                      <a:pt x="105060" y="-279"/>
                      <a:pt x="122163" y="11937"/>
                    </a:cubicBezTo>
                    <a:cubicBezTo>
                      <a:pt x="153926" y="33926"/>
                      <a:pt x="105060" y="75462"/>
                      <a:pt x="87957" y="87678"/>
                    </a:cubicBezTo>
                    <a:cubicBezTo>
                      <a:pt x="63524" y="109668"/>
                      <a:pt x="36649" y="119441"/>
                      <a:pt x="4887" y="126771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56" name="Freeform: Shape 3455">
                <a:extLst>
                  <a:ext uri="{FF2B5EF4-FFF2-40B4-BE49-F238E27FC236}">
                    <a16:creationId xmlns:a16="http://schemas.microsoft.com/office/drawing/2014/main" id="{E83320B7-0B76-49BE-87F6-7A883E002C8C}"/>
                  </a:ext>
                </a:extLst>
              </p:cNvPr>
              <p:cNvSpPr/>
              <p:nvPr/>
            </p:nvSpPr>
            <p:spPr>
              <a:xfrm>
                <a:off x="11524944" y="1360458"/>
                <a:ext cx="232296" cy="179710"/>
              </a:xfrm>
              <a:custGeom>
                <a:avLst/>
                <a:gdLst>
                  <a:gd name="connsiteX0" fmla="*/ 163699 w 232296"/>
                  <a:gd name="connsiteY0" fmla="*/ 147948 h 179710"/>
                  <a:gd name="connsiteX1" fmla="*/ 139267 w 232296"/>
                  <a:gd name="connsiteY1" fmla="*/ 179710 h 179710"/>
                  <a:gd name="connsiteX2" fmla="*/ 190575 w 232296"/>
                  <a:gd name="connsiteY2" fmla="*/ 128402 h 179710"/>
                  <a:gd name="connsiteX3" fmla="*/ 232111 w 232296"/>
                  <a:gd name="connsiteY3" fmla="*/ 40444 h 179710"/>
                  <a:gd name="connsiteX4" fmla="*/ 166142 w 232296"/>
                  <a:gd name="connsiteY4" fmla="*/ 1352 h 179710"/>
                  <a:gd name="connsiteX5" fmla="*/ 90401 w 232296"/>
                  <a:gd name="connsiteY5" fmla="*/ 35558 h 179710"/>
                  <a:gd name="connsiteX6" fmla="*/ 0 w 232296"/>
                  <a:gd name="connsiteY6" fmla="*/ 121072 h 179710"/>
                  <a:gd name="connsiteX7" fmla="*/ 61082 w 232296"/>
                  <a:gd name="connsiteY7" fmla="*/ 77093 h 179710"/>
                  <a:gd name="connsiteX8" fmla="*/ 188132 w 232296"/>
                  <a:gd name="connsiteY8" fmla="*/ 30671 h 179710"/>
                  <a:gd name="connsiteX9" fmla="*/ 163699 w 232296"/>
                  <a:gd name="connsiteY9" fmla="*/ 147948 h 179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2296" h="179710">
                    <a:moveTo>
                      <a:pt x="163699" y="147948"/>
                    </a:moveTo>
                    <a:cubicBezTo>
                      <a:pt x="156368" y="157721"/>
                      <a:pt x="146596" y="169937"/>
                      <a:pt x="139267" y="179710"/>
                    </a:cubicBezTo>
                    <a:cubicBezTo>
                      <a:pt x="156368" y="162608"/>
                      <a:pt x="175916" y="145505"/>
                      <a:pt x="190575" y="128402"/>
                    </a:cubicBezTo>
                    <a:cubicBezTo>
                      <a:pt x="212565" y="103969"/>
                      <a:pt x="234553" y="74650"/>
                      <a:pt x="232111" y="40444"/>
                    </a:cubicBezTo>
                    <a:cubicBezTo>
                      <a:pt x="229666" y="3795"/>
                      <a:pt x="195462" y="-3535"/>
                      <a:pt x="166142" y="1352"/>
                    </a:cubicBezTo>
                    <a:cubicBezTo>
                      <a:pt x="136822" y="6238"/>
                      <a:pt x="112390" y="18455"/>
                      <a:pt x="90401" y="35558"/>
                    </a:cubicBezTo>
                    <a:cubicBezTo>
                      <a:pt x="56195" y="59990"/>
                      <a:pt x="26875" y="89309"/>
                      <a:pt x="0" y="121072"/>
                    </a:cubicBezTo>
                    <a:cubicBezTo>
                      <a:pt x="21989" y="103969"/>
                      <a:pt x="43979" y="86866"/>
                      <a:pt x="61082" y="77093"/>
                    </a:cubicBezTo>
                    <a:cubicBezTo>
                      <a:pt x="95287" y="55104"/>
                      <a:pt x="141709" y="8682"/>
                      <a:pt x="188132" y="30671"/>
                    </a:cubicBezTo>
                    <a:cubicBezTo>
                      <a:pt x="239440" y="50217"/>
                      <a:pt x="183245" y="121072"/>
                      <a:pt x="163699" y="147948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57" name="Freeform: Shape 3456">
                <a:extLst>
                  <a:ext uri="{FF2B5EF4-FFF2-40B4-BE49-F238E27FC236}">
                    <a16:creationId xmlns:a16="http://schemas.microsoft.com/office/drawing/2014/main" id="{5EB84448-0E3A-4330-BFA6-F03C2EADBC63}"/>
                  </a:ext>
                </a:extLst>
              </p:cNvPr>
              <p:cNvSpPr/>
              <p:nvPr/>
            </p:nvSpPr>
            <p:spPr>
              <a:xfrm>
                <a:off x="11801034" y="1358069"/>
                <a:ext cx="109947" cy="304262"/>
              </a:xfrm>
              <a:custGeom>
                <a:avLst/>
                <a:gdLst>
                  <a:gd name="connsiteX0" fmla="*/ 107504 w 109947"/>
                  <a:gd name="connsiteY0" fmla="*/ 199202 h 304262"/>
                  <a:gd name="connsiteX1" fmla="*/ 102618 w 109947"/>
                  <a:gd name="connsiteY1" fmla="*/ 86811 h 304262"/>
                  <a:gd name="connsiteX2" fmla="*/ 78185 w 109947"/>
                  <a:gd name="connsiteY2" fmla="*/ 11070 h 304262"/>
                  <a:gd name="connsiteX3" fmla="*/ 19546 w 109947"/>
                  <a:gd name="connsiteY3" fmla="*/ 55049 h 304262"/>
                  <a:gd name="connsiteX4" fmla="*/ 2443 w 109947"/>
                  <a:gd name="connsiteY4" fmla="*/ 155223 h 304262"/>
                  <a:gd name="connsiteX5" fmla="*/ 0 w 109947"/>
                  <a:gd name="connsiteY5" fmla="*/ 233408 h 304262"/>
                  <a:gd name="connsiteX6" fmla="*/ 21990 w 109947"/>
                  <a:gd name="connsiteY6" fmla="*/ 121017 h 304262"/>
                  <a:gd name="connsiteX7" fmla="*/ 36649 w 109947"/>
                  <a:gd name="connsiteY7" fmla="*/ 69708 h 304262"/>
                  <a:gd name="connsiteX8" fmla="*/ 73298 w 109947"/>
                  <a:gd name="connsiteY8" fmla="*/ 33059 h 304262"/>
                  <a:gd name="connsiteX9" fmla="*/ 85514 w 109947"/>
                  <a:gd name="connsiteY9" fmla="*/ 59935 h 304262"/>
                  <a:gd name="connsiteX10" fmla="*/ 107504 w 109947"/>
                  <a:gd name="connsiteY10" fmla="*/ 248067 h 304262"/>
                  <a:gd name="connsiteX11" fmla="*/ 109947 w 109947"/>
                  <a:gd name="connsiteY11" fmla="*/ 304262 h 304262"/>
                  <a:gd name="connsiteX12" fmla="*/ 107504 w 109947"/>
                  <a:gd name="connsiteY12" fmla="*/ 199202 h 304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9947" h="304262">
                    <a:moveTo>
                      <a:pt x="107504" y="199202"/>
                    </a:moveTo>
                    <a:cubicBezTo>
                      <a:pt x="107504" y="162553"/>
                      <a:pt x="107504" y="123461"/>
                      <a:pt x="102618" y="86811"/>
                    </a:cubicBezTo>
                    <a:cubicBezTo>
                      <a:pt x="100173" y="59935"/>
                      <a:pt x="95288" y="30616"/>
                      <a:pt x="78185" y="11070"/>
                    </a:cubicBezTo>
                    <a:cubicBezTo>
                      <a:pt x="51308" y="-23136"/>
                      <a:pt x="26875" y="30616"/>
                      <a:pt x="19546" y="55049"/>
                    </a:cubicBezTo>
                    <a:cubicBezTo>
                      <a:pt x="9774" y="86811"/>
                      <a:pt x="4887" y="121017"/>
                      <a:pt x="2443" y="155223"/>
                    </a:cubicBezTo>
                    <a:cubicBezTo>
                      <a:pt x="2443" y="182099"/>
                      <a:pt x="0" y="208975"/>
                      <a:pt x="0" y="233408"/>
                    </a:cubicBezTo>
                    <a:cubicBezTo>
                      <a:pt x="7330" y="196759"/>
                      <a:pt x="12216" y="157666"/>
                      <a:pt x="21990" y="121017"/>
                    </a:cubicBezTo>
                    <a:cubicBezTo>
                      <a:pt x="26875" y="103914"/>
                      <a:pt x="31762" y="86811"/>
                      <a:pt x="36649" y="69708"/>
                    </a:cubicBezTo>
                    <a:cubicBezTo>
                      <a:pt x="39092" y="62379"/>
                      <a:pt x="53752" y="15957"/>
                      <a:pt x="73298" y="33059"/>
                    </a:cubicBezTo>
                    <a:cubicBezTo>
                      <a:pt x="80628" y="40389"/>
                      <a:pt x="83072" y="52606"/>
                      <a:pt x="85514" y="59935"/>
                    </a:cubicBezTo>
                    <a:cubicBezTo>
                      <a:pt x="107504" y="121017"/>
                      <a:pt x="92844" y="186985"/>
                      <a:pt x="107504" y="248067"/>
                    </a:cubicBezTo>
                    <a:cubicBezTo>
                      <a:pt x="107504" y="267613"/>
                      <a:pt x="107504" y="284716"/>
                      <a:pt x="109947" y="304262"/>
                    </a:cubicBezTo>
                    <a:cubicBezTo>
                      <a:pt x="107504" y="272500"/>
                      <a:pt x="107504" y="235851"/>
                      <a:pt x="107504" y="199202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58" name="Freeform: Shape 3457">
                <a:extLst>
                  <a:ext uri="{FF2B5EF4-FFF2-40B4-BE49-F238E27FC236}">
                    <a16:creationId xmlns:a16="http://schemas.microsoft.com/office/drawing/2014/main" id="{E233E7DA-D37F-4A69-A366-BC3300E93A1F}"/>
                  </a:ext>
                </a:extLst>
              </p:cNvPr>
              <p:cNvSpPr/>
              <p:nvPr/>
            </p:nvSpPr>
            <p:spPr>
              <a:xfrm>
                <a:off x="12142712" y="887815"/>
                <a:ext cx="61461" cy="75741"/>
              </a:xfrm>
              <a:custGeom>
                <a:avLst/>
                <a:gdLst>
                  <a:gd name="connsiteX0" fmla="*/ 46802 w 61461"/>
                  <a:gd name="connsiteY0" fmla="*/ 9773 h 75741"/>
                  <a:gd name="connsiteX1" fmla="*/ 61461 w 61461"/>
                  <a:gd name="connsiteY1" fmla="*/ 12216 h 75741"/>
                  <a:gd name="connsiteX2" fmla="*/ 29699 w 61461"/>
                  <a:gd name="connsiteY2" fmla="*/ 0 h 75741"/>
                  <a:gd name="connsiteX3" fmla="*/ 380 w 61461"/>
                  <a:gd name="connsiteY3" fmla="*/ 29319 h 75741"/>
                  <a:gd name="connsiteX4" fmla="*/ 17483 w 61461"/>
                  <a:gd name="connsiteY4" fmla="*/ 75741 h 75741"/>
                  <a:gd name="connsiteX5" fmla="*/ 10153 w 61461"/>
                  <a:gd name="connsiteY5" fmla="*/ 34206 h 75741"/>
                  <a:gd name="connsiteX6" fmla="*/ 46802 w 61461"/>
                  <a:gd name="connsiteY6" fmla="*/ 9773 h 75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461" h="75741">
                    <a:moveTo>
                      <a:pt x="46802" y="9773"/>
                    </a:moveTo>
                    <a:cubicBezTo>
                      <a:pt x="51688" y="9773"/>
                      <a:pt x="56574" y="9773"/>
                      <a:pt x="61461" y="12216"/>
                    </a:cubicBezTo>
                    <a:cubicBezTo>
                      <a:pt x="51688" y="4886"/>
                      <a:pt x="41915" y="0"/>
                      <a:pt x="29699" y="0"/>
                    </a:cubicBezTo>
                    <a:cubicBezTo>
                      <a:pt x="12596" y="0"/>
                      <a:pt x="2822" y="14660"/>
                      <a:pt x="380" y="29319"/>
                    </a:cubicBezTo>
                    <a:cubicBezTo>
                      <a:pt x="-2063" y="46422"/>
                      <a:pt x="7709" y="63525"/>
                      <a:pt x="17483" y="75741"/>
                    </a:cubicBezTo>
                    <a:cubicBezTo>
                      <a:pt x="10153" y="63525"/>
                      <a:pt x="5266" y="48865"/>
                      <a:pt x="10153" y="34206"/>
                    </a:cubicBezTo>
                    <a:cubicBezTo>
                      <a:pt x="19925" y="24433"/>
                      <a:pt x="32142" y="12216"/>
                      <a:pt x="46802" y="9773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59" name="Freeform: Shape 3458">
                <a:extLst>
                  <a:ext uri="{FF2B5EF4-FFF2-40B4-BE49-F238E27FC236}">
                    <a16:creationId xmlns:a16="http://schemas.microsoft.com/office/drawing/2014/main" id="{22EFEC17-FDCF-40FB-8219-87094101AAE8}"/>
                  </a:ext>
                </a:extLst>
              </p:cNvPr>
              <p:cNvSpPr/>
              <p:nvPr/>
            </p:nvSpPr>
            <p:spPr>
              <a:xfrm>
                <a:off x="12056474" y="1014597"/>
                <a:ext cx="113493" cy="105329"/>
              </a:xfrm>
              <a:custGeom>
                <a:avLst/>
                <a:gdLst>
                  <a:gd name="connsiteX0" fmla="*/ 69515 w 113493"/>
                  <a:gd name="connsiteY0" fmla="*/ 24701 h 105329"/>
                  <a:gd name="connsiteX1" fmla="*/ 32866 w 113493"/>
                  <a:gd name="connsiteY1" fmla="*/ 268 h 105329"/>
                  <a:gd name="connsiteX2" fmla="*/ 1103 w 113493"/>
                  <a:gd name="connsiteY2" fmla="*/ 27144 h 105329"/>
                  <a:gd name="connsiteX3" fmla="*/ 20649 w 113493"/>
                  <a:gd name="connsiteY3" fmla="*/ 100443 h 105329"/>
                  <a:gd name="connsiteX4" fmla="*/ 23093 w 113493"/>
                  <a:gd name="connsiteY4" fmla="*/ 105329 h 105329"/>
                  <a:gd name="connsiteX5" fmla="*/ 20649 w 113493"/>
                  <a:gd name="connsiteY5" fmla="*/ 97999 h 105329"/>
                  <a:gd name="connsiteX6" fmla="*/ 15762 w 113493"/>
                  <a:gd name="connsiteY6" fmla="*/ 56464 h 105329"/>
                  <a:gd name="connsiteX7" fmla="*/ 59742 w 113493"/>
                  <a:gd name="connsiteY7" fmla="*/ 36917 h 105329"/>
                  <a:gd name="connsiteX8" fmla="*/ 93947 w 113493"/>
                  <a:gd name="connsiteY8" fmla="*/ 58907 h 105329"/>
                  <a:gd name="connsiteX9" fmla="*/ 113493 w 113493"/>
                  <a:gd name="connsiteY9" fmla="*/ 83340 h 105329"/>
                  <a:gd name="connsiteX10" fmla="*/ 108608 w 113493"/>
                  <a:gd name="connsiteY10" fmla="*/ 73566 h 105329"/>
                  <a:gd name="connsiteX11" fmla="*/ 69515 w 113493"/>
                  <a:gd name="connsiteY11" fmla="*/ 24701 h 105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3493" h="105329">
                    <a:moveTo>
                      <a:pt x="69515" y="24701"/>
                    </a:moveTo>
                    <a:cubicBezTo>
                      <a:pt x="59742" y="14928"/>
                      <a:pt x="47526" y="2712"/>
                      <a:pt x="32866" y="268"/>
                    </a:cubicBezTo>
                    <a:cubicBezTo>
                      <a:pt x="15762" y="-2175"/>
                      <a:pt x="3546" y="12485"/>
                      <a:pt x="1103" y="27144"/>
                    </a:cubicBezTo>
                    <a:cubicBezTo>
                      <a:pt x="-3783" y="54020"/>
                      <a:pt x="8433" y="80896"/>
                      <a:pt x="20649" y="100443"/>
                    </a:cubicBezTo>
                    <a:cubicBezTo>
                      <a:pt x="20649" y="102886"/>
                      <a:pt x="23093" y="102886"/>
                      <a:pt x="23093" y="105329"/>
                    </a:cubicBezTo>
                    <a:cubicBezTo>
                      <a:pt x="23093" y="102886"/>
                      <a:pt x="20649" y="100443"/>
                      <a:pt x="20649" y="97999"/>
                    </a:cubicBezTo>
                    <a:cubicBezTo>
                      <a:pt x="13320" y="83340"/>
                      <a:pt x="13320" y="68680"/>
                      <a:pt x="15762" y="56464"/>
                    </a:cubicBezTo>
                    <a:cubicBezTo>
                      <a:pt x="27979" y="36917"/>
                      <a:pt x="42639" y="29588"/>
                      <a:pt x="59742" y="36917"/>
                    </a:cubicBezTo>
                    <a:cubicBezTo>
                      <a:pt x="71959" y="41804"/>
                      <a:pt x="84175" y="49134"/>
                      <a:pt x="93947" y="58907"/>
                    </a:cubicBezTo>
                    <a:cubicBezTo>
                      <a:pt x="101277" y="66237"/>
                      <a:pt x="108608" y="76010"/>
                      <a:pt x="113493" y="83340"/>
                    </a:cubicBezTo>
                    <a:cubicBezTo>
                      <a:pt x="111050" y="80896"/>
                      <a:pt x="108608" y="76010"/>
                      <a:pt x="108608" y="73566"/>
                    </a:cubicBezTo>
                    <a:cubicBezTo>
                      <a:pt x="96391" y="58907"/>
                      <a:pt x="84175" y="39361"/>
                      <a:pt x="69515" y="24701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60" name="Freeform: Shape 3459">
                <a:extLst>
                  <a:ext uri="{FF2B5EF4-FFF2-40B4-BE49-F238E27FC236}">
                    <a16:creationId xmlns:a16="http://schemas.microsoft.com/office/drawing/2014/main" id="{11A78C8C-FCCA-41DF-A4AC-9F4BE62E07D6}"/>
                  </a:ext>
                </a:extLst>
              </p:cNvPr>
              <p:cNvSpPr/>
              <p:nvPr/>
            </p:nvSpPr>
            <p:spPr>
              <a:xfrm>
                <a:off x="11944224" y="1151883"/>
                <a:ext cx="120682" cy="173277"/>
              </a:xfrm>
              <a:custGeom>
                <a:avLst/>
                <a:gdLst>
                  <a:gd name="connsiteX0" fmla="*/ 93807 w 120682"/>
                  <a:gd name="connsiteY0" fmla="*/ 51114 h 173277"/>
                  <a:gd name="connsiteX1" fmla="*/ 59601 w 120682"/>
                  <a:gd name="connsiteY1" fmla="*/ 4692 h 173277"/>
                  <a:gd name="connsiteX2" fmla="*/ 5849 w 120682"/>
                  <a:gd name="connsiteY2" fmla="*/ 38898 h 173277"/>
                  <a:gd name="connsiteX3" fmla="*/ 3406 w 120682"/>
                  <a:gd name="connsiteY3" fmla="*/ 126856 h 173277"/>
                  <a:gd name="connsiteX4" fmla="*/ 18065 w 120682"/>
                  <a:gd name="connsiteY4" fmla="*/ 173278 h 173277"/>
                  <a:gd name="connsiteX5" fmla="*/ 42498 w 120682"/>
                  <a:gd name="connsiteY5" fmla="*/ 29125 h 173277"/>
                  <a:gd name="connsiteX6" fmla="*/ 66930 w 120682"/>
                  <a:gd name="connsiteY6" fmla="*/ 31568 h 173277"/>
                  <a:gd name="connsiteX7" fmla="*/ 106024 w 120682"/>
                  <a:gd name="connsiteY7" fmla="*/ 82877 h 173277"/>
                  <a:gd name="connsiteX8" fmla="*/ 120683 w 120682"/>
                  <a:gd name="connsiteY8" fmla="*/ 131742 h 173277"/>
                  <a:gd name="connsiteX9" fmla="*/ 93807 w 120682"/>
                  <a:gd name="connsiteY9" fmla="*/ 51114 h 173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0682" h="173277">
                    <a:moveTo>
                      <a:pt x="93807" y="51114"/>
                    </a:moveTo>
                    <a:cubicBezTo>
                      <a:pt x="86478" y="34011"/>
                      <a:pt x="74261" y="14465"/>
                      <a:pt x="59601" y="4692"/>
                    </a:cubicBezTo>
                    <a:cubicBezTo>
                      <a:pt x="32725" y="-9967"/>
                      <a:pt x="13180" y="12022"/>
                      <a:pt x="5849" y="38898"/>
                    </a:cubicBezTo>
                    <a:cubicBezTo>
                      <a:pt x="-1481" y="65774"/>
                      <a:pt x="-1481" y="97537"/>
                      <a:pt x="3406" y="126856"/>
                    </a:cubicBezTo>
                    <a:cubicBezTo>
                      <a:pt x="5849" y="141515"/>
                      <a:pt x="10735" y="158618"/>
                      <a:pt x="18065" y="173278"/>
                    </a:cubicBezTo>
                    <a:cubicBezTo>
                      <a:pt x="5849" y="126856"/>
                      <a:pt x="3406" y="46228"/>
                      <a:pt x="42498" y="29125"/>
                    </a:cubicBezTo>
                    <a:cubicBezTo>
                      <a:pt x="49829" y="26682"/>
                      <a:pt x="57158" y="26682"/>
                      <a:pt x="66930" y="31568"/>
                    </a:cubicBezTo>
                    <a:cubicBezTo>
                      <a:pt x="88920" y="41341"/>
                      <a:pt x="98694" y="60887"/>
                      <a:pt x="106024" y="82877"/>
                    </a:cubicBezTo>
                    <a:cubicBezTo>
                      <a:pt x="110910" y="99980"/>
                      <a:pt x="115796" y="114639"/>
                      <a:pt x="120683" y="131742"/>
                    </a:cubicBezTo>
                    <a:cubicBezTo>
                      <a:pt x="115796" y="104866"/>
                      <a:pt x="106024" y="75547"/>
                      <a:pt x="93807" y="51114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61" name="Freeform: Shape 3460">
                <a:extLst>
                  <a:ext uri="{FF2B5EF4-FFF2-40B4-BE49-F238E27FC236}">
                    <a16:creationId xmlns:a16="http://schemas.microsoft.com/office/drawing/2014/main" id="{FF8DCBD8-7527-4D51-9509-2DE49B7A171D}"/>
                  </a:ext>
                </a:extLst>
              </p:cNvPr>
              <p:cNvSpPr/>
              <p:nvPr/>
            </p:nvSpPr>
            <p:spPr>
              <a:xfrm>
                <a:off x="11556707" y="1022153"/>
                <a:ext cx="273913" cy="97772"/>
              </a:xfrm>
              <a:custGeom>
                <a:avLst/>
                <a:gdLst>
                  <a:gd name="connsiteX0" fmla="*/ 185688 w 273913"/>
                  <a:gd name="connsiteY0" fmla="*/ 97772 h 97772"/>
                  <a:gd name="connsiteX1" fmla="*/ 236997 w 273913"/>
                  <a:gd name="connsiteY1" fmla="*/ 83113 h 97772"/>
                  <a:gd name="connsiteX2" fmla="*/ 268760 w 273913"/>
                  <a:gd name="connsiteY2" fmla="*/ 24474 h 97772"/>
                  <a:gd name="connsiteX3" fmla="*/ 185688 w 273913"/>
                  <a:gd name="connsiteY3" fmla="*/ 2485 h 97772"/>
                  <a:gd name="connsiteX4" fmla="*/ 102618 w 273913"/>
                  <a:gd name="connsiteY4" fmla="*/ 19588 h 97772"/>
                  <a:gd name="connsiteX5" fmla="*/ 0 w 273913"/>
                  <a:gd name="connsiteY5" fmla="*/ 48907 h 97772"/>
                  <a:gd name="connsiteX6" fmla="*/ 39092 w 273913"/>
                  <a:gd name="connsiteY6" fmla="*/ 36691 h 97772"/>
                  <a:gd name="connsiteX7" fmla="*/ 210121 w 273913"/>
                  <a:gd name="connsiteY7" fmla="*/ 12258 h 97772"/>
                  <a:gd name="connsiteX8" fmla="*/ 241884 w 273913"/>
                  <a:gd name="connsiteY8" fmla="*/ 34247 h 97772"/>
                  <a:gd name="connsiteX9" fmla="*/ 222337 w 273913"/>
                  <a:gd name="connsiteY9" fmla="*/ 83113 h 97772"/>
                  <a:gd name="connsiteX10" fmla="*/ 185688 w 273913"/>
                  <a:gd name="connsiteY10" fmla="*/ 97772 h 97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73913" h="97772">
                    <a:moveTo>
                      <a:pt x="185688" y="97772"/>
                    </a:moveTo>
                    <a:cubicBezTo>
                      <a:pt x="202791" y="95329"/>
                      <a:pt x="222337" y="90442"/>
                      <a:pt x="236997" y="83113"/>
                    </a:cubicBezTo>
                    <a:cubicBezTo>
                      <a:pt x="256543" y="73340"/>
                      <a:pt x="285863" y="48907"/>
                      <a:pt x="268760" y="24474"/>
                    </a:cubicBezTo>
                    <a:cubicBezTo>
                      <a:pt x="251656" y="-2402"/>
                      <a:pt x="212565" y="-2402"/>
                      <a:pt x="185688" y="2485"/>
                    </a:cubicBezTo>
                    <a:cubicBezTo>
                      <a:pt x="156370" y="7371"/>
                      <a:pt x="129493" y="14701"/>
                      <a:pt x="102618" y="19588"/>
                    </a:cubicBezTo>
                    <a:cubicBezTo>
                      <a:pt x="68411" y="26917"/>
                      <a:pt x="34206" y="36691"/>
                      <a:pt x="0" y="48907"/>
                    </a:cubicBezTo>
                    <a:cubicBezTo>
                      <a:pt x="12216" y="44020"/>
                      <a:pt x="26875" y="41577"/>
                      <a:pt x="39092" y="36691"/>
                    </a:cubicBezTo>
                    <a:cubicBezTo>
                      <a:pt x="92844" y="22031"/>
                      <a:pt x="156370" y="2485"/>
                      <a:pt x="210121" y="12258"/>
                    </a:cubicBezTo>
                    <a:cubicBezTo>
                      <a:pt x="224781" y="14701"/>
                      <a:pt x="236997" y="19588"/>
                      <a:pt x="241884" y="34247"/>
                    </a:cubicBezTo>
                    <a:cubicBezTo>
                      <a:pt x="249214" y="53793"/>
                      <a:pt x="241884" y="75783"/>
                      <a:pt x="222337" y="83113"/>
                    </a:cubicBezTo>
                    <a:cubicBezTo>
                      <a:pt x="212565" y="90442"/>
                      <a:pt x="197904" y="95329"/>
                      <a:pt x="185688" y="97772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62" name="Freeform: Shape 3461">
                <a:extLst>
                  <a:ext uri="{FF2B5EF4-FFF2-40B4-BE49-F238E27FC236}">
                    <a16:creationId xmlns:a16="http://schemas.microsoft.com/office/drawing/2014/main" id="{BCC7DC44-49CD-45C7-B7A6-EE93C21C168D}"/>
                  </a:ext>
                </a:extLst>
              </p:cNvPr>
              <p:cNvSpPr/>
              <p:nvPr/>
            </p:nvSpPr>
            <p:spPr>
              <a:xfrm>
                <a:off x="11749726" y="956227"/>
                <a:ext cx="78183" cy="5972"/>
              </a:xfrm>
              <a:custGeom>
                <a:avLst/>
                <a:gdLst>
                  <a:gd name="connsiteX0" fmla="*/ 0 w 78183"/>
                  <a:gd name="connsiteY0" fmla="*/ 0 h 5972"/>
                  <a:gd name="connsiteX1" fmla="*/ 41534 w 78183"/>
                  <a:gd name="connsiteY1" fmla="*/ 4886 h 5972"/>
                  <a:gd name="connsiteX2" fmla="*/ 78183 w 78183"/>
                  <a:gd name="connsiteY2" fmla="*/ 4886 h 5972"/>
                  <a:gd name="connsiteX3" fmla="*/ 0 w 78183"/>
                  <a:gd name="connsiteY3" fmla="*/ 0 h 5972"/>
                  <a:gd name="connsiteX4" fmla="*/ 0 w 78183"/>
                  <a:gd name="connsiteY4" fmla="*/ 0 h 5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183" h="5972">
                    <a:moveTo>
                      <a:pt x="0" y="0"/>
                    </a:moveTo>
                    <a:cubicBezTo>
                      <a:pt x="14659" y="2443"/>
                      <a:pt x="26875" y="4886"/>
                      <a:pt x="41534" y="4886"/>
                    </a:cubicBezTo>
                    <a:cubicBezTo>
                      <a:pt x="53751" y="4886"/>
                      <a:pt x="65967" y="7330"/>
                      <a:pt x="78183" y="4886"/>
                    </a:cubicBezTo>
                    <a:cubicBezTo>
                      <a:pt x="48865" y="7330"/>
                      <a:pt x="19546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63" name="Freeform: Shape 3462">
                <a:extLst>
                  <a:ext uri="{FF2B5EF4-FFF2-40B4-BE49-F238E27FC236}">
                    <a16:creationId xmlns:a16="http://schemas.microsoft.com/office/drawing/2014/main" id="{8414C625-A609-4CE8-8620-BB60EDB3C49D}"/>
                  </a:ext>
                </a:extLst>
              </p:cNvPr>
              <p:cNvSpPr/>
              <p:nvPr/>
            </p:nvSpPr>
            <p:spPr>
              <a:xfrm>
                <a:off x="11688644" y="562860"/>
                <a:ext cx="291528" cy="241045"/>
              </a:xfrm>
              <a:custGeom>
                <a:avLst/>
                <a:gdLst>
                  <a:gd name="connsiteX0" fmla="*/ 227224 w 291528"/>
                  <a:gd name="connsiteY0" fmla="*/ 239440 h 241045"/>
                  <a:gd name="connsiteX1" fmla="*/ 273645 w 291528"/>
                  <a:gd name="connsiteY1" fmla="*/ 236997 h 241045"/>
                  <a:gd name="connsiteX2" fmla="*/ 256543 w 291528"/>
                  <a:gd name="connsiteY2" fmla="*/ 149040 h 241045"/>
                  <a:gd name="connsiteX3" fmla="*/ 0 w 291528"/>
                  <a:gd name="connsiteY3" fmla="*/ 0 h 241045"/>
                  <a:gd name="connsiteX4" fmla="*/ 83070 w 291528"/>
                  <a:gd name="connsiteY4" fmla="*/ 46422 h 241045"/>
                  <a:gd name="connsiteX5" fmla="*/ 215007 w 291528"/>
                  <a:gd name="connsiteY5" fmla="*/ 139266 h 241045"/>
                  <a:gd name="connsiteX6" fmla="*/ 258986 w 291528"/>
                  <a:gd name="connsiteY6" fmla="*/ 190575 h 241045"/>
                  <a:gd name="connsiteX7" fmla="*/ 227224 w 291528"/>
                  <a:gd name="connsiteY7" fmla="*/ 239440 h 241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1528" h="241045">
                    <a:moveTo>
                      <a:pt x="227224" y="239440"/>
                    </a:moveTo>
                    <a:cubicBezTo>
                      <a:pt x="244327" y="241884"/>
                      <a:pt x="261429" y="241884"/>
                      <a:pt x="273645" y="236997"/>
                    </a:cubicBezTo>
                    <a:cubicBezTo>
                      <a:pt x="315181" y="219894"/>
                      <a:pt x="273645" y="168586"/>
                      <a:pt x="256543" y="149040"/>
                    </a:cubicBezTo>
                    <a:cubicBezTo>
                      <a:pt x="185688" y="75742"/>
                      <a:pt x="95287" y="36649"/>
                      <a:pt x="0" y="0"/>
                    </a:cubicBezTo>
                    <a:cubicBezTo>
                      <a:pt x="26875" y="14660"/>
                      <a:pt x="56195" y="29319"/>
                      <a:pt x="83070" y="46422"/>
                    </a:cubicBezTo>
                    <a:cubicBezTo>
                      <a:pt x="129493" y="73298"/>
                      <a:pt x="175914" y="100174"/>
                      <a:pt x="215007" y="139266"/>
                    </a:cubicBezTo>
                    <a:cubicBezTo>
                      <a:pt x="229666" y="156369"/>
                      <a:pt x="246770" y="171029"/>
                      <a:pt x="258986" y="190575"/>
                    </a:cubicBezTo>
                    <a:cubicBezTo>
                      <a:pt x="285861" y="227224"/>
                      <a:pt x="261429" y="236997"/>
                      <a:pt x="227224" y="23944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64" name="Freeform: Shape 3463">
                <a:extLst>
                  <a:ext uri="{FF2B5EF4-FFF2-40B4-BE49-F238E27FC236}">
                    <a16:creationId xmlns:a16="http://schemas.microsoft.com/office/drawing/2014/main" id="{379477C7-91B7-41C9-B7E9-A419A7960464}"/>
                  </a:ext>
                </a:extLst>
              </p:cNvPr>
              <p:cNvSpPr/>
              <p:nvPr/>
            </p:nvSpPr>
            <p:spPr>
              <a:xfrm>
                <a:off x="11783930" y="477346"/>
                <a:ext cx="295975" cy="197552"/>
              </a:xfrm>
              <a:custGeom>
                <a:avLst/>
                <a:gdLst>
                  <a:gd name="connsiteX0" fmla="*/ 229668 w 295975"/>
                  <a:gd name="connsiteY0" fmla="*/ 168586 h 197552"/>
                  <a:gd name="connsiteX1" fmla="*/ 158813 w 295975"/>
                  <a:gd name="connsiteY1" fmla="*/ 124607 h 197552"/>
                  <a:gd name="connsiteX2" fmla="*/ 97731 w 295975"/>
                  <a:gd name="connsiteY2" fmla="*/ 80628 h 197552"/>
                  <a:gd name="connsiteX3" fmla="*/ 97731 w 295975"/>
                  <a:gd name="connsiteY3" fmla="*/ 80628 h 197552"/>
                  <a:gd name="connsiteX4" fmla="*/ 0 w 295975"/>
                  <a:gd name="connsiteY4" fmla="*/ 0 h 197552"/>
                  <a:gd name="connsiteX5" fmla="*/ 173473 w 295975"/>
                  <a:gd name="connsiteY5" fmla="*/ 153926 h 197552"/>
                  <a:gd name="connsiteX6" fmla="*/ 249214 w 295975"/>
                  <a:gd name="connsiteY6" fmla="*/ 193018 h 197552"/>
                  <a:gd name="connsiteX7" fmla="*/ 285863 w 295975"/>
                  <a:gd name="connsiteY7" fmla="*/ 195461 h 197552"/>
                  <a:gd name="connsiteX8" fmla="*/ 293192 w 295975"/>
                  <a:gd name="connsiteY8" fmla="*/ 161256 h 197552"/>
                  <a:gd name="connsiteX9" fmla="*/ 219894 w 295975"/>
                  <a:gd name="connsiteY9" fmla="*/ 63525 h 197552"/>
                  <a:gd name="connsiteX10" fmla="*/ 268760 w 295975"/>
                  <a:gd name="connsiteY10" fmla="*/ 139266 h 197552"/>
                  <a:gd name="connsiteX11" fmla="*/ 229668 w 295975"/>
                  <a:gd name="connsiteY11" fmla="*/ 168586 h 197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95975" h="197552">
                    <a:moveTo>
                      <a:pt x="229668" y="168586"/>
                    </a:moveTo>
                    <a:cubicBezTo>
                      <a:pt x="205235" y="156369"/>
                      <a:pt x="180803" y="141710"/>
                      <a:pt x="158813" y="124607"/>
                    </a:cubicBezTo>
                    <a:cubicBezTo>
                      <a:pt x="139267" y="109947"/>
                      <a:pt x="117277" y="95287"/>
                      <a:pt x="97731" y="80628"/>
                    </a:cubicBezTo>
                    <a:cubicBezTo>
                      <a:pt x="97731" y="80628"/>
                      <a:pt x="97731" y="80628"/>
                      <a:pt x="97731" y="80628"/>
                    </a:cubicBezTo>
                    <a:cubicBezTo>
                      <a:pt x="65969" y="51309"/>
                      <a:pt x="34206" y="26876"/>
                      <a:pt x="0" y="0"/>
                    </a:cubicBezTo>
                    <a:cubicBezTo>
                      <a:pt x="53752" y="53752"/>
                      <a:pt x="109947" y="109947"/>
                      <a:pt x="173473" y="153926"/>
                    </a:cubicBezTo>
                    <a:cubicBezTo>
                      <a:pt x="197906" y="171029"/>
                      <a:pt x="222338" y="185689"/>
                      <a:pt x="249214" y="193018"/>
                    </a:cubicBezTo>
                    <a:cubicBezTo>
                      <a:pt x="258987" y="195461"/>
                      <a:pt x="273646" y="200348"/>
                      <a:pt x="285863" y="195461"/>
                    </a:cubicBezTo>
                    <a:cubicBezTo>
                      <a:pt x="300522" y="190575"/>
                      <a:pt x="295637" y="171029"/>
                      <a:pt x="293192" y="161256"/>
                    </a:cubicBezTo>
                    <a:cubicBezTo>
                      <a:pt x="280976" y="122163"/>
                      <a:pt x="251656" y="90401"/>
                      <a:pt x="219894" y="63525"/>
                    </a:cubicBezTo>
                    <a:cubicBezTo>
                      <a:pt x="239440" y="85514"/>
                      <a:pt x="258987" y="112390"/>
                      <a:pt x="268760" y="139266"/>
                    </a:cubicBezTo>
                    <a:cubicBezTo>
                      <a:pt x="283420" y="173472"/>
                      <a:pt x="261430" y="185689"/>
                      <a:pt x="229668" y="168586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65" name="Freeform: Shape 3464">
                <a:extLst>
                  <a:ext uri="{FF2B5EF4-FFF2-40B4-BE49-F238E27FC236}">
                    <a16:creationId xmlns:a16="http://schemas.microsoft.com/office/drawing/2014/main" id="{5E69BC65-AFC8-4573-BFF6-34E795876093}"/>
                  </a:ext>
                </a:extLst>
              </p:cNvPr>
              <p:cNvSpPr/>
              <p:nvPr/>
            </p:nvSpPr>
            <p:spPr>
              <a:xfrm>
                <a:off x="12280419" y="603629"/>
                <a:ext cx="278028" cy="110372"/>
              </a:xfrm>
              <a:custGeom>
                <a:avLst/>
                <a:gdLst>
                  <a:gd name="connsiteX0" fmla="*/ 236492 w 278028"/>
                  <a:gd name="connsiteY0" fmla="*/ 8096 h 110372"/>
                  <a:gd name="connsiteX1" fmla="*/ 278028 w 278028"/>
                  <a:gd name="connsiteY1" fmla="*/ 8096 h 110372"/>
                  <a:gd name="connsiteX2" fmla="*/ 104557 w 278028"/>
                  <a:gd name="connsiteY2" fmla="*/ 3210 h 110372"/>
                  <a:gd name="connsiteX3" fmla="*/ 4382 w 278028"/>
                  <a:gd name="connsiteY3" fmla="*/ 47189 h 110372"/>
                  <a:gd name="connsiteX4" fmla="*/ 43475 w 278028"/>
                  <a:gd name="connsiteY4" fmla="*/ 105827 h 110372"/>
                  <a:gd name="connsiteX5" fmla="*/ 241379 w 278028"/>
                  <a:gd name="connsiteY5" fmla="*/ 83838 h 110372"/>
                  <a:gd name="connsiteX6" fmla="*/ 136319 w 278028"/>
                  <a:gd name="connsiteY6" fmla="*/ 88724 h 110372"/>
                  <a:gd name="connsiteX7" fmla="*/ 87453 w 278028"/>
                  <a:gd name="connsiteY7" fmla="*/ 86281 h 110372"/>
                  <a:gd name="connsiteX8" fmla="*/ 50804 w 278028"/>
                  <a:gd name="connsiteY8" fmla="*/ 81394 h 110372"/>
                  <a:gd name="connsiteX9" fmla="*/ 41031 w 278028"/>
                  <a:gd name="connsiteY9" fmla="*/ 44745 h 110372"/>
                  <a:gd name="connsiteX10" fmla="*/ 236492 w 278028"/>
                  <a:gd name="connsiteY10" fmla="*/ 8096 h 110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78028" h="110372">
                    <a:moveTo>
                      <a:pt x="236492" y="8096"/>
                    </a:moveTo>
                    <a:cubicBezTo>
                      <a:pt x="251153" y="8096"/>
                      <a:pt x="263369" y="8096"/>
                      <a:pt x="278028" y="8096"/>
                    </a:cubicBezTo>
                    <a:cubicBezTo>
                      <a:pt x="221833" y="-1677"/>
                      <a:pt x="163194" y="-1677"/>
                      <a:pt x="104557" y="3210"/>
                    </a:cubicBezTo>
                    <a:cubicBezTo>
                      <a:pt x="72793" y="5653"/>
                      <a:pt x="19042" y="12983"/>
                      <a:pt x="4382" y="47189"/>
                    </a:cubicBezTo>
                    <a:cubicBezTo>
                      <a:pt x="-10277" y="78951"/>
                      <a:pt x="14155" y="98497"/>
                      <a:pt x="43475" y="105827"/>
                    </a:cubicBezTo>
                    <a:cubicBezTo>
                      <a:pt x="109442" y="120487"/>
                      <a:pt x="175410" y="96054"/>
                      <a:pt x="241379" y="83838"/>
                    </a:cubicBezTo>
                    <a:cubicBezTo>
                      <a:pt x="207173" y="86281"/>
                      <a:pt x="170524" y="88724"/>
                      <a:pt x="136319" y="88724"/>
                    </a:cubicBezTo>
                    <a:cubicBezTo>
                      <a:pt x="119216" y="88724"/>
                      <a:pt x="102112" y="88724"/>
                      <a:pt x="87453" y="86281"/>
                    </a:cubicBezTo>
                    <a:cubicBezTo>
                      <a:pt x="75237" y="86281"/>
                      <a:pt x="63021" y="86281"/>
                      <a:pt x="50804" y="81394"/>
                    </a:cubicBezTo>
                    <a:cubicBezTo>
                      <a:pt x="33701" y="76508"/>
                      <a:pt x="33701" y="59405"/>
                      <a:pt x="41031" y="44745"/>
                    </a:cubicBezTo>
                    <a:cubicBezTo>
                      <a:pt x="92340" y="8096"/>
                      <a:pt x="177855" y="10540"/>
                      <a:pt x="236492" y="8096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66" name="Freeform: Shape 3465">
                <a:extLst>
                  <a:ext uri="{FF2B5EF4-FFF2-40B4-BE49-F238E27FC236}">
                    <a16:creationId xmlns:a16="http://schemas.microsoft.com/office/drawing/2014/main" id="{DB7277D8-A8CC-4B77-9311-BC1196C83846}"/>
                  </a:ext>
                </a:extLst>
              </p:cNvPr>
              <p:cNvSpPr/>
              <p:nvPr/>
            </p:nvSpPr>
            <p:spPr>
              <a:xfrm>
                <a:off x="12301731" y="399161"/>
                <a:ext cx="176088" cy="154707"/>
              </a:xfrm>
              <a:custGeom>
                <a:avLst/>
                <a:gdLst>
                  <a:gd name="connsiteX0" fmla="*/ 176088 w 176088"/>
                  <a:gd name="connsiteY0" fmla="*/ 0 h 154707"/>
                  <a:gd name="connsiteX1" fmla="*/ 127223 w 176088"/>
                  <a:gd name="connsiteY1" fmla="*/ 2443 h 154707"/>
                  <a:gd name="connsiteX2" fmla="*/ 27048 w 176088"/>
                  <a:gd name="connsiteY2" fmla="*/ 48865 h 154707"/>
                  <a:gd name="connsiteX3" fmla="*/ 14832 w 176088"/>
                  <a:gd name="connsiteY3" fmla="*/ 134380 h 154707"/>
                  <a:gd name="connsiteX4" fmla="*/ 97903 w 176088"/>
                  <a:gd name="connsiteY4" fmla="*/ 153926 h 154707"/>
                  <a:gd name="connsiteX5" fmla="*/ 173644 w 176088"/>
                  <a:gd name="connsiteY5" fmla="*/ 141710 h 154707"/>
                  <a:gd name="connsiteX6" fmla="*/ 141882 w 176088"/>
                  <a:gd name="connsiteY6" fmla="*/ 144153 h 154707"/>
                  <a:gd name="connsiteX7" fmla="*/ 34379 w 176088"/>
                  <a:gd name="connsiteY7" fmla="*/ 122163 h 154707"/>
                  <a:gd name="connsiteX8" fmla="*/ 56367 w 176088"/>
                  <a:gd name="connsiteY8" fmla="*/ 46422 h 154707"/>
                  <a:gd name="connsiteX9" fmla="*/ 176088 w 176088"/>
                  <a:gd name="connsiteY9" fmla="*/ 0 h 15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6088" h="154707">
                    <a:moveTo>
                      <a:pt x="176088" y="0"/>
                    </a:moveTo>
                    <a:cubicBezTo>
                      <a:pt x="158985" y="0"/>
                      <a:pt x="144326" y="0"/>
                      <a:pt x="127223" y="2443"/>
                    </a:cubicBezTo>
                    <a:cubicBezTo>
                      <a:pt x="93016" y="7330"/>
                      <a:pt x="53925" y="21989"/>
                      <a:pt x="27048" y="48865"/>
                    </a:cubicBezTo>
                    <a:cubicBezTo>
                      <a:pt x="5059" y="70855"/>
                      <a:pt x="-14486" y="109947"/>
                      <a:pt x="14832" y="134380"/>
                    </a:cubicBezTo>
                    <a:cubicBezTo>
                      <a:pt x="36822" y="153926"/>
                      <a:pt x="68584" y="156369"/>
                      <a:pt x="97903" y="153926"/>
                    </a:cubicBezTo>
                    <a:cubicBezTo>
                      <a:pt x="122336" y="151483"/>
                      <a:pt x="149211" y="146596"/>
                      <a:pt x="173644" y="141710"/>
                    </a:cubicBezTo>
                    <a:cubicBezTo>
                      <a:pt x="163872" y="144153"/>
                      <a:pt x="151656" y="144153"/>
                      <a:pt x="141882" y="144153"/>
                    </a:cubicBezTo>
                    <a:cubicBezTo>
                      <a:pt x="107677" y="146596"/>
                      <a:pt x="61254" y="149039"/>
                      <a:pt x="34379" y="122163"/>
                    </a:cubicBezTo>
                    <a:cubicBezTo>
                      <a:pt x="5059" y="95288"/>
                      <a:pt x="31935" y="63525"/>
                      <a:pt x="56367" y="46422"/>
                    </a:cubicBezTo>
                    <a:cubicBezTo>
                      <a:pt x="90574" y="21989"/>
                      <a:pt x="132110" y="7330"/>
                      <a:pt x="176088" y="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467" name="Graphic 2886">
              <a:extLst>
                <a:ext uri="{FF2B5EF4-FFF2-40B4-BE49-F238E27FC236}">
                  <a16:creationId xmlns:a16="http://schemas.microsoft.com/office/drawing/2014/main" id="{345E718F-4EB1-4CEB-BB80-4DFA70A6FEE9}"/>
                </a:ext>
              </a:extLst>
            </p:cNvPr>
            <p:cNvGrpSpPr/>
            <p:nvPr/>
          </p:nvGrpSpPr>
          <p:grpSpPr>
            <a:xfrm>
              <a:off x="11291382" y="-328321"/>
              <a:ext cx="981201" cy="2238010"/>
              <a:chOff x="11291382" y="-328321"/>
              <a:chExt cx="981201" cy="2238010"/>
            </a:xfrm>
            <a:solidFill>
              <a:srgbClr val="E6FFA9">
                <a:alpha val="40000"/>
              </a:srgbClr>
            </a:solidFill>
          </p:grpSpPr>
          <p:sp>
            <p:nvSpPr>
              <p:cNvPr id="3468" name="Freeform: Shape 3467">
                <a:extLst>
                  <a:ext uri="{FF2B5EF4-FFF2-40B4-BE49-F238E27FC236}">
                    <a16:creationId xmlns:a16="http://schemas.microsoft.com/office/drawing/2014/main" id="{A01F2589-89FB-4E2D-9427-C9F1D5ECDE5C}"/>
                  </a:ext>
                </a:extLst>
              </p:cNvPr>
              <p:cNvSpPr/>
              <p:nvPr/>
            </p:nvSpPr>
            <p:spPr>
              <a:xfrm>
                <a:off x="11489308" y="1593920"/>
                <a:ext cx="158465" cy="315768"/>
              </a:xfrm>
              <a:custGeom>
                <a:avLst/>
                <a:gdLst>
                  <a:gd name="connsiteX0" fmla="*/ 30750 w 158465"/>
                  <a:gd name="connsiteY0" fmla="*/ 307852 h 315768"/>
                  <a:gd name="connsiteX1" fmla="*/ 50295 w 158465"/>
                  <a:gd name="connsiteY1" fmla="*/ 222337 h 315768"/>
                  <a:gd name="connsiteX2" fmla="*/ 84502 w 158465"/>
                  <a:gd name="connsiteY2" fmla="*/ 146596 h 315768"/>
                  <a:gd name="connsiteX3" fmla="*/ 157800 w 158465"/>
                  <a:gd name="connsiteY3" fmla="*/ 2443 h 315768"/>
                  <a:gd name="connsiteX4" fmla="*/ 152913 w 158465"/>
                  <a:gd name="connsiteY4" fmla="*/ 0 h 315768"/>
                  <a:gd name="connsiteX5" fmla="*/ 13646 w 158465"/>
                  <a:gd name="connsiteY5" fmla="*/ 310295 h 315768"/>
                  <a:gd name="connsiteX6" fmla="*/ 30750 w 158465"/>
                  <a:gd name="connsiteY6" fmla="*/ 307852 h 315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8465" h="315768">
                    <a:moveTo>
                      <a:pt x="30750" y="307852"/>
                    </a:moveTo>
                    <a:cubicBezTo>
                      <a:pt x="35636" y="278533"/>
                      <a:pt x="40522" y="251657"/>
                      <a:pt x="50295" y="222337"/>
                    </a:cubicBezTo>
                    <a:cubicBezTo>
                      <a:pt x="60069" y="195462"/>
                      <a:pt x="72285" y="171029"/>
                      <a:pt x="84502" y="146596"/>
                    </a:cubicBezTo>
                    <a:cubicBezTo>
                      <a:pt x="106490" y="97731"/>
                      <a:pt x="133367" y="51309"/>
                      <a:pt x="157800" y="2443"/>
                    </a:cubicBezTo>
                    <a:cubicBezTo>
                      <a:pt x="160243" y="0"/>
                      <a:pt x="155356" y="0"/>
                      <a:pt x="152913" y="0"/>
                    </a:cubicBezTo>
                    <a:cubicBezTo>
                      <a:pt x="77172" y="78185"/>
                      <a:pt x="-40105" y="188132"/>
                      <a:pt x="13646" y="310295"/>
                    </a:cubicBezTo>
                    <a:cubicBezTo>
                      <a:pt x="16090" y="320068"/>
                      <a:pt x="28306" y="315182"/>
                      <a:pt x="30750" y="307852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69" name="Freeform: Shape 3468">
                <a:extLst>
                  <a:ext uri="{FF2B5EF4-FFF2-40B4-BE49-F238E27FC236}">
                    <a16:creationId xmlns:a16="http://schemas.microsoft.com/office/drawing/2014/main" id="{80417DEB-2B59-4F68-8B3F-CE070AF0EAF3}"/>
                  </a:ext>
                </a:extLst>
              </p:cNvPr>
              <p:cNvSpPr/>
              <p:nvPr/>
            </p:nvSpPr>
            <p:spPr>
              <a:xfrm>
                <a:off x="11291382" y="658148"/>
                <a:ext cx="73318" cy="137445"/>
              </a:xfrm>
              <a:custGeom>
                <a:avLst/>
                <a:gdLst>
                  <a:gd name="connsiteX0" fmla="*/ 62533 w 73318"/>
                  <a:gd name="connsiteY0" fmla="*/ 124607 h 137445"/>
                  <a:gd name="connsiteX1" fmla="*/ 72306 w 73318"/>
                  <a:gd name="connsiteY1" fmla="*/ 4887 h 137445"/>
                  <a:gd name="connsiteX2" fmla="*/ 69863 w 73318"/>
                  <a:gd name="connsiteY2" fmla="*/ 0 h 137445"/>
                  <a:gd name="connsiteX3" fmla="*/ 38101 w 73318"/>
                  <a:gd name="connsiteY3" fmla="*/ 136823 h 137445"/>
                  <a:gd name="connsiteX4" fmla="*/ 62533 w 73318"/>
                  <a:gd name="connsiteY4" fmla="*/ 124607 h 137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318" h="137445">
                    <a:moveTo>
                      <a:pt x="62533" y="124607"/>
                    </a:moveTo>
                    <a:cubicBezTo>
                      <a:pt x="67419" y="85514"/>
                      <a:pt x="38101" y="36649"/>
                      <a:pt x="72306" y="4887"/>
                    </a:cubicBezTo>
                    <a:cubicBezTo>
                      <a:pt x="74750" y="2443"/>
                      <a:pt x="72306" y="0"/>
                      <a:pt x="69863" y="0"/>
                    </a:cubicBezTo>
                    <a:cubicBezTo>
                      <a:pt x="1452" y="9773"/>
                      <a:pt x="-30311" y="102617"/>
                      <a:pt x="38101" y="136823"/>
                    </a:cubicBezTo>
                    <a:cubicBezTo>
                      <a:pt x="47874" y="139266"/>
                      <a:pt x="62533" y="134380"/>
                      <a:pt x="62533" y="124607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0" name="Freeform: Shape 3469">
                <a:extLst>
                  <a:ext uri="{FF2B5EF4-FFF2-40B4-BE49-F238E27FC236}">
                    <a16:creationId xmlns:a16="http://schemas.microsoft.com/office/drawing/2014/main" id="{1595C6A5-51DB-4FBD-A6E7-A7406F699441}"/>
                  </a:ext>
                </a:extLst>
              </p:cNvPr>
              <p:cNvSpPr/>
              <p:nvPr/>
            </p:nvSpPr>
            <p:spPr>
              <a:xfrm>
                <a:off x="11301223" y="926907"/>
                <a:ext cx="112935" cy="134379"/>
              </a:xfrm>
              <a:custGeom>
                <a:avLst/>
                <a:gdLst>
                  <a:gd name="connsiteX0" fmla="*/ 72238 w 112935"/>
                  <a:gd name="connsiteY0" fmla="*/ 122163 h 134379"/>
                  <a:gd name="connsiteX1" fmla="*/ 60022 w 112935"/>
                  <a:gd name="connsiteY1" fmla="*/ 58639 h 134379"/>
                  <a:gd name="connsiteX2" fmla="*/ 111331 w 112935"/>
                  <a:gd name="connsiteY2" fmla="*/ 4887 h 134379"/>
                  <a:gd name="connsiteX3" fmla="*/ 108887 w 112935"/>
                  <a:gd name="connsiteY3" fmla="*/ 0 h 134379"/>
                  <a:gd name="connsiteX4" fmla="*/ 3827 w 112935"/>
                  <a:gd name="connsiteY4" fmla="*/ 53752 h 134379"/>
                  <a:gd name="connsiteX5" fmla="*/ 60022 w 112935"/>
                  <a:gd name="connsiteY5" fmla="*/ 134380 h 134379"/>
                  <a:gd name="connsiteX6" fmla="*/ 72238 w 112935"/>
                  <a:gd name="connsiteY6" fmla="*/ 122163 h 134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2935" h="134379">
                    <a:moveTo>
                      <a:pt x="72238" y="122163"/>
                    </a:moveTo>
                    <a:cubicBezTo>
                      <a:pt x="62466" y="100174"/>
                      <a:pt x="57579" y="83071"/>
                      <a:pt x="60022" y="58639"/>
                    </a:cubicBezTo>
                    <a:cubicBezTo>
                      <a:pt x="62466" y="34206"/>
                      <a:pt x="91784" y="14660"/>
                      <a:pt x="111331" y="4887"/>
                    </a:cubicBezTo>
                    <a:cubicBezTo>
                      <a:pt x="113774" y="2443"/>
                      <a:pt x="113774" y="0"/>
                      <a:pt x="108887" y="0"/>
                    </a:cubicBezTo>
                    <a:cubicBezTo>
                      <a:pt x="74682" y="2443"/>
                      <a:pt x="16044" y="17103"/>
                      <a:pt x="3827" y="53752"/>
                    </a:cubicBezTo>
                    <a:cubicBezTo>
                      <a:pt x="-10833" y="95288"/>
                      <a:pt x="18486" y="131937"/>
                      <a:pt x="60022" y="134380"/>
                    </a:cubicBezTo>
                    <a:cubicBezTo>
                      <a:pt x="62466" y="134380"/>
                      <a:pt x="74682" y="129493"/>
                      <a:pt x="72238" y="122163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1" name="Freeform: Shape 3470">
                <a:extLst>
                  <a:ext uri="{FF2B5EF4-FFF2-40B4-BE49-F238E27FC236}">
                    <a16:creationId xmlns:a16="http://schemas.microsoft.com/office/drawing/2014/main" id="{FF949D81-840A-48EB-8628-BC29BC438681}"/>
                  </a:ext>
                </a:extLst>
              </p:cNvPr>
              <p:cNvSpPr/>
              <p:nvPr/>
            </p:nvSpPr>
            <p:spPr>
              <a:xfrm>
                <a:off x="11326364" y="1149245"/>
                <a:ext cx="71803" cy="136823"/>
              </a:xfrm>
              <a:custGeom>
                <a:avLst/>
                <a:gdLst>
                  <a:gd name="connsiteX0" fmla="*/ 71531 w 71803"/>
                  <a:gd name="connsiteY0" fmla="*/ 124607 h 136823"/>
                  <a:gd name="connsiteX1" fmla="*/ 54427 w 71803"/>
                  <a:gd name="connsiteY1" fmla="*/ 73298 h 136823"/>
                  <a:gd name="connsiteX2" fmla="*/ 64201 w 71803"/>
                  <a:gd name="connsiteY2" fmla="*/ 2443 h 136823"/>
                  <a:gd name="connsiteX3" fmla="*/ 61758 w 71803"/>
                  <a:gd name="connsiteY3" fmla="*/ 0 h 136823"/>
                  <a:gd name="connsiteX4" fmla="*/ 676 w 71803"/>
                  <a:gd name="connsiteY4" fmla="*/ 68412 h 136823"/>
                  <a:gd name="connsiteX5" fmla="*/ 54427 w 71803"/>
                  <a:gd name="connsiteY5" fmla="*/ 136823 h 136823"/>
                  <a:gd name="connsiteX6" fmla="*/ 71531 w 71803"/>
                  <a:gd name="connsiteY6" fmla="*/ 124607 h 136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803" h="136823">
                    <a:moveTo>
                      <a:pt x="71531" y="124607"/>
                    </a:moveTo>
                    <a:cubicBezTo>
                      <a:pt x="73974" y="105061"/>
                      <a:pt x="59314" y="90401"/>
                      <a:pt x="54427" y="73298"/>
                    </a:cubicBezTo>
                    <a:cubicBezTo>
                      <a:pt x="49541" y="53752"/>
                      <a:pt x="51985" y="19546"/>
                      <a:pt x="64201" y="2443"/>
                    </a:cubicBezTo>
                    <a:cubicBezTo>
                      <a:pt x="66644" y="0"/>
                      <a:pt x="61758" y="0"/>
                      <a:pt x="61758" y="0"/>
                    </a:cubicBezTo>
                    <a:cubicBezTo>
                      <a:pt x="32438" y="9773"/>
                      <a:pt x="5562" y="36649"/>
                      <a:pt x="676" y="68412"/>
                    </a:cubicBezTo>
                    <a:cubicBezTo>
                      <a:pt x="-4211" y="102617"/>
                      <a:pt x="17778" y="136823"/>
                      <a:pt x="54427" y="136823"/>
                    </a:cubicBezTo>
                    <a:cubicBezTo>
                      <a:pt x="61758" y="136823"/>
                      <a:pt x="71531" y="134380"/>
                      <a:pt x="71531" y="124607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2" name="Freeform: Shape 3471">
                <a:extLst>
                  <a:ext uri="{FF2B5EF4-FFF2-40B4-BE49-F238E27FC236}">
                    <a16:creationId xmlns:a16="http://schemas.microsoft.com/office/drawing/2014/main" id="{CD49774E-9705-4E61-B38E-F93A3044DA6A}"/>
                  </a:ext>
                </a:extLst>
              </p:cNvPr>
              <p:cNvSpPr/>
              <p:nvPr/>
            </p:nvSpPr>
            <p:spPr>
              <a:xfrm>
                <a:off x="11355482" y="1390117"/>
                <a:ext cx="69287" cy="124189"/>
              </a:xfrm>
              <a:custGeom>
                <a:avLst/>
                <a:gdLst>
                  <a:gd name="connsiteX0" fmla="*/ 69288 w 69287"/>
                  <a:gd name="connsiteY0" fmla="*/ 96300 h 124189"/>
                  <a:gd name="connsiteX1" fmla="*/ 59515 w 69287"/>
                  <a:gd name="connsiteY1" fmla="*/ 52321 h 124189"/>
                  <a:gd name="connsiteX2" fmla="*/ 61958 w 69287"/>
                  <a:gd name="connsiteY2" fmla="*/ 3455 h 124189"/>
                  <a:gd name="connsiteX3" fmla="*/ 57071 w 69287"/>
                  <a:gd name="connsiteY3" fmla="*/ 1012 h 124189"/>
                  <a:gd name="connsiteX4" fmla="*/ 8206 w 69287"/>
                  <a:gd name="connsiteY4" fmla="*/ 49877 h 124189"/>
                  <a:gd name="connsiteX5" fmla="*/ 17979 w 69287"/>
                  <a:gd name="connsiteY5" fmla="*/ 118289 h 124189"/>
                  <a:gd name="connsiteX6" fmla="*/ 69288 w 69287"/>
                  <a:gd name="connsiteY6" fmla="*/ 96300 h 124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9287" h="124189">
                    <a:moveTo>
                      <a:pt x="69288" y="96300"/>
                    </a:moveTo>
                    <a:cubicBezTo>
                      <a:pt x="69288" y="81640"/>
                      <a:pt x="64401" y="66980"/>
                      <a:pt x="59515" y="52321"/>
                    </a:cubicBezTo>
                    <a:cubicBezTo>
                      <a:pt x="52185" y="35218"/>
                      <a:pt x="57071" y="18115"/>
                      <a:pt x="61958" y="3455"/>
                    </a:cubicBezTo>
                    <a:cubicBezTo>
                      <a:pt x="61958" y="1012"/>
                      <a:pt x="59515" y="-1431"/>
                      <a:pt x="57071" y="1012"/>
                    </a:cubicBezTo>
                    <a:cubicBezTo>
                      <a:pt x="37525" y="15672"/>
                      <a:pt x="20422" y="30331"/>
                      <a:pt x="8206" y="49877"/>
                    </a:cubicBezTo>
                    <a:cubicBezTo>
                      <a:pt x="-4010" y="71867"/>
                      <a:pt x="-4010" y="103629"/>
                      <a:pt x="17979" y="118289"/>
                    </a:cubicBezTo>
                    <a:cubicBezTo>
                      <a:pt x="35082" y="132949"/>
                      <a:pt x="66844" y="118289"/>
                      <a:pt x="69288" y="96300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3" name="Freeform: Shape 3472">
                <a:extLst>
                  <a:ext uri="{FF2B5EF4-FFF2-40B4-BE49-F238E27FC236}">
                    <a16:creationId xmlns:a16="http://schemas.microsoft.com/office/drawing/2014/main" id="{2802A27D-B548-4119-BE81-E84C7A737EEB}"/>
                  </a:ext>
                </a:extLst>
              </p:cNvPr>
              <p:cNvSpPr/>
              <p:nvPr/>
            </p:nvSpPr>
            <p:spPr>
              <a:xfrm>
                <a:off x="11390067" y="233019"/>
                <a:ext cx="117328" cy="194573"/>
              </a:xfrm>
              <a:custGeom>
                <a:avLst/>
                <a:gdLst>
                  <a:gd name="connsiteX0" fmla="*/ 115331 w 117328"/>
                  <a:gd name="connsiteY0" fmla="*/ 180802 h 194573"/>
                  <a:gd name="connsiteX1" fmla="*/ 61579 w 117328"/>
                  <a:gd name="connsiteY1" fmla="*/ 100174 h 194573"/>
                  <a:gd name="connsiteX2" fmla="*/ 37147 w 117328"/>
                  <a:gd name="connsiteY2" fmla="*/ 2443 h 194573"/>
                  <a:gd name="connsiteX3" fmla="*/ 34703 w 117328"/>
                  <a:gd name="connsiteY3" fmla="*/ 0 h 194573"/>
                  <a:gd name="connsiteX4" fmla="*/ 2940 w 117328"/>
                  <a:gd name="connsiteY4" fmla="*/ 95287 h 194573"/>
                  <a:gd name="connsiteX5" fmla="*/ 100671 w 117328"/>
                  <a:gd name="connsiteY5" fmla="*/ 193018 h 194573"/>
                  <a:gd name="connsiteX6" fmla="*/ 115331 w 117328"/>
                  <a:gd name="connsiteY6" fmla="*/ 180802 h 194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328" h="194573">
                    <a:moveTo>
                      <a:pt x="115331" y="180802"/>
                    </a:moveTo>
                    <a:cubicBezTo>
                      <a:pt x="98229" y="153926"/>
                      <a:pt x="78682" y="127050"/>
                      <a:pt x="61579" y="100174"/>
                    </a:cubicBezTo>
                    <a:cubicBezTo>
                      <a:pt x="46920" y="78185"/>
                      <a:pt x="22487" y="29319"/>
                      <a:pt x="37147" y="2443"/>
                    </a:cubicBezTo>
                    <a:cubicBezTo>
                      <a:pt x="37147" y="0"/>
                      <a:pt x="34703" y="0"/>
                      <a:pt x="34703" y="0"/>
                    </a:cubicBezTo>
                    <a:cubicBezTo>
                      <a:pt x="498" y="21989"/>
                      <a:pt x="-4389" y="58638"/>
                      <a:pt x="2940" y="95287"/>
                    </a:cubicBezTo>
                    <a:cubicBezTo>
                      <a:pt x="12714" y="141710"/>
                      <a:pt x="56693" y="180802"/>
                      <a:pt x="100671" y="193018"/>
                    </a:cubicBezTo>
                    <a:cubicBezTo>
                      <a:pt x="108001" y="197905"/>
                      <a:pt x="122661" y="190575"/>
                      <a:pt x="115331" y="180802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4" name="Freeform: Shape 3473">
                <a:extLst>
                  <a:ext uri="{FF2B5EF4-FFF2-40B4-BE49-F238E27FC236}">
                    <a16:creationId xmlns:a16="http://schemas.microsoft.com/office/drawing/2014/main" id="{5583861B-9DD9-435D-96F8-0F13EC2F0C99}"/>
                  </a:ext>
                </a:extLst>
              </p:cNvPr>
              <p:cNvSpPr/>
              <p:nvPr/>
            </p:nvSpPr>
            <p:spPr>
              <a:xfrm>
                <a:off x="11545090" y="-25967"/>
                <a:ext cx="104780" cy="227873"/>
              </a:xfrm>
              <a:custGeom>
                <a:avLst/>
                <a:gdLst>
                  <a:gd name="connsiteX0" fmla="*/ 104460 w 104780"/>
                  <a:gd name="connsiteY0" fmla="*/ 219894 h 227873"/>
                  <a:gd name="connsiteX1" fmla="*/ 82472 w 104780"/>
                  <a:gd name="connsiteY1" fmla="*/ 168586 h 227873"/>
                  <a:gd name="connsiteX2" fmla="*/ 67811 w 104780"/>
                  <a:gd name="connsiteY2" fmla="*/ 114834 h 227873"/>
                  <a:gd name="connsiteX3" fmla="*/ 48265 w 104780"/>
                  <a:gd name="connsiteY3" fmla="*/ 2443 h 227873"/>
                  <a:gd name="connsiteX4" fmla="*/ 43379 w 104780"/>
                  <a:gd name="connsiteY4" fmla="*/ 0 h 227873"/>
                  <a:gd name="connsiteX5" fmla="*/ 89801 w 104780"/>
                  <a:gd name="connsiteY5" fmla="*/ 227224 h 227873"/>
                  <a:gd name="connsiteX6" fmla="*/ 104460 w 104780"/>
                  <a:gd name="connsiteY6" fmla="*/ 219894 h 227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4780" h="227873">
                    <a:moveTo>
                      <a:pt x="104460" y="219894"/>
                    </a:moveTo>
                    <a:cubicBezTo>
                      <a:pt x="97131" y="202791"/>
                      <a:pt x="89801" y="185689"/>
                      <a:pt x="82472" y="168586"/>
                    </a:cubicBezTo>
                    <a:cubicBezTo>
                      <a:pt x="77585" y="151483"/>
                      <a:pt x="72698" y="131937"/>
                      <a:pt x="67811" y="114834"/>
                    </a:cubicBezTo>
                    <a:cubicBezTo>
                      <a:pt x="55595" y="83071"/>
                      <a:pt x="38492" y="34206"/>
                      <a:pt x="48265" y="2443"/>
                    </a:cubicBezTo>
                    <a:cubicBezTo>
                      <a:pt x="48265" y="0"/>
                      <a:pt x="45823" y="0"/>
                      <a:pt x="43379" y="0"/>
                    </a:cubicBezTo>
                    <a:cubicBezTo>
                      <a:pt x="-47022" y="56195"/>
                      <a:pt x="21390" y="183245"/>
                      <a:pt x="89801" y="227224"/>
                    </a:cubicBezTo>
                    <a:cubicBezTo>
                      <a:pt x="94688" y="229667"/>
                      <a:pt x="106904" y="224781"/>
                      <a:pt x="104460" y="219894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5" name="Freeform: Shape 3474">
                <a:extLst>
                  <a:ext uri="{FF2B5EF4-FFF2-40B4-BE49-F238E27FC236}">
                    <a16:creationId xmlns:a16="http://schemas.microsoft.com/office/drawing/2014/main" id="{B42FC3FE-7A42-4F1D-93EB-27694687FDDA}"/>
                  </a:ext>
                </a:extLst>
              </p:cNvPr>
              <p:cNvSpPr/>
              <p:nvPr/>
            </p:nvSpPr>
            <p:spPr>
              <a:xfrm>
                <a:off x="11769703" y="-259910"/>
                <a:ext cx="110499" cy="164670"/>
              </a:xfrm>
              <a:custGeom>
                <a:avLst/>
                <a:gdLst>
                  <a:gd name="connsiteX0" fmla="*/ 109515 w 110499"/>
                  <a:gd name="connsiteY0" fmla="*/ 153315 h 164670"/>
                  <a:gd name="connsiteX1" fmla="*/ 60650 w 110499"/>
                  <a:gd name="connsiteY1" fmla="*/ 84904 h 164670"/>
                  <a:gd name="connsiteX2" fmla="*/ 24001 w 110499"/>
                  <a:gd name="connsiteY2" fmla="*/ 1832 h 164670"/>
                  <a:gd name="connsiteX3" fmla="*/ 19114 w 110499"/>
                  <a:gd name="connsiteY3" fmla="*/ 1832 h 164670"/>
                  <a:gd name="connsiteX4" fmla="*/ 94855 w 110499"/>
                  <a:gd name="connsiteY4" fmla="*/ 163088 h 164670"/>
                  <a:gd name="connsiteX5" fmla="*/ 109515 w 110499"/>
                  <a:gd name="connsiteY5" fmla="*/ 153315 h 164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0499" h="164670">
                    <a:moveTo>
                      <a:pt x="109515" y="153315"/>
                    </a:moveTo>
                    <a:cubicBezTo>
                      <a:pt x="94855" y="128882"/>
                      <a:pt x="77753" y="109336"/>
                      <a:pt x="60650" y="84904"/>
                    </a:cubicBezTo>
                    <a:cubicBezTo>
                      <a:pt x="45990" y="62914"/>
                      <a:pt x="21557" y="28708"/>
                      <a:pt x="24001" y="1832"/>
                    </a:cubicBezTo>
                    <a:cubicBezTo>
                      <a:pt x="24001" y="-611"/>
                      <a:pt x="21557" y="-611"/>
                      <a:pt x="19114" y="1832"/>
                    </a:cubicBezTo>
                    <a:cubicBezTo>
                      <a:pt x="-37081" y="60471"/>
                      <a:pt x="43547" y="136212"/>
                      <a:pt x="94855" y="163088"/>
                    </a:cubicBezTo>
                    <a:cubicBezTo>
                      <a:pt x="99742" y="167975"/>
                      <a:pt x="114402" y="160645"/>
                      <a:pt x="109515" y="153315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6" name="Freeform: Shape 3475">
                <a:extLst>
                  <a:ext uri="{FF2B5EF4-FFF2-40B4-BE49-F238E27FC236}">
                    <a16:creationId xmlns:a16="http://schemas.microsoft.com/office/drawing/2014/main" id="{DB766EA3-E91A-4ECB-B343-160CE4088884}"/>
                  </a:ext>
                </a:extLst>
              </p:cNvPr>
              <p:cNvSpPr/>
              <p:nvPr/>
            </p:nvSpPr>
            <p:spPr>
              <a:xfrm>
                <a:off x="11969387" y="-328321"/>
                <a:ext cx="46654" cy="232086"/>
              </a:xfrm>
              <a:custGeom>
                <a:avLst/>
                <a:gdLst>
                  <a:gd name="connsiteX0" fmla="*/ 39325 w 46654"/>
                  <a:gd name="connsiteY0" fmla="*/ 224170 h 232086"/>
                  <a:gd name="connsiteX1" fmla="*/ 36882 w 46654"/>
                  <a:gd name="connsiteY1" fmla="*/ 104450 h 232086"/>
                  <a:gd name="connsiteX2" fmla="*/ 46655 w 46654"/>
                  <a:gd name="connsiteY2" fmla="*/ 1832 h 232086"/>
                  <a:gd name="connsiteX3" fmla="*/ 44212 w 46654"/>
                  <a:gd name="connsiteY3" fmla="*/ 1832 h 232086"/>
                  <a:gd name="connsiteX4" fmla="*/ 22222 w 46654"/>
                  <a:gd name="connsiteY4" fmla="*/ 226613 h 232086"/>
                  <a:gd name="connsiteX5" fmla="*/ 39325 w 46654"/>
                  <a:gd name="connsiteY5" fmla="*/ 224170 h 232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6654" h="232086">
                    <a:moveTo>
                      <a:pt x="39325" y="224170"/>
                    </a:moveTo>
                    <a:cubicBezTo>
                      <a:pt x="41768" y="185078"/>
                      <a:pt x="39325" y="143542"/>
                      <a:pt x="36882" y="104450"/>
                    </a:cubicBezTo>
                    <a:cubicBezTo>
                      <a:pt x="34438" y="72687"/>
                      <a:pt x="34438" y="31152"/>
                      <a:pt x="46655" y="1832"/>
                    </a:cubicBezTo>
                    <a:cubicBezTo>
                      <a:pt x="46655" y="-611"/>
                      <a:pt x="44212" y="-611"/>
                      <a:pt x="44212" y="1832"/>
                    </a:cubicBezTo>
                    <a:cubicBezTo>
                      <a:pt x="-14427" y="67801"/>
                      <a:pt x="-7098" y="150872"/>
                      <a:pt x="22222" y="226613"/>
                    </a:cubicBezTo>
                    <a:cubicBezTo>
                      <a:pt x="27109" y="236386"/>
                      <a:pt x="39325" y="231500"/>
                      <a:pt x="39325" y="224170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7" name="Freeform: Shape 3476">
                <a:extLst>
                  <a:ext uri="{FF2B5EF4-FFF2-40B4-BE49-F238E27FC236}">
                    <a16:creationId xmlns:a16="http://schemas.microsoft.com/office/drawing/2014/main" id="{4DEC7A7C-86F4-4FBF-85BA-A63C223123A1}"/>
                  </a:ext>
                </a:extLst>
              </p:cNvPr>
              <p:cNvSpPr/>
              <p:nvPr/>
            </p:nvSpPr>
            <p:spPr>
              <a:xfrm>
                <a:off x="12209060" y="-91324"/>
                <a:ext cx="26875" cy="71803"/>
              </a:xfrm>
              <a:custGeom>
                <a:avLst/>
                <a:gdLst>
                  <a:gd name="connsiteX0" fmla="*/ 26875 w 26875"/>
                  <a:gd name="connsiteY0" fmla="*/ 1832 h 71803"/>
                  <a:gd name="connsiteX1" fmla="*/ 21989 w 26875"/>
                  <a:gd name="connsiteY1" fmla="*/ 1832 h 71803"/>
                  <a:gd name="connsiteX2" fmla="*/ 0 w 26875"/>
                  <a:gd name="connsiteY2" fmla="*/ 65357 h 71803"/>
                  <a:gd name="connsiteX3" fmla="*/ 17103 w 26875"/>
                  <a:gd name="connsiteY3" fmla="*/ 65357 h 71803"/>
                  <a:gd name="connsiteX4" fmla="*/ 26875 w 26875"/>
                  <a:gd name="connsiteY4" fmla="*/ 1832 h 71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875" h="71803">
                    <a:moveTo>
                      <a:pt x="26875" y="1832"/>
                    </a:moveTo>
                    <a:cubicBezTo>
                      <a:pt x="26875" y="-611"/>
                      <a:pt x="21989" y="-611"/>
                      <a:pt x="21989" y="1832"/>
                    </a:cubicBezTo>
                    <a:cubicBezTo>
                      <a:pt x="9772" y="21379"/>
                      <a:pt x="0" y="43368"/>
                      <a:pt x="0" y="65357"/>
                    </a:cubicBezTo>
                    <a:cubicBezTo>
                      <a:pt x="0" y="75131"/>
                      <a:pt x="14659" y="72687"/>
                      <a:pt x="17103" y="65357"/>
                    </a:cubicBezTo>
                    <a:cubicBezTo>
                      <a:pt x="29320" y="45811"/>
                      <a:pt x="24433" y="23822"/>
                      <a:pt x="26875" y="1832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8" name="Freeform: Shape 3477">
                <a:extLst>
                  <a:ext uri="{FF2B5EF4-FFF2-40B4-BE49-F238E27FC236}">
                    <a16:creationId xmlns:a16="http://schemas.microsoft.com/office/drawing/2014/main" id="{D777543C-5563-489E-8B32-A16BA26FA2A3}"/>
                  </a:ext>
                </a:extLst>
              </p:cNvPr>
              <p:cNvSpPr/>
              <p:nvPr/>
            </p:nvSpPr>
            <p:spPr>
              <a:xfrm>
                <a:off x="12201730" y="127580"/>
                <a:ext cx="70853" cy="197061"/>
              </a:xfrm>
              <a:custGeom>
                <a:avLst/>
                <a:gdLst>
                  <a:gd name="connsiteX0" fmla="*/ 14659 w 70853"/>
                  <a:gd name="connsiteY0" fmla="*/ 190953 h 197061"/>
                  <a:gd name="connsiteX1" fmla="*/ 41534 w 70853"/>
                  <a:gd name="connsiteY1" fmla="*/ 95665 h 197061"/>
                  <a:gd name="connsiteX2" fmla="*/ 70854 w 70853"/>
                  <a:gd name="connsiteY2" fmla="*/ 2821 h 197061"/>
                  <a:gd name="connsiteX3" fmla="*/ 63524 w 70853"/>
                  <a:gd name="connsiteY3" fmla="*/ 2821 h 197061"/>
                  <a:gd name="connsiteX4" fmla="*/ 19546 w 70853"/>
                  <a:gd name="connsiteY4" fmla="*/ 93222 h 197061"/>
                  <a:gd name="connsiteX5" fmla="*/ 0 w 70853"/>
                  <a:gd name="connsiteY5" fmla="*/ 188510 h 197061"/>
                  <a:gd name="connsiteX6" fmla="*/ 14659 w 70853"/>
                  <a:gd name="connsiteY6" fmla="*/ 190953 h 197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853" h="197061">
                    <a:moveTo>
                      <a:pt x="14659" y="190953"/>
                    </a:moveTo>
                    <a:cubicBezTo>
                      <a:pt x="24433" y="159191"/>
                      <a:pt x="31762" y="127428"/>
                      <a:pt x="41534" y="95665"/>
                    </a:cubicBezTo>
                    <a:cubicBezTo>
                      <a:pt x="51308" y="63903"/>
                      <a:pt x="63524" y="34584"/>
                      <a:pt x="70854" y="2821"/>
                    </a:cubicBezTo>
                    <a:cubicBezTo>
                      <a:pt x="70854" y="-2065"/>
                      <a:pt x="65967" y="378"/>
                      <a:pt x="63524" y="2821"/>
                    </a:cubicBezTo>
                    <a:cubicBezTo>
                      <a:pt x="48865" y="34584"/>
                      <a:pt x="31762" y="61460"/>
                      <a:pt x="19546" y="93222"/>
                    </a:cubicBezTo>
                    <a:cubicBezTo>
                      <a:pt x="7330" y="124985"/>
                      <a:pt x="0" y="154304"/>
                      <a:pt x="0" y="188510"/>
                    </a:cubicBezTo>
                    <a:cubicBezTo>
                      <a:pt x="0" y="200726"/>
                      <a:pt x="12216" y="198283"/>
                      <a:pt x="14659" y="190953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479" name="Graphic 288611">
            <a:extLst>
              <a:ext uri="{FF2B5EF4-FFF2-40B4-BE49-F238E27FC236}">
                <a16:creationId xmlns:a16="http://schemas.microsoft.com/office/drawing/2014/main" id="{A2F4202C-8055-4B61-B858-BDD0A726A87E}"/>
              </a:ext>
            </a:extLst>
          </p:cNvPr>
          <p:cNvGrpSpPr/>
          <p:nvPr/>
        </p:nvGrpSpPr>
        <p:grpSpPr>
          <a:xfrm>
            <a:off x="-419060" y="1201452"/>
            <a:ext cx="1295879" cy="1777819"/>
            <a:chOff x="-419060" y="1201452"/>
            <a:chExt cx="1535206" cy="1899745"/>
          </a:xfrm>
        </p:grpSpPr>
        <p:sp>
          <p:nvSpPr>
            <p:cNvPr id="3480" name="Freeform: Shape 3479">
              <a:extLst>
                <a:ext uri="{FF2B5EF4-FFF2-40B4-BE49-F238E27FC236}">
                  <a16:creationId xmlns:a16="http://schemas.microsoft.com/office/drawing/2014/main" id="{6DBCB79F-1CB1-41C3-90BC-158D50094A37}"/>
                </a:ext>
              </a:extLst>
            </p:cNvPr>
            <p:cNvSpPr/>
            <p:nvPr/>
          </p:nvSpPr>
          <p:spPr>
            <a:xfrm>
              <a:off x="-419060" y="1201452"/>
              <a:ext cx="1535206" cy="1893004"/>
            </a:xfrm>
            <a:custGeom>
              <a:avLst/>
              <a:gdLst>
                <a:gd name="connsiteX0" fmla="*/ 878438 w 1535206"/>
                <a:gd name="connsiteY0" fmla="*/ 929987 h 1893004"/>
                <a:gd name="connsiteX1" fmla="*/ 973726 w 1535206"/>
                <a:gd name="connsiteY1" fmla="*/ 951977 h 1893004"/>
                <a:gd name="connsiteX2" fmla="*/ 1156971 w 1535206"/>
                <a:gd name="connsiteY2" fmla="*/ 995956 h 1893004"/>
                <a:gd name="connsiteX3" fmla="*/ 1349989 w 1535206"/>
                <a:gd name="connsiteY3" fmla="*/ 1025275 h 1893004"/>
                <a:gd name="connsiteX4" fmla="*/ 1469710 w 1535206"/>
                <a:gd name="connsiteY4" fmla="*/ 986183 h 1893004"/>
                <a:gd name="connsiteX5" fmla="*/ 1381752 w 1535206"/>
                <a:gd name="connsiteY5" fmla="*/ 883565 h 1893004"/>
                <a:gd name="connsiteX6" fmla="*/ 1306011 w 1535206"/>
                <a:gd name="connsiteY6" fmla="*/ 854246 h 1893004"/>
                <a:gd name="connsiteX7" fmla="*/ 1222939 w 1535206"/>
                <a:gd name="connsiteY7" fmla="*/ 844473 h 1893004"/>
                <a:gd name="connsiteX8" fmla="*/ 1034808 w 1535206"/>
                <a:gd name="connsiteY8" fmla="*/ 844473 h 1893004"/>
                <a:gd name="connsiteX9" fmla="*/ 932190 w 1535206"/>
                <a:gd name="connsiteY9" fmla="*/ 849360 h 1893004"/>
                <a:gd name="connsiteX10" fmla="*/ 890655 w 1535206"/>
                <a:gd name="connsiteY10" fmla="*/ 849360 h 1893004"/>
                <a:gd name="connsiteX11" fmla="*/ 861335 w 1535206"/>
                <a:gd name="connsiteY11" fmla="*/ 846916 h 1893004"/>
                <a:gd name="connsiteX12" fmla="*/ 854006 w 1535206"/>
                <a:gd name="connsiteY12" fmla="*/ 817597 h 1893004"/>
                <a:gd name="connsiteX13" fmla="*/ 1012818 w 1535206"/>
                <a:gd name="connsiteY13" fmla="*/ 785835 h 1893004"/>
                <a:gd name="connsiteX14" fmla="*/ 1249815 w 1535206"/>
                <a:gd name="connsiteY14" fmla="*/ 788278 h 1893004"/>
                <a:gd name="connsiteX15" fmla="*/ 1396412 w 1535206"/>
                <a:gd name="connsiteY15" fmla="*/ 790721 h 1893004"/>
                <a:gd name="connsiteX16" fmla="*/ 1501472 w 1535206"/>
                <a:gd name="connsiteY16" fmla="*/ 771175 h 1893004"/>
                <a:gd name="connsiteX17" fmla="*/ 1528348 w 1535206"/>
                <a:gd name="connsiteY17" fmla="*/ 692990 h 1893004"/>
                <a:gd name="connsiteX18" fmla="*/ 1362206 w 1535206"/>
                <a:gd name="connsiteY18" fmla="*/ 639238 h 1893004"/>
                <a:gd name="connsiteX19" fmla="*/ 1156971 w 1535206"/>
                <a:gd name="connsiteY19" fmla="*/ 685661 h 1893004"/>
                <a:gd name="connsiteX20" fmla="*/ 1105662 w 1535206"/>
                <a:gd name="connsiteY20" fmla="*/ 702763 h 1893004"/>
                <a:gd name="connsiteX21" fmla="*/ 954180 w 1535206"/>
                <a:gd name="connsiteY21" fmla="*/ 729639 h 1893004"/>
                <a:gd name="connsiteX22" fmla="*/ 866222 w 1535206"/>
                <a:gd name="connsiteY22" fmla="*/ 712537 h 1893004"/>
                <a:gd name="connsiteX23" fmla="*/ 883325 w 1535206"/>
                <a:gd name="connsiteY23" fmla="*/ 651455 h 1893004"/>
                <a:gd name="connsiteX24" fmla="*/ 1056797 w 1535206"/>
                <a:gd name="connsiteY24" fmla="*/ 612363 h 1893004"/>
                <a:gd name="connsiteX25" fmla="*/ 1127652 w 1535206"/>
                <a:gd name="connsiteY25" fmla="*/ 624579 h 1893004"/>
                <a:gd name="connsiteX26" fmla="*/ 1178960 w 1535206"/>
                <a:gd name="connsiteY26" fmla="*/ 629465 h 1893004"/>
                <a:gd name="connsiteX27" fmla="*/ 1191177 w 1535206"/>
                <a:gd name="connsiteY27" fmla="*/ 605033 h 1893004"/>
                <a:gd name="connsiteX28" fmla="*/ 1132538 w 1535206"/>
                <a:gd name="connsiteY28" fmla="*/ 568384 h 1893004"/>
                <a:gd name="connsiteX29" fmla="*/ 1115436 w 1535206"/>
                <a:gd name="connsiteY29" fmla="*/ 548838 h 1893004"/>
                <a:gd name="connsiteX30" fmla="*/ 1142311 w 1535206"/>
                <a:gd name="connsiteY30" fmla="*/ 543951 h 1893004"/>
                <a:gd name="connsiteX31" fmla="*/ 1215610 w 1535206"/>
                <a:gd name="connsiteY31" fmla="*/ 565940 h 1893004"/>
                <a:gd name="connsiteX32" fmla="*/ 1298681 w 1535206"/>
                <a:gd name="connsiteY32" fmla="*/ 600146 h 1893004"/>
                <a:gd name="connsiteX33" fmla="*/ 1354876 w 1535206"/>
                <a:gd name="connsiteY33" fmla="*/ 624579 h 1893004"/>
                <a:gd name="connsiteX34" fmla="*/ 1411071 w 1535206"/>
                <a:gd name="connsiteY34" fmla="*/ 629465 h 1893004"/>
                <a:gd name="connsiteX35" fmla="*/ 1455050 w 1535206"/>
                <a:gd name="connsiteY35" fmla="*/ 607476 h 1893004"/>
                <a:gd name="connsiteX36" fmla="*/ 1371979 w 1535206"/>
                <a:gd name="connsiteY36" fmla="*/ 529291 h 1893004"/>
                <a:gd name="connsiteX37" fmla="*/ 1323113 w 1535206"/>
                <a:gd name="connsiteY37" fmla="*/ 521961 h 1893004"/>
                <a:gd name="connsiteX38" fmla="*/ 1328000 w 1535206"/>
                <a:gd name="connsiteY38" fmla="*/ 492642 h 1893004"/>
                <a:gd name="connsiteX39" fmla="*/ 1403741 w 1535206"/>
                <a:gd name="connsiteY39" fmla="*/ 492642 h 1893004"/>
                <a:gd name="connsiteX40" fmla="*/ 1508802 w 1535206"/>
                <a:gd name="connsiteY40" fmla="*/ 475539 h 1893004"/>
                <a:gd name="connsiteX41" fmla="*/ 1525905 w 1535206"/>
                <a:gd name="connsiteY41" fmla="*/ 407128 h 1893004"/>
                <a:gd name="connsiteX42" fmla="*/ 1435504 w 1535206"/>
                <a:gd name="connsiteY42" fmla="*/ 372922 h 1893004"/>
                <a:gd name="connsiteX43" fmla="*/ 1320670 w 1535206"/>
                <a:gd name="connsiteY43" fmla="*/ 392468 h 1893004"/>
                <a:gd name="connsiteX44" fmla="*/ 1196063 w 1535206"/>
                <a:gd name="connsiteY44" fmla="*/ 453550 h 1893004"/>
                <a:gd name="connsiteX45" fmla="*/ 1176517 w 1535206"/>
                <a:gd name="connsiteY45" fmla="*/ 436447 h 1893004"/>
                <a:gd name="connsiteX46" fmla="*/ 1183847 w 1535206"/>
                <a:gd name="connsiteY46" fmla="*/ 426674 h 1893004"/>
                <a:gd name="connsiteX47" fmla="*/ 1196063 w 1535206"/>
                <a:gd name="connsiteY47" fmla="*/ 412014 h 1893004"/>
                <a:gd name="connsiteX48" fmla="*/ 1186290 w 1535206"/>
                <a:gd name="connsiteY48" fmla="*/ 390025 h 1893004"/>
                <a:gd name="connsiteX49" fmla="*/ 1122765 w 1535206"/>
                <a:gd name="connsiteY49" fmla="*/ 412014 h 1893004"/>
                <a:gd name="connsiteX50" fmla="*/ 1029921 w 1535206"/>
                <a:gd name="connsiteY50" fmla="*/ 509745 h 1893004"/>
                <a:gd name="connsiteX51" fmla="*/ 973726 w 1535206"/>
                <a:gd name="connsiteY51" fmla="*/ 548838 h 1893004"/>
                <a:gd name="connsiteX52" fmla="*/ 990829 w 1535206"/>
                <a:gd name="connsiteY52" fmla="*/ 495086 h 1893004"/>
                <a:gd name="connsiteX53" fmla="*/ 995715 w 1535206"/>
                <a:gd name="connsiteY53" fmla="*/ 473096 h 1893004"/>
                <a:gd name="connsiteX54" fmla="*/ 966396 w 1535206"/>
                <a:gd name="connsiteY54" fmla="*/ 460880 h 1893004"/>
                <a:gd name="connsiteX55" fmla="*/ 915087 w 1535206"/>
                <a:gd name="connsiteY55" fmla="*/ 514632 h 1893004"/>
                <a:gd name="connsiteX56" fmla="*/ 861335 w 1535206"/>
                <a:gd name="connsiteY56" fmla="*/ 602589 h 1893004"/>
                <a:gd name="connsiteX57" fmla="*/ 810027 w 1535206"/>
                <a:gd name="connsiteY57" fmla="*/ 656341 h 1893004"/>
                <a:gd name="connsiteX58" fmla="*/ 768491 w 1535206"/>
                <a:gd name="connsiteY58" fmla="*/ 602589 h 1893004"/>
                <a:gd name="connsiteX59" fmla="*/ 785594 w 1535206"/>
                <a:gd name="connsiteY59" fmla="*/ 534178 h 1893004"/>
                <a:gd name="connsiteX60" fmla="*/ 832016 w 1535206"/>
                <a:gd name="connsiteY60" fmla="*/ 399798 h 1893004"/>
                <a:gd name="connsiteX61" fmla="*/ 795367 w 1535206"/>
                <a:gd name="connsiteY61" fmla="*/ 370479 h 1893004"/>
                <a:gd name="connsiteX62" fmla="*/ 783151 w 1535206"/>
                <a:gd name="connsiteY62" fmla="*/ 385138 h 1893004"/>
                <a:gd name="connsiteX63" fmla="*/ 761161 w 1535206"/>
                <a:gd name="connsiteY63" fmla="*/ 416901 h 1893004"/>
                <a:gd name="connsiteX64" fmla="*/ 756275 w 1535206"/>
                <a:gd name="connsiteY64" fmla="*/ 397355 h 1893004"/>
                <a:gd name="connsiteX65" fmla="*/ 763605 w 1535206"/>
                <a:gd name="connsiteY65" fmla="*/ 375365 h 1893004"/>
                <a:gd name="connsiteX66" fmla="*/ 785594 w 1535206"/>
                <a:gd name="connsiteY66" fmla="*/ 316727 h 1893004"/>
                <a:gd name="connsiteX67" fmla="*/ 807584 w 1535206"/>
                <a:gd name="connsiteY67" fmla="*/ 201893 h 1893004"/>
                <a:gd name="connsiteX68" fmla="*/ 758718 w 1535206"/>
                <a:gd name="connsiteY68" fmla="*/ 221439 h 1893004"/>
                <a:gd name="connsiteX69" fmla="*/ 748945 w 1535206"/>
                <a:gd name="connsiteY69" fmla="*/ 238542 h 1893004"/>
                <a:gd name="connsiteX70" fmla="*/ 717183 w 1535206"/>
                <a:gd name="connsiteY70" fmla="*/ 258088 h 1893004"/>
                <a:gd name="connsiteX71" fmla="*/ 709853 w 1535206"/>
                <a:gd name="connsiteY71" fmla="*/ 236099 h 1893004"/>
                <a:gd name="connsiteX72" fmla="*/ 709853 w 1535206"/>
                <a:gd name="connsiteY72" fmla="*/ 189677 h 1893004"/>
                <a:gd name="connsiteX73" fmla="*/ 700080 w 1535206"/>
                <a:gd name="connsiteY73" fmla="*/ 38194 h 1893004"/>
                <a:gd name="connsiteX74" fmla="*/ 612122 w 1535206"/>
                <a:gd name="connsiteY74" fmla="*/ 3988 h 1893004"/>
                <a:gd name="connsiteX75" fmla="*/ 565700 w 1535206"/>
                <a:gd name="connsiteY75" fmla="*/ 52854 h 1893004"/>
                <a:gd name="connsiteX76" fmla="*/ 555927 w 1535206"/>
                <a:gd name="connsiteY76" fmla="*/ 121265 h 1893004"/>
                <a:gd name="connsiteX77" fmla="*/ 563257 w 1535206"/>
                <a:gd name="connsiteY77" fmla="*/ 177460 h 1893004"/>
                <a:gd name="connsiteX78" fmla="*/ 568143 w 1535206"/>
                <a:gd name="connsiteY78" fmla="*/ 216553 h 1893004"/>
                <a:gd name="connsiteX79" fmla="*/ 543710 w 1535206"/>
                <a:gd name="connsiteY79" fmla="*/ 175017 h 1893004"/>
                <a:gd name="connsiteX80" fmla="*/ 541267 w 1535206"/>
                <a:gd name="connsiteY80" fmla="*/ 170131 h 1893004"/>
                <a:gd name="connsiteX81" fmla="*/ 526608 w 1535206"/>
                <a:gd name="connsiteY81" fmla="*/ 138368 h 1893004"/>
                <a:gd name="connsiteX82" fmla="*/ 487515 w 1535206"/>
                <a:gd name="connsiteY82" fmla="*/ 87060 h 1893004"/>
                <a:gd name="connsiteX83" fmla="*/ 404444 w 1535206"/>
                <a:gd name="connsiteY83" fmla="*/ 77286 h 1893004"/>
                <a:gd name="connsiteX84" fmla="*/ 402001 w 1535206"/>
                <a:gd name="connsiteY84" fmla="*/ 160358 h 1893004"/>
                <a:gd name="connsiteX85" fmla="*/ 450866 w 1535206"/>
                <a:gd name="connsiteY85" fmla="*/ 204336 h 1893004"/>
                <a:gd name="connsiteX86" fmla="*/ 597462 w 1535206"/>
                <a:gd name="connsiteY86" fmla="*/ 365592 h 1893004"/>
                <a:gd name="connsiteX87" fmla="*/ 678090 w 1535206"/>
                <a:gd name="connsiteY87" fmla="*/ 583043 h 1893004"/>
                <a:gd name="connsiteX88" fmla="*/ 692750 w 1535206"/>
                <a:gd name="connsiteY88" fmla="*/ 653898 h 1893004"/>
                <a:gd name="connsiteX89" fmla="*/ 687863 w 1535206"/>
                <a:gd name="connsiteY89" fmla="*/ 727196 h 1893004"/>
                <a:gd name="connsiteX90" fmla="*/ 646328 w 1535206"/>
                <a:gd name="connsiteY90" fmla="*/ 700320 h 1893004"/>
                <a:gd name="connsiteX91" fmla="*/ 607235 w 1535206"/>
                <a:gd name="connsiteY91" fmla="*/ 649012 h 1893004"/>
                <a:gd name="connsiteX92" fmla="*/ 604792 w 1535206"/>
                <a:gd name="connsiteY92" fmla="*/ 644125 h 1893004"/>
                <a:gd name="connsiteX93" fmla="*/ 565700 w 1535206"/>
                <a:gd name="connsiteY93" fmla="*/ 590373 h 1893004"/>
                <a:gd name="connsiteX94" fmla="*/ 509505 w 1535206"/>
                <a:gd name="connsiteY94" fmla="*/ 509745 h 1893004"/>
                <a:gd name="connsiteX95" fmla="*/ 475299 w 1535206"/>
                <a:gd name="connsiteY95" fmla="*/ 460880 h 1893004"/>
                <a:gd name="connsiteX96" fmla="*/ 387341 w 1535206"/>
                <a:gd name="connsiteY96" fmla="*/ 309397 h 1893004"/>
                <a:gd name="connsiteX97" fmla="*/ 262734 w 1535206"/>
                <a:gd name="connsiteY97" fmla="*/ 250759 h 1893004"/>
                <a:gd name="connsiteX98" fmla="*/ 235858 w 1535206"/>
                <a:gd name="connsiteY98" fmla="*/ 265418 h 1893004"/>
                <a:gd name="connsiteX99" fmla="*/ 211426 w 1535206"/>
                <a:gd name="connsiteY99" fmla="*/ 304511 h 1893004"/>
                <a:gd name="connsiteX100" fmla="*/ 211426 w 1535206"/>
                <a:gd name="connsiteY100" fmla="*/ 314284 h 1893004"/>
                <a:gd name="connsiteX101" fmla="*/ 243188 w 1535206"/>
                <a:gd name="connsiteY101" fmla="*/ 416901 h 1893004"/>
                <a:gd name="connsiteX102" fmla="*/ 331146 w 1535206"/>
                <a:gd name="connsiteY102" fmla="*/ 512189 h 1893004"/>
                <a:gd name="connsiteX103" fmla="*/ 460639 w 1535206"/>
                <a:gd name="connsiteY103" fmla="*/ 602589 h 1893004"/>
                <a:gd name="connsiteX104" fmla="*/ 519278 w 1535206"/>
                <a:gd name="connsiteY104" fmla="*/ 649012 h 1893004"/>
                <a:gd name="connsiteX105" fmla="*/ 555927 w 1535206"/>
                <a:gd name="connsiteY105" fmla="*/ 680774 h 1893004"/>
                <a:gd name="connsiteX106" fmla="*/ 570586 w 1535206"/>
                <a:gd name="connsiteY106" fmla="*/ 695434 h 1893004"/>
                <a:gd name="connsiteX107" fmla="*/ 638998 w 1535206"/>
                <a:gd name="connsiteY107" fmla="*/ 785835 h 1893004"/>
                <a:gd name="connsiteX108" fmla="*/ 607235 w 1535206"/>
                <a:gd name="connsiteY108" fmla="*/ 810267 h 1893004"/>
                <a:gd name="connsiteX109" fmla="*/ 548597 w 1535206"/>
                <a:gd name="connsiteY109" fmla="*/ 773618 h 1893004"/>
                <a:gd name="connsiteX110" fmla="*/ 499732 w 1535206"/>
                <a:gd name="connsiteY110" fmla="*/ 739412 h 1893004"/>
                <a:gd name="connsiteX111" fmla="*/ 499732 w 1535206"/>
                <a:gd name="connsiteY111" fmla="*/ 739412 h 1893004"/>
                <a:gd name="connsiteX112" fmla="*/ 397114 w 1535206"/>
                <a:gd name="connsiteY112" fmla="*/ 656341 h 1893004"/>
                <a:gd name="connsiteX113" fmla="*/ 274951 w 1535206"/>
                <a:gd name="connsiteY113" fmla="*/ 536621 h 1893004"/>
                <a:gd name="connsiteX114" fmla="*/ 150344 w 1535206"/>
                <a:gd name="connsiteY114" fmla="*/ 463323 h 1893004"/>
                <a:gd name="connsiteX115" fmla="*/ 99035 w 1535206"/>
                <a:gd name="connsiteY115" fmla="*/ 490199 h 1893004"/>
                <a:gd name="connsiteX116" fmla="*/ 94149 w 1535206"/>
                <a:gd name="connsiteY116" fmla="*/ 558611 h 1893004"/>
                <a:gd name="connsiteX117" fmla="*/ 162560 w 1535206"/>
                <a:gd name="connsiteY117" fmla="*/ 649012 h 1893004"/>
                <a:gd name="connsiteX118" fmla="*/ 270064 w 1535206"/>
                <a:gd name="connsiteY118" fmla="*/ 702763 h 1893004"/>
                <a:gd name="connsiteX119" fmla="*/ 311600 w 1535206"/>
                <a:gd name="connsiteY119" fmla="*/ 724753 h 1893004"/>
                <a:gd name="connsiteX120" fmla="*/ 411774 w 1535206"/>
                <a:gd name="connsiteY120" fmla="*/ 780948 h 1893004"/>
                <a:gd name="connsiteX121" fmla="*/ 519278 w 1535206"/>
                <a:gd name="connsiteY121" fmla="*/ 856689 h 1893004"/>
                <a:gd name="connsiteX122" fmla="*/ 555927 w 1535206"/>
                <a:gd name="connsiteY122" fmla="*/ 898225 h 1893004"/>
                <a:gd name="connsiteX123" fmla="*/ 472856 w 1535206"/>
                <a:gd name="connsiteY123" fmla="*/ 934874 h 1893004"/>
                <a:gd name="connsiteX124" fmla="*/ 384898 w 1535206"/>
                <a:gd name="connsiteY124" fmla="*/ 907998 h 1893004"/>
                <a:gd name="connsiteX125" fmla="*/ 235858 w 1535206"/>
                <a:gd name="connsiteY125" fmla="*/ 842030 h 1893004"/>
                <a:gd name="connsiteX126" fmla="*/ 1305 w 1535206"/>
                <a:gd name="connsiteY126" fmla="*/ 871349 h 1893004"/>
                <a:gd name="connsiteX127" fmla="*/ 52613 w 1535206"/>
                <a:gd name="connsiteY127" fmla="*/ 956864 h 1893004"/>
                <a:gd name="connsiteX128" fmla="*/ 199209 w 1535206"/>
                <a:gd name="connsiteY128" fmla="*/ 969080 h 1893004"/>
                <a:gd name="connsiteX129" fmla="*/ 299383 w 1535206"/>
                <a:gd name="connsiteY129" fmla="*/ 973966 h 1893004"/>
                <a:gd name="connsiteX130" fmla="*/ 389784 w 1535206"/>
                <a:gd name="connsiteY130" fmla="*/ 983740 h 1893004"/>
                <a:gd name="connsiteX131" fmla="*/ 465526 w 1535206"/>
                <a:gd name="connsiteY131" fmla="*/ 1005729 h 1893004"/>
                <a:gd name="connsiteX132" fmla="*/ 502175 w 1535206"/>
                <a:gd name="connsiteY132" fmla="*/ 1054594 h 1893004"/>
                <a:gd name="connsiteX133" fmla="*/ 392228 w 1535206"/>
                <a:gd name="connsiteY133" fmla="*/ 1064367 h 1893004"/>
                <a:gd name="connsiteX134" fmla="*/ 284724 w 1535206"/>
                <a:gd name="connsiteY134" fmla="*/ 1049708 h 1893004"/>
                <a:gd name="connsiteX135" fmla="*/ 59943 w 1535206"/>
                <a:gd name="connsiteY135" fmla="*/ 1042378 h 1893004"/>
                <a:gd name="connsiteX136" fmla="*/ 1305 w 1535206"/>
                <a:gd name="connsiteY136" fmla="*/ 1110790 h 1893004"/>
                <a:gd name="connsiteX137" fmla="*/ 52613 w 1535206"/>
                <a:gd name="connsiteY137" fmla="*/ 1169428 h 1893004"/>
                <a:gd name="connsiteX138" fmla="*/ 267621 w 1535206"/>
                <a:gd name="connsiteY138" fmla="*/ 1149882 h 1893004"/>
                <a:gd name="connsiteX139" fmla="*/ 406887 w 1535206"/>
                <a:gd name="connsiteY139" fmla="*/ 1130336 h 1893004"/>
                <a:gd name="connsiteX140" fmla="*/ 433763 w 1535206"/>
                <a:gd name="connsiteY140" fmla="*/ 1147439 h 1893004"/>
                <a:gd name="connsiteX141" fmla="*/ 419104 w 1535206"/>
                <a:gd name="connsiteY141" fmla="*/ 1186531 h 1893004"/>
                <a:gd name="connsiteX142" fmla="*/ 358022 w 1535206"/>
                <a:gd name="connsiteY142" fmla="*/ 1203634 h 1893004"/>
                <a:gd name="connsiteX143" fmla="*/ 284724 w 1535206"/>
                <a:gd name="connsiteY143" fmla="*/ 1201190 h 1893004"/>
                <a:gd name="connsiteX144" fmla="*/ 204096 w 1535206"/>
                <a:gd name="connsiteY144" fmla="*/ 1196304 h 1893004"/>
                <a:gd name="connsiteX145" fmla="*/ 84376 w 1535206"/>
                <a:gd name="connsiteY145" fmla="*/ 1215850 h 1893004"/>
                <a:gd name="connsiteX146" fmla="*/ 62386 w 1535206"/>
                <a:gd name="connsiteY146" fmla="*/ 1230510 h 1893004"/>
                <a:gd name="connsiteX147" fmla="*/ 23294 w 1535206"/>
                <a:gd name="connsiteY147" fmla="*/ 1291591 h 1893004"/>
                <a:gd name="connsiteX148" fmla="*/ 28181 w 1535206"/>
                <a:gd name="connsiteY148" fmla="*/ 1311138 h 1893004"/>
                <a:gd name="connsiteX149" fmla="*/ 89262 w 1535206"/>
                <a:gd name="connsiteY149" fmla="*/ 1347787 h 1893004"/>
                <a:gd name="connsiteX150" fmla="*/ 221199 w 1535206"/>
                <a:gd name="connsiteY150" fmla="*/ 1316024 h 1893004"/>
                <a:gd name="connsiteX151" fmla="*/ 370238 w 1535206"/>
                <a:gd name="connsiteY151" fmla="*/ 1259829 h 1893004"/>
                <a:gd name="connsiteX152" fmla="*/ 426433 w 1535206"/>
                <a:gd name="connsiteY152" fmla="*/ 1254942 h 1893004"/>
                <a:gd name="connsiteX153" fmla="*/ 399558 w 1535206"/>
                <a:gd name="connsiteY153" fmla="*/ 1318468 h 1893004"/>
                <a:gd name="connsiteX154" fmla="*/ 299383 w 1535206"/>
                <a:gd name="connsiteY154" fmla="*/ 1355117 h 1893004"/>
                <a:gd name="connsiteX155" fmla="*/ 86819 w 1535206"/>
                <a:gd name="connsiteY155" fmla="*/ 1421085 h 1893004"/>
                <a:gd name="connsiteX156" fmla="*/ 59943 w 1535206"/>
                <a:gd name="connsiteY156" fmla="*/ 1472394 h 1893004"/>
                <a:gd name="connsiteX157" fmla="*/ 89262 w 1535206"/>
                <a:gd name="connsiteY157" fmla="*/ 1528588 h 1893004"/>
                <a:gd name="connsiteX158" fmla="*/ 257848 w 1535206"/>
                <a:gd name="connsiteY158" fmla="*/ 1452847 h 1893004"/>
                <a:gd name="connsiteX159" fmla="*/ 360465 w 1535206"/>
                <a:gd name="connsiteY159" fmla="*/ 1413755 h 1893004"/>
                <a:gd name="connsiteX160" fmla="*/ 340919 w 1535206"/>
                <a:gd name="connsiteY160" fmla="*/ 1513929 h 1893004"/>
                <a:gd name="connsiteX161" fmla="*/ 184550 w 1535206"/>
                <a:gd name="connsiteY161" fmla="*/ 1709391 h 1893004"/>
                <a:gd name="connsiteX162" fmla="*/ 189436 w 1535206"/>
                <a:gd name="connsiteY162" fmla="*/ 1873090 h 1893004"/>
                <a:gd name="connsiteX163" fmla="*/ 306713 w 1535206"/>
                <a:gd name="connsiteY163" fmla="*/ 1851100 h 1893004"/>
                <a:gd name="connsiteX164" fmla="*/ 375125 w 1535206"/>
                <a:gd name="connsiteY164" fmla="*/ 1746040 h 1893004"/>
                <a:gd name="connsiteX165" fmla="*/ 431320 w 1535206"/>
                <a:gd name="connsiteY165" fmla="*/ 1582341 h 1893004"/>
                <a:gd name="connsiteX166" fmla="*/ 448423 w 1535206"/>
                <a:gd name="connsiteY166" fmla="*/ 1489496 h 1893004"/>
                <a:gd name="connsiteX167" fmla="*/ 460639 w 1535206"/>
                <a:gd name="connsiteY167" fmla="*/ 1447961 h 1893004"/>
                <a:gd name="connsiteX168" fmla="*/ 489959 w 1535206"/>
                <a:gd name="connsiteY168" fmla="*/ 1418641 h 1893004"/>
                <a:gd name="connsiteX169" fmla="*/ 499732 w 1535206"/>
                <a:gd name="connsiteY169" fmla="*/ 1440631 h 1893004"/>
                <a:gd name="connsiteX170" fmla="*/ 516834 w 1535206"/>
                <a:gd name="connsiteY170" fmla="*/ 1594557 h 1893004"/>
                <a:gd name="connsiteX171" fmla="*/ 521721 w 1535206"/>
                <a:gd name="connsiteY171" fmla="*/ 1670298 h 1893004"/>
                <a:gd name="connsiteX172" fmla="*/ 563257 w 1535206"/>
                <a:gd name="connsiteY172" fmla="*/ 1719164 h 1893004"/>
                <a:gd name="connsiteX173" fmla="*/ 624338 w 1535206"/>
                <a:gd name="connsiteY173" fmla="*/ 1721607 h 1893004"/>
                <a:gd name="connsiteX174" fmla="*/ 658544 w 1535206"/>
                <a:gd name="connsiteY174" fmla="*/ 1572567 h 1893004"/>
                <a:gd name="connsiteX175" fmla="*/ 614565 w 1535206"/>
                <a:gd name="connsiteY175" fmla="*/ 1477280 h 1893004"/>
                <a:gd name="connsiteX176" fmla="*/ 565700 w 1535206"/>
                <a:gd name="connsiteY176" fmla="*/ 1381992 h 1893004"/>
                <a:gd name="connsiteX177" fmla="*/ 580359 w 1535206"/>
                <a:gd name="connsiteY177" fmla="*/ 1245169 h 1893004"/>
                <a:gd name="connsiteX178" fmla="*/ 599906 w 1535206"/>
                <a:gd name="connsiteY178" fmla="*/ 1247612 h 1893004"/>
                <a:gd name="connsiteX179" fmla="*/ 631668 w 1535206"/>
                <a:gd name="connsiteY179" fmla="*/ 1289148 h 1893004"/>
                <a:gd name="connsiteX180" fmla="*/ 656101 w 1535206"/>
                <a:gd name="connsiteY180" fmla="*/ 1377106 h 1893004"/>
                <a:gd name="connsiteX181" fmla="*/ 709853 w 1535206"/>
                <a:gd name="connsiteY181" fmla="*/ 1557908 h 1893004"/>
                <a:gd name="connsiteX182" fmla="*/ 797810 w 1535206"/>
                <a:gd name="connsiteY182" fmla="*/ 1623876 h 1893004"/>
                <a:gd name="connsiteX183" fmla="*/ 844233 w 1535206"/>
                <a:gd name="connsiteY183" fmla="*/ 1577454 h 1893004"/>
                <a:gd name="connsiteX184" fmla="*/ 802697 w 1535206"/>
                <a:gd name="connsiteY184" fmla="*/ 1438188 h 1893004"/>
                <a:gd name="connsiteX185" fmla="*/ 714739 w 1535206"/>
                <a:gd name="connsiteY185" fmla="*/ 1306251 h 1893004"/>
                <a:gd name="connsiteX186" fmla="*/ 670760 w 1535206"/>
                <a:gd name="connsiteY186" fmla="*/ 1235396 h 1893004"/>
                <a:gd name="connsiteX187" fmla="*/ 651214 w 1535206"/>
                <a:gd name="connsiteY187" fmla="*/ 1196304 h 1893004"/>
                <a:gd name="connsiteX188" fmla="*/ 646328 w 1535206"/>
                <a:gd name="connsiteY188" fmla="*/ 1162098 h 1893004"/>
                <a:gd name="connsiteX189" fmla="*/ 680534 w 1535206"/>
                <a:gd name="connsiteY189" fmla="*/ 1147439 h 1893004"/>
                <a:gd name="connsiteX190" fmla="*/ 707409 w 1535206"/>
                <a:gd name="connsiteY190" fmla="*/ 1164541 h 1893004"/>
                <a:gd name="connsiteX191" fmla="*/ 753832 w 1535206"/>
                <a:gd name="connsiteY191" fmla="*/ 1240283 h 1893004"/>
                <a:gd name="connsiteX192" fmla="*/ 824686 w 1535206"/>
                <a:gd name="connsiteY192" fmla="*/ 1377106 h 1893004"/>
                <a:gd name="connsiteX193" fmla="*/ 919974 w 1535206"/>
                <a:gd name="connsiteY193" fmla="*/ 1494383 h 1893004"/>
                <a:gd name="connsiteX194" fmla="*/ 1022591 w 1535206"/>
                <a:gd name="connsiteY194" fmla="*/ 1501713 h 1893004"/>
                <a:gd name="connsiteX195" fmla="*/ 1032364 w 1535206"/>
                <a:gd name="connsiteY195" fmla="*/ 1491939 h 1893004"/>
                <a:gd name="connsiteX196" fmla="*/ 1029921 w 1535206"/>
                <a:gd name="connsiteY196" fmla="*/ 1391766 h 1893004"/>
                <a:gd name="connsiteX197" fmla="*/ 973726 w 1535206"/>
                <a:gd name="connsiteY197" fmla="*/ 1330684 h 1893004"/>
                <a:gd name="connsiteX198" fmla="*/ 922417 w 1535206"/>
                <a:gd name="connsiteY198" fmla="*/ 1276932 h 1893004"/>
                <a:gd name="connsiteX199" fmla="*/ 797810 w 1535206"/>
                <a:gd name="connsiteY199" fmla="*/ 1159655 h 1893004"/>
                <a:gd name="connsiteX200" fmla="*/ 741615 w 1535206"/>
                <a:gd name="connsiteY200" fmla="*/ 1105903 h 1893004"/>
                <a:gd name="connsiteX201" fmla="*/ 709853 w 1535206"/>
                <a:gd name="connsiteY201" fmla="*/ 1039935 h 1893004"/>
                <a:gd name="connsiteX202" fmla="*/ 739172 w 1535206"/>
                <a:gd name="connsiteY202" fmla="*/ 1020389 h 1893004"/>
                <a:gd name="connsiteX203" fmla="*/ 788037 w 1535206"/>
                <a:gd name="connsiteY203" fmla="*/ 1042378 h 1893004"/>
                <a:gd name="connsiteX204" fmla="*/ 863779 w 1535206"/>
                <a:gd name="connsiteY204" fmla="*/ 1108346 h 1893004"/>
                <a:gd name="connsiteX205" fmla="*/ 993272 w 1535206"/>
                <a:gd name="connsiteY205" fmla="*/ 1252499 h 1893004"/>
                <a:gd name="connsiteX206" fmla="*/ 1252259 w 1535206"/>
                <a:gd name="connsiteY206" fmla="*/ 1325797 h 1893004"/>
                <a:gd name="connsiteX207" fmla="*/ 1218053 w 1535206"/>
                <a:gd name="connsiteY207" fmla="*/ 1208520 h 1893004"/>
                <a:gd name="connsiteX208" fmla="*/ 1149641 w 1535206"/>
                <a:gd name="connsiteY208" fmla="*/ 1152325 h 1893004"/>
                <a:gd name="connsiteX209" fmla="*/ 1073900 w 1535206"/>
                <a:gd name="connsiteY209" fmla="*/ 1103460 h 1893004"/>
                <a:gd name="connsiteX210" fmla="*/ 902871 w 1535206"/>
                <a:gd name="connsiteY210" fmla="*/ 1027718 h 1893004"/>
                <a:gd name="connsiteX211" fmla="*/ 817357 w 1535206"/>
                <a:gd name="connsiteY211" fmla="*/ 986183 h 1893004"/>
                <a:gd name="connsiteX212" fmla="*/ 780708 w 1535206"/>
                <a:gd name="connsiteY212" fmla="*/ 961750 h 1893004"/>
                <a:gd name="connsiteX213" fmla="*/ 768491 w 1535206"/>
                <a:gd name="connsiteY213" fmla="*/ 937317 h 1893004"/>
                <a:gd name="connsiteX214" fmla="*/ 878438 w 1535206"/>
                <a:gd name="connsiteY214" fmla="*/ 929987 h 1893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</a:cxnLst>
              <a:rect l="l" t="t" r="r" b="b"/>
              <a:pathLst>
                <a:path w="1535206" h="1893004">
                  <a:moveTo>
                    <a:pt x="878438" y="929987"/>
                  </a:moveTo>
                  <a:cubicBezTo>
                    <a:pt x="910201" y="934874"/>
                    <a:pt x="941963" y="942204"/>
                    <a:pt x="973726" y="951977"/>
                  </a:cubicBezTo>
                  <a:cubicBezTo>
                    <a:pt x="1032364" y="969080"/>
                    <a:pt x="1095889" y="981296"/>
                    <a:pt x="1156971" y="995956"/>
                  </a:cubicBezTo>
                  <a:cubicBezTo>
                    <a:pt x="1218053" y="1010615"/>
                    <a:pt x="1286464" y="1020389"/>
                    <a:pt x="1349989" y="1025275"/>
                  </a:cubicBezTo>
                  <a:cubicBezTo>
                    <a:pt x="1389082" y="1027718"/>
                    <a:pt x="1455050" y="1032605"/>
                    <a:pt x="1469710" y="986183"/>
                  </a:cubicBezTo>
                  <a:cubicBezTo>
                    <a:pt x="1486812" y="939761"/>
                    <a:pt x="1413514" y="900668"/>
                    <a:pt x="1381752" y="883565"/>
                  </a:cubicBezTo>
                  <a:cubicBezTo>
                    <a:pt x="1357319" y="871349"/>
                    <a:pt x="1332887" y="859133"/>
                    <a:pt x="1306011" y="854246"/>
                  </a:cubicBezTo>
                  <a:cubicBezTo>
                    <a:pt x="1279135" y="849360"/>
                    <a:pt x="1249815" y="846916"/>
                    <a:pt x="1222939" y="844473"/>
                  </a:cubicBezTo>
                  <a:cubicBezTo>
                    <a:pt x="1161858" y="837143"/>
                    <a:pt x="1095889" y="842030"/>
                    <a:pt x="1034808" y="844473"/>
                  </a:cubicBezTo>
                  <a:cubicBezTo>
                    <a:pt x="1000602" y="846916"/>
                    <a:pt x="966396" y="849360"/>
                    <a:pt x="932190" y="849360"/>
                  </a:cubicBezTo>
                  <a:cubicBezTo>
                    <a:pt x="917531" y="849360"/>
                    <a:pt x="905314" y="849360"/>
                    <a:pt x="890655" y="849360"/>
                  </a:cubicBezTo>
                  <a:cubicBezTo>
                    <a:pt x="880882" y="849360"/>
                    <a:pt x="871109" y="849360"/>
                    <a:pt x="861335" y="846916"/>
                  </a:cubicBezTo>
                  <a:cubicBezTo>
                    <a:pt x="846676" y="844473"/>
                    <a:pt x="846676" y="827370"/>
                    <a:pt x="854006" y="817597"/>
                  </a:cubicBezTo>
                  <a:cubicBezTo>
                    <a:pt x="895541" y="785835"/>
                    <a:pt x="963953" y="788278"/>
                    <a:pt x="1012818" y="785835"/>
                  </a:cubicBezTo>
                  <a:cubicBezTo>
                    <a:pt x="1091003" y="783391"/>
                    <a:pt x="1171631" y="785835"/>
                    <a:pt x="1249815" y="788278"/>
                  </a:cubicBezTo>
                  <a:cubicBezTo>
                    <a:pt x="1298681" y="788278"/>
                    <a:pt x="1347546" y="790721"/>
                    <a:pt x="1396412" y="790721"/>
                  </a:cubicBezTo>
                  <a:cubicBezTo>
                    <a:pt x="1433061" y="790721"/>
                    <a:pt x="1469710" y="790721"/>
                    <a:pt x="1501472" y="771175"/>
                  </a:cubicBezTo>
                  <a:cubicBezTo>
                    <a:pt x="1528348" y="754072"/>
                    <a:pt x="1545451" y="724753"/>
                    <a:pt x="1528348" y="692990"/>
                  </a:cubicBezTo>
                  <a:cubicBezTo>
                    <a:pt x="1496586" y="641682"/>
                    <a:pt x="1415958" y="639238"/>
                    <a:pt x="1362206" y="639238"/>
                  </a:cubicBezTo>
                  <a:cubicBezTo>
                    <a:pt x="1291351" y="641682"/>
                    <a:pt x="1222939" y="666114"/>
                    <a:pt x="1156971" y="685661"/>
                  </a:cubicBezTo>
                  <a:cubicBezTo>
                    <a:pt x="1139868" y="690547"/>
                    <a:pt x="1122765" y="697877"/>
                    <a:pt x="1105662" y="702763"/>
                  </a:cubicBezTo>
                  <a:cubicBezTo>
                    <a:pt x="1056797" y="714980"/>
                    <a:pt x="1005488" y="729639"/>
                    <a:pt x="954180" y="729639"/>
                  </a:cubicBezTo>
                  <a:cubicBezTo>
                    <a:pt x="924861" y="732083"/>
                    <a:pt x="888211" y="732083"/>
                    <a:pt x="866222" y="712537"/>
                  </a:cubicBezTo>
                  <a:cubicBezTo>
                    <a:pt x="844233" y="690547"/>
                    <a:pt x="863779" y="666114"/>
                    <a:pt x="883325" y="651455"/>
                  </a:cubicBezTo>
                  <a:cubicBezTo>
                    <a:pt x="932190" y="617249"/>
                    <a:pt x="998159" y="607476"/>
                    <a:pt x="1056797" y="612363"/>
                  </a:cubicBezTo>
                  <a:cubicBezTo>
                    <a:pt x="1081230" y="612363"/>
                    <a:pt x="1105662" y="617249"/>
                    <a:pt x="1127652" y="624579"/>
                  </a:cubicBezTo>
                  <a:cubicBezTo>
                    <a:pt x="1144755" y="629465"/>
                    <a:pt x="1161858" y="636795"/>
                    <a:pt x="1178960" y="629465"/>
                  </a:cubicBezTo>
                  <a:cubicBezTo>
                    <a:pt x="1188734" y="624579"/>
                    <a:pt x="1196063" y="614806"/>
                    <a:pt x="1191177" y="605033"/>
                  </a:cubicBezTo>
                  <a:cubicBezTo>
                    <a:pt x="1181404" y="585487"/>
                    <a:pt x="1149641" y="580600"/>
                    <a:pt x="1132538" y="568384"/>
                  </a:cubicBezTo>
                  <a:cubicBezTo>
                    <a:pt x="1125209" y="563497"/>
                    <a:pt x="1108106" y="558611"/>
                    <a:pt x="1115436" y="548838"/>
                  </a:cubicBezTo>
                  <a:cubicBezTo>
                    <a:pt x="1120322" y="543951"/>
                    <a:pt x="1137425" y="543951"/>
                    <a:pt x="1142311" y="543951"/>
                  </a:cubicBezTo>
                  <a:cubicBezTo>
                    <a:pt x="1166744" y="543951"/>
                    <a:pt x="1191177" y="558611"/>
                    <a:pt x="1215610" y="565940"/>
                  </a:cubicBezTo>
                  <a:cubicBezTo>
                    <a:pt x="1242485" y="575713"/>
                    <a:pt x="1271805" y="585487"/>
                    <a:pt x="1298681" y="600146"/>
                  </a:cubicBezTo>
                  <a:cubicBezTo>
                    <a:pt x="1318227" y="609919"/>
                    <a:pt x="1335330" y="619692"/>
                    <a:pt x="1354876" y="624579"/>
                  </a:cubicBezTo>
                  <a:cubicBezTo>
                    <a:pt x="1376865" y="629465"/>
                    <a:pt x="1389082" y="631909"/>
                    <a:pt x="1411071" y="629465"/>
                  </a:cubicBezTo>
                  <a:cubicBezTo>
                    <a:pt x="1428174" y="627022"/>
                    <a:pt x="1442834" y="622136"/>
                    <a:pt x="1455050" y="607476"/>
                  </a:cubicBezTo>
                  <a:cubicBezTo>
                    <a:pt x="1491699" y="565940"/>
                    <a:pt x="1398855" y="534178"/>
                    <a:pt x="1371979" y="529291"/>
                  </a:cubicBezTo>
                  <a:cubicBezTo>
                    <a:pt x="1354876" y="526848"/>
                    <a:pt x="1340216" y="526848"/>
                    <a:pt x="1323113" y="521961"/>
                  </a:cubicBezTo>
                  <a:cubicBezTo>
                    <a:pt x="1296238" y="514632"/>
                    <a:pt x="1301124" y="495086"/>
                    <a:pt x="1328000" y="492642"/>
                  </a:cubicBezTo>
                  <a:cubicBezTo>
                    <a:pt x="1352433" y="490199"/>
                    <a:pt x="1379309" y="490199"/>
                    <a:pt x="1403741" y="492642"/>
                  </a:cubicBezTo>
                  <a:cubicBezTo>
                    <a:pt x="1440390" y="495086"/>
                    <a:pt x="1474596" y="495086"/>
                    <a:pt x="1508802" y="475539"/>
                  </a:cubicBezTo>
                  <a:cubicBezTo>
                    <a:pt x="1535678" y="460880"/>
                    <a:pt x="1543008" y="429117"/>
                    <a:pt x="1525905" y="407128"/>
                  </a:cubicBezTo>
                  <a:cubicBezTo>
                    <a:pt x="1503915" y="380252"/>
                    <a:pt x="1467266" y="375365"/>
                    <a:pt x="1435504" y="372922"/>
                  </a:cubicBezTo>
                  <a:cubicBezTo>
                    <a:pt x="1398855" y="370479"/>
                    <a:pt x="1357319" y="380252"/>
                    <a:pt x="1320670" y="392468"/>
                  </a:cubicBezTo>
                  <a:cubicBezTo>
                    <a:pt x="1276691" y="407128"/>
                    <a:pt x="1237599" y="436447"/>
                    <a:pt x="1196063" y="453550"/>
                  </a:cubicBezTo>
                  <a:cubicBezTo>
                    <a:pt x="1174074" y="453550"/>
                    <a:pt x="1169187" y="448663"/>
                    <a:pt x="1176517" y="436447"/>
                  </a:cubicBezTo>
                  <a:cubicBezTo>
                    <a:pt x="1178960" y="434004"/>
                    <a:pt x="1181404" y="429117"/>
                    <a:pt x="1183847" y="426674"/>
                  </a:cubicBezTo>
                  <a:cubicBezTo>
                    <a:pt x="1188734" y="421787"/>
                    <a:pt x="1191177" y="416901"/>
                    <a:pt x="1196063" y="412014"/>
                  </a:cubicBezTo>
                  <a:cubicBezTo>
                    <a:pt x="1203393" y="402241"/>
                    <a:pt x="1198507" y="394912"/>
                    <a:pt x="1186290" y="390025"/>
                  </a:cubicBezTo>
                  <a:cubicBezTo>
                    <a:pt x="1164301" y="382695"/>
                    <a:pt x="1139868" y="399798"/>
                    <a:pt x="1122765" y="412014"/>
                  </a:cubicBezTo>
                  <a:cubicBezTo>
                    <a:pt x="1086116" y="436447"/>
                    <a:pt x="1061684" y="477983"/>
                    <a:pt x="1029921" y="509745"/>
                  </a:cubicBezTo>
                  <a:cubicBezTo>
                    <a:pt x="1017705" y="521961"/>
                    <a:pt x="993272" y="553724"/>
                    <a:pt x="973726" y="548838"/>
                  </a:cubicBezTo>
                  <a:cubicBezTo>
                    <a:pt x="954180" y="543951"/>
                    <a:pt x="985942" y="504859"/>
                    <a:pt x="990829" y="495086"/>
                  </a:cubicBezTo>
                  <a:cubicBezTo>
                    <a:pt x="993272" y="490199"/>
                    <a:pt x="998159" y="480426"/>
                    <a:pt x="995715" y="473096"/>
                  </a:cubicBezTo>
                  <a:cubicBezTo>
                    <a:pt x="990829" y="463323"/>
                    <a:pt x="978612" y="455993"/>
                    <a:pt x="966396" y="460880"/>
                  </a:cubicBezTo>
                  <a:cubicBezTo>
                    <a:pt x="941963" y="473096"/>
                    <a:pt x="927304" y="492642"/>
                    <a:pt x="915087" y="514632"/>
                  </a:cubicBezTo>
                  <a:cubicBezTo>
                    <a:pt x="897984" y="543951"/>
                    <a:pt x="880882" y="573270"/>
                    <a:pt x="861335" y="602589"/>
                  </a:cubicBezTo>
                  <a:cubicBezTo>
                    <a:pt x="849119" y="622136"/>
                    <a:pt x="829573" y="644125"/>
                    <a:pt x="810027" y="656341"/>
                  </a:cubicBezTo>
                  <a:cubicBezTo>
                    <a:pt x="773378" y="678331"/>
                    <a:pt x="766048" y="629465"/>
                    <a:pt x="768491" y="602589"/>
                  </a:cubicBezTo>
                  <a:cubicBezTo>
                    <a:pt x="770935" y="578157"/>
                    <a:pt x="778264" y="558611"/>
                    <a:pt x="785594" y="534178"/>
                  </a:cubicBezTo>
                  <a:cubicBezTo>
                    <a:pt x="800254" y="487756"/>
                    <a:pt x="824686" y="446220"/>
                    <a:pt x="832016" y="399798"/>
                  </a:cubicBezTo>
                  <a:cubicBezTo>
                    <a:pt x="836903" y="370479"/>
                    <a:pt x="822243" y="355819"/>
                    <a:pt x="795367" y="370479"/>
                  </a:cubicBezTo>
                  <a:cubicBezTo>
                    <a:pt x="790481" y="372922"/>
                    <a:pt x="785594" y="380252"/>
                    <a:pt x="783151" y="385138"/>
                  </a:cubicBezTo>
                  <a:cubicBezTo>
                    <a:pt x="775821" y="397355"/>
                    <a:pt x="770935" y="404685"/>
                    <a:pt x="761161" y="416901"/>
                  </a:cubicBezTo>
                  <a:cubicBezTo>
                    <a:pt x="753832" y="426674"/>
                    <a:pt x="753832" y="409571"/>
                    <a:pt x="756275" y="397355"/>
                  </a:cubicBezTo>
                  <a:cubicBezTo>
                    <a:pt x="758718" y="390025"/>
                    <a:pt x="761161" y="380252"/>
                    <a:pt x="763605" y="375365"/>
                  </a:cubicBezTo>
                  <a:cubicBezTo>
                    <a:pt x="770935" y="355819"/>
                    <a:pt x="778264" y="336273"/>
                    <a:pt x="785594" y="316727"/>
                  </a:cubicBezTo>
                  <a:cubicBezTo>
                    <a:pt x="797810" y="282521"/>
                    <a:pt x="824686" y="236099"/>
                    <a:pt x="807584" y="201893"/>
                  </a:cubicBezTo>
                  <a:cubicBezTo>
                    <a:pt x="795367" y="175017"/>
                    <a:pt x="766048" y="209223"/>
                    <a:pt x="758718" y="221439"/>
                  </a:cubicBezTo>
                  <a:cubicBezTo>
                    <a:pt x="753832" y="226326"/>
                    <a:pt x="751388" y="233656"/>
                    <a:pt x="748945" y="238542"/>
                  </a:cubicBezTo>
                  <a:cubicBezTo>
                    <a:pt x="744059" y="253202"/>
                    <a:pt x="734286" y="260532"/>
                    <a:pt x="717183" y="258088"/>
                  </a:cubicBezTo>
                  <a:cubicBezTo>
                    <a:pt x="712296" y="250759"/>
                    <a:pt x="709853" y="245872"/>
                    <a:pt x="709853" y="236099"/>
                  </a:cubicBezTo>
                  <a:cubicBezTo>
                    <a:pt x="707409" y="221439"/>
                    <a:pt x="709853" y="204336"/>
                    <a:pt x="709853" y="189677"/>
                  </a:cubicBezTo>
                  <a:cubicBezTo>
                    <a:pt x="717183" y="138368"/>
                    <a:pt x="729399" y="87060"/>
                    <a:pt x="700080" y="38194"/>
                  </a:cubicBezTo>
                  <a:cubicBezTo>
                    <a:pt x="682977" y="8875"/>
                    <a:pt x="646328" y="-8228"/>
                    <a:pt x="612122" y="3988"/>
                  </a:cubicBezTo>
                  <a:cubicBezTo>
                    <a:pt x="592576" y="11318"/>
                    <a:pt x="575473" y="30864"/>
                    <a:pt x="565700" y="52854"/>
                  </a:cubicBezTo>
                  <a:cubicBezTo>
                    <a:pt x="555927" y="74843"/>
                    <a:pt x="553484" y="96833"/>
                    <a:pt x="555927" y="121265"/>
                  </a:cubicBezTo>
                  <a:cubicBezTo>
                    <a:pt x="555927" y="140811"/>
                    <a:pt x="558370" y="160358"/>
                    <a:pt x="563257" y="177460"/>
                  </a:cubicBezTo>
                  <a:cubicBezTo>
                    <a:pt x="565700" y="184790"/>
                    <a:pt x="580359" y="211666"/>
                    <a:pt x="568143" y="216553"/>
                  </a:cubicBezTo>
                  <a:cubicBezTo>
                    <a:pt x="555927" y="223883"/>
                    <a:pt x="548597" y="199450"/>
                    <a:pt x="543710" y="175017"/>
                  </a:cubicBezTo>
                  <a:cubicBezTo>
                    <a:pt x="543710" y="172574"/>
                    <a:pt x="541267" y="172574"/>
                    <a:pt x="541267" y="170131"/>
                  </a:cubicBezTo>
                  <a:cubicBezTo>
                    <a:pt x="536381" y="157914"/>
                    <a:pt x="531494" y="148141"/>
                    <a:pt x="526608" y="138368"/>
                  </a:cubicBezTo>
                  <a:cubicBezTo>
                    <a:pt x="516834" y="118822"/>
                    <a:pt x="504618" y="101719"/>
                    <a:pt x="487515" y="87060"/>
                  </a:cubicBezTo>
                  <a:cubicBezTo>
                    <a:pt x="463083" y="65070"/>
                    <a:pt x="431320" y="60184"/>
                    <a:pt x="404444" y="77286"/>
                  </a:cubicBezTo>
                  <a:cubicBezTo>
                    <a:pt x="377568" y="94389"/>
                    <a:pt x="387341" y="138368"/>
                    <a:pt x="402001" y="160358"/>
                  </a:cubicBezTo>
                  <a:cubicBezTo>
                    <a:pt x="414217" y="177460"/>
                    <a:pt x="433763" y="192120"/>
                    <a:pt x="450866" y="204336"/>
                  </a:cubicBezTo>
                  <a:cubicBezTo>
                    <a:pt x="507061" y="248315"/>
                    <a:pt x="560813" y="302067"/>
                    <a:pt x="597462" y="365592"/>
                  </a:cubicBezTo>
                  <a:cubicBezTo>
                    <a:pt x="636555" y="431561"/>
                    <a:pt x="658544" y="509745"/>
                    <a:pt x="678090" y="583043"/>
                  </a:cubicBezTo>
                  <a:cubicBezTo>
                    <a:pt x="685420" y="605033"/>
                    <a:pt x="687863" y="629465"/>
                    <a:pt x="692750" y="653898"/>
                  </a:cubicBezTo>
                  <a:cubicBezTo>
                    <a:pt x="695193" y="666114"/>
                    <a:pt x="702523" y="719866"/>
                    <a:pt x="687863" y="727196"/>
                  </a:cubicBezTo>
                  <a:cubicBezTo>
                    <a:pt x="675647" y="732083"/>
                    <a:pt x="651214" y="707650"/>
                    <a:pt x="646328" y="700320"/>
                  </a:cubicBezTo>
                  <a:cubicBezTo>
                    <a:pt x="631668" y="685661"/>
                    <a:pt x="619452" y="666114"/>
                    <a:pt x="607235" y="649012"/>
                  </a:cubicBezTo>
                  <a:cubicBezTo>
                    <a:pt x="607235" y="646568"/>
                    <a:pt x="604792" y="646568"/>
                    <a:pt x="604792" y="644125"/>
                  </a:cubicBezTo>
                  <a:cubicBezTo>
                    <a:pt x="590133" y="627022"/>
                    <a:pt x="577916" y="609919"/>
                    <a:pt x="565700" y="590373"/>
                  </a:cubicBezTo>
                  <a:cubicBezTo>
                    <a:pt x="546154" y="563497"/>
                    <a:pt x="526608" y="536621"/>
                    <a:pt x="509505" y="509745"/>
                  </a:cubicBezTo>
                  <a:cubicBezTo>
                    <a:pt x="499732" y="492642"/>
                    <a:pt x="485072" y="477983"/>
                    <a:pt x="475299" y="460880"/>
                  </a:cubicBezTo>
                  <a:cubicBezTo>
                    <a:pt x="448423" y="409571"/>
                    <a:pt x="426433" y="353376"/>
                    <a:pt x="387341" y="309397"/>
                  </a:cubicBezTo>
                  <a:cubicBezTo>
                    <a:pt x="355579" y="272748"/>
                    <a:pt x="311600" y="233656"/>
                    <a:pt x="262734" y="250759"/>
                  </a:cubicBezTo>
                  <a:cubicBezTo>
                    <a:pt x="252961" y="253202"/>
                    <a:pt x="243188" y="258088"/>
                    <a:pt x="235858" y="265418"/>
                  </a:cubicBezTo>
                  <a:cubicBezTo>
                    <a:pt x="223642" y="275191"/>
                    <a:pt x="213869" y="289851"/>
                    <a:pt x="211426" y="304511"/>
                  </a:cubicBezTo>
                  <a:cubicBezTo>
                    <a:pt x="211426" y="306954"/>
                    <a:pt x="211426" y="309397"/>
                    <a:pt x="211426" y="314284"/>
                  </a:cubicBezTo>
                  <a:cubicBezTo>
                    <a:pt x="204096" y="346046"/>
                    <a:pt x="223642" y="385138"/>
                    <a:pt x="243188" y="416901"/>
                  </a:cubicBezTo>
                  <a:cubicBezTo>
                    <a:pt x="265178" y="453550"/>
                    <a:pt x="296940" y="482869"/>
                    <a:pt x="331146" y="512189"/>
                  </a:cubicBezTo>
                  <a:cubicBezTo>
                    <a:pt x="372682" y="546394"/>
                    <a:pt x="421547" y="570827"/>
                    <a:pt x="460639" y="602589"/>
                  </a:cubicBezTo>
                  <a:cubicBezTo>
                    <a:pt x="480185" y="617249"/>
                    <a:pt x="499732" y="631909"/>
                    <a:pt x="519278" y="649012"/>
                  </a:cubicBezTo>
                  <a:cubicBezTo>
                    <a:pt x="531494" y="658785"/>
                    <a:pt x="543710" y="671001"/>
                    <a:pt x="555927" y="680774"/>
                  </a:cubicBezTo>
                  <a:cubicBezTo>
                    <a:pt x="560813" y="685661"/>
                    <a:pt x="565700" y="690547"/>
                    <a:pt x="570586" y="695434"/>
                  </a:cubicBezTo>
                  <a:cubicBezTo>
                    <a:pt x="597462" y="719866"/>
                    <a:pt x="626782" y="751629"/>
                    <a:pt x="638998" y="785835"/>
                  </a:cubicBezTo>
                  <a:cubicBezTo>
                    <a:pt x="651214" y="815154"/>
                    <a:pt x="634111" y="824927"/>
                    <a:pt x="607235" y="810267"/>
                  </a:cubicBezTo>
                  <a:cubicBezTo>
                    <a:pt x="587689" y="800494"/>
                    <a:pt x="568143" y="788278"/>
                    <a:pt x="548597" y="773618"/>
                  </a:cubicBezTo>
                  <a:cubicBezTo>
                    <a:pt x="531494" y="761402"/>
                    <a:pt x="514391" y="749186"/>
                    <a:pt x="499732" y="739412"/>
                  </a:cubicBezTo>
                  <a:cubicBezTo>
                    <a:pt x="499732" y="739412"/>
                    <a:pt x="499732" y="739412"/>
                    <a:pt x="499732" y="739412"/>
                  </a:cubicBezTo>
                  <a:cubicBezTo>
                    <a:pt x="467969" y="710093"/>
                    <a:pt x="431320" y="683217"/>
                    <a:pt x="397114" y="656341"/>
                  </a:cubicBezTo>
                  <a:cubicBezTo>
                    <a:pt x="353135" y="619692"/>
                    <a:pt x="311600" y="580600"/>
                    <a:pt x="274951" y="536621"/>
                  </a:cubicBezTo>
                  <a:cubicBezTo>
                    <a:pt x="240745" y="497529"/>
                    <a:pt x="201653" y="470653"/>
                    <a:pt x="150344" y="463323"/>
                  </a:cubicBezTo>
                  <a:cubicBezTo>
                    <a:pt x="125911" y="458436"/>
                    <a:pt x="106365" y="470653"/>
                    <a:pt x="99035" y="490199"/>
                  </a:cubicBezTo>
                  <a:cubicBezTo>
                    <a:pt x="86819" y="509745"/>
                    <a:pt x="89262" y="539064"/>
                    <a:pt x="94149" y="558611"/>
                  </a:cubicBezTo>
                  <a:cubicBezTo>
                    <a:pt x="103922" y="600146"/>
                    <a:pt x="130798" y="627022"/>
                    <a:pt x="162560" y="649012"/>
                  </a:cubicBezTo>
                  <a:cubicBezTo>
                    <a:pt x="196766" y="673444"/>
                    <a:pt x="233415" y="688104"/>
                    <a:pt x="270064" y="702763"/>
                  </a:cubicBezTo>
                  <a:cubicBezTo>
                    <a:pt x="284724" y="710093"/>
                    <a:pt x="299383" y="717423"/>
                    <a:pt x="311600" y="724753"/>
                  </a:cubicBezTo>
                  <a:cubicBezTo>
                    <a:pt x="345806" y="744299"/>
                    <a:pt x="380011" y="761402"/>
                    <a:pt x="411774" y="780948"/>
                  </a:cubicBezTo>
                  <a:cubicBezTo>
                    <a:pt x="448423" y="802937"/>
                    <a:pt x="487515" y="824927"/>
                    <a:pt x="519278" y="856689"/>
                  </a:cubicBezTo>
                  <a:cubicBezTo>
                    <a:pt x="531494" y="868906"/>
                    <a:pt x="546154" y="883565"/>
                    <a:pt x="555927" y="898225"/>
                  </a:cubicBezTo>
                  <a:cubicBezTo>
                    <a:pt x="592576" y="951977"/>
                    <a:pt x="497288" y="939761"/>
                    <a:pt x="472856" y="934874"/>
                  </a:cubicBezTo>
                  <a:cubicBezTo>
                    <a:pt x="443536" y="929987"/>
                    <a:pt x="414217" y="920214"/>
                    <a:pt x="384898" y="907998"/>
                  </a:cubicBezTo>
                  <a:cubicBezTo>
                    <a:pt x="333589" y="888452"/>
                    <a:pt x="284724" y="864019"/>
                    <a:pt x="235858" y="842030"/>
                  </a:cubicBezTo>
                  <a:cubicBezTo>
                    <a:pt x="167447" y="812711"/>
                    <a:pt x="28181" y="761402"/>
                    <a:pt x="1305" y="871349"/>
                  </a:cubicBezTo>
                  <a:cubicBezTo>
                    <a:pt x="-6025" y="907998"/>
                    <a:pt x="18408" y="944647"/>
                    <a:pt x="52613" y="956864"/>
                  </a:cubicBezTo>
                  <a:cubicBezTo>
                    <a:pt x="99035" y="973966"/>
                    <a:pt x="150344" y="971523"/>
                    <a:pt x="199209" y="969080"/>
                  </a:cubicBezTo>
                  <a:cubicBezTo>
                    <a:pt x="233415" y="966636"/>
                    <a:pt x="267621" y="969080"/>
                    <a:pt x="299383" y="973966"/>
                  </a:cubicBezTo>
                  <a:cubicBezTo>
                    <a:pt x="328703" y="976410"/>
                    <a:pt x="360465" y="978853"/>
                    <a:pt x="389784" y="983740"/>
                  </a:cubicBezTo>
                  <a:cubicBezTo>
                    <a:pt x="416660" y="988626"/>
                    <a:pt x="441093" y="995956"/>
                    <a:pt x="465526" y="1005729"/>
                  </a:cubicBezTo>
                  <a:cubicBezTo>
                    <a:pt x="482629" y="1013059"/>
                    <a:pt x="526608" y="1032605"/>
                    <a:pt x="502175" y="1054594"/>
                  </a:cubicBezTo>
                  <a:cubicBezTo>
                    <a:pt x="477742" y="1079027"/>
                    <a:pt x="423990" y="1066811"/>
                    <a:pt x="392228" y="1064367"/>
                  </a:cubicBezTo>
                  <a:cubicBezTo>
                    <a:pt x="355579" y="1061924"/>
                    <a:pt x="318930" y="1057038"/>
                    <a:pt x="284724" y="1049708"/>
                  </a:cubicBezTo>
                  <a:cubicBezTo>
                    <a:pt x="211426" y="1032605"/>
                    <a:pt x="133241" y="1008172"/>
                    <a:pt x="59943" y="1042378"/>
                  </a:cubicBezTo>
                  <a:cubicBezTo>
                    <a:pt x="33067" y="1054594"/>
                    <a:pt x="1305" y="1076584"/>
                    <a:pt x="1305" y="1110790"/>
                  </a:cubicBezTo>
                  <a:cubicBezTo>
                    <a:pt x="1305" y="1140109"/>
                    <a:pt x="28181" y="1159655"/>
                    <a:pt x="52613" y="1169428"/>
                  </a:cubicBezTo>
                  <a:cubicBezTo>
                    <a:pt x="123468" y="1198747"/>
                    <a:pt x="199209" y="1166985"/>
                    <a:pt x="267621" y="1149882"/>
                  </a:cubicBezTo>
                  <a:cubicBezTo>
                    <a:pt x="311600" y="1137665"/>
                    <a:pt x="362909" y="1123006"/>
                    <a:pt x="406887" y="1130336"/>
                  </a:cubicBezTo>
                  <a:cubicBezTo>
                    <a:pt x="419104" y="1132779"/>
                    <a:pt x="428877" y="1137665"/>
                    <a:pt x="433763" y="1147439"/>
                  </a:cubicBezTo>
                  <a:cubicBezTo>
                    <a:pt x="438650" y="1164541"/>
                    <a:pt x="433763" y="1179201"/>
                    <a:pt x="419104" y="1186531"/>
                  </a:cubicBezTo>
                  <a:cubicBezTo>
                    <a:pt x="399558" y="1196304"/>
                    <a:pt x="380011" y="1198747"/>
                    <a:pt x="358022" y="1203634"/>
                  </a:cubicBezTo>
                  <a:cubicBezTo>
                    <a:pt x="336032" y="1208520"/>
                    <a:pt x="309157" y="1203634"/>
                    <a:pt x="284724" y="1201190"/>
                  </a:cubicBezTo>
                  <a:cubicBezTo>
                    <a:pt x="257848" y="1201190"/>
                    <a:pt x="230972" y="1196304"/>
                    <a:pt x="204096" y="1196304"/>
                  </a:cubicBezTo>
                  <a:cubicBezTo>
                    <a:pt x="165004" y="1196304"/>
                    <a:pt x="121025" y="1198747"/>
                    <a:pt x="84376" y="1215850"/>
                  </a:cubicBezTo>
                  <a:cubicBezTo>
                    <a:pt x="77046" y="1220737"/>
                    <a:pt x="69716" y="1225623"/>
                    <a:pt x="62386" y="1230510"/>
                  </a:cubicBezTo>
                  <a:cubicBezTo>
                    <a:pt x="40397" y="1245169"/>
                    <a:pt x="25737" y="1267159"/>
                    <a:pt x="23294" y="1291591"/>
                  </a:cubicBezTo>
                  <a:cubicBezTo>
                    <a:pt x="23294" y="1298921"/>
                    <a:pt x="25737" y="1306251"/>
                    <a:pt x="28181" y="1311138"/>
                  </a:cubicBezTo>
                  <a:cubicBezTo>
                    <a:pt x="37954" y="1333127"/>
                    <a:pt x="69716" y="1342900"/>
                    <a:pt x="89262" y="1347787"/>
                  </a:cubicBezTo>
                  <a:cubicBezTo>
                    <a:pt x="135684" y="1355117"/>
                    <a:pt x="182107" y="1335570"/>
                    <a:pt x="221199" y="1316024"/>
                  </a:cubicBezTo>
                  <a:cubicBezTo>
                    <a:pt x="270064" y="1294035"/>
                    <a:pt x="318930" y="1269602"/>
                    <a:pt x="370238" y="1259829"/>
                  </a:cubicBezTo>
                  <a:cubicBezTo>
                    <a:pt x="384898" y="1257386"/>
                    <a:pt x="411774" y="1245169"/>
                    <a:pt x="426433" y="1254942"/>
                  </a:cubicBezTo>
                  <a:cubicBezTo>
                    <a:pt x="450866" y="1274489"/>
                    <a:pt x="411774" y="1306251"/>
                    <a:pt x="399558" y="1318468"/>
                  </a:cubicBezTo>
                  <a:cubicBezTo>
                    <a:pt x="370238" y="1340457"/>
                    <a:pt x="336032" y="1350230"/>
                    <a:pt x="299383" y="1355117"/>
                  </a:cubicBezTo>
                  <a:cubicBezTo>
                    <a:pt x="228529" y="1367333"/>
                    <a:pt x="143014" y="1369776"/>
                    <a:pt x="86819" y="1421085"/>
                  </a:cubicBezTo>
                  <a:cubicBezTo>
                    <a:pt x="72159" y="1433301"/>
                    <a:pt x="62386" y="1452847"/>
                    <a:pt x="59943" y="1472394"/>
                  </a:cubicBezTo>
                  <a:cubicBezTo>
                    <a:pt x="57500" y="1491939"/>
                    <a:pt x="67273" y="1521259"/>
                    <a:pt x="89262" y="1528588"/>
                  </a:cubicBezTo>
                  <a:cubicBezTo>
                    <a:pt x="145457" y="1550578"/>
                    <a:pt x="213869" y="1479723"/>
                    <a:pt x="257848" y="1452847"/>
                  </a:cubicBezTo>
                  <a:cubicBezTo>
                    <a:pt x="284724" y="1435745"/>
                    <a:pt x="323816" y="1396652"/>
                    <a:pt x="360465" y="1413755"/>
                  </a:cubicBezTo>
                  <a:cubicBezTo>
                    <a:pt x="402001" y="1433301"/>
                    <a:pt x="358022" y="1491939"/>
                    <a:pt x="340919" y="1513929"/>
                  </a:cubicBezTo>
                  <a:cubicBezTo>
                    <a:pt x="289610" y="1582341"/>
                    <a:pt x="223642" y="1633649"/>
                    <a:pt x="184550" y="1709391"/>
                  </a:cubicBezTo>
                  <a:cubicBezTo>
                    <a:pt x="160117" y="1758256"/>
                    <a:pt x="145457" y="1829111"/>
                    <a:pt x="189436" y="1873090"/>
                  </a:cubicBezTo>
                  <a:cubicBezTo>
                    <a:pt x="228529" y="1912182"/>
                    <a:pt x="277394" y="1887749"/>
                    <a:pt x="306713" y="1851100"/>
                  </a:cubicBezTo>
                  <a:cubicBezTo>
                    <a:pt x="336032" y="1819338"/>
                    <a:pt x="355579" y="1785132"/>
                    <a:pt x="375125" y="1746040"/>
                  </a:cubicBezTo>
                  <a:cubicBezTo>
                    <a:pt x="402001" y="1694731"/>
                    <a:pt x="419104" y="1638536"/>
                    <a:pt x="431320" y="1582341"/>
                  </a:cubicBezTo>
                  <a:cubicBezTo>
                    <a:pt x="438650" y="1550578"/>
                    <a:pt x="441093" y="1521259"/>
                    <a:pt x="448423" y="1489496"/>
                  </a:cubicBezTo>
                  <a:cubicBezTo>
                    <a:pt x="450866" y="1474837"/>
                    <a:pt x="455753" y="1462620"/>
                    <a:pt x="460639" y="1447961"/>
                  </a:cubicBezTo>
                  <a:cubicBezTo>
                    <a:pt x="463083" y="1440631"/>
                    <a:pt x="475299" y="1403982"/>
                    <a:pt x="489959" y="1418641"/>
                  </a:cubicBezTo>
                  <a:cubicBezTo>
                    <a:pt x="494845" y="1423528"/>
                    <a:pt x="497288" y="1433301"/>
                    <a:pt x="499732" y="1440631"/>
                  </a:cubicBezTo>
                  <a:cubicBezTo>
                    <a:pt x="516834" y="1491939"/>
                    <a:pt x="507061" y="1543248"/>
                    <a:pt x="516834" y="1594557"/>
                  </a:cubicBezTo>
                  <a:cubicBezTo>
                    <a:pt x="514391" y="1618990"/>
                    <a:pt x="516834" y="1648309"/>
                    <a:pt x="521721" y="1670298"/>
                  </a:cubicBezTo>
                  <a:cubicBezTo>
                    <a:pt x="526608" y="1687401"/>
                    <a:pt x="548597" y="1711834"/>
                    <a:pt x="563257" y="1719164"/>
                  </a:cubicBezTo>
                  <a:cubicBezTo>
                    <a:pt x="582803" y="1731380"/>
                    <a:pt x="604792" y="1731380"/>
                    <a:pt x="624338" y="1721607"/>
                  </a:cubicBezTo>
                  <a:cubicBezTo>
                    <a:pt x="678090" y="1694731"/>
                    <a:pt x="673204" y="1621433"/>
                    <a:pt x="658544" y="1572567"/>
                  </a:cubicBezTo>
                  <a:cubicBezTo>
                    <a:pt x="648771" y="1538362"/>
                    <a:pt x="631668" y="1509043"/>
                    <a:pt x="614565" y="1477280"/>
                  </a:cubicBezTo>
                  <a:cubicBezTo>
                    <a:pt x="597462" y="1445517"/>
                    <a:pt x="580359" y="1413755"/>
                    <a:pt x="565700" y="1381992"/>
                  </a:cubicBezTo>
                  <a:cubicBezTo>
                    <a:pt x="553484" y="1352673"/>
                    <a:pt x="541267" y="1262272"/>
                    <a:pt x="580359" y="1245169"/>
                  </a:cubicBezTo>
                  <a:cubicBezTo>
                    <a:pt x="585246" y="1242726"/>
                    <a:pt x="592576" y="1242726"/>
                    <a:pt x="599906" y="1247612"/>
                  </a:cubicBezTo>
                  <a:cubicBezTo>
                    <a:pt x="617008" y="1254942"/>
                    <a:pt x="626782" y="1272045"/>
                    <a:pt x="631668" y="1289148"/>
                  </a:cubicBezTo>
                  <a:cubicBezTo>
                    <a:pt x="641441" y="1318468"/>
                    <a:pt x="648771" y="1347787"/>
                    <a:pt x="656101" y="1377106"/>
                  </a:cubicBezTo>
                  <a:cubicBezTo>
                    <a:pt x="668317" y="1438188"/>
                    <a:pt x="682977" y="1501713"/>
                    <a:pt x="709853" y="1557908"/>
                  </a:cubicBezTo>
                  <a:cubicBezTo>
                    <a:pt x="724512" y="1589670"/>
                    <a:pt x="756275" y="1638536"/>
                    <a:pt x="797810" y="1623876"/>
                  </a:cubicBezTo>
                  <a:cubicBezTo>
                    <a:pt x="822243" y="1628763"/>
                    <a:pt x="841789" y="1597000"/>
                    <a:pt x="844233" y="1577454"/>
                  </a:cubicBezTo>
                  <a:cubicBezTo>
                    <a:pt x="854006" y="1523702"/>
                    <a:pt x="827130" y="1484610"/>
                    <a:pt x="802697" y="1438188"/>
                  </a:cubicBezTo>
                  <a:cubicBezTo>
                    <a:pt x="778264" y="1391766"/>
                    <a:pt x="744059" y="1350230"/>
                    <a:pt x="714739" y="1306251"/>
                  </a:cubicBezTo>
                  <a:cubicBezTo>
                    <a:pt x="700080" y="1281818"/>
                    <a:pt x="685420" y="1259829"/>
                    <a:pt x="670760" y="1235396"/>
                  </a:cubicBezTo>
                  <a:cubicBezTo>
                    <a:pt x="663431" y="1223180"/>
                    <a:pt x="656101" y="1210963"/>
                    <a:pt x="651214" y="1196304"/>
                  </a:cubicBezTo>
                  <a:cubicBezTo>
                    <a:pt x="646328" y="1184088"/>
                    <a:pt x="646328" y="1171871"/>
                    <a:pt x="646328" y="1162098"/>
                  </a:cubicBezTo>
                  <a:cubicBezTo>
                    <a:pt x="656101" y="1144995"/>
                    <a:pt x="668317" y="1140109"/>
                    <a:pt x="680534" y="1147439"/>
                  </a:cubicBezTo>
                  <a:cubicBezTo>
                    <a:pt x="690307" y="1149882"/>
                    <a:pt x="700080" y="1157212"/>
                    <a:pt x="707409" y="1164541"/>
                  </a:cubicBezTo>
                  <a:cubicBezTo>
                    <a:pt x="726956" y="1184088"/>
                    <a:pt x="739172" y="1215850"/>
                    <a:pt x="753832" y="1240283"/>
                  </a:cubicBezTo>
                  <a:cubicBezTo>
                    <a:pt x="778264" y="1284262"/>
                    <a:pt x="800254" y="1330684"/>
                    <a:pt x="824686" y="1377106"/>
                  </a:cubicBezTo>
                  <a:cubicBezTo>
                    <a:pt x="849119" y="1423528"/>
                    <a:pt x="878438" y="1465064"/>
                    <a:pt x="919974" y="1494383"/>
                  </a:cubicBezTo>
                  <a:cubicBezTo>
                    <a:pt x="949293" y="1516372"/>
                    <a:pt x="993272" y="1523702"/>
                    <a:pt x="1022591" y="1501713"/>
                  </a:cubicBezTo>
                  <a:cubicBezTo>
                    <a:pt x="1027478" y="1499269"/>
                    <a:pt x="1029921" y="1494383"/>
                    <a:pt x="1032364" y="1491939"/>
                  </a:cubicBezTo>
                  <a:cubicBezTo>
                    <a:pt x="1069013" y="1469950"/>
                    <a:pt x="1047024" y="1418641"/>
                    <a:pt x="1029921" y="1391766"/>
                  </a:cubicBezTo>
                  <a:cubicBezTo>
                    <a:pt x="1015261" y="1367333"/>
                    <a:pt x="993272" y="1350230"/>
                    <a:pt x="973726" y="1330684"/>
                  </a:cubicBezTo>
                  <a:cubicBezTo>
                    <a:pt x="956623" y="1313581"/>
                    <a:pt x="939520" y="1296478"/>
                    <a:pt x="922417" y="1276932"/>
                  </a:cubicBezTo>
                  <a:cubicBezTo>
                    <a:pt x="880882" y="1237840"/>
                    <a:pt x="839346" y="1198747"/>
                    <a:pt x="797810" y="1159655"/>
                  </a:cubicBezTo>
                  <a:cubicBezTo>
                    <a:pt x="778264" y="1142552"/>
                    <a:pt x="761161" y="1123006"/>
                    <a:pt x="741615" y="1105903"/>
                  </a:cubicBezTo>
                  <a:cubicBezTo>
                    <a:pt x="722069" y="1088800"/>
                    <a:pt x="702523" y="1064367"/>
                    <a:pt x="709853" y="1039935"/>
                  </a:cubicBezTo>
                  <a:cubicBezTo>
                    <a:pt x="717183" y="1030162"/>
                    <a:pt x="726956" y="1020389"/>
                    <a:pt x="739172" y="1020389"/>
                  </a:cubicBezTo>
                  <a:cubicBezTo>
                    <a:pt x="756275" y="1020389"/>
                    <a:pt x="773378" y="1035048"/>
                    <a:pt x="788037" y="1042378"/>
                  </a:cubicBezTo>
                  <a:cubicBezTo>
                    <a:pt x="817357" y="1061924"/>
                    <a:pt x="841789" y="1083913"/>
                    <a:pt x="863779" y="1108346"/>
                  </a:cubicBezTo>
                  <a:cubicBezTo>
                    <a:pt x="910201" y="1154769"/>
                    <a:pt x="946850" y="1208520"/>
                    <a:pt x="993272" y="1252499"/>
                  </a:cubicBezTo>
                  <a:cubicBezTo>
                    <a:pt x="1049467" y="1306251"/>
                    <a:pt x="1178960" y="1408868"/>
                    <a:pt x="1252259" y="1325797"/>
                  </a:cubicBezTo>
                  <a:cubicBezTo>
                    <a:pt x="1286464" y="1289148"/>
                    <a:pt x="1242485" y="1235396"/>
                    <a:pt x="1218053" y="1208520"/>
                  </a:cubicBezTo>
                  <a:cubicBezTo>
                    <a:pt x="1198507" y="1186531"/>
                    <a:pt x="1174074" y="1169428"/>
                    <a:pt x="1149641" y="1152325"/>
                  </a:cubicBezTo>
                  <a:cubicBezTo>
                    <a:pt x="1125209" y="1135222"/>
                    <a:pt x="1100776" y="1118119"/>
                    <a:pt x="1073900" y="1103460"/>
                  </a:cubicBezTo>
                  <a:cubicBezTo>
                    <a:pt x="1020148" y="1074141"/>
                    <a:pt x="961510" y="1052151"/>
                    <a:pt x="902871" y="1027718"/>
                  </a:cubicBezTo>
                  <a:cubicBezTo>
                    <a:pt x="873552" y="1015502"/>
                    <a:pt x="846676" y="1000842"/>
                    <a:pt x="817357" y="986183"/>
                  </a:cubicBezTo>
                  <a:cubicBezTo>
                    <a:pt x="805140" y="978853"/>
                    <a:pt x="792924" y="971523"/>
                    <a:pt x="780708" y="961750"/>
                  </a:cubicBezTo>
                  <a:cubicBezTo>
                    <a:pt x="768491" y="951977"/>
                    <a:pt x="766048" y="944647"/>
                    <a:pt x="768491" y="937317"/>
                  </a:cubicBezTo>
                  <a:cubicBezTo>
                    <a:pt x="802697" y="910442"/>
                    <a:pt x="851562" y="925101"/>
                    <a:pt x="878438" y="929987"/>
                  </a:cubicBezTo>
                  <a:close/>
                </a:path>
              </a:pathLst>
            </a:custGeom>
            <a:solidFill>
              <a:srgbClr val="589D05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481" name="Freeform: Shape 3480">
              <a:extLst>
                <a:ext uri="{FF2B5EF4-FFF2-40B4-BE49-F238E27FC236}">
                  <a16:creationId xmlns:a16="http://schemas.microsoft.com/office/drawing/2014/main" id="{E2FA39B2-B063-4F17-8686-8356D81A9DC0}"/>
                </a:ext>
              </a:extLst>
            </p:cNvPr>
            <p:cNvSpPr/>
            <p:nvPr/>
          </p:nvSpPr>
          <p:spPr>
            <a:xfrm>
              <a:off x="-207635" y="1573997"/>
              <a:ext cx="1323780" cy="1527199"/>
            </a:xfrm>
            <a:custGeom>
              <a:avLst/>
              <a:gdLst>
                <a:gd name="connsiteX0" fmla="*/ 667013 w 1323780"/>
                <a:gd name="connsiteY0" fmla="*/ 557442 h 1527199"/>
                <a:gd name="connsiteX1" fmla="*/ 762300 w 1323780"/>
                <a:gd name="connsiteY1" fmla="*/ 579432 h 1527199"/>
                <a:gd name="connsiteX2" fmla="*/ 945545 w 1323780"/>
                <a:gd name="connsiteY2" fmla="*/ 623411 h 1527199"/>
                <a:gd name="connsiteX3" fmla="*/ 1138564 w 1323780"/>
                <a:gd name="connsiteY3" fmla="*/ 652730 h 1527199"/>
                <a:gd name="connsiteX4" fmla="*/ 1258284 w 1323780"/>
                <a:gd name="connsiteY4" fmla="*/ 613638 h 1527199"/>
                <a:gd name="connsiteX5" fmla="*/ 1170326 w 1323780"/>
                <a:gd name="connsiteY5" fmla="*/ 511020 h 1527199"/>
                <a:gd name="connsiteX6" fmla="*/ 1094585 w 1323780"/>
                <a:gd name="connsiteY6" fmla="*/ 481701 h 1527199"/>
                <a:gd name="connsiteX7" fmla="*/ 1011514 w 1323780"/>
                <a:gd name="connsiteY7" fmla="*/ 471928 h 1527199"/>
                <a:gd name="connsiteX8" fmla="*/ 823382 w 1323780"/>
                <a:gd name="connsiteY8" fmla="*/ 471928 h 1527199"/>
                <a:gd name="connsiteX9" fmla="*/ 720765 w 1323780"/>
                <a:gd name="connsiteY9" fmla="*/ 476814 h 1527199"/>
                <a:gd name="connsiteX10" fmla="*/ 679229 w 1323780"/>
                <a:gd name="connsiteY10" fmla="*/ 476814 h 1527199"/>
                <a:gd name="connsiteX11" fmla="*/ 649910 w 1323780"/>
                <a:gd name="connsiteY11" fmla="*/ 474371 h 1527199"/>
                <a:gd name="connsiteX12" fmla="*/ 642580 w 1323780"/>
                <a:gd name="connsiteY12" fmla="*/ 445052 h 1527199"/>
                <a:gd name="connsiteX13" fmla="*/ 801392 w 1323780"/>
                <a:gd name="connsiteY13" fmla="*/ 413289 h 1527199"/>
                <a:gd name="connsiteX14" fmla="*/ 1038390 w 1323780"/>
                <a:gd name="connsiteY14" fmla="*/ 415733 h 1527199"/>
                <a:gd name="connsiteX15" fmla="*/ 1184986 w 1323780"/>
                <a:gd name="connsiteY15" fmla="*/ 418176 h 1527199"/>
                <a:gd name="connsiteX16" fmla="*/ 1290046 w 1323780"/>
                <a:gd name="connsiteY16" fmla="*/ 398630 h 1527199"/>
                <a:gd name="connsiteX17" fmla="*/ 1316922 w 1323780"/>
                <a:gd name="connsiteY17" fmla="*/ 320445 h 1527199"/>
                <a:gd name="connsiteX18" fmla="*/ 1150780 w 1323780"/>
                <a:gd name="connsiteY18" fmla="*/ 266693 h 1527199"/>
                <a:gd name="connsiteX19" fmla="*/ 945545 w 1323780"/>
                <a:gd name="connsiteY19" fmla="*/ 313115 h 1527199"/>
                <a:gd name="connsiteX20" fmla="*/ 894237 w 1323780"/>
                <a:gd name="connsiteY20" fmla="*/ 330218 h 1527199"/>
                <a:gd name="connsiteX21" fmla="*/ 742754 w 1323780"/>
                <a:gd name="connsiteY21" fmla="*/ 357094 h 1527199"/>
                <a:gd name="connsiteX22" fmla="*/ 654796 w 1323780"/>
                <a:gd name="connsiteY22" fmla="*/ 339991 h 1527199"/>
                <a:gd name="connsiteX23" fmla="*/ 671899 w 1323780"/>
                <a:gd name="connsiteY23" fmla="*/ 278910 h 1527199"/>
                <a:gd name="connsiteX24" fmla="*/ 845371 w 1323780"/>
                <a:gd name="connsiteY24" fmla="*/ 239817 h 1527199"/>
                <a:gd name="connsiteX25" fmla="*/ 916226 w 1323780"/>
                <a:gd name="connsiteY25" fmla="*/ 252034 h 1527199"/>
                <a:gd name="connsiteX26" fmla="*/ 967535 w 1323780"/>
                <a:gd name="connsiteY26" fmla="*/ 256920 h 1527199"/>
                <a:gd name="connsiteX27" fmla="*/ 979751 w 1323780"/>
                <a:gd name="connsiteY27" fmla="*/ 232488 h 1527199"/>
                <a:gd name="connsiteX28" fmla="*/ 921113 w 1323780"/>
                <a:gd name="connsiteY28" fmla="*/ 195838 h 1527199"/>
                <a:gd name="connsiteX29" fmla="*/ 904010 w 1323780"/>
                <a:gd name="connsiteY29" fmla="*/ 176292 h 1527199"/>
                <a:gd name="connsiteX30" fmla="*/ 930886 w 1323780"/>
                <a:gd name="connsiteY30" fmla="*/ 171406 h 1527199"/>
                <a:gd name="connsiteX31" fmla="*/ 1004184 w 1323780"/>
                <a:gd name="connsiteY31" fmla="*/ 193395 h 1527199"/>
                <a:gd name="connsiteX32" fmla="*/ 1087255 w 1323780"/>
                <a:gd name="connsiteY32" fmla="*/ 227601 h 1527199"/>
                <a:gd name="connsiteX33" fmla="*/ 1143450 w 1323780"/>
                <a:gd name="connsiteY33" fmla="*/ 252034 h 1527199"/>
                <a:gd name="connsiteX34" fmla="*/ 1199645 w 1323780"/>
                <a:gd name="connsiteY34" fmla="*/ 256920 h 1527199"/>
                <a:gd name="connsiteX35" fmla="*/ 1243624 w 1323780"/>
                <a:gd name="connsiteY35" fmla="*/ 234931 h 1527199"/>
                <a:gd name="connsiteX36" fmla="*/ 1160553 w 1323780"/>
                <a:gd name="connsiteY36" fmla="*/ 156746 h 1527199"/>
                <a:gd name="connsiteX37" fmla="*/ 1111688 w 1323780"/>
                <a:gd name="connsiteY37" fmla="*/ 149416 h 1527199"/>
                <a:gd name="connsiteX38" fmla="*/ 1116574 w 1323780"/>
                <a:gd name="connsiteY38" fmla="*/ 120097 h 1527199"/>
                <a:gd name="connsiteX39" fmla="*/ 1192316 w 1323780"/>
                <a:gd name="connsiteY39" fmla="*/ 120097 h 1527199"/>
                <a:gd name="connsiteX40" fmla="*/ 1297376 w 1323780"/>
                <a:gd name="connsiteY40" fmla="*/ 102994 h 1527199"/>
                <a:gd name="connsiteX41" fmla="*/ 1314479 w 1323780"/>
                <a:gd name="connsiteY41" fmla="*/ 34583 h 1527199"/>
                <a:gd name="connsiteX42" fmla="*/ 1224078 w 1323780"/>
                <a:gd name="connsiteY42" fmla="*/ 377 h 1527199"/>
                <a:gd name="connsiteX43" fmla="*/ 1109244 w 1323780"/>
                <a:gd name="connsiteY43" fmla="*/ 19923 h 1527199"/>
                <a:gd name="connsiteX44" fmla="*/ 984638 w 1323780"/>
                <a:gd name="connsiteY44" fmla="*/ 81005 h 1527199"/>
                <a:gd name="connsiteX45" fmla="*/ 965091 w 1323780"/>
                <a:gd name="connsiteY45" fmla="*/ 63902 h 1527199"/>
                <a:gd name="connsiteX46" fmla="*/ 972421 w 1323780"/>
                <a:gd name="connsiteY46" fmla="*/ 54129 h 1527199"/>
                <a:gd name="connsiteX47" fmla="*/ 984638 w 1323780"/>
                <a:gd name="connsiteY47" fmla="*/ 39469 h 1527199"/>
                <a:gd name="connsiteX48" fmla="*/ 974865 w 1323780"/>
                <a:gd name="connsiteY48" fmla="*/ 17480 h 1527199"/>
                <a:gd name="connsiteX49" fmla="*/ 911340 w 1323780"/>
                <a:gd name="connsiteY49" fmla="*/ 39469 h 1527199"/>
                <a:gd name="connsiteX50" fmla="*/ 818495 w 1323780"/>
                <a:gd name="connsiteY50" fmla="*/ 137200 h 1527199"/>
                <a:gd name="connsiteX51" fmla="*/ 762300 w 1323780"/>
                <a:gd name="connsiteY51" fmla="*/ 176292 h 1527199"/>
                <a:gd name="connsiteX52" fmla="*/ 779403 w 1323780"/>
                <a:gd name="connsiteY52" fmla="*/ 122540 h 1527199"/>
                <a:gd name="connsiteX53" fmla="*/ 784289 w 1323780"/>
                <a:gd name="connsiteY53" fmla="*/ 100551 h 1527199"/>
                <a:gd name="connsiteX54" fmla="*/ 754970 w 1323780"/>
                <a:gd name="connsiteY54" fmla="*/ 88335 h 1527199"/>
                <a:gd name="connsiteX55" fmla="*/ 703662 w 1323780"/>
                <a:gd name="connsiteY55" fmla="*/ 142087 h 1527199"/>
                <a:gd name="connsiteX56" fmla="*/ 649910 w 1323780"/>
                <a:gd name="connsiteY56" fmla="*/ 230044 h 1527199"/>
                <a:gd name="connsiteX57" fmla="*/ 598601 w 1323780"/>
                <a:gd name="connsiteY57" fmla="*/ 283796 h 1527199"/>
                <a:gd name="connsiteX58" fmla="*/ 586385 w 1323780"/>
                <a:gd name="connsiteY58" fmla="*/ 288683 h 1527199"/>
                <a:gd name="connsiteX59" fmla="*/ 483767 w 1323780"/>
                <a:gd name="connsiteY59" fmla="*/ 491474 h 1527199"/>
                <a:gd name="connsiteX60" fmla="*/ 403139 w 1323780"/>
                <a:gd name="connsiteY60" fmla="*/ 650287 h 1527199"/>
                <a:gd name="connsiteX61" fmla="*/ 320068 w 1323780"/>
                <a:gd name="connsiteY61" fmla="*/ 811543 h 1527199"/>
                <a:gd name="connsiteX62" fmla="*/ 215008 w 1323780"/>
                <a:gd name="connsiteY62" fmla="*/ 1033880 h 1527199"/>
                <a:gd name="connsiteX63" fmla="*/ 124607 w 1323780"/>
                <a:gd name="connsiteY63" fmla="*/ 1261104 h 1527199"/>
                <a:gd name="connsiteX64" fmla="*/ 41536 w 1323780"/>
                <a:gd name="connsiteY64" fmla="*/ 1444349 h 1527199"/>
                <a:gd name="connsiteX65" fmla="*/ 0 w 1323780"/>
                <a:gd name="connsiteY65" fmla="*/ 1522534 h 1527199"/>
                <a:gd name="connsiteX66" fmla="*/ 97731 w 1323780"/>
                <a:gd name="connsiteY66" fmla="*/ 1485885 h 1527199"/>
                <a:gd name="connsiteX67" fmla="*/ 166142 w 1323780"/>
                <a:gd name="connsiteY67" fmla="*/ 1380824 h 1527199"/>
                <a:gd name="connsiteX68" fmla="*/ 222337 w 1323780"/>
                <a:gd name="connsiteY68" fmla="*/ 1217125 h 1527199"/>
                <a:gd name="connsiteX69" fmla="*/ 239440 w 1323780"/>
                <a:gd name="connsiteY69" fmla="*/ 1124281 h 1527199"/>
                <a:gd name="connsiteX70" fmla="*/ 251657 w 1323780"/>
                <a:gd name="connsiteY70" fmla="*/ 1082745 h 1527199"/>
                <a:gd name="connsiteX71" fmla="*/ 280976 w 1323780"/>
                <a:gd name="connsiteY71" fmla="*/ 1053426 h 1527199"/>
                <a:gd name="connsiteX72" fmla="*/ 290749 w 1323780"/>
                <a:gd name="connsiteY72" fmla="*/ 1075416 h 1527199"/>
                <a:gd name="connsiteX73" fmla="*/ 307852 w 1323780"/>
                <a:gd name="connsiteY73" fmla="*/ 1229341 h 1527199"/>
                <a:gd name="connsiteX74" fmla="*/ 312738 w 1323780"/>
                <a:gd name="connsiteY74" fmla="*/ 1305083 h 1527199"/>
                <a:gd name="connsiteX75" fmla="*/ 354274 w 1323780"/>
                <a:gd name="connsiteY75" fmla="*/ 1353948 h 1527199"/>
                <a:gd name="connsiteX76" fmla="*/ 415356 w 1323780"/>
                <a:gd name="connsiteY76" fmla="*/ 1356392 h 1527199"/>
                <a:gd name="connsiteX77" fmla="*/ 449562 w 1323780"/>
                <a:gd name="connsiteY77" fmla="*/ 1207352 h 1527199"/>
                <a:gd name="connsiteX78" fmla="*/ 405583 w 1323780"/>
                <a:gd name="connsiteY78" fmla="*/ 1112065 h 1527199"/>
                <a:gd name="connsiteX79" fmla="*/ 356717 w 1323780"/>
                <a:gd name="connsiteY79" fmla="*/ 1016777 h 1527199"/>
                <a:gd name="connsiteX80" fmla="*/ 371377 w 1323780"/>
                <a:gd name="connsiteY80" fmla="*/ 879954 h 1527199"/>
                <a:gd name="connsiteX81" fmla="*/ 390923 w 1323780"/>
                <a:gd name="connsiteY81" fmla="*/ 882397 h 1527199"/>
                <a:gd name="connsiteX82" fmla="*/ 422686 w 1323780"/>
                <a:gd name="connsiteY82" fmla="*/ 923933 h 1527199"/>
                <a:gd name="connsiteX83" fmla="*/ 447118 w 1323780"/>
                <a:gd name="connsiteY83" fmla="*/ 1011891 h 1527199"/>
                <a:gd name="connsiteX84" fmla="*/ 500870 w 1323780"/>
                <a:gd name="connsiteY84" fmla="*/ 1192692 h 1527199"/>
                <a:gd name="connsiteX85" fmla="*/ 588828 w 1323780"/>
                <a:gd name="connsiteY85" fmla="*/ 1258661 h 1527199"/>
                <a:gd name="connsiteX86" fmla="*/ 635250 w 1323780"/>
                <a:gd name="connsiteY86" fmla="*/ 1212239 h 1527199"/>
                <a:gd name="connsiteX87" fmla="*/ 593714 w 1323780"/>
                <a:gd name="connsiteY87" fmla="*/ 1072972 h 1527199"/>
                <a:gd name="connsiteX88" fmla="*/ 505757 w 1323780"/>
                <a:gd name="connsiteY88" fmla="*/ 941036 h 1527199"/>
                <a:gd name="connsiteX89" fmla="*/ 461778 w 1323780"/>
                <a:gd name="connsiteY89" fmla="*/ 870181 h 1527199"/>
                <a:gd name="connsiteX90" fmla="*/ 442232 w 1323780"/>
                <a:gd name="connsiteY90" fmla="*/ 831089 h 1527199"/>
                <a:gd name="connsiteX91" fmla="*/ 437345 w 1323780"/>
                <a:gd name="connsiteY91" fmla="*/ 796883 h 1527199"/>
                <a:gd name="connsiteX92" fmla="*/ 471551 w 1323780"/>
                <a:gd name="connsiteY92" fmla="*/ 782223 h 1527199"/>
                <a:gd name="connsiteX93" fmla="*/ 498427 w 1323780"/>
                <a:gd name="connsiteY93" fmla="*/ 799326 h 1527199"/>
                <a:gd name="connsiteX94" fmla="*/ 544849 w 1323780"/>
                <a:gd name="connsiteY94" fmla="*/ 875067 h 1527199"/>
                <a:gd name="connsiteX95" fmla="*/ 615704 w 1323780"/>
                <a:gd name="connsiteY95" fmla="*/ 1011891 h 1527199"/>
                <a:gd name="connsiteX96" fmla="*/ 710991 w 1323780"/>
                <a:gd name="connsiteY96" fmla="*/ 1129168 h 1527199"/>
                <a:gd name="connsiteX97" fmla="*/ 813609 w 1323780"/>
                <a:gd name="connsiteY97" fmla="*/ 1136497 h 1527199"/>
                <a:gd name="connsiteX98" fmla="*/ 823382 w 1323780"/>
                <a:gd name="connsiteY98" fmla="*/ 1126724 h 1527199"/>
                <a:gd name="connsiteX99" fmla="*/ 820939 w 1323780"/>
                <a:gd name="connsiteY99" fmla="*/ 1026550 h 1527199"/>
                <a:gd name="connsiteX100" fmla="*/ 764743 w 1323780"/>
                <a:gd name="connsiteY100" fmla="*/ 965469 h 1527199"/>
                <a:gd name="connsiteX101" fmla="*/ 713435 w 1323780"/>
                <a:gd name="connsiteY101" fmla="*/ 911716 h 1527199"/>
                <a:gd name="connsiteX102" fmla="*/ 588828 w 1323780"/>
                <a:gd name="connsiteY102" fmla="*/ 794440 h 1527199"/>
                <a:gd name="connsiteX103" fmla="*/ 532633 w 1323780"/>
                <a:gd name="connsiteY103" fmla="*/ 740687 h 1527199"/>
                <a:gd name="connsiteX104" fmla="*/ 500870 w 1323780"/>
                <a:gd name="connsiteY104" fmla="*/ 674719 h 1527199"/>
                <a:gd name="connsiteX105" fmla="*/ 530190 w 1323780"/>
                <a:gd name="connsiteY105" fmla="*/ 655173 h 1527199"/>
                <a:gd name="connsiteX106" fmla="*/ 579055 w 1323780"/>
                <a:gd name="connsiteY106" fmla="*/ 677163 h 1527199"/>
                <a:gd name="connsiteX107" fmla="*/ 654796 w 1323780"/>
                <a:gd name="connsiteY107" fmla="*/ 743131 h 1527199"/>
                <a:gd name="connsiteX108" fmla="*/ 784289 w 1323780"/>
                <a:gd name="connsiteY108" fmla="*/ 887284 h 1527199"/>
                <a:gd name="connsiteX109" fmla="*/ 1043276 w 1323780"/>
                <a:gd name="connsiteY109" fmla="*/ 960582 h 1527199"/>
                <a:gd name="connsiteX110" fmla="*/ 1009070 w 1323780"/>
                <a:gd name="connsiteY110" fmla="*/ 843305 h 1527199"/>
                <a:gd name="connsiteX111" fmla="*/ 940659 w 1323780"/>
                <a:gd name="connsiteY111" fmla="*/ 787110 h 1527199"/>
                <a:gd name="connsiteX112" fmla="*/ 864917 w 1323780"/>
                <a:gd name="connsiteY112" fmla="*/ 738244 h 1527199"/>
                <a:gd name="connsiteX113" fmla="*/ 693889 w 1323780"/>
                <a:gd name="connsiteY113" fmla="*/ 662503 h 1527199"/>
                <a:gd name="connsiteX114" fmla="*/ 608374 w 1323780"/>
                <a:gd name="connsiteY114" fmla="*/ 620967 h 1527199"/>
                <a:gd name="connsiteX115" fmla="*/ 571725 w 1323780"/>
                <a:gd name="connsiteY115" fmla="*/ 596535 h 1527199"/>
                <a:gd name="connsiteX116" fmla="*/ 559509 w 1323780"/>
                <a:gd name="connsiteY116" fmla="*/ 572102 h 1527199"/>
                <a:gd name="connsiteX117" fmla="*/ 667013 w 1323780"/>
                <a:gd name="connsiteY117" fmla="*/ 557442 h 1527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1323780" h="1527199">
                  <a:moveTo>
                    <a:pt x="667013" y="557442"/>
                  </a:moveTo>
                  <a:cubicBezTo>
                    <a:pt x="698775" y="562329"/>
                    <a:pt x="730538" y="569659"/>
                    <a:pt x="762300" y="579432"/>
                  </a:cubicBezTo>
                  <a:cubicBezTo>
                    <a:pt x="820939" y="596535"/>
                    <a:pt x="884463" y="608751"/>
                    <a:pt x="945545" y="623411"/>
                  </a:cubicBezTo>
                  <a:cubicBezTo>
                    <a:pt x="1006627" y="638070"/>
                    <a:pt x="1075039" y="647844"/>
                    <a:pt x="1138564" y="652730"/>
                  </a:cubicBezTo>
                  <a:cubicBezTo>
                    <a:pt x="1177656" y="655173"/>
                    <a:pt x="1243624" y="660060"/>
                    <a:pt x="1258284" y="613638"/>
                  </a:cubicBezTo>
                  <a:cubicBezTo>
                    <a:pt x="1275387" y="567216"/>
                    <a:pt x="1202089" y="528123"/>
                    <a:pt x="1170326" y="511020"/>
                  </a:cubicBezTo>
                  <a:cubicBezTo>
                    <a:pt x="1145893" y="498804"/>
                    <a:pt x="1121461" y="486588"/>
                    <a:pt x="1094585" y="481701"/>
                  </a:cubicBezTo>
                  <a:cubicBezTo>
                    <a:pt x="1067709" y="476814"/>
                    <a:pt x="1038390" y="474371"/>
                    <a:pt x="1011514" y="471928"/>
                  </a:cubicBezTo>
                  <a:cubicBezTo>
                    <a:pt x="950432" y="464598"/>
                    <a:pt x="884463" y="469485"/>
                    <a:pt x="823382" y="471928"/>
                  </a:cubicBezTo>
                  <a:cubicBezTo>
                    <a:pt x="789176" y="474371"/>
                    <a:pt x="754970" y="476814"/>
                    <a:pt x="720765" y="476814"/>
                  </a:cubicBezTo>
                  <a:cubicBezTo>
                    <a:pt x="706105" y="476814"/>
                    <a:pt x="693889" y="476814"/>
                    <a:pt x="679229" y="476814"/>
                  </a:cubicBezTo>
                  <a:cubicBezTo>
                    <a:pt x="669456" y="476814"/>
                    <a:pt x="659683" y="476814"/>
                    <a:pt x="649910" y="474371"/>
                  </a:cubicBezTo>
                  <a:cubicBezTo>
                    <a:pt x="635250" y="471928"/>
                    <a:pt x="635250" y="454825"/>
                    <a:pt x="642580" y="445052"/>
                  </a:cubicBezTo>
                  <a:cubicBezTo>
                    <a:pt x="684115" y="413289"/>
                    <a:pt x="752527" y="415733"/>
                    <a:pt x="801392" y="413289"/>
                  </a:cubicBezTo>
                  <a:cubicBezTo>
                    <a:pt x="879577" y="410846"/>
                    <a:pt x="960205" y="413289"/>
                    <a:pt x="1038390" y="415733"/>
                  </a:cubicBezTo>
                  <a:cubicBezTo>
                    <a:pt x="1087255" y="415733"/>
                    <a:pt x="1136120" y="418176"/>
                    <a:pt x="1184986" y="418176"/>
                  </a:cubicBezTo>
                  <a:cubicBezTo>
                    <a:pt x="1221635" y="418176"/>
                    <a:pt x="1258284" y="418176"/>
                    <a:pt x="1290046" y="398630"/>
                  </a:cubicBezTo>
                  <a:cubicBezTo>
                    <a:pt x="1316922" y="381527"/>
                    <a:pt x="1334025" y="352208"/>
                    <a:pt x="1316922" y="320445"/>
                  </a:cubicBezTo>
                  <a:cubicBezTo>
                    <a:pt x="1285160" y="269137"/>
                    <a:pt x="1204532" y="266693"/>
                    <a:pt x="1150780" y="266693"/>
                  </a:cubicBezTo>
                  <a:cubicBezTo>
                    <a:pt x="1079925" y="269137"/>
                    <a:pt x="1011514" y="293569"/>
                    <a:pt x="945545" y="313115"/>
                  </a:cubicBezTo>
                  <a:cubicBezTo>
                    <a:pt x="928442" y="318002"/>
                    <a:pt x="911340" y="325332"/>
                    <a:pt x="894237" y="330218"/>
                  </a:cubicBezTo>
                  <a:cubicBezTo>
                    <a:pt x="845371" y="342435"/>
                    <a:pt x="794063" y="357094"/>
                    <a:pt x="742754" y="357094"/>
                  </a:cubicBezTo>
                  <a:cubicBezTo>
                    <a:pt x="713435" y="359538"/>
                    <a:pt x="676786" y="359538"/>
                    <a:pt x="654796" y="339991"/>
                  </a:cubicBezTo>
                  <a:cubicBezTo>
                    <a:pt x="632807" y="318002"/>
                    <a:pt x="652353" y="293569"/>
                    <a:pt x="671899" y="278910"/>
                  </a:cubicBezTo>
                  <a:cubicBezTo>
                    <a:pt x="720765" y="244704"/>
                    <a:pt x="786733" y="234931"/>
                    <a:pt x="845371" y="239817"/>
                  </a:cubicBezTo>
                  <a:cubicBezTo>
                    <a:pt x="869804" y="239817"/>
                    <a:pt x="894237" y="244704"/>
                    <a:pt x="916226" y="252034"/>
                  </a:cubicBezTo>
                  <a:cubicBezTo>
                    <a:pt x="933329" y="256920"/>
                    <a:pt x="950432" y="264250"/>
                    <a:pt x="967535" y="256920"/>
                  </a:cubicBezTo>
                  <a:cubicBezTo>
                    <a:pt x="977308" y="252034"/>
                    <a:pt x="984638" y="242261"/>
                    <a:pt x="979751" y="232488"/>
                  </a:cubicBezTo>
                  <a:cubicBezTo>
                    <a:pt x="969978" y="212941"/>
                    <a:pt x="938216" y="208055"/>
                    <a:pt x="921113" y="195838"/>
                  </a:cubicBezTo>
                  <a:cubicBezTo>
                    <a:pt x="913783" y="190952"/>
                    <a:pt x="896680" y="186065"/>
                    <a:pt x="904010" y="176292"/>
                  </a:cubicBezTo>
                  <a:cubicBezTo>
                    <a:pt x="908896" y="171406"/>
                    <a:pt x="925999" y="171406"/>
                    <a:pt x="930886" y="171406"/>
                  </a:cubicBezTo>
                  <a:cubicBezTo>
                    <a:pt x="955318" y="171406"/>
                    <a:pt x="979751" y="186065"/>
                    <a:pt x="1004184" y="193395"/>
                  </a:cubicBezTo>
                  <a:cubicBezTo>
                    <a:pt x="1031060" y="203168"/>
                    <a:pt x="1060379" y="212941"/>
                    <a:pt x="1087255" y="227601"/>
                  </a:cubicBezTo>
                  <a:cubicBezTo>
                    <a:pt x="1106801" y="237374"/>
                    <a:pt x="1123904" y="247147"/>
                    <a:pt x="1143450" y="252034"/>
                  </a:cubicBezTo>
                  <a:cubicBezTo>
                    <a:pt x="1165440" y="256920"/>
                    <a:pt x="1177656" y="259363"/>
                    <a:pt x="1199645" y="256920"/>
                  </a:cubicBezTo>
                  <a:cubicBezTo>
                    <a:pt x="1216748" y="254477"/>
                    <a:pt x="1231408" y="249591"/>
                    <a:pt x="1243624" y="234931"/>
                  </a:cubicBezTo>
                  <a:cubicBezTo>
                    <a:pt x="1280273" y="193395"/>
                    <a:pt x="1187429" y="161633"/>
                    <a:pt x="1160553" y="156746"/>
                  </a:cubicBezTo>
                  <a:cubicBezTo>
                    <a:pt x="1143450" y="154303"/>
                    <a:pt x="1128790" y="154303"/>
                    <a:pt x="1111688" y="149416"/>
                  </a:cubicBezTo>
                  <a:cubicBezTo>
                    <a:pt x="1084812" y="142087"/>
                    <a:pt x="1089698" y="122540"/>
                    <a:pt x="1116574" y="120097"/>
                  </a:cubicBezTo>
                  <a:cubicBezTo>
                    <a:pt x="1141007" y="117654"/>
                    <a:pt x="1167883" y="117654"/>
                    <a:pt x="1192316" y="120097"/>
                  </a:cubicBezTo>
                  <a:cubicBezTo>
                    <a:pt x="1228965" y="122540"/>
                    <a:pt x="1263170" y="122540"/>
                    <a:pt x="1297376" y="102994"/>
                  </a:cubicBezTo>
                  <a:cubicBezTo>
                    <a:pt x="1324252" y="88335"/>
                    <a:pt x="1331582" y="56572"/>
                    <a:pt x="1314479" y="34583"/>
                  </a:cubicBezTo>
                  <a:cubicBezTo>
                    <a:pt x="1292490" y="7707"/>
                    <a:pt x="1255841" y="2820"/>
                    <a:pt x="1224078" y="377"/>
                  </a:cubicBezTo>
                  <a:cubicBezTo>
                    <a:pt x="1187429" y="-2066"/>
                    <a:pt x="1145893" y="7707"/>
                    <a:pt x="1109244" y="19923"/>
                  </a:cubicBezTo>
                  <a:cubicBezTo>
                    <a:pt x="1065265" y="34583"/>
                    <a:pt x="1026173" y="63902"/>
                    <a:pt x="984638" y="81005"/>
                  </a:cubicBezTo>
                  <a:cubicBezTo>
                    <a:pt x="962648" y="81005"/>
                    <a:pt x="957762" y="76118"/>
                    <a:pt x="965091" y="63902"/>
                  </a:cubicBezTo>
                  <a:cubicBezTo>
                    <a:pt x="967535" y="61459"/>
                    <a:pt x="969978" y="56572"/>
                    <a:pt x="972421" y="54129"/>
                  </a:cubicBezTo>
                  <a:cubicBezTo>
                    <a:pt x="977308" y="49242"/>
                    <a:pt x="979751" y="44356"/>
                    <a:pt x="984638" y="39469"/>
                  </a:cubicBezTo>
                  <a:cubicBezTo>
                    <a:pt x="991967" y="29696"/>
                    <a:pt x="987081" y="22366"/>
                    <a:pt x="974865" y="17480"/>
                  </a:cubicBezTo>
                  <a:cubicBezTo>
                    <a:pt x="952875" y="10150"/>
                    <a:pt x="928442" y="27253"/>
                    <a:pt x="911340" y="39469"/>
                  </a:cubicBezTo>
                  <a:cubicBezTo>
                    <a:pt x="874691" y="63902"/>
                    <a:pt x="850258" y="105438"/>
                    <a:pt x="818495" y="137200"/>
                  </a:cubicBezTo>
                  <a:cubicBezTo>
                    <a:pt x="806279" y="149416"/>
                    <a:pt x="781846" y="181179"/>
                    <a:pt x="762300" y="176292"/>
                  </a:cubicBezTo>
                  <a:cubicBezTo>
                    <a:pt x="742754" y="171406"/>
                    <a:pt x="774516" y="132313"/>
                    <a:pt x="779403" y="122540"/>
                  </a:cubicBezTo>
                  <a:cubicBezTo>
                    <a:pt x="781846" y="117654"/>
                    <a:pt x="786733" y="107881"/>
                    <a:pt x="784289" y="100551"/>
                  </a:cubicBezTo>
                  <a:cubicBezTo>
                    <a:pt x="779403" y="90778"/>
                    <a:pt x="767187" y="83448"/>
                    <a:pt x="754970" y="88335"/>
                  </a:cubicBezTo>
                  <a:cubicBezTo>
                    <a:pt x="730538" y="100551"/>
                    <a:pt x="715878" y="120097"/>
                    <a:pt x="703662" y="142087"/>
                  </a:cubicBezTo>
                  <a:cubicBezTo>
                    <a:pt x="686559" y="171406"/>
                    <a:pt x="669456" y="200725"/>
                    <a:pt x="649910" y="230044"/>
                  </a:cubicBezTo>
                  <a:cubicBezTo>
                    <a:pt x="637693" y="249591"/>
                    <a:pt x="618147" y="271580"/>
                    <a:pt x="598601" y="283796"/>
                  </a:cubicBezTo>
                  <a:cubicBezTo>
                    <a:pt x="593714" y="286240"/>
                    <a:pt x="591271" y="288683"/>
                    <a:pt x="586385" y="288683"/>
                  </a:cubicBezTo>
                  <a:cubicBezTo>
                    <a:pt x="559509" y="359538"/>
                    <a:pt x="520416" y="425506"/>
                    <a:pt x="483767" y="491474"/>
                  </a:cubicBezTo>
                  <a:cubicBezTo>
                    <a:pt x="456891" y="542783"/>
                    <a:pt x="430015" y="596535"/>
                    <a:pt x="403139" y="650287"/>
                  </a:cubicBezTo>
                  <a:cubicBezTo>
                    <a:pt x="376264" y="704038"/>
                    <a:pt x="346944" y="757791"/>
                    <a:pt x="320068" y="811543"/>
                  </a:cubicBezTo>
                  <a:cubicBezTo>
                    <a:pt x="283419" y="884841"/>
                    <a:pt x="246770" y="958139"/>
                    <a:pt x="215008" y="1033880"/>
                  </a:cubicBezTo>
                  <a:cubicBezTo>
                    <a:pt x="183245" y="1109621"/>
                    <a:pt x="156369" y="1185363"/>
                    <a:pt x="124607" y="1261104"/>
                  </a:cubicBezTo>
                  <a:cubicBezTo>
                    <a:pt x="100174" y="1324629"/>
                    <a:pt x="70855" y="1383267"/>
                    <a:pt x="41536" y="1444349"/>
                  </a:cubicBezTo>
                  <a:cubicBezTo>
                    <a:pt x="29319" y="1471225"/>
                    <a:pt x="17103" y="1498101"/>
                    <a:pt x="0" y="1522534"/>
                  </a:cubicBezTo>
                  <a:cubicBezTo>
                    <a:pt x="34206" y="1537194"/>
                    <a:pt x="70855" y="1515204"/>
                    <a:pt x="97731" y="1485885"/>
                  </a:cubicBezTo>
                  <a:cubicBezTo>
                    <a:pt x="127050" y="1454123"/>
                    <a:pt x="146596" y="1419917"/>
                    <a:pt x="166142" y="1380824"/>
                  </a:cubicBezTo>
                  <a:cubicBezTo>
                    <a:pt x="193018" y="1329516"/>
                    <a:pt x="210121" y="1273320"/>
                    <a:pt x="222337" y="1217125"/>
                  </a:cubicBezTo>
                  <a:cubicBezTo>
                    <a:pt x="229667" y="1185363"/>
                    <a:pt x="232111" y="1156043"/>
                    <a:pt x="239440" y="1124281"/>
                  </a:cubicBezTo>
                  <a:cubicBezTo>
                    <a:pt x="241884" y="1109621"/>
                    <a:pt x="246770" y="1097405"/>
                    <a:pt x="251657" y="1082745"/>
                  </a:cubicBezTo>
                  <a:cubicBezTo>
                    <a:pt x="254100" y="1075416"/>
                    <a:pt x="266316" y="1038767"/>
                    <a:pt x="280976" y="1053426"/>
                  </a:cubicBezTo>
                  <a:cubicBezTo>
                    <a:pt x="285863" y="1058313"/>
                    <a:pt x="288306" y="1068086"/>
                    <a:pt x="290749" y="1075416"/>
                  </a:cubicBezTo>
                  <a:cubicBezTo>
                    <a:pt x="307852" y="1126724"/>
                    <a:pt x="298079" y="1178033"/>
                    <a:pt x="307852" y="1229341"/>
                  </a:cubicBezTo>
                  <a:cubicBezTo>
                    <a:pt x="305409" y="1253774"/>
                    <a:pt x="307852" y="1283094"/>
                    <a:pt x="312738" y="1305083"/>
                  </a:cubicBezTo>
                  <a:cubicBezTo>
                    <a:pt x="317625" y="1322186"/>
                    <a:pt x="339615" y="1346618"/>
                    <a:pt x="354274" y="1353948"/>
                  </a:cubicBezTo>
                  <a:cubicBezTo>
                    <a:pt x="373820" y="1366165"/>
                    <a:pt x="395810" y="1366165"/>
                    <a:pt x="415356" y="1356392"/>
                  </a:cubicBezTo>
                  <a:cubicBezTo>
                    <a:pt x="469108" y="1329516"/>
                    <a:pt x="464221" y="1256218"/>
                    <a:pt x="449562" y="1207352"/>
                  </a:cubicBezTo>
                  <a:cubicBezTo>
                    <a:pt x="439789" y="1173147"/>
                    <a:pt x="422686" y="1143827"/>
                    <a:pt x="405583" y="1112065"/>
                  </a:cubicBezTo>
                  <a:cubicBezTo>
                    <a:pt x="388480" y="1080302"/>
                    <a:pt x="371377" y="1048540"/>
                    <a:pt x="356717" y="1016777"/>
                  </a:cubicBezTo>
                  <a:cubicBezTo>
                    <a:pt x="344501" y="987458"/>
                    <a:pt x="332285" y="897057"/>
                    <a:pt x="371377" y="879954"/>
                  </a:cubicBezTo>
                  <a:cubicBezTo>
                    <a:pt x="376264" y="877511"/>
                    <a:pt x="383593" y="877511"/>
                    <a:pt x="390923" y="882397"/>
                  </a:cubicBezTo>
                  <a:cubicBezTo>
                    <a:pt x="408026" y="889727"/>
                    <a:pt x="417799" y="906830"/>
                    <a:pt x="422686" y="923933"/>
                  </a:cubicBezTo>
                  <a:cubicBezTo>
                    <a:pt x="432459" y="953252"/>
                    <a:pt x="439789" y="982571"/>
                    <a:pt x="447118" y="1011891"/>
                  </a:cubicBezTo>
                  <a:cubicBezTo>
                    <a:pt x="459335" y="1072972"/>
                    <a:pt x="473994" y="1136497"/>
                    <a:pt x="500870" y="1192692"/>
                  </a:cubicBezTo>
                  <a:cubicBezTo>
                    <a:pt x="515530" y="1224455"/>
                    <a:pt x="547292" y="1273320"/>
                    <a:pt x="588828" y="1258661"/>
                  </a:cubicBezTo>
                  <a:cubicBezTo>
                    <a:pt x="613261" y="1263547"/>
                    <a:pt x="632807" y="1231785"/>
                    <a:pt x="635250" y="1212239"/>
                  </a:cubicBezTo>
                  <a:cubicBezTo>
                    <a:pt x="645023" y="1158487"/>
                    <a:pt x="618147" y="1119394"/>
                    <a:pt x="593714" y="1072972"/>
                  </a:cubicBezTo>
                  <a:cubicBezTo>
                    <a:pt x="569282" y="1026550"/>
                    <a:pt x="535076" y="985014"/>
                    <a:pt x="505757" y="941036"/>
                  </a:cubicBezTo>
                  <a:cubicBezTo>
                    <a:pt x="491097" y="916603"/>
                    <a:pt x="476438" y="894614"/>
                    <a:pt x="461778" y="870181"/>
                  </a:cubicBezTo>
                  <a:cubicBezTo>
                    <a:pt x="454448" y="857964"/>
                    <a:pt x="447118" y="845748"/>
                    <a:pt x="442232" y="831089"/>
                  </a:cubicBezTo>
                  <a:cubicBezTo>
                    <a:pt x="437345" y="818872"/>
                    <a:pt x="437345" y="806656"/>
                    <a:pt x="437345" y="796883"/>
                  </a:cubicBezTo>
                  <a:cubicBezTo>
                    <a:pt x="447118" y="779780"/>
                    <a:pt x="459335" y="774893"/>
                    <a:pt x="471551" y="782223"/>
                  </a:cubicBezTo>
                  <a:cubicBezTo>
                    <a:pt x="481324" y="784666"/>
                    <a:pt x="491097" y="791996"/>
                    <a:pt x="498427" y="799326"/>
                  </a:cubicBezTo>
                  <a:cubicBezTo>
                    <a:pt x="517973" y="818872"/>
                    <a:pt x="530190" y="850635"/>
                    <a:pt x="544849" y="875067"/>
                  </a:cubicBezTo>
                  <a:cubicBezTo>
                    <a:pt x="569282" y="919046"/>
                    <a:pt x="591271" y="965469"/>
                    <a:pt x="615704" y="1011891"/>
                  </a:cubicBezTo>
                  <a:cubicBezTo>
                    <a:pt x="640137" y="1058313"/>
                    <a:pt x="669456" y="1099848"/>
                    <a:pt x="710991" y="1129168"/>
                  </a:cubicBezTo>
                  <a:cubicBezTo>
                    <a:pt x="740311" y="1151157"/>
                    <a:pt x="784289" y="1158487"/>
                    <a:pt x="813609" y="1136497"/>
                  </a:cubicBezTo>
                  <a:cubicBezTo>
                    <a:pt x="818495" y="1134054"/>
                    <a:pt x="820939" y="1129168"/>
                    <a:pt x="823382" y="1126724"/>
                  </a:cubicBezTo>
                  <a:cubicBezTo>
                    <a:pt x="860031" y="1104735"/>
                    <a:pt x="838042" y="1053426"/>
                    <a:pt x="820939" y="1026550"/>
                  </a:cubicBezTo>
                  <a:cubicBezTo>
                    <a:pt x="806279" y="1002118"/>
                    <a:pt x="784289" y="985014"/>
                    <a:pt x="764743" y="965469"/>
                  </a:cubicBezTo>
                  <a:cubicBezTo>
                    <a:pt x="747640" y="948365"/>
                    <a:pt x="730538" y="931263"/>
                    <a:pt x="713435" y="911716"/>
                  </a:cubicBezTo>
                  <a:cubicBezTo>
                    <a:pt x="671899" y="872624"/>
                    <a:pt x="630364" y="833532"/>
                    <a:pt x="588828" y="794440"/>
                  </a:cubicBezTo>
                  <a:cubicBezTo>
                    <a:pt x="569282" y="777337"/>
                    <a:pt x="552179" y="757791"/>
                    <a:pt x="532633" y="740687"/>
                  </a:cubicBezTo>
                  <a:cubicBezTo>
                    <a:pt x="513087" y="723585"/>
                    <a:pt x="493540" y="699152"/>
                    <a:pt x="500870" y="674719"/>
                  </a:cubicBezTo>
                  <a:cubicBezTo>
                    <a:pt x="508200" y="664946"/>
                    <a:pt x="517973" y="655173"/>
                    <a:pt x="530190" y="655173"/>
                  </a:cubicBezTo>
                  <a:cubicBezTo>
                    <a:pt x="547292" y="655173"/>
                    <a:pt x="564395" y="669833"/>
                    <a:pt x="579055" y="677163"/>
                  </a:cubicBezTo>
                  <a:cubicBezTo>
                    <a:pt x="608374" y="696709"/>
                    <a:pt x="632807" y="718698"/>
                    <a:pt x="654796" y="743131"/>
                  </a:cubicBezTo>
                  <a:cubicBezTo>
                    <a:pt x="701218" y="789553"/>
                    <a:pt x="737867" y="843305"/>
                    <a:pt x="784289" y="887284"/>
                  </a:cubicBezTo>
                  <a:cubicBezTo>
                    <a:pt x="840485" y="941036"/>
                    <a:pt x="969978" y="1043653"/>
                    <a:pt x="1043276" y="960582"/>
                  </a:cubicBezTo>
                  <a:cubicBezTo>
                    <a:pt x="1077482" y="923933"/>
                    <a:pt x="1033503" y="870181"/>
                    <a:pt x="1009070" y="843305"/>
                  </a:cubicBezTo>
                  <a:cubicBezTo>
                    <a:pt x="989524" y="821315"/>
                    <a:pt x="965091" y="804213"/>
                    <a:pt x="940659" y="787110"/>
                  </a:cubicBezTo>
                  <a:cubicBezTo>
                    <a:pt x="916226" y="770007"/>
                    <a:pt x="891793" y="752904"/>
                    <a:pt x="864917" y="738244"/>
                  </a:cubicBezTo>
                  <a:cubicBezTo>
                    <a:pt x="811165" y="708925"/>
                    <a:pt x="752527" y="686936"/>
                    <a:pt x="693889" y="662503"/>
                  </a:cubicBezTo>
                  <a:cubicBezTo>
                    <a:pt x="664569" y="650287"/>
                    <a:pt x="637693" y="635627"/>
                    <a:pt x="608374" y="620967"/>
                  </a:cubicBezTo>
                  <a:cubicBezTo>
                    <a:pt x="596158" y="613638"/>
                    <a:pt x="583941" y="606308"/>
                    <a:pt x="571725" y="596535"/>
                  </a:cubicBezTo>
                  <a:cubicBezTo>
                    <a:pt x="559509" y="586762"/>
                    <a:pt x="557065" y="579432"/>
                    <a:pt x="559509" y="572102"/>
                  </a:cubicBezTo>
                  <a:cubicBezTo>
                    <a:pt x="591271" y="537896"/>
                    <a:pt x="640137" y="552556"/>
                    <a:pt x="667013" y="557442"/>
                  </a:cubicBezTo>
                  <a:close/>
                </a:path>
              </a:pathLst>
            </a:custGeom>
            <a:solidFill>
              <a:srgbClr val="589D05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482" name="Freeform: Shape 3481">
              <a:extLst>
                <a:ext uri="{FF2B5EF4-FFF2-40B4-BE49-F238E27FC236}">
                  <a16:creationId xmlns:a16="http://schemas.microsoft.com/office/drawing/2014/main" id="{862A510B-79C1-4778-B51B-A81FDCAA0BF9}"/>
                </a:ext>
              </a:extLst>
            </p:cNvPr>
            <p:cNvSpPr/>
            <p:nvPr/>
          </p:nvSpPr>
          <p:spPr>
            <a:xfrm>
              <a:off x="-417756" y="1215213"/>
              <a:ext cx="1518356" cy="1875073"/>
            </a:xfrm>
            <a:custGeom>
              <a:avLst/>
              <a:gdLst>
                <a:gd name="connsiteX0" fmla="*/ 977308 w 1518356"/>
                <a:gd name="connsiteY0" fmla="*/ 1109244 h 1875073"/>
                <a:gd name="connsiteX1" fmla="*/ 808722 w 1518356"/>
                <a:gd name="connsiteY1" fmla="*/ 1001740 h 1875073"/>
                <a:gd name="connsiteX2" fmla="*/ 728094 w 1518356"/>
                <a:gd name="connsiteY2" fmla="*/ 935772 h 1875073"/>
                <a:gd name="connsiteX3" fmla="*/ 684116 w 1518356"/>
                <a:gd name="connsiteY3" fmla="*/ 869804 h 1875073"/>
                <a:gd name="connsiteX4" fmla="*/ 696332 w 1518356"/>
                <a:gd name="connsiteY4" fmla="*/ 850258 h 1875073"/>
                <a:gd name="connsiteX5" fmla="*/ 747640 w 1518356"/>
                <a:gd name="connsiteY5" fmla="*/ 869804 h 1875073"/>
                <a:gd name="connsiteX6" fmla="*/ 835598 w 1518356"/>
                <a:gd name="connsiteY6" fmla="*/ 886907 h 1875073"/>
                <a:gd name="connsiteX7" fmla="*/ 1035946 w 1518356"/>
                <a:gd name="connsiteY7" fmla="*/ 908896 h 1875073"/>
                <a:gd name="connsiteX8" fmla="*/ 1233851 w 1518356"/>
                <a:gd name="connsiteY8" fmla="*/ 923556 h 1875073"/>
                <a:gd name="connsiteX9" fmla="*/ 1399993 w 1518356"/>
                <a:gd name="connsiteY9" fmla="*/ 947988 h 1875073"/>
                <a:gd name="connsiteX10" fmla="*/ 1439086 w 1518356"/>
                <a:gd name="connsiteY10" fmla="*/ 957762 h 1875073"/>
                <a:gd name="connsiteX11" fmla="*/ 1272943 w 1518356"/>
                <a:gd name="connsiteY11" fmla="*/ 923556 h 1875073"/>
                <a:gd name="connsiteX12" fmla="*/ 1077482 w 1518356"/>
                <a:gd name="connsiteY12" fmla="*/ 906453 h 1875073"/>
                <a:gd name="connsiteX13" fmla="*/ 884464 w 1518356"/>
                <a:gd name="connsiteY13" fmla="*/ 886907 h 1875073"/>
                <a:gd name="connsiteX14" fmla="*/ 789176 w 1518356"/>
                <a:gd name="connsiteY14" fmla="*/ 872247 h 1875073"/>
                <a:gd name="connsiteX15" fmla="*/ 737867 w 1518356"/>
                <a:gd name="connsiteY15" fmla="*/ 860031 h 1875073"/>
                <a:gd name="connsiteX16" fmla="*/ 698775 w 1518356"/>
                <a:gd name="connsiteY16" fmla="*/ 847815 h 1875073"/>
                <a:gd name="connsiteX17" fmla="*/ 737867 w 1518356"/>
                <a:gd name="connsiteY17" fmla="*/ 779403 h 1875073"/>
                <a:gd name="connsiteX18" fmla="*/ 740311 w 1518356"/>
                <a:gd name="connsiteY18" fmla="*/ 776960 h 1875073"/>
                <a:gd name="connsiteX19" fmla="*/ 781846 w 1518356"/>
                <a:gd name="connsiteY19" fmla="*/ 762300 h 1875073"/>
                <a:gd name="connsiteX20" fmla="*/ 823382 w 1518356"/>
                <a:gd name="connsiteY20" fmla="*/ 752527 h 1875073"/>
                <a:gd name="connsiteX21" fmla="*/ 918669 w 1518356"/>
                <a:gd name="connsiteY21" fmla="*/ 740311 h 1875073"/>
                <a:gd name="connsiteX22" fmla="*/ 1101915 w 1518356"/>
                <a:gd name="connsiteY22" fmla="*/ 718321 h 1875073"/>
                <a:gd name="connsiteX23" fmla="*/ 1297376 w 1518356"/>
                <a:gd name="connsiteY23" fmla="*/ 701218 h 1875073"/>
                <a:gd name="connsiteX24" fmla="*/ 1475735 w 1518356"/>
                <a:gd name="connsiteY24" fmla="*/ 698775 h 1875073"/>
                <a:gd name="connsiteX25" fmla="*/ 1487951 w 1518356"/>
                <a:gd name="connsiteY25" fmla="*/ 698775 h 1875073"/>
                <a:gd name="connsiteX26" fmla="*/ 1297376 w 1518356"/>
                <a:gd name="connsiteY26" fmla="*/ 696332 h 1875073"/>
                <a:gd name="connsiteX27" fmla="*/ 1092141 w 1518356"/>
                <a:gd name="connsiteY27" fmla="*/ 713435 h 1875073"/>
                <a:gd name="connsiteX28" fmla="*/ 989524 w 1518356"/>
                <a:gd name="connsiteY28" fmla="*/ 725651 h 1875073"/>
                <a:gd name="connsiteX29" fmla="*/ 879577 w 1518356"/>
                <a:gd name="connsiteY29" fmla="*/ 737867 h 1875073"/>
                <a:gd name="connsiteX30" fmla="*/ 786733 w 1518356"/>
                <a:gd name="connsiteY30" fmla="*/ 752527 h 1875073"/>
                <a:gd name="connsiteX31" fmla="*/ 740311 w 1518356"/>
                <a:gd name="connsiteY31" fmla="*/ 767187 h 1875073"/>
                <a:gd name="connsiteX32" fmla="*/ 750084 w 1518356"/>
                <a:gd name="connsiteY32" fmla="*/ 747640 h 1875073"/>
                <a:gd name="connsiteX33" fmla="*/ 764743 w 1518356"/>
                <a:gd name="connsiteY33" fmla="*/ 723208 h 1875073"/>
                <a:gd name="connsiteX34" fmla="*/ 889350 w 1518356"/>
                <a:gd name="connsiteY34" fmla="*/ 610817 h 1875073"/>
                <a:gd name="connsiteX35" fmla="*/ 1079925 w 1518356"/>
                <a:gd name="connsiteY35" fmla="*/ 505757 h 1875073"/>
                <a:gd name="connsiteX36" fmla="*/ 1517270 w 1518356"/>
                <a:gd name="connsiteY36" fmla="*/ 408026 h 1875073"/>
                <a:gd name="connsiteX37" fmla="*/ 1517270 w 1518356"/>
                <a:gd name="connsiteY37" fmla="*/ 408026 h 1875073"/>
                <a:gd name="connsiteX38" fmla="*/ 1299819 w 1518356"/>
                <a:gd name="connsiteY38" fmla="*/ 427572 h 1875073"/>
                <a:gd name="connsiteX39" fmla="*/ 1077482 w 1518356"/>
                <a:gd name="connsiteY39" fmla="*/ 503314 h 1875073"/>
                <a:gd name="connsiteX40" fmla="*/ 884464 w 1518356"/>
                <a:gd name="connsiteY40" fmla="*/ 608374 h 1875073"/>
                <a:gd name="connsiteX41" fmla="*/ 796506 w 1518356"/>
                <a:gd name="connsiteY41" fmla="*/ 679229 h 1875073"/>
                <a:gd name="connsiteX42" fmla="*/ 779403 w 1518356"/>
                <a:gd name="connsiteY42" fmla="*/ 701218 h 1875073"/>
                <a:gd name="connsiteX43" fmla="*/ 801392 w 1518356"/>
                <a:gd name="connsiteY43" fmla="*/ 659683 h 1875073"/>
                <a:gd name="connsiteX44" fmla="*/ 803836 w 1518356"/>
                <a:gd name="connsiteY44" fmla="*/ 640137 h 1875073"/>
                <a:gd name="connsiteX45" fmla="*/ 789176 w 1518356"/>
                <a:gd name="connsiteY45" fmla="*/ 642580 h 1875073"/>
                <a:gd name="connsiteX46" fmla="*/ 786733 w 1518356"/>
                <a:gd name="connsiteY46" fmla="*/ 659683 h 1875073"/>
                <a:gd name="connsiteX47" fmla="*/ 779403 w 1518356"/>
                <a:gd name="connsiteY47" fmla="*/ 679229 h 1875073"/>
                <a:gd name="connsiteX48" fmla="*/ 762300 w 1518356"/>
                <a:gd name="connsiteY48" fmla="*/ 718321 h 1875073"/>
                <a:gd name="connsiteX49" fmla="*/ 750084 w 1518356"/>
                <a:gd name="connsiteY49" fmla="*/ 740311 h 1875073"/>
                <a:gd name="connsiteX50" fmla="*/ 750084 w 1518356"/>
                <a:gd name="connsiteY50" fmla="*/ 691445 h 1875073"/>
                <a:gd name="connsiteX51" fmla="*/ 740311 w 1518356"/>
                <a:gd name="connsiteY51" fmla="*/ 608374 h 1875073"/>
                <a:gd name="connsiteX52" fmla="*/ 701218 w 1518356"/>
                <a:gd name="connsiteY52" fmla="*/ 400696 h 1875073"/>
                <a:gd name="connsiteX53" fmla="*/ 645023 w 1518356"/>
                <a:gd name="connsiteY53" fmla="*/ 215008 h 1875073"/>
                <a:gd name="connsiteX54" fmla="*/ 618147 w 1518356"/>
                <a:gd name="connsiteY54" fmla="*/ 0 h 1875073"/>
                <a:gd name="connsiteX55" fmla="*/ 618147 w 1518356"/>
                <a:gd name="connsiteY55" fmla="*/ 0 h 1875073"/>
                <a:gd name="connsiteX56" fmla="*/ 625477 w 1518356"/>
                <a:gd name="connsiteY56" fmla="*/ 175915 h 1875073"/>
                <a:gd name="connsiteX57" fmla="*/ 684116 w 1518356"/>
                <a:gd name="connsiteY57" fmla="*/ 373820 h 1875073"/>
                <a:gd name="connsiteX58" fmla="*/ 728094 w 1518356"/>
                <a:gd name="connsiteY58" fmla="*/ 579055 h 1875073"/>
                <a:gd name="connsiteX59" fmla="*/ 740311 w 1518356"/>
                <a:gd name="connsiteY59" fmla="*/ 667012 h 1875073"/>
                <a:gd name="connsiteX60" fmla="*/ 740311 w 1518356"/>
                <a:gd name="connsiteY60" fmla="*/ 759857 h 1875073"/>
                <a:gd name="connsiteX61" fmla="*/ 718321 w 1518356"/>
                <a:gd name="connsiteY61" fmla="*/ 803836 h 1875073"/>
                <a:gd name="connsiteX62" fmla="*/ 703662 w 1518356"/>
                <a:gd name="connsiteY62" fmla="*/ 830712 h 1875073"/>
                <a:gd name="connsiteX63" fmla="*/ 681672 w 1518356"/>
                <a:gd name="connsiteY63" fmla="*/ 772073 h 1875073"/>
                <a:gd name="connsiteX64" fmla="*/ 635250 w 1518356"/>
                <a:gd name="connsiteY64" fmla="*/ 701218 h 1875073"/>
                <a:gd name="connsiteX65" fmla="*/ 503314 w 1518356"/>
                <a:gd name="connsiteY65" fmla="*/ 557065 h 1875073"/>
                <a:gd name="connsiteX66" fmla="*/ 361604 w 1518356"/>
                <a:gd name="connsiteY66" fmla="*/ 415356 h 1875073"/>
                <a:gd name="connsiteX67" fmla="*/ 251657 w 1518356"/>
                <a:gd name="connsiteY67" fmla="*/ 261430 h 1875073"/>
                <a:gd name="connsiteX68" fmla="*/ 251657 w 1518356"/>
                <a:gd name="connsiteY68" fmla="*/ 261430 h 1875073"/>
                <a:gd name="connsiteX69" fmla="*/ 337171 w 1518356"/>
                <a:gd name="connsiteY69" fmla="*/ 398253 h 1875073"/>
                <a:gd name="connsiteX70" fmla="*/ 476438 w 1518356"/>
                <a:gd name="connsiteY70" fmla="*/ 542406 h 1875073"/>
                <a:gd name="connsiteX71" fmla="*/ 605931 w 1518356"/>
                <a:gd name="connsiteY71" fmla="*/ 676786 h 1875073"/>
                <a:gd name="connsiteX72" fmla="*/ 662126 w 1518356"/>
                <a:gd name="connsiteY72" fmla="*/ 754970 h 1875073"/>
                <a:gd name="connsiteX73" fmla="*/ 698775 w 1518356"/>
                <a:gd name="connsiteY73" fmla="*/ 838041 h 1875073"/>
                <a:gd name="connsiteX74" fmla="*/ 676786 w 1518356"/>
                <a:gd name="connsiteY74" fmla="*/ 874690 h 1875073"/>
                <a:gd name="connsiteX75" fmla="*/ 630364 w 1518356"/>
                <a:gd name="connsiteY75" fmla="*/ 850258 h 1875073"/>
                <a:gd name="connsiteX76" fmla="*/ 549736 w 1518356"/>
                <a:gd name="connsiteY76" fmla="*/ 813609 h 1875073"/>
                <a:gd name="connsiteX77" fmla="*/ 400696 w 1518356"/>
                <a:gd name="connsiteY77" fmla="*/ 720765 h 1875073"/>
                <a:gd name="connsiteX78" fmla="*/ 244327 w 1518356"/>
                <a:gd name="connsiteY78" fmla="*/ 618147 h 1875073"/>
                <a:gd name="connsiteX79" fmla="*/ 117277 w 1518356"/>
                <a:gd name="connsiteY79" fmla="*/ 498427 h 1875073"/>
                <a:gd name="connsiteX80" fmla="*/ 117277 w 1518356"/>
                <a:gd name="connsiteY80" fmla="*/ 498427 h 1875073"/>
                <a:gd name="connsiteX81" fmla="*/ 217451 w 1518356"/>
                <a:gd name="connsiteY81" fmla="*/ 605931 h 1875073"/>
                <a:gd name="connsiteX82" fmla="*/ 368934 w 1518356"/>
                <a:gd name="connsiteY82" fmla="*/ 710991 h 1875073"/>
                <a:gd name="connsiteX83" fmla="*/ 525303 w 1518356"/>
                <a:gd name="connsiteY83" fmla="*/ 811165 h 1875073"/>
                <a:gd name="connsiteX84" fmla="*/ 596158 w 1518356"/>
                <a:gd name="connsiteY84" fmla="*/ 847815 h 1875073"/>
                <a:gd name="connsiteX85" fmla="*/ 669456 w 1518356"/>
                <a:gd name="connsiteY85" fmla="*/ 886907 h 1875073"/>
                <a:gd name="connsiteX86" fmla="*/ 637693 w 1518356"/>
                <a:gd name="connsiteY86" fmla="*/ 950432 h 1875073"/>
                <a:gd name="connsiteX87" fmla="*/ 632807 w 1518356"/>
                <a:gd name="connsiteY87" fmla="*/ 960205 h 1875073"/>
                <a:gd name="connsiteX88" fmla="*/ 456891 w 1518356"/>
                <a:gd name="connsiteY88" fmla="*/ 955318 h 1875073"/>
                <a:gd name="connsiteX89" fmla="*/ 305409 w 1518356"/>
                <a:gd name="connsiteY89" fmla="*/ 911339 h 1875073"/>
                <a:gd name="connsiteX90" fmla="*/ 149039 w 1518356"/>
                <a:gd name="connsiteY90" fmla="*/ 874690 h 1875073"/>
                <a:gd name="connsiteX91" fmla="*/ 0 w 1518356"/>
                <a:gd name="connsiteY91" fmla="*/ 877134 h 1875073"/>
                <a:gd name="connsiteX92" fmla="*/ 0 w 1518356"/>
                <a:gd name="connsiteY92" fmla="*/ 877134 h 1875073"/>
                <a:gd name="connsiteX93" fmla="*/ 183245 w 1518356"/>
                <a:gd name="connsiteY93" fmla="*/ 884464 h 1875073"/>
                <a:gd name="connsiteX94" fmla="*/ 342058 w 1518356"/>
                <a:gd name="connsiteY94" fmla="*/ 928442 h 1875073"/>
                <a:gd name="connsiteX95" fmla="*/ 491097 w 1518356"/>
                <a:gd name="connsiteY95" fmla="*/ 967535 h 1875073"/>
                <a:gd name="connsiteX96" fmla="*/ 630364 w 1518356"/>
                <a:gd name="connsiteY96" fmla="*/ 962648 h 1875073"/>
                <a:gd name="connsiteX97" fmla="*/ 579055 w 1518356"/>
                <a:gd name="connsiteY97" fmla="*/ 1062822 h 1875073"/>
                <a:gd name="connsiteX98" fmla="*/ 283419 w 1518356"/>
                <a:gd name="connsiteY98" fmla="*/ 1070152 h 1875073"/>
                <a:gd name="connsiteX99" fmla="*/ 141710 w 1518356"/>
                <a:gd name="connsiteY99" fmla="*/ 1070152 h 1875073"/>
                <a:gd name="connsiteX100" fmla="*/ 70855 w 1518356"/>
                <a:gd name="connsiteY100" fmla="*/ 1082368 h 1875073"/>
                <a:gd name="connsiteX101" fmla="*/ 36649 w 1518356"/>
                <a:gd name="connsiteY101" fmla="*/ 1092142 h 1875073"/>
                <a:gd name="connsiteX102" fmla="*/ 9773 w 1518356"/>
                <a:gd name="connsiteY102" fmla="*/ 1104358 h 1875073"/>
                <a:gd name="connsiteX103" fmla="*/ 9773 w 1518356"/>
                <a:gd name="connsiteY103" fmla="*/ 1104358 h 1875073"/>
                <a:gd name="connsiteX104" fmla="*/ 21989 w 1518356"/>
                <a:gd name="connsiteY104" fmla="*/ 1099471 h 1875073"/>
                <a:gd name="connsiteX105" fmla="*/ 70855 w 1518356"/>
                <a:gd name="connsiteY105" fmla="*/ 1084812 h 1875073"/>
                <a:gd name="connsiteX106" fmla="*/ 149039 w 1518356"/>
                <a:gd name="connsiteY106" fmla="*/ 1075038 h 1875073"/>
                <a:gd name="connsiteX107" fmla="*/ 317625 w 1518356"/>
                <a:gd name="connsiteY107" fmla="*/ 1077482 h 1875073"/>
                <a:gd name="connsiteX108" fmla="*/ 478881 w 1518356"/>
                <a:gd name="connsiteY108" fmla="*/ 1087255 h 1875073"/>
                <a:gd name="connsiteX109" fmla="*/ 571725 w 1518356"/>
                <a:gd name="connsiteY109" fmla="*/ 1070152 h 1875073"/>
                <a:gd name="connsiteX110" fmla="*/ 561952 w 1518356"/>
                <a:gd name="connsiteY110" fmla="*/ 1089698 h 1875073"/>
                <a:gd name="connsiteX111" fmla="*/ 517973 w 1518356"/>
                <a:gd name="connsiteY111" fmla="*/ 1182543 h 1875073"/>
                <a:gd name="connsiteX112" fmla="*/ 403140 w 1518356"/>
                <a:gd name="connsiteY112" fmla="*/ 1209418 h 1875073"/>
                <a:gd name="connsiteX113" fmla="*/ 266316 w 1518356"/>
                <a:gd name="connsiteY113" fmla="*/ 1226521 h 1875073"/>
                <a:gd name="connsiteX114" fmla="*/ 141710 w 1518356"/>
                <a:gd name="connsiteY114" fmla="*/ 1250954 h 1875073"/>
                <a:gd name="connsiteX115" fmla="*/ 75741 w 1518356"/>
                <a:gd name="connsiteY115" fmla="*/ 1275387 h 1875073"/>
                <a:gd name="connsiteX116" fmla="*/ 39092 w 1518356"/>
                <a:gd name="connsiteY116" fmla="*/ 1294933 h 1875073"/>
                <a:gd name="connsiteX117" fmla="*/ 39092 w 1518356"/>
                <a:gd name="connsiteY117" fmla="*/ 1294933 h 1875073"/>
                <a:gd name="connsiteX118" fmla="*/ 75741 w 1518356"/>
                <a:gd name="connsiteY118" fmla="*/ 1277830 h 1875073"/>
                <a:gd name="connsiteX119" fmla="*/ 141710 w 1518356"/>
                <a:gd name="connsiteY119" fmla="*/ 1255841 h 1875073"/>
                <a:gd name="connsiteX120" fmla="*/ 290749 w 1518356"/>
                <a:gd name="connsiteY120" fmla="*/ 1228965 h 1875073"/>
                <a:gd name="connsiteX121" fmla="*/ 425129 w 1518356"/>
                <a:gd name="connsiteY121" fmla="*/ 1211862 h 1875073"/>
                <a:gd name="connsiteX122" fmla="*/ 510643 w 1518356"/>
                <a:gd name="connsiteY122" fmla="*/ 1189872 h 1875073"/>
                <a:gd name="connsiteX123" fmla="*/ 483767 w 1518356"/>
                <a:gd name="connsiteY123" fmla="*/ 1250954 h 1875073"/>
                <a:gd name="connsiteX124" fmla="*/ 461778 w 1518356"/>
                <a:gd name="connsiteY124" fmla="*/ 1297376 h 1875073"/>
                <a:gd name="connsiteX125" fmla="*/ 256543 w 1518356"/>
                <a:gd name="connsiteY125" fmla="*/ 1380447 h 1875073"/>
                <a:gd name="connsiteX126" fmla="*/ 65968 w 1518356"/>
                <a:gd name="connsiteY126" fmla="*/ 1478178 h 1875073"/>
                <a:gd name="connsiteX127" fmla="*/ 65968 w 1518356"/>
                <a:gd name="connsiteY127" fmla="*/ 1478178 h 1875073"/>
                <a:gd name="connsiteX128" fmla="*/ 290749 w 1518356"/>
                <a:gd name="connsiteY128" fmla="*/ 1375561 h 1875073"/>
                <a:gd name="connsiteX129" fmla="*/ 403140 w 1518356"/>
                <a:gd name="connsiteY129" fmla="*/ 1336469 h 1875073"/>
                <a:gd name="connsiteX130" fmla="*/ 454448 w 1518356"/>
                <a:gd name="connsiteY130" fmla="*/ 1312036 h 1875073"/>
                <a:gd name="connsiteX131" fmla="*/ 339614 w 1518356"/>
                <a:gd name="connsiteY131" fmla="*/ 1551476 h 1875073"/>
                <a:gd name="connsiteX132" fmla="*/ 266316 w 1518356"/>
                <a:gd name="connsiteY132" fmla="*/ 1722505 h 1875073"/>
                <a:gd name="connsiteX133" fmla="*/ 234554 w 1518356"/>
                <a:gd name="connsiteY133" fmla="*/ 1798246 h 1875073"/>
                <a:gd name="connsiteX134" fmla="*/ 205235 w 1518356"/>
                <a:gd name="connsiteY134" fmla="*/ 1873988 h 1875073"/>
                <a:gd name="connsiteX135" fmla="*/ 207678 w 1518356"/>
                <a:gd name="connsiteY135" fmla="*/ 1873988 h 1875073"/>
                <a:gd name="connsiteX136" fmla="*/ 349388 w 1518356"/>
                <a:gd name="connsiteY136" fmla="*/ 1553919 h 1875073"/>
                <a:gd name="connsiteX137" fmla="*/ 488654 w 1518356"/>
                <a:gd name="connsiteY137" fmla="*/ 1263171 h 1875073"/>
                <a:gd name="connsiteX138" fmla="*/ 537519 w 1518356"/>
                <a:gd name="connsiteY138" fmla="*/ 1448859 h 1875073"/>
                <a:gd name="connsiteX139" fmla="*/ 581498 w 1518356"/>
                <a:gd name="connsiteY139" fmla="*/ 1575909 h 1875073"/>
                <a:gd name="connsiteX140" fmla="*/ 598601 w 1518356"/>
                <a:gd name="connsiteY140" fmla="*/ 1710289 h 1875073"/>
                <a:gd name="connsiteX141" fmla="*/ 598601 w 1518356"/>
                <a:gd name="connsiteY141" fmla="*/ 1710289 h 1875073"/>
                <a:gd name="connsiteX142" fmla="*/ 598601 w 1518356"/>
                <a:gd name="connsiteY142" fmla="*/ 1707845 h 1875073"/>
                <a:gd name="connsiteX143" fmla="*/ 593715 w 1518356"/>
                <a:gd name="connsiteY143" fmla="*/ 1597898 h 1875073"/>
                <a:gd name="connsiteX144" fmla="*/ 561952 w 1518356"/>
                <a:gd name="connsiteY144" fmla="*/ 1480621 h 1875073"/>
                <a:gd name="connsiteX145" fmla="*/ 515530 w 1518356"/>
                <a:gd name="connsiteY145" fmla="*/ 1363344 h 1875073"/>
                <a:gd name="connsiteX146" fmla="*/ 495984 w 1518356"/>
                <a:gd name="connsiteY146" fmla="*/ 1248511 h 1875073"/>
                <a:gd name="connsiteX147" fmla="*/ 498427 w 1518356"/>
                <a:gd name="connsiteY147" fmla="*/ 1246067 h 1875073"/>
                <a:gd name="connsiteX148" fmla="*/ 571725 w 1518356"/>
                <a:gd name="connsiteY148" fmla="*/ 1097028 h 1875073"/>
                <a:gd name="connsiteX149" fmla="*/ 596158 w 1518356"/>
                <a:gd name="connsiteY149" fmla="*/ 1187429 h 1875073"/>
                <a:gd name="connsiteX150" fmla="*/ 664569 w 1518356"/>
                <a:gd name="connsiteY150" fmla="*/ 1316922 h 1875073"/>
                <a:gd name="connsiteX151" fmla="*/ 735424 w 1518356"/>
                <a:gd name="connsiteY151" fmla="*/ 1446416 h 1875073"/>
                <a:gd name="connsiteX152" fmla="*/ 752527 w 1518356"/>
                <a:gd name="connsiteY152" fmla="*/ 1483065 h 1875073"/>
                <a:gd name="connsiteX153" fmla="*/ 752527 w 1518356"/>
                <a:gd name="connsiteY153" fmla="*/ 1483065 h 1875073"/>
                <a:gd name="connsiteX154" fmla="*/ 752527 w 1518356"/>
                <a:gd name="connsiteY154" fmla="*/ 1485508 h 1875073"/>
                <a:gd name="connsiteX155" fmla="*/ 774516 w 1518356"/>
                <a:gd name="connsiteY155" fmla="*/ 1553919 h 1875073"/>
                <a:gd name="connsiteX156" fmla="*/ 779403 w 1518356"/>
                <a:gd name="connsiteY156" fmla="*/ 1578352 h 1875073"/>
                <a:gd name="connsiteX157" fmla="*/ 681672 w 1518356"/>
                <a:gd name="connsiteY157" fmla="*/ 1338912 h 1875073"/>
                <a:gd name="connsiteX158" fmla="*/ 618147 w 1518356"/>
                <a:gd name="connsiteY158" fmla="*/ 1216748 h 1875073"/>
                <a:gd name="connsiteX159" fmla="*/ 574168 w 1518356"/>
                <a:gd name="connsiteY159" fmla="*/ 1089698 h 1875073"/>
                <a:gd name="connsiteX160" fmla="*/ 637693 w 1518356"/>
                <a:gd name="connsiteY160" fmla="*/ 960205 h 1875073"/>
                <a:gd name="connsiteX161" fmla="*/ 645023 w 1518356"/>
                <a:gd name="connsiteY161" fmla="*/ 984638 h 1875073"/>
                <a:gd name="connsiteX162" fmla="*/ 659683 w 1518356"/>
                <a:gd name="connsiteY162" fmla="*/ 1013957 h 1875073"/>
                <a:gd name="connsiteX163" fmla="*/ 684116 w 1518356"/>
                <a:gd name="connsiteY163" fmla="*/ 1055493 h 1875073"/>
                <a:gd name="connsiteX164" fmla="*/ 784290 w 1518356"/>
                <a:gd name="connsiteY164" fmla="*/ 1197202 h 1875073"/>
                <a:gd name="connsiteX165" fmla="*/ 899123 w 1518356"/>
                <a:gd name="connsiteY165" fmla="*/ 1341355 h 1875073"/>
                <a:gd name="connsiteX166" fmla="*/ 982194 w 1518356"/>
                <a:gd name="connsiteY166" fmla="*/ 1483065 h 1875073"/>
                <a:gd name="connsiteX167" fmla="*/ 987081 w 1518356"/>
                <a:gd name="connsiteY167" fmla="*/ 1490394 h 1875073"/>
                <a:gd name="connsiteX168" fmla="*/ 925999 w 1518356"/>
                <a:gd name="connsiteY168" fmla="*/ 1368231 h 1875073"/>
                <a:gd name="connsiteX169" fmla="*/ 825825 w 1518356"/>
                <a:gd name="connsiteY169" fmla="*/ 1226521 h 1875073"/>
                <a:gd name="connsiteX170" fmla="*/ 718321 w 1518356"/>
                <a:gd name="connsiteY170" fmla="*/ 1087255 h 1875073"/>
                <a:gd name="connsiteX171" fmla="*/ 676786 w 1518356"/>
                <a:gd name="connsiteY171" fmla="*/ 1021287 h 1875073"/>
                <a:gd name="connsiteX172" fmla="*/ 671899 w 1518356"/>
                <a:gd name="connsiteY172" fmla="*/ 1013957 h 1875073"/>
                <a:gd name="connsiteX173" fmla="*/ 659683 w 1518356"/>
                <a:gd name="connsiteY173" fmla="*/ 994411 h 1875073"/>
                <a:gd name="connsiteX174" fmla="*/ 645023 w 1518356"/>
                <a:gd name="connsiteY174" fmla="*/ 945545 h 1875073"/>
                <a:gd name="connsiteX175" fmla="*/ 652353 w 1518356"/>
                <a:gd name="connsiteY175" fmla="*/ 933329 h 1875073"/>
                <a:gd name="connsiteX176" fmla="*/ 681672 w 1518356"/>
                <a:gd name="connsiteY176" fmla="*/ 877134 h 1875073"/>
                <a:gd name="connsiteX177" fmla="*/ 750084 w 1518356"/>
                <a:gd name="connsiteY177" fmla="*/ 972421 h 1875073"/>
                <a:gd name="connsiteX178" fmla="*/ 923556 w 1518356"/>
                <a:gd name="connsiteY178" fmla="*/ 1089698 h 1875073"/>
                <a:gd name="connsiteX179" fmla="*/ 1094585 w 1518356"/>
                <a:gd name="connsiteY179" fmla="*/ 1194759 h 1875073"/>
                <a:gd name="connsiteX180" fmla="*/ 1172769 w 1518356"/>
                <a:gd name="connsiteY180" fmla="*/ 1250954 h 1875073"/>
                <a:gd name="connsiteX181" fmla="*/ 1224078 w 1518356"/>
                <a:gd name="connsiteY181" fmla="*/ 1292490 h 1875073"/>
                <a:gd name="connsiteX182" fmla="*/ 1238738 w 1518356"/>
                <a:gd name="connsiteY182" fmla="*/ 1302263 h 1875073"/>
                <a:gd name="connsiteX183" fmla="*/ 1136120 w 1518356"/>
                <a:gd name="connsiteY183" fmla="*/ 1214305 h 1875073"/>
                <a:gd name="connsiteX184" fmla="*/ 977308 w 1518356"/>
                <a:gd name="connsiteY184" fmla="*/ 1109244 h 187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</a:cxnLst>
              <a:rect l="l" t="t" r="r" b="b"/>
              <a:pathLst>
                <a:path w="1518356" h="1875073">
                  <a:moveTo>
                    <a:pt x="977308" y="1109244"/>
                  </a:moveTo>
                  <a:cubicBezTo>
                    <a:pt x="918669" y="1075038"/>
                    <a:pt x="862474" y="1040833"/>
                    <a:pt x="808722" y="1001740"/>
                  </a:cubicBezTo>
                  <a:cubicBezTo>
                    <a:pt x="779403" y="982194"/>
                    <a:pt x="752527" y="962648"/>
                    <a:pt x="728094" y="935772"/>
                  </a:cubicBezTo>
                  <a:cubicBezTo>
                    <a:pt x="708548" y="916226"/>
                    <a:pt x="689002" y="896680"/>
                    <a:pt x="684116" y="869804"/>
                  </a:cubicBezTo>
                  <a:cubicBezTo>
                    <a:pt x="689002" y="862474"/>
                    <a:pt x="691445" y="857588"/>
                    <a:pt x="696332" y="850258"/>
                  </a:cubicBezTo>
                  <a:cubicBezTo>
                    <a:pt x="708548" y="860031"/>
                    <a:pt x="735424" y="864917"/>
                    <a:pt x="747640" y="869804"/>
                  </a:cubicBezTo>
                  <a:cubicBezTo>
                    <a:pt x="774516" y="879577"/>
                    <a:pt x="806279" y="882020"/>
                    <a:pt x="835598" y="886907"/>
                  </a:cubicBezTo>
                  <a:cubicBezTo>
                    <a:pt x="901566" y="894237"/>
                    <a:pt x="969978" y="901567"/>
                    <a:pt x="1035946" y="908896"/>
                  </a:cubicBezTo>
                  <a:cubicBezTo>
                    <a:pt x="1101915" y="916226"/>
                    <a:pt x="1167883" y="916226"/>
                    <a:pt x="1233851" y="923556"/>
                  </a:cubicBezTo>
                  <a:cubicBezTo>
                    <a:pt x="1290046" y="928442"/>
                    <a:pt x="1346242" y="933329"/>
                    <a:pt x="1399993" y="947988"/>
                  </a:cubicBezTo>
                  <a:cubicBezTo>
                    <a:pt x="1412210" y="950432"/>
                    <a:pt x="1424426" y="955318"/>
                    <a:pt x="1439086" y="957762"/>
                  </a:cubicBezTo>
                  <a:cubicBezTo>
                    <a:pt x="1387777" y="933329"/>
                    <a:pt x="1329139" y="928442"/>
                    <a:pt x="1272943" y="923556"/>
                  </a:cubicBezTo>
                  <a:cubicBezTo>
                    <a:pt x="1206975" y="916226"/>
                    <a:pt x="1143450" y="913783"/>
                    <a:pt x="1077482" y="906453"/>
                  </a:cubicBezTo>
                  <a:cubicBezTo>
                    <a:pt x="1013957" y="901567"/>
                    <a:pt x="947989" y="896680"/>
                    <a:pt x="884464" y="886907"/>
                  </a:cubicBezTo>
                  <a:cubicBezTo>
                    <a:pt x="852701" y="882020"/>
                    <a:pt x="820939" y="877134"/>
                    <a:pt x="789176" y="872247"/>
                  </a:cubicBezTo>
                  <a:cubicBezTo>
                    <a:pt x="772073" y="869804"/>
                    <a:pt x="754970" y="864917"/>
                    <a:pt x="737867" y="860031"/>
                  </a:cubicBezTo>
                  <a:cubicBezTo>
                    <a:pt x="725651" y="855144"/>
                    <a:pt x="710991" y="852701"/>
                    <a:pt x="698775" y="847815"/>
                  </a:cubicBezTo>
                  <a:cubicBezTo>
                    <a:pt x="710991" y="825825"/>
                    <a:pt x="725651" y="801392"/>
                    <a:pt x="737867" y="779403"/>
                  </a:cubicBezTo>
                  <a:cubicBezTo>
                    <a:pt x="737867" y="779403"/>
                    <a:pt x="737867" y="776960"/>
                    <a:pt x="740311" y="776960"/>
                  </a:cubicBezTo>
                  <a:cubicBezTo>
                    <a:pt x="750084" y="769630"/>
                    <a:pt x="772073" y="764743"/>
                    <a:pt x="781846" y="762300"/>
                  </a:cubicBezTo>
                  <a:cubicBezTo>
                    <a:pt x="796506" y="759857"/>
                    <a:pt x="808722" y="754970"/>
                    <a:pt x="823382" y="752527"/>
                  </a:cubicBezTo>
                  <a:cubicBezTo>
                    <a:pt x="855144" y="747640"/>
                    <a:pt x="886907" y="745197"/>
                    <a:pt x="918669" y="740311"/>
                  </a:cubicBezTo>
                  <a:cubicBezTo>
                    <a:pt x="979751" y="732981"/>
                    <a:pt x="1040833" y="723208"/>
                    <a:pt x="1101915" y="718321"/>
                  </a:cubicBezTo>
                  <a:cubicBezTo>
                    <a:pt x="1167883" y="713435"/>
                    <a:pt x="1231408" y="703662"/>
                    <a:pt x="1297376" y="701218"/>
                  </a:cubicBezTo>
                  <a:cubicBezTo>
                    <a:pt x="1356015" y="701218"/>
                    <a:pt x="1417096" y="691445"/>
                    <a:pt x="1475735" y="698775"/>
                  </a:cubicBezTo>
                  <a:cubicBezTo>
                    <a:pt x="1480621" y="698775"/>
                    <a:pt x="1485508" y="698775"/>
                    <a:pt x="1487951" y="698775"/>
                  </a:cubicBezTo>
                  <a:cubicBezTo>
                    <a:pt x="1426869" y="689002"/>
                    <a:pt x="1360901" y="693889"/>
                    <a:pt x="1297376" y="696332"/>
                  </a:cubicBezTo>
                  <a:cubicBezTo>
                    <a:pt x="1228965" y="698775"/>
                    <a:pt x="1160553" y="708548"/>
                    <a:pt x="1092141" y="713435"/>
                  </a:cubicBezTo>
                  <a:cubicBezTo>
                    <a:pt x="1057936" y="715878"/>
                    <a:pt x="1023730" y="718321"/>
                    <a:pt x="989524" y="725651"/>
                  </a:cubicBezTo>
                  <a:cubicBezTo>
                    <a:pt x="952875" y="732981"/>
                    <a:pt x="916226" y="732981"/>
                    <a:pt x="879577" y="737867"/>
                  </a:cubicBezTo>
                  <a:cubicBezTo>
                    <a:pt x="847814" y="742754"/>
                    <a:pt x="816052" y="742754"/>
                    <a:pt x="786733" y="752527"/>
                  </a:cubicBezTo>
                  <a:cubicBezTo>
                    <a:pt x="774516" y="754970"/>
                    <a:pt x="754970" y="759857"/>
                    <a:pt x="740311" y="767187"/>
                  </a:cubicBezTo>
                  <a:cubicBezTo>
                    <a:pt x="742754" y="762300"/>
                    <a:pt x="745197" y="754970"/>
                    <a:pt x="750084" y="747640"/>
                  </a:cubicBezTo>
                  <a:cubicBezTo>
                    <a:pt x="754970" y="740311"/>
                    <a:pt x="759857" y="730538"/>
                    <a:pt x="764743" y="723208"/>
                  </a:cubicBezTo>
                  <a:cubicBezTo>
                    <a:pt x="798949" y="679229"/>
                    <a:pt x="840485" y="640137"/>
                    <a:pt x="889350" y="610817"/>
                  </a:cubicBezTo>
                  <a:cubicBezTo>
                    <a:pt x="950432" y="571725"/>
                    <a:pt x="1011514" y="532633"/>
                    <a:pt x="1079925" y="505757"/>
                  </a:cubicBezTo>
                  <a:cubicBezTo>
                    <a:pt x="1219192" y="449562"/>
                    <a:pt x="1365788" y="398253"/>
                    <a:pt x="1517270" y="408026"/>
                  </a:cubicBezTo>
                  <a:cubicBezTo>
                    <a:pt x="1517270" y="408026"/>
                    <a:pt x="1519714" y="408026"/>
                    <a:pt x="1517270" y="408026"/>
                  </a:cubicBezTo>
                  <a:cubicBezTo>
                    <a:pt x="1443972" y="400696"/>
                    <a:pt x="1370674" y="410469"/>
                    <a:pt x="1299819" y="427572"/>
                  </a:cubicBezTo>
                  <a:cubicBezTo>
                    <a:pt x="1224078" y="447118"/>
                    <a:pt x="1148337" y="471551"/>
                    <a:pt x="1077482" y="503314"/>
                  </a:cubicBezTo>
                  <a:cubicBezTo>
                    <a:pt x="1009070" y="532633"/>
                    <a:pt x="943102" y="566838"/>
                    <a:pt x="884464" y="608374"/>
                  </a:cubicBezTo>
                  <a:cubicBezTo>
                    <a:pt x="852701" y="630363"/>
                    <a:pt x="823382" y="652353"/>
                    <a:pt x="796506" y="679229"/>
                  </a:cubicBezTo>
                  <a:cubicBezTo>
                    <a:pt x="789176" y="686559"/>
                    <a:pt x="784290" y="693889"/>
                    <a:pt x="779403" y="701218"/>
                  </a:cubicBezTo>
                  <a:cubicBezTo>
                    <a:pt x="784290" y="686559"/>
                    <a:pt x="794063" y="674342"/>
                    <a:pt x="801392" y="659683"/>
                  </a:cubicBezTo>
                  <a:cubicBezTo>
                    <a:pt x="803836" y="654796"/>
                    <a:pt x="808722" y="645023"/>
                    <a:pt x="803836" y="640137"/>
                  </a:cubicBezTo>
                  <a:cubicBezTo>
                    <a:pt x="798949" y="637693"/>
                    <a:pt x="791619" y="640137"/>
                    <a:pt x="789176" y="642580"/>
                  </a:cubicBezTo>
                  <a:cubicBezTo>
                    <a:pt x="784290" y="647466"/>
                    <a:pt x="786733" y="654796"/>
                    <a:pt x="786733" y="659683"/>
                  </a:cubicBezTo>
                  <a:cubicBezTo>
                    <a:pt x="784290" y="667012"/>
                    <a:pt x="781846" y="674342"/>
                    <a:pt x="779403" y="679229"/>
                  </a:cubicBezTo>
                  <a:cubicBezTo>
                    <a:pt x="774516" y="691445"/>
                    <a:pt x="767187" y="706105"/>
                    <a:pt x="762300" y="718321"/>
                  </a:cubicBezTo>
                  <a:cubicBezTo>
                    <a:pt x="757414" y="725651"/>
                    <a:pt x="754970" y="732981"/>
                    <a:pt x="750084" y="740311"/>
                  </a:cubicBezTo>
                  <a:cubicBezTo>
                    <a:pt x="752527" y="723208"/>
                    <a:pt x="752527" y="706105"/>
                    <a:pt x="750084" y="691445"/>
                  </a:cubicBezTo>
                  <a:cubicBezTo>
                    <a:pt x="747640" y="664569"/>
                    <a:pt x="745197" y="637693"/>
                    <a:pt x="740311" y="608374"/>
                  </a:cubicBezTo>
                  <a:cubicBezTo>
                    <a:pt x="730538" y="537519"/>
                    <a:pt x="720765" y="469108"/>
                    <a:pt x="701218" y="400696"/>
                  </a:cubicBezTo>
                  <a:cubicBezTo>
                    <a:pt x="684116" y="337171"/>
                    <a:pt x="662126" y="276089"/>
                    <a:pt x="645023" y="215008"/>
                  </a:cubicBezTo>
                  <a:cubicBezTo>
                    <a:pt x="625477" y="146596"/>
                    <a:pt x="603488" y="70855"/>
                    <a:pt x="618147" y="0"/>
                  </a:cubicBezTo>
                  <a:cubicBezTo>
                    <a:pt x="618147" y="0"/>
                    <a:pt x="618147" y="0"/>
                    <a:pt x="618147" y="0"/>
                  </a:cubicBezTo>
                  <a:cubicBezTo>
                    <a:pt x="601044" y="56195"/>
                    <a:pt x="610817" y="119720"/>
                    <a:pt x="625477" y="175915"/>
                  </a:cubicBezTo>
                  <a:cubicBezTo>
                    <a:pt x="642580" y="241884"/>
                    <a:pt x="664569" y="307852"/>
                    <a:pt x="684116" y="373820"/>
                  </a:cubicBezTo>
                  <a:cubicBezTo>
                    <a:pt x="703662" y="439789"/>
                    <a:pt x="718321" y="508200"/>
                    <a:pt x="728094" y="579055"/>
                  </a:cubicBezTo>
                  <a:cubicBezTo>
                    <a:pt x="732981" y="608374"/>
                    <a:pt x="737867" y="637693"/>
                    <a:pt x="740311" y="667012"/>
                  </a:cubicBezTo>
                  <a:cubicBezTo>
                    <a:pt x="742754" y="696332"/>
                    <a:pt x="747640" y="730538"/>
                    <a:pt x="740311" y="759857"/>
                  </a:cubicBezTo>
                  <a:cubicBezTo>
                    <a:pt x="732981" y="774516"/>
                    <a:pt x="725651" y="789176"/>
                    <a:pt x="718321" y="803836"/>
                  </a:cubicBezTo>
                  <a:cubicBezTo>
                    <a:pt x="713435" y="813609"/>
                    <a:pt x="708548" y="823382"/>
                    <a:pt x="703662" y="830712"/>
                  </a:cubicBezTo>
                  <a:cubicBezTo>
                    <a:pt x="701218" y="811165"/>
                    <a:pt x="689002" y="786733"/>
                    <a:pt x="681672" y="772073"/>
                  </a:cubicBezTo>
                  <a:cubicBezTo>
                    <a:pt x="669456" y="747640"/>
                    <a:pt x="652353" y="723208"/>
                    <a:pt x="635250" y="701218"/>
                  </a:cubicBezTo>
                  <a:cubicBezTo>
                    <a:pt x="593715" y="649910"/>
                    <a:pt x="549736" y="603488"/>
                    <a:pt x="503314" y="557065"/>
                  </a:cubicBezTo>
                  <a:cubicBezTo>
                    <a:pt x="456891" y="510643"/>
                    <a:pt x="405583" y="466664"/>
                    <a:pt x="361604" y="415356"/>
                  </a:cubicBezTo>
                  <a:cubicBezTo>
                    <a:pt x="320068" y="368934"/>
                    <a:pt x="276089" y="320068"/>
                    <a:pt x="251657" y="261430"/>
                  </a:cubicBezTo>
                  <a:cubicBezTo>
                    <a:pt x="251657" y="261430"/>
                    <a:pt x="251657" y="261430"/>
                    <a:pt x="251657" y="261430"/>
                  </a:cubicBezTo>
                  <a:cubicBezTo>
                    <a:pt x="268760" y="312738"/>
                    <a:pt x="300522" y="356717"/>
                    <a:pt x="337171" y="398253"/>
                  </a:cubicBezTo>
                  <a:cubicBezTo>
                    <a:pt x="381150" y="447118"/>
                    <a:pt x="427572" y="495984"/>
                    <a:pt x="476438" y="542406"/>
                  </a:cubicBezTo>
                  <a:cubicBezTo>
                    <a:pt x="522860" y="583941"/>
                    <a:pt x="566839" y="627920"/>
                    <a:pt x="605931" y="676786"/>
                  </a:cubicBezTo>
                  <a:cubicBezTo>
                    <a:pt x="625477" y="701218"/>
                    <a:pt x="645023" y="728094"/>
                    <a:pt x="662126" y="754970"/>
                  </a:cubicBezTo>
                  <a:cubicBezTo>
                    <a:pt x="674342" y="774516"/>
                    <a:pt x="696332" y="813609"/>
                    <a:pt x="698775" y="838041"/>
                  </a:cubicBezTo>
                  <a:cubicBezTo>
                    <a:pt x="691445" y="850258"/>
                    <a:pt x="684116" y="862474"/>
                    <a:pt x="676786" y="874690"/>
                  </a:cubicBezTo>
                  <a:cubicBezTo>
                    <a:pt x="664569" y="862474"/>
                    <a:pt x="645023" y="855144"/>
                    <a:pt x="630364" y="850258"/>
                  </a:cubicBezTo>
                  <a:cubicBezTo>
                    <a:pt x="603488" y="838041"/>
                    <a:pt x="576612" y="825825"/>
                    <a:pt x="549736" y="813609"/>
                  </a:cubicBezTo>
                  <a:cubicBezTo>
                    <a:pt x="498427" y="789176"/>
                    <a:pt x="449562" y="752527"/>
                    <a:pt x="400696" y="720765"/>
                  </a:cubicBezTo>
                  <a:cubicBezTo>
                    <a:pt x="349388" y="686559"/>
                    <a:pt x="295636" y="652353"/>
                    <a:pt x="244327" y="618147"/>
                  </a:cubicBezTo>
                  <a:cubicBezTo>
                    <a:pt x="197905" y="586385"/>
                    <a:pt x="146596" y="547292"/>
                    <a:pt x="117277" y="498427"/>
                  </a:cubicBezTo>
                  <a:cubicBezTo>
                    <a:pt x="117277" y="498427"/>
                    <a:pt x="117277" y="498427"/>
                    <a:pt x="117277" y="498427"/>
                  </a:cubicBezTo>
                  <a:cubicBezTo>
                    <a:pt x="141710" y="542406"/>
                    <a:pt x="180802" y="574168"/>
                    <a:pt x="217451" y="605931"/>
                  </a:cubicBezTo>
                  <a:cubicBezTo>
                    <a:pt x="263873" y="645023"/>
                    <a:pt x="317625" y="676786"/>
                    <a:pt x="368934" y="710991"/>
                  </a:cubicBezTo>
                  <a:cubicBezTo>
                    <a:pt x="420242" y="745197"/>
                    <a:pt x="469108" y="781846"/>
                    <a:pt x="525303" y="811165"/>
                  </a:cubicBezTo>
                  <a:cubicBezTo>
                    <a:pt x="549736" y="823382"/>
                    <a:pt x="571725" y="835598"/>
                    <a:pt x="596158" y="847815"/>
                  </a:cubicBezTo>
                  <a:cubicBezTo>
                    <a:pt x="618147" y="857588"/>
                    <a:pt x="654796" y="867361"/>
                    <a:pt x="669456" y="886907"/>
                  </a:cubicBezTo>
                  <a:cubicBezTo>
                    <a:pt x="657239" y="908896"/>
                    <a:pt x="647466" y="928442"/>
                    <a:pt x="637693" y="950432"/>
                  </a:cubicBezTo>
                  <a:cubicBezTo>
                    <a:pt x="635250" y="952875"/>
                    <a:pt x="635250" y="957762"/>
                    <a:pt x="632807" y="960205"/>
                  </a:cubicBezTo>
                  <a:cubicBezTo>
                    <a:pt x="579055" y="982194"/>
                    <a:pt x="513087" y="967535"/>
                    <a:pt x="456891" y="955318"/>
                  </a:cubicBezTo>
                  <a:cubicBezTo>
                    <a:pt x="405583" y="943102"/>
                    <a:pt x="356717" y="925999"/>
                    <a:pt x="305409" y="911339"/>
                  </a:cubicBezTo>
                  <a:cubicBezTo>
                    <a:pt x="254100" y="896680"/>
                    <a:pt x="202791" y="882020"/>
                    <a:pt x="149039" y="874690"/>
                  </a:cubicBezTo>
                  <a:cubicBezTo>
                    <a:pt x="100174" y="867361"/>
                    <a:pt x="46422" y="862474"/>
                    <a:pt x="0" y="877134"/>
                  </a:cubicBezTo>
                  <a:cubicBezTo>
                    <a:pt x="0" y="877134"/>
                    <a:pt x="0" y="877134"/>
                    <a:pt x="0" y="877134"/>
                  </a:cubicBezTo>
                  <a:cubicBezTo>
                    <a:pt x="58638" y="862474"/>
                    <a:pt x="122163" y="874690"/>
                    <a:pt x="183245" y="884464"/>
                  </a:cubicBezTo>
                  <a:cubicBezTo>
                    <a:pt x="236997" y="894237"/>
                    <a:pt x="290749" y="911339"/>
                    <a:pt x="342058" y="928442"/>
                  </a:cubicBezTo>
                  <a:cubicBezTo>
                    <a:pt x="390923" y="943102"/>
                    <a:pt x="439789" y="957762"/>
                    <a:pt x="491097" y="967535"/>
                  </a:cubicBezTo>
                  <a:cubicBezTo>
                    <a:pt x="537519" y="974865"/>
                    <a:pt x="586385" y="982194"/>
                    <a:pt x="630364" y="962648"/>
                  </a:cubicBezTo>
                  <a:cubicBezTo>
                    <a:pt x="615704" y="996854"/>
                    <a:pt x="596158" y="1028616"/>
                    <a:pt x="579055" y="1062822"/>
                  </a:cubicBezTo>
                  <a:cubicBezTo>
                    <a:pt x="486211" y="1099471"/>
                    <a:pt x="381150" y="1077482"/>
                    <a:pt x="283419" y="1070152"/>
                  </a:cubicBezTo>
                  <a:cubicBezTo>
                    <a:pt x="236997" y="1065266"/>
                    <a:pt x="190575" y="1067709"/>
                    <a:pt x="141710" y="1070152"/>
                  </a:cubicBezTo>
                  <a:cubicBezTo>
                    <a:pt x="117277" y="1072595"/>
                    <a:pt x="95288" y="1075038"/>
                    <a:pt x="70855" y="1082368"/>
                  </a:cubicBezTo>
                  <a:cubicBezTo>
                    <a:pt x="58638" y="1084812"/>
                    <a:pt x="48865" y="1087255"/>
                    <a:pt x="36649" y="1092142"/>
                  </a:cubicBezTo>
                  <a:cubicBezTo>
                    <a:pt x="29319" y="1094585"/>
                    <a:pt x="19546" y="1101915"/>
                    <a:pt x="9773" y="1104358"/>
                  </a:cubicBezTo>
                  <a:cubicBezTo>
                    <a:pt x="9773" y="1104358"/>
                    <a:pt x="9773" y="1104358"/>
                    <a:pt x="9773" y="1104358"/>
                  </a:cubicBezTo>
                  <a:cubicBezTo>
                    <a:pt x="14660" y="1104358"/>
                    <a:pt x="17103" y="1101915"/>
                    <a:pt x="21989" y="1099471"/>
                  </a:cubicBezTo>
                  <a:cubicBezTo>
                    <a:pt x="36649" y="1092142"/>
                    <a:pt x="53752" y="1089698"/>
                    <a:pt x="70855" y="1084812"/>
                  </a:cubicBezTo>
                  <a:cubicBezTo>
                    <a:pt x="97731" y="1079925"/>
                    <a:pt x="122163" y="1075038"/>
                    <a:pt x="149039" y="1075038"/>
                  </a:cubicBezTo>
                  <a:cubicBezTo>
                    <a:pt x="205235" y="1070152"/>
                    <a:pt x="261430" y="1075038"/>
                    <a:pt x="317625" y="1077482"/>
                  </a:cubicBezTo>
                  <a:cubicBezTo>
                    <a:pt x="371377" y="1082368"/>
                    <a:pt x="425129" y="1087255"/>
                    <a:pt x="478881" y="1087255"/>
                  </a:cubicBezTo>
                  <a:cubicBezTo>
                    <a:pt x="505757" y="1087255"/>
                    <a:pt x="544849" y="1084812"/>
                    <a:pt x="571725" y="1070152"/>
                  </a:cubicBezTo>
                  <a:cubicBezTo>
                    <a:pt x="569282" y="1077482"/>
                    <a:pt x="564395" y="1082368"/>
                    <a:pt x="561952" y="1089698"/>
                  </a:cubicBezTo>
                  <a:cubicBezTo>
                    <a:pt x="547292" y="1119017"/>
                    <a:pt x="532633" y="1150780"/>
                    <a:pt x="517973" y="1182543"/>
                  </a:cubicBezTo>
                  <a:cubicBezTo>
                    <a:pt x="483767" y="1202089"/>
                    <a:pt x="439789" y="1204532"/>
                    <a:pt x="403140" y="1209418"/>
                  </a:cubicBezTo>
                  <a:cubicBezTo>
                    <a:pt x="359161" y="1216748"/>
                    <a:pt x="312739" y="1219192"/>
                    <a:pt x="266316" y="1226521"/>
                  </a:cubicBezTo>
                  <a:cubicBezTo>
                    <a:pt x="224781" y="1233851"/>
                    <a:pt x="183245" y="1241181"/>
                    <a:pt x="141710" y="1250954"/>
                  </a:cubicBezTo>
                  <a:cubicBezTo>
                    <a:pt x="119720" y="1258284"/>
                    <a:pt x="97731" y="1265614"/>
                    <a:pt x="75741" y="1275387"/>
                  </a:cubicBezTo>
                  <a:cubicBezTo>
                    <a:pt x="63525" y="1280273"/>
                    <a:pt x="51309" y="1292490"/>
                    <a:pt x="39092" y="1294933"/>
                  </a:cubicBezTo>
                  <a:cubicBezTo>
                    <a:pt x="39092" y="1294933"/>
                    <a:pt x="39092" y="1294933"/>
                    <a:pt x="39092" y="1294933"/>
                  </a:cubicBezTo>
                  <a:cubicBezTo>
                    <a:pt x="51309" y="1292490"/>
                    <a:pt x="63525" y="1282716"/>
                    <a:pt x="75741" y="1277830"/>
                  </a:cubicBezTo>
                  <a:cubicBezTo>
                    <a:pt x="97731" y="1268057"/>
                    <a:pt x="119720" y="1260727"/>
                    <a:pt x="141710" y="1255841"/>
                  </a:cubicBezTo>
                  <a:cubicBezTo>
                    <a:pt x="190575" y="1243624"/>
                    <a:pt x="241884" y="1236294"/>
                    <a:pt x="290749" y="1228965"/>
                  </a:cubicBezTo>
                  <a:cubicBezTo>
                    <a:pt x="334728" y="1221635"/>
                    <a:pt x="381150" y="1216748"/>
                    <a:pt x="425129" y="1211862"/>
                  </a:cubicBezTo>
                  <a:cubicBezTo>
                    <a:pt x="454448" y="1206975"/>
                    <a:pt x="486211" y="1204532"/>
                    <a:pt x="510643" y="1189872"/>
                  </a:cubicBezTo>
                  <a:cubicBezTo>
                    <a:pt x="500870" y="1209418"/>
                    <a:pt x="491097" y="1231408"/>
                    <a:pt x="483767" y="1250954"/>
                  </a:cubicBezTo>
                  <a:cubicBezTo>
                    <a:pt x="476438" y="1265614"/>
                    <a:pt x="469108" y="1282716"/>
                    <a:pt x="461778" y="1297376"/>
                  </a:cubicBezTo>
                  <a:cubicBezTo>
                    <a:pt x="400696" y="1338912"/>
                    <a:pt x="324955" y="1356014"/>
                    <a:pt x="256543" y="1380447"/>
                  </a:cubicBezTo>
                  <a:cubicBezTo>
                    <a:pt x="190575" y="1404880"/>
                    <a:pt x="119720" y="1429313"/>
                    <a:pt x="65968" y="1478178"/>
                  </a:cubicBezTo>
                  <a:cubicBezTo>
                    <a:pt x="65968" y="1478178"/>
                    <a:pt x="65968" y="1478178"/>
                    <a:pt x="65968" y="1478178"/>
                  </a:cubicBezTo>
                  <a:cubicBezTo>
                    <a:pt x="129493" y="1426870"/>
                    <a:pt x="212564" y="1402437"/>
                    <a:pt x="290749" y="1375561"/>
                  </a:cubicBezTo>
                  <a:cubicBezTo>
                    <a:pt x="327398" y="1363344"/>
                    <a:pt x="366490" y="1348685"/>
                    <a:pt x="403140" y="1336469"/>
                  </a:cubicBezTo>
                  <a:cubicBezTo>
                    <a:pt x="420242" y="1331582"/>
                    <a:pt x="439789" y="1324252"/>
                    <a:pt x="454448" y="1312036"/>
                  </a:cubicBezTo>
                  <a:cubicBezTo>
                    <a:pt x="415356" y="1392664"/>
                    <a:pt x="373820" y="1470848"/>
                    <a:pt x="339614" y="1551476"/>
                  </a:cubicBezTo>
                  <a:cubicBezTo>
                    <a:pt x="315182" y="1607671"/>
                    <a:pt x="288306" y="1663867"/>
                    <a:pt x="266316" y="1722505"/>
                  </a:cubicBezTo>
                  <a:cubicBezTo>
                    <a:pt x="256543" y="1746938"/>
                    <a:pt x="246770" y="1773814"/>
                    <a:pt x="234554" y="1798246"/>
                  </a:cubicBezTo>
                  <a:cubicBezTo>
                    <a:pt x="222338" y="1820236"/>
                    <a:pt x="212564" y="1849555"/>
                    <a:pt x="205235" y="1873988"/>
                  </a:cubicBezTo>
                  <a:cubicBezTo>
                    <a:pt x="205235" y="1876431"/>
                    <a:pt x="207678" y="1873988"/>
                    <a:pt x="207678" y="1873988"/>
                  </a:cubicBezTo>
                  <a:cubicBezTo>
                    <a:pt x="254100" y="1766484"/>
                    <a:pt x="302965" y="1661423"/>
                    <a:pt x="349388" y="1553919"/>
                  </a:cubicBezTo>
                  <a:cubicBezTo>
                    <a:pt x="390923" y="1453745"/>
                    <a:pt x="442232" y="1360901"/>
                    <a:pt x="488654" y="1263171"/>
                  </a:cubicBezTo>
                  <a:cubicBezTo>
                    <a:pt x="481324" y="1326695"/>
                    <a:pt x="517973" y="1395107"/>
                    <a:pt x="537519" y="1448859"/>
                  </a:cubicBezTo>
                  <a:cubicBezTo>
                    <a:pt x="552179" y="1490394"/>
                    <a:pt x="569282" y="1531930"/>
                    <a:pt x="581498" y="1575909"/>
                  </a:cubicBezTo>
                  <a:cubicBezTo>
                    <a:pt x="593715" y="1619888"/>
                    <a:pt x="596158" y="1663867"/>
                    <a:pt x="598601" y="1710289"/>
                  </a:cubicBezTo>
                  <a:cubicBezTo>
                    <a:pt x="598601" y="1710289"/>
                    <a:pt x="598601" y="1710289"/>
                    <a:pt x="598601" y="1710289"/>
                  </a:cubicBezTo>
                  <a:cubicBezTo>
                    <a:pt x="598601" y="1710289"/>
                    <a:pt x="598601" y="1707845"/>
                    <a:pt x="598601" y="1707845"/>
                  </a:cubicBezTo>
                  <a:cubicBezTo>
                    <a:pt x="598601" y="1671196"/>
                    <a:pt x="598601" y="1634547"/>
                    <a:pt x="593715" y="1597898"/>
                  </a:cubicBezTo>
                  <a:cubicBezTo>
                    <a:pt x="588828" y="1556363"/>
                    <a:pt x="574168" y="1519714"/>
                    <a:pt x="561952" y="1480621"/>
                  </a:cubicBezTo>
                  <a:cubicBezTo>
                    <a:pt x="547292" y="1441529"/>
                    <a:pt x="530189" y="1402437"/>
                    <a:pt x="515530" y="1363344"/>
                  </a:cubicBezTo>
                  <a:cubicBezTo>
                    <a:pt x="503314" y="1329139"/>
                    <a:pt x="491097" y="1287603"/>
                    <a:pt x="495984" y="1248511"/>
                  </a:cubicBezTo>
                  <a:cubicBezTo>
                    <a:pt x="495984" y="1248511"/>
                    <a:pt x="495984" y="1246067"/>
                    <a:pt x="498427" y="1246067"/>
                  </a:cubicBezTo>
                  <a:cubicBezTo>
                    <a:pt x="522860" y="1197202"/>
                    <a:pt x="547292" y="1145894"/>
                    <a:pt x="571725" y="1097028"/>
                  </a:cubicBezTo>
                  <a:cubicBezTo>
                    <a:pt x="566839" y="1128791"/>
                    <a:pt x="581498" y="1160553"/>
                    <a:pt x="596158" y="1187429"/>
                  </a:cubicBezTo>
                  <a:cubicBezTo>
                    <a:pt x="620590" y="1228965"/>
                    <a:pt x="642580" y="1272943"/>
                    <a:pt x="664569" y="1316922"/>
                  </a:cubicBezTo>
                  <a:cubicBezTo>
                    <a:pt x="689002" y="1360901"/>
                    <a:pt x="715878" y="1402437"/>
                    <a:pt x="735424" y="1446416"/>
                  </a:cubicBezTo>
                  <a:cubicBezTo>
                    <a:pt x="740311" y="1458632"/>
                    <a:pt x="747640" y="1470848"/>
                    <a:pt x="752527" y="1483065"/>
                  </a:cubicBezTo>
                  <a:cubicBezTo>
                    <a:pt x="752527" y="1483065"/>
                    <a:pt x="752527" y="1483065"/>
                    <a:pt x="752527" y="1483065"/>
                  </a:cubicBezTo>
                  <a:cubicBezTo>
                    <a:pt x="752527" y="1483065"/>
                    <a:pt x="752527" y="1485508"/>
                    <a:pt x="752527" y="1485508"/>
                  </a:cubicBezTo>
                  <a:cubicBezTo>
                    <a:pt x="762300" y="1507497"/>
                    <a:pt x="769630" y="1529487"/>
                    <a:pt x="774516" y="1553919"/>
                  </a:cubicBezTo>
                  <a:cubicBezTo>
                    <a:pt x="776960" y="1561249"/>
                    <a:pt x="779403" y="1571022"/>
                    <a:pt x="779403" y="1578352"/>
                  </a:cubicBezTo>
                  <a:cubicBezTo>
                    <a:pt x="779403" y="1492838"/>
                    <a:pt x="720765" y="1409767"/>
                    <a:pt x="681672" y="1338912"/>
                  </a:cubicBezTo>
                  <a:cubicBezTo>
                    <a:pt x="659683" y="1297376"/>
                    <a:pt x="640137" y="1258284"/>
                    <a:pt x="618147" y="1216748"/>
                  </a:cubicBezTo>
                  <a:cubicBezTo>
                    <a:pt x="596158" y="1177656"/>
                    <a:pt x="566839" y="1133677"/>
                    <a:pt x="574168" y="1089698"/>
                  </a:cubicBezTo>
                  <a:cubicBezTo>
                    <a:pt x="596158" y="1048163"/>
                    <a:pt x="618147" y="1004184"/>
                    <a:pt x="637693" y="960205"/>
                  </a:cubicBezTo>
                  <a:cubicBezTo>
                    <a:pt x="637693" y="967535"/>
                    <a:pt x="642580" y="977308"/>
                    <a:pt x="645023" y="984638"/>
                  </a:cubicBezTo>
                  <a:cubicBezTo>
                    <a:pt x="649910" y="994411"/>
                    <a:pt x="654796" y="1004184"/>
                    <a:pt x="659683" y="1013957"/>
                  </a:cubicBezTo>
                  <a:cubicBezTo>
                    <a:pt x="667013" y="1028616"/>
                    <a:pt x="676786" y="1043276"/>
                    <a:pt x="684116" y="1055493"/>
                  </a:cubicBezTo>
                  <a:cubicBezTo>
                    <a:pt x="710991" y="1104358"/>
                    <a:pt x="747640" y="1153223"/>
                    <a:pt x="784290" y="1197202"/>
                  </a:cubicBezTo>
                  <a:cubicBezTo>
                    <a:pt x="823382" y="1243624"/>
                    <a:pt x="864917" y="1290046"/>
                    <a:pt x="899123" y="1341355"/>
                  </a:cubicBezTo>
                  <a:cubicBezTo>
                    <a:pt x="928442" y="1385334"/>
                    <a:pt x="962648" y="1434199"/>
                    <a:pt x="982194" y="1483065"/>
                  </a:cubicBezTo>
                  <a:cubicBezTo>
                    <a:pt x="984638" y="1485508"/>
                    <a:pt x="987081" y="1487951"/>
                    <a:pt x="987081" y="1490394"/>
                  </a:cubicBezTo>
                  <a:cubicBezTo>
                    <a:pt x="974865" y="1446416"/>
                    <a:pt x="947989" y="1407323"/>
                    <a:pt x="925999" y="1368231"/>
                  </a:cubicBezTo>
                  <a:cubicBezTo>
                    <a:pt x="896680" y="1316922"/>
                    <a:pt x="862474" y="1270500"/>
                    <a:pt x="825825" y="1226521"/>
                  </a:cubicBezTo>
                  <a:cubicBezTo>
                    <a:pt x="786733" y="1182543"/>
                    <a:pt x="752527" y="1136120"/>
                    <a:pt x="718321" y="1087255"/>
                  </a:cubicBezTo>
                  <a:cubicBezTo>
                    <a:pt x="703662" y="1065266"/>
                    <a:pt x="691445" y="1043276"/>
                    <a:pt x="676786" y="1021287"/>
                  </a:cubicBezTo>
                  <a:cubicBezTo>
                    <a:pt x="674342" y="1018844"/>
                    <a:pt x="674342" y="1016400"/>
                    <a:pt x="671899" y="1013957"/>
                  </a:cubicBezTo>
                  <a:cubicBezTo>
                    <a:pt x="669456" y="1006627"/>
                    <a:pt x="664569" y="999297"/>
                    <a:pt x="659683" y="994411"/>
                  </a:cubicBezTo>
                  <a:cubicBezTo>
                    <a:pt x="652353" y="979751"/>
                    <a:pt x="645023" y="960205"/>
                    <a:pt x="645023" y="945545"/>
                  </a:cubicBezTo>
                  <a:cubicBezTo>
                    <a:pt x="647466" y="940659"/>
                    <a:pt x="649910" y="935772"/>
                    <a:pt x="652353" y="933329"/>
                  </a:cubicBezTo>
                  <a:cubicBezTo>
                    <a:pt x="662126" y="913783"/>
                    <a:pt x="671899" y="894237"/>
                    <a:pt x="681672" y="877134"/>
                  </a:cubicBezTo>
                  <a:cubicBezTo>
                    <a:pt x="684116" y="916226"/>
                    <a:pt x="723208" y="947988"/>
                    <a:pt x="750084" y="972421"/>
                  </a:cubicBezTo>
                  <a:cubicBezTo>
                    <a:pt x="803836" y="1016400"/>
                    <a:pt x="864917" y="1053049"/>
                    <a:pt x="923556" y="1089698"/>
                  </a:cubicBezTo>
                  <a:cubicBezTo>
                    <a:pt x="979751" y="1123904"/>
                    <a:pt x="1038390" y="1158110"/>
                    <a:pt x="1094585" y="1194759"/>
                  </a:cubicBezTo>
                  <a:cubicBezTo>
                    <a:pt x="1121461" y="1211862"/>
                    <a:pt x="1145894" y="1233851"/>
                    <a:pt x="1172769" y="1250954"/>
                  </a:cubicBezTo>
                  <a:cubicBezTo>
                    <a:pt x="1189872" y="1263171"/>
                    <a:pt x="1206975" y="1275387"/>
                    <a:pt x="1224078" y="1292490"/>
                  </a:cubicBezTo>
                  <a:cubicBezTo>
                    <a:pt x="1228965" y="1294933"/>
                    <a:pt x="1233851" y="1299820"/>
                    <a:pt x="1238738" y="1302263"/>
                  </a:cubicBezTo>
                  <a:cubicBezTo>
                    <a:pt x="1211862" y="1265614"/>
                    <a:pt x="1170326" y="1241181"/>
                    <a:pt x="1136120" y="1214305"/>
                  </a:cubicBezTo>
                  <a:cubicBezTo>
                    <a:pt x="1084812" y="1172769"/>
                    <a:pt x="1031060" y="1138564"/>
                    <a:pt x="977308" y="1109244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483" name="Graphic 2886">
              <a:extLst>
                <a:ext uri="{FF2B5EF4-FFF2-40B4-BE49-F238E27FC236}">
                  <a16:creationId xmlns:a16="http://schemas.microsoft.com/office/drawing/2014/main" id="{B4EF2BB7-AA3D-4E9A-9539-1AC54BA992F4}"/>
                </a:ext>
              </a:extLst>
            </p:cNvPr>
            <p:cNvGrpSpPr/>
            <p:nvPr/>
          </p:nvGrpSpPr>
          <p:grpSpPr>
            <a:xfrm>
              <a:off x="-217408" y="1527952"/>
              <a:ext cx="842927" cy="1314479"/>
              <a:chOff x="-217408" y="1527952"/>
              <a:chExt cx="842927" cy="1314479"/>
            </a:xfrm>
            <a:solidFill>
              <a:srgbClr val="589D05"/>
            </a:solidFill>
          </p:grpSpPr>
          <p:sp>
            <p:nvSpPr>
              <p:cNvPr id="3484" name="Freeform: Shape 3483">
                <a:extLst>
                  <a:ext uri="{FF2B5EF4-FFF2-40B4-BE49-F238E27FC236}">
                    <a16:creationId xmlns:a16="http://schemas.microsoft.com/office/drawing/2014/main" id="{274DDCB3-FF6A-4CEE-849D-6CAE4DE6D7E5}"/>
                  </a:ext>
                </a:extLst>
              </p:cNvPr>
              <p:cNvSpPr/>
              <p:nvPr/>
            </p:nvSpPr>
            <p:spPr>
              <a:xfrm>
                <a:off x="151525" y="1527952"/>
                <a:ext cx="139916" cy="393366"/>
              </a:xfrm>
              <a:custGeom>
                <a:avLst/>
                <a:gdLst>
                  <a:gd name="connsiteX0" fmla="*/ 139266 w 139916"/>
                  <a:gd name="connsiteY0" fmla="*/ 359161 h 393366"/>
                  <a:gd name="connsiteX1" fmla="*/ 131937 w 139916"/>
                  <a:gd name="connsiteY1" fmla="*/ 290749 h 393366"/>
                  <a:gd name="connsiteX2" fmla="*/ 107504 w 139916"/>
                  <a:gd name="connsiteY2" fmla="*/ 188132 h 393366"/>
                  <a:gd name="connsiteX3" fmla="*/ 0 w 139916"/>
                  <a:gd name="connsiteY3" fmla="*/ 0 h 393366"/>
                  <a:gd name="connsiteX4" fmla="*/ 24433 w 139916"/>
                  <a:gd name="connsiteY4" fmla="*/ 36649 h 393366"/>
                  <a:gd name="connsiteX5" fmla="*/ 105061 w 139916"/>
                  <a:gd name="connsiteY5" fmla="*/ 254100 h 393366"/>
                  <a:gd name="connsiteX6" fmla="*/ 119720 w 139916"/>
                  <a:gd name="connsiteY6" fmla="*/ 324955 h 393366"/>
                  <a:gd name="connsiteX7" fmla="*/ 119720 w 139916"/>
                  <a:gd name="connsiteY7" fmla="*/ 393367 h 393366"/>
                  <a:gd name="connsiteX8" fmla="*/ 139266 w 139916"/>
                  <a:gd name="connsiteY8" fmla="*/ 359161 h 393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9916" h="393366">
                    <a:moveTo>
                      <a:pt x="139266" y="359161"/>
                    </a:moveTo>
                    <a:cubicBezTo>
                      <a:pt x="141710" y="337171"/>
                      <a:pt x="136823" y="312739"/>
                      <a:pt x="131937" y="290749"/>
                    </a:cubicBezTo>
                    <a:cubicBezTo>
                      <a:pt x="124607" y="256543"/>
                      <a:pt x="117277" y="219894"/>
                      <a:pt x="107504" y="188132"/>
                    </a:cubicBezTo>
                    <a:cubicBezTo>
                      <a:pt x="83071" y="117277"/>
                      <a:pt x="48865" y="56195"/>
                      <a:pt x="0" y="0"/>
                    </a:cubicBezTo>
                    <a:cubicBezTo>
                      <a:pt x="9773" y="12216"/>
                      <a:pt x="17103" y="24433"/>
                      <a:pt x="24433" y="36649"/>
                    </a:cubicBezTo>
                    <a:cubicBezTo>
                      <a:pt x="63525" y="102617"/>
                      <a:pt x="85514" y="180802"/>
                      <a:pt x="105061" y="254100"/>
                    </a:cubicBezTo>
                    <a:cubicBezTo>
                      <a:pt x="112390" y="276090"/>
                      <a:pt x="114834" y="300522"/>
                      <a:pt x="119720" y="324955"/>
                    </a:cubicBezTo>
                    <a:cubicBezTo>
                      <a:pt x="122163" y="337171"/>
                      <a:pt x="129493" y="378707"/>
                      <a:pt x="119720" y="393367"/>
                    </a:cubicBezTo>
                    <a:cubicBezTo>
                      <a:pt x="131937" y="390923"/>
                      <a:pt x="136823" y="373820"/>
                      <a:pt x="139266" y="359161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85" name="Freeform: Shape 3484">
                <a:extLst>
                  <a:ext uri="{FF2B5EF4-FFF2-40B4-BE49-F238E27FC236}">
                    <a16:creationId xmlns:a16="http://schemas.microsoft.com/office/drawing/2014/main" id="{3FC68888-0B25-41CD-8834-3141B6F59AEB}"/>
                  </a:ext>
                </a:extLst>
              </p:cNvPr>
              <p:cNvSpPr/>
              <p:nvPr/>
            </p:nvSpPr>
            <p:spPr>
              <a:xfrm>
                <a:off x="337213" y="1735630"/>
                <a:ext cx="136823" cy="143309"/>
              </a:xfrm>
              <a:custGeom>
                <a:avLst/>
                <a:gdLst>
                  <a:gd name="connsiteX0" fmla="*/ 17103 w 136823"/>
                  <a:gd name="connsiteY0" fmla="*/ 17103 h 143309"/>
                  <a:gd name="connsiteX1" fmla="*/ 0 w 136823"/>
                  <a:gd name="connsiteY1" fmla="*/ 85514 h 143309"/>
                  <a:gd name="connsiteX2" fmla="*/ 21989 w 136823"/>
                  <a:gd name="connsiteY2" fmla="*/ 141710 h 143309"/>
                  <a:gd name="connsiteX3" fmla="*/ 73298 w 136823"/>
                  <a:gd name="connsiteY3" fmla="*/ 117277 h 143309"/>
                  <a:gd name="connsiteX4" fmla="*/ 109947 w 136823"/>
                  <a:gd name="connsiteY4" fmla="*/ 63525 h 143309"/>
                  <a:gd name="connsiteX5" fmla="*/ 136823 w 136823"/>
                  <a:gd name="connsiteY5" fmla="*/ 4887 h 143309"/>
                  <a:gd name="connsiteX6" fmla="*/ 100174 w 136823"/>
                  <a:gd name="connsiteY6" fmla="*/ 63525 h 143309"/>
                  <a:gd name="connsiteX7" fmla="*/ 48865 w 136823"/>
                  <a:gd name="connsiteY7" fmla="*/ 117277 h 143309"/>
                  <a:gd name="connsiteX8" fmla="*/ 7330 w 136823"/>
                  <a:gd name="connsiteY8" fmla="*/ 63525 h 143309"/>
                  <a:gd name="connsiteX9" fmla="*/ 24433 w 136823"/>
                  <a:gd name="connsiteY9" fmla="*/ 0 h 143309"/>
                  <a:gd name="connsiteX10" fmla="*/ 17103 w 136823"/>
                  <a:gd name="connsiteY10" fmla="*/ 17103 h 143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6823" h="143309">
                    <a:moveTo>
                      <a:pt x="17103" y="17103"/>
                    </a:moveTo>
                    <a:cubicBezTo>
                      <a:pt x="9773" y="39092"/>
                      <a:pt x="0" y="61082"/>
                      <a:pt x="0" y="85514"/>
                    </a:cubicBezTo>
                    <a:cubicBezTo>
                      <a:pt x="0" y="102617"/>
                      <a:pt x="4887" y="134380"/>
                      <a:pt x="21989" y="141710"/>
                    </a:cubicBezTo>
                    <a:cubicBezTo>
                      <a:pt x="41536" y="149040"/>
                      <a:pt x="61082" y="129493"/>
                      <a:pt x="73298" y="117277"/>
                    </a:cubicBezTo>
                    <a:cubicBezTo>
                      <a:pt x="87958" y="100174"/>
                      <a:pt x="97731" y="83071"/>
                      <a:pt x="109947" y="63525"/>
                    </a:cubicBezTo>
                    <a:cubicBezTo>
                      <a:pt x="119720" y="43979"/>
                      <a:pt x="129493" y="24433"/>
                      <a:pt x="136823" y="4887"/>
                    </a:cubicBezTo>
                    <a:cubicBezTo>
                      <a:pt x="124607" y="24433"/>
                      <a:pt x="112390" y="43979"/>
                      <a:pt x="100174" y="63525"/>
                    </a:cubicBezTo>
                    <a:cubicBezTo>
                      <a:pt x="87958" y="83071"/>
                      <a:pt x="68412" y="105061"/>
                      <a:pt x="48865" y="117277"/>
                    </a:cubicBezTo>
                    <a:cubicBezTo>
                      <a:pt x="12216" y="139266"/>
                      <a:pt x="4887" y="90401"/>
                      <a:pt x="7330" y="63525"/>
                    </a:cubicBezTo>
                    <a:cubicBezTo>
                      <a:pt x="9773" y="41536"/>
                      <a:pt x="17103" y="21989"/>
                      <a:pt x="24433" y="0"/>
                    </a:cubicBezTo>
                    <a:cubicBezTo>
                      <a:pt x="21989" y="4887"/>
                      <a:pt x="19546" y="12216"/>
                      <a:pt x="17103" y="17103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86" name="Freeform: Shape 3485">
                <a:extLst>
                  <a:ext uri="{FF2B5EF4-FFF2-40B4-BE49-F238E27FC236}">
                    <a16:creationId xmlns:a16="http://schemas.microsoft.com/office/drawing/2014/main" id="{77966064-0770-4429-B972-6911FF574BC7}"/>
                  </a:ext>
                </a:extLst>
              </p:cNvPr>
              <p:cNvSpPr/>
              <p:nvPr/>
            </p:nvSpPr>
            <p:spPr>
              <a:xfrm>
                <a:off x="331545" y="2109450"/>
                <a:ext cx="198686" cy="112390"/>
              </a:xfrm>
              <a:custGeom>
                <a:avLst/>
                <a:gdLst>
                  <a:gd name="connsiteX0" fmla="*/ 127832 w 198686"/>
                  <a:gd name="connsiteY0" fmla="*/ 21989 h 112390"/>
                  <a:gd name="connsiteX1" fmla="*/ 198687 w 198686"/>
                  <a:gd name="connsiteY1" fmla="*/ 36649 h 112390"/>
                  <a:gd name="connsiteX2" fmla="*/ 122945 w 198686"/>
                  <a:gd name="connsiteY2" fmla="*/ 12216 h 112390"/>
                  <a:gd name="connsiteX3" fmla="*/ 44761 w 198686"/>
                  <a:gd name="connsiteY3" fmla="*/ 0 h 112390"/>
                  <a:gd name="connsiteX4" fmla="*/ 3225 w 198686"/>
                  <a:gd name="connsiteY4" fmla="*/ 29319 h 112390"/>
                  <a:gd name="connsiteX5" fmla="*/ 47204 w 198686"/>
                  <a:gd name="connsiteY5" fmla="*/ 68412 h 112390"/>
                  <a:gd name="connsiteX6" fmla="*/ 122945 w 198686"/>
                  <a:gd name="connsiteY6" fmla="*/ 105061 h 112390"/>
                  <a:gd name="connsiteX7" fmla="*/ 144935 w 198686"/>
                  <a:gd name="connsiteY7" fmla="*/ 112391 h 112390"/>
                  <a:gd name="connsiteX8" fmla="*/ 74080 w 198686"/>
                  <a:gd name="connsiteY8" fmla="*/ 75742 h 112390"/>
                  <a:gd name="connsiteX9" fmla="*/ 37431 w 198686"/>
                  <a:gd name="connsiteY9" fmla="*/ 51309 h 112390"/>
                  <a:gd name="connsiteX10" fmla="*/ 25215 w 198686"/>
                  <a:gd name="connsiteY10" fmla="*/ 26876 h 112390"/>
                  <a:gd name="connsiteX11" fmla="*/ 127832 w 198686"/>
                  <a:gd name="connsiteY11" fmla="*/ 21989 h 112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8686" h="112390">
                    <a:moveTo>
                      <a:pt x="127832" y="21989"/>
                    </a:moveTo>
                    <a:cubicBezTo>
                      <a:pt x="152265" y="26876"/>
                      <a:pt x="174254" y="31763"/>
                      <a:pt x="198687" y="36649"/>
                    </a:cubicBezTo>
                    <a:cubicBezTo>
                      <a:pt x="174254" y="26876"/>
                      <a:pt x="149821" y="19546"/>
                      <a:pt x="122945" y="12216"/>
                    </a:cubicBezTo>
                    <a:cubicBezTo>
                      <a:pt x="98513" y="4886"/>
                      <a:pt x="71637" y="0"/>
                      <a:pt x="44761" y="0"/>
                    </a:cubicBezTo>
                    <a:cubicBezTo>
                      <a:pt x="27658" y="0"/>
                      <a:pt x="-11434" y="2443"/>
                      <a:pt x="3225" y="29319"/>
                    </a:cubicBezTo>
                    <a:cubicBezTo>
                      <a:pt x="12998" y="46422"/>
                      <a:pt x="30101" y="58638"/>
                      <a:pt x="47204" y="68412"/>
                    </a:cubicBezTo>
                    <a:cubicBezTo>
                      <a:pt x="71637" y="83071"/>
                      <a:pt x="96069" y="95287"/>
                      <a:pt x="122945" y="105061"/>
                    </a:cubicBezTo>
                    <a:cubicBezTo>
                      <a:pt x="130275" y="107504"/>
                      <a:pt x="137605" y="109947"/>
                      <a:pt x="144935" y="112391"/>
                    </a:cubicBezTo>
                    <a:cubicBezTo>
                      <a:pt x="120502" y="102617"/>
                      <a:pt x="96069" y="87958"/>
                      <a:pt x="74080" y="75742"/>
                    </a:cubicBezTo>
                    <a:cubicBezTo>
                      <a:pt x="61864" y="68412"/>
                      <a:pt x="49647" y="61082"/>
                      <a:pt x="37431" y="51309"/>
                    </a:cubicBezTo>
                    <a:cubicBezTo>
                      <a:pt x="25215" y="41536"/>
                      <a:pt x="22771" y="34206"/>
                      <a:pt x="25215" y="26876"/>
                    </a:cubicBezTo>
                    <a:cubicBezTo>
                      <a:pt x="52091" y="2443"/>
                      <a:pt x="100956" y="17103"/>
                      <a:pt x="127832" y="21989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87" name="Freeform: Shape 3486">
                <a:extLst>
                  <a:ext uri="{FF2B5EF4-FFF2-40B4-BE49-F238E27FC236}">
                    <a16:creationId xmlns:a16="http://schemas.microsoft.com/office/drawing/2014/main" id="{EE783B18-6E8D-4EC0-92EB-8D844EC068DC}"/>
                  </a:ext>
                </a:extLst>
              </p:cNvPr>
              <p:cNvSpPr/>
              <p:nvPr/>
            </p:nvSpPr>
            <p:spPr>
              <a:xfrm>
                <a:off x="-173429" y="2168699"/>
                <a:ext cx="265428" cy="99563"/>
              </a:xfrm>
              <a:custGeom>
                <a:avLst/>
                <a:gdLst>
                  <a:gd name="connsiteX0" fmla="*/ 219894 w 265428"/>
                  <a:gd name="connsiteY0" fmla="*/ 99563 h 99563"/>
                  <a:gd name="connsiteX1" fmla="*/ 234554 w 265428"/>
                  <a:gd name="connsiteY1" fmla="*/ 97120 h 99563"/>
                  <a:gd name="connsiteX2" fmla="*/ 263873 w 265428"/>
                  <a:gd name="connsiteY2" fmla="*/ 77574 h 99563"/>
                  <a:gd name="connsiteX3" fmla="*/ 251657 w 265428"/>
                  <a:gd name="connsiteY3" fmla="*/ 43368 h 99563"/>
                  <a:gd name="connsiteX4" fmla="*/ 100174 w 265428"/>
                  <a:gd name="connsiteY4" fmla="*/ 1833 h 99563"/>
                  <a:gd name="connsiteX5" fmla="*/ 0 w 265428"/>
                  <a:gd name="connsiteY5" fmla="*/ 1833 h 99563"/>
                  <a:gd name="connsiteX6" fmla="*/ 43979 w 265428"/>
                  <a:gd name="connsiteY6" fmla="*/ 6719 h 99563"/>
                  <a:gd name="connsiteX7" fmla="*/ 134380 w 265428"/>
                  <a:gd name="connsiteY7" fmla="*/ 16492 h 99563"/>
                  <a:gd name="connsiteX8" fmla="*/ 210121 w 265428"/>
                  <a:gd name="connsiteY8" fmla="*/ 38482 h 99563"/>
                  <a:gd name="connsiteX9" fmla="*/ 246770 w 265428"/>
                  <a:gd name="connsiteY9" fmla="*/ 87347 h 99563"/>
                  <a:gd name="connsiteX10" fmla="*/ 219894 w 265428"/>
                  <a:gd name="connsiteY10" fmla="*/ 99563 h 99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5428" h="99563">
                    <a:moveTo>
                      <a:pt x="219894" y="99563"/>
                    </a:moveTo>
                    <a:cubicBezTo>
                      <a:pt x="224781" y="99563"/>
                      <a:pt x="229667" y="97120"/>
                      <a:pt x="234554" y="97120"/>
                    </a:cubicBezTo>
                    <a:cubicBezTo>
                      <a:pt x="244327" y="94677"/>
                      <a:pt x="258987" y="87347"/>
                      <a:pt x="263873" y="77574"/>
                    </a:cubicBezTo>
                    <a:cubicBezTo>
                      <a:pt x="268760" y="65358"/>
                      <a:pt x="261430" y="53141"/>
                      <a:pt x="251657" y="43368"/>
                    </a:cubicBezTo>
                    <a:cubicBezTo>
                      <a:pt x="212564" y="9162"/>
                      <a:pt x="149039" y="6719"/>
                      <a:pt x="100174" y="1833"/>
                    </a:cubicBezTo>
                    <a:cubicBezTo>
                      <a:pt x="65968" y="-611"/>
                      <a:pt x="31762" y="-611"/>
                      <a:pt x="0" y="1833"/>
                    </a:cubicBezTo>
                    <a:cubicBezTo>
                      <a:pt x="14660" y="1833"/>
                      <a:pt x="29319" y="4276"/>
                      <a:pt x="43979" y="6719"/>
                    </a:cubicBezTo>
                    <a:cubicBezTo>
                      <a:pt x="73298" y="9162"/>
                      <a:pt x="105061" y="11605"/>
                      <a:pt x="134380" y="16492"/>
                    </a:cubicBezTo>
                    <a:cubicBezTo>
                      <a:pt x="161256" y="21379"/>
                      <a:pt x="185688" y="28709"/>
                      <a:pt x="210121" y="38482"/>
                    </a:cubicBezTo>
                    <a:cubicBezTo>
                      <a:pt x="227224" y="45811"/>
                      <a:pt x="271203" y="65358"/>
                      <a:pt x="246770" y="87347"/>
                    </a:cubicBezTo>
                    <a:cubicBezTo>
                      <a:pt x="241884" y="92233"/>
                      <a:pt x="232111" y="97120"/>
                      <a:pt x="219894" y="99563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88" name="Freeform: Shape 3487">
                <a:extLst>
                  <a:ext uri="{FF2B5EF4-FFF2-40B4-BE49-F238E27FC236}">
                    <a16:creationId xmlns:a16="http://schemas.microsoft.com/office/drawing/2014/main" id="{A2E29A0E-AC46-4216-B504-3A223C87BC28}"/>
                  </a:ext>
                </a:extLst>
              </p:cNvPr>
              <p:cNvSpPr/>
              <p:nvPr/>
            </p:nvSpPr>
            <p:spPr>
              <a:xfrm>
                <a:off x="-92801" y="2447504"/>
                <a:ext cx="136027" cy="101734"/>
              </a:xfrm>
              <a:custGeom>
                <a:avLst/>
                <a:gdLst>
                  <a:gd name="connsiteX0" fmla="*/ 2443 w 136027"/>
                  <a:gd name="connsiteY0" fmla="*/ 101734 h 101734"/>
                  <a:gd name="connsiteX1" fmla="*/ 92844 w 136027"/>
                  <a:gd name="connsiteY1" fmla="*/ 74858 h 101734"/>
                  <a:gd name="connsiteX2" fmla="*/ 127050 w 136027"/>
                  <a:gd name="connsiteY2" fmla="*/ 47983 h 101734"/>
                  <a:gd name="connsiteX3" fmla="*/ 129493 w 136027"/>
                  <a:gd name="connsiteY3" fmla="*/ 8890 h 101734"/>
                  <a:gd name="connsiteX4" fmla="*/ 65968 w 136027"/>
                  <a:gd name="connsiteY4" fmla="*/ 4004 h 101734"/>
                  <a:gd name="connsiteX5" fmla="*/ 0 w 136027"/>
                  <a:gd name="connsiteY5" fmla="*/ 25993 h 101734"/>
                  <a:gd name="connsiteX6" fmla="*/ 43979 w 136027"/>
                  <a:gd name="connsiteY6" fmla="*/ 13777 h 101734"/>
                  <a:gd name="connsiteX7" fmla="*/ 100174 w 136027"/>
                  <a:gd name="connsiteY7" fmla="*/ 8890 h 101734"/>
                  <a:gd name="connsiteX8" fmla="*/ 73298 w 136027"/>
                  <a:gd name="connsiteY8" fmla="*/ 72415 h 101734"/>
                  <a:gd name="connsiteX9" fmla="*/ 2443 w 136027"/>
                  <a:gd name="connsiteY9" fmla="*/ 101734 h 101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6027" h="101734">
                    <a:moveTo>
                      <a:pt x="2443" y="101734"/>
                    </a:moveTo>
                    <a:cubicBezTo>
                      <a:pt x="34206" y="96848"/>
                      <a:pt x="63525" y="89518"/>
                      <a:pt x="92844" y="74858"/>
                    </a:cubicBezTo>
                    <a:cubicBezTo>
                      <a:pt x="105061" y="67529"/>
                      <a:pt x="117277" y="60199"/>
                      <a:pt x="127050" y="47983"/>
                    </a:cubicBezTo>
                    <a:cubicBezTo>
                      <a:pt x="134380" y="38209"/>
                      <a:pt x="141710" y="18663"/>
                      <a:pt x="129493" y="8890"/>
                    </a:cubicBezTo>
                    <a:cubicBezTo>
                      <a:pt x="112390" y="-3326"/>
                      <a:pt x="85514" y="-883"/>
                      <a:pt x="65968" y="4004"/>
                    </a:cubicBezTo>
                    <a:cubicBezTo>
                      <a:pt x="43979" y="8890"/>
                      <a:pt x="19546" y="16220"/>
                      <a:pt x="0" y="25993"/>
                    </a:cubicBezTo>
                    <a:cubicBezTo>
                      <a:pt x="14660" y="21106"/>
                      <a:pt x="29319" y="16220"/>
                      <a:pt x="43979" y="13777"/>
                    </a:cubicBezTo>
                    <a:cubicBezTo>
                      <a:pt x="58638" y="11334"/>
                      <a:pt x="85514" y="-883"/>
                      <a:pt x="100174" y="8890"/>
                    </a:cubicBezTo>
                    <a:cubicBezTo>
                      <a:pt x="124607" y="28436"/>
                      <a:pt x="85514" y="60199"/>
                      <a:pt x="73298" y="72415"/>
                    </a:cubicBezTo>
                    <a:cubicBezTo>
                      <a:pt x="48865" y="87075"/>
                      <a:pt x="26876" y="96848"/>
                      <a:pt x="2443" y="101734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89" name="Freeform: Shape 3488">
                <a:extLst>
                  <a:ext uri="{FF2B5EF4-FFF2-40B4-BE49-F238E27FC236}">
                    <a16:creationId xmlns:a16="http://schemas.microsoft.com/office/drawing/2014/main" id="{DB0E0726-0947-40AB-B564-C65981B348EE}"/>
                  </a:ext>
                </a:extLst>
              </p:cNvPr>
              <p:cNvSpPr/>
              <p:nvPr/>
            </p:nvSpPr>
            <p:spPr>
              <a:xfrm>
                <a:off x="-217408" y="2594265"/>
                <a:ext cx="190783" cy="145548"/>
              </a:xfrm>
              <a:custGeom>
                <a:avLst/>
                <a:gdLst>
                  <a:gd name="connsiteX0" fmla="*/ 134380 w 190783"/>
                  <a:gd name="connsiteY0" fmla="*/ 121116 h 145548"/>
                  <a:gd name="connsiteX1" fmla="*/ 114834 w 190783"/>
                  <a:gd name="connsiteY1" fmla="*/ 145549 h 145548"/>
                  <a:gd name="connsiteX2" fmla="*/ 156369 w 190783"/>
                  <a:gd name="connsiteY2" fmla="*/ 104013 h 145548"/>
                  <a:gd name="connsiteX3" fmla="*/ 190575 w 190783"/>
                  <a:gd name="connsiteY3" fmla="*/ 33158 h 145548"/>
                  <a:gd name="connsiteX4" fmla="*/ 136823 w 190783"/>
                  <a:gd name="connsiteY4" fmla="*/ 1396 h 145548"/>
                  <a:gd name="connsiteX5" fmla="*/ 73298 w 190783"/>
                  <a:gd name="connsiteY5" fmla="*/ 28272 h 145548"/>
                  <a:gd name="connsiteX6" fmla="*/ 0 w 190783"/>
                  <a:gd name="connsiteY6" fmla="*/ 96684 h 145548"/>
                  <a:gd name="connsiteX7" fmla="*/ 48865 w 190783"/>
                  <a:gd name="connsiteY7" fmla="*/ 60035 h 145548"/>
                  <a:gd name="connsiteX8" fmla="*/ 151483 w 190783"/>
                  <a:gd name="connsiteY8" fmla="*/ 20942 h 145548"/>
                  <a:gd name="connsiteX9" fmla="*/ 134380 w 190783"/>
                  <a:gd name="connsiteY9" fmla="*/ 121116 h 145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0783" h="145548">
                    <a:moveTo>
                      <a:pt x="134380" y="121116"/>
                    </a:moveTo>
                    <a:cubicBezTo>
                      <a:pt x="127050" y="130889"/>
                      <a:pt x="122163" y="138219"/>
                      <a:pt x="114834" y="145549"/>
                    </a:cubicBezTo>
                    <a:cubicBezTo>
                      <a:pt x="129493" y="130889"/>
                      <a:pt x="144153" y="118673"/>
                      <a:pt x="156369" y="104013"/>
                    </a:cubicBezTo>
                    <a:cubicBezTo>
                      <a:pt x="173472" y="84467"/>
                      <a:pt x="193018" y="60035"/>
                      <a:pt x="190575" y="33158"/>
                    </a:cubicBezTo>
                    <a:cubicBezTo>
                      <a:pt x="188132" y="3839"/>
                      <a:pt x="161256" y="-3491"/>
                      <a:pt x="136823" y="1396"/>
                    </a:cubicBezTo>
                    <a:cubicBezTo>
                      <a:pt x="114834" y="3839"/>
                      <a:pt x="92844" y="16056"/>
                      <a:pt x="73298" y="28272"/>
                    </a:cubicBezTo>
                    <a:cubicBezTo>
                      <a:pt x="46422" y="47818"/>
                      <a:pt x="21989" y="72251"/>
                      <a:pt x="0" y="96684"/>
                    </a:cubicBezTo>
                    <a:cubicBezTo>
                      <a:pt x="17103" y="82024"/>
                      <a:pt x="34206" y="69807"/>
                      <a:pt x="48865" y="60035"/>
                    </a:cubicBezTo>
                    <a:cubicBezTo>
                      <a:pt x="75741" y="42932"/>
                      <a:pt x="114834" y="3839"/>
                      <a:pt x="151483" y="20942"/>
                    </a:cubicBezTo>
                    <a:cubicBezTo>
                      <a:pt x="197905" y="40488"/>
                      <a:pt x="151483" y="99127"/>
                      <a:pt x="134380" y="121116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0" name="Freeform: Shape 3489">
                <a:extLst>
                  <a:ext uri="{FF2B5EF4-FFF2-40B4-BE49-F238E27FC236}">
                    <a16:creationId xmlns:a16="http://schemas.microsoft.com/office/drawing/2014/main" id="{571BE9DD-4764-4D18-88E2-A1815D96D435}"/>
                  </a:ext>
                </a:extLst>
              </p:cNvPr>
              <p:cNvSpPr/>
              <p:nvPr/>
            </p:nvSpPr>
            <p:spPr>
              <a:xfrm>
                <a:off x="12259" y="2593502"/>
                <a:ext cx="85514" cy="248928"/>
              </a:xfrm>
              <a:custGeom>
                <a:avLst/>
                <a:gdLst>
                  <a:gd name="connsiteX0" fmla="*/ 85514 w 85514"/>
                  <a:gd name="connsiteY0" fmla="*/ 160971 h 248928"/>
                  <a:gd name="connsiteX1" fmla="*/ 80628 w 85514"/>
                  <a:gd name="connsiteY1" fmla="*/ 70570 h 248928"/>
                  <a:gd name="connsiteX2" fmla="*/ 61082 w 85514"/>
                  <a:gd name="connsiteY2" fmla="*/ 9488 h 248928"/>
                  <a:gd name="connsiteX3" fmla="*/ 14660 w 85514"/>
                  <a:gd name="connsiteY3" fmla="*/ 43694 h 248928"/>
                  <a:gd name="connsiteX4" fmla="*/ 2443 w 85514"/>
                  <a:gd name="connsiteY4" fmla="*/ 124322 h 248928"/>
                  <a:gd name="connsiteX5" fmla="*/ 0 w 85514"/>
                  <a:gd name="connsiteY5" fmla="*/ 187847 h 248928"/>
                  <a:gd name="connsiteX6" fmla="*/ 17103 w 85514"/>
                  <a:gd name="connsiteY6" fmla="*/ 97446 h 248928"/>
                  <a:gd name="connsiteX7" fmla="*/ 29319 w 85514"/>
                  <a:gd name="connsiteY7" fmla="*/ 55911 h 248928"/>
                  <a:gd name="connsiteX8" fmla="*/ 58639 w 85514"/>
                  <a:gd name="connsiteY8" fmla="*/ 26591 h 248928"/>
                  <a:gd name="connsiteX9" fmla="*/ 68412 w 85514"/>
                  <a:gd name="connsiteY9" fmla="*/ 48581 h 248928"/>
                  <a:gd name="connsiteX10" fmla="*/ 85514 w 85514"/>
                  <a:gd name="connsiteY10" fmla="*/ 202507 h 248928"/>
                  <a:gd name="connsiteX11" fmla="*/ 85514 w 85514"/>
                  <a:gd name="connsiteY11" fmla="*/ 248929 h 248928"/>
                  <a:gd name="connsiteX12" fmla="*/ 85514 w 85514"/>
                  <a:gd name="connsiteY12" fmla="*/ 160971 h 248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5514" h="248928">
                    <a:moveTo>
                      <a:pt x="85514" y="160971"/>
                    </a:moveTo>
                    <a:cubicBezTo>
                      <a:pt x="85514" y="131652"/>
                      <a:pt x="85514" y="99889"/>
                      <a:pt x="80628" y="70570"/>
                    </a:cubicBezTo>
                    <a:cubicBezTo>
                      <a:pt x="78185" y="48581"/>
                      <a:pt x="73298" y="26591"/>
                      <a:pt x="61082" y="9488"/>
                    </a:cubicBezTo>
                    <a:cubicBezTo>
                      <a:pt x="39092" y="-19831"/>
                      <a:pt x="19546" y="26591"/>
                      <a:pt x="14660" y="43694"/>
                    </a:cubicBezTo>
                    <a:cubicBezTo>
                      <a:pt x="4887" y="70570"/>
                      <a:pt x="2443" y="97446"/>
                      <a:pt x="2443" y="124322"/>
                    </a:cubicBezTo>
                    <a:cubicBezTo>
                      <a:pt x="2443" y="146312"/>
                      <a:pt x="2443" y="168301"/>
                      <a:pt x="0" y="187847"/>
                    </a:cubicBezTo>
                    <a:cubicBezTo>
                      <a:pt x="7330" y="158528"/>
                      <a:pt x="9773" y="126765"/>
                      <a:pt x="17103" y="97446"/>
                    </a:cubicBezTo>
                    <a:cubicBezTo>
                      <a:pt x="19546" y="82786"/>
                      <a:pt x="24433" y="70570"/>
                      <a:pt x="29319" y="55911"/>
                    </a:cubicBezTo>
                    <a:cubicBezTo>
                      <a:pt x="31762" y="48581"/>
                      <a:pt x="43979" y="11932"/>
                      <a:pt x="58639" y="26591"/>
                    </a:cubicBezTo>
                    <a:cubicBezTo>
                      <a:pt x="63525" y="31478"/>
                      <a:pt x="65968" y="41251"/>
                      <a:pt x="68412" y="48581"/>
                    </a:cubicBezTo>
                    <a:cubicBezTo>
                      <a:pt x="85514" y="99889"/>
                      <a:pt x="75741" y="151198"/>
                      <a:pt x="85514" y="202507"/>
                    </a:cubicBezTo>
                    <a:cubicBezTo>
                      <a:pt x="85514" y="217166"/>
                      <a:pt x="85514" y="234269"/>
                      <a:pt x="85514" y="248929"/>
                    </a:cubicBezTo>
                    <a:cubicBezTo>
                      <a:pt x="85514" y="219610"/>
                      <a:pt x="85514" y="190291"/>
                      <a:pt x="85514" y="160971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1" name="Freeform: Shape 3490">
                <a:extLst>
                  <a:ext uri="{FF2B5EF4-FFF2-40B4-BE49-F238E27FC236}">
                    <a16:creationId xmlns:a16="http://schemas.microsoft.com/office/drawing/2014/main" id="{6F5D7C84-B040-4BD9-8069-0428E49B95C9}"/>
                  </a:ext>
                </a:extLst>
              </p:cNvPr>
              <p:cNvSpPr/>
              <p:nvPr/>
            </p:nvSpPr>
            <p:spPr>
              <a:xfrm>
                <a:off x="290318" y="2209624"/>
                <a:ext cx="46895" cy="63524"/>
              </a:xfrm>
              <a:custGeom>
                <a:avLst/>
                <a:gdLst>
                  <a:gd name="connsiteX0" fmla="*/ 34679 w 46895"/>
                  <a:gd name="connsiteY0" fmla="*/ 7330 h 63524"/>
                  <a:gd name="connsiteX1" fmla="*/ 46896 w 46895"/>
                  <a:gd name="connsiteY1" fmla="*/ 9773 h 63524"/>
                  <a:gd name="connsiteX2" fmla="*/ 22463 w 46895"/>
                  <a:gd name="connsiteY2" fmla="*/ 0 h 63524"/>
                  <a:gd name="connsiteX3" fmla="*/ 474 w 46895"/>
                  <a:gd name="connsiteY3" fmla="*/ 24433 h 63524"/>
                  <a:gd name="connsiteX4" fmla="*/ 15133 w 46895"/>
                  <a:gd name="connsiteY4" fmla="*/ 63525 h 63524"/>
                  <a:gd name="connsiteX5" fmla="*/ 10247 w 46895"/>
                  <a:gd name="connsiteY5" fmla="*/ 29319 h 63524"/>
                  <a:gd name="connsiteX6" fmla="*/ 34679 w 46895"/>
                  <a:gd name="connsiteY6" fmla="*/ 7330 h 63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6895" h="63524">
                    <a:moveTo>
                      <a:pt x="34679" y="7330"/>
                    </a:moveTo>
                    <a:cubicBezTo>
                      <a:pt x="39566" y="7330"/>
                      <a:pt x="42009" y="7330"/>
                      <a:pt x="46896" y="9773"/>
                    </a:cubicBezTo>
                    <a:cubicBezTo>
                      <a:pt x="39566" y="4886"/>
                      <a:pt x="29793" y="0"/>
                      <a:pt x="22463" y="0"/>
                    </a:cubicBezTo>
                    <a:cubicBezTo>
                      <a:pt x="7803" y="0"/>
                      <a:pt x="474" y="12216"/>
                      <a:pt x="474" y="24433"/>
                    </a:cubicBezTo>
                    <a:cubicBezTo>
                      <a:pt x="-1970" y="39092"/>
                      <a:pt x="5360" y="51308"/>
                      <a:pt x="15133" y="63525"/>
                    </a:cubicBezTo>
                    <a:cubicBezTo>
                      <a:pt x="7803" y="53752"/>
                      <a:pt x="5360" y="41536"/>
                      <a:pt x="10247" y="29319"/>
                    </a:cubicBezTo>
                    <a:cubicBezTo>
                      <a:pt x="15133" y="19546"/>
                      <a:pt x="24906" y="9773"/>
                      <a:pt x="34679" y="733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2" name="Freeform: Shape 3491">
                <a:extLst>
                  <a:ext uri="{FF2B5EF4-FFF2-40B4-BE49-F238E27FC236}">
                    <a16:creationId xmlns:a16="http://schemas.microsoft.com/office/drawing/2014/main" id="{C59B772E-EBDC-4746-B891-C96A68F2237D}"/>
                  </a:ext>
                </a:extLst>
              </p:cNvPr>
              <p:cNvSpPr/>
              <p:nvPr/>
            </p:nvSpPr>
            <p:spPr>
              <a:xfrm>
                <a:off x="216381" y="2311927"/>
                <a:ext cx="91513" cy="88271"/>
              </a:xfrm>
              <a:custGeom>
                <a:avLst/>
                <a:gdLst>
                  <a:gd name="connsiteX0" fmla="*/ 57308 w 91513"/>
                  <a:gd name="connsiteY0" fmla="*/ 19861 h 88271"/>
                  <a:gd name="connsiteX1" fmla="*/ 27988 w 91513"/>
                  <a:gd name="connsiteY1" fmla="*/ 315 h 88271"/>
                  <a:gd name="connsiteX2" fmla="*/ 1113 w 91513"/>
                  <a:gd name="connsiteY2" fmla="*/ 22304 h 88271"/>
                  <a:gd name="connsiteX3" fmla="*/ 18215 w 91513"/>
                  <a:gd name="connsiteY3" fmla="*/ 83386 h 88271"/>
                  <a:gd name="connsiteX4" fmla="*/ 20659 w 91513"/>
                  <a:gd name="connsiteY4" fmla="*/ 88272 h 88271"/>
                  <a:gd name="connsiteX5" fmla="*/ 18215 w 91513"/>
                  <a:gd name="connsiteY5" fmla="*/ 83386 h 88271"/>
                  <a:gd name="connsiteX6" fmla="*/ 13329 w 91513"/>
                  <a:gd name="connsiteY6" fmla="*/ 49180 h 88271"/>
                  <a:gd name="connsiteX7" fmla="*/ 47535 w 91513"/>
                  <a:gd name="connsiteY7" fmla="*/ 34520 h 88271"/>
                  <a:gd name="connsiteX8" fmla="*/ 74411 w 91513"/>
                  <a:gd name="connsiteY8" fmla="*/ 51623 h 88271"/>
                  <a:gd name="connsiteX9" fmla="*/ 91513 w 91513"/>
                  <a:gd name="connsiteY9" fmla="*/ 71169 h 88271"/>
                  <a:gd name="connsiteX10" fmla="*/ 86627 w 91513"/>
                  <a:gd name="connsiteY10" fmla="*/ 63839 h 88271"/>
                  <a:gd name="connsiteX11" fmla="*/ 57308 w 91513"/>
                  <a:gd name="connsiteY11" fmla="*/ 19861 h 88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1513" h="88271">
                    <a:moveTo>
                      <a:pt x="57308" y="19861"/>
                    </a:moveTo>
                    <a:cubicBezTo>
                      <a:pt x="49978" y="12531"/>
                      <a:pt x="40205" y="315"/>
                      <a:pt x="27988" y="315"/>
                    </a:cubicBezTo>
                    <a:cubicBezTo>
                      <a:pt x="15772" y="-2129"/>
                      <a:pt x="3556" y="10087"/>
                      <a:pt x="1113" y="22304"/>
                    </a:cubicBezTo>
                    <a:cubicBezTo>
                      <a:pt x="-3774" y="44293"/>
                      <a:pt x="8442" y="66283"/>
                      <a:pt x="18215" y="83386"/>
                    </a:cubicBezTo>
                    <a:cubicBezTo>
                      <a:pt x="18215" y="85829"/>
                      <a:pt x="20659" y="85829"/>
                      <a:pt x="20659" y="88272"/>
                    </a:cubicBezTo>
                    <a:cubicBezTo>
                      <a:pt x="20659" y="85829"/>
                      <a:pt x="18215" y="85829"/>
                      <a:pt x="18215" y="83386"/>
                    </a:cubicBezTo>
                    <a:cubicBezTo>
                      <a:pt x="13329" y="71169"/>
                      <a:pt x="13329" y="58953"/>
                      <a:pt x="13329" y="49180"/>
                    </a:cubicBezTo>
                    <a:cubicBezTo>
                      <a:pt x="23102" y="32077"/>
                      <a:pt x="35318" y="27190"/>
                      <a:pt x="47535" y="34520"/>
                    </a:cubicBezTo>
                    <a:cubicBezTo>
                      <a:pt x="57308" y="36964"/>
                      <a:pt x="67081" y="44293"/>
                      <a:pt x="74411" y="51623"/>
                    </a:cubicBezTo>
                    <a:cubicBezTo>
                      <a:pt x="79297" y="56510"/>
                      <a:pt x="86627" y="63839"/>
                      <a:pt x="91513" y="71169"/>
                    </a:cubicBezTo>
                    <a:cubicBezTo>
                      <a:pt x="89070" y="68726"/>
                      <a:pt x="89070" y="66283"/>
                      <a:pt x="86627" y="63839"/>
                    </a:cubicBezTo>
                    <a:cubicBezTo>
                      <a:pt x="79297" y="46736"/>
                      <a:pt x="69524" y="32077"/>
                      <a:pt x="57308" y="19861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3" name="Freeform: Shape 3492">
                <a:extLst>
                  <a:ext uri="{FF2B5EF4-FFF2-40B4-BE49-F238E27FC236}">
                    <a16:creationId xmlns:a16="http://schemas.microsoft.com/office/drawing/2014/main" id="{C15FAC76-793B-4A75-9DB4-888734BA2613}"/>
                  </a:ext>
                </a:extLst>
              </p:cNvPr>
              <p:cNvSpPr/>
              <p:nvPr/>
            </p:nvSpPr>
            <p:spPr>
              <a:xfrm>
                <a:off x="124429" y="2425728"/>
                <a:ext cx="97951" cy="138170"/>
              </a:xfrm>
              <a:custGeom>
                <a:avLst/>
                <a:gdLst>
                  <a:gd name="connsiteX0" fmla="*/ 78405 w 97951"/>
                  <a:gd name="connsiteY0" fmla="*/ 40440 h 138170"/>
                  <a:gd name="connsiteX1" fmla="*/ 49086 w 97951"/>
                  <a:gd name="connsiteY1" fmla="*/ 3791 h 138170"/>
                  <a:gd name="connsiteX2" fmla="*/ 5107 w 97951"/>
                  <a:gd name="connsiteY2" fmla="*/ 30666 h 138170"/>
                  <a:gd name="connsiteX3" fmla="*/ 2664 w 97951"/>
                  <a:gd name="connsiteY3" fmla="*/ 101521 h 138170"/>
                  <a:gd name="connsiteX4" fmla="*/ 14880 w 97951"/>
                  <a:gd name="connsiteY4" fmla="*/ 138170 h 138170"/>
                  <a:gd name="connsiteX5" fmla="*/ 34426 w 97951"/>
                  <a:gd name="connsiteY5" fmla="*/ 20893 h 138170"/>
                  <a:gd name="connsiteX6" fmla="*/ 53972 w 97951"/>
                  <a:gd name="connsiteY6" fmla="*/ 23336 h 138170"/>
                  <a:gd name="connsiteX7" fmla="*/ 85735 w 97951"/>
                  <a:gd name="connsiteY7" fmla="*/ 64872 h 138170"/>
                  <a:gd name="connsiteX8" fmla="*/ 97951 w 97951"/>
                  <a:gd name="connsiteY8" fmla="*/ 106408 h 138170"/>
                  <a:gd name="connsiteX9" fmla="*/ 78405 w 97951"/>
                  <a:gd name="connsiteY9" fmla="*/ 40440 h 138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7951" h="138170">
                    <a:moveTo>
                      <a:pt x="78405" y="40440"/>
                    </a:moveTo>
                    <a:cubicBezTo>
                      <a:pt x="71075" y="25780"/>
                      <a:pt x="63745" y="11120"/>
                      <a:pt x="49086" y="3791"/>
                    </a:cubicBezTo>
                    <a:cubicBezTo>
                      <a:pt x="27096" y="-8426"/>
                      <a:pt x="9993" y="11120"/>
                      <a:pt x="5107" y="30666"/>
                    </a:cubicBezTo>
                    <a:cubicBezTo>
                      <a:pt x="220" y="52656"/>
                      <a:pt x="-2223" y="79532"/>
                      <a:pt x="2664" y="101521"/>
                    </a:cubicBezTo>
                    <a:cubicBezTo>
                      <a:pt x="5107" y="113738"/>
                      <a:pt x="9993" y="125954"/>
                      <a:pt x="14880" y="138170"/>
                    </a:cubicBezTo>
                    <a:cubicBezTo>
                      <a:pt x="5107" y="99078"/>
                      <a:pt x="2664" y="35553"/>
                      <a:pt x="34426" y="20893"/>
                    </a:cubicBezTo>
                    <a:cubicBezTo>
                      <a:pt x="39313" y="18450"/>
                      <a:pt x="46642" y="18450"/>
                      <a:pt x="53972" y="23336"/>
                    </a:cubicBezTo>
                    <a:cubicBezTo>
                      <a:pt x="71075" y="30666"/>
                      <a:pt x="80848" y="47769"/>
                      <a:pt x="85735" y="64872"/>
                    </a:cubicBezTo>
                    <a:cubicBezTo>
                      <a:pt x="90621" y="77089"/>
                      <a:pt x="93065" y="91748"/>
                      <a:pt x="97951" y="106408"/>
                    </a:cubicBezTo>
                    <a:cubicBezTo>
                      <a:pt x="95508" y="81975"/>
                      <a:pt x="88178" y="59986"/>
                      <a:pt x="78405" y="4044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4" name="Freeform: Shape 3493">
                <a:extLst>
                  <a:ext uri="{FF2B5EF4-FFF2-40B4-BE49-F238E27FC236}">
                    <a16:creationId xmlns:a16="http://schemas.microsoft.com/office/drawing/2014/main" id="{24B6679B-E946-424D-A343-B2D09DDE01B7}"/>
                  </a:ext>
                </a:extLst>
              </p:cNvPr>
              <p:cNvSpPr/>
              <p:nvPr/>
            </p:nvSpPr>
            <p:spPr>
              <a:xfrm>
                <a:off x="-190532" y="2319385"/>
                <a:ext cx="223206" cy="78370"/>
              </a:xfrm>
              <a:custGeom>
                <a:avLst/>
                <a:gdLst>
                  <a:gd name="connsiteX0" fmla="*/ 151483 w 223206"/>
                  <a:gd name="connsiteY0" fmla="*/ 78371 h 78370"/>
                  <a:gd name="connsiteX1" fmla="*/ 193018 w 223206"/>
                  <a:gd name="connsiteY1" fmla="*/ 66155 h 78370"/>
                  <a:gd name="connsiteX2" fmla="*/ 219894 w 223206"/>
                  <a:gd name="connsiteY2" fmla="*/ 19732 h 78370"/>
                  <a:gd name="connsiteX3" fmla="*/ 151483 w 223206"/>
                  <a:gd name="connsiteY3" fmla="*/ 2629 h 78370"/>
                  <a:gd name="connsiteX4" fmla="*/ 83071 w 223206"/>
                  <a:gd name="connsiteY4" fmla="*/ 17289 h 78370"/>
                  <a:gd name="connsiteX5" fmla="*/ 0 w 223206"/>
                  <a:gd name="connsiteY5" fmla="*/ 41722 h 78370"/>
                  <a:gd name="connsiteX6" fmla="*/ 31762 w 223206"/>
                  <a:gd name="connsiteY6" fmla="*/ 31949 h 78370"/>
                  <a:gd name="connsiteX7" fmla="*/ 171029 w 223206"/>
                  <a:gd name="connsiteY7" fmla="*/ 12403 h 78370"/>
                  <a:gd name="connsiteX8" fmla="*/ 197905 w 223206"/>
                  <a:gd name="connsiteY8" fmla="*/ 29506 h 78370"/>
                  <a:gd name="connsiteX9" fmla="*/ 183245 w 223206"/>
                  <a:gd name="connsiteY9" fmla="*/ 68598 h 78370"/>
                  <a:gd name="connsiteX10" fmla="*/ 151483 w 223206"/>
                  <a:gd name="connsiteY10" fmla="*/ 78371 h 78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3206" h="78370">
                    <a:moveTo>
                      <a:pt x="151483" y="78371"/>
                    </a:moveTo>
                    <a:cubicBezTo>
                      <a:pt x="166142" y="75928"/>
                      <a:pt x="180802" y="73485"/>
                      <a:pt x="193018" y="66155"/>
                    </a:cubicBezTo>
                    <a:cubicBezTo>
                      <a:pt x="207678" y="58825"/>
                      <a:pt x="232111" y="39279"/>
                      <a:pt x="219894" y="19732"/>
                    </a:cubicBezTo>
                    <a:cubicBezTo>
                      <a:pt x="205235" y="-2257"/>
                      <a:pt x="175915" y="-2257"/>
                      <a:pt x="151483" y="2629"/>
                    </a:cubicBezTo>
                    <a:cubicBezTo>
                      <a:pt x="129493" y="5073"/>
                      <a:pt x="105061" y="12403"/>
                      <a:pt x="83071" y="17289"/>
                    </a:cubicBezTo>
                    <a:cubicBezTo>
                      <a:pt x="53752" y="24619"/>
                      <a:pt x="26876" y="31949"/>
                      <a:pt x="0" y="41722"/>
                    </a:cubicBezTo>
                    <a:cubicBezTo>
                      <a:pt x="9773" y="39279"/>
                      <a:pt x="21989" y="34392"/>
                      <a:pt x="31762" y="31949"/>
                    </a:cubicBezTo>
                    <a:cubicBezTo>
                      <a:pt x="75741" y="19732"/>
                      <a:pt x="127050" y="5073"/>
                      <a:pt x="171029" y="12403"/>
                    </a:cubicBezTo>
                    <a:cubicBezTo>
                      <a:pt x="183245" y="14846"/>
                      <a:pt x="193018" y="19732"/>
                      <a:pt x="197905" y="29506"/>
                    </a:cubicBezTo>
                    <a:cubicBezTo>
                      <a:pt x="202791" y="46608"/>
                      <a:pt x="197905" y="61268"/>
                      <a:pt x="183245" y="68598"/>
                    </a:cubicBezTo>
                    <a:cubicBezTo>
                      <a:pt x="173472" y="73485"/>
                      <a:pt x="163699" y="75928"/>
                      <a:pt x="151483" y="78371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5" name="Freeform: Shape 3494">
                <a:extLst>
                  <a:ext uri="{FF2B5EF4-FFF2-40B4-BE49-F238E27FC236}">
                    <a16:creationId xmlns:a16="http://schemas.microsoft.com/office/drawing/2014/main" id="{AEA7ACCF-1127-4F2D-BA0F-6C8960F0E796}"/>
                  </a:ext>
                </a:extLst>
              </p:cNvPr>
              <p:cNvSpPr/>
              <p:nvPr/>
            </p:nvSpPr>
            <p:spPr>
              <a:xfrm>
                <a:off x="-34163" y="2265819"/>
                <a:ext cx="63525" cy="4886"/>
              </a:xfrm>
              <a:custGeom>
                <a:avLst/>
                <a:gdLst>
                  <a:gd name="connsiteX0" fmla="*/ 0 w 63525"/>
                  <a:gd name="connsiteY0" fmla="*/ 0 h 4886"/>
                  <a:gd name="connsiteX1" fmla="*/ 34206 w 63525"/>
                  <a:gd name="connsiteY1" fmla="*/ 4887 h 4886"/>
                  <a:gd name="connsiteX2" fmla="*/ 63525 w 63525"/>
                  <a:gd name="connsiteY2" fmla="*/ 4887 h 4886"/>
                  <a:gd name="connsiteX3" fmla="*/ 0 w 63525"/>
                  <a:gd name="connsiteY3" fmla="*/ 0 h 4886"/>
                  <a:gd name="connsiteX4" fmla="*/ 0 w 63525"/>
                  <a:gd name="connsiteY4" fmla="*/ 0 h 4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525" h="4886">
                    <a:moveTo>
                      <a:pt x="0" y="0"/>
                    </a:moveTo>
                    <a:cubicBezTo>
                      <a:pt x="12216" y="2443"/>
                      <a:pt x="21989" y="2443"/>
                      <a:pt x="34206" y="4887"/>
                    </a:cubicBezTo>
                    <a:cubicBezTo>
                      <a:pt x="43979" y="4887"/>
                      <a:pt x="53752" y="4887"/>
                      <a:pt x="63525" y="4887"/>
                    </a:cubicBezTo>
                    <a:cubicBezTo>
                      <a:pt x="41536" y="4887"/>
                      <a:pt x="19546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6" name="Freeform: Shape 3495">
                <a:extLst>
                  <a:ext uri="{FF2B5EF4-FFF2-40B4-BE49-F238E27FC236}">
                    <a16:creationId xmlns:a16="http://schemas.microsoft.com/office/drawing/2014/main" id="{7F3A1A03-151D-4222-8C09-115084E4FBD5}"/>
                  </a:ext>
                </a:extLst>
              </p:cNvPr>
              <p:cNvSpPr/>
              <p:nvPr/>
            </p:nvSpPr>
            <p:spPr>
              <a:xfrm>
                <a:off x="-80585" y="1945751"/>
                <a:ext cx="237047" cy="194623"/>
              </a:xfrm>
              <a:custGeom>
                <a:avLst/>
                <a:gdLst>
                  <a:gd name="connsiteX0" fmla="*/ 183245 w 237047"/>
                  <a:gd name="connsiteY0" fmla="*/ 193018 h 194623"/>
                  <a:gd name="connsiteX1" fmla="*/ 222337 w 237047"/>
                  <a:gd name="connsiteY1" fmla="*/ 190575 h 194623"/>
                  <a:gd name="connsiteX2" fmla="*/ 207678 w 237047"/>
                  <a:gd name="connsiteY2" fmla="*/ 119720 h 194623"/>
                  <a:gd name="connsiteX3" fmla="*/ 0 w 237047"/>
                  <a:gd name="connsiteY3" fmla="*/ 0 h 194623"/>
                  <a:gd name="connsiteX4" fmla="*/ 65968 w 237047"/>
                  <a:gd name="connsiteY4" fmla="*/ 36649 h 194623"/>
                  <a:gd name="connsiteX5" fmla="*/ 173472 w 237047"/>
                  <a:gd name="connsiteY5" fmla="*/ 112390 h 194623"/>
                  <a:gd name="connsiteX6" fmla="*/ 210121 w 237047"/>
                  <a:gd name="connsiteY6" fmla="*/ 153926 h 194623"/>
                  <a:gd name="connsiteX7" fmla="*/ 183245 w 237047"/>
                  <a:gd name="connsiteY7" fmla="*/ 193018 h 194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37047" h="194623">
                    <a:moveTo>
                      <a:pt x="183245" y="193018"/>
                    </a:moveTo>
                    <a:cubicBezTo>
                      <a:pt x="195462" y="195462"/>
                      <a:pt x="210121" y="195462"/>
                      <a:pt x="222337" y="190575"/>
                    </a:cubicBezTo>
                    <a:cubicBezTo>
                      <a:pt x="256543" y="175915"/>
                      <a:pt x="222337" y="134380"/>
                      <a:pt x="207678" y="119720"/>
                    </a:cubicBezTo>
                    <a:cubicBezTo>
                      <a:pt x="151483" y="58638"/>
                      <a:pt x="75741" y="26876"/>
                      <a:pt x="0" y="0"/>
                    </a:cubicBezTo>
                    <a:cubicBezTo>
                      <a:pt x="21989" y="12216"/>
                      <a:pt x="46422" y="24433"/>
                      <a:pt x="65968" y="36649"/>
                    </a:cubicBezTo>
                    <a:cubicBezTo>
                      <a:pt x="102617" y="58638"/>
                      <a:pt x="141710" y="80628"/>
                      <a:pt x="173472" y="112390"/>
                    </a:cubicBezTo>
                    <a:cubicBezTo>
                      <a:pt x="185688" y="124607"/>
                      <a:pt x="200348" y="139266"/>
                      <a:pt x="210121" y="153926"/>
                    </a:cubicBezTo>
                    <a:cubicBezTo>
                      <a:pt x="229667" y="183245"/>
                      <a:pt x="210121" y="193018"/>
                      <a:pt x="183245" y="193018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7" name="Freeform: Shape 3496">
                <a:extLst>
                  <a:ext uri="{FF2B5EF4-FFF2-40B4-BE49-F238E27FC236}">
                    <a16:creationId xmlns:a16="http://schemas.microsoft.com/office/drawing/2014/main" id="{947EAE31-3517-486E-A16D-98F6D8B2B6E7}"/>
                  </a:ext>
                </a:extLst>
              </p:cNvPr>
              <p:cNvSpPr/>
              <p:nvPr/>
            </p:nvSpPr>
            <p:spPr>
              <a:xfrm>
                <a:off x="-4843" y="1874896"/>
                <a:ext cx="243444" cy="159824"/>
              </a:xfrm>
              <a:custGeom>
                <a:avLst/>
                <a:gdLst>
                  <a:gd name="connsiteX0" fmla="*/ 188132 w 243444"/>
                  <a:gd name="connsiteY0" fmla="*/ 136823 h 159824"/>
                  <a:gd name="connsiteX1" fmla="*/ 129493 w 243444"/>
                  <a:gd name="connsiteY1" fmla="*/ 100174 h 159824"/>
                  <a:gd name="connsiteX2" fmla="*/ 80628 w 243444"/>
                  <a:gd name="connsiteY2" fmla="*/ 65968 h 159824"/>
                  <a:gd name="connsiteX3" fmla="*/ 80628 w 243444"/>
                  <a:gd name="connsiteY3" fmla="*/ 65968 h 159824"/>
                  <a:gd name="connsiteX4" fmla="*/ 0 w 243444"/>
                  <a:gd name="connsiteY4" fmla="*/ 0 h 159824"/>
                  <a:gd name="connsiteX5" fmla="*/ 141710 w 243444"/>
                  <a:gd name="connsiteY5" fmla="*/ 124607 h 159824"/>
                  <a:gd name="connsiteX6" fmla="*/ 205235 w 243444"/>
                  <a:gd name="connsiteY6" fmla="*/ 156369 h 159824"/>
                  <a:gd name="connsiteX7" fmla="*/ 234554 w 243444"/>
                  <a:gd name="connsiteY7" fmla="*/ 158813 h 159824"/>
                  <a:gd name="connsiteX8" fmla="*/ 239440 w 243444"/>
                  <a:gd name="connsiteY8" fmla="*/ 129493 h 159824"/>
                  <a:gd name="connsiteX9" fmla="*/ 180802 w 243444"/>
                  <a:gd name="connsiteY9" fmla="*/ 48865 h 159824"/>
                  <a:gd name="connsiteX10" fmla="*/ 219894 w 243444"/>
                  <a:gd name="connsiteY10" fmla="*/ 109947 h 159824"/>
                  <a:gd name="connsiteX11" fmla="*/ 188132 w 243444"/>
                  <a:gd name="connsiteY11" fmla="*/ 136823 h 159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43444" h="159824">
                    <a:moveTo>
                      <a:pt x="188132" y="136823"/>
                    </a:moveTo>
                    <a:cubicBezTo>
                      <a:pt x="168586" y="127050"/>
                      <a:pt x="149039" y="114834"/>
                      <a:pt x="129493" y="100174"/>
                    </a:cubicBezTo>
                    <a:cubicBezTo>
                      <a:pt x="112390" y="87958"/>
                      <a:pt x="95288" y="75741"/>
                      <a:pt x="80628" y="65968"/>
                    </a:cubicBezTo>
                    <a:cubicBezTo>
                      <a:pt x="80628" y="65968"/>
                      <a:pt x="80628" y="65968"/>
                      <a:pt x="80628" y="65968"/>
                    </a:cubicBezTo>
                    <a:cubicBezTo>
                      <a:pt x="56195" y="43979"/>
                      <a:pt x="26876" y="21989"/>
                      <a:pt x="0" y="0"/>
                    </a:cubicBezTo>
                    <a:cubicBezTo>
                      <a:pt x="43979" y="43979"/>
                      <a:pt x="87958" y="90401"/>
                      <a:pt x="141710" y="124607"/>
                    </a:cubicBezTo>
                    <a:cubicBezTo>
                      <a:pt x="161256" y="136823"/>
                      <a:pt x="180802" y="151483"/>
                      <a:pt x="205235" y="156369"/>
                    </a:cubicBezTo>
                    <a:cubicBezTo>
                      <a:pt x="215008" y="158813"/>
                      <a:pt x="224781" y="161256"/>
                      <a:pt x="234554" y="158813"/>
                    </a:cubicBezTo>
                    <a:cubicBezTo>
                      <a:pt x="246770" y="153926"/>
                      <a:pt x="244327" y="139266"/>
                      <a:pt x="239440" y="129493"/>
                    </a:cubicBezTo>
                    <a:cubicBezTo>
                      <a:pt x="229667" y="97731"/>
                      <a:pt x="205235" y="73298"/>
                      <a:pt x="180802" y="48865"/>
                    </a:cubicBezTo>
                    <a:cubicBezTo>
                      <a:pt x="197905" y="68411"/>
                      <a:pt x="212564" y="87958"/>
                      <a:pt x="219894" y="109947"/>
                    </a:cubicBezTo>
                    <a:cubicBezTo>
                      <a:pt x="229667" y="141710"/>
                      <a:pt x="212564" y="151483"/>
                      <a:pt x="188132" y="136823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8" name="Freeform: Shape 3497">
                <a:extLst>
                  <a:ext uri="{FF2B5EF4-FFF2-40B4-BE49-F238E27FC236}">
                    <a16:creationId xmlns:a16="http://schemas.microsoft.com/office/drawing/2014/main" id="{F3AC272C-7A9B-4411-85BF-17D384526790}"/>
                  </a:ext>
                </a:extLst>
              </p:cNvPr>
              <p:cNvSpPr/>
              <p:nvPr/>
            </p:nvSpPr>
            <p:spPr>
              <a:xfrm>
                <a:off x="399439" y="1978994"/>
                <a:ext cx="226080" cy="90371"/>
              </a:xfrm>
              <a:custGeom>
                <a:avLst/>
                <a:gdLst>
                  <a:gd name="connsiteX0" fmla="*/ 191875 w 226080"/>
                  <a:gd name="connsiteY0" fmla="*/ 5849 h 90371"/>
                  <a:gd name="connsiteX1" fmla="*/ 226081 w 226080"/>
                  <a:gd name="connsiteY1" fmla="*/ 5849 h 90371"/>
                  <a:gd name="connsiteX2" fmla="*/ 84371 w 226080"/>
                  <a:gd name="connsiteY2" fmla="*/ 3406 h 90371"/>
                  <a:gd name="connsiteX3" fmla="*/ 3743 w 226080"/>
                  <a:gd name="connsiteY3" fmla="*/ 40055 h 90371"/>
                  <a:gd name="connsiteX4" fmla="*/ 35506 w 226080"/>
                  <a:gd name="connsiteY4" fmla="*/ 86477 h 90371"/>
                  <a:gd name="connsiteX5" fmla="*/ 196761 w 226080"/>
                  <a:gd name="connsiteY5" fmla="*/ 69374 h 90371"/>
                  <a:gd name="connsiteX6" fmla="*/ 111247 w 226080"/>
                  <a:gd name="connsiteY6" fmla="*/ 71817 h 90371"/>
                  <a:gd name="connsiteX7" fmla="*/ 69711 w 226080"/>
                  <a:gd name="connsiteY7" fmla="*/ 71817 h 90371"/>
                  <a:gd name="connsiteX8" fmla="*/ 40392 w 226080"/>
                  <a:gd name="connsiteY8" fmla="*/ 69374 h 90371"/>
                  <a:gd name="connsiteX9" fmla="*/ 33062 w 226080"/>
                  <a:gd name="connsiteY9" fmla="*/ 40055 h 90371"/>
                  <a:gd name="connsiteX10" fmla="*/ 191875 w 226080"/>
                  <a:gd name="connsiteY10" fmla="*/ 5849 h 90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6080" h="90371">
                    <a:moveTo>
                      <a:pt x="191875" y="5849"/>
                    </a:moveTo>
                    <a:cubicBezTo>
                      <a:pt x="204091" y="5849"/>
                      <a:pt x="213864" y="5849"/>
                      <a:pt x="226081" y="5849"/>
                    </a:cubicBezTo>
                    <a:cubicBezTo>
                      <a:pt x="179659" y="-1481"/>
                      <a:pt x="130793" y="-1481"/>
                      <a:pt x="84371" y="3406"/>
                    </a:cubicBezTo>
                    <a:cubicBezTo>
                      <a:pt x="57495" y="5849"/>
                      <a:pt x="15959" y="13179"/>
                      <a:pt x="3743" y="40055"/>
                    </a:cubicBezTo>
                    <a:cubicBezTo>
                      <a:pt x="-8473" y="66931"/>
                      <a:pt x="11073" y="81590"/>
                      <a:pt x="35506" y="86477"/>
                    </a:cubicBezTo>
                    <a:cubicBezTo>
                      <a:pt x="89258" y="98693"/>
                      <a:pt x="143010" y="79147"/>
                      <a:pt x="196761" y="69374"/>
                    </a:cubicBezTo>
                    <a:cubicBezTo>
                      <a:pt x="167442" y="71817"/>
                      <a:pt x="140566" y="74260"/>
                      <a:pt x="111247" y="71817"/>
                    </a:cubicBezTo>
                    <a:cubicBezTo>
                      <a:pt x="96587" y="71817"/>
                      <a:pt x="84371" y="71817"/>
                      <a:pt x="69711" y="71817"/>
                    </a:cubicBezTo>
                    <a:cubicBezTo>
                      <a:pt x="59938" y="71817"/>
                      <a:pt x="50165" y="71817"/>
                      <a:pt x="40392" y="69374"/>
                    </a:cubicBezTo>
                    <a:cubicBezTo>
                      <a:pt x="25733" y="66931"/>
                      <a:pt x="25733" y="49828"/>
                      <a:pt x="33062" y="40055"/>
                    </a:cubicBezTo>
                    <a:cubicBezTo>
                      <a:pt x="74598" y="5849"/>
                      <a:pt x="145453" y="5849"/>
                      <a:pt x="191875" y="5849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9" name="Freeform: Shape 3498">
                <a:extLst>
                  <a:ext uri="{FF2B5EF4-FFF2-40B4-BE49-F238E27FC236}">
                    <a16:creationId xmlns:a16="http://schemas.microsoft.com/office/drawing/2014/main" id="{177C1163-EE3C-49E7-8E8F-EEB70B868CE0}"/>
                  </a:ext>
                </a:extLst>
              </p:cNvPr>
              <p:cNvSpPr/>
              <p:nvPr/>
            </p:nvSpPr>
            <p:spPr>
              <a:xfrm>
                <a:off x="417881" y="1811371"/>
                <a:ext cx="141669" cy="122988"/>
              </a:xfrm>
              <a:custGeom>
                <a:avLst/>
                <a:gdLst>
                  <a:gd name="connsiteX0" fmla="*/ 141670 w 141669"/>
                  <a:gd name="connsiteY0" fmla="*/ 0 h 122988"/>
                  <a:gd name="connsiteX1" fmla="*/ 102577 w 141669"/>
                  <a:gd name="connsiteY1" fmla="*/ 2443 h 122988"/>
                  <a:gd name="connsiteX2" fmla="*/ 21949 w 141669"/>
                  <a:gd name="connsiteY2" fmla="*/ 39092 h 122988"/>
                  <a:gd name="connsiteX3" fmla="*/ 12176 w 141669"/>
                  <a:gd name="connsiteY3" fmla="*/ 107504 h 122988"/>
                  <a:gd name="connsiteX4" fmla="*/ 80588 w 141669"/>
                  <a:gd name="connsiteY4" fmla="*/ 122163 h 122988"/>
                  <a:gd name="connsiteX5" fmla="*/ 141670 w 141669"/>
                  <a:gd name="connsiteY5" fmla="*/ 112390 h 122988"/>
                  <a:gd name="connsiteX6" fmla="*/ 117237 w 141669"/>
                  <a:gd name="connsiteY6" fmla="*/ 114834 h 122988"/>
                  <a:gd name="connsiteX7" fmla="*/ 29279 w 141669"/>
                  <a:gd name="connsiteY7" fmla="*/ 97731 h 122988"/>
                  <a:gd name="connsiteX8" fmla="*/ 46382 w 141669"/>
                  <a:gd name="connsiteY8" fmla="*/ 36649 h 122988"/>
                  <a:gd name="connsiteX9" fmla="*/ 141670 w 141669"/>
                  <a:gd name="connsiteY9" fmla="*/ 0 h 122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1669" h="122988">
                    <a:moveTo>
                      <a:pt x="141670" y="0"/>
                    </a:moveTo>
                    <a:cubicBezTo>
                      <a:pt x="129453" y="0"/>
                      <a:pt x="114794" y="0"/>
                      <a:pt x="102577" y="2443"/>
                    </a:cubicBezTo>
                    <a:cubicBezTo>
                      <a:pt x="73258" y="7330"/>
                      <a:pt x="41496" y="19546"/>
                      <a:pt x="21949" y="39092"/>
                    </a:cubicBezTo>
                    <a:cubicBezTo>
                      <a:pt x="4847" y="56195"/>
                      <a:pt x="-12256" y="87958"/>
                      <a:pt x="12176" y="107504"/>
                    </a:cubicBezTo>
                    <a:cubicBezTo>
                      <a:pt x="29279" y="122163"/>
                      <a:pt x="56155" y="124607"/>
                      <a:pt x="80588" y="122163"/>
                    </a:cubicBezTo>
                    <a:cubicBezTo>
                      <a:pt x="102577" y="119720"/>
                      <a:pt x="122124" y="117277"/>
                      <a:pt x="141670" y="112390"/>
                    </a:cubicBezTo>
                    <a:cubicBezTo>
                      <a:pt x="131897" y="112390"/>
                      <a:pt x="124567" y="114834"/>
                      <a:pt x="117237" y="114834"/>
                    </a:cubicBezTo>
                    <a:cubicBezTo>
                      <a:pt x="87918" y="117277"/>
                      <a:pt x="51269" y="117277"/>
                      <a:pt x="29279" y="97731"/>
                    </a:cubicBezTo>
                    <a:cubicBezTo>
                      <a:pt x="7290" y="75741"/>
                      <a:pt x="26836" y="51309"/>
                      <a:pt x="46382" y="36649"/>
                    </a:cubicBezTo>
                    <a:cubicBezTo>
                      <a:pt x="73258" y="17103"/>
                      <a:pt x="107464" y="7330"/>
                      <a:pt x="141670" y="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00" name="Graphic 2886">
              <a:extLst>
                <a:ext uri="{FF2B5EF4-FFF2-40B4-BE49-F238E27FC236}">
                  <a16:creationId xmlns:a16="http://schemas.microsoft.com/office/drawing/2014/main" id="{35E4DA33-BD0B-4659-9A74-82C0537A2DB1}"/>
                </a:ext>
              </a:extLst>
            </p:cNvPr>
            <p:cNvGrpSpPr/>
            <p:nvPr/>
          </p:nvGrpSpPr>
          <p:grpSpPr>
            <a:xfrm>
              <a:off x="-406188" y="1223154"/>
              <a:ext cx="799598" cy="1819205"/>
              <a:chOff x="-406188" y="1223154"/>
              <a:chExt cx="799598" cy="1819205"/>
            </a:xfrm>
            <a:solidFill>
              <a:srgbClr val="E6FFA9">
                <a:alpha val="40000"/>
              </a:srgbClr>
            </a:solidFill>
          </p:grpSpPr>
          <p:sp>
            <p:nvSpPr>
              <p:cNvPr id="3501" name="Freeform: Shape 3500">
                <a:extLst>
                  <a:ext uri="{FF2B5EF4-FFF2-40B4-BE49-F238E27FC236}">
                    <a16:creationId xmlns:a16="http://schemas.microsoft.com/office/drawing/2014/main" id="{78E81368-E0AE-4AE9-BBEA-40E3FA5A2282}"/>
                  </a:ext>
                </a:extLst>
              </p:cNvPr>
              <p:cNvSpPr/>
              <p:nvPr/>
            </p:nvSpPr>
            <p:spPr>
              <a:xfrm>
                <a:off x="-243093" y="2786846"/>
                <a:ext cx="128302" cy="255513"/>
              </a:xfrm>
              <a:custGeom>
                <a:avLst/>
                <a:gdLst>
                  <a:gd name="connsiteX0" fmla="*/ 23242 w 128302"/>
                  <a:gd name="connsiteY0" fmla="*/ 248603 h 255513"/>
                  <a:gd name="connsiteX1" fmla="*/ 37901 w 128302"/>
                  <a:gd name="connsiteY1" fmla="*/ 180191 h 255513"/>
                  <a:gd name="connsiteX2" fmla="*/ 67221 w 128302"/>
                  <a:gd name="connsiteY2" fmla="*/ 119110 h 255513"/>
                  <a:gd name="connsiteX3" fmla="*/ 128302 w 128302"/>
                  <a:gd name="connsiteY3" fmla="*/ 1833 h 255513"/>
                  <a:gd name="connsiteX4" fmla="*/ 125859 w 128302"/>
                  <a:gd name="connsiteY4" fmla="*/ 1833 h 255513"/>
                  <a:gd name="connsiteX5" fmla="*/ 11025 w 128302"/>
                  <a:gd name="connsiteY5" fmla="*/ 253489 h 255513"/>
                  <a:gd name="connsiteX6" fmla="*/ 23242 w 128302"/>
                  <a:gd name="connsiteY6" fmla="*/ 248603 h 255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8302" h="255513">
                    <a:moveTo>
                      <a:pt x="23242" y="248603"/>
                    </a:moveTo>
                    <a:cubicBezTo>
                      <a:pt x="28128" y="224170"/>
                      <a:pt x="30572" y="202181"/>
                      <a:pt x="37901" y="180191"/>
                    </a:cubicBezTo>
                    <a:cubicBezTo>
                      <a:pt x="45231" y="158202"/>
                      <a:pt x="57448" y="138655"/>
                      <a:pt x="67221" y="119110"/>
                    </a:cubicBezTo>
                    <a:cubicBezTo>
                      <a:pt x="86767" y="80017"/>
                      <a:pt x="106313" y="40925"/>
                      <a:pt x="128302" y="1833"/>
                    </a:cubicBezTo>
                    <a:cubicBezTo>
                      <a:pt x="128302" y="-611"/>
                      <a:pt x="125859" y="-611"/>
                      <a:pt x="125859" y="1833"/>
                    </a:cubicBezTo>
                    <a:cubicBezTo>
                      <a:pt x="64777" y="65357"/>
                      <a:pt x="-32953" y="155759"/>
                      <a:pt x="11025" y="253489"/>
                    </a:cubicBezTo>
                    <a:cubicBezTo>
                      <a:pt x="13469" y="258376"/>
                      <a:pt x="23242" y="253489"/>
                      <a:pt x="23242" y="248603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02" name="Freeform: Shape 3501">
                <a:extLst>
                  <a:ext uri="{FF2B5EF4-FFF2-40B4-BE49-F238E27FC236}">
                    <a16:creationId xmlns:a16="http://schemas.microsoft.com/office/drawing/2014/main" id="{DE7D59D0-8BD8-4C12-8E36-29C7684C081E}"/>
                  </a:ext>
                </a:extLst>
              </p:cNvPr>
              <p:cNvSpPr/>
              <p:nvPr/>
            </p:nvSpPr>
            <p:spPr>
              <a:xfrm>
                <a:off x="-406188" y="2019049"/>
                <a:ext cx="60299" cy="114307"/>
              </a:xfrm>
              <a:custGeom>
                <a:avLst/>
                <a:gdLst>
                  <a:gd name="connsiteX0" fmla="*/ 51958 w 60299"/>
                  <a:gd name="connsiteY0" fmla="*/ 102617 h 114307"/>
                  <a:gd name="connsiteX1" fmla="*/ 59287 w 60299"/>
                  <a:gd name="connsiteY1" fmla="*/ 4886 h 114307"/>
                  <a:gd name="connsiteX2" fmla="*/ 56844 w 60299"/>
                  <a:gd name="connsiteY2" fmla="*/ 0 h 114307"/>
                  <a:gd name="connsiteX3" fmla="*/ 29968 w 60299"/>
                  <a:gd name="connsiteY3" fmla="*/ 112390 h 114307"/>
                  <a:gd name="connsiteX4" fmla="*/ 51958 w 60299"/>
                  <a:gd name="connsiteY4" fmla="*/ 102617 h 114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299" h="114307">
                    <a:moveTo>
                      <a:pt x="51958" y="102617"/>
                    </a:moveTo>
                    <a:cubicBezTo>
                      <a:pt x="54401" y="70855"/>
                      <a:pt x="32411" y="31762"/>
                      <a:pt x="59287" y="4886"/>
                    </a:cubicBezTo>
                    <a:cubicBezTo>
                      <a:pt x="61731" y="2443"/>
                      <a:pt x="59287" y="0"/>
                      <a:pt x="56844" y="0"/>
                    </a:cubicBezTo>
                    <a:cubicBezTo>
                      <a:pt x="649" y="7330"/>
                      <a:pt x="-23784" y="83071"/>
                      <a:pt x="29968" y="112390"/>
                    </a:cubicBezTo>
                    <a:cubicBezTo>
                      <a:pt x="39741" y="117277"/>
                      <a:pt x="51958" y="112390"/>
                      <a:pt x="51958" y="102617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03" name="Freeform: Shape 3502">
                <a:extLst>
                  <a:ext uri="{FF2B5EF4-FFF2-40B4-BE49-F238E27FC236}">
                    <a16:creationId xmlns:a16="http://schemas.microsoft.com/office/drawing/2014/main" id="{01FB8D7E-F702-45CB-925B-BE113BD010BD}"/>
                  </a:ext>
                </a:extLst>
              </p:cNvPr>
              <p:cNvSpPr/>
              <p:nvPr/>
            </p:nvSpPr>
            <p:spPr>
              <a:xfrm>
                <a:off x="-396515" y="2243830"/>
                <a:ext cx="89791" cy="109947"/>
              </a:xfrm>
              <a:custGeom>
                <a:avLst/>
                <a:gdLst>
                  <a:gd name="connsiteX0" fmla="*/ 56943 w 89791"/>
                  <a:gd name="connsiteY0" fmla="*/ 97731 h 109947"/>
                  <a:gd name="connsiteX1" fmla="*/ 47170 w 89791"/>
                  <a:gd name="connsiteY1" fmla="*/ 46422 h 109947"/>
                  <a:gd name="connsiteX2" fmla="*/ 88706 w 89791"/>
                  <a:gd name="connsiteY2" fmla="*/ 2443 h 109947"/>
                  <a:gd name="connsiteX3" fmla="*/ 88706 w 89791"/>
                  <a:gd name="connsiteY3" fmla="*/ 0 h 109947"/>
                  <a:gd name="connsiteX4" fmla="*/ 3192 w 89791"/>
                  <a:gd name="connsiteY4" fmla="*/ 43979 h 109947"/>
                  <a:gd name="connsiteX5" fmla="*/ 49614 w 89791"/>
                  <a:gd name="connsiteY5" fmla="*/ 109947 h 109947"/>
                  <a:gd name="connsiteX6" fmla="*/ 56943 w 89791"/>
                  <a:gd name="connsiteY6" fmla="*/ 97731 h 109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791" h="109947">
                    <a:moveTo>
                      <a:pt x="56943" y="97731"/>
                    </a:moveTo>
                    <a:cubicBezTo>
                      <a:pt x="49614" y="80628"/>
                      <a:pt x="44727" y="65968"/>
                      <a:pt x="47170" y="46422"/>
                    </a:cubicBezTo>
                    <a:cubicBezTo>
                      <a:pt x="49614" y="26876"/>
                      <a:pt x="71603" y="9773"/>
                      <a:pt x="88706" y="2443"/>
                    </a:cubicBezTo>
                    <a:cubicBezTo>
                      <a:pt x="91149" y="0"/>
                      <a:pt x="88706" y="0"/>
                      <a:pt x="88706" y="0"/>
                    </a:cubicBezTo>
                    <a:cubicBezTo>
                      <a:pt x="61830" y="2443"/>
                      <a:pt x="12965" y="14660"/>
                      <a:pt x="3192" y="43979"/>
                    </a:cubicBezTo>
                    <a:cubicBezTo>
                      <a:pt x="-9025" y="78185"/>
                      <a:pt x="15408" y="107504"/>
                      <a:pt x="49614" y="109947"/>
                    </a:cubicBezTo>
                    <a:cubicBezTo>
                      <a:pt x="49614" y="107504"/>
                      <a:pt x="59387" y="102617"/>
                      <a:pt x="56943" y="97731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04" name="Freeform: Shape 3503">
                <a:extLst>
                  <a:ext uri="{FF2B5EF4-FFF2-40B4-BE49-F238E27FC236}">
                    <a16:creationId xmlns:a16="http://schemas.microsoft.com/office/drawing/2014/main" id="{A6C5ECD2-494E-420A-9CA7-2D96F0F1A458}"/>
                  </a:ext>
                </a:extLst>
              </p:cNvPr>
              <p:cNvSpPr/>
              <p:nvPr/>
            </p:nvSpPr>
            <p:spPr>
              <a:xfrm>
                <a:off x="-379412" y="2422188"/>
                <a:ext cx="62149" cy="112390"/>
              </a:xfrm>
              <a:custGeom>
                <a:avLst/>
                <a:gdLst>
                  <a:gd name="connsiteX0" fmla="*/ 61830 w 62149"/>
                  <a:gd name="connsiteY0" fmla="*/ 100174 h 112390"/>
                  <a:gd name="connsiteX1" fmla="*/ 47170 w 62149"/>
                  <a:gd name="connsiteY1" fmla="*/ 58638 h 112390"/>
                  <a:gd name="connsiteX2" fmla="*/ 54500 w 62149"/>
                  <a:gd name="connsiteY2" fmla="*/ 2443 h 112390"/>
                  <a:gd name="connsiteX3" fmla="*/ 52057 w 62149"/>
                  <a:gd name="connsiteY3" fmla="*/ 0 h 112390"/>
                  <a:gd name="connsiteX4" fmla="*/ 748 w 62149"/>
                  <a:gd name="connsiteY4" fmla="*/ 56195 h 112390"/>
                  <a:gd name="connsiteX5" fmla="*/ 44727 w 62149"/>
                  <a:gd name="connsiteY5" fmla="*/ 112390 h 112390"/>
                  <a:gd name="connsiteX6" fmla="*/ 61830 w 62149"/>
                  <a:gd name="connsiteY6" fmla="*/ 100174 h 112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149" h="112390">
                    <a:moveTo>
                      <a:pt x="61830" y="100174"/>
                    </a:moveTo>
                    <a:cubicBezTo>
                      <a:pt x="64273" y="85514"/>
                      <a:pt x="52057" y="73298"/>
                      <a:pt x="47170" y="58638"/>
                    </a:cubicBezTo>
                    <a:cubicBezTo>
                      <a:pt x="42284" y="41536"/>
                      <a:pt x="44727" y="14659"/>
                      <a:pt x="54500" y="2443"/>
                    </a:cubicBezTo>
                    <a:cubicBezTo>
                      <a:pt x="54500" y="0"/>
                      <a:pt x="54500" y="0"/>
                      <a:pt x="52057" y="0"/>
                    </a:cubicBezTo>
                    <a:cubicBezTo>
                      <a:pt x="27624" y="7330"/>
                      <a:pt x="5635" y="29319"/>
                      <a:pt x="748" y="56195"/>
                    </a:cubicBezTo>
                    <a:cubicBezTo>
                      <a:pt x="-4138" y="83071"/>
                      <a:pt x="15408" y="112390"/>
                      <a:pt x="44727" y="112390"/>
                    </a:cubicBezTo>
                    <a:cubicBezTo>
                      <a:pt x="52057" y="112390"/>
                      <a:pt x="59387" y="107504"/>
                      <a:pt x="61830" y="100174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05" name="Freeform: Shape 3504">
                <a:extLst>
                  <a:ext uri="{FF2B5EF4-FFF2-40B4-BE49-F238E27FC236}">
                    <a16:creationId xmlns:a16="http://schemas.microsoft.com/office/drawing/2014/main" id="{E5F515E5-8D9A-4078-8109-D2BAEE55A77A}"/>
                  </a:ext>
                </a:extLst>
              </p:cNvPr>
              <p:cNvSpPr/>
              <p:nvPr/>
            </p:nvSpPr>
            <p:spPr>
              <a:xfrm>
                <a:off x="-355764" y="2617650"/>
                <a:ext cx="57728" cy="100231"/>
              </a:xfrm>
              <a:custGeom>
                <a:avLst/>
                <a:gdLst>
                  <a:gd name="connsiteX0" fmla="*/ 57728 w 57728"/>
                  <a:gd name="connsiteY0" fmla="*/ 78185 h 100231"/>
                  <a:gd name="connsiteX1" fmla="*/ 47955 w 57728"/>
                  <a:gd name="connsiteY1" fmla="*/ 43979 h 100231"/>
                  <a:gd name="connsiteX2" fmla="*/ 50398 w 57728"/>
                  <a:gd name="connsiteY2" fmla="*/ 2443 h 100231"/>
                  <a:gd name="connsiteX3" fmla="*/ 45512 w 57728"/>
                  <a:gd name="connsiteY3" fmla="*/ 0 h 100231"/>
                  <a:gd name="connsiteX4" fmla="*/ 6420 w 57728"/>
                  <a:gd name="connsiteY4" fmla="*/ 39092 h 100231"/>
                  <a:gd name="connsiteX5" fmla="*/ 16193 w 57728"/>
                  <a:gd name="connsiteY5" fmla="*/ 95287 h 100231"/>
                  <a:gd name="connsiteX6" fmla="*/ 57728 w 57728"/>
                  <a:gd name="connsiteY6" fmla="*/ 78185 h 100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728" h="100231">
                    <a:moveTo>
                      <a:pt x="57728" y="78185"/>
                    </a:moveTo>
                    <a:cubicBezTo>
                      <a:pt x="57728" y="65968"/>
                      <a:pt x="52842" y="53752"/>
                      <a:pt x="47955" y="43979"/>
                    </a:cubicBezTo>
                    <a:cubicBezTo>
                      <a:pt x="43069" y="29319"/>
                      <a:pt x="45512" y="17103"/>
                      <a:pt x="50398" y="2443"/>
                    </a:cubicBezTo>
                    <a:cubicBezTo>
                      <a:pt x="50398" y="0"/>
                      <a:pt x="47955" y="0"/>
                      <a:pt x="45512" y="0"/>
                    </a:cubicBezTo>
                    <a:cubicBezTo>
                      <a:pt x="30852" y="12216"/>
                      <a:pt x="16193" y="21989"/>
                      <a:pt x="6420" y="39092"/>
                    </a:cubicBezTo>
                    <a:cubicBezTo>
                      <a:pt x="-3354" y="58638"/>
                      <a:pt x="-3354" y="83071"/>
                      <a:pt x="16193" y="95287"/>
                    </a:cubicBezTo>
                    <a:cubicBezTo>
                      <a:pt x="30852" y="107504"/>
                      <a:pt x="57728" y="95287"/>
                      <a:pt x="57728" y="78185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06" name="Freeform: Shape 3505">
                <a:extLst>
                  <a:ext uri="{FF2B5EF4-FFF2-40B4-BE49-F238E27FC236}">
                    <a16:creationId xmlns:a16="http://schemas.microsoft.com/office/drawing/2014/main" id="{80F585DB-98FA-4B5B-8293-0D63B7B4DD99}"/>
                  </a:ext>
                </a:extLst>
              </p:cNvPr>
              <p:cNvSpPr/>
              <p:nvPr/>
            </p:nvSpPr>
            <p:spPr>
              <a:xfrm>
                <a:off x="-323098" y="1675159"/>
                <a:ext cx="94606" cy="159783"/>
              </a:xfrm>
              <a:custGeom>
                <a:avLst/>
                <a:gdLst>
                  <a:gd name="connsiteX0" fmla="*/ 93474 w 94606"/>
                  <a:gd name="connsiteY0" fmla="*/ 148429 h 159783"/>
                  <a:gd name="connsiteX1" fmla="*/ 49495 w 94606"/>
                  <a:gd name="connsiteY1" fmla="*/ 82460 h 159783"/>
                  <a:gd name="connsiteX2" fmla="*/ 29949 w 94606"/>
                  <a:gd name="connsiteY2" fmla="*/ 1833 h 159783"/>
                  <a:gd name="connsiteX3" fmla="*/ 27506 w 94606"/>
                  <a:gd name="connsiteY3" fmla="*/ 1833 h 159783"/>
                  <a:gd name="connsiteX4" fmla="*/ 3073 w 94606"/>
                  <a:gd name="connsiteY4" fmla="*/ 80017 h 159783"/>
                  <a:gd name="connsiteX5" fmla="*/ 81258 w 94606"/>
                  <a:gd name="connsiteY5" fmla="*/ 158202 h 159783"/>
                  <a:gd name="connsiteX6" fmla="*/ 93474 w 94606"/>
                  <a:gd name="connsiteY6" fmla="*/ 148429 h 159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4606" h="159783">
                    <a:moveTo>
                      <a:pt x="93474" y="148429"/>
                    </a:moveTo>
                    <a:cubicBezTo>
                      <a:pt x="81258" y="126439"/>
                      <a:pt x="64155" y="104450"/>
                      <a:pt x="49495" y="82460"/>
                    </a:cubicBezTo>
                    <a:cubicBezTo>
                      <a:pt x="37279" y="62914"/>
                      <a:pt x="17733" y="23822"/>
                      <a:pt x="29949" y="1833"/>
                    </a:cubicBezTo>
                    <a:cubicBezTo>
                      <a:pt x="29949" y="-611"/>
                      <a:pt x="27506" y="-611"/>
                      <a:pt x="27506" y="1833"/>
                    </a:cubicBezTo>
                    <a:cubicBezTo>
                      <a:pt x="630" y="18935"/>
                      <a:pt x="-4257" y="50698"/>
                      <a:pt x="3073" y="80017"/>
                    </a:cubicBezTo>
                    <a:cubicBezTo>
                      <a:pt x="10403" y="116666"/>
                      <a:pt x="47052" y="148429"/>
                      <a:pt x="81258" y="158202"/>
                    </a:cubicBezTo>
                    <a:cubicBezTo>
                      <a:pt x="86144" y="163088"/>
                      <a:pt x="98361" y="155758"/>
                      <a:pt x="93474" y="148429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07" name="Freeform: Shape 3506">
                <a:extLst>
                  <a:ext uri="{FF2B5EF4-FFF2-40B4-BE49-F238E27FC236}">
                    <a16:creationId xmlns:a16="http://schemas.microsoft.com/office/drawing/2014/main" id="{DA704B23-647E-459F-AEB7-39ADF767E423}"/>
                  </a:ext>
                </a:extLst>
              </p:cNvPr>
              <p:cNvSpPr/>
              <p:nvPr/>
            </p:nvSpPr>
            <p:spPr>
              <a:xfrm>
                <a:off x="-199170" y="1461983"/>
                <a:ext cx="84768" cy="188230"/>
              </a:xfrm>
              <a:custGeom>
                <a:avLst/>
                <a:gdLst>
                  <a:gd name="connsiteX0" fmla="*/ 84379 w 84768"/>
                  <a:gd name="connsiteY0" fmla="*/ 180802 h 188230"/>
                  <a:gd name="connsiteX1" fmla="*/ 67276 w 84768"/>
                  <a:gd name="connsiteY1" fmla="*/ 139266 h 188230"/>
                  <a:gd name="connsiteX2" fmla="*/ 55060 w 84768"/>
                  <a:gd name="connsiteY2" fmla="*/ 95288 h 188230"/>
                  <a:gd name="connsiteX3" fmla="*/ 37957 w 84768"/>
                  <a:gd name="connsiteY3" fmla="*/ 2443 h 188230"/>
                  <a:gd name="connsiteX4" fmla="*/ 35514 w 84768"/>
                  <a:gd name="connsiteY4" fmla="*/ 0 h 188230"/>
                  <a:gd name="connsiteX5" fmla="*/ 74606 w 84768"/>
                  <a:gd name="connsiteY5" fmla="*/ 185688 h 188230"/>
                  <a:gd name="connsiteX6" fmla="*/ 84379 w 84768"/>
                  <a:gd name="connsiteY6" fmla="*/ 180802 h 188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768" h="188230">
                    <a:moveTo>
                      <a:pt x="84379" y="180802"/>
                    </a:moveTo>
                    <a:cubicBezTo>
                      <a:pt x="79493" y="166142"/>
                      <a:pt x="72163" y="153926"/>
                      <a:pt x="67276" y="139266"/>
                    </a:cubicBezTo>
                    <a:cubicBezTo>
                      <a:pt x="62390" y="124607"/>
                      <a:pt x="59947" y="109947"/>
                      <a:pt x="55060" y="95288"/>
                    </a:cubicBezTo>
                    <a:cubicBezTo>
                      <a:pt x="45287" y="70855"/>
                      <a:pt x="30627" y="29319"/>
                      <a:pt x="37957" y="2443"/>
                    </a:cubicBezTo>
                    <a:cubicBezTo>
                      <a:pt x="37957" y="0"/>
                      <a:pt x="35514" y="0"/>
                      <a:pt x="35514" y="0"/>
                    </a:cubicBezTo>
                    <a:cubicBezTo>
                      <a:pt x="-37784" y="46422"/>
                      <a:pt x="15968" y="149039"/>
                      <a:pt x="74606" y="185688"/>
                    </a:cubicBezTo>
                    <a:cubicBezTo>
                      <a:pt x="77049" y="190575"/>
                      <a:pt x="86823" y="188132"/>
                      <a:pt x="84379" y="180802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08" name="Freeform: Shape 3507">
                <a:extLst>
                  <a:ext uri="{FF2B5EF4-FFF2-40B4-BE49-F238E27FC236}">
                    <a16:creationId xmlns:a16="http://schemas.microsoft.com/office/drawing/2014/main" id="{20CAEC01-8945-43FE-92C0-86FD11349451}"/>
                  </a:ext>
                </a:extLst>
              </p:cNvPr>
              <p:cNvSpPr/>
              <p:nvPr/>
            </p:nvSpPr>
            <p:spPr>
              <a:xfrm>
                <a:off x="-18295" y="1276906"/>
                <a:ext cx="92019" cy="133769"/>
              </a:xfrm>
              <a:custGeom>
                <a:avLst/>
                <a:gdLst>
                  <a:gd name="connsiteX0" fmla="*/ 91637 w 92019"/>
                  <a:gd name="connsiteY0" fmla="*/ 123996 h 133769"/>
                  <a:gd name="connsiteX1" fmla="*/ 52545 w 92019"/>
                  <a:gd name="connsiteY1" fmla="*/ 67801 h 133769"/>
                  <a:gd name="connsiteX2" fmla="*/ 20782 w 92019"/>
                  <a:gd name="connsiteY2" fmla="*/ 1832 h 133769"/>
                  <a:gd name="connsiteX3" fmla="*/ 15896 w 92019"/>
                  <a:gd name="connsiteY3" fmla="*/ 1832 h 133769"/>
                  <a:gd name="connsiteX4" fmla="*/ 76977 w 92019"/>
                  <a:gd name="connsiteY4" fmla="*/ 133769 h 133769"/>
                  <a:gd name="connsiteX5" fmla="*/ 91637 w 92019"/>
                  <a:gd name="connsiteY5" fmla="*/ 123996 h 133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19" h="133769">
                    <a:moveTo>
                      <a:pt x="91637" y="123996"/>
                    </a:moveTo>
                    <a:cubicBezTo>
                      <a:pt x="79420" y="104450"/>
                      <a:pt x="64761" y="87347"/>
                      <a:pt x="52545" y="67801"/>
                    </a:cubicBezTo>
                    <a:cubicBezTo>
                      <a:pt x="40328" y="50698"/>
                      <a:pt x="18339" y="23822"/>
                      <a:pt x="20782" y="1832"/>
                    </a:cubicBezTo>
                    <a:cubicBezTo>
                      <a:pt x="20782" y="-611"/>
                      <a:pt x="18339" y="-611"/>
                      <a:pt x="15896" y="1832"/>
                    </a:cubicBezTo>
                    <a:cubicBezTo>
                      <a:pt x="-30527" y="50698"/>
                      <a:pt x="35442" y="111780"/>
                      <a:pt x="76977" y="133769"/>
                    </a:cubicBezTo>
                    <a:cubicBezTo>
                      <a:pt x="84307" y="133769"/>
                      <a:pt x="94080" y="128882"/>
                      <a:pt x="91637" y="123996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09" name="Freeform: Shape 3508">
                <a:extLst>
                  <a:ext uri="{FF2B5EF4-FFF2-40B4-BE49-F238E27FC236}">
                    <a16:creationId xmlns:a16="http://schemas.microsoft.com/office/drawing/2014/main" id="{B5DB5447-661C-4CFD-85E9-0033106AE196}"/>
                  </a:ext>
                </a:extLst>
              </p:cNvPr>
              <p:cNvSpPr/>
              <p:nvPr/>
            </p:nvSpPr>
            <p:spPr>
              <a:xfrm>
                <a:off x="144682" y="1223154"/>
                <a:ext cx="38605" cy="187101"/>
              </a:xfrm>
              <a:custGeom>
                <a:avLst/>
                <a:gdLst>
                  <a:gd name="connsiteX0" fmla="*/ 33719 w 38605"/>
                  <a:gd name="connsiteY0" fmla="*/ 180191 h 187101"/>
                  <a:gd name="connsiteX1" fmla="*/ 31275 w 38605"/>
                  <a:gd name="connsiteY1" fmla="*/ 84904 h 187101"/>
                  <a:gd name="connsiteX2" fmla="*/ 38605 w 38605"/>
                  <a:gd name="connsiteY2" fmla="*/ 1833 h 187101"/>
                  <a:gd name="connsiteX3" fmla="*/ 36162 w 38605"/>
                  <a:gd name="connsiteY3" fmla="*/ 1833 h 187101"/>
                  <a:gd name="connsiteX4" fmla="*/ 19059 w 38605"/>
                  <a:gd name="connsiteY4" fmla="*/ 185078 h 187101"/>
                  <a:gd name="connsiteX5" fmla="*/ 33719 w 38605"/>
                  <a:gd name="connsiteY5" fmla="*/ 180191 h 187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605" h="187101">
                    <a:moveTo>
                      <a:pt x="33719" y="180191"/>
                    </a:moveTo>
                    <a:cubicBezTo>
                      <a:pt x="36162" y="148429"/>
                      <a:pt x="33719" y="114223"/>
                      <a:pt x="31275" y="84904"/>
                    </a:cubicBezTo>
                    <a:cubicBezTo>
                      <a:pt x="28832" y="58028"/>
                      <a:pt x="31275" y="26265"/>
                      <a:pt x="38605" y="1833"/>
                    </a:cubicBezTo>
                    <a:cubicBezTo>
                      <a:pt x="38605" y="-611"/>
                      <a:pt x="36162" y="-611"/>
                      <a:pt x="36162" y="1833"/>
                    </a:cubicBezTo>
                    <a:cubicBezTo>
                      <a:pt x="-12704" y="55584"/>
                      <a:pt x="-5374" y="121553"/>
                      <a:pt x="19059" y="185078"/>
                    </a:cubicBezTo>
                    <a:cubicBezTo>
                      <a:pt x="23946" y="189964"/>
                      <a:pt x="33719" y="185078"/>
                      <a:pt x="33719" y="180191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10" name="Freeform: Shape 3509">
                <a:extLst>
                  <a:ext uri="{FF2B5EF4-FFF2-40B4-BE49-F238E27FC236}">
                    <a16:creationId xmlns:a16="http://schemas.microsoft.com/office/drawing/2014/main" id="{3D986B35-FA57-45E4-9006-3EA73BB6614B}"/>
                  </a:ext>
                </a:extLst>
              </p:cNvPr>
              <p:cNvSpPr/>
              <p:nvPr/>
            </p:nvSpPr>
            <p:spPr>
              <a:xfrm>
                <a:off x="339657" y="1411286"/>
                <a:ext cx="24432" cy="57767"/>
              </a:xfrm>
              <a:custGeom>
                <a:avLst/>
                <a:gdLst>
                  <a:gd name="connsiteX0" fmla="*/ 24433 w 24432"/>
                  <a:gd name="connsiteY0" fmla="*/ 1832 h 57767"/>
                  <a:gd name="connsiteX1" fmla="*/ 19546 w 24432"/>
                  <a:gd name="connsiteY1" fmla="*/ 1832 h 57767"/>
                  <a:gd name="connsiteX2" fmla="*/ 0 w 24432"/>
                  <a:gd name="connsiteY2" fmla="*/ 53141 h 57767"/>
                  <a:gd name="connsiteX3" fmla="*/ 14660 w 24432"/>
                  <a:gd name="connsiteY3" fmla="*/ 53141 h 57767"/>
                  <a:gd name="connsiteX4" fmla="*/ 24433 w 24432"/>
                  <a:gd name="connsiteY4" fmla="*/ 1832 h 57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32" h="57767">
                    <a:moveTo>
                      <a:pt x="24433" y="1832"/>
                    </a:moveTo>
                    <a:cubicBezTo>
                      <a:pt x="24433" y="-611"/>
                      <a:pt x="21989" y="-611"/>
                      <a:pt x="19546" y="1832"/>
                    </a:cubicBezTo>
                    <a:cubicBezTo>
                      <a:pt x="9773" y="16492"/>
                      <a:pt x="0" y="36038"/>
                      <a:pt x="0" y="53141"/>
                    </a:cubicBezTo>
                    <a:cubicBezTo>
                      <a:pt x="0" y="60471"/>
                      <a:pt x="12216" y="58028"/>
                      <a:pt x="14660" y="53141"/>
                    </a:cubicBezTo>
                    <a:cubicBezTo>
                      <a:pt x="24433" y="38481"/>
                      <a:pt x="21989" y="21379"/>
                      <a:pt x="24433" y="1832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11" name="Freeform: Shape 3510">
                <a:extLst>
                  <a:ext uri="{FF2B5EF4-FFF2-40B4-BE49-F238E27FC236}">
                    <a16:creationId xmlns:a16="http://schemas.microsoft.com/office/drawing/2014/main" id="{C5F91CEA-EF13-48B8-97B6-1C7EA1F781E4}"/>
                  </a:ext>
                </a:extLst>
              </p:cNvPr>
              <p:cNvSpPr/>
              <p:nvPr/>
            </p:nvSpPr>
            <p:spPr>
              <a:xfrm>
                <a:off x="334770" y="1594531"/>
                <a:ext cx="58638" cy="156980"/>
              </a:xfrm>
              <a:custGeom>
                <a:avLst/>
                <a:gdLst>
                  <a:gd name="connsiteX0" fmla="*/ 12216 w 58638"/>
                  <a:gd name="connsiteY0" fmla="*/ 153315 h 156980"/>
                  <a:gd name="connsiteX1" fmla="*/ 34206 w 58638"/>
                  <a:gd name="connsiteY1" fmla="*/ 77574 h 156980"/>
                  <a:gd name="connsiteX2" fmla="*/ 58638 w 58638"/>
                  <a:gd name="connsiteY2" fmla="*/ 1832 h 156980"/>
                  <a:gd name="connsiteX3" fmla="*/ 53752 w 58638"/>
                  <a:gd name="connsiteY3" fmla="*/ 1832 h 156980"/>
                  <a:gd name="connsiteX4" fmla="*/ 17103 w 58638"/>
                  <a:gd name="connsiteY4" fmla="*/ 75131 h 156980"/>
                  <a:gd name="connsiteX5" fmla="*/ 0 w 58638"/>
                  <a:gd name="connsiteY5" fmla="*/ 153315 h 156980"/>
                  <a:gd name="connsiteX6" fmla="*/ 12216 w 58638"/>
                  <a:gd name="connsiteY6" fmla="*/ 153315 h 156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8638" h="156980">
                    <a:moveTo>
                      <a:pt x="12216" y="153315"/>
                    </a:moveTo>
                    <a:cubicBezTo>
                      <a:pt x="19546" y="128882"/>
                      <a:pt x="26876" y="102006"/>
                      <a:pt x="34206" y="77574"/>
                    </a:cubicBezTo>
                    <a:cubicBezTo>
                      <a:pt x="41536" y="53141"/>
                      <a:pt x="51309" y="28708"/>
                      <a:pt x="58638" y="1832"/>
                    </a:cubicBezTo>
                    <a:cubicBezTo>
                      <a:pt x="58638" y="-611"/>
                      <a:pt x="53752" y="-611"/>
                      <a:pt x="53752" y="1832"/>
                    </a:cubicBezTo>
                    <a:cubicBezTo>
                      <a:pt x="41536" y="26265"/>
                      <a:pt x="26876" y="50698"/>
                      <a:pt x="17103" y="75131"/>
                    </a:cubicBezTo>
                    <a:cubicBezTo>
                      <a:pt x="7330" y="102006"/>
                      <a:pt x="2443" y="126439"/>
                      <a:pt x="0" y="153315"/>
                    </a:cubicBezTo>
                    <a:cubicBezTo>
                      <a:pt x="0" y="158202"/>
                      <a:pt x="12216" y="158202"/>
                      <a:pt x="12216" y="153315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512" name="Graphic 288612">
            <a:extLst>
              <a:ext uri="{FF2B5EF4-FFF2-40B4-BE49-F238E27FC236}">
                <a16:creationId xmlns:a16="http://schemas.microsoft.com/office/drawing/2014/main" id="{D4E1EC9C-581E-49A1-8768-F80688DBDDAF}"/>
              </a:ext>
            </a:extLst>
          </p:cNvPr>
          <p:cNvGrpSpPr/>
          <p:nvPr/>
        </p:nvGrpSpPr>
        <p:grpSpPr>
          <a:xfrm>
            <a:off x="739616" y="5762412"/>
            <a:ext cx="2222516" cy="1614066"/>
            <a:chOff x="1268966" y="7470218"/>
            <a:chExt cx="2632977" cy="1724761"/>
          </a:xfrm>
        </p:grpSpPr>
        <p:sp>
          <p:nvSpPr>
            <p:cNvPr id="3513" name="Freeform: Shape 3512">
              <a:extLst>
                <a:ext uri="{FF2B5EF4-FFF2-40B4-BE49-F238E27FC236}">
                  <a16:creationId xmlns:a16="http://schemas.microsoft.com/office/drawing/2014/main" id="{F79FD54F-74F6-49E0-B702-FB724B366F57}"/>
                </a:ext>
              </a:extLst>
            </p:cNvPr>
            <p:cNvSpPr/>
            <p:nvPr/>
          </p:nvSpPr>
          <p:spPr>
            <a:xfrm>
              <a:off x="1268966" y="7470218"/>
              <a:ext cx="2632977" cy="1724761"/>
            </a:xfrm>
            <a:custGeom>
              <a:avLst/>
              <a:gdLst>
                <a:gd name="connsiteX0" fmla="*/ 922689 w 2632977"/>
                <a:gd name="connsiteY0" fmla="*/ 31528 h 1724761"/>
                <a:gd name="connsiteX1" fmla="*/ 573302 w 2632977"/>
                <a:gd name="connsiteY1" fmla="*/ 48631 h 1724761"/>
                <a:gd name="connsiteX2" fmla="*/ 282553 w 2632977"/>
                <a:gd name="connsiteY2" fmla="*/ 197671 h 1724761"/>
                <a:gd name="connsiteX3" fmla="*/ 16236 w 2632977"/>
                <a:gd name="connsiteY3" fmla="*/ 415121 h 1724761"/>
                <a:gd name="connsiteX4" fmla="*/ 104194 w 2632977"/>
                <a:gd name="connsiteY4" fmla="*/ 742519 h 1724761"/>
                <a:gd name="connsiteX5" fmla="*/ 243460 w 2632977"/>
                <a:gd name="connsiteY5" fmla="*/ 823148 h 1724761"/>
                <a:gd name="connsiteX6" fmla="*/ 211698 w 2632977"/>
                <a:gd name="connsiteY6" fmla="*/ 874457 h 1724761"/>
                <a:gd name="connsiteX7" fmla="*/ 13793 w 2632977"/>
                <a:gd name="connsiteY7" fmla="*/ 1050372 h 1724761"/>
                <a:gd name="connsiteX8" fmla="*/ 226357 w 2632977"/>
                <a:gd name="connsiteY8" fmla="*/ 1441295 h 1724761"/>
                <a:gd name="connsiteX9" fmla="*/ 517107 w 2632977"/>
                <a:gd name="connsiteY9" fmla="*/ 1585447 h 1724761"/>
                <a:gd name="connsiteX10" fmla="*/ 895814 w 2632977"/>
                <a:gd name="connsiteY10" fmla="*/ 1724714 h 1724761"/>
                <a:gd name="connsiteX11" fmla="*/ 1213439 w 2632977"/>
                <a:gd name="connsiteY11" fmla="*/ 1690508 h 1724761"/>
                <a:gd name="connsiteX12" fmla="*/ 1545723 w 2632977"/>
                <a:gd name="connsiteY12" fmla="*/ 1646529 h 1724761"/>
                <a:gd name="connsiteX13" fmla="*/ 1807153 w 2632977"/>
                <a:gd name="connsiteY13" fmla="*/ 1438851 h 1724761"/>
                <a:gd name="connsiteX14" fmla="*/ 1941533 w 2632977"/>
                <a:gd name="connsiteY14" fmla="*/ 1346007 h 1724761"/>
                <a:gd name="connsiteX15" fmla="*/ 2176087 w 2632977"/>
                <a:gd name="connsiteY15" fmla="*/ 1187195 h 1724761"/>
                <a:gd name="connsiteX16" fmla="*/ 2356888 w 2632977"/>
                <a:gd name="connsiteY16" fmla="*/ 940424 h 1724761"/>
                <a:gd name="connsiteX17" fmla="*/ 2632978 w 2632977"/>
                <a:gd name="connsiteY17" fmla="*/ 837807 h 1724761"/>
                <a:gd name="connsiteX18" fmla="*/ 2369105 w 2632977"/>
                <a:gd name="connsiteY18" fmla="*/ 730303 h 1724761"/>
                <a:gd name="connsiteX19" fmla="*/ 2217622 w 2632977"/>
                <a:gd name="connsiteY19" fmla="*/ 620356 h 1724761"/>
                <a:gd name="connsiteX20" fmla="*/ 2122335 w 2632977"/>
                <a:gd name="connsiteY20" fmla="*/ 503079 h 1724761"/>
                <a:gd name="connsiteX21" fmla="*/ 1853575 w 2632977"/>
                <a:gd name="connsiteY21" fmla="*/ 173238 h 1724761"/>
                <a:gd name="connsiteX22" fmla="*/ 1528620 w 2632977"/>
                <a:gd name="connsiteY22" fmla="*/ 87723 h 1724761"/>
                <a:gd name="connsiteX23" fmla="*/ 1201222 w 2632977"/>
                <a:gd name="connsiteY23" fmla="*/ 7096 h 1724761"/>
                <a:gd name="connsiteX24" fmla="*/ 922689 w 2632977"/>
                <a:gd name="connsiteY24" fmla="*/ 31528 h 1724761"/>
                <a:gd name="connsiteX25" fmla="*/ 431592 w 2632977"/>
                <a:gd name="connsiteY25" fmla="*/ 1348451 h 1724761"/>
                <a:gd name="connsiteX26" fmla="*/ 228801 w 2632977"/>
                <a:gd name="connsiteY26" fmla="*/ 1145659 h 1724761"/>
                <a:gd name="connsiteX27" fmla="*/ 219028 w 2632977"/>
                <a:gd name="connsiteY27" fmla="*/ 1025939 h 1724761"/>
                <a:gd name="connsiteX28" fmla="*/ 316759 w 2632977"/>
                <a:gd name="connsiteY28" fmla="*/ 979517 h 1724761"/>
                <a:gd name="connsiteX29" fmla="*/ 456025 w 2632977"/>
                <a:gd name="connsiteY29" fmla="*/ 1055258 h 1724761"/>
                <a:gd name="connsiteX30" fmla="*/ 568415 w 2632977"/>
                <a:gd name="connsiteY30" fmla="*/ 1177422 h 1724761"/>
                <a:gd name="connsiteX31" fmla="*/ 583075 w 2632977"/>
                <a:gd name="connsiteY31" fmla="*/ 1314245 h 1724761"/>
                <a:gd name="connsiteX32" fmla="*/ 431592 w 2632977"/>
                <a:gd name="connsiteY32" fmla="*/ 1348451 h 1724761"/>
                <a:gd name="connsiteX33" fmla="*/ 754104 w 2632977"/>
                <a:gd name="connsiteY33" fmla="*/ 1458398 h 1724761"/>
                <a:gd name="connsiteX34" fmla="*/ 722341 w 2632977"/>
                <a:gd name="connsiteY34" fmla="*/ 1504820 h 1724761"/>
                <a:gd name="connsiteX35" fmla="*/ 658816 w 2632977"/>
                <a:gd name="connsiteY35" fmla="*/ 1475500 h 1724761"/>
                <a:gd name="connsiteX36" fmla="*/ 675919 w 2632977"/>
                <a:gd name="connsiteY36" fmla="*/ 1375327 h 1724761"/>
                <a:gd name="connsiteX37" fmla="*/ 754104 w 2632977"/>
                <a:gd name="connsiteY37" fmla="*/ 1458398 h 1724761"/>
                <a:gd name="connsiteX38" fmla="*/ 1384467 w 2632977"/>
                <a:gd name="connsiteY38" fmla="*/ 1416862 h 1724761"/>
                <a:gd name="connsiteX39" fmla="*/ 1281850 w 2632977"/>
                <a:gd name="connsiteY39" fmla="*/ 1387543 h 1724761"/>
                <a:gd name="connsiteX40" fmla="*/ 1203665 w 2632977"/>
                <a:gd name="connsiteY40" fmla="*/ 1316688 h 1724761"/>
                <a:gd name="connsiteX41" fmla="*/ 1198779 w 2632977"/>
                <a:gd name="connsiteY41" fmla="*/ 1289812 h 1724761"/>
                <a:gd name="connsiteX42" fmla="*/ 1198779 w 2632977"/>
                <a:gd name="connsiteY42" fmla="*/ 1289812 h 1724761"/>
                <a:gd name="connsiteX43" fmla="*/ 1259861 w 2632977"/>
                <a:gd name="connsiteY43" fmla="*/ 1245833 h 1724761"/>
                <a:gd name="connsiteX44" fmla="*/ 1345375 w 2632977"/>
                <a:gd name="connsiteY44" fmla="*/ 1280039 h 1724761"/>
                <a:gd name="connsiteX45" fmla="*/ 1408900 w 2632977"/>
                <a:gd name="connsiteY45" fmla="*/ 1348451 h 1724761"/>
                <a:gd name="connsiteX46" fmla="*/ 1384467 w 2632977"/>
                <a:gd name="connsiteY46" fmla="*/ 1416862 h 1724761"/>
                <a:gd name="connsiteX47" fmla="*/ 1697206 w 2632977"/>
                <a:gd name="connsiteY47" fmla="*/ 1218957 h 1724761"/>
                <a:gd name="connsiteX48" fmla="*/ 1799823 w 2632977"/>
                <a:gd name="connsiteY48" fmla="*/ 1280039 h 1724761"/>
                <a:gd name="connsiteX49" fmla="*/ 1728968 w 2632977"/>
                <a:gd name="connsiteY49" fmla="*/ 1306915 h 1724761"/>
                <a:gd name="connsiteX50" fmla="*/ 1655670 w 2632977"/>
                <a:gd name="connsiteY50" fmla="*/ 1255606 h 1724761"/>
                <a:gd name="connsiteX51" fmla="*/ 1650784 w 2632977"/>
                <a:gd name="connsiteY51" fmla="*/ 1226287 h 1724761"/>
                <a:gd name="connsiteX52" fmla="*/ 1697206 w 2632977"/>
                <a:gd name="connsiteY52" fmla="*/ 1218957 h 1724761"/>
                <a:gd name="connsiteX53" fmla="*/ 978885 w 2632977"/>
                <a:gd name="connsiteY53" fmla="*/ 1319131 h 1724761"/>
                <a:gd name="connsiteX54" fmla="*/ 817629 w 2632977"/>
                <a:gd name="connsiteY54" fmla="*/ 1226287 h 1724761"/>
                <a:gd name="connsiteX55" fmla="*/ 715011 w 2632977"/>
                <a:gd name="connsiteY55" fmla="*/ 1106567 h 1724761"/>
                <a:gd name="connsiteX56" fmla="*/ 729671 w 2632977"/>
                <a:gd name="connsiteY56" fmla="*/ 981960 h 1724761"/>
                <a:gd name="connsiteX57" fmla="*/ 829845 w 2632977"/>
                <a:gd name="connsiteY57" fmla="*/ 979517 h 1724761"/>
                <a:gd name="connsiteX58" fmla="*/ 829845 w 2632977"/>
                <a:gd name="connsiteY58" fmla="*/ 979517 h 1724761"/>
                <a:gd name="connsiteX59" fmla="*/ 873824 w 2632977"/>
                <a:gd name="connsiteY59" fmla="*/ 996620 h 1724761"/>
                <a:gd name="connsiteX60" fmla="*/ 1010647 w 2632977"/>
                <a:gd name="connsiteY60" fmla="*/ 1079691 h 1724761"/>
                <a:gd name="connsiteX61" fmla="*/ 1101048 w 2632977"/>
                <a:gd name="connsiteY61" fmla="*/ 1182308 h 1724761"/>
                <a:gd name="connsiteX62" fmla="*/ 978885 w 2632977"/>
                <a:gd name="connsiteY62" fmla="*/ 1319131 h 1724761"/>
                <a:gd name="connsiteX63" fmla="*/ 1589702 w 2632977"/>
                <a:gd name="connsiteY63" fmla="*/ 1030826 h 1724761"/>
                <a:gd name="connsiteX64" fmla="*/ 1599475 w 2632977"/>
                <a:gd name="connsiteY64" fmla="*/ 1038155 h 1724761"/>
                <a:gd name="connsiteX65" fmla="*/ 1577486 w 2632977"/>
                <a:gd name="connsiteY65" fmla="*/ 1172535 h 1724761"/>
                <a:gd name="connsiteX66" fmla="*/ 1399127 w 2632977"/>
                <a:gd name="connsiteY66" fmla="*/ 1096793 h 1724761"/>
                <a:gd name="connsiteX67" fmla="*/ 1320942 w 2632977"/>
                <a:gd name="connsiteY67" fmla="*/ 1003949 h 1724761"/>
                <a:gd name="connsiteX68" fmla="*/ 1428446 w 2632977"/>
                <a:gd name="connsiteY68" fmla="*/ 955084 h 1724761"/>
                <a:gd name="connsiteX69" fmla="*/ 1589702 w 2632977"/>
                <a:gd name="connsiteY69" fmla="*/ 1030826 h 1724761"/>
                <a:gd name="connsiteX70" fmla="*/ 1961079 w 2632977"/>
                <a:gd name="connsiteY70" fmla="*/ 906219 h 1724761"/>
                <a:gd name="connsiteX71" fmla="*/ 1970852 w 2632977"/>
                <a:gd name="connsiteY71" fmla="*/ 950197 h 1724761"/>
                <a:gd name="connsiteX72" fmla="*/ 1887781 w 2632977"/>
                <a:gd name="connsiteY72" fmla="*/ 962414 h 1724761"/>
                <a:gd name="connsiteX73" fmla="*/ 1899997 w 2632977"/>
                <a:gd name="connsiteY73" fmla="*/ 886673 h 1724761"/>
                <a:gd name="connsiteX74" fmla="*/ 1961079 w 2632977"/>
                <a:gd name="connsiteY74" fmla="*/ 906219 h 1724761"/>
                <a:gd name="connsiteX75" fmla="*/ 284996 w 2632977"/>
                <a:gd name="connsiteY75" fmla="*/ 688768 h 1724761"/>
                <a:gd name="connsiteX76" fmla="*/ 284996 w 2632977"/>
                <a:gd name="connsiteY76" fmla="*/ 688768 h 1724761"/>
                <a:gd name="connsiteX77" fmla="*/ 321645 w 2632977"/>
                <a:gd name="connsiteY77" fmla="*/ 588594 h 1724761"/>
                <a:gd name="connsiteX78" fmla="*/ 375397 w 2632977"/>
                <a:gd name="connsiteY78" fmla="*/ 522625 h 1724761"/>
                <a:gd name="connsiteX79" fmla="*/ 475571 w 2632977"/>
                <a:gd name="connsiteY79" fmla="*/ 454214 h 1724761"/>
                <a:gd name="connsiteX80" fmla="*/ 546426 w 2632977"/>
                <a:gd name="connsiteY80" fmla="*/ 476203 h 1724761"/>
                <a:gd name="connsiteX81" fmla="*/ 521993 w 2632977"/>
                <a:gd name="connsiteY81" fmla="*/ 569048 h 1724761"/>
                <a:gd name="connsiteX82" fmla="*/ 458468 w 2632977"/>
                <a:gd name="connsiteY82" fmla="*/ 649675 h 1724761"/>
                <a:gd name="connsiteX83" fmla="*/ 394943 w 2632977"/>
                <a:gd name="connsiteY83" fmla="*/ 691211 h 1724761"/>
                <a:gd name="connsiteX84" fmla="*/ 284996 w 2632977"/>
                <a:gd name="connsiteY84" fmla="*/ 688768 h 1724761"/>
                <a:gd name="connsiteX85" fmla="*/ 2058810 w 2632977"/>
                <a:gd name="connsiteY85" fmla="*/ 608140 h 1724761"/>
                <a:gd name="connsiteX86" fmla="*/ 2112562 w 2632977"/>
                <a:gd name="connsiteY86" fmla="*/ 657005 h 1724761"/>
                <a:gd name="connsiteX87" fmla="*/ 1875564 w 2632977"/>
                <a:gd name="connsiteY87" fmla="*/ 735190 h 1724761"/>
                <a:gd name="connsiteX88" fmla="*/ 1875564 w 2632977"/>
                <a:gd name="connsiteY88" fmla="*/ 703428 h 1724761"/>
                <a:gd name="connsiteX89" fmla="*/ 1943976 w 2632977"/>
                <a:gd name="connsiteY89" fmla="*/ 637459 h 1724761"/>
                <a:gd name="connsiteX90" fmla="*/ 2058810 w 2632977"/>
                <a:gd name="connsiteY90" fmla="*/ 608140 h 1724761"/>
                <a:gd name="connsiteX91" fmla="*/ 1826699 w 2632977"/>
                <a:gd name="connsiteY91" fmla="*/ 483533 h 1724761"/>
                <a:gd name="connsiteX92" fmla="*/ 1775391 w 2632977"/>
                <a:gd name="connsiteY92" fmla="*/ 564161 h 1724761"/>
                <a:gd name="connsiteX93" fmla="*/ 1726525 w 2632977"/>
                <a:gd name="connsiteY93" fmla="*/ 569048 h 1724761"/>
                <a:gd name="connsiteX94" fmla="*/ 1721638 w 2632977"/>
                <a:gd name="connsiteY94" fmla="*/ 542172 h 1724761"/>
                <a:gd name="connsiteX95" fmla="*/ 1826699 w 2632977"/>
                <a:gd name="connsiteY95" fmla="*/ 483533 h 1724761"/>
                <a:gd name="connsiteX96" fmla="*/ 1589702 w 2632977"/>
                <a:gd name="connsiteY96" fmla="*/ 466430 h 1724761"/>
                <a:gd name="connsiteX97" fmla="*/ 1606805 w 2632977"/>
                <a:gd name="connsiteY97" fmla="*/ 591037 h 1724761"/>
                <a:gd name="connsiteX98" fmla="*/ 1455322 w 2632977"/>
                <a:gd name="connsiteY98" fmla="*/ 713201 h 1724761"/>
                <a:gd name="connsiteX99" fmla="*/ 1325829 w 2632977"/>
                <a:gd name="connsiteY99" fmla="*/ 725417 h 1724761"/>
                <a:gd name="connsiteX100" fmla="*/ 1272077 w 2632977"/>
                <a:gd name="connsiteY100" fmla="*/ 691211 h 1724761"/>
                <a:gd name="connsiteX101" fmla="*/ 1284293 w 2632977"/>
                <a:gd name="connsiteY101" fmla="*/ 630130 h 1724761"/>
                <a:gd name="connsiteX102" fmla="*/ 1438219 w 2632977"/>
                <a:gd name="connsiteY102" fmla="*/ 498192 h 1724761"/>
                <a:gd name="connsiteX103" fmla="*/ 1526177 w 2632977"/>
                <a:gd name="connsiteY103" fmla="*/ 461543 h 1724761"/>
                <a:gd name="connsiteX104" fmla="*/ 1589702 w 2632977"/>
                <a:gd name="connsiteY104" fmla="*/ 466430 h 1724761"/>
                <a:gd name="connsiteX105" fmla="*/ 1110821 w 2632977"/>
                <a:gd name="connsiteY105" fmla="*/ 366256 h 1724761"/>
                <a:gd name="connsiteX106" fmla="*/ 1113264 w 2632977"/>
                <a:gd name="connsiteY106" fmla="*/ 371143 h 1724761"/>
                <a:gd name="connsiteX107" fmla="*/ 1137697 w 2632977"/>
                <a:gd name="connsiteY107" fmla="*/ 439554 h 1724761"/>
                <a:gd name="connsiteX108" fmla="*/ 1064399 w 2632977"/>
                <a:gd name="connsiteY108" fmla="*/ 586150 h 1724761"/>
                <a:gd name="connsiteX109" fmla="*/ 886040 w 2632977"/>
                <a:gd name="connsiteY109" fmla="*/ 693654 h 1724761"/>
                <a:gd name="connsiteX110" fmla="*/ 719898 w 2632977"/>
                <a:gd name="connsiteY110" fmla="*/ 696097 h 1724761"/>
                <a:gd name="connsiteX111" fmla="*/ 746774 w 2632977"/>
                <a:gd name="connsiteY111" fmla="*/ 525069 h 1724761"/>
                <a:gd name="connsiteX112" fmla="*/ 949565 w 2632977"/>
                <a:gd name="connsiteY112" fmla="*/ 373586 h 1724761"/>
                <a:gd name="connsiteX113" fmla="*/ 1110821 w 2632977"/>
                <a:gd name="connsiteY113" fmla="*/ 366256 h 1724761"/>
                <a:gd name="connsiteX114" fmla="*/ 1416230 w 2632977"/>
                <a:gd name="connsiteY114" fmla="*/ 263639 h 1724761"/>
                <a:gd name="connsiteX115" fmla="*/ 1306283 w 2632977"/>
                <a:gd name="connsiteY115" fmla="*/ 339380 h 1724761"/>
                <a:gd name="connsiteX116" fmla="*/ 1301396 w 2632977"/>
                <a:gd name="connsiteY116" fmla="*/ 339380 h 1724761"/>
                <a:gd name="connsiteX117" fmla="*/ 1298953 w 2632977"/>
                <a:gd name="connsiteY117" fmla="*/ 334494 h 1724761"/>
                <a:gd name="connsiteX118" fmla="*/ 1294066 w 2632977"/>
                <a:gd name="connsiteY118" fmla="*/ 322277 h 1724761"/>
                <a:gd name="connsiteX119" fmla="*/ 1294066 w 2632977"/>
                <a:gd name="connsiteY119" fmla="*/ 319834 h 1724761"/>
                <a:gd name="connsiteX120" fmla="*/ 1416230 w 2632977"/>
                <a:gd name="connsiteY120" fmla="*/ 263639 h 1724761"/>
                <a:gd name="connsiteX121" fmla="*/ 754104 w 2632977"/>
                <a:gd name="connsiteY121" fmla="*/ 258752 h 1724761"/>
                <a:gd name="connsiteX122" fmla="*/ 658816 w 2632977"/>
                <a:gd name="connsiteY122" fmla="*/ 361370 h 1724761"/>
                <a:gd name="connsiteX123" fmla="*/ 668589 w 2632977"/>
                <a:gd name="connsiteY123" fmla="*/ 261196 h 1724761"/>
                <a:gd name="connsiteX124" fmla="*/ 754104 w 2632977"/>
                <a:gd name="connsiteY124" fmla="*/ 258752 h 1724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2632977" h="1724761">
                  <a:moveTo>
                    <a:pt x="922689" y="31528"/>
                  </a:moveTo>
                  <a:cubicBezTo>
                    <a:pt x="844505" y="9538"/>
                    <a:pt x="710125" y="-24667"/>
                    <a:pt x="573302" y="48631"/>
                  </a:cubicBezTo>
                  <a:cubicBezTo>
                    <a:pt x="436479" y="121929"/>
                    <a:pt x="375397" y="187898"/>
                    <a:pt x="282553" y="197671"/>
                  </a:cubicBezTo>
                  <a:cubicBezTo>
                    <a:pt x="189708" y="207443"/>
                    <a:pt x="69988" y="197671"/>
                    <a:pt x="16236" y="415121"/>
                  </a:cubicBezTo>
                  <a:cubicBezTo>
                    <a:pt x="-37516" y="630130"/>
                    <a:pt x="55329" y="703428"/>
                    <a:pt x="104194" y="742519"/>
                  </a:cubicBezTo>
                  <a:cubicBezTo>
                    <a:pt x="153059" y="781612"/>
                    <a:pt x="223914" y="784055"/>
                    <a:pt x="243460" y="823148"/>
                  </a:cubicBezTo>
                  <a:cubicBezTo>
                    <a:pt x="243460" y="823148"/>
                    <a:pt x="265450" y="867126"/>
                    <a:pt x="211698" y="874457"/>
                  </a:cubicBezTo>
                  <a:cubicBezTo>
                    <a:pt x="157946" y="879343"/>
                    <a:pt x="33339" y="886673"/>
                    <a:pt x="13793" y="1050372"/>
                  </a:cubicBezTo>
                  <a:cubicBezTo>
                    <a:pt x="-5753" y="1216514"/>
                    <a:pt x="143286" y="1375327"/>
                    <a:pt x="226357" y="1441295"/>
                  </a:cubicBezTo>
                  <a:cubicBezTo>
                    <a:pt x="309429" y="1507263"/>
                    <a:pt x="421819" y="1536582"/>
                    <a:pt x="517107" y="1585447"/>
                  </a:cubicBezTo>
                  <a:cubicBezTo>
                    <a:pt x="612394" y="1634313"/>
                    <a:pt x="751660" y="1727157"/>
                    <a:pt x="895814" y="1724714"/>
                  </a:cubicBezTo>
                  <a:cubicBezTo>
                    <a:pt x="1042410" y="1722271"/>
                    <a:pt x="1098605" y="1668519"/>
                    <a:pt x="1213439" y="1690508"/>
                  </a:cubicBezTo>
                  <a:cubicBezTo>
                    <a:pt x="1328272" y="1712498"/>
                    <a:pt x="1455322" y="1702725"/>
                    <a:pt x="1545723" y="1646529"/>
                  </a:cubicBezTo>
                  <a:cubicBezTo>
                    <a:pt x="1636124" y="1590334"/>
                    <a:pt x="1738742" y="1512149"/>
                    <a:pt x="1807153" y="1438851"/>
                  </a:cubicBezTo>
                  <a:cubicBezTo>
                    <a:pt x="1875564" y="1365553"/>
                    <a:pt x="1892667" y="1365553"/>
                    <a:pt x="1941533" y="1346007"/>
                  </a:cubicBezTo>
                  <a:cubicBezTo>
                    <a:pt x="1987955" y="1326461"/>
                    <a:pt x="2129665" y="1299585"/>
                    <a:pt x="2176087" y="1187195"/>
                  </a:cubicBezTo>
                  <a:cubicBezTo>
                    <a:pt x="2222509" y="1074804"/>
                    <a:pt x="2295807" y="957528"/>
                    <a:pt x="2356888" y="940424"/>
                  </a:cubicBezTo>
                  <a:cubicBezTo>
                    <a:pt x="2417970" y="923322"/>
                    <a:pt x="2515701" y="903775"/>
                    <a:pt x="2632978" y="837807"/>
                  </a:cubicBezTo>
                  <a:cubicBezTo>
                    <a:pt x="2632978" y="837807"/>
                    <a:pt x="2461949" y="845137"/>
                    <a:pt x="2369105" y="730303"/>
                  </a:cubicBezTo>
                  <a:cubicBezTo>
                    <a:pt x="2276261" y="615470"/>
                    <a:pt x="2239612" y="627686"/>
                    <a:pt x="2217622" y="620356"/>
                  </a:cubicBezTo>
                  <a:cubicBezTo>
                    <a:pt x="2195633" y="613026"/>
                    <a:pt x="2166314" y="610583"/>
                    <a:pt x="2122335" y="503079"/>
                  </a:cubicBezTo>
                  <a:cubicBezTo>
                    <a:pt x="2078356" y="393132"/>
                    <a:pt x="1985512" y="212330"/>
                    <a:pt x="1853575" y="173238"/>
                  </a:cubicBezTo>
                  <a:cubicBezTo>
                    <a:pt x="1724082" y="134145"/>
                    <a:pt x="1614135" y="151249"/>
                    <a:pt x="1528620" y="87723"/>
                  </a:cubicBezTo>
                  <a:cubicBezTo>
                    <a:pt x="1443106" y="24198"/>
                    <a:pt x="1306283" y="-17337"/>
                    <a:pt x="1201222" y="7096"/>
                  </a:cubicBezTo>
                  <a:cubicBezTo>
                    <a:pt x="1101048" y="29085"/>
                    <a:pt x="1000874" y="53518"/>
                    <a:pt x="922689" y="31528"/>
                  </a:cubicBezTo>
                  <a:close/>
                  <a:moveTo>
                    <a:pt x="431592" y="1348451"/>
                  </a:moveTo>
                  <a:cubicBezTo>
                    <a:pt x="346078" y="1314245"/>
                    <a:pt x="265450" y="1236060"/>
                    <a:pt x="228801" y="1145659"/>
                  </a:cubicBezTo>
                  <a:cubicBezTo>
                    <a:pt x="214141" y="1111453"/>
                    <a:pt x="201925" y="1062588"/>
                    <a:pt x="219028" y="1025939"/>
                  </a:cubicBezTo>
                  <a:cubicBezTo>
                    <a:pt x="236131" y="986846"/>
                    <a:pt x="277666" y="974630"/>
                    <a:pt x="316759" y="979517"/>
                  </a:cubicBezTo>
                  <a:cubicBezTo>
                    <a:pt x="368067" y="986846"/>
                    <a:pt x="414489" y="1021053"/>
                    <a:pt x="456025" y="1055258"/>
                  </a:cubicBezTo>
                  <a:cubicBezTo>
                    <a:pt x="495117" y="1091907"/>
                    <a:pt x="539096" y="1131000"/>
                    <a:pt x="568415" y="1177422"/>
                  </a:cubicBezTo>
                  <a:cubicBezTo>
                    <a:pt x="592848" y="1216514"/>
                    <a:pt x="605064" y="1272709"/>
                    <a:pt x="583075" y="1314245"/>
                  </a:cubicBezTo>
                  <a:cubicBezTo>
                    <a:pt x="546426" y="1370440"/>
                    <a:pt x="482901" y="1367997"/>
                    <a:pt x="431592" y="1348451"/>
                  </a:cubicBezTo>
                  <a:close/>
                  <a:moveTo>
                    <a:pt x="754104" y="1458398"/>
                  </a:moveTo>
                  <a:cubicBezTo>
                    <a:pt x="756547" y="1482831"/>
                    <a:pt x="744331" y="1499933"/>
                    <a:pt x="722341" y="1504820"/>
                  </a:cubicBezTo>
                  <a:cubicBezTo>
                    <a:pt x="700352" y="1509707"/>
                    <a:pt x="675919" y="1490160"/>
                    <a:pt x="658816" y="1475500"/>
                  </a:cubicBezTo>
                  <a:cubicBezTo>
                    <a:pt x="619724" y="1438851"/>
                    <a:pt x="600178" y="1358224"/>
                    <a:pt x="675919" y="1375327"/>
                  </a:cubicBezTo>
                  <a:cubicBezTo>
                    <a:pt x="715011" y="1385100"/>
                    <a:pt x="749217" y="1411976"/>
                    <a:pt x="754104" y="1458398"/>
                  </a:cubicBezTo>
                  <a:close/>
                  <a:moveTo>
                    <a:pt x="1384467" y="1416862"/>
                  </a:moveTo>
                  <a:cubicBezTo>
                    <a:pt x="1350261" y="1431522"/>
                    <a:pt x="1311169" y="1407089"/>
                    <a:pt x="1281850" y="1387543"/>
                  </a:cubicBezTo>
                  <a:cubicBezTo>
                    <a:pt x="1257417" y="1370440"/>
                    <a:pt x="1218325" y="1346007"/>
                    <a:pt x="1203665" y="1316688"/>
                  </a:cubicBezTo>
                  <a:cubicBezTo>
                    <a:pt x="1198779" y="1306915"/>
                    <a:pt x="1198779" y="1297142"/>
                    <a:pt x="1198779" y="1289812"/>
                  </a:cubicBezTo>
                  <a:cubicBezTo>
                    <a:pt x="1198779" y="1289812"/>
                    <a:pt x="1198779" y="1289812"/>
                    <a:pt x="1198779" y="1289812"/>
                  </a:cubicBezTo>
                  <a:cubicBezTo>
                    <a:pt x="1193892" y="1250720"/>
                    <a:pt x="1232984" y="1240947"/>
                    <a:pt x="1259861" y="1245833"/>
                  </a:cubicBezTo>
                  <a:cubicBezTo>
                    <a:pt x="1289180" y="1250720"/>
                    <a:pt x="1318499" y="1262936"/>
                    <a:pt x="1345375" y="1280039"/>
                  </a:cubicBezTo>
                  <a:cubicBezTo>
                    <a:pt x="1369808" y="1297142"/>
                    <a:pt x="1399127" y="1316688"/>
                    <a:pt x="1408900" y="1348451"/>
                  </a:cubicBezTo>
                  <a:cubicBezTo>
                    <a:pt x="1421117" y="1375327"/>
                    <a:pt x="1408900" y="1407089"/>
                    <a:pt x="1384467" y="1416862"/>
                  </a:cubicBezTo>
                  <a:close/>
                  <a:moveTo>
                    <a:pt x="1697206" y="1218957"/>
                  </a:moveTo>
                  <a:cubicBezTo>
                    <a:pt x="1728968" y="1223844"/>
                    <a:pt x="1790050" y="1236060"/>
                    <a:pt x="1799823" y="1280039"/>
                  </a:cubicBezTo>
                  <a:cubicBezTo>
                    <a:pt x="1807153" y="1324018"/>
                    <a:pt x="1748514" y="1314245"/>
                    <a:pt x="1728968" y="1306915"/>
                  </a:cubicBezTo>
                  <a:cubicBezTo>
                    <a:pt x="1706979" y="1299585"/>
                    <a:pt x="1670330" y="1282482"/>
                    <a:pt x="1655670" y="1255606"/>
                  </a:cubicBezTo>
                  <a:cubicBezTo>
                    <a:pt x="1645897" y="1248276"/>
                    <a:pt x="1638567" y="1233617"/>
                    <a:pt x="1650784" y="1226287"/>
                  </a:cubicBezTo>
                  <a:cubicBezTo>
                    <a:pt x="1663000" y="1216514"/>
                    <a:pt x="1682546" y="1216514"/>
                    <a:pt x="1697206" y="1218957"/>
                  </a:cubicBezTo>
                  <a:close/>
                  <a:moveTo>
                    <a:pt x="978885" y="1319131"/>
                  </a:moveTo>
                  <a:cubicBezTo>
                    <a:pt x="920246" y="1302029"/>
                    <a:pt x="868937" y="1265380"/>
                    <a:pt x="817629" y="1226287"/>
                  </a:cubicBezTo>
                  <a:cubicBezTo>
                    <a:pt x="778537" y="1194524"/>
                    <a:pt x="737001" y="1155433"/>
                    <a:pt x="715011" y="1106567"/>
                  </a:cubicBezTo>
                  <a:cubicBezTo>
                    <a:pt x="697909" y="1067475"/>
                    <a:pt x="697909" y="1011279"/>
                    <a:pt x="729671" y="981960"/>
                  </a:cubicBezTo>
                  <a:cubicBezTo>
                    <a:pt x="758990" y="955084"/>
                    <a:pt x="798083" y="955084"/>
                    <a:pt x="829845" y="979517"/>
                  </a:cubicBezTo>
                  <a:cubicBezTo>
                    <a:pt x="829845" y="979517"/>
                    <a:pt x="829845" y="979517"/>
                    <a:pt x="829845" y="979517"/>
                  </a:cubicBezTo>
                  <a:cubicBezTo>
                    <a:pt x="844505" y="984404"/>
                    <a:pt x="859164" y="989290"/>
                    <a:pt x="873824" y="996620"/>
                  </a:cubicBezTo>
                  <a:cubicBezTo>
                    <a:pt x="920246" y="1018609"/>
                    <a:pt x="969112" y="1045485"/>
                    <a:pt x="1010647" y="1079691"/>
                  </a:cubicBezTo>
                  <a:cubicBezTo>
                    <a:pt x="1044853" y="1106567"/>
                    <a:pt x="1083945" y="1138329"/>
                    <a:pt x="1101048" y="1182308"/>
                  </a:cubicBezTo>
                  <a:cubicBezTo>
                    <a:pt x="1140141" y="1275153"/>
                    <a:pt x="1054626" y="1341120"/>
                    <a:pt x="978885" y="1319131"/>
                  </a:cubicBezTo>
                  <a:close/>
                  <a:moveTo>
                    <a:pt x="1589702" y="1030826"/>
                  </a:moveTo>
                  <a:cubicBezTo>
                    <a:pt x="1592145" y="1033269"/>
                    <a:pt x="1594588" y="1035712"/>
                    <a:pt x="1599475" y="1038155"/>
                  </a:cubicBezTo>
                  <a:cubicBezTo>
                    <a:pt x="1650784" y="1084577"/>
                    <a:pt x="1655670" y="1160319"/>
                    <a:pt x="1577486" y="1172535"/>
                  </a:cubicBezTo>
                  <a:cubicBezTo>
                    <a:pt x="1513960" y="1184751"/>
                    <a:pt x="1447992" y="1135886"/>
                    <a:pt x="1399127" y="1096793"/>
                  </a:cubicBezTo>
                  <a:cubicBezTo>
                    <a:pt x="1374694" y="1077248"/>
                    <a:pt x="1323386" y="1043042"/>
                    <a:pt x="1320942" y="1003949"/>
                  </a:cubicBezTo>
                  <a:cubicBezTo>
                    <a:pt x="1316056" y="945311"/>
                    <a:pt x="1396684" y="950197"/>
                    <a:pt x="1428446" y="955084"/>
                  </a:cubicBezTo>
                  <a:cubicBezTo>
                    <a:pt x="1487085" y="967300"/>
                    <a:pt x="1543280" y="991733"/>
                    <a:pt x="1589702" y="1030826"/>
                  </a:cubicBezTo>
                  <a:close/>
                  <a:moveTo>
                    <a:pt x="1961079" y="906219"/>
                  </a:moveTo>
                  <a:cubicBezTo>
                    <a:pt x="1973295" y="918435"/>
                    <a:pt x="1980625" y="933095"/>
                    <a:pt x="1970852" y="950197"/>
                  </a:cubicBezTo>
                  <a:cubicBezTo>
                    <a:pt x="1956192" y="977073"/>
                    <a:pt x="1909770" y="967300"/>
                    <a:pt x="1887781" y="962414"/>
                  </a:cubicBezTo>
                  <a:cubicBezTo>
                    <a:pt x="1831585" y="945311"/>
                    <a:pt x="1846245" y="896446"/>
                    <a:pt x="1899997" y="886673"/>
                  </a:cubicBezTo>
                  <a:cubicBezTo>
                    <a:pt x="1912213" y="884229"/>
                    <a:pt x="1943976" y="891559"/>
                    <a:pt x="1961079" y="906219"/>
                  </a:cubicBezTo>
                  <a:close/>
                  <a:moveTo>
                    <a:pt x="284996" y="688768"/>
                  </a:moveTo>
                  <a:cubicBezTo>
                    <a:pt x="284996" y="688768"/>
                    <a:pt x="284996" y="686324"/>
                    <a:pt x="284996" y="688768"/>
                  </a:cubicBezTo>
                  <a:cubicBezTo>
                    <a:pt x="287439" y="654562"/>
                    <a:pt x="314315" y="600810"/>
                    <a:pt x="321645" y="588594"/>
                  </a:cubicBezTo>
                  <a:cubicBezTo>
                    <a:pt x="336305" y="561718"/>
                    <a:pt x="353408" y="542172"/>
                    <a:pt x="375397" y="522625"/>
                  </a:cubicBezTo>
                  <a:cubicBezTo>
                    <a:pt x="404716" y="495750"/>
                    <a:pt x="436479" y="466430"/>
                    <a:pt x="475571" y="454214"/>
                  </a:cubicBezTo>
                  <a:cubicBezTo>
                    <a:pt x="500004" y="446884"/>
                    <a:pt x="534210" y="444441"/>
                    <a:pt x="546426" y="476203"/>
                  </a:cubicBezTo>
                  <a:cubicBezTo>
                    <a:pt x="558642" y="505523"/>
                    <a:pt x="536653" y="544615"/>
                    <a:pt x="521993" y="569048"/>
                  </a:cubicBezTo>
                  <a:cubicBezTo>
                    <a:pt x="504890" y="595923"/>
                    <a:pt x="485344" y="627686"/>
                    <a:pt x="458468" y="649675"/>
                  </a:cubicBezTo>
                  <a:cubicBezTo>
                    <a:pt x="438922" y="666779"/>
                    <a:pt x="416933" y="678995"/>
                    <a:pt x="394943" y="691211"/>
                  </a:cubicBezTo>
                  <a:cubicBezTo>
                    <a:pt x="370510" y="703428"/>
                    <a:pt x="275223" y="757179"/>
                    <a:pt x="284996" y="688768"/>
                  </a:cubicBezTo>
                  <a:close/>
                  <a:moveTo>
                    <a:pt x="2058810" y="608140"/>
                  </a:moveTo>
                  <a:cubicBezTo>
                    <a:pt x="2085686" y="610583"/>
                    <a:pt x="2112562" y="625243"/>
                    <a:pt x="2112562" y="657005"/>
                  </a:cubicBezTo>
                  <a:cubicBezTo>
                    <a:pt x="2110118" y="744963"/>
                    <a:pt x="1914657" y="820704"/>
                    <a:pt x="1875564" y="735190"/>
                  </a:cubicBezTo>
                  <a:cubicBezTo>
                    <a:pt x="1870678" y="727860"/>
                    <a:pt x="1870678" y="715644"/>
                    <a:pt x="1875564" y="703428"/>
                  </a:cubicBezTo>
                  <a:cubicBezTo>
                    <a:pt x="1885338" y="671665"/>
                    <a:pt x="1919543" y="649675"/>
                    <a:pt x="1943976" y="637459"/>
                  </a:cubicBezTo>
                  <a:cubicBezTo>
                    <a:pt x="1978182" y="622799"/>
                    <a:pt x="2019718" y="605697"/>
                    <a:pt x="2058810" y="608140"/>
                  </a:cubicBezTo>
                  <a:close/>
                  <a:moveTo>
                    <a:pt x="1826699" y="483533"/>
                  </a:moveTo>
                  <a:cubicBezTo>
                    <a:pt x="1853575" y="512852"/>
                    <a:pt x="1792493" y="556831"/>
                    <a:pt x="1775391" y="564161"/>
                  </a:cubicBezTo>
                  <a:cubicBezTo>
                    <a:pt x="1760731" y="571490"/>
                    <a:pt x="1741185" y="578821"/>
                    <a:pt x="1726525" y="569048"/>
                  </a:cubicBezTo>
                  <a:cubicBezTo>
                    <a:pt x="1714309" y="561718"/>
                    <a:pt x="1714309" y="549501"/>
                    <a:pt x="1721638" y="542172"/>
                  </a:cubicBezTo>
                  <a:cubicBezTo>
                    <a:pt x="1726525" y="507966"/>
                    <a:pt x="1799823" y="456657"/>
                    <a:pt x="1826699" y="483533"/>
                  </a:cubicBezTo>
                  <a:close/>
                  <a:moveTo>
                    <a:pt x="1589702" y="466430"/>
                  </a:moveTo>
                  <a:cubicBezTo>
                    <a:pt x="1633681" y="495750"/>
                    <a:pt x="1636124" y="547058"/>
                    <a:pt x="1606805" y="591037"/>
                  </a:cubicBezTo>
                  <a:cubicBezTo>
                    <a:pt x="1570156" y="647232"/>
                    <a:pt x="1513960" y="688768"/>
                    <a:pt x="1455322" y="713201"/>
                  </a:cubicBezTo>
                  <a:cubicBezTo>
                    <a:pt x="1416230" y="730303"/>
                    <a:pt x="1367364" y="742519"/>
                    <a:pt x="1325829" y="725417"/>
                  </a:cubicBezTo>
                  <a:cubicBezTo>
                    <a:pt x="1303840" y="725417"/>
                    <a:pt x="1279407" y="718087"/>
                    <a:pt x="1272077" y="691211"/>
                  </a:cubicBezTo>
                  <a:cubicBezTo>
                    <a:pt x="1264747" y="669221"/>
                    <a:pt x="1274520" y="647232"/>
                    <a:pt x="1284293" y="630130"/>
                  </a:cubicBezTo>
                  <a:cubicBezTo>
                    <a:pt x="1320942" y="571490"/>
                    <a:pt x="1382024" y="529955"/>
                    <a:pt x="1438219" y="498192"/>
                  </a:cubicBezTo>
                  <a:cubicBezTo>
                    <a:pt x="1467538" y="483533"/>
                    <a:pt x="1496858" y="468874"/>
                    <a:pt x="1526177" y="461543"/>
                  </a:cubicBezTo>
                  <a:cubicBezTo>
                    <a:pt x="1548166" y="459101"/>
                    <a:pt x="1570156" y="456657"/>
                    <a:pt x="1589702" y="466430"/>
                  </a:cubicBezTo>
                  <a:close/>
                  <a:moveTo>
                    <a:pt x="1110821" y="366256"/>
                  </a:moveTo>
                  <a:cubicBezTo>
                    <a:pt x="1113264" y="368699"/>
                    <a:pt x="1113264" y="371143"/>
                    <a:pt x="1113264" y="371143"/>
                  </a:cubicBezTo>
                  <a:cubicBezTo>
                    <a:pt x="1127924" y="388245"/>
                    <a:pt x="1137697" y="412678"/>
                    <a:pt x="1137697" y="439554"/>
                  </a:cubicBezTo>
                  <a:cubicBezTo>
                    <a:pt x="1135254" y="498192"/>
                    <a:pt x="1103491" y="549501"/>
                    <a:pt x="1064399" y="586150"/>
                  </a:cubicBezTo>
                  <a:cubicBezTo>
                    <a:pt x="1013090" y="637459"/>
                    <a:pt x="954452" y="674108"/>
                    <a:pt x="886040" y="693654"/>
                  </a:cubicBezTo>
                  <a:cubicBezTo>
                    <a:pt x="839618" y="708314"/>
                    <a:pt x="766320" y="727860"/>
                    <a:pt x="719898" y="696097"/>
                  </a:cubicBezTo>
                  <a:cubicBezTo>
                    <a:pt x="663703" y="654562"/>
                    <a:pt x="712568" y="564161"/>
                    <a:pt x="746774" y="525069"/>
                  </a:cubicBezTo>
                  <a:cubicBezTo>
                    <a:pt x="802969" y="461543"/>
                    <a:pt x="876267" y="407792"/>
                    <a:pt x="949565" y="373586"/>
                  </a:cubicBezTo>
                  <a:cubicBezTo>
                    <a:pt x="991101" y="358926"/>
                    <a:pt x="1076615" y="317391"/>
                    <a:pt x="1110821" y="366256"/>
                  </a:cubicBezTo>
                  <a:close/>
                  <a:moveTo>
                    <a:pt x="1416230" y="263639"/>
                  </a:moveTo>
                  <a:cubicBezTo>
                    <a:pt x="1426003" y="307618"/>
                    <a:pt x="1338045" y="356483"/>
                    <a:pt x="1306283" y="339380"/>
                  </a:cubicBezTo>
                  <a:cubicBezTo>
                    <a:pt x="1303840" y="339380"/>
                    <a:pt x="1303840" y="339380"/>
                    <a:pt x="1301396" y="339380"/>
                  </a:cubicBezTo>
                  <a:cubicBezTo>
                    <a:pt x="1301396" y="336937"/>
                    <a:pt x="1298953" y="336937"/>
                    <a:pt x="1298953" y="334494"/>
                  </a:cubicBezTo>
                  <a:cubicBezTo>
                    <a:pt x="1296510" y="332050"/>
                    <a:pt x="1294066" y="327164"/>
                    <a:pt x="1294066" y="322277"/>
                  </a:cubicBezTo>
                  <a:cubicBezTo>
                    <a:pt x="1294066" y="322277"/>
                    <a:pt x="1294066" y="322277"/>
                    <a:pt x="1294066" y="319834"/>
                  </a:cubicBezTo>
                  <a:cubicBezTo>
                    <a:pt x="1286737" y="263639"/>
                    <a:pt x="1404013" y="197671"/>
                    <a:pt x="1416230" y="263639"/>
                  </a:cubicBezTo>
                  <a:close/>
                  <a:moveTo>
                    <a:pt x="754104" y="258752"/>
                  </a:moveTo>
                  <a:cubicBezTo>
                    <a:pt x="761434" y="300288"/>
                    <a:pt x="690579" y="356483"/>
                    <a:pt x="658816" y="361370"/>
                  </a:cubicBezTo>
                  <a:cubicBezTo>
                    <a:pt x="587961" y="376029"/>
                    <a:pt x="644157" y="283185"/>
                    <a:pt x="668589" y="261196"/>
                  </a:cubicBezTo>
                  <a:cubicBezTo>
                    <a:pt x="688135" y="246536"/>
                    <a:pt x="746774" y="212330"/>
                    <a:pt x="754104" y="258752"/>
                  </a:cubicBezTo>
                  <a:close/>
                </a:path>
              </a:pathLst>
            </a:custGeom>
            <a:solidFill>
              <a:srgbClr val="54AB34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14" name="Freeform: Shape 3513">
              <a:extLst>
                <a:ext uri="{FF2B5EF4-FFF2-40B4-BE49-F238E27FC236}">
                  <a16:creationId xmlns:a16="http://schemas.microsoft.com/office/drawing/2014/main" id="{9A908F5E-E081-4FBD-97BD-AB02E3E0C91D}"/>
                </a:ext>
              </a:extLst>
            </p:cNvPr>
            <p:cNvSpPr/>
            <p:nvPr/>
          </p:nvSpPr>
          <p:spPr>
            <a:xfrm>
              <a:off x="1268966" y="7472660"/>
              <a:ext cx="2615875" cy="848578"/>
            </a:xfrm>
            <a:custGeom>
              <a:avLst/>
              <a:gdLst>
                <a:gd name="connsiteX0" fmla="*/ 922689 w 2615875"/>
                <a:gd name="connsiteY0" fmla="*/ 29086 h 848578"/>
                <a:gd name="connsiteX1" fmla="*/ 573302 w 2615875"/>
                <a:gd name="connsiteY1" fmla="*/ 46188 h 848578"/>
                <a:gd name="connsiteX2" fmla="*/ 282553 w 2615875"/>
                <a:gd name="connsiteY2" fmla="*/ 195228 h 848578"/>
                <a:gd name="connsiteX3" fmla="*/ 16236 w 2615875"/>
                <a:gd name="connsiteY3" fmla="*/ 412679 h 848578"/>
                <a:gd name="connsiteX4" fmla="*/ 104194 w 2615875"/>
                <a:gd name="connsiteY4" fmla="*/ 740077 h 848578"/>
                <a:gd name="connsiteX5" fmla="*/ 236131 w 2615875"/>
                <a:gd name="connsiteY5" fmla="*/ 810932 h 848578"/>
                <a:gd name="connsiteX6" fmla="*/ 348521 w 2615875"/>
                <a:gd name="connsiteY6" fmla="*/ 823148 h 848578"/>
                <a:gd name="connsiteX7" fmla="*/ 575745 w 2615875"/>
                <a:gd name="connsiteY7" fmla="*/ 837807 h 848578"/>
                <a:gd name="connsiteX8" fmla="*/ 1098605 w 2615875"/>
                <a:gd name="connsiteY8" fmla="*/ 842694 h 848578"/>
                <a:gd name="connsiteX9" fmla="*/ 1941533 w 2615875"/>
                <a:gd name="connsiteY9" fmla="*/ 835365 h 848578"/>
                <a:gd name="connsiteX10" fmla="*/ 2615875 w 2615875"/>
                <a:gd name="connsiteY10" fmla="*/ 837807 h 848578"/>
                <a:gd name="connsiteX11" fmla="*/ 2371548 w 2615875"/>
                <a:gd name="connsiteY11" fmla="*/ 730304 h 848578"/>
                <a:gd name="connsiteX12" fmla="*/ 2220066 w 2615875"/>
                <a:gd name="connsiteY12" fmla="*/ 620357 h 848578"/>
                <a:gd name="connsiteX13" fmla="*/ 2124778 w 2615875"/>
                <a:gd name="connsiteY13" fmla="*/ 503080 h 848578"/>
                <a:gd name="connsiteX14" fmla="*/ 1856018 w 2615875"/>
                <a:gd name="connsiteY14" fmla="*/ 173239 h 848578"/>
                <a:gd name="connsiteX15" fmla="*/ 1531064 w 2615875"/>
                <a:gd name="connsiteY15" fmla="*/ 87724 h 848578"/>
                <a:gd name="connsiteX16" fmla="*/ 1203665 w 2615875"/>
                <a:gd name="connsiteY16" fmla="*/ 7096 h 848578"/>
                <a:gd name="connsiteX17" fmla="*/ 922689 w 2615875"/>
                <a:gd name="connsiteY17" fmla="*/ 29086 h 848578"/>
                <a:gd name="connsiteX18" fmla="*/ 284996 w 2615875"/>
                <a:gd name="connsiteY18" fmla="*/ 686325 h 848578"/>
                <a:gd name="connsiteX19" fmla="*/ 284996 w 2615875"/>
                <a:gd name="connsiteY19" fmla="*/ 686325 h 848578"/>
                <a:gd name="connsiteX20" fmla="*/ 321645 w 2615875"/>
                <a:gd name="connsiteY20" fmla="*/ 586151 h 848578"/>
                <a:gd name="connsiteX21" fmla="*/ 375397 w 2615875"/>
                <a:gd name="connsiteY21" fmla="*/ 520182 h 848578"/>
                <a:gd name="connsiteX22" fmla="*/ 475571 w 2615875"/>
                <a:gd name="connsiteY22" fmla="*/ 451771 h 848578"/>
                <a:gd name="connsiteX23" fmla="*/ 546426 w 2615875"/>
                <a:gd name="connsiteY23" fmla="*/ 473760 h 848578"/>
                <a:gd name="connsiteX24" fmla="*/ 521993 w 2615875"/>
                <a:gd name="connsiteY24" fmla="*/ 566605 h 848578"/>
                <a:gd name="connsiteX25" fmla="*/ 458468 w 2615875"/>
                <a:gd name="connsiteY25" fmla="*/ 647233 h 848578"/>
                <a:gd name="connsiteX26" fmla="*/ 394943 w 2615875"/>
                <a:gd name="connsiteY26" fmla="*/ 688769 h 848578"/>
                <a:gd name="connsiteX27" fmla="*/ 284996 w 2615875"/>
                <a:gd name="connsiteY27" fmla="*/ 686325 h 848578"/>
                <a:gd name="connsiteX28" fmla="*/ 2058810 w 2615875"/>
                <a:gd name="connsiteY28" fmla="*/ 605697 h 848578"/>
                <a:gd name="connsiteX29" fmla="*/ 2112562 w 2615875"/>
                <a:gd name="connsiteY29" fmla="*/ 654562 h 848578"/>
                <a:gd name="connsiteX30" fmla="*/ 1875564 w 2615875"/>
                <a:gd name="connsiteY30" fmla="*/ 732747 h 848578"/>
                <a:gd name="connsiteX31" fmla="*/ 1875564 w 2615875"/>
                <a:gd name="connsiteY31" fmla="*/ 700985 h 848578"/>
                <a:gd name="connsiteX32" fmla="*/ 1943976 w 2615875"/>
                <a:gd name="connsiteY32" fmla="*/ 635016 h 848578"/>
                <a:gd name="connsiteX33" fmla="*/ 2058810 w 2615875"/>
                <a:gd name="connsiteY33" fmla="*/ 605697 h 848578"/>
                <a:gd name="connsiteX34" fmla="*/ 1826699 w 2615875"/>
                <a:gd name="connsiteY34" fmla="*/ 481091 h 848578"/>
                <a:gd name="connsiteX35" fmla="*/ 1775391 w 2615875"/>
                <a:gd name="connsiteY35" fmla="*/ 561718 h 848578"/>
                <a:gd name="connsiteX36" fmla="*/ 1726525 w 2615875"/>
                <a:gd name="connsiteY36" fmla="*/ 566605 h 848578"/>
                <a:gd name="connsiteX37" fmla="*/ 1721638 w 2615875"/>
                <a:gd name="connsiteY37" fmla="*/ 539729 h 848578"/>
                <a:gd name="connsiteX38" fmla="*/ 1826699 w 2615875"/>
                <a:gd name="connsiteY38" fmla="*/ 481091 h 848578"/>
                <a:gd name="connsiteX39" fmla="*/ 1589702 w 2615875"/>
                <a:gd name="connsiteY39" fmla="*/ 463987 h 848578"/>
                <a:gd name="connsiteX40" fmla="*/ 1606805 w 2615875"/>
                <a:gd name="connsiteY40" fmla="*/ 588594 h 848578"/>
                <a:gd name="connsiteX41" fmla="*/ 1455322 w 2615875"/>
                <a:gd name="connsiteY41" fmla="*/ 710758 h 848578"/>
                <a:gd name="connsiteX42" fmla="*/ 1325829 w 2615875"/>
                <a:gd name="connsiteY42" fmla="*/ 722974 h 848578"/>
                <a:gd name="connsiteX43" fmla="*/ 1272077 w 2615875"/>
                <a:gd name="connsiteY43" fmla="*/ 688769 h 848578"/>
                <a:gd name="connsiteX44" fmla="*/ 1284293 w 2615875"/>
                <a:gd name="connsiteY44" fmla="*/ 627687 h 848578"/>
                <a:gd name="connsiteX45" fmla="*/ 1438219 w 2615875"/>
                <a:gd name="connsiteY45" fmla="*/ 495750 h 848578"/>
                <a:gd name="connsiteX46" fmla="*/ 1526177 w 2615875"/>
                <a:gd name="connsiteY46" fmla="*/ 459101 h 848578"/>
                <a:gd name="connsiteX47" fmla="*/ 1589702 w 2615875"/>
                <a:gd name="connsiteY47" fmla="*/ 463987 h 848578"/>
                <a:gd name="connsiteX48" fmla="*/ 1110821 w 2615875"/>
                <a:gd name="connsiteY48" fmla="*/ 363813 h 848578"/>
                <a:gd name="connsiteX49" fmla="*/ 1113264 w 2615875"/>
                <a:gd name="connsiteY49" fmla="*/ 368700 h 848578"/>
                <a:gd name="connsiteX50" fmla="*/ 1137697 w 2615875"/>
                <a:gd name="connsiteY50" fmla="*/ 437111 h 848578"/>
                <a:gd name="connsiteX51" fmla="*/ 1064399 w 2615875"/>
                <a:gd name="connsiteY51" fmla="*/ 583708 h 848578"/>
                <a:gd name="connsiteX52" fmla="*/ 886040 w 2615875"/>
                <a:gd name="connsiteY52" fmla="*/ 691211 h 848578"/>
                <a:gd name="connsiteX53" fmla="*/ 719898 w 2615875"/>
                <a:gd name="connsiteY53" fmla="*/ 693655 h 848578"/>
                <a:gd name="connsiteX54" fmla="*/ 746774 w 2615875"/>
                <a:gd name="connsiteY54" fmla="*/ 522626 h 848578"/>
                <a:gd name="connsiteX55" fmla="*/ 949565 w 2615875"/>
                <a:gd name="connsiteY55" fmla="*/ 371143 h 848578"/>
                <a:gd name="connsiteX56" fmla="*/ 1110821 w 2615875"/>
                <a:gd name="connsiteY56" fmla="*/ 363813 h 848578"/>
                <a:gd name="connsiteX57" fmla="*/ 1416230 w 2615875"/>
                <a:gd name="connsiteY57" fmla="*/ 261196 h 848578"/>
                <a:gd name="connsiteX58" fmla="*/ 1306283 w 2615875"/>
                <a:gd name="connsiteY58" fmla="*/ 336937 h 848578"/>
                <a:gd name="connsiteX59" fmla="*/ 1301396 w 2615875"/>
                <a:gd name="connsiteY59" fmla="*/ 336937 h 848578"/>
                <a:gd name="connsiteX60" fmla="*/ 1298953 w 2615875"/>
                <a:gd name="connsiteY60" fmla="*/ 332051 h 848578"/>
                <a:gd name="connsiteX61" fmla="*/ 1294066 w 2615875"/>
                <a:gd name="connsiteY61" fmla="*/ 319835 h 848578"/>
                <a:gd name="connsiteX62" fmla="*/ 1294066 w 2615875"/>
                <a:gd name="connsiteY62" fmla="*/ 317391 h 848578"/>
                <a:gd name="connsiteX63" fmla="*/ 1416230 w 2615875"/>
                <a:gd name="connsiteY63" fmla="*/ 261196 h 848578"/>
                <a:gd name="connsiteX64" fmla="*/ 754104 w 2615875"/>
                <a:gd name="connsiteY64" fmla="*/ 256310 h 848578"/>
                <a:gd name="connsiteX65" fmla="*/ 658816 w 2615875"/>
                <a:gd name="connsiteY65" fmla="*/ 358927 h 848578"/>
                <a:gd name="connsiteX66" fmla="*/ 668589 w 2615875"/>
                <a:gd name="connsiteY66" fmla="*/ 258753 h 848578"/>
                <a:gd name="connsiteX67" fmla="*/ 754104 w 2615875"/>
                <a:gd name="connsiteY67" fmla="*/ 256310 h 848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2615875" h="848578">
                  <a:moveTo>
                    <a:pt x="922689" y="29086"/>
                  </a:moveTo>
                  <a:cubicBezTo>
                    <a:pt x="844505" y="7096"/>
                    <a:pt x="710125" y="-27110"/>
                    <a:pt x="573302" y="46188"/>
                  </a:cubicBezTo>
                  <a:cubicBezTo>
                    <a:pt x="436479" y="119486"/>
                    <a:pt x="375397" y="185455"/>
                    <a:pt x="282553" y="195228"/>
                  </a:cubicBezTo>
                  <a:cubicBezTo>
                    <a:pt x="189708" y="205001"/>
                    <a:pt x="69988" y="195228"/>
                    <a:pt x="16236" y="412679"/>
                  </a:cubicBezTo>
                  <a:cubicBezTo>
                    <a:pt x="-37516" y="627687"/>
                    <a:pt x="55329" y="700985"/>
                    <a:pt x="104194" y="740077"/>
                  </a:cubicBezTo>
                  <a:cubicBezTo>
                    <a:pt x="148173" y="774283"/>
                    <a:pt x="209255" y="779169"/>
                    <a:pt x="236131" y="810932"/>
                  </a:cubicBezTo>
                  <a:cubicBezTo>
                    <a:pt x="272780" y="810932"/>
                    <a:pt x="311872" y="818262"/>
                    <a:pt x="348521" y="823148"/>
                  </a:cubicBezTo>
                  <a:cubicBezTo>
                    <a:pt x="424262" y="835365"/>
                    <a:pt x="497561" y="837807"/>
                    <a:pt x="575745" y="837807"/>
                  </a:cubicBezTo>
                  <a:cubicBezTo>
                    <a:pt x="749217" y="835365"/>
                    <a:pt x="925133" y="837807"/>
                    <a:pt x="1098605" y="842694"/>
                  </a:cubicBezTo>
                  <a:cubicBezTo>
                    <a:pt x="1379581" y="847581"/>
                    <a:pt x="1660557" y="830478"/>
                    <a:pt x="1941533" y="835365"/>
                  </a:cubicBezTo>
                  <a:cubicBezTo>
                    <a:pt x="2166314" y="837807"/>
                    <a:pt x="2393538" y="862240"/>
                    <a:pt x="2615875" y="837807"/>
                  </a:cubicBezTo>
                  <a:cubicBezTo>
                    <a:pt x="2569453" y="835365"/>
                    <a:pt x="2444846" y="820705"/>
                    <a:pt x="2371548" y="730304"/>
                  </a:cubicBezTo>
                  <a:cubicBezTo>
                    <a:pt x="2278704" y="615470"/>
                    <a:pt x="2242055" y="627687"/>
                    <a:pt x="2220066" y="620357"/>
                  </a:cubicBezTo>
                  <a:cubicBezTo>
                    <a:pt x="2198076" y="613027"/>
                    <a:pt x="2168757" y="610584"/>
                    <a:pt x="2124778" y="503080"/>
                  </a:cubicBezTo>
                  <a:cubicBezTo>
                    <a:pt x="2080799" y="393133"/>
                    <a:pt x="1987955" y="212331"/>
                    <a:pt x="1856018" y="173239"/>
                  </a:cubicBezTo>
                  <a:cubicBezTo>
                    <a:pt x="1726525" y="134146"/>
                    <a:pt x="1616578" y="151249"/>
                    <a:pt x="1531064" y="87724"/>
                  </a:cubicBezTo>
                  <a:cubicBezTo>
                    <a:pt x="1445549" y="24199"/>
                    <a:pt x="1308726" y="-17337"/>
                    <a:pt x="1203665" y="7096"/>
                  </a:cubicBezTo>
                  <a:cubicBezTo>
                    <a:pt x="1101048" y="26642"/>
                    <a:pt x="1000874" y="51075"/>
                    <a:pt x="922689" y="29086"/>
                  </a:cubicBezTo>
                  <a:close/>
                  <a:moveTo>
                    <a:pt x="284996" y="686325"/>
                  </a:moveTo>
                  <a:cubicBezTo>
                    <a:pt x="284996" y="686325"/>
                    <a:pt x="284996" y="683882"/>
                    <a:pt x="284996" y="686325"/>
                  </a:cubicBezTo>
                  <a:cubicBezTo>
                    <a:pt x="287439" y="652120"/>
                    <a:pt x="314315" y="598367"/>
                    <a:pt x="321645" y="586151"/>
                  </a:cubicBezTo>
                  <a:cubicBezTo>
                    <a:pt x="336305" y="559275"/>
                    <a:pt x="353408" y="539729"/>
                    <a:pt x="375397" y="520182"/>
                  </a:cubicBezTo>
                  <a:cubicBezTo>
                    <a:pt x="404716" y="493307"/>
                    <a:pt x="436479" y="463987"/>
                    <a:pt x="475571" y="451771"/>
                  </a:cubicBezTo>
                  <a:cubicBezTo>
                    <a:pt x="500004" y="444442"/>
                    <a:pt x="534210" y="441998"/>
                    <a:pt x="546426" y="473760"/>
                  </a:cubicBezTo>
                  <a:cubicBezTo>
                    <a:pt x="558642" y="503080"/>
                    <a:pt x="536653" y="542172"/>
                    <a:pt x="521993" y="566605"/>
                  </a:cubicBezTo>
                  <a:cubicBezTo>
                    <a:pt x="504890" y="593480"/>
                    <a:pt x="485344" y="625243"/>
                    <a:pt x="458468" y="647233"/>
                  </a:cubicBezTo>
                  <a:cubicBezTo>
                    <a:pt x="438922" y="664336"/>
                    <a:pt x="416933" y="676552"/>
                    <a:pt x="394943" y="688769"/>
                  </a:cubicBezTo>
                  <a:cubicBezTo>
                    <a:pt x="370510" y="700985"/>
                    <a:pt x="275223" y="754736"/>
                    <a:pt x="284996" y="686325"/>
                  </a:cubicBezTo>
                  <a:close/>
                  <a:moveTo>
                    <a:pt x="2058810" y="605697"/>
                  </a:moveTo>
                  <a:cubicBezTo>
                    <a:pt x="2085686" y="608140"/>
                    <a:pt x="2112562" y="622800"/>
                    <a:pt x="2112562" y="654562"/>
                  </a:cubicBezTo>
                  <a:cubicBezTo>
                    <a:pt x="2110118" y="742520"/>
                    <a:pt x="1914657" y="818262"/>
                    <a:pt x="1875564" y="732747"/>
                  </a:cubicBezTo>
                  <a:cubicBezTo>
                    <a:pt x="1870678" y="725418"/>
                    <a:pt x="1870678" y="713201"/>
                    <a:pt x="1875564" y="700985"/>
                  </a:cubicBezTo>
                  <a:cubicBezTo>
                    <a:pt x="1885338" y="669222"/>
                    <a:pt x="1919543" y="647233"/>
                    <a:pt x="1943976" y="635016"/>
                  </a:cubicBezTo>
                  <a:cubicBezTo>
                    <a:pt x="1978182" y="620357"/>
                    <a:pt x="2019718" y="603254"/>
                    <a:pt x="2058810" y="605697"/>
                  </a:cubicBezTo>
                  <a:close/>
                  <a:moveTo>
                    <a:pt x="1826699" y="481091"/>
                  </a:moveTo>
                  <a:cubicBezTo>
                    <a:pt x="1853575" y="510409"/>
                    <a:pt x="1792493" y="554389"/>
                    <a:pt x="1775391" y="561718"/>
                  </a:cubicBezTo>
                  <a:cubicBezTo>
                    <a:pt x="1760731" y="569048"/>
                    <a:pt x="1741185" y="576378"/>
                    <a:pt x="1726525" y="566605"/>
                  </a:cubicBezTo>
                  <a:cubicBezTo>
                    <a:pt x="1714309" y="559275"/>
                    <a:pt x="1714309" y="547058"/>
                    <a:pt x="1721638" y="539729"/>
                  </a:cubicBezTo>
                  <a:cubicBezTo>
                    <a:pt x="1726525" y="505523"/>
                    <a:pt x="1799823" y="454215"/>
                    <a:pt x="1826699" y="481091"/>
                  </a:cubicBezTo>
                  <a:close/>
                  <a:moveTo>
                    <a:pt x="1589702" y="463987"/>
                  </a:moveTo>
                  <a:cubicBezTo>
                    <a:pt x="1633681" y="493307"/>
                    <a:pt x="1636124" y="544615"/>
                    <a:pt x="1606805" y="588594"/>
                  </a:cubicBezTo>
                  <a:cubicBezTo>
                    <a:pt x="1570156" y="644789"/>
                    <a:pt x="1513960" y="686325"/>
                    <a:pt x="1455322" y="710758"/>
                  </a:cubicBezTo>
                  <a:cubicBezTo>
                    <a:pt x="1416230" y="727860"/>
                    <a:pt x="1367364" y="740077"/>
                    <a:pt x="1325829" y="722974"/>
                  </a:cubicBezTo>
                  <a:cubicBezTo>
                    <a:pt x="1303840" y="722974"/>
                    <a:pt x="1279407" y="715644"/>
                    <a:pt x="1272077" y="688769"/>
                  </a:cubicBezTo>
                  <a:cubicBezTo>
                    <a:pt x="1264747" y="666779"/>
                    <a:pt x="1274520" y="644789"/>
                    <a:pt x="1284293" y="627687"/>
                  </a:cubicBezTo>
                  <a:cubicBezTo>
                    <a:pt x="1320942" y="569048"/>
                    <a:pt x="1382024" y="527513"/>
                    <a:pt x="1438219" y="495750"/>
                  </a:cubicBezTo>
                  <a:cubicBezTo>
                    <a:pt x="1467538" y="481091"/>
                    <a:pt x="1496858" y="466431"/>
                    <a:pt x="1526177" y="459101"/>
                  </a:cubicBezTo>
                  <a:cubicBezTo>
                    <a:pt x="1548166" y="456658"/>
                    <a:pt x="1570156" y="454215"/>
                    <a:pt x="1589702" y="463987"/>
                  </a:cubicBezTo>
                  <a:close/>
                  <a:moveTo>
                    <a:pt x="1110821" y="363813"/>
                  </a:moveTo>
                  <a:cubicBezTo>
                    <a:pt x="1113264" y="366257"/>
                    <a:pt x="1113264" y="368700"/>
                    <a:pt x="1113264" y="368700"/>
                  </a:cubicBezTo>
                  <a:cubicBezTo>
                    <a:pt x="1127924" y="385803"/>
                    <a:pt x="1137697" y="410235"/>
                    <a:pt x="1137697" y="437111"/>
                  </a:cubicBezTo>
                  <a:cubicBezTo>
                    <a:pt x="1135254" y="495750"/>
                    <a:pt x="1103491" y="547058"/>
                    <a:pt x="1064399" y="583708"/>
                  </a:cubicBezTo>
                  <a:cubicBezTo>
                    <a:pt x="1013090" y="635016"/>
                    <a:pt x="954452" y="671665"/>
                    <a:pt x="886040" y="691211"/>
                  </a:cubicBezTo>
                  <a:cubicBezTo>
                    <a:pt x="839618" y="705871"/>
                    <a:pt x="766320" y="725418"/>
                    <a:pt x="719898" y="693655"/>
                  </a:cubicBezTo>
                  <a:cubicBezTo>
                    <a:pt x="663703" y="652120"/>
                    <a:pt x="712568" y="561718"/>
                    <a:pt x="746774" y="522626"/>
                  </a:cubicBezTo>
                  <a:cubicBezTo>
                    <a:pt x="802969" y="459101"/>
                    <a:pt x="876267" y="405349"/>
                    <a:pt x="949565" y="371143"/>
                  </a:cubicBezTo>
                  <a:cubicBezTo>
                    <a:pt x="991101" y="356484"/>
                    <a:pt x="1076615" y="314948"/>
                    <a:pt x="1110821" y="363813"/>
                  </a:cubicBezTo>
                  <a:close/>
                  <a:moveTo>
                    <a:pt x="1416230" y="261196"/>
                  </a:moveTo>
                  <a:cubicBezTo>
                    <a:pt x="1426003" y="305175"/>
                    <a:pt x="1338045" y="354040"/>
                    <a:pt x="1306283" y="336937"/>
                  </a:cubicBezTo>
                  <a:cubicBezTo>
                    <a:pt x="1303840" y="336937"/>
                    <a:pt x="1303840" y="336937"/>
                    <a:pt x="1301396" y="336937"/>
                  </a:cubicBezTo>
                  <a:cubicBezTo>
                    <a:pt x="1301396" y="334494"/>
                    <a:pt x="1298953" y="334494"/>
                    <a:pt x="1298953" y="332051"/>
                  </a:cubicBezTo>
                  <a:cubicBezTo>
                    <a:pt x="1296510" y="329608"/>
                    <a:pt x="1294066" y="324721"/>
                    <a:pt x="1294066" y="319835"/>
                  </a:cubicBezTo>
                  <a:cubicBezTo>
                    <a:pt x="1294066" y="319835"/>
                    <a:pt x="1294066" y="319835"/>
                    <a:pt x="1294066" y="317391"/>
                  </a:cubicBezTo>
                  <a:cubicBezTo>
                    <a:pt x="1286737" y="261196"/>
                    <a:pt x="1404013" y="195228"/>
                    <a:pt x="1416230" y="261196"/>
                  </a:cubicBezTo>
                  <a:close/>
                  <a:moveTo>
                    <a:pt x="754104" y="256310"/>
                  </a:moveTo>
                  <a:cubicBezTo>
                    <a:pt x="761434" y="297845"/>
                    <a:pt x="690579" y="354040"/>
                    <a:pt x="658816" y="358927"/>
                  </a:cubicBezTo>
                  <a:cubicBezTo>
                    <a:pt x="587961" y="373586"/>
                    <a:pt x="644157" y="280742"/>
                    <a:pt x="668589" y="258753"/>
                  </a:cubicBezTo>
                  <a:cubicBezTo>
                    <a:pt x="688135" y="244093"/>
                    <a:pt x="746774" y="209888"/>
                    <a:pt x="754104" y="256310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15" name="Freeform: Shape 3514">
              <a:extLst>
                <a:ext uri="{FF2B5EF4-FFF2-40B4-BE49-F238E27FC236}">
                  <a16:creationId xmlns:a16="http://schemas.microsoft.com/office/drawing/2014/main" id="{80DC717C-7F39-4728-A344-B0FCB70EB87D}"/>
                </a:ext>
              </a:extLst>
            </p:cNvPr>
            <p:cNvSpPr/>
            <p:nvPr/>
          </p:nvSpPr>
          <p:spPr>
            <a:xfrm>
              <a:off x="1268966" y="7470218"/>
              <a:ext cx="2632977" cy="1724761"/>
            </a:xfrm>
            <a:custGeom>
              <a:avLst/>
              <a:gdLst>
                <a:gd name="connsiteX0" fmla="*/ 922689 w 2632977"/>
                <a:gd name="connsiteY0" fmla="*/ 31528 h 1724761"/>
                <a:gd name="connsiteX1" fmla="*/ 573302 w 2632977"/>
                <a:gd name="connsiteY1" fmla="*/ 48631 h 1724761"/>
                <a:gd name="connsiteX2" fmla="*/ 282553 w 2632977"/>
                <a:gd name="connsiteY2" fmla="*/ 197671 h 1724761"/>
                <a:gd name="connsiteX3" fmla="*/ 16236 w 2632977"/>
                <a:gd name="connsiteY3" fmla="*/ 415121 h 1724761"/>
                <a:gd name="connsiteX4" fmla="*/ 104194 w 2632977"/>
                <a:gd name="connsiteY4" fmla="*/ 742519 h 1724761"/>
                <a:gd name="connsiteX5" fmla="*/ 243460 w 2632977"/>
                <a:gd name="connsiteY5" fmla="*/ 823148 h 1724761"/>
                <a:gd name="connsiteX6" fmla="*/ 211698 w 2632977"/>
                <a:gd name="connsiteY6" fmla="*/ 874457 h 1724761"/>
                <a:gd name="connsiteX7" fmla="*/ 13793 w 2632977"/>
                <a:gd name="connsiteY7" fmla="*/ 1050372 h 1724761"/>
                <a:gd name="connsiteX8" fmla="*/ 226357 w 2632977"/>
                <a:gd name="connsiteY8" fmla="*/ 1441295 h 1724761"/>
                <a:gd name="connsiteX9" fmla="*/ 517107 w 2632977"/>
                <a:gd name="connsiteY9" fmla="*/ 1585447 h 1724761"/>
                <a:gd name="connsiteX10" fmla="*/ 895814 w 2632977"/>
                <a:gd name="connsiteY10" fmla="*/ 1724714 h 1724761"/>
                <a:gd name="connsiteX11" fmla="*/ 1213439 w 2632977"/>
                <a:gd name="connsiteY11" fmla="*/ 1690508 h 1724761"/>
                <a:gd name="connsiteX12" fmla="*/ 1545723 w 2632977"/>
                <a:gd name="connsiteY12" fmla="*/ 1646529 h 1724761"/>
                <a:gd name="connsiteX13" fmla="*/ 1807153 w 2632977"/>
                <a:gd name="connsiteY13" fmla="*/ 1438851 h 1724761"/>
                <a:gd name="connsiteX14" fmla="*/ 1941533 w 2632977"/>
                <a:gd name="connsiteY14" fmla="*/ 1346007 h 1724761"/>
                <a:gd name="connsiteX15" fmla="*/ 2176087 w 2632977"/>
                <a:gd name="connsiteY15" fmla="*/ 1187195 h 1724761"/>
                <a:gd name="connsiteX16" fmla="*/ 2356888 w 2632977"/>
                <a:gd name="connsiteY16" fmla="*/ 940424 h 1724761"/>
                <a:gd name="connsiteX17" fmla="*/ 2632978 w 2632977"/>
                <a:gd name="connsiteY17" fmla="*/ 837807 h 1724761"/>
                <a:gd name="connsiteX18" fmla="*/ 2369105 w 2632977"/>
                <a:gd name="connsiteY18" fmla="*/ 730303 h 1724761"/>
                <a:gd name="connsiteX19" fmla="*/ 2217622 w 2632977"/>
                <a:gd name="connsiteY19" fmla="*/ 620356 h 1724761"/>
                <a:gd name="connsiteX20" fmla="*/ 2122335 w 2632977"/>
                <a:gd name="connsiteY20" fmla="*/ 503079 h 1724761"/>
                <a:gd name="connsiteX21" fmla="*/ 1853575 w 2632977"/>
                <a:gd name="connsiteY21" fmla="*/ 173238 h 1724761"/>
                <a:gd name="connsiteX22" fmla="*/ 1528620 w 2632977"/>
                <a:gd name="connsiteY22" fmla="*/ 87723 h 1724761"/>
                <a:gd name="connsiteX23" fmla="*/ 1201222 w 2632977"/>
                <a:gd name="connsiteY23" fmla="*/ 7096 h 1724761"/>
                <a:gd name="connsiteX24" fmla="*/ 922689 w 2632977"/>
                <a:gd name="connsiteY24" fmla="*/ 31528 h 1724761"/>
                <a:gd name="connsiteX25" fmla="*/ 1592145 w 2632977"/>
                <a:gd name="connsiteY25" fmla="*/ 1521923 h 1724761"/>
                <a:gd name="connsiteX26" fmla="*/ 1306283 w 2632977"/>
                <a:gd name="connsiteY26" fmla="*/ 1570788 h 1724761"/>
                <a:gd name="connsiteX27" fmla="*/ 947122 w 2632977"/>
                <a:gd name="connsiteY27" fmla="*/ 1429078 h 1724761"/>
                <a:gd name="connsiteX28" fmla="*/ 846948 w 2632977"/>
                <a:gd name="connsiteY28" fmla="*/ 1350894 h 1724761"/>
                <a:gd name="connsiteX29" fmla="*/ 702795 w 2632977"/>
                <a:gd name="connsiteY29" fmla="*/ 1214071 h 1724761"/>
                <a:gd name="connsiteX30" fmla="*/ 614837 w 2632977"/>
                <a:gd name="connsiteY30" fmla="*/ 1104124 h 1724761"/>
                <a:gd name="connsiteX31" fmla="*/ 568415 w 2632977"/>
                <a:gd name="connsiteY31" fmla="*/ 1006393 h 1724761"/>
                <a:gd name="connsiteX32" fmla="*/ 751660 w 2632977"/>
                <a:gd name="connsiteY32" fmla="*/ 911106 h 1724761"/>
                <a:gd name="connsiteX33" fmla="*/ 1049739 w 2632977"/>
                <a:gd name="connsiteY33" fmla="*/ 1016166 h 1724761"/>
                <a:gd name="connsiteX34" fmla="*/ 1184119 w 2632977"/>
                <a:gd name="connsiteY34" fmla="*/ 1128556 h 1724761"/>
                <a:gd name="connsiteX35" fmla="*/ 1325829 w 2632977"/>
                <a:gd name="connsiteY35" fmla="*/ 1260493 h 1724761"/>
                <a:gd name="connsiteX36" fmla="*/ 1443106 w 2632977"/>
                <a:gd name="connsiteY36" fmla="*/ 1331347 h 1724761"/>
                <a:gd name="connsiteX37" fmla="*/ 1543280 w 2632977"/>
                <a:gd name="connsiteY37" fmla="*/ 1382656 h 1724761"/>
                <a:gd name="connsiteX38" fmla="*/ 1592145 w 2632977"/>
                <a:gd name="connsiteY38" fmla="*/ 1521923 h 1724761"/>
                <a:gd name="connsiteX39" fmla="*/ 2107675 w 2632977"/>
                <a:gd name="connsiteY39" fmla="*/ 1148102 h 1724761"/>
                <a:gd name="connsiteX40" fmla="*/ 2095459 w 2632977"/>
                <a:gd name="connsiteY40" fmla="*/ 1216514 h 1724761"/>
                <a:gd name="connsiteX41" fmla="*/ 1843802 w 2632977"/>
                <a:gd name="connsiteY41" fmla="*/ 1341120 h 1724761"/>
                <a:gd name="connsiteX42" fmla="*/ 1697206 w 2632977"/>
                <a:gd name="connsiteY42" fmla="*/ 1370440 h 1724761"/>
                <a:gd name="connsiteX43" fmla="*/ 1540837 w 2632977"/>
                <a:gd name="connsiteY43" fmla="*/ 1294698 h 1724761"/>
                <a:gd name="connsiteX44" fmla="*/ 1404013 w 2632977"/>
                <a:gd name="connsiteY44" fmla="*/ 1184751 h 1724761"/>
                <a:gd name="connsiteX45" fmla="*/ 1264747 w 2632977"/>
                <a:gd name="connsiteY45" fmla="*/ 1025939 h 1724761"/>
                <a:gd name="connsiteX46" fmla="*/ 1208552 w 2632977"/>
                <a:gd name="connsiteY46" fmla="*/ 933095 h 1724761"/>
                <a:gd name="connsiteX47" fmla="*/ 1218325 w 2632977"/>
                <a:gd name="connsiteY47" fmla="*/ 906219 h 1724761"/>
                <a:gd name="connsiteX48" fmla="*/ 1220768 w 2632977"/>
                <a:gd name="connsiteY48" fmla="*/ 898889 h 1724761"/>
                <a:gd name="connsiteX49" fmla="*/ 1338045 w 2632977"/>
                <a:gd name="connsiteY49" fmla="*/ 891559 h 1724761"/>
                <a:gd name="connsiteX50" fmla="*/ 1469982 w 2632977"/>
                <a:gd name="connsiteY50" fmla="*/ 911106 h 1724761"/>
                <a:gd name="connsiteX51" fmla="*/ 1609248 w 2632977"/>
                <a:gd name="connsiteY51" fmla="*/ 945311 h 1724761"/>
                <a:gd name="connsiteX52" fmla="*/ 1731412 w 2632977"/>
                <a:gd name="connsiteY52" fmla="*/ 1028382 h 1724761"/>
                <a:gd name="connsiteX53" fmla="*/ 2034377 w 2632977"/>
                <a:gd name="connsiteY53" fmla="*/ 1116340 h 1724761"/>
                <a:gd name="connsiteX54" fmla="*/ 2107675 w 2632977"/>
                <a:gd name="connsiteY54" fmla="*/ 1148102 h 1724761"/>
                <a:gd name="connsiteX55" fmla="*/ 1858462 w 2632977"/>
                <a:gd name="connsiteY55" fmla="*/ 867126 h 1724761"/>
                <a:gd name="connsiteX56" fmla="*/ 2005058 w 2632977"/>
                <a:gd name="connsiteY56" fmla="*/ 889116 h 1724761"/>
                <a:gd name="connsiteX57" fmla="*/ 2220066 w 2632977"/>
                <a:gd name="connsiteY57" fmla="*/ 908662 h 1724761"/>
                <a:gd name="connsiteX58" fmla="*/ 2371548 w 2632977"/>
                <a:gd name="connsiteY58" fmla="*/ 908662 h 1724761"/>
                <a:gd name="connsiteX59" fmla="*/ 2371548 w 2632977"/>
                <a:gd name="connsiteY59" fmla="*/ 915992 h 1724761"/>
                <a:gd name="connsiteX60" fmla="*/ 2359332 w 2632977"/>
                <a:gd name="connsiteY60" fmla="*/ 928208 h 1724761"/>
                <a:gd name="connsiteX61" fmla="*/ 2342229 w 2632977"/>
                <a:gd name="connsiteY61" fmla="*/ 933095 h 1724761"/>
                <a:gd name="connsiteX62" fmla="*/ 2293364 w 2632977"/>
                <a:gd name="connsiteY62" fmla="*/ 940424 h 1724761"/>
                <a:gd name="connsiteX63" fmla="*/ 2193190 w 2632977"/>
                <a:gd name="connsiteY63" fmla="*/ 1023495 h 1724761"/>
                <a:gd name="connsiteX64" fmla="*/ 1992841 w 2632977"/>
                <a:gd name="connsiteY64" fmla="*/ 1043042 h 1724761"/>
                <a:gd name="connsiteX65" fmla="*/ 1826699 w 2632977"/>
                <a:gd name="connsiteY65" fmla="*/ 974630 h 1724761"/>
                <a:gd name="connsiteX66" fmla="*/ 1780277 w 2632977"/>
                <a:gd name="connsiteY66" fmla="*/ 947755 h 1724761"/>
                <a:gd name="connsiteX67" fmla="*/ 1736298 w 2632977"/>
                <a:gd name="connsiteY67" fmla="*/ 881786 h 1724761"/>
                <a:gd name="connsiteX68" fmla="*/ 1858462 w 2632977"/>
                <a:gd name="connsiteY68" fmla="*/ 867126 h 1724761"/>
                <a:gd name="connsiteX69" fmla="*/ 492674 w 2632977"/>
                <a:gd name="connsiteY69" fmla="*/ 1038155 h 1724761"/>
                <a:gd name="connsiteX70" fmla="*/ 700352 w 2632977"/>
                <a:gd name="connsiteY70" fmla="*/ 1343564 h 1724761"/>
                <a:gd name="connsiteX71" fmla="*/ 829845 w 2632977"/>
                <a:gd name="connsiteY71" fmla="*/ 1468171 h 1724761"/>
                <a:gd name="connsiteX72" fmla="*/ 908030 w 2632977"/>
                <a:gd name="connsiteY72" fmla="*/ 1509707 h 1724761"/>
                <a:gd name="connsiteX73" fmla="*/ 998431 w 2632977"/>
                <a:gd name="connsiteY73" fmla="*/ 1568345 h 1724761"/>
                <a:gd name="connsiteX74" fmla="*/ 1035080 w 2632977"/>
                <a:gd name="connsiteY74" fmla="*/ 1631870 h 1724761"/>
                <a:gd name="connsiteX75" fmla="*/ 981328 w 2632977"/>
                <a:gd name="connsiteY75" fmla="*/ 1690508 h 1724761"/>
                <a:gd name="connsiteX76" fmla="*/ 851835 w 2632977"/>
                <a:gd name="connsiteY76" fmla="*/ 1697838 h 1724761"/>
                <a:gd name="connsiteX77" fmla="*/ 548869 w 2632977"/>
                <a:gd name="connsiteY77" fmla="*/ 1558572 h 1724761"/>
                <a:gd name="connsiteX78" fmla="*/ 360737 w 2632977"/>
                <a:gd name="connsiteY78" fmla="*/ 1482831 h 1724761"/>
                <a:gd name="connsiteX79" fmla="*/ 270336 w 2632977"/>
                <a:gd name="connsiteY79" fmla="*/ 1441295 h 1724761"/>
                <a:gd name="connsiteX80" fmla="*/ 267893 w 2632977"/>
                <a:gd name="connsiteY80" fmla="*/ 1441295 h 1724761"/>
                <a:gd name="connsiteX81" fmla="*/ 182379 w 2632977"/>
                <a:gd name="connsiteY81" fmla="*/ 1372883 h 1724761"/>
                <a:gd name="connsiteX82" fmla="*/ 123740 w 2632977"/>
                <a:gd name="connsiteY82" fmla="*/ 1289812 h 1724761"/>
                <a:gd name="connsiteX83" fmla="*/ 67545 w 2632977"/>
                <a:gd name="connsiteY83" fmla="*/ 1091907 h 1724761"/>
                <a:gd name="connsiteX84" fmla="*/ 238574 w 2632977"/>
                <a:gd name="connsiteY84" fmla="*/ 886673 h 1724761"/>
                <a:gd name="connsiteX85" fmla="*/ 492674 w 2632977"/>
                <a:gd name="connsiteY85" fmla="*/ 1038155 h 1724761"/>
                <a:gd name="connsiteX86" fmla="*/ 2127221 w 2632977"/>
                <a:gd name="connsiteY86" fmla="*/ 534841 h 1724761"/>
                <a:gd name="connsiteX87" fmla="*/ 2183417 w 2632977"/>
                <a:gd name="connsiteY87" fmla="*/ 635016 h 1724761"/>
                <a:gd name="connsiteX88" fmla="*/ 2254271 w 2632977"/>
                <a:gd name="connsiteY88" fmla="*/ 659448 h 1724761"/>
                <a:gd name="connsiteX89" fmla="*/ 2300694 w 2632977"/>
                <a:gd name="connsiteY89" fmla="*/ 691211 h 1724761"/>
                <a:gd name="connsiteX90" fmla="*/ 2356888 w 2632977"/>
                <a:gd name="connsiteY90" fmla="*/ 769395 h 1724761"/>
                <a:gd name="connsiteX91" fmla="*/ 2325126 w 2632977"/>
                <a:gd name="connsiteY91" fmla="*/ 803601 h 1724761"/>
                <a:gd name="connsiteX92" fmla="*/ 2134551 w 2632977"/>
                <a:gd name="connsiteY92" fmla="*/ 815817 h 1724761"/>
                <a:gd name="connsiteX93" fmla="*/ 1958636 w 2632977"/>
                <a:gd name="connsiteY93" fmla="*/ 806045 h 1724761"/>
                <a:gd name="connsiteX94" fmla="*/ 1863348 w 2632977"/>
                <a:gd name="connsiteY94" fmla="*/ 808488 h 1724761"/>
                <a:gd name="connsiteX95" fmla="*/ 1785164 w 2632977"/>
                <a:gd name="connsiteY95" fmla="*/ 818261 h 1724761"/>
                <a:gd name="connsiteX96" fmla="*/ 1748514 w 2632977"/>
                <a:gd name="connsiteY96" fmla="*/ 771839 h 1724761"/>
                <a:gd name="connsiteX97" fmla="*/ 1824256 w 2632977"/>
                <a:gd name="connsiteY97" fmla="*/ 732746 h 1724761"/>
                <a:gd name="connsiteX98" fmla="*/ 1880451 w 2632977"/>
                <a:gd name="connsiteY98" fmla="*/ 659448 h 1724761"/>
                <a:gd name="connsiteX99" fmla="*/ 1948862 w 2632977"/>
                <a:gd name="connsiteY99" fmla="*/ 583707 h 1724761"/>
                <a:gd name="connsiteX100" fmla="*/ 2056367 w 2632977"/>
                <a:gd name="connsiteY100" fmla="*/ 529955 h 1724761"/>
                <a:gd name="connsiteX101" fmla="*/ 2127221 w 2632977"/>
                <a:gd name="connsiteY101" fmla="*/ 534841 h 1724761"/>
                <a:gd name="connsiteX102" fmla="*/ 1907327 w 2632977"/>
                <a:gd name="connsiteY102" fmla="*/ 268525 h 1724761"/>
                <a:gd name="connsiteX103" fmla="*/ 1997728 w 2632977"/>
                <a:gd name="connsiteY103" fmla="*/ 358926 h 1724761"/>
                <a:gd name="connsiteX104" fmla="*/ 2005058 w 2632977"/>
                <a:gd name="connsiteY104" fmla="*/ 468874 h 1724761"/>
                <a:gd name="connsiteX105" fmla="*/ 1875564 w 2632977"/>
                <a:gd name="connsiteY105" fmla="*/ 559274 h 1724761"/>
                <a:gd name="connsiteX106" fmla="*/ 1719195 w 2632977"/>
                <a:gd name="connsiteY106" fmla="*/ 681438 h 1724761"/>
                <a:gd name="connsiteX107" fmla="*/ 1279407 w 2632977"/>
                <a:gd name="connsiteY107" fmla="*/ 788942 h 1724761"/>
                <a:gd name="connsiteX108" fmla="*/ 1149913 w 2632977"/>
                <a:gd name="connsiteY108" fmla="*/ 779168 h 1724761"/>
                <a:gd name="connsiteX109" fmla="*/ 1169460 w 2632977"/>
                <a:gd name="connsiteY109" fmla="*/ 720530 h 1724761"/>
                <a:gd name="connsiteX110" fmla="*/ 1274520 w 2632977"/>
                <a:gd name="connsiteY110" fmla="*/ 591037 h 1724761"/>
                <a:gd name="connsiteX111" fmla="*/ 1372251 w 2632977"/>
                <a:gd name="connsiteY111" fmla="*/ 485976 h 1724761"/>
                <a:gd name="connsiteX112" fmla="*/ 1633681 w 2632977"/>
                <a:gd name="connsiteY112" fmla="*/ 339380 h 1724761"/>
                <a:gd name="connsiteX113" fmla="*/ 1907327 w 2632977"/>
                <a:gd name="connsiteY113" fmla="*/ 268525 h 1724761"/>
                <a:gd name="connsiteX114" fmla="*/ 1382024 w 2632977"/>
                <a:gd name="connsiteY114" fmla="*/ 102383 h 1724761"/>
                <a:gd name="connsiteX115" fmla="*/ 1513960 w 2632977"/>
                <a:gd name="connsiteY115" fmla="*/ 156135 h 1724761"/>
                <a:gd name="connsiteX116" fmla="*/ 1535950 w 2632977"/>
                <a:gd name="connsiteY116" fmla="*/ 222103 h 1724761"/>
                <a:gd name="connsiteX117" fmla="*/ 1474868 w 2632977"/>
                <a:gd name="connsiteY117" fmla="*/ 295401 h 1724761"/>
                <a:gd name="connsiteX118" fmla="*/ 1384467 w 2632977"/>
                <a:gd name="connsiteY118" fmla="*/ 358926 h 1724761"/>
                <a:gd name="connsiteX119" fmla="*/ 1140141 w 2632977"/>
                <a:gd name="connsiteY119" fmla="*/ 576377 h 1724761"/>
                <a:gd name="connsiteX120" fmla="*/ 1025307 w 2632977"/>
                <a:gd name="connsiteY120" fmla="*/ 710757 h 1724761"/>
                <a:gd name="connsiteX121" fmla="*/ 890927 w 2632977"/>
                <a:gd name="connsiteY121" fmla="*/ 766952 h 1724761"/>
                <a:gd name="connsiteX122" fmla="*/ 695465 w 2632977"/>
                <a:gd name="connsiteY122" fmla="*/ 781612 h 1724761"/>
                <a:gd name="connsiteX123" fmla="*/ 573302 w 2632977"/>
                <a:gd name="connsiteY123" fmla="*/ 788942 h 1724761"/>
                <a:gd name="connsiteX124" fmla="*/ 524436 w 2632977"/>
                <a:gd name="connsiteY124" fmla="*/ 757179 h 1724761"/>
                <a:gd name="connsiteX125" fmla="*/ 592848 w 2632977"/>
                <a:gd name="connsiteY125" fmla="*/ 688768 h 1724761"/>
                <a:gd name="connsiteX126" fmla="*/ 690579 w 2632977"/>
                <a:gd name="connsiteY126" fmla="*/ 542172 h 1724761"/>
                <a:gd name="connsiteX127" fmla="*/ 805412 w 2632977"/>
                <a:gd name="connsiteY127" fmla="*/ 402905 h 1724761"/>
                <a:gd name="connsiteX128" fmla="*/ 954452 w 2632977"/>
                <a:gd name="connsiteY128" fmla="*/ 268525 h 1724761"/>
                <a:gd name="connsiteX129" fmla="*/ 1086388 w 2632977"/>
                <a:gd name="connsiteY129" fmla="*/ 146362 h 1724761"/>
                <a:gd name="connsiteX130" fmla="*/ 1382024 w 2632977"/>
                <a:gd name="connsiteY130" fmla="*/ 102383 h 1724761"/>
                <a:gd name="connsiteX131" fmla="*/ 864051 w 2632977"/>
                <a:gd name="connsiteY131" fmla="*/ 85280 h 1724761"/>
                <a:gd name="connsiteX132" fmla="*/ 912916 w 2632977"/>
                <a:gd name="connsiteY132" fmla="*/ 165908 h 1724761"/>
                <a:gd name="connsiteX133" fmla="*/ 829845 w 2632977"/>
                <a:gd name="connsiteY133" fmla="*/ 280742 h 1724761"/>
                <a:gd name="connsiteX134" fmla="*/ 688135 w 2632977"/>
                <a:gd name="connsiteY134" fmla="*/ 407792 h 1724761"/>
                <a:gd name="connsiteX135" fmla="*/ 563529 w 2632977"/>
                <a:gd name="connsiteY135" fmla="*/ 578821 h 1724761"/>
                <a:gd name="connsiteX136" fmla="*/ 463355 w 2632977"/>
                <a:gd name="connsiteY136" fmla="*/ 708314 h 1724761"/>
                <a:gd name="connsiteX137" fmla="*/ 253234 w 2632977"/>
                <a:gd name="connsiteY137" fmla="*/ 784055 h 1724761"/>
                <a:gd name="connsiteX138" fmla="*/ 231244 w 2632977"/>
                <a:gd name="connsiteY138" fmla="*/ 781612 h 1724761"/>
                <a:gd name="connsiteX139" fmla="*/ 21123 w 2632977"/>
                <a:gd name="connsiteY139" fmla="*/ 591037 h 1724761"/>
                <a:gd name="connsiteX140" fmla="*/ 35783 w 2632977"/>
                <a:gd name="connsiteY140" fmla="*/ 429781 h 1724761"/>
                <a:gd name="connsiteX141" fmla="*/ 121297 w 2632977"/>
                <a:gd name="connsiteY141" fmla="*/ 297845 h 1724761"/>
                <a:gd name="connsiteX142" fmla="*/ 255677 w 2632977"/>
                <a:gd name="connsiteY142" fmla="*/ 241649 h 1724761"/>
                <a:gd name="connsiteX143" fmla="*/ 343635 w 2632977"/>
                <a:gd name="connsiteY143" fmla="*/ 229433 h 1724761"/>
                <a:gd name="connsiteX144" fmla="*/ 419376 w 2632977"/>
                <a:gd name="connsiteY144" fmla="*/ 195227 h 1724761"/>
                <a:gd name="connsiteX145" fmla="*/ 563529 w 2632977"/>
                <a:gd name="connsiteY145" fmla="*/ 114600 h 1724761"/>
                <a:gd name="connsiteX146" fmla="*/ 737001 w 2632977"/>
                <a:gd name="connsiteY146" fmla="*/ 77950 h 1724761"/>
                <a:gd name="connsiteX147" fmla="*/ 864051 w 2632977"/>
                <a:gd name="connsiteY147" fmla="*/ 85280 h 1724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</a:cxnLst>
              <a:rect l="l" t="t" r="r" b="b"/>
              <a:pathLst>
                <a:path w="2632977" h="1724761">
                  <a:moveTo>
                    <a:pt x="922689" y="31528"/>
                  </a:moveTo>
                  <a:cubicBezTo>
                    <a:pt x="844505" y="9538"/>
                    <a:pt x="710125" y="-24667"/>
                    <a:pt x="573302" y="48631"/>
                  </a:cubicBezTo>
                  <a:cubicBezTo>
                    <a:pt x="436479" y="121929"/>
                    <a:pt x="375397" y="187898"/>
                    <a:pt x="282553" y="197671"/>
                  </a:cubicBezTo>
                  <a:cubicBezTo>
                    <a:pt x="189708" y="207443"/>
                    <a:pt x="69988" y="197671"/>
                    <a:pt x="16236" y="415121"/>
                  </a:cubicBezTo>
                  <a:cubicBezTo>
                    <a:pt x="-37516" y="630130"/>
                    <a:pt x="55329" y="703428"/>
                    <a:pt x="104194" y="742519"/>
                  </a:cubicBezTo>
                  <a:cubicBezTo>
                    <a:pt x="153059" y="781612"/>
                    <a:pt x="223914" y="784055"/>
                    <a:pt x="243460" y="823148"/>
                  </a:cubicBezTo>
                  <a:cubicBezTo>
                    <a:pt x="243460" y="823148"/>
                    <a:pt x="265450" y="867126"/>
                    <a:pt x="211698" y="874457"/>
                  </a:cubicBezTo>
                  <a:cubicBezTo>
                    <a:pt x="157946" y="879343"/>
                    <a:pt x="33339" y="886673"/>
                    <a:pt x="13793" y="1050372"/>
                  </a:cubicBezTo>
                  <a:cubicBezTo>
                    <a:pt x="-5753" y="1216514"/>
                    <a:pt x="143286" y="1375327"/>
                    <a:pt x="226357" y="1441295"/>
                  </a:cubicBezTo>
                  <a:cubicBezTo>
                    <a:pt x="309429" y="1507263"/>
                    <a:pt x="421819" y="1536582"/>
                    <a:pt x="517107" y="1585447"/>
                  </a:cubicBezTo>
                  <a:cubicBezTo>
                    <a:pt x="612394" y="1634313"/>
                    <a:pt x="751660" y="1727157"/>
                    <a:pt x="895814" y="1724714"/>
                  </a:cubicBezTo>
                  <a:cubicBezTo>
                    <a:pt x="1042410" y="1722271"/>
                    <a:pt x="1098605" y="1668519"/>
                    <a:pt x="1213439" y="1690508"/>
                  </a:cubicBezTo>
                  <a:cubicBezTo>
                    <a:pt x="1328272" y="1712498"/>
                    <a:pt x="1455322" y="1702725"/>
                    <a:pt x="1545723" y="1646529"/>
                  </a:cubicBezTo>
                  <a:cubicBezTo>
                    <a:pt x="1636124" y="1590334"/>
                    <a:pt x="1738742" y="1512149"/>
                    <a:pt x="1807153" y="1438851"/>
                  </a:cubicBezTo>
                  <a:cubicBezTo>
                    <a:pt x="1875564" y="1365553"/>
                    <a:pt x="1892667" y="1365553"/>
                    <a:pt x="1941533" y="1346007"/>
                  </a:cubicBezTo>
                  <a:cubicBezTo>
                    <a:pt x="1987955" y="1326461"/>
                    <a:pt x="2129665" y="1299585"/>
                    <a:pt x="2176087" y="1187195"/>
                  </a:cubicBezTo>
                  <a:cubicBezTo>
                    <a:pt x="2222509" y="1074804"/>
                    <a:pt x="2295807" y="957528"/>
                    <a:pt x="2356888" y="940424"/>
                  </a:cubicBezTo>
                  <a:cubicBezTo>
                    <a:pt x="2417970" y="923322"/>
                    <a:pt x="2515701" y="903775"/>
                    <a:pt x="2632978" y="837807"/>
                  </a:cubicBezTo>
                  <a:cubicBezTo>
                    <a:pt x="2632978" y="837807"/>
                    <a:pt x="2461949" y="845137"/>
                    <a:pt x="2369105" y="730303"/>
                  </a:cubicBezTo>
                  <a:cubicBezTo>
                    <a:pt x="2276261" y="615470"/>
                    <a:pt x="2239612" y="627686"/>
                    <a:pt x="2217622" y="620356"/>
                  </a:cubicBezTo>
                  <a:cubicBezTo>
                    <a:pt x="2195633" y="613026"/>
                    <a:pt x="2166314" y="610583"/>
                    <a:pt x="2122335" y="503079"/>
                  </a:cubicBezTo>
                  <a:cubicBezTo>
                    <a:pt x="2078356" y="393132"/>
                    <a:pt x="1985512" y="212330"/>
                    <a:pt x="1853575" y="173238"/>
                  </a:cubicBezTo>
                  <a:cubicBezTo>
                    <a:pt x="1724082" y="134145"/>
                    <a:pt x="1614135" y="151249"/>
                    <a:pt x="1528620" y="87723"/>
                  </a:cubicBezTo>
                  <a:cubicBezTo>
                    <a:pt x="1443106" y="24198"/>
                    <a:pt x="1306283" y="-17337"/>
                    <a:pt x="1201222" y="7096"/>
                  </a:cubicBezTo>
                  <a:cubicBezTo>
                    <a:pt x="1101048" y="29085"/>
                    <a:pt x="1000874" y="53518"/>
                    <a:pt x="922689" y="31528"/>
                  </a:cubicBezTo>
                  <a:close/>
                  <a:moveTo>
                    <a:pt x="1592145" y="1521923"/>
                  </a:moveTo>
                  <a:cubicBezTo>
                    <a:pt x="1518847" y="1604994"/>
                    <a:pt x="1401570" y="1604994"/>
                    <a:pt x="1306283" y="1570788"/>
                  </a:cubicBezTo>
                  <a:cubicBezTo>
                    <a:pt x="1184119" y="1524366"/>
                    <a:pt x="1061956" y="1495047"/>
                    <a:pt x="947122" y="1429078"/>
                  </a:cubicBezTo>
                  <a:cubicBezTo>
                    <a:pt x="915359" y="1409532"/>
                    <a:pt x="876267" y="1375327"/>
                    <a:pt x="846948" y="1350894"/>
                  </a:cubicBezTo>
                  <a:cubicBezTo>
                    <a:pt x="793196" y="1314245"/>
                    <a:pt x="749217" y="1265380"/>
                    <a:pt x="702795" y="1214071"/>
                  </a:cubicBezTo>
                  <a:cubicBezTo>
                    <a:pt x="671033" y="1177422"/>
                    <a:pt x="641713" y="1140773"/>
                    <a:pt x="614837" y="1104124"/>
                  </a:cubicBezTo>
                  <a:cubicBezTo>
                    <a:pt x="595291" y="1077248"/>
                    <a:pt x="570859" y="1043042"/>
                    <a:pt x="568415" y="1006393"/>
                  </a:cubicBezTo>
                  <a:cubicBezTo>
                    <a:pt x="563529" y="906219"/>
                    <a:pt x="690579" y="911106"/>
                    <a:pt x="751660" y="911106"/>
                  </a:cubicBezTo>
                  <a:cubicBezTo>
                    <a:pt x="861608" y="908662"/>
                    <a:pt x="959338" y="947755"/>
                    <a:pt x="1049739" y="1016166"/>
                  </a:cubicBezTo>
                  <a:cubicBezTo>
                    <a:pt x="1096162" y="1050372"/>
                    <a:pt x="1140141" y="1089464"/>
                    <a:pt x="1184119" y="1128556"/>
                  </a:cubicBezTo>
                  <a:cubicBezTo>
                    <a:pt x="1230541" y="1172535"/>
                    <a:pt x="1276963" y="1218957"/>
                    <a:pt x="1325829" y="1260493"/>
                  </a:cubicBezTo>
                  <a:cubicBezTo>
                    <a:pt x="1362478" y="1289812"/>
                    <a:pt x="1401570" y="1314245"/>
                    <a:pt x="1443106" y="1331347"/>
                  </a:cubicBezTo>
                  <a:cubicBezTo>
                    <a:pt x="1477311" y="1346007"/>
                    <a:pt x="1511517" y="1360667"/>
                    <a:pt x="1543280" y="1382656"/>
                  </a:cubicBezTo>
                  <a:cubicBezTo>
                    <a:pt x="1589702" y="1409532"/>
                    <a:pt x="1643454" y="1463284"/>
                    <a:pt x="1592145" y="1521923"/>
                  </a:cubicBezTo>
                  <a:close/>
                  <a:moveTo>
                    <a:pt x="2107675" y="1148102"/>
                  </a:moveTo>
                  <a:cubicBezTo>
                    <a:pt x="2124778" y="1167649"/>
                    <a:pt x="2110118" y="1199411"/>
                    <a:pt x="2095459" y="1216514"/>
                  </a:cubicBezTo>
                  <a:cubicBezTo>
                    <a:pt x="2029490" y="1294698"/>
                    <a:pt x="1919543" y="1280039"/>
                    <a:pt x="1843802" y="1341120"/>
                  </a:cubicBezTo>
                  <a:cubicBezTo>
                    <a:pt x="1799823" y="1375327"/>
                    <a:pt x="1750958" y="1387543"/>
                    <a:pt x="1697206" y="1370440"/>
                  </a:cubicBezTo>
                  <a:cubicBezTo>
                    <a:pt x="1641011" y="1353337"/>
                    <a:pt x="1589702" y="1324018"/>
                    <a:pt x="1540837" y="1294698"/>
                  </a:cubicBezTo>
                  <a:cubicBezTo>
                    <a:pt x="1489528" y="1265380"/>
                    <a:pt x="1443106" y="1231173"/>
                    <a:pt x="1404013" y="1184751"/>
                  </a:cubicBezTo>
                  <a:cubicBezTo>
                    <a:pt x="1357591" y="1131000"/>
                    <a:pt x="1313612" y="1074804"/>
                    <a:pt x="1264747" y="1025939"/>
                  </a:cubicBezTo>
                  <a:cubicBezTo>
                    <a:pt x="1242758" y="1003949"/>
                    <a:pt x="1208552" y="969744"/>
                    <a:pt x="1208552" y="933095"/>
                  </a:cubicBezTo>
                  <a:cubicBezTo>
                    <a:pt x="1208552" y="920878"/>
                    <a:pt x="1213439" y="911106"/>
                    <a:pt x="1218325" y="906219"/>
                  </a:cubicBezTo>
                  <a:cubicBezTo>
                    <a:pt x="1218325" y="903775"/>
                    <a:pt x="1218325" y="901332"/>
                    <a:pt x="1220768" y="898889"/>
                  </a:cubicBezTo>
                  <a:cubicBezTo>
                    <a:pt x="1257417" y="881786"/>
                    <a:pt x="1298953" y="884229"/>
                    <a:pt x="1338045" y="891559"/>
                  </a:cubicBezTo>
                  <a:cubicBezTo>
                    <a:pt x="1382024" y="896446"/>
                    <a:pt x="1426003" y="908662"/>
                    <a:pt x="1469982" y="911106"/>
                  </a:cubicBezTo>
                  <a:cubicBezTo>
                    <a:pt x="1518847" y="915992"/>
                    <a:pt x="1565269" y="920878"/>
                    <a:pt x="1609248" y="945311"/>
                  </a:cubicBezTo>
                  <a:cubicBezTo>
                    <a:pt x="1653227" y="969744"/>
                    <a:pt x="1689876" y="1001506"/>
                    <a:pt x="1731412" y="1028382"/>
                  </a:cubicBezTo>
                  <a:cubicBezTo>
                    <a:pt x="1821813" y="1087021"/>
                    <a:pt x="1931760" y="1099237"/>
                    <a:pt x="2034377" y="1116340"/>
                  </a:cubicBezTo>
                  <a:cubicBezTo>
                    <a:pt x="2058810" y="1121226"/>
                    <a:pt x="2088129" y="1126113"/>
                    <a:pt x="2107675" y="1148102"/>
                  </a:cubicBezTo>
                  <a:close/>
                  <a:moveTo>
                    <a:pt x="1858462" y="867126"/>
                  </a:moveTo>
                  <a:cubicBezTo>
                    <a:pt x="1907327" y="872013"/>
                    <a:pt x="1958636" y="879343"/>
                    <a:pt x="2005058" y="889116"/>
                  </a:cubicBezTo>
                  <a:cubicBezTo>
                    <a:pt x="2075912" y="903775"/>
                    <a:pt x="2146768" y="925765"/>
                    <a:pt x="2220066" y="908662"/>
                  </a:cubicBezTo>
                  <a:cubicBezTo>
                    <a:pt x="2268931" y="896446"/>
                    <a:pt x="2325126" y="879343"/>
                    <a:pt x="2371548" y="908662"/>
                  </a:cubicBezTo>
                  <a:cubicBezTo>
                    <a:pt x="2373992" y="911106"/>
                    <a:pt x="2373992" y="915992"/>
                    <a:pt x="2371548" y="915992"/>
                  </a:cubicBezTo>
                  <a:cubicBezTo>
                    <a:pt x="2366662" y="918435"/>
                    <a:pt x="2364218" y="925765"/>
                    <a:pt x="2359332" y="928208"/>
                  </a:cubicBezTo>
                  <a:cubicBezTo>
                    <a:pt x="2354445" y="930651"/>
                    <a:pt x="2349559" y="933095"/>
                    <a:pt x="2342229" y="933095"/>
                  </a:cubicBezTo>
                  <a:cubicBezTo>
                    <a:pt x="2325126" y="935538"/>
                    <a:pt x="2310467" y="937981"/>
                    <a:pt x="2293364" y="940424"/>
                  </a:cubicBezTo>
                  <a:cubicBezTo>
                    <a:pt x="2249385" y="950197"/>
                    <a:pt x="2229839" y="999063"/>
                    <a:pt x="2193190" y="1023495"/>
                  </a:cubicBezTo>
                  <a:cubicBezTo>
                    <a:pt x="2134551" y="1062588"/>
                    <a:pt x="2056367" y="1062588"/>
                    <a:pt x="1992841" y="1043042"/>
                  </a:cubicBezTo>
                  <a:cubicBezTo>
                    <a:pt x="1936646" y="1025939"/>
                    <a:pt x="1878008" y="1003949"/>
                    <a:pt x="1826699" y="974630"/>
                  </a:cubicBezTo>
                  <a:cubicBezTo>
                    <a:pt x="1816926" y="969744"/>
                    <a:pt x="1797380" y="959971"/>
                    <a:pt x="1780277" y="947755"/>
                  </a:cubicBezTo>
                  <a:cubicBezTo>
                    <a:pt x="1760731" y="935538"/>
                    <a:pt x="1721638" y="913548"/>
                    <a:pt x="1736298" y="881786"/>
                  </a:cubicBezTo>
                  <a:cubicBezTo>
                    <a:pt x="1753401" y="850024"/>
                    <a:pt x="1831585" y="864683"/>
                    <a:pt x="1858462" y="867126"/>
                  </a:cubicBezTo>
                  <a:close/>
                  <a:moveTo>
                    <a:pt x="492674" y="1038155"/>
                  </a:moveTo>
                  <a:cubicBezTo>
                    <a:pt x="568415" y="1135886"/>
                    <a:pt x="624611" y="1248276"/>
                    <a:pt x="700352" y="1343564"/>
                  </a:cubicBezTo>
                  <a:cubicBezTo>
                    <a:pt x="737001" y="1389986"/>
                    <a:pt x="780980" y="1438851"/>
                    <a:pt x="829845" y="1468171"/>
                  </a:cubicBezTo>
                  <a:cubicBezTo>
                    <a:pt x="854278" y="1482831"/>
                    <a:pt x="881154" y="1495047"/>
                    <a:pt x="908030" y="1509707"/>
                  </a:cubicBezTo>
                  <a:cubicBezTo>
                    <a:pt x="939792" y="1526809"/>
                    <a:pt x="971555" y="1543912"/>
                    <a:pt x="998431" y="1568345"/>
                  </a:cubicBezTo>
                  <a:cubicBezTo>
                    <a:pt x="1015534" y="1583005"/>
                    <a:pt x="1037523" y="1604994"/>
                    <a:pt x="1035080" y="1631870"/>
                  </a:cubicBezTo>
                  <a:cubicBezTo>
                    <a:pt x="1032636" y="1661189"/>
                    <a:pt x="1003317" y="1680735"/>
                    <a:pt x="981328" y="1690508"/>
                  </a:cubicBezTo>
                  <a:cubicBezTo>
                    <a:pt x="939792" y="1707611"/>
                    <a:pt x="893370" y="1705168"/>
                    <a:pt x="851835" y="1697838"/>
                  </a:cubicBezTo>
                  <a:cubicBezTo>
                    <a:pt x="741888" y="1675849"/>
                    <a:pt x="649043" y="1607437"/>
                    <a:pt x="548869" y="1558572"/>
                  </a:cubicBezTo>
                  <a:cubicBezTo>
                    <a:pt x="487787" y="1529252"/>
                    <a:pt x="424262" y="1507263"/>
                    <a:pt x="360737" y="1482831"/>
                  </a:cubicBezTo>
                  <a:cubicBezTo>
                    <a:pt x="328975" y="1470614"/>
                    <a:pt x="299656" y="1455954"/>
                    <a:pt x="270336" y="1441295"/>
                  </a:cubicBezTo>
                  <a:cubicBezTo>
                    <a:pt x="270336" y="1441295"/>
                    <a:pt x="267893" y="1441295"/>
                    <a:pt x="267893" y="1441295"/>
                  </a:cubicBezTo>
                  <a:cubicBezTo>
                    <a:pt x="236131" y="1421749"/>
                    <a:pt x="206811" y="1402202"/>
                    <a:pt x="182379" y="1372883"/>
                  </a:cubicBezTo>
                  <a:cubicBezTo>
                    <a:pt x="160389" y="1348451"/>
                    <a:pt x="140843" y="1319131"/>
                    <a:pt x="123740" y="1289812"/>
                  </a:cubicBezTo>
                  <a:cubicBezTo>
                    <a:pt x="91978" y="1231173"/>
                    <a:pt x="65102" y="1162762"/>
                    <a:pt x="67545" y="1091907"/>
                  </a:cubicBezTo>
                  <a:cubicBezTo>
                    <a:pt x="72432" y="989290"/>
                    <a:pt x="143286" y="894002"/>
                    <a:pt x="238574" y="886673"/>
                  </a:cubicBezTo>
                  <a:cubicBezTo>
                    <a:pt x="341191" y="879343"/>
                    <a:pt x="426706" y="952641"/>
                    <a:pt x="492674" y="1038155"/>
                  </a:cubicBezTo>
                  <a:close/>
                  <a:moveTo>
                    <a:pt x="2127221" y="534841"/>
                  </a:moveTo>
                  <a:cubicBezTo>
                    <a:pt x="2149211" y="564161"/>
                    <a:pt x="2154097" y="615470"/>
                    <a:pt x="2183417" y="635016"/>
                  </a:cubicBezTo>
                  <a:cubicBezTo>
                    <a:pt x="2205406" y="649675"/>
                    <a:pt x="2232282" y="647232"/>
                    <a:pt x="2254271" y="659448"/>
                  </a:cubicBezTo>
                  <a:cubicBezTo>
                    <a:pt x="2271374" y="666779"/>
                    <a:pt x="2286034" y="678995"/>
                    <a:pt x="2300694" y="691211"/>
                  </a:cubicBezTo>
                  <a:cubicBezTo>
                    <a:pt x="2320239" y="705870"/>
                    <a:pt x="2361775" y="735190"/>
                    <a:pt x="2356888" y="769395"/>
                  </a:cubicBezTo>
                  <a:cubicBezTo>
                    <a:pt x="2354445" y="786499"/>
                    <a:pt x="2339786" y="798715"/>
                    <a:pt x="2325126" y="803601"/>
                  </a:cubicBezTo>
                  <a:cubicBezTo>
                    <a:pt x="2266488" y="825591"/>
                    <a:pt x="2195633" y="820704"/>
                    <a:pt x="2134551" y="815817"/>
                  </a:cubicBezTo>
                  <a:cubicBezTo>
                    <a:pt x="2075912" y="813375"/>
                    <a:pt x="2017274" y="806045"/>
                    <a:pt x="1958636" y="806045"/>
                  </a:cubicBezTo>
                  <a:cubicBezTo>
                    <a:pt x="1926873" y="806045"/>
                    <a:pt x="1895111" y="806045"/>
                    <a:pt x="1863348" y="808488"/>
                  </a:cubicBezTo>
                  <a:cubicBezTo>
                    <a:pt x="1836472" y="810931"/>
                    <a:pt x="1812040" y="818261"/>
                    <a:pt x="1785164" y="818261"/>
                  </a:cubicBezTo>
                  <a:cubicBezTo>
                    <a:pt x="1765617" y="815817"/>
                    <a:pt x="1736298" y="798715"/>
                    <a:pt x="1748514" y="771839"/>
                  </a:cubicBezTo>
                  <a:cubicBezTo>
                    <a:pt x="1760731" y="742519"/>
                    <a:pt x="1802266" y="749850"/>
                    <a:pt x="1824256" y="732746"/>
                  </a:cubicBezTo>
                  <a:cubicBezTo>
                    <a:pt x="1846245" y="713201"/>
                    <a:pt x="1860905" y="681438"/>
                    <a:pt x="1880451" y="659448"/>
                  </a:cubicBezTo>
                  <a:cubicBezTo>
                    <a:pt x="1902441" y="632572"/>
                    <a:pt x="1924430" y="605697"/>
                    <a:pt x="1948862" y="583707"/>
                  </a:cubicBezTo>
                  <a:cubicBezTo>
                    <a:pt x="1980625" y="556831"/>
                    <a:pt x="2019718" y="547058"/>
                    <a:pt x="2056367" y="529955"/>
                  </a:cubicBezTo>
                  <a:cubicBezTo>
                    <a:pt x="2080799" y="510409"/>
                    <a:pt x="2107675" y="507966"/>
                    <a:pt x="2127221" y="534841"/>
                  </a:cubicBezTo>
                  <a:close/>
                  <a:moveTo>
                    <a:pt x="1907327" y="268525"/>
                  </a:moveTo>
                  <a:cubicBezTo>
                    <a:pt x="1946419" y="283185"/>
                    <a:pt x="1980625" y="317391"/>
                    <a:pt x="1997728" y="358926"/>
                  </a:cubicBezTo>
                  <a:cubicBezTo>
                    <a:pt x="2012388" y="390689"/>
                    <a:pt x="2022161" y="434668"/>
                    <a:pt x="2005058" y="468874"/>
                  </a:cubicBezTo>
                  <a:cubicBezTo>
                    <a:pt x="1978182" y="515296"/>
                    <a:pt x="1919543" y="534841"/>
                    <a:pt x="1875564" y="559274"/>
                  </a:cubicBezTo>
                  <a:cubicBezTo>
                    <a:pt x="1816926" y="591037"/>
                    <a:pt x="1765617" y="630130"/>
                    <a:pt x="1719195" y="681438"/>
                  </a:cubicBezTo>
                  <a:cubicBezTo>
                    <a:pt x="1589702" y="823148"/>
                    <a:pt x="1426003" y="764509"/>
                    <a:pt x="1279407" y="788942"/>
                  </a:cubicBezTo>
                  <a:cubicBezTo>
                    <a:pt x="1237871" y="796272"/>
                    <a:pt x="1189006" y="803601"/>
                    <a:pt x="1149913" y="779168"/>
                  </a:cubicBezTo>
                  <a:cubicBezTo>
                    <a:pt x="1123037" y="762066"/>
                    <a:pt x="1154800" y="732746"/>
                    <a:pt x="1169460" y="720530"/>
                  </a:cubicBezTo>
                  <a:cubicBezTo>
                    <a:pt x="1213439" y="683881"/>
                    <a:pt x="1242758" y="639902"/>
                    <a:pt x="1274520" y="591037"/>
                  </a:cubicBezTo>
                  <a:cubicBezTo>
                    <a:pt x="1301396" y="549501"/>
                    <a:pt x="1335602" y="515296"/>
                    <a:pt x="1372251" y="485976"/>
                  </a:cubicBezTo>
                  <a:cubicBezTo>
                    <a:pt x="1452879" y="424894"/>
                    <a:pt x="1548166" y="388245"/>
                    <a:pt x="1633681" y="339380"/>
                  </a:cubicBezTo>
                  <a:cubicBezTo>
                    <a:pt x="1716752" y="295401"/>
                    <a:pt x="1809596" y="229433"/>
                    <a:pt x="1907327" y="268525"/>
                  </a:cubicBezTo>
                  <a:close/>
                  <a:moveTo>
                    <a:pt x="1382024" y="102383"/>
                  </a:moveTo>
                  <a:cubicBezTo>
                    <a:pt x="1426003" y="112156"/>
                    <a:pt x="1477311" y="126816"/>
                    <a:pt x="1513960" y="156135"/>
                  </a:cubicBezTo>
                  <a:cubicBezTo>
                    <a:pt x="1533507" y="173238"/>
                    <a:pt x="1545723" y="195227"/>
                    <a:pt x="1535950" y="222103"/>
                  </a:cubicBezTo>
                  <a:cubicBezTo>
                    <a:pt x="1523734" y="253865"/>
                    <a:pt x="1499301" y="275855"/>
                    <a:pt x="1474868" y="295401"/>
                  </a:cubicBezTo>
                  <a:cubicBezTo>
                    <a:pt x="1445549" y="319834"/>
                    <a:pt x="1416230" y="339380"/>
                    <a:pt x="1384467" y="358926"/>
                  </a:cubicBezTo>
                  <a:cubicBezTo>
                    <a:pt x="1291623" y="417565"/>
                    <a:pt x="1210995" y="490863"/>
                    <a:pt x="1140141" y="576377"/>
                  </a:cubicBezTo>
                  <a:cubicBezTo>
                    <a:pt x="1103491" y="620356"/>
                    <a:pt x="1069286" y="671665"/>
                    <a:pt x="1025307" y="710757"/>
                  </a:cubicBezTo>
                  <a:cubicBezTo>
                    <a:pt x="983771" y="747406"/>
                    <a:pt x="942236" y="759623"/>
                    <a:pt x="890927" y="766952"/>
                  </a:cubicBezTo>
                  <a:cubicBezTo>
                    <a:pt x="824959" y="774282"/>
                    <a:pt x="758990" y="771839"/>
                    <a:pt x="695465" y="781612"/>
                  </a:cubicBezTo>
                  <a:cubicBezTo>
                    <a:pt x="656373" y="786499"/>
                    <a:pt x="614837" y="796272"/>
                    <a:pt x="573302" y="788942"/>
                  </a:cubicBezTo>
                  <a:cubicBezTo>
                    <a:pt x="553756" y="788942"/>
                    <a:pt x="517107" y="784055"/>
                    <a:pt x="524436" y="757179"/>
                  </a:cubicBezTo>
                  <a:cubicBezTo>
                    <a:pt x="534210" y="725417"/>
                    <a:pt x="568415" y="708314"/>
                    <a:pt x="592848" y="688768"/>
                  </a:cubicBezTo>
                  <a:cubicBezTo>
                    <a:pt x="636827" y="654562"/>
                    <a:pt x="661260" y="591037"/>
                    <a:pt x="690579" y="542172"/>
                  </a:cubicBezTo>
                  <a:cubicBezTo>
                    <a:pt x="722341" y="488419"/>
                    <a:pt x="758990" y="441997"/>
                    <a:pt x="805412" y="402905"/>
                  </a:cubicBezTo>
                  <a:cubicBezTo>
                    <a:pt x="856721" y="358926"/>
                    <a:pt x="908030" y="319834"/>
                    <a:pt x="954452" y="268525"/>
                  </a:cubicBezTo>
                  <a:cubicBezTo>
                    <a:pt x="995987" y="224547"/>
                    <a:pt x="1035080" y="178125"/>
                    <a:pt x="1086388" y="146362"/>
                  </a:cubicBezTo>
                  <a:cubicBezTo>
                    <a:pt x="1171903" y="87723"/>
                    <a:pt x="1281850" y="80394"/>
                    <a:pt x="1382024" y="102383"/>
                  </a:cubicBezTo>
                  <a:close/>
                  <a:moveTo>
                    <a:pt x="864051" y="85280"/>
                  </a:moveTo>
                  <a:cubicBezTo>
                    <a:pt x="895814" y="97496"/>
                    <a:pt x="925133" y="126816"/>
                    <a:pt x="912916" y="165908"/>
                  </a:cubicBezTo>
                  <a:cubicBezTo>
                    <a:pt x="900700" y="212330"/>
                    <a:pt x="861608" y="248979"/>
                    <a:pt x="829845" y="280742"/>
                  </a:cubicBezTo>
                  <a:cubicBezTo>
                    <a:pt x="783423" y="324721"/>
                    <a:pt x="732114" y="361370"/>
                    <a:pt x="688135" y="407792"/>
                  </a:cubicBezTo>
                  <a:cubicBezTo>
                    <a:pt x="639270" y="456657"/>
                    <a:pt x="600178" y="517739"/>
                    <a:pt x="563529" y="578821"/>
                  </a:cubicBezTo>
                  <a:cubicBezTo>
                    <a:pt x="534210" y="627686"/>
                    <a:pt x="504890" y="671665"/>
                    <a:pt x="463355" y="708314"/>
                  </a:cubicBezTo>
                  <a:cubicBezTo>
                    <a:pt x="404716" y="759623"/>
                    <a:pt x="326532" y="798715"/>
                    <a:pt x="253234" y="784055"/>
                  </a:cubicBezTo>
                  <a:cubicBezTo>
                    <a:pt x="245904" y="784055"/>
                    <a:pt x="238574" y="784055"/>
                    <a:pt x="231244" y="781612"/>
                  </a:cubicBezTo>
                  <a:cubicBezTo>
                    <a:pt x="143286" y="769395"/>
                    <a:pt x="40669" y="693654"/>
                    <a:pt x="21123" y="591037"/>
                  </a:cubicBezTo>
                  <a:cubicBezTo>
                    <a:pt x="11350" y="537285"/>
                    <a:pt x="21123" y="478647"/>
                    <a:pt x="35783" y="429781"/>
                  </a:cubicBezTo>
                  <a:cubicBezTo>
                    <a:pt x="52885" y="376029"/>
                    <a:pt x="79761" y="332050"/>
                    <a:pt x="121297" y="297845"/>
                  </a:cubicBezTo>
                  <a:cubicBezTo>
                    <a:pt x="160389" y="266082"/>
                    <a:pt x="206811" y="248979"/>
                    <a:pt x="255677" y="241649"/>
                  </a:cubicBezTo>
                  <a:cubicBezTo>
                    <a:pt x="284996" y="236763"/>
                    <a:pt x="314315" y="236763"/>
                    <a:pt x="343635" y="229433"/>
                  </a:cubicBezTo>
                  <a:cubicBezTo>
                    <a:pt x="370510" y="222103"/>
                    <a:pt x="394943" y="209887"/>
                    <a:pt x="419376" y="195227"/>
                  </a:cubicBezTo>
                  <a:cubicBezTo>
                    <a:pt x="465798" y="165908"/>
                    <a:pt x="512220" y="134145"/>
                    <a:pt x="563529" y="114600"/>
                  </a:cubicBezTo>
                  <a:cubicBezTo>
                    <a:pt x="619724" y="92610"/>
                    <a:pt x="675919" y="77950"/>
                    <a:pt x="737001" y="77950"/>
                  </a:cubicBezTo>
                  <a:cubicBezTo>
                    <a:pt x="780980" y="75507"/>
                    <a:pt x="824959" y="70620"/>
                    <a:pt x="864051" y="85280"/>
                  </a:cubicBezTo>
                  <a:close/>
                </a:path>
              </a:pathLst>
            </a:custGeom>
            <a:solidFill>
              <a:srgbClr val="91BE20">
                <a:alpha val="9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16" name="Freeform: Shape 3515">
              <a:extLst>
                <a:ext uri="{FF2B5EF4-FFF2-40B4-BE49-F238E27FC236}">
                  <a16:creationId xmlns:a16="http://schemas.microsoft.com/office/drawing/2014/main" id="{2C665D05-809C-48BA-BDF6-849EEF99EFD1}"/>
                </a:ext>
              </a:extLst>
            </p:cNvPr>
            <p:cNvSpPr/>
            <p:nvPr/>
          </p:nvSpPr>
          <p:spPr>
            <a:xfrm>
              <a:off x="1505096" y="7553054"/>
              <a:ext cx="2387074" cy="1541703"/>
            </a:xfrm>
            <a:custGeom>
              <a:avLst/>
              <a:gdLst>
                <a:gd name="connsiteX0" fmla="*/ 271203 w 2387074"/>
                <a:gd name="connsiteY0" fmla="*/ 671899 h 1541703"/>
                <a:gd name="connsiteX1" fmla="*/ 288306 w 2387074"/>
                <a:gd name="connsiteY1" fmla="*/ 642580 h 1541703"/>
                <a:gd name="connsiteX2" fmla="*/ 390923 w 2387074"/>
                <a:gd name="connsiteY2" fmla="*/ 493541 h 1541703"/>
                <a:gd name="connsiteX3" fmla="*/ 478881 w 2387074"/>
                <a:gd name="connsiteY3" fmla="*/ 349388 h 1541703"/>
                <a:gd name="connsiteX4" fmla="*/ 703662 w 2387074"/>
                <a:gd name="connsiteY4" fmla="*/ 134380 h 1541703"/>
                <a:gd name="connsiteX5" fmla="*/ 786733 w 2387074"/>
                <a:gd name="connsiteY5" fmla="*/ 0 h 1541703"/>
                <a:gd name="connsiteX6" fmla="*/ 447118 w 2387074"/>
                <a:gd name="connsiteY6" fmla="*/ 334728 h 1541703"/>
                <a:gd name="connsiteX7" fmla="*/ 332285 w 2387074"/>
                <a:gd name="connsiteY7" fmla="*/ 500870 h 1541703"/>
                <a:gd name="connsiteX8" fmla="*/ 241884 w 2387074"/>
                <a:gd name="connsiteY8" fmla="*/ 642580 h 1541703"/>
                <a:gd name="connsiteX9" fmla="*/ 112390 w 2387074"/>
                <a:gd name="connsiteY9" fmla="*/ 720765 h 1541703"/>
                <a:gd name="connsiteX10" fmla="*/ 29319 w 2387074"/>
                <a:gd name="connsiteY10" fmla="*/ 730538 h 1541703"/>
                <a:gd name="connsiteX11" fmla="*/ 0 w 2387074"/>
                <a:gd name="connsiteY11" fmla="*/ 730538 h 1541703"/>
                <a:gd name="connsiteX12" fmla="*/ 4887 w 2387074"/>
                <a:gd name="connsiteY12" fmla="*/ 737868 h 1541703"/>
                <a:gd name="connsiteX13" fmla="*/ 9773 w 2387074"/>
                <a:gd name="connsiteY13" fmla="*/ 750084 h 1541703"/>
                <a:gd name="connsiteX14" fmla="*/ 156369 w 2387074"/>
                <a:gd name="connsiteY14" fmla="*/ 803836 h 1541703"/>
                <a:gd name="connsiteX15" fmla="*/ 310295 w 2387074"/>
                <a:gd name="connsiteY15" fmla="*/ 1001741 h 1541703"/>
                <a:gd name="connsiteX16" fmla="*/ 493541 w 2387074"/>
                <a:gd name="connsiteY16" fmla="*/ 1233851 h 1541703"/>
                <a:gd name="connsiteX17" fmla="*/ 508200 w 2387074"/>
                <a:gd name="connsiteY17" fmla="*/ 1253398 h 1541703"/>
                <a:gd name="connsiteX18" fmla="*/ 659683 w 2387074"/>
                <a:gd name="connsiteY18" fmla="*/ 1373118 h 1541703"/>
                <a:gd name="connsiteX19" fmla="*/ 855145 w 2387074"/>
                <a:gd name="connsiteY19" fmla="*/ 1463519 h 1541703"/>
                <a:gd name="connsiteX20" fmla="*/ 979751 w 2387074"/>
                <a:gd name="connsiteY20" fmla="*/ 1541703 h 1541703"/>
                <a:gd name="connsiteX21" fmla="*/ 867361 w 2387074"/>
                <a:gd name="connsiteY21" fmla="*/ 1463519 h 1541703"/>
                <a:gd name="connsiteX22" fmla="*/ 740311 w 2387074"/>
                <a:gd name="connsiteY22" fmla="*/ 1392664 h 1541703"/>
                <a:gd name="connsiteX23" fmla="*/ 615704 w 2387074"/>
                <a:gd name="connsiteY23" fmla="*/ 1307149 h 1541703"/>
                <a:gd name="connsiteX24" fmla="*/ 383593 w 2387074"/>
                <a:gd name="connsiteY24" fmla="*/ 1065266 h 1541703"/>
                <a:gd name="connsiteX25" fmla="*/ 232111 w 2387074"/>
                <a:gd name="connsiteY25" fmla="*/ 835599 h 1541703"/>
                <a:gd name="connsiteX26" fmla="*/ 202791 w 2387074"/>
                <a:gd name="connsiteY26" fmla="*/ 781846 h 1541703"/>
                <a:gd name="connsiteX27" fmla="*/ 205235 w 2387074"/>
                <a:gd name="connsiteY27" fmla="*/ 776960 h 1541703"/>
                <a:gd name="connsiteX28" fmla="*/ 276090 w 2387074"/>
                <a:gd name="connsiteY28" fmla="*/ 769630 h 1541703"/>
                <a:gd name="connsiteX29" fmla="*/ 471551 w 2387074"/>
                <a:gd name="connsiteY29" fmla="*/ 786733 h 1541703"/>
                <a:gd name="connsiteX30" fmla="*/ 662126 w 2387074"/>
                <a:gd name="connsiteY30" fmla="*/ 806279 h 1541703"/>
                <a:gd name="connsiteX31" fmla="*/ 969978 w 2387074"/>
                <a:gd name="connsiteY31" fmla="*/ 999298 h 1541703"/>
                <a:gd name="connsiteX32" fmla="*/ 1128791 w 2387074"/>
                <a:gd name="connsiteY32" fmla="*/ 1138564 h 1541703"/>
                <a:gd name="connsiteX33" fmla="*/ 1287603 w 2387074"/>
                <a:gd name="connsiteY33" fmla="*/ 1233851 h 1541703"/>
                <a:gd name="connsiteX34" fmla="*/ 1319366 w 2387074"/>
                <a:gd name="connsiteY34" fmla="*/ 1241181 h 1541703"/>
                <a:gd name="connsiteX35" fmla="*/ 1145893 w 2387074"/>
                <a:gd name="connsiteY35" fmla="*/ 1123904 h 1541703"/>
                <a:gd name="connsiteX36" fmla="*/ 991967 w 2387074"/>
                <a:gd name="connsiteY36" fmla="*/ 962649 h 1541703"/>
                <a:gd name="connsiteX37" fmla="*/ 884464 w 2387074"/>
                <a:gd name="connsiteY37" fmla="*/ 874691 h 1541703"/>
                <a:gd name="connsiteX38" fmla="*/ 825825 w 2387074"/>
                <a:gd name="connsiteY38" fmla="*/ 835599 h 1541703"/>
                <a:gd name="connsiteX39" fmla="*/ 789176 w 2387074"/>
                <a:gd name="connsiteY39" fmla="*/ 791620 h 1541703"/>
                <a:gd name="connsiteX40" fmla="*/ 872247 w 2387074"/>
                <a:gd name="connsiteY40" fmla="*/ 784290 h 1541703"/>
                <a:gd name="connsiteX41" fmla="*/ 1121461 w 2387074"/>
                <a:gd name="connsiteY41" fmla="*/ 791620 h 1541703"/>
                <a:gd name="connsiteX42" fmla="*/ 1343798 w 2387074"/>
                <a:gd name="connsiteY42" fmla="*/ 818495 h 1541703"/>
                <a:gd name="connsiteX43" fmla="*/ 1483065 w 2387074"/>
                <a:gd name="connsiteY43" fmla="*/ 896680 h 1541703"/>
                <a:gd name="connsiteX44" fmla="*/ 1629661 w 2387074"/>
                <a:gd name="connsiteY44" fmla="*/ 974865 h 1541703"/>
                <a:gd name="connsiteX45" fmla="*/ 1795803 w 2387074"/>
                <a:gd name="connsiteY45" fmla="*/ 1004184 h 1541703"/>
                <a:gd name="connsiteX46" fmla="*/ 1854442 w 2387074"/>
                <a:gd name="connsiteY46" fmla="*/ 999298 h 1541703"/>
                <a:gd name="connsiteX47" fmla="*/ 1788473 w 2387074"/>
                <a:gd name="connsiteY47" fmla="*/ 996854 h 1541703"/>
                <a:gd name="connsiteX48" fmla="*/ 1644320 w 2387074"/>
                <a:gd name="connsiteY48" fmla="*/ 950432 h 1541703"/>
                <a:gd name="connsiteX49" fmla="*/ 1507497 w 2387074"/>
                <a:gd name="connsiteY49" fmla="*/ 867361 h 1541703"/>
                <a:gd name="connsiteX50" fmla="*/ 1456189 w 2387074"/>
                <a:gd name="connsiteY50" fmla="*/ 828269 h 1541703"/>
                <a:gd name="connsiteX51" fmla="*/ 1424426 w 2387074"/>
                <a:gd name="connsiteY51" fmla="*/ 798949 h 1541703"/>
                <a:gd name="connsiteX52" fmla="*/ 1505054 w 2387074"/>
                <a:gd name="connsiteY52" fmla="*/ 772073 h 1541703"/>
                <a:gd name="connsiteX53" fmla="*/ 1869101 w 2387074"/>
                <a:gd name="connsiteY53" fmla="*/ 779404 h 1541703"/>
                <a:gd name="connsiteX54" fmla="*/ 1974162 w 2387074"/>
                <a:gd name="connsiteY54" fmla="*/ 781846 h 1541703"/>
                <a:gd name="connsiteX55" fmla="*/ 2194056 w 2387074"/>
                <a:gd name="connsiteY55" fmla="*/ 762300 h 1541703"/>
                <a:gd name="connsiteX56" fmla="*/ 2345539 w 2387074"/>
                <a:gd name="connsiteY56" fmla="*/ 767187 h 1541703"/>
                <a:gd name="connsiteX57" fmla="*/ 2374858 w 2387074"/>
                <a:gd name="connsiteY57" fmla="*/ 764744 h 1541703"/>
                <a:gd name="connsiteX58" fmla="*/ 2387074 w 2387074"/>
                <a:gd name="connsiteY58" fmla="*/ 757414 h 1541703"/>
                <a:gd name="connsiteX59" fmla="*/ 2198943 w 2387074"/>
                <a:gd name="connsiteY59" fmla="*/ 750084 h 1541703"/>
                <a:gd name="connsiteX60" fmla="*/ 1947286 w 2387074"/>
                <a:gd name="connsiteY60" fmla="*/ 750084 h 1541703"/>
                <a:gd name="connsiteX61" fmla="*/ 1549033 w 2387074"/>
                <a:gd name="connsiteY61" fmla="*/ 740311 h 1541703"/>
                <a:gd name="connsiteX62" fmla="*/ 1443972 w 2387074"/>
                <a:gd name="connsiteY62" fmla="*/ 708548 h 1541703"/>
                <a:gd name="connsiteX63" fmla="*/ 1478178 w 2387074"/>
                <a:gd name="connsiteY63" fmla="*/ 676786 h 1541703"/>
                <a:gd name="connsiteX64" fmla="*/ 1673640 w 2387074"/>
                <a:gd name="connsiteY64" fmla="*/ 493541 h 1541703"/>
                <a:gd name="connsiteX65" fmla="*/ 1776257 w 2387074"/>
                <a:gd name="connsiteY65" fmla="*/ 422686 h 1541703"/>
                <a:gd name="connsiteX66" fmla="*/ 1619888 w 2387074"/>
                <a:gd name="connsiteY66" fmla="*/ 508201 h 1541703"/>
                <a:gd name="connsiteX67" fmla="*/ 1571022 w 2387074"/>
                <a:gd name="connsiteY67" fmla="*/ 557066 h 1541703"/>
                <a:gd name="connsiteX68" fmla="*/ 1434199 w 2387074"/>
                <a:gd name="connsiteY68" fmla="*/ 674343 h 1541703"/>
                <a:gd name="connsiteX69" fmla="*/ 1224078 w 2387074"/>
                <a:gd name="connsiteY69" fmla="*/ 725651 h 1541703"/>
                <a:gd name="connsiteX70" fmla="*/ 969978 w 2387074"/>
                <a:gd name="connsiteY70" fmla="*/ 728095 h 1541703"/>
                <a:gd name="connsiteX71" fmla="*/ 842928 w 2387074"/>
                <a:gd name="connsiteY71" fmla="*/ 718322 h 1541703"/>
                <a:gd name="connsiteX72" fmla="*/ 921113 w 2387074"/>
                <a:gd name="connsiteY72" fmla="*/ 593715 h 1541703"/>
                <a:gd name="connsiteX73" fmla="*/ 1062822 w 2387074"/>
                <a:gd name="connsiteY73" fmla="*/ 400697 h 1541703"/>
                <a:gd name="connsiteX74" fmla="*/ 1192315 w 2387074"/>
                <a:gd name="connsiteY74" fmla="*/ 290750 h 1541703"/>
                <a:gd name="connsiteX75" fmla="*/ 1316922 w 2387074"/>
                <a:gd name="connsiteY75" fmla="*/ 210121 h 1541703"/>
                <a:gd name="connsiteX76" fmla="*/ 1343798 w 2387074"/>
                <a:gd name="connsiteY76" fmla="*/ 188132 h 1541703"/>
                <a:gd name="connsiteX77" fmla="*/ 1304706 w 2387074"/>
                <a:gd name="connsiteY77" fmla="*/ 212565 h 1541703"/>
                <a:gd name="connsiteX78" fmla="*/ 1077482 w 2387074"/>
                <a:gd name="connsiteY78" fmla="*/ 342058 h 1541703"/>
                <a:gd name="connsiteX79" fmla="*/ 955318 w 2387074"/>
                <a:gd name="connsiteY79" fmla="*/ 476438 h 1541703"/>
                <a:gd name="connsiteX80" fmla="*/ 769630 w 2387074"/>
                <a:gd name="connsiteY80" fmla="*/ 681673 h 1541703"/>
                <a:gd name="connsiteX81" fmla="*/ 503313 w 2387074"/>
                <a:gd name="connsiteY81" fmla="*/ 715878 h 1541703"/>
                <a:gd name="connsiteX82" fmla="*/ 261430 w 2387074"/>
                <a:gd name="connsiteY82" fmla="*/ 708548 h 1541703"/>
                <a:gd name="connsiteX83" fmla="*/ 271203 w 2387074"/>
                <a:gd name="connsiteY83" fmla="*/ 671899 h 154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2387074" h="1541703">
                  <a:moveTo>
                    <a:pt x="271203" y="671899"/>
                  </a:moveTo>
                  <a:cubicBezTo>
                    <a:pt x="278533" y="659683"/>
                    <a:pt x="285863" y="647466"/>
                    <a:pt x="288306" y="642580"/>
                  </a:cubicBezTo>
                  <a:cubicBezTo>
                    <a:pt x="322512" y="591272"/>
                    <a:pt x="359161" y="547293"/>
                    <a:pt x="390923" y="493541"/>
                  </a:cubicBezTo>
                  <a:cubicBezTo>
                    <a:pt x="420242" y="444675"/>
                    <a:pt x="444675" y="393367"/>
                    <a:pt x="478881" y="349388"/>
                  </a:cubicBezTo>
                  <a:cubicBezTo>
                    <a:pt x="544849" y="263874"/>
                    <a:pt x="635250" y="215008"/>
                    <a:pt x="703662" y="134380"/>
                  </a:cubicBezTo>
                  <a:cubicBezTo>
                    <a:pt x="737868" y="95288"/>
                    <a:pt x="767187" y="48865"/>
                    <a:pt x="786733" y="0"/>
                  </a:cubicBezTo>
                  <a:cubicBezTo>
                    <a:pt x="708548" y="144154"/>
                    <a:pt x="549736" y="210121"/>
                    <a:pt x="447118" y="334728"/>
                  </a:cubicBezTo>
                  <a:cubicBezTo>
                    <a:pt x="405583" y="386037"/>
                    <a:pt x="366490" y="442232"/>
                    <a:pt x="332285" y="500870"/>
                  </a:cubicBezTo>
                  <a:cubicBezTo>
                    <a:pt x="302965" y="547293"/>
                    <a:pt x="276090" y="598601"/>
                    <a:pt x="241884" y="642580"/>
                  </a:cubicBezTo>
                  <a:cubicBezTo>
                    <a:pt x="207678" y="686559"/>
                    <a:pt x="163699" y="708548"/>
                    <a:pt x="112390" y="720765"/>
                  </a:cubicBezTo>
                  <a:cubicBezTo>
                    <a:pt x="85514" y="725651"/>
                    <a:pt x="56195" y="728095"/>
                    <a:pt x="29319" y="730538"/>
                  </a:cubicBezTo>
                  <a:cubicBezTo>
                    <a:pt x="19546" y="730538"/>
                    <a:pt x="9773" y="730538"/>
                    <a:pt x="0" y="730538"/>
                  </a:cubicBezTo>
                  <a:cubicBezTo>
                    <a:pt x="2443" y="732981"/>
                    <a:pt x="2443" y="735424"/>
                    <a:pt x="4887" y="737868"/>
                  </a:cubicBezTo>
                  <a:cubicBezTo>
                    <a:pt x="4887" y="737868"/>
                    <a:pt x="7330" y="742755"/>
                    <a:pt x="9773" y="750084"/>
                  </a:cubicBezTo>
                  <a:cubicBezTo>
                    <a:pt x="61082" y="752527"/>
                    <a:pt x="114834" y="774517"/>
                    <a:pt x="156369" y="803836"/>
                  </a:cubicBezTo>
                  <a:cubicBezTo>
                    <a:pt x="222337" y="850258"/>
                    <a:pt x="261430" y="933329"/>
                    <a:pt x="310295" y="1001741"/>
                  </a:cubicBezTo>
                  <a:cubicBezTo>
                    <a:pt x="366490" y="1084812"/>
                    <a:pt x="430015" y="1160553"/>
                    <a:pt x="493541" y="1233851"/>
                  </a:cubicBezTo>
                  <a:cubicBezTo>
                    <a:pt x="498427" y="1238738"/>
                    <a:pt x="503313" y="1246068"/>
                    <a:pt x="508200" y="1253398"/>
                  </a:cubicBezTo>
                  <a:cubicBezTo>
                    <a:pt x="554622" y="1299820"/>
                    <a:pt x="603488" y="1341356"/>
                    <a:pt x="659683" y="1373118"/>
                  </a:cubicBezTo>
                  <a:cubicBezTo>
                    <a:pt x="723208" y="1409767"/>
                    <a:pt x="791619" y="1429313"/>
                    <a:pt x="855145" y="1463519"/>
                  </a:cubicBezTo>
                  <a:cubicBezTo>
                    <a:pt x="899123" y="1485508"/>
                    <a:pt x="940659" y="1512384"/>
                    <a:pt x="979751" y="1541703"/>
                  </a:cubicBezTo>
                  <a:cubicBezTo>
                    <a:pt x="945545" y="1509941"/>
                    <a:pt x="906453" y="1485508"/>
                    <a:pt x="867361" y="1463519"/>
                  </a:cubicBezTo>
                  <a:cubicBezTo>
                    <a:pt x="825825" y="1439086"/>
                    <a:pt x="781846" y="1417096"/>
                    <a:pt x="740311" y="1392664"/>
                  </a:cubicBezTo>
                  <a:cubicBezTo>
                    <a:pt x="696332" y="1368231"/>
                    <a:pt x="654796" y="1341356"/>
                    <a:pt x="615704" y="1307149"/>
                  </a:cubicBezTo>
                  <a:cubicBezTo>
                    <a:pt x="532633" y="1233851"/>
                    <a:pt x="454448" y="1155667"/>
                    <a:pt x="383593" y="1065266"/>
                  </a:cubicBezTo>
                  <a:cubicBezTo>
                    <a:pt x="327398" y="991968"/>
                    <a:pt x="278533" y="916226"/>
                    <a:pt x="232111" y="835599"/>
                  </a:cubicBezTo>
                  <a:cubicBezTo>
                    <a:pt x="217451" y="820939"/>
                    <a:pt x="205235" y="801393"/>
                    <a:pt x="202791" y="781846"/>
                  </a:cubicBezTo>
                  <a:cubicBezTo>
                    <a:pt x="202791" y="779404"/>
                    <a:pt x="202791" y="776960"/>
                    <a:pt x="205235" y="776960"/>
                  </a:cubicBezTo>
                  <a:cubicBezTo>
                    <a:pt x="227224" y="769630"/>
                    <a:pt x="251657" y="767187"/>
                    <a:pt x="276090" y="769630"/>
                  </a:cubicBezTo>
                  <a:cubicBezTo>
                    <a:pt x="342058" y="774517"/>
                    <a:pt x="405583" y="781846"/>
                    <a:pt x="471551" y="786733"/>
                  </a:cubicBezTo>
                  <a:cubicBezTo>
                    <a:pt x="535076" y="791620"/>
                    <a:pt x="598601" y="791620"/>
                    <a:pt x="662126" y="806279"/>
                  </a:cubicBezTo>
                  <a:cubicBezTo>
                    <a:pt x="781846" y="835599"/>
                    <a:pt x="874690" y="916226"/>
                    <a:pt x="969978" y="999298"/>
                  </a:cubicBezTo>
                  <a:cubicBezTo>
                    <a:pt x="1023730" y="1045720"/>
                    <a:pt x="1075039" y="1094585"/>
                    <a:pt x="1128791" y="1138564"/>
                  </a:cubicBezTo>
                  <a:cubicBezTo>
                    <a:pt x="1177656" y="1177656"/>
                    <a:pt x="1228964" y="1216749"/>
                    <a:pt x="1287603" y="1233851"/>
                  </a:cubicBezTo>
                  <a:cubicBezTo>
                    <a:pt x="1297376" y="1236295"/>
                    <a:pt x="1309592" y="1238738"/>
                    <a:pt x="1319366" y="1241181"/>
                  </a:cubicBezTo>
                  <a:cubicBezTo>
                    <a:pt x="1253397" y="1219192"/>
                    <a:pt x="1197202" y="1177656"/>
                    <a:pt x="1145893" y="1123904"/>
                  </a:cubicBezTo>
                  <a:cubicBezTo>
                    <a:pt x="1094585" y="1070153"/>
                    <a:pt x="1048163" y="1009071"/>
                    <a:pt x="991967" y="962649"/>
                  </a:cubicBezTo>
                  <a:cubicBezTo>
                    <a:pt x="955318" y="933329"/>
                    <a:pt x="918669" y="904010"/>
                    <a:pt x="884464" y="874691"/>
                  </a:cubicBezTo>
                  <a:cubicBezTo>
                    <a:pt x="867361" y="860031"/>
                    <a:pt x="845371" y="850258"/>
                    <a:pt x="825825" y="835599"/>
                  </a:cubicBezTo>
                  <a:cubicBezTo>
                    <a:pt x="811166" y="825826"/>
                    <a:pt x="769630" y="801393"/>
                    <a:pt x="789176" y="791620"/>
                  </a:cubicBezTo>
                  <a:cubicBezTo>
                    <a:pt x="811166" y="779404"/>
                    <a:pt x="850258" y="784290"/>
                    <a:pt x="872247" y="784290"/>
                  </a:cubicBezTo>
                  <a:cubicBezTo>
                    <a:pt x="955318" y="781846"/>
                    <a:pt x="1038390" y="786733"/>
                    <a:pt x="1121461" y="791620"/>
                  </a:cubicBezTo>
                  <a:cubicBezTo>
                    <a:pt x="1194759" y="796506"/>
                    <a:pt x="1272943" y="794063"/>
                    <a:pt x="1343798" y="818495"/>
                  </a:cubicBezTo>
                  <a:cubicBezTo>
                    <a:pt x="1392664" y="838042"/>
                    <a:pt x="1439086" y="867361"/>
                    <a:pt x="1483065" y="896680"/>
                  </a:cubicBezTo>
                  <a:cubicBezTo>
                    <a:pt x="1529487" y="926000"/>
                    <a:pt x="1578352" y="955319"/>
                    <a:pt x="1629661" y="974865"/>
                  </a:cubicBezTo>
                  <a:cubicBezTo>
                    <a:pt x="1683413" y="996854"/>
                    <a:pt x="1739608" y="1009071"/>
                    <a:pt x="1795803" y="1004184"/>
                  </a:cubicBezTo>
                  <a:cubicBezTo>
                    <a:pt x="1815349" y="1004184"/>
                    <a:pt x="1834895" y="1001741"/>
                    <a:pt x="1854442" y="999298"/>
                  </a:cubicBezTo>
                  <a:cubicBezTo>
                    <a:pt x="1832452" y="999298"/>
                    <a:pt x="1810463" y="999298"/>
                    <a:pt x="1788473" y="996854"/>
                  </a:cubicBezTo>
                  <a:cubicBezTo>
                    <a:pt x="1739608" y="989524"/>
                    <a:pt x="1690743" y="969978"/>
                    <a:pt x="1644320" y="950432"/>
                  </a:cubicBezTo>
                  <a:cubicBezTo>
                    <a:pt x="1595455" y="930886"/>
                    <a:pt x="1549033" y="901567"/>
                    <a:pt x="1507497" y="867361"/>
                  </a:cubicBezTo>
                  <a:cubicBezTo>
                    <a:pt x="1490395" y="855144"/>
                    <a:pt x="1473291" y="840485"/>
                    <a:pt x="1456189" y="828269"/>
                  </a:cubicBezTo>
                  <a:cubicBezTo>
                    <a:pt x="1443972" y="820939"/>
                    <a:pt x="1431756" y="811166"/>
                    <a:pt x="1424426" y="798949"/>
                  </a:cubicBezTo>
                  <a:cubicBezTo>
                    <a:pt x="1414653" y="781846"/>
                    <a:pt x="1497724" y="774517"/>
                    <a:pt x="1505054" y="772073"/>
                  </a:cubicBezTo>
                  <a:cubicBezTo>
                    <a:pt x="1624774" y="762300"/>
                    <a:pt x="1749381" y="759857"/>
                    <a:pt x="1869101" y="779404"/>
                  </a:cubicBezTo>
                  <a:cubicBezTo>
                    <a:pt x="1903307" y="784290"/>
                    <a:pt x="1939956" y="784290"/>
                    <a:pt x="1974162" y="781846"/>
                  </a:cubicBezTo>
                  <a:cubicBezTo>
                    <a:pt x="2047460" y="776960"/>
                    <a:pt x="2120758" y="762300"/>
                    <a:pt x="2194056" y="762300"/>
                  </a:cubicBezTo>
                  <a:cubicBezTo>
                    <a:pt x="2245365" y="764744"/>
                    <a:pt x="2294230" y="769630"/>
                    <a:pt x="2345539" y="767187"/>
                  </a:cubicBezTo>
                  <a:cubicBezTo>
                    <a:pt x="2355312" y="767187"/>
                    <a:pt x="2365085" y="767187"/>
                    <a:pt x="2374858" y="764744"/>
                  </a:cubicBezTo>
                  <a:cubicBezTo>
                    <a:pt x="2379745" y="762300"/>
                    <a:pt x="2382188" y="759857"/>
                    <a:pt x="2387074" y="757414"/>
                  </a:cubicBezTo>
                  <a:cubicBezTo>
                    <a:pt x="2323549" y="767187"/>
                    <a:pt x="2262468" y="757414"/>
                    <a:pt x="2198943" y="750084"/>
                  </a:cubicBezTo>
                  <a:cubicBezTo>
                    <a:pt x="2113428" y="740311"/>
                    <a:pt x="2035243" y="754971"/>
                    <a:pt x="1947286" y="750084"/>
                  </a:cubicBezTo>
                  <a:cubicBezTo>
                    <a:pt x="1815349" y="745197"/>
                    <a:pt x="1683413" y="723208"/>
                    <a:pt x="1549033" y="740311"/>
                  </a:cubicBezTo>
                  <a:cubicBezTo>
                    <a:pt x="1529487" y="742755"/>
                    <a:pt x="1434199" y="752527"/>
                    <a:pt x="1443972" y="708548"/>
                  </a:cubicBezTo>
                  <a:cubicBezTo>
                    <a:pt x="1446416" y="691446"/>
                    <a:pt x="1463518" y="681673"/>
                    <a:pt x="1478178" y="676786"/>
                  </a:cubicBezTo>
                  <a:cubicBezTo>
                    <a:pt x="1561249" y="640137"/>
                    <a:pt x="1610115" y="557066"/>
                    <a:pt x="1673640" y="493541"/>
                  </a:cubicBezTo>
                  <a:cubicBezTo>
                    <a:pt x="1705402" y="464221"/>
                    <a:pt x="1746938" y="449562"/>
                    <a:pt x="1776257" y="422686"/>
                  </a:cubicBezTo>
                  <a:cubicBezTo>
                    <a:pt x="1720062" y="439789"/>
                    <a:pt x="1671196" y="476438"/>
                    <a:pt x="1619888" y="508201"/>
                  </a:cubicBezTo>
                  <a:cubicBezTo>
                    <a:pt x="1602785" y="525303"/>
                    <a:pt x="1585682" y="542406"/>
                    <a:pt x="1571022" y="557066"/>
                  </a:cubicBezTo>
                  <a:cubicBezTo>
                    <a:pt x="1536817" y="596158"/>
                    <a:pt x="1475735" y="642580"/>
                    <a:pt x="1434199" y="674343"/>
                  </a:cubicBezTo>
                  <a:cubicBezTo>
                    <a:pt x="1368231" y="723208"/>
                    <a:pt x="1299820" y="728095"/>
                    <a:pt x="1224078" y="725651"/>
                  </a:cubicBezTo>
                  <a:cubicBezTo>
                    <a:pt x="1138564" y="725651"/>
                    <a:pt x="1053049" y="720765"/>
                    <a:pt x="969978" y="728095"/>
                  </a:cubicBezTo>
                  <a:cubicBezTo>
                    <a:pt x="952875" y="730538"/>
                    <a:pt x="864917" y="742755"/>
                    <a:pt x="842928" y="718322"/>
                  </a:cubicBezTo>
                  <a:cubicBezTo>
                    <a:pt x="811166" y="684115"/>
                    <a:pt x="904010" y="610817"/>
                    <a:pt x="921113" y="593715"/>
                  </a:cubicBezTo>
                  <a:cubicBezTo>
                    <a:pt x="979751" y="539963"/>
                    <a:pt x="1009070" y="456892"/>
                    <a:pt x="1062822" y="400697"/>
                  </a:cubicBezTo>
                  <a:cubicBezTo>
                    <a:pt x="1101915" y="359161"/>
                    <a:pt x="1143450" y="322512"/>
                    <a:pt x="1192315" y="290750"/>
                  </a:cubicBezTo>
                  <a:cubicBezTo>
                    <a:pt x="1233851" y="263874"/>
                    <a:pt x="1277830" y="239441"/>
                    <a:pt x="1316922" y="210121"/>
                  </a:cubicBezTo>
                  <a:cubicBezTo>
                    <a:pt x="1326695" y="202792"/>
                    <a:pt x="1334025" y="195462"/>
                    <a:pt x="1343798" y="188132"/>
                  </a:cubicBezTo>
                  <a:cubicBezTo>
                    <a:pt x="1331582" y="197905"/>
                    <a:pt x="1316922" y="205235"/>
                    <a:pt x="1304706" y="212565"/>
                  </a:cubicBezTo>
                  <a:cubicBezTo>
                    <a:pt x="1228964" y="254101"/>
                    <a:pt x="1148337" y="288306"/>
                    <a:pt x="1077482" y="342058"/>
                  </a:cubicBezTo>
                  <a:cubicBezTo>
                    <a:pt x="1028616" y="378707"/>
                    <a:pt x="989524" y="422686"/>
                    <a:pt x="955318" y="476438"/>
                  </a:cubicBezTo>
                  <a:cubicBezTo>
                    <a:pt x="901566" y="564395"/>
                    <a:pt x="857588" y="632807"/>
                    <a:pt x="769630" y="681673"/>
                  </a:cubicBezTo>
                  <a:cubicBezTo>
                    <a:pt x="686559" y="728095"/>
                    <a:pt x="593715" y="720765"/>
                    <a:pt x="503313" y="715878"/>
                  </a:cubicBezTo>
                  <a:cubicBezTo>
                    <a:pt x="459335" y="713435"/>
                    <a:pt x="293192" y="730538"/>
                    <a:pt x="261430" y="708548"/>
                  </a:cubicBezTo>
                  <a:cubicBezTo>
                    <a:pt x="251657" y="703662"/>
                    <a:pt x="261430" y="684115"/>
                    <a:pt x="271203" y="671899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517" name="Graphic 2886">
              <a:extLst>
                <a:ext uri="{FF2B5EF4-FFF2-40B4-BE49-F238E27FC236}">
                  <a16:creationId xmlns:a16="http://schemas.microsoft.com/office/drawing/2014/main" id="{1E79C6C6-F661-4BAF-A999-7E161D3F655A}"/>
                </a:ext>
              </a:extLst>
            </p:cNvPr>
            <p:cNvGrpSpPr/>
            <p:nvPr/>
          </p:nvGrpSpPr>
          <p:grpSpPr>
            <a:xfrm>
              <a:off x="1701759" y="7924431"/>
              <a:ext cx="1594253" cy="930885"/>
              <a:chOff x="1701759" y="7924431"/>
              <a:chExt cx="1594253" cy="930885"/>
            </a:xfrm>
            <a:solidFill>
              <a:srgbClr val="F1EEB7"/>
            </a:solidFill>
          </p:grpSpPr>
          <p:sp>
            <p:nvSpPr>
              <p:cNvPr id="3518" name="Freeform: Shape 3517">
                <a:extLst>
                  <a:ext uri="{FF2B5EF4-FFF2-40B4-BE49-F238E27FC236}">
                    <a16:creationId xmlns:a16="http://schemas.microsoft.com/office/drawing/2014/main" id="{17DEE3A3-408F-441E-946C-2D37A093FC24}"/>
                  </a:ext>
                </a:extLst>
              </p:cNvPr>
              <p:cNvSpPr/>
              <p:nvPr/>
            </p:nvSpPr>
            <p:spPr>
              <a:xfrm>
                <a:off x="2273979" y="8330014"/>
                <a:ext cx="377010" cy="339614"/>
              </a:xfrm>
              <a:custGeom>
                <a:avLst/>
                <a:gdLst>
                  <a:gd name="connsiteX0" fmla="*/ 120467 w 377010"/>
                  <a:gd name="connsiteY0" fmla="*/ 95287 h 339614"/>
                  <a:gd name="connsiteX1" fmla="*/ 61829 w 377010"/>
                  <a:gd name="connsiteY1" fmla="*/ 56195 h 339614"/>
                  <a:gd name="connsiteX2" fmla="*/ 25179 w 377010"/>
                  <a:gd name="connsiteY2" fmla="*/ 12216 h 339614"/>
                  <a:gd name="connsiteX3" fmla="*/ 108250 w 377010"/>
                  <a:gd name="connsiteY3" fmla="*/ 4886 h 339614"/>
                  <a:gd name="connsiteX4" fmla="*/ 115580 w 377010"/>
                  <a:gd name="connsiteY4" fmla="*/ 4886 h 339614"/>
                  <a:gd name="connsiteX5" fmla="*/ 49612 w 377010"/>
                  <a:gd name="connsiteY5" fmla="*/ 0 h 339614"/>
                  <a:gd name="connsiteX6" fmla="*/ 747 w 377010"/>
                  <a:gd name="connsiteY6" fmla="*/ 19546 h 339614"/>
                  <a:gd name="connsiteX7" fmla="*/ 25179 w 377010"/>
                  <a:gd name="connsiteY7" fmla="*/ 48865 h 339614"/>
                  <a:gd name="connsiteX8" fmla="*/ 203538 w 377010"/>
                  <a:gd name="connsiteY8" fmla="*/ 173472 h 339614"/>
                  <a:gd name="connsiteX9" fmla="*/ 377010 w 377010"/>
                  <a:gd name="connsiteY9" fmla="*/ 339614 h 339614"/>
                  <a:gd name="connsiteX10" fmla="*/ 230414 w 377010"/>
                  <a:gd name="connsiteY10" fmla="*/ 185689 h 339614"/>
                  <a:gd name="connsiteX11" fmla="*/ 120467 w 377010"/>
                  <a:gd name="connsiteY11" fmla="*/ 95287 h 339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7010" h="339614">
                    <a:moveTo>
                      <a:pt x="120467" y="95287"/>
                    </a:moveTo>
                    <a:cubicBezTo>
                      <a:pt x="103364" y="80628"/>
                      <a:pt x="81374" y="70855"/>
                      <a:pt x="61829" y="56195"/>
                    </a:cubicBezTo>
                    <a:cubicBezTo>
                      <a:pt x="47169" y="46422"/>
                      <a:pt x="5633" y="21989"/>
                      <a:pt x="25179" y="12216"/>
                    </a:cubicBezTo>
                    <a:cubicBezTo>
                      <a:pt x="47169" y="0"/>
                      <a:pt x="86261" y="4886"/>
                      <a:pt x="108250" y="4886"/>
                    </a:cubicBezTo>
                    <a:cubicBezTo>
                      <a:pt x="110694" y="4886"/>
                      <a:pt x="113137" y="4886"/>
                      <a:pt x="115580" y="4886"/>
                    </a:cubicBezTo>
                    <a:cubicBezTo>
                      <a:pt x="93591" y="0"/>
                      <a:pt x="71601" y="0"/>
                      <a:pt x="49612" y="0"/>
                    </a:cubicBezTo>
                    <a:cubicBezTo>
                      <a:pt x="42282" y="0"/>
                      <a:pt x="-6583" y="0"/>
                      <a:pt x="747" y="19546"/>
                    </a:cubicBezTo>
                    <a:cubicBezTo>
                      <a:pt x="5633" y="31762"/>
                      <a:pt x="15406" y="41535"/>
                      <a:pt x="25179" y="48865"/>
                    </a:cubicBezTo>
                    <a:cubicBezTo>
                      <a:pt x="81374" y="95287"/>
                      <a:pt x="149786" y="122163"/>
                      <a:pt x="203538" y="173472"/>
                    </a:cubicBezTo>
                    <a:cubicBezTo>
                      <a:pt x="262177" y="227224"/>
                      <a:pt x="318372" y="285862"/>
                      <a:pt x="377010" y="339614"/>
                    </a:cubicBezTo>
                    <a:cubicBezTo>
                      <a:pt x="328145" y="288306"/>
                      <a:pt x="284166" y="229667"/>
                      <a:pt x="230414" y="185689"/>
                    </a:cubicBezTo>
                    <a:cubicBezTo>
                      <a:pt x="193765" y="151482"/>
                      <a:pt x="157116" y="124607"/>
                      <a:pt x="120467" y="95287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19" name="Freeform: Shape 3518">
                <a:extLst>
                  <a:ext uri="{FF2B5EF4-FFF2-40B4-BE49-F238E27FC236}">
                    <a16:creationId xmlns:a16="http://schemas.microsoft.com/office/drawing/2014/main" id="{04ADB379-B2EE-4643-9404-2BFF85AE5EFE}"/>
                  </a:ext>
                </a:extLst>
              </p:cNvPr>
              <p:cNvSpPr/>
              <p:nvPr/>
            </p:nvSpPr>
            <p:spPr>
              <a:xfrm>
                <a:off x="2912371" y="8327571"/>
                <a:ext cx="383641" cy="219894"/>
              </a:xfrm>
              <a:custGeom>
                <a:avLst/>
                <a:gdLst>
                  <a:gd name="connsiteX0" fmla="*/ 78233 w 383641"/>
                  <a:gd name="connsiteY0" fmla="*/ 0 h 219894"/>
                  <a:gd name="connsiteX1" fmla="*/ 41584 w 383641"/>
                  <a:gd name="connsiteY1" fmla="*/ 0 h 219894"/>
                  <a:gd name="connsiteX2" fmla="*/ 9821 w 383641"/>
                  <a:gd name="connsiteY2" fmla="*/ 43979 h 219894"/>
                  <a:gd name="connsiteX3" fmla="*/ 68460 w 383641"/>
                  <a:gd name="connsiteY3" fmla="*/ 92844 h 219894"/>
                  <a:gd name="connsiteX4" fmla="*/ 383641 w 383641"/>
                  <a:gd name="connsiteY4" fmla="*/ 219894 h 219894"/>
                  <a:gd name="connsiteX5" fmla="*/ 244375 w 383641"/>
                  <a:gd name="connsiteY5" fmla="*/ 173472 h 219894"/>
                  <a:gd name="connsiteX6" fmla="*/ 107552 w 383641"/>
                  <a:gd name="connsiteY6" fmla="*/ 90401 h 219894"/>
                  <a:gd name="connsiteX7" fmla="*/ 56243 w 383641"/>
                  <a:gd name="connsiteY7" fmla="*/ 51309 h 219894"/>
                  <a:gd name="connsiteX8" fmla="*/ 24481 w 383641"/>
                  <a:gd name="connsiteY8" fmla="*/ 21989 h 219894"/>
                  <a:gd name="connsiteX9" fmla="*/ 78233 w 383641"/>
                  <a:gd name="connsiteY9" fmla="*/ 0 h 219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83641" h="219894">
                    <a:moveTo>
                      <a:pt x="78233" y="0"/>
                    </a:moveTo>
                    <a:cubicBezTo>
                      <a:pt x="66016" y="0"/>
                      <a:pt x="53800" y="0"/>
                      <a:pt x="41584" y="0"/>
                    </a:cubicBezTo>
                    <a:cubicBezTo>
                      <a:pt x="17151" y="2443"/>
                      <a:pt x="-17055" y="14660"/>
                      <a:pt x="9821" y="43979"/>
                    </a:cubicBezTo>
                    <a:cubicBezTo>
                      <a:pt x="26924" y="63525"/>
                      <a:pt x="46471" y="78185"/>
                      <a:pt x="68460" y="92844"/>
                    </a:cubicBezTo>
                    <a:cubicBezTo>
                      <a:pt x="163747" y="156369"/>
                      <a:pt x="271251" y="215007"/>
                      <a:pt x="383641" y="219894"/>
                    </a:cubicBezTo>
                    <a:cubicBezTo>
                      <a:pt x="334776" y="212565"/>
                      <a:pt x="290797" y="193018"/>
                      <a:pt x="244375" y="173472"/>
                    </a:cubicBezTo>
                    <a:cubicBezTo>
                      <a:pt x="195510" y="153926"/>
                      <a:pt x="149088" y="124607"/>
                      <a:pt x="107552" y="90401"/>
                    </a:cubicBezTo>
                    <a:cubicBezTo>
                      <a:pt x="90449" y="78185"/>
                      <a:pt x="73346" y="63525"/>
                      <a:pt x="56243" y="51309"/>
                    </a:cubicBezTo>
                    <a:cubicBezTo>
                      <a:pt x="44027" y="43979"/>
                      <a:pt x="31811" y="34206"/>
                      <a:pt x="24481" y="21989"/>
                    </a:cubicBezTo>
                    <a:cubicBezTo>
                      <a:pt x="17151" y="9773"/>
                      <a:pt x="51357" y="2443"/>
                      <a:pt x="78233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20" name="Freeform: Shape 3519">
                <a:extLst>
                  <a:ext uri="{FF2B5EF4-FFF2-40B4-BE49-F238E27FC236}">
                    <a16:creationId xmlns:a16="http://schemas.microsoft.com/office/drawing/2014/main" id="{CE09E728-A67E-4521-A73A-FE69B9449749}"/>
                  </a:ext>
                </a:extLst>
              </p:cNvPr>
              <p:cNvSpPr/>
              <p:nvPr/>
            </p:nvSpPr>
            <p:spPr>
              <a:xfrm>
                <a:off x="2950553" y="8036822"/>
                <a:ext cx="252615" cy="251656"/>
              </a:xfrm>
              <a:custGeom>
                <a:avLst/>
                <a:gdLst>
                  <a:gd name="connsiteX0" fmla="*/ 242842 w 252615"/>
                  <a:gd name="connsiteY0" fmla="*/ 7330 h 251656"/>
                  <a:gd name="connsiteX1" fmla="*/ 110906 w 252615"/>
                  <a:gd name="connsiteY1" fmla="*/ 134380 h 251656"/>
                  <a:gd name="connsiteX2" fmla="*/ 44937 w 252615"/>
                  <a:gd name="connsiteY2" fmla="*/ 180802 h 251656"/>
                  <a:gd name="connsiteX3" fmla="*/ 959 w 252615"/>
                  <a:gd name="connsiteY3" fmla="*/ 232111 h 251656"/>
                  <a:gd name="connsiteX4" fmla="*/ 20505 w 252615"/>
                  <a:gd name="connsiteY4" fmla="*/ 251656 h 251656"/>
                  <a:gd name="connsiteX5" fmla="*/ 8288 w 252615"/>
                  <a:gd name="connsiteY5" fmla="*/ 227224 h 251656"/>
                  <a:gd name="connsiteX6" fmla="*/ 42494 w 252615"/>
                  <a:gd name="connsiteY6" fmla="*/ 195462 h 251656"/>
                  <a:gd name="connsiteX7" fmla="*/ 237956 w 252615"/>
                  <a:gd name="connsiteY7" fmla="*/ 12216 h 251656"/>
                  <a:gd name="connsiteX8" fmla="*/ 252615 w 252615"/>
                  <a:gd name="connsiteY8" fmla="*/ 0 h 251656"/>
                  <a:gd name="connsiteX9" fmla="*/ 242842 w 252615"/>
                  <a:gd name="connsiteY9" fmla="*/ 7330 h 251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2615" h="251656">
                    <a:moveTo>
                      <a:pt x="242842" y="7330"/>
                    </a:moveTo>
                    <a:cubicBezTo>
                      <a:pt x="196420" y="43979"/>
                      <a:pt x="157328" y="95287"/>
                      <a:pt x="110906" y="134380"/>
                    </a:cubicBezTo>
                    <a:cubicBezTo>
                      <a:pt x="88916" y="151482"/>
                      <a:pt x="66927" y="166142"/>
                      <a:pt x="44937" y="180802"/>
                    </a:cubicBezTo>
                    <a:cubicBezTo>
                      <a:pt x="30278" y="188131"/>
                      <a:pt x="-6371" y="210121"/>
                      <a:pt x="959" y="232111"/>
                    </a:cubicBezTo>
                    <a:cubicBezTo>
                      <a:pt x="3402" y="241884"/>
                      <a:pt x="10731" y="249213"/>
                      <a:pt x="20505" y="251656"/>
                    </a:cubicBezTo>
                    <a:cubicBezTo>
                      <a:pt x="10731" y="246770"/>
                      <a:pt x="5845" y="239440"/>
                      <a:pt x="8288" y="227224"/>
                    </a:cubicBezTo>
                    <a:cubicBezTo>
                      <a:pt x="10731" y="210121"/>
                      <a:pt x="27834" y="200348"/>
                      <a:pt x="42494" y="195462"/>
                    </a:cubicBezTo>
                    <a:cubicBezTo>
                      <a:pt x="125565" y="158813"/>
                      <a:pt x="174430" y="75742"/>
                      <a:pt x="237956" y="12216"/>
                    </a:cubicBezTo>
                    <a:cubicBezTo>
                      <a:pt x="242842" y="7330"/>
                      <a:pt x="247729" y="4886"/>
                      <a:pt x="252615" y="0"/>
                    </a:cubicBezTo>
                    <a:cubicBezTo>
                      <a:pt x="247729" y="2443"/>
                      <a:pt x="245285" y="4886"/>
                      <a:pt x="242842" y="733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21" name="Freeform: Shape 3520">
                <a:extLst>
                  <a:ext uri="{FF2B5EF4-FFF2-40B4-BE49-F238E27FC236}">
                    <a16:creationId xmlns:a16="http://schemas.microsoft.com/office/drawing/2014/main" id="{0C2B0C79-269E-421E-9AE9-D2E5046B0516}"/>
                  </a:ext>
                </a:extLst>
              </p:cNvPr>
              <p:cNvSpPr/>
              <p:nvPr/>
            </p:nvSpPr>
            <p:spPr>
              <a:xfrm>
                <a:off x="2317481" y="7924431"/>
                <a:ext cx="287087" cy="364047"/>
              </a:xfrm>
              <a:custGeom>
                <a:avLst/>
                <a:gdLst>
                  <a:gd name="connsiteX0" fmla="*/ 223562 w 287087"/>
                  <a:gd name="connsiteY0" fmla="*/ 65969 h 364047"/>
                  <a:gd name="connsiteX1" fmla="*/ 94069 w 287087"/>
                  <a:gd name="connsiteY1" fmla="*/ 234554 h 364047"/>
                  <a:gd name="connsiteX2" fmla="*/ 13441 w 287087"/>
                  <a:gd name="connsiteY2" fmla="*/ 307852 h 364047"/>
                  <a:gd name="connsiteX3" fmla="*/ 8554 w 287087"/>
                  <a:gd name="connsiteY3" fmla="*/ 351831 h 364047"/>
                  <a:gd name="connsiteX4" fmla="*/ 37873 w 287087"/>
                  <a:gd name="connsiteY4" fmla="*/ 361604 h 364047"/>
                  <a:gd name="connsiteX5" fmla="*/ 86739 w 287087"/>
                  <a:gd name="connsiteY5" fmla="*/ 364047 h 364047"/>
                  <a:gd name="connsiteX6" fmla="*/ 35430 w 287087"/>
                  <a:gd name="connsiteY6" fmla="*/ 349387 h 364047"/>
                  <a:gd name="connsiteX7" fmla="*/ 113615 w 287087"/>
                  <a:gd name="connsiteY7" fmla="*/ 224781 h 364047"/>
                  <a:gd name="connsiteX8" fmla="*/ 255325 w 287087"/>
                  <a:gd name="connsiteY8" fmla="*/ 31762 h 364047"/>
                  <a:gd name="connsiteX9" fmla="*/ 287087 w 287087"/>
                  <a:gd name="connsiteY9" fmla="*/ 0 h 364047"/>
                  <a:gd name="connsiteX10" fmla="*/ 223562 w 287087"/>
                  <a:gd name="connsiteY10" fmla="*/ 65969 h 364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87087" h="364047">
                    <a:moveTo>
                      <a:pt x="223562" y="65969"/>
                    </a:moveTo>
                    <a:cubicBezTo>
                      <a:pt x="177140" y="119720"/>
                      <a:pt x="147820" y="190575"/>
                      <a:pt x="94069" y="234554"/>
                    </a:cubicBezTo>
                    <a:cubicBezTo>
                      <a:pt x="67193" y="256543"/>
                      <a:pt x="35430" y="278533"/>
                      <a:pt x="13441" y="307852"/>
                    </a:cubicBezTo>
                    <a:cubicBezTo>
                      <a:pt x="3668" y="320068"/>
                      <a:pt x="-8549" y="339614"/>
                      <a:pt x="8554" y="351831"/>
                    </a:cubicBezTo>
                    <a:cubicBezTo>
                      <a:pt x="18327" y="356718"/>
                      <a:pt x="28100" y="361604"/>
                      <a:pt x="37873" y="361604"/>
                    </a:cubicBezTo>
                    <a:cubicBezTo>
                      <a:pt x="54977" y="364047"/>
                      <a:pt x="72079" y="364047"/>
                      <a:pt x="86739" y="364047"/>
                    </a:cubicBezTo>
                    <a:cubicBezTo>
                      <a:pt x="64749" y="364047"/>
                      <a:pt x="45203" y="359161"/>
                      <a:pt x="35430" y="349387"/>
                    </a:cubicBezTo>
                    <a:cubicBezTo>
                      <a:pt x="3668" y="315182"/>
                      <a:pt x="96512" y="241884"/>
                      <a:pt x="113615" y="224781"/>
                    </a:cubicBezTo>
                    <a:cubicBezTo>
                      <a:pt x="172253" y="171029"/>
                      <a:pt x="201573" y="87958"/>
                      <a:pt x="255325" y="31762"/>
                    </a:cubicBezTo>
                    <a:cubicBezTo>
                      <a:pt x="265097" y="21989"/>
                      <a:pt x="274871" y="9773"/>
                      <a:pt x="287087" y="0"/>
                    </a:cubicBezTo>
                    <a:cubicBezTo>
                      <a:pt x="265097" y="19546"/>
                      <a:pt x="243108" y="41536"/>
                      <a:pt x="223562" y="65969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22" name="Freeform: Shape 3521">
                <a:extLst>
                  <a:ext uri="{FF2B5EF4-FFF2-40B4-BE49-F238E27FC236}">
                    <a16:creationId xmlns:a16="http://schemas.microsoft.com/office/drawing/2014/main" id="{63983D71-FDD4-4A91-A67E-8451309A25DD}"/>
                  </a:ext>
                </a:extLst>
              </p:cNvPr>
              <p:cNvSpPr/>
              <p:nvPr/>
            </p:nvSpPr>
            <p:spPr>
              <a:xfrm>
                <a:off x="1740503" y="7973297"/>
                <a:ext cx="197051" cy="300521"/>
              </a:xfrm>
              <a:custGeom>
                <a:avLst/>
                <a:gdLst>
                  <a:gd name="connsiteX0" fmla="*/ 35796 w 197051"/>
                  <a:gd name="connsiteY0" fmla="*/ 251656 h 300521"/>
                  <a:gd name="connsiteX1" fmla="*/ 52899 w 197051"/>
                  <a:gd name="connsiteY1" fmla="*/ 222338 h 300521"/>
                  <a:gd name="connsiteX2" fmla="*/ 155516 w 197051"/>
                  <a:gd name="connsiteY2" fmla="*/ 73298 h 300521"/>
                  <a:gd name="connsiteX3" fmla="*/ 197052 w 197051"/>
                  <a:gd name="connsiteY3" fmla="*/ 0 h 300521"/>
                  <a:gd name="connsiteX4" fmla="*/ 172619 w 197051"/>
                  <a:gd name="connsiteY4" fmla="*/ 36649 h 300521"/>
                  <a:gd name="connsiteX5" fmla="*/ 109094 w 197051"/>
                  <a:gd name="connsiteY5" fmla="*/ 122163 h 300521"/>
                  <a:gd name="connsiteX6" fmla="*/ 43126 w 197051"/>
                  <a:gd name="connsiteY6" fmla="*/ 195462 h 300521"/>
                  <a:gd name="connsiteX7" fmla="*/ 8920 w 197051"/>
                  <a:gd name="connsiteY7" fmla="*/ 290749 h 300521"/>
                  <a:gd name="connsiteX8" fmla="*/ 55342 w 197051"/>
                  <a:gd name="connsiteY8" fmla="*/ 300522 h 300521"/>
                  <a:gd name="connsiteX9" fmla="*/ 28466 w 197051"/>
                  <a:gd name="connsiteY9" fmla="*/ 293192 h 300521"/>
                  <a:gd name="connsiteX10" fmla="*/ 35796 w 197051"/>
                  <a:gd name="connsiteY10" fmla="*/ 251656 h 300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7051" h="300521">
                    <a:moveTo>
                      <a:pt x="35796" y="251656"/>
                    </a:moveTo>
                    <a:cubicBezTo>
                      <a:pt x="43126" y="239440"/>
                      <a:pt x="50456" y="227224"/>
                      <a:pt x="52899" y="222338"/>
                    </a:cubicBezTo>
                    <a:cubicBezTo>
                      <a:pt x="87105" y="171029"/>
                      <a:pt x="123754" y="127050"/>
                      <a:pt x="155516" y="73298"/>
                    </a:cubicBezTo>
                    <a:cubicBezTo>
                      <a:pt x="170176" y="48865"/>
                      <a:pt x="182392" y="24433"/>
                      <a:pt x="197052" y="0"/>
                    </a:cubicBezTo>
                    <a:cubicBezTo>
                      <a:pt x="187279" y="12216"/>
                      <a:pt x="179949" y="24433"/>
                      <a:pt x="172619" y="36649"/>
                    </a:cubicBezTo>
                    <a:cubicBezTo>
                      <a:pt x="153073" y="65969"/>
                      <a:pt x="131084" y="95287"/>
                      <a:pt x="109094" y="122163"/>
                    </a:cubicBezTo>
                    <a:cubicBezTo>
                      <a:pt x="87105" y="146596"/>
                      <a:pt x="65115" y="168585"/>
                      <a:pt x="43126" y="195462"/>
                    </a:cubicBezTo>
                    <a:cubicBezTo>
                      <a:pt x="30910" y="210121"/>
                      <a:pt x="-20399" y="273647"/>
                      <a:pt x="8920" y="290749"/>
                    </a:cubicBezTo>
                    <a:cubicBezTo>
                      <a:pt x="23580" y="300522"/>
                      <a:pt x="40683" y="300522"/>
                      <a:pt x="55342" y="300522"/>
                    </a:cubicBezTo>
                    <a:cubicBezTo>
                      <a:pt x="43126" y="298079"/>
                      <a:pt x="33353" y="295636"/>
                      <a:pt x="28466" y="293192"/>
                    </a:cubicBezTo>
                    <a:cubicBezTo>
                      <a:pt x="16250" y="283419"/>
                      <a:pt x="26023" y="263873"/>
                      <a:pt x="35796" y="25165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23" name="Freeform: Shape 3522">
                <a:extLst>
                  <a:ext uri="{FF2B5EF4-FFF2-40B4-BE49-F238E27FC236}">
                    <a16:creationId xmlns:a16="http://schemas.microsoft.com/office/drawing/2014/main" id="{A85D7A0C-867D-483E-8F89-0ABEBF5CDD6D}"/>
                  </a:ext>
                </a:extLst>
              </p:cNvPr>
              <p:cNvSpPr/>
              <p:nvPr/>
            </p:nvSpPr>
            <p:spPr>
              <a:xfrm>
                <a:off x="1701759" y="8323404"/>
                <a:ext cx="411711" cy="531912"/>
              </a:xfrm>
              <a:custGeom>
                <a:avLst/>
                <a:gdLst>
                  <a:gd name="connsiteX0" fmla="*/ 1242 w 411711"/>
                  <a:gd name="connsiteY0" fmla="*/ 23712 h 531912"/>
                  <a:gd name="connsiteX1" fmla="*/ 28119 w 411711"/>
                  <a:gd name="connsiteY1" fmla="*/ 77464 h 531912"/>
                  <a:gd name="connsiteX2" fmla="*/ 182044 w 411711"/>
                  <a:gd name="connsiteY2" fmla="*/ 304688 h 531912"/>
                  <a:gd name="connsiteX3" fmla="*/ 367733 w 411711"/>
                  <a:gd name="connsiteY3" fmla="*/ 500150 h 531912"/>
                  <a:gd name="connsiteX4" fmla="*/ 411712 w 411711"/>
                  <a:gd name="connsiteY4" fmla="*/ 531913 h 531912"/>
                  <a:gd name="connsiteX5" fmla="*/ 189374 w 411711"/>
                  <a:gd name="connsiteY5" fmla="*/ 299802 h 531912"/>
                  <a:gd name="connsiteX6" fmla="*/ 37891 w 411711"/>
                  <a:gd name="connsiteY6" fmla="*/ 70135 h 531912"/>
                  <a:gd name="connsiteX7" fmla="*/ 8572 w 411711"/>
                  <a:gd name="connsiteY7" fmla="*/ 16383 h 531912"/>
                  <a:gd name="connsiteX8" fmla="*/ 11016 w 411711"/>
                  <a:gd name="connsiteY8" fmla="*/ 11496 h 531912"/>
                  <a:gd name="connsiteX9" fmla="*/ 35448 w 411711"/>
                  <a:gd name="connsiteY9" fmla="*/ 4166 h 531912"/>
                  <a:gd name="connsiteX10" fmla="*/ 1242 w 411711"/>
                  <a:gd name="connsiteY10" fmla="*/ 23712 h 531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11711" h="531912">
                    <a:moveTo>
                      <a:pt x="1242" y="23712"/>
                    </a:moveTo>
                    <a:cubicBezTo>
                      <a:pt x="8572" y="43259"/>
                      <a:pt x="18345" y="60361"/>
                      <a:pt x="28119" y="77464"/>
                    </a:cubicBezTo>
                    <a:cubicBezTo>
                      <a:pt x="74540" y="155649"/>
                      <a:pt x="125849" y="231390"/>
                      <a:pt x="182044" y="304688"/>
                    </a:cubicBezTo>
                    <a:cubicBezTo>
                      <a:pt x="238240" y="375544"/>
                      <a:pt x="296878" y="446398"/>
                      <a:pt x="367733" y="500150"/>
                    </a:cubicBezTo>
                    <a:cubicBezTo>
                      <a:pt x="382393" y="512366"/>
                      <a:pt x="397052" y="522140"/>
                      <a:pt x="411712" y="531913"/>
                    </a:cubicBezTo>
                    <a:cubicBezTo>
                      <a:pt x="331084" y="461058"/>
                      <a:pt x="255342" y="385317"/>
                      <a:pt x="189374" y="299802"/>
                    </a:cubicBezTo>
                    <a:cubicBezTo>
                      <a:pt x="133179" y="226504"/>
                      <a:pt x="84314" y="150763"/>
                      <a:pt x="37891" y="70135"/>
                    </a:cubicBezTo>
                    <a:cubicBezTo>
                      <a:pt x="23232" y="55475"/>
                      <a:pt x="11016" y="35929"/>
                      <a:pt x="8572" y="16383"/>
                    </a:cubicBezTo>
                    <a:cubicBezTo>
                      <a:pt x="8572" y="13939"/>
                      <a:pt x="8572" y="11496"/>
                      <a:pt x="11016" y="11496"/>
                    </a:cubicBezTo>
                    <a:cubicBezTo>
                      <a:pt x="18345" y="9053"/>
                      <a:pt x="28119" y="6610"/>
                      <a:pt x="35448" y="4166"/>
                    </a:cubicBezTo>
                    <a:cubicBezTo>
                      <a:pt x="20789" y="-3163"/>
                      <a:pt x="-6087" y="-3163"/>
                      <a:pt x="1242" y="2371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24" name="Graphic 2886">
              <a:extLst>
                <a:ext uri="{FF2B5EF4-FFF2-40B4-BE49-F238E27FC236}">
                  <a16:creationId xmlns:a16="http://schemas.microsoft.com/office/drawing/2014/main" id="{91B23155-3D48-435F-B2F8-218CE463462B}"/>
                </a:ext>
              </a:extLst>
            </p:cNvPr>
            <p:cNvGrpSpPr/>
            <p:nvPr/>
          </p:nvGrpSpPr>
          <p:grpSpPr>
            <a:xfrm>
              <a:off x="1578394" y="7740174"/>
              <a:ext cx="1336468" cy="1152476"/>
              <a:chOff x="1578394" y="7740174"/>
              <a:chExt cx="1336468" cy="1152476"/>
            </a:xfrm>
            <a:solidFill>
              <a:srgbClr val="F1EEB7"/>
            </a:solidFill>
          </p:grpSpPr>
          <p:sp>
            <p:nvSpPr>
              <p:cNvPr id="3525" name="Freeform: Shape 3524">
                <a:extLst>
                  <a:ext uri="{FF2B5EF4-FFF2-40B4-BE49-F238E27FC236}">
                    <a16:creationId xmlns:a16="http://schemas.microsoft.com/office/drawing/2014/main" id="{0F01F96F-49EC-4152-9FB8-2F512B8571A9}"/>
                  </a:ext>
                </a:extLst>
              </p:cNvPr>
              <p:cNvSpPr/>
              <p:nvPr/>
            </p:nvSpPr>
            <p:spPr>
              <a:xfrm>
                <a:off x="1578394" y="8302744"/>
                <a:ext cx="705494" cy="78578"/>
              </a:xfrm>
              <a:custGeom>
                <a:avLst/>
                <a:gdLst>
                  <a:gd name="connsiteX0" fmla="*/ 0 w 705494"/>
                  <a:gd name="connsiteY0" fmla="*/ 394 h 78578"/>
                  <a:gd name="connsiteX1" fmla="*/ 0 w 705494"/>
                  <a:gd name="connsiteY1" fmla="*/ 394 h 78578"/>
                  <a:gd name="connsiteX2" fmla="*/ 315182 w 705494"/>
                  <a:gd name="connsiteY2" fmla="*/ 15054 h 78578"/>
                  <a:gd name="connsiteX3" fmla="*/ 505757 w 705494"/>
                  <a:gd name="connsiteY3" fmla="*/ 27270 h 78578"/>
                  <a:gd name="connsiteX4" fmla="*/ 703662 w 705494"/>
                  <a:gd name="connsiteY4" fmla="*/ 78579 h 78578"/>
                  <a:gd name="connsiteX5" fmla="*/ 703662 w 705494"/>
                  <a:gd name="connsiteY5" fmla="*/ 76135 h 78578"/>
                  <a:gd name="connsiteX6" fmla="*/ 547292 w 705494"/>
                  <a:gd name="connsiteY6" fmla="*/ 17497 h 78578"/>
                  <a:gd name="connsiteX7" fmla="*/ 344501 w 705494"/>
                  <a:gd name="connsiteY7" fmla="*/ 2837 h 78578"/>
                  <a:gd name="connsiteX8" fmla="*/ 0 w 705494"/>
                  <a:gd name="connsiteY8" fmla="*/ 394 h 7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05494" h="78578">
                    <a:moveTo>
                      <a:pt x="0" y="394"/>
                    </a:moveTo>
                    <a:cubicBezTo>
                      <a:pt x="0" y="394"/>
                      <a:pt x="0" y="2837"/>
                      <a:pt x="0" y="394"/>
                    </a:cubicBezTo>
                    <a:cubicBezTo>
                      <a:pt x="105061" y="15054"/>
                      <a:pt x="210121" y="10167"/>
                      <a:pt x="315182" y="15054"/>
                    </a:cubicBezTo>
                    <a:cubicBezTo>
                      <a:pt x="378707" y="17497"/>
                      <a:pt x="442232" y="22383"/>
                      <a:pt x="505757" y="27270"/>
                    </a:cubicBezTo>
                    <a:cubicBezTo>
                      <a:pt x="579055" y="32156"/>
                      <a:pt x="637693" y="44372"/>
                      <a:pt x="703662" y="78579"/>
                    </a:cubicBezTo>
                    <a:cubicBezTo>
                      <a:pt x="706105" y="78579"/>
                      <a:pt x="706105" y="76135"/>
                      <a:pt x="703662" y="76135"/>
                    </a:cubicBezTo>
                    <a:cubicBezTo>
                      <a:pt x="652353" y="44372"/>
                      <a:pt x="605931" y="24827"/>
                      <a:pt x="547292" y="17497"/>
                    </a:cubicBezTo>
                    <a:cubicBezTo>
                      <a:pt x="478881" y="10167"/>
                      <a:pt x="410469" y="7723"/>
                      <a:pt x="344501" y="2837"/>
                    </a:cubicBezTo>
                    <a:cubicBezTo>
                      <a:pt x="229667" y="-4493"/>
                      <a:pt x="114834" y="5281"/>
                      <a:pt x="0" y="39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26" name="Freeform: Shape 3525">
                <a:extLst>
                  <a:ext uri="{FF2B5EF4-FFF2-40B4-BE49-F238E27FC236}">
                    <a16:creationId xmlns:a16="http://schemas.microsoft.com/office/drawing/2014/main" id="{AC4512C1-0645-48E2-97F5-47E1C03909C0}"/>
                  </a:ext>
                </a:extLst>
              </p:cNvPr>
              <p:cNvSpPr/>
              <p:nvPr/>
            </p:nvSpPr>
            <p:spPr>
              <a:xfrm>
                <a:off x="2355354" y="8308377"/>
                <a:ext cx="559508" cy="71168"/>
              </a:xfrm>
              <a:custGeom>
                <a:avLst/>
                <a:gdLst>
                  <a:gd name="connsiteX0" fmla="*/ 0 w 559508"/>
                  <a:gd name="connsiteY0" fmla="*/ 4534 h 71168"/>
                  <a:gd name="connsiteX1" fmla="*/ 0 w 559508"/>
                  <a:gd name="connsiteY1" fmla="*/ 4534 h 71168"/>
                  <a:gd name="connsiteX2" fmla="*/ 263873 w 559508"/>
                  <a:gd name="connsiteY2" fmla="*/ 14307 h 71168"/>
                  <a:gd name="connsiteX3" fmla="*/ 557066 w 559508"/>
                  <a:gd name="connsiteY3" fmla="*/ 70503 h 71168"/>
                  <a:gd name="connsiteX4" fmla="*/ 559509 w 559508"/>
                  <a:gd name="connsiteY4" fmla="*/ 65616 h 71168"/>
                  <a:gd name="connsiteX5" fmla="*/ 295636 w 559508"/>
                  <a:gd name="connsiteY5" fmla="*/ 2091 h 71168"/>
                  <a:gd name="connsiteX6" fmla="*/ 0 w 559508"/>
                  <a:gd name="connsiteY6" fmla="*/ 4534 h 71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59508" h="71168">
                    <a:moveTo>
                      <a:pt x="0" y="4534"/>
                    </a:moveTo>
                    <a:cubicBezTo>
                      <a:pt x="0" y="4534"/>
                      <a:pt x="0" y="6977"/>
                      <a:pt x="0" y="4534"/>
                    </a:cubicBezTo>
                    <a:cubicBezTo>
                      <a:pt x="87958" y="9421"/>
                      <a:pt x="175916" y="14307"/>
                      <a:pt x="263873" y="14307"/>
                    </a:cubicBezTo>
                    <a:cubicBezTo>
                      <a:pt x="359161" y="14307"/>
                      <a:pt x="469108" y="16750"/>
                      <a:pt x="557066" y="70503"/>
                    </a:cubicBezTo>
                    <a:cubicBezTo>
                      <a:pt x="559509" y="72946"/>
                      <a:pt x="559509" y="68059"/>
                      <a:pt x="559509" y="65616"/>
                    </a:cubicBezTo>
                    <a:cubicBezTo>
                      <a:pt x="483767" y="6977"/>
                      <a:pt x="383594" y="6977"/>
                      <a:pt x="295636" y="2091"/>
                    </a:cubicBezTo>
                    <a:cubicBezTo>
                      <a:pt x="193019" y="-2795"/>
                      <a:pt x="97731" y="2091"/>
                      <a:pt x="0" y="453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27" name="Freeform: Shape 3526">
                <a:extLst>
                  <a:ext uri="{FF2B5EF4-FFF2-40B4-BE49-F238E27FC236}">
                    <a16:creationId xmlns:a16="http://schemas.microsoft.com/office/drawing/2014/main" id="{44518635-0A08-4377-83E2-86B6B332AD20}"/>
                  </a:ext>
                </a:extLst>
              </p:cNvPr>
              <p:cNvSpPr/>
              <p:nvPr/>
            </p:nvSpPr>
            <p:spPr>
              <a:xfrm>
                <a:off x="2409106" y="8467448"/>
                <a:ext cx="191660" cy="180191"/>
              </a:xfrm>
              <a:custGeom>
                <a:avLst/>
                <a:gdLst>
                  <a:gd name="connsiteX0" fmla="*/ 0 w 191660"/>
                  <a:gd name="connsiteY0" fmla="*/ 1832 h 180191"/>
                  <a:gd name="connsiteX1" fmla="*/ 190575 w 191660"/>
                  <a:gd name="connsiteY1" fmla="*/ 180191 h 180191"/>
                  <a:gd name="connsiteX2" fmla="*/ 190575 w 191660"/>
                  <a:gd name="connsiteY2" fmla="*/ 177748 h 180191"/>
                  <a:gd name="connsiteX3" fmla="*/ 0 w 191660"/>
                  <a:gd name="connsiteY3" fmla="*/ 1832 h 180191"/>
                  <a:gd name="connsiteX4" fmla="*/ 0 w 191660"/>
                  <a:gd name="connsiteY4" fmla="*/ 1832 h 180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1660" h="180191">
                    <a:moveTo>
                      <a:pt x="0" y="1832"/>
                    </a:moveTo>
                    <a:cubicBezTo>
                      <a:pt x="68411" y="55584"/>
                      <a:pt x="127050" y="119109"/>
                      <a:pt x="190575" y="180191"/>
                    </a:cubicBezTo>
                    <a:cubicBezTo>
                      <a:pt x="190575" y="180191"/>
                      <a:pt x="193018" y="180191"/>
                      <a:pt x="190575" y="177748"/>
                    </a:cubicBezTo>
                    <a:cubicBezTo>
                      <a:pt x="131936" y="111779"/>
                      <a:pt x="70855" y="53141"/>
                      <a:pt x="0" y="1832"/>
                    </a:cubicBezTo>
                    <a:cubicBezTo>
                      <a:pt x="0" y="-611"/>
                      <a:pt x="0" y="-611"/>
                      <a:pt x="0" y="183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28" name="Freeform: Shape 3527">
                <a:extLst>
                  <a:ext uri="{FF2B5EF4-FFF2-40B4-BE49-F238E27FC236}">
                    <a16:creationId xmlns:a16="http://schemas.microsoft.com/office/drawing/2014/main" id="{926070CC-7301-4916-BBA1-582AD8B6FDB5}"/>
                  </a:ext>
                </a:extLst>
              </p:cNvPr>
              <p:cNvSpPr/>
              <p:nvPr/>
            </p:nvSpPr>
            <p:spPr>
              <a:xfrm>
                <a:off x="1881360" y="8640920"/>
                <a:ext cx="248602" cy="251730"/>
              </a:xfrm>
              <a:custGeom>
                <a:avLst/>
                <a:gdLst>
                  <a:gd name="connsiteX0" fmla="*/ 0 w 248602"/>
                  <a:gd name="connsiteY0" fmla="*/ 1833 h 251730"/>
                  <a:gd name="connsiteX1" fmla="*/ 246770 w 248602"/>
                  <a:gd name="connsiteY1" fmla="*/ 251046 h 251730"/>
                  <a:gd name="connsiteX2" fmla="*/ 246770 w 248602"/>
                  <a:gd name="connsiteY2" fmla="*/ 248603 h 251730"/>
                  <a:gd name="connsiteX3" fmla="*/ 0 w 248602"/>
                  <a:gd name="connsiteY3" fmla="*/ 1833 h 251730"/>
                  <a:gd name="connsiteX4" fmla="*/ 0 w 248602"/>
                  <a:gd name="connsiteY4" fmla="*/ 1833 h 251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602" h="251730">
                    <a:moveTo>
                      <a:pt x="0" y="1833"/>
                    </a:moveTo>
                    <a:cubicBezTo>
                      <a:pt x="75741" y="94677"/>
                      <a:pt x="149039" y="187521"/>
                      <a:pt x="246770" y="251046"/>
                    </a:cubicBezTo>
                    <a:cubicBezTo>
                      <a:pt x="249213" y="253490"/>
                      <a:pt x="249213" y="248603"/>
                      <a:pt x="246770" y="248603"/>
                    </a:cubicBezTo>
                    <a:cubicBezTo>
                      <a:pt x="153926" y="177748"/>
                      <a:pt x="80628" y="89790"/>
                      <a:pt x="0" y="1833"/>
                    </a:cubicBezTo>
                    <a:cubicBezTo>
                      <a:pt x="2443" y="-611"/>
                      <a:pt x="0" y="-611"/>
                      <a:pt x="0" y="183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29" name="Freeform: Shape 3528">
                <a:extLst>
                  <a:ext uri="{FF2B5EF4-FFF2-40B4-BE49-F238E27FC236}">
                    <a16:creationId xmlns:a16="http://schemas.microsoft.com/office/drawing/2014/main" id="{1EE72893-EA13-4534-B43F-F99FBF42F7F1}"/>
                  </a:ext>
                </a:extLst>
              </p:cNvPr>
              <p:cNvSpPr/>
              <p:nvPr/>
            </p:nvSpPr>
            <p:spPr>
              <a:xfrm>
                <a:off x="1856927" y="7740174"/>
                <a:ext cx="285862" cy="318637"/>
              </a:xfrm>
              <a:custGeom>
                <a:avLst/>
                <a:gdLst>
                  <a:gd name="connsiteX0" fmla="*/ 280976 w 285862"/>
                  <a:gd name="connsiteY0" fmla="*/ 1012 h 318637"/>
                  <a:gd name="connsiteX1" fmla="*/ 117277 w 285862"/>
                  <a:gd name="connsiteY1" fmla="*/ 140279 h 318637"/>
                  <a:gd name="connsiteX2" fmla="*/ 0 w 285862"/>
                  <a:gd name="connsiteY2" fmla="*/ 318637 h 318637"/>
                  <a:gd name="connsiteX3" fmla="*/ 0 w 285862"/>
                  <a:gd name="connsiteY3" fmla="*/ 318637 h 318637"/>
                  <a:gd name="connsiteX4" fmla="*/ 63525 w 285862"/>
                  <a:gd name="connsiteY4" fmla="*/ 230679 h 318637"/>
                  <a:gd name="connsiteX5" fmla="*/ 124607 w 285862"/>
                  <a:gd name="connsiteY5" fmla="*/ 145165 h 318637"/>
                  <a:gd name="connsiteX6" fmla="*/ 285862 w 285862"/>
                  <a:gd name="connsiteY6" fmla="*/ 3456 h 318637"/>
                  <a:gd name="connsiteX7" fmla="*/ 280976 w 285862"/>
                  <a:gd name="connsiteY7" fmla="*/ 1012 h 318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5862" h="318637">
                    <a:moveTo>
                      <a:pt x="280976" y="1012"/>
                    </a:moveTo>
                    <a:cubicBezTo>
                      <a:pt x="227224" y="49877"/>
                      <a:pt x="168586" y="88970"/>
                      <a:pt x="117277" y="140279"/>
                    </a:cubicBezTo>
                    <a:cubicBezTo>
                      <a:pt x="70855" y="189144"/>
                      <a:pt x="39092" y="262442"/>
                      <a:pt x="0" y="318637"/>
                    </a:cubicBezTo>
                    <a:cubicBezTo>
                      <a:pt x="0" y="318637"/>
                      <a:pt x="0" y="318637"/>
                      <a:pt x="0" y="318637"/>
                    </a:cubicBezTo>
                    <a:cubicBezTo>
                      <a:pt x="21989" y="289318"/>
                      <a:pt x="43979" y="262442"/>
                      <a:pt x="63525" y="230679"/>
                    </a:cubicBezTo>
                    <a:cubicBezTo>
                      <a:pt x="80628" y="201361"/>
                      <a:pt x="100174" y="169598"/>
                      <a:pt x="124607" y="145165"/>
                    </a:cubicBezTo>
                    <a:cubicBezTo>
                      <a:pt x="175915" y="91413"/>
                      <a:pt x="236997" y="57207"/>
                      <a:pt x="285862" y="3456"/>
                    </a:cubicBezTo>
                    <a:cubicBezTo>
                      <a:pt x="285862" y="1012"/>
                      <a:pt x="280976" y="-1431"/>
                      <a:pt x="280976" y="101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30" name="Graphic 2886">
              <a:extLst>
                <a:ext uri="{FF2B5EF4-FFF2-40B4-BE49-F238E27FC236}">
                  <a16:creationId xmlns:a16="http://schemas.microsoft.com/office/drawing/2014/main" id="{90635E09-1B93-4BA4-BE4E-D8996E1B519D}"/>
                </a:ext>
              </a:extLst>
            </p:cNvPr>
            <p:cNvGrpSpPr/>
            <p:nvPr/>
          </p:nvGrpSpPr>
          <p:grpSpPr>
            <a:xfrm>
              <a:off x="1568621" y="7690206"/>
              <a:ext cx="1829778" cy="1293496"/>
              <a:chOff x="1568621" y="7690206"/>
              <a:chExt cx="1829778" cy="1293496"/>
            </a:xfrm>
            <a:solidFill>
              <a:srgbClr val="91BE20">
                <a:alpha val="40000"/>
              </a:srgbClr>
            </a:solidFill>
          </p:grpSpPr>
          <p:sp>
            <p:nvSpPr>
              <p:cNvPr id="3531" name="Freeform: Shape 3530">
                <a:extLst>
                  <a:ext uri="{FF2B5EF4-FFF2-40B4-BE49-F238E27FC236}">
                    <a16:creationId xmlns:a16="http://schemas.microsoft.com/office/drawing/2014/main" id="{BA5635B7-81FF-4C4A-9A4E-D078CE8283D6}"/>
                  </a:ext>
                </a:extLst>
              </p:cNvPr>
              <p:cNvSpPr/>
              <p:nvPr/>
            </p:nvSpPr>
            <p:spPr>
              <a:xfrm>
                <a:off x="1646806" y="8713607"/>
                <a:ext cx="220933" cy="134666"/>
              </a:xfrm>
              <a:custGeom>
                <a:avLst/>
                <a:gdLst>
                  <a:gd name="connsiteX0" fmla="*/ 210121 w 220933"/>
                  <a:gd name="connsiteY0" fmla="*/ 0 h 134666"/>
                  <a:gd name="connsiteX1" fmla="*/ 200348 w 220933"/>
                  <a:gd name="connsiteY1" fmla="*/ 70855 h 134666"/>
                  <a:gd name="connsiteX2" fmla="*/ 53752 w 220933"/>
                  <a:gd name="connsiteY2" fmla="*/ 105061 h 134666"/>
                  <a:gd name="connsiteX3" fmla="*/ 0 w 220933"/>
                  <a:gd name="connsiteY3" fmla="*/ 78185 h 134666"/>
                  <a:gd name="connsiteX4" fmla="*/ 46422 w 220933"/>
                  <a:gd name="connsiteY4" fmla="*/ 109947 h 134666"/>
                  <a:gd name="connsiteX5" fmla="*/ 200348 w 220933"/>
                  <a:gd name="connsiteY5" fmla="*/ 107504 h 134666"/>
                  <a:gd name="connsiteX6" fmla="*/ 210121 w 220933"/>
                  <a:gd name="connsiteY6" fmla="*/ 0 h 134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0933" h="134666">
                    <a:moveTo>
                      <a:pt x="210121" y="0"/>
                    </a:moveTo>
                    <a:cubicBezTo>
                      <a:pt x="212564" y="24433"/>
                      <a:pt x="210121" y="48865"/>
                      <a:pt x="200348" y="70855"/>
                    </a:cubicBezTo>
                    <a:cubicBezTo>
                      <a:pt x="168586" y="127050"/>
                      <a:pt x="105060" y="124607"/>
                      <a:pt x="53752" y="105061"/>
                    </a:cubicBezTo>
                    <a:cubicBezTo>
                      <a:pt x="34206" y="97731"/>
                      <a:pt x="17103" y="87958"/>
                      <a:pt x="0" y="78185"/>
                    </a:cubicBezTo>
                    <a:cubicBezTo>
                      <a:pt x="14660" y="90401"/>
                      <a:pt x="29319" y="102618"/>
                      <a:pt x="46422" y="109947"/>
                    </a:cubicBezTo>
                    <a:cubicBezTo>
                      <a:pt x="90401" y="134380"/>
                      <a:pt x="161256" y="151483"/>
                      <a:pt x="200348" y="107504"/>
                    </a:cubicBezTo>
                    <a:cubicBezTo>
                      <a:pt x="227224" y="75742"/>
                      <a:pt x="224781" y="36649"/>
                      <a:pt x="210121" y="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32" name="Freeform: Shape 3531">
                <a:extLst>
                  <a:ext uri="{FF2B5EF4-FFF2-40B4-BE49-F238E27FC236}">
                    <a16:creationId xmlns:a16="http://schemas.microsoft.com/office/drawing/2014/main" id="{A543171B-B44C-4B6C-8DA7-EACF63A36D12}"/>
                  </a:ext>
                </a:extLst>
              </p:cNvPr>
              <p:cNvSpPr/>
              <p:nvPr/>
            </p:nvSpPr>
            <p:spPr>
              <a:xfrm>
                <a:off x="2479961" y="8777132"/>
                <a:ext cx="215689" cy="128583"/>
              </a:xfrm>
              <a:custGeom>
                <a:avLst/>
                <a:gdLst>
                  <a:gd name="connsiteX0" fmla="*/ 200348 w 215689"/>
                  <a:gd name="connsiteY0" fmla="*/ 41536 h 128583"/>
                  <a:gd name="connsiteX1" fmla="*/ 173472 w 215689"/>
                  <a:gd name="connsiteY1" fmla="*/ 109947 h 128583"/>
                  <a:gd name="connsiteX2" fmla="*/ 70855 w 215689"/>
                  <a:gd name="connsiteY2" fmla="*/ 80628 h 128583"/>
                  <a:gd name="connsiteX3" fmla="*/ 0 w 215689"/>
                  <a:gd name="connsiteY3" fmla="*/ 19547 h 128583"/>
                  <a:gd name="connsiteX4" fmla="*/ 4886 w 215689"/>
                  <a:gd name="connsiteY4" fmla="*/ 31763 h 128583"/>
                  <a:gd name="connsiteX5" fmla="*/ 29319 w 215689"/>
                  <a:gd name="connsiteY5" fmla="*/ 58638 h 128583"/>
                  <a:gd name="connsiteX6" fmla="*/ 87958 w 215689"/>
                  <a:gd name="connsiteY6" fmla="*/ 105061 h 128583"/>
                  <a:gd name="connsiteX7" fmla="*/ 215008 w 215689"/>
                  <a:gd name="connsiteY7" fmla="*/ 80628 h 128583"/>
                  <a:gd name="connsiteX8" fmla="*/ 168585 w 215689"/>
                  <a:gd name="connsiteY8" fmla="*/ 0 h 128583"/>
                  <a:gd name="connsiteX9" fmla="*/ 200348 w 215689"/>
                  <a:gd name="connsiteY9" fmla="*/ 41536 h 128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5689" h="128583">
                    <a:moveTo>
                      <a:pt x="200348" y="41536"/>
                    </a:moveTo>
                    <a:cubicBezTo>
                      <a:pt x="210121" y="68412"/>
                      <a:pt x="200348" y="100174"/>
                      <a:pt x="173472" y="109947"/>
                    </a:cubicBezTo>
                    <a:cubicBezTo>
                      <a:pt x="139266" y="124607"/>
                      <a:pt x="100174" y="100174"/>
                      <a:pt x="70855" y="80628"/>
                    </a:cubicBezTo>
                    <a:cubicBezTo>
                      <a:pt x="48865" y="65969"/>
                      <a:pt x="17103" y="43979"/>
                      <a:pt x="0" y="19547"/>
                    </a:cubicBezTo>
                    <a:cubicBezTo>
                      <a:pt x="2443" y="24433"/>
                      <a:pt x="4886" y="31763"/>
                      <a:pt x="4886" y="31763"/>
                    </a:cubicBezTo>
                    <a:cubicBezTo>
                      <a:pt x="12216" y="41536"/>
                      <a:pt x="19546" y="51309"/>
                      <a:pt x="29319" y="58638"/>
                    </a:cubicBezTo>
                    <a:cubicBezTo>
                      <a:pt x="48865" y="75742"/>
                      <a:pt x="65968" y="92845"/>
                      <a:pt x="87958" y="105061"/>
                    </a:cubicBezTo>
                    <a:cubicBezTo>
                      <a:pt x="127050" y="127050"/>
                      <a:pt x="205234" y="153926"/>
                      <a:pt x="215008" y="80628"/>
                    </a:cubicBezTo>
                    <a:cubicBezTo>
                      <a:pt x="219894" y="43979"/>
                      <a:pt x="197905" y="17103"/>
                      <a:pt x="168585" y="0"/>
                    </a:cubicBezTo>
                    <a:cubicBezTo>
                      <a:pt x="183245" y="12216"/>
                      <a:pt x="193018" y="26876"/>
                      <a:pt x="200348" y="41536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33" name="Freeform: Shape 3532">
                <a:extLst>
                  <a:ext uri="{FF2B5EF4-FFF2-40B4-BE49-F238E27FC236}">
                    <a16:creationId xmlns:a16="http://schemas.microsoft.com/office/drawing/2014/main" id="{2EA941FC-C264-4DDB-8697-77FED6E20C94}"/>
                  </a:ext>
                </a:extLst>
              </p:cNvPr>
              <p:cNvSpPr/>
              <p:nvPr/>
            </p:nvSpPr>
            <p:spPr>
              <a:xfrm>
                <a:off x="2814689" y="8483940"/>
                <a:ext cx="105945" cy="173031"/>
              </a:xfrm>
              <a:custGeom>
                <a:avLst/>
                <a:gdLst>
                  <a:gd name="connsiteX0" fmla="*/ 53752 w 105945"/>
                  <a:gd name="connsiteY0" fmla="*/ 26876 h 173031"/>
                  <a:gd name="connsiteX1" fmla="*/ 31763 w 105945"/>
                  <a:gd name="connsiteY1" fmla="*/ 161256 h 173031"/>
                  <a:gd name="connsiteX2" fmla="*/ 0 w 105945"/>
                  <a:gd name="connsiteY2" fmla="*/ 161256 h 173031"/>
                  <a:gd name="connsiteX3" fmla="*/ 97731 w 105945"/>
                  <a:gd name="connsiteY3" fmla="*/ 144153 h 173031"/>
                  <a:gd name="connsiteX4" fmla="*/ 36649 w 105945"/>
                  <a:gd name="connsiteY4" fmla="*/ 7330 h 173031"/>
                  <a:gd name="connsiteX5" fmla="*/ 19546 w 105945"/>
                  <a:gd name="connsiteY5" fmla="*/ 0 h 173031"/>
                  <a:gd name="connsiteX6" fmla="*/ 43979 w 105945"/>
                  <a:gd name="connsiteY6" fmla="*/ 19547 h 173031"/>
                  <a:gd name="connsiteX7" fmla="*/ 53752 w 105945"/>
                  <a:gd name="connsiteY7" fmla="*/ 26876 h 173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5945" h="173031">
                    <a:moveTo>
                      <a:pt x="53752" y="26876"/>
                    </a:moveTo>
                    <a:cubicBezTo>
                      <a:pt x="105061" y="73298"/>
                      <a:pt x="109947" y="149040"/>
                      <a:pt x="31763" y="161256"/>
                    </a:cubicBezTo>
                    <a:cubicBezTo>
                      <a:pt x="21990" y="163699"/>
                      <a:pt x="9773" y="163699"/>
                      <a:pt x="0" y="161256"/>
                    </a:cubicBezTo>
                    <a:cubicBezTo>
                      <a:pt x="36649" y="175916"/>
                      <a:pt x="78185" y="183245"/>
                      <a:pt x="97731" y="144153"/>
                    </a:cubicBezTo>
                    <a:cubicBezTo>
                      <a:pt x="124607" y="87958"/>
                      <a:pt x="80628" y="31763"/>
                      <a:pt x="36649" y="7330"/>
                    </a:cubicBezTo>
                    <a:cubicBezTo>
                      <a:pt x="31763" y="4887"/>
                      <a:pt x="26876" y="2443"/>
                      <a:pt x="19546" y="0"/>
                    </a:cubicBezTo>
                    <a:cubicBezTo>
                      <a:pt x="26876" y="4887"/>
                      <a:pt x="36649" y="12216"/>
                      <a:pt x="43979" y="19547"/>
                    </a:cubicBezTo>
                    <a:cubicBezTo>
                      <a:pt x="46422" y="21989"/>
                      <a:pt x="51309" y="24433"/>
                      <a:pt x="53752" y="26876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34" name="Freeform: Shape 3533">
                <a:extLst>
                  <a:ext uri="{FF2B5EF4-FFF2-40B4-BE49-F238E27FC236}">
                    <a16:creationId xmlns:a16="http://schemas.microsoft.com/office/drawing/2014/main" id="{2CF54766-8316-40A5-BA52-E40BD35EE8B5}"/>
                  </a:ext>
                </a:extLst>
              </p:cNvPr>
              <p:cNvSpPr/>
              <p:nvPr/>
            </p:nvSpPr>
            <p:spPr>
              <a:xfrm>
                <a:off x="2983274" y="8691435"/>
                <a:ext cx="112933" cy="105276"/>
              </a:xfrm>
              <a:custGeom>
                <a:avLst/>
                <a:gdLst>
                  <a:gd name="connsiteX0" fmla="*/ 85514 w 112933"/>
                  <a:gd name="connsiteY0" fmla="*/ 56378 h 105276"/>
                  <a:gd name="connsiteX1" fmla="*/ 19546 w 112933"/>
                  <a:gd name="connsiteY1" fmla="*/ 85697 h 105276"/>
                  <a:gd name="connsiteX2" fmla="*/ 112390 w 112933"/>
                  <a:gd name="connsiteY2" fmla="*/ 73480 h 105276"/>
                  <a:gd name="connsiteX3" fmla="*/ 0 w 112933"/>
                  <a:gd name="connsiteY3" fmla="*/ 182 h 105276"/>
                  <a:gd name="connsiteX4" fmla="*/ 85514 w 112933"/>
                  <a:gd name="connsiteY4" fmla="*/ 56378 h 105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933" h="105276">
                    <a:moveTo>
                      <a:pt x="85514" y="56378"/>
                    </a:moveTo>
                    <a:cubicBezTo>
                      <a:pt x="92844" y="95470"/>
                      <a:pt x="41536" y="93027"/>
                      <a:pt x="19546" y="85697"/>
                    </a:cubicBezTo>
                    <a:cubicBezTo>
                      <a:pt x="61082" y="110129"/>
                      <a:pt x="105060" y="117460"/>
                      <a:pt x="112390" y="73480"/>
                    </a:cubicBezTo>
                    <a:cubicBezTo>
                      <a:pt x="119720" y="19729"/>
                      <a:pt x="51308" y="-2261"/>
                      <a:pt x="0" y="182"/>
                    </a:cubicBezTo>
                    <a:cubicBezTo>
                      <a:pt x="31762" y="7513"/>
                      <a:pt x="78185" y="19729"/>
                      <a:pt x="85514" y="56378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35" name="Freeform: Shape 3534">
                <a:extLst>
                  <a:ext uri="{FF2B5EF4-FFF2-40B4-BE49-F238E27FC236}">
                    <a16:creationId xmlns:a16="http://schemas.microsoft.com/office/drawing/2014/main" id="{401F3AE3-E17F-4F44-9ACE-6BACD3CF18EF}"/>
                  </a:ext>
                </a:extLst>
              </p:cNvPr>
              <p:cNvSpPr/>
              <p:nvPr/>
            </p:nvSpPr>
            <p:spPr>
              <a:xfrm>
                <a:off x="3190952" y="8361776"/>
                <a:ext cx="73089" cy="77346"/>
              </a:xfrm>
              <a:custGeom>
                <a:avLst/>
                <a:gdLst>
                  <a:gd name="connsiteX0" fmla="*/ 48865 w 73089"/>
                  <a:gd name="connsiteY0" fmla="*/ 58638 h 77346"/>
                  <a:gd name="connsiteX1" fmla="*/ 0 w 73089"/>
                  <a:gd name="connsiteY1" fmla="*/ 75742 h 77346"/>
                  <a:gd name="connsiteX2" fmla="*/ 43979 w 73089"/>
                  <a:gd name="connsiteY2" fmla="*/ 73298 h 77346"/>
                  <a:gd name="connsiteX3" fmla="*/ 70855 w 73089"/>
                  <a:gd name="connsiteY3" fmla="*/ 53752 h 77346"/>
                  <a:gd name="connsiteX4" fmla="*/ 39092 w 73089"/>
                  <a:gd name="connsiteY4" fmla="*/ 2443 h 77346"/>
                  <a:gd name="connsiteX5" fmla="*/ 26876 w 73089"/>
                  <a:gd name="connsiteY5" fmla="*/ 0 h 77346"/>
                  <a:gd name="connsiteX6" fmla="*/ 43979 w 73089"/>
                  <a:gd name="connsiteY6" fmla="*/ 9773 h 77346"/>
                  <a:gd name="connsiteX7" fmla="*/ 48865 w 73089"/>
                  <a:gd name="connsiteY7" fmla="*/ 58638 h 77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089" h="77346">
                    <a:moveTo>
                      <a:pt x="48865" y="58638"/>
                    </a:moveTo>
                    <a:cubicBezTo>
                      <a:pt x="39092" y="75742"/>
                      <a:pt x="19546" y="78185"/>
                      <a:pt x="0" y="75742"/>
                    </a:cubicBezTo>
                    <a:cubicBezTo>
                      <a:pt x="14659" y="78185"/>
                      <a:pt x="31762" y="78185"/>
                      <a:pt x="43979" y="73298"/>
                    </a:cubicBezTo>
                    <a:cubicBezTo>
                      <a:pt x="53752" y="70855"/>
                      <a:pt x="65968" y="65969"/>
                      <a:pt x="70855" y="53752"/>
                    </a:cubicBezTo>
                    <a:cubicBezTo>
                      <a:pt x="80628" y="31763"/>
                      <a:pt x="56195" y="7330"/>
                      <a:pt x="39092" y="2443"/>
                    </a:cubicBezTo>
                    <a:cubicBezTo>
                      <a:pt x="34206" y="2443"/>
                      <a:pt x="31762" y="0"/>
                      <a:pt x="26876" y="0"/>
                    </a:cubicBezTo>
                    <a:cubicBezTo>
                      <a:pt x="31762" y="2443"/>
                      <a:pt x="39092" y="7330"/>
                      <a:pt x="43979" y="9773"/>
                    </a:cubicBezTo>
                    <a:cubicBezTo>
                      <a:pt x="51308" y="26876"/>
                      <a:pt x="58638" y="41536"/>
                      <a:pt x="48865" y="58638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36" name="Freeform: Shape 3535">
                <a:extLst>
                  <a:ext uri="{FF2B5EF4-FFF2-40B4-BE49-F238E27FC236}">
                    <a16:creationId xmlns:a16="http://schemas.microsoft.com/office/drawing/2014/main" id="{9B34DB9F-F926-4520-AA55-52262D7B5995}"/>
                  </a:ext>
                </a:extLst>
              </p:cNvPr>
              <p:cNvSpPr/>
              <p:nvPr/>
            </p:nvSpPr>
            <p:spPr>
              <a:xfrm>
                <a:off x="3249591" y="8072059"/>
                <a:ext cx="148809" cy="165110"/>
              </a:xfrm>
              <a:custGeom>
                <a:avLst/>
                <a:gdLst>
                  <a:gd name="connsiteX0" fmla="*/ 78185 w 148809"/>
                  <a:gd name="connsiteY0" fmla="*/ 6298 h 165110"/>
                  <a:gd name="connsiteX1" fmla="*/ 131936 w 148809"/>
                  <a:gd name="connsiteY1" fmla="*/ 55164 h 165110"/>
                  <a:gd name="connsiteX2" fmla="*/ 0 w 148809"/>
                  <a:gd name="connsiteY2" fmla="*/ 165111 h 165110"/>
                  <a:gd name="connsiteX3" fmla="*/ 129493 w 148809"/>
                  <a:gd name="connsiteY3" fmla="*/ 96700 h 165110"/>
                  <a:gd name="connsiteX4" fmla="*/ 146596 w 148809"/>
                  <a:gd name="connsiteY4" fmla="*/ 30731 h 165110"/>
                  <a:gd name="connsiteX5" fmla="*/ 83071 w 148809"/>
                  <a:gd name="connsiteY5" fmla="*/ 1412 h 165110"/>
                  <a:gd name="connsiteX6" fmla="*/ 65968 w 148809"/>
                  <a:gd name="connsiteY6" fmla="*/ 3856 h 165110"/>
                  <a:gd name="connsiteX7" fmla="*/ 78185 w 148809"/>
                  <a:gd name="connsiteY7" fmla="*/ 6298 h 165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8809" h="165110">
                    <a:moveTo>
                      <a:pt x="78185" y="6298"/>
                    </a:moveTo>
                    <a:cubicBezTo>
                      <a:pt x="105061" y="8742"/>
                      <a:pt x="131936" y="23401"/>
                      <a:pt x="131936" y="55164"/>
                    </a:cubicBezTo>
                    <a:cubicBezTo>
                      <a:pt x="131936" y="106472"/>
                      <a:pt x="63525" y="152894"/>
                      <a:pt x="0" y="165111"/>
                    </a:cubicBezTo>
                    <a:cubicBezTo>
                      <a:pt x="46422" y="160225"/>
                      <a:pt x="100174" y="138235"/>
                      <a:pt x="129493" y="96700"/>
                    </a:cubicBezTo>
                    <a:cubicBezTo>
                      <a:pt x="141710" y="79596"/>
                      <a:pt x="153926" y="52721"/>
                      <a:pt x="146596" y="30731"/>
                    </a:cubicBezTo>
                    <a:cubicBezTo>
                      <a:pt x="136823" y="3856"/>
                      <a:pt x="105061" y="-3475"/>
                      <a:pt x="83071" y="1412"/>
                    </a:cubicBezTo>
                    <a:cubicBezTo>
                      <a:pt x="78185" y="1412"/>
                      <a:pt x="73298" y="3856"/>
                      <a:pt x="65968" y="3856"/>
                    </a:cubicBezTo>
                    <a:cubicBezTo>
                      <a:pt x="70855" y="6298"/>
                      <a:pt x="75742" y="6298"/>
                      <a:pt x="78185" y="6298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37" name="Freeform: Shape 3536">
                <a:extLst>
                  <a:ext uri="{FF2B5EF4-FFF2-40B4-BE49-F238E27FC236}">
                    <a16:creationId xmlns:a16="http://schemas.microsoft.com/office/drawing/2014/main" id="{70094B65-3298-4ACD-A3EA-679DB405F924}"/>
                  </a:ext>
                </a:extLst>
              </p:cNvPr>
              <p:cNvSpPr/>
              <p:nvPr/>
            </p:nvSpPr>
            <p:spPr>
              <a:xfrm>
                <a:off x="2567919" y="7948864"/>
                <a:ext cx="334804" cy="257368"/>
              </a:xfrm>
              <a:custGeom>
                <a:avLst/>
                <a:gdLst>
                  <a:gd name="connsiteX0" fmla="*/ 307852 w 334804"/>
                  <a:gd name="connsiteY0" fmla="*/ 112391 h 257368"/>
                  <a:gd name="connsiteX1" fmla="*/ 156369 w 334804"/>
                  <a:gd name="connsiteY1" fmla="*/ 234554 h 257368"/>
                  <a:gd name="connsiteX2" fmla="*/ 26876 w 334804"/>
                  <a:gd name="connsiteY2" fmla="*/ 246770 h 257368"/>
                  <a:gd name="connsiteX3" fmla="*/ 0 w 334804"/>
                  <a:gd name="connsiteY3" fmla="*/ 241884 h 257368"/>
                  <a:gd name="connsiteX4" fmla="*/ 63525 w 334804"/>
                  <a:gd name="connsiteY4" fmla="*/ 256543 h 257368"/>
                  <a:gd name="connsiteX5" fmla="*/ 232111 w 334804"/>
                  <a:gd name="connsiteY5" fmla="*/ 212565 h 257368"/>
                  <a:gd name="connsiteX6" fmla="*/ 334728 w 334804"/>
                  <a:gd name="connsiteY6" fmla="*/ 58638 h 257368"/>
                  <a:gd name="connsiteX7" fmla="*/ 300522 w 334804"/>
                  <a:gd name="connsiteY7" fmla="*/ 0 h 257368"/>
                  <a:gd name="connsiteX8" fmla="*/ 307852 w 334804"/>
                  <a:gd name="connsiteY8" fmla="*/ 112391 h 257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4804" h="257368">
                    <a:moveTo>
                      <a:pt x="307852" y="112391"/>
                    </a:moveTo>
                    <a:cubicBezTo>
                      <a:pt x="271203" y="168585"/>
                      <a:pt x="215007" y="210121"/>
                      <a:pt x="156369" y="234554"/>
                    </a:cubicBezTo>
                    <a:cubicBezTo>
                      <a:pt x="117277" y="251656"/>
                      <a:pt x="68411" y="263873"/>
                      <a:pt x="26876" y="246770"/>
                    </a:cubicBezTo>
                    <a:cubicBezTo>
                      <a:pt x="17103" y="246770"/>
                      <a:pt x="7330" y="244327"/>
                      <a:pt x="0" y="241884"/>
                    </a:cubicBezTo>
                    <a:cubicBezTo>
                      <a:pt x="19546" y="251656"/>
                      <a:pt x="51308" y="254100"/>
                      <a:pt x="63525" y="256543"/>
                    </a:cubicBezTo>
                    <a:cubicBezTo>
                      <a:pt x="122163" y="261430"/>
                      <a:pt x="183245" y="244327"/>
                      <a:pt x="232111" y="212565"/>
                    </a:cubicBezTo>
                    <a:cubicBezTo>
                      <a:pt x="280976" y="180802"/>
                      <a:pt x="337171" y="127050"/>
                      <a:pt x="334728" y="58638"/>
                    </a:cubicBezTo>
                    <a:cubicBezTo>
                      <a:pt x="334728" y="26876"/>
                      <a:pt x="320068" y="7330"/>
                      <a:pt x="300522" y="0"/>
                    </a:cubicBezTo>
                    <a:cubicBezTo>
                      <a:pt x="334728" y="26876"/>
                      <a:pt x="332284" y="73298"/>
                      <a:pt x="307852" y="112391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38" name="Freeform: Shape 3537">
                <a:extLst>
                  <a:ext uri="{FF2B5EF4-FFF2-40B4-BE49-F238E27FC236}">
                    <a16:creationId xmlns:a16="http://schemas.microsoft.com/office/drawing/2014/main" id="{7AD7D3C3-FD5D-4C57-9729-AE99701FD68A}"/>
                  </a:ext>
                </a:extLst>
              </p:cNvPr>
              <p:cNvSpPr/>
              <p:nvPr/>
            </p:nvSpPr>
            <p:spPr>
              <a:xfrm>
                <a:off x="2169666" y="7797139"/>
                <a:ext cx="257470" cy="334970"/>
              </a:xfrm>
              <a:custGeom>
                <a:avLst/>
                <a:gdLst>
                  <a:gd name="connsiteX0" fmla="*/ 212564 w 257470"/>
                  <a:gd name="connsiteY0" fmla="*/ 10016 h 334970"/>
                  <a:gd name="connsiteX1" fmla="*/ 100174 w 257470"/>
                  <a:gd name="connsiteY1" fmla="*/ 19789 h 334970"/>
                  <a:gd name="connsiteX2" fmla="*/ 0 w 257470"/>
                  <a:gd name="connsiteY2" fmla="*/ 78427 h 334970"/>
                  <a:gd name="connsiteX3" fmla="*/ 48865 w 257470"/>
                  <a:gd name="connsiteY3" fmla="*/ 51551 h 334970"/>
                  <a:gd name="connsiteX4" fmla="*/ 207678 w 257470"/>
                  <a:gd name="connsiteY4" fmla="*/ 41778 h 334970"/>
                  <a:gd name="connsiteX5" fmla="*/ 210121 w 257470"/>
                  <a:gd name="connsiteY5" fmla="*/ 46665 h 334970"/>
                  <a:gd name="connsiteX6" fmla="*/ 234554 w 257470"/>
                  <a:gd name="connsiteY6" fmla="*/ 115076 h 334970"/>
                  <a:gd name="connsiteX7" fmla="*/ 161256 w 257470"/>
                  <a:gd name="connsiteY7" fmla="*/ 261672 h 334970"/>
                  <a:gd name="connsiteX8" fmla="*/ 65968 w 257470"/>
                  <a:gd name="connsiteY8" fmla="*/ 334970 h 334970"/>
                  <a:gd name="connsiteX9" fmla="*/ 244327 w 257470"/>
                  <a:gd name="connsiteY9" fmla="*/ 156612 h 334970"/>
                  <a:gd name="connsiteX10" fmla="*/ 212564 w 257470"/>
                  <a:gd name="connsiteY10" fmla="*/ 10016 h 334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7470" h="334970">
                    <a:moveTo>
                      <a:pt x="212564" y="10016"/>
                    </a:moveTo>
                    <a:cubicBezTo>
                      <a:pt x="175915" y="-9531"/>
                      <a:pt x="134380" y="2685"/>
                      <a:pt x="100174" y="19789"/>
                    </a:cubicBezTo>
                    <a:cubicBezTo>
                      <a:pt x="65968" y="36891"/>
                      <a:pt x="31763" y="53994"/>
                      <a:pt x="0" y="78427"/>
                    </a:cubicBezTo>
                    <a:cubicBezTo>
                      <a:pt x="17103" y="68654"/>
                      <a:pt x="34206" y="58881"/>
                      <a:pt x="48865" y="51551"/>
                    </a:cubicBezTo>
                    <a:cubicBezTo>
                      <a:pt x="87957" y="32005"/>
                      <a:pt x="173472" y="-7087"/>
                      <a:pt x="207678" y="41778"/>
                    </a:cubicBezTo>
                    <a:cubicBezTo>
                      <a:pt x="210121" y="44221"/>
                      <a:pt x="210121" y="46665"/>
                      <a:pt x="210121" y="46665"/>
                    </a:cubicBezTo>
                    <a:cubicBezTo>
                      <a:pt x="224781" y="63767"/>
                      <a:pt x="234554" y="88200"/>
                      <a:pt x="234554" y="115076"/>
                    </a:cubicBezTo>
                    <a:cubicBezTo>
                      <a:pt x="232111" y="173714"/>
                      <a:pt x="200348" y="225023"/>
                      <a:pt x="161256" y="261672"/>
                    </a:cubicBezTo>
                    <a:cubicBezTo>
                      <a:pt x="131936" y="290992"/>
                      <a:pt x="100174" y="315424"/>
                      <a:pt x="65968" y="334970"/>
                    </a:cubicBezTo>
                    <a:cubicBezTo>
                      <a:pt x="139266" y="293434"/>
                      <a:pt x="212564" y="239683"/>
                      <a:pt x="244327" y="156612"/>
                    </a:cubicBezTo>
                    <a:cubicBezTo>
                      <a:pt x="266316" y="107746"/>
                      <a:pt x="263873" y="36891"/>
                      <a:pt x="212564" y="10016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39" name="Freeform: Shape 3538">
                <a:extLst>
                  <a:ext uri="{FF2B5EF4-FFF2-40B4-BE49-F238E27FC236}">
                    <a16:creationId xmlns:a16="http://schemas.microsoft.com/office/drawing/2014/main" id="{61FABEF8-98D2-478D-996D-1873DEA6C74C}"/>
                  </a:ext>
                </a:extLst>
              </p:cNvPr>
              <p:cNvSpPr/>
              <p:nvPr/>
            </p:nvSpPr>
            <p:spPr>
              <a:xfrm>
                <a:off x="1935112" y="7690206"/>
                <a:ext cx="111558" cy="138938"/>
              </a:xfrm>
              <a:custGeom>
                <a:avLst/>
                <a:gdLst>
                  <a:gd name="connsiteX0" fmla="*/ 0 w 111558"/>
                  <a:gd name="connsiteY0" fmla="*/ 46093 h 138938"/>
                  <a:gd name="connsiteX1" fmla="*/ 4887 w 111558"/>
                  <a:gd name="connsiteY1" fmla="*/ 41207 h 138938"/>
                  <a:gd name="connsiteX2" fmla="*/ 90401 w 111558"/>
                  <a:gd name="connsiteY2" fmla="*/ 38764 h 138938"/>
                  <a:gd name="connsiteX3" fmla="*/ 9773 w 111558"/>
                  <a:gd name="connsiteY3" fmla="*/ 138938 h 138938"/>
                  <a:gd name="connsiteX4" fmla="*/ 43979 w 111558"/>
                  <a:gd name="connsiteY4" fmla="*/ 121835 h 138938"/>
                  <a:gd name="connsiteX5" fmla="*/ 102617 w 111558"/>
                  <a:gd name="connsiteY5" fmla="*/ 60753 h 138938"/>
                  <a:gd name="connsiteX6" fmla="*/ 109947 w 111558"/>
                  <a:gd name="connsiteY6" fmla="*/ 21661 h 138938"/>
                  <a:gd name="connsiteX7" fmla="*/ 61082 w 111558"/>
                  <a:gd name="connsiteY7" fmla="*/ 2115 h 138938"/>
                  <a:gd name="connsiteX8" fmla="*/ 0 w 111558"/>
                  <a:gd name="connsiteY8" fmla="*/ 46093 h 138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1558" h="138938">
                    <a:moveTo>
                      <a:pt x="0" y="46093"/>
                    </a:moveTo>
                    <a:cubicBezTo>
                      <a:pt x="2443" y="43651"/>
                      <a:pt x="2443" y="43651"/>
                      <a:pt x="4887" y="41207"/>
                    </a:cubicBezTo>
                    <a:cubicBezTo>
                      <a:pt x="24433" y="24104"/>
                      <a:pt x="80628" y="-10101"/>
                      <a:pt x="90401" y="38764"/>
                    </a:cubicBezTo>
                    <a:cubicBezTo>
                      <a:pt x="97731" y="75413"/>
                      <a:pt x="41536" y="121835"/>
                      <a:pt x="9773" y="138938"/>
                    </a:cubicBezTo>
                    <a:cubicBezTo>
                      <a:pt x="21989" y="134051"/>
                      <a:pt x="34206" y="126722"/>
                      <a:pt x="43979" y="121835"/>
                    </a:cubicBezTo>
                    <a:cubicBezTo>
                      <a:pt x="65968" y="107175"/>
                      <a:pt x="90401" y="87629"/>
                      <a:pt x="102617" y="60753"/>
                    </a:cubicBezTo>
                    <a:cubicBezTo>
                      <a:pt x="107504" y="48537"/>
                      <a:pt x="114834" y="33877"/>
                      <a:pt x="109947" y="21661"/>
                    </a:cubicBezTo>
                    <a:cubicBezTo>
                      <a:pt x="102617" y="-329"/>
                      <a:pt x="78185" y="-2772"/>
                      <a:pt x="61082" y="2115"/>
                    </a:cubicBezTo>
                    <a:cubicBezTo>
                      <a:pt x="34206" y="7002"/>
                      <a:pt x="14660" y="26548"/>
                      <a:pt x="0" y="46093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40" name="Freeform: Shape 3539">
                <a:extLst>
                  <a:ext uri="{FF2B5EF4-FFF2-40B4-BE49-F238E27FC236}">
                    <a16:creationId xmlns:a16="http://schemas.microsoft.com/office/drawing/2014/main" id="{405E9D9E-F35A-4B1B-B8E1-0FC69E18931C}"/>
                  </a:ext>
                </a:extLst>
              </p:cNvPr>
              <p:cNvSpPr/>
              <p:nvPr/>
            </p:nvSpPr>
            <p:spPr>
              <a:xfrm>
                <a:off x="1568621" y="7917102"/>
                <a:ext cx="256923" cy="276865"/>
              </a:xfrm>
              <a:custGeom>
                <a:avLst/>
                <a:gdLst>
                  <a:gd name="connsiteX0" fmla="*/ 239440 w 256923"/>
                  <a:gd name="connsiteY0" fmla="*/ 112390 h 276865"/>
                  <a:gd name="connsiteX1" fmla="*/ 256543 w 256923"/>
                  <a:gd name="connsiteY1" fmla="*/ 43979 h 276865"/>
                  <a:gd name="connsiteX2" fmla="*/ 207678 w 256923"/>
                  <a:gd name="connsiteY2" fmla="*/ 0 h 276865"/>
                  <a:gd name="connsiteX3" fmla="*/ 241884 w 256923"/>
                  <a:gd name="connsiteY3" fmla="*/ 26875 h 276865"/>
                  <a:gd name="connsiteX4" fmla="*/ 217451 w 256923"/>
                  <a:gd name="connsiteY4" fmla="*/ 119720 h 276865"/>
                  <a:gd name="connsiteX5" fmla="*/ 153926 w 256923"/>
                  <a:gd name="connsiteY5" fmla="*/ 200348 h 276865"/>
                  <a:gd name="connsiteX6" fmla="*/ 90401 w 256923"/>
                  <a:gd name="connsiteY6" fmla="*/ 241884 h 276865"/>
                  <a:gd name="connsiteX7" fmla="*/ 0 w 256923"/>
                  <a:gd name="connsiteY7" fmla="*/ 273646 h 276865"/>
                  <a:gd name="connsiteX8" fmla="*/ 134380 w 256923"/>
                  <a:gd name="connsiteY8" fmla="*/ 232111 h 276865"/>
                  <a:gd name="connsiteX9" fmla="*/ 239440 w 256923"/>
                  <a:gd name="connsiteY9" fmla="*/ 112390 h 276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6923" h="276865">
                    <a:moveTo>
                      <a:pt x="239440" y="112390"/>
                    </a:moveTo>
                    <a:cubicBezTo>
                      <a:pt x="249214" y="92844"/>
                      <a:pt x="258987" y="68411"/>
                      <a:pt x="256543" y="43979"/>
                    </a:cubicBezTo>
                    <a:cubicBezTo>
                      <a:pt x="254100" y="14659"/>
                      <a:pt x="232111" y="0"/>
                      <a:pt x="207678" y="0"/>
                    </a:cubicBezTo>
                    <a:cubicBezTo>
                      <a:pt x="222338" y="2443"/>
                      <a:pt x="234554" y="9773"/>
                      <a:pt x="241884" y="26875"/>
                    </a:cubicBezTo>
                    <a:cubicBezTo>
                      <a:pt x="254100" y="56195"/>
                      <a:pt x="232111" y="95287"/>
                      <a:pt x="217451" y="119720"/>
                    </a:cubicBezTo>
                    <a:cubicBezTo>
                      <a:pt x="200348" y="146596"/>
                      <a:pt x="180802" y="178358"/>
                      <a:pt x="153926" y="200348"/>
                    </a:cubicBezTo>
                    <a:cubicBezTo>
                      <a:pt x="134380" y="217451"/>
                      <a:pt x="112391" y="229667"/>
                      <a:pt x="90401" y="241884"/>
                    </a:cubicBezTo>
                    <a:cubicBezTo>
                      <a:pt x="75742" y="249213"/>
                      <a:pt x="26876" y="276089"/>
                      <a:pt x="0" y="273646"/>
                    </a:cubicBezTo>
                    <a:cubicBezTo>
                      <a:pt x="46422" y="285862"/>
                      <a:pt x="95288" y="261429"/>
                      <a:pt x="134380" y="232111"/>
                    </a:cubicBezTo>
                    <a:cubicBezTo>
                      <a:pt x="175916" y="202791"/>
                      <a:pt x="215008" y="161255"/>
                      <a:pt x="239440" y="11239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41" name="Freeform: Shape 3540">
                <a:extLst>
                  <a:ext uri="{FF2B5EF4-FFF2-40B4-BE49-F238E27FC236}">
                    <a16:creationId xmlns:a16="http://schemas.microsoft.com/office/drawing/2014/main" id="{743FF3B6-2592-40A6-9061-9CF589256D12}"/>
                  </a:ext>
                </a:extLst>
              </p:cNvPr>
              <p:cNvSpPr/>
              <p:nvPr/>
            </p:nvSpPr>
            <p:spPr>
              <a:xfrm>
                <a:off x="2005966" y="8139439"/>
                <a:ext cx="215007" cy="55393"/>
              </a:xfrm>
              <a:custGeom>
                <a:avLst/>
                <a:gdLst>
                  <a:gd name="connsiteX0" fmla="*/ 149039 w 215007"/>
                  <a:gd name="connsiteY0" fmla="*/ 29320 h 55393"/>
                  <a:gd name="connsiteX1" fmla="*/ 0 w 215007"/>
                  <a:gd name="connsiteY1" fmla="*/ 39092 h 55393"/>
                  <a:gd name="connsiteX2" fmla="*/ 168586 w 215007"/>
                  <a:gd name="connsiteY2" fmla="*/ 24433 h 55393"/>
                  <a:gd name="connsiteX3" fmla="*/ 215008 w 215007"/>
                  <a:gd name="connsiteY3" fmla="*/ 0 h 55393"/>
                  <a:gd name="connsiteX4" fmla="*/ 149039 w 215007"/>
                  <a:gd name="connsiteY4" fmla="*/ 29320 h 55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5007" h="55393">
                    <a:moveTo>
                      <a:pt x="149039" y="29320"/>
                    </a:moveTo>
                    <a:cubicBezTo>
                      <a:pt x="107504" y="41536"/>
                      <a:pt x="43979" y="58639"/>
                      <a:pt x="0" y="39092"/>
                    </a:cubicBezTo>
                    <a:cubicBezTo>
                      <a:pt x="43979" y="73298"/>
                      <a:pt x="127050" y="46423"/>
                      <a:pt x="168586" y="24433"/>
                    </a:cubicBezTo>
                    <a:cubicBezTo>
                      <a:pt x="183245" y="17103"/>
                      <a:pt x="200348" y="9774"/>
                      <a:pt x="215008" y="0"/>
                    </a:cubicBezTo>
                    <a:cubicBezTo>
                      <a:pt x="195462" y="12216"/>
                      <a:pt x="173472" y="21990"/>
                      <a:pt x="149039" y="2932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42" name="Freeform: Shape 3541">
                <a:extLst>
                  <a:ext uri="{FF2B5EF4-FFF2-40B4-BE49-F238E27FC236}">
                    <a16:creationId xmlns:a16="http://schemas.microsoft.com/office/drawing/2014/main" id="{5452E5B9-2825-4D4E-8603-7EB197CE62ED}"/>
                  </a:ext>
                </a:extLst>
              </p:cNvPr>
              <p:cNvSpPr/>
              <p:nvPr/>
            </p:nvSpPr>
            <p:spPr>
              <a:xfrm>
                <a:off x="2567919" y="7716753"/>
                <a:ext cx="139845" cy="109947"/>
              </a:xfrm>
              <a:custGeom>
                <a:avLst/>
                <a:gdLst>
                  <a:gd name="connsiteX0" fmla="*/ 117277 w 139845"/>
                  <a:gd name="connsiteY0" fmla="*/ 17103 h 109947"/>
                  <a:gd name="connsiteX1" fmla="*/ 7330 w 139845"/>
                  <a:gd name="connsiteY1" fmla="*/ 92844 h 109947"/>
                  <a:gd name="connsiteX2" fmla="*/ 2443 w 139845"/>
                  <a:gd name="connsiteY2" fmla="*/ 92844 h 109947"/>
                  <a:gd name="connsiteX3" fmla="*/ 0 w 139845"/>
                  <a:gd name="connsiteY3" fmla="*/ 90401 h 109947"/>
                  <a:gd name="connsiteX4" fmla="*/ 31762 w 139845"/>
                  <a:gd name="connsiteY4" fmla="*/ 109947 h 109947"/>
                  <a:gd name="connsiteX5" fmla="*/ 80628 w 139845"/>
                  <a:gd name="connsiteY5" fmla="*/ 95287 h 109947"/>
                  <a:gd name="connsiteX6" fmla="*/ 134380 w 139845"/>
                  <a:gd name="connsiteY6" fmla="*/ 43979 h 109947"/>
                  <a:gd name="connsiteX7" fmla="*/ 109947 w 139845"/>
                  <a:gd name="connsiteY7" fmla="*/ 0 h 109947"/>
                  <a:gd name="connsiteX8" fmla="*/ 117277 w 139845"/>
                  <a:gd name="connsiteY8" fmla="*/ 17103 h 109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9845" h="109947">
                    <a:moveTo>
                      <a:pt x="117277" y="17103"/>
                    </a:moveTo>
                    <a:cubicBezTo>
                      <a:pt x="127050" y="61082"/>
                      <a:pt x="39092" y="109947"/>
                      <a:pt x="7330" y="92844"/>
                    </a:cubicBezTo>
                    <a:cubicBezTo>
                      <a:pt x="4886" y="92844"/>
                      <a:pt x="4886" y="92844"/>
                      <a:pt x="2443" y="92844"/>
                    </a:cubicBezTo>
                    <a:cubicBezTo>
                      <a:pt x="2443" y="92844"/>
                      <a:pt x="2443" y="90401"/>
                      <a:pt x="0" y="90401"/>
                    </a:cubicBezTo>
                    <a:cubicBezTo>
                      <a:pt x="2443" y="100174"/>
                      <a:pt x="17103" y="109947"/>
                      <a:pt x="31762" y="109947"/>
                    </a:cubicBezTo>
                    <a:cubicBezTo>
                      <a:pt x="48865" y="109947"/>
                      <a:pt x="65968" y="105060"/>
                      <a:pt x="80628" y="95287"/>
                    </a:cubicBezTo>
                    <a:cubicBezTo>
                      <a:pt x="100174" y="83071"/>
                      <a:pt x="122163" y="65969"/>
                      <a:pt x="134380" y="43979"/>
                    </a:cubicBezTo>
                    <a:cubicBezTo>
                      <a:pt x="149039" y="14660"/>
                      <a:pt x="131936" y="0"/>
                      <a:pt x="109947" y="0"/>
                    </a:cubicBezTo>
                    <a:cubicBezTo>
                      <a:pt x="114834" y="4887"/>
                      <a:pt x="117277" y="9773"/>
                      <a:pt x="117277" y="17103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43" name="Freeform: Shape 3542">
                <a:extLst>
                  <a:ext uri="{FF2B5EF4-FFF2-40B4-BE49-F238E27FC236}">
                    <a16:creationId xmlns:a16="http://schemas.microsoft.com/office/drawing/2014/main" id="{B7CC2EF2-16A7-4108-A377-3927F6F2A4A8}"/>
                  </a:ext>
                </a:extLst>
              </p:cNvPr>
              <p:cNvSpPr/>
              <p:nvPr/>
            </p:nvSpPr>
            <p:spPr>
              <a:xfrm>
                <a:off x="3005264" y="7941314"/>
                <a:ext cx="113479" cy="106366"/>
              </a:xfrm>
              <a:custGeom>
                <a:avLst/>
                <a:gdLst>
                  <a:gd name="connsiteX0" fmla="*/ 90401 w 113479"/>
                  <a:gd name="connsiteY0" fmla="*/ 12437 h 106366"/>
                  <a:gd name="connsiteX1" fmla="*/ 39092 w 113479"/>
                  <a:gd name="connsiteY1" fmla="*/ 93064 h 106366"/>
                  <a:gd name="connsiteX2" fmla="*/ 0 w 113479"/>
                  <a:gd name="connsiteY2" fmla="*/ 102837 h 106366"/>
                  <a:gd name="connsiteX3" fmla="*/ 7330 w 113479"/>
                  <a:gd name="connsiteY3" fmla="*/ 105281 h 106366"/>
                  <a:gd name="connsiteX4" fmla="*/ 26876 w 113479"/>
                  <a:gd name="connsiteY4" fmla="*/ 105281 h 106366"/>
                  <a:gd name="connsiteX5" fmla="*/ 70855 w 113479"/>
                  <a:gd name="connsiteY5" fmla="*/ 90621 h 106366"/>
                  <a:gd name="connsiteX6" fmla="*/ 100174 w 113479"/>
                  <a:gd name="connsiteY6" fmla="*/ 2663 h 106366"/>
                  <a:gd name="connsiteX7" fmla="*/ 70855 w 113479"/>
                  <a:gd name="connsiteY7" fmla="*/ 5107 h 106366"/>
                  <a:gd name="connsiteX8" fmla="*/ 90401 w 113479"/>
                  <a:gd name="connsiteY8" fmla="*/ 12437 h 106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3479" h="106366">
                    <a:moveTo>
                      <a:pt x="90401" y="12437"/>
                    </a:moveTo>
                    <a:cubicBezTo>
                      <a:pt x="117277" y="41756"/>
                      <a:pt x="56195" y="85735"/>
                      <a:pt x="39092" y="93064"/>
                    </a:cubicBezTo>
                    <a:cubicBezTo>
                      <a:pt x="26876" y="100394"/>
                      <a:pt x="12216" y="105281"/>
                      <a:pt x="0" y="102837"/>
                    </a:cubicBezTo>
                    <a:cubicBezTo>
                      <a:pt x="2443" y="102837"/>
                      <a:pt x="4886" y="105281"/>
                      <a:pt x="7330" y="105281"/>
                    </a:cubicBezTo>
                    <a:cubicBezTo>
                      <a:pt x="14660" y="107724"/>
                      <a:pt x="19546" y="105281"/>
                      <a:pt x="26876" y="105281"/>
                    </a:cubicBezTo>
                    <a:cubicBezTo>
                      <a:pt x="41536" y="102837"/>
                      <a:pt x="58638" y="97951"/>
                      <a:pt x="70855" y="90621"/>
                    </a:cubicBezTo>
                    <a:cubicBezTo>
                      <a:pt x="87958" y="78405"/>
                      <a:pt x="136823" y="19766"/>
                      <a:pt x="100174" y="2663"/>
                    </a:cubicBezTo>
                    <a:cubicBezTo>
                      <a:pt x="90401" y="-2223"/>
                      <a:pt x="80628" y="221"/>
                      <a:pt x="70855" y="5107"/>
                    </a:cubicBezTo>
                    <a:cubicBezTo>
                      <a:pt x="78185" y="5107"/>
                      <a:pt x="85514" y="7550"/>
                      <a:pt x="90401" y="12437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44" name="Freeform: Shape 3543">
                <a:extLst>
                  <a:ext uri="{FF2B5EF4-FFF2-40B4-BE49-F238E27FC236}">
                    <a16:creationId xmlns:a16="http://schemas.microsoft.com/office/drawing/2014/main" id="{CF5FA124-69E7-47DA-B98B-0CB71F9BA558}"/>
                  </a:ext>
                </a:extLst>
              </p:cNvPr>
              <p:cNvSpPr/>
              <p:nvPr/>
            </p:nvSpPr>
            <p:spPr>
              <a:xfrm>
                <a:off x="2074378" y="8574341"/>
                <a:ext cx="334896" cy="237082"/>
              </a:xfrm>
              <a:custGeom>
                <a:avLst/>
                <a:gdLst>
                  <a:gd name="connsiteX0" fmla="*/ 236997 w 334896"/>
                  <a:gd name="connsiteY0" fmla="*/ 0 h 237082"/>
                  <a:gd name="connsiteX1" fmla="*/ 298079 w 334896"/>
                  <a:gd name="connsiteY1" fmla="*/ 78184 h 237082"/>
                  <a:gd name="connsiteX2" fmla="*/ 173472 w 334896"/>
                  <a:gd name="connsiteY2" fmla="*/ 215007 h 237082"/>
                  <a:gd name="connsiteX3" fmla="*/ 12216 w 334896"/>
                  <a:gd name="connsiteY3" fmla="*/ 122163 h 237082"/>
                  <a:gd name="connsiteX4" fmla="*/ 0 w 334896"/>
                  <a:gd name="connsiteY4" fmla="*/ 112391 h 237082"/>
                  <a:gd name="connsiteX5" fmla="*/ 87958 w 334896"/>
                  <a:gd name="connsiteY5" fmla="*/ 185689 h 237082"/>
                  <a:gd name="connsiteX6" fmla="*/ 283419 w 334896"/>
                  <a:gd name="connsiteY6" fmla="*/ 222338 h 237082"/>
                  <a:gd name="connsiteX7" fmla="*/ 334728 w 334896"/>
                  <a:gd name="connsiteY7" fmla="*/ 131936 h 237082"/>
                  <a:gd name="connsiteX8" fmla="*/ 290749 w 334896"/>
                  <a:gd name="connsiteY8" fmla="*/ 43979 h 237082"/>
                  <a:gd name="connsiteX9" fmla="*/ 236997 w 334896"/>
                  <a:gd name="connsiteY9" fmla="*/ 0 h 237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4896" h="237082">
                    <a:moveTo>
                      <a:pt x="236997" y="0"/>
                    </a:moveTo>
                    <a:cubicBezTo>
                      <a:pt x="261430" y="21989"/>
                      <a:pt x="283419" y="46422"/>
                      <a:pt x="298079" y="78184"/>
                    </a:cubicBezTo>
                    <a:cubicBezTo>
                      <a:pt x="334728" y="171029"/>
                      <a:pt x="251657" y="236997"/>
                      <a:pt x="173472" y="215007"/>
                    </a:cubicBezTo>
                    <a:cubicBezTo>
                      <a:pt x="114834" y="197905"/>
                      <a:pt x="63525" y="161256"/>
                      <a:pt x="12216" y="122163"/>
                    </a:cubicBezTo>
                    <a:cubicBezTo>
                      <a:pt x="7330" y="119720"/>
                      <a:pt x="2443" y="114833"/>
                      <a:pt x="0" y="112391"/>
                    </a:cubicBezTo>
                    <a:cubicBezTo>
                      <a:pt x="26876" y="141709"/>
                      <a:pt x="56195" y="166142"/>
                      <a:pt x="87958" y="185689"/>
                    </a:cubicBezTo>
                    <a:cubicBezTo>
                      <a:pt x="141710" y="219894"/>
                      <a:pt x="222337" y="258987"/>
                      <a:pt x="283419" y="222338"/>
                    </a:cubicBezTo>
                    <a:cubicBezTo>
                      <a:pt x="312738" y="205234"/>
                      <a:pt x="337171" y="171029"/>
                      <a:pt x="334728" y="131936"/>
                    </a:cubicBezTo>
                    <a:cubicBezTo>
                      <a:pt x="332285" y="97731"/>
                      <a:pt x="315182" y="68411"/>
                      <a:pt x="290749" y="43979"/>
                    </a:cubicBezTo>
                    <a:cubicBezTo>
                      <a:pt x="273646" y="26876"/>
                      <a:pt x="256543" y="12216"/>
                      <a:pt x="236997" y="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45" name="Freeform: Shape 3544">
                <a:extLst>
                  <a:ext uri="{FF2B5EF4-FFF2-40B4-BE49-F238E27FC236}">
                    <a16:creationId xmlns:a16="http://schemas.microsoft.com/office/drawing/2014/main" id="{BE82E982-B261-4FD1-9A0C-BBEFEF4A9174}"/>
                  </a:ext>
                </a:extLst>
              </p:cNvPr>
              <p:cNvSpPr/>
              <p:nvPr/>
            </p:nvSpPr>
            <p:spPr>
              <a:xfrm>
                <a:off x="1979091" y="8889523"/>
                <a:ext cx="54853" cy="94179"/>
              </a:xfrm>
              <a:custGeom>
                <a:avLst/>
                <a:gdLst>
                  <a:gd name="connsiteX0" fmla="*/ 29319 w 54853"/>
                  <a:gd name="connsiteY0" fmla="*/ 0 h 94179"/>
                  <a:gd name="connsiteX1" fmla="*/ 29319 w 54853"/>
                  <a:gd name="connsiteY1" fmla="*/ 0 h 94179"/>
                  <a:gd name="connsiteX2" fmla="*/ 41536 w 54853"/>
                  <a:gd name="connsiteY2" fmla="*/ 39092 h 94179"/>
                  <a:gd name="connsiteX3" fmla="*/ 9773 w 54853"/>
                  <a:gd name="connsiteY3" fmla="*/ 85514 h 94179"/>
                  <a:gd name="connsiteX4" fmla="*/ 0 w 54853"/>
                  <a:gd name="connsiteY4" fmla="*/ 85514 h 94179"/>
                  <a:gd name="connsiteX5" fmla="*/ 41536 w 54853"/>
                  <a:gd name="connsiteY5" fmla="*/ 87958 h 94179"/>
                  <a:gd name="connsiteX6" fmla="*/ 29319 w 54853"/>
                  <a:gd name="connsiteY6" fmla="*/ 0 h 94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853" h="94179">
                    <a:moveTo>
                      <a:pt x="29319" y="0"/>
                    </a:moveTo>
                    <a:cubicBezTo>
                      <a:pt x="29319" y="0"/>
                      <a:pt x="29319" y="0"/>
                      <a:pt x="29319" y="0"/>
                    </a:cubicBezTo>
                    <a:cubicBezTo>
                      <a:pt x="36649" y="9773"/>
                      <a:pt x="41536" y="24433"/>
                      <a:pt x="41536" y="39092"/>
                    </a:cubicBezTo>
                    <a:cubicBezTo>
                      <a:pt x="43979" y="63525"/>
                      <a:pt x="31763" y="80628"/>
                      <a:pt x="9773" y="85514"/>
                    </a:cubicBezTo>
                    <a:cubicBezTo>
                      <a:pt x="7330" y="85514"/>
                      <a:pt x="2443" y="85514"/>
                      <a:pt x="0" y="85514"/>
                    </a:cubicBezTo>
                    <a:cubicBezTo>
                      <a:pt x="14660" y="95287"/>
                      <a:pt x="31763" y="97731"/>
                      <a:pt x="41536" y="87958"/>
                    </a:cubicBezTo>
                    <a:cubicBezTo>
                      <a:pt x="65968" y="61082"/>
                      <a:pt x="53752" y="19546"/>
                      <a:pt x="29319" y="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546" name="Freeform: Shape 3545">
              <a:extLst>
                <a:ext uri="{FF2B5EF4-FFF2-40B4-BE49-F238E27FC236}">
                  <a16:creationId xmlns:a16="http://schemas.microsoft.com/office/drawing/2014/main" id="{98F0AB01-218C-4B91-A6A9-053263E6509B}"/>
                </a:ext>
              </a:extLst>
            </p:cNvPr>
            <p:cNvSpPr/>
            <p:nvPr/>
          </p:nvSpPr>
          <p:spPr>
            <a:xfrm>
              <a:off x="1333793" y="8459507"/>
              <a:ext cx="679503" cy="664569"/>
            </a:xfrm>
            <a:custGeom>
              <a:avLst/>
              <a:gdLst>
                <a:gd name="connsiteX0" fmla="*/ 12491 w 679503"/>
                <a:gd name="connsiteY0" fmla="*/ 2443 h 664569"/>
                <a:gd name="connsiteX1" fmla="*/ 275 w 679503"/>
                <a:gd name="connsiteY1" fmla="*/ 124607 h 664569"/>
                <a:gd name="connsiteX2" fmla="*/ 36924 w 679503"/>
                <a:gd name="connsiteY2" fmla="*/ 266316 h 664569"/>
                <a:gd name="connsiteX3" fmla="*/ 254375 w 679503"/>
                <a:gd name="connsiteY3" fmla="*/ 454448 h 664569"/>
                <a:gd name="connsiteX4" fmla="*/ 540237 w 679503"/>
                <a:gd name="connsiteY4" fmla="*/ 583941 h 664569"/>
                <a:gd name="connsiteX5" fmla="*/ 674617 w 679503"/>
                <a:gd name="connsiteY5" fmla="*/ 662126 h 664569"/>
                <a:gd name="connsiteX6" fmla="*/ 679504 w 679503"/>
                <a:gd name="connsiteY6" fmla="*/ 664570 h 664569"/>
                <a:gd name="connsiteX7" fmla="*/ 540237 w 679503"/>
                <a:gd name="connsiteY7" fmla="*/ 549736 h 664569"/>
                <a:gd name="connsiteX8" fmla="*/ 332559 w 679503"/>
                <a:gd name="connsiteY8" fmla="*/ 410470 h 664569"/>
                <a:gd name="connsiteX9" fmla="*/ 107779 w 679503"/>
                <a:gd name="connsiteY9" fmla="*/ 261430 h 664569"/>
                <a:gd name="connsiteX10" fmla="*/ 39367 w 679503"/>
                <a:gd name="connsiteY10" fmla="*/ 139267 h 664569"/>
                <a:gd name="connsiteX11" fmla="*/ 14934 w 679503"/>
                <a:gd name="connsiteY11" fmla="*/ 0 h 664569"/>
                <a:gd name="connsiteX12" fmla="*/ 12491 w 679503"/>
                <a:gd name="connsiteY12" fmla="*/ 2443 h 664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79503" h="664569">
                  <a:moveTo>
                    <a:pt x="12491" y="2443"/>
                  </a:moveTo>
                  <a:cubicBezTo>
                    <a:pt x="12491" y="43979"/>
                    <a:pt x="-2169" y="83071"/>
                    <a:pt x="275" y="124607"/>
                  </a:cubicBezTo>
                  <a:cubicBezTo>
                    <a:pt x="2718" y="173472"/>
                    <a:pt x="12491" y="222338"/>
                    <a:pt x="36924" y="266316"/>
                  </a:cubicBezTo>
                  <a:cubicBezTo>
                    <a:pt x="88232" y="359161"/>
                    <a:pt x="166417" y="410470"/>
                    <a:pt x="254375" y="454448"/>
                  </a:cubicBezTo>
                  <a:cubicBezTo>
                    <a:pt x="347219" y="500870"/>
                    <a:pt x="447393" y="532633"/>
                    <a:pt x="540237" y="583941"/>
                  </a:cubicBezTo>
                  <a:cubicBezTo>
                    <a:pt x="586659" y="608374"/>
                    <a:pt x="628195" y="640137"/>
                    <a:pt x="674617" y="662126"/>
                  </a:cubicBezTo>
                  <a:cubicBezTo>
                    <a:pt x="677060" y="662126"/>
                    <a:pt x="679504" y="664570"/>
                    <a:pt x="679504" y="664570"/>
                  </a:cubicBezTo>
                  <a:cubicBezTo>
                    <a:pt x="630638" y="635250"/>
                    <a:pt x="584216" y="593715"/>
                    <a:pt x="540237" y="549736"/>
                  </a:cubicBezTo>
                  <a:cubicBezTo>
                    <a:pt x="474269" y="495984"/>
                    <a:pt x="408301" y="447119"/>
                    <a:pt x="332559" y="410470"/>
                  </a:cubicBezTo>
                  <a:cubicBezTo>
                    <a:pt x="249488" y="371377"/>
                    <a:pt x="166417" y="339614"/>
                    <a:pt x="107779" y="261430"/>
                  </a:cubicBezTo>
                  <a:cubicBezTo>
                    <a:pt x="80903" y="224781"/>
                    <a:pt x="58913" y="183245"/>
                    <a:pt x="39367" y="139267"/>
                  </a:cubicBezTo>
                  <a:cubicBezTo>
                    <a:pt x="19821" y="95287"/>
                    <a:pt x="24707" y="46422"/>
                    <a:pt x="14934" y="0"/>
                  </a:cubicBezTo>
                  <a:cubicBezTo>
                    <a:pt x="17378" y="0"/>
                    <a:pt x="12491" y="0"/>
                    <a:pt x="12491" y="2443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47" name="Freeform: Shape 3546">
              <a:extLst>
                <a:ext uri="{FF2B5EF4-FFF2-40B4-BE49-F238E27FC236}">
                  <a16:creationId xmlns:a16="http://schemas.microsoft.com/office/drawing/2014/main" id="{83A6D033-6965-466F-A053-9294D3A718AB}"/>
                </a:ext>
              </a:extLst>
            </p:cNvPr>
            <p:cNvSpPr/>
            <p:nvPr/>
          </p:nvSpPr>
          <p:spPr>
            <a:xfrm>
              <a:off x="2363295" y="8904183"/>
              <a:ext cx="481095" cy="124052"/>
            </a:xfrm>
            <a:custGeom>
              <a:avLst/>
              <a:gdLst>
                <a:gd name="connsiteX0" fmla="*/ 1833 w 481095"/>
                <a:gd name="connsiteY0" fmla="*/ 0 h 124052"/>
                <a:gd name="connsiteX1" fmla="*/ 1833 w 481095"/>
                <a:gd name="connsiteY1" fmla="*/ 4886 h 124052"/>
                <a:gd name="connsiteX2" fmla="*/ 141099 w 481095"/>
                <a:gd name="connsiteY2" fmla="*/ 75742 h 124052"/>
                <a:gd name="connsiteX3" fmla="*/ 270592 w 481095"/>
                <a:gd name="connsiteY3" fmla="*/ 117277 h 124052"/>
                <a:gd name="connsiteX4" fmla="*/ 480713 w 481095"/>
                <a:gd name="connsiteY4" fmla="*/ 48865 h 124052"/>
                <a:gd name="connsiteX5" fmla="*/ 466054 w 481095"/>
                <a:gd name="connsiteY5" fmla="*/ 34206 h 124052"/>
                <a:gd name="connsiteX6" fmla="*/ 1833 w 481095"/>
                <a:gd name="connsiteY6" fmla="*/ 0 h 124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1095" h="124052">
                  <a:moveTo>
                    <a:pt x="1833" y="0"/>
                  </a:moveTo>
                  <a:cubicBezTo>
                    <a:pt x="-611" y="0"/>
                    <a:pt x="-611" y="4886"/>
                    <a:pt x="1833" y="4886"/>
                  </a:cubicBezTo>
                  <a:cubicBezTo>
                    <a:pt x="48255" y="26876"/>
                    <a:pt x="92233" y="56195"/>
                    <a:pt x="141099" y="75742"/>
                  </a:cubicBezTo>
                  <a:cubicBezTo>
                    <a:pt x="182634" y="92844"/>
                    <a:pt x="226613" y="109947"/>
                    <a:pt x="270592" y="117277"/>
                  </a:cubicBezTo>
                  <a:cubicBezTo>
                    <a:pt x="339004" y="129493"/>
                    <a:pt x="448951" y="134380"/>
                    <a:pt x="480713" y="48865"/>
                  </a:cubicBezTo>
                  <a:cubicBezTo>
                    <a:pt x="483157" y="41535"/>
                    <a:pt x="473384" y="31762"/>
                    <a:pt x="466054" y="34206"/>
                  </a:cubicBezTo>
                  <a:cubicBezTo>
                    <a:pt x="329231" y="124607"/>
                    <a:pt x="143542" y="34206"/>
                    <a:pt x="1833" y="0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48" name="Freeform: Shape 3547">
              <a:extLst>
                <a:ext uri="{FF2B5EF4-FFF2-40B4-BE49-F238E27FC236}">
                  <a16:creationId xmlns:a16="http://schemas.microsoft.com/office/drawing/2014/main" id="{2C4D0042-C885-41BF-A641-E48B15D60D90}"/>
                </a:ext>
              </a:extLst>
            </p:cNvPr>
            <p:cNvSpPr/>
            <p:nvPr/>
          </p:nvSpPr>
          <p:spPr>
            <a:xfrm>
              <a:off x="2203187" y="7598866"/>
              <a:ext cx="418130" cy="201970"/>
            </a:xfrm>
            <a:custGeom>
              <a:avLst/>
              <a:gdLst>
                <a:gd name="connsiteX0" fmla="*/ 169270 w 418130"/>
                <a:gd name="connsiteY0" fmla="*/ 29930 h 201970"/>
                <a:gd name="connsiteX1" fmla="*/ 83755 w 418130"/>
                <a:gd name="connsiteY1" fmla="*/ 108115 h 201970"/>
                <a:gd name="connsiteX2" fmla="*/ 684 w 418130"/>
                <a:gd name="connsiteY2" fmla="*/ 198515 h 201970"/>
                <a:gd name="connsiteX3" fmla="*/ 3127 w 418130"/>
                <a:gd name="connsiteY3" fmla="*/ 200959 h 201970"/>
                <a:gd name="connsiteX4" fmla="*/ 100858 w 418130"/>
                <a:gd name="connsiteY4" fmla="*/ 149650 h 201970"/>
                <a:gd name="connsiteX5" fmla="*/ 196146 w 418130"/>
                <a:gd name="connsiteY5" fmla="*/ 93455 h 201970"/>
                <a:gd name="connsiteX6" fmla="*/ 288990 w 418130"/>
                <a:gd name="connsiteY6" fmla="*/ 44590 h 201970"/>
                <a:gd name="connsiteX7" fmla="*/ 416040 w 418130"/>
                <a:gd name="connsiteY7" fmla="*/ 17714 h 201970"/>
                <a:gd name="connsiteX8" fmla="*/ 413597 w 418130"/>
                <a:gd name="connsiteY8" fmla="*/ 10384 h 201970"/>
                <a:gd name="connsiteX9" fmla="*/ 169270 w 418130"/>
                <a:gd name="connsiteY9" fmla="*/ 29930 h 201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8130" h="201970">
                  <a:moveTo>
                    <a:pt x="169270" y="29930"/>
                  </a:moveTo>
                  <a:cubicBezTo>
                    <a:pt x="135064" y="51919"/>
                    <a:pt x="108188" y="73909"/>
                    <a:pt x="83755" y="108115"/>
                  </a:cubicBezTo>
                  <a:cubicBezTo>
                    <a:pt x="56879" y="142321"/>
                    <a:pt x="30003" y="169197"/>
                    <a:pt x="684" y="198515"/>
                  </a:cubicBezTo>
                  <a:cubicBezTo>
                    <a:pt x="-1759" y="200959"/>
                    <a:pt x="3127" y="203402"/>
                    <a:pt x="3127" y="200959"/>
                  </a:cubicBezTo>
                  <a:cubicBezTo>
                    <a:pt x="34890" y="183856"/>
                    <a:pt x="69096" y="169197"/>
                    <a:pt x="100858" y="149650"/>
                  </a:cubicBezTo>
                  <a:cubicBezTo>
                    <a:pt x="132621" y="130104"/>
                    <a:pt x="164383" y="110558"/>
                    <a:pt x="196146" y="93455"/>
                  </a:cubicBezTo>
                  <a:cubicBezTo>
                    <a:pt x="227908" y="78795"/>
                    <a:pt x="257227" y="59250"/>
                    <a:pt x="288990" y="44590"/>
                  </a:cubicBezTo>
                  <a:cubicBezTo>
                    <a:pt x="328082" y="25044"/>
                    <a:pt x="374504" y="22601"/>
                    <a:pt x="416040" y="17714"/>
                  </a:cubicBezTo>
                  <a:cubicBezTo>
                    <a:pt x="420926" y="17714"/>
                    <a:pt x="416040" y="10384"/>
                    <a:pt x="413597" y="10384"/>
                  </a:cubicBezTo>
                  <a:cubicBezTo>
                    <a:pt x="337855" y="3054"/>
                    <a:pt x="240125" y="-16492"/>
                    <a:pt x="169270" y="29930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49" name="Freeform: Shape 3548">
              <a:extLst>
                <a:ext uri="{FF2B5EF4-FFF2-40B4-BE49-F238E27FC236}">
                  <a16:creationId xmlns:a16="http://schemas.microsoft.com/office/drawing/2014/main" id="{50830E30-506E-4558-8B99-ECC10BA7C814}"/>
                </a:ext>
              </a:extLst>
            </p:cNvPr>
            <p:cNvSpPr/>
            <p:nvPr/>
          </p:nvSpPr>
          <p:spPr>
            <a:xfrm>
              <a:off x="1314801" y="7570157"/>
              <a:ext cx="634970" cy="508199"/>
            </a:xfrm>
            <a:custGeom>
              <a:avLst/>
              <a:gdLst>
                <a:gd name="connsiteX0" fmla="*/ 31483 w 634970"/>
                <a:gd name="connsiteY0" fmla="*/ 447118 h 508199"/>
                <a:gd name="connsiteX1" fmla="*/ 58359 w 634970"/>
                <a:gd name="connsiteY1" fmla="*/ 356718 h 508199"/>
                <a:gd name="connsiteX2" fmla="*/ 75462 w 634970"/>
                <a:gd name="connsiteY2" fmla="*/ 334728 h 508199"/>
                <a:gd name="connsiteX3" fmla="*/ 256264 w 634970"/>
                <a:gd name="connsiteY3" fmla="*/ 219894 h 508199"/>
                <a:gd name="connsiteX4" fmla="*/ 427292 w 634970"/>
                <a:gd name="connsiteY4" fmla="*/ 131936 h 508199"/>
                <a:gd name="connsiteX5" fmla="*/ 600765 w 634970"/>
                <a:gd name="connsiteY5" fmla="*/ 19546 h 508199"/>
                <a:gd name="connsiteX6" fmla="*/ 634970 w 634970"/>
                <a:gd name="connsiteY6" fmla="*/ 4887 h 508199"/>
                <a:gd name="connsiteX7" fmla="*/ 630084 w 634970"/>
                <a:gd name="connsiteY7" fmla="*/ 0 h 508199"/>
                <a:gd name="connsiteX8" fmla="*/ 410189 w 634970"/>
                <a:gd name="connsiteY8" fmla="*/ 83071 h 508199"/>
                <a:gd name="connsiteX9" fmla="*/ 170749 w 634970"/>
                <a:gd name="connsiteY9" fmla="*/ 178358 h 508199"/>
                <a:gd name="connsiteX10" fmla="*/ 7050 w 634970"/>
                <a:gd name="connsiteY10" fmla="*/ 349387 h 508199"/>
                <a:gd name="connsiteX11" fmla="*/ 9493 w 634970"/>
                <a:gd name="connsiteY11" fmla="*/ 461778 h 508199"/>
                <a:gd name="connsiteX12" fmla="*/ 38813 w 634970"/>
                <a:gd name="connsiteY12" fmla="*/ 508200 h 508199"/>
                <a:gd name="connsiteX13" fmla="*/ 31483 w 634970"/>
                <a:gd name="connsiteY13" fmla="*/ 447118 h 508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34970" h="508199">
                  <a:moveTo>
                    <a:pt x="31483" y="447118"/>
                  </a:moveTo>
                  <a:cubicBezTo>
                    <a:pt x="33926" y="415356"/>
                    <a:pt x="41256" y="381150"/>
                    <a:pt x="58359" y="356718"/>
                  </a:cubicBezTo>
                  <a:cubicBezTo>
                    <a:pt x="63245" y="349387"/>
                    <a:pt x="70575" y="342058"/>
                    <a:pt x="75462" y="334728"/>
                  </a:cubicBezTo>
                  <a:cubicBezTo>
                    <a:pt x="121884" y="266316"/>
                    <a:pt x="182965" y="241884"/>
                    <a:pt x="256264" y="219894"/>
                  </a:cubicBezTo>
                  <a:cubicBezTo>
                    <a:pt x="322232" y="200348"/>
                    <a:pt x="373540" y="178358"/>
                    <a:pt x="427292" y="131936"/>
                  </a:cubicBezTo>
                  <a:cubicBezTo>
                    <a:pt x="481044" y="85514"/>
                    <a:pt x="534796" y="41536"/>
                    <a:pt x="600765" y="19546"/>
                  </a:cubicBezTo>
                  <a:cubicBezTo>
                    <a:pt x="612981" y="12216"/>
                    <a:pt x="622754" y="9773"/>
                    <a:pt x="634970" y="4887"/>
                  </a:cubicBezTo>
                  <a:cubicBezTo>
                    <a:pt x="632527" y="2443"/>
                    <a:pt x="630084" y="0"/>
                    <a:pt x="630084" y="0"/>
                  </a:cubicBezTo>
                  <a:cubicBezTo>
                    <a:pt x="547012" y="0"/>
                    <a:pt x="481044" y="36649"/>
                    <a:pt x="410189" y="83071"/>
                  </a:cubicBezTo>
                  <a:cubicBezTo>
                    <a:pt x="334448" y="134380"/>
                    <a:pt x="251377" y="146596"/>
                    <a:pt x="170749" y="178358"/>
                  </a:cubicBezTo>
                  <a:cubicBezTo>
                    <a:pt x="92564" y="207678"/>
                    <a:pt x="31483" y="258987"/>
                    <a:pt x="7050" y="349387"/>
                  </a:cubicBezTo>
                  <a:cubicBezTo>
                    <a:pt x="-2723" y="388480"/>
                    <a:pt x="-2723" y="425129"/>
                    <a:pt x="9493" y="461778"/>
                  </a:cubicBezTo>
                  <a:cubicBezTo>
                    <a:pt x="16823" y="481324"/>
                    <a:pt x="26596" y="495983"/>
                    <a:pt x="38813" y="508200"/>
                  </a:cubicBezTo>
                  <a:cubicBezTo>
                    <a:pt x="33926" y="488654"/>
                    <a:pt x="29039" y="469108"/>
                    <a:pt x="31483" y="447118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50" name="Freeform: Shape 3549">
              <a:extLst>
                <a:ext uri="{FF2B5EF4-FFF2-40B4-BE49-F238E27FC236}">
                  <a16:creationId xmlns:a16="http://schemas.microsoft.com/office/drawing/2014/main" id="{7B7D08D7-AC1C-4CAC-AC02-056217C09087}"/>
                </a:ext>
              </a:extLst>
            </p:cNvPr>
            <p:cNvSpPr/>
            <p:nvPr/>
          </p:nvSpPr>
          <p:spPr>
            <a:xfrm>
              <a:off x="2801386" y="8415881"/>
              <a:ext cx="535456" cy="260466"/>
            </a:xfrm>
            <a:custGeom>
              <a:avLst/>
              <a:gdLst>
                <a:gd name="connsiteX0" fmla="*/ 1086 w 535456"/>
                <a:gd name="connsiteY0" fmla="*/ 4534 h 260466"/>
                <a:gd name="connsiteX1" fmla="*/ 252743 w 535456"/>
                <a:gd name="connsiteY1" fmla="*/ 221985 h 260466"/>
                <a:gd name="connsiteX2" fmla="*/ 531275 w 535456"/>
                <a:gd name="connsiteY2" fmla="*/ 236644 h 260466"/>
                <a:gd name="connsiteX3" fmla="*/ 526389 w 535456"/>
                <a:gd name="connsiteY3" fmla="*/ 221985 h 260466"/>
                <a:gd name="connsiteX4" fmla="*/ 365133 w 535456"/>
                <a:gd name="connsiteY4" fmla="*/ 175563 h 260466"/>
                <a:gd name="connsiteX5" fmla="*/ 225867 w 535456"/>
                <a:gd name="connsiteY5" fmla="*/ 126697 h 260466"/>
                <a:gd name="connsiteX6" fmla="*/ 1086 w 535456"/>
                <a:gd name="connsiteY6" fmla="*/ 2091 h 260466"/>
                <a:gd name="connsiteX7" fmla="*/ 1086 w 535456"/>
                <a:gd name="connsiteY7" fmla="*/ 4534 h 260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5456" h="260466">
                  <a:moveTo>
                    <a:pt x="1086" y="4534"/>
                  </a:moveTo>
                  <a:cubicBezTo>
                    <a:pt x="103703" y="48513"/>
                    <a:pt x="159898" y="160904"/>
                    <a:pt x="252743" y="221985"/>
                  </a:cubicBezTo>
                  <a:cubicBezTo>
                    <a:pt x="338257" y="278180"/>
                    <a:pt x="440874" y="263520"/>
                    <a:pt x="531275" y="236644"/>
                  </a:cubicBezTo>
                  <a:cubicBezTo>
                    <a:pt x="541049" y="234202"/>
                    <a:pt x="531275" y="221985"/>
                    <a:pt x="526389" y="221985"/>
                  </a:cubicBezTo>
                  <a:cubicBezTo>
                    <a:pt x="470193" y="214655"/>
                    <a:pt x="418885" y="195109"/>
                    <a:pt x="365133" y="175563"/>
                  </a:cubicBezTo>
                  <a:cubicBezTo>
                    <a:pt x="318711" y="158460"/>
                    <a:pt x="272289" y="146244"/>
                    <a:pt x="225867" y="126697"/>
                  </a:cubicBezTo>
                  <a:cubicBezTo>
                    <a:pt x="147682" y="90048"/>
                    <a:pt x="86600" y="21637"/>
                    <a:pt x="1086" y="2091"/>
                  </a:cubicBezTo>
                  <a:cubicBezTo>
                    <a:pt x="-1357" y="-2796"/>
                    <a:pt x="1086" y="2091"/>
                    <a:pt x="1086" y="4534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51" name="Freeform: Shape 3550">
              <a:extLst>
                <a:ext uri="{FF2B5EF4-FFF2-40B4-BE49-F238E27FC236}">
                  <a16:creationId xmlns:a16="http://schemas.microsoft.com/office/drawing/2014/main" id="{87964D05-30E3-4567-8865-99EA62F8CD27}"/>
                </a:ext>
              </a:extLst>
            </p:cNvPr>
            <p:cNvSpPr/>
            <p:nvPr/>
          </p:nvSpPr>
          <p:spPr>
            <a:xfrm>
              <a:off x="3281964" y="8390778"/>
              <a:ext cx="245976" cy="58840"/>
            </a:xfrm>
            <a:custGeom>
              <a:avLst/>
              <a:gdLst>
                <a:gd name="connsiteX0" fmla="*/ 1832 w 245976"/>
                <a:gd name="connsiteY0" fmla="*/ 7647 h 58840"/>
                <a:gd name="connsiteX1" fmla="*/ 1832 w 245976"/>
                <a:gd name="connsiteY1" fmla="*/ 12534 h 58840"/>
                <a:gd name="connsiteX2" fmla="*/ 243716 w 245976"/>
                <a:gd name="connsiteY2" fmla="*/ 17420 h 58840"/>
                <a:gd name="connsiteX3" fmla="*/ 231500 w 245976"/>
                <a:gd name="connsiteY3" fmla="*/ 318 h 58840"/>
                <a:gd name="connsiteX4" fmla="*/ 1832 w 245976"/>
                <a:gd name="connsiteY4" fmla="*/ 7647 h 5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5976" h="58840">
                  <a:moveTo>
                    <a:pt x="1832" y="7647"/>
                  </a:moveTo>
                  <a:cubicBezTo>
                    <a:pt x="-611" y="7647"/>
                    <a:pt x="-611" y="10091"/>
                    <a:pt x="1832" y="12534"/>
                  </a:cubicBezTo>
                  <a:cubicBezTo>
                    <a:pt x="80017" y="58956"/>
                    <a:pt x="167975" y="85832"/>
                    <a:pt x="243716" y="17420"/>
                  </a:cubicBezTo>
                  <a:cubicBezTo>
                    <a:pt x="251046" y="10091"/>
                    <a:pt x="238830" y="-2126"/>
                    <a:pt x="231500" y="318"/>
                  </a:cubicBezTo>
                  <a:cubicBezTo>
                    <a:pt x="153315" y="12534"/>
                    <a:pt x="82460" y="22307"/>
                    <a:pt x="1832" y="7647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52" name="Freeform: Shape 3551">
              <a:extLst>
                <a:ext uri="{FF2B5EF4-FFF2-40B4-BE49-F238E27FC236}">
                  <a16:creationId xmlns:a16="http://schemas.microsoft.com/office/drawing/2014/main" id="{E7D3D292-34CC-4799-B223-8A26ACBDB363}"/>
                </a:ext>
              </a:extLst>
            </p:cNvPr>
            <p:cNvSpPr/>
            <p:nvPr/>
          </p:nvSpPr>
          <p:spPr>
            <a:xfrm>
              <a:off x="2774584" y="7780729"/>
              <a:ext cx="453115" cy="138815"/>
            </a:xfrm>
            <a:custGeom>
              <a:avLst/>
              <a:gdLst>
                <a:gd name="connsiteX0" fmla="*/ 238009 w 453115"/>
                <a:gd name="connsiteY0" fmla="*/ 6879 h 138815"/>
                <a:gd name="connsiteX1" fmla="*/ 125619 w 453115"/>
                <a:gd name="connsiteY1" fmla="*/ 55744 h 138815"/>
                <a:gd name="connsiteX2" fmla="*/ 1012 w 453115"/>
                <a:gd name="connsiteY2" fmla="*/ 133929 h 138815"/>
                <a:gd name="connsiteX3" fmla="*/ 3455 w 453115"/>
                <a:gd name="connsiteY3" fmla="*/ 138815 h 138815"/>
                <a:gd name="connsiteX4" fmla="*/ 106072 w 453115"/>
                <a:gd name="connsiteY4" fmla="*/ 119270 h 138815"/>
                <a:gd name="connsiteX5" fmla="*/ 208690 w 453115"/>
                <a:gd name="connsiteY5" fmla="*/ 82621 h 138815"/>
                <a:gd name="connsiteX6" fmla="*/ 445687 w 453115"/>
                <a:gd name="connsiteY6" fmla="*/ 82621 h 138815"/>
                <a:gd name="connsiteX7" fmla="*/ 450574 w 453115"/>
                <a:gd name="connsiteY7" fmla="*/ 72848 h 138815"/>
                <a:gd name="connsiteX8" fmla="*/ 238009 w 453115"/>
                <a:gd name="connsiteY8" fmla="*/ 6879 h 138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115" h="138815">
                  <a:moveTo>
                    <a:pt x="238009" y="6879"/>
                  </a:moveTo>
                  <a:cubicBezTo>
                    <a:pt x="196474" y="16652"/>
                    <a:pt x="159825" y="26426"/>
                    <a:pt x="125619" y="55744"/>
                  </a:cubicBezTo>
                  <a:cubicBezTo>
                    <a:pt x="88970" y="87507"/>
                    <a:pt x="44991" y="114383"/>
                    <a:pt x="1012" y="133929"/>
                  </a:cubicBezTo>
                  <a:cubicBezTo>
                    <a:pt x="-1431" y="136373"/>
                    <a:pt x="1012" y="138815"/>
                    <a:pt x="3455" y="138815"/>
                  </a:cubicBezTo>
                  <a:cubicBezTo>
                    <a:pt x="37661" y="133929"/>
                    <a:pt x="74310" y="126599"/>
                    <a:pt x="106072" y="119270"/>
                  </a:cubicBezTo>
                  <a:cubicBezTo>
                    <a:pt x="140278" y="111940"/>
                    <a:pt x="174484" y="92393"/>
                    <a:pt x="208690" y="82621"/>
                  </a:cubicBezTo>
                  <a:cubicBezTo>
                    <a:pt x="286875" y="60631"/>
                    <a:pt x="367503" y="43528"/>
                    <a:pt x="445687" y="82621"/>
                  </a:cubicBezTo>
                  <a:cubicBezTo>
                    <a:pt x="453017" y="85064"/>
                    <a:pt x="455460" y="77734"/>
                    <a:pt x="450574" y="72848"/>
                  </a:cubicBezTo>
                  <a:cubicBezTo>
                    <a:pt x="394378" y="1993"/>
                    <a:pt x="321080" y="-10223"/>
                    <a:pt x="238009" y="6879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553" name="Graphic 288613">
            <a:extLst>
              <a:ext uri="{FF2B5EF4-FFF2-40B4-BE49-F238E27FC236}">
                <a16:creationId xmlns:a16="http://schemas.microsoft.com/office/drawing/2014/main" id="{1E3CF7CB-B009-434C-A819-8BD39325F5F3}"/>
              </a:ext>
            </a:extLst>
          </p:cNvPr>
          <p:cNvGrpSpPr/>
          <p:nvPr/>
        </p:nvGrpSpPr>
        <p:grpSpPr>
          <a:xfrm>
            <a:off x="10475293" y="5359929"/>
            <a:ext cx="1945308" cy="1802871"/>
            <a:chOff x="10428296" y="6883466"/>
            <a:chExt cx="2304573" cy="1926515"/>
          </a:xfrm>
        </p:grpSpPr>
        <p:sp>
          <p:nvSpPr>
            <p:cNvPr id="3554" name="Freeform: Shape 3553">
              <a:extLst>
                <a:ext uri="{FF2B5EF4-FFF2-40B4-BE49-F238E27FC236}">
                  <a16:creationId xmlns:a16="http://schemas.microsoft.com/office/drawing/2014/main" id="{D5BA7370-2A4A-473D-A4DB-FB1DB51AB705}"/>
                </a:ext>
              </a:extLst>
            </p:cNvPr>
            <p:cNvSpPr/>
            <p:nvPr/>
          </p:nvSpPr>
          <p:spPr>
            <a:xfrm>
              <a:off x="10430988" y="6883466"/>
              <a:ext cx="2301880" cy="1920182"/>
            </a:xfrm>
            <a:custGeom>
              <a:avLst/>
              <a:gdLst>
                <a:gd name="connsiteX0" fmla="*/ 1142822 w 2301880"/>
                <a:gd name="connsiteY0" fmla="*/ 1099604 h 1920182"/>
                <a:gd name="connsiteX1" fmla="*/ 1111060 w 2301880"/>
                <a:gd name="connsiteY1" fmla="*/ 1214438 h 1920182"/>
                <a:gd name="connsiteX2" fmla="*/ 1047534 w 2301880"/>
                <a:gd name="connsiteY2" fmla="*/ 1436776 h 1920182"/>
                <a:gd name="connsiteX3" fmla="*/ 1001112 w 2301880"/>
                <a:gd name="connsiteY3" fmla="*/ 1671329 h 1920182"/>
                <a:gd name="connsiteX4" fmla="*/ 1042648 w 2301880"/>
                <a:gd name="connsiteY4" fmla="*/ 1820368 h 1920182"/>
                <a:gd name="connsiteX5" fmla="*/ 1174584 w 2301880"/>
                <a:gd name="connsiteY5" fmla="*/ 1720194 h 1920182"/>
                <a:gd name="connsiteX6" fmla="*/ 1216120 w 2301880"/>
                <a:gd name="connsiteY6" fmla="*/ 1627350 h 1920182"/>
                <a:gd name="connsiteX7" fmla="*/ 1233223 w 2301880"/>
                <a:gd name="connsiteY7" fmla="*/ 1524733 h 1920182"/>
                <a:gd name="connsiteX8" fmla="*/ 1242995 w 2301880"/>
                <a:gd name="connsiteY8" fmla="*/ 1292622 h 1920182"/>
                <a:gd name="connsiteX9" fmla="*/ 1242995 w 2301880"/>
                <a:gd name="connsiteY9" fmla="*/ 1165573 h 1920182"/>
                <a:gd name="connsiteX10" fmla="*/ 1247882 w 2301880"/>
                <a:gd name="connsiteY10" fmla="*/ 1116707 h 1920182"/>
                <a:gd name="connsiteX11" fmla="*/ 1252769 w 2301880"/>
                <a:gd name="connsiteY11" fmla="*/ 1080058 h 1920182"/>
                <a:gd name="connsiteX12" fmla="*/ 1289418 w 2301880"/>
                <a:gd name="connsiteY12" fmla="*/ 1072728 h 1920182"/>
                <a:gd name="connsiteX13" fmla="*/ 1318737 w 2301880"/>
                <a:gd name="connsiteY13" fmla="*/ 1268189 h 1920182"/>
                <a:gd name="connsiteX14" fmla="*/ 1301634 w 2301880"/>
                <a:gd name="connsiteY14" fmla="*/ 1561382 h 1920182"/>
                <a:gd name="connsiteX15" fmla="*/ 1291861 w 2301880"/>
                <a:gd name="connsiteY15" fmla="*/ 1739741 h 1920182"/>
                <a:gd name="connsiteX16" fmla="*/ 1308964 w 2301880"/>
                <a:gd name="connsiteY16" fmla="*/ 1869234 h 1920182"/>
                <a:gd name="connsiteX17" fmla="*/ 1401808 w 2301880"/>
                <a:gd name="connsiteY17" fmla="*/ 1905883 h 1920182"/>
                <a:gd name="connsiteX18" fmla="*/ 1475106 w 2301880"/>
                <a:gd name="connsiteY18" fmla="*/ 1703092 h 1920182"/>
                <a:gd name="connsiteX19" fmla="*/ 1431127 w 2301880"/>
                <a:gd name="connsiteY19" fmla="*/ 1448992 h 1920182"/>
                <a:gd name="connsiteX20" fmla="*/ 1414024 w 2301880"/>
                <a:gd name="connsiteY20" fmla="*/ 1383023 h 1920182"/>
                <a:gd name="connsiteX21" fmla="*/ 1389591 w 2301880"/>
                <a:gd name="connsiteY21" fmla="*/ 1194891 h 1920182"/>
                <a:gd name="connsiteX22" fmla="*/ 1416468 w 2301880"/>
                <a:gd name="connsiteY22" fmla="*/ 1087388 h 1920182"/>
                <a:gd name="connsiteX23" fmla="*/ 1492209 w 2301880"/>
                <a:gd name="connsiteY23" fmla="*/ 1114264 h 1920182"/>
                <a:gd name="connsiteX24" fmla="*/ 1531301 w 2301880"/>
                <a:gd name="connsiteY24" fmla="*/ 1329271 h 1920182"/>
                <a:gd name="connsiteX25" fmla="*/ 1514199 w 2301880"/>
                <a:gd name="connsiteY25" fmla="*/ 1414786 h 1920182"/>
                <a:gd name="connsiteX26" fmla="*/ 1504425 w 2301880"/>
                <a:gd name="connsiteY26" fmla="*/ 1478311 h 1920182"/>
                <a:gd name="connsiteX27" fmla="*/ 1533745 w 2301880"/>
                <a:gd name="connsiteY27" fmla="*/ 1492971 h 1920182"/>
                <a:gd name="connsiteX28" fmla="*/ 1580166 w 2301880"/>
                <a:gd name="connsiteY28" fmla="*/ 1422116 h 1920182"/>
                <a:gd name="connsiteX29" fmla="*/ 1607043 w 2301880"/>
                <a:gd name="connsiteY29" fmla="*/ 1400127 h 1920182"/>
                <a:gd name="connsiteX30" fmla="*/ 1611930 w 2301880"/>
                <a:gd name="connsiteY30" fmla="*/ 1434332 h 1920182"/>
                <a:gd name="connsiteX31" fmla="*/ 1580166 w 2301880"/>
                <a:gd name="connsiteY31" fmla="*/ 1522290 h 1920182"/>
                <a:gd name="connsiteX32" fmla="*/ 1533745 w 2301880"/>
                <a:gd name="connsiteY32" fmla="*/ 1620021 h 1920182"/>
                <a:gd name="connsiteX33" fmla="*/ 1501983 w 2301880"/>
                <a:gd name="connsiteY33" fmla="*/ 1688432 h 1920182"/>
                <a:gd name="connsiteX34" fmla="*/ 1492209 w 2301880"/>
                <a:gd name="connsiteY34" fmla="*/ 1756843 h 1920182"/>
                <a:gd name="connsiteX35" fmla="*/ 1516642 w 2301880"/>
                <a:gd name="connsiteY35" fmla="*/ 1810596 h 1920182"/>
                <a:gd name="connsiteX36" fmla="*/ 1619259 w 2301880"/>
                <a:gd name="connsiteY36" fmla="*/ 1712865 h 1920182"/>
                <a:gd name="connsiteX37" fmla="*/ 1631476 w 2301880"/>
                <a:gd name="connsiteY37" fmla="*/ 1654226 h 1920182"/>
                <a:gd name="connsiteX38" fmla="*/ 1665681 w 2301880"/>
                <a:gd name="connsiteY38" fmla="*/ 1663999 h 1920182"/>
                <a:gd name="connsiteX39" fmla="*/ 1660795 w 2301880"/>
                <a:gd name="connsiteY39" fmla="*/ 1756843 h 1920182"/>
                <a:gd name="connsiteX40" fmla="*/ 1675454 w 2301880"/>
                <a:gd name="connsiteY40" fmla="*/ 1886337 h 1920182"/>
                <a:gd name="connsiteX41" fmla="*/ 1758526 w 2301880"/>
                <a:gd name="connsiteY41" fmla="*/ 1910770 h 1920182"/>
                <a:gd name="connsiteX42" fmla="*/ 1807391 w 2301880"/>
                <a:gd name="connsiteY42" fmla="*/ 1803266 h 1920182"/>
                <a:gd name="connsiteX43" fmla="*/ 1790288 w 2301880"/>
                <a:gd name="connsiteY43" fmla="*/ 1661556 h 1920182"/>
                <a:gd name="connsiteX44" fmla="*/ 1721877 w 2301880"/>
                <a:gd name="connsiteY44" fmla="*/ 1505187 h 1920182"/>
                <a:gd name="connsiteX45" fmla="*/ 1743865 w 2301880"/>
                <a:gd name="connsiteY45" fmla="*/ 1483198 h 1920182"/>
                <a:gd name="connsiteX46" fmla="*/ 1756082 w 2301880"/>
                <a:gd name="connsiteY46" fmla="*/ 1492971 h 1920182"/>
                <a:gd name="connsiteX47" fmla="*/ 1773185 w 2301880"/>
                <a:gd name="connsiteY47" fmla="*/ 1507630 h 1920182"/>
                <a:gd name="connsiteX48" fmla="*/ 1800060 w 2301880"/>
                <a:gd name="connsiteY48" fmla="*/ 1497857 h 1920182"/>
                <a:gd name="connsiteX49" fmla="*/ 1775628 w 2301880"/>
                <a:gd name="connsiteY49" fmla="*/ 1417229 h 1920182"/>
                <a:gd name="connsiteX50" fmla="*/ 1660795 w 2301880"/>
                <a:gd name="connsiteY50" fmla="*/ 1299952 h 1920182"/>
                <a:gd name="connsiteX51" fmla="*/ 1616815 w 2301880"/>
                <a:gd name="connsiteY51" fmla="*/ 1229098 h 1920182"/>
                <a:gd name="connsiteX52" fmla="*/ 1680341 w 2301880"/>
                <a:gd name="connsiteY52" fmla="*/ 1253530 h 1920182"/>
                <a:gd name="connsiteX53" fmla="*/ 1704774 w 2301880"/>
                <a:gd name="connsiteY53" fmla="*/ 1260860 h 1920182"/>
                <a:gd name="connsiteX54" fmla="*/ 1721877 w 2301880"/>
                <a:gd name="connsiteY54" fmla="*/ 1224211 h 1920182"/>
                <a:gd name="connsiteX55" fmla="*/ 1658351 w 2301880"/>
                <a:gd name="connsiteY55" fmla="*/ 1158242 h 1920182"/>
                <a:gd name="connsiteX56" fmla="*/ 1553291 w 2301880"/>
                <a:gd name="connsiteY56" fmla="*/ 1087388 h 1920182"/>
                <a:gd name="connsiteX57" fmla="*/ 1489766 w 2301880"/>
                <a:gd name="connsiteY57" fmla="*/ 1021420 h 1920182"/>
                <a:gd name="connsiteX58" fmla="*/ 1558178 w 2301880"/>
                <a:gd name="connsiteY58" fmla="*/ 974997 h 1920182"/>
                <a:gd name="connsiteX59" fmla="*/ 1638805 w 2301880"/>
                <a:gd name="connsiteY59" fmla="*/ 1001873 h 1920182"/>
                <a:gd name="connsiteX60" fmla="*/ 1800060 w 2301880"/>
                <a:gd name="connsiteY60" fmla="*/ 1067842 h 1920182"/>
                <a:gd name="connsiteX61" fmla="*/ 1836709 w 2301880"/>
                <a:gd name="connsiteY61" fmla="*/ 1023862 h 1920182"/>
                <a:gd name="connsiteX62" fmla="*/ 1817164 w 2301880"/>
                <a:gd name="connsiteY62" fmla="*/ 1006760 h 1920182"/>
                <a:gd name="connsiteX63" fmla="*/ 1780514 w 2301880"/>
                <a:gd name="connsiteY63" fmla="*/ 979884 h 1920182"/>
                <a:gd name="connsiteX64" fmla="*/ 1804947 w 2301880"/>
                <a:gd name="connsiteY64" fmla="*/ 974997 h 1920182"/>
                <a:gd name="connsiteX65" fmla="*/ 1831824 w 2301880"/>
                <a:gd name="connsiteY65" fmla="*/ 984771 h 1920182"/>
                <a:gd name="connsiteX66" fmla="*/ 1902678 w 2301880"/>
                <a:gd name="connsiteY66" fmla="*/ 1014090 h 1920182"/>
                <a:gd name="connsiteX67" fmla="*/ 2044387 w 2301880"/>
                <a:gd name="connsiteY67" fmla="*/ 1045852 h 1920182"/>
                <a:gd name="connsiteX68" fmla="*/ 2024841 w 2301880"/>
                <a:gd name="connsiteY68" fmla="*/ 984771 h 1920182"/>
                <a:gd name="connsiteX69" fmla="*/ 2002853 w 2301880"/>
                <a:gd name="connsiteY69" fmla="*/ 972554 h 1920182"/>
                <a:gd name="connsiteX70" fmla="*/ 1980863 w 2301880"/>
                <a:gd name="connsiteY70" fmla="*/ 933462 h 1920182"/>
                <a:gd name="connsiteX71" fmla="*/ 2007738 w 2301880"/>
                <a:gd name="connsiteY71" fmla="*/ 926132 h 1920182"/>
                <a:gd name="connsiteX72" fmla="*/ 2066377 w 2301880"/>
                <a:gd name="connsiteY72" fmla="*/ 928575 h 1920182"/>
                <a:gd name="connsiteX73" fmla="*/ 2252065 w 2301880"/>
                <a:gd name="connsiteY73" fmla="*/ 926132 h 1920182"/>
                <a:gd name="connsiteX74" fmla="*/ 2298488 w 2301880"/>
                <a:gd name="connsiteY74" fmla="*/ 821071 h 1920182"/>
                <a:gd name="connsiteX75" fmla="*/ 2242293 w 2301880"/>
                <a:gd name="connsiteY75" fmla="*/ 762433 h 1920182"/>
                <a:gd name="connsiteX76" fmla="*/ 2159221 w 2301880"/>
                <a:gd name="connsiteY76" fmla="*/ 745330 h 1920182"/>
                <a:gd name="connsiteX77" fmla="*/ 2090810 w 2301880"/>
                <a:gd name="connsiteY77" fmla="*/ 750217 h 1920182"/>
                <a:gd name="connsiteX78" fmla="*/ 2041945 w 2301880"/>
                <a:gd name="connsiteY78" fmla="*/ 752660 h 1920182"/>
                <a:gd name="connsiteX79" fmla="*/ 2093253 w 2301880"/>
                <a:gd name="connsiteY79" fmla="*/ 723341 h 1920182"/>
                <a:gd name="connsiteX80" fmla="*/ 2098140 w 2301880"/>
                <a:gd name="connsiteY80" fmla="*/ 720897 h 1920182"/>
                <a:gd name="connsiteX81" fmla="*/ 2139675 w 2301880"/>
                <a:gd name="connsiteY81" fmla="*/ 706237 h 1920182"/>
                <a:gd name="connsiteX82" fmla="*/ 2203200 w 2301880"/>
                <a:gd name="connsiteY82" fmla="*/ 662259 h 1920182"/>
                <a:gd name="connsiteX83" fmla="*/ 2220303 w 2301880"/>
                <a:gd name="connsiteY83" fmla="*/ 559641 h 1920182"/>
                <a:gd name="connsiteX84" fmla="*/ 2120130 w 2301880"/>
                <a:gd name="connsiteY84" fmla="*/ 552312 h 1920182"/>
                <a:gd name="connsiteX85" fmla="*/ 2063935 w 2301880"/>
                <a:gd name="connsiteY85" fmla="*/ 608507 h 1920182"/>
                <a:gd name="connsiteX86" fmla="*/ 1858699 w 2301880"/>
                <a:gd name="connsiteY86" fmla="*/ 779535 h 1920182"/>
                <a:gd name="connsiteX87" fmla="*/ 1587497 w 2301880"/>
                <a:gd name="connsiteY87" fmla="*/ 865050 h 1920182"/>
                <a:gd name="connsiteX88" fmla="*/ 1499538 w 2301880"/>
                <a:gd name="connsiteY88" fmla="*/ 877266 h 1920182"/>
                <a:gd name="connsiteX89" fmla="*/ 1409137 w 2301880"/>
                <a:gd name="connsiteY89" fmla="*/ 867493 h 1920182"/>
                <a:gd name="connsiteX90" fmla="*/ 1445786 w 2301880"/>
                <a:gd name="connsiteY90" fmla="*/ 816185 h 1920182"/>
                <a:gd name="connsiteX91" fmla="*/ 1511755 w 2301880"/>
                <a:gd name="connsiteY91" fmla="*/ 769763 h 1920182"/>
                <a:gd name="connsiteX92" fmla="*/ 1516642 w 2301880"/>
                <a:gd name="connsiteY92" fmla="*/ 764876 h 1920182"/>
                <a:gd name="connsiteX93" fmla="*/ 1585053 w 2301880"/>
                <a:gd name="connsiteY93" fmla="*/ 718454 h 1920182"/>
                <a:gd name="connsiteX94" fmla="*/ 1687671 w 2301880"/>
                <a:gd name="connsiteY94" fmla="*/ 652486 h 1920182"/>
                <a:gd name="connsiteX95" fmla="*/ 1748752 w 2301880"/>
                <a:gd name="connsiteY95" fmla="*/ 613393 h 1920182"/>
                <a:gd name="connsiteX96" fmla="*/ 1939327 w 2301880"/>
                <a:gd name="connsiteY96" fmla="*/ 515663 h 1920182"/>
                <a:gd name="connsiteX97" fmla="*/ 2017512 w 2301880"/>
                <a:gd name="connsiteY97" fmla="*/ 366623 h 1920182"/>
                <a:gd name="connsiteX98" fmla="*/ 2000409 w 2301880"/>
                <a:gd name="connsiteY98" fmla="*/ 332417 h 1920182"/>
                <a:gd name="connsiteX99" fmla="*/ 1951543 w 2301880"/>
                <a:gd name="connsiteY99" fmla="*/ 300655 h 1920182"/>
                <a:gd name="connsiteX100" fmla="*/ 1941771 w 2301880"/>
                <a:gd name="connsiteY100" fmla="*/ 300655 h 1920182"/>
                <a:gd name="connsiteX101" fmla="*/ 1814721 w 2301880"/>
                <a:gd name="connsiteY101" fmla="*/ 334861 h 1920182"/>
                <a:gd name="connsiteX102" fmla="*/ 1695000 w 2301880"/>
                <a:gd name="connsiteY102" fmla="*/ 437478 h 1920182"/>
                <a:gd name="connsiteX103" fmla="*/ 1575281 w 2301880"/>
                <a:gd name="connsiteY103" fmla="*/ 591404 h 1920182"/>
                <a:gd name="connsiteX104" fmla="*/ 1514199 w 2301880"/>
                <a:gd name="connsiteY104" fmla="*/ 659815 h 1920182"/>
                <a:gd name="connsiteX105" fmla="*/ 1472663 w 2301880"/>
                <a:gd name="connsiteY105" fmla="*/ 701351 h 1920182"/>
                <a:gd name="connsiteX106" fmla="*/ 1455560 w 2301880"/>
                <a:gd name="connsiteY106" fmla="*/ 718454 h 1920182"/>
                <a:gd name="connsiteX107" fmla="*/ 1340726 w 2301880"/>
                <a:gd name="connsiteY107" fmla="*/ 799082 h 1920182"/>
                <a:gd name="connsiteX108" fmla="*/ 1311406 w 2301880"/>
                <a:gd name="connsiteY108" fmla="*/ 759990 h 1920182"/>
                <a:gd name="connsiteX109" fmla="*/ 1357829 w 2301880"/>
                <a:gd name="connsiteY109" fmla="*/ 691578 h 1920182"/>
                <a:gd name="connsiteX110" fmla="*/ 1404252 w 2301880"/>
                <a:gd name="connsiteY110" fmla="*/ 632939 h 1920182"/>
                <a:gd name="connsiteX111" fmla="*/ 1404252 w 2301880"/>
                <a:gd name="connsiteY111" fmla="*/ 632939 h 1920182"/>
                <a:gd name="connsiteX112" fmla="*/ 1511755 w 2301880"/>
                <a:gd name="connsiteY112" fmla="*/ 513219 h 1920182"/>
                <a:gd name="connsiteX113" fmla="*/ 1665681 w 2301880"/>
                <a:gd name="connsiteY113" fmla="*/ 369066 h 1920182"/>
                <a:gd name="connsiteX114" fmla="*/ 1763411 w 2301880"/>
                <a:gd name="connsiteY114" fmla="*/ 220027 h 1920182"/>
                <a:gd name="connsiteX115" fmla="*/ 1734093 w 2301880"/>
                <a:gd name="connsiteY115" fmla="*/ 154059 h 1920182"/>
                <a:gd name="connsiteX116" fmla="*/ 1648579 w 2301880"/>
                <a:gd name="connsiteY116" fmla="*/ 144285 h 1920182"/>
                <a:gd name="connsiteX117" fmla="*/ 1531301 w 2301880"/>
                <a:gd name="connsiteY117" fmla="*/ 224914 h 1920182"/>
                <a:gd name="connsiteX118" fmla="*/ 1458003 w 2301880"/>
                <a:gd name="connsiteY118" fmla="*/ 354407 h 1920182"/>
                <a:gd name="connsiteX119" fmla="*/ 1428685 w 2301880"/>
                <a:gd name="connsiteY119" fmla="*/ 405716 h 1920182"/>
                <a:gd name="connsiteX120" fmla="*/ 1355386 w 2301880"/>
                <a:gd name="connsiteY120" fmla="*/ 525436 h 1920182"/>
                <a:gd name="connsiteX121" fmla="*/ 1257656 w 2301880"/>
                <a:gd name="connsiteY121" fmla="*/ 652486 h 1920182"/>
                <a:gd name="connsiteX122" fmla="*/ 1203903 w 2301880"/>
                <a:gd name="connsiteY122" fmla="*/ 694021 h 1920182"/>
                <a:gd name="connsiteX123" fmla="*/ 1164810 w 2301880"/>
                <a:gd name="connsiteY123" fmla="*/ 588961 h 1920182"/>
                <a:gd name="connsiteX124" fmla="*/ 1201459 w 2301880"/>
                <a:gd name="connsiteY124" fmla="*/ 483900 h 1920182"/>
                <a:gd name="connsiteX125" fmla="*/ 1291861 w 2301880"/>
                <a:gd name="connsiteY125" fmla="*/ 303098 h 1920182"/>
                <a:gd name="connsiteX126" fmla="*/ 1269872 w 2301880"/>
                <a:gd name="connsiteY126" fmla="*/ 12349 h 1920182"/>
                <a:gd name="connsiteX127" fmla="*/ 1162368 w 2301880"/>
                <a:gd name="connsiteY127" fmla="*/ 70987 h 1920182"/>
                <a:gd name="connsiteX128" fmla="*/ 1137935 w 2301880"/>
                <a:gd name="connsiteY128" fmla="*/ 249346 h 1920182"/>
                <a:gd name="connsiteX129" fmla="*/ 1125719 w 2301880"/>
                <a:gd name="connsiteY129" fmla="*/ 373953 h 1920182"/>
                <a:gd name="connsiteX130" fmla="*/ 1108615 w 2301880"/>
                <a:gd name="connsiteY130" fmla="*/ 483900 h 1920182"/>
                <a:gd name="connsiteX131" fmla="*/ 1076853 w 2301880"/>
                <a:gd name="connsiteY131" fmla="*/ 576744 h 1920182"/>
                <a:gd name="connsiteX132" fmla="*/ 1013328 w 2301880"/>
                <a:gd name="connsiteY132" fmla="*/ 618280 h 1920182"/>
                <a:gd name="connsiteX133" fmla="*/ 1005998 w 2301880"/>
                <a:gd name="connsiteY133" fmla="*/ 483900 h 1920182"/>
                <a:gd name="connsiteX134" fmla="*/ 1030431 w 2301880"/>
                <a:gd name="connsiteY134" fmla="*/ 351963 h 1920182"/>
                <a:gd name="connsiteX135" fmla="*/ 1052420 w 2301880"/>
                <a:gd name="connsiteY135" fmla="*/ 75874 h 1920182"/>
                <a:gd name="connsiteX136" fmla="*/ 974236 w 2301880"/>
                <a:gd name="connsiteY136" fmla="*/ 133 h 1920182"/>
                <a:gd name="connsiteX137" fmla="*/ 898495 w 2301880"/>
                <a:gd name="connsiteY137" fmla="*/ 58771 h 1920182"/>
                <a:gd name="connsiteX138" fmla="*/ 910711 w 2301880"/>
                <a:gd name="connsiteY138" fmla="*/ 325088 h 1920182"/>
                <a:gd name="connsiteX139" fmla="*/ 927814 w 2301880"/>
                <a:gd name="connsiteY139" fmla="*/ 498559 h 1920182"/>
                <a:gd name="connsiteX140" fmla="*/ 903381 w 2301880"/>
                <a:gd name="connsiteY140" fmla="*/ 530322 h 1920182"/>
                <a:gd name="connsiteX141" fmla="*/ 854515 w 2301880"/>
                <a:gd name="connsiteY141" fmla="*/ 508333 h 1920182"/>
                <a:gd name="connsiteX142" fmla="*/ 837413 w 2301880"/>
                <a:gd name="connsiteY142" fmla="*/ 432592 h 1920182"/>
                <a:gd name="connsiteX143" fmla="*/ 844743 w 2301880"/>
                <a:gd name="connsiteY143" fmla="*/ 342190 h 1920182"/>
                <a:gd name="connsiteX144" fmla="*/ 854515 w 2301880"/>
                <a:gd name="connsiteY144" fmla="*/ 242016 h 1920182"/>
                <a:gd name="connsiteX145" fmla="*/ 837413 w 2301880"/>
                <a:gd name="connsiteY145" fmla="*/ 95420 h 1920182"/>
                <a:gd name="connsiteX146" fmla="*/ 820310 w 2301880"/>
                <a:gd name="connsiteY146" fmla="*/ 66101 h 1920182"/>
                <a:gd name="connsiteX147" fmla="*/ 747012 w 2301880"/>
                <a:gd name="connsiteY147" fmla="*/ 14792 h 1920182"/>
                <a:gd name="connsiteX148" fmla="*/ 722579 w 2301880"/>
                <a:gd name="connsiteY148" fmla="*/ 19679 h 1920182"/>
                <a:gd name="connsiteX149" fmla="*/ 673714 w 2301880"/>
                <a:gd name="connsiteY149" fmla="*/ 92977 h 1920182"/>
                <a:gd name="connsiteX150" fmla="*/ 705476 w 2301880"/>
                <a:gd name="connsiteY150" fmla="*/ 259119 h 1920182"/>
                <a:gd name="connsiteX151" fmla="*/ 764115 w 2301880"/>
                <a:gd name="connsiteY151" fmla="*/ 447251 h 1920182"/>
                <a:gd name="connsiteX152" fmla="*/ 766558 w 2301880"/>
                <a:gd name="connsiteY152" fmla="*/ 515663 h 1920182"/>
                <a:gd name="connsiteX153" fmla="*/ 690817 w 2301880"/>
                <a:gd name="connsiteY153" fmla="*/ 479014 h 1920182"/>
                <a:gd name="connsiteX154" fmla="*/ 651724 w 2301880"/>
                <a:gd name="connsiteY154" fmla="*/ 354407 h 1920182"/>
                <a:gd name="connsiteX155" fmla="*/ 583312 w 2301880"/>
                <a:gd name="connsiteY155" fmla="*/ 90534 h 1920182"/>
                <a:gd name="connsiteX156" fmla="*/ 522231 w 2301880"/>
                <a:gd name="connsiteY156" fmla="*/ 53885 h 1920182"/>
                <a:gd name="connsiteX157" fmla="*/ 451376 w 2301880"/>
                <a:gd name="connsiteY157" fmla="*/ 85647 h 1920182"/>
                <a:gd name="connsiteX158" fmla="*/ 536890 w 2301880"/>
                <a:gd name="connsiteY158" fmla="*/ 295768 h 1920182"/>
                <a:gd name="connsiteX159" fmla="*/ 578426 w 2301880"/>
                <a:gd name="connsiteY159" fmla="*/ 425261 h 1920182"/>
                <a:gd name="connsiteX160" fmla="*/ 458706 w 2301880"/>
                <a:gd name="connsiteY160" fmla="*/ 395943 h 1920182"/>
                <a:gd name="connsiteX161" fmla="*/ 226596 w 2301880"/>
                <a:gd name="connsiteY161" fmla="*/ 193151 h 1920182"/>
                <a:gd name="connsiteX162" fmla="*/ 26247 w 2301880"/>
                <a:gd name="connsiteY162" fmla="*/ 190708 h 1920182"/>
                <a:gd name="connsiteX163" fmla="*/ 45793 w 2301880"/>
                <a:gd name="connsiteY163" fmla="*/ 337304 h 1920182"/>
                <a:gd name="connsiteX164" fmla="*/ 170400 w 2301880"/>
                <a:gd name="connsiteY164" fmla="*/ 427705 h 1920182"/>
                <a:gd name="connsiteX165" fmla="*/ 368305 w 2301880"/>
                <a:gd name="connsiteY165" fmla="*/ 505890 h 1920182"/>
                <a:gd name="connsiteX166" fmla="*/ 480696 w 2301880"/>
                <a:gd name="connsiteY166" fmla="*/ 532766 h 1920182"/>
                <a:gd name="connsiteX167" fmla="*/ 532004 w 2301880"/>
                <a:gd name="connsiteY167" fmla="*/ 549868 h 1920182"/>
                <a:gd name="connsiteX168" fmla="*/ 566210 w 2301880"/>
                <a:gd name="connsiteY168" fmla="*/ 586517 h 1920182"/>
                <a:gd name="connsiteX169" fmla="*/ 539334 w 2301880"/>
                <a:gd name="connsiteY169" fmla="*/ 598734 h 1920182"/>
                <a:gd name="connsiteX170" fmla="*/ 348759 w 2301880"/>
                <a:gd name="connsiteY170" fmla="*/ 610950 h 1920182"/>
                <a:gd name="connsiteX171" fmla="*/ 255914 w 2301880"/>
                <a:gd name="connsiteY171" fmla="*/ 613393 h 1920182"/>
                <a:gd name="connsiteX172" fmla="*/ 192389 w 2301880"/>
                <a:gd name="connsiteY172" fmla="*/ 662259 h 1920182"/>
                <a:gd name="connsiteX173" fmla="*/ 185060 w 2301880"/>
                <a:gd name="connsiteY173" fmla="*/ 738000 h 1920182"/>
                <a:gd name="connsiteX174" fmla="*/ 365862 w 2301880"/>
                <a:gd name="connsiteY174" fmla="*/ 786866 h 1920182"/>
                <a:gd name="connsiteX175" fmla="*/ 485582 w 2301880"/>
                <a:gd name="connsiteY175" fmla="*/ 740444 h 1920182"/>
                <a:gd name="connsiteX176" fmla="*/ 607745 w 2301880"/>
                <a:gd name="connsiteY176" fmla="*/ 686692 h 1920182"/>
                <a:gd name="connsiteX177" fmla="*/ 776331 w 2301880"/>
                <a:gd name="connsiteY177" fmla="*/ 711124 h 1920182"/>
                <a:gd name="connsiteX178" fmla="*/ 771444 w 2301880"/>
                <a:gd name="connsiteY178" fmla="*/ 735557 h 1920182"/>
                <a:gd name="connsiteX179" fmla="*/ 720136 w 2301880"/>
                <a:gd name="connsiteY179" fmla="*/ 772206 h 1920182"/>
                <a:gd name="connsiteX180" fmla="*/ 610189 w 2301880"/>
                <a:gd name="connsiteY180" fmla="*/ 796639 h 1920182"/>
                <a:gd name="connsiteX181" fmla="*/ 385408 w 2301880"/>
                <a:gd name="connsiteY181" fmla="*/ 852834 h 1920182"/>
                <a:gd name="connsiteX182" fmla="*/ 299894 w 2301880"/>
                <a:gd name="connsiteY182" fmla="*/ 957895 h 1920182"/>
                <a:gd name="connsiteX183" fmla="*/ 356089 w 2301880"/>
                <a:gd name="connsiteY183" fmla="*/ 1018976 h 1920182"/>
                <a:gd name="connsiteX184" fmla="*/ 529561 w 2301880"/>
                <a:gd name="connsiteY184" fmla="*/ 974997 h 1920182"/>
                <a:gd name="connsiteX185" fmla="*/ 698146 w 2301880"/>
                <a:gd name="connsiteY185" fmla="*/ 874824 h 1920182"/>
                <a:gd name="connsiteX186" fmla="*/ 788548 w 2301880"/>
                <a:gd name="connsiteY186" fmla="*/ 825958 h 1920182"/>
                <a:gd name="connsiteX187" fmla="*/ 837413 w 2301880"/>
                <a:gd name="connsiteY187" fmla="*/ 803968 h 1920182"/>
                <a:gd name="connsiteX188" fmla="*/ 881392 w 2301880"/>
                <a:gd name="connsiteY188" fmla="*/ 799082 h 1920182"/>
                <a:gd name="connsiteX189" fmla="*/ 898495 w 2301880"/>
                <a:gd name="connsiteY189" fmla="*/ 843061 h 1920182"/>
                <a:gd name="connsiteX190" fmla="*/ 876505 w 2301880"/>
                <a:gd name="connsiteY190" fmla="*/ 874824 h 1920182"/>
                <a:gd name="connsiteX191" fmla="*/ 781217 w 2301880"/>
                <a:gd name="connsiteY191" fmla="*/ 926132 h 1920182"/>
                <a:gd name="connsiteX192" fmla="*/ 610189 w 2301880"/>
                <a:gd name="connsiteY192" fmla="*/ 1006760 h 1920182"/>
                <a:gd name="connsiteX193" fmla="*/ 458706 w 2301880"/>
                <a:gd name="connsiteY193" fmla="*/ 1116707 h 1920182"/>
                <a:gd name="connsiteX194" fmla="*/ 444046 w 2301880"/>
                <a:gd name="connsiteY194" fmla="*/ 1243757 h 1920182"/>
                <a:gd name="connsiteX195" fmla="*/ 453819 w 2301880"/>
                <a:gd name="connsiteY195" fmla="*/ 1258416 h 1920182"/>
                <a:gd name="connsiteX196" fmla="*/ 578426 w 2301880"/>
                <a:gd name="connsiteY196" fmla="*/ 1260860 h 1920182"/>
                <a:gd name="connsiteX197" fmla="*/ 656611 w 2301880"/>
                <a:gd name="connsiteY197" fmla="*/ 1194891 h 1920182"/>
                <a:gd name="connsiteX198" fmla="*/ 725022 w 2301880"/>
                <a:gd name="connsiteY198" fmla="*/ 1136253 h 1920182"/>
                <a:gd name="connsiteX199" fmla="*/ 876505 w 2301880"/>
                <a:gd name="connsiteY199" fmla="*/ 989657 h 1920182"/>
                <a:gd name="connsiteX200" fmla="*/ 947360 w 2301880"/>
                <a:gd name="connsiteY200" fmla="*/ 923689 h 1920182"/>
                <a:gd name="connsiteX201" fmla="*/ 1027988 w 2301880"/>
                <a:gd name="connsiteY201" fmla="*/ 887040 h 1920182"/>
                <a:gd name="connsiteX202" fmla="*/ 1052420 w 2301880"/>
                <a:gd name="connsiteY202" fmla="*/ 923689 h 1920182"/>
                <a:gd name="connsiteX203" fmla="*/ 1020658 w 2301880"/>
                <a:gd name="connsiteY203" fmla="*/ 982327 h 1920182"/>
                <a:gd name="connsiteX204" fmla="*/ 935144 w 2301880"/>
                <a:gd name="connsiteY204" fmla="*/ 1072728 h 1920182"/>
                <a:gd name="connsiteX205" fmla="*/ 749455 w 2301880"/>
                <a:gd name="connsiteY205" fmla="*/ 1224211 h 1920182"/>
                <a:gd name="connsiteX206" fmla="*/ 644394 w 2301880"/>
                <a:gd name="connsiteY206" fmla="*/ 1536949 h 1920182"/>
                <a:gd name="connsiteX207" fmla="*/ 790990 w 2301880"/>
                <a:gd name="connsiteY207" fmla="*/ 1502743 h 1920182"/>
                <a:gd name="connsiteX208" fmla="*/ 861846 w 2301880"/>
                <a:gd name="connsiteY208" fmla="*/ 1422116 h 1920182"/>
                <a:gd name="connsiteX209" fmla="*/ 925370 w 2301880"/>
                <a:gd name="connsiteY209" fmla="*/ 1334158 h 1920182"/>
                <a:gd name="connsiteX210" fmla="*/ 1027988 w 2301880"/>
                <a:gd name="connsiteY210" fmla="*/ 1128924 h 1920182"/>
                <a:gd name="connsiteX211" fmla="*/ 1084183 w 2301880"/>
                <a:gd name="connsiteY211" fmla="*/ 1028749 h 1920182"/>
                <a:gd name="connsiteX212" fmla="*/ 1115945 w 2301880"/>
                <a:gd name="connsiteY212" fmla="*/ 987213 h 1920182"/>
                <a:gd name="connsiteX213" fmla="*/ 1147709 w 2301880"/>
                <a:gd name="connsiteY213" fmla="*/ 974997 h 1920182"/>
                <a:gd name="connsiteX214" fmla="*/ 1142822 w 2301880"/>
                <a:gd name="connsiteY214" fmla="*/ 1099604 h 1920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</a:cxnLst>
              <a:rect l="l" t="t" r="r" b="b"/>
              <a:pathLst>
                <a:path w="2301880" h="1920182">
                  <a:moveTo>
                    <a:pt x="1142822" y="1099604"/>
                  </a:moveTo>
                  <a:cubicBezTo>
                    <a:pt x="1133048" y="1138696"/>
                    <a:pt x="1123276" y="1177789"/>
                    <a:pt x="1111060" y="1214438"/>
                  </a:cubicBezTo>
                  <a:cubicBezTo>
                    <a:pt x="1084183" y="1287736"/>
                    <a:pt x="1069524" y="1363478"/>
                    <a:pt x="1047534" y="1436776"/>
                  </a:cubicBezTo>
                  <a:cubicBezTo>
                    <a:pt x="1025544" y="1512516"/>
                    <a:pt x="1010885" y="1593145"/>
                    <a:pt x="1001112" y="1671329"/>
                  </a:cubicBezTo>
                  <a:cubicBezTo>
                    <a:pt x="993782" y="1717752"/>
                    <a:pt x="986452" y="1798379"/>
                    <a:pt x="1042648" y="1820368"/>
                  </a:cubicBezTo>
                  <a:cubicBezTo>
                    <a:pt x="1098842" y="1842358"/>
                    <a:pt x="1152594" y="1756843"/>
                    <a:pt x="1174584" y="1720194"/>
                  </a:cubicBezTo>
                  <a:cubicBezTo>
                    <a:pt x="1191687" y="1690875"/>
                    <a:pt x="1206346" y="1661556"/>
                    <a:pt x="1216120" y="1627350"/>
                  </a:cubicBezTo>
                  <a:cubicBezTo>
                    <a:pt x="1223449" y="1593145"/>
                    <a:pt x="1228336" y="1558939"/>
                    <a:pt x="1233223" y="1524733"/>
                  </a:cubicBezTo>
                  <a:cubicBezTo>
                    <a:pt x="1247882" y="1448992"/>
                    <a:pt x="1242995" y="1368364"/>
                    <a:pt x="1242995" y="1292622"/>
                  </a:cubicBezTo>
                  <a:cubicBezTo>
                    <a:pt x="1242995" y="1251087"/>
                    <a:pt x="1240553" y="1207108"/>
                    <a:pt x="1242995" y="1165573"/>
                  </a:cubicBezTo>
                  <a:cubicBezTo>
                    <a:pt x="1245439" y="1148469"/>
                    <a:pt x="1245439" y="1131367"/>
                    <a:pt x="1247882" y="1116707"/>
                  </a:cubicBezTo>
                  <a:cubicBezTo>
                    <a:pt x="1247882" y="1104491"/>
                    <a:pt x="1250325" y="1092274"/>
                    <a:pt x="1252769" y="1080058"/>
                  </a:cubicBezTo>
                  <a:cubicBezTo>
                    <a:pt x="1257656" y="1062955"/>
                    <a:pt x="1277202" y="1062955"/>
                    <a:pt x="1289418" y="1072728"/>
                  </a:cubicBezTo>
                  <a:cubicBezTo>
                    <a:pt x="1326067" y="1124037"/>
                    <a:pt x="1318737" y="1209551"/>
                    <a:pt x="1318737" y="1268189"/>
                  </a:cubicBezTo>
                  <a:cubicBezTo>
                    <a:pt x="1318737" y="1365920"/>
                    <a:pt x="1308964" y="1463651"/>
                    <a:pt x="1301634" y="1561382"/>
                  </a:cubicBezTo>
                  <a:cubicBezTo>
                    <a:pt x="1296747" y="1620021"/>
                    <a:pt x="1294305" y="1681103"/>
                    <a:pt x="1291861" y="1739741"/>
                  </a:cubicBezTo>
                  <a:cubicBezTo>
                    <a:pt x="1289418" y="1783719"/>
                    <a:pt x="1286974" y="1830141"/>
                    <a:pt x="1308964" y="1869234"/>
                  </a:cubicBezTo>
                  <a:cubicBezTo>
                    <a:pt x="1328510" y="1903439"/>
                    <a:pt x="1362716" y="1927872"/>
                    <a:pt x="1401808" y="1905883"/>
                  </a:cubicBezTo>
                  <a:cubicBezTo>
                    <a:pt x="1467776" y="1869234"/>
                    <a:pt x="1475106" y="1771503"/>
                    <a:pt x="1475106" y="1703092"/>
                  </a:cubicBezTo>
                  <a:cubicBezTo>
                    <a:pt x="1477550" y="1617577"/>
                    <a:pt x="1450673" y="1532063"/>
                    <a:pt x="1431127" y="1448992"/>
                  </a:cubicBezTo>
                  <a:cubicBezTo>
                    <a:pt x="1426240" y="1427002"/>
                    <a:pt x="1416468" y="1405013"/>
                    <a:pt x="1414024" y="1383023"/>
                  </a:cubicBezTo>
                  <a:cubicBezTo>
                    <a:pt x="1404252" y="1321942"/>
                    <a:pt x="1389591" y="1255973"/>
                    <a:pt x="1389591" y="1194891"/>
                  </a:cubicBezTo>
                  <a:cubicBezTo>
                    <a:pt x="1389591" y="1160686"/>
                    <a:pt x="1389591" y="1114264"/>
                    <a:pt x="1416468" y="1087388"/>
                  </a:cubicBezTo>
                  <a:cubicBezTo>
                    <a:pt x="1445786" y="1060512"/>
                    <a:pt x="1475106" y="1087388"/>
                    <a:pt x="1492209" y="1114264"/>
                  </a:cubicBezTo>
                  <a:cubicBezTo>
                    <a:pt x="1531301" y="1175345"/>
                    <a:pt x="1538632" y="1258416"/>
                    <a:pt x="1531301" y="1329271"/>
                  </a:cubicBezTo>
                  <a:cubicBezTo>
                    <a:pt x="1528858" y="1358591"/>
                    <a:pt x="1523971" y="1387910"/>
                    <a:pt x="1514199" y="1414786"/>
                  </a:cubicBezTo>
                  <a:cubicBezTo>
                    <a:pt x="1506868" y="1434332"/>
                    <a:pt x="1497096" y="1456321"/>
                    <a:pt x="1504425" y="1478311"/>
                  </a:cubicBezTo>
                  <a:cubicBezTo>
                    <a:pt x="1509312" y="1492971"/>
                    <a:pt x="1521529" y="1500300"/>
                    <a:pt x="1533745" y="1492971"/>
                  </a:cubicBezTo>
                  <a:cubicBezTo>
                    <a:pt x="1555733" y="1480754"/>
                    <a:pt x="1567950" y="1441662"/>
                    <a:pt x="1580166" y="1422116"/>
                  </a:cubicBezTo>
                  <a:cubicBezTo>
                    <a:pt x="1585053" y="1414786"/>
                    <a:pt x="1594827" y="1392796"/>
                    <a:pt x="1607043" y="1400127"/>
                  </a:cubicBezTo>
                  <a:cubicBezTo>
                    <a:pt x="1611930" y="1405013"/>
                    <a:pt x="1611930" y="1427002"/>
                    <a:pt x="1611930" y="1434332"/>
                  </a:cubicBezTo>
                  <a:cubicBezTo>
                    <a:pt x="1609486" y="1466094"/>
                    <a:pt x="1592382" y="1492971"/>
                    <a:pt x="1580166" y="1522290"/>
                  </a:cubicBezTo>
                  <a:cubicBezTo>
                    <a:pt x="1565507" y="1556496"/>
                    <a:pt x="1550848" y="1588258"/>
                    <a:pt x="1533745" y="1620021"/>
                  </a:cubicBezTo>
                  <a:cubicBezTo>
                    <a:pt x="1521529" y="1642010"/>
                    <a:pt x="1509312" y="1663999"/>
                    <a:pt x="1501983" y="1688432"/>
                  </a:cubicBezTo>
                  <a:cubicBezTo>
                    <a:pt x="1494652" y="1715308"/>
                    <a:pt x="1489766" y="1729968"/>
                    <a:pt x="1492209" y="1756843"/>
                  </a:cubicBezTo>
                  <a:cubicBezTo>
                    <a:pt x="1494652" y="1778833"/>
                    <a:pt x="1499538" y="1795936"/>
                    <a:pt x="1516642" y="1810596"/>
                  </a:cubicBezTo>
                  <a:cubicBezTo>
                    <a:pt x="1565507" y="1857018"/>
                    <a:pt x="1609486" y="1744627"/>
                    <a:pt x="1619259" y="1712865"/>
                  </a:cubicBezTo>
                  <a:cubicBezTo>
                    <a:pt x="1624146" y="1693319"/>
                    <a:pt x="1624146" y="1673772"/>
                    <a:pt x="1631476" y="1654226"/>
                  </a:cubicBezTo>
                  <a:cubicBezTo>
                    <a:pt x="1641248" y="1622463"/>
                    <a:pt x="1665681" y="1629794"/>
                    <a:pt x="1665681" y="1663999"/>
                  </a:cubicBezTo>
                  <a:cubicBezTo>
                    <a:pt x="1668125" y="1695762"/>
                    <a:pt x="1665681" y="1725081"/>
                    <a:pt x="1660795" y="1756843"/>
                  </a:cubicBezTo>
                  <a:cubicBezTo>
                    <a:pt x="1655908" y="1800823"/>
                    <a:pt x="1653464" y="1844801"/>
                    <a:pt x="1675454" y="1886337"/>
                  </a:cubicBezTo>
                  <a:cubicBezTo>
                    <a:pt x="1692557" y="1918099"/>
                    <a:pt x="1729206" y="1930316"/>
                    <a:pt x="1758526" y="1910770"/>
                  </a:cubicBezTo>
                  <a:cubicBezTo>
                    <a:pt x="1792731" y="1886337"/>
                    <a:pt x="1802504" y="1842358"/>
                    <a:pt x="1807391" y="1803266"/>
                  </a:cubicBezTo>
                  <a:cubicBezTo>
                    <a:pt x="1814721" y="1759287"/>
                    <a:pt x="1802504" y="1705535"/>
                    <a:pt x="1790288" y="1661556"/>
                  </a:cubicBezTo>
                  <a:cubicBezTo>
                    <a:pt x="1775628" y="1605361"/>
                    <a:pt x="1741423" y="1558939"/>
                    <a:pt x="1721877" y="1505187"/>
                  </a:cubicBezTo>
                  <a:cubicBezTo>
                    <a:pt x="1724320" y="1478311"/>
                    <a:pt x="1729206" y="1470981"/>
                    <a:pt x="1743865" y="1483198"/>
                  </a:cubicBezTo>
                  <a:cubicBezTo>
                    <a:pt x="1748752" y="1485641"/>
                    <a:pt x="1751195" y="1490527"/>
                    <a:pt x="1756082" y="1492971"/>
                  </a:cubicBezTo>
                  <a:cubicBezTo>
                    <a:pt x="1760969" y="1497857"/>
                    <a:pt x="1765855" y="1502743"/>
                    <a:pt x="1773185" y="1507630"/>
                  </a:cubicBezTo>
                  <a:cubicBezTo>
                    <a:pt x="1785401" y="1517403"/>
                    <a:pt x="1795175" y="1510074"/>
                    <a:pt x="1800060" y="1497857"/>
                  </a:cubicBezTo>
                  <a:cubicBezTo>
                    <a:pt x="1809834" y="1470981"/>
                    <a:pt x="1790288" y="1439218"/>
                    <a:pt x="1775628" y="1417229"/>
                  </a:cubicBezTo>
                  <a:cubicBezTo>
                    <a:pt x="1748752" y="1370807"/>
                    <a:pt x="1699887" y="1339045"/>
                    <a:pt x="1660795" y="1299952"/>
                  </a:cubicBezTo>
                  <a:cubicBezTo>
                    <a:pt x="1646135" y="1285293"/>
                    <a:pt x="1609486" y="1253530"/>
                    <a:pt x="1616815" y="1229098"/>
                  </a:cubicBezTo>
                  <a:cubicBezTo>
                    <a:pt x="1624146" y="1204665"/>
                    <a:pt x="1670567" y="1248644"/>
                    <a:pt x="1680341" y="1253530"/>
                  </a:cubicBezTo>
                  <a:cubicBezTo>
                    <a:pt x="1687671" y="1255973"/>
                    <a:pt x="1697444" y="1265747"/>
                    <a:pt x="1704774" y="1260860"/>
                  </a:cubicBezTo>
                  <a:cubicBezTo>
                    <a:pt x="1719433" y="1255973"/>
                    <a:pt x="1726762" y="1238871"/>
                    <a:pt x="1721877" y="1224211"/>
                  </a:cubicBezTo>
                  <a:cubicBezTo>
                    <a:pt x="1709661" y="1192449"/>
                    <a:pt x="1685228" y="1175345"/>
                    <a:pt x="1658351" y="1158242"/>
                  </a:cubicBezTo>
                  <a:cubicBezTo>
                    <a:pt x="1624146" y="1133810"/>
                    <a:pt x="1587497" y="1111820"/>
                    <a:pt x="1553291" y="1087388"/>
                  </a:cubicBezTo>
                  <a:cubicBezTo>
                    <a:pt x="1528858" y="1070285"/>
                    <a:pt x="1504425" y="1045852"/>
                    <a:pt x="1489766" y="1021420"/>
                  </a:cubicBezTo>
                  <a:cubicBezTo>
                    <a:pt x="1465334" y="974997"/>
                    <a:pt x="1526415" y="970111"/>
                    <a:pt x="1558178" y="974997"/>
                  </a:cubicBezTo>
                  <a:cubicBezTo>
                    <a:pt x="1587497" y="979884"/>
                    <a:pt x="1611930" y="992100"/>
                    <a:pt x="1638805" y="1001873"/>
                  </a:cubicBezTo>
                  <a:cubicBezTo>
                    <a:pt x="1692557" y="1023862"/>
                    <a:pt x="1743865" y="1055625"/>
                    <a:pt x="1800060" y="1067842"/>
                  </a:cubicBezTo>
                  <a:cubicBezTo>
                    <a:pt x="1836709" y="1075171"/>
                    <a:pt x="1856257" y="1058069"/>
                    <a:pt x="1836709" y="1023862"/>
                  </a:cubicBezTo>
                  <a:cubicBezTo>
                    <a:pt x="1831824" y="1016533"/>
                    <a:pt x="1824493" y="1011646"/>
                    <a:pt x="1817164" y="1006760"/>
                  </a:cubicBezTo>
                  <a:cubicBezTo>
                    <a:pt x="1802504" y="996987"/>
                    <a:pt x="1792731" y="989657"/>
                    <a:pt x="1780514" y="979884"/>
                  </a:cubicBezTo>
                  <a:cubicBezTo>
                    <a:pt x="1770742" y="972554"/>
                    <a:pt x="1790288" y="972554"/>
                    <a:pt x="1804947" y="974997"/>
                  </a:cubicBezTo>
                  <a:cubicBezTo>
                    <a:pt x="1814721" y="977440"/>
                    <a:pt x="1824493" y="982327"/>
                    <a:pt x="1831824" y="984771"/>
                  </a:cubicBezTo>
                  <a:cubicBezTo>
                    <a:pt x="1856257" y="994544"/>
                    <a:pt x="1878245" y="1004317"/>
                    <a:pt x="1902678" y="1014090"/>
                  </a:cubicBezTo>
                  <a:cubicBezTo>
                    <a:pt x="1941771" y="1031193"/>
                    <a:pt x="1997966" y="1065398"/>
                    <a:pt x="2044387" y="1045852"/>
                  </a:cubicBezTo>
                  <a:cubicBezTo>
                    <a:pt x="2076151" y="1031193"/>
                    <a:pt x="2039502" y="994544"/>
                    <a:pt x="2024841" y="984771"/>
                  </a:cubicBezTo>
                  <a:cubicBezTo>
                    <a:pt x="2017512" y="979884"/>
                    <a:pt x="2010182" y="974997"/>
                    <a:pt x="2002853" y="972554"/>
                  </a:cubicBezTo>
                  <a:cubicBezTo>
                    <a:pt x="1985750" y="965224"/>
                    <a:pt x="1978420" y="953008"/>
                    <a:pt x="1980863" y="933462"/>
                  </a:cubicBezTo>
                  <a:cubicBezTo>
                    <a:pt x="1988192" y="928575"/>
                    <a:pt x="1997966" y="926132"/>
                    <a:pt x="2007738" y="926132"/>
                  </a:cubicBezTo>
                  <a:cubicBezTo>
                    <a:pt x="2027286" y="923689"/>
                    <a:pt x="2046831" y="926132"/>
                    <a:pt x="2066377" y="928575"/>
                  </a:cubicBezTo>
                  <a:cubicBezTo>
                    <a:pt x="2129902" y="938348"/>
                    <a:pt x="2190983" y="957895"/>
                    <a:pt x="2252065" y="926132"/>
                  </a:cubicBezTo>
                  <a:cubicBezTo>
                    <a:pt x="2288714" y="906586"/>
                    <a:pt x="2310704" y="862607"/>
                    <a:pt x="2298488" y="821071"/>
                  </a:cubicBezTo>
                  <a:cubicBezTo>
                    <a:pt x="2291158" y="799082"/>
                    <a:pt x="2269168" y="772206"/>
                    <a:pt x="2242293" y="762433"/>
                  </a:cubicBezTo>
                  <a:cubicBezTo>
                    <a:pt x="2217860" y="747773"/>
                    <a:pt x="2188541" y="745330"/>
                    <a:pt x="2159221" y="745330"/>
                  </a:cubicBezTo>
                  <a:cubicBezTo>
                    <a:pt x="2137233" y="745330"/>
                    <a:pt x="2112800" y="745330"/>
                    <a:pt x="2090810" y="750217"/>
                  </a:cubicBezTo>
                  <a:cubicBezTo>
                    <a:pt x="2081036" y="752660"/>
                    <a:pt x="2049274" y="767319"/>
                    <a:pt x="2041945" y="752660"/>
                  </a:cubicBezTo>
                  <a:cubicBezTo>
                    <a:pt x="2034615" y="735557"/>
                    <a:pt x="2066377" y="728227"/>
                    <a:pt x="2093253" y="723341"/>
                  </a:cubicBezTo>
                  <a:cubicBezTo>
                    <a:pt x="2095697" y="723341"/>
                    <a:pt x="2095697" y="720897"/>
                    <a:pt x="2098140" y="720897"/>
                  </a:cubicBezTo>
                  <a:cubicBezTo>
                    <a:pt x="2112800" y="716011"/>
                    <a:pt x="2125016" y="711124"/>
                    <a:pt x="2139675" y="706237"/>
                  </a:cubicBezTo>
                  <a:cubicBezTo>
                    <a:pt x="2164108" y="694021"/>
                    <a:pt x="2186098" y="679362"/>
                    <a:pt x="2203200" y="662259"/>
                  </a:cubicBezTo>
                  <a:cubicBezTo>
                    <a:pt x="2230077" y="635383"/>
                    <a:pt x="2239849" y="596290"/>
                    <a:pt x="2220303" y="559641"/>
                  </a:cubicBezTo>
                  <a:cubicBezTo>
                    <a:pt x="2198315" y="525436"/>
                    <a:pt x="2147005" y="535209"/>
                    <a:pt x="2120130" y="552312"/>
                  </a:cubicBezTo>
                  <a:cubicBezTo>
                    <a:pt x="2098140" y="566971"/>
                    <a:pt x="2081036" y="588961"/>
                    <a:pt x="2063935" y="608507"/>
                  </a:cubicBezTo>
                  <a:cubicBezTo>
                    <a:pt x="2005296" y="676919"/>
                    <a:pt x="1936884" y="735557"/>
                    <a:pt x="1858699" y="779535"/>
                  </a:cubicBezTo>
                  <a:cubicBezTo>
                    <a:pt x="1775628" y="825958"/>
                    <a:pt x="1680341" y="845504"/>
                    <a:pt x="1587497" y="865050"/>
                  </a:cubicBezTo>
                  <a:cubicBezTo>
                    <a:pt x="1558178" y="872380"/>
                    <a:pt x="1528858" y="874824"/>
                    <a:pt x="1499538" y="877266"/>
                  </a:cubicBezTo>
                  <a:cubicBezTo>
                    <a:pt x="1482435" y="877266"/>
                    <a:pt x="1416468" y="887040"/>
                    <a:pt x="1409137" y="867493"/>
                  </a:cubicBezTo>
                  <a:cubicBezTo>
                    <a:pt x="1401808" y="852834"/>
                    <a:pt x="1436014" y="825958"/>
                    <a:pt x="1445786" y="816185"/>
                  </a:cubicBezTo>
                  <a:cubicBezTo>
                    <a:pt x="1465334" y="799082"/>
                    <a:pt x="1489766" y="784422"/>
                    <a:pt x="1511755" y="769763"/>
                  </a:cubicBezTo>
                  <a:cubicBezTo>
                    <a:pt x="1514199" y="767319"/>
                    <a:pt x="1516642" y="767319"/>
                    <a:pt x="1516642" y="764876"/>
                  </a:cubicBezTo>
                  <a:cubicBezTo>
                    <a:pt x="1538632" y="750217"/>
                    <a:pt x="1560620" y="733114"/>
                    <a:pt x="1585053" y="718454"/>
                  </a:cubicBezTo>
                  <a:cubicBezTo>
                    <a:pt x="1619259" y="696464"/>
                    <a:pt x="1653464" y="674475"/>
                    <a:pt x="1687671" y="652486"/>
                  </a:cubicBezTo>
                  <a:cubicBezTo>
                    <a:pt x="1707216" y="640270"/>
                    <a:pt x="1726762" y="625610"/>
                    <a:pt x="1748752" y="613393"/>
                  </a:cubicBezTo>
                  <a:cubicBezTo>
                    <a:pt x="1812277" y="581631"/>
                    <a:pt x="1883132" y="557199"/>
                    <a:pt x="1939327" y="515663"/>
                  </a:cubicBezTo>
                  <a:cubicBezTo>
                    <a:pt x="1985750" y="479014"/>
                    <a:pt x="2037058" y="427705"/>
                    <a:pt x="2017512" y="366623"/>
                  </a:cubicBezTo>
                  <a:cubicBezTo>
                    <a:pt x="2015069" y="351963"/>
                    <a:pt x="2007738" y="342190"/>
                    <a:pt x="2000409" y="332417"/>
                  </a:cubicBezTo>
                  <a:cubicBezTo>
                    <a:pt x="1988192" y="315314"/>
                    <a:pt x="1971089" y="303098"/>
                    <a:pt x="1951543" y="300655"/>
                  </a:cubicBezTo>
                  <a:cubicBezTo>
                    <a:pt x="1949101" y="300655"/>
                    <a:pt x="1946656" y="300655"/>
                    <a:pt x="1941771" y="300655"/>
                  </a:cubicBezTo>
                  <a:cubicBezTo>
                    <a:pt x="1902678" y="290882"/>
                    <a:pt x="1853813" y="310428"/>
                    <a:pt x="1814721" y="334861"/>
                  </a:cubicBezTo>
                  <a:cubicBezTo>
                    <a:pt x="1768298" y="361737"/>
                    <a:pt x="1729206" y="395943"/>
                    <a:pt x="1695000" y="437478"/>
                  </a:cubicBezTo>
                  <a:cubicBezTo>
                    <a:pt x="1651021" y="486343"/>
                    <a:pt x="1619259" y="542539"/>
                    <a:pt x="1575281" y="591404"/>
                  </a:cubicBezTo>
                  <a:cubicBezTo>
                    <a:pt x="1555733" y="613393"/>
                    <a:pt x="1536188" y="637826"/>
                    <a:pt x="1514199" y="659815"/>
                  </a:cubicBezTo>
                  <a:cubicBezTo>
                    <a:pt x="1501983" y="674475"/>
                    <a:pt x="1487322" y="686692"/>
                    <a:pt x="1472663" y="701351"/>
                  </a:cubicBezTo>
                  <a:cubicBezTo>
                    <a:pt x="1467776" y="706237"/>
                    <a:pt x="1460447" y="713568"/>
                    <a:pt x="1455560" y="718454"/>
                  </a:cubicBezTo>
                  <a:cubicBezTo>
                    <a:pt x="1423798" y="750217"/>
                    <a:pt x="1382262" y="784422"/>
                    <a:pt x="1340726" y="799082"/>
                  </a:cubicBezTo>
                  <a:cubicBezTo>
                    <a:pt x="1304077" y="811298"/>
                    <a:pt x="1291861" y="789309"/>
                    <a:pt x="1311406" y="759990"/>
                  </a:cubicBezTo>
                  <a:cubicBezTo>
                    <a:pt x="1326067" y="735557"/>
                    <a:pt x="1340726" y="713568"/>
                    <a:pt x="1357829" y="691578"/>
                  </a:cubicBezTo>
                  <a:cubicBezTo>
                    <a:pt x="1372488" y="672032"/>
                    <a:pt x="1387149" y="652486"/>
                    <a:pt x="1404252" y="632939"/>
                  </a:cubicBezTo>
                  <a:cubicBezTo>
                    <a:pt x="1404252" y="632939"/>
                    <a:pt x="1404252" y="632939"/>
                    <a:pt x="1404252" y="632939"/>
                  </a:cubicBezTo>
                  <a:cubicBezTo>
                    <a:pt x="1443344" y="596290"/>
                    <a:pt x="1477550" y="552312"/>
                    <a:pt x="1511755" y="513219"/>
                  </a:cubicBezTo>
                  <a:cubicBezTo>
                    <a:pt x="1558178" y="459468"/>
                    <a:pt x="1609486" y="413045"/>
                    <a:pt x="1665681" y="369066"/>
                  </a:cubicBezTo>
                  <a:cubicBezTo>
                    <a:pt x="1714546" y="329974"/>
                    <a:pt x="1751195" y="281109"/>
                    <a:pt x="1763411" y="220027"/>
                  </a:cubicBezTo>
                  <a:cubicBezTo>
                    <a:pt x="1770742" y="190708"/>
                    <a:pt x="1756082" y="166275"/>
                    <a:pt x="1734093" y="154059"/>
                  </a:cubicBezTo>
                  <a:cubicBezTo>
                    <a:pt x="1712103" y="139399"/>
                    <a:pt x="1675454" y="139399"/>
                    <a:pt x="1648579" y="144285"/>
                  </a:cubicBezTo>
                  <a:cubicBezTo>
                    <a:pt x="1597269" y="154059"/>
                    <a:pt x="1563064" y="185821"/>
                    <a:pt x="1531301" y="224914"/>
                  </a:cubicBezTo>
                  <a:cubicBezTo>
                    <a:pt x="1499538" y="264006"/>
                    <a:pt x="1479993" y="307985"/>
                    <a:pt x="1458003" y="354407"/>
                  </a:cubicBezTo>
                  <a:cubicBezTo>
                    <a:pt x="1448230" y="371510"/>
                    <a:pt x="1438457" y="388612"/>
                    <a:pt x="1428685" y="405716"/>
                  </a:cubicBezTo>
                  <a:cubicBezTo>
                    <a:pt x="1404252" y="444808"/>
                    <a:pt x="1379819" y="486343"/>
                    <a:pt x="1355386" y="525436"/>
                  </a:cubicBezTo>
                  <a:cubicBezTo>
                    <a:pt x="1326067" y="569415"/>
                    <a:pt x="1296747" y="615837"/>
                    <a:pt x="1257656" y="652486"/>
                  </a:cubicBezTo>
                  <a:cubicBezTo>
                    <a:pt x="1240553" y="667146"/>
                    <a:pt x="1223449" y="681805"/>
                    <a:pt x="1203903" y="694021"/>
                  </a:cubicBezTo>
                  <a:cubicBezTo>
                    <a:pt x="1135492" y="735557"/>
                    <a:pt x="1157481" y="620723"/>
                    <a:pt x="1164810" y="588961"/>
                  </a:cubicBezTo>
                  <a:cubicBezTo>
                    <a:pt x="1174584" y="552312"/>
                    <a:pt x="1186800" y="518106"/>
                    <a:pt x="1201459" y="483900"/>
                  </a:cubicBezTo>
                  <a:cubicBezTo>
                    <a:pt x="1228336" y="422819"/>
                    <a:pt x="1262541" y="364180"/>
                    <a:pt x="1291861" y="303098"/>
                  </a:cubicBezTo>
                  <a:cubicBezTo>
                    <a:pt x="1330954" y="220027"/>
                    <a:pt x="1404252" y="51441"/>
                    <a:pt x="1269872" y="12349"/>
                  </a:cubicBezTo>
                  <a:cubicBezTo>
                    <a:pt x="1225892" y="133"/>
                    <a:pt x="1179471" y="29452"/>
                    <a:pt x="1162368" y="70987"/>
                  </a:cubicBezTo>
                  <a:cubicBezTo>
                    <a:pt x="1137935" y="127183"/>
                    <a:pt x="1137935" y="188265"/>
                    <a:pt x="1137935" y="249346"/>
                  </a:cubicBezTo>
                  <a:cubicBezTo>
                    <a:pt x="1137935" y="290882"/>
                    <a:pt x="1133048" y="332417"/>
                    <a:pt x="1125719" y="373953"/>
                  </a:cubicBezTo>
                  <a:cubicBezTo>
                    <a:pt x="1120832" y="410602"/>
                    <a:pt x="1115945" y="447251"/>
                    <a:pt x="1108615" y="483900"/>
                  </a:cubicBezTo>
                  <a:cubicBezTo>
                    <a:pt x="1101286" y="515663"/>
                    <a:pt x="1089070" y="544982"/>
                    <a:pt x="1076853" y="576744"/>
                  </a:cubicBezTo>
                  <a:cubicBezTo>
                    <a:pt x="1067080" y="598734"/>
                    <a:pt x="1042648" y="650042"/>
                    <a:pt x="1013328" y="618280"/>
                  </a:cubicBezTo>
                  <a:cubicBezTo>
                    <a:pt x="984009" y="586517"/>
                    <a:pt x="1003555" y="522992"/>
                    <a:pt x="1005998" y="483900"/>
                  </a:cubicBezTo>
                  <a:cubicBezTo>
                    <a:pt x="1010885" y="439921"/>
                    <a:pt x="1018215" y="395943"/>
                    <a:pt x="1030431" y="351963"/>
                  </a:cubicBezTo>
                  <a:cubicBezTo>
                    <a:pt x="1054864" y="261563"/>
                    <a:pt x="1091513" y="168718"/>
                    <a:pt x="1052420" y="75874"/>
                  </a:cubicBezTo>
                  <a:cubicBezTo>
                    <a:pt x="1037761" y="44112"/>
                    <a:pt x="1013328" y="2576"/>
                    <a:pt x="974236" y="133"/>
                  </a:cubicBezTo>
                  <a:cubicBezTo>
                    <a:pt x="937586" y="-2311"/>
                    <a:pt x="913154" y="29452"/>
                    <a:pt x="898495" y="58771"/>
                  </a:cubicBezTo>
                  <a:cubicBezTo>
                    <a:pt x="856959" y="144285"/>
                    <a:pt x="891165" y="239573"/>
                    <a:pt x="910711" y="325088"/>
                  </a:cubicBezTo>
                  <a:cubicBezTo>
                    <a:pt x="922927" y="378839"/>
                    <a:pt x="940030" y="442365"/>
                    <a:pt x="927814" y="498559"/>
                  </a:cubicBezTo>
                  <a:cubicBezTo>
                    <a:pt x="925370" y="513219"/>
                    <a:pt x="918041" y="525436"/>
                    <a:pt x="903381" y="530322"/>
                  </a:cubicBezTo>
                  <a:cubicBezTo>
                    <a:pt x="883835" y="535209"/>
                    <a:pt x="861846" y="527879"/>
                    <a:pt x="854515" y="508333"/>
                  </a:cubicBezTo>
                  <a:cubicBezTo>
                    <a:pt x="844743" y="483900"/>
                    <a:pt x="842299" y="459468"/>
                    <a:pt x="837413" y="432592"/>
                  </a:cubicBezTo>
                  <a:cubicBezTo>
                    <a:pt x="834970" y="403272"/>
                    <a:pt x="842299" y="371510"/>
                    <a:pt x="844743" y="342190"/>
                  </a:cubicBezTo>
                  <a:cubicBezTo>
                    <a:pt x="847186" y="307985"/>
                    <a:pt x="854515" y="276223"/>
                    <a:pt x="854515" y="242016"/>
                  </a:cubicBezTo>
                  <a:cubicBezTo>
                    <a:pt x="856959" y="195594"/>
                    <a:pt x="856959" y="139399"/>
                    <a:pt x="837413" y="95420"/>
                  </a:cubicBezTo>
                  <a:cubicBezTo>
                    <a:pt x="832526" y="85647"/>
                    <a:pt x="827639" y="75874"/>
                    <a:pt x="820310" y="66101"/>
                  </a:cubicBezTo>
                  <a:cubicBezTo>
                    <a:pt x="803207" y="39225"/>
                    <a:pt x="778774" y="17236"/>
                    <a:pt x="747012" y="14792"/>
                  </a:cubicBezTo>
                  <a:cubicBezTo>
                    <a:pt x="737239" y="14792"/>
                    <a:pt x="729909" y="14792"/>
                    <a:pt x="722579" y="19679"/>
                  </a:cubicBezTo>
                  <a:cubicBezTo>
                    <a:pt x="695703" y="29452"/>
                    <a:pt x="681043" y="68545"/>
                    <a:pt x="673714" y="92977"/>
                  </a:cubicBezTo>
                  <a:cubicBezTo>
                    <a:pt x="661497" y="149172"/>
                    <a:pt x="683487" y="207811"/>
                    <a:pt x="705476" y="259119"/>
                  </a:cubicBezTo>
                  <a:cubicBezTo>
                    <a:pt x="729909" y="320201"/>
                    <a:pt x="756785" y="381283"/>
                    <a:pt x="764115" y="447251"/>
                  </a:cubicBezTo>
                  <a:cubicBezTo>
                    <a:pt x="766558" y="464354"/>
                    <a:pt x="778774" y="501003"/>
                    <a:pt x="766558" y="515663"/>
                  </a:cubicBezTo>
                  <a:cubicBezTo>
                    <a:pt x="742125" y="544982"/>
                    <a:pt x="703033" y="496117"/>
                    <a:pt x="690817" y="479014"/>
                  </a:cubicBezTo>
                  <a:cubicBezTo>
                    <a:pt x="666384" y="442365"/>
                    <a:pt x="656611" y="398386"/>
                    <a:pt x="651724" y="354407"/>
                  </a:cubicBezTo>
                  <a:cubicBezTo>
                    <a:pt x="639508" y="266449"/>
                    <a:pt x="641951" y="161389"/>
                    <a:pt x="583312" y="90534"/>
                  </a:cubicBezTo>
                  <a:cubicBezTo>
                    <a:pt x="568653" y="73431"/>
                    <a:pt x="544221" y="58771"/>
                    <a:pt x="522231" y="53885"/>
                  </a:cubicBezTo>
                  <a:cubicBezTo>
                    <a:pt x="497798" y="48998"/>
                    <a:pt x="461149" y="61214"/>
                    <a:pt x="451376" y="85647"/>
                  </a:cubicBezTo>
                  <a:cubicBezTo>
                    <a:pt x="422057" y="154059"/>
                    <a:pt x="505128" y="242016"/>
                    <a:pt x="536890" y="295768"/>
                  </a:cubicBezTo>
                  <a:cubicBezTo>
                    <a:pt x="556437" y="329974"/>
                    <a:pt x="600416" y="381283"/>
                    <a:pt x="578426" y="425261"/>
                  </a:cubicBezTo>
                  <a:cubicBezTo>
                    <a:pt x="551550" y="476570"/>
                    <a:pt x="483139" y="417932"/>
                    <a:pt x="458706" y="395943"/>
                  </a:cubicBezTo>
                  <a:cubicBezTo>
                    <a:pt x="378078" y="329974"/>
                    <a:pt x="316996" y="244460"/>
                    <a:pt x="226596" y="193151"/>
                  </a:cubicBezTo>
                  <a:cubicBezTo>
                    <a:pt x="167957" y="158945"/>
                    <a:pt x="82442" y="136956"/>
                    <a:pt x="26247" y="190708"/>
                  </a:cubicBezTo>
                  <a:cubicBezTo>
                    <a:pt x="-22618" y="237130"/>
                    <a:pt x="4258" y="298212"/>
                    <a:pt x="45793" y="337304"/>
                  </a:cubicBezTo>
                  <a:cubicBezTo>
                    <a:pt x="84886" y="373953"/>
                    <a:pt x="123978" y="400829"/>
                    <a:pt x="170400" y="427705"/>
                  </a:cubicBezTo>
                  <a:cubicBezTo>
                    <a:pt x="233925" y="464354"/>
                    <a:pt x="299894" y="488787"/>
                    <a:pt x="368305" y="505890"/>
                  </a:cubicBezTo>
                  <a:cubicBezTo>
                    <a:pt x="404954" y="515663"/>
                    <a:pt x="444046" y="522992"/>
                    <a:pt x="480696" y="532766"/>
                  </a:cubicBezTo>
                  <a:cubicBezTo>
                    <a:pt x="497798" y="537652"/>
                    <a:pt x="514901" y="544982"/>
                    <a:pt x="532004" y="549868"/>
                  </a:cubicBezTo>
                  <a:cubicBezTo>
                    <a:pt x="539334" y="552312"/>
                    <a:pt x="583312" y="569415"/>
                    <a:pt x="566210" y="586517"/>
                  </a:cubicBezTo>
                  <a:cubicBezTo>
                    <a:pt x="558880" y="593848"/>
                    <a:pt x="546663" y="596290"/>
                    <a:pt x="539334" y="598734"/>
                  </a:cubicBezTo>
                  <a:cubicBezTo>
                    <a:pt x="475809" y="618280"/>
                    <a:pt x="412284" y="601177"/>
                    <a:pt x="348759" y="610950"/>
                  </a:cubicBezTo>
                  <a:cubicBezTo>
                    <a:pt x="316996" y="608507"/>
                    <a:pt x="285234" y="608507"/>
                    <a:pt x="255914" y="613393"/>
                  </a:cubicBezTo>
                  <a:cubicBezTo>
                    <a:pt x="233925" y="618280"/>
                    <a:pt x="204606" y="642713"/>
                    <a:pt x="192389" y="662259"/>
                  </a:cubicBezTo>
                  <a:cubicBezTo>
                    <a:pt x="177730" y="684248"/>
                    <a:pt x="175287" y="713568"/>
                    <a:pt x="185060" y="738000"/>
                  </a:cubicBezTo>
                  <a:cubicBezTo>
                    <a:pt x="214379" y="806412"/>
                    <a:pt x="304780" y="803968"/>
                    <a:pt x="365862" y="786866"/>
                  </a:cubicBezTo>
                  <a:cubicBezTo>
                    <a:pt x="407397" y="774649"/>
                    <a:pt x="446490" y="757546"/>
                    <a:pt x="485582" y="740444"/>
                  </a:cubicBezTo>
                  <a:cubicBezTo>
                    <a:pt x="524674" y="723341"/>
                    <a:pt x="566210" y="701351"/>
                    <a:pt x="607745" y="686692"/>
                  </a:cubicBezTo>
                  <a:cubicBezTo>
                    <a:pt x="644394" y="674475"/>
                    <a:pt x="756785" y="664702"/>
                    <a:pt x="776331" y="711124"/>
                  </a:cubicBezTo>
                  <a:cubicBezTo>
                    <a:pt x="778774" y="718454"/>
                    <a:pt x="776331" y="725784"/>
                    <a:pt x="771444" y="735557"/>
                  </a:cubicBezTo>
                  <a:cubicBezTo>
                    <a:pt x="761672" y="755103"/>
                    <a:pt x="739682" y="764876"/>
                    <a:pt x="720136" y="772206"/>
                  </a:cubicBezTo>
                  <a:cubicBezTo>
                    <a:pt x="685930" y="781979"/>
                    <a:pt x="646838" y="791752"/>
                    <a:pt x="610189" y="796639"/>
                  </a:cubicBezTo>
                  <a:cubicBezTo>
                    <a:pt x="534447" y="808855"/>
                    <a:pt x="456263" y="823515"/>
                    <a:pt x="385408" y="852834"/>
                  </a:cubicBezTo>
                  <a:cubicBezTo>
                    <a:pt x="346316" y="869937"/>
                    <a:pt x="282791" y="906586"/>
                    <a:pt x="299894" y="957895"/>
                  </a:cubicBezTo>
                  <a:cubicBezTo>
                    <a:pt x="292563" y="987213"/>
                    <a:pt x="329213" y="1014090"/>
                    <a:pt x="356089" y="1018976"/>
                  </a:cubicBezTo>
                  <a:cubicBezTo>
                    <a:pt x="422057" y="1033636"/>
                    <a:pt x="470923" y="1001873"/>
                    <a:pt x="529561" y="974997"/>
                  </a:cubicBezTo>
                  <a:cubicBezTo>
                    <a:pt x="588199" y="948122"/>
                    <a:pt x="641951" y="906586"/>
                    <a:pt x="698146" y="874824"/>
                  </a:cubicBezTo>
                  <a:cubicBezTo>
                    <a:pt x="727466" y="857720"/>
                    <a:pt x="756785" y="840617"/>
                    <a:pt x="788548" y="825958"/>
                  </a:cubicBezTo>
                  <a:cubicBezTo>
                    <a:pt x="803207" y="818628"/>
                    <a:pt x="820310" y="811298"/>
                    <a:pt x="837413" y="803968"/>
                  </a:cubicBezTo>
                  <a:cubicBezTo>
                    <a:pt x="852072" y="799082"/>
                    <a:pt x="866732" y="799082"/>
                    <a:pt x="881392" y="799082"/>
                  </a:cubicBezTo>
                  <a:cubicBezTo>
                    <a:pt x="900937" y="811298"/>
                    <a:pt x="905824" y="825958"/>
                    <a:pt x="898495" y="843061"/>
                  </a:cubicBezTo>
                  <a:cubicBezTo>
                    <a:pt x="893608" y="855277"/>
                    <a:pt x="886278" y="867493"/>
                    <a:pt x="876505" y="874824"/>
                  </a:cubicBezTo>
                  <a:cubicBezTo>
                    <a:pt x="852072" y="896813"/>
                    <a:pt x="810537" y="911473"/>
                    <a:pt x="781217" y="926132"/>
                  </a:cubicBezTo>
                  <a:cubicBezTo>
                    <a:pt x="725022" y="955451"/>
                    <a:pt x="666384" y="977440"/>
                    <a:pt x="610189" y="1006760"/>
                  </a:cubicBezTo>
                  <a:cubicBezTo>
                    <a:pt x="553994" y="1036079"/>
                    <a:pt x="500241" y="1067842"/>
                    <a:pt x="458706" y="1116707"/>
                  </a:cubicBezTo>
                  <a:cubicBezTo>
                    <a:pt x="431830" y="1150913"/>
                    <a:pt x="417170" y="1207108"/>
                    <a:pt x="444046" y="1243757"/>
                  </a:cubicBezTo>
                  <a:cubicBezTo>
                    <a:pt x="448933" y="1248644"/>
                    <a:pt x="451376" y="1253530"/>
                    <a:pt x="453819" y="1258416"/>
                  </a:cubicBezTo>
                  <a:cubicBezTo>
                    <a:pt x="478252" y="1302396"/>
                    <a:pt x="544221" y="1280406"/>
                    <a:pt x="578426" y="1260860"/>
                  </a:cubicBezTo>
                  <a:cubicBezTo>
                    <a:pt x="607745" y="1243757"/>
                    <a:pt x="629735" y="1216881"/>
                    <a:pt x="656611" y="1194891"/>
                  </a:cubicBezTo>
                  <a:cubicBezTo>
                    <a:pt x="678601" y="1175345"/>
                    <a:pt x="703033" y="1155800"/>
                    <a:pt x="725022" y="1136253"/>
                  </a:cubicBezTo>
                  <a:cubicBezTo>
                    <a:pt x="776331" y="1089831"/>
                    <a:pt x="825197" y="1038522"/>
                    <a:pt x="876505" y="989657"/>
                  </a:cubicBezTo>
                  <a:cubicBezTo>
                    <a:pt x="900937" y="967668"/>
                    <a:pt x="925370" y="948122"/>
                    <a:pt x="947360" y="923689"/>
                  </a:cubicBezTo>
                  <a:cubicBezTo>
                    <a:pt x="969349" y="901699"/>
                    <a:pt x="1001112" y="877266"/>
                    <a:pt x="1027988" y="887040"/>
                  </a:cubicBezTo>
                  <a:cubicBezTo>
                    <a:pt x="1040204" y="896813"/>
                    <a:pt x="1052420" y="909029"/>
                    <a:pt x="1052420" y="923689"/>
                  </a:cubicBezTo>
                  <a:cubicBezTo>
                    <a:pt x="1052420" y="943235"/>
                    <a:pt x="1032875" y="965224"/>
                    <a:pt x="1020658" y="982327"/>
                  </a:cubicBezTo>
                  <a:cubicBezTo>
                    <a:pt x="996226" y="1016533"/>
                    <a:pt x="966906" y="1045852"/>
                    <a:pt x="935144" y="1072728"/>
                  </a:cubicBezTo>
                  <a:cubicBezTo>
                    <a:pt x="876505" y="1126480"/>
                    <a:pt x="808094" y="1168016"/>
                    <a:pt x="749455" y="1224211"/>
                  </a:cubicBezTo>
                  <a:cubicBezTo>
                    <a:pt x="678601" y="1290179"/>
                    <a:pt x="546663" y="1441662"/>
                    <a:pt x="644394" y="1536949"/>
                  </a:cubicBezTo>
                  <a:cubicBezTo>
                    <a:pt x="688373" y="1580928"/>
                    <a:pt x="754341" y="1529620"/>
                    <a:pt x="790990" y="1502743"/>
                  </a:cubicBezTo>
                  <a:cubicBezTo>
                    <a:pt x="820310" y="1480754"/>
                    <a:pt x="842299" y="1451435"/>
                    <a:pt x="861846" y="1422116"/>
                  </a:cubicBezTo>
                  <a:cubicBezTo>
                    <a:pt x="883835" y="1392796"/>
                    <a:pt x="905824" y="1363478"/>
                    <a:pt x="925370" y="1334158"/>
                  </a:cubicBezTo>
                  <a:cubicBezTo>
                    <a:pt x="964463" y="1268189"/>
                    <a:pt x="996226" y="1199778"/>
                    <a:pt x="1027988" y="1128924"/>
                  </a:cubicBezTo>
                  <a:cubicBezTo>
                    <a:pt x="1045091" y="1092274"/>
                    <a:pt x="1064637" y="1060512"/>
                    <a:pt x="1084183" y="1028749"/>
                  </a:cubicBezTo>
                  <a:cubicBezTo>
                    <a:pt x="1093956" y="1014090"/>
                    <a:pt x="1103729" y="999430"/>
                    <a:pt x="1115945" y="987213"/>
                  </a:cubicBezTo>
                  <a:cubicBezTo>
                    <a:pt x="1128161" y="972554"/>
                    <a:pt x="1137935" y="970111"/>
                    <a:pt x="1147709" y="974997"/>
                  </a:cubicBezTo>
                  <a:cubicBezTo>
                    <a:pt x="1169697" y="1006760"/>
                    <a:pt x="1150151" y="1067842"/>
                    <a:pt x="1142822" y="1099604"/>
                  </a:cubicBezTo>
                  <a:close/>
                </a:path>
              </a:pathLst>
            </a:custGeom>
            <a:solidFill>
              <a:srgbClr val="589D05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55" name="Freeform: Shape 3554">
              <a:extLst>
                <a:ext uri="{FF2B5EF4-FFF2-40B4-BE49-F238E27FC236}">
                  <a16:creationId xmlns:a16="http://schemas.microsoft.com/office/drawing/2014/main" id="{33B8E8A4-3949-499E-B944-599E4CE6A601}"/>
                </a:ext>
              </a:extLst>
            </p:cNvPr>
            <p:cNvSpPr/>
            <p:nvPr/>
          </p:nvSpPr>
          <p:spPr>
            <a:xfrm>
              <a:off x="10428296" y="7101049"/>
              <a:ext cx="1812296" cy="1702599"/>
            </a:xfrm>
            <a:custGeom>
              <a:avLst/>
              <a:gdLst>
                <a:gd name="connsiteX0" fmla="*/ 1145514 w 1812296"/>
                <a:gd name="connsiteY0" fmla="*/ 882020 h 1702599"/>
                <a:gd name="connsiteX1" fmla="*/ 1113752 w 1812296"/>
                <a:gd name="connsiteY1" fmla="*/ 996854 h 1702599"/>
                <a:gd name="connsiteX2" fmla="*/ 1050226 w 1812296"/>
                <a:gd name="connsiteY2" fmla="*/ 1219192 h 1702599"/>
                <a:gd name="connsiteX3" fmla="*/ 1003804 w 1812296"/>
                <a:gd name="connsiteY3" fmla="*/ 1453745 h 1702599"/>
                <a:gd name="connsiteX4" fmla="*/ 1045340 w 1812296"/>
                <a:gd name="connsiteY4" fmla="*/ 1602785 h 1702599"/>
                <a:gd name="connsiteX5" fmla="*/ 1177276 w 1812296"/>
                <a:gd name="connsiteY5" fmla="*/ 1502611 h 1702599"/>
                <a:gd name="connsiteX6" fmla="*/ 1218812 w 1812296"/>
                <a:gd name="connsiteY6" fmla="*/ 1409767 h 1702599"/>
                <a:gd name="connsiteX7" fmla="*/ 1235915 w 1812296"/>
                <a:gd name="connsiteY7" fmla="*/ 1307149 h 1702599"/>
                <a:gd name="connsiteX8" fmla="*/ 1245687 w 1812296"/>
                <a:gd name="connsiteY8" fmla="*/ 1075039 h 1702599"/>
                <a:gd name="connsiteX9" fmla="*/ 1245687 w 1812296"/>
                <a:gd name="connsiteY9" fmla="*/ 947989 h 1702599"/>
                <a:gd name="connsiteX10" fmla="*/ 1250574 w 1812296"/>
                <a:gd name="connsiteY10" fmla="*/ 899124 h 1702599"/>
                <a:gd name="connsiteX11" fmla="*/ 1255461 w 1812296"/>
                <a:gd name="connsiteY11" fmla="*/ 862475 h 1702599"/>
                <a:gd name="connsiteX12" fmla="*/ 1292110 w 1812296"/>
                <a:gd name="connsiteY12" fmla="*/ 855144 h 1702599"/>
                <a:gd name="connsiteX13" fmla="*/ 1321430 w 1812296"/>
                <a:gd name="connsiteY13" fmla="*/ 1050606 h 1702599"/>
                <a:gd name="connsiteX14" fmla="*/ 1304327 w 1812296"/>
                <a:gd name="connsiteY14" fmla="*/ 1343798 h 1702599"/>
                <a:gd name="connsiteX15" fmla="*/ 1294553 w 1812296"/>
                <a:gd name="connsiteY15" fmla="*/ 1522157 h 1702599"/>
                <a:gd name="connsiteX16" fmla="*/ 1311656 w 1812296"/>
                <a:gd name="connsiteY16" fmla="*/ 1651650 h 1702599"/>
                <a:gd name="connsiteX17" fmla="*/ 1404500 w 1812296"/>
                <a:gd name="connsiteY17" fmla="*/ 1688299 h 1702599"/>
                <a:gd name="connsiteX18" fmla="*/ 1477798 w 1812296"/>
                <a:gd name="connsiteY18" fmla="*/ 1485508 h 1702599"/>
                <a:gd name="connsiteX19" fmla="*/ 1433820 w 1812296"/>
                <a:gd name="connsiteY19" fmla="*/ 1231408 h 1702599"/>
                <a:gd name="connsiteX20" fmla="*/ 1416716 w 1812296"/>
                <a:gd name="connsiteY20" fmla="*/ 1165440 h 1702599"/>
                <a:gd name="connsiteX21" fmla="*/ 1392284 w 1812296"/>
                <a:gd name="connsiteY21" fmla="*/ 977308 h 1702599"/>
                <a:gd name="connsiteX22" fmla="*/ 1419161 w 1812296"/>
                <a:gd name="connsiteY22" fmla="*/ 869804 h 1702599"/>
                <a:gd name="connsiteX23" fmla="*/ 1494901 w 1812296"/>
                <a:gd name="connsiteY23" fmla="*/ 896680 h 1702599"/>
                <a:gd name="connsiteX24" fmla="*/ 1533993 w 1812296"/>
                <a:gd name="connsiteY24" fmla="*/ 1111688 h 1702599"/>
                <a:gd name="connsiteX25" fmla="*/ 1516891 w 1812296"/>
                <a:gd name="connsiteY25" fmla="*/ 1197202 h 1702599"/>
                <a:gd name="connsiteX26" fmla="*/ 1507118 w 1812296"/>
                <a:gd name="connsiteY26" fmla="*/ 1260727 h 1702599"/>
                <a:gd name="connsiteX27" fmla="*/ 1536437 w 1812296"/>
                <a:gd name="connsiteY27" fmla="*/ 1275387 h 1702599"/>
                <a:gd name="connsiteX28" fmla="*/ 1582858 w 1812296"/>
                <a:gd name="connsiteY28" fmla="*/ 1204532 h 1702599"/>
                <a:gd name="connsiteX29" fmla="*/ 1609735 w 1812296"/>
                <a:gd name="connsiteY29" fmla="*/ 1182543 h 1702599"/>
                <a:gd name="connsiteX30" fmla="*/ 1614622 w 1812296"/>
                <a:gd name="connsiteY30" fmla="*/ 1216749 h 1702599"/>
                <a:gd name="connsiteX31" fmla="*/ 1582858 w 1812296"/>
                <a:gd name="connsiteY31" fmla="*/ 1304707 h 1702599"/>
                <a:gd name="connsiteX32" fmla="*/ 1536437 w 1812296"/>
                <a:gd name="connsiteY32" fmla="*/ 1402437 h 1702599"/>
                <a:gd name="connsiteX33" fmla="*/ 1504675 w 1812296"/>
                <a:gd name="connsiteY33" fmla="*/ 1470849 h 1702599"/>
                <a:gd name="connsiteX34" fmla="*/ 1494901 w 1812296"/>
                <a:gd name="connsiteY34" fmla="*/ 1539260 h 1702599"/>
                <a:gd name="connsiteX35" fmla="*/ 1519334 w 1812296"/>
                <a:gd name="connsiteY35" fmla="*/ 1593012 h 1702599"/>
                <a:gd name="connsiteX36" fmla="*/ 1621952 w 1812296"/>
                <a:gd name="connsiteY36" fmla="*/ 1495281 h 1702599"/>
                <a:gd name="connsiteX37" fmla="*/ 1634168 w 1812296"/>
                <a:gd name="connsiteY37" fmla="*/ 1436643 h 1702599"/>
                <a:gd name="connsiteX38" fmla="*/ 1668373 w 1812296"/>
                <a:gd name="connsiteY38" fmla="*/ 1446416 h 1702599"/>
                <a:gd name="connsiteX39" fmla="*/ 1663487 w 1812296"/>
                <a:gd name="connsiteY39" fmla="*/ 1539260 h 1702599"/>
                <a:gd name="connsiteX40" fmla="*/ 1678146 w 1812296"/>
                <a:gd name="connsiteY40" fmla="*/ 1668754 h 1702599"/>
                <a:gd name="connsiteX41" fmla="*/ 1761218 w 1812296"/>
                <a:gd name="connsiteY41" fmla="*/ 1693186 h 1702599"/>
                <a:gd name="connsiteX42" fmla="*/ 1810084 w 1812296"/>
                <a:gd name="connsiteY42" fmla="*/ 1585683 h 1702599"/>
                <a:gd name="connsiteX43" fmla="*/ 1792980 w 1812296"/>
                <a:gd name="connsiteY43" fmla="*/ 1443973 h 1702599"/>
                <a:gd name="connsiteX44" fmla="*/ 1724569 w 1812296"/>
                <a:gd name="connsiteY44" fmla="*/ 1287603 h 1702599"/>
                <a:gd name="connsiteX45" fmla="*/ 1746558 w 1812296"/>
                <a:gd name="connsiteY45" fmla="*/ 1265614 h 1702599"/>
                <a:gd name="connsiteX46" fmla="*/ 1758774 w 1812296"/>
                <a:gd name="connsiteY46" fmla="*/ 1275387 h 1702599"/>
                <a:gd name="connsiteX47" fmla="*/ 1775877 w 1812296"/>
                <a:gd name="connsiteY47" fmla="*/ 1290047 h 1702599"/>
                <a:gd name="connsiteX48" fmla="*/ 1802753 w 1812296"/>
                <a:gd name="connsiteY48" fmla="*/ 1280274 h 1702599"/>
                <a:gd name="connsiteX49" fmla="*/ 1778320 w 1812296"/>
                <a:gd name="connsiteY49" fmla="*/ 1199646 h 1702599"/>
                <a:gd name="connsiteX50" fmla="*/ 1663487 w 1812296"/>
                <a:gd name="connsiteY50" fmla="*/ 1082369 h 1702599"/>
                <a:gd name="connsiteX51" fmla="*/ 1619507 w 1812296"/>
                <a:gd name="connsiteY51" fmla="*/ 1011514 h 1702599"/>
                <a:gd name="connsiteX52" fmla="*/ 1683033 w 1812296"/>
                <a:gd name="connsiteY52" fmla="*/ 1035947 h 1702599"/>
                <a:gd name="connsiteX53" fmla="*/ 1707466 w 1812296"/>
                <a:gd name="connsiteY53" fmla="*/ 1043276 h 1702599"/>
                <a:gd name="connsiteX54" fmla="*/ 1724569 w 1812296"/>
                <a:gd name="connsiteY54" fmla="*/ 1006627 h 1702599"/>
                <a:gd name="connsiteX55" fmla="*/ 1661043 w 1812296"/>
                <a:gd name="connsiteY55" fmla="*/ 940659 h 1702599"/>
                <a:gd name="connsiteX56" fmla="*/ 1555983 w 1812296"/>
                <a:gd name="connsiteY56" fmla="*/ 869804 h 1702599"/>
                <a:gd name="connsiteX57" fmla="*/ 1492459 w 1812296"/>
                <a:gd name="connsiteY57" fmla="*/ 803836 h 1702599"/>
                <a:gd name="connsiteX58" fmla="*/ 1487572 w 1812296"/>
                <a:gd name="connsiteY58" fmla="*/ 789177 h 1702599"/>
                <a:gd name="connsiteX59" fmla="*/ 1243245 w 1812296"/>
                <a:gd name="connsiteY59" fmla="*/ 652353 h 1702599"/>
                <a:gd name="connsiteX60" fmla="*/ 1052669 w 1812296"/>
                <a:gd name="connsiteY60" fmla="*/ 544850 h 1702599"/>
                <a:gd name="connsiteX61" fmla="*/ 859651 w 1812296"/>
                <a:gd name="connsiteY61" fmla="*/ 432459 h 1702599"/>
                <a:gd name="connsiteX62" fmla="*/ 593335 w 1812296"/>
                <a:gd name="connsiteY62" fmla="*/ 290750 h 1702599"/>
                <a:gd name="connsiteX63" fmla="*/ 319688 w 1812296"/>
                <a:gd name="connsiteY63" fmla="*/ 168586 h 1702599"/>
                <a:gd name="connsiteX64" fmla="*/ 99794 w 1812296"/>
                <a:gd name="connsiteY64" fmla="*/ 56196 h 1702599"/>
                <a:gd name="connsiteX65" fmla="*/ 6950 w 1812296"/>
                <a:gd name="connsiteY65" fmla="*/ 0 h 1702599"/>
                <a:gd name="connsiteX66" fmla="*/ 46043 w 1812296"/>
                <a:gd name="connsiteY66" fmla="*/ 119721 h 1702599"/>
                <a:gd name="connsiteX67" fmla="*/ 170649 w 1812296"/>
                <a:gd name="connsiteY67" fmla="*/ 210121 h 1702599"/>
                <a:gd name="connsiteX68" fmla="*/ 368554 w 1812296"/>
                <a:gd name="connsiteY68" fmla="*/ 288306 h 1702599"/>
                <a:gd name="connsiteX69" fmla="*/ 480944 w 1812296"/>
                <a:gd name="connsiteY69" fmla="*/ 315182 h 1702599"/>
                <a:gd name="connsiteX70" fmla="*/ 532253 w 1812296"/>
                <a:gd name="connsiteY70" fmla="*/ 332285 h 1702599"/>
                <a:gd name="connsiteX71" fmla="*/ 566459 w 1812296"/>
                <a:gd name="connsiteY71" fmla="*/ 368934 h 1702599"/>
                <a:gd name="connsiteX72" fmla="*/ 539583 w 1812296"/>
                <a:gd name="connsiteY72" fmla="*/ 381150 h 1702599"/>
                <a:gd name="connsiteX73" fmla="*/ 349008 w 1812296"/>
                <a:gd name="connsiteY73" fmla="*/ 393367 h 1702599"/>
                <a:gd name="connsiteX74" fmla="*/ 256163 w 1812296"/>
                <a:gd name="connsiteY74" fmla="*/ 395810 h 1702599"/>
                <a:gd name="connsiteX75" fmla="*/ 192639 w 1812296"/>
                <a:gd name="connsiteY75" fmla="*/ 444675 h 1702599"/>
                <a:gd name="connsiteX76" fmla="*/ 185309 w 1812296"/>
                <a:gd name="connsiteY76" fmla="*/ 520417 h 1702599"/>
                <a:gd name="connsiteX77" fmla="*/ 366110 w 1812296"/>
                <a:gd name="connsiteY77" fmla="*/ 569282 h 1702599"/>
                <a:gd name="connsiteX78" fmla="*/ 485831 w 1812296"/>
                <a:gd name="connsiteY78" fmla="*/ 522860 h 1702599"/>
                <a:gd name="connsiteX79" fmla="*/ 607995 w 1812296"/>
                <a:gd name="connsiteY79" fmla="*/ 469108 h 1702599"/>
                <a:gd name="connsiteX80" fmla="*/ 776580 w 1812296"/>
                <a:gd name="connsiteY80" fmla="*/ 493541 h 1702599"/>
                <a:gd name="connsiteX81" fmla="*/ 771693 w 1812296"/>
                <a:gd name="connsiteY81" fmla="*/ 517973 h 1702599"/>
                <a:gd name="connsiteX82" fmla="*/ 720385 w 1812296"/>
                <a:gd name="connsiteY82" fmla="*/ 554623 h 1702599"/>
                <a:gd name="connsiteX83" fmla="*/ 610437 w 1812296"/>
                <a:gd name="connsiteY83" fmla="*/ 579055 h 1702599"/>
                <a:gd name="connsiteX84" fmla="*/ 385657 w 1812296"/>
                <a:gd name="connsiteY84" fmla="*/ 635250 h 1702599"/>
                <a:gd name="connsiteX85" fmla="*/ 300143 w 1812296"/>
                <a:gd name="connsiteY85" fmla="*/ 740311 h 1702599"/>
                <a:gd name="connsiteX86" fmla="*/ 356338 w 1812296"/>
                <a:gd name="connsiteY86" fmla="*/ 801393 h 1702599"/>
                <a:gd name="connsiteX87" fmla="*/ 529810 w 1812296"/>
                <a:gd name="connsiteY87" fmla="*/ 757414 h 1702599"/>
                <a:gd name="connsiteX88" fmla="*/ 698395 w 1812296"/>
                <a:gd name="connsiteY88" fmla="*/ 657240 h 1702599"/>
                <a:gd name="connsiteX89" fmla="*/ 788797 w 1812296"/>
                <a:gd name="connsiteY89" fmla="*/ 608375 h 1702599"/>
                <a:gd name="connsiteX90" fmla="*/ 837662 w 1812296"/>
                <a:gd name="connsiteY90" fmla="*/ 586385 h 1702599"/>
                <a:gd name="connsiteX91" fmla="*/ 881640 w 1812296"/>
                <a:gd name="connsiteY91" fmla="*/ 581499 h 1702599"/>
                <a:gd name="connsiteX92" fmla="*/ 898744 w 1812296"/>
                <a:gd name="connsiteY92" fmla="*/ 625477 h 1702599"/>
                <a:gd name="connsiteX93" fmla="*/ 876754 w 1812296"/>
                <a:gd name="connsiteY93" fmla="*/ 657240 h 1702599"/>
                <a:gd name="connsiteX94" fmla="*/ 781466 w 1812296"/>
                <a:gd name="connsiteY94" fmla="*/ 708548 h 1702599"/>
                <a:gd name="connsiteX95" fmla="*/ 610437 w 1812296"/>
                <a:gd name="connsiteY95" fmla="*/ 789177 h 1702599"/>
                <a:gd name="connsiteX96" fmla="*/ 458955 w 1812296"/>
                <a:gd name="connsiteY96" fmla="*/ 899124 h 1702599"/>
                <a:gd name="connsiteX97" fmla="*/ 444295 w 1812296"/>
                <a:gd name="connsiteY97" fmla="*/ 1026173 h 1702599"/>
                <a:gd name="connsiteX98" fmla="*/ 454068 w 1812296"/>
                <a:gd name="connsiteY98" fmla="*/ 1040833 h 1702599"/>
                <a:gd name="connsiteX99" fmla="*/ 578675 w 1812296"/>
                <a:gd name="connsiteY99" fmla="*/ 1043276 h 1702599"/>
                <a:gd name="connsiteX100" fmla="*/ 656860 w 1812296"/>
                <a:gd name="connsiteY100" fmla="*/ 977308 h 1702599"/>
                <a:gd name="connsiteX101" fmla="*/ 725271 w 1812296"/>
                <a:gd name="connsiteY101" fmla="*/ 918670 h 1702599"/>
                <a:gd name="connsiteX102" fmla="*/ 876754 w 1812296"/>
                <a:gd name="connsiteY102" fmla="*/ 772073 h 1702599"/>
                <a:gd name="connsiteX103" fmla="*/ 947609 w 1812296"/>
                <a:gd name="connsiteY103" fmla="*/ 706106 h 1702599"/>
                <a:gd name="connsiteX104" fmla="*/ 1028237 w 1812296"/>
                <a:gd name="connsiteY104" fmla="*/ 669456 h 1702599"/>
                <a:gd name="connsiteX105" fmla="*/ 1052669 w 1812296"/>
                <a:gd name="connsiteY105" fmla="*/ 706106 h 1702599"/>
                <a:gd name="connsiteX106" fmla="*/ 1020907 w 1812296"/>
                <a:gd name="connsiteY106" fmla="*/ 764744 h 1702599"/>
                <a:gd name="connsiteX107" fmla="*/ 935393 w 1812296"/>
                <a:gd name="connsiteY107" fmla="*/ 855144 h 1702599"/>
                <a:gd name="connsiteX108" fmla="*/ 749704 w 1812296"/>
                <a:gd name="connsiteY108" fmla="*/ 1006627 h 1702599"/>
                <a:gd name="connsiteX109" fmla="*/ 644644 w 1812296"/>
                <a:gd name="connsiteY109" fmla="*/ 1319366 h 1702599"/>
                <a:gd name="connsiteX110" fmla="*/ 791240 w 1812296"/>
                <a:gd name="connsiteY110" fmla="*/ 1285160 h 1702599"/>
                <a:gd name="connsiteX111" fmla="*/ 862095 w 1812296"/>
                <a:gd name="connsiteY111" fmla="*/ 1204532 h 1702599"/>
                <a:gd name="connsiteX112" fmla="*/ 925620 w 1812296"/>
                <a:gd name="connsiteY112" fmla="*/ 1116575 h 1702599"/>
                <a:gd name="connsiteX113" fmla="*/ 1028237 w 1812296"/>
                <a:gd name="connsiteY113" fmla="*/ 911340 h 1702599"/>
                <a:gd name="connsiteX114" fmla="*/ 1084432 w 1812296"/>
                <a:gd name="connsiteY114" fmla="*/ 811166 h 1702599"/>
                <a:gd name="connsiteX115" fmla="*/ 1116195 w 1812296"/>
                <a:gd name="connsiteY115" fmla="*/ 769630 h 1702599"/>
                <a:gd name="connsiteX116" fmla="*/ 1147957 w 1812296"/>
                <a:gd name="connsiteY116" fmla="*/ 757414 h 1702599"/>
                <a:gd name="connsiteX117" fmla="*/ 1145514 w 1812296"/>
                <a:gd name="connsiteY117" fmla="*/ 882020 h 1702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1812296" h="1702599">
                  <a:moveTo>
                    <a:pt x="1145514" y="882020"/>
                  </a:moveTo>
                  <a:cubicBezTo>
                    <a:pt x="1135740" y="921113"/>
                    <a:pt x="1125968" y="960205"/>
                    <a:pt x="1113752" y="996854"/>
                  </a:cubicBezTo>
                  <a:cubicBezTo>
                    <a:pt x="1086875" y="1070153"/>
                    <a:pt x="1072216" y="1145894"/>
                    <a:pt x="1050226" y="1219192"/>
                  </a:cubicBezTo>
                  <a:cubicBezTo>
                    <a:pt x="1028237" y="1294933"/>
                    <a:pt x="1013577" y="1375561"/>
                    <a:pt x="1003804" y="1453745"/>
                  </a:cubicBezTo>
                  <a:cubicBezTo>
                    <a:pt x="996474" y="1500168"/>
                    <a:pt x="989144" y="1580796"/>
                    <a:pt x="1045340" y="1602785"/>
                  </a:cubicBezTo>
                  <a:cubicBezTo>
                    <a:pt x="1101535" y="1624774"/>
                    <a:pt x="1155286" y="1539260"/>
                    <a:pt x="1177276" y="1502611"/>
                  </a:cubicBezTo>
                  <a:cubicBezTo>
                    <a:pt x="1194379" y="1473292"/>
                    <a:pt x="1209038" y="1443973"/>
                    <a:pt x="1218812" y="1409767"/>
                  </a:cubicBezTo>
                  <a:cubicBezTo>
                    <a:pt x="1226142" y="1375561"/>
                    <a:pt x="1231028" y="1341356"/>
                    <a:pt x="1235915" y="1307149"/>
                  </a:cubicBezTo>
                  <a:cubicBezTo>
                    <a:pt x="1250574" y="1231408"/>
                    <a:pt x="1245687" y="1150780"/>
                    <a:pt x="1245687" y="1075039"/>
                  </a:cubicBezTo>
                  <a:cubicBezTo>
                    <a:pt x="1245687" y="1033503"/>
                    <a:pt x="1243245" y="989524"/>
                    <a:pt x="1245687" y="947989"/>
                  </a:cubicBezTo>
                  <a:cubicBezTo>
                    <a:pt x="1248132" y="930886"/>
                    <a:pt x="1248132" y="913783"/>
                    <a:pt x="1250574" y="899124"/>
                  </a:cubicBezTo>
                  <a:cubicBezTo>
                    <a:pt x="1250574" y="886907"/>
                    <a:pt x="1253017" y="874691"/>
                    <a:pt x="1255461" y="862475"/>
                  </a:cubicBezTo>
                  <a:cubicBezTo>
                    <a:pt x="1260348" y="845371"/>
                    <a:pt x="1279894" y="845371"/>
                    <a:pt x="1292110" y="855144"/>
                  </a:cubicBezTo>
                  <a:cubicBezTo>
                    <a:pt x="1328759" y="906453"/>
                    <a:pt x="1321430" y="991968"/>
                    <a:pt x="1321430" y="1050606"/>
                  </a:cubicBezTo>
                  <a:cubicBezTo>
                    <a:pt x="1321430" y="1148337"/>
                    <a:pt x="1311656" y="1246068"/>
                    <a:pt x="1304327" y="1343798"/>
                  </a:cubicBezTo>
                  <a:cubicBezTo>
                    <a:pt x="1299440" y="1402437"/>
                    <a:pt x="1296997" y="1463519"/>
                    <a:pt x="1294553" y="1522157"/>
                  </a:cubicBezTo>
                  <a:cubicBezTo>
                    <a:pt x="1292110" y="1566136"/>
                    <a:pt x="1289666" y="1612558"/>
                    <a:pt x="1311656" y="1651650"/>
                  </a:cubicBezTo>
                  <a:cubicBezTo>
                    <a:pt x="1331202" y="1685856"/>
                    <a:pt x="1365408" y="1710289"/>
                    <a:pt x="1404500" y="1688299"/>
                  </a:cubicBezTo>
                  <a:cubicBezTo>
                    <a:pt x="1470469" y="1651650"/>
                    <a:pt x="1477798" y="1553920"/>
                    <a:pt x="1477798" y="1485508"/>
                  </a:cubicBezTo>
                  <a:cubicBezTo>
                    <a:pt x="1480242" y="1399994"/>
                    <a:pt x="1453365" y="1314480"/>
                    <a:pt x="1433820" y="1231408"/>
                  </a:cubicBezTo>
                  <a:cubicBezTo>
                    <a:pt x="1428933" y="1209418"/>
                    <a:pt x="1419161" y="1187429"/>
                    <a:pt x="1416716" y="1165440"/>
                  </a:cubicBezTo>
                  <a:cubicBezTo>
                    <a:pt x="1406944" y="1104358"/>
                    <a:pt x="1392284" y="1038390"/>
                    <a:pt x="1392284" y="977308"/>
                  </a:cubicBezTo>
                  <a:cubicBezTo>
                    <a:pt x="1392284" y="943102"/>
                    <a:pt x="1392284" y="896680"/>
                    <a:pt x="1419161" y="869804"/>
                  </a:cubicBezTo>
                  <a:cubicBezTo>
                    <a:pt x="1448479" y="842928"/>
                    <a:pt x="1477798" y="869804"/>
                    <a:pt x="1494901" y="896680"/>
                  </a:cubicBezTo>
                  <a:cubicBezTo>
                    <a:pt x="1533993" y="957762"/>
                    <a:pt x="1541324" y="1040833"/>
                    <a:pt x="1533993" y="1111688"/>
                  </a:cubicBezTo>
                  <a:cubicBezTo>
                    <a:pt x="1531550" y="1141007"/>
                    <a:pt x="1526663" y="1170327"/>
                    <a:pt x="1516891" y="1197202"/>
                  </a:cubicBezTo>
                  <a:cubicBezTo>
                    <a:pt x="1509560" y="1216749"/>
                    <a:pt x="1499788" y="1238738"/>
                    <a:pt x="1507118" y="1260727"/>
                  </a:cubicBezTo>
                  <a:cubicBezTo>
                    <a:pt x="1512004" y="1275387"/>
                    <a:pt x="1524221" y="1282717"/>
                    <a:pt x="1536437" y="1275387"/>
                  </a:cubicBezTo>
                  <a:cubicBezTo>
                    <a:pt x="1558426" y="1263171"/>
                    <a:pt x="1570642" y="1224078"/>
                    <a:pt x="1582858" y="1204532"/>
                  </a:cubicBezTo>
                  <a:cubicBezTo>
                    <a:pt x="1587745" y="1197202"/>
                    <a:pt x="1597519" y="1175213"/>
                    <a:pt x="1609735" y="1182543"/>
                  </a:cubicBezTo>
                  <a:cubicBezTo>
                    <a:pt x="1614622" y="1187429"/>
                    <a:pt x="1614622" y="1209418"/>
                    <a:pt x="1614622" y="1216749"/>
                  </a:cubicBezTo>
                  <a:cubicBezTo>
                    <a:pt x="1612178" y="1248511"/>
                    <a:pt x="1595075" y="1275387"/>
                    <a:pt x="1582858" y="1304707"/>
                  </a:cubicBezTo>
                  <a:cubicBezTo>
                    <a:pt x="1568199" y="1338912"/>
                    <a:pt x="1553540" y="1370674"/>
                    <a:pt x="1536437" y="1402437"/>
                  </a:cubicBezTo>
                  <a:cubicBezTo>
                    <a:pt x="1524221" y="1424427"/>
                    <a:pt x="1512004" y="1446416"/>
                    <a:pt x="1504675" y="1470849"/>
                  </a:cubicBezTo>
                  <a:cubicBezTo>
                    <a:pt x="1497344" y="1497725"/>
                    <a:pt x="1492459" y="1512384"/>
                    <a:pt x="1494901" y="1539260"/>
                  </a:cubicBezTo>
                  <a:cubicBezTo>
                    <a:pt x="1497344" y="1561250"/>
                    <a:pt x="1502231" y="1578352"/>
                    <a:pt x="1519334" y="1593012"/>
                  </a:cubicBezTo>
                  <a:cubicBezTo>
                    <a:pt x="1568199" y="1639434"/>
                    <a:pt x="1612178" y="1527044"/>
                    <a:pt x="1621952" y="1495281"/>
                  </a:cubicBezTo>
                  <a:cubicBezTo>
                    <a:pt x="1626838" y="1475735"/>
                    <a:pt x="1626838" y="1456189"/>
                    <a:pt x="1634168" y="1436643"/>
                  </a:cubicBezTo>
                  <a:cubicBezTo>
                    <a:pt x="1643940" y="1404880"/>
                    <a:pt x="1668373" y="1412210"/>
                    <a:pt x="1668373" y="1446416"/>
                  </a:cubicBezTo>
                  <a:cubicBezTo>
                    <a:pt x="1670817" y="1478178"/>
                    <a:pt x="1668373" y="1507498"/>
                    <a:pt x="1663487" y="1539260"/>
                  </a:cubicBezTo>
                  <a:cubicBezTo>
                    <a:pt x="1658601" y="1583239"/>
                    <a:pt x="1656156" y="1627218"/>
                    <a:pt x="1678146" y="1668754"/>
                  </a:cubicBezTo>
                  <a:cubicBezTo>
                    <a:pt x="1695250" y="1700516"/>
                    <a:pt x="1731899" y="1712732"/>
                    <a:pt x="1761218" y="1693186"/>
                  </a:cubicBezTo>
                  <a:cubicBezTo>
                    <a:pt x="1795423" y="1668754"/>
                    <a:pt x="1805197" y="1624774"/>
                    <a:pt x="1810084" y="1585683"/>
                  </a:cubicBezTo>
                  <a:cubicBezTo>
                    <a:pt x="1817413" y="1541703"/>
                    <a:pt x="1805197" y="1487952"/>
                    <a:pt x="1792980" y="1443973"/>
                  </a:cubicBezTo>
                  <a:cubicBezTo>
                    <a:pt x="1778320" y="1387778"/>
                    <a:pt x="1744115" y="1341356"/>
                    <a:pt x="1724569" y="1287603"/>
                  </a:cubicBezTo>
                  <a:cubicBezTo>
                    <a:pt x="1727012" y="1260727"/>
                    <a:pt x="1731899" y="1253398"/>
                    <a:pt x="1746558" y="1265614"/>
                  </a:cubicBezTo>
                  <a:cubicBezTo>
                    <a:pt x="1751445" y="1268058"/>
                    <a:pt x="1753887" y="1272944"/>
                    <a:pt x="1758774" y="1275387"/>
                  </a:cubicBezTo>
                  <a:cubicBezTo>
                    <a:pt x="1763661" y="1280274"/>
                    <a:pt x="1768548" y="1285160"/>
                    <a:pt x="1775877" y="1290047"/>
                  </a:cubicBezTo>
                  <a:cubicBezTo>
                    <a:pt x="1788094" y="1299820"/>
                    <a:pt x="1797867" y="1292490"/>
                    <a:pt x="1802753" y="1280274"/>
                  </a:cubicBezTo>
                  <a:cubicBezTo>
                    <a:pt x="1812526" y="1253398"/>
                    <a:pt x="1792980" y="1221635"/>
                    <a:pt x="1778320" y="1199646"/>
                  </a:cubicBezTo>
                  <a:cubicBezTo>
                    <a:pt x="1751445" y="1153224"/>
                    <a:pt x="1702579" y="1121461"/>
                    <a:pt x="1663487" y="1082369"/>
                  </a:cubicBezTo>
                  <a:cubicBezTo>
                    <a:pt x="1648827" y="1067709"/>
                    <a:pt x="1612178" y="1035947"/>
                    <a:pt x="1619507" y="1011514"/>
                  </a:cubicBezTo>
                  <a:cubicBezTo>
                    <a:pt x="1626838" y="987082"/>
                    <a:pt x="1673260" y="1031060"/>
                    <a:pt x="1683033" y="1035947"/>
                  </a:cubicBezTo>
                  <a:cubicBezTo>
                    <a:pt x="1690363" y="1038390"/>
                    <a:pt x="1700136" y="1048163"/>
                    <a:pt x="1707466" y="1043276"/>
                  </a:cubicBezTo>
                  <a:cubicBezTo>
                    <a:pt x="1722125" y="1038390"/>
                    <a:pt x="1729455" y="1021287"/>
                    <a:pt x="1724569" y="1006627"/>
                  </a:cubicBezTo>
                  <a:cubicBezTo>
                    <a:pt x="1712353" y="974865"/>
                    <a:pt x="1687920" y="957762"/>
                    <a:pt x="1661043" y="940659"/>
                  </a:cubicBezTo>
                  <a:cubicBezTo>
                    <a:pt x="1626838" y="916226"/>
                    <a:pt x="1590189" y="894237"/>
                    <a:pt x="1555983" y="869804"/>
                  </a:cubicBezTo>
                  <a:cubicBezTo>
                    <a:pt x="1531550" y="852702"/>
                    <a:pt x="1507118" y="828269"/>
                    <a:pt x="1492459" y="803836"/>
                  </a:cubicBezTo>
                  <a:cubicBezTo>
                    <a:pt x="1490014" y="798949"/>
                    <a:pt x="1487572" y="794063"/>
                    <a:pt x="1487572" y="789177"/>
                  </a:cubicBezTo>
                  <a:cubicBezTo>
                    <a:pt x="1402057" y="752527"/>
                    <a:pt x="1323872" y="698775"/>
                    <a:pt x="1243245" y="652353"/>
                  </a:cubicBezTo>
                  <a:cubicBezTo>
                    <a:pt x="1179719" y="615704"/>
                    <a:pt x="1116195" y="581499"/>
                    <a:pt x="1052669" y="544850"/>
                  </a:cubicBezTo>
                  <a:cubicBezTo>
                    <a:pt x="989144" y="508201"/>
                    <a:pt x="923176" y="469108"/>
                    <a:pt x="859651" y="432459"/>
                  </a:cubicBezTo>
                  <a:cubicBezTo>
                    <a:pt x="771693" y="381150"/>
                    <a:pt x="683735" y="332285"/>
                    <a:pt x="593335" y="290750"/>
                  </a:cubicBezTo>
                  <a:cubicBezTo>
                    <a:pt x="502934" y="249214"/>
                    <a:pt x="410090" y="210121"/>
                    <a:pt x="319688" y="168586"/>
                  </a:cubicBezTo>
                  <a:cubicBezTo>
                    <a:pt x="243947" y="134380"/>
                    <a:pt x="173092" y="95288"/>
                    <a:pt x="99794" y="56196"/>
                  </a:cubicBezTo>
                  <a:cubicBezTo>
                    <a:pt x="68032" y="39092"/>
                    <a:pt x="36269" y="21990"/>
                    <a:pt x="6950" y="0"/>
                  </a:cubicBezTo>
                  <a:cubicBezTo>
                    <a:pt x="-12596" y="41536"/>
                    <a:pt x="11836" y="87958"/>
                    <a:pt x="46043" y="119721"/>
                  </a:cubicBezTo>
                  <a:cubicBezTo>
                    <a:pt x="85134" y="156370"/>
                    <a:pt x="124227" y="183245"/>
                    <a:pt x="170649" y="210121"/>
                  </a:cubicBezTo>
                  <a:cubicBezTo>
                    <a:pt x="234174" y="246770"/>
                    <a:pt x="300143" y="271203"/>
                    <a:pt x="368554" y="288306"/>
                  </a:cubicBezTo>
                  <a:cubicBezTo>
                    <a:pt x="405203" y="298079"/>
                    <a:pt x="444295" y="305409"/>
                    <a:pt x="480944" y="315182"/>
                  </a:cubicBezTo>
                  <a:cubicBezTo>
                    <a:pt x="498048" y="320068"/>
                    <a:pt x="515150" y="327399"/>
                    <a:pt x="532253" y="332285"/>
                  </a:cubicBezTo>
                  <a:cubicBezTo>
                    <a:pt x="539583" y="334728"/>
                    <a:pt x="583562" y="351831"/>
                    <a:pt x="566459" y="368934"/>
                  </a:cubicBezTo>
                  <a:cubicBezTo>
                    <a:pt x="559129" y="376264"/>
                    <a:pt x="546913" y="378707"/>
                    <a:pt x="539583" y="381150"/>
                  </a:cubicBezTo>
                  <a:cubicBezTo>
                    <a:pt x="476058" y="400697"/>
                    <a:pt x="412533" y="383594"/>
                    <a:pt x="349008" y="393367"/>
                  </a:cubicBezTo>
                  <a:cubicBezTo>
                    <a:pt x="317245" y="390923"/>
                    <a:pt x="285483" y="390923"/>
                    <a:pt x="256163" y="395810"/>
                  </a:cubicBezTo>
                  <a:cubicBezTo>
                    <a:pt x="234174" y="400697"/>
                    <a:pt x="204855" y="425130"/>
                    <a:pt x="192639" y="444675"/>
                  </a:cubicBezTo>
                  <a:cubicBezTo>
                    <a:pt x="177979" y="466665"/>
                    <a:pt x="175536" y="495984"/>
                    <a:pt x="185309" y="520417"/>
                  </a:cubicBezTo>
                  <a:cubicBezTo>
                    <a:pt x="214628" y="588828"/>
                    <a:pt x="305029" y="586385"/>
                    <a:pt x="366110" y="569282"/>
                  </a:cubicBezTo>
                  <a:cubicBezTo>
                    <a:pt x="407646" y="557066"/>
                    <a:pt x="446739" y="539963"/>
                    <a:pt x="485831" y="522860"/>
                  </a:cubicBezTo>
                  <a:cubicBezTo>
                    <a:pt x="524923" y="505757"/>
                    <a:pt x="566459" y="483768"/>
                    <a:pt x="607995" y="469108"/>
                  </a:cubicBezTo>
                  <a:cubicBezTo>
                    <a:pt x="644644" y="456892"/>
                    <a:pt x="757034" y="447119"/>
                    <a:pt x="776580" y="493541"/>
                  </a:cubicBezTo>
                  <a:cubicBezTo>
                    <a:pt x="779024" y="500870"/>
                    <a:pt x="776580" y="508201"/>
                    <a:pt x="771693" y="517973"/>
                  </a:cubicBezTo>
                  <a:cubicBezTo>
                    <a:pt x="761920" y="537519"/>
                    <a:pt x="739931" y="547293"/>
                    <a:pt x="720385" y="554623"/>
                  </a:cubicBezTo>
                  <a:cubicBezTo>
                    <a:pt x="686179" y="564395"/>
                    <a:pt x="647086" y="574168"/>
                    <a:pt x="610437" y="579055"/>
                  </a:cubicBezTo>
                  <a:cubicBezTo>
                    <a:pt x="534697" y="591272"/>
                    <a:pt x="456512" y="605931"/>
                    <a:pt x="385657" y="635250"/>
                  </a:cubicBezTo>
                  <a:cubicBezTo>
                    <a:pt x="346565" y="652353"/>
                    <a:pt x="283039" y="689002"/>
                    <a:pt x="300143" y="740311"/>
                  </a:cubicBezTo>
                  <a:cubicBezTo>
                    <a:pt x="292812" y="769630"/>
                    <a:pt x="329461" y="796506"/>
                    <a:pt x="356338" y="801393"/>
                  </a:cubicBezTo>
                  <a:cubicBezTo>
                    <a:pt x="422306" y="816053"/>
                    <a:pt x="471171" y="784290"/>
                    <a:pt x="529810" y="757414"/>
                  </a:cubicBezTo>
                  <a:cubicBezTo>
                    <a:pt x="588448" y="730538"/>
                    <a:pt x="642200" y="689002"/>
                    <a:pt x="698395" y="657240"/>
                  </a:cubicBezTo>
                  <a:cubicBezTo>
                    <a:pt x="727715" y="640137"/>
                    <a:pt x="757034" y="623034"/>
                    <a:pt x="788797" y="608375"/>
                  </a:cubicBezTo>
                  <a:cubicBezTo>
                    <a:pt x="803456" y="601044"/>
                    <a:pt x="820559" y="593715"/>
                    <a:pt x="837662" y="586385"/>
                  </a:cubicBezTo>
                  <a:cubicBezTo>
                    <a:pt x="852322" y="581499"/>
                    <a:pt x="866981" y="581499"/>
                    <a:pt x="881640" y="581499"/>
                  </a:cubicBezTo>
                  <a:cubicBezTo>
                    <a:pt x="901187" y="593715"/>
                    <a:pt x="906073" y="608375"/>
                    <a:pt x="898744" y="625477"/>
                  </a:cubicBezTo>
                  <a:cubicBezTo>
                    <a:pt x="893857" y="637694"/>
                    <a:pt x="886527" y="649910"/>
                    <a:pt x="876754" y="657240"/>
                  </a:cubicBezTo>
                  <a:cubicBezTo>
                    <a:pt x="852322" y="679229"/>
                    <a:pt x="810786" y="693889"/>
                    <a:pt x="781466" y="708548"/>
                  </a:cubicBezTo>
                  <a:cubicBezTo>
                    <a:pt x="725271" y="737868"/>
                    <a:pt x="666633" y="759857"/>
                    <a:pt x="610437" y="789177"/>
                  </a:cubicBezTo>
                  <a:cubicBezTo>
                    <a:pt x="554243" y="818495"/>
                    <a:pt x="500490" y="850258"/>
                    <a:pt x="458955" y="899124"/>
                  </a:cubicBezTo>
                  <a:cubicBezTo>
                    <a:pt x="432079" y="933329"/>
                    <a:pt x="417419" y="989524"/>
                    <a:pt x="444295" y="1026173"/>
                  </a:cubicBezTo>
                  <a:cubicBezTo>
                    <a:pt x="449182" y="1031060"/>
                    <a:pt x="451625" y="1035947"/>
                    <a:pt x="454068" y="1040833"/>
                  </a:cubicBezTo>
                  <a:cubicBezTo>
                    <a:pt x="478501" y="1084812"/>
                    <a:pt x="544470" y="1062822"/>
                    <a:pt x="578675" y="1043276"/>
                  </a:cubicBezTo>
                  <a:cubicBezTo>
                    <a:pt x="607995" y="1026173"/>
                    <a:pt x="629984" y="999298"/>
                    <a:pt x="656860" y="977308"/>
                  </a:cubicBezTo>
                  <a:cubicBezTo>
                    <a:pt x="678849" y="957762"/>
                    <a:pt x="703282" y="938216"/>
                    <a:pt x="725271" y="918670"/>
                  </a:cubicBezTo>
                  <a:cubicBezTo>
                    <a:pt x="776580" y="872248"/>
                    <a:pt x="825446" y="820939"/>
                    <a:pt x="876754" y="772073"/>
                  </a:cubicBezTo>
                  <a:cubicBezTo>
                    <a:pt x="901187" y="750084"/>
                    <a:pt x="925620" y="730538"/>
                    <a:pt x="947609" y="706106"/>
                  </a:cubicBezTo>
                  <a:cubicBezTo>
                    <a:pt x="969598" y="684115"/>
                    <a:pt x="1001361" y="659683"/>
                    <a:pt x="1028237" y="669456"/>
                  </a:cubicBezTo>
                  <a:cubicBezTo>
                    <a:pt x="1040453" y="679229"/>
                    <a:pt x="1052669" y="691446"/>
                    <a:pt x="1052669" y="706106"/>
                  </a:cubicBezTo>
                  <a:cubicBezTo>
                    <a:pt x="1052669" y="725651"/>
                    <a:pt x="1033123" y="747641"/>
                    <a:pt x="1020907" y="764744"/>
                  </a:cubicBezTo>
                  <a:cubicBezTo>
                    <a:pt x="996474" y="798949"/>
                    <a:pt x="967155" y="828269"/>
                    <a:pt x="935393" y="855144"/>
                  </a:cubicBezTo>
                  <a:cubicBezTo>
                    <a:pt x="876754" y="908897"/>
                    <a:pt x="808342" y="950432"/>
                    <a:pt x="749704" y="1006627"/>
                  </a:cubicBezTo>
                  <a:cubicBezTo>
                    <a:pt x="678849" y="1072596"/>
                    <a:pt x="546913" y="1224078"/>
                    <a:pt x="644644" y="1319366"/>
                  </a:cubicBezTo>
                  <a:cubicBezTo>
                    <a:pt x="688622" y="1363345"/>
                    <a:pt x="754591" y="1312036"/>
                    <a:pt x="791240" y="1285160"/>
                  </a:cubicBezTo>
                  <a:cubicBezTo>
                    <a:pt x="820559" y="1263171"/>
                    <a:pt x="842548" y="1233851"/>
                    <a:pt x="862095" y="1204532"/>
                  </a:cubicBezTo>
                  <a:cubicBezTo>
                    <a:pt x="884084" y="1175213"/>
                    <a:pt x="906073" y="1145894"/>
                    <a:pt x="925620" y="1116575"/>
                  </a:cubicBezTo>
                  <a:cubicBezTo>
                    <a:pt x="964711" y="1050606"/>
                    <a:pt x="996474" y="982195"/>
                    <a:pt x="1028237" y="911340"/>
                  </a:cubicBezTo>
                  <a:cubicBezTo>
                    <a:pt x="1045340" y="874691"/>
                    <a:pt x="1064886" y="842928"/>
                    <a:pt x="1084432" y="811166"/>
                  </a:cubicBezTo>
                  <a:cubicBezTo>
                    <a:pt x="1094205" y="796506"/>
                    <a:pt x="1103978" y="781846"/>
                    <a:pt x="1116195" y="769630"/>
                  </a:cubicBezTo>
                  <a:cubicBezTo>
                    <a:pt x="1128411" y="754971"/>
                    <a:pt x="1138185" y="752527"/>
                    <a:pt x="1147957" y="757414"/>
                  </a:cubicBezTo>
                  <a:cubicBezTo>
                    <a:pt x="1172389" y="789177"/>
                    <a:pt x="1152844" y="850258"/>
                    <a:pt x="1145514" y="882020"/>
                  </a:cubicBezTo>
                  <a:close/>
                </a:path>
              </a:pathLst>
            </a:custGeom>
            <a:solidFill>
              <a:srgbClr val="589D05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56" name="Freeform: Shape 3555">
              <a:extLst>
                <a:ext uri="{FF2B5EF4-FFF2-40B4-BE49-F238E27FC236}">
                  <a16:creationId xmlns:a16="http://schemas.microsoft.com/office/drawing/2014/main" id="{199B65F3-C197-4CB2-9462-067C15A91804}"/>
                </a:ext>
              </a:extLst>
            </p:cNvPr>
            <p:cNvSpPr/>
            <p:nvPr/>
          </p:nvSpPr>
          <p:spPr>
            <a:xfrm>
              <a:off x="10445630" y="6905588"/>
              <a:ext cx="2271629" cy="1904393"/>
            </a:xfrm>
            <a:custGeom>
              <a:avLst/>
              <a:gdLst>
                <a:gd name="connsiteX0" fmla="*/ 886296 w 2271629"/>
                <a:gd name="connsiteY0" fmla="*/ 1192316 h 1904393"/>
                <a:gd name="connsiteX1" fmla="*/ 1028006 w 2271629"/>
                <a:gd name="connsiteY1" fmla="*/ 991968 h 1904393"/>
                <a:gd name="connsiteX2" fmla="*/ 1113519 w 2271629"/>
                <a:gd name="connsiteY2" fmla="*/ 896680 h 1904393"/>
                <a:gd name="connsiteX3" fmla="*/ 1199034 w 2271629"/>
                <a:gd name="connsiteY3" fmla="*/ 847815 h 1904393"/>
                <a:gd name="connsiteX4" fmla="*/ 1223467 w 2271629"/>
                <a:gd name="connsiteY4" fmla="*/ 862475 h 1904393"/>
                <a:gd name="connsiteX5" fmla="*/ 1196591 w 2271629"/>
                <a:gd name="connsiteY5" fmla="*/ 926000 h 1904393"/>
                <a:gd name="connsiteX6" fmla="*/ 1172159 w 2271629"/>
                <a:gd name="connsiteY6" fmla="*/ 1033503 h 1904393"/>
                <a:gd name="connsiteX7" fmla="*/ 1133067 w 2271629"/>
                <a:gd name="connsiteY7" fmla="*/ 1280274 h 1904393"/>
                <a:gd name="connsiteX8" fmla="*/ 1103747 w 2271629"/>
                <a:gd name="connsiteY8" fmla="*/ 1522157 h 1904393"/>
                <a:gd name="connsiteX9" fmla="*/ 1064655 w 2271629"/>
                <a:gd name="connsiteY9" fmla="*/ 1724948 h 1904393"/>
                <a:gd name="connsiteX10" fmla="*/ 1049995 w 2271629"/>
                <a:gd name="connsiteY10" fmla="*/ 1771370 h 1904393"/>
                <a:gd name="connsiteX11" fmla="*/ 1103747 w 2271629"/>
                <a:gd name="connsiteY11" fmla="*/ 1571023 h 1904393"/>
                <a:gd name="connsiteX12" fmla="*/ 1135509 w 2271629"/>
                <a:gd name="connsiteY12" fmla="*/ 1331582 h 1904393"/>
                <a:gd name="connsiteX13" fmla="*/ 1172159 w 2271629"/>
                <a:gd name="connsiteY13" fmla="*/ 1094585 h 1904393"/>
                <a:gd name="connsiteX14" fmla="*/ 1194149 w 2271629"/>
                <a:gd name="connsiteY14" fmla="*/ 977308 h 1904393"/>
                <a:gd name="connsiteX15" fmla="*/ 1211250 w 2271629"/>
                <a:gd name="connsiteY15" fmla="*/ 913783 h 1904393"/>
                <a:gd name="connsiteX16" fmla="*/ 1228353 w 2271629"/>
                <a:gd name="connsiteY16" fmla="*/ 867361 h 1904393"/>
                <a:gd name="connsiteX17" fmla="*/ 1311425 w 2271629"/>
                <a:gd name="connsiteY17" fmla="*/ 918670 h 1904393"/>
                <a:gd name="connsiteX18" fmla="*/ 1313868 w 2271629"/>
                <a:gd name="connsiteY18" fmla="*/ 921113 h 1904393"/>
                <a:gd name="connsiteX19" fmla="*/ 1328528 w 2271629"/>
                <a:gd name="connsiteY19" fmla="*/ 974865 h 1904393"/>
                <a:gd name="connsiteX20" fmla="*/ 1338301 w 2271629"/>
                <a:gd name="connsiteY20" fmla="*/ 1026173 h 1904393"/>
                <a:gd name="connsiteX21" fmla="*/ 1345630 w 2271629"/>
                <a:gd name="connsiteY21" fmla="*/ 1143451 h 1904393"/>
                <a:gd name="connsiteX22" fmla="*/ 1360291 w 2271629"/>
                <a:gd name="connsiteY22" fmla="*/ 1368231 h 1904393"/>
                <a:gd name="connsiteX23" fmla="*/ 1367620 w 2271629"/>
                <a:gd name="connsiteY23" fmla="*/ 1607672 h 1904393"/>
                <a:gd name="connsiteX24" fmla="*/ 1362733 w 2271629"/>
                <a:gd name="connsiteY24" fmla="*/ 1827566 h 1904393"/>
                <a:gd name="connsiteX25" fmla="*/ 1362733 w 2271629"/>
                <a:gd name="connsiteY25" fmla="*/ 1844669 h 1904393"/>
                <a:gd name="connsiteX26" fmla="*/ 1377394 w 2271629"/>
                <a:gd name="connsiteY26" fmla="*/ 1612558 h 1904393"/>
                <a:gd name="connsiteX27" fmla="*/ 1367620 w 2271629"/>
                <a:gd name="connsiteY27" fmla="*/ 1358458 h 1904393"/>
                <a:gd name="connsiteX28" fmla="*/ 1357846 w 2271629"/>
                <a:gd name="connsiteY28" fmla="*/ 1231408 h 1904393"/>
                <a:gd name="connsiteX29" fmla="*/ 1348074 w 2271629"/>
                <a:gd name="connsiteY29" fmla="*/ 1097029 h 1904393"/>
                <a:gd name="connsiteX30" fmla="*/ 1335858 w 2271629"/>
                <a:gd name="connsiteY30" fmla="*/ 982195 h 1904393"/>
                <a:gd name="connsiteX31" fmla="*/ 1321197 w 2271629"/>
                <a:gd name="connsiteY31" fmla="*/ 926000 h 1904393"/>
                <a:gd name="connsiteX32" fmla="*/ 1343187 w 2271629"/>
                <a:gd name="connsiteY32" fmla="*/ 938216 h 1904393"/>
                <a:gd name="connsiteX33" fmla="*/ 1372507 w 2271629"/>
                <a:gd name="connsiteY33" fmla="*/ 957762 h 1904393"/>
                <a:gd name="connsiteX34" fmla="*/ 1504443 w 2271629"/>
                <a:gd name="connsiteY34" fmla="*/ 1116575 h 1904393"/>
                <a:gd name="connsiteX35" fmla="*/ 1621721 w 2271629"/>
                <a:gd name="connsiteY35" fmla="*/ 1358458 h 1904393"/>
                <a:gd name="connsiteX36" fmla="*/ 1717007 w 2271629"/>
                <a:gd name="connsiteY36" fmla="*/ 1903308 h 1904393"/>
                <a:gd name="connsiteX37" fmla="*/ 1719451 w 2271629"/>
                <a:gd name="connsiteY37" fmla="*/ 1903308 h 1904393"/>
                <a:gd name="connsiteX38" fmla="*/ 1709678 w 2271629"/>
                <a:gd name="connsiteY38" fmla="*/ 1634548 h 1904393"/>
                <a:gd name="connsiteX39" fmla="*/ 1631493 w 2271629"/>
                <a:gd name="connsiteY39" fmla="*/ 1356015 h 1904393"/>
                <a:gd name="connsiteX40" fmla="*/ 1511774 w 2271629"/>
                <a:gd name="connsiteY40" fmla="*/ 1111688 h 1904393"/>
                <a:gd name="connsiteX41" fmla="*/ 1428702 w 2271629"/>
                <a:gd name="connsiteY41" fmla="*/ 999298 h 1904393"/>
                <a:gd name="connsiteX42" fmla="*/ 1401826 w 2271629"/>
                <a:gd name="connsiteY42" fmla="*/ 974865 h 1904393"/>
                <a:gd name="connsiteX43" fmla="*/ 1453135 w 2271629"/>
                <a:gd name="connsiteY43" fmla="*/ 1001741 h 1904393"/>
                <a:gd name="connsiteX44" fmla="*/ 1475125 w 2271629"/>
                <a:gd name="connsiteY44" fmla="*/ 1004184 h 1904393"/>
                <a:gd name="connsiteX45" fmla="*/ 1472680 w 2271629"/>
                <a:gd name="connsiteY45" fmla="*/ 984638 h 1904393"/>
                <a:gd name="connsiteX46" fmla="*/ 1453135 w 2271629"/>
                <a:gd name="connsiteY46" fmla="*/ 979751 h 1904393"/>
                <a:gd name="connsiteX47" fmla="*/ 1428702 w 2271629"/>
                <a:gd name="connsiteY47" fmla="*/ 969978 h 1904393"/>
                <a:gd name="connsiteX48" fmla="*/ 1382279 w 2271629"/>
                <a:gd name="connsiteY48" fmla="*/ 945546 h 1904393"/>
                <a:gd name="connsiteX49" fmla="*/ 1355404 w 2271629"/>
                <a:gd name="connsiteY49" fmla="*/ 930886 h 1904393"/>
                <a:gd name="connsiteX50" fmla="*/ 1416485 w 2271629"/>
                <a:gd name="connsiteY50" fmla="*/ 933329 h 1904393"/>
                <a:gd name="connsiteX51" fmla="*/ 1519103 w 2271629"/>
                <a:gd name="connsiteY51" fmla="*/ 926000 h 1904393"/>
                <a:gd name="connsiteX52" fmla="*/ 1775646 w 2271629"/>
                <a:gd name="connsiteY52" fmla="*/ 889351 h 1904393"/>
                <a:gd name="connsiteX53" fmla="*/ 2007757 w 2271629"/>
                <a:gd name="connsiteY53" fmla="*/ 830712 h 1904393"/>
                <a:gd name="connsiteX54" fmla="*/ 2271630 w 2271629"/>
                <a:gd name="connsiteY54" fmla="*/ 811166 h 1904393"/>
                <a:gd name="connsiteX55" fmla="*/ 2271630 w 2271629"/>
                <a:gd name="connsiteY55" fmla="*/ 808722 h 1904393"/>
                <a:gd name="connsiteX56" fmla="*/ 2056622 w 2271629"/>
                <a:gd name="connsiteY56" fmla="*/ 806279 h 1904393"/>
                <a:gd name="connsiteX57" fmla="*/ 1812295 w 2271629"/>
                <a:gd name="connsiteY57" fmla="*/ 867361 h 1904393"/>
                <a:gd name="connsiteX58" fmla="*/ 1558195 w 2271629"/>
                <a:gd name="connsiteY58" fmla="*/ 908897 h 1904393"/>
                <a:gd name="connsiteX59" fmla="*/ 1448248 w 2271629"/>
                <a:gd name="connsiteY59" fmla="*/ 918670 h 1904393"/>
                <a:gd name="connsiteX60" fmla="*/ 1333414 w 2271629"/>
                <a:gd name="connsiteY60" fmla="*/ 913783 h 1904393"/>
                <a:gd name="connsiteX61" fmla="*/ 1279663 w 2271629"/>
                <a:gd name="connsiteY61" fmla="*/ 882020 h 1904393"/>
                <a:gd name="connsiteX62" fmla="*/ 1245457 w 2271629"/>
                <a:gd name="connsiteY62" fmla="*/ 862475 h 1904393"/>
                <a:gd name="connsiteX63" fmla="*/ 1318755 w 2271629"/>
                <a:gd name="connsiteY63" fmla="*/ 840485 h 1904393"/>
                <a:gd name="connsiteX64" fmla="*/ 1409156 w 2271629"/>
                <a:gd name="connsiteY64" fmla="*/ 786733 h 1904393"/>
                <a:gd name="connsiteX65" fmla="*/ 1594844 w 2271629"/>
                <a:gd name="connsiteY65" fmla="*/ 635250 h 1904393"/>
                <a:gd name="connsiteX66" fmla="*/ 1775646 w 2271629"/>
                <a:gd name="connsiteY66" fmla="*/ 469108 h 1904393"/>
                <a:gd name="connsiteX67" fmla="*/ 1971108 w 2271629"/>
                <a:gd name="connsiteY67" fmla="*/ 344501 h 1904393"/>
                <a:gd name="connsiteX68" fmla="*/ 1971108 w 2271629"/>
                <a:gd name="connsiteY68" fmla="*/ 344501 h 1904393"/>
                <a:gd name="connsiteX69" fmla="*/ 1797635 w 2271629"/>
                <a:gd name="connsiteY69" fmla="*/ 439789 h 1904393"/>
                <a:gd name="connsiteX70" fmla="*/ 1614390 w 2271629"/>
                <a:gd name="connsiteY70" fmla="*/ 603488 h 1904393"/>
                <a:gd name="connsiteX71" fmla="*/ 1443361 w 2271629"/>
                <a:gd name="connsiteY71" fmla="*/ 754971 h 1904393"/>
                <a:gd name="connsiteX72" fmla="*/ 1343187 w 2271629"/>
                <a:gd name="connsiteY72" fmla="*/ 818495 h 1904393"/>
                <a:gd name="connsiteX73" fmla="*/ 1238127 w 2271629"/>
                <a:gd name="connsiteY73" fmla="*/ 857588 h 1904393"/>
                <a:gd name="connsiteX74" fmla="*/ 1194149 w 2271629"/>
                <a:gd name="connsiteY74" fmla="*/ 830712 h 1904393"/>
                <a:gd name="connsiteX75" fmla="*/ 1228353 w 2271629"/>
                <a:gd name="connsiteY75" fmla="*/ 774517 h 1904393"/>
                <a:gd name="connsiteX76" fmla="*/ 1279663 w 2271629"/>
                <a:gd name="connsiteY76" fmla="*/ 679229 h 1904393"/>
                <a:gd name="connsiteX77" fmla="*/ 1404269 w 2271629"/>
                <a:gd name="connsiteY77" fmla="*/ 503314 h 1904393"/>
                <a:gd name="connsiteX78" fmla="*/ 1538649 w 2271629"/>
                <a:gd name="connsiteY78" fmla="*/ 317625 h 1904393"/>
                <a:gd name="connsiteX79" fmla="*/ 1692575 w 2271629"/>
                <a:gd name="connsiteY79" fmla="*/ 168586 h 1904393"/>
                <a:gd name="connsiteX80" fmla="*/ 1692575 w 2271629"/>
                <a:gd name="connsiteY80" fmla="*/ 168586 h 1904393"/>
                <a:gd name="connsiteX81" fmla="*/ 1553308 w 2271629"/>
                <a:gd name="connsiteY81" fmla="*/ 285863 h 1904393"/>
                <a:gd name="connsiteX82" fmla="*/ 1416485 w 2271629"/>
                <a:gd name="connsiteY82" fmla="*/ 466665 h 1904393"/>
                <a:gd name="connsiteX83" fmla="*/ 1284548 w 2271629"/>
                <a:gd name="connsiteY83" fmla="*/ 652353 h 1904393"/>
                <a:gd name="connsiteX84" fmla="*/ 1235683 w 2271629"/>
                <a:gd name="connsiteY84" fmla="*/ 737868 h 1904393"/>
                <a:gd name="connsiteX85" fmla="*/ 1181932 w 2271629"/>
                <a:gd name="connsiteY85" fmla="*/ 825826 h 1904393"/>
                <a:gd name="connsiteX86" fmla="*/ 1103747 w 2271629"/>
                <a:gd name="connsiteY86" fmla="*/ 781846 h 1904393"/>
                <a:gd name="connsiteX87" fmla="*/ 1091531 w 2271629"/>
                <a:gd name="connsiteY87" fmla="*/ 774517 h 1904393"/>
                <a:gd name="connsiteX88" fmla="*/ 1108634 w 2271629"/>
                <a:gd name="connsiteY88" fmla="*/ 559509 h 1904393"/>
                <a:gd name="connsiteX89" fmla="*/ 1172159 w 2271629"/>
                <a:gd name="connsiteY89" fmla="*/ 376264 h 1904393"/>
                <a:gd name="connsiteX90" fmla="*/ 1225911 w 2271629"/>
                <a:gd name="connsiteY90" fmla="*/ 185689 h 1904393"/>
                <a:gd name="connsiteX91" fmla="*/ 1230798 w 2271629"/>
                <a:gd name="connsiteY91" fmla="*/ 2443 h 1904393"/>
                <a:gd name="connsiteX92" fmla="*/ 1230798 w 2271629"/>
                <a:gd name="connsiteY92" fmla="*/ 2443 h 1904393"/>
                <a:gd name="connsiteX93" fmla="*/ 1208808 w 2271629"/>
                <a:gd name="connsiteY93" fmla="*/ 224781 h 1904393"/>
                <a:gd name="connsiteX94" fmla="*/ 1145283 w 2271629"/>
                <a:gd name="connsiteY94" fmla="*/ 417799 h 1904393"/>
                <a:gd name="connsiteX95" fmla="*/ 1089087 w 2271629"/>
                <a:gd name="connsiteY95" fmla="*/ 598601 h 1904393"/>
                <a:gd name="connsiteX96" fmla="*/ 1086644 w 2271629"/>
                <a:gd name="connsiteY96" fmla="*/ 769630 h 1904393"/>
                <a:gd name="connsiteX97" fmla="*/ 966924 w 2271629"/>
                <a:gd name="connsiteY97" fmla="*/ 701219 h 1904393"/>
                <a:gd name="connsiteX98" fmla="*/ 974254 w 2271629"/>
                <a:gd name="connsiteY98" fmla="*/ 337172 h 1904393"/>
                <a:gd name="connsiteX99" fmla="*/ 981584 w 2271629"/>
                <a:gd name="connsiteY99" fmla="*/ 163699 h 1904393"/>
                <a:gd name="connsiteX100" fmla="*/ 971810 w 2271629"/>
                <a:gd name="connsiteY100" fmla="*/ 75742 h 1904393"/>
                <a:gd name="connsiteX101" fmla="*/ 962037 w 2271629"/>
                <a:gd name="connsiteY101" fmla="*/ 34206 h 1904393"/>
                <a:gd name="connsiteX102" fmla="*/ 949821 w 2271629"/>
                <a:gd name="connsiteY102" fmla="*/ 0 h 1904393"/>
                <a:gd name="connsiteX103" fmla="*/ 949821 w 2271629"/>
                <a:gd name="connsiteY103" fmla="*/ 0 h 1904393"/>
                <a:gd name="connsiteX104" fmla="*/ 954708 w 2271629"/>
                <a:gd name="connsiteY104" fmla="*/ 14660 h 1904393"/>
                <a:gd name="connsiteX105" fmla="*/ 969367 w 2271629"/>
                <a:gd name="connsiteY105" fmla="*/ 73298 h 1904393"/>
                <a:gd name="connsiteX106" fmla="*/ 979140 w 2271629"/>
                <a:gd name="connsiteY106" fmla="*/ 171029 h 1904393"/>
                <a:gd name="connsiteX107" fmla="*/ 964481 w 2271629"/>
                <a:gd name="connsiteY107" fmla="*/ 376264 h 1904393"/>
                <a:gd name="connsiteX108" fmla="*/ 944935 w 2271629"/>
                <a:gd name="connsiteY108" fmla="*/ 574168 h 1904393"/>
                <a:gd name="connsiteX109" fmla="*/ 959594 w 2271629"/>
                <a:gd name="connsiteY109" fmla="*/ 689002 h 1904393"/>
                <a:gd name="connsiteX110" fmla="*/ 937604 w 2271629"/>
                <a:gd name="connsiteY110" fmla="*/ 676786 h 1904393"/>
                <a:gd name="connsiteX111" fmla="*/ 827657 w 2271629"/>
                <a:gd name="connsiteY111" fmla="*/ 615704 h 1904393"/>
                <a:gd name="connsiteX112" fmla="*/ 800781 w 2271629"/>
                <a:gd name="connsiteY112" fmla="*/ 473995 h 1904393"/>
                <a:gd name="connsiteX113" fmla="*/ 788565 w 2271629"/>
                <a:gd name="connsiteY113" fmla="*/ 305409 h 1904393"/>
                <a:gd name="connsiteX114" fmla="*/ 766576 w 2271629"/>
                <a:gd name="connsiteY114" fmla="*/ 151483 h 1904393"/>
                <a:gd name="connsiteX115" fmla="*/ 739700 w 2271629"/>
                <a:gd name="connsiteY115" fmla="*/ 68412 h 1904393"/>
                <a:gd name="connsiteX116" fmla="*/ 717710 w 2271629"/>
                <a:gd name="connsiteY116" fmla="*/ 21990 h 1904393"/>
                <a:gd name="connsiteX117" fmla="*/ 717710 w 2271629"/>
                <a:gd name="connsiteY117" fmla="*/ 21990 h 1904393"/>
                <a:gd name="connsiteX118" fmla="*/ 737257 w 2271629"/>
                <a:gd name="connsiteY118" fmla="*/ 68412 h 1904393"/>
                <a:gd name="connsiteX119" fmla="*/ 761690 w 2271629"/>
                <a:gd name="connsiteY119" fmla="*/ 151483 h 1904393"/>
                <a:gd name="connsiteX120" fmla="*/ 786122 w 2271629"/>
                <a:gd name="connsiteY120" fmla="*/ 337172 h 1904393"/>
                <a:gd name="connsiteX121" fmla="*/ 800781 w 2271629"/>
                <a:gd name="connsiteY121" fmla="*/ 503314 h 1904393"/>
                <a:gd name="connsiteX122" fmla="*/ 825214 w 2271629"/>
                <a:gd name="connsiteY122" fmla="*/ 610817 h 1904393"/>
                <a:gd name="connsiteX123" fmla="*/ 751916 w 2271629"/>
                <a:gd name="connsiteY123" fmla="*/ 571726 h 1904393"/>
                <a:gd name="connsiteX124" fmla="*/ 695721 w 2271629"/>
                <a:gd name="connsiteY124" fmla="*/ 542406 h 1904393"/>
                <a:gd name="connsiteX125" fmla="*/ 605320 w 2271629"/>
                <a:gd name="connsiteY125" fmla="*/ 285863 h 1904393"/>
                <a:gd name="connsiteX126" fmla="*/ 495373 w 2271629"/>
                <a:gd name="connsiteY126" fmla="*/ 46423 h 1904393"/>
                <a:gd name="connsiteX127" fmla="*/ 495373 w 2271629"/>
                <a:gd name="connsiteY127" fmla="*/ 46423 h 1904393"/>
                <a:gd name="connsiteX128" fmla="*/ 607763 w 2271629"/>
                <a:gd name="connsiteY128" fmla="*/ 327399 h 1904393"/>
                <a:gd name="connsiteX129" fmla="*/ 649299 w 2271629"/>
                <a:gd name="connsiteY129" fmla="*/ 469108 h 1904393"/>
                <a:gd name="connsiteX130" fmla="*/ 676175 w 2271629"/>
                <a:gd name="connsiteY130" fmla="*/ 532633 h 1904393"/>
                <a:gd name="connsiteX131" fmla="*/ 387869 w 2271629"/>
                <a:gd name="connsiteY131" fmla="*/ 378707 h 1904393"/>
                <a:gd name="connsiteX132" fmla="*/ 182634 w 2271629"/>
                <a:gd name="connsiteY132" fmla="*/ 278533 h 1904393"/>
                <a:gd name="connsiteX133" fmla="*/ 92233 w 2271629"/>
                <a:gd name="connsiteY133" fmla="*/ 236997 h 1904393"/>
                <a:gd name="connsiteX134" fmla="*/ 1833 w 2271629"/>
                <a:gd name="connsiteY134" fmla="*/ 197905 h 1904393"/>
                <a:gd name="connsiteX135" fmla="*/ 1833 w 2271629"/>
                <a:gd name="connsiteY135" fmla="*/ 200348 h 1904393"/>
                <a:gd name="connsiteX136" fmla="*/ 385425 w 2271629"/>
                <a:gd name="connsiteY136" fmla="*/ 390923 h 1904393"/>
                <a:gd name="connsiteX137" fmla="*/ 734813 w 2271629"/>
                <a:gd name="connsiteY137" fmla="*/ 579055 h 1904393"/>
                <a:gd name="connsiteX138" fmla="*/ 502703 w 2271629"/>
                <a:gd name="connsiteY138" fmla="*/ 630364 h 1904393"/>
                <a:gd name="connsiteX139" fmla="*/ 343890 w 2271629"/>
                <a:gd name="connsiteY139" fmla="*/ 676786 h 1904393"/>
                <a:gd name="connsiteX140" fmla="*/ 177748 w 2271629"/>
                <a:gd name="connsiteY140" fmla="*/ 689002 h 1904393"/>
                <a:gd name="connsiteX141" fmla="*/ 177748 w 2271629"/>
                <a:gd name="connsiteY141" fmla="*/ 689002 h 1904393"/>
                <a:gd name="connsiteX142" fmla="*/ 180191 w 2271629"/>
                <a:gd name="connsiteY142" fmla="*/ 689002 h 1904393"/>
                <a:gd name="connsiteX143" fmla="*/ 314571 w 2271629"/>
                <a:gd name="connsiteY143" fmla="*/ 689002 h 1904393"/>
                <a:gd name="connsiteX144" fmla="*/ 458724 w 2271629"/>
                <a:gd name="connsiteY144" fmla="*/ 654797 h 1904393"/>
                <a:gd name="connsiteX145" fmla="*/ 607763 w 2271629"/>
                <a:gd name="connsiteY145" fmla="*/ 603488 h 1904393"/>
                <a:gd name="connsiteX146" fmla="*/ 749473 w 2271629"/>
                <a:gd name="connsiteY146" fmla="*/ 583942 h 1904393"/>
                <a:gd name="connsiteX147" fmla="*/ 751916 w 2271629"/>
                <a:gd name="connsiteY147" fmla="*/ 586385 h 1904393"/>
                <a:gd name="connsiteX148" fmla="*/ 930275 w 2271629"/>
                <a:gd name="connsiteY148" fmla="*/ 684115 h 1904393"/>
                <a:gd name="connsiteX149" fmla="*/ 817884 w 2271629"/>
                <a:gd name="connsiteY149" fmla="*/ 708548 h 1904393"/>
                <a:gd name="connsiteX150" fmla="*/ 656629 w 2271629"/>
                <a:gd name="connsiteY150" fmla="*/ 786733 h 1904393"/>
                <a:gd name="connsiteX151" fmla="*/ 492930 w 2271629"/>
                <a:gd name="connsiteY151" fmla="*/ 867361 h 1904393"/>
                <a:gd name="connsiteX152" fmla="*/ 446507 w 2271629"/>
                <a:gd name="connsiteY152" fmla="*/ 886907 h 1904393"/>
                <a:gd name="connsiteX153" fmla="*/ 444064 w 2271629"/>
                <a:gd name="connsiteY153" fmla="*/ 886907 h 1904393"/>
                <a:gd name="connsiteX154" fmla="*/ 441621 w 2271629"/>
                <a:gd name="connsiteY154" fmla="*/ 886907 h 1904393"/>
                <a:gd name="connsiteX155" fmla="*/ 356107 w 2271629"/>
                <a:gd name="connsiteY155" fmla="*/ 911340 h 1904393"/>
                <a:gd name="connsiteX156" fmla="*/ 326787 w 2271629"/>
                <a:gd name="connsiteY156" fmla="*/ 916226 h 1904393"/>
                <a:gd name="connsiteX157" fmla="*/ 627310 w 2271629"/>
                <a:gd name="connsiteY157" fmla="*/ 811166 h 1904393"/>
                <a:gd name="connsiteX158" fmla="*/ 781235 w 2271629"/>
                <a:gd name="connsiteY158" fmla="*/ 737868 h 1904393"/>
                <a:gd name="connsiteX159" fmla="*/ 940048 w 2271629"/>
                <a:gd name="connsiteY159" fmla="*/ 689002 h 1904393"/>
                <a:gd name="connsiteX160" fmla="*/ 1093974 w 2271629"/>
                <a:gd name="connsiteY160" fmla="*/ 774517 h 1904393"/>
                <a:gd name="connsiteX161" fmla="*/ 1064655 w 2271629"/>
                <a:gd name="connsiteY161" fmla="*/ 781846 h 1904393"/>
                <a:gd name="connsiteX162" fmla="*/ 1028006 w 2271629"/>
                <a:gd name="connsiteY162" fmla="*/ 798949 h 1904393"/>
                <a:gd name="connsiteX163" fmla="*/ 976697 w 2271629"/>
                <a:gd name="connsiteY163" fmla="*/ 825826 h 1904393"/>
                <a:gd name="connsiteX164" fmla="*/ 798339 w 2271629"/>
                <a:gd name="connsiteY164" fmla="*/ 940659 h 1904393"/>
                <a:gd name="connsiteX165" fmla="*/ 615093 w 2271629"/>
                <a:gd name="connsiteY165" fmla="*/ 1072596 h 1904393"/>
                <a:gd name="connsiteX166" fmla="*/ 434291 w 2271629"/>
                <a:gd name="connsiteY166" fmla="*/ 1165440 h 1904393"/>
                <a:gd name="connsiteX167" fmla="*/ 424518 w 2271629"/>
                <a:gd name="connsiteY167" fmla="*/ 1172769 h 1904393"/>
                <a:gd name="connsiteX168" fmla="*/ 578444 w 2271629"/>
                <a:gd name="connsiteY168" fmla="*/ 1104358 h 1904393"/>
                <a:gd name="connsiteX169" fmla="*/ 759246 w 2271629"/>
                <a:gd name="connsiteY169" fmla="*/ 989524 h 1904393"/>
                <a:gd name="connsiteX170" fmla="*/ 935161 w 2271629"/>
                <a:gd name="connsiteY170" fmla="*/ 864918 h 1904393"/>
                <a:gd name="connsiteX171" fmla="*/ 1018233 w 2271629"/>
                <a:gd name="connsiteY171" fmla="*/ 818495 h 1904393"/>
                <a:gd name="connsiteX172" fmla="*/ 1025562 w 2271629"/>
                <a:gd name="connsiteY172" fmla="*/ 813609 h 1904393"/>
                <a:gd name="connsiteX173" fmla="*/ 1049995 w 2271629"/>
                <a:gd name="connsiteY173" fmla="*/ 801393 h 1904393"/>
                <a:gd name="connsiteX174" fmla="*/ 1111077 w 2271629"/>
                <a:gd name="connsiteY174" fmla="*/ 786733 h 1904393"/>
                <a:gd name="connsiteX175" fmla="*/ 1128180 w 2271629"/>
                <a:gd name="connsiteY175" fmla="*/ 794063 h 1904393"/>
                <a:gd name="connsiteX176" fmla="*/ 1196591 w 2271629"/>
                <a:gd name="connsiteY176" fmla="*/ 833155 h 1904393"/>
                <a:gd name="connsiteX177" fmla="*/ 1076871 w 2271629"/>
                <a:gd name="connsiteY177" fmla="*/ 911340 h 1904393"/>
                <a:gd name="connsiteX178" fmla="*/ 922945 w 2271629"/>
                <a:gd name="connsiteY178" fmla="*/ 1116575 h 1904393"/>
                <a:gd name="connsiteX179" fmla="*/ 786122 w 2271629"/>
                <a:gd name="connsiteY179" fmla="*/ 1319366 h 1904393"/>
                <a:gd name="connsiteX180" fmla="*/ 710381 w 2271629"/>
                <a:gd name="connsiteY180" fmla="*/ 1412210 h 1904393"/>
                <a:gd name="connsiteX181" fmla="*/ 656629 w 2271629"/>
                <a:gd name="connsiteY181" fmla="*/ 1470849 h 1904393"/>
                <a:gd name="connsiteX182" fmla="*/ 641969 w 2271629"/>
                <a:gd name="connsiteY182" fmla="*/ 1487952 h 1904393"/>
                <a:gd name="connsiteX183" fmla="*/ 756803 w 2271629"/>
                <a:gd name="connsiteY183" fmla="*/ 1368231 h 1904393"/>
                <a:gd name="connsiteX184" fmla="*/ 886296 w 2271629"/>
                <a:gd name="connsiteY184" fmla="*/ 1192316 h 1904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</a:cxnLst>
              <a:rect l="l" t="t" r="r" b="b"/>
              <a:pathLst>
                <a:path w="2271629" h="1904393">
                  <a:moveTo>
                    <a:pt x="886296" y="1192316"/>
                  </a:moveTo>
                  <a:cubicBezTo>
                    <a:pt x="930275" y="1123904"/>
                    <a:pt x="979140" y="1055493"/>
                    <a:pt x="1028006" y="991968"/>
                  </a:cubicBezTo>
                  <a:cubicBezTo>
                    <a:pt x="1054882" y="957762"/>
                    <a:pt x="1079315" y="926000"/>
                    <a:pt x="1113519" y="896680"/>
                  </a:cubicBezTo>
                  <a:cubicBezTo>
                    <a:pt x="1137952" y="874691"/>
                    <a:pt x="1164829" y="850258"/>
                    <a:pt x="1199034" y="847815"/>
                  </a:cubicBezTo>
                  <a:cubicBezTo>
                    <a:pt x="1206365" y="852702"/>
                    <a:pt x="1213694" y="857588"/>
                    <a:pt x="1223467" y="862475"/>
                  </a:cubicBezTo>
                  <a:cubicBezTo>
                    <a:pt x="1208808" y="877134"/>
                    <a:pt x="1201478" y="908897"/>
                    <a:pt x="1196591" y="926000"/>
                  </a:cubicBezTo>
                  <a:cubicBezTo>
                    <a:pt x="1184375" y="957762"/>
                    <a:pt x="1177045" y="996854"/>
                    <a:pt x="1172159" y="1033503"/>
                  </a:cubicBezTo>
                  <a:cubicBezTo>
                    <a:pt x="1157500" y="1114131"/>
                    <a:pt x="1145283" y="1197202"/>
                    <a:pt x="1133067" y="1280274"/>
                  </a:cubicBezTo>
                  <a:cubicBezTo>
                    <a:pt x="1120850" y="1360901"/>
                    <a:pt x="1115964" y="1441529"/>
                    <a:pt x="1103747" y="1522157"/>
                  </a:cubicBezTo>
                  <a:cubicBezTo>
                    <a:pt x="1093974" y="1590569"/>
                    <a:pt x="1086644" y="1658981"/>
                    <a:pt x="1064655" y="1724948"/>
                  </a:cubicBezTo>
                  <a:cubicBezTo>
                    <a:pt x="1059768" y="1739608"/>
                    <a:pt x="1054882" y="1756711"/>
                    <a:pt x="1049995" y="1771370"/>
                  </a:cubicBezTo>
                  <a:cubicBezTo>
                    <a:pt x="1084201" y="1710289"/>
                    <a:pt x="1091531" y="1639434"/>
                    <a:pt x="1103747" y="1571023"/>
                  </a:cubicBezTo>
                  <a:cubicBezTo>
                    <a:pt x="1115964" y="1490394"/>
                    <a:pt x="1125736" y="1412210"/>
                    <a:pt x="1135509" y="1331582"/>
                  </a:cubicBezTo>
                  <a:cubicBezTo>
                    <a:pt x="1145283" y="1253398"/>
                    <a:pt x="1157500" y="1172769"/>
                    <a:pt x="1172159" y="1094585"/>
                  </a:cubicBezTo>
                  <a:cubicBezTo>
                    <a:pt x="1179488" y="1055493"/>
                    <a:pt x="1186818" y="1016400"/>
                    <a:pt x="1194149" y="977308"/>
                  </a:cubicBezTo>
                  <a:cubicBezTo>
                    <a:pt x="1199034" y="955319"/>
                    <a:pt x="1203921" y="933329"/>
                    <a:pt x="1211250" y="913783"/>
                  </a:cubicBezTo>
                  <a:cubicBezTo>
                    <a:pt x="1216137" y="899124"/>
                    <a:pt x="1221024" y="882020"/>
                    <a:pt x="1228353" y="867361"/>
                  </a:cubicBezTo>
                  <a:cubicBezTo>
                    <a:pt x="1255230" y="884464"/>
                    <a:pt x="1282106" y="901567"/>
                    <a:pt x="1311425" y="918670"/>
                  </a:cubicBezTo>
                  <a:cubicBezTo>
                    <a:pt x="1311425" y="918670"/>
                    <a:pt x="1313868" y="918670"/>
                    <a:pt x="1313868" y="921113"/>
                  </a:cubicBezTo>
                  <a:cubicBezTo>
                    <a:pt x="1323642" y="933329"/>
                    <a:pt x="1326084" y="960205"/>
                    <a:pt x="1328528" y="974865"/>
                  </a:cubicBezTo>
                  <a:cubicBezTo>
                    <a:pt x="1330971" y="991968"/>
                    <a:pt x="1335858" y="1009071"/>
                    <a:pt x="1338301" y="1026173"/>
                  </a:cubicBezTo>
                  <a:cubicBezTo>
                    <a:pt x="1343187" y="1065266"/>
                    <a:pt x="1343187" y="1104358"/>
                    <a:pt x="1345630" y="1143451"/>
                  </a:cubicBezTo>
                  <a:cubicBezTo>
                    <a:pt x="1350517" y="1219192"/>
                    <a:pt x="1357846" y="1294933"/>
                    <a:pt x="1360291" y="1368231"/>
                  </a:cubicBezTo>
                  <a:cubicBezTo>
                    <a:pt x="1362733" y="1448859"/>
                    <a:pt x="1370063" y="1527044"/>
                    <a:pt x="1367620" y="1607672"/>
                  </a:cubicBezTo>
                  <a:cubicBezTo>
                    <a:pt x="1365177" y="1680970"/>
                    <a:pt x="1372507" y="1754268"/>
                    <a:pt x="1362733" y="1827566"/>
                  </a:cubicBezTo>
                  <a:cubicBezTo>
                    <a:pt x="1362733" y="1832452"/>
                    <a:pt x="1362733" y="1837339"/>
                    <a:pt x="1362733" y="1844669"/>
                  </a:cubicBezTo>
                  <a:cubicBezTo>
                    <a:pt x="1379836" y="1768928"/>
                    <a:pt x="1374950" y="1688299"/>
                    <a:pt x="1377394" y="1612558"/>
                  </a:cubicBezTo>
                  <a:cubicBezTo>
                    <a:pt x="1379836" y="1527044"/>
                    <a:pt x="1372507" y="1443973"/>
                    <a:pt x="1367620" y="1358458"/>
                  </a:cubicBezTo>
                  <a:cubicBezTo>
                    <a:pt x="1365177" y="1316923"/>
                    <a:pt x="1365177" y="1272944"/>
                    <a:pt x="1357846" y="1231408"/>
                  </a:cubicBezTo>
                  <a:cubicBezTo>
                    <a:pt x="1350517" y="1187429"/>
                    <a:pt x="1352961" y="1141007"/>
                    <a:pt x="1348074" y="1097029"/>
                  </a:cubicBezTo>
                  <a:cubicBezTo>
                    <a:pt x="1343187" y="1057936"/>
                    <a:pt x="1345630" y="1018844"/>
                    <a:pt x="1335858" y="982195"/>
                  </a:cubicBezTo>
                  <a:cubicBezTo>
                    <a:pt x="1333414" y="965091"/>
                    <a:pt x="1330971" y="943102"/>
                    <a:pt x="1321197" y="926000"/>
                  </a:cubicBezTo>
                  <a:cubicBezTo>
                    <a:pt x="1328528" y="930886"/>
                    <a:pt x="1335858" y="933329"/>
                    <a:pt x="1343187" y="938216"/>
                  </a:cubicBezTo>
                  <a:cubicBezTo>
                    <a:pt x="1352961" y="945546"/>
                    <a:pt x="1362733" y="950432"/>
                    <a:pt x="1372507" y="957762"/>
                  </a:cubicBezTo>
                  <a:cubicBezTo>
                    <a:pt x="1426259" y="1001741"/>
                    <a:pt x="1470238" y="1057936"/>
                    <a:pt x="1504443" y="1116575"/>
                  </a:cubicBezTo>
                  <a:cubicBezTo>
                    <a:pt x="1548423" y="1194759"/>
                    <a:pt x="1592401" y="1272944"/>
                    <a:pt x="1621721" y="1358458"/>
                  </a:cubicBezTo>
                  <a:cubicBezTo>
                    <a:pt x="1682802" y="1531930"/>
                    <a:pt x="1736553" y="1715176"/>
                    <a:pt x="1717007" y="1903308"/>
                  </a:cubicBezTo>
                  <a:cubicBezTo>
                    <a:pt x="1717007" y="1903308"/>
                    <a:pt x="1717007" y="1905750"/>
                    <a:pt x="1719451" y="1903308"/>
                  </a:cubicBezTo>
                  <a:cubicBezTo>
                    <a:pt x="1734111" y="1815350"/>
                    <a:pt x="1726781" y="1722505"/>
                    <a:pt x="1709678" y="1634548"/>
                  </a:cubicBezTo>
                  <a:cubicBezTo>
                    <a:pt x="1692575" y="1539260"/>
                    <a:pt x="1663255" y="1446416"/>
                    <a:pt x="1631493" y="1356015"/>
                  </a:cubicBezTo>
                  <a:cubicBezTo>
                    <a:pt x="1599731" y="1270500"/>
                    <a:pt x="1560639" y="1187429"/>
                    <a:pt x="1511774" y="1111688"/>
                  </a:cubicBezTo>
                  <a:cubicBezTo>
                    <a:pt x="1487341" y="1072596"/>
                    <a:pt x="1460464" y="1033503"/>
                    <a:pt x="1428702" y="999298"/>
                  </a:cubicBezTo>
                  <a:cubicBezTo>
                    <a:pt x="1421372" y="989524"/>
                    <a:pt x="1411599" y="982195"/>
                    <a:pt x="1401826" y="974865"/>
                  </a:cubicBezTo>
                  <a:cubicBezTo>
                    <a:pt x="1418928" y="982195"/>
                    <a:pt x="1433589" y="994411"/>
                    <a:pt x="1453135" y="1001741"/>
                  </a:cubicBezTo>
                  <a:cubicBezTo>
                    <a:pt x="1458021" y="1004184"/>
                    <a:pt x="1470238" y="1011514"/>
                    <a:pt x="1475125" y="1004184"/>
                  </a:cubicBezTo>
                  <a:cubicBezTo>
                    <a:pt x="1480010" y="999298"/>
                    <a:pt x="1475125" y="989524"/>
                    <a:pt x="1472680" y="984638"/>
                  </a:cubicBezTo>
                  <a:cubicBezTo>
                    <a:pt x="1467794" y="979751"/>
                    <a:pt x="1458021" y="982195"/>
                    <a:pt x="1453135" y="979751"/>
                  </a:cubicBezTo>
                  <a:cubicBezTo>
                    <a:pt x="1445805" y="977308"/>
                    <a:pt x="1436031" y="974865"/>
                    <a:pt x="1428702" y="969978"/>
                  </a:cubicBezTo>
                  <a:cubicBezTo>
                    <a:pt x="1411599" y="962649"/>
                    <a:pt x="1396940" y="952875"/>
                    <a:pt x="1382279" y="945546"/>
                  </a:cubicBezTo>
                  <a:cubicBezTo>
                    <a:pt x="1372507" y="940659"/>
                    <a:pt x="1365177" y="935773"/>
                    <a:pt x="1355404" y="930886"/>
                  </a:cubicBezTo>
                  <a:cubicBezTo>
                    <a:pt x="1374950" y="933329"/>
                    <a:pt x="1396940" y="933329"/>
                    <a:pt x="1416485" y="933329"/>
                  </a:cubicBezTo>
                  <a:cubicBezTo>
                    <a:pt x="1450692" y="933329"/>
                    <a:pt x="1484897" y="930886"/>
                    <a:pt x="1519103" y="926000"/>
                  </a:cubicBezTo>
                  <a:cubicBezTo>
                    <a:pt x="1604618" y="916226"/>
                    <a:pt x="1690132" y="908897"/>
                    <a:pt x="1775646" y="889351"/>
                  </a:cubicBezTo>
                  <a:cubicBezTo>
                    <a:pt x="1853831" y="872248"/>
                    <a:pt x="1929572" y="850258"/>
                    <a:pt x="2007757" y="830712"/>
                  </a:cubicBezTo>
                  <a:cubicBezTo>
                    <a:pt x="2090827" y="811166"/>
                    <a:pt x="2186115" y="789177"/>
                    <a:pt x="2271630" y="811166"/>
                  </a:cubicBezTo>
                  <a:cubicBezTo>
                    <a:pt x="2271630" y="811166"/>
                    <a:pt x="2271630" y="811166"/>
                    <a:pt x="2271630" y="808722"/>
                  </a:cubicBezTo>
                  <a:cubicBezTo>
                    <a:pt x="2203219" y="786733"/>
                    <a:pt x="2125034" y="791620"/>
                    <a:pt x="2056622" y="806279"/>
                  </a:cubicBezTo>
                  <a:cubicBezTo>
                    <a:pt x="1973551" y="823382"/>
                    <a:pt x="1892923" y="845371"/>
                    <a:pt x="1812295" y="867361"/>
                  </a:cubicBezTo>
                  <a:cubicBezTo>
                    <a:pt x="1729224" y="889351"/>
                    <a:pt x="1643709" y="901567"/>
                    <a:pt x="1558195" y="908897"/>
                  </a:cubicBezTo>
                  <a:cubicBezTo>
                    <a:pt x="1521546" y="911340"/>
                    <a:pt x="1484897" y="918670"/>
                    <a:pt x="1448248" y="918670"/>
                  </a:cubicBezTo>
                  <a:cubicBezTo>
                    <a:pt x="1411599" y="918670"/>
                    <a:pt x="1370063" y="923556"/>
                    <a:pt x="1333414" y="913783"/>
                  </a:cubicBezTo>
                  <a:cubicBezTo>
                    <a:pt x="1316312" y="904010"/>
                    <a:pt x="1296765" y="894237"/>
                    <a:pt x="1279663" y="882020"/>
                  </a:cubicBezTo>
                  <a:cubicBezTo>
                    <a:pt x="1267447" y="874691"/>
                    <a:pt x="1257673" y="867361"/>
                    <a:pt x="1245457" y="862475"/>
                  </a:cubicBezTo>
                  <a:cubicBezTo>
                    <a:pt x="1269889" y="862475"/>
                    <a:pt x="1299209" y="847815"/>
                    <a:pt x="1318755" y="840485"/>
                  </a:cubicBezTo>
                  <a:cubicBezTo>
                    <a:pt x="1350517" y="828269"/>
                    <a:pt x="1382279" y="806279"/>
                    <a:pt x="1409156" y="786733"/>
                  </a:cubicBezTo>
                  <a:cubicBezTo>
                    <a:pt x="1475125" y="737868"/>
                    <a:pt x="1533762" y="689002"/>
                    <a:pt x="1594844" y="635250"/>
                  </a:cubicBezTo>
                  <a:cubicBezTo>
                    <a:pt x="1655926" y="579055"/>
                    <a:pt x="1712120" y="520417"/>
                    <a:pt x="1775646" y="469108"/>
                  </a:cubicBezTo>
                  <a:cubicBezTo>
                    <a:pt x="1836728" y="420243"/>
                    <a:pt x="1897810" y="368934"/>
                    <a:pt x="1971108" y="344501"/>
                  </a:cubicBezTo>
                  <a:cubicBezTo>
                    <a:pt x="1971108" y="344501"/>
                    <a:pt x="1971108" y="344501"/>
                    <a:pt x="1971108" y="344501"/>
                  </a:cubicBezTo>
                  <a:cubicBezTo>
                    <a:pt x="1905139" y="361604"/>
                    <a:pt x="1851387" y="398253"/>
                    <a:pt x="1797635" y="439789"/>
                  </a:cubicBezTo>
                  <a:cubicBezTo>
                    <a:pt x="1734111" y="491097"/>
                    <a:pt x="1673029" y="547293"/>
                    <a:pt x="1614390" y="603488"/>
                  </a:cubicBezTo>
                  <a:cubicBezTo>
                    <a:pt x="1560639" y="657240"/>
                    <a:pt x="1504443" y="708548"/>
                    <a:pt x="1443361" y="754971"/>
                  </a:cubicBezTo>
                  <a:cubicBezTo>
                    <a:pt x="1411599" y="779404"/>
                    <a:pt x="1377394" y="798949"/>
                    <a:pt x="1343187" y="818495"/>
                  </a:cubicBezTo>
                  <a:cubicBezTo>
                    <a:pt x="1318755" y="833155"/>
                    <a:pt x="1269889" y="857588"/>
                    <a:pt x="1238127" y="857588"/>
                  </a:cubicBezTo>
                  <a:cubicBezTo>
                    <a:pt x="1223467" y="847815"/>
                    <a:pt x="1208808" y="838042"/>
                    <a:pt x="1194149" y="830712"/>
                  </a:cubicBezTo>
                  <a:cubicBezTo>
                    <a:pt x="1211250" y="816053"/>
                    <a:pt x="1218581" y="794063"/>
                    <a:pt x="1228353" y="774517"/>
                  </a:cubicBezTo>
                  <a:cubicBezTo>
                    <a:pt x="1245457" y="742755"/>
                    <a:pt x="1262560" y="710992"/>
                    <a:pt x="1279663" y="679229"/>
                  </a:cubicBezTo>
                  <a:cubicBezTo>
                    <a:pt x="1311425" y="615704"/>
                    <a:pt x="1362733" y="559509"/>
                    <a:pt x="1404269" y="503314"/>
                  </a:cubicBezTo>
                  <a:cubicBezTo>
                    <a:pt x="1448248" y="442232"/>
                    <a:pt x="1492226" y="378707"/>
                    <a:pt x="1538649" y="317625"/>
                  </a:cubicBezTo>
                  <a:cubicBezTo>
                    <a:pt x="1580185" y="261430"/>
                    <a:pt x="1631493" y="202792"/>
                    <a:pt x="1692575" y="168586"/>
                  </a:cubicBezTo>
                  <a:cubicBezTo>
                    <a:pt x="1692575" y="168586"/>
                    <a:pt x="1692575" y="168586"/>
                    <a:pt x="1692575" y="168586"/>
                  </a:cubicBezTo>
                  <a:cubicBezTo>
                    <a:pt x="1638822" y="195462"/>
                    <a:pt x="1594844" y="241884"/>
                    <a:pt x="1553308" y="285863"/>
                  </a:cubicBezTo>
                  <a:cubicBezTo>
                    <a:pt x="1502000" y="342058"/>
                    <a:pt x="1460464" y="405583"/>
                    <a:pt x="1416485" y="466665"/>
                  </a:cubicBezTo>
                  <a:cubicBezTo>
                    <a:pt x="1372507" y="527746"/>
                    <a:pt x="1323642" y="586385"/>
                    <a:pt x="1284548" y="652353"/>
                  </a:cubicBezTo>
                  <a:cubicBezTo>
                    <a:pt x="1267447" y="681673"/>
                    <a:pt x="1252786" y="708548"/>
                    <a:pt x="1235683" y="737868"/>
                  </a:cubicBezTo>
                  <a:cubicBezTo>
                    <a:pt x="1223467" y="764744"/>
                    <a:pt x="1206365" y="808722"/>
                    <a:pt x="1181932" y="825826"/>
                  </a:cubicBezTo>
                  <a:cubicBezTo>
                    <a:pt x="1157500" y="811166"/>
                    <a:pt x="1130623" y="794063"/>
                    <a:pt x="1103747" y="781846"/>
                  </a:cubicBezTo>
                  <a:cubicBezTo>
                    <a:pt x="1098860" y="779404"/>
                    <a:pt x="1096418" y="776960"/>
                    <a:pt x="1091531" y="774517"/>
                  </a:cubicBezTo>
                  <a:cubicBezTo>
                    <a:pt x="1067098" y="708548"/>
                    <a:pt x="1091531" y="625477"/>
                    <a:pt x="1108634" y="559509"/>
                  </a:cubicBezTo>
                  <a:cubicBezTo>
                    <a:pt x="1125736" y="495984"/>
                    <a:pt x="1150169" y="437346"/>
                    <a:pt x="1172159" y="376264"/>
                  </a:cubicBezTo>
                  <a:cubicBezTo>
                    <a:pt x="1194149" y="312739"/>
                    <a:pt x="1213694" y="251657"/>
                    <a:pt x="1225911" y="185689"/>
                  </a:cubicBezTo>
                  <a:cubicBezTo>
                    <a:pt x="1238127" y="124607"/>
                    <a:pt x="1247899" y="61082"/>
                    <a:pt x="1230798" y="2443"/>
                  </a:cubicBezTo>
                  <a:cubicBezTo>
                    <a:pt x="1230798" y="2443"/>
                    <a:pt x="1230798" y="2443"/>
                    <a:pt x="1230798" y="2443"/>
                  </a:cubicBezTo>
                  <a:cubicBezTo>
                    <a:pt x="1245457" y="75742"/>
                    <a:pt x="1225911" y="153926"/>
                    <a:pt x="1208808" y="224781"/>
                  </a:cubicBezTo>
                  <a:cubicBezTo>
                    <a:pt x="1194149" y="290750"/>
                    <a:pt x="1169716" y="354274"/>
                    <a:pt x="1145283" y="417799"/>
                  </a:cubicBezTo>
                  <a:cubicBezTo>
                    <a:pt x="1123293" y="476438"/>
                    <a:pt x="1101303" y="535077"/>
                    <a:pt x="1089087" y="598601"/>
                  </a:cubicBezTo>
                  <a:cubicBezTo>
                    <a:pt x="1076871" y="654797"/>
                    <a:pt x="1064655" y="715878"/>
                    <a:pt x="1086644" y="769630"/>
                  </a:cubicBezTo>
                  <a:cubicBezTo>
                    <a:pt x="1047552" y="747641"/>
                    <a:pt x="1006016" y="725651"/>
                    <a:pt x="966924" y="701219"/>
                  </a:cubicBezTo>
                  <a:cubicBezTo>
                    <a:pt x="927832" y="583942"/>
                    <a:pt x="959594" y="456892"/>
                    <a:pt x="974254" y="337172"/>
                  </a:cubicBezTo>
                  <a:cubicBezTo>
                    <a:pt x="981584" y="280976"/>
                    <a:pt x="984026" y="222338"/>
                    <a:pt x="981584" y="163699"/>
                  </a:cubicBezTo>
                  <a:cubicBezTo>
                    <a:pt x="979140" y="134380"/>
                    <a:pt x="976697" y="105061"/>
                    <a:pt x="971810" y="75742"/>
                  </a:cubicBezTo>
                  <a:cubicBezTo>
                    <a:pt x="969367" y="61082"/>
                    <a:pt x="966924" y="48865"/>
                    <a:pt x="962037" y="34206"/>
                  </a:cubicBezTo>
                  <a:cubicBezTo>
                    <a:pt x="959594" y="24433"/>
                    <a:pt x="949821" y="12216"/>
                    <a:pt x="949821" y="0"/>
                  </a:cubicBezTo>
                  <a:cubicBezTo>
                    <a:pt x="949821" y="0"/>
                    <a:pt x="949821" y="0"/>
                    <a:pt x="949821" y="0"/>
                  </a:cubicBezTo>
                  <a:cubicBezTo>
                    <a:pt x="949821" y="4887"/>
                    <a:pt x="952264" y="9774"/>
                    <a:pt x="954708" y="14660"/>
                  </a:cubicBezTo>
                  <a:cubicBezTo>
                    <a:pt x="962037" y="34206"/>
                    <a:pt x="964481" y="53752"/>
                    <a:pt x="969367" y="73298"/>
                  </a:cubicBezTo>
                  <a:cubicBezTo>
                    <a:pt x="974254" y="105061"/>
                    <a:pt x="976697" y="136823"/>
                    <a:pt x="979140" y="171029"/>
                  </a:cubicBezTo>
                  <a:cubicBezTo>
                    <a:pt x="981584" y="239441"/>
                    <a:pt x="974254" y="307852"/>
                    <a:pt x="964481" y="376264"/>
                  </a:cubicBezTo>
                  <a:cubicBezTo>
                    <a:pt x="957151" y="442232"/>
                    <a:pt x="947377" y="508201"/>
                    <a:pt x="944935" y="574168"/>
                  </a:cubicBezTo>
                  <a:cubicBezTo>
                    <a:pt x="942491" y="608375"/>
                    <a:pt x="944935" y="654797"/>
                    <a:pt x="959594" y="689002"/>
                  </a:cubicBezTo>
                  <a:cubicBezTo>
                    <a:pt x="952264" y="684115"/>
                    <a:pt x="944935" y="679229"/>
                    <a:pt x="937604" y="676786"/>
                  </a:cubicBezTo>
                  <a:cubicBezTo>
                    <a:pt x="900955" y="654797"/>
                    <a:pt x="864306" y="635250"/>
                    <a:pt x="827657" y="615704"/>
                  </a:cubicBezTo>
                  <a:cubicBezTo>
                    <a:pt x="805668" y="574168"/>
                    <a:pt x="805668" y="520417"/>
                    <a:pt x="800781" y="473995"/>
                  </a:cubicBezTo>
                  <a:cubicBezTo>
                    <a:pt x="793452" y="417799"/>
                    <a:pt x="793452" y="361604"/>
                    <a:pt x="788565" y="305409"/>
                  </a:cubicBezTo>
                  <a:cubicBezTo>
                    <a:pt x="783679" y="254101"/>
                    <a:pt x="776349" y="202792"/>
                    <a:pt x="766576" y="151483"/>
                  </a:cubicBezTo>
                  <a:cubicBezTo>
                    <a:pt x="759246" y="122163"/>
                    <a:pt x="751916" y="95288"/>
                    <a:pt x="739700" y="68412"/>
                  </a:cubicBezTo>
                  <a:cubicBezTo>
                    <a:pt x="734813" y="53752"/>
                    <a:pt x="720154" y="36649"/>
                    <a:pt x="717710" y="21990"/>
                  </a:cubicBezTo>
                  <a:cubicBezTo>
                    <a:pt x="717710" y="21990"/>
                    <a:pt x="717710" y="21990"/>
                    <a:pt x="717710" y="21990"/>
                  </a:cubicBezTo>
                  <a:cubicBezTo>
                    <a:pt x="720154" y="39092"/>
                    <a:pt x="732370" y="53752"/>
                    <a:pt x="737257" y="68412"/>
                  </a:cubicBezTo>
                  <a:cubicBezTo>
                    <a:pt x="747030" y="95288"/>
                    <a:pt x="754359" y="124607"/>
                    <a:pt x="761690" y="151483"/>
                  </a:cubicBezTo>
                  <a:cubicBezTo>
                    <a:pt x="773906" y="212565"/>
                    <a:pt x="781235" y="273647"/>
                    <a:pt x="786122" y="337172"/>
                  </a:cubicBezTo>
                  <a:cubicBezTo>
                    <a:pt x="791008" y="393367"/>
                    <a:pt x="795895" y="447119"/>
                    <a:pt x="800781" y="503314"/>
                  </a:cubicBezTo>
                  <a:cubicBezTo>
                    <a:pt x="803225" y="537519"/>
                    <a:pt x="808112" y="579055"/>
                    <a:pt x="825214" y="610817"/>
                  </a:cubicBezTo>
                  <a:cubicBezTo>
                    <a:pt x="800781" y="598601"/>
                    <a:pt x="776349" y="586385"/>
                    <a:pt x="751916" y="571726"/>
                  </a:cubicBezTo>
                  <a:cubicBezTo>
                    <a:pt x="732370" y="561952"/>
                    <a:pt x="715267" y="552179"/>
                    <a:pt x="695721" y="542406"/>
                  </a:cubicBezTo>
                  <a:cubicBezTo>
                    <a:pt x="646856" y="466665"/>
                    <a:pt x="632196" y="371377"/>
                    <a:pt x="605320" y="285863"/>
                  </a:cubicBezTo>
                  <a:cubicBezTo>
                    <a:pt x="580887" y="202792"/>
                    <a:pt x="551568" y="114834"/>
                    <a:pt x="495373" y="46423"/>
                  </a:cubicBezTo>
                  <a:cubicBezTo>
                    <a:pt x="495373" y="46423"/>
                    <a:pt x="495373" y="46423"/>
                    <a:pt x="495373" y="46423"/>
                  </a:cubicBezTo>
                  <a:cubicBezTo>
                    <a:pt x="556454" y="127050"/>
                    <a:pt x="580887" y="232111"/>
                    <a:pt x="607763" y="327399"/>
                  </a:cubicBezTo>
                  <a:cubicBezTo>
                    <a:pt x="622423" y="373821"/>
                    <a:pt x="637083" y="422686"/>
                    <a:pt x="649299" y="469108"/>
                  </a:cubicBezTo>
                  <a:cubicBezTo>
                    <a:pt x="654185" y="488654"/>
                    <a:pt x="663959" y="513087"/>
                    <a:pt x="676175" y="532633"/>
                  </a:cubicBezTo>
                  <a:cubicBezTo>
                    <a:pt x="580887" y="478881"/>
                    <a:pt x="488043" y="425130"/>
                    <a:pt x="387869" y="378707"/>
                  </a:cubicBezTo>
                  <a:cubicBezTo>
                    <a:pt x="319458" y="346945"/>
                    <a:pt x="253489" y="310296"/>
                    <a:pt x="182634" y="278533"/>
                  </a:cubicBezTo>
                  <a:cubicBezTo>
                    <a:pt x="153315" y="263874"/>
                    <a:pt x="121553" y="251657"/>
                    <a:pt x="92233" y="236997"/>
                  </a:cubicBezTo>
                  <a:cubicBezTo>
                    <a:pt x="65358" y="222338"/>
                    <a:pt x="31151" y="207678"/>
                    <a:pt x="1833" y="197905"/>
                  </a:cubicBezTo>
                  <a:cubicBezTo>
                    <a:pt x="-611" y="197905"/>
                    <a:pt x="-611" y="200348"/>
                    <a:pt x="1833" y="200348"/>
                  </a:cubicBezTo>
                  <a:cubicBezTo>
                    <a:pt x="128882" y="263874"/>
                    <a:pt x="255932" y="332285"/>
                    <a:pt x="385425" y="390923"/>
                  </a:cubicBezTo>
                  <a:cubicBezTo>
                    <a:pt x="505146" y="447119"/>
                    <a:pt x="617536" y="517973"/>
                    <a:pt x="734813" y="579055"/>
                  </a:cubicBezTo>
                  <a:cubicBezTo>
                    <a:pt x="659072" y="566839"/>
                    <a:pt x="571114" y="608375"/>
                    <a:pt x="502703" y="630364"/>
                  </a:cubicBezTo>
                  <a:cubicBezTo>
                    <a:pt x="451394" y="647466"/>
                    <a:pt x="397642" y="664570"/>
                    <a:pt x="343890" y="676786"/>
                  </a:cubicBezTo>
                  <a:cubicBezTo>
                    <a:pt x="290138" y="689002"/>
                    <a:pt x="233943" y="689002"/>
                    <a:pt x="177748" y="689002"/>
                  </a:cubicBezTo>
                  <a:cubicBezTo>
                    <a:pt x="177748" y="689002"/>
                    <a:pt x="177748" y="689002"/>
                    <a:pt x="177748" y="689002"/>
                  </a:cubicBezTo>
                  <a:cubicBezTo>
                    <a:pt x="177748" y="689002"/>
                    <a:pt x="180191" y="689002"/>
                    <a:pt x="180191" y="689002"/>
                  </a:cubicBezTo>
                  <a:cubicBezTo>
                    <a:pt x="224170" y="691446"/>
                    <a:pt x="270592" y="693889"/>
                    <a:pt x="314571" y="689002"/>
                  </a:cubicBezTo>
                  <a:cubicBezTo>
                    <a:pt x="363436" y="684115"/>
                    <a:pt x="412302" y="671899"/>
                    <a:pt x="458724" y="654797"/>
                  </a:cubicBezTo>
                  <a:cubicBezTo>
                    <a:pt x="507589" y="640137"/>
                    <a:pt x="556454" y="620591"/>
                    <a:pt x="607763" y="603488"/>
                  </a:cubicBezTo>
                  <a:cubicBezTo>
                    <a:pt x="651742" y="588828"/>
                    <a:pt x="703050" y="576612"/>
                    <a:pt x="749473" y="583942"/>
                  </a:cubicBezTo>
                  <a:cubicBezTo>
                    <a:pt x="749473" y="583942"/>
                    <a:pt x="751916" y="586385"/>
                    <a:pt x="751916" y="586385"/>
                  </a:cubicBezTo>
                  <a:cubicBezTo>
                    <a:pt x="812998" y="618148"/>
                    <a:pt x="871637" y="652353"/>
                    <a:pt x="930275" y="684115"/>
                  </a:cubicBezTo>
                  <a:cubicBezTo>
                    <a:pt x="891183" y="676786"/>
                    <a:pt x="852090" y="691446"/>
                    <a:pt x="817884" y="708548"/>
                  </a:cubicBezTo>
                  <a:cubicBezTo>
                    <a:pt x="764132" y="735424"/>
                    <a:pt x="710381" y="759857"/>
                    <a:pt x="656629" y="786733"/>
                  </a:cubicBezTo>
                  <a:cubicBezTo>
                    <a:pt x="602877" y="813609"/>
                    <a:pt x="546681" y="842928"/>
                    <a:pt x="492930" y="867361"/>
                  </a:cubicBezTo>
                  <a:cubicBezTo>
                    <a:pt x="478270" y="874691"/>
                    <a:pt x="463610" y="879577"/>
                    <a:pt x="446507" y="886907"/>
                  </a:cubicBezTo>
                  <a:cubicBezTo>
                    <a:pt x="446507" y="886907"/>
                    <a:pt x="446507" y="886907"/>
                    <a:pt x="444064" y="886907"/>
                  </a:cubicBezTo>
                  <a:cubicBezTo>
                    <a:pt x="444064" y="886907"/>
                    <a:pt x="441621" y="886907"/>
                    <a:pt x="441621" y="886907"/>
                  </a:cubicBezTo>
                  <a:cubicBezTo>
                    <a:pt x="414745" y="896680"/>
                    <a:pt x="385425" y="906453"/>
                    <a:pt x="356107" y="911340"/>
                  </a:cubicBezTo>
                  <a:cubicBezTo>
                    <a:pt x="346334" y="913783"/>
                    <a:pt x="336560" y="916226"/>
                    <a:pt x="326787" y="916226"/>
                  </a:cubicBezTo>
                  <a:cubicBezTo>
                    <a:pt x="429405" y="921113"/>
                    <a:pt x="536908" y="852702"/>
                    <a:pt x="627310" y="811166"/>
                  </a:cubicBezTo>
                  <a:cubicBezTo>
                    <a:pt x="678618" y="786733"/>
                    <a:pt x="729927" y="764744"/>
                    <a:pt x="781235" y="737868"/>
                  </a:cubicBezTo>
                  <a:cubicBezTo>
                    <a:pt x="830101" y="713435"/>
                    <a:pt x="883853" y="681673"/>
                    <a:pt x="940048" y="689002"/>
                  </a:cubicBezTo>
                  <a:cubicBezTo>
                    <a:pt x="991357" y="718322"/>
                    <a:pt x="1042666" y="747641"/>
                    <a:pt x="1093974" y="774517"/>
                  </a:cubicBezTo>
                  <a:cubicBezTo>
                    <a:pt x="1084201" y="774517"/>
                    <a:pt x="1071984" y="779404"/>
                    <a:pt x="1064655" y="781846"/>
                  </a:cubicBezTo>
                  <a:cubicBezTo>
                    <a:pt x="1052438" y="786733"/>
                    <a:pt x="1040222" y="791620"/>
                    <a:pt x="1028006" y="798949"/>
                  </a:cubicBezTo>
                  <a:cubicBezTo>
                    <a:pt x="1008459" y="808722"/>
                    <a:pt x="991357" y="818495"/>
                    <a:pt x="976697" y="825826"/>
                  </a:cubicBezTo>
                  <a:cubicBezTo>
                    <a:pt x="913172" y="857588"/>
                    <a:pt x="852090" y="899124"/>
                    <a:pt x="798339" y="940659"/>
                  </a:cubicBezTo>
                  <a:cubicBezTo>
                    <a:pt x="737257" y="987082"/>
                    <a:pt x="681061" y="1033503"/>
                    <a:pt x="615093" y="1072596"/>
                  </a:cubicBezTo>
                  <a:cubicBezTo>
                    <a:pt x="558898" y="1106802"/>
                    <a:pt x="497816" y="1145894"/>
                    <a:pt x="434291" y="1165440"/>
                  </a:cubicBezTo>
                  <a:cubicBezTo>
                    <a:pt x="431848" y="1167883"/>
                    <a:pt x="426961" y="1170327"/>
                    <a:pt x="424518" y="1172769"/>
                  </a:cubicBezTo>
                  <a:cubicBezTo>
                    <a:pt x="478270" y="1160553"/>
                    <a:pt x="529579" y="1131234"/>
                    <a:pt x="578444" y="1104358"/>
                  </a:cubicBezTo>
                  <a:cubicBezTo>
                    <a:pt x="641969" y="1070153"/>
                    <a:pt x="703050" y="1033503"/>
                    <a:pt x="759246" y="989524"/>
                  </a:cubicBezTo>
                  <a:cubicBezTo>
                    <a:pt x="815441" y="945546"/>
                    <a:pt x="874079" y="904010"/>
                    <a:pt x="935161" y="864918"/>
                  </a:cubicBezTo>
                  <a:cubicBezTo>
                    <a:pt x="962037" y="847815"/>
                    <a:pt x="991357" y="833155"/>
                    <a:pt x="1018233" y="818495"/>
                  </a:cubicBezTo>
                  <a:cubicBezTo>
                    <a:pt x="1020676" y="816053"/>
                    <a:pt x="1023119" y="816053"/>
                    <a:pt x="1025562" y="813609"/>
                  </a:cubicBezTo>
                  <a:cubicBezTo>
                    <a:pt x="1035335" y="808722"/>
                    <a:pt x="1042666" y="806279"/>
                    <a:pt x="1049995" y="801393"/>
                  </a:cubicBezTo>
                  <a:cubicBezTo>
                    <a:pt x="1069541" y="791620"/>
                    <a:pt x="1091531" y="784290"/>
                    <a:pt x="1111077" y="786733"/>
                  </a:cubicBezTo>
                  <a:cubicBezTo>
                    <a:pt x="1115964" y="789177"/>
                    <a:pt x="1120850" y="791620"/>
                    <a:pt x="1128180" y="794063"/>
                  </a:cubicBezTo>
                  <a:cubicBezTo>
                    <a:pt x="1152613" y="806279"/>
                    <a:pt x="1174601" y="818495"/>
                    <a:pt x="1196591" y="833155"/>
                  </a:cubicBezTo>
                  <a:cubicBezTo>
                    <a:pt x="1147726" y="833155"/>
                    <a:pt x="1106190" y="879577"/>
                    <a:pt x="1076871" y="911340"/>
                  </a:cubicBezTo>
                  <a:cubicBezTo>
                    <a:pt x="1020676" y="974865"/>
                    <a:pt x="971810" y="1045720"/>
                    <a:pt x="922945" y="1116575"/>
                  </a:cubicBezTo>
                  <a:cubicBezTo>
                    <a:pt x="876523" y="1184986"/>
                    <a:pt x="832544" y="1253398"/>
                    <a:pt x="786122" y="1319366"/>
                  </a:cubicBezTo>
                  <a:cubicBezTo>
                    <a:pt x="761690" y="1351129"/>
                    <a:pt x="737257" y="1380447"/>
                    <a:pt x="710381" y="1412210"/>
                  </a:cubicBezTo>
                  <a:cubicBezTo>
                    <a:pt x="693278" y="1434200"/>
                    <a:pt x="676175" y="1453745"/>
                    <a:pt x="656629" y="1470849"/>
                  </a:cubicBezTo>
                  <a:cubicBezTo>
                    <a:pt x="651742" y="1475735"/>
                    <a:pt x="646856" y="1480622"/>
                    <a:pt x="641969" y="1487952"/>
                  </a:cubicBezTo>
                  <a:cubicBezTo>
                    <a:pt x="688391" y="1458632"/>
                    <a:pt x="720154" y="1409767"/>
                    <a:pt x="756803" y="1368231"/>
                  </a:cubicBezTo>
                  <a:cubicBezTo>
                    <a:pt x="800781" y="1319366"/>
                    <a:pt x="844761" y="1255841"/>
                    <a:pt x="886296" y="1192316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557" name="Graphic 2886">
              <a:extLst>
                <a:ext uri="{FF2B5EF4-FFF2-40B4-BE49-F238E27FC236}">
                  <a16:creationId xmlns:a16="http://schemas.microsoft.com/office/drawing/2014/main" id="{F1B8F21F-613B-4B0B-88A8-14B7C624E493}"/>
                </a:ext>
              </a:extLst>
            </p:cNvPr>
            <p:cNvGrpSpPr/>
            <p:nvPr/>
          </p:nvGrpSpPr>
          <p:grpSpPr>
            <a:xfrm>
              <a:off x="10723552" y="7123039"/>
              <a:ext cx="1610114" cy="1075038"/>
              <a:chOff x="10723552" y="7123039"/>
              <a:chExt cx="1610114" cy="1075038"/>
            </a:xfrm>
            <a:solidFill>
              <a:srgbClr val="589D05"/>
            </a:solidFill>
          </p:grpSpPr>
          <p:sp>
            <p:nvSpPr>
              <p:cNvPr id="3558" name="Freeform: Shape 3557">
                <a:extLst>
                  <a:ext uri="{FF2B5EF4-FFF2-40B4-BE49-F238E27FC236}">
                    <a16:creationId xmlns:a16="http://schemas.microsoft.com/office/drawing/2014/main" id="{5F2D0934-64D1-4B8C-9C59-E7FFE4390873}"/>
                  </a:ext>
                </a:extLst>
              </p:cNvPr>
              <p:cNvSpPr/>
              <p:nvPr/>
            </p:nvSpPr>
            <p:spPr>
              <a:xfrm>
                <a:off x="11842569" y="7638569"/>
                <a:ext cx="491096" cy="152441"/>
              </a:xfrm>
              <a:custGeom>
                <a:avLst/>
                <a:gdLst>
                  <a:gd name="connsiteX0" fmla="*/ 41536 w 491096"/>
                  <a:gd name="connsiteY0" fmla="*/ 151483 h 152441"/>
                  <a:gd name="connsiteX1" fmla="*/ 124606 w 491096"/>
                  <a:gd name="connsiteY1" fmla="*/ 146596 h 152441"/>
                  <a:gd name="connsiteX2" fmla="*/ 254099 w 491096"/>
                  <a:gd name="connsiteY2" fmla="*/ 122163 h 152441"/>
                  <a:gd name="connsiteX3" fmla="*/ 491097 w 491096"/>
                  <a:gd name="connsiteY3" fmla="*/ 0 h 152441"/>
                  <a:gd name="connsiteX4" fmla="*/ 444675 w 491096"/>
                  <a:gd name="connsiteY4" fmla="*/ 26876 h 152441"/>
                  <a:gd name="connsiteX5" fmla="*/ 173472 w 491096"/>
                  <a:gd name="connsiteY5" fmla="*/ 112391 h 152441"/>
                  <a:gd name="connsiteX6" fmla="*/ 85514 w 491096"/>
                  <a:gd name="connsiteY6" fmla="*/ 124607 h 152441"/>
                  <a:gd name="connsiteX7" fmla="*/ 0 w 491096"/>
                  <a:gd name="connsiteY7" fmla="*/ 119721 h 152441"/>
                  <a:gd name="connsiteX8" fmla="*/ 41536 w 491096"/>
                  <a:gd name="connsiteY8" fmla="*/ 151483 h 152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91096" h="152441">
                    <a:moveTo>
                      <a:pt x="41536" y="151483"/>
                    </a:moveTo>
                    <a:cubicBezTo>
                      <a:pt x="68411" y="153926"/>
                      <a:pt x="97731" y="151483"/>
                      <a:pt x="124606" y="146596"/>
                    </a:cubicBezTo>
                    <a:cubicBezTo>
                      <a:pt x="168585" y="141710"/>
                      <a:pt x="210121" y="134380"/>
                      <a:pt x="254099" y="122163"/>
                    </a:cubicBezTo>
                    <a:cubicBezTo>
                      <a:pt x="342058" y="97731"/>
                      <a:pt x="420243" y="58639"/>
                      <a:pt x="491097" y="0"/>
                    </a:cubicBezTo>
                    <a:cubicBezTo>
                      <a:pt x="476438" y="9774"/>
                      <a:pt x="459334" y="19547"/>
                      <a:pt x="444675" y="26876"/>
                    </a:cubicBezTo>
                    <a:cubicBezTo>
                      <a:pt x="361604" y="73298"/>
                      <a:pt x="266315" y="92845"/>
                      <a:pt x="173472" y="112391"/>
                    </a:cubicBezTo>
                    <a:cubicBezTo>
                      <a:pt x="144152" y="119721"/>
                      <a:pt x="114834" y="122163"/>
                      <a:pt x="85514" y="124607"/>
                    </a:cubicBezTo>
                    <a:cubicBezTo>
                      <a:pt x="70854" y="124607"/>
                      <a:pt x="19546" y="131937"/>
                      <a:pt x="0" y="119721"/>
                    </a:cubicBezTo>
                    <a:cubicBezTo>
                      <a:pt x="2443" y="139267"/>
                      <a:pt x="24433" y="149040"/>
                      <a:pt x="41536" y="151483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59" name="Freeform: Shape 3558">
                <a:extLst>
                  <a:ext uri="{FF2B5EF4-FFF2-40B4-BE49-F238E27FC236}">
                    <a16:creationId xmlns:a16="http://schemas.microsoft.com/office/drawing/2014/main" id="{BA30D7E4-D4EF-46BB-A874-EADCBFE3C2AF}"/>
                  </a:ext>
                </a:extLst>
              </p:cNvPr>
              <p:cNvSpPr/>
              <p:nvPr/>
            </p:nvSpPr>
            <p:spPr>
              <a:xfrm>
                <a:off x="11885694" y="7853577"/>
                <a:ext cx="176769" cy="171028"/>
              </a:xfrm>
              <a:custGeom>
                <a:avLst/>
                <a:gdLst>
                  <a:gd name="connsiteX0" fmla="*/ 157223 w 176769"/>
                  <a:gd name="connsiteY0" fmla="*/ 24433 h 171028"/>
                  <a:gd name="connsiteX1" fmla="*/ 74152 w 176769"/>
                  <a:gd name="connsiteY1" fmla="*/ 0 h 171028"/>
                  <a:gd name="connsiteX2" fmla="*/ 3296 w 176769"/>
                  <a:gd name="connsiteY2" fmla="*/ 24433 h 171028"/>
                  <a:gd name="connsiteX3" fmla="*/ 32616 w 176769"/>
                  <a:gd name="connsiteY3" fmla="*/ 87958 h 171028"/>
                  <a:gd name="connsiteX4" fmla="*/ 96142 w 176769"/>
                  <a:gd name="connsiteY4" fmla="*/ 134380 h 171028"/>
                  <a:gd name="connsiteX5" fmla="*/ 164553 w 176769"/>
                  <a:gd name="connsiteY5" fmla="*/ 171029 h 171028"/>
                  <a:gd name="connsiteX6" fmla="*/ 96142 w 176769"/>
                  <a:gd name="connsiteY6" fmla="*/ 124607 h 171028"/>
                  <a:gd name="connsiteX7" fmla="*/ 32616 w 176769"/>
                  <a:gd name="connsiteY7" fmla="*/ 58638 h 171028"/>
                  <a:gd name="connsiteX8" fmla="*/ 101027 w 176769"/>
                  <a:gd name="connsiteY8" fmla="*/ 12216 h 171028"/>
                  <a:gd name="connsiteX9" fmla="*/ 176769 w 176769"/>
                  <a:gd name="connsiteY9" fmla="*/ 36649 h 171028"/>
                  <a:gd name="connsiteX10" fmla="*/ 157223 w 176769"/>
                  <a:gd name="connsiteY10" fmla="*/ 24433 h 171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6769" h="171028">
                    <a:moveTo>
                      <a:pt x="157223" y="24433"/>
                    </a:moveTo>
                    <a:cubicBezTo>
                      <a:pt x="130347" y="12216"/>
                      <a:pt x="103471" y="0"/>
                      <a:pt x="74152" y="0"/>
                    </a:cubicBezTo>
                    <a:cubicBezTo>
                      <a:pt x="54606" y="0"/>
                      <a:pt x="15513" y="2443"/>
                      <a:pt x="3296" y="24433"/>
                    </a:cubicBezTo>
                    <a:cubicBezTo>
                      <a:pt x="-8920" y="48865"/>
                      <a:pt x="15513" y="73298"/>
                      <a:pt x="32616" y="87958"/>
                    </a:cubicBezTo>
                    <a:cubicBezTo>
                      <a:pt x="52162" y="105060"/>
                      <a:pt x="74152" y="122163"/>
                      <a:pt x="96142" y="134380"/>
                    </a:cubicBezTo>
                    <a:cubicBezTo>
                      <a:pt x="118130" y="146596"/>
                      <a:pt x="142563" y="158813"/>
                      <a:pt x="164553" y="171029"/>
                    </a:cubicBezTo>
                    <a:cubicBezTo>
                      <a:pt x="142563" y="156369"/>
                      <a:pt x="118130" y="139266"/>
                      <a:pt x="96142" y="124607"/>
                    </a:cubicBezTo>
                    <a:cubicBezTo>
                      <a:pt x="71709" y="107504"/>
                      <a:pt x="47276" y="83071"/>
                      <a:pt x="32616" y="58638"/>
                    </a:cubicBezTo>
                    <a:cubicBezTo>
                      <a:pt x="8183" y="12216"/>
                      <a:pt x="69265" y="7330"/>
                      <a:pt x="101027" y="12216"/>
                    </a:cubicBezTo>
                    <a:cubicBezTo>
                      <a:pt x="127904" y="17102"/>
                      <a:pt x="152337" y="26876"/>
                      <a:pt x="176769" y="36649"/>
                    </a:cubicBezTo>
                    <a:cubicBezTo>
                      <a:pt x="174325" y="29319"/>
                      <a:pt x="166996" y="26876"/>
                      <a:pt x="157223" y="24433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0" name="Freeform: Shape 3559">
                <a:extLst>
                  <a:ext uri="{FF2B5EF4-FFF2-40B4-BE49-F238E27FC236}">
                    <a16:creationId xmlns:a16="http://schemas.microsoft.com/office/drawing/2014/main" id="{8AE48B54-E924-4D9D-A01B-1AA5DE02522B}"/>
                  </a:ext>
                </a:extLst>
              </p:cNvPr>
              <p:cNvSpPr/>
              <p:nvPr/>
            </p:nvSpPr>
            <p:spPr>
              <a:xfrm>
                <a:off x="11466305" y="7827223"/>
                <a:ext cx="142412" cy="241361"/>
              </a:xfrm>
              <a:custGeom>
                <a:avLst/>
                <a:gdLst>
                  <a:gd name="connsiteX0" fmla="*/ 107504 w 142412"/>
                  <a:gd name="connsiteY0" fmla="*/ 155847 h 241361"/>
                  <a:gd name="connsiteX1" fmla="*/ 85514 w 142412"/>
                  <a:gd name="connsiteY1" fmla="*/ 241361 h 241361"/>
                  <a:gd name="connsiteX2" fmla="*/ 119721 w 142412"/>
                  <a:gd name="connsiteY2" fmla="*/ 150961 h 241361"/>
                  <a:gd name="connsiteX3" fmla="*/ 141709 w 142412"/>
                  <a:gd name="connsiteY3" fmla="*/ 55673 h 241361"/>
                  <a:gd name="connsiteX4" fmla="*/ 109947 w 142412"/>
                  <a:gd name="connsiteY4" fmla="*/ 4364 h 241361"/>
                  <a:gd name="connsiteX5" fmla="*/ 61082 w 142412"/>
                  <a:gd name="connsiteY5" fmla="*/ 58116 h 241361"/>
                  <a:gd name="connsiteX6" fmla="*/ 12216 w 142412"/>
                  <a:gd name="connsiteY6" fmla="*/ 148517 h 241361"/>
                  <a:gd name="connsiteX7" fmla="*/ 0 w 142412"/>
                  <a:gd name="connsiteY7" fmla="*/ 172950 h 241361"/>
                  <a:gd name="connsiteX8" fmla="*/ 48865 w 142412"/>
                  <a:gd name="connsiteY8" fmla="*/ 87435 h 241361"/>
                  <a:gd name="connsiteX9" fmla="*/ 80628 w 142412"/>
                  <a:gd name="connsiteY9" fmla="*/ 45900 h 241361"/>
                  <a:gd name="connsiteX10" fmla="*/ 112391 w 142412"/>
                  <a:gd name="connsiteY10" fmla="*/ 33683 h 241361"/>
                  <a:gd name="connsiteX11" fmla="*/ 107504 w 142412"/>
                  <a:gd name="connsiteY11" fmla="*/ 155847 h 241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2412" h="241361">
                    <a:moveTo>
                      <a:pt x="107504" y="155847"/>
                    </a:moveTo>
                    <a:cubicBezTo>
                      <a:pt x="100175" y="185166"/>
                      <a:pt x="92844" y="212042"/>
                      <a:pt x="85514" y="241361"/>
                    </a:cubicBezTo>
                    <a:cubicBezTo>
                      <a:pt x="97731" y="212042"/>
                      <a:pt x="109947" y="182723"/>
                      <a:pt x="119721" y="150961"/>
                    </a:cubicBezTo>
                    <a:cubicBezTo>
                      <a:pt x="129493" y="119198"/>
                      <a:pt x="139267" y="89879"/>
                      <a:pt x="141709" y="55673"/>
                    </a:cubicBezTo>
                    <a:cubicBezTo>
                      <a:pt x="144154" y="36127"/>
                      <a:pt x="141709" y="-15182"/>
                      <a:pt x="109947" y="4364"/>
                    </a:cubicBezTo>
                    <a:cubicBezTo>
                      <a:pt x="87959" y="16581"/>
                      <a:pt x="73298" y="36127"/>
                      <a:pt x="61082" y="58116"/>
                    </a:cubicBezTo>
                    <a:cubicBezTo>
                      <a:pt x="41536" y="87435"/>
                      <a:pt x="26876" y="116754"/>
                      <a:pt x="12216" y="148517"/>
                    </a:cubicBezTo>
                    <a:cubicBezTo>
                      <a:pt x="7330" y="155847"/>
                      <a:pt x="4887" y="165620"/>
                      <a:pt x="0" y="172950"/>
                    </a:cubicBezTo>
                    <a:cubicBezTo>
                      <a:pt x="14660" y="143630"/>
                      <a:pt x="31763" y="116754"/>
                      <a:pt x="48865" y="87435"/>
                    </a:cubicBezTo>
                    <a:cubicBezTo>
                      <a:pt x="58639" y="72776"/>
                      <a:pt x="68411" y="58116"/>
                      <a:pt x="80628" y="45900"/>
                    </a:cubicBezTo>
                    <a:cubicBezTo>
                      <a:pt x="92844" y="31240"/>
                      <a:pt x="102618" y="28797"/>
                      <a:pt x="112391" y="33683"/>
                    </a:cubicBezTo>
                    <a:cubicBezTo>
                      <a:pt x="134380" y="63003"/>
                      <a:pt x="114834" y="124084"/>
                      <a:pt x="107504" y="155847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1" name="Freeform: Shape 3560">
                <a:extLst>
                  <a:ext uri="{FF2B5EF4-FFF2-40B4-BE49-F238E27FC236}">
                    <a16:creationId xmlns:a16="http://schemas.microsoft.com/office/drawing/2014/main" id="{05D16159-E913-4EBB-9518-57230D6A5B3A}"/>
                  </a:ext>
                </a:extLst>
              </p:cNvPr>
              <p:cNvSpPr/>
              <p:nvPr/>
            </p:nvSpPr>
            <p:spPr>
              <a:xfrm>
                <a:off x="11432100" y="7206110"/>
                <a:ext cx="134380" cy="322992"/>
              </a:xfrm>
              <a:custGeom>
                <a:avLst/>
                <a:gdLst>
                  <a:gd name="connsiteX0" fmla="*/ 0 w 134380"/>
                  <a:gd name="connsiteY0" fmla="*/ 263873 h 322992"/>
                  <a:gd name="connsiteX1" fmla="*/ 2443 w 134380"/>
                  <a:gd name="connsiteY1" fmla="*/ 283419 h 322992"/>
                  <a:gd name="connsiteX2" fmla="*/ 24433 w 134380"/>
                  <a:gd name="connsiteY2" fmla="*/ 320068 h 322992"/>
                  <a:gd name="connsiteX3" fmla="*/ 68412 w 134380"/>
                  <a:gd name="connsiteY3" fmla="*/ 307852 h 322992"/>
                  <a:gd name="connsiteX4" fmla="*/ 127050 w 134380"/>
                  <a:gd name="connsiteY4" fmla="*/ 124607 h 322992"/>
                  <a:gd name="connsiteX5" fmla="*/ 134381 w 134380"/>
                  <a:gd name="connsiteY5" fmla="*/ 0 h 322992"/>
                  <a:gd name="connsiteX6" fmla="*/ 127050 w 134380"/>
                  <a:gd name="connsiteY6" fmla="*/ 56195 h 322992"/>
                  <a:gd name="connsiteX7" fmla="*/ 109948 w 134380"/>
                  <a:gd name="connsiteY7" fmla="*/ 166142 h 322992"/>
                  <a:gd name="connsiteX8" fmla="*/ 78185 w 134380"/>
                  <a:gd name="connsiteY8" fmla="*/ 258987 h 322992"/>
                  <a:gd name="connsiteX9" fmla="*/ 14660 w 134380"/>
                  <a:gd name="connsiteY9" fmla="*/ 300522 h 322992"/>
                  <a:gd name="connsiteX10" fmla="*/ 0 w 134380"/>
                  <a:gd name="connsiteY10" fmla="*/ 263873 h 322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4380" h="322992">
                    <a:moveTo>
                      <a:pt x="0" y="263873"/>
                    </a:moveTo>
                    <a:cubicBezTo>
                      <a:pt x="0" y="271203"/>
                      <a:pt x="2443" y="276089"/>
                      <a:pt x="2443" y="283419"/>
                    </a:cubicBezTo>
                    <a:cubicBezTo>
                      <a:pt x="4887" y="295636"/>
                      <a:pt x="12216" y="312738"/>
                      <a:pt x="24433" y="320068"/>
                    </a:cubicBezTo>
                    <a:cubicBezTo>
                      <a:pt x="41536" y="327398"/>
                      <a:pt x="56196" y="320068"/>
                      <a:pt x="68412" y="307852"/>
                    </a:cubicBezTo>
                    <a:cubicBezTo>
                      <a:pt x="114833" y="261429"/>
                      <a:pt x="119720" y="185689"/>
                      <a:pt x="127050" y="124607"/>
                    </a:cubicBezTo>
                    <a:cubicBezTo>
                      <a:pt x="131936" y="83071"/>
                      <a:pt x="134381" y="41535"/>
                      <a:pt x="134381" y="0"/>
                    </a:cubicBezTo>
                    <a:cubicBezTo>
                      <a:pt x="131936" y="19546"/>
                      <a:pt x="129494" y="36649"/>
                      <a:pt x="127050" y="56195"/>
                    </a:cubicBezTo>
                    <a:cubicBezTo>
                      <a:pt x="122164" y="92844"/>
                      <a:pt x="117277" y="129493"/>
                      <a:pt x="109948" y="166142"/>
                    </a:cubicBezTo>
                    <a:cubicBezTo>
                      <a:pt x="102617" y="197905"/>
                      <a:pt x="90401" y="227224"/>
                      <a:pt x="78185" y="258987"/>
                    </a:cubicBezTo>
                    <a:cubicBezTo>
                      <a:pt x="68412" y="280976"/>
                      <a:pt x="43979" y="332285"/>
                      <a:pt x="14660" y="300522"/>
                    </a:cubicBezTo>
                    <a:cubicBezTo>
                      <a:pt x="4887" y="290749"/>
                      <a:pt x="0" y="278533"/>
                      <a:pt x="0" y="263873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2" name="Freeform: Shape 3561">
                <a:extLst>
                  <a:ext uri="{FF2B5EF4-FFF2-40B4-BE49-F238E27FC236}">
                    <a16:creationId xmlns:a16="http://schemas.microsoft.com/office/drawing/2014/main" id="{BF72B2D1-3640-48CA-8E83-3AF60EC6D510}"/>
                  </a:ext>
                </a:extLst>
              </p:cNvPr>
              <p:cNvSpPr/>
              <p:nvPr/>
            </p:nvSpPr>
            <p:spPr>
              <a:xfrm>
                <a:off x="11092485" y="7284294"/>
                <a:ext cx="120876" cy="170486"/>
              </a:xfrm>
              <a:custGeom>
                <a:avLst/>
                <a:gdLst>
                  <a:gd name="connsiteX0" fmla="*/ 0 w 120876"/>
                  <a:gd name="connsiteY0" fmla="*/ 0 h 170486"/>
                  <a:gd name="connsiteX1" fmla="*/ 29320 w 120876"/>
                  <a:gd name="connsiteY1" fmla="*/ 112391 h 170486"/>
                  <a:gd name="connsiteX2" fmla="*/ 58638 w 120876"/>
                  <a:gd name="connsiteY2" fmla="*/ 156370 h 170486"/>
                  <a:gd name="connsiteX3" fmla="*/ 107504 w 120876"/>
                  <a:gd name="connsiteY3" fmla="*/ 163699 h 170486"/>
                  <a:gd name="connsiteX4" fmla="*/ 117277 w 120876"/>
                  <a:gd name="connsiteY4" fmla="*/ 85514 h 170486"/>
                  <a:gd name="connsiteX5" fmla="*/ 92844 w 120876"/>
                  <a:gd name="connsiteY5" fmla="*/ 2443 h 170486"/>
                  <a:gd name="connsiteX6" fmla="*/ 105060 w 120876"/>
                  <a:gd name="connsiteY6" fmla="*/ 58639 h 170486"/>
                  <a:gd name="connsiteX7" fmla="*/ 107504 w 120876"/>
                  <a:gd name="connsiteY7" fmla="*/ 127050 h 170486"/>
                  <a:gd name="connsiteX8" fmla="*/ 31762 w 120876"/>
                  <a:gd name="connsiteY8" fmla="*/ 90401 h 170486"/>
                  <a:gd name="connsiteX9" fmla="*/ 0 w 120876"/>
                  <a:gd name="connsiteY9" fmla="*/ 0 h 17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0876" h="170486">
                    <a:moveTo>
                      <a:pt x="0" y="0"/>
                    </a:moveTo>
                    <a:cubicBezTo>
                      <a:pt x="4887" y="39092"/>
                      <a:pt x="12216" y="78185"/>
                      <a:pt x="29320" y="112391"/>
                    </a:cubicBezTo>
                    <a:cubicBezTo>
                      <a:pt x="36649" y="127050"/>
                      <a:pt x="46422" y="144154"/>
                      <a:pt x="58638" y="156370"/>
                    </a:cubicBezTo>
                    <a:cubicBezTo>
                      <a:pt x="70855" y="166143"/>
                      <a:pt x="95287" y="178359"/>
                      <a:pt x="107504" y="163699"/>
                    </a:cubicBezTo>
                    <a:cubicBezTo>
                      <a:pt x="124607" y="144154"/>
                      <a:pt x="122163" y="109947"/>
                      <a:pt x="117277" y="85514"/>
                    </a:cubicBezTo>
                    <a:cubicBezTo>
                      <a:pt x="112391" y="56196"/>
                      <a:pt x="105060" y="29320"/>
                      <a:pt x="92844" y="2443"/>
                    </a:cubicBezTo>
                    <a:cubicBezTo>
                      <a:pt x="97731" y="19547"/>
                      <a:pt x="102618" y="39092"/>
                      <a:pt x="105060" y="58639"/>
                    </a:cubicBezTo>
                    <a:cubicBezTo>
                      <a:pt x="107504" y="75742"/>
                      <a:pt x="119720" y="112391"/>
                      <a:pt x="107504" y="127050"/>
                    </a:cubicBezTo>
                    <a:cubicBezTo>
                      <a:pt x="83071" y="156370"/>
                      <a:pt x="43979" y="107504"/>
                      <a:pt x="31762" y="90401"/>
                    </a:cubicBezTo>
                    <a:cubicBezTo>
                      <a:pt x="17103" y="58639"/>
                      <a:pt x="7330" y="29320"/>
                      <a:pt x="0" y="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3" name="Freeform: Shape 3562">
                <a:extLst>
                  <a:ext uri="{FF2B5EF4-FFF2-40B4-BE49-F238E27FC236}">
                    <a16:creationId xmlns:a16="http://schemas.microsoft.com/office/drawing/2014/main" id="{326996E6-12AE-403B-9630-855FB28EC416}"/>
                  </a:ext>
                </a:extLst>
              </p:cNvPr>
              <p:cNvSpPr/>
              <p:nvPr/>
            </p:nvSpPr>
            <p:spPr>
              <a:xfrm>
                <a:off x="10860375" y="7123039"/>
                <a:ext cx="178711" cy="234553"/>
              </a:xfrm>
              <a:custGeom>
                <a:avLst/>
                <a:gdLst>
                  <a:gd name="connsiteX0" fmla="*/ 29320 w 178711"/>
                  <a:gd name="connsiteY0" fmla="*/ 161255 h 234553"/>
                  <a:gd name="connsiteX1" fmla="*/ 0 w 178711"/>
                  <a:gd name="connsiteY1" fmla="*/ 134380 h 234553"/>
                  <a:gd name="connsiteX2" fmla="*/ 48865 w 178711"/>
                  <a:gd name="connsiteY2" fmla="*/ 188131 h 234553"/>
                  <a:gd name="connsiteX3" fmla="*/ 134380 w 178711"/>
                  <a:gd name="connsiteY3" fmla="*/ 234553 h 234553"/>
                  <a:gd name="connsiteX4" fmla="*/ 178358 w 178711"/>
                  <a:gd name="connsiteY4" fmla="*/ 171029 h 234553"/>
                  <a:gd name="connsiteX5" fmla="*/ 149040 w 178711"/>
                  <a:gd name="connsiteY5" fmla="*/ 92844 h 234553"/>
                  <a:gd name="connsiteX6" fmla="*/ 68411 w 178711"/>
                  <a:gd name="connsiteY6" fmla="*/ 0 h 234553"/>
                  <a:gd name="connsiteX7" fmla="*/ 109947 w 178711"/>
                  <a:gd name="connsiteY7" fmla="*/ 63524 h 234553"/>
                  <a:gd name="connsiteX8" fmla="*/ 151483 w 178711"/>
                  <a:gd name="connsiteY8" fmla="*/ 193018 h 234553"/>
                  <a:gd name="connsiteX9" fmla="*/ 29320 w 178711"/>
                  <a:gd name="connsiteY9" fmla="*/ 161255 h 234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8711" h="234553">
                    <a:moveTo>
                      <a:pt x="29320" y="161255"/>
                    </a:moveTo>
                    <a:cubicBezTo>
                      <a:pt x="19546" y="153926"/>
                      <a:pt x="9773" y="144153"/>
                      <a:pt x="0" y="134380"/>
                    </a:cubicBezTo>
                    <a:cubicBezTo>
                      <a:pt x="14660" y="153926"/>
                      <a:pt x="31762" y="171029"/>
                      <a:pt x="48865" y="188131"/>
                    </a:cubicBezTo>
                    <a:cubicBezTo>
                      <a:pt x="70855" y="210121"/>
                      <a:pt x="100174" y="234553"/>
                      <a:pt x="134380" y="234553"/>
                    </a:cubicBezTo>
                    <a:cubicBezTo>
                      <a:pt x="171029" y="232111"/>
                      <a:pt x="180802" y="200348"/>
                      <a:pt x="178358" y="171029"/>
                    </a:cubicBezTo>
                    <a:cubicBezTo>
                      <a:pt x="175916" y="141709"/>
                      <a:pt x="163699" y="117277"/>
                      <a:pt x="149040" y="92844"/>
                    </a:cubicBezTo>
                    <a:cubicBezTo>
                      <a:pt x="127050" y="58638"/>
                      <a:pt x="100174" y="26875"/>
                      <a:pt x="68411" y="0"/>
                    </a:cubicBezTo>
                    <a:cubicBezTo>
                      <a:pt x="83071" y="24433"/>
                      <a:pt x="100174" y="43979"/>
                      <a:pt x="109947" y="63524"/>
                    </a:cubicBezTo>
                    <a:cubicBezTo>
                      <a:pt x="129493" y="97731"/>
                      <a:pt x="173472" y="149039"/>
                      <a:pt x="151483" y="193018"/>
                    </a:cubicBezTo>
                    <a:cubicBezTo>
                      <a:pt x="124607" y="241884"/>
                      <a:pt x="56195" y="183245"/>
                      <a:pt x="29320" y="161255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4" name="Freeform: Shape 3563">
                <a:extLst>
                  <a:ext uri="{FF2B5EF4-FFF2-40B4-BE49-F238E27FC236}">
                    <a16:creationId xmlns:a16="http://schemas.microsoft.com/office/drawing/2014/main" id="{EE2AB1C7-A17C-4FCD-A034-DB5B4A545322}"/>
                  </a:ext>
                </a:extLst>
              </p:cNvPr>
              <p:cNvSpPr/>
              <p:nvPr/>
            </p:nvSpPr>
            <p:spPr>
              <a:xfrm>
                <a:off x="10723552" y="7391799"/>
                <a:ext cx="310500" cy="111779"/>
              </a:xfrm>
              <a:custGeom>
                <a:avLst/>
                <a:gdLst>
                  <a:gd name="connsiteX0" fmla="*/ 107504 w 310500"/>
                  <a:gd name="connsiteY0" fmla="*/ 109947 h 111779"/>
                  <a:gd name="connsiteX1" fmla="*/ 219894 w 310500"/>
                  <a:gd name="connsiteY1" fmla="*/ 109947 h 111779"/>
                  <a:gd name="connsiteX2" fmla="*/ 298079 w 310500"/>
                  <a:gd name="connsiteY2" fmla="*/ 87957 h 111779"/>
                  <a:gd name="connsiteX3" fmla="*/ 256543 w 310500"/>
                  <a:gd name="connsiteY3" fmla="*/ 26875 h 111779"/>
                  <a:gd name="connsiteX4" fmla="*/ 156369 w 310500"/>
                  <a:gd name="connsiteY4" fmla="*/ 4886 h 111779"/>
                  <a:gd name="connsiteX5" fmla="*/ 78185 w 310500"/>
                  <a:gd name="connsiteY5" fmla="*/ 0 h 111779"/>
                  <a:gd name="connsiteX6" fmla="*/ 188132 w 310500"/>
                  <a:gd name="connsiteY6" fmla="*/ 26875 h 111779"/>
                  <a:gd name="connsiteX7" fmla="*/ 239441 w 310500"/>
                  <a:gd name="connsiteY7" fmla="*/ 43979 h 111779"/>
                  <a:gd name="connsiteX8" fmla="*/ 273646 w 310500"/>
                  <a:gd name="connsiteY8" fmla="*/ 80628 h 111779"/>
                  <a:gd name="connsiteX9" fmla="*/ 246770 w 310500"/>
                  <a:gd name="connsiteY9" fmla="*/ 92844 h 111779"/>
                  <a:gd name="connsiteX10" fmla="*/ 56196 w 310500"/>
                  <a:gd name="connsiteY10" fmla="*/ 105060 h 111779"/>
                  <a:gd name="connsiteX11" fmla="*/ 0 w 310500"/>
                  <a:gd name="connsiteY11" fmla="*/ 102617 h 111779"/>
                  <a:gd name="connsiteX12" fmla="*/ 107504 w 310500"/>
                  <a:gd name="connsiteY12" fmla="*/ 109947 h 111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10500" h="111779">
                    <a:moveTo>
                      <a:pt x="107504" y="109947"/>
                    </a:moveTo>
                    <a:cubicBezTo>
                      <a:pt x="144153" y="112390"/>
                      <a:pt x="183245" y="112390"/>
                      <a:pt x="219894" y="109947"/>
                    </a:cubicBezTo>
                    <a:cubicBezTo>
                      <a:pt x="246770" y="107504"/>
                      <a:pt x="276090" y="105060"/>
                      <a:pt x="298079" y="87957"/>
                    </a:cubicBezTo>
                    <a:cubicBezTo>
                      <a:pt x="334728" y="61082"/>
                      <a:pt x="280976" y="36649"/>
                      <a:pt x="256543" y="26875"/>
                    </a:cubicBezTo>
                    <a:cubicBezTo>
                      <a:pt x="224781" y="14659"/>
                      <a:pt x="190575" y="9773"/>
                      <a:pt x="156369" y="4886"/>
                    </a:cubicBezTo>
                    <a:cubicBezTo>
                      <a:pt x="129494" y="2443"/>
                      <a:pt x="105061" y="0"/>
                      <a:pt x="78185" y="0"/>
                    </a:cubicBezTo>
                    <a:cubicBezTo>
                      <a:pt x="114834" y="9773"/>
                      <a:pt x="151483" y="17102"/>
                      <a:pt x="188132" y="26875"/>
                    </a:cubicBezTo>
                    <a:cubicBezTo>
                      <a:pt x="205234" y="31762"/>
                      <a:pt x="222338" y="39092"/>
                      <a:pt x="239441" y="43979"/>
                    </a:cubicBezTo>
                    <a:cubicBezTo>
                      <a:pt x="246770" y="46422"/>
                      <a:pt x="290749" y="63524"/>
                      <a:pt x="273646" y="80628"/>
                    </a:cubicBezTo>
                    <a:cubicBezTo>
                      <a:pt x="266316" y="87957"/>
                      <a:pt x="254100" y="90401"/>
                      <a:pt x="246770" y="92844"/>
                    </a:cubicBezTo>
                    <a:cubicBezTo>
                      <a:pt x="183245" y="112390"/>
                      <a:pt x="119720" y="95287"/>
                      <a:pt x="56196" y="105060"/>
                    </a:cubicBezTo>
                    <a:cubicBezTo>
                      <a:pt x="39092" y="102617"/>
                      <a:pt x="19547" y="102617"/>
                      <a:pt x="0" y="102617"/>
                    </a:cubicBezTo>
                    <a:cubicBezTo>
                      <a:pt x="34206" y="107504"/>
                      <a:pt x="70855" y="109947"/>
                      <a:pt x="107504" y="109947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5" name="Freeform: Shape 3564">
                <a:extLst>
                  <a:ext uri="{FF2B5EF4-FFF2-40B4-BE49-F238E27FC236}">
                    <a16:creationId xmlns:a16="http://schemas.microsoft.com/office/drawing/2014/main" id="{C05E04BD-5B79-40E8-B3F4-68645DAEBDE1}"/>
                  </a:ext>
                </a:extLst>
              </p:cNvPr>
              <p:cNvSpPr/>
              <p:nvPr/>
            </p:nvSpPr>
            <p:spPr>
              <a:xfrm>
                <a:off x="11407667" y="7770032"/>
                <a:ext cx="78452" cy="59111"/>
              </a:xfrm>
              <a:custGeom>
                <a:avLst/>
                <a:gdLst>
                  <a:gd name="connsiteX0" fmla="*/ 68412 w 78452"/>
                  <a:gd name="connsiteY0" fmla="*/ 44452 h 59111"/>
                  <a:gd name="connsiteX1" fmla="*/ 65969 w 78452"/>
                  <a:gd name="connsiteY1" fmla="*/ 59112 h 59111"/>
                  <a:gd name="connsiteX2" fmla="*/ 78185 w 78452"/>
                  <a:gd name="connsiteY2" fmla="*/ 29792 h 59111"/>
                  <a:gd name="connsiteX3" fmla="*/ 48865 w 78452"/>
                  <a:gd name="connsiteY3" fmla="*/ 474 h 59111"/>
                  <a:gd name="connsiteX4" fmla="*/ 0 w 78452"/>
                  <a:gd name="connsiteY4" fmla="*/ 15133 h 59111"/>
                  <a:gd name="connsiteX5" fmla="*/ 41536 w 78452"/>
                  <a:gd name="connsiteY5" fmla="*/ 10247 h 59111"/>
                  <a:gd name="connsiteX6" fmla="*/ 68412 w 78452"/>
                  <a:gd name="connsiteY6" fmla="*/ 44452 h 59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452" h="59111">
                    <a:moveTo>
                      <a:pt x="68412" y="44452"/>
                    </a:moveTo>
                    <a:cubicBezTo>
                      <a:pt x="68412" y="49339"/>
                      <a:pt x="68412" y="54225"/>
                      <a:pt x="65969" y="59112"/>
                    </a:cubicBezTo>
                    <a:cubicBezTo>
                      <a:pt x="73298" y="49339"/>
                      <a:pt x="78185" y="39565"/>
                      <a:pt x="78185" y="29792"/>
                    </a:cubicBezTo>
                    <a:cubicBezTo>
                      <a:pt x="80628" y="12690"/>
                      <a:pt x="65969" y="2916"/>
                      <a:pt x="48865" y="474"/>
                    </a:cubicBezTo>
                    <a:cubicBezTo>
                      <a:pt x="31763" y="-1970"/>
                      <a:pt x="14660" y="5360"/>
                      <a:pt x="0" y="15133"/>
                    </a:cubicBezTo>
                    <a:cubicBezTo>
                      <a:pt x="14660" y="7803"/>
                      <a:pt x="29320" y="5360"/>
                      <a:pt x="41536" y="10247"/>
                    </a:cubicBezTo>
                    <a:cubicBezTo>
                      <a:pt x="56196" y="17576"/>
                      <a:pt x="68412" y="29792"/>
                      <a:pt x="68412" y="44452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6" name="Freeform: Shape 3565">
                <a:extLst>
                  <a:ext uri="{FF2B5EF4-FFF2-40B4-BE49-F238E27FC236}">
                    <a16:creationId xmlns:a16="http://schemas.microsoft.com/office/drawing/2014/main" id="{DE832834-1D33-476C-A0BE-652D2E346AE8}"/>
                  </a:ext>
                </a:extLst>
              </p:cNvPr>
              <p:cNvSpPr/>
              <p:nvPr/>
            </p:nvSpPr>
            <p:spPr>
              <a:xfrm>
                <a:off x="11258628" y="7673933"/>
                <a:ext cx="107772" cy="108789"/>
              </a:xfrm>
              <a:custGeom>
                <a:avLst/>
                <a:gdLst>
                  <a:gd name="connsiteX0" fmla="*/ 80628 w 107772"/>
                  <a:gd name="connsiteY0" fmla="*/ 69697 h 108789"/>
                  <a:gd name="connsiteX1" fmla="*/ 107504 w 107772"/>
                  <a:gd name="connsiteY1" fmla="*/ 35491 h 108789"/>
                  <a:gd name="connsiteX2" fmla="*/ 80628 w 107772"/>
                  <a:gd name="connsiteY2" fmla="*/ 1285 h 108789"/>
                  <a:gd name="connsiteX3" fmla="*/ 4887 w 107772"/>
                  <a:gd name="connsiteY3" fmla="*/ 18388 h 108789"/>
                  <a:gd name="connsiteX4" fmla="*/ 0 w 107772"/>
                  <a:gd name="connsiteY4" fmla="*/ 20831 h 108789"/>
                  <a:gd name="connsiteX5" fmla="*/ 7330 w 107772"/>
                  <a:gd name="connsiteY5" fmla="*/ 18388 h 108789"/>
                  <a:gd name="connsiteX6" fmla="*/ 51309 w 107772"/>
                  <a:gd name="connsiteY6" fmla="*/ 13501 h 108789"/>
                  <a:gd name="connsiteX7" fmla="*/ 68412 w 107772"/>
                  <a:gd name="connsiteY7" fmla="*/ 57481 h 108789"/>
                  <a:gd name="connsiteX8" fmla="*/ 46423 w 107772"/>
                  <a:gd name="connsiteY8" fmla="*/ 89243 h 108789"/>
                  <a:gd name="connsiteX9" fmla="*/ 19547 w 107772"/>
                  <a:gd name="connsiteY9" fmla="*/ 108789 h 108789"/>
                  <a:gd name="connsiteX10" fmla="*/ 29320 w 107772"/>
                  <a:gd name="connsiteY10" fmla="*/ 103902 h 108789"/>
                  <a:gd name="connsiteX11" fmla="*/ 80628 w 107772"/>
                  <a:gd name="connsiteY11" fmla="*/ 69697 h 108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7772" h="108789">
                    <a:moveTo>
                      <a:pt x="80628" y="69697"/>
                    </a:moveTo>
                    <a:cubicBezTo>
                      <a:pt x="90401" y="59924"/>
                      <a:pt x="105061" y="50150"/>
                      <a:pt x="107504" y="35491"/>
                    </a:cubicBezTo>
                    <a:cubicBezTo>
                      <a:pt x="109947" y="18388"/>
                      <a:pt x="95288" y="6172"/>
                      <a:pt x="80628" y="1285"/>
                    </a:cubicBezTo>
                    <a:cubicBezTo>
                      <a:pt x="56196" y="-3601"/>
                      <a:pt x="26876" y="6172"/>
                      <a:pt x="4887" y="18388"/>
                    </a:cubicBezTo>
                    <a:cubicBezTo>
                      <a:pt x="2443" y="18388"/>
                      <a:pt x="2443" y="20831"/>
                      <a:pt x="0" y="20831"/>
                    </a:cubicBezTo>
                    <a:cubicBezTo>
                      <a:pt x="2443" y="20831"/>
                      <a:pt x="4887" y="18388"/>
                      <a:pt x="7330" y="18388"/>
                    </a:cubicBezTo>
                    <a:cubicBezTo>
                      <a:pt x="21990" y="13501"/>
                      <a:pt x="36649" y="13501"/>
                      <a:pt x="51309" y="13501"/>
                    </a:cubicBezTo>
                    <a:cubicBezTo>
                      <a:pt x="70855" y="25718"/>
                      <a:pt x="75742" y="40377"/>
                      <a:pt x="68412" y="57481"/>
                    </a:cubicBezTo>
                    <a:cubicBezTo>
                      <a:pt x="63525" y="69697"/>
                      <a:pt x="56196" y="81913"/>
                      <a:pt x="46423" y="89243"/>
                    </a:cubicBezTo>
                    <a:cubicBezTo>
                      <a:pt x="39092" y="96573"/>
                      <a:pt x="29320" y="101459"/>
                      <a:pt x="19547" y="108789"/>
                    </a:cubicBezTo>
                    <a:cubicBezTo>
                      <a:pt x="21990" y="106346"/>
                      <a:pt x="26876" y="106346"/>
                      <a:pt x="29320" y="103902"/>
                    </a:cubicBezTo>
                    <a:cubicBezTo>
                      <a:pt x="46423" y="94130"/>
                      <a:pt x="63525" y="84357"/>
                      <a:pt x="80628" y="69697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7" name="Freeform: Shape 3566">
                <a:extLst>
                  <a:ext uri="{FF2B5EF4-FFF2-40B4-BE49-F238E27FC236}">
                    <a16:creationId xmlns:a16="http://schemas.microsoft.com/office/drawing/2014/main" id="{9A436219-1DA4-42D1-B53C-3A716CC6EC69}"/>
                  </a:ext>
                </a:extLst>
              </p:cNvPr>
              <p:cNvSpPr/>
              <p:nvPr/>
            </p:nvSpPr>
            <p:spPr>
              <a:xfrm>
                <a:off x="11058280" y="7552955"/>
                <a:ext cx="170861" cy="122262"/>
              </a:xfrm>
              <a:custGeom>
                <a:avLst/>
                <a:gdLst>
                  <a:gd name="connsiteX0" fmla="*/ 119720 w 170861"/>
                  <a:gd name="connsiteY0" fmla="*/ 95387 h 122262"/>
                  <a:gd name="connsiteX1" fmla="*/ 166142 w 170861"/>
                  <a:gd name="connsiteY1" fmla="*/ 61180 h 122262"/>
                  <a:gd name="connsiteX2" fmla="*/ 134380 w 170861"/>
                  <a:gd name="connsiteY2" fmla="*/ 7429 h 122262"/>
                  <a:gd name="connsiteX3" fmla="*/ 46422 w 170861"/>
                  <a:gd name="connsiteY3" fmla="*/ 2542 h 122262"/>
                  <a:gd name="connsiteX4" fmla="*/ 0 w 170861"/>
                  <a:gd name="connsiteY4" fmla="*/ 17202 h 122262"/>
                  <a:gd name="connsiteX5" fmla="*/ 141709 w 170861"/>
                  <a:gd name="connsiteY5" fmla="*/ 48964 h 122262"/>
                  <a:gd name="connsiteX6" fmla="*/ 136823 w 170861"/>
                  <a:gd name="connsiteY6" fmla="*/ 73397 h 122262"/>
                  <a:gd name="connsiteX7" fmla="*/ 85514 w 170861"/>
                  <a:gd name="connsiteY7" fmla="*/ 110046 h 122262"/>
                  <a:gd name="connsiteX8" fmla="*/ 34206 w 170861"/>
                  <a:gd name="connsiteY8" fmla="*/ 122262 h 122262"/>
                  <a:gd name="connsiteX9" fmla="*/ 119720 w 170861"/>
                  <a:gd name="connsiteY9" fmla="*/ 95387 h 122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0861" h="122262">
                    <a:moveTo>
                      <a:pt x="119720" y="95387"/>
                    </a:moveTo>
                    <a:cubicBezTo>
                      <a:pt x="136823" y="88057"/>
                      <a:pt x="156369" y="78284"/>
                      <a:pt x="166142" y="61180"/>
                    </a:cubicBezTo>
                    <a:cubicBezTo>
                      <a:pt x="180802" y="34305"/>
                      <a:pt x="158813" y="14758"/>
                      <a:pt x="134380" y="7429"/>
                    </a:cubicBezTo>
                    <a:cubicBezTo>
                      <a:pt x="107504" y="99"/>
                      <a:pt x="75742" y="-2344"/>
                      <a:pt x="46422" y="2542"/>
                    </a:cubicBezTo>
                    <a:cubicBezTo>
                      <a:pt x="31762" y="4986"/>
                      <a:pt x="14660" y="9872"/>
                      <a:pt x="0" y="17202"/>
                    </a:cubicBezTo>
                    <a:cubicBezTo>
                      <a:pt x="48865" y="7429"/>
                      <a:pt x="127050" y="7429"/>
                      <a:pt x="141709" y="48964"/>
                    </a:cubicBezTo>
                    <a:cubicBezTo>
                      <a:pt x="144153" y="56294"/>
                      <a:pt x="141709" y="63624"/>
                      <a:pt x="136823" y="73397"/>
                    </a:cubicBezTo>
                    <a:cubicBezTo>
                      <a:pt x="127050" y="92943"/>
                      <a:pt x="105060" y="102716"/>
                      <a:pt x="85514" y="110046"/>
                    </a:cubicBezTo>
                    <a:cubicBezTo>
                      <a:pt x="68411" y="114933"/>
                      <a:pt x="51309" y="119819"/>
                      <a:pt x="34206" y="122262"/>
                    </a:cubicBezTo>
                    <a:cubicBezTo>
                      <a:pt x="65968" y="114933"/>
                      <a:pt x="95287" y="107603"/>
                      <a:pt x="119720" y="95387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8" name="Freeform: Shape 3567">
                <a:extLst>
                  <a:ext uri="{FF2B5EF4-FFF2-40B4-BE49-F238E27FC236}">
                    <a16:creationId xmlns:a16="http://schemas.microsoft.com/office/drawing/2014/main" id="{CE750577-55BF-450E-B3E4-B9D110D6D856}"/>
                  </a:ext>
                </a:extLst>
              </p:cNvPr>
              <p:cNvSpPr/>
              <p:nvPr/>
            </p:nvSpPr>
            <p:spPr>
              <a:xfrm>
                <a:off x="11275731" y="7171905"/>
                <a:ext cx="96259" cy="277392"/>
              </a:xfrm>
              <a:custGeom>
                <a:avLst/>
                <a:gdLst>
                  <a:gd name="connsiteX0" fmla="*/ 0 w 96259"/>
                  <a:gd name="connsiteY0" fmla="*/ 185688 h 277392"/>
                  <a:gd name="connsiteX1" fmla="*/ 12216 w 96259"/>
                  <a:gd name="connsiteY1" fmla="*/ 236997 h 277392"/>
                  <a:gd name="connsiteX2" fmla="*/ 68411 w 96259"/>
                  <a:gd name="connsiteY2" fmla="*/ 273646 h 277392"/>
                  <a:gd name="connsiteX3" fmla="*/ 95287 w 96259"/>
                  <a:gd name="connsiteY3" fmla="*/ 190575 h 277392"/>
                  <a:gd name="connsiteX4" fmla="*/ 80628 w 96259"/>
                  <a:gd name="connsiteY4" fmla="*/ 105060 h 277392"/>
                  <a:gd name="connsiteX5" fmla="*/ 56195 w 96259"/>
                  <a:gd name="connsiteY5" fmla="*/ 0 h 277392"/>
                  <a:gd name="connsiteX6" fmla="*/ 65969 w 96259"/>
                  <a:gd name="connsiteY6" fmla="*/ 39092 h 277392"/>
                  <a:gd name="connsiteX7" fmla="*/ 83071 w 96259"/>
                  <a:gd name="connsiteY7" fmla="*/ 212564 h 277392"/>
                  <a:gd name="connsiteX8" fmla="*/ 58638 w 96259"/>
                  <a:gd name="connsiteY8" fmla="*/ 244327 h 277392"/>
                  <a:gd name="connsiteX9" fmla="*/ 9773 w 96259"/>
                  <a:gd name="connsiteY9" fmla="*/ 222337 h 277392"/>
                  <a:gd name="connsiteX10" fmla="*/ 0 w 96259"/>
                  <a:gd name="connsiteY10" fmla="*/ 185688 h 277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6259" h="277392">
                    <a:moveTo>
                      <a:pt x="0" y="185688"/>
                    </a:moveTo>
                    <a:cubicBezTo>
                      <a:pt x="0" y="202791"/>
                      <a:pt x="4887" y="222337"/>
                      <a:pt x="12216" y="236997"/>
                    </a:cubicBezTo>
                    <a:cubicBezTo>
                      <a:pt x="21989" y="256543"/>
                      <a:pt x="43979" y="288306"/>
                      <a:pt x="68411" y="273646"/>
                    </a:cubicBezTo>
                    <a:cubicBezTo>
                      <a:pt x="97731" y="256543"/>
                      <a:pt x="97731" y="219894"/>
                      <a:pt x="95287" y="190575"/>
                    </a:cubicBezTo>
                    <a:cubicBezTo>
                      <a:pt x="92844" y="161255"/>
                      <a:pt x="85514" y="134380"/>
                      <a:pt x="80628" y="105060"/>
                    </a:cubicBezTo>
                    <a:cubicBezTo>
                      <a:pt x="73298" y="70855"/>
                      <a:pt x="65969" y="34206"/>
                      <a:pt x="56195" y="0"/>
                    </a:cubicBezTo>
                    <a:cubicBezTo>
                      <a:pt x="58638" y="14659"/>
                      <a:pt x="63525" y="26875"/>
                      <a:pt x="65969" y="39092"/>
                    </a:cubicBezTo>
                    <a:cubicBezTo>
                      <a:pt x="78185" y="92844"/>
                      <a:pt x="95287" y="156369"/>
                      <a:pt x="83071" y="212564"/>
                    </a:cubicBezTo>
                    <a:cubicBezTo>
                      <a:pt x="80628" y="227224"/>
                      <a:pt x="73298" y="239440"/>
                      <a:pt x="58638" y="244327"/>
                    </a:cubicBezTo>
                    <a:cubicBezTo>
                      <a:pt x="39092" y="249213"/>
                      <a:pt x="17103" y="241884"/>
                      <a:pt x="9773" y="222337"/>
                    </a:cubicBezTo>
                    <a:cubicBezTo>
                      <a:pt x="7330" y="212564"/>
                      <a:pt x="2443" y="197904"/>
                      <a:pt x="0" y="185688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9" name="Freeform: Shape 3568">
                <a:extLst>
                  <a:ext uri="{FF2B5EF4-FFF2-40B4-BE49-F238E27FC236}">
                    <a16:creationId xmlns:a16="http://schemas.microsoft.com/office/drawing/2014/main" id="{AD712C9D-014E-4A15-A5F1-EAA72E59AC7F}"/>
                  </a:ext>
                </a:extLst>
              </p:cNvPr>
              <p:cNvSpPr/>
              <p:nvPr/>
            </p:nvSpPr>
            <p:spPr>
              <a:xfrm>
                <a:off x="11429656" y="7372252"/>
                <a:ext cx="9773" cy="78184"/>
              </a:xfrm>
              <a:custGeom>
                <a:avLst/>
                <a:gdLst>
                  <a:gd name="connsiteX0" fmla="*/ 9774 w 9773"/>
                  <a:gd name="connsiteY0" fmla="*/ 0 h 78184"/>
                  <a:gd name="connsiteX1" fmla="*/ 2443 w 9773"/>
                  <a:gd name="connsiteY1" fmla="*/ 41536 h 78184"/>
                  <a:gd name="connsiteX2" fmla="*/ 0 w 9773"/>
                  <a:gd name="connsiteY2" fmla="*/ 78185 h 78184"/>
                  <a:gd name="connsiteX3" fmla="*/ 9774 w 9773"/>
                  <a:gd name="connsiteY3" fmla="*/ 0 h 78184"/>
                  <a:gd name="connsiteX4" fmla="*/ 9774 w 9773"/>
                  <a:gd name="connsiteY4" fmla="*/ 0 h 78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73" h="78184">
                    <a:moveTo>
                      <a:pt x="9774" y="0"/>
                    </a:moveTo>
                    <a:cubicBezTo>
                      <a:pt x="7330" y="14660"/>
                      <a:pt x="4887" y="26876"/>
                      <a:pt x="2443" y="41536"/>
                    </a:cubicBezTo>
                    <a:cubicBezTo>
                      <a:pt x="0" y="53752"/>
                      <a:pt x="0" y="65969"/>
                      <a:pt x="0" y="78185"/>
                    </a:cubicBezTo>
                    <a:cubicBezTo>
                      <a:pt x="0" y="48865"/>
                      <a:pt x="7330" y="19547"/>
                      <a:pt x="9774" y="0"/>
                    </a:cubicBezTo>
                    <a:cubicBezTo>
                      <a:pt x="9774" y="0"/>
                      <a:pt x="9774" y="0"/>
                      <a:pt x="9774" y="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0" name="Freeform: Shape 3569">
                <a:extLst>
                  <a:ext uri="{FF2B5EF4-FFF2-40B4-BE49-F238E27FC236}">
                    <a16:creationId xmlns:a16="http://schemas.microsoft.com/office/drawing/2014/main" id="{53CE3184-98FD-49DB-B129-F16EF17AA719}"/>
                  </a:ext>
                </a:extLst>
              </p:cNvPr>
              <p:cNvSpPr/>
              <p:nvPr/>
            </p:nvSpPr>
            <p:spPr>
              <a:xfrm>
                <a:off x="11583205" y="7328274"/>
                <a:ext cx="252035" cy="282343"/>
              </a:xfrm>
              <a:custGeom>
                <a:avLst/>
                <a:gdLst>
                  <a:gd name="connsiteX0" fmla="*/ 2822 w 252035"/>
                  <a:gd name="connsiteY0" fmla="*/ 217451 h 282343"/>
                  <a:gd name="connsiteX1" fmla="*/ 2822 w 252035"/>
                  <a:gd name="connsiteY1" fmla="*/ 263873 h 282343"/>
                  <a:gd name="connsiteX2" fmla="*/ 90779 w 252035"/>
                  <a:gd name="connsiteY2" fmla="*/ 249213 h 282343"/>
                  <a:gd name="connsiteX3" fmla="*/ 252035 w 252035"/>
                  <a:gd name="connsiteY3" fmla="*/ 0 h 282343"/>
                  <a:gd name="connsiteX4" fmla="*/ 200726 w 252035"/>
                  <a:gd name="connsiteY4" fmla="*/ 80628 h 282343"/>
                  <a:gd name="connsiteX5" fmla="*/ 102995 w 252035"/>
                  <a:gd name="connsiteY5" fmla="*/ 207678 h 282343"/>
                  <a:gd name="connsiteX6" fmla="*/ 49243 w 252035"/>
                  <a:gd name="connsiteY6" fmla="*/ 249213 h 282343"/>
                  <a:gd name="connsiteX7" fmla="*/ 2822 w 252035"/>
                  <a:gd name="connsiteY7" fmla="*/ 217451 h 282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2035" h="282343">
                    <a:moveTo>
                      <a:pt x="2822" y="217451"/>
                    </a:moveTo>
                    <a:cubicBezTo>
                      <a:pt x="377" y="234554"/>
                      <a:pt x="-2065" y="251656"/>
                      <a:pt x="2822" y="263873"/>
                    </a:cubicBezTo>
                    <a:cubicBezTo>
                      <a:pt x="19925" y="305409"/>
                      <a:pt x="71233" y="266316"/>
                      <a:pt x="90779" y="249213"/>
                    </a:cubicBezTo>
                    <a:cubicBezTo>
                      <a:pt x="168964" y="183245"/>
                      <a:pt x="210500" y="92844"/>
                      <a:pt x="252035" y="0"/>
                    </a:cubicBezTo>
                    <a:cubicBezTo>
                      <a:pt x="234932" y="26876"/>
                      <a:pt x="220272" y="53751"/>
                      <a:pt x="200726" y="80628"/>
                    </a:cubicBezTo>
                    <a:cubicBezTo>
                      <a:pt x="171406" y="124607"/>
                      <a:pt x="142088" y="171029"/>
                      <a:pt x="102995" y="207678"/>
                    </a:cubicBezTo>
                    <a:cubicBezTo>
                      <a:pt x="85892" y="222338"/>
                      <a:pt x="68790" y="236997"/>
                      <a:pt x="49243" y="249213"/>
                    </a:cubicBezTo>
                    <a:cubicBezTo>
                      <a:pt x="12594" y="276089"/>
                      <a:pt x="2822" y="251656"/>
                      <a:pt x="2822" y="217451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1" name="Freeform: Shape 3570">
                <a:extLst>
                  <a:ext uri="{FF2B5EF4-FFF2-40B4-BE49-F238E27FC236}">
                    <a16:creationId xmlns:a16="http://schemas.microsoft.com/office/drawing/2014/main" id="{729B0D4C-C203-4872-B042-E009DCB91C9A}"/>
                  </a:ext>
                </a:extLst>
              </p:cNvPr>
              <p:cNvSpPr/>
              <p:nvPr/>
            </p:nvSpPr>
            <p:spPr>
              <a:xfrm>
                <a:off x="11705080" y="7430891"/>
                <a:ext cx="210787" cy="290153"/>
              </a:xfrm>
              <a:custGeom>
                <a:avLst/>
                <a:gdLst>
                  <a:gd name="connsiteX0" fmla="*/ 32429 w 210787"/>
                  <a:gd name="connsiteY0" fmla="*/ 219894 h 290153"/>
                  <a:gd name="connsiteX1" fmla="*/ 78851 w 210787"/>
                  <a:gd name="connsiteY1" fmla="*/ 151483 h 290153"/>
                  <a:gd name="connsiteX2" fmla="*/ 125273 w 210787"/>
                  <a:gd name="connsiteY2" fmla="*/ 92845 h 290153"/>
                  <a:gd name="connsiteX3" fmla="*/ 125273 w 210787"/>
                  <a:gd name="connsiteY3" fmla="*/ 92845 h 290153"/>
                  <a:gd name="connsiteX4" fmla="*/ 210788 w 210787"/>
                  <a:gd name="connsiteY4" fmla="*/ 0 h 290153"/>
                  <a:gd name="connsiteX5" fmla="*/ 49531 w 210787"/>
                  <a:gd name="connsiteY5" fmla="*/ 166143 h 290153"/>
                  <a:gd name="connsiteX6" fmla="*/ 5552 w 210787"/>
                  <a:gd name="connsiteY6" fmla="*/ 241884 h 290153"/>
                  <a:gd name="connsiteX7" fmla="*/ 666 w 210787"/>
                  <a:gd name="connsiteY7" fmla="*/ 278533 h 290153"/>
                  <a:gd name="connsiteX8" fmla="*/ 34872 w 210787"/>
                  <a:gd name="connsiteY8" fmla="*/ 288306 h 290153"/>
                  <a:gd name="connsiteX9" fmla="*/ 135045 w 210787"/>
                  <a:gd name="connsiteY9" fmla="*/ 219894 h 290153"/>
                  <a:gd name="connsiteX10" fmla="*/ 56862 w 210787"/>
                  <a:gd name="connsiteY10" fmla="*/ 266317 h 290153"/>
                  <a:gd name="connsiteX11" fmla="*/ 32429 w 210787"/>
                  <a:gd name="connsiteY11" fmla="*/ 219894 h 290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10787" h="290153">
                    <a:moveTo>
                      <a:pt x="32429" y="219894"/>
                    </a:moveTo>
                    <a:cubicBezTo>
                      <a:pt x="47088" y="195462"/>
                      <a:pt x="61747" y="173472"/>
                      <a:pt x="78851" y="151483"/>
                    </a:cubicBezTo>
                    <a:cubicBezTo>
                      <a:pt x="93511" y="131937"/>
                      <a:pt x="108170" y="112391"/>
                      <a:pt x="125273" y="92845"/>
                    </a:cubicBezTo>
                    <a:cubicBezTo>
                      <a:pt x="125273" y="92845"/>
                      <a:pt x="125273" y="92845"/>
                      <a:pt x="125273" y="92845"/>
                    </a:cubicBezTo>
                    <a:cubicBezTo>
                      <a:pt x="154593" y="63525"/>
                      <a:pt x="183911" y="31763"/>
                      <a:pt x="210788" y="0"/>
                    </a:cubicBezTo>
                    <a:cubicBezTo>
                      <a:pt x="154593" y="51309"/>
                      <a:pt x="95954" y="105061"/>
                      <a:pt x="49531" y="166143"/>
                    </a:cubicBezTo>
                    <a:cubicBezTo>
                      <a:pt x="32429" y="188132"/>
                      <a:pt x="15326" y="212565"/>
                      <a:pt x="5552" y="241884"/>
                    </a:cubicBezTo>
                    <a:cubicBezTo>
                      <a:pt x="3110" y="251657"/>
                      <a:pt x="-1777" y="266317"/>
                      <a:pt x="666" y="278533"/>
                    </a:cubicBezTo>
                    <a:cubicBezTo>
                      <a:pt x="5552" y="293192"/>
                      <a:pt x="22656" y="290750"/>
                      <a:pt x="34872" y="288306"/>
                    </a:cubicBezTo>
                    <a:cubicBezTo>
                      <a:pt x="76408" y="276090"/>
                      <a:pt x="108170" y="249214"/>
                      <a:pt x="135045" y="219894"/>
                    </a:cubicBezTo>
                    <a:cubicBezTo>
                      <a:pt x="110613" y="239441"/>
                      <a:pt x="83737" y="256543"/>
                      <a:pt x="56862" y="266317"/>
                    </a:cubicBezTo>
                    <a:cubicBezTo>
                      <a:pt x="25098" y="271203"/>
                      <a:pt x="12882" y="251657"/>
                      <a:pt x="32429" y="219894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2" name="Freeform: Shape 3571">
                <a:extLst>
                  <a:ext uri="{FF2B5EF4-FFF2-40B4-BE49-F238E27FC236}">
                    <a16:creationId xmlns:a16="http://schemas.microsoft.com/office/drawing/2014/main" id="{94C67662-2338-42FF-8D08-EA00D748FDA4}"/>
                  </a:ext>
                </a:extLst>
              </p:cNvPr>
              <p:cNvSpPr/>
              <p:nvPr/>
            </p:nvSpPr>
            <p:spPr>
              <a:xfrm>
                <a:off x="11652557" y="7917322"/>
                <a:ext cx="107792" cy="280756"/>
              </a:xfrm>
              <a:custGeom>
                <a:avLst/>
                <a:gdLst>
                  <a:gd name="connsiteX0" fmla="*/ 94724 w 107792"/>
                  <a:gd name="connsiteY0" fmla="*/ 239220 h 280756"/>
                  <a:gd name="connsiteX1" fmla="*/ 94724 w 107792"/>
                  <a:gd name="connsiteY1" fmla="*/ 280756 h 280756"/>
                  <a:gd name="connsiteX2" fmla="*/ 106941 w 107792"/>
                  <a:gd name="connsiteY2" fmla="*/ 107284 h 280756"/>
                  <a:gd name="connsiteX3" fmla="*/ 67849 w 107792"/>
                  <a:gd name="connsiteY3" fmla="*/ 4666 h 280756"/>
                  <a:gd name="connsiteX4" fmla="*/ 6767 w 107792"/>
                  <a:gd name="connsiteY4" fmla="*/ 41315 h 280756"/>
                  <a:gd name="connsiteX5" fmla="*/ 18984 w 107792"/>
                  <a:gd name="connsiteY5" fmla="*/ 239220 h 280756"/>
                  <a:gd name="connsiteX6" fmla="*/ 18984 w 107792"/>
                  <a:gd name="connsiteY6" fmla="*/ 134160 h 280756"/>
                  <a:gd name="connsiteX7" fmla="*/ 23871 w 107792"/>
                  <a:gd name="connsiteY7" fmla="*/ 85295 h 280756"/>
                  <a:gd name="connsiteX8" fmla="*/ 28756 w 107792"/>
                  <a:gd name="connsiteY8" fmla="*/ 48645 h 280756"/>
                  <a:gd name="connsiteX9" fmla="*/ 65405 w 107792"/>
                  <a:gd name="connsiteY9" fmla="*/ 41315 h 280756"/>
                  <a:gd name="connsiteX10" fmla="*/ 94724 w 107792"/>
                  <a:gd name="connsiteY10" fmla="*/ 239220 h 280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7792" h="280756">
                    <a:moveTo>
                      <a:pt x="94724" y="239220"/>
                    </a:moveTo>
                    <a:cubicBezTo>
                      <a:pt x="94724" y="253880"/>
                      <a:pt x="94724" y="266096"/>
                      <a:pt x="94724" y="280756"/>
                    </a:cubicBezTo>
                    <a:cubicBezTo>
                      <a:pt x="106941" y="224560"/>
                      <a:pt x="109385" y="165922"/>
                      <a:pt x="106941" y="107284"/>
                    </a:cubicBezTo>
                    <a:cubicBezTo>
                      <a:pt x="104498" y="75521"/>
                      <a:pt x="99611" y="21769"/>
                      <a:pt x="67849" y="4666"/>
                    </a:cubicBezTo>
                    <a:cubicBezTo>
                      <a:pt x="36087" y="-9994"/>
                      <a:pt x="16540" y="11996"/>
                      <a:pt x="6767" y="41315"/>
                    </a:cubicBezTo>
                    <a:cubicBezTo>
                      <a:pt x="-10336" y="107284"/>
                      <a:pt x="9210" y="175695"/>
                      <a:pt x="18984" y="239220"/>
                    </a:cubicBezTo>
                    <a:cubicBezTo>
                      <a:pt x="18984" y="205015"/>
                      <a:pt x="16540" y="168366"/>
                      <a:pt x="18984" y="134160"/>
                    </a:cubicBezTo>
                    <a:cubicBezTo>
                      <a:pt x="21426" y="117057"/>
                      <a:pt x="21426" y="99954"/>
                      <a:pt x="23871" y="85295"/>
                    </a:cubicBezTo>
                    <a:cubicBezTo>
                      <a:pt x="23871" y="73078"/>
                      <a:pt x="26313" y="60862"/>
                      <a:pt x="28756" y="48645"/>
                    </a:cubicBezTo>
                    <a:cubicBezTo>
                      <a:pt x="33643" y="31542"/>
                      <a:pt x="53189" y="31542"/>
                      <a:pt x="65405" y="41315"/>
                    </a:cubicBezTo>
                    <a:cubicBezTo>
                      <a:pt x="102054" y="92624"/>
                      <a:pt x="94724" y="178138"/>
                      <a:pt x="94724" y="23922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3" name="Freeform: Shape 3572">
                <a:extLst>
                  <a:ext uri="{FF2B5EF4-FFF2-40B4-BE49-F238E27FC236}">
                    <a16:creationId xmlns:a16="http://schemas.microsoft.com/office/drawing/2014/main" id="{94E82A45-7F42-4827-84C3-93D5D2804D67}"/>
                  </a:ext>
                </a:extLst>
              </p:cNvPr>
              <p:cNvSpPr/>
              <p:nvPr/>
            </p:nvSpPr>
            <p:spPr>
              <a:xfrm>
                <a:off x="11810807" y="7946238"/>
                <a:ext cx="149038" cy="180984"/>
              </a:xfrm>
              <a:custGeom>
                <a:avLst/>
                <a:gdLst>
                  <a:gd name="connsiteX0" fmla="*/ 149039 w 149038"/>
                  <a:gd name="connsiteY0" fmla="*/ 180984 h 180984"/>
                  <a:gd name="connsiteX1" fmla="*/ 149039 w 149038"/>
                  <a:gd name="connsiteY1" fmla="*/ 132119 h 180984"/>
                  <a:gd name="connsiteX2" fmla="*/ 107503 w 149038"/>
                  <a:gd name="connsiteY2" fmla="*/ 29502 h 180984"/>
                  <a:gd name="connsiteX3" fmla="*/ 24433 w 149038"/>
                  <a:gd name="connsiteY3" fmla="*/ 12399 h 180984"/>
                  <a:gd name="connsiteX4" fmla="*/ 0 w 149038"/>
                  <a:gd name="connsiteY4" fmla="*/ 93027 h 180984"/>
                  <a:gd name="connsiteX5" fmla="*/ 9772 w 149038"/>
                  <a:gd name="connsiteY5" fmla="*/ 168768 h 180984"/>
                  <a:gd name="connsiteX6" fmla="*/ 9772 w 149038"/>
                  <a:gd name="connsiteY6" fmla="*/ 137006 h 180984"/>
                  <a:gd name="connsiteX7" fmla="*/ 36649 w 149038"/>
                  <a:gd name="connsiteY7" fmla="*/ 29502 h 180984"/>
                  <a:gd name="connsiteX8" fmla="*/ 112390 w 149038"/>
                  <a:gd name="connsiteY8" fmla="*/ 56378 h 180984"/>
                  <a:gd name="connsiteX9" fmla="*/ 149039 w 149038"/>
                  <a:gd name="connsiteY9" fmla="*/ 180984 h 180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9038" h="180984">
                    <a:moveTo>
                      <a:pt x="149039" y="180984"/>
                    </a:moveTo>
                    <a:cubicBezTo>
                      <a:pt x="149039" y="163882"/>
                      <a:pt x="149039" y="149222"/>
                      <a:pt x="149039" y="132119"/>
                    </a:cubicBezTo>
                    <a:cubicBezTo>
                      <a:pt x="146596" y="95470"/>
                      <a:pt x="131936" y="56378"/>
                      <a:pt x="107503" y="29502"/>
                    </a:cubicBezTo>
                    <a:cubicBezTo>
                      <a:pt x="87957" y="7513"/>
                      <a:pt x="48865" y="-14477"/>
                      <a:pt x="24433" y="12399"/>
                    </a:cubicBezTo>
                    <a:cubicBezTo>
                      <a:pt x="4885" y="34388"/>
                      <a:pt x="0" y="66151"/>
                      <a:pt x="0" y="93027"/>
                    </a:cubicBezTo>
                    <a:cubicBezTo>
                      <a:pt x="0" y="117460"/>
                      <a:pt x="4885" y="144335"/>
                      <a:pt x="9772" y="168768"/>
                    </a:cubicBezTo>
                    <a:cubicBezTo>
                      <a:pt x="9772" y="158995"/>
                      <a:pt x="9772" y="146779"/>
                      <a:pt x="9772" y="137006"/>
                    </a:cubicBezTo>
                    <a:cubicBezTo>
                      <a:pt x="9772" y="102800"/>
                      <a:pt x="9772" y="56378"/>
                      <a:pt x="36649" y="29502"/>
                    </a:cubicBezTo>
                    <a:cubicBezTo>
                      <a:pt x="65967" y="2626"/>
                      <a:pt x="95287" y="29502"/>
                      <a:pt x="112390" y="56378"/>
                    </a:cubicBezTo>
                    <a:cubicBezTo>
                      <a:pt x="131936" y="93027"/>
                      <a:pt x="144152" y="137006"/>
                      <a:pt x="149039" y="180984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74" name="Graphic 2886">
              <a:extLst>
                <a:ext uri="{FF2B5EF4-FFF2-40B4-BE49-F238E27FC236}">
                  <a16:creationId xmlns:a16="http://schemas.microsoft.com/office/drawing/2014/main" id="{A1277608-8532-4677-8B74-E368EB1333F9}"/>
                </a:ext>
              </a:extLst>
            </p:cNvPr>
            <p:cNvGrpSpPr/>
            <p:nvPr/>
          </p:nvGrpSpPr>
          <p:grpSpPr>
            <a:xfrm>
              <a:off x="10497477" y="6919906"/>
              <a:ext cx="2211842" cy="1014298"/>
              <a:chOff x="10497477" y="6919906"/>
              <a:chExt cx="2211842" cy="1014298"/>
            </a:xfrm>
            <a:solidFill>
              <a:srgbClr val="E6FFA9">
                <a:alpha val="40000"/>
              </a:srgbClr>
            </a:solidFill>
          </p:grpSpPr>
          <p:sp>
            <p:nvSpPr>
              <p:cNvPr id="3575" name="Freeform: Shape 3574">
                <a:extLst>
                  <a:ext uri="{FF2B5EF4-FFF2-40B4-BE49-F238E27FC236}">
                    <a16:creationId xmlns:a16="http://schemas.microsoft.com/office/drawing/2014/main" id="{15C2D04C-4684-4D21-B4A5-CFC258EEFCCA}"/>
                  </a:ext>
                </a:extLst>
              </p:cNvPr>
              <p:cNvSpPr/>
              <p:nvPr/>
            </p:nvSpPr>
            <p:spPr>
              <a:xfrm>
                <a:off x="10497477" y="7070311"/>
                <a:ext cx="306703" cy="170670"/>
              </a:xfrm>
              <a:custGeom>
                <a:avLst/>
                <a:gdLst>
                  <a:gd name="connsiteX0" fmla="*/ 6181 w 306703"/>
                  <a:gd name="connsiteY0" fmla="*/ 25852 h 170670"/>
                  <a:gd name="connsiteX1" fmla="*/ 89252 w 306703"/>
                  <a:gd name="connsiteY1" fmla="*/ 50284 h 170670"/>
                  <a:gd name="connsiteX2" fmla="*/ 162550 w 306703"/>
                  <a:gd name="connsiteY2" fmla="*/ 89377 h 170670"/>
                  <a:gd name="connsiteX3" fmla="*/ 304260 w 306703"/>
                  <a:gd name="connsiteY3" fmla="*/ 170005 h 170670"/>
                  <a:gd name="connsiteX4" fmla="*/ 306703 w 306703"/>
                  <a:gd name="connsiteY4" fmla="*/ 165118 h 170670"/>
                  <a:gd name="connsiteX5" fmla="*/ 3737 w 306703"/>
                  <a:gd name="connsiteY5" fmla="*/ 11192 h 170670"/>
                  <a:gd name="connsiteX6" fmla="*/ 6181 w 306703"/>
                  <a:gd name="connsiteY6" fmla="*/ 25852 h 170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6703" h="170670">
                    <a:moveTo>
                      <a:pt x="6181" y="25852"/>
                    </a:moveTo>
                    <a:cubicBezTo>
                      <a:pt x="35500" y="33181"/>
                      <a:pt x="62377" y="38068"/>
                      <a:pt x="89252" y="50284"/>
                    </a:cubicBezTo>
                    <a:cubicBezTo>
                      <a:pt x="116128" y="60057"/>
                      <a:pt x="138117" y="74717"/>
                      <a:pt x="162550" y="89377"/>
                    </a:cubicBezTo>
                    <a:cubicBezTo>
                      <a:pt x="211415" y="113810"/>
                      <a:pt x="255395" y="143128"/>
                      <a:pt x="304260" y="170005"/>
                    </a:cubicBezTo>
                    <a:cubicBezTo>
                      <a:pt x="306703" y="172448"/>
                      <a:pt x="306703" y="167561"/>
                      <a:pt x="306703" y="165118"/>
                    </a:cubicBezTo>
                    <a:cubicBezTo>
                      <a:pt x="230962" y="84490"/>
                      <a:pt x="128344" y="-37673"/>
                      <a:pt x="3737" y="11192"/>
                    </a:cubicBezTo>
                    <a:cubicBezTo>
                      <a:pt x="-3592" y="11192"/>
                      <a:pt x="1295" y="25852"/>
                      <a:pt x="6181" y="25852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6" name="Freeform: Shape 3575">
                <a:extLst>
                  <a:ext uri="{FF2B5EF4-FFF2-40B4-BE49-F238E27FC236}">
                    <a16:creationId xmlns:a16="http://schemas.microsoft.com/office/drawing/2014/main" id="{1BCED012-19A8-494E-AB2C-74E392C46035}"/>
                  </a:ext>
                </a:extLst>
              </p:cNvPr>
              <p:cNvSpPr/>
              <p:nvPr/>
            </p:nvSpPr>
            <p:spPr>
              <a:xfrm>
                <a:off x="11618359" y="6924670"/>
                <a:ext cx="138696" cy="77217"/>
              </a:xfrm>
              <a:custGeom>
                <a:avLst/>
                <a:gdLst>
                  <a:gd name="connsiteX0" fmla="*/ 14088 w 138696"/>
                  <a:gd name="connsiteY0" fmla="*/ 61546 h 77217"/>
                  <a:gd name="connsiteX1" fmla="*/ 133809 w 138696"/>
                  <a:gd name="connsiteY1" fmla="*/ 76206 h 77217"/>
                  <a:gd name="connsiteX2" fmla="*/ 138696 w 138696"/>
                  <a:gd name="connsiteY2" fmla="*/ 73762 h 77217"/>
                  <a:gd name="connsiteX3" fmla="*/ 1872 w 138696"/>
                  <a:gd name="connsiteY3" fmla="*/ 34670 h 77217"/>
                  <a:gd name="connsiteX4" fmla="*/ 14088 w 138696"/>
                  <a:gd name="connsiteY4" fmla="*/ 61546 h 77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8696" h="77217">
                    <a:moveTo>
                      <a:pt x="14088" y="61546"/>
                    </a:moveTo>
                    <a:cubicBezTo>
                      <a:pt x="53182" y="68875"/>
                      <a:pt x="102047" y="39557"/>
                      <a:pt x="133809" y="76206"/>
                    </a:cubicBezTo>
                    <a:cubicBezTo>
                      <a:pt x="136252" y="78648"/>
                      <a:pt x="138696" y="76206"/>
                      <a:pt x="138696" y="73762"/>
                    </a:cubicBezTo>
                    <a:cubicBezTo>
                      <a:pt x="131367" y="5350"/>
                      <a:pt x="40965" y="-31299"/>
                      <a:pt x="1872" y="34670"/>
                    </a:cubicBezTo>
                    <a:cubicBezTo>
                      <a:pt x="-3013" y="44443"/>
                      <a:pt x="1872" y="59102"/>
                      <a:pt x="14088" y="61546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7" name="Freeform: Shape 3576">
                <a:extLst>
                  <a:ext uri="{FF2B5EF4-FFF2-40B4-BE49-F238E27FC236}">
                    <a16:creationId xmlns:a16="http://schemas.microsoft.com/office/drawing/2014/main" id="{44FCD2B8-E186-454B-9390-1C13595DF84F}"/>
                  </a:ext>
                </a:extLst>
              </p:cNvPr>
              <p:cNvSpPr/>
              <p:nvPr/>
            </p:nvSpPr>
            <p:spPr>
              <a:xfrm>
                <a:off x="11351472" y="6919906"/>
                <a:ext cx="131936" cy="116780"/>
              </a:xfrm>
              <a:custGeom>
                <a:avLst/>
                <a:gdLst>
                  <a:gd name="connsiteX0" fmla="*/ 12216 w 131936"/>
                  <a:gd name="connsiteY0" fmla="*/ 71196 h 116780"/>
                  <a:gd name="connsiteX1" fmla="*/ 75742 w 131936"/>
                  <a:gd name="connsiteY1" fmla="*/ 61423 h 116780"/>
                  <a:gd name="connsiteX2" fmla="*/ 127050 w 131936"/>
                  <a:gd name="connsiteY2" fmla="*/ 115175 h 116780"/>
                  <a:gd name="connsiteX3" fmla="*/ 131936 w 131936"/>
                  <a:gd name="connsiteY3" fmla="*/ 112732 h 116780"/>
                  <a:gd name="connsiteX4" fmla="*/ 83071 w 131936"/>
                  <a:gd name="connsiteY4" fmla="*/ 5228 h 116780"/>
                  <a:gd name="connsiteX5" fmla="*/ 0 w 131936"/>
                  <a:gd name="connsiteY5" fmla="*/ 56537 h 116780"/>
                  <a:gd name="connsiteX6" fmla="*/ 12216 w 131936"/>
                  <a:gd name="connsiteY6" fmla="*/ 71196 h 116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1936" h="116780">
                    <a:moveTo>
                      <a:pt x="12216" y="71196"/>
                    </a:moveTo>
                    <a:cubicBezTo>
                      <a:pt x="34206" y="63867"/>
                      <a:pt x="51309" y="58980"/>
                      <a:pt x="75742" y="61423"/>
                    </a:cubicBezTo>
                    <a:cubicBezTo>
                      <a:pt x="100174" y="63867"/>
                      <a:pt x="117277" y="95629"/>
                      <a:pt x="127050" y="115175"/>
                    </a:cubicBezTo>
                    <a:cubicBezTo>
                      <a:pt x="129493" y="117619"/>
                      <a:pt x="131936" y="117619"/>
                      <a:pt x="131936" y="112732"/>
                    </a:cubicBezTo>
                    <a:cubicBezTo>
                      <a:pt x="131936" y="78526"/>
                      <a:pt x="119720" y="19888"/>
                      <a:pt x="83071" y="5228"/>
                    </a:cubicBezTo>
                    <a:cubicBezTo>
                      <a:pt x="41535" y="-11875"/>
                      <a:pt x="4886" y="15001"/>
                      <a:pt x="0" y="56537"/>
                    </a:cubicBezTo>
                    <a:cubicBezTo>
                      <a:pt x="0" y="61423"/>
                      <a:pt x="4886" y="73639"/>
                      <a:pt x="12216" y="71196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8" name="Freeform: Shape 3577">
                <a:extLst>
                  <a:ext uri="{FF2B5EF4-FFF2-40B4-BE49-F238E27FC236}">
                    <a16:creationId xmlns:a16="http://schemas.microsoft.com/office/drawing/2014/main" id="{2FCA6C79-E265-4384-B42A-BDE1EFB40104}"/>
                  </a:ext>
                </a:extLst>
              </p:cNvPr>
              <p:cNvSpPr/>
              <p:nvPr/>
            </p:nvSpPr>
            <p:spPr>
              <a:xfrm>
                <a:off x="11126691" y="6933503"/>
                <a:ext cx="134379" cy="72578"/>
              </a:xfrm>
              <a:custGeom>
                <a:avLst/>
                <a:gdLst>
                  <a:gd name="connsiteX0" fmla="*/ 12216 w 134379"/>
                  <a:gd name="connsiteY0" fmla="*/ 72259 h 72578"/>
                  <a:gd name="connsiteX1" fmla="*/ 63525 w 134379"/>
                  <a:gd name="connsiteY1" fmla="*/ 57599 h 72578"/>
                  <a:gd name="connsiteX2" fmla="*/ 131936 w 134379"/>
                  <a:gd name="connsiteY2" fmla="*/ 69816 h 72578"/>
                  <a:gd name="connsiteX3" fmla="*/ 134380 w 134379"/>
                  <a:gd name="connsiteY3" fmla="*/ 67373 h 72578"/>
                  <a:gd name="connsiteX4" fmla="*/ 70855 w 134379"/>
                  <a:gd name="connsiteY4" fmla="*/ 1404 h 72578"/>
                  <a:gd name="connsiteX5" fmla="*/ 0 w 134379"/>
                  <a:gd name="connsiteY5" fmla="*/ 52713 h 72578"/>
                  <a:gd name="connsiteX6" fmla="*/ 12216 w 134379"/>
                  <a:gd name="connsiteY6" fmla="*/ 72259 h 72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4379" h="72578">
                    <a:moveTo>
                      <a:pt x="12216" y="72259"/>
                    </a:moveTo>
                    <a:cubicBezTo>
                      <a:pt x="31763" y="74702"/>
                      <a:pt x="46422" y="62486"/>
                      <a:pt x="63525" y="57599"/>
                    </a:cubicBezTo>
                    <a:cubicBezTo>
                      <a:pt x="83071" y="52713"/>
                      <a:pt x="117277" y="57599"/>
                      <a:pt x="131936" y="69816"/>
                    </a:cubicBezTo>
                    <a:cubicBezTo>
                      <a:pt x="134380" y="72259"/>
                      <a:pt x="134380" y="69816"/>
                      <a:pt x="134380" y="67373"/>
                    </a:cubicBezTo>
                    <a:cubicBezTo>
                      <a:pt x="124607" y="38053"/>
                      <a:pt x="100174" y="8734"/>
                      <a:pt x="70855" y="1404"/>
                    </a:cubicBezTo>
                    <a:cubicBezTo>
                      <a:pt x="36649" y="-5925"/>
                      <a:pt x="0" y="16064"/>
                      <a:pt x="0" y="52713"/>
                    </a:cubicBezTo>
                    <a:cubicBezTo>
                      <a:pt x="0" y="62486"/>
                      <a:pt x="2443" y="69816"/>
                      <a:pt x="12216" y="72259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9" name="Freeform: Shape 3578">
                <a:extLst>
                  <a:ext uri="{FF2B5EF4-FFF2-40B4-BE49-F238E27FC236}">
                    <a16:creationId xmlns:a16="http://schemas.microsoft.com/office/drawing/2014/main" id="{CFBFBC2F-4EFD-47E0-8A48-31204D20C94F}"/>
                  </a:ext>
                </a:extLst>
              </p:cNvPr>
              <p:cNvSpPr/>
              <p:nvPr/>
            </p:nvSpPr>
            <p:spPr>
              <a:xfrm>
                <a:off x="10897443" y="6952555"/>
                <a:ext cx="122756" cy="70945"/>
              </a:xfrm>
              <a:custGeom>
                <a:avLst/>
                <a:gdLst>
                  <a:gd name="connsiteX0" fmla="*/ 26457 w 122756"/>
                  <a:gd name="connsiteY0" fmla="*/ 70310 h 70945"/>
                  <a:gd name="connsiteX1" fmla="*/ 70435 w 122756"/>
                  <a:gd name="connsiteY1" fmla="*/ 60537 h 70945"/>
                  <a:gd name="connsiteX2" fmla="*/ 119301 w 122756"/>
                  <a:gd name="connsiteY2" fmla="*/ 65423 h 70945"/>
                  <a:gd name="connsiteX3" fmla="*/ 121744 w 122756"/>
                  <a:gd name="connsiteY3" fmla="*/ 60537 h 70945"/>
                  <a:gd name="connsiteX4" fmla="*/ 75322 w 122756"/>
                  <a:gd name="connsiteY4" fmla="*/ 9228 h 70945"/>
                  <a:gd name="connsiteX5" fmla="*/ 4468 w 122756"/>
                  <a:gd name="connsiteY5" fmla="*/ 16558 h 70945"/>
                  <a:gd name="connsiteX6" fmla="*/ 26457 w 122756"/>
                  <a:gd name="connsiteY6" fmla="*/ 70310 h 70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56" h="70945">
                    <a:moveTo>
                      <a:pt x="26457" y="70310"/>
                    </a:moveTo>
                    <a:cubicBezTo>
                      <a:pt x="41117" y="72754"/>
                      <a:pt x="55776" y="67867"/>
                      <a:pt x="70435" y="60537"/>
                    </a:cubicBezTo>
                    <a:cubicBezTo>
                      <a:pt x="87539" y="53207"/>
                      <a:pt x="104641" y="58094"/>
                      <a:pt x="119301" y="65423"/>
                    </a:cubicBezTo>
                    <a:cubicBezTo>
                      <a:pt x="121744" y="65423"/>
                      <a:pt x="124188" y="62980"/>
                      <a:pt x="121744" y="60537"/>
                    </a:cubicBezTo>
                    <a:cubicBezTo>
                      <a:pt x="109528" y="40991"/>
                      <a:pt x="94868" y="21445"/>
                      <a:pt x="75322" y="9228"/>
                    </a:cubicBezTo>
                    <a:cubicBezTo>
                      <a:pt x="53333" y="-2988"/>
                      <a:pt x="21570" y="-5431"/>
                      <a:pt x="4468" y="16558"/>
                    </a:cubicBezTo>
                    <a:cubicBezTo>
                      <a:pt x="-7749" y="33661"/>
                      <a:pt x="6910" y="67867"/>
                      <a:pt x="26457" y="70310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80" name="Freeform: Shape 3579">
                <a:extLst>
                  <a:ext uri="{FF2B5EF4-FFF2-40B4-BE49-F238E27FC236}">
                    <a16:creationId xmlns:a16="http://schemas.microsoft.com/office/drawing/2014/main" id="{C03010A4-56CF-4587-81AA-B57CBF7A8323}"/>
                  </a:ext>
                </a:extLst>
              </p:cNvPr>
              <p:cNvSpPr/>
              <p:nvPr/>
            </p:nvSpPr>
            <p:spPr>
              <a:xfrm>
                <a:off x="11978919" y="7043488"/>
                <a:ext cx="198379" cy="112425"/>
              </a:xfrm>
              <a:custGeom>
                <a:avLst/>
                <a:gdLst>
                  <a:gd name="connsiteX0" fmla="*/ 15134 w 198379"/>
                  <a:gd name="connsiteY0" fmla="*/ 111313 h 112425"/>
                  <a:gd name="connsiteX1" fmla="*/ 98204 w 198379"/>
                  <a:gd name="connsiteY1" fmla="*/ 60004 h 112425"/>
                  <a:gd name="connsiteX2" fmla="*/ 195935 w 198379"/>
                  <a:gd name="connsiteY2" fmla="*/ 40458 h 112425"/>
                  <a:gd name="connsiteX3" fmla="*/ 198379 w 198379"/>
                  <a:gd name="connsiteY3" fmla="*/ 38015 h 112425"/>
                  <a:gd name="connsiteX4" fmla="*/ 103091 w 198379"/>
                  <a:gd name="connsiteY4" fmla="*/ 1366 h 112425"/>
                  <a:gd name="connsiteX5" fmla="*/ 473 w 198379"/>
                  <a:gd name="connsiteY5" fmla="*/ 94210 h 112425"/>
                  <a:gd name="connsiteX6" fmla="*/ 15134 w 198379"/>
                  <a:gd name="connsiteY6" fmla="*/ 111313 h 112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8379" h="112425">
                    <a:moveTo>
                      <a:pt x="15134" y="111313"/>
                    </a:moveTo>
                    <a:cubicBezTo>
                      <a:pt x="44452" y="96653"/>
                      <a:pt x="68885" y="77107"/>
                      <a:pt x="98204" y="60004"/>
                    </a:cubicBezTo>
                    <a:cubicBezTo>
                      <a:pt x="122637" y="45344"/>
                      <a:pt x="171502" y="25799"/>
                      <a:pt x="195935" y="40458"/>
                    </a:cubicBezTo>
                    <a:cubicBezTo>
                      <a:pt x="198379" y="40458"/>
                      <a:pt x="198379" y="38015"/>
                      <a:pt x="198379" y="38015"/>
                    </a:cubicBezTo>
                    <a:cubicBezTo>
                      <a:pt x="178832" y="3809"/>
                      <a:pt x="139740" y="-3521"/>
                      <a:pt x="103091" y="1366"/>
                    </a:cubicBezTo>
                    <a:cubicBezTo>
                      <a:pt x="56668" y="8695"/>
                      <a:pt x="15134" y="52675"/>
                      <a:pt x="473" y="94210"/>
                    </a:cubicBezTo>
                    <a:cubicBezTo>
                      <a:pt x="-1969" y="103984"/>
                      <a:pt x="5360" y="116200"/>
                      <a:pt x="15134" y="111313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81" name="Freeform: Shape 3580">
                <a:extLst>
                  <a:ext uri="{FF2B5EF4-FFF2-40B4-BE49-F238E27FC236}">
                    <a16:creationId xmlns:a16="http://schemas.microsoft.com/office/drawing/2014/main" id="{700BF7F4-2DFF-4773-816E-ECD134DE411C}"/>
                  </a:ext>
                </a:extLst>
              </p:cNvPr>
              <p:cNvSpPr/>
              <p:nvPr/>
            </p:nvSpPr>
            <p:spPr>
              <a:xfrm>
                <a:off x="12198370" y="7210146"/>
                <a:ext cx="230583" cy="98900"/>
              </a:xfrm>
              <a:custGeom>
                <a:avLst/>
                <a:gdLst>
                  <a:gd name="connsiteX0" fmla="*/ 8245 w 230583"/>
                  <a:gd name="connsiteY0" fmla="*/ 98581 h 98900"/>
                  <a:gd name="connsiteX1" fmla="*/ 59555 w 230583"/>
                  <a:gd name="connsiteY1" fmla="*/ 79035 h 98900"/>
                  <a:gd name="connsiteX2" fmla="*/ 113307 w 230583"/>
                  <a:gd name="connsiteY2" fmla="*/ 66819 h 98900"/>
                  <a:gd name="connsiteX3" fmla="*/ 228140 w 230583"/>
                  <a:gd name="connsiteY3" fmla="*/ 52159 h 98900"/>
                  <a:gd name="connsiteX4" fmla="*/ 230584 w 230583"/>
                  <a:gd name="connsiteY4" fmla="*/ 47273 h 98900"/>
                  <a:gd name="connsiteX5" fmla="*/ 916 w 230583"/>
                  <a:gd name="connsiteY5" fmla="*/ 83922 h 98900"/>
                  <a:gd name="connsiteX6" fmla="*/ 8245 w 230583"/>
                  <a:gd name="connsiteY6" fmla="*/ 98581 h 98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0583" h="98900">
                    <a:moveTo>
                      <a:pt x="8245" y="98581"/>
                    </a:moveTo>
                    <a:cubicBezTo>
                      <a:pt x="25349" y="93695"/>
                      <a:pt x="42452" y="83922"/>
                      <a:pt x="59555" y="79035"/>
                    </a:cubicBezTo>
                    <a:cubicBezTo>
                      <a:pt x="76658" y="74148"/>
                      <a:pt x="96204" y="71706"/>
                      <a:pt x="113307" y="66819"/>
                    </a:cubicBezTo>
                    <a:cubicBezTo>
                      <a:pt x="145069" y="57046"/>
                      <a:pt x="193935" y="39943"/>
                      <a:pt x="228140" y="52159"/>
                    </a:cubicBezTo>
                    <a:cubicBezTo>
                      <a:pt x="230584" y="52159"/>
                      <a:pt x="230584" y="49716"/>
                      <a:pt x="230584" y="47273"/>
                    </a:cubicBezTo>
                    <a:cubicBezTo>
                      <a:pt x="176832" y="-45572"/>
                      <a:pt x="49781" y="15510"/>
                      <a:pt x="916" y="83922"/>
                    </a:cubicBezTo>
                    <a:cubicBezTo>
                      <a:pt x="-1527" y="88808"/>
                      <a:pt x="916" y="101024"/>
                      <a:pt x="8245" y="98581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82" name="Freeform: Shape 3581">
                <a:extLst>
                  <a:ext uri="{FF2B5EF4-FFF2-40B4-BE49-F238E27FC236}">
                    <a16:creationId xmlns:a16="http://schemas.microsoft.com/office/drawing/2014/main" id="{5F77B5D1-FE90-4676-92A0-E1B8AF32B143}"/>
                  </a:ext>
                </a:extLst>
              </p:cNvPr>
              <p:cNvSpPr/>
              <p:nvPr/>
            </p:nvSpPr>
            <p:spPr>
              <a:xfrm>
                <a:off x="12483232" y="7446261"/>
                <a:ext cx="167448" cy="105472"/>
              </a:xfrm>
              <a:custGeom>
                <a:avLst/>
                <a:gdLst>
                  <a:gd name="connsiteX0" fmla="*/ 11691 w 167448"/>
                  <a:gd name="connsiteY0" fmla="*/ 104351 h 105472"/>
                  <a:gd name="connsiteX1" fmla="*/ 82545 w 167448"/>
                  <a:gd name="connsiteY1" fmla="*/ 60371 h 105472"/>
                  <a:gd name="connsiteX2" fmla="*/ 165616 w 167448"/>
                  <a:gd name="connsiteY2" fmla="*/ 26166 h 105472"/>
                  <a:gd name="connsiteX3" fmla="*/ 165616 w 167448"/>
                  <a:gd name="connsiteY3" fmla="*/ 21279 h 105472"/>
                  <a:gd name="connsiteX4" fmla="*/ 1917 w 167448"/>
                  <a:gd name="connsiteY4" fmla="*/ 89691 h 105472"/>
                  <a:gd name="connsiteX5" fmla="*/ 11691 w 167448"/>
                  <a:gd name="connsiteY5" fmla="*/ 104351 h 105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7448" h="105472">
                    <a:moveTo>
                      <a:pt x="11691" y="104351"/>
                    </a:moveTo>
                    <a:cubicBezTo>
                      <a:pt x="36124" y="89691"/>
                      <a:pt x="58112" y="75031"/>
                      <a:pt x="82545" y="60371"/>
                    </a:cubicBezTo>
                    <a:cubicBezTo>
                      <a:pt x="104535" y="48155"/>
                      <a:pt x="138740" y="23722"/>
                      <a:pt x="165616" y="26166"/>
                    </a:cubicBezTo>
                    <a:cubicBezTo>
                      <a:pt x="168059" y="26166"/>
                      <a:pt x="168059" y="23722"/>
                      <a:pt x="165616" y="21279"/>
                    </a:cubicBezTo>
                    <a:cubicBezTo>
                      <a:pt x="109422" y="-37359"/>
                      <a:pt x="31237" y="38382"/>
                      <a:pt x="1917" y="89691"/>
                    </a:cubicBezTo>
                    <a:cubicBezTo>
                      <a:pt x="-2970" y="97020"/>
                      <a:pt x="1917" y="109237"/>
                      <a:pt x="11691" y="104351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83" name="Freeform: Shape 3582">
                <a:extLst>
                  <a:ext uri="{FF2B5EF4-FFF2-40B4-BE49-F238E27FC236}">
                    <a16:creationId xmlns:a16="http://schemas.microsoft.com/office/drawing/2014/main" id="{5587A3BF-835F-4B4D-A808-D91061DD9CAD}"/>
                  </a:ext>
                </a:extLst>
              </p:cNvPr>
              <p:cNvSpPr/>
              <p:nvPr/>
            </p:nvSpPr>
            <p:spPr>
              <a:xfrm>
                <a:off x="12478280" y="7647402"/>
                <a:ext cx="231039" cy="52248"/>
              </a:xfrm>
              <a:custGeom>
                <a:avLst/>
                <a:gdLst>
                  <a:gd name="connsiteX0" fmla="*/ 6869 w 231039"/>
                  <a:gd name="connsiteY0" fmla="*/ 35146 h 52248"/>
                  <a:gd name="connsiteX1" fmla="*/ 126590 w 231039"/>
                  <a:gd name="connsiteY1" fmla="*/ 37590 h 52248"/>
                  <a:gd name="connsiteX2" fmla="*/ 229206 w 231039"/>
                  <a:gd name="connsiteY2" fmla="*/ 52249 h 52248"/>
                  <a:gd name="connsiteX3" fmla="*/ 229206 w 231039"/>
                  <a:gd name="connsiteY3" fmla="*/ 49806 h 52248"/>
                  <a:gd name="connsiteX4" fmla="*/ 4426 w 231039"/>
                  <a:gd name="connsiteY4" fmla="*/ 18043 h 52248"/>
                  <a:gd name="connsiteX5" fmla="*/ 6869 w 231039"/>
                  <a:gd name="connsiteY5" fmla="*/ 35146 h 52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1039" h="52248">
                    <a:moveTo>
                      <a:pt x="6869" y="35146"/>
                    </a:moveTo>
                    <a:cubicBezTo>
                      <a:pt x="45961" y="37590"/>
                      <a:pt x="87497" y="40032"/>
                      <a:pt x="126590" y="37590"/>
                    </a:cubicBezTo>
                    <a:cubicBezTo>
                      <a:pt x="158352" y="35146"/>
                      <a:pt x="199888" y="40032"/>
                      <a:pt x="229206" y="52249"/>
                    </a:cubicBezTo>
                    <a:cubicBezTo>
                      <a:pt x="231650" y="52249"/>
                      <a:pt x="231650" y="49806"/>
                      <a:pt x="229206" y="49806"/>
                    </a:cubicBezTo>
                    <a:cubicBezTo>
                      <a:pt x="165682" y="-11276"/>
                      <a:pt x="85054" y="-8833"/>
                      <a:pt x="4426" y="18043"/>
                    </a:cubicBezTo>
                    <a:cubicBezTo>
                      <a:pt x="-2905" y="20486"/>
                      <a:pt x="-460" y="35146"/>
                      <a:pt x="6869" y="35146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84" name="Freeform: Shape 3583">
                <a:extLst>
                  <a:ext uri="{FF2B5EF4-FFF2-40B4-BE49-F238E27FC236}">
                    <a16:creationId xmlns:a16="http://schemas.microsoft.com/office/drawing/2014/main" id="{333DDAAA-3584-4DE8-B335-5FD9F8F59196}"/>
                  </a:ext>
                </a:extLst>
              </p:cNvPr>
              <p:cNvSpPr/>
              <p:nvPr/>
            </p:nvSpPr>
            <p:spPr>
              <a:xfrm>
                <a:off x="12390472" y="7878009"/>
                <a:ext cx="72076" cy="31762"/>
              </a:xfrm>
              <a:custGeom>
                <a:avLst/>
                <a:gdLst>
                  <a:gd name="connsiteX0" fmla="*/ 70244 w 72076"/>
                  <a:gd name="connsiteY0" fmla="*/ 31762 h 31762"/>
                  <a:gd name="connsiteX1" fmla="*/ 70244 w 72076"/>
                  <a:gd name="connsiteY1" fmla="*/ 26876 h 31762"/>
                  <a:gd name="connsiteX2" fmla="*/ 6720 w 72076"/>
                  <a:gd name="connsiteY2" fmla="*/ 0 h 31762"/>
                  <a:gd name="connsiteX3" fmla="*/ 4276 w 72076"/>
                  <a:gd name="connsiteY3" fmla="*/ 17102 h 31762"/>
                  <a:gd name="connsiteX4" fmla="*/ 70244 w 72076"/>
                  <a:gd name="connsiteY4" fmla="*/ 31762 h 31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076" h="31762">
                    <a:moveTo>
                      <a:pt x="70244" y="31762"/>
                    </a:moveTo>
                    <a:cubicBezTo>
                      <a:pt x="72687" y="31762"/>
                      <a:pt x="72687" y="26876"/>
                      <a:pt x="70244" y="26876"/>
                    </a:cubicBezTo>
                    <a:cubicBezTo>
                      <a:pt x="50698" y="14660"/>
                      <a:pt x="31152" y="2443"/>
                      <a:pt x="6720" y="0"/>
                    </a:cubicBezTo>
                    <a:cubicBezTo>
                      <a:pt x="-3054" y="0"/>
                      <a:pt x="-611" y="14660"/>
                      <a:pt x="4276" y="17102"/>
                    </a:cubicBezTo>
                    <a:cubicBezTo>
                      <a:pt x="26266" y="29319"/>
                      <a:pt x="48254" y="26876"/>
                      <a:pt x="70244" y="31762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85" name="Freeform: Shape 3584">
                <a:extLst>
                  <a:ext uri="{FF2B5EF4-FFF2-40B4-BE49-F238E27FC236}">
                    <a16:creationId xmlns:a16="http://schemas.microsoft.com/office/drawing/2014/main" id="{9DAB1F4F-6F7B-4D99-A1F7-EFD1C911DBEE}"/>
                  </a:ext>
                </a:extLst>
              </p:cNvPr>
              <p:cNvSpPr/>
              <p:nvPr/>
            </p:nvSpPr>
            <p:spPr>
              <a:xfrm>
                <a:off x="12047583" y="7853577"/>
                <a:ext cx="191173" cy="80627"/>
              </a:xfrm>
              <a:custGeom>
                <a:avLst/>
                <a:gdLst>
                  <a:gd name="connsiteX0" fmla="*/ 5107 w 191173"/>
                  <a:gd name="connsiteY0" fmla="*/ 14660 h 80627"/>
                  <a:gd name="connsiteX1" fmla="*/ 97951 w 191173"/>
                  <a:gd name="connsiteY1" fmla="*/ 46422 h 80627"/>
                  <a:gd name="connsiteX2" fmla="*/ 188352 w 191173"/>
                  <a:gd name="connsiteY2" fmla="*/ 80628 h 80627"/>
                  <a:gd name="connsiteX3" fmla="*/ 188352 w 191173"/>
                  <a:gd name="connsiteY3" fmla="*/ 73298 h 80627"/>
                  <a:gd name="connsiteX4" fmla="*/ 97951 w 191173"/>
                  <a:gd name="connsiteY4" fmla="*/ 24433 h 80627"/>
                  <a:gd name="connsiteX5" fmla="*/ 2664 w 191173"/>
                  <a:gd name="connsiteY5" fmla="*/ 0 h 80627"/>
                  <a:gd name="connsiteX6" fmla="*/ 5107 w 191173"/>
                  <a:gd name="connsiteY6" fmla="*/ 14660 h 80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1173" h="80627">
                    <a:moveTo>
                      <a:pt x="5107" y="14660"/>
                    </a:moveTo>
                    <a:cubicBezTo>
                      <a:pt x="36869" y="26876"/>
                      <a:pt x="66188" y="36649"/>
                      <a:pt x="97951" y="46422"/>
                    </a:cubicBezTo>
                    <a:cubicBezTo>
                      <a:pt x="127270" y="58638"/>
                      <a:pt x="156590" y="70855"/>
                      <a:pt x="188352" y="80628"/>
                    </a:cubicBezTo>
                    <a:cubicBezTo>
                      <a:pt x="193239" y="80628"/>
                      <a:pt x="190796" y="75742"/>
                      <a:pt x="188352" y="73298"/>
                    </a:cubicBezTo>
                    <a:cubicBezTo>
                      <a:pt x="156590" y="58638"/>
                      <a:pt x="129714" y="39092"/>
                      <a:pt x="97951" y="24433"/>
                    </a:cubicBezTo>
                    <a:cubicBezTo>
                      <a:pt x="66188" y="9773"/>
                      <a:pt x="36869" y="2443"/>
                      <a:pt x="2664" y="0"/>
                    </a:cubicBezTo>
                    <a:cubicBezTo>
                      <a:pt x="-2223" y="0"/>
                      <a:pt x="220" y="14660"/>
                      <a:pt x="5107" y="14660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sp>
        <p:nvSpPr>
          <p:cNvPr id="3592" name="TextBox 3591">
            <a:extLst>
              <a:ext uri="{FF2B5EF4-FFF2-40B4-BE49-F238E27FC236}">
                <a16:creationId xmlns:a16="http://schemas.microsoft.com/office/drawing/2014/main" id="{3C7EB17F-B8A1-40A6-95D2-EA5194CDC90D}"/>
              </a:ext>
            </a:extLst>
          </p:cNvPr>
          <p:cNvSpPr txBox="1"/>
          <p:nvPr/>
        </p:nvSpPr>
        <p:spPr>
          <a:xfrm>
            <a:off x="4959060" y="3505476"/>
            <a:ext cx="3357519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glow rad="228600">
                    <a:srgbClr val="A0D468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3 IcielUni Sans Heavy" panose="00000500000000000000" pitchFamily="2" charset="0"/>
                <a:ea typeface="+mn-ea"/>
                <a:cs typeface="+mn-cs"/>
              </a:rPr>
              <a:t>ĐI TÌM KHO BÁU</a:t>
            </a:r>
          </a:p>
        </p:txBody>
      </p:sp>
      <p:grpSp>
        <p:nvGrpSpPr>
          <p:cNvPr id="4207" name="Group 4206">
            <a:extLst>
              <a:ext uri="{FF2B5EF4-FFF2-40B4-BE49-F238E27FC236}">
                <a16:creationId xmlns:a16="http://schemas.microsoft.com/office/drawing/2014/main" id="{174A82BE-47C0-4609-B06F-E2A8A567B0DB}"/>
              </a:ext>
            </a:extLst>
          </p:cNvPr>
          <p:cNvGrpSpPr/>
          <p:nvPr/>
        </p:nvGrpSpPr>
        <p:grpSpPr>
          <a:xfrm>
            <a:off x="8213750" y="3919712"/>
            <a:ext cx="1306572" cy="2776448"/>
            <a:chOff x="14437576" y="5089908"/>
            <a:chExt cx="1306572" cy="2776448"/>
          </a:xfrm>
        </p:grpSpPr>
        <p:grpSp>
          <p:nvGrpSpPr>
            <p:cNvPr id="3905" name="Graphic 3597">
              <a:extLst>
                <a:ext uri="{FF2B5EF4-FFF2-40B4-BE49-F238E27FC236}">
                  <a16:creationId xmlns:a16="http://schemas.microsoft.com/office/drawing/2014/main" id="{DA0479C6-31A1-4875-BB30-F69DDA0C59F5}"/>
                </a:ext>
              </a:extLst>
            </p:cNvPr>
            <p:cNvGrpSpPr/>
            <p:nvPr/>
          </p:nvGrpSpPr>
          <p:grpSpPr>
            <a:xfrm>
              <a:off x="14515067" y="5089908"/>
              <a:ext cx="1229081" cy="948555"/>
              <a:chOff x="4869757" y="3947208"/>
              <a:chExt cx="1229081" cy="948555"/>
            </a:xfrm>
          </p:grpSpPr>
          <p:grpSp>
            <p:nvGrpSpPr>
              <p:cNvPr id="4170" name="Graphic 3597">
                <a:extLst>
                  <a:ext uri="{FF2B5EF4-FFF2-40B4-BE49-F238E27FC236}">
                    <a16:creationId xmlns:a16="http://schemas.microsoft.com/office/drawing/2014/main" id="{C4A3B1E4-F644-4C0A-9E10-7CEFC7D43CDB}"/>
                  </a:ext>
                </a:extLst>
              </p:cNvPr>
              <p:cNvGrpSpPr/>
              <p:nvPr/>
            </p:nvGrpSpPr>
            <p:grpSpPr>
              <a:xfrm>
                <a:off x="4869757" y="3947208"/>
                <a:ext cx="1229081" cy="936275"/>
                <a:chOff x="4869757" y="3947208"/>
                <a:chExt cx="1229081" cy="936275"/>
              </a:xfrm>
            </p:grpSpPr>
            <p:sp>
              <p:nvSpPr>
                <p:cNvPr id="4193" name="Freeform: Shape 4192">
                  <a:extLst>
                    <a:ext uri="{FF2B5EF4-FFF2-40B4-BE49-F238E27FC236}">
                      <a16:creationId xmlns:a16="http://schemas.microsoft.com/office/drawing/2014/main" id="{E786D486-D184-4429-9782-26C7F4826ADE}"/>
                    </a:ext>
                  </a:extLst>
                </p:cNvPr>
                <p:cNvSpPr/>
                <p:nvPr/>
              </p:nvSpPr>
              <p:spPr>
                <a:xfrm>
                  <a:off x="4877125" y="3949664"/>
                  <a:ext cx="1216687" cy="933819"/>
                </a:xfrm>
                <a:custGeom>
                  <a:avLst/>
                  <a:gdLst>
                    <a:gd name="connsiteX0" fmla="*/ 1026585 w 1216687"/>
                    <a:gd name="connsiteY0" fmla="*/ 179844 h 933819"/>
                    <a:gd name="connsiteX1" fmla="*/ 761343 w 1216687"/>
                    <a:gd name="connsiteY1" fmla="*/ 560 h 933819"/>
                    <a:gd name="connsiteX2" fmla="*/ 250506 w 1216687"/>
                    <a:gd name="connsiteY2" fmla="*/ 140549 h 933819"/>
                    <a:gd name="connsiteX3" fmla="*/ 159636 w 1216687"/>
                    <a:gd name="connsiteY3" fmla="*/ 376320 h 933819"/>
                    <a:gd name="connsiteX4" fmla="*/ 78590 w 1216687"/>
                    <a:gd name="connsiteY4" fmla="*/ 464734 h 933819"/>
                    <a:gd name="connsiteX5" fmla="*/ 17192 w 1216687"/>
                    <a:gd name="connsiteY5" fmla="*/ 565428 h 933819"/>
                    <a:gd name="connsiteX6" fmla="*/ 63855 w 1216687"/>
                    <a:gd name="connsiteY6" fmla="*/ 658754 h 933819"/>
                    <a:gd name="connsiteX7" fmla="*/ 0 w 1216687"/>
                    <a:gd name="connsiteY7" fmla="*/ 695593 h 933819"/>
                    <a:gd name="connsiteX8" fmla="*/ 51575 w 1216687"/>
                    <a:gd name="connsiteY8" fmla="*/ 710328 h 933819"/>
                    <a:gd name="connsiteX9" fmla="*/ 78590 w 1216687"/>
                    <a:gd name="connsiteY9" fmla="*/ 774183 h 933819"/>
                    <a:gd name="connsiteX10" fmla="*/ 117885 w 1216687"/>
                    <a:gd name="connsiteY10" fmla="*/ 712784 h 933819"/>
                    <a:gd name="connsiteX11" fmla="*/ 117885 w 1216687"/>
                    <a:gd name="connsiteY11" fmla="*/ 784007 h 933819"/>
                    <a:gd name="connsiteX12" fmla="*/ 196476 w 1216687"/>
                    <a:gd name="connsiteY12" fmla="*/ 833126 h 933819"/>
                    <a:gd name="connsiteX13" fmla="*/ 194020 w 1216687"/>
                    <a:gd name="connsiteY13" fmla="*/ 771727 h 933819"/>
                    <a:gd name="connsiteX14" fmla="*/ 255418 w 1216687"/>
                    <a:gd name="connsiteY14" fmla="*/ 842949 h 933819"/>
                    <a:gd name="connsiteX15" fmla="*/ 410143 w 1216687"/>
                    <a:gd name="connsiteY15" fmla="*/ 862597 h 933819"/>
                    <a:gd name="connsiteX16" fmla="*/ 564868 w 1216687"/>
                    <a:gd name="connsiteY16" fmla="*/ 899436 h 933819"/>
                    <a:gd name="connsiteX17" fmla="*/ 717136 w 1216687"/>
                    <a:gd name="connsiteY17" fmla="*/ 911716 h 933819"/>
                    <a:gd name="connsiteX18" fmla="*/ 869405 w 1216687"/>
                    <a:gd name="connsiteY18" fmla="*/ 892068 h 933819"/>
                    <a:gd name="connsiteX19" fmla="*/ 837478 w 1216687"/>
                    <a:gd name="connsiteY19" fmla="*/ 919084 h 933819"/>
                    <a:gd name="connsiteX20" fmla="*/ 965187 w 1216687"/>
                    <a:gd name="connsiteY20" fmla="*/ 887157 h 933819"/>
                    <a:gd name="connsiteX21" fmla="*/ 977467 w 1216687"/>
                    <a:gd name="connsiteY21" fmla="*/ 931364 h 933819"/>
                    <a:gd name="connsiteX22" fmla="*/ 1031497 w 1216687"/>
                    <a:gd name="connsiteY22" fmla="*/ 879789 h 933819"/>
                    <a:gd name="connsiteX23" fmla="*/ 1097808 w 1216687"/>
                    <a:gd name="connsiteY23" fmla="*/ 933819 h 933819"/>
                    <a:gd name="connsiteX24" fmla="*/ 1097808 w 1216687"/>
                    <a:gd name="connsiteY24" fmla="*/ 879789 h 933819"/>
                    <a:gd name="connsiteX25" fmla="*/ 1188678 w 1216687"/>
                    <a:gd name="connsiteY25" fmla="*/ 919084 h 933819"/>
                    <a:gd name="connsiteX26" fmla="*/ 1151839 w 1216687"/>
                    <a:gd name="connsiteY26" fmla="*/ 842949 h 933819"/>
                    <a:gd name="connsiteX27" fmla="*/ 1215693 w 1216687"/>
                    <a:gd name="connsiteY27" fmla="*/ 774183 h 933819"/>
                    <a:gd name="connsiteX28" fmla="*/ 1164118 w 1216687"/>
                    <a:gd name="connsiteY28" fmla="*/ 624370 h 933819"/>
                    <a:gd name="connsiteX29" fmla="*/ 1159206 w 1216687"/>
                    <a:gd name="connsiteY29" fmla="*/ 376320 h 933819"/>
                    <a:gd name="connsiteX30" fmla="*/ 1026585 w 1216687"/>
                    <a:gd name="connsiteY30" fmla="*/ 179844 h 9338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216687" h="933819">
                      <a:moveTo>
                        <a:pt x="1026585" y="179844"/>
                      </a:moveTo>
                      <a:cubicBezTo>
                        <a:pt x="1026585" y="179844"/>
                        <a:pt x="947995" y="10384"/>
                        <a:pt x="761343" y="560"/>
                      </a:cubicBezTo>
                      <a:cubicBezTo>
                        <a:pt x="574691" y="-6808"/>
                        <a:pt x="326641" y="59503"/>
                        <a:pt x="250506" y="140549"/>
                      </a:cubicBezTo>
                      <a:cubicBezTo>
                        <a:pt x="171916" y="221595"/>
                        <a:pt x="162092" y="332113"/>
                        <a:pt x="159636" y="376320"/>
                      </a:cubicBezTo>
                      <a:cubicBezTo>
                        <a:pt x="157181" y="422983"/>
                        <a:pt x="127709" y="447542"/>
                        <a:pt x="78590" y="464734"/>
                      </a:cubicBezTo>
                      <a:cubicBezTo>
                        <a:pt x="29471" y="481925"/>
                        <a:pt x="4912" y="528588"/>
                        <a:pt x="17192" y="565428"/>
                      </a:cubicBezTo>
                      <a:cubicBezTo>
                        <a:pt x="31927" y="602267"/>
                        <a:pt x="73678" y="634194"/>
                        <a:pt x="63855" y="658754"/>
                      </a:cubicBezTo>
                      <a:cubicBezTo>
                        <a:pt x="54031" y="683313"/>
                        <a:pt x="22104" y="700505"/>
                        <a:pt x="0" y="695593"/>
                      </a:cubicBezTo>
                      <a:cubicBezTo>
                        <a:pt x="0" y="695593"/>
                        <a:pt x="22104" y="725064"/>
                        <a:pt x="51575" y="710328"/>
                      </a:cubicBezTo>
                      <a:cubicBezTo>
                        <a:pt x="51575" y="710328"/>
                        <a:pt x="22104" y="744712"/>
                        <a:pt x="78590" y="774183"/>
                      </a:cubicBezTo>
                      <a:cubicBezTo>
                        <a:pt x="78590" y="774183"/>
                        <a:pt x="81046" y="729976"/>
                        <a:pt x="117885" y="712784"/>
                      </a:cubicBezTo>
                      <a:cubicBezTo>
                        <a:pt x="117885" y="712784"/>
                        <a:pt x="85958" y="744712"/>
                        <a:pt x="117885" y="784007"/>
                      </a:cubicBezTo>
                      <a:cubicBezTo>
                        <a:pt x="149813" y="820846"/>
                        <a:pt x="196476" y="833126"/>
                        <a:pt x="196476" y="833126"/>
                      </a:cubicBezTo>
                      <a:cubicBezTo>
                        <a:pt x="196476" y="833126"/>
                        <a:pt x="184196" y="793831"/>
                        <a:pt x="194020" y="771727"/>
                      </a:cubicBezTo>
                      <a:cubicBezTo>
                        <a:pt x="194020" y="771727"/>
                        <a:pt x="186652" y="820846"/>
                        <a:pt x="255418" y="842949"/>
                      </a:cubicBezTo>
                      <a:cubicBezTo>
                        <a:pt x="324185" y="865053"/>
                        <a:pt x="346288" y="840494"/>
                        <a:pt x="410143" y="862597"/>
                      </a:cubicBezTo>
                      <a:cubicBezTo>
                        <a:pt x="473998" y="884701"/>
                        <a:pt x="523117" y="899436"/>
                        <a:pt x="564868" y="899436"/>
                      </a:cubicBezTo>
                      <a:cubicBezTo>
                        <a:pt x="609075" y="899436"/>
                        <a:pt x="660649" y="892068"/>
                        <a:pt x="717136" y="911716"/>
                      </a:cubicBezTo>
                      <a:cubicBezTo>
                        <a:pt x="773623" y="931364"/>
                        <a:pt x="849757" y="904348"/>
                        <a:pt x="869405" y="892068"/>
                      </a:cubicBezTo>
                      <a:cubicBezTo>
                        <a:pt x="869405" y="892068"/>
                        <a:pt x="849757" y="914172"/>
                        <a:pt x="837478" y="919084"/>
                      </a:cubicBezTo>
                      <a:cubicBezTo>
                        <a:pt x="837478" y="919084"/>
                        <a:pt x="903788" y="941187"/>
                        <a:pt x="965187" y="887157"/>
                      </a:cubicBezTo>
                      <a:cubicBezTo>
                        <a:pt x="965187" y="887157"/>
                        <a:pt x="967643" y="921540"/>
                        <a:pt x="977467" y="931364"/>
                      </a:cubicBezTo>
                      <a:cubicBezTo>
                        <a:pt x="977467" y="931364"/>
                        <a:pt x="1014306" y="892068"/>
                        <a:pt x="1031497" y="879789"/>
                      </a:cubicBezTo>
                      <a:cubicBezTo>
                        <a:pt x="1031497" y="879789"/>
                        <a:pt x="1029041" y="928908"/>
                        <a:pt x="1097808" y="933819"/>
                      </a:cubicBezTo>
                      <a:cubicBezTo>
                        <a:pt x="1097808" y="933819"/>
                        <a:pt x="1070792" y="919084"/>
                        <a:pt x="1097808" y="879789"/>
                      </a:cubicBezTo>
                      <a:cubicBezTo>
                        <a:pt x="1097808" y="879789"/>
                        <a:pt x="1112544" y="946099"/>
                        <a:pt x="1188678" y="919084"/>
                      </a:cubicBezTo>
                      <a:cubicBezTo>
                        <a:pt x="1188678" y="919084"/>
                        <a:pt x="1142015" y="882245"/>
                        <a:pt x="1151839" y="842949"/>
                      </a:cubicBezTo>
                      <a:cubicBezTo>
                        <a:pt x="1161662" y="803654"/>
                        <a:pt x="1205869" y="828214"/>
                        <a:pt x="1215693" y="774183"/>
                      </a:cubicBezTo>
                      <a:cubicBezTo>
                        <a:pt x="1225517" y="720152"/>
                        <a:pt x="1159206" y="725064"/>
                        <a:pt x="1164118" y="624370"/>
                      </a:cubicBezTo>
                      <a:cubicBezTo>
                        <a:pt x="1169030" y="523677"/>
                        <a:pt x="1176398" y="452454"/>
                        <a:pt x="1159206" y="376320"/>
                      </a:cubicBezTo>
                      <a:cubicBezTo>
                        <a:pt x="1142015" y="297730"/>
                        <a:pt x="1102720" y="219139"/>
                        <a:pt x="1026585" y="179844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94" name="Freeform: Shape 4193">
                  <a:extLst>
                    <a:ext uri="{FF2B5EF4-FFF2-40B4-BE49-F238E27FC236}">
                      <a16:creationId xmlns:a16="http://schemas.microsoft.com/office/drawing/2014/main" id="{6172FF88-182D-44D5-894D-063A263FF71D}"/>
                    </a:ext>
                  </a:extLst>
                </p:cNvPr>
                <p:cNvSpPr/>
                <p:nvPr/>
              </p:nvSpPr>
              <p:spPr>
                <a:xfrm>
                  <a:off x="4869757" y="3947208"/>
                  <a:ext cx="1229081" cy="936275"/>
                </a:xfrm>
                <a:custGeom>
                  <a:avLst/>
                  <a:gdLst>
                    <a:gd name="connsiteX0" fmla="*/ 758887 w 1229081"/>
                    <a:gd name="connsiteY0" fmla="*/ 921540 h 936275"/>
                    <a:gd name="connsiteX1" fmla="*/ 726960 w 1229081"/>
                    <a:gd name="connsiteY1" fmla="*/ 914172 h 936275"/>
                    <a:gd name="connsiteX2" fmla="*/ 665561 w 1229081"/>
                    <a:gd name="connsiteY2" fmla="*/ 901892 h 936275"/>
                    <a:gd name="connsiteX3" fmla="*/ 601707 w 1229081"/>
                    <a:gd name="connsiteY3" fmla="*/ 901892 h 936275"/>
                    <a:gd name="connsiteX4" fmla="*/ 574691 w 1229081"/>
                    <a:gd name="connsiteY4" fmla="*/ 901892 h 936275"/>
                    <a:gd name="connsiteX5" fmla="*/ 557500 w 1229081"/>
                    <a:gd name="connsiteY5" fmla="*/ 901892 h 936275"/>
                    <a:gd name="connsiteX6" fmla="*/ 417511 w 1229081"/>
                    <a:gd name="connsiteY6" fmla="*/ 865053 h 936275"/>
                    <a:gd name="connsiteX7" fmla="*/ 375760 w 1229081"/>
                    <a:gd name="connsiteY7" fmla="*/ 855229 h 936275"/>
                    <a:gd name="connsiteX8" fmla="*/ 343832 w 1229081"/>
                    <a:gd name="connsiteY8" fmla="*/ 855229 h 936275"/>
                    <a:gd name="connsiteX9" fmla="*/ 309449 w 1229081"/>
                    <a:gd name="connsiteY9" fmla="*/ 855229 h 936275"/>
                    <a:gd name="connsiteX10" fmla="*/ 262786 w 1229081"/>
                    <a:gd name="connsiteY10" fmla="*/ 845405 h 936275"/>
                    <a:gd name="connsiteX11" fmla="*/ 203844 w 1229081"/>
                    <a:gd name="connsiteY11" fmla="*/ 801198 h 936275"/>
                    <a:gd name="connsiteX12" fmla="*/ 201388 w 1229081"/>
                    <a:gd name="connsiteY12" fmla="*/ 791375 h 936275"/>
                    <a:gd name="connsiteX13" fmla="*/ 206299 w 1229081"/>
                    <a:gd name="connsiteY13" fmla="*/ 833126 h 936275"/>
                    <a:gd name="connsiteX14" fmla="*/ 208755 w 1229081"/>
                    <a:gd name="connsiteY14" fmla="*/ 838038 h 936275"/>
                    <a:gd name="connsiteX15" fmla="*/ 203844 w 1229081"/>
                    <a:gd name="connsiteY15" fmla="*/ 835582 h 936275"/>
                    <a:gd name="connsiteX16" fmla="*/ 122797 w 1229081"/>
                    <a:gd name="connsiteY16" fmla="*/ 784007 h 936275"/>
                    <a:gd name="connsiteX17" fmla="*/ 112974 w 1229081"/>
                    <a:gd name="connsiteY17" fmla="*/ 722608 h 936275"/>
                    <a:gd name="connsiteX18" fmla="*/ 88414 w 1229081"/>
                    <a:gd name="connsiteY18" fmla="*/ 774183 h 936275"/>
                    <a:gd name="connsiteX19" fmla="*/ 88414 w 1229081"/>
                    <a:gd name="connsiteY19" fmla="*/ 779095 h 936275"/>
                    <a:gd name="connsiteX20" fmla="*/ 83502 w 1229081"/>
                    <a:gd name="connsiteY20" fmla="*/ 776639 h 936275"/>
                    <a:gd name="connsiteX21" fmla="*/ 49119 w 1229081"/>
                    <a:gd name="connsiteY21" fmla="*/ 739800 h 936275"/>
                    <a:gd name="connsiteX22" fmla="*/ 51575 w 1229081"/>
                    <a:gd name="connsiteY22" fmla="*/ 717696 h 936275"/>
                    <a:gd name="connsiteX23" fmla="*/ 39295 w 1229081"/>
                    <a:gd name="connsiteY23" fmla="*/ 717696 h 936275"/>
                    <a:gd name="connsiteX24" fmla="*/ 4912 w 1229081"/>
                    <a:gd name="connsiteY24" fmla="*/ 698049 h 936275"/>
                    <a:gd name="connsiteX25" fmla="*/ 0 w 1229081"/>
                    <a:gd name="connsiteY25" fmla="*/ 690681 h 936275"/>
                    <a:gd name="connsiteX26" fmla="*/ 9824 w 1229081"/>
                    <a:gd name="connsiteY26" fmla="*/ 695593 h 936275"/>
                    <a:gd name="connsiteX27" fmla="*/ 14736 w 1229081"/>
                    <a:gd name="connsiteY27" fmla="*/ 695593 h 936275"/>
                    <a:gd name="connsiteX28" fmla="*/ 68766 w 1229081"/>
                    <a:gd name="connsiteY28" fmla="*/ 658754 h 936275"/>
                    <a:gd name="connsiteX29" fmla="*/ 46663 w 1229081"/>
                    <a:gd name="connsiteY29" fmla="*/ 609635 h 936275"/>
                    <a:gd name="connsiteX30" fmla="*/ 22104 w 1229081"/>
                    <a:gd name="connsiteY30" fmla="*/ 567884 h 936275"/>
                    <a:gd name="connsiteX31" fmla="*/ 24559 w 1229081"/>
                    <a:gd name="connsiteY31" fmla="*/ 516309 h 936275"/>
                    <a:gd name="connsiteX32" fmla="*/ 83502 w 1229081"/>
                    <a:gd name="connsiteY32" fmla="*/ 464734 h 936275"/>
                    <a:gd name="connsiteX33" fmla="*/ 162092 w 1229081"/>
                    <a:gd name="connsiteY33" fmla="*/ 378776 h 936275"/>
                    <a:gd name="connsiteX34" fmla="*/ 255418 w 1229081"/>
                    <a:gd name="connsiteY34" fmla="*/ 140549 h 936275"/>
                    <a:gd name="connsiteX35" fmla="*/ 768711 w 1229081"/>
                    <a:gd name="connsiteY35" fmla="*/ 560 h 936275"/>
                    <a:gd name="connsiteX36" fmla="*/ 1036409 w 1229081"/>
                    <a:gd name="connsiteY36" fmla="*/ 179844 h 936275"/>
                    <a:gd name="connsiteX37" fmla="*/ 1171486 w 1229081"/>
                    <a:gd name="connsiteY37" fmla="*/ 373864 h 936275"/>
                    <a:gd name="connsiteX38" fmla="*/ 1178854 w 1229081"/>
                    <a:gd name="connsiteY38" fmla="*/ 575251 h 936275"/>
                    <a:gd name="connsiteX39" fmla="*/ 1176398 w 1229081"/>
                    <a:gd name="connsiteY39" fmla="*/ 621914 h 936275"/>
                    <a:gd name="connsiteX40" fmla="*/ 1208325 w 1229081"/>
                    <a:gd name="connsiteY40" fmla="*/ 717696 h 936275"/>
                    <a:gd name="connsiteX41" fmla="*/ 1227973 w 1229081"/>
                    <a:gd name="connsiteY41" fmla="*/ 771727 h 936275"/>
                    <a:gd name="connsiteX42" fmla="*/ 1191134 w 1229081"/>
                    <a:gd name="connsiteY42" fmla="*/ 815934 h 936275"/>
                    <a:gd name="connsiteX43" fmla="*/ 1164118 w 1229081"/>
                    <a:gd name="connsiteY43" fmla="*/ 840494 h 936275"/>
                    <a:gd name="connsiteX44" fmla="*/ 1198502 w 1229081"/>
                    <a:gd name="connsiteY44" fmla="*/ 914172 h 936275"/>
                    <a:gd name="connsiteX45" fmla="*/ 1203414 w 1229081"/>
                    <a:gd name="connsiteY45" fmla="*/ 916628 h 936275"/>
                    <a:gd name="connsiteX46" fmla="*/ 1198502 w 1229081"/>
                    <a:gd name="connsiteY46" fmla="*/ 919084 h 936275"/>
                    <a:gd name="connsiteX47" fmla="*/ 1156751 w 1229081"/>
                    <a:gd name="connsiteY47" fmla="*/ 926452 h 936275"/>
                    <a:gd name="connsiteX48" fmla="*/ 1156751 w 1229081"/>
                    <a:gd name="connsiteY48" fmla="*/ 926452 h 936275"/>
                    <a:gd name="connsiteX49" fmla="*/ 1105176 w 1229081"/>
                    <a:gd name="connsiteY49" fmla="*/ 884701 h 936275"/>
                    <a:gd name="connsiteX50" fmla="*/ 1097808 w 1229081"/>
                    <a:gd name="connsiteY50" fmla="*/ 914172 h 936275"/>
                    <a:gd name="connsiteX51" fmla="*/ 1107632 w 1229081"/>
                    <a:gd name="connsiteY51" fmla="*/ 928908 h 936275"/>
                    <a:gd name="connsiteX52" fmla="*/ 1117455 w 1229081"/>
                    <a:gd name="connsiteY52" fmla="*/ 936275 h 936275"/>
                    <a:gd name="connsiteX53" fmla="*/ 1102720 w 1229081"/>
                    <a:gd name="connsiteY53" fmla="*/ 936275 h 936275"/>
                    <a:gd name="connsiteX54" fmla="*/ 1036409 w 1229081"/>
                    <a:gd name="connsiteY54" fmla="*/ 884701 h 936275"/>
                    <a:gd name="connsiteX55" fmla="*/ 987290 w 1229081"/>
                    <a:gd name="connsiteY55" fmla="*/ 933819 h 936275"/>
                    <a:gd name="connsiteX56" fmla="*/ 984834 w 1229081"/>
                    <a:gd name="connsiteY56" fmla="*/ 936275 h 936275"/>
                    <a:gd name="connsiteX57" fmla="*/ 982378 w 1229081"/>
                    <a:gd name="connsiteY57" fmla="*/ 933819 h 936275"/>
                    <a:gd name="connsiteX58" fmla="*/ 970099 w 1229081"/>
                    <a:gd name="connsiteY58" fmla="*/ 892068 h 936275"/>
                    <a:gd name="connsiteX59" fmla="*/ 869405 w 1229081"/>
                    <a:gd name="connsiteY59" fmla="*/ 926452 h 936275"/>
                    <a:gd name="connsiteX60" fmla="*/ 844845 w 1229081"/>
                    <a:gd name="connsiteY60" fmla="*/ 921540 h 936275"/>
                    <a:gd name="connsiteX61" fmla="*/ 837478 w 1229081"/>
                    <a:gd name="connsiteY61" fmla="*/ 919084 h 936275"/>
                    <a:gd name="connsiteX62" fmla="*/ 844845 w 1229081"/>
                    <a:gd name="connsiteY62" fmla="*/ 916628 h 936275"/>
                    <a:gd name="connsiteX63" fmla="*/ 864493 w 1229081"/>
                    <a:gd name="connsiteY63" fmla="*/ 901892 h 936275"/>
                    <a:gd name="connsiteX64" fmla="*/ 758887 w 1229081"/>
                    <a:gd name="connsiteY64" fmla="*/ 921540 h 936275"/>
                    <a:gd name="connsiteX65" fmla="*/ 665561 w 1229081"/>
                    <a:gd name="connsiteY65" fmla="*/ 896980 h 936275"/>
                    <a:gd name="connsiteX66" fmla="*/ 726960 w 1229081"/>
                    <a:gd name="connsiteY66" fmla="*/ 909260 h 936275"/>
                    <a:gd name="connsiteX67" fmla="*/ 756431 w 1229081"/>
                    <a:gd name="connsiteY67" fmla="*/ 914172 h 936275"/>
                    <a:gd name="connsiteX68" fmla="*/ 876773 w 1229081"/>
                    <a:gd name="connsiteY68" fmla="*/ 889612 h 936275"/>
                    <a:gd name="connsiteX69" fmla="*/ 893964 w 1229081"/>
                    <a:gd name="connsiteY69" fmla="*/ 879789 h 936275"/>
                    <a:gd name="connsiteX70" fmla="*/ 881685 w 1229081"/>
                    <a:gd name="connsiteY70" fmla="*/ 894524 h 936275"/>
                    <a:gd name="connsiteX71" fmla="*/ 854669 w 1229081"/>
                    <a:gd name="connsiteY71" fmla="*/ 919084 h 936275"/>
                    <a:gd name="connsiteX72" fmla="*/ 869405 w 1229081"/>
                    <a:gd name="connsiteY72" fmla="*/ 921540 h 936275"/>
                    <a:gd name="connsiteX73" fmla="*/ 970099 w 1229081"/>
                    <a:gd name="connsiteY73" fmla="*/ 884701 h 936275"/>
                    <a:gd name="connsiteX74" fmla="*/ 975011 w 1229081"/>
                    <a:gd name="connsiteY74" fmla="*/ 879789 h 936275"/>
                    <a:gd name="connsiteX75" fmla="*/ 975011 w 1229081"/>
                    <a:gd name="connsiteY75" fmla="*/ 884701 h 936275"/>
                    <a:gd name="connsiteX76" fmla="*/ 984834 w 1229081"/>
                    <a:gd name="connsiteY76" fmla="*/ 923996 h 936275"/>
                    <a:gd name="connsiteX77" fmla="*/ 1036409 w 1229081"/>
                    <a:gd name="connsiteY77" fmla="*/ 874877 h 936275"/>
                    <a:gd name="connsiteX78" fmla="*/ 1041321 w 1229081"/>
                    <a:gd name="connsiteY78" fmla="*/ 872421 h 936275"/>
                    <a:gd name="connsiteX79" fmla="*/ 1041321 w 1229081"/>
                    <a:gd name="connsiteY79" fmla="*/ 879789 h 936275"/>
                    <a:gd name="connsiteX80" fmla="*/ 1095352 w 1229081"/>
                    <a:gd name="connsiteY80" fmla="*/ 928908 h 936275"/>
                    <a:gd name="connsiteX81" fmla="*/ 1090440 w 1229081"/>
                    <a:gd name="connsiteY81" fmla="*/ 916628 h 936275"/>
                    <a:gd name="connsiteX82" fmla="*/ 1100264 w 1229081"/>
                    <a:gd name="connsiteY82" fmla="*/ 874877 h 936275"/>
                    <a:gd name="connsiteX83" fmla="*/ 1105176 w 1229081"/>
                    <a:gd name="connsiteY83" fmla="*/ 867509 h 936275"/>
                    <a:gd name="connsiteX84" fmla="*/ 1107632 w 1229081"/>
                    <a:gd name="connsiteY84" fmla="*/ 874877 h 936275"/>
                    <a:gd name="connsiteX85" fmla="*/ 1156751 w 1229081"/>
                    <a:gd name="connsiteY85" fmla="*/ 919084 h 936275"/>
                    <a:gd name="connsiteX86" fmla="*/ 1156751 w 1229081"/>
                    <a:gd name="connsiteY86" fmla="*/ 919084 h 936275"/>
                    <a:gd name="connsiteX87" fmla="*/ 1191134 w 1229081"/>
                    <a:gd name="connsiteY87" fmla="*/ 914172 h 936275"/>
                    <a:gd name="connsiteX88" fmla="*/ 1159207 w 1229081"/>
                    <a:gd name="connsiteY88" fmla="*/ 838038 h 936275"/>
                    <a:gd name="connsiteX89" fmla="*/ 1188678 w 1229081"/>
                    <a:gd name="connsiteY89" fmla="*/ 808566 h 936275"/>
                    <a:gd name="connsiteX90" fmla="*/ 1220605 w 1229081"/>
                    <a:gd name="connsiteY90" fmla="*/ 769271 h 936275"/>
                    <a:gd name="connsiteX91" fmla="*/ 1203414 w 1229081"/>
                    <a:gd name="connsiteY91" fmla="*/ 720152 h 936275"/>
                    <a:gd name="connsiteX92" fmla="*/ 1171486 w 1229081"/>
                    <a:gd name="connsiteY92" fmla="*/ 619458 h 936275"/>
                    <a:gd name="connsiteX93" fmla="*/ 1173942 w 1229081"/>
                    <a:gd name="connsiteY93" fmla="*/ 572795 h 936275"/>
                    <a:gd name="connsiteX94" fmla="*/ 1166574 w 1229081"/>
                    <a:gd name="connsiteY94" fmla="*/ 371408 h 936275"/>
                    <a:gd name="connsiteX95" fmla="*/ 1033953 w 1229081"/>
                    <a:gd name="connsiteY95" fmla="*/ 179844 h 936275"/>
                    <a:gd name="connsiteX96" fmla="*/ 1033953 w 1229081"/>
                    <a:gd name="connsiteY96" fmla="*/ 179844 h 936275"/>
                    <a:gd name="connsiteX97" fmla="*/ 1033953 w 1229081"/>
                    <a:gd name="connsiteY97" fmla="*/ 179844 h 936275"/>
                    <a:gd name="connsiteX98" fmla="*/ 773623 w 1229081"/>
                    <a:gd name="connsiteY98" fmla="*/ 3016 h 936275"/>
                    <a:gd name="connsiteX99" fmla="*/ 265242 w 1229081"/>
                    <a:gd name="connsiteY99" fmla="*/ 140549 h 936275"/>
                    <a:gd name="connsiteX100" fmla="*/ 174372 w 1229081"/>
                    <a:gd name="connsiteY100" fmla="*/ 376320 h 936275"/>
                    <a:gd name="connsiteX101" fmla="*/ 90870 w 1229081"/>
                    <a:gd name="connsiteY101" fmla="*/ 467190 h 936275"/>
                    <a:gd name="connsiteX102" fmla="*/ 34383 w 1229081"/>
                    <a:gd name="connsiteY102" fmla="*/ 516309 h 936275"/>
                    <a:gd name="connsiteX103" fmla="*/ 31927 w 1229081"/>
                    <a:gd name="connsiteY103" fmla="*/ 562972 h 936275"/>
                    <a:gd name="connsiteX104" fmla="*/ 56487 w 1229081"/>
                    <a:gd name="connsiteY104" fmla="*/ 602267 h 936275"/>
                    <a:gd name="connsiteX105" fmla="*/ 78590 w 1229081"/>
                    <a:gd name="connsiteY105" fmla="*/ 658754 h 936275"/>
                    <a:gd name="connsiteX106" fmla="*/ 19648 w 1229081"/>
                    <a:gd name="connsiteY106" fmla="*/ 698049 h 936275"/>
                    <a:gd name="connsiteX107" fmla="*/ 44207 w 1229081"/>
                    <a:gd name="connsiteY107" fmla="*/ 710328 h 936275"/>
                    <a:gd name="connsiteX108" fmla="*/ 61399 w 1229081"/>
                    <a:gd name="connsiteY108" fmla="*/ 705417 h 936275"/>
                    <a:gd name="connsiteX109" fmla="*/ 76134 w 1229081"/>
                    <a:gd name="connsiteY109" fmla="*/ 698049 h 936275"/>
                    <a:gd name="connsiteX110" fmla="*/ 63855 w 1229081"/>
                    <a:gd name="connsiteY110" fmla="*/ 710328 h 936275"/>
                    <a:gd name="connsiteX111" fmla="*/ 56487 w 1229081"/>
                    <a:gd name="connsiteY111" fmla="*/ 734888 h 936275"/>
                    <a:gd name="connsiteX112" fmla="*/ 85958 w 1229081"/>
                    <a:gd name="connsiteY112" fmla="*/ 766815 h 936275"/>
                    <a:gd name="connsiteX113" fmla="*/ 125253 w 1229081"/>
                    <a:gd name="connsiteY113" fmla="*/ 705417 h 936275"/>
                    <a:gd name="connsiteX114" fmla="*/ 139989 w 1229081"/>
                    <a:gd name="connsiteY114" fmla="*/ 698049 h 936275"/>
                    <a:gd name="connsiteX115" fmla="*/ 127709 w 1229081"/>
                    <a:gd name="connsiteY115" fmla="*/ 710328 h 936275"/>
                    <a:gd name="connsiteX116" fmla="*/ 127709 w 1229081"/>
                    <a:gd name="connsiteY116" fmla="*/ 776639 h 936275"/>
                    <a:gd name="connsiteX117" fmla="*/ 201388 w 1229081"/>
                    <a:gd name="connsiteY117" fmla="*/ 823302 h 936275"/>
                    <a:gd name="connsiteX118" fmla="*/ 201388 w 1229081"/>
                    <a:gd name="connsiteY118" fmla="*/ 764359 h 936275"/>
                    <a:gd name="connsiteX119" fmla="*/ 208755 w 1229081"/>
                    <a:gd name="connsiteY119" fmla="*/ 747168 h 936275"/>
                    <a:gd name="connsiteX120" fmla="*/ 206299 w 1229081"/>
                    <a:gd name="connsiteY120" fmla="*/ 766815 h 936275"/>
                    <a:gd name="connsiteX121" fmla="*/ 267698 w 1229081"/>
                    <a:gd name="connsiteY121" fmla="*/ 833126 h 936275"/>
                    <a:gd name="connsiteX122" fmla="*/ 311905 w 1229081"/>
                    <a:gd name="connsiteY122" fmla="*/ 842949 h 936275"/>
                    <a:gd name="connsiteX123" fmla="*/ 346288 w 1229081"/>
                    <a:gd name="connsiteY123" fmla="*/ 842949 h 936275"/>
                    <a:gd name="connsiteX124" fmla="*/ 378216 w 1229081"/>
                    <a:gd name="connsiteY124" fmla="*/ 842949 h 936275"/>
                    <a:gd name="connsiteX125" fmla="*/ 422423 w 1229081"/>
                    <a:gd name="connsiteY125" fmla="*/ 852773 h 936275"/>
                    <a:gd name="connsiteX126" fmla="*/ 559956 w 1229081"/>
                    <a:gd name="connsiteY126" fmla="*/ 889612 h 936275"/>
                    <a:gd name="connsiteX127" fmla="*/ 574691 w 1229081"/>
                    <a:gd name="connsiteY127" fmla="*/ 889612 h 936275"/>
                    <a:gd name="connsiteX128" fmla="*/ 601707 w 1229081"/>
                    <a:gd name="connsiteY128" fmla="*/ 889612 h 936275"/>
                    <a:gd name="connsiteX129" fmla="*/ 665561 w 1229081"/>
                    <a:gd name="connsiteY129" fmla="*/ 896980 h 936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1229081" h="936275">
                      <a:moveTo>
                        <a:pt x="758887" y="921540"/>
                      </a:moveTo>
                      <a:cubicBezTo>
                        <a:pt x="746608" y="921540"/>
                        <a:pt x="736784" y="919084"/>
                        <a:pt x="726960" y="914172"/>
                      </a:cubicBezTo>
                      <a:cubicBezTo>
                        <a:pt x="707312" y="906804"/>
                        <a:pt x="687665" y="904348"/>
                        <a:pt x="665561" y="901892"/>
                      </a:cubicBezTo>
                      <a:cubicBezTo>
                        <a:pt x="643458" y="899436"/>
                        <a:pt x="621354" y="901892"/>
                        <a:pt x="601707" y="901892"/>
                      </a:cubicBezTo>
                      <a:cubicBezTo>
                        <a:pt x="591883" y="901892"/>
                        <a:pt x="582059" y="901892"/>
                        <a:pt x="574691" y="901892"/>
                      </a:cubicBezTo>
                      <a:cubicBezTo>
                        <a:pt x="569779" y="901892"/>
                        <a:pt x="564868" y="901892"/>
                        <a:pt x="557500" y="901892"/>
                      </a:cubicBezTo>
                      <a:cubicBezTo>
                        <a:pt x="515749" y="899436"/>
                        <a:pt x="466630" y="882245"/>
                        <a:pt x="417511" y="865053"/>
                      </a:cubicBezTo>
                      <a:cubicBezTo>
                        <a:pt x="402775" y="860141"/>
                        <a:pt x="390495" y="857685"/>
                        <a:pt x="375760" y="855229"/>
                      </a:cubicBezTo>
                      <a:cubicBezTo>
                        <a:pt x="363480" y="855229"/>
                        <a:pt x="353656" y="855229"/>
                        <a:pt x="343832" y="855229"/>
                      </a:cubicBezTo>
                      <a:cubicBezTo>
                        <a:pt x="334009" y="855229"/>
                        <a:pt x="321729" y="855229"/>
                        <a:pt x="309449" y="855229"/>
                      </a:cubicBezTo>
                      <a:cubicBezTo>
                        <a:pt x="294714" y="855229"/>
                        <a:pt x="279978" y="850317"/>
                        <a:pt x="262786" y="845405"/>
                      </a:cubicBezTo>
                      <a:cubicBezTo>
                        <a:pt x="225947" y="833126"/>
                        <a:pt x="211211" y="813478"/>
                        <a:pt x="203844" y="801198"/>
                      </a:cubicBezTo>
                      <a:cubicBezTo>
                        <a:pt x="201388" y="798742"/>
                        <a:pt x="201388" y="793831"/>
                        <a:pt x="201388" y="791375"/>
                      </a:cubicBezTo>
                      <a:cubicBezTo>
                        <a:pt x="198932" y="811022"/>
                        <a:pt x="206299" y="833126"/>
                        <a:pt x="206299" y="833126"/>
                      </a:cubicBezTo>
                      <a:lnTo>
                        <a:pt x="208755" y="838038"/>
                      </a:lnTo>
                      <a:lnTo>
                        <a:pt x="203844" y="835582"/>
                      </a:lnTo>
                      <a:cubicBezTo>
                        <a:pt x="201388" y="835582"/>
                        <a:pt x="154725" y="823302"/>
                        <a:pt x="122797" y="784007"/>
                      </a:cubicBezTo>
                      <a:cubicBezTo>
                        <a:pt x="103150" y="759447"/>
                        <a:pt x="108062" y="737344"/>
                        <a:pt x="112974" y="722608"/>
                      </a:cubicBezTo>
                      <a:cubicBezTo>
                        <a:pt x="90870" y="742256"/>
                        <a:pt x="88414" y="774183"/>
                        <a:pt x="88414" y="774183"/>
                      </a:cubicBezTo>
                      <a:lnTo>
                        <a:pt x="88414" y="779095"/>
                      </a:lnTo>
                      <a:lnTo>
                        <a:pt x="83502" y="776639"/>
                      </a:lnTo>
                      <a:cubicBezTo>
                        <a:pt x="63855" y="766815"/>
                        <a:pt x="51575" y="754535"/>
                        <a:pt x="49119" y="739800"/>
                      </a:cubicBezTo>
                      <a:cubicBezTo>
                        <a:pt x="46663" y="729976"/>
                        <a:pt x="49119" y="722608"/>
                        <a:pt x="51575" y="717696"/>
                      </a:cubicBezTo>
                      <a:cubicBezTo>
                        <a:pt x="46663" y="717696"/>
                        <a:pt x="44207" y="720152"/>
                        <a:pt x="39295" y="717696"/>
                      </a:cubicBezTo>
                      <a:cubicBezTo>
                        <a:pt x="19648" y="715240"/>
                        <a:pt x="7368" y="698049"/>
                        <a:pt x="4912" y="698049"/>
                      </a:cubicBezTo>
                      <a:lnTo>
                        <a:pt x="0" y="690681"/>
                      </a:lnTo>
                      <a:lnTo>
                        <a:pt x="9824" y="695593"/>
                      </a:lnTo>
                      <a:cubicBezTo>
                        <a:pt x="12280" y="695593"/>
                        <a:pt x="12280" y="695593"/>
                        <a:pt x="14736" y="695593"/>
                      </a:cubicBezTo>
                      <a:cubicBezTo>
                        <a:pt x="34383" y="698049"/>
                        <a:pt x="61399" y="683313"/>
                        <a:pt x="68766" y="658754"/>
                      </a:cubicBezTo>
                      <a:cubicBezTo>
                        <a:pt x="73678" y="644018"/>
                        <a:pt x="61399" y="626826"/>
                        <a:pt x="46663" y="609635"/>
                      </a:cubicBezTo>
                      <a:cubicBezTo>
                        <a:pt x="36839" y="597355"/>
                        <a:pt x="27015" y="582619"/>
                        <a:pt x="22104" y="567884"/>
                      </a:cubicBezTo>
                      <a:cubicBezTo>
                        <a:pt x="17192" y="553148"/>
                        <a:pt x="17192" y="533500"/>
                        <a:pt x="24559" y="516309"/>
                      </a:cubicBezTo>
                      <a:cubicBezTo>
                        <a:pt x="34383" y="491749"/>
                        <a:pt x="56487" y="472102"/>
                        <a:pt x="83502" y="464734"/>
                      </a:cubicBezTo>
                      <a:cubicBezTo>
                        <a:pt x="135077" y="445086"/>
                        <a:pt x="159637" y="418071"/>
                        <a:pt x="162092" y="378776"/>
                      </a:cubicBezTo>
                      <a:cubicBezTo>
                        <a:pt x="164548" y="322289"/>
                        <a:pt x="179284" y="219139"/>
                        <a:pt x="255418" y="140549"/>
                      </a:cubicBezTo>
                      <a:cubicBezTo>
                        <a:pt x="334009" y="59503"/>
                        <a:pt x="577147" y="-6808"/>
                        <a:pt x="768711" y="560"/>
                      </a:cubicBezTo>
                      <a:cubicBezTo>
                        <a:pt x="950451" y="7928"/>
                        <a:pt x="1031497" y="167564"/>
                        <a:pt x="1036409" y="179844"/>
                      </a:cubicBezTo>
                      <a:cubicBezTo>
                        <a:pt x="1083072" y="201948"/>
                        <a:pt x="1142015" y="255979"/>
                        <a:pt x="1171486" y="373864"/>
                      </a:cubicBezTo>
                      <a:cubicBezTo>
                        <a:pt x="1186222" y="437718"/>
                        <a:pt x="1183766" y="499117"/>
                        <a:pt x="1178854" y="575251"/>
                      </a:cubicBezTo>
                      <a:cubicBezTo>
                        <a:pt x="1178854" y="589987"/>
                        <a:pt x="1176398" y="604723"/>
                        <a:pt x="1176398" y="621914"/>
                      </a:cubicBezTo>
                      <a:cubicBezTo>
                        <a:pt x="1173942" y="675945"/>
                        <a:pt x="1193590" y="700505"/>
                        <a:pt x="1208325" y="717696"/>
                      </a:cubicBezTo>
                      <a:cubicBezTo>
                        <a:pt x="1220605" y="732432"/>
                        <a:pt x="1232885" y="744712"/>
                        <a:pt x="1227973" y="771727"/>
                      </a:cubicBezTo>
                      <a:cubicBezTo>
                        <a:pt x="1223061" y="803654"/>
                        <a:pt x="1205870" y="808566"/>
                        <a:pt x="1191134" y="815934"/>
                      </a:cubicBezTo>
                      <a:cubicBezTo>
                        <a:pt x="1178854" y="820846"/>
                        <a:pt x="1169030" y="825758"/>
                        <a:pt x="1164118" y="840494"/>
                      </a:cubicBezTo>
                      <a:cubicBezTo>
                        <a:pt x="1154295" y="877333"/>
                        <a:pt x="1198502" y="914172"/>
                        <a:pt x="1198502" y="914172"/>
                      </a:cubicBezTo>
                      <a:lnTo>
                        <a:pt x="1203414" y="916628"/>
                      </a:lnTo>
                      <a:lnTo>
                        <a:pt x="1198502" y="919084"/>
                      </a:lnTo>
                      <a:cubicBezTo>
                        <a:pt x="1183766" y="923996"/>
                        <a:pt x="1169030" y="926452"/>
                        <a:pt x="1156751" y="926452"/>
                      </a:cubicBezTo>
                      <a:lnTo>
                        <a:pt x="1156751" y="926452"/>
                      </a:lnTo>
                      <a:cubicBezTo>
                        <a:pt x="1122367" y="923996"/>
                        <a:pt x="1110088" y="896980"/>
                        <a:pt x="1105176" y="884701"/>
                      </a:cubicBezTo>
                      <a:cubicBezTo>
                        <a:pt x="1097808" y="896980"/>
                        <a:pt x="1097808" y="906804"/>
                        <a:pt x="1097808" y="914172"/>
                      </a:cubicBezTo>
                      <a:cubicBezTo>
                        <a:pt x="1100264" y="923996"/>
                        <a:pt x="1107632" y="928908"/>
                        <a:pt x="1107632" y="928908"/>
                      </a:cubicBezTo>
                      <a:lnTo>
                        <a:pt x="1117455" y="936275"/>
                      </a:lnTo>
                      <a:lnTo>
                        <a:pt x="1102720" y="936275"/>
                      </a:lnTo>
                      <a:cubicBezTo>
                        <a:pt x="1048689" y="931363"/>
                        <a:pt x="1038865" y="899436"/>
                        <a:pt x="1036409" y="884701"/>
                      </a:cubicBezTo>
                      <a:cubicBezTo>
                        <a:pt x="1019218" y="899436"/>
                        <a:pt x="987290" y="933819"/>
                        <a:pt x="987290" y="933819"/>
                      </a:cubicBezTo>
                      <a:lnTo>
                        <a:pt x="984834" y="936275"/>
                      </a:lnTo>
                      <a:lnTo>
                        <a:pt x="982378" y="933819"/>
                      </a:lnTo>
                      <a:cubicBezTo>
                        <a:pt x="975011" y="926452"/>
                        <a:pt x="972555" y="904348"/>
                        <a:pt x="970099" y="892068"/>
                      </a:cubicBezTo>
                      <a:cubicBezTo>
                        <a:pt x="933259" y="923996"/>
                        <a:pt x="893964" y="928908"/>
                        <a:pt x="869405" y="926452"/>
                      </a:cubicBezTo>
                      <a:cubicBezTo>
                        <a:pt x="854669" y="926452"/>
                        <a:pt x="844845" y="921540"/>
                        <a:pt x="844845" y="921540"/>
                      </a:cubicBezTo>
                      <a:lnTo>
                        <a:pt x="837478" y="919084"/>
                      </a:lnTo>
                      <a:lnTo>
                        <a:pt x="844845" y="916628"/>
                      </a:lnTo>
                      <a:cubicBezTo>
                        <a:pt x="849757" y="914172"/>
                        <a:pt x="859581" y="906804"/>
                        <a:pt x="864493" y="901892"/>
                      </a:cubicBezTo>
                      <a:cubicBezTo>
                        <a:pt x="839934" y="911716"/>
                        <a:pt x="798182" y="923996"/>
                        <a:pt x="758887" y="921540"/>
                      </a:cubicBezTo>
                      <a:close/>
                      <a:moveTo>
                        <a:pt x="665561" y="896980"/>
                      </a:moveTo>
                      <a:cubicBezTo>
                        <a:pt x="687665" y="899436"/>
                        <a:pt x="707312" y="901892"/>
                        <a:pt x="726960" y="909260"/>
                      </a:cubicBezTo>
                      <a:cubicBezTo>
                        <a:pt x="736784" y="911716"/>
                        <a:pt x="746608" y="914172"/>
                        <a:pt x="756431" y="914172"/>
                      </a:cubicBezTo>
                      <a:cubicBezTo>
                        <a:pt x="805550" y="919084"/>
                        <a:pt x="859581" y="899436"/>
                        <a:pt x="876773" y="889612"/>
                      </a:cubicBezTo>
                      <a:lnTo>
                        <a:pt x="893964" y="879789"/>
                      </a:lnTo>
                      <a:lnTo>
                        <a:pt x="881685" y="894524"/>
                      </a:lnTo>
                      <a:cubicBezTo>
                        <a:pt x="881685" y="894524"/>
                        <a:pt x="866949" y="911716"/>
                        <a:pt x="854669" y="919084"/>
                      </a:cubicBezTo>
                      <a:cubicBezTo>
                        <a:pt x="859581" y="919084"/>
                        <a:pt x="864493" y="921540"/>
                        <a:pt x="869405" y="921540"/>
                      </a:cubicBezTo>
                      <a:cubicBezTo>
                        <a:pt x="896420" y="923996"/>
                        <a:pt x="933259" y="919084"/>
                        <a:pt x="970099" y="884701"/>
                      </a:cubicBezTo>
                      <a:lnTo>
                        <a:pt x="975011" y="879789"/>
                      </a:lnTo>
                      <a:lnTo>
                        <a:pt x="975011" y="884701"/>
                      </a:lnTo>
                      <a:cubicBezTo>
                        <a:pt x="975011" y="892068"/>
                        <a:pt x="979922" y="914172"/>
                        <a:pt x="984834" y="923996"/>
                      </a:cubicBezTo>
                      <a:cubicBezTo>
                        <a:pt x="994658" y="914172"/>
                        <a:pt x="1021674" y="884701"/>
                        <a:pt x="1036409" y="874877"/>
                      </a:cubicBezTo>
                      <a:lnTo>
                        <a:pt x="1041321" y="872421"/>
                      </a:lnTo>
                      <a:lnTo>
                        <a:pt x="1041321" y="879789"/>
                      </a:lnTo>
                      <a:cubicBezTo>
                        <a:pt x="1041321" y="882245"/>
                        <a:pt x="1041321" y="921540"/>
                        <a:pt x="1095352" y="928908"/>
                      </a:cubicBezTo>
                      <a:cubicBezTo>
                        <a:pt x="1092896" y="926452"/>
                        <a:pt x="1090440" y="921540"/>
                        <a:pt x="1090440" y="916628"/>
                      </a:cubicBezTo>
                      <a:cubicBezTo>
                        <a:pt x="1087984" y="904348"/>
                        <a:pt x="1090440" y="892068"/>
                        <a:pt x="1100264" y="874877"/>
                      </a:cubicBezTo>
                      <a:lnTo>
                        <a:pt x="1105176" y="867509"/>
                      </a:lnTo>
                      <a:lnTo>
                        <a:pt x="1107632" y="874877"/>
                      </a:lnTo>
                      <a:cubicBezTo>
                        <a:pt x="1107632" y="877333"/>
                        <a:pt x="1117455" y="914172"/>
                        <a:pt x="1156751" y="919084"/>
                      </a:cubicBezTo>
                      <a:lnTo>
                        <a:pt x="1156751" y="919084"/>
                      </a:lnTo>
                      <a:cubicBezTo>
                        <a:pt x="1166574" y="919084"/>
                        <a:pt x="1178854" y="919084"/>
                        <a:pt x="1191134" y="914172"/>
                      </a:cubicBezTo>
                      <a:cubicBezTo>
                        <a:pt x="1178854" y="904348"/>
                        <a:pt x="1149383" y="872421"/>
                        <a:pt x="1159207" y="838038"/>
                      </a:cubicBezTo>
                      <a:cubicBezTo>
                        <a:pt x="1164118" y="818390"/>
                        <a:pt x="1176398" y="813478"/>
                        <a:pt x="1188678" y="808566"/>
                      </a:cubicBezTo>
                      <a:cubicBezTo>
                        <a:pt x="1203414" y="803654"/>
                        <a:pt x="1218149" y="796286"/>
                        <a:pt x="1220605" y="769271"/>
                      </a:cubicBezTo>
                      <a:cubicBezTo>
                        <a:pt x="1223061" y="747168"/>
                        <a:pt x="1215693" y="734888"/>
                        <a:pt x="1203414" y="720152"/>
                      </a:cubicBezTo>
                      <a:cubicBezTo>
                        <a:pt x="1188678" y="700505"/>
                        <a:pt x="1166574" y="675945"/>
                        <a:pt x="1171486" y="619458"/>
                      </a:cubicBezTo>
                      <a:cubicBezTo>
                        <a:pt x="1171486" y="602267"/>
                        <a:pt x="1173942" y="587531"/>
                        <a:pt x="1173942" y="572795"/>
                      </a:cubicBezTo>
                      <a:cubicBezTo>
                        <a:pt x="1178854" y="496661"/>
                        <a:pt x="1181310" y="435263"/>
                        <a:pt x="1166574" y="371408"/>
                      </a:cubicBezTo>
                      <a:cubicBezTo>
                        <a:pt x="1139559" y="253523"/>
                        <a:pt x="1080616" y="201948"/>
                        <a:pt x="1033953" y="179844"/>
                      </a:cubicBezTo>
                      <a:lnTo>
                        <a:pt x="1033953" y="179844"/>
                      </a:lnTo>
                      <a:lnTo>
                        <a:pt x="1033953" y="179844"/>
                      </a:lnTo>
                      <a:cubicBezTo>
                        <a:pt x="1033953" y="177388"/>
                        <a:pt x="955363" y="10384"/>
                        <a:pt x="773623" y="3016"/>
                      </a:cubicBezTo>
                      <a:cubicBezTo>
                        <a:pt x="586971" y="-4352"/>
                        <a:pt x="338921" y="61959"/>
                        <a:pt x="265242" y="140549"/>
                      </a:cubicBezTo>
                      <a:cubicBezTo>
                        <a:pt x="191564" y="216683"/>
                        <a:pt x="176828" y="319833"/>
                        <a:pt x="174372" y="376320"/>
                      </a:cubicBezTo>
                      <a:cubicBezTo>
                        <a:pt x="171916" y="418071"/>
                        <a:pt x="144901" y="447542"/>
                        <a:pt x="90870" y="467190"/>
                      </a:cubicBezTo>
                      <a:cubicBezTo>
                        <a:pt x="66311" y="477014"/>
                        <a:pt x="44207" y="494205"/>
                        <a:pt x="34383" y="516309"/>
                      </a:cubicBezTo>
                      <a:cubicBezTo>
                        <a:pt x="27015" y="533500"/>
                        <a:pt x="27015" y="548236"/>
                        <a:pt x="31927" y="562972"/>
                      </a:cubicBezTo>
                      <a:cubicBezTo>
                        <a:pt x="36839" y="577707"/>
                        <a:pt x="46663" y="589987"/>
                        <a:pt x="56487" y="602267"/>
                      </a:cubicBezTo>
                      <a:cubicBezTo>
                        <a:pt x="71222" y="621914"/>
                        <a:pt x="83502" y="641562"/>
                        <a:pt x="78590" y="658754"/>
                      </a:cubicBezTo>
                      <a:cubicBezTo>
                        <a:pt x="71222" y="683313"/>
                        <a:pt x="41751" y="698049"/>
                        <a:pt x="19648" y="698049"/>
                      </a:cubicBezTo>
                      <a:cubicBezTo>
                        <a:pt x="24559" y="702961"/>
                        <a:pt x="34383" y="707872"/>
                        <a:pt x="44207" y="710328"/>
                      </a:cubicBezTo>
                      <a:cubicBezTo>
                        <a:pt x="49119" y="710328"/>
                        <a:pt x="56487" y="710328"/>
                        <a:pt x="61399" y="705417"/>
                      </a:cubicBezTo>
                      <a:lnTo>
                        <a:pt x="76134" y="698049"/>
                      </a:lnTo>
                      <a:lnTo>
                        <a:pt x="63855" y="710328"/>
                      </a:lnTo>
                      <a:cubicBezTo>
                        <a:pt x="63855" y="710328"/>
                        <a:pt x="54031" y="720152"/>
                        <a:pt x="56487" y="734888"/>
                      </a:cubicBezTo>
                      <a:cubicBezTo>
                        <a:pt x="58943" y="747168"/>
                        <a:pt x="68766" y="756991"/>
                        <a:pt x="85958" y="766815"/>
                      </a:cubicBezTo>
                      <a:cubicBezTo>
                        <a:pt x="88414" y="754535"/>
                        <a:pt x="95782" y="722608"/>
                        <a:pt x="125253" y="705417"/>
                      </a:cubicBezTo>
                      <a:lnTo>
                        <a:pt x="139989" y="698049"/>
                      </a:lnTo>
                      <a:lnTo>
                        <a:pt x="127709" y="710328"/>
                      </a:lnTo>
                      <a:cubicBezTo>
                        <a:pt x="127709" y="712784"/>
                        <a:pt x="98238" y="742256"/>
                        <a:pt x="127709" y="776639"/>
                      </a:cubicBezTo>
                      <a:cubicBezTo>
                        <a:pt x="152269" y="806110"/>
                        <a:pt x="186652" y="818390"/>
                        <a:pt x="201388" y="823302"/>
                      </a:cubicBezTo>
                      <a:cubicBezTo>
                        <a:pt x="198932" y="811022"/>
                        <a:pt x="191564" y="784007"/>
                        <a:pt x="201388" y="764359"/>
                      </a:cubicBezTo>
                      <a:lnTo>
                        <a:pt x="208755" y="747168"/>
                      </a:lnTo>
                      <a:lnTo>
                        <a:pt x="206299" y="766815"/>
                      </a:lnTo>
                      <a:cubicBezTo>
                        <a:pt x="206299" y="769271"/>
                        <a:pt x="201388" y="813478"/>
                        <a:pt x="267698" y="833126"/>
                      </a:cubicBezTo>
                      <a:cubicBezTo>
                        <a:pt x="282434" y="838038"/>
                        <a:pt x="297169" y="840494"/>
                        <a:pt x="311905" y="842949"/>
                      </a:cubicBezTo>
                      <a:cubicBezTo>
                        <a:pt x="324185" y="842949"/>
                        <a:pt x="336465" y="842949"/>
                        <a:pt x="346288" y="842949"/>
                      </a:cubicBezTo>
                      <a:cubicBezTo>
                        <a:pt x="356112" y="842949"/>
                        <a:pt x="368392" y="842949"/>
                        <a:pt x="378216" y="842949"/>
                      </a:cubicBezTo>
                      <a:cubicBezTo>
                        <a:pt x="392951" y="842949"/>
                        <a:pt x="405231" y="847861"/>
                        <a:pt x="422423" y="852773"/>
                      </a:cubicBezTo>
                      <a:cubicBezTo>
                        <a:pt x="471542" y="869965"/>
                        <a:pt x="520661" y="887156"/>
                        <a:pt x="559956" y="889612"/>
                      </a:cubicBezTo>
                      <a:cubicBezTo>
                        <a:pt x="564868" y="889612"/>
                        <a:pt x="569779" y="889612"/>
                        <a:pt x="574691" y="889612"/>
                      </a:cubicBezTo>
                      <a:cubicBezTo>
                        <a:pt x="582059" y="889612"/>
                        <a:pt x="591883" y="889612"/>
                        <a:pt x="601707" y="889612"/>
                      </a:cubicBezTo>
                      <a:cubicBezTo>
                        <a:pt x="621354" y="894524"/>
                        <a:pt x="643458" y="894524"/>
                        <a:pt x="665561" y="896980"/>
                      </a:cubicBezTo>
                      <a:close/>
                    </a:path>
                  </a:pathLst>
                </a:custGeom>
                <a:solidFill>
                  <a:srgbClr val="BE905C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171" name="Freeform: Shape 4170">
                <a:extLst>
                  <a:ext uri="{FF2B5EF4-FFF2-40B4-BE49-F238E27FC236}">
                    <a16:creationId xmlns:a16="http://schemas.microsoft.com/office/drawing/2014/main" id="{AFBBA695-1B7F-48D6-AE9A-87835A5CE486}"/>
                  </a:ext>
                </a:extLst>
              </p:cNvPr>
              <p:cNvSpPr/>
              <p:nvPr/>
            </p:nvSpPr>
            <p:spPr>
              <a:xfrm>
                <a:off x="4877125" y="3974784"/>
                <a:ext cx="1186221" cy="920979"/>
              </a:xfrm>
              <a:custGeom>
                <a:avLst/>
                <a:gdLst>
                  <a:gd name="connsiteX0" fmla="*/ 1142015 w 1186221"/>
                  <a:gd name="connsiteY0" fmla="*/ 859581 h 920979"/>
                  <a:gd name="connsiteX1" fmla="*/ 1110088 w 1186221"/>
                  <a:gd name="connsiteY1" fmla="*/ 798182 h 920979"/>
                  <a:gd name="connsiteX2" fmla="*/ 1127279 w 1186221"/>
                  <a:gd name="connsiteY2" fmla="*/ 761343 h 920979"/>
                  <a:gd name="connsiteX3" fmla="*/ 1149383 w 1186221"/>
                  <a:gd name="connsiteY3" fmla="*/ 741696 h 920979"/>
                  <a:gd name="connsiteX4" fmla="*/ 1142015 w 1186221"/>
                  <a:gd name="connsiteY4" fmla="*/ 714680 h 920979"/>
                  <a:gd name="connsiteX5" fmla="*/ 1112544 w 1186221"/>
                  <a:gd name="connsiteY5" fmla="*/ 675385 h 920979"/>
                  <a:gd name="connsiteX6" fmla="*/ 1107632 w 1186221"/>
                  <a:gd name="connsiteY6" fmla="*/ 636090 h 920979"/>
                  <a:gd name="connsiteX7" fmla="*/ 1087984 w 1186221"/>
                  <a:gd name="connsiteY7" fmla="*/ 525572 h 920979"/>
                  <a:gd name="connsiteX8" fmla="*/ 1024129 w 1186221"/>
                  <a:gd name="connsiteY8" fmla="*/ 439614 h 920979"/>
                  <a:gd name="connsiteX9" fmla="*/ 965187 w 1186221"/>
                  <a:gd name="connsiteY9" fmla="*/ 245595 h 920979"/>
                  <a:gd name="connsiteX10" fmla="*/ 970099 w 1186221"/>
                  <a:gd name="connsiteY10" fmla="*/ 243139 h 920979"/>
                  <a:gd name="connsiteX11" fmla="*/ 1053601 w 1186221"/>
                  <a:gd name="connsiteY11" fmla="*/ 373304 h 920979"/>
                  <a:gd name="connsiteX12" fmla="*/ 1026585 w 1186221"/>
                  <a:gd name="connsiteY12" fmla="*/ 282434 h 920979"/>
                  <a:gd name="connsiteX13" fmla="*/ 992202 w 1186221"/>
                  <a:gd name="connsiteY13" fmla="*/ 211211 h 920979"/>
                  <a:gd name="connsiteX14" fmla="*/ 997114 w 1186221"/>
                  <a:gd name="connsiteY14" fmla="*/ 208755 h 920979"/>
                  <a:gd name="connsiteX15" fmla="*/ 1102720 w 1186221"/>
                  <a:gd name="connsiteY15" fmla="*/ 292258 h 920979"/>
                  <a:gd name="connsiteX16" fmla="*/ 1041321 w 1186221"/>
                  <a:gd name="connsiteY16" fmla="*/ 196476 h 920979"/>
                  <a:gd name="connsiteX17" fmla="*/ 1043777 w 1186221"/>
                  <a:gd name="connsiteY17" fmla="*/ 191564 h 920979"/>
                  <a:gd name="connsiteX18" fmla="*/ 1090440 w 1186221"/>
                  <a:gd name="connsiteY18" fmla="*/ 211211 h 920979"/>
                  <a:gd name="connsiteX19" fmla="*/ 1026585 w 1186221"/>
                  <a:gd name="connsiteY19" fmla="*/ 162092 h 920979"/>
                  <a:gd name="connsiteX20" fmla="*/ 849757 w 1186221"/>
                  <a:gd name="connsiteY20" fmla="*/ 0 h 920979"/>
                  <a:gd name="connsiteX21" fmla="*/ 864493 w 1186221"/>
                  <a:gd name="connsiteY21" fmla="*/ 9824 h 920979"/>
                  <a:gd name="connsiteX22" fmla="*/ 943083 w 1186221"/>
                  <a:gd name="connsiteY22" fmla="*/ 68766 h 920979"/>
                  <a:gd name="connsiteX23" fmla="*/ 975011 w 1186221"/>
                  <a:gd name="connsiteY23" fmla="*/ 130165 h 920979"/>
                  <a:gd name="connsiteX24" fmla="*/ 970099 w 1186221"/>
                  <a:gd name="connsiteY24" fmla="*/ 132621 h 920979"/>
                  <a:gd name="connsiteX25" fmla="*/ 920980 w 1186221"/>
                  <a:gd name="connsiteY25" fmla="*/ 95782 h 920979"/>
                  <a:gd name="connsiteX26" fmla="*/ 925892 w 1186221"/>
                  <a:gd name="connsiteY26" fmla="*/ 184196 h 920979"/>
                  <a:gd name="connsiteX27" fmla="*/ 920980 w 1186221"/>
                  <a:gd name="connsiteY27" fmla="*/ 186652 h 920979"/>
                  <a:gd name="connsiteX28" fmla="*/ 886596 w 1186221"/>
                  <a:gd name="connsiteY28" fmla="*/ 147357 h 920979"/>
                  <a:gd name="connsiteX29" fmla="*/ 825198 w 1186221"/>
                  <a:gd name="connsiteY29" fmla="*/ 159636 h 920979"/>
                  <a:gd name="connsiteX30" fmla="*/ 731872 w 1186221"/>
                  <a:gd name="connsiteY30" fmla="*/ 218579 h 920979"/>
                  <a:gd name="connsiteX31" fmla="*/ 729416 w 1186221"/>
                  <a:gd name="connsiteY31" fmla="*/ 213667 h 920979"/>
                  <a:gd name="connsiteX32" fmla="*/ 783447 w 1186221"/>
                  <a:gd name="connsiteY32" fmla="*/ 120341 h 920979"/>
                  <a:gd name="connsiteX33" fmla="*/ 643458 w 1186221"/>
                  <a:gd name="connsiteY33" fmla="*/ 189108 h 920979"/>
                  <a:gd name="connsiteX34" fmla="*/ 498557 w 1186221"/>
                  <a:gd name="connsiteY34" fmla="*/ 250506 h 920979"/>
                  <a:gd name="connsiteX35" fmla="*/ 496101 w 1186221"/>
                  <a:gd name="connsiteY35" fmla="*/ 245595 h 920979"/>
                  <a:gd name="connsiteX36" fmla="*/ 628722 w 1186221"/>
                  <a:gd name="connsiteY36" fmla="*/ 132621 h 920979"/>
                  <a:gd name="connsiteX37" fmla="*/ 537852 w 1186221"/>
                  <a:gd name="connsiteY37" fmla="*/ 167004 h 920979"/>
                  <a:gd name="connsiteX38" fmla="*/ 429791 w 1186221"/>
                  <a:gd name="connsiteY38" fmla="*/ 196476 h 920979"/>
                  <a:gd name="connsiteX39" fmla="*/ 427335 w 1186221"/>
                  <a:gd name="connsiteY39" fmla="*/ 191564 h 920979"/>
                  <a:gd name="connsiteX40" fmla="*/ 540308 w 1186221"/>
                  <a:gd name="connsiteY40" fmla="*/ 115429 h 920979"/>
                  <a:gd name="connsiteX41" fmla="*/ 628722 w 1186221"/>
                  <a:gd name="connsiteY41" fmla="*/ 68766 h 920979"/>
                  <a:gd name="connsiteX42" fmla="*/ 299625 w 1186221"/>
                  <a:gd name="connsiteY42" fmla="*/ 206299 h 920979"/>
                  <a:gd name="connsiteX43" fmla="*/ 294714 w 1186221"/>
                  <a:gd name="connsiteY43" fmla="*/ 201388 h 920979"/>
                  <a:gd name="connsiteX44" fmla="*/ 412599 w 1186221"/>
                  <a:gd name="connsiteY44" fmla="*/ 63855 h 920979"/>
                  <a:gd name="connsiteX45" fmla="*/ 223491 w 1186221"/>
                  <a:gd name="connsiteY45" fmla="*/ 196476 h 920979"/>
                  <a:gd name="connsiteX46" fmla="*/ 181740 w 1186221"/>
                  <a:gd name="connsiteY46" fmla="*/ 299625 h 920979"/>
                  <a:gd name="connsiteX47" fmla="*/ 159636 w 1186221"/>
                  <a:gd name="connsiteY47" fmla="*/ 370848 h 920979"/>
                  <a:gd name="connsiteX48" fmla="*/ 127709 w 1186221"/>
                  <a:gd name="connsiteY48" fmla="*/ 424879 h 920979"/>
                  <a:gd name="connsiteX49" fmla="*/ 125253 w 1186221"/>
                  <a:gd name="connsiteY49" fmla="*/ 427335 h 920979"/>
                  <a:gd name="connsiteX50" fmla="*/ 68766 w 1186221"/>
                  <a:gd name="connsiteY50" fmla="*/ 491189 h 920979"/>
                  <a:gd name="connsiteX51" fmla="*/ 63855 w 1186221"/>
                  <a:gd name="connsiteY51" fmla="*/ 564867 h 920979"/>
                  <a:gd name="connsiteX52" fmla="*/ 76134 w 1186221"/>
                  <a:gd name="connsiteY52" fmla="*/ 628722 h 920979"/>
                  <a:gd name="connsiteX53" fmla="*/ 63855 w 1186221"/>
                  <a:gd name="connsiteY53" fmla="*/ 648370 h 920979"/>
                  <a:gd name="connsiteX54" fmla="*/ 0 w 1186221"/>
                  <a:gd name="connsiteY54" fmla="*/ 682753 h 920979"/>
                  <a:gd name="connsiteX55" fmla="*/ 51575 w 1186221"/>
                  <a:gd name="connsiteY55" fmla="*/ 697489 h 920979"/>
                  <a:gd name="connsiteX56" fmla="*/ 78590 w 1186221"/>
                  <a:gd name="connsiteY56" fmla="*/ 761343 h 920979"/>
                  <a:gd name="connsiteX57" fmla="*/ 117885 w 1186221"/>
                  <a:gd name="connsiteY57" fmla="*/ 699944 h 920979"/>
                  <a:gd name="connsiteX58" fmla="*/ 117885 w 1186221"/>
                  <a:gd name="connsiteY58" fmla="*/ 771167 h 920979"/>
                  <a:gd name="connsiteX59" fmla="*/ 196476 w 1186221"/>
                  <a:gd name="connsiteY59" fmla="*/ 820286 h 920979"/>
                  <a:gd name="connsiteX60" fmla="*/ 194020 w 1186221"/>
                  <a:gd name="connsiteY60" fmla="*/ 758887 h 920979"/>
                  <a:gd name="connsiteX61" fmla="*/ 255418 w 1186221"/>
                  <a:gd name="connsiteY61" fmla="*/ 830110 h 920979"/>
                  <a:gd name="connsiteX62" fmla="*/ 410143 w 1186221"/>
                  <a:gd name="connsiteY62" fmla="*/ 849757 h 920979"/>
                  <a:gd name="connsiteX63" fmla="*/ 564868 w 1186221"/>
                  <a:gd name="connsiteY63" fmla="*/ 886596 h 920979"/>
                  <a:gd name="connsiteX64" fmla="*/ 717136 w 1186221"/>
                  <a:gd name="connsiteY64" fmla="*/ 898876 h 920979"/>
                  <a:gd name="connsiteX65" fmla="*/ 869405 w 1186221"/>
                  <a:gd name="connsiteY65" fmla="*/ 879228 h 920979"/>
                  <a:gd name="connsiteX66" fmla="*/ 837478 w 1186221"/>
                  <a:gd name="connsiteY66" fmla="*/ 906244 h 920979"/>
                  <a:gd name="connsiteX67" fmla="*/ 965187 w 1186221"/>
                  <a:gd name="connsiteY67" fmla="*/ 874317 h 920979"/>
                  <a:gd name="connsiteX68" fmla="*/ 977467 w 1186221"/>
                  <a:gd name="connsiteY68" fmla="*/ 918524 h 920979"/>
                  <a:gd name="connsiteX69" fmla="*/ 1031497 w 1186221"/>
                  <a:gd name="connsiteY69" fmla="*/ 866949 h 920979"/>
                  <a:gd name="connsiteX70" fmla="*/ 1097808 w 1186221"/>
                  <a:gd name="connsiteY70" fmla="*/ 920980 h 920979"/>
                  <a:gd name="connsiteX71" fmla="*/ 1097808 w 1186221"/>
                  <a:gd name="connsiteY71" fmla="*/ 866949 h 920979"/>
                  <a:gd name="connsiteX72" fmla="*/ 1186222 w 1186221"/>
                  <a:gd name="connsiteY72" fmla="*/ 906244 h 920979"/>
                  <a:gd name="connsiteX73" fmla="*/ 1142015 w 1186221"/>
                  <a:gd name="connsiteY73" fmla="*/ 859581 h 920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</a:cxnLst>
                <a:rect l="l" t="t" r="r" b="b"/>
                <a:pathLst>
                  <a:path w="1186221" h="920979">
                    <a:moveTo>
                      <a:pt x="1142015" y="859581"/>
                    </a:moveTo>
                    <a:cubicBezTo>
                      <a:pt x="1127279" y="842389"/>
                      <a:pt x="1110088" y="822742"/>
                      <a:pt x="1110088" y="798182"/>
                    </a:cubicBezTo>
                    <a:cubicBezTo>
                      <a:pt x="1110088" y="783447"/>
                      <a:pt x="1114999" y="768711"/>
                      <a:pt x="1127279" y="761343"/>
                    </a:cubicBezTo>
                    <a:cubicBezTo>
                      <a:pt x="1137103" y="756431"/>
                      <a:pt x="1146927" y="753975"/>
                      <a:pt x="1149383" y="741696"/>
                    </a:cubicBezTo>
                    <a:cubicBezTo>
                      <a:pt x="1151839" y="731872"/>
                      <a:pt x="1149383" y="722048"/>
                      <a:pt x="1142015" y="714680"/>
                    </a:cubicBezTo>
                    <a:cubicBezTo>
                      <a:pt x="1132191" y="702400"/>
                      <a:pt x="1119911" y="690121"/>
                      <a:pt x="1112544" y="675385"/>
                    </a:cubicBezTo>
                    <a:cubicBezTo>
                      <a:pt x="1107632" y="663105"/>
                      <a:pt x="1105176" y="648370"/>
                      <a:pt x="1107632" y="636090"/>
                    </a:cubicBezTo>
                    <a:cubicBezTo>
                      <a:pt x="1110088" y="596795"/>
                      <a:pt x="1107632" y="559956"/>
                      <a:pt x="1087984" y="525572"/>
                    </a:cubicBezTo>
                    <a:cubicBezTo>
                      <a:pt x="1070792" y="493645"/>
                      <a:pt x="1043777" y="469086"/>
                      <a:pt x="1024129" y="439614"/>
                    </a:cubicBezTo>
                    <a:cubicBezTo>
                      <a:pt x="987290" y="385583"/>
                      <a:pt x="950451" y="311905"/>
                      <a:pt x="965187" y="245595"/>
                    </a:cubicBezTo>
                    <a:cubicBezTo>
                      <a:pt x="965187" y="243139"/>
                      <a:pt x="967643" y="240683"/>
                      <a:pt x="970099" y="243139"/>
                    </a:cubicBezTo>
                    <a:cubicBezTo>
                      <a:pt x="1002026" y="282434"/>
                      <a:pt x="1016762" y="334009"/>
                      <a:pt x="1053601" y="373304"/>
                    </a:cubicBezTo>
                    <a:cubicBezTo>
                      <a:pt x="1046233" y="343832"/>
                      <a:pt x="1041321" y="311905"/>
                      <a:pt x="1026585" y="282434"/>
                    </a:cubicBezTo>
                    <a:cubicBezTo>
                      <a:pt x="1016762" y="257874"/>
                      <a:pt x="1002026" y="235771"/>
                      <a:pt x="992202" y="211211"/>
                    </a:cubicBezTo>
                    <a:cubicBezTo>
                      <a:pt x="992202" y="208755"/>
                      <a:pt x="994658" y="206299"/>
                      <a:pt x="997114" y="208755"/>
                    </a:cubicBezTo>
                    <a:cubicBezTo>
                      <a:pt x="1041321" y="225947"/>
                      <a:pt x="1073248" y="257874"/>
                      <a:pt x="1102720" y="292258"/>
                    </a:cubicBezTo>
                    <a:cubicBezTo>
                      <a:pt x="1092896" y="255418"/>
                      <a:pt x="1063425" y="225947"/>
                      <a:pt x="1041321" y="196476"/>
                    </a:cubicBezTo>
                    <a:cubicBezTo>
                      <a:pt x="1038865" y="194020"/>
                      <a:pt x="1041321" y="191564"/>
                      <a:pt x="1043777" y="191564"/>
                    </a:cubicBezTo>
                    <a:cubicBezTo>
                      <a:pt x="1058513" y="196476"/>
                      <a:pt x="1075704" y="203843"/>
                      <a:pt x="1090440" y="211211"/>
                    </a:cubicBezTo>
                    <a:cubicBezTo>
                      <a:pt x="1073248" y="191564"/>
                      <a:pt x="1051145" y="174372"/>
                      <a:pt x="1026585" y="162092"/>
                    </a:cubicBezTo>
                    <a:cubicBezTo>
                      <a:pt x="1026585" y="162092"/>
                      <a:pt x="972555" y="44207"/>
                      <a:pt x="849757" y="0"/>
                    </a:cubicBezTo>
                    <a:cubicBezTo>
                      <a:pt x="854669" y="2456"/>
                      <a:pt x="859581" y="4912"/>
                      <a:pt x="864493" y="9824"/>
                    </a:cubicBezTo>
                    <a:cubicBezTo>
                      <a:pt x="891508" y="27015"/>
                      <a:pt x="918524" y="46663"/>
                      <a:pt x="943083" y="68766"/>
                    </a:cubicBezTo>
                    <a:cubicBezTo>
                      <a:pt x="960275" y="83502"/>
                      <a:pt x="979922" y="105606"/>
                      <a:pt x="975011" y="130165"/>
                    </a:cubicBezTo>
                    <a:cubicBezTo>
                      <a:pt x="975011" y="132621"/>
                      <a:pt x="972555" y="132621"/>
                      <a:pt x="970099" y="132621"/>
                    </a:cubicBezTo>
                    <a:cubicBezTo>
                      <a:pt x="952907" y="120341"/>
                      <a:pt x="938171" y="108062"/>
                      <a:pt x="920980" y="95782"/>
                    </a:cubicBezTo>
                    <a:cubicBezTo>
                      <a:pt x="925892" y="125253"/>
                      <a:pt x="940627" y="154725"/>
                      <a:pt x="925892" y="184196"/>
                    </a:cubicBezTo>
                    <a:cubicBezTo>
                      <a:pt x="925892" y="186652"/>
                      <a:pt x="923436" y="186652"/>
                      <a:pt x="920980" y="186652"/>
                    </a:cubicBezTo>
                    <a:cubicBezTo>
                      <a:pt x="906244" y="176828"/>
                      <a:pt x="898876" y="159636"/>
                      <a:pt x="886596" y="147357"/>
                    </a:cubicBezTo>
                    <a:cubicBezTo>
                      <a:pt x="866949" y="130165"/>
                      <a:pt x="842389" y="144901"/>
                      <a:pt x="825198" y="159636"/>
                    </a:cubicBezTo>
                    <a:cubicBezTo>
                      <a:pt x="795726" y="181740"/>
                      <a:pt x="771167" y="211211"/>
                      <a:pt x="731872" y="218579"/>
                    </a:cubicBezTo>
                    <a:cubicBezTo>
                      <a:pt x="729416" y="218579"/>
                      <a:pt x="726960" y="216123"/>
                      <a:pt x="729416" y="213667"/>
                    </a:cubicBezTo>
                    <a:cubicBezTo>
                      <a:pt x="746608" y="181740"/>
                      <a:pt x="773623" y="154725"/>
                      <a:pt x="783447" y="120341"/>
                    </a:cubicBezTo>
                    <a:cubicBezTo>
                      <a:pt x="731872" y="127709"/>
                      <a:pt x="687665" y="162092"/>
                      <a:pt x="643458" y="189108"/>
                    </a:cubicBezTo>
                    <a:cubicBezTo>
                      <a:pt x="599251" y="216123"/>
                      <a:pt x="550132" y="243139"/>
                      <a:pt x="498557" y="250506"/>
                    </a:cubicBezTo>
                    <a:cubicBezTo>
                      <a:pt x="496101" y="250506"/>
                      <a:pt x="493645" y="248050"/>
                      <a:pt x="496101" y="245595"/>
                    </a:cubicBezTo>
                    <a:cubicBezTo>
                      <a:pt x="542764" y="211211"/>
                      <a:pt x="599251" y="186652"/>
                      <a:pt x="628722" y="132621"/>
                    </a:cubicBezTo>
                    <a:cubicBezTo>
                      <a:pt x="596795" y="139989"/>
                      <a:pt x="569779" y="159636"/>
                      <a:pt x="537852" y="167004"/>
                    </a:cubicBezTo>
                    <a:cubicBezTo>
                      <a:pt x="501013" y="179284"/>
                      <a:pt x="466630" y="191564"/>
                      <a:pt x="429791" y="196476"/>
                    </a:cubicBezTo>
                    <a:cubicBezTo>
                      <a:pt x="427335" y="196476"/>
                      <a:pt x="424879" y="194020"/>
                      <a:pt x="427335" y="191564"/>
                    </a:cubicBezTo>
                    <a:cubicBezTo>
                      <a:pt x="461718" y="162092"/>
                      <a:pt x="501013" y="137533"/>
                      <a:pt x="540308" y="115429"/>
                    </a:cubicBezTo>
                    <a:cubicBezTo>
                      <a:pt x="567324" y="98238"/>
                      <a:pt x="596795" y="78590"/>
                      <a:pt x="628722" y="68766"/>
                    </a:cubicBezTo>
                    <a:cubicBezTo>
                      <a:pt x="508381" y="73678"/>
                      <a:pt x="388039" y="125253"/>
                      <a:pt x="299625" y="206299"/>
                    </a:cubicBezTo>
                    <a:cubicBezTo>
                      <a:pt x="297169" y="208755"/>
                      <a:pt x="294714" y="206299"/>
                      <a:pt x="294714" y="201388"/>
                    </a:cubicBezTo>
                    <a:cubicBezTo>
                      <a:pt x="326641" y="149813"/>
                      <a:pt x="370848" y="108062"/>
                      <a:pt x="412599" y="63855"/>
                    </a:cubicBezTo>
                    <a:cubicBezTo>
                      <a:pt x="336465" y="78590"/>
                      <a:pt x="265242" y="130165"/>
                      <a:pt x="223491" y="196476"/>
                    </a:cubicBezTo>
                    <a:cubicBezTo>
                      <a:pt x="201388" y="228403"/>
                      <a:pt x="191564" y="262786"/>
                      <a:pt x="181740" y="299625"/>
                    </a:cubicBezTo>
                    <a:cubicBezTo>
                      <a:pt x="176828" y="324185"/>
                      <a:pt x="171916" y="348744"/>
                      <a:pt x="159636" y="370848"/>
                    </a:cubicBezTo>
                    <a:cubicBezTo>
                      <a:pt x="157181" y="392951"/>
                      <a:pt x="144901" y="410143"/>
                      <a:pt x="127709" y="424879"/>
                    </a:cubicBezTo>
                    <a:cubicBezTo>
                      <a:pt x="127709" y="424879"/>
                      <a:pt x="125253" y="427335"/>
                      <a:pt x="125253" y="427335"/>
                    </a:cubicBezTo>
                    <a:cubicBezTo>
                      <a:pt x="108062" y="449438"/>
                      <a:pt x="81046" y="464174"/>
                      <a:pt x="68766" y="491189"/>
                    </a:cubicBezTo>
                    <a:cubicBezTo>
                      <a:pt x="58943" y="513293"/>
                      <a:pt x="56487" y="540308"/>
                      <a:pt x="63855" y="564867"/>
                    </a:cubicBezTo>
                    <a:cubicBezTo>
                      <a:pt x="68766" y="584515"/>
                      <a:pt x="83502" y="606619"/>
                      <a:pt x="76134" y="628722"/>
                    </a:cubicBezTo>
                    <a:cubicBezTo>
                      <a:pt x="73678" y="636090"/>
                      <a:pt x="68766" y="641002"/>
                      <a:pt x="63855" y="648370"/>
                    </a:cubicBezTo>
                    <a:cubicBezTo>
                      <a:pt x="54031" y="672929"/>
                      <a:pt x="22104" y="687665"/>
                      <a:pt x="0" y="682753"/>
                    </a:cubicBezTo>
                    <a:cubicBezTo>
                      <a:pt x="0" y="682753"/>
                      <a:pt x="22104" y="712224"/>
                      <a:pt x="51575" y="697489"/>
                    </a:cubicBezTo>
                    <a:cubicBezTo>
                      <a:pt x="51575" y="697489"/>
                      <a:pt x="22104" y="731872"/>
                      <a:pt x="78590" y="761343"/>
                    </a:cubicBezTo>
                    <a:cubicBezTo>
                      <a:pt x="78590" y="761343"/>
                      <a:pt x="81046" y="717136"/>
                      <a:pt x="117885" y="699944"/>
                    </a:cubicBezTo>
                    <a:cubicBezTo>
                      <a:pt x="117885" y="699944"/>
                      <a:pt x="85958" y="731872"/>
                      <a:pt x="117885" y="771167"/>
                    </a:cubicBezTo>
                    <a:cubicBezTo>
                      <a:pt x="149813" y="808006"/>
                      <a:pt x="196476" y="820286"/>
                      <a:pt x="196476" y="820286"/>
                    </a:cubicBezTo>
                    <a:cubicBezTo>
                      <a:pt x="196476" y="820286"/>
                      <a:pt x="184196" y="780991"/>
                      <a:pt x="194020" y="758887"/>
                    </a:cubicBezTo>
                    <a:cubicBezTo>
                      <a:pt x="194020" y="758887"/>
                      <a:pt x="186652" y="808006"/>
                      <a:pt x="255418" y="830110"/>
                    </a:cubicBezTo>
                    <a:cubicBezTo>
                      <a:pt x="324185" y="852213"/>
                      <a:pt x="346288" y="827654"/>
                      <a:pt x="410143" y="849757"/>
                    </a:cubicBezTo>
                    <a:cubicBezTo>
                      <a:pt x="473998" y="871861"/>
                      <a:pt x="523117" y="886596"/>
                      <a:pt x="564868" y="886596"/>
                    </a:cubicBezTo>
                    <a:cubicBezTo>
                      <a:pt x="609075" y="886596"/>
                      <a:pt x="660649" y="879228"/>
                      <a:pt x="717136" y="898876"/>
                    </a:cubicBezTo>
                    <a:cubicBezTo>
                      <a:pt x="773623" y="918524"/>
                      <a:pt x="849757" y="891508"/>
                      <a:pt x="869405" y="879228"/>
                    </a:cubicBezTo>
                    <a:cubicBezTo>
                      <a:pt x="869405" y="879228"/>
                      <a:pt x="849757" y="901332"/>
                      <a:pt x="837478" y="906244"/>
                    </a:cubicBezTo>
                    <a:cubicBezTo>
                      <a:pt x="837478" y="906244"/>
                      <a:pt x="903788" y="928347"/>
                      <a:pt x="965187" y="874317"/>
                    </a:cubicBezTo>
                    <a:cubicBezTo>
                      <a:pt x="965187" y="874317"/>
                      <a:pt x="967643" y="908700"/>
                      <a:pt x="977467" y="918524"/>
                    </a:cubicBezTo>
                    <a:cubicBezTo>
                      <a:pt x="977467" y="918524"/>
                      <a:pt x="1014306" y="879228"/>
                      <a:pt x="1031497" y="866949"/>
                    </a:cubicBezTo>
                    <a:cubicBezTo>
                      <a:pt x="1031497" y="866949"/>
                      <a:pt x="1029041" y="916068"/>
                      <a:pt x="1097808" y="920980"/>
                    </a:cubicBezTo>
                    <a:cubicBezTo>
                      <a:pt x="1097808" y="920980"/>
                      <a:pt x="1070792" y="906244"/>
                      <a:pt x="1097808" y="866949"/>
                    </a:cubicBezTo>
                    <a:cubicBezTo>
                      <a:pt x="1097808" y="866949"/>
                      <a:pt x="1112544" y="933259"/>
                      <a:pt x="1186222" y="906244"/>
                    </a:cubicBezTo>
                    <a:cubicBezTo>
                      <a:pt x="1169030" y="886596"/>
                      <a:pt x="1154295" y="871861"/>
                      <a:pt x="1142015" y="859581"/>
                    </a:cubicBezTo>
                    <a:close/>
                  </a:path>
                </a:pathLst>
              </a:custGeom>
              <a:solidFill>
                <a:srgbClr val="D4AC7A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172" name="Freeform: Shape 4171">
                <a:extLst>
                  <a:ext uri="{FF2B5EF4-FFF2-40B4-BE49-F238E27FC236}">
                    <a16:creationId xmlns:a16="http://schemas.microsoft.com/office/drawing/2014/main" id="{159244E5-902D-473B-8524-5953EAFD7481}"/>
                  </a:ext>
                </a:extLst>
              </p:cNvPr>
              <p:cNvSpPr/>
              <p:nvPr/>
            </p:nvSpPr>
            <p:spPr>
              <a:xfrm>
                <a:off x="5794878" y="4102493"/>
                <a:ext cx="116199" cy="122797"/>
              </a:xfrm>
              <a:custGeom>
                <a:avLst/>
                <a:gdLst>
                  <a:gd name="connsiteX0" fmla="*/ 25330 w 116199"/>
                  <a:gd name="connsiteY0" fmla="*/ 44207 h 122797"/>
                  <a:gd name="connsiteX1" fmla="*/ 25330 w 116199"/>
                  <a:gd name="connsiteY1" fmla="*/ 44207 h 122797"/>
                  <a:gd name="connsiteX2" fmla="*/ 8138 w 116199"/>
                  <a:gd name="connsiteY2" fmla="*/ 81046 h 122797"/>
                  <a:gd name="connsiteX3" fmla="*/ 3226 w 116199"/>
                  <a:gd name="connsiteY3" fmla="*/ 122797 h 122797"/>
                  <a:gd name="connsiteX4" fmla="*/ 8138 w 116199"/>
                  <a:gd name="connsiteY4" fmla="*/ 105606 h 122797"/>
                  <a:gd name="connsiteX5" fmla="*/ 44977 w 116199"/>
                  <a:gd name="connsiteY5" fmla="*/ 83502 h 122797"/>
                  <a:gd name="connsiteX6" fmla="*/ 49889 w 116199"/>
                  <a:gd name="connsiteY6" fmla="*/ 85958 h 122797"/>
                  <a:gd name="connsiteX7" fmla="*/ 44977 w 116199"/>
                  <a:gd name="connsiteY7" fmla="*/ 49119 h 122797"/>
                  <a:gd name="connsiteX8" fmla="*/ 96552 w 116199"/>
                  <a:gd name="connsiteY8" fmla="*/ 66311 h 122797"/>
                  <a:gd name="connsiteX9" fmla="*/ 91640 w 116199"/>
                  <a:gd name="connsiteY9" fmla="*/ 46663 h 122797"/>
                  <a:gd name="connsiteX10" fmla="*/ 116200 w 116199"/>
                  <a:gd name="connsiteY10" fmla="*/ 31927 h 122797"/>
                  <a:gd name="connsiteX11" fmla="*/ 111288 w 116199"/>
                  <a:gd name="connsiteY11" fmla="*/ 29471 h 122797"/>
                  <a:gd name="connsiteX12" fmla="*/ 94096 w 116199"/>
                  <a:gd name="connsiteY12" fmla="*/ 0 h 122797"/>
                  <a:gd name="connsiteX13" fmla="*/ 91640 w 116199"/>
                  <a:gd name="connsiteY13" fmla="*/ 2456 h 122797"/>
                  <a:gd name="connsiteX14" fmla="*/ 69537 w 116199"/>
                  <a:gd name="connsiteY14" fmla="*/ 0 h 122797"/>
                  <a:gd name="connsiteX15" fmla="*/ 62169 w 116199"/>
                  <a:gd name="connsiteY15" fmla="*/ 22104 h 122797"/>
                  <a:gd name="connsiteX16" fmla="*/ 32698 w 116199"/>
                  <a:gd name="connsiteY16" fmla="*/ 17192 h 122797"/>
                  <a:gd name="connsiteX17" fmla="*/ 27786 w 116199"/>
                  <a:gd name="connsiteY17" fmla="*/ 12280 h 122797"/>
                  <a:gd name="connsiteX18" fmla="*/ 25330 w 116199"/>
                  <a:gd name="connsiteY18" fmla="*/ 44207 h 122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6199" h="122797">
                    <a:moveTo>
                      <a:pt x="25330" y="44207"/>
                    </a:moveTo>
                    <a:cubicBezTo>
                      <a:pt x="25330" y="44207"/>
                      <a:pt x="25330" y="44207"/>
                      <a:pt x="25330" y="44207"/>
                    </a:cubicBezTo>
                    <a:cubicBezTo>
                      <a:pt x="25330" y="58943"/>
                      <a:pt x="22874" y="76134"/>
                      <a:pt x="8138" y="81046"/>
                    </a:cubicBezTo>
                    <a:cubicBezTo>
                      <a:pt x="-1685" y="83502"/>
                      <a:pt x="-1685" y="103150"/>
                      <a:pt x="3226" y="122797"/>
                    </a:cubicBezTo>
                    <a:cubicBezTo>
                      <a:pt x="3226" y="117885"/>
                      <a:pt x="5682" y="110518"/>
                      <a:pt x="8138" y="105606"/>
                    </a:cubicBezTo>
                    <a:cubicBezTo>
                      <a:pt x="15506" y="88414"/>
                      <a:pt x="25330" y="73678"/>
                      <a:pt x="44977" y="83502"/>
                    </a:cubicBezTo>
                    <a:cubicBezTo>
                      <a:pt x="47433" y="83502"/>
                      <a:pt x="47433" y="85958"/>
                      <a:pt x="49889" y="85958"/>
                    </a:cubicBezTo>
                    <a:cubicBezTo>
                      <a:pt x="44977" y="73678"/>
                      <a:pt x="40066" y="61399"/>
                      <a:pt x="44977" y="49119"/>
                    </a:cubicBezTo>
                    <a:cubicBezTo>
                      <a:pt x="52345" y="31927"/>
                      <a:pt x="76905" y="46663"/>
                      <a:pt x="96552" y="66311"/>
                    </a:cubicBezTo>
                    <a:cubicBezTo>
                      <a:pt x="94096" y="61399"/>
                      <a:pt x="91640" y="54031"/>
                      <a:pt x="91640" y="46663"/>
                    </a:cubicBezTo>
                    <a:cubicBezTo>
                      <a:pt x="94096" y="31927"/>
                      <a:pt x="103920" y="29471"/>
                      <a:pt x="116200" y="31927"/>
                    </a:cubicBezTo>
                    <a:cubicBezTo>
                      <a:pt x="113744" y="31927"/>
                      <a:pt x="113744" y="29471"/>
                      <a:pt x="111288" y="29471"/>
                    </a:cubicBezTo>
                    <a:cubicBezTo>
                      <a:pt x="111288" y="29471"/>
                      <a:pt x="106376" y="17192"/>
                      <a:pt x="94096" y="0"/>
                    </a:cubicBezTo>
                    <a:cubicBezTo>
                      <a:pt x="94096" y="0"/>
                      <a:pt x="91640" y="2456"/>
                      <a:pt x="91640" y="2456"/>
                    </a:cubicBezTo>
                    <a:cubicBezTo>
                      <a:pt x="84273" y="9824"/>
                      <a:pt x="76905" y="7368"/>
                      <a:pt x="69537" y="0"/>
                    </a:cubicBezTo>
                    <a:cubicBezTo>
                      <a:pt x="69537" y="9824"/>
                      <a:pt x="69537" y="17192"/>
                      <a:pt x="62169" y="22104"/>
                    </a:cubicBezTo>
                    <a:cubicBezTo>
                      <a:pt x="52345" y="29471"/>
                      <a:pt x="42522" y="24559"/>
                      <a:pt x="32698" y="17192"/>
                    </a:cubicBezTo>
                    <a:cubicBezTo>
                      <a:pt x="30242" y="14736"/>
                      <a:pt x="30242" y="14736"/>
                      <a:pt x="27786" y="12280"/>
                    </a:cubicBezTo>
                    <a:cubicBezTo>
                      <a:pt x="30242" y="24559"/>
                      <a:pt x="27786" y="34383"/>
                      <a:pt x="25330" y="44207"/>
                    </a:cubicBezTo>
                    <a:close/>
                  </a:path>
                </a:pathLst>
              </a:custGeom>
              <a:solidFill>
                <a:srgbClr val="D4AC7A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173" name="Freeform: Shape 4172">
                <a:extLst>
                  <a:ext uri="{FF2B5EF4-FFF2-40B4-BE49-F238E27FC236}">
                    <a16:creationId xmlns:a16="http://schemas.microsoft.com/office/drawing/2014/main" id="{6BB47ADA-A9E8-4D95-B865-2BF3FE05E0B5}"/>
                  </a:ext>
                </a:extLst>
              </p:cNvPr>
              <p:cNvSpPr/>
              <p:nvPr/>
            </p:nvSpPr>
            <p:spPr>
              <a:xfrm>
                <a:off x="5012085" y="4158980"/>
                <a:ext cx="950274" cy="714680"/>
              </a:xfrm>
              <a:custGeom>
                <a:avLst/>
                <a:gdLst>
                  <a:gd name="connsiteX0" fmla="*/ 930920 w 950274"/>
                  <a:gd name="connsiteY0" fmla="*/ 410143 h 714680"/>
                  <a:gd name="connsiteX1" fmla="*/ 903904 w 950274"/>
                  <a:gd name="connsiteY1" fmla="*/ 395407 h 714680"/>
                  <a:gd name="connsiteX2" fmla="*/ 906360 w 950274"/>
                  <a:gd name="connsiteY2" fmla="*/ 390495 h 714680"/>
                  <a:gd name="connsiteX3" fmla="*/ 827770 w 950274"/>
                  <a:gd name="connsiteY3" fmla="*/ 201388 h 714680"/>
                  <a:gd name="connsiteX4" fmla="*/ 822858 w 950274"/>
                  <a:gd name="connsiteY4" fmla="*/ 194020 h 714680"/>
                  <a:gd name="connsiteX5" fmla="*/ 783563 w 950274"/>
                  <a:gd name="connsiteY5" fmla="*/ 122797 h 714680"/>
                  <a:gd name="connsiteX6" fmla="*/ 766371 w 950274"/>
                  <a:gd name="connsiteY6" fmla="*/ 22104 h 714680"/>
                  <a:gd name="connsiteX7" fmla="*/ 746724 w 950274"/>
                  <a:gd name="connsiteY7" fmla="*/ 58943 h 714680"/>
                  <a:gd name="connsiteX8" fmla="*/ 724620 w 950274"/>
                  <a:gd name="connsiteY8" fmla="*/ 98238 h 714680"/>
                  <a:gd name="connsiteX9" fmla="*/ 719709 w 950274"/>
                  <a:gd name="connsiteY9" fmla="*/ 98238 h 714680"/>
                  <a:gd name="connsiteX10" fmla="*/ 722164 w 950274"/>
                  <a:gd name="connsiteY10" fmla="*/ 17192 h 714680"/>
                  <a:gd name="connsiteX11" fmla="*/ 690237 w 950274"/>
                  <a:gd name="connsiteY11" fmla="*/ 34383 h 714680"/>
                  <a:gd name="connsiteX12" fmla="*/ 687781 w 950274"/>
                  <a:gd name="connsiteY12" fmla="*/ 29471 h 714680"/>
                  <a:gd name="connsiteX13" fmla="*/ 700061 w 950274"/>
                  <a:gd name="connsiteY13" fmla="*/ 0 h 714680"/>
                  <a:gd name="connsiteX14" fmla="*/ 557616 w 950274"/>
                  <a:gd name="connsiteY14" fmla="*/ 88414 h 714680"/>
                  <a:gd name="connsiteX15" fmla="*/ 552704 w 950274"/>
                  <a:gd name="connsiteY15" fmla="*/ 85958 h 714680"/>
                  <a:gd name="connsiteX16" fmla="*/ 567440 w 950274"/>
                  <a:gd name="connsiteY16" fmla="*/ 9824 h 714680"/>
                  <a:gd name="connsiteX17" fmla="*/ 309566 w 950274"/>
                  <a:gd name="connsiteY17" fmla="*/ 147357 h 714680"/>
                  <a:gd name="connsiteX18" fmla="*/ 307110 w 950274"/>
                  <a:gd name="connsiteY18" fmla="*/ 142445 h 714680"/>
                  <a:gd name="connsiteX19" fmla="*/ 370964 w 950274"/>
                  <a:gd name="connsiteY19" fmla="*/ 93326 h 714680"/>
                  <a:gd name="connsiteX20" fmla="*/ 312021 w 950274"/>
                  <a:gd name="connsiteY20" fmla="*/ 100694 h 714680"/>
                  <a:gd name="connsiteX21" fmla="*/ 243255 w 950274"/>
                  <a:gd name="connsiteY21" fmla="*/ 120341 h 714680"/>
                  <a:gd name="connsiteX22" fmla="*/ 167121 w 950274"/>
                  <a:gd name="connsiteY22" fmla="*/ 152269 h 714680"/>
                  <a:gd name="connsiteX23" fmla="*/ 167121 w 950274"/>
                  <a:gd name="connsiteY23" fmla="*/ 154725 h 714680"/>
                  <a:gd name="connsiteX24" fmla="*/ 105722 w 950274"/>
                  <a:gd name="connsiteY24" fmla="*/ 213667 h 714680"/>
                  <a:gd name="connsiteX25" fmla="*/ 100810 w 950274"/>
                  <a:gd name="connsiteY25" fmla="*/ 211211 h 714680"/>
                  <a:gd name="connsiteX26" fmla="*/ 100810 w 950274"/>
                  <a:gd name="connsiteY26" fmla="*/ 186652 h 714680"/>
                  <a:gd name="connsiteX27" fmla="*/ 5028 w 950274"/>
                  <a:gd name="connsiteY27" fmla="*/ 302081 h 714680"/>
                  <a:gd name="connsiteX28" fmla="*/ 9940 w 950274"/>
                  <a:gd name="connsiteY28" fmla="*/ 392951 h 714680"/>
                  <a:gd name="connsiteX29" fmla="*/ 56603 w 950274"/>
                  <a:gd name="connsiteY29" fmla="*/ 464174 h 714680"/>
                  <a:gd name="connsiteX30" fmla="*/ 54147 w 950274"/>
                  <a:gd name="connsiteY30" fmla="*/ 469086 h 714680"/>
                  <a:gd name="connsiteX31" fmla="*/ 24676 w 950274"/>
                  <a:gd name="connsiteY31" fmla="*/ 454350 h 714680"/>
                  <a:gd name="connsiteX32" fmla="*/ 5028 w 950274"/>
                  <a:gd name="connsiteY32" fmla="*/ 454350 h 714680"/>
                  <a:gd name="connsiteX33" fmla="*/ 116 w 950274"/>
                  <a:gd name="connsiteY33" fmla="*/ 508381 h 714680"/>
                  <a:gd name="connsiteX34" fmla="*/ 17308 w 950274"/>
                  <a:gd name="connsiteY34" fmla="*/ 574691 h 714680"/>
                  <a:gd name="connsiteX35" fmla="*/ 39411 w 950274"/>
                  <a:gd name="connsiteY35" fmla="*/ 604163 h 714680"/>
                  <a:gd name="connsiteX36" fmla="*/ 46779 w 950274"/>
                  <a:gd name="connsiteY36" fmla="*/ 611530 h 714680"/>
                  <a:gd name="connsiteX37" fmla="*/ 63971 w 950274"/>
                  <a:gd name="connsiteY37" fmla="*/ 616442 h 714680"/>
                  <a:gd name="connsiteX38" fmla="*/ 61515 w 950274"/>
                  <a:gd name="connsiteY38" fmla="*/ 555044 h 714680"/>
                  <a:gd name="connsiteX39" fmla="*/ 122914 w 950274"/>
                  <a:gd name="connsiteY39" fmla="*/ 626266 h 714680"/>
                  <a:gd name="connsiteX40" fmla="*/ 277638 w 950274"/>
                  <a:gd name="connsiteY40" fmla="*/ 645914 h 714680"/>
                  <a:gd name="connsiteX41" fmla="*/ 432363 w 950274"/>
                  <a:gd name="connsiteY41" fmla="*/ 682753 h 714680"/>
                  <a:gd name="connsiteX42" fmla="*/ 584632 w 950274"/>
                  <a:gd name="connsiteY42" fmla="*/ 695033 h 714680"/>
                  <a:gd name="connsiteX43" fmla="*/ 736900 w 950274"/>
                  <a:gd name="connsiteY43" fmla="*/ 675385 h 714680"/>
                  <a:gd name="connsiteX44" fmla="*/ 704973 w 950274"/>
                  <a:gd name="connsiteY44" fmla="*/ 702400 h 714680"/>
                  <a:gd name="connsiteX45" fmla="*/ 832682 w 950274"/>
                  <a:gd name="connsiteY45" fmla="*/ 670473 h 714680"/>
                  <a:gd name="connsiteX46" fmla="*/ 842506 w 950274"/>
                  <a:gd name="connsiteY46" fmla="*/ 714680 h 714680"/>
                  <a:gd name="connsiteX47" fmla="*/ 842506 w 950274"/>
                  <a:gd name="connsiteY47" fmla="*/ 702400 h 714680"/>
                  <a:gd name="connsiteX48" fmla="*/ 857241 w 950274"/>
                  <a:gd name="connsiteY48" fmla="*/ 660649 h 714680"/>
                  <a:gd name="connsiteX49" fmla="*/ 881801 w 950274"/>
                  <a:gd name="connsiteY49" fmla="*/ 628722 h 714680"/>
                  <a:gd name="connsiteX50" fmla="*/ 844962 w 950274"/>
                  <a:gd name="connsiteY50" fmla="*/ 621354 h 714680"/>
                  <a:gd name="connsiteX51" fmla="*/ 867065 w 950274"/>
                  <a:gd name="connsiteY51" fmla="*/ 542764 h 714680"/>
                  <a:gd name="connsiteX52" fmla="*/ 898993 w 950274"/>
                  <a:gd name="connsiteY52" fmla="*/ 501013 h 714680"/>
                  <a:gd name="connsiteX53" fmla="*/ 938288 w 950274"/>
                  <a:gd name="connsiteY53" fmla="*/ 461718 h 714680"/>
                  <a:gd name="connsiteX54" fmla="*/ 930920 w 950274"/>
                  <a:gd name="connsiteY54" fmla="*/ 410143 h 714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950274" h="714680">
                    <a:moveTo>
                      <a:pt x="930920" y="410143"/>
                    </a:moveTo>
                    <a:cubicBezTo>
                      <a:pt x="921096" y="407687"/>
                      <a:pt x="911272" y="405231"/>
                      <a:pt x="903904" y="395407"/>
                    </a:cubicBezTo>
                    <a:cubicBezTo>
                      <a:pt x="901448" y="392951"/>
                      <a:pt x="903904" y="390495"/>
                      <a:pt x="906360" y="390495"/>
                    </a:cubicBezTo>
                    <a:cubicBezTo>
                      <a:pt x="948111" y="316817"/>
                      <a:pt x="867065" y="255418"/>
                      <a:pt x="827770" y="201388"/>
                    </a:cubicBezTo>
                    <a:cubicBezTo>
                      <a:pt x="825314" y="198932"/>
                      <a:pt x="825314" y="196476"/>
                      <a:pt x="822858" y="194020"/>
                    </a:cubicBezTo>
                    <a:cubicBezTo>
                      <a:pt x="805667" y="174372"/>
                      <a:pt x="793387" y="149813"/>
                      <a:pt x="783563" y="122797"/>
                    </a:cubicBezTo>
                    <a:cubicBezTo>
                      <a:pt x="773739" y="93326"/>
                      <a:pt x="763916" y="56487"/>
                      <a:pt x="766371" y="22104"/>
                    </a:cubicBezTo>
                    <a:cubicBezTo>
                      <a:pt x="759004" y="34383"/>
                      <a:pt x="751636" y="46663"/>
                      <a:pt x="746724" y="58943"/>
                    </a:cubicBezTo>
                    <a:cubicBezTo>
                      <a:pt x="741812" y="73678"/>
                      <a:pt x="734444" y="88414"/>
                      <a:pt x="724620" y="98238"/>
                    </a:cubicBezTo>
                    <a:cubicBezTo>
                      <a:pt x="722164" y="100694"/>
                      <a:pt x="719709" y="100694"/>
                      <a:pt x="719709" y="98238"/>
                    </a:cubicBezTo>
                    <a:cubicBezTo>
                      <a:pt x="717253" y="71222"/>
                      <a:pt x="719709" y="44207"/>
                      <a:pt x="722164" y="17192"/>
                    </a:cubicBezTo>
                    <a:cubicBezTo>
                      <a:pt x="712341" y="24559"/>
                      <a:pt x="702517" y="31927"/>
                      <a:pt x="690237" y="34383"/>
                    </a:cubicBezTo>
                    <a:cubicBezTo>
                      <a:pt x="687781" y="34383"/>
                      <a:pt x="685325" y="31927"/>
                      <a:pt x="687781" y="29471"/>
                    </a:cubicBezTo>
                    <a:cubicBezTo>
                      <a:pt x="692693" y="19648"/>
                      <a:pt x="697605" y="9824"/>
                      <a:pt x="700061" y="0"/>
                    </a:cubicBezTo>
                    <a:cubicBezTo>
                      <a:pt x="658310" y="36839"/>
                      <a:pt x="611647" y="71222"/>
                      <a:pt x="557616" y="88414"/>
                    </a:cubicBezTo>
                    <a:cubicBezTo>
                      <a:pt x="555160" y="88414"/>
                      <a:pt x="552704" y="88414"/>
                      <a:pt x="552704" y="85958"/>
                    </a:cubicBezTo>
                    <a:cubicBezTo>
                      <a:pt x="557616" y="61399"/>
                      <a:pt x="564984" y="34383"/>
                      <a:pt x="567440" y="9824"/>
                    </a:cubicBezTo>
                    <a:cubicBezTo>
                      <a:pt x="488850" y="71222"/>
                      <a:pt x="410259" y="137533"/>
                      <a:pt x="309566" y="147357"/>
                    </a:cubicBezTo>
                    <a:cubicBezTo>
                      <a:pt x="307110" y="147357"/>
                      <a:pt x="304654" y="144901"/>
                      <a:pt x="307110" y="142445"/>
                    </a:cubicBezTo>
                    <a:cubicBezTo>
                      <a:pt x="319389" y="117885"/>
                      <a:pt x="348861" y="108062"/>
                      <a:pt x="370964" y="93326"/>
                    </a:cubicBezTo>
                    <a:cubicBezTo>
                      <a:pt x="351317" y="93326"/>
                      <a:pt x="331669" y="95782"/>
                      <a:pt x="312021" y="100694"/>
                    </a:cubicBezTo>
                    <a:cubicBezTo>
                      <a:pt x="289918" y="105606"/>
                      <a:pt x="265359" y="110518"/>
                      <a:pt x="243255" y="120341"/>
                    </a:cubicBezTo>
                    <a:cubicBezTo>
                      <a:pt x="218696" y="130165"/>
                      <a:pt x="191680" y="139989"/>
                      <a:pt x="167121" y="152269"/>
                    </a:cubicBezTo>
                    <a:cubicBezTo>
                      <a:pt x="167121" y="152269"/>
                      <a:pt x="167121" y="154725"/>
                      <a:pt x="167121" y="154725"/>
                    </a:cubicBezTo>
                    <a:cubicBezTo>
                      <a:pt x="145017" y="171916"/>
                      <a:pt x="125370" y="191564"/>
                      <a:pt x="105722" y="213667"/>
                    </a:cubicBezTo>
                    <a:cubicBezTo>
                      <a:pt x="103266" y="216123"/>
                      <a:pt x="100810" y="213667"/>
                      <a:pt x="100810" y="211211"/>
                    </a:cubicBezTo>
                    <a:cubicBezTo>
                      <a:pt x="100810" y="203843"/>
                      <a:pt x="100810" y="196476"/>
                      <a:pt x="100810" y="186652"/>
                    </a:cubicBezTo>
                    <a:cubicBezTo>
                      <a:pt x="56603" y="208755"/>
                      <a:pt x="17308" y="250506"/>
                      <a:pt x="5028" y="302081"/>
                    </a:cubicBezTo>
                    <a:cubicBezTo>
                      <a:pt x="-2340" y="331553"/>
                      <a:pt x="-2340" y="363480"/>
                      <a:pt x="9940" y="392951"/>
                    </a:cubicBezTo>
                    <a:cubicBezTo>
                      <a:pt x="19764" y="419967"/>
                      <a:pt x="39411" y="442070"/>
                      <a:pt x="56603" y="464174"/>
                    </a:cubicBezTo>
                    <a:cubicBezTo>
                      <a:pt x="59059" y="466630"/>
                      <a:pt x="56603" y="469086"/>
                      <a:pt x="54147" y="469086"/>
                    </a:cubicBezTo>
                    <a:cubicBezTo>
                      <a:pt x="44323" y="466630"/>
                      <a:pt x="34500" y="461718"/>
                      <a:pt x="24676" y="454350"/>
                    </a:cubicBezTo>
                    <a:cubicBezTo>
                      <a:pt x="17308" y="446982"/>
                      <a:pt x="7484" y="439614"/>
                      <a:pt x="5028" y="454350"/>
                    </a:cubicBezTo>
                    <a:cubicBezTo>
                      <a:pt x="116" y="471542"/>
                      <a:pt x="116" y="491189"/>
                      <a:pt x="116" y="508381"/>
                    </a:cubicBezTo>
                    <a:cubicBezTo>
                      <a:pt x="116" y="530484"/>
                      <a:pt x="5028" y="555044"/>
                      <a:pt x="17308" y="574691"/>
                    </a:cubicBezTo>
                    <a:cubicBezTo>
                      <a:pt x="24676" y="584515"/>
                      <a:pt x="32044" y="594339"/>
                      <a:pt x="39411" y="604163"/>
                    </a:cubicBezTo>
                    <a:cubicBezTo>
                      <a:pt x="41867" y="606619"/>
                      <a:pt x="44323" y="609074"/>
                      <a:pt x="46779" y="611530"/>
                    </a:cubicBezTo>
                    <a:cubicBezTo>
                      <a:pt x="56603" y="616442"/>
                      <a:pt x="63971" y="616442"/>
                      <a:pt x="63971" y="616442"/>
                    </a:cubicBezTo>
                    <a:cubicBezTo>
                      <a:pt x="63971" y="616442"/>
                      <a:pt x="51691" y="577147"/>
                      <a:pt x="61515" y="555044"/>
                    </a:cubicBezTo>
                    <a:cubicBezTo>
                      <a:pt x="61515" y="555044"/>
                      <a:pt x="54147" y="604163"/>
                      <a:pt x="122914" y="626266"/>
                    </a:cubicBezTo>
                    <a:cubicBezTo>
                      <a:pt x="191680" y="648370"/>
                      <a:pt x="213784" y="623810"/>
                      <a:pt x="277638" y="645914"/>
                    </a:cubicBezTo>
                    <a:cubicBezTo>
                      <a:pt x="341493" y="668017"/>
                      <a:pt x="390612" y="682753"/>
                      <a:pt x="432363" y="682753"/>
                    </a:cubicBezTo>
                    <a:cubicBezTo>
                      <a:pt x="476570" y="682753"/>
                      <a:pt x="528145" y="675385"/>
                      <a:pt x="584632" y="695033"/>
                    </a:cubicBezTo>
                    <a:cubicBezTo>
                      <a:pt x="641118" y="714680"/>
                      <a:pt x="717253" y="687665"/>
                      <a:pt x="736900" y="675385"/>
                    </a:cubicBezTo>
                    <a:cubicBezTo>
                      <a:pt x="736900" y="675385"/>
                      <a:pt x="717253" y="697489"/>
                      <a:pt x="704973" y="702400"/>
                    </a:cubicBezTo>
                    <a:cubicBezTo>
                      <a:pt x="704973" y="702400"/>
                      <a:pt x="771283" y="724504"/>
                      <a:pt x="832682" y="670473"/>
                    </a:cubicBezTo>
                    <a:cubicBezTo>
                      <a:pt x="832682" y="670473"/>
                      <a:pt x="835138" y="702400"/>
                      <a:pt x="842506" y="714680"/>
                    </a:cubicBezTo>
                    <a:cubicBezTo>
                      <a:pt x="842506" y="709768"/>
                      <a:pt x="842506" y="704856"/>
                      <a:pt x="842506" y="702400"/>
                    </a:cubicBezTo>
                    <a:cubicBezTo>
                      <a:pt x="844962" y="687665"/>
                      <a:pt x="849874" y="672929"/>
                      <a:pt x="857241" y="660649"/>
                    </a:cubicBezTo>
                    <a:cubicBezTo>
                      <a:pt x="864609" y="650826"/>
                      <a:pt x="876889" y="641002"/>
                      <a:pt x="881801" y="628722"/>
                    </a:cubicBezTo>
                    <a:cubicBezTo>
                      <a:pt x="867065" y="631178"/>
                      <a:pt x="844962" y="645914"/>
                      <a:pt x="844962" y="621354"/>
                    </a:cubicBezTo>
                    <a:cubicBezTo>
                      <a:pt x="844962" y="594339"/>
                      <a:pt x="854786" y="564867"/>
                      <a:pt x="867065" y="542764"/>
                    </a:cubicBezTo>
                    <a:cubicBezTo>
                      <a:pt x="874433" y="528028"/>
                      <a:pt x="886713" y="510837"/>
                      <a:pt x="898993" y="501013"/>
                    </a:cubicBezTo>
                    <a:cubicBezTo>
                      <a:pt x="913728" y="488733"/>
                      <a:pt x="928464" y="478909"/>
                      <a:pt x="938288" y="461718"/>
                    </a:cubicBezTo>
                    <a:cubicBezTo>
                      <a:pt x="953023" y="446982"/>
                      <a:pt x="957935" y="417511"/>
                      <a:pt x="930920" y="410143"/>
                    </a:cubicBezTo>
                    <a:close/>
                  </a:path>
                </a:pathLst>
              </a:custGeom>
              <a:solidFill>
                <a:srgbClr val="D4AC7A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174" name="Graphic 3597">
                <a:extLst>
                  <a:ext uri="{FF2B5EF4-FFF2-40B4-BE49-F238E27FC236}">
                    <a16:creationId xmlns:a16="http://schemas.microsoft.com/office/drawing/2014/main" id="{A51DD385-047F-47F3-84F7-B3C048007C4E}"/>
                  </a:ext>
                </a:extLst>
              </p:cNvPr>
              <p:cNvGrpSpPr/>
              <p:nvPr/>
            </p:nvGrpSpPr>
            <p:grpSpPr>
              <a:xfrm>
                <a:off x="4907131" y="3959236"/>
                <a:ext cx="1173223" cy="908669"/>
                <a:chOff x="4907131" y="3959236"/>
                <a:chExt cx="1173223" cy="908669"/>
              </a:xfrm>
              <a:solidFill>
                <a:srgbClr val="D4AC7A"/>
              </a:solidFill>
            </p:grpSpPr>
            <p:sp>
              <p:nvSpPr>
                <p:cNvPr id="4175" name="Freeform: Shape 4174">
                  <a:extLst>
                    <a:ext uri="{FF2B5EF4-FFF2-40B4-BE49-F238E27FC236}">
                      <a16:creationId xmlns:a16="http://schemas.microsoft.com/office/drawing/2014/main" id="{3BF3D6AB-667D-40B3-8829-BA455C48DDDF}"/>
                    </a:ext>
                  </a:extLst>
                </p:cNvPr>
                <p:cNvSpPr/>
                <p:nvPr/>
              </p:nvSpPr>
              <p:spPr>
                <a:xfrm>
                  <a:off x="5956724" y="4189890"/>
                  <a:ext cx="82751" cy="420141"/>
                </a:xfrm>
                <a:custGeom>
                  <a:avLst/>
                  <a:gdLst>
                    <a:gd name="connsiteX0" fmla="*/ 82064 w 82751"/>
                    <a:gd name="connsiteY0" fmla="*/ 416072 h 420141"/>
                    <a:gd name="connsiteX1" fmla="*/ 72240 w 82751"/>
                    <a:gd name="connsiteY1" fmla="*/ 192581 h 420141"/>
                    <a:gd name="connsiteX2" fmla="*/ 3473 w 82751"/>
                    <a:gd name="connsiteY2" fmla="*/ 1017 h 420141"/>
                    <a:gd name="connsiteX3" fmla="*/ 1017 w 82751"/>
                    <a:gd name="connsiteY3" fmla="*/ 3473 h 420141"/>
                    <a:gd name="connsiteX4" fmla="*/ 57504 w 82751"/>
                    <a:gd name="connsiteY4" fmla="*/ 226964 h 420141"/>
                    <a:gd name="connsiteX5" fmla="*/ 79608 w 82751"/>
                    <a:gd name="connsiteY5" fmla="*/ 418528 h 420141"/>
                    <a:gd name="connsiteX6" fmla="*/ 82064 w 82751"/>
                    <a:gd name="connsiteY6" fmla="*/ 416072 h 4201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2751" h="420141">
                      <a:moveTo>
                        <a:pt x="82064" y="416072"/>
                      </a:moveTo>
                      <a:cubicBezTo>
                        <a:pt x="55048" y="344850"/>
                        <a:pt x="74696" y="266259"/>
                        <a:pt x="72240" y="192581"/>
                      </a:cubicBezTo>
                      <a:cubicBezTo>
                        <a:pt x="69784" y="116447"/>
                        <a:pt x="55048" y="57504"/>
                        <a:pt x="3473" y="1017"/>
                      </a:cubicBezTo>
                      <a:cubicBezTo>
                        <a:pt x="1017" y="-1439"/>
                        <a:pt x="-1439" y="1017"/>
                        <a:pt x="1017" y="3473"/>
                      </a:cubicBezTo>
                      <a:cubicBezTo>
                        <a:pt x="52592" y="72240"/>
                        <a:pt x="57504" y="143462"/>
                        <a:pt x="57504" y="226964"/>
                      </a:cubicBezTo>
                      <a:cubicBezTo>
                        <a:pt x="57504" y="290819"/>
                        <a:pt x="50136" y="362041"/>
                        <a:pt x="79608" y="418528"/>
                      </a:cubicBezTo>
                      <a:cubicBezTo>
                        <a:pt x="79608" y="420984"/>
                        <a:pt x="84519" y="420984"/>
                        <a:pt x="82064" y="416072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76" name="Freeform: Shape 4175">
                  <a:extLst>
                    <a:ext uri="{FF2B5EF4-FFF2-40B4-BE49-F238E27FC236}">
                      <a16:creationId xmlns:a16="http://schemas.microsoft.com/office/drawing/2014/main" id="{51B8F94E-30A3-4294-B6A8-10129127380D}"/>
                    </a:ext>
                  </a:extLst>
                </p:cNvPr>
                <p:cNvSpPr/>
                <p:nvPr/>
              </p:nvSpPr>
              <p:spPr>
                <a:xfrm>
                  <a:off x="5351476" y="3959236"/>
                  <a:ext cx="422167" cy="65160"/>
                </a:xfrm>
                <a:custGeom>
                  <a:avLst/>
                  <a:gdLst>
                    <a:gd name="connsiteX0" fmla="*/ 419612 w 422167"/>
                    <a:gd name="connsiteY0" fmla="*/ 57299 h 65160"/>
                    <a:gd name="connsiteX1" fmla="*/ 242784 w 422167"/>
                    <a:gd name="connsiteY1" fmla="*/ 812 h 65160"/>
                    <a:gd name="connsiteX2" fmla="*/ 2102 w 422167"/>
                    <a:gd name="connsiteY2" fmla="*/ 45019 h 65160"/>
                    <a:gd name="connsiteX3" fmla="*/ 4558 w 422167"/>
                    <a:gd name="connsiteY3" fmla="*/ 49931 h 65160"/>
                    <a:gd name="connsiteX4" fmla="*/ 225593 w 422167"/>
                    <a:gd name="connsiteY4" fmla="*/ 18004 h 65160"/>
                    <a:gd name="connsiteX5" fmla="*/ 333654 w 422167"/>
                    <a:gd name="connsiteY5" fmla="*/ 25371 h 65160"/>
                    <a:gd name="connsiteX6" fmla="*/ 414701 w 422167"/>
                    <a:gd name="connsiteY6" fmla="*/ 64667 h 65160"/>
                    <a:gd name="connsiteX7" fmla="*/ 419612 w 422167"/>
                    <a:gd name="connsiteY7" fmla="*/ 57299 h 651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22167" h="65160">
                      <a:moveTo>
                        <a:pt x="419612" y="57299"/>
                      </a:moveTo>
                      <a:cubicBezTo>
                        <a:pt x="368038" y="13092"/>
                        <a:pt x="309095" y="-4100"/>
                        <a:pt x="242784" y="812"/>
                      </a:cubicBezTo>
                      <a:cubicBezTo>
                        <a:pt x="161738" y="5724"/>
                        <a:pt x="75780" y="13092"/>
                        <a:pt x="2102" y="45019"/>
                      </a:cubicBezTo>
                      <a:cubicBezTo>
                        <a:pt x="-2810" y="47475"/>
                        <a:pt x="2102" y="52387"/>
                        <a:pt x="4558" y="49931"/>
                      </a:cubicBezTo>
                      <a:cubicBezTo>
                        <a:pt x="75780" y="27827"/>
                        <a:pt x="151914" y="22916"/>
                        <a:pt x="225593" y="18004"/>
                      </a:cubicBezTo>
                      <a:cubicBezTo>
                        <a:pt x="259976" y="15548"/>
                        <a:pt x="299271" y="13092"/>
                        <a:pt x="333654" y="25371"/>
                      </a:cubicBezTo>
                      <a:cubicBezTo>
                        <a:pt x="363126" y="35195"/>
                        <a:pt x="387685" y="52387"/>
                        <a:pt x="414701" y="64667"/>
                      </a:cubicBezTo>
                      <a:cubicBezTo>
                        <a:pt x="422068" y="67123"/>
                        <a:pt x="424524" y="59755"/>
                        <a:pt x="419612" y="57299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77" name="Freeform: Shape 4176">
                  <a:extLst>
                    <a:ext uri="{FF2B5EF4-FFF2-40B4-BE49-F238E27FC236}">
                      <a16:creationId xmlns:a16="http://schemas.microsoft.com/office/drawing/2014/main" id="{B8CB981C-65AA-47C3-A338-45D1222EA6F3}"/>
                    </a:ext>
                  </a:extLst>
                </p:cNvPr>
                <p:cNvSpPr/>
                <p:nvPr/>
              </p:nvSpPr>
              <p:spPr>
                <a:xfrm>
                  <a:off x="5784857" y="4021447"/>
                  <a:ext cx="19176" cy="14735"/>
                </a:xfrm>
                <a:custGeom>
                  <a:avLst/>
                  <a:gdLst>
                    <a:gd name="connsiteX0" fmla="*/ 18159 w 19176"/>
                    <a:gd name="connsiteY0" fmla="*/ 7368 h 14735"/>
                    <a:gd name="connsiteX1" fmla="*/ 5879 w 19176"/>
                    <a:gd name="connsiteY1" fmla="*/ 0 h 14735"/>
                    <a:gd name="connsiteX2" fmla="*/ 3423 w 19176"/>
                    <a:gd name="connsiteY2" fmla="*/ 12280 h 14735"/>
                    <a:gd name="connsiteX3" fmla="*/ 8335 w 19176"/>
                    <a:gd name="connsiteY3" fmla="*/ 14736 h 14735"/>
                    <a:gd name="connsiteX4" fmla="*/ 15703 w 19176"/>
                    <a:gd name="connsiteY4" fmla="*/ 14736 h 14735"/>
                    <a:gd name="connsiteX5" fmla="*/ 18159 w 19176"/>
                    <a:gd name="connsiteY5" fmla="*/ 7368 h 147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176" h="14735">
                      <a:moveTo>
                        <a:pt x="18159" y="7368"/>
                      </a:moveTo>
                      <a:cubicBezTo>
                        <a:pt x="15703" y="2456"/>
                        <a:pt x="10791" y="0"/>
                        <a:pt x="5879" y="0"/>
                      </a:cubicBezTo>
                      <a:cubicBezTo>
                        <a:pt x="-1489" y="0"/>
                        <a:pt x="-1489" y="9824"/>
                        <a:pt x="3423" y="12280"/>
                      </a:cubicBezTo>
                      <a:cubicBezTo>
                        <a:pt x="5879" y="12280"/>
                        <a:pt x="5879" y="12280"/>
                        <a:pt x="8335" y="14736"/>
                      </a:cubicBezTo>
                      <a:cubicBezTo>
                        <a:pt x="10791" y="14736"/>
                        <a:pt x="13247" y="14736"/>
                        <a:pt x="15703" y="14736"/>
                      </a:cubicBezTo>
                      <a:cubicBezTo>
                        <a:pt x="18159" y="12280"/>
                        <a:pt x="20615" y="9824"/>
                        <a:pt x="18159" y="7368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78" name="Freeform: Shape 4177">
                  <a:extLst>
                    <a:ext uri="{FF2B5EF4-FFF2-40B4-BE49-F238E27FC236}">
                      <a16:creationId xmlns:a16="http://schemas.microsoft.com/office/drawing/2014/main" id="{264562D1-881B-4DC7-8389-FF00AA2D36FB}"/>
                    </a:ext>
                  </a:extLst>
                </p:cNvPr>
                <p:cNvSpPr/>
                <p:nvPr/>
              </p:nvSpPr>
              <p:spPr>
                <a:xfrm>
                  <a:off x="5373840" y="4067507"/>
                  <a:ext cx="378565" cy="143047"/>
                </a:xfrm>
                <a:custGeom>
                  <a:avLst/>
                  <a:gdLst>
                    <a:gd name="connsiteX0" fmla="*/ 377602 w 378565"/>
                    <a:gd name="connsiteY0" fmla="*/ 30074 h 143047"/>
                    <a:gd name="connsiteX1" fmla="*/ 299011 w 378565"/>
                    <a:gd name="connsiteY1" fmla="*/ 603 h 143047"/>
                    <a:gd name="connsiteX2" fmla="*/ 200774 w 378565"/>
                    <a:gd name="connsiteY2" fmla="*/ 17795 h 143047"/>
                    <a:gd name="connsiteX3" fmla="*/ 117271 w 378565"/>
                    <a:gd name="connsiteY3" fmla="*/ 76737 h 143047"/>
                    <a:gd name="connsiteX4" fmla="*/ 1842 w 378565"/>
                    <a:gd name="connsiteY4" fmla="*/ 138136 h 143047"/>
                    <a:gd name="connsiteX5" fmla="*/ 1842 w 378565"/>
                    <a:gd name="connsiteY5" fmla="*/ 143048 h 143047"/>
                    <a:gd name="connsiteX6" fmla="*/ 154111 w 378565"/>
                    <a:gd name="connsiteY6" fmla="*/ 59546 h 143047"/>
                    <a:gd name="connsiteX7" fmla="*/ 257260 w 378565"/>
                    <a:gd name="connsiteY7" fmla="*/ 15339 h 143047"/>
                    <a:gd name="connsiteX8" fmla="*/ 316203 w 378565"/>
                    <a:gd name="connsiteY8" fmla="*/ 15339 h 143047"/>
                    <a:gd name="connsiteX9" fmla="*/ 372690 w 378565"/>
                    <a:gd name="connsiteY9" fmla="*/ 37442 h 143047"/>
                    <a:gd name="connsiteX10" fmla="*/ 377602 w 378565"/>
                    <a:gd name="connsiteY10" fmla="*/ 30074 h 143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8565" h="143047">
                      <a:moveTo>
                        <a:pt x="377602" y="30074"/>
                      </a:moveTo>
                      <a:cubicBezTo>
                        <a:pt x="350586" y="12883"/>
                        <a:pt x="330939" y="3059"/>
                        <a:pt x="299011" y="603"/>
                      </a:cubicBezTo>
                      <a:cubicBezTo>
                        <a:pt x="264628" y="-1853"/>
                        <a:pt x="232701" y="3059"/>
                        <a:pt x="200774" y="17795"/>
                      </a:cubicBezTo>
                      <a:cubicBezTo>
                        <a:pt x="168846" y="32530"/>
                        <a:pt x="144287" y="54634"/>
                        <a:pt x="117271" y="76737"/>
                      </a:cubicBezTo>
                      <a:cubicBezTo>
                        <a:pt x="82888" y="103753"/>
                        <a:pt x="43593" y="128312"/>
                        <a:pt x="1842" y="138136"/>
                      </a:cubicBezTo>
                      <a:cubicBezTo>
                        <a:pt x="-614" y="138136"/>
                        <a:pt x="-614" y="143048"/>
                        <a:pt x="1842" y="143048"/>
                      </a:cubicBezTo>
                      <a:cubicBezTo>
                        <a:pt x="60785" y="138136"/>
                        <a:pt x="112360" y="96385"/>
                        <a:pt x="154111" y="59546"/>
                      </a:cubicBezTo>
                      <a:cubicBezTo>
                        <a:pt x="181126" y="34986"/>
                        <a:pt x="222877" y="20251"/>
                        <a:pt x="257260" y="15339"/>
                      </a:cubicBezTo>
                      <a:cubicBezTo>
                        <a:pt x="276908" y="12883"/>
                        <a:pt x="296555" y="12883"/>
                        <a:pt x="316203" y="15339"/>
                      </a:cubicBezTo>
                      <a:cubicBezTo>
                        <a:pt x="335851" y="17795"/>
                        <a:pt x="353042" y="30074"/>
                        <a:pt x="372690" y="37442"/>
                      </a:cubicBezTo>
                      <a:cubicBezTo>
                        <a:pt x="377602" y="37442"/>
                        <a:pt x="380058" y="32530"/>
                        <a:pt x="377602" y="30074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79" name="Freeform: Shape 4178">
                  <a:extLst>
                    <a:ext uri="{FF2B5EF4-FFF2-40B4-BE49-F238E27FC236}">
                      <a16:creationId xmlns:a16="http://schemas.microsoft.com/office/drawing/2014/main" id="{0EFBEFDE-931D-43E8-9E47-35D3E18D5860}"/>
                    </a:ext>
                  </a:extLst>
                </p:cNvPr>
                <p:cNvSpPr/>
                <p:nvPr/>
              </p:nvSpPr>
              <p:spPr>
                <a:xfrm>
                  <a:off x="4907131" y="4381379"/>
                  <a:ext cx="114894" cy="188760"/>
                </a:xfrm>
                <a:custGeom>
                  <a:avLst/>
                  <a:gdLst>
                    <a:gd name="connsiteX0" fmla="*/ 109982 w 114894"/>
                    <a:gd name="connsiteY0" fmla="*/ 1092 h 188760"/>
                    <a:gd name="connsiteX1" fmla="*/ 38760 w 114894"/>
                    <a:gd name="connsiteY1" fmla="*/ 57578 h 188760"/>
                    <a:gd name="connsiteX2" fmla="*/ 6833 w 114894"/>
                    <a:gd name="connsiteY2" fmla="*/ 89506 h 188760"/>
                    <a:gd name="connsiteX3" fmla="*/ 33848 w 114894"/>
                    <a:gd name="connsiteY3" fmla="*/ 187743 h 188760"/>
                    <a:gd name="connsiteX4" fmla="*/ 38760 w 114894"/>
                    <a:gd name="connsiteY4" fmla="*/ 185287 h 188760"/>
                    <a:gd name="connsiteX5" fmla="*/ 19112 w 114894"/>
                    <a:gd name="connsiteY5" fmla="*/ 145992 h 188760"/>
                    <a:gd name="connsiteX6" fmla="*/ 41216 w 114894"/>
                    <a:gd name="connsiteY6" fmla="*/ 69858 h 188760"/>
                    <a:gd name="connsiteX7" fmla="*/ 114894 w 114894"/>
                    <a:gd name="connsiteY7" fmla="*/ 1092 h 188760"/>
                    <a:gd name="connsiteX8" fmla="*/ 109982 w 114894"/>
                    <a:gd name="connsiteY8" fmla="*/ 1092 h 1887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4894" h="188760">
                      <a:moveTo>
                        <a:pt x="109982" y="1092"/>
                      </a:moveTo>
                      <a:cubicBezTo>
                        <a:pt x="90335" y="23195"/>
                        <a:pt x="63319" y="42843"/>
                        <a:pt x="38760" y="57578"/>
                      </a:cubicBezTo>
                      <a:cubicBezTo>
                        <a:pt x="26480" y="64946"/>
                        <a:pt x="14201" y="74770"/>
                        <a:pt x="6833" y="89506"/>
                      </a:cubicBezTo>
                      <a:cubicBezTo>
                        <a:pt x="-12815" y="126345"/>
                        <a:pt x="14201" y="158272"/>
                        <a:pt x="33848" y="187743"/>
                      </a:cubicBezTo>
                      <a:cubicBezTo>
                        <a:pt x="36304" y="190199"/>
                        <a:pt x="38760" y="187743"/>
                        <a:pt x="38760" y="185287"/>
                      </a:cubicBezTo>
                      <a:cubicBezTo>
                        <a:pt x="31392" y="173008"/>
                        <a:pt x="26480" y="158272"/>
                        <a:pt x="19112" y="145992"/>
                      </a:cubicBezTo>
                      <a:cubicBezTo>
                        <a:pt x="4377" y="114065"/>
                        <a:pt x="16657" y="91962"/>
                        <a:pt x="41216" y="69858"/>
                      </a:cubicBezTo>
                      <a:cubicBezTo>
                        <a:pt x="65775" y="47754"/>
                        <a:pt x="97703" y="30563"/>
                        <a:pt x="114894" y="1092"/>
                      </a:cubicBezTo>
                      <a:cubicBezTo>
                        <a:pt x="114894" y="1092"/>
                        <a:pt x="112438" y="-1364"/>
                        <a:pt x="109982" y="1092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0" name="Freeform: Shape 4179">
                  <a:extLst>
                    <a:ext uri="{FF2B5EF4-FFF2-40B4-BE49-F238E27FC236}">
                      <a16:creationId xmlns:a16="http://schemas.microsoft.com/office/drawing/2014/main" id="{3CFB9F29-8F22-4160-A850-DDA6FDD395E2}"/>
                    </a:ext>
                  </a:extLst>
                </p:cNvPr>
                <p:cNvSpPr/>
                <p:nvPr/>
              </p:nvSpPr>
              <p:spPr>
                <a:xfrm>
                  <a:off x="5051497" y="4033726"/>
                  <a:ext cx="203229" cy="254804"/>
                </a:xfrm>
                <a:custGeom>
                  <a:avLst/>
                  <a:gdLst>
                    <a:gd name="connsiteX0" fmla="*/ 201388 w 203229"/>
                    <a:gd name="connsiteY0" fmla="*/ 0 h 254804"/>
                    <a:gd name="connsiteX1" fmla="*/ 71222 w 203229"/>
                    <a:gd name="connsiteY1" fmla="*/ 83502 h 254804"/>
                    <a:gd name="connsiteX2" fmla="*/ 0 w 203229"/>
                    <a:gd name="connsiteY2" fmla="*/ 252962 h 254804"/>
                    <a:gd name="connsiteX3" fmla="*/ 2456 w 203229"/>
                    <a:gd name="connsiteY3" fmla="*/ 252962 h 254804"/>
                    <a:gd name="connsiteX4" fmla="*/ 68766 w 203229"/>
                    <a:gd name="connsiteY4" fmla="*/ 105606 h 254804"/>
                    <a:gd name="connsiteX5" fmla="*/ 201388 w 203229"/>
                    <a:gd name="connsiteY5" fmla="*/ 0 h 254804"/>
                    <a:gd name="connsiteX6" fmla="*/ 201388 w 203229"/>
                    <a:gd name="connsiteY6" fmla="*/ 0 h 254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3229" h="254804">
                      <a:moveTo>
                        <a:pt x="201388" y="0"/>
                      </a:moveTo>
                      <a:cubicBezTo>
                        <a:pt x="149813" y="12280"/>
                        <a:pt x="108062" y="44207"/>
                        <a:pt x="71222" y="83502"/>
                      </a:cubicBezTo>
                      <a:cubicBezTo>
                        <a:pt x="24559" y="132621"/>
                        <a:pt x="14736" y="189108"/>
                        <a:pt x="0" y="252962"/>
                      </a:cubicBezTo>
                      <a:cubicBezTo>
                        <a:pt x="0" y="255418"/>
                        <a:pt x="2456" y="255418"/>
                        <a:pt x="2456" y="252962"/>
                      </a:cubicBezTo>
                      <a:cubicBezTo>
                        <a:pt x="22104" y="201388"/>
                        <a:pt x="34383" y="149813"/>
                        <a:pt x="68766" y="105606"/>
                      </a:cubicBezTo>
                      <a:cubicBezTo>
                        <a:pt x="105606" y="58943"/>
                        <a:pt x="152269" y="29471"/>
                        <a:pt x="201388" y="0"/>
                      </a:cubicBezTo>
                      <a:cubicBezTo>
                        <a:pt x="203843" y="2456"/>
                        <a:pt x="203843" y="0"/>
                        <a:pt x="201388" y="0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1" name="Freeform: Shape 4180">
                  <a:extLst>
                    <a:ext uri="{FF2B5EF4-FFF2-40B4-BE49-F238E27FC236}">
                      <a16:creationId xmlns:a16="http://schemas.microsoft.com/office/drawing/2014/main" id="{2EADDC4E-A6D3-47F8-B500-7D4F222AE952}"/>
                    </a:ext>
                  </a:extLst>
                </p:cNvPr>
                <p:cNvSpPr/>
                <p:nvPr/>
              </p:nvSpPr>
              <p:spPr>
                <a:xfrm>
                  <a:off x="5178189" y="4007646"/>
                  <a:ext cx="610761" cy="174454"/>
                </a:xfrm>
                <a:custGeom>
                  <a:avLst/>
                  <a:gdLst>
                    <a:gd name="connsiteX0" fmla="*/ 610092 w 610761"/>
                    <a:gd name="connsiteY0" fmla="*/ 77655 h 174454"/>
                    <a:gd name="connsiteX1" fmla="*/ 479927 w 610761"/>
                    <a:gd name="connsiteY1" fmla="*/ 6433 h 174454"/>
                    <a:gd name="connsiteX2" fmla="*/ 303099 w 610761"/>
                    <a:gd name="connsiteY2" fmla="*/ 11344 h 174454"/>
                    <a:gd name="connsiteX3" fmla="*/ 133638 w 610761"/>
                    <a:gd name="connsiteY3" fmla="*/ 67831 h 174454"/>
                    <a:gd name="connsiteX4" fmla="*/ 62416 w 610761"/>
                    <a:gd name="connsiteY4" fmla="*/ 112038 h 174454"/>
                    <a:gd name="connsiteX5" fmla="*/ 1017 w 610761"/>
                    <a:gd name="connsiteY5" fmla="*/ 170981 h 174454"/>
                    <a:gd name="connsiteX6" fmla="*/ 3473 w 610761"/>
                    <a:gd name="connsiteY6" fmla="*/ 173437 h 174454"/>
                    <a:gd name="connsiteX7" fmla="*/ 45224 w 610761"/>
                    <a:gd name="connsiteY7" fmla="*/ 139054 h 174454"/>
                    <a:gd name="connsiteX8" fmla="*/ 121359 w 610761"/>
                    <a:gd name="connsiteY8" fmla="*/ 89935 h 174454"/>
                    <a:gd name="connsiteX9" fmla="*/ 276083 w 610761"/>
                    <a:gd name="connsiteY9" fmla="*/ 33448 h 174454"/>
                    <a:gd name="connsiteX10" fmla="*/ 605180 w 610761"/>
                    <a:gd name="connsiteY10" fmla="*/ 85023 h 174454"/>
                    <a:gd name="connsiteX11" fmla="*/ 610092 w 610761"/>
                    <a:gd name="connsiteY11" fmla="*/ 77655 h 1744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10761" h="174454">
                      <a:moveTo>
                        <a:pt x="610092" y="77655"/>
                      </a:moveTo>
                      <a:cubicBezTo>
                        <a:pt x="580621" y="30992"/>
                        <a:pt x="531502" y="18712"/>
                        <a:pt x="479927" y="6433"/>
                      </a:cubicBezTo>
                      <a:cubicBezTo>
                        <a:pt x="423440" y="-5847"/>
                        <a:pt x="362041" y="1521"/>
                        <a:pt x="303099" y="11344"/>
                      </a:cubicBezTo>
                      <a:cubicBezTo>
                        <a:pt x="244156" y="21168"/>
                        <a:pt x="187669" y="43272"/>
                        <a:pt x="133638" y="67831"/>
                      </a:cubicBezTo>
                      <a:cubicBezTo>
                        <a:pt x="109079" y="80111"/>
                        <a:pt x="84519" y="94847"/>
                        <a:pt x="62416" y="112038"/>
                      </a:cubicBezTo>
                      <a:cubicBezTo>
                        <a:pt x="37856" y="129230"/>
                        <a:pt x="23121" y="151333"/>
                        <a:pt x="1017" y="170981"/>
                      </a:cubicBezTo>
                      <a:cubicBezTo>
                        <a:pt x="-1439" y="173437"/>
                        <a:pt x="1017" y="175893"/>
                        <a:pt x="3473" y="173437"/>
                      </a:cubicBezTo>
                      <a:cubicBezTo>
                        <a:pt x="18209" y="163613"/>
                        <a:pt x="30489" y="148877"/>
                        <a:pt x="45224" y="139054"/>
                      </a:cubicBezTo>
                      <a:cubicBezTo>
                        <a:pt x="69784" y="121862"/>
                        <a:pt x="94343" y="104670"/>
                        <a:pt x="121359" y="89935"/>
                      </a:cubicBezTo>
                      <a:cubicBezTo>
                        <a:pt x="168022" y="62919"/>
                        <a:pt x="222052" y="45728"/>
                        <a:pt x="276083" y="33448"/>
                      </a:cubicBezTo>
                      <a:cubicBezTo>
                        <a:pt x="379233" y="6433"/>
                        <a:pt x="529046" y="-3391"/>
                        <a:pt x="605180" y="85023"/>
                      </a:cubicBezTo>
                      <a:cubicBezTo>
                        <a:pt x="607636" y="85023"/>
                        <a:pt x="612548" y="80111"/>
                        <a:pt x="610092" y="77655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2" name="Freeform: Shape 4181">
                  <a:extLst>
                    <a:ext uri="{FF2B5EF4-FFF2-40B4-BE49-F238E27FC236}">
                      <a16:creationId xmlns:a16="http://schemas.microsoft.com/office/drawing/2014/main" id="{C1DA17EA-22C8-4F10-A973-7A0273F9CFB5}"/>
                    </a:ext>
                  </a:extLst>
                </p:cNvPr>
                <p:cNvSpPr/>
                <p:nvPr/>
              </p:nvSpPr>
              <p:spPr>
                <a:xfrm>
                  <a:off x="5322265" y="4123505"/>
                  <a:ext cx="317294" cy="187743"/>
                </a:xfrm>
                <a:custGeom>
                  <a:avLst/>
                  <a:gdLst>
                    <a:gd name="connsiteX0" fmla="*/ 316203 w 317294"/>
                    <a:gd name="connsiteY0" fmla="*/ 1092 h 187743"/>
                    <a:gd name="connsiteX1" fmla="*/ 252348 w 317294"/>
                    <a:gd name="connsiteY1" fmla="*/ 62490 h 187743"/>
                    <a:gd name="connsiteX2" fmla="*/ 163934 w 317294"/>
                    <a:gd name="connsiteY2" fmla="*/ 116521 h 187743"/>
                    <a:gd name="connsiteX3" fmla="*/ 1842 w 317294"/>
                    <a:gd name="connsiteY3" fmla="*/ 182831 h 187743"/>
                    <a:gd name="connsiteX4" fmla="*/ 1842 w 317294"/>
                    <a:gd name="connsiteY4" fmla="*/ 187743 h 187743"/>
                    <a:gd name="connsiteX5" fmla="*/ 159023 w 317294"/>
                    <a:gd name="connsiteY5" fmla="*/ 131257 h 187743"/>
                    <a:gd name="connsiteX6" fmla="*/ 316203 w 317294"/>
                    <a:gd name="connsiteY6" fmla="*/ 1092 h 187743"/>
                    <a:gd name="connsiteX7" fmla="*/ 316203 w 317294"/>
                    <a:gd name="connsiteY7" fmla="*/ 1092 h 1877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17294" h="187743">
                      <a:moveTo>
                        <a:pt x="316203" y="1092"/>
                      </a:moveTo>
                      <a:cubicBezTo>
                        <a:pt x="294100" y="20739"/>
                        <a:pt x="274452" y="42843"/>
                        <a:pt x="252348" y="62490"/>
                      </a:cubicBezTo>
                      <a:cubicBezTo>
                        <a:pt x="225333" y="84594"/>
                        <a:pt x="193406" y="99329"/>
                        <a:pt x="163934" y="116521"/>
                      </a:cubicBezTo>
                      <a:cubicBezTo>
                        <a:pt x="114815" y="143536"/>
                        <a:pt x="58329" y="170552"/>
                        <a:pt x="1842" y="182831"/>
                      </a:cubicBezTo>
                      <a:cubicBezTo>
                        <a:pt x="-614" y="182831"/>
                        <a:pt x="-614" y="187743"/>
                        <a:pt x="1842" y="187743"/>
                      </a:cubicBezTo>
                      <a:cubicBezTo>
                        <a:pt x="55873" y="187743"/>
                        <a:pt x="112360" y="153360"/>
                        <a:pt x="159023" y="131257"/>
                      </a:cubicBezTo>
                      <a:cubicBezTo>
                        <a:pt x="222877" y="99329"/>
                        <a:pt x="267084" y="52666"/>
                        <a:pt x="316203" y="1092"/>
                      </a:cubicBezTo>
                      <a:cubicBezTo>
                        <a:pt x="318659" y="1092"/>
                        <a:pt x="316203" y="-1364"/>
                        <a:pt x="316203" y="1092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3" name="Freeform: Shape 4182">
                  <a:extLst>
                    <a:ext uri="{FF2B5EF4-FFF2-40B4-BE49-F238E27FC236}">
                      <a16:creationId xmlns:a16="http://schemas.microsoft.com/office/drawing/2014/main" id="{2239BEED-9C61-4390-BB2E-70322C810003}"/>
                    </a:ext>
                  </a:extLst>
                </p:cNvPr>
                <p:cNvSpPr/>
                <p:nvPr/>
              </p:nvSpPr>
              <p:spPr>
                <a:xfrm>
                  <a:off x="5810384" y="4271953"/>
                  <a:ext cx="90869" cy="142824"/>
                </a:xfrm>
                <a:custGeom>
                  <a:avLst/>
                  <a:gdLst>
                    <a:gd name="connsiteX0" fmla="*/ 90870 w 90869"/>
                    <a:gd name="connsiteY0" fmla="*/ 139989 h 142824"/>
                    <a:gd name="connsiteX1" fmla="*/ 46663 w 90869"/>
                    <a:gd name="connsiteY1" fmla="*/ 81046 h 142824"/>
                    <a:gd name="connsiteX2" fmla="*/ 2456 w 90869"/>
                    <a:gd name="connsiteY2" fmla="*/ 0 h 142824"/>
                    <a:gd name="connsiteX3" fmla="*/ 0 w 90869"/>
                    <a:gd name="connsiteY3" fmla="*/ 0 h 142824"/>
                    <a:gd name="connsiteX4" fmla="*/ 90870 w 90869"/>
                    <a:gd name="connsiteY4" fmla="*/ 139989 h 142824"/>
                    <a:gd name="connsiteX5" fmla="*/ 90870 w 90869"/>
                    <a:gd name="connsiteY5" fmla="*/ 139989 h 1428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0869" h="142824">
                      <a:moveTo>
                        <a:pt x="90870" y="139989"/>
                      </a:moveTo>
                      <a:cubicBezTo>
                        <a:pt x="76134" y="120341"/>
                        <a:pt x="58943" y="100694"/>
                        <a:pt x="46663" y="81046"/>
                      </a:cubicBezTo>
                      <a:cubicBezTo>
                        <a:pt x="29471" y="54031"/>
                        <a:pt x="17192" y="27015"/>
                        <a:pt x="2456" y="0"/>
                      </a:cubicBezTo>
                      <a:cubicBezTo>
                        <a:pt x="2456" y="0"/>
                        <a:pt x="0" y="0"/>
                        <a:pt x="0" y="0"/>
                      </a:cubicBezTo>
                      <a:cubicBezTo>
                        <a:pt x="19648" y="56487"/>
                        <a:pt x="44207" y="103150"/>
                        <a:pt x="90870" y="139989"/>
                      </a:cubicBezTo>
                      <a:cubicBezTo>
                        <a:pt x="88414" y="144901"/>
                        <a:pt x="90870" y="142445"/>
                        <a:pt x="90870" y="139989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4" name="Freeform: Shape 4183">
                  <a:extLst>
                    <a:ext uri="{FF2B5EF4-FFF2-40B4-BE49-F238E27FC236}">
                      <a16:creationId xmlns:a16="http://schemas.microsoft.com/office/drawing/2014/main" id="{58E904C7-D581-4EF1-9711-759ABB3D493F}"/>
                    </a:ext>
                  </a:extLst>
                </p:cNvPr>
                <p:cNvSpPr/>
                <p:nvPr/>
              </p:nvSpPr>
              <p:spPr>
                <a:xfrm>
                  <a:off x="5833926" y="4198275"/>
                  <a:ext cx="123814" cy="250506"/>
                </a:xfrm>
                <a:custGeom>
                  <a:avLst/>
                  <a:gdLst>
                    <a:gd name="connsiteX0" fmla="*/ 74696 w 123814"/>
                    <a:gd name="connsiteY0" fmla="*/ 103150 h 250506"/>
                    <a:gd name="connsiteX1" fmla="*/ 3473 w 123814"/>
                    <a:gd name="connsiteY1" fmla="*/ 0 h 250506"/>
                    <a:gd name="connsiteX2" fmla="*/ 1017 w 123814"/>
                    <a:gd name="connsiteY2" fmla="*/ 4912 h 250506"/>
                    <a:gd name="connsiteX3" fmla="*/ 74696 w 123814"/>
                    <a:gd name="connsiteY3" fmla="*/ 127709 h 250506"/>
                    <a:gd name="connsiteX4" fmla="*/ 121359 w 123814"/>
                    <a:gd name="connsiteY4" fmla="*/ 250506 h 250506"/>
                    <a:gd name="connsiteX5" fmla="*/ 123815 w 123814"/>
                    <a:gd name="connsiteY5" fmla="*/ 250506 h 250506"/>
                    <a:gd name="connsiteX6" fmla="*/ 74696 w 123814"/>
                    <a:gd name="connsiteY6" fmla="*/ 103150 h 2505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3814" h="250506">
                      <a:moveTo>
                        <a:pt x="74696" y="103150"/>
                      </a:moveTo>
                      <a:cubicBezTo>
                        <a:pt x="57504" y="66311"/>
                        <a:pt x="42768" y="19648"/>
                        <a:pt x="3473" y="0"/>
                      </a:cubicBezTo>
                      <a:cubicBezTo>
                        <a:pt x="1017" y="0"/>
                        <a:pt x="-1439" y="2456"/>
                        <a:pt x="1017" y="4912"/>
                      </a:cubicBezTo>
                      <a:cubicBezTo>
                        <a:pt x="37857" y="31927"/>
                        <a:pt x="55048" y="85958"/>
                        <a:pt x="74696" y="127709"/>
                      </a:cubicBezTo>
                      <a:cubicBezTo>
                        <a:pt x="94343" y="167004"/>
                        <a:pt x="106623" y="208755"/>
                        <a:pt x="121359" y="250506"/>
                      </a:cubicBezTo>
                      <a:cubicBezTo>
                        <a:pt x="121359" y="250506"/>
                        <a:pt x="123815" y="250506"/>
                        <a:pt x="123815" y="250506"/>
                      </a:cubicBezTo>
                      <a:cubicBezTo>
                        <a:pt x="111535" y="201388"/>
                        <a:pt x="96799" y="149813"/>
                        <a:pt x="74696" y="103150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5" name="Freeform: Shape 4184">
                  <a:extLst>
                    <a:ext uri="{FF2B5EF4-FFF2-40B4-BE49-F238E27FC236}">
                      <a16:creationId xmlns:a16="http://schemas.microsoft.com/office/drawing/2014/main" id="{9E315024-512E-4458-ABE6-81684FCDD82F}"/>
                    </a:ext>
                  </a:extLst>
                </p:cNvPr>
                <p:cNvSpPr/>
                <p:nvPr/>
              </p:nvSpPr>
              <p:spPr>
                <a:xfrm>
                  <a:off x="6005038" y="4668799"/>
                  <a:ext cx="75316" cy="181318"/>
                </a:xfrm>
                <a:custGeom>
                  <a:avLst/>
                  <a:gdLst>
                    <a:gd name="connsiteX0" fmla="*/ 53396 w 75316"/>
                    <a:gd name="connsiteY0" fmla="*/ 1017 h 181318"/>
                    <a:gd name="connsiteX1" fmla="*/ 50940 w 75316"/>
                    <a:gd name="connsiteY1" fmla="*/ 3473 h 181318"/>
                    <a:gd name="connsiteX2" fmla="*/ 48484 w 75316"/>
                    <a:gd name="connsiteY2" fmla="*/ 67328 h 181318"/>
                    <a:gd name="connsiteX3" fmla="*/ 9189 w 75316"/>
                    <a:gd name="connsiteY3" fmla="*/ 96799 h 181318"/>
                    <a:gd name="connsiteX4" fmla="*/ 26381 w 75316"/>
                    <a:gd name="connsiteY4" fmla="*/ 180301 h 181318"/>
                    <a:gd name="connsiteX5" fmla="*/ 28837 w 75316"/>
                    <a:gd name="connsiteY5" fmla="*/ 177845 h 181318"/>
                    <a:gd name="connsiteX6" fmla="*/ 38661 w 75316"/>
                    <a:gd name="connsiteY6" fmla="*/ 86975 h 181318"/>
                    <a:gd name="connsiteX7" fmla="*/ 68132 w 75316"/>
                    <a:gd name="connsiteY7" fmla="*/ 62416 h 181318"/>
                    <a:gd name="connsiteX8" fmla="*/ 53396 w 75316"/>
                    <a:gd name="connsiteY8" fmla="*/ 1017 h 181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5316" h="181318">
                      <a:moveTo>
                        <a:pt x="53396" y="1017"/>
                      </a:moveTo>
                      <a:cubicBezTo>
                        <a:pt x="53396" y="-1439"/>
                        <a:pt x="50940" y="1017"/>
                        <a:pt x="50940" y="3473"/>
                      </a:cubicBezTo>
                      <a:cubicBezTo>
                        <a:pt x="63220" y="25577"/>
                        <a:pt x="73044" y="45224"/>
                        <a:pt x="48484" y="67328"/>
                      </a:cubicBezTo>
                      <a:cubicBezTo>
                        <a:pt x="36205" y="79608"/>
                        <a:pt x="19013" y="82064"/>
                        <a:pt x="9189" y="96799"/>
                      </a:cubicBezTo>
                      <a:cubicBezTo>
                        <a:pt x="-10458" y="123815"/>
                        <a:pt x="4277" y="160654"/>
                        <a:pt x="26381" y="180301"/>
                      </a:cubicBezTo>
                      <a:cubicBezTo>
                        <a:pt x="28837" y="182757"/>
                        <a:pt x="28837" y="180301"/>
                        <a:pt x="28837" y="177845"/>
                      </a:cubicBezTo>
                      <a:cubicBezTo>
                        <a:pt x="4277" y="145918"/>
                        <a:pt x="1821" y="106623"/>
                        <a:pt x="38661" y="86975"/>
                      </a:cubicBezTo>
                      <a:cubicBezTo>
                        <a:pt x="50940" y="79608"/>
                        <a:pt x="58308" y="72240"/>
                        <a:pt x="68132" y="62416"/>
                      </a:cubicBezTo>
                      <a:cubicBezTo>
                        <a:pt x="85324" y="40312"/>
                        <a:pt x="68132" y="18209"/>
                        <a:pt x="53396" y="1017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6" name="Freeform: Shape 4185">
                  <a:extLst>
                    <a:ext uri="{FF2B5EF4-FFF2-40B4-BE49-F238E27FC236}">
                      <a16:creationId xmlns:a16="http://schemas.microsoft.com/office/drawing/2014/main" id="{B140473A-1DBF-4D82-BF9C-0F6539ED08BD}"/>
                    </a:ext>
                  </a:extLst>
                </p:cNvPr>
                <p:cNvSpPr/>
                <p:nvPr/>
              </p:nvSpPr>
              <p:spPr>
                <a:xfrm>
                  <a:off x="4928605" y="4396189"/>
                  <a:ext cx="118997" cy="316395"/>
                </a:xfrm>
                <a:custGeom>
                  <a:avLst/>
                  <a:gdLst>
                    <a:gd name="connsiteX0" fmla="*/ 117980 w 118997"/>
                    <a:gd name="connsiteY0" fmla="*/ 3473 h 316395"/>
                    <a:gd name="connsiteX1" fmla="*/ 115524 w 118997"/>
                    <a:gd name="connsiteY1" fmla="*/ 1017 h 316395"/>
                    <a:gd name="connsiteX2" fmla="*/ 46758 w 118997"/>
                    <a:gd name="connsiteY2" fmla="*/ 155742 h 316395"/>
                    <a:gd name="connsiteX3" fmla="*/ 34478 w 118997"/>
                    <a:gd name="connsiteY3" fmla="*/ 217140 h 316395"/>
                    <a:gd name="connsiteX4" fmla="*/ 5007 w 118997"/>
                    <a:gd name="connsiteY4" fmla="*/ 249068 h 316395"/>
                    <a:gd name="connsiteX5" fmla="*/ 17287 w 118997"/>
                    <a:gd name="connsiteY5" fmla="*/ 315378 h 316395"/>
                    <a:gd name="connsiteX6" fmla="*/ 22198 w 118997"/>
                    <a:gd name="connsiteY6" fmla="*/ 312922 h 316395"/>
                    <a:gd name="connsiteX7" fmla="*/ 24654 w 118997"/>
                    <a:gd name="connsiteY7" fmla="*/ 239244 h 316395"/>
                    <a:gd name="connsiteX8" fmla="*/ 41846 w 118997"/>
                    <a:gd name="connsiteY8" fmla="*/ 222052 h 316395"/>
                    <a:gd name="connsiteX9" fmla="*/ 59038 w 118997"/>
                    <a:gd name="connsiteY9" fmla="*/ 172933 h 316395"/>
                    <a:gd name="connsiteX10" fmla="*/ 51670 w 118997"/>
                    <a:gd name="connsiteY10" fmla="*/ 141006 h 316395"/>
                    <a:gd name="connsiteX11" fmla="*/ 56582 w 118997"/>
                    <a:gd name="connsiteY11" fmla="*/ 72240 h 316395"/>
                    <a:gd name="connsiteX12" fmla="*/ 117980 w 118997"/>
                    <a:gd name="connsiteY12" fmla="*/ 3473 h 316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18997" h="316395">
                      <a:moveTo>
                        <a:pt x="117980" y="3473"/>
                      </a:moveTo>
                      <a:cubicBezTo>
                        <a:pt x="120436" y="1017"/>
                        <a:pt x="117980" y="-1439"/>
                        <a:pt x="115524" y="1017"/>
                      </a:cubicBezTo>
                      <a:cubicBezTo>
                        <a:pt x="61494" y="42768"/>
                        <a:pt x="27110" y="86975"/>
                        <a:pt x="46758" y="155742"/>
                      </a:cubicBezTo>
                      <a:cubicBezTo>
                        <a:pt x="54126" y="177845"/>
                        <a:pt x="46758" y="197493"/>
                        <a:pt x="34478" y="217140"/>
                      </a:cubicBezTo>
                      <a:cubicBezTo>
                        <a:pt x="27110" y="229420"/>
                        <a:pt x="9919" y="236788"/>
                        <a:pt x="5007" y="249068"/>
                      </a:cubicBezTo>
                      <a:cubicBezTo>
                        <a:pt x="-4817" y="273627"/>
                        <a:pt x="95" y="298187"/>
                        <a:pt x="17287" y="315378"/>
                      </a:cubicBezTo>
                      <a:cubicBezTo>
                        <a:pt x="19743" y="317834"/>
                        <a:pt x="22198" y="315378"/>
                        <a:pt x="22198" y="312922"/>
                      </a:cubicBezTo>
                      <a:cubicBezTo>
                        <a:pt x="5007" y="290819"/>
                        <a:pt x="95" y="263803"/>
                        <a:pt x="24654" y="239244"/>
                      </a:cubicBezTo>
                      <a:cubicBezTo>
                        <a:pt x="29566" y="234332"/>
                        <a:pt x="36934" y="229420"/>
                        <a:pt x="41846" y="222052"/>
                      </a:cubicBezTo>
                      <a:cubicBezTo>
                        <a:pt x="51670" y="209773"/>
                        <a:pt x="59038" y="190125"/>
                        <a:pt x="59038" y="172933"/>
                      </a:cubicBezTo>
                      <a:cubicBezTo>
                        <a:pt x="59038" y="160654"/>
                        <a:pt x="56582" y="153286"/>
                        <a:pt x="51670" y="141006"/>
                      </a:cubicBezTo>
                      <a:cubicBezTo>
                        <a:pt x="44302" y="116447"/>
                        <a:pt x="46758" y="96799"/>
                        <a:pt x="56582" y="72240"/>
                      </a:cubicBezTo>
                      <a:cubicBezTo>
                        <a:pt x="68861" y="47680"/>
                        <a:pt x="98333" y="25577"/>
                        <a:pt x="117980" y="3473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7" name="Freeform: Shape 4186">
                  <a:extLst>
                    <a:ext uri="{FF2B5EF4-FFF2-40B4-BE49-F238E27FC236}">
                      <a16:creationId xmlns:a16="http://schemas.microsoft.com/office/drawing/2014/main" id="{188A1CE7-75D4-4247-84C2-B7452D32DCCE}"/>
                    </a:ext>
                  </a:extLst>
                </p:cNvPr>
                <p:cNvSpPr/>
                <p:nvPr/>
              </p:nvSpPr>
              <p:spPr>
                <a:xfrm>
                  <a:off x="4995125" y="4459219"/>
                  <a:ext cx="57335" cy="160039"/>
                </a:xfrm>
                <a:custGeom>
                  <a:avLst/>
                  <a:gdLst>
                    <a:gd name="connsiteX0" fmla="*/ 56372 w 57335"/>
                    <a:gd name="connsiteY0" fmla="*/ 156567 h 160039"/>
                    <a:gd name="connsiteX1" fmla="*/ 12165 w 57335"/>
                    <a:gd name="connsiteY1" fmla="*/ 1842 h 160039"/>
                    <a:gd name="connsiteX2" fmla="*/ 7253 w 57335"/>
                    <a:gd name="connsiteY2" fmla="*/ 1842 h 160039"/>
                    <a:gd name="connsiteX3" fmla="*/ 51460 w 57335"/>
                    <a:gd name="connsiteY3" fmla="*/ 159022 h 160039"/>
                    <a:gd name="connsiteX4" fmla="*/ 56372 w 57335"/>
                    <a:gd name="connsiteY4" fmla="*/ 156567 h 1600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335" h="160039">
                      <a:moveTo>
                        <a:pt x="56372" y="156567"/>
                      </a:moveTo>
                      <a:cubicBezTo>
                        <a:pt x="19533" y="114815"/>
                        <a:pt x="2341" y="55873"/>
                        <a:pt x="12165" y="1842"/>
                      </a:cubicBezTo>
                      <a:cubicBezTo>
                        <a:pt x="12165" y="-614"/>
                        <a:pt x="9709" y="-614"/>
                        <a:pt x="7253" y="1842"/>
                      </a:cubicBezTo>
                      <a:cubicBezTo>
                        <a:pt x="-12394" y="53417"/>
                        <a:pt x="9709" y="124639"/>
                        <a:pt x="51460" y="159022"/>
                      </a:cubicBezTo>
                      <a:cubicBezTo>
                        <a:pt x="56372" y="161478"/>
                        <a:pt x="58828" y="159022"/>
                        <a:pt x="56372" y="156567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8" name="Freeform: Shape 4187">
                  <a:extLst>
                    <a:ext uri="{FF2B5EF4-FFF2-40B4-BE49-F238E27FC236}">
                      <a16:creationId xmlns:a16="http://schemas.microsoft.com/office/drawing/2014/main" id="{34C48EFC-AA81-4E73-A6DB-BB75117C9EFF}"/>
                    </a:ext>
                  </a:extLst>
                </p:cNvPr>
                <p:cNvSpPr/>
                <p:nvPr/>
              </p:nvSpPr>
              <p:spPr>
                <a:xfrm>
                  <a:off x="5120263" y="4240026"/>
                  <a:ext cx="287345" cy="131182"/>
                </a:xfrm>
                <a:custGeom>
                  <a:avLst/>
                  <a:gdLst>
                    <a:gd name="connsiteX0" fmla="*/ 284890 w 287345"/>
                    <a:gd name="connsiteY0" fmla="*/ 0 h 131182"/>
                    <a:gd name="connsiteX1" fmla="*/ 191564 w 287345"/>
                    <a:gd name="connsiteY1" fmla="*/ 9824 h 131182"/>
                    <a:gd name="connsiteX2" fmla="*/ 108062 w 287345"/>
                    <a:gd name="connsiteY2" fmla="*/ 24559 h 131182"/>
                    <a:gd name="connsiteX3" fmla="*/ 0 w 287345"/>
                    <a:gd name="connsiteY3" fmla="*/ 127709 h 131182"/>
                    <a:gd name="connsiteX4" fmla="*/ 4912 w 287345"/>
                    <a:gd name="connsiteY4" fmla="*/ 130165 h 131182"/>
                    <a:gd name="connsiteX5" fmla="*/ 122797 w 287345"/>
                    <a:gd name="connsiteY5" fmla="*/ 34383 h 131182"/>
                    <a:gd name="connsiteX6" fmla="*/ 206299 w 287345"/>
                    <a:gd name="connsiteY6" fmla="*/ 22104 h 131182"/>
                    <a:gd name="connsiteX7" fmla="*/ 287346 w 287345"/>
                    <a:gd name="connsiteY7" fmla="*/ 4912 h 131182"/>
                    <a:gd name="connsiteX8" fmla="*/ 284890 w 287345"/>
                    <a:gd name="connsiteY8" fmla="*/ 0 h 131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87345" h="131182">
                      <a:moveTo>
                        <a:pt x="284890" y="0"/>
                      </a:moveTo>
                      <a:cubicBezTo>
                        <a:pt x="252962" y="2456"/>
                        <a:pt x="223491" y="7368"/>
                        <a:pt x="191564" y="9824"/>
                      </a:cubicBezTo>
                      <a:cubicBezTo>
                        <a:pt x="162092" y="9824"/>
                        <a:pt x="135077" y="14736"/>
                        <a:pt x="108062" y="24559"/>
                      </a:cubicBezTo>
                      <a:cubicBezTo>
                        <a:pt x="61399" y="41751"/>
                        <a:pt x="19648" y="83502"/>
                        <a:pt x="0" y="127709"/>
                      </a:cubicBezTo>
                      <a:cubicBezTo>
                        <a:pt x="0" y="130165"/>
                        <a:pt x="2456" y="132621"/>
                        <a:pt x="4912" y="130165"/>
                      </a:cubicBezTo>
                      <a:cubicBezTo>
                        <a:pt x="31927" y="85958"/>
                        <a:pt x="76134" y="51575"/>
                        <a:pt x="122797" y="34383"/>
                      </a:cubicBezTo>
                      <a:cubicBezTo>
                        <a:pt x="147357" y="24559"/>
                        <a:pt x="179284" y="24559"/>
                        <a:pt x="206299" y="22104"/>
                      </a:cubicBezTo>
                      <a:cubicBezTo>
                        <a:pt x="233315" y="19648"/>
                        <a:pt x="260330" y="12280"/>
                        <a:pt x="287346" y="4912"/>
                      </a:cubicBezTo>
                      <a:cubicBezTo>
                        <a:pt x="287346" y="4912"/>
                        <a:pt x="287346" y="0"/>
                        <a:pt x="284890" y="0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9" name="Freeform: Shape 4188">
                  <a:extLst>
                    <a:ext uri="{FF2B5EF4-FFF2-40B4-BE49-F238E27FC236}">
                      <a16:creationId xmlns:a16="http://schemas.microsoft.com/office/drawing/2014/main" id="{E71CF4A1-365B-4618-95A8-AE28E76A5EE5}"/>
                    </a:ext>
                  </a:extLst>
                </p:cNvPr>
                <p:cNvSpPr/>
                <p:nvPr/>
              </p:nvSpPr>
              <p:spPr>
                <a:xfrm>
                  <a:off x="5072583" y="4090213"/>
                  <a:ext cx="328675" cy="275065"/>
                </a:xfrm>
                <a:custGeom>
                  <a:avLst/>
                  <a:gdLst>
                    <a:gd name="connsiteX0" fmla="*/ 325202 w 328675"/>
                    <a:gd name="connsiteY0" fmla="*/ 0 h 275065"/>
                    <a:gd name="connsiteX1" fmla="*/ 118903 w 328675"/>
                    <a:gd name="connsiteY1" fmla="*/ 110518 h 275065"/>
                    <a:gd name="connsiteX2" fmla="*/ 1017 w 328675"/>
                    <a:gd name="connsiteY2" fmla="*/ 272610 h 275065"/>
                    <a:gd name="connsiteX3" fmla="*/ 3473 w 328675"/>
                    <a:gd name="connsiteY3" fmla="*/ 275066 h 275065"/>
                    <a:gd name="connsiteX4" fmla="*/ 131182 w 328675"/>
                    <a:gd name="connsiteY4" fmla="*/ 115429 h 275065"/>
                    <a:gd name="connsiteX5" fmla="*/ 327658 w 328675"/>
                    <a:gd name="connsiteY5" fmla="*/ 4912 h 275065"/>
                    <a:gd name="connsiteX6" fmla="*/ 325202 w 328675"/>
                    <a:gd name="connsiteY6" fmla="*/ 0 h 275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8675" h="275065">
                      <a:moveTo>
                        <a:pt x="325202" y="0"/>
                      </a:moveTo>
                      <a:cubicBezTo>
                        <a:pt x="251524" y="27015"/>
                        <a:pt x="187669" y="71222"/>
                        <a:pt x="118903" y="110518"/>
                      </a:cubicBezTo>
                      <a:cubicBezTo>
                        <a:pt x="57504" y="144901"/>
                        <a:pt x="47680" y="223491"/>
                        <a:pt x="1017" y="272610"/>
                      </a:cubicBezTo>
                      <a:cubicBezTo>
                        <a:pt x="-1439" y="275066"/>
                        <a:pt x="1017" y="275066"/>
                        <a:pt x="3473" y="275066"/>
                      </a:cubicBezTo>
                      <a:cubicBezTo>
                        <a:pt x="57504" y="230859"/>
                        <a:pt x="67328" y="152269"/>
                        <a:pt x="131182" y="115429"/>
                      </a:cubicBezTo>
                      <a:cubicBezTo>
                        <a:pt x="195037" y="76134"/>
                        <a:pt x="256436" y="34383"/>
                        <a:pt x="327658" y="4912"/>
                      </a:cubicBezTo>
                      <a:cubicBezTo>
                        <a:pt x="330114" y="4912"/>
                        <a:pt x="327658" y="0"/>
                        <a:pt x="325202" y="0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90" name="Freeform: Shape 4189">
                  <a:extLst>
                    <a:ext uri="{FF2B5EF4-FFF2-40B4-BE49-F238E27FC236}">
                      <a16:creationId xmlns:a16="http://schemas.microsoft.com/office/drawing/2014/main" id="{B48AFC14-18E4-47CD-9ECF-AF95F4E20397}"/>
                    </a:ext>
                  </a:extLst>
                </p:cNvPr>
                <p:cNvSpPr/>
                <p:nvPr/>
              </p:nvSpPr>
              <p:spPr>
                <a:xfrm>
                  <a:off x="5090792" y="4001799"/>
                  <a:ext cx="249067" cy="272609"/>
                </a:xfrm>
                <a:custGeom>
                  <a:avLst/>
                  <a:gdLst>
                    <a:gd name="connsiteX0" fmla="*/ 245595 w 249067"/>
                    <a:gd name="connsiteY0" fmla="*/ 0 h 272609"/>
                    <a:gd name="connsiteX1" fmla="*/ 90870 w 249067"/>
                    <a:gd name="connsiteY1" fmla="*/ 100694 h 272609"/>
                    <a:gd name="connsiteX2" fmla="*/ 34383 w 249067"/>
                    <a:gd name="connsiteY2" fmla="*/ 176828 h 272609"/>
                    <a:gd name="connsiteX3" fmla="*/ 0 w 249067"/>
                    <a:gd name="connsiteY3" fmla="*/ 270154 h 272609"/>
                    <a:gd name="connsiteX4" fmla="*/ 2456 w 249067"/>
                    <a:gd name="connsiteY4" fmla="*/ 272610 h 272609"/>
                    <a:gd name="connsiteX5" fmla="*/ 31927 w 249067"/>
                    <a:gd name="connsiteY5" fmla="*/ 203843 h 272609"/>
                    <a:gd name="connsiteX6" fmla="*/ 81046 w 249067"/>
                    <a:gd name="connsiteY6" fmla="*/ 130165 h 272609"/>
                    <a:gd name="connsiteX7" fmla="*/ 248051 w 249067"/>
                    <a:gd name="connsiteY7" fmla="*/ 4912 h 272609"/>
                    <a:gd name="connsiteX8" fmla="*/ 245595 w 249067"/>
                    <a:gd name="connsiteY8" fmla="*/ 0 h 2726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9067" h="272609">
                      <a:moveTo>
                        <a:pt x="245595" y="0"/>
                      </a:moveTo>
                      <a:cubicBezTo>
                        <a:pt x="186652" y="17192"/>
                        <a:pt x="130165" y="54031"/>
                        <a:pt x="90870" y="100694"/>
                      </a:cubicBezTo>
                      <a:cubicBezTo>
                        <a:pt x="71222" y="125253"/>
                        <a:pt x="51575" y="149813"/>
                        <a:pt x="34383" y="176828"/>
                      </a:cubicBezTo>
                      <a:cubicBezTo>
                        <a:pt x="17192" y="206299"/>
                        <a:pt x="14736" y="240683"/>
                        <a:pt x="0" y="270154"/>
                      </a:cubicBezTo>
                      <a:cubicBezTo>
                        <a:pt x="0" y="270154"/>
                        <a:pt x="0" y="272610"/>
                        <a:pt x="2456" y="272610"/>
                      </a:cubicBezTo>
                      <a:cubicBezTo>
                        <a:pt x="17192" y="252962"/>
                        <a:pt x="22104" y="228403"/>
                        <a:pt x="31927" y="203843"/>
                      </a:cubicBezTo>
                      <a:cubicBezTo>
                        <a:pt x="44207" y="176828"/>
                        <a:pt x="63855" y="152269"/>
                        <a:pt x="81046" y="130165"/>
                      </a:cubicBezTo>
                      <a:cubicBezTo>
                        <a:pt x="125253" y="73678"/>
                        <a:pt x="181740" y="31927"/>
                        <a:pt x="248051" y="4912"/>
                      </a:cubicBezTo>
                      <a:cubicBezTo>
                        <a:pt x="250506" y="2456"/>
                        <a:pt x="248051" y="0"/>
                        <a:pt x="245595" y="0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91" name="Freeform: Shape 4190">
                  <a:extLst>
                    <a:ext uri="{FF2B5EF4-FFF2-40B4-BE49-F238E27FC236}">
                      <a16:creationId xmlns:a16="http://schemas.microsoft.com/office/drawing/2014/main" id="{2D2E2AD4-4411-4210-8A45-6469B57F0289}"/>
                    </a:ext>
                  </a:extLst>
                </p:cNvPr>
                <p:cNvSpPr/>
                <p:nvPr/>
              </p:nvSpPr>
              <p:spPr>
                <a:xfrm>
                  <a:off x="5950373" y="4339702"/>
                  <a:ext cx="71848" cy="528202"/>
                </a:xfrm>
                <a:custGeom>
                  <a:avLst/>
                  <a:gdLst>
                    <a:gd name="connsiteX0" fmla="*/ 58943 w 71848"/>
                    <a:gd name="connsiteY0" fmla="*/ 391513 h 528202"/>
                    <a:gd name="connsiteX1" fmla="*/ 71222 w 71848"/>
                    <a:gd name="connsiteY1" fmla="*/ 349762 h 528202"/>
                    <a:gd name="connsiteX2" fmla="*/ 44207 w 71848"/>
                    <a:gd name="connsiteY2" fmla="*/ 290819 h 528202"/>
                    <a:gd name="connsiteX3" fmla="*/ 36839 w 71848"/>
                    <a:gd name="connsiteY3" fmla="*/ 222052 h 528202"/>
                    <a:gd name="connsiteX4" fmla="*/ 34383 w 71848"/>
                    <a:gd name="connsiteY4" fmla="*/ 145918 h 528202"/>
                    <a:gd name="connsiteX5" fmla="*/ 4912 w 71848"/>
                    <a:gd name="connsiteY5" fmla="*/ 1017 h 528202"/>
                    <a:gd name="connsiteX6" fmla="*/ 0 w 71848"/>
                    <a:gd name="connsiteY6" fmla="*/ 3473 h 528202"/>
                    <a:gd name="connsiteX7" fmla="*/ 24559 w 71848"/>
                    <a:gd name="connsiteY7" fmla="*/ 175389 h 528202"/>
                    <a:gd name="connsiteX8" fmla="*/ 27015 w 71848"/>
                    <a:gd name="connsiteY8" fmla="*/ 241700 h 528202"/>
                    <a:gd name="connsiteX9" fmla="*/ 34383 w 71848"/>
                    <a:gd name="connsiteY9" fmla="*/ 295731 h 528202"/>
                    <a:gd name="connsiteX10" fmla="*/ 61399 w 71848"/>
                    <a:gd name="connsiteY10" fmla="*/ 359585 h 528202"/>
                    <a:gd name="connsiteX11" fmla="*/ 17192 w 71848"/>
                    <a:gd name="connsiteY11" fmla="*/ 428352 h 528202"/>
                    <a:gd name="connsiteX12" fmla="*/ 14736 w 71848"/>
                    <a:gd name="connsiteY12" fmla="*/ 526590 h 528202"/>
                    <a:gd name="connsiteX13" fmla="*/ 19648 w 71848"/>
                    <a:gd name="connsiteY13" fmla="*/ 524134 h 528202"/>
                    <a:gd name="connsiteX14" fmla="*/ 17192 w 71848"/>
                    <a:gd name="connsiteY14" fmla="*/ 445543 h 528202"/>
                    <a:gd name="connsiteX15" fmla="*/ 58943 w 71848"/>
                    <a:gd name="connsiteY15" fmla="*/ 391513 h 528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71848" h="528202">
                      <a:moveTo>
                        <a:pt x="58943" y="391513"/>
                      </a:moveTo>
                      <a:cubicBezTo>
                        <a:pt x="68767" y="381689"/>
                        <a:pt x="73678" y="364497"/>
                        <a:pt x="71222" y="349762"/>
                      </a:cubicBezTo>
                      <a:cubicBezTo>
                        <a:pt x="68767" y="325202"/>
                        <a:pt x="54031" y="312922"/>
                        <a:pt x="44207" y="290819"/>
                      </a:cubicBezTo>
                      <a:cubicBezTo>
                        <a:pt x="34383" y="268715"/>
                        <a:pt x="39295" y="244156"/>
                        <a:pt x="36839" y="222052"/>
                      </a:cubicBezTo>
                      <a:cubicBezTo>
                        <a:pt x="34383" y="197493"/>
                        <a:pt x="34383" y="172933"/>
                        <a:pt x="34383" y="145918"/>
                      </a:cubicBezTo>
                      <a:cubicBezTo>
                        <a:pt x="31927" y="96799"/>
                        <a:pt x="19648" y="47680"/>
                        <a:pt x="4912" y="1017"/>
                      </a:cubicBezTo>
                      <a:cubicBezTo>
                        <a:pt x="4912" y="-1439"/>
                        <a:pt x="0" y="1017"/>
                        <a:pt x="0" y="3473"/>
                      </a:cubicBezTo>
                      <a:cubicBezTo>
                        <a:pt x="17192" y="57504"/>
                        <a:pt x="24559" y="116447"/>
                        <a:pt x="24559" y="175389"/>
                      </a:cubicBezTo>
                      <a:cubicBezTo>
                        <a:pt x="24559" y="197493"/>
                        <a:pt x="29471" y="219596"/>
                        <a:pt x="27015" y="241700"/>
                      </a:cubicBezTo>
                      <a:cubicBezTo>
                        <a:pt x="27015" y="258892"/>
                        <a:pt x="27015" y="280995"/>
                        <a:pt x="34383" y="295731"/>
                      </a:cubicBezTo>
                      <a:cubicBezTo>
                        <a:pt x="44207" y="320290"/>
                        <a:pt x="61399" y="332570"/>
                        <a:pt x="61399" y="359585"/>
                      </a:cubicBezTo>
                      <a:cubicBezTo>
                        <a:pt x="61399" y="381689"/>
                        <a:pt x="29471" y="411160"/>
                        <a:pt x="17192" y="428352"/>
                      </a:cubicBezTo>
                      <a:cubicBezTo>
                        <a:pt x="-4912" y="462735"/>
                        <a:pt x="-4912" y="494662"/>
                        <a:pt x="14736" y="526590"/>
                      </a:cubicBezTo>
                      <a:cubicBezTo>
                        <a:pt x="17192" y="529046"/>
                        <a:pt x="19648" y="529046"/>
                        <a:pt x="19648" y="524134"/>
                      </a:cubicBezTo>
                      <a:cubicBezTo>
                        <a:pt x="12280" y="497118"/>
                        <a:pt x="4912" y="475015"/>
                        <a:pt x="17192" y="445543"/>
                      </a:cubicBezTo>
                      <a:cubicBezTo>
                        <a:pt x="24559" y="428352"/>
                        <a:pt x="44207" y="408704"/>
                        <a:pt x="58943" y="391513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92" name="Freeform: Shape 4191">
                  <a:extLst>
                    <a:ext uri="{FF2B5EF4-FFF2-40B4-BE49-F238E27FC236}">
                      <a16:creationId xmlns:a16="http://schemas.microsoft.com/office/drawing/2014/main" id="{ADD2A338-69C4-48D3-BA93-E483EB273169}"/>
                    </a:ext>
                  </a:extLst>
                </p:cNvPr>
                <p:cNvSpPr/>
                <p:nvPr/>
              </p:nvSpPr>
              <p:spPr>
                <a:xfrm>
                  <a:off x="5912587" y="4666269"/>
                  <a:ext cx="41831" cy="169187"/>
                </a:xfrm>
                <a:custGeom>
                  <a:avLst/>
                  <a:gdLst>
                    <a:gd name="connsiteX0" fmla="*/ 37786 w 41831"/>
                    <a:gd name="connsiteY0" fmla="*/ 1092 h 169187"/>
                    <a:gd name="connsiteX1" fmla="*/ 35330 w 41831"/>
                    <a:gd name="connsiteY1" fmla="*/ 1092 h 169187"/>
                    <a:gd name="connsiteX2" fmla="*/ 8314 w 41831"/>
                    <a:gd name="connsiteY2" fmla="*/ 106697 h 169187"/>
                    <a:gd name="connsiteX3" fmla="*/ 8314 w 41831"/>
                    <a:gd name="connsiteY3" fmla="*/ 168096 h 169187"/>
                    <a:gd name="connsiteX4" fmla="*/ 10770 w 41831"/>
                    <a:gd name="connsiteY4" fmla="*/ 168096 h 169187"/>
                    <a:gd name="connsiteX5" fmla="*/ 37786 w 41831"/>
                    <a:gd name="connsiteY5" fmla="*/ 1092 h 169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1831" h="169187">
                      <a:moveTo>
                        <a:pt x="37786" y="1092"/>
                      </a:moveTo>
                      <a:cubicBezTo>
                        <a:pt x="37786" y="-1364"/>
                        <a:pt x="32874" y="1092"/>
                        <a:pt x="35330" y="1092"/>
                      </a:cubicBezTo>
                      <a:cubicBezTo>
                        <a:pt x="40242" y="42843"/>
                        <a:pt x="25506" y="69858"/>
                        <a:pt x="8314" y="106697"/>
                      </a:cubicBezTo>
                      <a:cubicBezTo>
                        <a:pt x="-3965" y="131257"/>
                        <a:pt x="-1510" y="143536"/>
                        <a:pt x="8314" y="168096"/>
                      </a:cubicBezTo>
                      <a:cubicBezTo>
                        <a:pt x="8314" y="170552"/>
                        <a:pt x="10770" y="168096"/>
                        <a:pt x="10770" y="168096"/>
                      </a:cubicBezTo>
                      <a:cubicBezTo>
                        <a:pt x="-1510" y="109153"/>
                        <a:pt x="57433" y="64946"/>
                        <a:pt x="37786" y="1092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979" name="Graphic 3597">
              <a:extLst>
                <a:ext uri="{FF2B5EF4-FFF2-40B4-BE49-F238E27FC236}">
                  <a16:creationId xmlns:a16="http://schemas.microsoft.com/office/drawing/2014/main" id="{EDD6E759-D102-47E5-849D-77E278FAD6F4}"/>
                </a:ext>
              </a:extLst>
            </p:cNvPr>
            <p:cNvGrpSpPr/>
            <p:nvPr/>
          </p:nvGrpSpPr>
          <p:grpSpPr>
            <a:xfrm>
              <a:off x="14904345" y="6546844"/>
              <a:ext cx="588188" cy="1319512"/>
              <a:chOff x="5259035" y="5404144"/>
              <a:chExt cx="588188" cy="1319512"/>
            </a:xfrm>
          </p:grpSpPr>
          <p:grpSp>
            <p:nvGrpSpPr>
              <p:cNvPr id="4094" name="Graphic 3597">
                <a:extLst>
                  <a:ext uri="{FF2B5EF4-FFF2-40B4-BE49-F238E27FC236}">
                    <a16:creationId xmlns:a16="http://schemas.microsoft.com/office/drawing/2014/main" id="{A3B60966-4813-4E31-84DB-2544ED33F4DB}"/>
                  </a:ext>
                </a:extLst>
              </p:cNvPr>
              <p:cNvGrpSpPr/>
              <p:nvPr/>
            </p:nvGrpSpPr>
            <p:grpSpPr>
              <a:xfrm>
                <a:off x="5259035" y="6414637"/>
                <a:ext cx="325402" cy="282152"/>
                <a:chOff x="5259035" y="6414637"/>
                <a:chExt cx="325402" cy="282152"/>
              </a:xfrm>
            </p:grpSpPr>
            <p:sp>
              <p:nvSpPr>
                <p:cNvPr id="4137" name="Freeform: Shape 4136">
                  <a:extLst>
                    <a:ext uri="{FF2B5EF4-FFF2-40B4-BE49-F238E27FC236}">
                      <a16:creationId xmlns:a16="http://schemas.microsoft.com/office/drawing/2014/main" id="{BB3EE58A-48F8-4A75-9AC8-E5F706A6A83B}"/>
                    </a:ext>
                  </a:extLst>
                </p:cNvPr>
                <p:cNvSpPr/>
                <p:nvPr/>
              </p:nvSpPr>
              <p:spPr>
                <a:xfrm>
                  <a:off x="5259035" y="6418450"/>
                  <a:ext cx="325402" cy="278340"/>
                </a:xfrm>
                <a:custGeom>
                  <a:avLst/>
                  <a:gdLst>
                    <a:gd name="connsiteX0" fmla="*/ 325402 w 325402"/>
                    <a:gd name="connsiteY0" fmla="*/ 152269 h 278340"/>
                    <a:gd name="connsiteX1" fmla="*/ 322946 w 325402"/>
                    <a:gd name="connsiteY1" fmla="*/ 122797 h 278340"/>
                    <a:gd name="connsiteX2" fmla="*/ 310667 w 325402"/>
                    <a:gd name="connsiteY2" fmla="*/ 46663 h 278340"/>
                    <a:gd name="connsiteX3" fmla="*/ 300843 w 325402"/>
                    <a:gd name="connsiteY3" fmla="*/ 22103 h 278340"/>
                    <a:gd name="connsiteX4" fmla="*/ 281195 w 325402"/>
                    <a:gd name="connsiteY4" fmla="*/ 0 h 278340"/>
                    <a:gd name="connsiteX5" fmla="*/ 268916 w 325402"/>
                    <a:gd name="connsiteY5" fmla="*/ 2456 h 278340"/>
                    <a:gd name="connsiteX6" fmla="*/ 192781 w 325402"/>
                    <a:gd name="connsiteY6" fmla="*/ 17192 h 278340"/>
                    <a:gd name="connsiteX7" fmla="*/ 153486 w 325402"/>
                    <a:gd name="connsiteY7" fmla="*/ 39295 h 278340"/>
                    <a:gd name="connsiteX8" fmla="*/ 151030 w 325402"/>
                    <a:gd name="connsiteY8" fmla="*/ 41751 h 278340"/>
                    <a:gd name="connsiteX9" fmla="*/ 151030 w 325402"/>
                    <a:gd name="connsiteY9" fmla="*/ 46663 h 278340"/>
                    <a:gd name="connsiteX10" fmla="*/ 151030 w 325402"/>
                    <a:gd name="connsiteY10" fmla="*/ 49119 h 278340"/>
                    <a:gd name="connsiteX11" fmla="*/ 89632 w 325402"/>
                    <a:gd name="connsiteY11" fmla="*/ 137533 h 278340"/>
                    <a:gd name="connsiteX12" fmla="*/ 87176 w 325402"/>
                    <a:gd name="connsiteY12" fmla="*/ 137533 h 278340"/>
                    <a:gd name="connsiteX13" fmla="*/ 28233 w 325402"/>
                    <a:gd name="connsiteY13" fmla="*/ 162092 h 278340"/>
                    <a:gd name="connsiteX14" fmla="*/ 1218 w 325402"/>
                    <a:gd name="connsiteY14" fmla="*/ 228403 h 278340"/>
                    <a:gd name="connsiteX15" fmla="*/ 13497 w 325402"/>
                    <a:gd name="connsiteY15" fmla="*/ 275066 h 278340"/>
                    <a:gd name="connsiteX16" fmla="*/ 89632 w 325402"/>
                    <a:gd name="connsiteY16" fmla="*/ 275066 h 278340"/>
                    <a:gd name="connsiteX17" fmla="*/ 180502 w 325402"/>
                    <a:gd name="connsiteY17" fmla="*/ 257874 h 278340"/>
                    <a:gd name="connsiteX18" fmla="*/ 259092 w 325402"/>
                    <a:gd name="connsiteY18" fmla="*/ 228403 h 278340"/>
                    <a:gd name="connsiteX19" fmla="*/ 276284 w 325402"/>
                    <a:gd name="connsiteY19" fmla="*/ 206299 h 278340"/>
                    <a:gd name="connsiteX20" fmla="*/ 286107 w 325402"/>
                    <a:gd name="connsiteY20" fmla="*/ 208755 h 278340"/>
                    <a:gd name="connsiteX21" fmla="*/ 286107 w 325402"/>
                    <a:gd name="connsiteY21" fmla="*/ 208755 h 278340"/>
                    <a:gd name="connsiteX22" fmla="*/ 291019 w 325402"/>
                    <a:gd name="connsiteY22" fmla="*/ 208755 h 278340"/>
                    <a:gd name="connsiteX23" fmla="*/ 300843 w 325402"/>
                    <a:gd name="connsiteY23" fmla="*/ 206299 h 278340"/>
                    <a:gd name="connsiteX24" fmla="*/ 315579 w 325402"/>
                    <a:gd name="connsiteY24" fmla="*/ 198932 h 278340"/>
                    <a:gd name="connsiteX25" fmla="*/ 320491 w 325402"/>
                    <a:gd name="connsiteY25" fmla="*/ 191564 h 278340"/>
                    <a:gd name="connsiteX26" fmla="*/ 322946 w 325402"/>
                    <a:gd name="connsiteY26" fmla="*/ 181740 h 278340"/>
                    <a:gd name="connsiteX27" fmla="*/ 325402 w 325402"/>
                    <a:gd name="connsiteY27" fmla="*/ 152269 h 278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325402" h="278340">
                      <a:moveTo>
                        <a:pt x="325402" y="152269"/>
                      </a:moveTo>
                      <a:cubicBezTo>
                        <a:pt x="325402" y="142445"/>
                        <a:pt x="322946" y="132621"/>
                        <a:pt x="322946" y="122797"/>
                      </a:cubicBezTo>
                      <a:cubicBezTo>
                        <a:pt x="318035" y="98238"/>
                        <a:pt x="318035" y="71222"/>
                        <a:pt x="310667" y="46663"/>
                      </a:cubicBezTo>
                      <a:cubicBezTo>
                        <a:pt x="308211" y="36839"/>
                        <a:pt x="305755" y="29471"/>
                        <a:pt x="300843" y="22103"/>
                      </a:cubicBezTo>
                      <a:cubicBezTo>
                        <a:pt x="295931" y="14736"/>
                        <a:pt x="288563" y="4912"/>
                        <a:pt x="281195" y="0"/>
                      </a:cubicBezTo>
                      <a:cubicBezTo>
                        <a:pt x="276284" y="0"/>
                        <a:pt x="273828" y="0"/>
                        <a:pt x="268916" y="2456"/>
                      </a:cubicBezTo>
                      <a:cubicBezTo>
                        <a:pt x="244356" y="7368"/>
                        <a:pt x="217341" y="9824"/>
                        <a:pt x="192781" y="17192"/>
                      </a:cubicBezTo>
                      <a:cubicBezTo>
                        <a:pt x="173134" y="22103"/>
                        <a:pt x="158398" y="27015"/>
                        <a:pt x="153486" y="39295"/>
                      </a:cubicBezTo>
                      <a:cubicBezTo>
                        <a:pt x="153486" y="39295"/>
                        <a:pt x="151030" y="39295"/>
                        <a:pt x="151030" y="41751"/>
                      </a:cubicBezTo>
                      <a:cubicBezTo>
                        <a:pt x="151030" y="44207"/>
                        <a:pt x="151030" y="46663"/>
                        <a:pt x="151030" y="46663"/>
                      </a:cubicBezTo>
                      <a:cubicBezTo>
                        <a:pt x="151030" y="46663"/>
                        <a:pt x="151030" y="49119"/>
                        <a:pt x="151030" y="49119"/>
                      </a:cubicBezTo>
                      <a:cubicBezTo>
                        <a:pt x="148574" y="85958"/>
                        <a:pt x="124015" y="125253"/>
                        <a:pt x="89632" y="137533"/>
                      </a:cubicBezTo>
                      <a:cubicBezTo>
                        <a:pt x="89632" y="137533"/>
                        <a:pt x="89632" y="137533"/>
                        <a:pt x="87176" y="137533"/>
                      </a:cubicBezTo>
                      <a:cubicBezTo>
                        <a:pt x="65072" y="142445"/>
                        <a:pt x="45425" y="149813"/>
                        <a:pt x="28233" y="162092"/>
                      </a:cubicBezTo>
                      <a:cubicBezTo>
                        <a:pt x="8585" y="174372"/>
                        <a:pt x="-3694" y="206299"/>
                        <a:pt x="1218" y="228403"/>
                      </a:cubicBezTo>
                      <a:cubicBezTo>
                        <a:pt x="-1238" y="245595"/>
                        <a:pt x="-1238" y="270154"/>
                        <a:pt x="13497" y="275066"/>
                      </a:cubicBezTo>
                      <a:cubicBezTo>
                        <a:pt x="35601" y="282434"/>
                        <a:pt x="67528" y="275066"/>
                        <a:pt x="89632" y="275066"/>
                      </a:cubicBezTo>
                      <a:cubicBezTo>
                        <a:pt x="121559" y="272610"/>
                        <a:pt x="151030" y="265242"/>
                        <a:pt x="180502" y="257874"/>
                      </a:cubicBezTo>
                      <a:cubicBezTo>
                        <a:pt x="207517" y="250506"/>
                        <a:pt x="234532" y="240683"/>
                        <a:pt x="259092" y="228403"/>
                      </a:cubicBezTo>
                      <a:cubicBezTo>
                        <a:pt x="271372" y="223491"/>
                        <a:pt x="273828" y="216123"/>
                        <a:pt x="276284" y="206299"/>
                      </a:cubicBezTo>
                      <a:cubicBezTo>
                        <a:pt x="278739" y="206299"/>
                        <a:pt x="283651" y="206299"/>
                        <a:pt x="286107" y="208755"/>
                      </a:cubicBezTo>
                      <a:lnTo>
                        <a:pt x="286107" y="208755"/>
                      </a:lnTo>
                      <a:cubicBezTo>
                        <a:pt x="288563" y="208755"/>
                        <a:pt x="288563" y="208755"/>
                        <a:pt x="291019" y="208755"/>
                      </a:cubicBezTo>
                      <a:cubicBezTo>
                        <a:pt x="293475" y="208755"/>
                        <a:pt x="298387" y="206299"/>
                        <a:pt x="300843" y="206299"/>
                      </a:cubicBezTo>
                      <a:cubicBezTo>
                        <a:pt x="305755" y="203843"/>
                        <a:pt x="310667" y="201387"/>
                        <a:pt x="315579" y="198932"/>
                      </a:cubicBezTo>
                      <a:cubicBezTo>
                        <a:pt x="318035" y="196476"/>
                        <a:pt x="318035" y="194020"/>
                        <a:pt x="320491" y="191564"/>
                      </a:cubicBezTo>
                      <a:cubicBezTo>
                        <a:pt x="320491" y="189108"/>
                        <a:pt x="322946" y="186652"/>
                        <a:pt x="322946" y="181740"/>
                      </a:cubicBezTo>
                      <a:cubicBezTo>
                        <a:pt x="322946" y="169460"/>
                        <a:pt x="325402" y="159636"/>
                        <a:pt x="325402" y="152269"/>
                      </a:cubicBezTo>
                      <a:close/>
                    </a:path>
                  </a:pathLst>
                </a:custGeom>
                <a:solidFill>
                  <a:srgbClr val="483F23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38" name="Freeform: Shape 4137">
                  <a:extLst>
                    <a:ext uri="{FF2B5EF4-FFF2-40B4-BE49-F238E27FC236}">
                      <a16:creationId xmlns:a16="http://schemas.microsoft.com/office/drawing/2014/main" id="{ACC773DF-87CB-4ECD-8FF9-B3B0175C15F4}"/>
                    </a:ext>
                  </a:extLst>
                </p:cNvPr>
                <p:cNvSpPr/>
                <p:nvPr/>
              </p:nvSpPr>
              <p:spPr>
                <a:xfrm>
                  <a:off x="5270076" y="6612469"/>
                  <a:ext cx="267698" cy="78590"/>
                </a:xfrm>
                <a:custGeom>
                  <a:avLst/>
                  <a:gdLst>
                    <a:gd name="connsiteX0" fmla="*/ 252962 w 267698"/>
                    <a:gd name="connsiteY0" fmla="*/ 27016 h 78590"/>
                    <a:gd name="connsiteX1" fmla="*/ 211211 w 267698"/>
                    <a:gd name="connsiteY1" fmla="*/ 44207 h 78590"/>
                    <a:gd name="connsiteX2" fmla="*/ 137533 w 267698"/>
                    <a:gd name="connsiteY2" fmla="*/ 66311 h 78590"/>
                    <a:gd name="connsiteX3" fmla="*/ 54031 w 267698"/>
                    <a:gd name="connsiteY3" fmla="*/ 78590 h 78590"/>
                    <a:gd name="connsiteX4" fmla="*/ 19648 w 267698"/>
                    <a:gd name="connsiteY4" fmla="*/ 78590 h 78590"/>
                    <a:gd name="connsiteX5" fmla="*/ 0 w 267698"/>
                    <a:gd name="connsiteY5" fmla="*/ 46663 h 78590"/>
                    <a:gd name="connsiteX6" fmla="*/ 46663 w 267698"/>
                    <a:gd name="connsiteY6" fmla="*/ 56487 h 78590"/>
                    <a:gd name="connsiteX7" fmla="*/ 157181 w 267698"/>
                    <a:gd name="connsiteY7" fmla="*/ 36839 h 78590"/>
                    <a:gd name="connsiteX8" fmla="*/ 267698 w 267698"/>
                    <a:gd name="connsiteY8" fmla="*/ 0 h 78590"/>
                    <a:gd name="connsiteX9" fmla="*/ 252962 w 267698"/>
                    <a:gd name="connsiteY9" fmla="*/ 27016 h 78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67698" h="78590">
                      <a:moveTo>
                        <a:pt x="252962" y="27016"/>
                      </a:moveTo>
                      <a:cubicBezTo>
                        <a:pt x="240683" y="34383"/>
                        <a:pt x="225947" y="39295"/>
                        <a:pt x="211211" y="44207"/>
                      </a:cubicBezTo>
                      <a:cubicBezTo>
                        <a:pt x="186652" y="51575"/>
                        <a:pt x="162092" y="61399"/>
                        <a:pt x="137533" y="66311"/>
                      </a:cubicBezTo>
                      <a:cubicBezTo>
                        <a:pt x="110518" y="73678"/>
                        <a:pt x="81046" y="78590"/>
                        <a:pt x="54031" y="78590"/>
                      </a:cubicBezTo>
                      <a:cubicBezTo>
                        <a:pt x="44207" y="78590"/>
                        <a:pt x="29471" y="78590"/>
                        <a:pt x="19648" y="78590"/>
                      </a:cubicBezTo>
                      <a:cubicBezTo>
                        <a:pt x="0" y="78590"/>
                        <a:pt x="0" y="61399"/>
                        <a:pt x="0" y="46663"/>
                      </a:cubicBezTo>
                      <a:cubicBezTo>
                        <a:pt x="7368" y="58943"/>
                        <a:pt x="29471" y="58943"/>
                        <a:pt x="46663" y="56487"/>
                      </a:cubicBezTo>
                      <a:cubicBezTo>
                        <a:pt x="83502" y="51575"/>
                        <a:pt x="120341" y="44207"/>
                        <a:pt x="157181" y="36839"/>
                      </a:cubicBezTo>
                      <a:cubicBezTo>
                        <a:pt x="194020" y="29471"/>
                        <a:pt x="233315" y="17192"/>
                        <a:pt x="267698" y="0"/>
                      </a:cubicBezTo>
                      <a:cubicBezTo>
                        <a:pt x="262786" y="9824"/>
                        <a:pt x="265242" y="17192"/>
                        <a:pt x="252962" y="27016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39" name="Freeform: Shape 4138">
                  <a:extLst>
                    <a:ext uri="{FF2B5EF4-FFF2-40B4-BE49-F238E27FC236}">
                      <a16:creationId xmlns:a16="http://schemas.microsoft.com/office/drawing/2014/main" id="{05E6653F-1E57-4DE8-97B4-B771D6337C8B}"/>
                    </a:ext>
                  </a:extLst>
                </p:cNvPr>
                <p:cNvSpPr/>
                <p:nvPr/>
              </p:nvSpPr>
              <p:spPr>
                <a:xfrm>
                  <a:off x="5329019" y="6610013"/>
                  <a:ext cx="208755" cy="78590"/>
                </a:xfrm>
                <a:custGeom>
                  <a:avLst/>
                  <a:gdLst>
                    <a:gd name="connsiteX0" fmla="*/ 162092 w 208755"/>
                    <a:gd name="connsiteY0" fmla="*/ 19648 h 78590"/>
                    <a:gd name="connsiteX1" fmla="*/ 81046 w 208755"/>
                    <a:gd name="connsiteY1" fmla="*/ 63855 h 78590"/>
                    <a:gd name="connsiteX2" fmla="*/ 0 w 208755"/>
                    <a:gd name="connsiteY2" fmla="*/ 78590 h 78590"/>
                    <a:gd name="connsiteX3" fmla="*/ 78590 w 208755"/>
                    <a:gd name="connsiteY3" fmla="*/ 66311 h 78590"/>
                    <a:gd name="connsiteX4" fmla="*/ 152269 w 208755"/>
                    <a:gd name="connsiteY4" fmla="*/ 44207 h 78590"/>
                    <a:gd name="connsiteX5" fmla="*/ 194020 w 208755"/>
                    <a:gd name="connsiteY5" fmla="*/ 27015 h 78590"/>
                    <a:gd name="connsiteX6" fmla="*/ 208755 w 208755"/>
                    <a:gd name="connsiteY6" fmla="*/ 0 h 78590"/>
                    <a:gd name="connsiteX7" fmla="*/ 162092 w 208755"/>
                    <a:gd name="connsiteY7" fmla="*/ 19648 h 78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08755" h="78590">
                      <a:moveTo>
                        <a:pt x="162092" y="19648"/>
                      </a:moveTo>
                      <a:cubicBezTo>
                        <a:pt x="144901" y="44207"/>
                        <a:pt x="112974" y="56487"/>
                        <a:pt x="81046" y="63855"/>
                      </a:cubicBezTo>
                      <a:cubicBezTo>
                        <a:pt x="54031" y="71222"/>
                        <a:pt x="27015" y="73678"/>
                        <a:pt x="0" y="78590"/>
                      </a:cubicBezTo>
                      <a:cubicBezTo>
                        <a:pt x="27015" y="76134"/>
                        <a:pt x="51575" y="73678"/>
                        <a:pt x="78590" y="66311"/>
                      </a:cubicBezTo>
                      <a:cubicBezTo>
                        <a:pt x="103150" y="61399"/>
                        <a:pt x="127709" y="51575"/>
                        <a:pt x="152269" y="44207"/>
                      </a:cubicBezTo>
                      <a:cubicBezTo>
                        <a:pt x="167004" y="39295"/>
                        <a:pt x="181740" y="34383"/>
                        <a:pt x="194020" y="27015"/>
                      </a:cubicBezTo>
                      <a:cubicBezTo>
                        <a:pt x="208755" y="19648"/>
                        <a:pt x="203844" y="9824"/>
                        <a:pt x="208755" y="0"/>
                      </a:cubicBezTo>
                      <a:cubicBezTo>
                        <a:pt x="191564" y="7368"/>
                        <a:pt x="176828" y="14736"/>
                        <a:pt x="162092" y="19648"/>
                      </a:cubicBezTo>
                      <a:close/>
                    </a:path>
                  </a:pathLst>
                </a:custGeom>
                <a:solidFill>
                  <a:srgbClr val="6E4935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40" name="Freeform: Shape 4139">
                  <a:extLst>
                    <a:ext uri="{FF2B5EF4-FFF2-40B4-BE49-F238E27FC236}">
                      <a16:creationId xmlns:a16="http://schemas.microsoft.com/office/drawing/2014/main" id="{B51F81C6-480E-412D-8295-83A48F28A32D}"/>
                    </a:ext>
                  </a:extLst>
                </p:cNvPr>
                <p:cNvSpPr/>
                <p:nvPr/>
              </p:nvSpPr>
              <p:spPr>
                <a:xfrm>
                  <a:off x="5547598" y="6585454"/>
                  <a:ext cx="31927" cy="33155"/>
                </a:xfrm>
                <a:custGeom>
                  <a:avLst/>
                  <a:gdLst>
                    <a:gd name="connsiteX0" fmla="*/ 29471 w 31927"/>
                    <a:gd name="connsiteY0" fmla="*/ 14736 h 33155"/>
                    <a:gd name="connsiteX1" fmla="*/ 22104 w 31927"/>
                    <a:gd name="connsiteY1" fmla="*/ 29471 h 33155"/>
                    <a:gd name="connsiteX2" fmla="*/ 2456 w 31927"/>
                    <a:gd name="connsiteY2" fmla="*/ 29471 h 33155"/>
                    <a:gd name="connsiteX3" fmla="*/ 0 w 31927"/>
                    <a:gd name="connsiteY3" fmla="*/ 22104 h 33155"/>
                    <a:gd name="connsiteX4" fmla="*/ 31927 w 31927"/>
                    <a:gd name="connsiteY4" fmla="*/ 0 h 33155"/>
                    <a:gd name="connsiteX5" fmla="*/ 29471 w 31927"/>
                    <a:gd name="connsiteY5" fmla="*/ 14736 h 33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1927" h="33155">
                      <a:moveTo>
                        <a:pt x="29471" y="14736"/>
                      </a:moveTo>
                      <a:cubicBezTo>
                        <a:pt x="29471" y="22104"/>
                        <a:pt x="27015" y="24559"/>
                        <a:pt x="22104" y="29471"/>
                      </a:cubicBezTo>
                      <a:cubicBezTo>
                        <a:pt x="14736" y="34383"/>
                        <a:pt x="4912" y="34383"/>
                        <a:pt x="2456" y="29471"/>
                      </a:cubicBezTo>
                      <a:cubicBezTo>
                        <a:pt x="0" y="27015"/>
                        <a:pt x="0" y="24559"/>
                        <a:pt x="0" y="22104"/>
                      </a:cubicBezTo>
                      <a:cubicBezTo>
                        <a:pt x="12280" y="14736"/>
                        <a:pt x="22104" y="9824"/>
                        <a:pt x="31927" y="0"/>
                      </a:cubicBezTo>
                      <a:cubicBezTo>
                        <a:pt x="29471" y="4912"/>
                        <a:pt x="29471" y="9824"/>
                        <a:pt x="29471" y="14736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41" name="Freeform: Shape 4140">
                  <a:extLst>
                    <a:ext uri="{FF2B5EF4-FFF2-40B4-BE49-F238E27FC236}">
                      <a16:creationId xmlns:a16="http://schemas.microsoft.com/office/drawing/2014/main" id="{B17A765F-9C94-428E-856B-3363164D8A19}"/>
                    </a:ext>
                  </a:extLst>
                </p:cNvPr>
                <p:cNvSpPr/>
                <p:nvPr/>
              </p:nvSpPr>
              <p:spPr>
                <a:xfrm>
                  <a:off x="5547598" y="6585454"/>
                  <a:ext cx="31927" cy="33155"/>
                </a:xfrm>
                <a:custGeom>
                  <a:avLst/>
                  <a:gdLst>
                    <a:gd name="connsiteX0" fmla="*/ 29471 w 31927"/>
                    <a:gd name="connsiteY0" fmla="*/ 14736 h 33155"/>
                    <a:gd name="connsiteX1" fmla="*/ 22104 w 31927"/>
                    <a:gd name="connsiteY1" fmla="*/ 29471 h 33155"/>
                    <a:gd name="connsiteX2" fmla="*/ 2456 w 31927"/>
                    <a:gd name="connsiteY2" fmla="*/ 29471 h 33155"/>
                    <a:gd name="connsiteX3" fmla="*/ 0 w 31927"/>
                    <a:gd name="connsiteY3" fmla="*/ 22104 h 33155"/>
                    <a:gd name="connsiteX4" fmla="*/ 31927 w 31927"/>
                    <a:gd name="connsiteY4" fmla="*/ 0 h 33155"/>
                    <a:gd name="connsiteX5" fmla="*/ 29471 w 31927"/>
                    <a:gd name="connsiteY5" fmla="*/ 14736 h 33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1927" h="33155">
                      <a:moveTo>
                        <a:pt x="29471" y="14736"/>
                      </a:moveTo>
                      <a:cubicBezTo>
                        <a:pt x="29471" y="22104"/>
                        <a:pt x="27015" y="24559"/>
                        <a:pt x="22104" y="29471"/>
                      </a:cubicBezTo>
                      <a:cubicBezTo>
                        <a:pt x="14736" y="34383"/>
                        <a:pt x="4912" y="34383"/>
                        <a:pt x="2456" y="29471"/>
                      </a:cubicBezTo>
                      <a:cubicBezTo>
                        <a:pt x="0" y="27015"/>
                        <a:pt x="0" y="24559"/>
                        <a:pt x="0" y="22104"/>
                      </a:cubicBezTo>
                      <a:cubicBezTo>
                        <a:pt x="12280" y="14736"/>
                        <a:pt x="22104" y="9824"/>
                        <a:pt x="31927" y="0"/>
                      </a:cubicBezTo>
                      <a:cubicBezTo>
                        <a:pt x="29471" y="4912"/>
                        <a:pt x="29471" y="9824"/>
                        <a:pt x="29471" y="14736"/>
                      </a:cubicBezTo>
                      <a:close/>
                    </a:path>
                  </a:pathLst>
                </a:custGeom>
                <a:solidFill>
                  <a:srgbClr val="6E4935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42" name="Freeform: Shape 4141">
                  <a:extLst>
                    <a:ext uri="{FF2B5EF4-FFF2-40B4-BE49-F238E27FC236}">
                      <a16:creationId xmlns:a16="http://schemas.microsoft.com/office/drawing/2014/main" id="{1AEBB195-9A1C-4E93-8CAA-3FE2C35364C0}"/>
                    </a:ext>
                  </a:extLst>
                </p:cNvPr>
                <p:cNvSpPr/>
                <p:nvPr/>
              </p:nvSpPr>
              <p:spPr>
                <a:xfrm>
                  <a:off x="5267620" y="6414637"/>
                  <a:ext cx="311905" cy="246666"/>
                </a:xfrm>
                <a:custGeom>
                  <a:avLst/>
                  <a:gdLst>
                    <a:gd name="connsiteX0" fmla="*/ 309449 w 311905"/>
                    <a:gd name="connsiteY0" fmla="*/ 163449 h 246666"/>
                    <a:gd name="connsiteX1" fmla="*/ 184196 w 311905"/>
                    <a:gd name="connsiteY1" fmla="*/ 219936 h 246666"/>
                    <a:gd name="connsiteX2" fmla="*/ 88414 w 311905"/>
                    <a:gd name="connsiteY2" fmla="*/ 239583 h 246666"/>
                    <a:gd name="connsiteX3" fmla="*/ 2456 w 311905"/>
                    <a:gd name="connsiteY3" fmla="*/ 234671 h 246666"/>
                    <a:gd name="connsiteX4" fmla="*/ 0 w 311905"/>
                    <a:gd name="connsiteY4" fmla="*/ 219936 h 246666"/>
                    <a:gd name="connsiteX5" fmla="*/ 14736 w 311905"/>
                    <a:gd name="connsiteY5" fmla="*/ 178185 h 246666"/>
                    <a:gd name="connsiteX6" fmla="*/ 54031 w 311905"/>
                    <a:gd name="connsiteY6" fmla="*/ 153625 h 246666"/>
                    <a:gd name="connsiteX7" fmla="*/ 73678 w 311905"/>
                    <a:gd name="connsiteY7" fmla="*/ 146257 h 246666"/>
                    <a:gd name="connsiteX8" fmla="*/ 144901 w 311905"/>
                    <a:gd name="connsiteY8" fmla="*/ 136433 h 246666"/>
                    <a:gd name="connsiteX9" fmla="*/ 147357 w 311905"/>
                    <a:gd name="connsiteY9" fmla="*/ 131522 h 246666"/>
                    <a:gd name="connsiteX10" fmla="*/ 98238 w 311905"/>
                    <a:gd name="connsiteY10" fmla="*/ 131522 h 246666"/>
                    <a:gd name="connsiteX11" fmla="*/ 110518 w 311905"/>
                    <a:gd name="connsiteY11" fmla="*/ 121698 h 246666"/>
                    <a:gd name="connsiteX12" fmla="*/ 147357 w 311905"/>
                    <a:gd name="connsiteY12" fmla="*/ 52931 h 246666"/>
                    <a:gd name="connsiteX13" fmla="*/ 147357 w 311905"/>
                    <a:gd name="connsiteY13" fmla="*/ 50475 h 246666"/>
                    <a:gd name="connsiteX14" fmla="*/ 147357 w 311905"/>
                    <a:gd name="connsiteY14" fmla="*/ 33284 h 246666"/>
                    <a:gd name="connsiteX15" fmla="*/ 174372 w 311905"/>
                    <a:gd name="connsiteY15" fmla="*/ 16092 h 246666"/>
                    <a:gd name="connsiteX16" fmla="*/ 211211 w 311905"/>
                    <a:gd name="connsiteY16" fmla="*/ 8724 h 246666"/>
                    <a:gd name="connsiteX17" fmla="*/ 275066 w 311905"/>
                    <a:gd name="connsiteY17" fmla="*/ 1356 h 246666"/>
                    <a:gd name="connsiteX18" fmla="*/ 294714 w 311905"/>
                    <a:gd name="connsiteY18" fmla="*/ 40652 h 246666"/>
                    <a:gd name="connsiteX19" fmla="*/ 306993 w 311905"/>
                    <a:gd name="connsiteY19" fmla="*/ 102050 h 246666"/>
                    <a:gd name="connsiteX20" fmla="*/ 311905 w 311905"/>
                    <a:gd name="connsiteY20" fmla="*/ 153625 h 246666"/>
                    <a:gd name="connsiteX21" fmla="*/ 309449 w 311905"/>
                    <a:gd name="connsiteY21" fmla="*/ 163449 h 246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11905" h="246666">
                      <a:moveTo>
                        <a:pt x="309449" y="163449"/>
                      </a:moveTo>
                      <a:cubicBezTo>
                        <a:pt x="272610" y="190464"/>
                        <a:pt x="225947" y="210112"/>
                        <a:pt x="184196" y="219936"/>
                      </a:cubicBezTo>
                      <a:cubicBezTo>
                        <a:pt x="152269" y="227303"/>
                        <a:pt x="120341" y="234671"/>
                        <a:pt x="88414" y="239583"/>
                      </a:cubicBezTo>
                      <a:cubicBezTo>
                        <a:pt x="68767" y="242039"/>
                        <a:pt x="14736" y="256775"/>
                        <a:pt x="2456" y="234671"/>
                      </a:cubicBezTo>
                      <a:cubicBezTo>
                        <a:pt x="2456" y="229759"/>
                        <a:pt x="2456" y="224848"/>
                        <a:pt x="0" y="219936"/>
                      </a:cubicBezTo>
                      <a:cubicBezTo>
                        <a:pt x="0" y="205200"/>
                        <a:pt x="4912" y="190464"/>
                        <a:pt x="14736" y="178185"/>
                      </a:cubicBezTo>
                      <a:cubicBezTo>
                        <a:pt x="24559" y="165905"/>
                        <a:pt x="39295" y="160993"/>
                        <a:pt x="54031" y="153625"/>
                      </a:cubicBezTo>
                      <a:cubicBezTo>
                        <a:pt x="61399" y="151169"/>
                        <a:pt x="66311" y="148713"/>
                        <a:pt x="73678" y="146257"/>
                      </a:cubicBezTo>
                      <a:cubicBezTo>
                        <a:pt x="95782" y="141345"/>
                        <a:pt x="120341" y="138889"/>
                        <a:pt x="144901" y="136433"/>
                      </a:cubicBezTo>
                      <a:cubicBezTo>
                        <a:pt x="144901" y="136433"/>
                        <a:pt x="147357" y="133977"/>
                        <a:pt x="147357" y="131522"/>
                      </a:cubicBezTo>
                      <a:cubicBezTo>
                        <a:pt x="132621" y="129066"/>
                        <a:pt x="115429" y="129066"/>
                        <a:pt x="98238" y="131522"/>
                      </a:cubicBezTo>
                      <a:cubicBezTo>
                        <a:pt x="103150" y="129066"/>
                        <a:pt x="105606" y="126610"/>
                        <a:pt x="110518" y="121698"/>
                      </a:cubicBezTo>
                      <a:cubicBezTo>
                        <a:pt x="130165" y="104506"/>
                        <a:pt x="144901" y="79947"/>
                        <a:pt x="147357" y="52931"/>
                      </a:cubicBezTo>
                      <a:cubicBezTo>
                        <a:pt x="147357" y="52931"/>
                        <a:pt x="147357" y="52931"/>
                        <a:pt x="147357" y="50475"/>
                      </a:cubicBezTo>
                      <a:cubicBezTo>
                        <a:pt x="147357" y="45563"/>
                        <a:pt x="147357" y="38196"/>
                        <a:pt x="147357" y="33284"/>
                      </a:cubicBezTo>
                      <a:cubicBezTo>
                        <a:pt x="149813" y="21004"/>
                        <a:pt x="167004" y="18548"/>
                        <a:pt x="174372" y="16092"/>
                      </a:cubicBezTo>
                      <a:cubicBezTo>
                        <a:pt x="186652" y="13636"/>
                        <a:pt x="198932" y="11180"/>
                        <a:pt x="211211" y="8724"/>
                      </a:cubicBezTo>
                      <a:cubicBezTo>
                        <a:pt x="225947" y="6268"/>
                        <a:pt x="255418" y="-3555"/>
                        <a:pt x="275066" y="1356"/>
                      </a:cubicBezTo>
                      <a:cubicBezTo>
                        <a:pt x="284890" y="8724"/>
                        <a:pt x="289802" y="28372"/>
                        <a:pt x="294714" y="40652"/>
                      </a:cubicBezTo>
                      <a:cubicBezTo>
                        <a:pt x="302081" y="60299"/>
                        <a:pt x="304537" y="82403"/>
                        <a:pt x="306993" y="102050"/>
                      </a:cubicBezTo>
                      <a:cubicBezTo>
                        <a:pt x="309449" y="119242"/>
                        <a:pt x="311905" y="136433"/>
                        <a:pt x="311905" y="153625"/>
                      </a:cubicBezTo>
                      <a:cubicBezTo>
                        <a:pt x="309449" y="160993"/>
                        <a:pt x="309449" y="163449"/>
                        <a:pt x="309449" y="163449"/>
                      </a:cubicBezTo>
                      <a:close/>
                    </a:path>
                  </a:pathLst>
                </a:custGeom>
                <a:solidFill>
                  <a:srgbClr val="8B7A51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43" name="Freeform: Shape 4142">
                  <a:extLst>
                    <a:ext uri="{FF2B5EF4-FFF2-40B4-BE49-F238E27FC236}">
                      <a16:creationId xmlns:a16="http://schemas.microsoft.com/office/drawing/2014/main" id="{9F8E4DE0-DB72-4187-B8B0-508832BE8D75}"/>
                    </a:ext>
                  </a:extLst>
                </p:cNvPr>
                <p:cNvSpPr/>
                <p:nvPr/>
              </p:nvSpPr>
              <p:spPr>
                <a:xfrm>
                  <a:off x="5360946" y="6425817"/>
                  <a:ext cx="149012" cy="171916"/>
                </a:xfrm>
                <a:custGeom>
                  <a:avLst/>
                  <a:gdLst>
                    <a:gd name="connsiteX0" fmla="*/ 51575 w 149012"/>
                    <a:gd name="connsiteY0" fmla="*/ 127709 h 171916"/>
                    <a:gd name="connsiteX1" fmla="*/ 0 w 149012"/>
                    <a:gd name="connsiteY1" fmla="*/ 132621 h 171916"/>
                    <a:gd name="connsiteX2" fmla="*/ 27015 w 149012"/>
                    <a:gd name="connsiteY2" fmla="*/ 137533 h 171916"/>
                    <a:gd name="connsiteX3" fmla="*/ 58943 w 149012"/>
                    <a:gd name="connsiteY3" fmla="*/ 171916 h 171916"/>
                    <a:gd name="connsiteX4" fmla="*/ 68766 w 149012"/>
                    <a:gd name="connsiteY4" fmla="*/ 149813 h 171916"/>
                    <a:gd name="connsiteX5" fmla="*/ 73678 w 149012"/>
                    <a:gd name="connsiteY5" fmla="*/ 147357 h 171916"/>
                    <a:gd name="connsiteX6" fmla="*/ 98238 w 149012"/>
                    <a:gd name="connsiteY6" fmla="*/ 130165 h 171916"/>
                    <a:gd name="connsiteX7" fmla="*/ 93326 w 149012"/>
                    <a:gd name="connsiteY7" fmla="*/ 117885 h 171916"/>
                    <a:gd name="connsiteX8" fmla="*/ 95782 w 149012"/>
                    <a:gd name="connsiteY8" fmla="*/ 110518 h 171916"/>
                    <a:gd name="connsiteX9" fmla="*/ 125253 w 149012"/>
                    <a:gd name="connsiteY9" fmla="*/ 112973 h 171916"/>
                    <a:gd name="connsiteX10" fmla="*/ 115429 w 149012"/>
                    <a:gd name="connsiteY10" fmla="*/ 83502 h 171916"/>
                    <a:gd name="connsiteX11" fmla="*/ 117885 w 149012"/>
                    <a:gd name="connsiteY11" fmla="*/ 76134 h 171916"/>
                    <a:gd name="connsiteX12" fmla="*/ 142445 w 149012"/>
                    <a:gd name="connsiteY12" fmla="*/ 68767 h 171916"/>
                    <a:gd name="connsiteX13" fmla="*/ 127709 w 149012"/>
                    <a:gd name="connsiteY13" fmla="*/ 39295 h 171916"/>
                    <a:gd name="connsiteX14" fmla="*/ 130165 w 149012"/>
                    <a:gd name="connsiteY14" fmla="*/ 31927 h 171916"/>
                    <a:gd name="connsiteX15" fmla="*/ 142445 w 149012"/>
                    <a:gd name="connsiteY15" fmla="*/ 29471 h 171916"/>
                    <a:gd name="connsiteX16" fmla="*/ 139989 w 149012"/>
                    <a:gd name="connsiteY16" fmla="*/ 12280 h 171916"/>
                    <a:gd name="connsiteX17" fmla="*/ 127709 w 149012"/>
                    <a:gd name="connsiteY17" fmla="*/ 0 h 171916"/>
                    <a:gd name="connsiteX18" fmla="*/ 117885 w 149012"/>
                    <a:gd name="connsiteY18" fmla="*/ 2456 h 171916"/>
                    <a:gd name="connsiteX19" fmla="*/ 81046 w 149012"/>
                    <a:gd name="connsiteY19" fmla="*/ 9824 h 171916"/>
                    <a:gd name="connsiteX20" fmla="*/ 54031 w 149012"/>
                    <a:gd name="connsiteY20" fmla="*/ 27015 h 171916"/>
                    <a:gd name="connsiteX21" fmla="*/ 54031 w 149012"/>
                    <a:gd name="connsiteY21" fmla="*/ 44207 h 171916"/>
                    <a:gd name="connsiteX22" fmla="*/ 54031 w 149012"/>
                    <a:gd name="connsiteY22" fmla="*/ 46663 h 171916"/>
                    <a:gd name="connsiteX23" fmla="*/ 17192 w 149012"/>
                    <a:gd name="connsiteY23" fmla="*/ 115430 h 171916"/>
                    <a:gd name="connsiteX24" fmla="*/ 4912 w 149012"/>
                    <a:gd name="connsiteY24" fmla="*/ 125253 h 171916"/>
                    <a:gd name="connsiteX25" fmla="*/ 54031 w 149012"/>
                    <a:gd name="connsiteY25" fmla="*/ 125253 h 171916"/>
                    <a:gd name="connsiteX26" fmla="*/ 51575 w 149012"/>
                    <a:gd name="connsiteY26" fmla="*/ 127709 h 171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49012" h="171916">
                      <a:moveTo>
                        <a:pt x="51575" y="127709"/>
                      </a:moveTo>
                      <a:cubicBezTo>
                        <a:pt x="34383" y="127709"/>
                        <a:pt x="17192" y="130165"/>
                        <a:pt x="0" y="132621"/>
                      </a:cubicBezTo>
                      <a:cubicBezTo>
                        <a:pt x="9824" y="132621"/>
                        <a:pt x="17192" y="135077"/>
                        <a:pt x="27015" y="137533"/>
                      </a:cubicBezTo>
                      <a:cubicBezTo>
                        <a:pt x="41751" y="144901"/>
                        <a:pt x="49119" y="159636"/>
                        <a:pt x="58943" y="171916"/>
                      </a:cubicBezTo>
                      <a:cubicBezTo>
                        <a:pt x="63855" y="164548"/>
                        <a:pt x="66311" y="159636"/>
                        <a:pt x="68766" y="149813"/>
                      </a:cubicBezTo>
                      <a:cubicBezTo>
                        <a:pt x="68766" y="147357"/>
                        <a:pt x="71222" y="144901"/>
                        <a:pt x="73678" y="147357"/>
                      </a:cubicBezTo>
                      <a:cubicBezTo>
                        <a:pt x="88414" y="152269"/>
                        <a:pt x="105606" y="147357"/>
                        <a:pt x="98238" y="130165"/>
                      </a:cubicBezTo>
                      <a:cubicBezTo>
                        <a:pt x="95782" y="125253"/>
                        <a:pt x="95782" y="122797"/>
                        <a:pt x="93326" y="117885"/>
                      </a:cubicBezTo>
                      <a:cubicBezTo>
                        <a:pt x="93326" y="115430"/>
                        <a:pt x="93326" y="112973"/>
                        <a:pt x="95782" y="110518"/>
                      </a:cubicBezTo>
                      <a:cubicBezTo>
                        <a:pt x="105606" y="110518"/>
                        <a:pt x="115429" y="110518"/>
                        <a:pt x="125253" y="112973"/>
                      </a:cubicBezTo>
                      <a:cubicBezTo>
                        <a:pt x="135077" y="112973"/>
                        <a:pt x="117885" y="85958"/>
                        <a:pt x="115429" y="83502"/>
                      </a:cubicBezTo>
                      <a:cubicBezTo>
                        <a:pt x="112974" y="81046"/>
                        <a:pt x="115429" y="78590"/>
                        <a:pt x="117885" y="76134"/>
                      </a:cubicBezTo>
                      <a:cubicBezTo>
                        <a:pt x="125253" y="73678"/>
                        <a:pt x="135077" y="73678"/>
                        <a:pt x="142445" y="68767"/>
                      </a:cubicBezTo>
                      <a:cubicBezTo>
                        <a:pt x="157181" y="61399"/>
                        <a:pt x="132621" y="44207"/>
                        <a:pt x="127709" y="39295"/>
                      </a:cubicBezTo>
                      <a:cubicBezTo>
                        <a:pt x="125253" y="36839"/>
                        <a:pt x="127709" y="34383"/>
                        <a:pt x="130165" y="31927"/>
                      </a:cubicBezTo>
                      <a:cubicBezTo>
                        <a:pt x="135077" y="29471"/>
                        <a:pt x="137533" y="29471"/>
                        <a:pt x="142445" y="29471"/>
                      </a:cubicBezTo>
                      <a:cubicBezTo>
                        <a:pt x="154725" y="27015"/>
                        <a:pt x="147357" y="17192"/>
                        <a:pt x="139989" y="12280"/>
                      </a:cubicBezTo>
                      <a:cubicBezTo>
                        <a:pt x="135077" y="9824"/>
                        <a:pt x="130165" y="4912"/>
                        <a:pt x="127709" y="0"/>
                      </a:cubicBezTo>
                      <a:cubicBezTo>
                        <a:pt x="125253" y="0"/>
                        <a:pt x="120341" y="2456"/>
                        <a:pt x="117885" y="2456"/>
                      </a:cubicBezTo>
                      <a:cubicBezTo>
                        <a:pt x="105606" y="4912"/>
                        <a:pt x="93326" y="7368"/>
                        <a:pt x="81046" y="9824"/>
                      </a:cubicBezTo>
                      <a:cubicBezTo>
                        <a:pt x="73678" y="12280"/>
                        <a:pt x="54031" y="14736"/>
                        <a:pt x="54031" y="27015"/>
                      </a:cubicBezTo>
                      <a:cubicBezTo>
                        <a:pt x="54031" y="31927"/>
                        <a:pt x="54031" y="39295"/>
                        <a:pt x="54031" y="44207"/>
                      </a:cubicBezTo>
                      <a:cubicBezTo>
                        <a:pt x="54031" y="44207"/>
                        <a:pt x="54031" y="44207"/>
                        <a:pt x="54031" y="46663"/>
                      </a:cubicBezTo>
                      <a:cubicBezTo>
                        <a:pt x="51575" y="73678"/>
                        <a:pt x="36839" y="98238"/>
                        <a:pt x="17192" y="115430"/>
                      </a:cubicBezTo>
                      <a:cubicBezTo>
                        <a:pt x="12280" y="117885"/>
                        <a:pt x="9824" y="122797"/>
                        <a:pt x="4912" y="125253"/>
                      </a:cubicBezTo>
                      <a:cubicBezTo>
                        <a:pt x="22104" y="122797"/>
                        <a:pt x="36839" y="122797"/>
                        <a:pt x="54031" y="125253"/>
                      </a:cubicBezTo>
                      <a:cubicBezTo>
                        <a:pt x="54031" y="122797"/>
                        <a:pt x="51575" y="127709"/>
                        <a:pt x="51575" y="127709"/>
                      </a:cubicBezTo>
                      <a:close/>
                    </a:path>
                  </a:pathLst>
                </a:custGeom>
                <a:solidFill>
                  <a:srgbClr val="8B7A51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44" name="Freeform: Shape 4143">
                  <a:extLst>
                    <a:ext uri="{FF2B5EF4-FFF2-40B4-BE49-F238E27FC236}">
                      <a16:creationId xmlns:a16="http://schemas.microsoft.com/office/drawing/2014/main" id="{B5E634A5-070F-4FA7-A10A-9E24FA2CBCD7}"/>
                    </a:ext>
                  </a:extLst>
                </p:cNvPr>
                <p:cNvSpPr/>
                <p:nvPr/>
              </p:nvSpPr>
              <p:spPr>
                <a:xfrm>
                  <a:off x="5270076" y="6419063"/>
                  <a:ext cx="309449" cy="244035"/>
                </a:xfrm>
                <a:custGeom>
                  <a:avLst/>
                  <a:gdLst>
                    <a:gd name="connsiteX0" fmla="*/ 292258 w 309449"/>
                    <a:gd name="connsiteY0" fmla="*/ 41137 h 244035"/>
                    <a:gd name="connsiteX1" fmla="*/ 272610 w 309449"/>
                    <a:gd name="connsiteY1" fmla="*/ 1842 h 244035"/>
                    <a:gd name="connsiteX2" fmla="*/ 252962 w 309449"/>
                    <a:gd name="connsiteY2" fmla="*/ 1842 h 244035"/>
                    <a:gd name="connsiteX3" fmla="*/ 277522 w 309449"/>
                    <a:gd name="connsiteY3" fmla="*/ 97624 h 244035"/>
                    <a:gd name="connsiteX4" fmla="*/ 260330 w 309449"/>
                    <a:gd name="connsiteY4" fmla="*/ 159022 h 244035"/>
                    <a:gd name="connsiteX5" fmla="*/ 201388 w 309449"/>
                    <a:gd name="connsiteY5" fmla="*/ 195862 h 244035"/>
                    <a:gd name="connsiteX6" fmla="*/ 117885 w 309449"/>
                    <a:gd name="connsiteY6" fmla="*/ 222877 h 244035"/>
                    <a:gd name="connsiteX7" fmla="*/ 41751 w 309449"/>
                    <a:gd name="connsiteY7" fmla="*/ 235157 h 244035"/>
                    <a:gd name="connsiteX8" fmla="*/ 2456 w 309449"/>
                    <a:gd name="connsiteY8" fmla="*/ 215509 h 244035"/>
                    <a:gd name="connsiteX9" fmla="*/ 0 w 309449"/>
                    <a:gd name="connsiteY9" fmla="*/ 205685 h 244035"/>
                    <a:gd name="connsiteX10" fmla="*/ 0 w 309449"/>
                    <a:gd name="connsiteY10" fmla="*/ 215509 h 244035"/>
                    <a:gd name="connsiteX11" fmla="*/ 2456 w 309449"/>
                    <a:gd name="connsiteY11" fmla="*/ 230245 h 244035"/>
                    <a:gd name="connsiteX12" fmla="*/ 88414 w 309449"/>
                    <a:gd name="connsiteY12" fmla="*/ 235157 h 244035"/>
                    <a:gd name="connsiteX13" fmla="*/ 184196 w 309449"/>
                    <a:gd name="connsiteY13" fmla="*/ 215509 h 244035"/>
                    <a:gd name="connsiteX14" fmla="*/ 309449 w 309449"/>
                    <a:gd name="connsiteY14" fmla="*/ 159022 h 244035"/>
                    <a:gd name="connsiteX15" fmla="*/ 309449 w 309449"/>
                    <a:gd name="connsiteY15" fmla="*/ 154110 h 244035"/>
                    <a:gd name="connsiteX16" fmla="*/ 304537 w 309449"/>
                    <a:gd name="connsiteY16" fmla="*/ 102536 h 244035"/>
                    <a:gd name="connsiteX17" fmla="*/ 292258 w 309449"/>
                    <a:gd name="connsiteY17" fmla="*/ 41137 h 2440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309449" h="244035">
                      <a:moveTo>
                        <a:pt x="292258" y="41137"/>
                      </a:moveTo>
                      <a:cubicBezTo>
                        <a:pt x="287346" y="31313"/>
                        <a:pt x="284890" y="9210"/>
                        <a:pt x="272610" y="1842"/>
                      </a:cubicBezTo>
                      <a:cubicBezTo>
                        <a:pt x="267698" y="-614"/>
                        <a:pt x="260330" y="-614"/>
                        <a:pt x="252962" y="1842"/>
                      </a:cubicBezTo>
                      <a:cubicBezTo>
                        <a:pt x="277522" y="23945"/>
                        <a:pt x="277522" y="68152"/>
                        <a:pt x="277522" y="97624"/>
                      </a:cubicBezTo>
                      <a:cubicBezTo>
                        <a:pt x="277522" y="119727"/>
                        <a:pt x="275066" y="141831"/>
                        <a:pt x="260330" y="159022"/>
                      </a:cubicBezTo>
                      <a:cubicBezTo>
                        <a:pt x="245595" y="176214"/>
                        <a:pt x="223491" y="188494"/>
                        <a:pt x="201388" y="195862"/>
                      </a:cubicBezTo>
                      <a:cubicBezTo>
                        <a:pt x="174372" y="208141"/>
                        <a:pt x="144901" y="215509"/>
                        <a:pt x="117885" y="222877"/>
                      </a:cubicBezTo>
                      <a:cubicBezTo>
                        <a:pt x="93326" y="227789"/>
                        <a:pt x="66311" y="237613"/>
                        <a:pt x="41751" y="235157"/>
                      </a:cubicBezTo>
                      <a:cubicBezTo>
                        <a:pt x="27015" y="235157"/>
                        <a:pt x="7368" y="232701"/>
                        <a:pt x="2456" y="215509"/>
                      </a:cubicBezTo>
                      <a:cubicBezTo>
                        <a:pt x="2456" y="213053"/>
                        <a:pt x="0" y="210597"/>
                        <a:pt x="0" y="205685"/>
                      </a:cubicBezTo>
                      <a:cubicBezTo>
                        <a:pt x="0" y="208141"/>
                        <a:pt x="0" y="213053"/>
                        <a:pt x="0" y="215509"/>
                      </a:cubicBezTo>
                      <a:cubicBezTo>
                        <a:pt x="0" y="220421"/>
                        <a:pt x="0" y="225333"/>
                        <a:pt x="2456" y="230245"/>
                      </a:cubicBezTo>
                      <a:cubicBezTo>
                        <a:pt x="14736" y="254804"/>
                        <a:pt x="66311" y="240069"/>
                        <a:pt x="88414" y="235157"/>
                      </a:cubicBezTo>
                      <a:cubicBezTo>
                        <a:pt x="120341" y="230245"/>
                        <a:pt x="152269" y="222877"/>
                        <a:pt x="184196" y="215509"/>
                      </a:cubicBezTo>
                      <a:cubicBezTo>
                        <a:pt x="228403" y="205685"/>
                        <a:pt x="275066" y="188494"/>
                        <a:pt x="309449" y="159022"/>
                      </a:cubicBezTo>
                      <a:cubicBezTo>
                        <a:pt x="309449" y="156566"/>
                        <a:pt x="309449" y="156566"/>
                        <a:pt x="309449" y="154110"/>
                      </a:cubicBezTo>
                      <a:cubicBezTo>
                        <a:pt x="309449" y="136919"/>
                        <a:pt x="306993" y="119727"/>
                        <a:pt x="304537" y="102536"/>
                      </a:cubicBezTo>
                      <a:cubicBezTo>
                        <a:pt x="299625" y="82888"/>
                        <a:pt x="297169" y="60785"/>
                        <a:pt x="292258" y="41137"/>
                      </a:cubicBezTo>
                      <a:close/>
                    </a:path>
                  </a:pathLst>
                </a:custGeom>
                <a:solidFill>
                  <a:srgbClr val="8B7A51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145" name="Graphic 3597">
                  <a:extLst>
                    <a:ext uri="{FF2B5EF4-FFF2-40B4-BE49-F238E27FC236}">
                      <a16:creationId xmlns:a16="http://schemas.microsoft.com/office/drawing/2014/main" id="{4CE16EFB-18F3-4A81-AC64-ED33909BCC9E}"/>
                    </a:ext>
                  </a:extLst>
                </p:cNvPr>
                <p:cNvGrpSpPr/>
                <p:nvPr/>
              </p:nvGrpSpPr>
              <p:grpSpPr>
                <a:xfrm>
                  <a:off x="5357473" y="6440553"/>
                  <a:ext cx="150829" cy="139988"/>
                  <a:chOff x="5357473" y="6440553"/>
                  <a:chExt cx="150829" cy="139988"/>
                </a:xfrm>
              </p:grpSpPr>
              <p:grpSp>
                <p:nvGrpSpPr>
                  <p:cNvPr id="4146" name="Graphic 3597">
                    <a:extLst>
                      <a:ext uri="{FF2B5EF4-FFF2-40B4-BE49-F238E27FC236}">
                        <a16:creationId xmlns:a16="http://schemas.microsoft.com/office/drawing/2014/main" id="{8F546ECF-F08D-4162-8FE2-F3F962BDFFE5}"/>
                      </a:ext>
                    </a:extLst>
                  </p:cNvPr>
                  <p:cNvGrpSpPr/>
                  <p:nvPr/>
                </p:nvGrpSpPr>
                <p:grpSpPr>
                  <a:xfrm>
                    <a:off x="5374664" y="6527950"/>
                    <a:ext cx="47680" cy="52592"/>
                    <a:chOff x="5374664" y="6527950"/>
                    <a:chExt cx="47680" cy="52592"/>
                  </a:xfrm>
                </p:grpSpPr>
                <p:sp>
                  <p:nvSpPr>
                    <p:cNvPr id="4168" name="Freeform: Shape 4167">
                      <a:extLst>
                        <a:ext uri="{FF2B5EF4-FFF2-40B4-BE49-F238E27FC236}">
                          <a16:creationId xmlns:a16="http://schemas.microsoft.com/office/drawing/2014/main" id="{3872B2FC-BCE6-48EC-81D8-DBD1364294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75682" y="6528967"/>
                      <a:ext cx="42768" cy="49118"/>
                    </a:xfrm>
                    <a:custGeom>
                      <a:avLst/>
                      <a:gdLst>
                        <a:gd name="connsiteX0" fmla="*/ 39295 w 42768"/>
                        <a:gd name="connsiteY0" fmla="*/ 49119 h 49118"/>
                        <a:gd name="connsiteX1" fmla="*/ 39295 w 42768"/>
                        <a:gd name="connsiteY1" fmla="*/ 49119 h 49118"/>
                        <a:gd name="connsiteX2" fmla="*/ 41751 w 42768"/>
                        <a:gd name="connsiteY2" fmla="*/ 41751 h 49118"/>
                        <a:gd name="connsiteX3" fmla="*/ 7368 w 42768"/>
                        <a:gd name="connsiteY3" fmla="*/ 0 h 49118"/>
                        <a:gd name="connsiteX4" fmla="*/ 0 w 42768"/>
                        <a:gd name="connsiteY4" fmla="*/ 2456 h 49118"/>
                        <a:gd name="connsiteX5" fmla="*/ 2456 w 42768"/>
                        <a:gd name="connsiteY5" fmla="*/ 9824 h 49118"/>
                        <a:gd name="connsiteX6" fmla="*/ 34383 w 42768"/>
                        <a:gd name="connsiteY6" fmla="*/ 46663 h 49118"/>
                        <a:gd name="connsiteX7" fmla="*/ 39295 w 42768"/>
                        <a:gd name="connsiteY7" fmla="*/ 49119 h 491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2768" h="49118">
                          <a:moveTo>
                            <a:pt x="39295" y="49119"/>
                          </a:moveTo>
                          <a:cubicBezTo>
                            <a:pt x="41751" y="49119"/>
                            <a:pt x="41751" y="49119"/>
                            <a:pt x="39295" y="49119"/>
                          </a:cubicBezTo>
                          <a:cubicBezTo>
                            <a:pt x="41751" y="46663"/>
                            <a:pt x="44207" y="44207"/>
                            <a:pt x="41751" y="41751"/>
                          </a:cubicBezTo>
                          <a:cubicBezTo>
                            <a:pt x="27015" y="9824"/>
                            <a:pt x="7368" y="0"/>
                            <a:pt x="7368" y="0"/>
                          </a:cubicBezTo>
                          <a:cubicBezTo>
                            <a:pt x="4912" y="0"/>
                            <a:pt x="2456" y="0"/>
                            <a:pt x="0" y="2456"/>
                          </a:cubicBezTo>
                          <a:cubicBezTo>
                            <a:pt x="0" y="4912"/>
                            <a:pt x="0" y="7368"/>
                            <a:pt x="2456" y="9824"/>
                          </a:cubicBezTo>
                          <a:cubicBezTo>
                            <a:pt x="2456" y="9824"/>
                            <a:pt x="19648" y="19647"/>
                            <a:pt x="34383" y="46663"/>
                          </a:cubicBezTo>
                          <a:cubicBezTo>
                            <a:pt x="36839" y="49119"/>
                            <a:pt x="39295" y="49119"/>
                            <a:pt x="39295" y="49119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69" name="Freeform: Shape 4168">
                      <a:extLst>
                        <a:ext uri="{FF2B5EF4-FFF2-40B4-BE49-F238E27FC236}">
                          <a16:creationId xmlns:a16="http://schemas.microsoft.com/office/drawing/2014/main" id="{903157D9-5D2D-4A7E-9A7C-3F0B3515EF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74664" y="6527950"/>
                      <a:ext cx="47680" cy="52592"/>
                    </a:xfrm>
                    <a:custGeom>
                      <a:avLst/>
                      <a:gdLst>
                        <a:gd name="connsiteX0" fmla="*/ 32945 w 47680"/>
                        <a:gd name="connsiteY0" fmla="*/ 47680 h 52592"/>
                        <a:gd name="connsiteX1" fmla="*/ 3473 w 47680"/>
                        <a:gd name="connsiteY1" fmla="*/ 13297 h 52592"/>
                        <a:gd name="connsiteX2" fmla="*/ 1017 w 47680"/>
                        <a:gd name="connsiteY2" fmla="*/ 3473 h 52592"/>
                        <a:gd name="connsiteX3" fmla="*/ 10841 w 47680"/>
                        <a:gd name="connsiteY3" fmla="*/ 1017 h 52592"/>
                        <a:gd name="connsiteX4" fmla="*/ 47680 w 47680"/>
                        <a:gd name="connsiteY4" fmla="*/ 42768 h 52592"/>
                        <a:gd name="connsiteX5" fmla="*/ 47680 w 47680"/>
                        <a:gd name="connsiteY5" fmla="*/ 47680 h 52592"/>
                        <a:gd name="connsiteX6" fmla="*/ 42768 w 47680"/>
                        <a:gd name="connsiteY6" fmla="*/ 52592 h 52592"/>
                        <a:gd name="connsiteX7" fmla="*/ 40312 w 47680"/>
                        <a:gd name="connsiteY7" fmla="*/ 52592 h 52592"/>
                        <a:gd name="connsiteX8" fmla="*/ 32945 w 47680"/>
                        <a:gd name="connsiteY8" fmla="*/ 47680 h 52592"/>
                        <a:gd name="connsiteX9" fmla="*/ 5929 w 47680"/>
                        <a:gd name="connsiteY9" fmla="*/ 5929 h 52592"/>
                        <a:gd name="connsiteX10" fmla="*/ 8385 w 47680"/>
                        <a:gd name="connsiteY10" fmla="*/ 8385 h 52592"/>
                        <a:gd name="connsiteX11" fmla="*/ 40312 w 47680"/>
                        <a:gd name="connsiteY11" fmla="*/ 45224 h 52592"/>
                        <a:gd name="connsiteX12" fmla="*/ 42768 w 47680"/>
                        <a:gd name="connsiteY12" fmla="*/ 45224 h 52592"/>
                        <a:gd name="connsiteX13" fmla="*/ 42768 w 47680"/>
                        <a:gd name="connsiteY13" fmla="*/ 42768 h 52592"/>
                        <a:gd name="connsiteX14" fmla="*/ 42768 w 47680"/>
                        <a:gd name="connsiteY14" fmla="*/ 40312 h 52592"/>
                        <a:gd name="connsiteX15" fmla="*/ 8385 w 47680"/>
                        <a:gd name="connsiteY15" fmla="*/ 1017 h 52592"/>
                        <a:gd name="connsiteX16" fmla="*/ 5929 w 47680"/>
                        <a:gd name="connsiteY16" fmla="*/ 5929 h 52592"/>
                        <a:gd name="connsiteX17" fmla="*/ 5929 w 47680"/>
                        <a:gd name="connsiteY17" fmla="*/ 5929 h 525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47680" h="52592">
                          <a:moveTo>
                            <a:pt x="32945" y="47680"/>
                          </a:moveTo>
                          <a:cubicBezTo>
                            <a:pt x="20665" y="20665"/>
                            <a:pt x="3473" y="13297"/>
                            <a:pt x="3473" y="13297"/>
                          </a:cubicBezTo>
                          <a:cubicBezTo>
                            <a:pt x="1017" y="10841"/>
                            <a:pt x="-1439" y="8385"/>
                            <a:pt x="1017" y="3473"/>
                          </a:cubicBezTo>
                          <a:cubicBezTo>
                            <a:pt x="3473" y="1017"/>
                            <a:pt x="5929" y="-1439"/>
                            <a:pt x="10841" y="1017"/>
                          </a:cubicBezTo>
                          <a:cubicBezTo>
                            <a:pt x="10841" y="1017"/>
                            <a:pt x="32945" y="10841"/>
                            <a:pt x="47680" y="42768"/>
                          </a:cubicBezTo>
                          <a:cubicBezTo>
                            <a:pt x="47680" y="45224"/>
                            <a:pt x="47680" y="45224"/>
                            <a:pt x="47680" y="47680"/>
                          </a:cubicBezTo>
                          <a:cubicBezTo>
                            <a:pt x="47680" y="50136"/>
                            <a:pt x="45224" y="50136"/>
                            <a:pt x="42768" y="52592"/>
                          </a:cubicBezTo>
                          <a:cubicBezTo>
                            <a:pt x="42768" y="52592"/>
                            <a:pt x="42768" y="52592"/>
                            <a:pt x="40312" y="52592"/>
                          </a:cubicBezTo>
                          <a:cubicBezTo>
                            <a:pt x="37856" y="52592"/>
                            <a:pt x="35401" y="52592"/>
                            <a:pt x="32945" y="47680"/>
                          </a:cubicBezTo>
                          <a:close/>
                          <a:moveTo>
                            <a:pt x="5929" y="5929"/>
                          </a:moveTo>
                          <a:cubicBezTo>
                            <a:pt x="5929" y="5929"/>
                            <a:pt x="5929" y="8385"/>
                            <a:pt x="8385" y="8385"/>
                          </a:cubicBezTo>
                          <a:cubicBezTo>
                            <a:pt x="10841" y="8385"/>
                            <a:pt x="28033" y="18209"/>
                            <a:pt x="40312" y="45224"/>
                          </a:cubicBezTo>
                          <a:cubicBezTo>
                            <a:pt x="40312" y="45224"/>
                            <a:pt x="42768" y="47680"/>
                            <a:pt x="42768" y="45224"/>
                          </a:cubicBezTo>
                          <a:cubicBezTo>
                            <a:pt x="42768" y="45224"/>
                            <a:pt x="42768" y="45224"/>
                            <a:pt x="42768" y="42768"/>
                          </a:cubicBezTo>
                          <a:cubicBezTo>
                            <a:pt x="42768" y="42768"/>
                            <a:pt x="42768" y="42768"/>
                            <a:pt x="42768" y="40312"/>
                          </a:cubicBezTo>
                          <a:cubicBezTo>
                            <a:pt x="28033" y="10841"/>
                            <a:pt x="8385" y="1017"/>
                            <a:pt x="8385" y="1017"/>
                          </a:cubicBezTo>
                          <a:cubicBezTo>
                            <a:pt x="8385" y="3473"/>
                            <a:pt x="8385" y="3473"/>
                            <a:pt x="5929" y="5929"/>
                          </a:cubicBezTo>
                          <a:cubicBezTo>
                            <a:pt x="5929" y="3473"/>
                            <a:pt x="5929" y="5929"/>
                            <a:pt x="5929" y="5929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47" name="Graphic 3597">
                    <a:extLst>
                      <a:ext uri="{FF2B5EF4-FFF2-40B4-BE49-F238E27FC236}">
                        <a16:creationId xmlns:a16="http://schemas.microsoft.com/office/drawing/2014/main" id="{3D8EF845-9A52-47D9-BD5E-921E3D9A09EA}"/>
                      </a:ext>
                    </a:extLst>
                  </p:cNvPr>
                  <p:cNvGrpSpPr/>
                  <p:nvPr/>
                </p:nvGrpSpPr>
                <p:grpSpPr>
                  <a:xfrm>
                    <a:off x="5357473" y="6536649"/>
                    <a:ext cx="92904" cy="34069"/>
                    <a:chOff x="5357473" y="6536649"/>
                    <a:chExt cx="92904" cy="34069"/>
                  </a:xfrm>
                </p:grpSpPr>
                <p:sp>
                  <p:nvSpPr>
                    <p:cNvPr id="4166" name="Freeform: Shape 4165">
                      <a:extLst>
                        <a:ext uri="{FF2B5EF4-FFF2-40B4-BE49-F238E27FC236}">
                          <a16:creationId xmlns:a16="http://schemas.microsoft.com/office/drawing/2014/main" id="{63CC5DA1-26ED-452F-87BF-EF7709F49F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57473" y="6537518"/>
                      <a:ext cx="87992" cy="30744"/>
                    </a:xfrm>
                    <a:custGeom>
                      <a:avLst/>
                      <a:gdLst>
                        <a:gd name="connsiteX0" fmla="*/ 84519 w 87992"/>
                        <a:gd name="connsiteY0" fmla="*/ 30745 h 30744"/>
                        <a:gd name="connsiteX1" fmla="*/ 86975 w 87992"/>
                        <a:gd name="connsiteY1" fmla="*/ 28289 h 30744"/>
                        <a:gd name="connsiteX2" fmla="*/ 84519 w 87992"/>
                        <a:gd name="connsiteY2" fmla="*/ 20921 h 30744"/>
                        <a:gd name="connsiteX3" fmla="*/ 3473 w 87992"/>
                        <a:gd name="connsiteY3" fmla="*/ 1273 h 30744"/>
                        <a:gd name="connsiteX4" fmla="*/ 1017 w 87992"/>
                        <a:gd name="connsiteY4" fmla="*/ 6185 h 30744"/>
                        <a:gd name="connsiteX5" fmla="*/ 5929 w 87992"/>
                        <a:gd name="connsiteY5" fmla="*/ 8641 h 30744"/>
                        <a:gd name="connsiteX6" fmla="*/ 82063 w 87992"/>
                        <a:gd name="connsiteY6" fmla="*/ 25833 h 30744"/>
                        <a:gd name="connsiteX7" fmla="*/ 84519 w 87992"/>
                        <a:gd name="connsiteY7" fmla="*/ 30745 h 307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87992" h="30744">
                          <a:moveTo>
                            <a:pt x="84519" y="30745"/>
                          </a:moveTo>
                          <a:cubicBezTo>
                            <a:pt x="86975" y="30745"/>
                            <a:pt x="86975" y="30745"/>
                            <a:pt x="86975" y="28289"/>
                          </a:cubicBezTo>
                          <a:cubicBezTo>
                            <a:pt x="89431" y="25833"/>
                            <a:pt x="86975" y="23377"/>
                            <a:pt x="84519" y="20921"/>
                          </a:cubicBezTo>
                          <a:cubicBezTo>
                            <a:pt x="82063" y="20921"/>
                            <a:pt x="37856" y="-6095"/>
                            <a:pt x="3473" y="1273"/>
                          </a:cubicBezTo>
                          <a:cubicBezTo>
                            <a:pt x="1017" y="1273"/>
                            <a:pt x="-1439" y="3729"/>
                            <a:pt x="1017" y="6185"/>
                          </a:cubicBezTo>
                          <a:cubicBezTo>
                            <a:pt x="1017" y="8641"/>
                            <a:pt x="3473" y="11097"/>
                            <a:pt x="5929" y="8641"/>
                          </a:cubicBezTo>
                          <a:cubicBezTo>
                            <a:pt x="37856" y="1273"/>
                            <a:pt x="79608" y="25833"/>
                            <a:pt x="82063" y="25833"/>
                          </a:cubicBezTo>
                          <a:cubicBezTo>
                            <a:pt x="84519" y="30745"/>
                            <a:pt x="84519" y="30745"/>
                            <a:pt x="84519" y="30745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67" name="Freeform: Shape 4166">
                      <a:extLst>
                        <a:ext uri="{FF2B5EF4-FFF2-40B4-BE49-F238E27FC236}">
                          <a16:creationId xmlns:a16="http://schemas.microsoft.com/office/drawing/2014/main" id="{9F69AB18-1EE1-47AA-942F-3D9AC51DDC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58490" y="6536649"/>
                      <a:ext cx="91887" cy="34069"/>
                    </a:xfrm>
                    <a:custGeom>
                      <a:avLst/>
                      <a:gdLst>
                        <a:gd name="connsiteX0" fmla="*/ 81046 w 91887"/>
                        <a:gd name="connsiteY0" fmla="*/ 31613 h 34069"/>
                        <a:gd name="connsiteX1" fmla="*/ 9824 w 91887"/>
                        <a:gd name="connsiteY1" fmla="*/ 14422 h 34069"/>
                        <a:gd name="connsiteX2" fmla="*/ 7368 w 91887"/>
                        <a:gd name="connsiteY2" fmla="*/ 14422 h 34069"/>
                        <a:gd name="connsiteX3" fmla="*/ 0 w 91887"/>
                        <a:gd name="connsiteY3" fmla="*/ 9510 h 34069"/>
                        <a:gd name="connsiteX4" fmla="*/ 0 w 91887"/>
                        <a:gd name="connsiteY4" fmla="*/ 4598 h 34069"/>
                        <a:gd name="connsiteX5" fmla="*/ 4912 w 91887"/>
                        <a:gd name="connsiteY5" fmla="*/ 2142 h 34069"/>
                        <a:gd name="connsiteX6" fmla="*/ 88414 w 91887"/>
                        <a:gd name="connsiteY6" fmla="*/ 21790 h 34069"/>
                        <a:gd name="connsiteX7" fmla="*/ 90870 w 91887"/>
                        <a:gd name="connsiteY7" fmla="*/ 31613 h 34069"/>
                        <a:gd name="connsiteX8" fmla="*/ 85958 w 91887"/>
                        <a:gd name="connsiteY8" fmla="*/ 34069 h 34069"/>
                        <a:gd name="connsiteX9" fmla="*/ 81046 w 91887"/>
                        <a:gd name="connsiteY9" fmla="*/ 31613 h 34069"/>
                        <a:gd name="connsiteX10" fmla="*/ 4912 w 91887"/>
                        <a:gd name="connsiteY10" fmla="*/ 7054 h 34069"/>
                        <a:gd name="connsiteX11" fmla="*/ 4912 w 91887"/>
                        <a:gd name="connsiteY11" fmla="*/ 7054 h 34069"/>
                        <a:gd name="connsiteX12" fmla="*/ 2456 w 91887"/>
                        <a:gd name="connsiteY12" fmla="*/ 9510 h 34069"/>
                        <a:gd name="connsiteX13" fmla="*/ 4912 w 91887"/>
                        <a:gd name="connsiteY13" fmla="*/ 11966 h 34069"/>
                        <a:gd name="connsiteX14" fmla="*/ 4912 w 91887"/>
                        <a:gd name="connsiteY14" fmla="*/ 11966 h 34069"/>
                        <a:gd name="connsiteX15" fmla="*/ 81046 w 91887"/>
                        <a:gd name="connsiteY15" fmla="*/ 29157 h 34069"/>
                        <a:gd name="connsiteX16" fmla="*/ 83502 w 91887"/>
                        <a:gd name="connsiteY16" fmla="*/ 29157 h 34069"/>
                        <a:gd name="connsiteX17" fmla="*/ 83502 w 91887"/>
                        <a:gd name="connsiteY17" fmla="*/ 26701 h 34069"/>
                        <a:gd name="connsiteX18" fmla="*/ 7368 w 91887"/>
                        <a:gd name="connsiteY18" fmla="*/ 7054 h 34069"/>
                        <a:gd name="connsiteX19" fmla="*/ 4912 w 91887"/>
                        <a:gd name="connsiteY19" fmla="*/ 7054 h 340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91887" h="34069">
                          <a:moveTo>
                            <a:pt x="81046" y="31613"/>
                          </a:moveTo>
                          <a:cubicBezTo>
                            <a:pt x="81046" y="31613"/>
                            <a:pt x="41751" y="7054"/>
                            <a:pt x="9824" y="14422"/>
                          </a:cubicBezTo>
                          <a:cubicBezTo>
                            <a:pt x="9824" y="14422"/>
                            <a:pt x="7368" y="14422"/>
                            <a:pt x="7368" y="14422"/>
                          </a:cubicBezTo>
                          <a:cubicBezTo>
                            <a:pt x="2456" y="14422"/>
                            <a:pt x="0" y="11966"/>
                            <a:pt x="0" y="9510"/>
                          </a:cubicBezTo>
                          <a:cubicBezTo>
                            <a:pt x="0" y="7054"/>
                            <a:pt x="0" y="4598"/>
                            <a:pt x="0" y="4598"/>
                          </a:cubicBezTo>
                          <a:cubicBezTo>
                            <a:pt x="0" y="2142"/>
                            <a:pt x="2456" y="2142"/>
                            <a:pt x="4912" y="2142"/>
                          </a:cubicBezTo>
                          <a:cubicBezTo>
                            <a:pt x="41751" y="-7682"/>
                            <a:pt x="85958" y="19334"/>
                            <a:pt x="88414" y="21790"/>
                          </a:cubicBezTo>
                          <a:cubicBezTo>
                            <a:pt x="90870" y="24245"/>
                            <a:pt x="93326" y="29157"/>
                            <a:pt x="90870" y="31613"/>
                          </a:cubicBezTo>
                          <a:cubicBezTo>
                            <a:pt x="90870" y="34069"/>
                            <a:pt x="88414" y="34069"/>
                            <a:pt x="85958" y="34069"/>
                          </a:cubicBezTo>
                          <a:cubicBezTo>
                            <a:pt x="83502" y="34069"/>
                            <a:pt x="81046" y="34069"/>
                            <a:pt x="81046" y="31613"/>
                          </a:cubicBezTo>
                          <a:close/>
                          <a:moveTo>
                            <a:pt x="4912" y="7054"/>
                          </a:moveTo>
                          <a:cubicBezTo>
                            <a:pt x="4912" y="7054"/>
                            <a:pt x="2456" y="7054"/>
                            <a:pt x="4912" y="7054"/>
                          </a:cubicBezTo>
                          <a:cubicBezTo>
                            <a:pt x="2456" y="9510"/>
                            <a:pt x="2456" y="9510"/>
                            <a:pt x="2456" y="9510"/>
                          </a:cubicBezTo>
                          <a:cubicBezTo>
                            <a:pt x="2456" y="9510"/>
                            <a:pt x="4912" y="11966"/>
                            <a:pt x="4912" y="11966"/>
                          </a:cubicBezTo>
                          <a:lnTo>
                            <a:pt x="4912" y="11966"/>
                          </a:lnTo>
                          <a:cubicBezTo>
                            <a:pt x="39295" y="4598"/>
                            <a:pt x="81046" y="29157"/>
                            <a:pt x="81046" y="29157"/>
                          </a:cubicBezTo>
                          <a:cubicBezTo>
                            <a:pt x="81046" y="29157"/>
                            <a:pt x="83502" y="29157"/>
                            <a:pt x="83502" y="29157"/>
                          </a:cubicBezTo>
                          <a:cubicBezTo>
                            <a:pt x="83502" y="29157"/>
                            <a:pt x="83502" y="26701"/>
                            <a:pt x="83502" y="26701"/>
                          </a:cubicBezTo>
                          <a:cubicBezTo>
                            <a:pt x="81046" y="26701"/>
                            <a:pt x="41751" y="2142"/>
                            <a:pt x="7368" y="7054"/>
                          </a:cubicBezTo>
                          <a:cubicBezTo>
                            <a:pt x="7368" y="4598"/>
                            <a:pt x="4912" y="4598"/>
                            <a:pt x="4912" y="7054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48" name="Graphic 3597">
                    <a:extLst>
                      <a:ext uri="{FF2B5EF4-FFF2-40B4-BE49-F238E27FC236}">
                        <a16:creationId xmlns:a16="http://schemas.microsoft.com/office/drawing/2014/main" id="{DB31951C-F269-4BF5-8F36-EF00A7CE7BB6}"/>
                      </a:ext>
                    </a:extLst>
                  </p:cNvPr>
                  <p:cNvGrpSpPr/>
                  <p:nvPr/>
                </p:nvGrpSpPr>
                <p:grpSpPr>
                  <a:xfrm>
                    <a:off x="5399224" y="6498478"/>
                    <a:ext cx="56011" cy="69783"/>
                    <a:chOff x="5399224" y="6498478"/>
                    <a:chExt cx="56011" cy="69783"/>
                  </a:xfrm>
                </p:grpSpPr>
                <p:sp>
                  <p:nvSpPr>
                    <p:cNvPr id="4164" name="Freeform: Shape 4163">
                      <a:extLst>
                        <a:ext uri="{FF2B5EF4-FFF2-40B4-BE49-F238E27FC236}">
                          <a16:creationId xmlns:a16="http://schemas.microsoft.com/office/drawing/2014/main" id="{4B7D9776-8D37-4340-B138-96FC99B154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99224" y="6499496"/>
                      <a:ext cx="53609" cy="66310"/>
                    </a:xfrm>
                    <a:custGeom>
                      <a:avLst/>
                      <a:gdLst>
                        <a:gd name="connsiteX0" fmla="*/ 50136 w 53609"/>
                        <a:gd name="connsiteY0" fmla="*/ 66311 h 66310"/>
                        <a:gd name="connsiteX1" fmla="*/ 50136 w 53609"/>
                        <a:gd name="connsiteY1" fmla="*/ 66311 h 66310"/>
                        <a:gd name="connsiteX2" fmla="*/ 52592 w 53609"/>
                        <a:gd name="connsiteY2" fmla="*/ 58943 h 66310"/>
                        <a:gd name="connsiteX3" fmla="*/ 8385 w 53609"/>
                        <a:gd name="connsiteY3" fmla="*/ 0 h 66310"/>
                        <a:gd name="connsiteX4" fmla="*/ 1017 w 53609"/>
                        <a:gd name="connsiteY4" fmla="*/ 2456 h 66310"/>
                        <a:gd name="connsiteX5" fmla="*/ 3473 w 53609"/>
                        <a:gd name="connsiteY5" fmla="*/ 9824 h 66310"/>
                        <a:gd name="connsiteX6" fmla="*/ 42768 w 53609"/>
                        <a:gd name="connsiteY6" fmla="*/ 63855 h 66310"/>
                        <a:gd name="connsiteX7" fmla="*/ 50136 w 53609"/>
                        <a:gd name="connsiteY7" fmla="*/ 66311 h 663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3609" h="66310">
                          <a:moveTo>
                            <a:pt x="50136" y="66311"/>
                          </a:moveTo>
                          <a:cubicBezTo>
                            <a:pt x="52592" y="66311"/>
                            <a:pt x="52592" y="66311"/>
                            <a:pt x="50136" y="66311"/>
                          </a:cubicBezTo>
                          <a:cubicBezTo>
                            <a:pt x="52592" y="63855"/>
                            <a:pt x="55048" y="61399"/>
                            <a:pt x="52592" y="58943"/>
                          </a:cubicBezTo>
                          <a:cubicBezTo>
                            <a:pt x="52592" y="56487"/>
                            <a:pt x="32945" y="14736"/>
                            <a:pt x="8385" y="0"/>
                          </a:cubicBezTo>
                          <a:cubicBezTo>
                            <a:pt x="5929" y="0"/>
                            <a:pt x="3473" y="0"/>
                            <a:pt x="1017" y="2456"/>
                          </a:cubicBezTo>
                          <a:cubicBezTo>
                            <a:pt x="-1439" y="4912"/>
                            <a:pt x="1017" y="7368"/>
                            <a:pt x="3473" y="9824"/>
                          </a:cubicBezTo>
                          <a:cubicBezTo>
                            <a:pt x="25577" y="22104"/>
                            <a:pt x="42768" y="63855"/>
                            <a:pt x="42768" y="63855"/>
                          </a:cubicBezTo>
                          <a:cubicBezTo>
                            <a:pt x="47680" y="66311"/>
                            <a:pt x="50136" y="66311"/>
                            <a:pt x="50136" y="66311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65" name="Freeform: Shape 4164">
                      <a:extLst>
                        <a:ext uri="{FF2B5EF4-FFF2-40B4-BE49-F238E27FC236}">
                          <a16:creationId xmlns:a16="http://schemas.microsoft.com/office/drawing/2014/main" id="{7EFD7782-02E2-40E8-86F4-0E5622F2D1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0241" y="6498478"/>
                      <a:ext cx="54994" cy="69783"/>
                    </a:xfrm>
                    <a:custGeom>
                      <a:avLst/>
                      <a:gdLst>
                        <a:gd name="connsiteX0" fmla="*/ 41751 w 54994"/>
                        <a:gd name="connsiteY0" fmla="*/ 64872 h 69783"/>
                        <a:gd name="connsiteX1" fmla="*/ 2456 w 54994"/>
                        <a:gd name="connsiteY1" fmla="*/ 13297 h 69783"/>
                        <a:gd name="connsiteX2" fmla="*/ 0 w 54994"/>
                        <a:gd name="connsiteY2" fmla="*/ 8385 h 69783"/>
                        <a:gd name="connsiteX3" fmla="*/ 0 w 54994"/>
                        <a:gd name="connsiteY3" fmla="*/ 3473 h 69783"/>
                        <a:gd name="connsiteX4" fmla="*/ 9824 w 54994"/>
                        <a:gd name="connsiteY4" fmla="*/ 1017 h 69783"/>
                        <a:gd name="connsiteX5" fmla="*/ 54031 w 54994"/>
                        <a:gd name="connsiteY5" fmla="*/ 59960 h 69783"/>
                        <a:gd name="connsiteX6" fmla="*/ 49119 w 54994"/>
                        <a:gd name="connsiteY6" fmla="*/ 69784 h 69783"/>
                        <a:gd name="connsiteX7" fmla="*/ 46663 w 54994"/>
                        <a:gd name="connsiteY7" fmla="*/ 69784 h 69783"/>
                        <a:gd name="connsiteX8" fmla="*/ 41751 w 54994"/>
                        <a:gd name="connsiteY8" fmla="*/ 64872 h 69783"/>
                        <a:gd name="connsiteX9" fmla="*/ 4912 w 54994"/>
                        <a:gd name="connsiteY9" fmla="*/ 5929 h 69783"/>
                        <a:gd name="connsiteX10" fmla="*/ 4912 w 54994"/>
                        <a:gd name="connsiteY10" fmla="*/ 5929 h 69783"/>
                        <a:gd name="connsiteX11" fmla="*/ 4912 w 54994"/>
                        <a:gd name="connsiteY11" fmla="*/ 8385 h 69783"/>
                        <a:gd name="connsiteX12" fmla="*/ 46663 w 54994"/>
                        <a:gd name="connsiteY12" fmla="*/ 62416 h 69783"/>
                        <a:gd name="connsiteX13" fmla="*/ 49119 w 54994"/>
                        <a:gd name="connsiteY13" fmla="*/ 62416 h 69783"/>
                        <a:gd name="connsiteX14" fmla="*/ 51575 w 54994"/>
                        <a:gd name="connsiteY14" fmla="*/ 59960 h 69783"/>
                        <a:gd name="connsiteX15" fmla="*/ 7368 w 54994"/>
                        <a:gd name="connsiteY15" fmla="*/ 3473 h 69783"/>
                        <a:gd name="connsiteX16" fmla="*/ 4912 w 54994"/>
                        <a:gd name="connsiteY16" fmla="*/ 5929 h 69783"/>
                        <a:gd name="connsiteX17" fmla="*/ 4912 w 54994"/>
                        <a:gd name="connsiteY17" fmla="*/ 5929 h 697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54994" h="69783">
                          <a:moveTo>
                            <a:pt x="41751" y="64872"/>
                          </a:moveTo>
                          <a:cubicBezTo>
                            <a:pt x="41751" y="64872"/>
                            <a:pt x="22104" y="23121"/>
                            <a:pt x="2456" y="13297"/>
                          </a:cubicBezTo>
                          <a:cubicBezTo>
                            <a:pt x="0" y="13297"/>
                            <a:pt x="0" y="10841"/>
                            <a:pt x="0" y="8385"/>
                          </a:cubicBezTo>
                          <a:cubicBezTo>
                            <a:pt x="0" y="5929"/>
                            <a:pt x="0" y="5929"/>
                            <a:pt x="0" y="3473"/>
                          </a:cubicBezTo>
                          <a:cubicBezTo>
                            <a:pt x="2456" y="1017"/>
                            <a:pt x="7368" y="-1439"/>
                            <a:pt x="9824" y="1017"/>
                          </a:cubicBezTo>
                          <a:cubicBezTo>
                            <a:pt x="34383" y="15753"/>
                            <a:pt x="54031" y="57504"/>
                            <a:pt x="54031" y="59960"/>
                          </a:cubicBezTo>
                          <a:cubicBezTo>
                            <a:pt x="56487" y="62416"/>
                            <a:pt x="54031" y="67328"/>
                            <a:pt x="49119" y="69784"/>
                          </a:cubicBezTo>
                          <a:cubicBezTo>
                            <a:pt x="49119" y="69784"/>
                            <a:pt x="49119" y="69784"/>
                            <a:pt x="46663" y="69784"/>
                          </a:cubicBezTo>
                          <a:cubicBezTo>
                            <a:pt x="46663" y="69784"/>
                            <a:pt x="44207" y="67328"/>
                            <a:pt x="41751" y="64872"/>
                          </a:cubicBezTo>
                          <a:close/>
                          <a:moveTo>
                            <a:pt x="4912" y="5929"/>
                          </a:moveTo>
                          <a:cubicBezTo>
                            <a:pt x="4912" y="5929"/>
                            <a:pt x="4912" y="5929"/>
                            <a:pt x="4912" y="5929"/>
                          </a:cubicBezTo>
                          <a:cubicBezTo>
                            <a:pt x="4912" y="8385"/>
                            <a:pt x="4912" y="8385"/>
                            <a:pt x="4912" y="8385"/>
                          </a:cubicBezTo>
                          <a:cubicBezTo>
                            <a:pt x="27015" y="20665"/>
                            <a:pt x="46663" y="62416"/>
                            <a:pt x="46663" y="62416"/>
                          </a:cubicBezTo>
                          <a:cubicBezTo>
                            <a:pt x="46663" y="62416"/>
                            <a:pt x="49119" y="64872"/>
                            <a:pt x="49119" y="62416"/>
                          </a:cubicBezTo>
                          <a:cubicBezTo>
                            <a:pt x="49119" y="62416"/>
                            <a:pt x="51575" y="59960"/>
                            <a:pt x="51575" y="59960"/>
                          </a:cubicBezTo>
                          <a:cubicBezTo>
                            <a:pt x="51575" y="57504"/>
                            <a:pt x="31927" y="15753"/>
                            <a:pt x="7368" y="3473"/>
                          </a:cubicBezTo>
                          <a:cubicBezTo>
                            <a:pt x="7368" y="3473"/>
                            <a:pt x="7368" y="3473"/>
                            <a:pt x="4912" y="5929"/>
                          </a:cubicBezTo>
                          <a:cubicBezTo>
                            <a:pt x="4912" y="3473"/>
                            <a:pt x="4912" y="5929"/>
                            <a:pt x="4912" y="5929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49" name="Graphic 3597">
                    <a:extLst>
                      <a:ext uri="{FF2B5EF4-FFF2-40B4-BE49-F238E27FC236}">
                        <a16:creationId xmlns:a16="http://schemas.microsoft.com/office/drawing/2014/main" id="{9FC13FE7-9752-4DF6-8AF6-8171208CDD28}"/>
                      </a:ext>
                    </a:extLst>
                  </p:cNvPr>
                  <p:cNvGrpSpPr/>
                  <p:nvPr/>
                </p:nvGrpSpPr>
                <p:grpSpPr>
                  <a:xfrm>
                    <a:off x="5382032" y="6520371"/>
                    <a:ext cx="99255" cy="18419"/>
                    <a:chOff x="5382032" y="6520371"/>
                    <a:chExt cx="99255" cy="18419"/>
                  </a:xfrm>
                </p:grpSpPr>
                <p:sp>
                  <p:nvSpPr>
                    <p:cNvPr id="4162" name="Freeform: Shape 4161">
                      <a:extLst>
                        <a:ext uri="{FF2B5EF4-FFF2-40B4-BE49-F238E27FC236}">
                          <a16:creationId xmlns:a16="http://schemas.microsoft.com/office/drawing/2014/main" id="{319B320F-3495-4F75-B1CF-64A8A46470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82032" y="6520371"/>
                      <a:ext cx="94343" cy="14524"/>
                    </a:xfrm>
                    <a:custGeom>
                      <a:avLst/>
                      <a:gdLst>
                        <a:gd name="connsiteX0" fmla="*/ 89431 w 94343"/>
                        <a:gd name="connsiteY0" fmla="*/ 11052 h 14524"/>
                        <a:gd name="connsiteX1" fmla="*/ 94343 w 94343"/>
                        <a:gd name="connsiteY1" fmla="*/ 6140 h 14524"/>
                        <a:gd name="connsiteX2" fmla="*/ 89431 w 94343"/>
                        <a:gd name="connsiteY2" fmla="*/ 1228 h 14524"/>
                        <a:gd name="connsiteX3" fmla="*/ 3473 w 94343"/>
                        <a:gd name="connsiteY3" fmla="*/ 6140 h 14524"/>
                        <a:gd name="connsiteX4" fmla="*/ 1017 w 94343"/>
                        <a:gd name="connsiteY4" fmla="*/ 11052 h 14524"/>
                        <a:gd name="connsiteX5" fmla="*/ 5929 w 94343"/>
                        <a:gd name="connsiteY5" fmla="*/ 13508 h 14524"/>
                        <a:gd name="connsiteX6" fmla="*/ 89431 w 94343"/>
                        <a:gd name="connsiteY6" fmla="*/ 11052 h 14524"/>
                        <a:gd name="connsiteX7" fmla="*/ 89431 w 94343"/>
                        <a:gd name="connsiteY7" fmla="*/ 11052 h 145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94343" h="14524">
                          <a:moveTo>
                            <a:pt x="89431" y="11052"/>
                          </a:moveTo>
                          <a:cubicBezTo>
                            <a:pt x="91887" y="11052"/>
                            <a:pt x="91887" y="8596"/>
                            <a:pt x="94343" y="6140"/>
                          </a:cubicBezTo>
                          <a:cubicBezTo>
                            <a:pt x="94343" y="3684"/>
                            <a:pt x="91887" y="1228"/>
                            <a:pt x="89431" y="1228"/>
                          </a:cubicBezTo>
                          <a:cubicBezTo>
                            <a:pt x="86975" y="1228"/>
                            <a:pt x="37856" y="-3684"/>
                            <a:pt x="3473" y="6140"/>
                          </a:cubicBezTo>
                          <a:cubicBezTo>
                            <a:pt x="1017" y="6140"/>
                            <a:pt x="-1439" y="8596"/>
                            <a:pt x="1017" y="11052"/>
                          </a:cubicBezTo>
                          <a:cubicBezTo>
                            <a:pt x="1017" y="13508"/>
                            <a:pt x="3473" y="15964"/>
                            <a:pt x="5929" y="13508"/>
                          </a:cubicBezTo>
                          <a:cubicBezTo>
                            <a:pt x="40312" y="6140"/>
                            <a:pt x="89431" y="11052"/>
                            <a:pt x="89431" y="11052"/>
                          </a:cubicBezTo>
                          <a:cubicBezTo>
                            <a:pt x="89431" y="11052"/>
                            <a:pt x="89431" y="11052"/>
                            <a:pt x="89431" y="11052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63" name="Freeform: Shape 4162">
                      <a:extLst>
                        <a:ext uri="{FF2B5EF4-FFF2-40B4-BE49-F238E27FC236}">
                          <a16:creationId xmlns:a16="http://schemas.microsoft.com/office/drawing/2014/main" id="{C1C96B22-D3C3-429E-B4B0-8F0FA2BFBB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83050" y="6520985"/>
                      <a:ext cx="98237" cy="17805"/>
                    </a:xfrm>
                    <a:custGeom>
                      <a:avLst/>
                      <a:gdLst>
                        <a:gd name="connsiteX0" fmla="*/ 88414 w 98237"/>
                        <a:gd name="connsiteY0" fmla="*/ 12894 h 17805"/>
                        <a:gd name="connsiteX1" fmla="*/ 19648 w 98237"/>
                        <a:gd name="connsiteY1" fmla="*/ 15350 h 17805"/>
                        <a:gd name="connsiteX2" fmla="*/ 7368 w 98237"/>
                        <a:gd name="connsiteY2" fmla="*/ 17806 h 17805"/>
                        <a:gd name="connsiteX3" fmla="*/ 7368 w 98237"/>
                        <a:gd name="connsiteY3" fmla="*/ 17806 h 17805"/>
                        <a:gd name="connsiteX4" fmla="*/ 0 w 98237"/>
                        <a:gd name="connsiteY4" fmla="*/ 12894 h 17805"/>
                        <a:gd name="connsiteX5" fmla="*/ 0 w 98237"/>
                        <a:gd name="connsiteY5" fmla="*/ 7982 h 17805"/>
                        <a:gd name="connsiteX6" fmla="*/ 4912 w 98237"/>
                        <a:gd name="connsiteY6" fmla="*/ 5526 h 17805"/>
                        <a:gd name="connsiteX7" fmla="*/ 17192 w 98237"/>
                        <a:gd name="connsiteY7" fmla="*/ 3070 h 17805"/>
                        <a:gd name="connsiteX8" fmla="*/ 90870 w 98237"/>
                        <a:gd name="connsiteY8" fmla="*/ 614 h 17805"/>
                        <a:gd name="connsiteX9" fmla="*/ 98238 w 98237"/>
                        <a:gd name="connsiteY9" fmla="*/ 7982 h 17805"/>
                        <a:gd name="connsiteX10" fmla="*/ 88414 w 98237"/>
                        <a:gd name="connsiteY10" fmla="*/ 12894 h 17805"/>
                        <a:gd name="connsiteX11" fmla="*/ 88414 w 98237"/>
                        <a:gd name="connsiteY11" fmla="*/ 12894 h 17805"/>
                        <a:gd name="connsiteX12" fmla="*/ 4912 w 98237"/>
                        <a:gd name="connsiteY12" fmla="*/ 7982 h 17805"/>
                        <a:gd name="connsiteX13" fmla="*/ 4912 w 98237"/>
                        <a:gd name="connsiteY13" fmla="*/ 7982 h 17805"/>
                        <a:gd name="connsiteX14" fmla="*/ 2456 w 98237"/>
                        <a:gd name="connsiteY14" fmla="*/ 10438 h 17805"/>
                        <a:gd name="connsiteX15" fmla="*/ 4912 w 98237"/>
                        <a:gd name="connsiteY15" fmla="*/ 12894 h 17805"/>
                        <a:gd name="connsiteX16" fmla="*/ 4912 w 98237"/>
                        <a:gd name="connsiteY16" fmla="*/ 12894 h 17805"/>
                        <a:gd name="connsiteX17" fmla="*/ 17192 w 98237"/>
                        <a:gd name="connsiteY17" fmla="*/ 10438 h 17805"/>
                        <a:gd name="connsiteX18" fmla="*/ 88414 w 98237"/>
                        <a:gd name="connsiteY18" fmla="*/ 7982 h 17805"/>
                        <a:gd name="connsiteX19" fmla="*/ 90870 w 98237"/>
                        <a:gd name="connsiteY19" fmla="*/ 5526 h 17805"/>
                        <a:gd name="connsiteX20" fmla="*/ 88414 w 98237"/>
                        <a:gd name="connsiteY20" fmla="*/ 3070 h 17805"/>
                        <a:gd name="connsiteX21" fmla="*/ 17192 w 98237"/>
                        <a:gd name="connsiteY21" fmla="*/ 3070 h 17805"/>
                        <a:gd name="connsiteX22" fmla="*/ 4912 w 98237"/>
                        <a:gd name="connsiteY22" fmla="*/ 7982 h 178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</a:cxnLst>
                      <a:rect l="l" t="t" r="r" b="b"/>
                      <a:pathLst>
                        <a:path w="98237" h="17805">
                          <a:moveTo>
                            <a:pt x="88414" y="12894"/>
                          </a:moveTo>
                          <a:cubicBezTo>
                            <a:pt x="88414" y="12894"/>
                            <a:pt x="51575" y="7982"/>
                            <a:pt x="19648" y="15350"/>
                          </a:cubicBezTo>
                          <a:cubicBezTo>
                            <a:pt x="14736" y="15350"/>
                            <a:pt x="12280" y="17806"/>
                            <a:pt x="7368" y="17806"/>
                          </a:cubicBezTo>
                          <a:lnTo>
                            <a:pt x="7368" y="17806"/>
                          </a:lnTo>
                          <a:cubicBezTo>
                            <a:pt x="4912" y="17806"/>
                            <a:pt x="0" y="15350"/>
                            <a:pt x="0" y="12894"/>
                          </a:cubicBezTo>
                          <a:cubicBezTo>
                            <a:pt x="0" y="10438"/>
                            <a:pt x="0" y="7982"/>
                            <a:pt x="0" y="7982"/>
                          </a:cubicBezTo>
                          <a:cubicBezTo>
                            <a:pt x="0" y="5526"/>
                            <a:pt x="2456" y="5526"/>
                            <a:pt x="4912" y="5526"/>
                          </a:cubicBezTo>
                          <a:cubicBezTo>
                            <a:pt x="9824" y="5526"/>
                            <a:pt x="12280" y="3070"/>
                            <a:pt x="17192" y="3070"/>
                          </a:cubicBezTo>
                          <a:cubicBezTo>
                            <a:pt x="51575" y="-1842"/>
                            <a:pt x="88414" y="614"/>
                            <a:pt x="90870" y="614"/>
                          </a:cubicBezTo>
                          <a:cubicBezTo>
                            <a:pt x="95782" y="614"/>
                            <a:pt x="98238" y="5526"/>
                            <a:pt x="98238" y="7982"/>
                          </a:cubicBezTo>
                          <a:cubicBezTo>
                            <a:pt x="95782" y="10438"/>
                            <a:pt x="93326" y="12894"/>
                            <a:pt x="88414" y="12894"/>
                          </a:cubicBezTo>
                          <a:cubicBezTo>
                            <a:pt x="88414" y="12894"/>
                            <a:pt x="88414" y="12894"/>
                            <a:pt x="88414" y="12894"/>
                          </a:cubicBezTo>
                          <a:close/>
                          <a:moveTo>
                            <a:pt x="4912" y="7982"/>
                          </a:moveTo>
                          <a:cubicBezTo>
                            <a:pt x="4912" y="7982"/>
                            <a:pt x="2456" y="7982"/>
                            <a:pt x="4912" y="7982"/>
                          </a:cubicBezTo>
                          <a:cubicBezTo>
                            <a:pt x="2456" y="10438"/>
                            <a:pt x="2456" y="10438"/>
                            <a:pt x="2456" y="10438"/>
                          </a:cubicBezTo>
                          <a:cubicBezTo>
                            <a:pt x="2456" y="10438"/>
                            <a:pt x="4912" y="12894"/>
                            <a:pt x="4912" y="12894"/>
                          </a:cubicBezTo>
                          <a:lnTo>
                            <a:pt x="4912" y="12894"/>
                          </a:lnTo>
                          <a:cubicBezTo>
                            <a:pt x="7368" y="12894"/>
                            <a:pt x="12280" y="10438"/>
                            <a:pt x="17192" y="10438"/>
                          </a:cubicBezTo>
                          <a:cubicBezTo>
                            <a:pt x="49119" y="5526"/>
                            <a:pt x="88414" y="7982"/>
                            <a:pt x="88414" y="7982"/>
                          </a:cubicBezTo>
                          <a:cubicBezTo>
                            <a:pt x="90870" y="7982"/>
                            <a:pt x="90870" y="7982"/>
                            <a:pt x="90870" y="5526"/>
                          </a:cubicBezTo>
                          <a:cubicBezTo>
                            <a:pt x="90870" y="3070"/>
                            <a:pt x="90870" y="3070"/>
                            <a:pt x="88414" y="3070"/>
                          </a:cubicBezTo>
                          <a:cubicBezTo>
                            <a:pt x="85958" y="3070"/>
                            <a:pt x="49119" y="-1842"/>
                            <a:pt x="17192" y="3070"/>
                          </a:cubicBezTo>
                          <a:cubicBezTo>
                            <a:pt x="12280" y="5526"/>
                            <a:pt x="9824" y="5526"/>
                            <a:pt x="4912" y="7982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50" name="Graphic 3597">
                    <a:extLst>
                      <a:ext uri="{FF2B5EF4-FFF2-40B4-BE49-F238E27FC236}">
                        <a16:creationId xmlns:a16="http://schemas.microsoft.com/office/drawing/2014/main" id="{8D15CDF9-F040-4C02-BB30-E5A0336B1131}"/>
                      </a:ext>
                    </a:extLst>
                  </p:cNvPr>
                  <p:cNvGrpSpPr/>
                  <p:nvPr/>
                </p:nvGrpSpPr>
                <p:grpSpPr>
                  <a:xfrm>
                    <a:off x="5405153" y="6472480"/>
                    <a:ext cx="76134" cy="55122"/>
                    <a:chOff x="5405153" y="6472480"/>
                    <a:chExt cx="76134" cy="55122"/>
                  </a:xfrm>
                </p:grpSpPr>
                <p:sp>
                  <p:nvSpPr>
                    <p:cNvPr id="4160" name="Freeform: Shape 4159">
                      <a:extLst>
                        <a:ext uri="{FF2B5EF4-FFF2-40B4-BE49-F238E27FC236}">
                          <a16:creationId xmlns:a16="http://schemas.microsoft.com/office/drawing/2014/main" id="{A563563F-B150-4604-A1A7-13198F4FE1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5153" y="6474936"/>
                      <a:ext cx="73064" cy="51574"/>
                    </a:xfrm>
                    <a:custGeom>
                      <a:avLst/>
                      <a:gdLst>
                        <a:gd name="connsiteX0" fmla="*/ 68767 w 73064"/>
                        <a:gd name="connsiteY0" fmla="*/ 51575 h 51574"/>
                        <a:gd name="connsiteX1" fmla="*/ 71222 w 73064"/>
                        <a:gd name="connsiteY1" fmla="*/ 49119 h 51574"/>
                        <a:gd name="connsiteX2" fmla="*/ 71222 w 73064"/>
                        <a:gd name="connsiteY2" fmla="*/ 41751 h 51574"/>
                        <a:gd name="connsiteX3" fmla="*/ 7368 w 73064"/>
                        <a:gd name="connsiteY3" fmla="*/ 0 h 51574"/>
                        <a:gd name="connsiteX4" fmla="*/ 0 w 73064"/>
                        <a:gd name="connsiteY4" fmla="*/ 2456 h 51574"/>
                        <a:gd name="connsiteX5" fmla="*/ 2456 w 73064"/>
                        <a:gd name="connsiteY5" fmla="*/ 9824 h 51574"/>
                        <a:gd name="connsiteX6" fmla="*/ 61399 w 73064"/>
                        <a:gd name="connsiteY6" fmla="*/ 49119 h 51574"/>
                        <a:gd name="connsiteX7" fmla="*/ 68767 w 73064"/>
                        <a:gd name="connsiteY7" fmla="*/ 51575 h 515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73064" h="51574">
                          <a:moveTo>
                            <a:pt x="68767" y="51575"/>
                          </a:moveTo>
                          <a:cubicBezTo>
                            <a:pt x="68767" y="51575"/>
                            <a:pt x="71222" y="51575"/>
                            <a:pt x="71222" y="49119"/>
                          </a:cubicBezTo>
                          <a:cubicBezTo>
                            <a:pt x="73678" y="46663"/>
                            <a:pt x="73678" y="44207"/>
                            <a:pt x="71222" y="41751"/>
                          </a:cubicBezTo>
                          <a:cubicBezTo>
                            <a:pt x="71222" y="41751"/>
                            <a:pt x="41751" y="14736"/>
                            <a:pt x="7368" y="0"/>
                          </a:cubicBezTo>
                          <a:cubicBezTo>
                            <a:pt x="4912" y="0"/>
                            <a:pt x="2456" y="0"/>
                            <a:pt x="0" y="2456"/>
                          </a:cubicBezTo>
                          <a:cubicBezTo>
                            <a:pt x="0" y="4912"/>
                            <a:pt x="0" y="7368"/>
                            <a:pt x="2456" y="9824"/>
                          </a:cubicBezTo>
                          <a:cubicBezTo>
                            <a:pt x="34383" y="22104"/>
                            <a:pt x="61399" y="49119"/>
                            <a:pt x="61399" y="49119"/>
                          </a:cubicBezTo>
                          <a:cubicBezTo>
                            <a:pt x="66311" y="49119"/>
                            <a:pt x="68767" y="51575"/>
                            <a:pt x="68767" y="51575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61" name="Freeform: Shape 4160">
                      <a:extLst>
                        <a:ext uri="{FF2B5EF4-FFF2-40B4-BE49-F238E27FC236}">
                          <a16:creationId xmlns:a16="http://schemas.microsoft.com/office/drawing/2014/main" id="{83D75AD0-5649-4D95-B40E-B25662C295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5153" y="6472480"/>
                      <a:ext cx="76134" cy="55122"/>
                    </a:xfrm>
                    <a:custGeom>
                      <a:avLst/>
                      <a:gdLst>
                        <a:gd name="connsiteX0" fmla="*/ 63855 w 76134"/>
                        <a:gd name="connsiteY0" fmla="*/ 54031 h 55122"/>
                        <a:gd name="connsiteX1" fmla="*/ 4912 w 76134"/>
                        <a:gd name="connsiteY1" fmla="*/ 14736 h 55122"/>
                        <a:gd name="connsiteX2" fmla="*/ 0 w 76134"/>
                        <a:gd name="connsiteY2" fmla="*/ 4912 h 55122"/>
                        <a:gd name="connsiteX3" fmla="*/ 9824 w 76134"/>
                        <a:gd name="connsiteY3" fmla="*/ 0 h 55122"/>
                        <a:gd name="connsiteX4" fmla="*/ 73678 w 76134"/>
                        <a:gd name="connsiteY4" fmla="*/ 41751 h 55122"/>
                        <a:gd name="connsiteX5" fmla="*/ 76134 w 76134"/>
                        <a:gd name="connsiteY5" fmla="*/ 46663 h 55122"/>
                        <a:gd name="connsiteX6" fmla="*/ 73678 w 76134"/>
                        <a:gd name="connsiteY6" fmla="*/ 51575 h 55122"/>
                        <a:gd name="connsiteX7" fmla="*/ 68767 w 76134"/>
                        <a:gd name="connsiteY7" fmla="*/ 54031 h 55122"/>
                        <a:gd name="connsiteX8" fmla="*/ 63855 w 76134"/>
                        <a:gd name="connsiteY8" fmla="*/ 54031 h 55122"/>
                        <a:gd name="connsiteX9" fmla="*/ 4912 w 76134"/>
                        <a:gd name="connsiteY9" fmla="*/ 7368 h 55122"/>
                        <a:gd name="connsiteX10" fmla="*/ 7368 w 76134"/>
                        <a:gd name="connsiteY10" fmla="*/ 9824 h 55122"/>
                        <a:gd name="connsiteX11" fmla="*/ 68767 w 76134"/>
                        <a:gd name="connsiteY11" fmla="*/ 49119 h 55122"/>
                        <a:gd name="connsiteX12" fmla="*/ 71222 w 76134"/>
                        <a:gd name="connsiteY12" fmla="*/ 49119 h 55122"/>
                        <a:gd name="connsiteX13" fmla="*/ 71222 w 76134"/>
                        <a:gd name="connsiteY13" fmla="*/ 46663 h 55122"/>
                        <a:gd name="connsiteX14" fmla="*/ 71222 w 76134"/>
                        <a:gd name="connsiteY14" fmla="*/ 44207 h 55122"/>
                        <a:gd name="connsiteX15" fmla="*/ 9824 w 76134"/>
                        <a:gd name="connsiteY15" fmla="*/ 2456 h 55122"/>
                        <a:gd name="connsiteX16" fmla="*/ 4912 w 76134"/>
                        <a:gd name="connsiteY16" fmla="*/ 7368 h 55122"/>
                        <a:gd name="connsiteX17" fmla="*/ 4912 w 76134"/>
                        <a:gd name="connsiteY17" fmla="*/ 7368 h 551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76134" h="55122">
                          <a:moveTo>
                            <a:pt x="63855" y="54031"/>
                          </a:moveTo>
                          <a:cubicBezTo>
                            <a:pt x="63855" y="54031"/>
                            <a:pt x="36839" y="27015"/>
                            <a:pt x="4912" y="14736"/>
                          </a:cubicBezTo>
                          <a:cubicBezTo>
                            <a:pt x="0" y="12280"/>
                            <a:pt x="0" y="9824"/>
                            <a:pt x="0" y="4912"/>
                          </a:cubicBezTo>
                          <a:cubicBezTo>
                            <a:pt x="2456" y="2456"/>
                            <a:pt x="4912" y="0"/>
                            <a:pt x="9824" y="0"/>
                          </a:cubicBezTo>
                          <a:cubicBezTo>
                            <a:pt x="44207" y="14736"/>
                            <a:pt x="73678" y="41751"/>
                            <a:pt x="73678" y="41751"/>
                          </a:cubicBezTo>
                          <a:cubicBezTo>
                            <a:pt x="76134" y="44207"/>
                            <a:pt x="76134" y="44207"/>
                            <a:pt x="76134" y="46663"/>
                          </a:cubicBezTo>
                          <a:cubicBezTo>
                            <a:pt x="76134" y="49119"/>
                            <a:pt x="76134" y="49119"/>
                            <a:pt x="73678" y="51575"/>
                          </a:cubicBezTo>
                          <a:cubicBezTo>
                            <a:pt x="73678" y="51575"/>
                            <a:pt x="71222" y="54031"/>
                            <a:pt x="68767" y="54031"/>
                          </a:cubicBezTo>
                          <a:cubicBezTo>
                            <a:pt x="68767" y="56487"/>
                            <a:pt x="66311" y="54031"/>
                            <a:pt x="63855" y="54031"/>
                          </a:cubicBezTo>
                          <a:close/>
                          <a:moveTo>
                            <a:pt x="4912" y="7368"/>
                          </a:moveTo>
                          <a:cubicBezTo>
                            <a:pt x="4912" y="7368"/>
                            <a:pt x="4912" y="9824"/>
                            <a:pt x="7368" y="9824"/>
                          </a:cubicBezTo>
                          <a:cubicBezTo>
                            <a:pt x="41751" y="22104"/>
                            <a:pt x="68767" y="49119"/>
                            <a:pt x="68767" y="49119"/>
                          </a:cubicBezTo>
                          <a:cubicBezTo>
                            <a:pt x="68767" y="49119"/>
                            <a:pt x="71222" y="49119"/>
                            <a:pt x="71222" y="49119"/>
                          </a:cubicBezTo>
                          <a:cubicBezTo>
                            <a:pt x="71222" y="49119"/>
                            <a:pt x="71222" y="49119"/>
                            <a:pt x="71222" y="46663"/>
                          </a:cubicBezTo>
                          <a:cubicBezTo>
                            <a:pt x="71222" y="46663"/>
                            <a:pt x="71222" y="46663"/>
                            <a:pt x="71222" y="44207"/>
                          </a:cubicBezTo>
                          <a:cubicBezTo>
                            <a:pt x="71222" y="44207"/>
                            <a:pt x="44207" y="17192"/>
                            <a:pt x="9824" y="2456"/>
                          </a:cubicBezTo>
                          <a:cubicBezTo>
                            <a:pt x="7368" y="4912"/>
                            <a:pt x="7368" y="4912"/>
                            <a:pt x="4912" y="7368"/>
                          </a:cubicBezTo>
                          <a:cubicBezTo>
                            <a:pt x="7368" y="4912"/>
                            <a:pt x="4912" y="4912"/>
                            <a:pt x="4912" y="7368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51" name="Graphic 3597">
                    <a:extLst>
                      <a:ext uri="{FF2B5EF4-FFF2-40B4-BE49-F238E27FC236}">
                        <a16:creationId xmlns:a16="http://schemas.microsoft.com/office/drawing/2014/main" id="{84F707E3-9433-4DFF-8851-CBCFF4EB4FA4}"/>
                      </a:ext>
                    </a:extLst>
                  </p:cNvPr>
                  <p:cNvGrpSpPr/>
                  <p:nvPr/>
                </p:nvGrpSpPr>
                <p:grpSpPr>
                  <a:xfrm>
                    <a:off x="5400241" y="6477392"/>
                    <a:ext cx="99201" cy="29471"/>
                    <a:chOff x="5400241" y="6477392"/>
                    <a:chExt cx="99201" cy="29471"/>
                  </a:xfrm>
                </p:grpSpPr>
                <p:sp>
                  <p:nvSpPr>
                    <p:cNvPr id="4158" name="Freeform: Shape 4157">
                      <a:extLst>
                        <a:ext uri="{FF2B5EF4-FFF2-40B4-BE49-F238E27FC236}">
                          <a16:creationId xmlns:a16="http://schemas.microsoft.com/office/drawing/2014/main" id="{E0F31911-FF99-4DF4-BC3E-1E555E435D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4136" y="6482304"/>
                      <a:ext cx="94343" cy="23120"/>
                    </a:xfrm>
                    <a:custGeom>
                      <a:avLst/>
                      <a:gdLst>
                        <a:gd name="connsiteX0" fmla="*/ 89431 w 94343"/>
                        <a:gd name="connsiteY0" fmla="*/ 9824 h 23120"/>
                        <a:gd name="connsiteX1" fmla="*/ 94343 w 94343"/>
                        <a:gd name="connsiteY1" fmla="*/ 4912 h 23120"/>
                        <a:gd name="connsiteX2" fmla="*/ 89431 w 94343"/>
                        <a:gd name="connsiteY2" fmla="*/ 0 h 23120"/>
                        <a:gd name="connsiteX3" fmla="*/ 3473 w 94343"/>
                        <a:gd name="connsiteY3" fmla="*/ 14736 h 23120"/>
                        <a:gd name="connsiteX4" fmla="*/ 1017 w 94343"/>
                        <a:gd name="connsiteY4" fmla="*/ 19647 h 23120"/>
                        <a:gd name="connsiteX5" fmla="*/ 5929 w 94343"/>
                        <a:gd name="connsiteY5" fmla="*/ 22104 h 23120"/>
                        <a:gd name="connsiteX6" fmla="*/ 89431 w 94343"/>
                        <a:gd name="connsiteY6" fmla="*/ 9824 h 23120"/>
                        <a:gd name="connsiteX7" fmla="*/ 89431 w 94343"/>
                        <a:gd name="connsiteY7" fmla="*/ 9824 h 231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94343" h="23120">
                          <a:moveTo>
                            <a:pt x="89431" y="9824"/>
                          </a:moveTo>
                          <a:cubicBezTo>
                            <a:pt x="91887" y="9824"/>
                            <a:pt x="94343" y="7368"/>
                            <a:pt x="94343" y="4912"/>
                          </a:cubicBezTo>
                          <a:cubicBezTo>
                            <a:pt x="94343" y="2456"/>
                            <a:pt x="91887" y="0"/>
                            <a:pt x="89431" y="0"/>
                          </a:cubicBezTo>
                          <a:cubicBezTo>
                            <a:pt x="86975" y="0"/>
                            <a:pt x="28033" y="7368"/>
                            <a:pt x="3473" y="14736"/>
                          </a:cubicBezTo>
                          <a:cubicBezTo>
                            <a:pt x="1017" y="14736"/>
                            <a:pt x="-1439" y="17192"/>
                            <a:pt x="1017" y="19647"/>
                          </a:cubicBezTo>
                          <a:cubicBezTo>
                            <a:pt x="1017" y="22104"/>
                            <a:pt x="3473" y="24559"/>
                            <a:pt x="5929" y="22104"/>
                          </a:cubicBezTo>
                          <a:cubicBezTo>
                            <a:pt x="30489" y="14736"/>
                            <a:pt x="89431" y="9824"/>
                            <a:pt x="89431" y="9824"/>
                          </a:cubicBezTo>
                          <a:lnTo>
                            <a:pt x="89431" y="9824"/>
                          </a:ln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59" name="Freeform: Shape 4158">
                      <a:extLst>
                        <a:ext uri="{FF2B5EF4-FFF2-40B4-BE49-F238E27FC236}">
                          <a16:creationId xmlns:a16="http://schemas.microsoft.com/office/drawing/2014/main" id="{061A8558-8C73-49BE-AA96-F7F72F43A6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0241" y="6477392"/>
                      <a:ext cx="99201" cy="29471"/>
                    </a:xfrm>
                    <a:custGeom>
                      <a:avLst/>
                      <a:gdLst>
                        <a:gd name="connsiteX0" fmla="*/ 93326 w 99201"/>
                        <a:gd name="connsiteY0" fmla="*/ 17192 h 29471"/>
                        <a:gd name="connsiteX1" fmla="*/ 34383 w 99201"/>
                        <a:gd name="connsiteY1" fmla="*/ 24559 h 29471"/>
                        <a:gd name="connsiteX2" fmla="*/ 7368 w 99201"/>
                        <a:gd name="connsiteY2" fmla="*/ 29471 h 29471"/>
                        <a:gd name="connsiteX3" fmla="*/ 7368 w 99201"/>
                        <a:gd name="connsiteY3" fmla="*/ 29471 h 29471"/>
                        <a:gd name="connsiteX4" fmla="*/ 0 w 99201"/>
                        <a:gd name="connsiteY4" fmla="*/ 24559 h 29471"/>
                        <a:gd name="connsiteX5" fmla="*/ 4912 w 99201"/>
                        <a:gd name="connsiteY5" fmla="*/ 14736 h 29471"/>
                        <a:gd name="connsiteX6" fmla="*/ 31927 w 99201"/>
                        <a:gd name="connsiteY6" fmla="*/ 7368 h 29471"/>
                        <a:gd name="connsiteX7" fmla="*/ 90870 w 99201"/>
                        <a:gd name="connsiteY7" fmla="*/ 0 h 29471"/>
                        <a:gd name="connsiteX8" fmla="*/ 95782 w 99201"/>
                        <a:gd name="connsiteY8" fmla="*/ 2456 h 29471"/>
                        <a:gd name="connsiteX9" fmla="*/ 98238 w 99201"/>
                        <a:gd name="connsiteY9" fmla="*/ 7368 h 29471"/>
                        <a:gd name="connsiteX10" fmla="*/ 93326 w 99201"/>
                        <a:gd name="connsiteY10" fmla="*/ 17192 h 29471"/>
                        <a:gd name="connsiteX11" fmla="*/ 93326 w 99201"/>
                        <a:gd name="connsiteY11" fmla="*/ 17192 h 29471"/>
                        <a:gd name="connsiteX12" fmla="*/ 7368 w 99201"/>
                        <a:gd name="connsiteY12" fmla="*/ 22104 h 29471"/>
                        <a:gd name="connsiteX13" fmla="*/ 4912 w 99201"/>
                        <a:gd name="connsiteY13" fmla="*/ 24559 h 29471"/>
                        <a:gd name="connsiteX14" fmla="*/ 7368 w 99201"/>
                        <a:gd name="connsiteY14" fmla="*/ 27016 h 29471"/>
                        <a:gd name="connsiteX15" fmla="*/ 34383 w 99201"/>
                        <a:gd name="connsiteY15" fmla="*/ 22104 h 29471"/>
                        <a:gd name="connsiteX16" fmla="*/ 93326 w 99201"/>
                        <a:gd name="connsiteY16" fmla="*/ 14736 h 29471"/>
                        <a:gd name="connsiteX17" fmla="*/ 93326 w 99201"/>
                        <a:gd name="connsiteY17" fmla="*/ 17192 h 29471"/>
                        <a:gd name="connsiteX18" fmla="*/ 93326 w 99201"/>
                        <a:gd name="connsiteY18" fmla="*/ 14736 h 29471"/>
                        <a:gd name="connsiteX19" fmla="*/ 95782 w 99201"/>
                        <a:gd name="connsiteY19" fmla="*/ 12280 h 29471"/>
                        <a:gd name="connsiteX20" fmla="*/ 95782 w 99201"/>
                        <a:gd name="connsiteY20" fmla="*/ 9824 h 29471"/>
                        <a:gd name="connsiteX21" fmla="*/ 93326 w 99201"/>
                        <a:gd name="connsiteY21" fmla="*/ 9824 h 29471"/>
                        <a:gd name="connsiteX22" fmla="*/ 34383 w 99201"/>
                        <a:gd name="connsiteY22" fmla="*/ 17192 h 29471"/>
                        <a:gd name="connsiteX23" fmla="*/ 7368 w 99201"/>
                        <a:gd name="connsiteY23" fmla="*/ 22104 h 294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99201" h="29471">
                          <a:moveTo>
                            <a:pt x="93326" y="17192"/>
                          </a:moveTo>
                          <a:cubicBezTo>
                            <a:pt x="88414" y="17192"/>
                            <a:pt x="58943" y="22104"/>
                            <a:pt x="34383" y="24559"/>
                          </a:cubicBezTo>
                          <a:cubicBezTo>
                            <a:pt x="22104" y="27016"/>
                            <a:pt x="14736" y="29471"/>
                            <a:pt x="7368" y="29471"/>
                          </a:cubicBezTo>
                          <a:lnTo>
                            <a:pt x="7368" y="29471"/>
                          </a:lnTo>
                          <a:cubicBezTo>
                            <a:pt x="4912" y="29471"/>
                            <a:pt x="0" y="27016"/>
                            <a:pt x="0" y="24559"/>
                          </a:cubicBezTo>
                          <a:cubicBezTo>
                            <a:pt x="0" y="19648"/>
                            <a:pt x="0" y="17192"/>
                            <a:pt x="4912" y="14736"/>
                          </a:cubicBezTo>
                          <a:cubicBezTo>
                            <a:pt x="12280" y="12280"/>
                            <a:pt x="22104" y="9824"/>
                            <a:pt x="31927" y="7368"/>
                          </a:cubicBezTo>
                          <a:cubicBezTo>
                            <a:pt x="58943" y="2456"/>
                            <a:pt x="90870" y="0"/>
                            <a:pt x="90870" y="0"/>
                          </a:cubicBezTo>
                          <a:cubicBezTo>
                            <a:pt x="93326" y="0"/>
                            <a:pt x="95782" y="0"/>
                            <a:pt x="95782" y="2456"/>
                          </a:cubicBezTo>
                          <a:cubicBezTo>
                            <a:pt x="98238" y="2456"/>
                            <a:pt x="98238" y="4912"/>
                            <a:pt x="98238" y="7368"/>
                          </a:cubicBezTo>
                          <a:cubicBezTo>
                            <a:pt x="100694" y="12280"/>
                            <a:pt x="98238" y="14736"/>
                            <a:pt x="93326" y="17192"/>
                          </a:cubicBezTo>
                          <a:lnTo>
                            <a:pt x="93326" y="17192"/>
                          </a:lnTo>
                          <a:close/>
                          <a:moveTo>
                            <a:pt x="7368" y="22104"/>
                          </a:moveTo>
                          <a:cubicBezTo>
                            <a:pt x="4912" y="22104"/>
                            <a:pt x="4912" y="24559"/>
                            <a:pt x="4912" y="24559"/>
                          </a:cubicBezTo>
                          <a:cubicBezTo>
                            <a:pt x="4912" y="24559"/>
                            <a:pt x="7368" y="27016"/>
                            <a:pt x="7368" y="27016"/>
                          </a:cubicBezTo>
                          <a:cubicBezTo>
                            <a:pt x="14736" y="24559"/>
                            <a:pt x="22104" y="22104"/>
                            <a:pt x="34383" y="22104"/>
                          </a:cubicBezTo>
                          <a:cubicBezTo>
                            <a:pt x="58943" y="17192"/>
                            <a:pt x="88414" y="14736"/>
                            <a:pt x="93326" y="14736"/>
                          </a:cubicBezTo>
                          <a:lnTo>
                            <a:pt x="93326" y="17192"/>
                          </a:lnTo>
                          <a:lnTo>
                            <a:pt x="93326" y="14736"/>
                          </a:lnTo>
                          <a:cubicBezTo>
                            <a:pt x="93326" y="14736"/>
                            <a:pt x="95782" y="12280"/>
                            <a:pt x="95782" y="12280"/>
                          </a:cubicBezTo>
                          <a:cubicBezTo>
                            <a:pt x="95782" y="12280"/>
                            <a:pt x="95782" y="12280"/>
                            <a:pt x="95782" y="9824"/>
                          </a:cubicBezTo>
                          <a:cubicBezTo>
                            <a:pt x="95782" y="9824"/>
                            <a:pt x="95782" y="9824"/>
                            <a:pt x="93326" y="9824"/>
                          </a:cubicBezTo>
                          <a:cubicBezTo>
                            <a:pt x="93326" y="9824"/>
                            <a:pt x="61399" y="12280"/>
                            <a:pt x="34383" y="17192"/>
                          </a:cubicBezTo>
                          <a:cubicBezTo>
                            <a:pt x="22104" y="17192"/>
                            <a:pt x="12280" y="19648"/>
                            <a:pt x="7368" y="22104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52" name="Graphic 3597">
                    <a:extLst>
                      <a:ext uri="{FF2B5EF4-FFF2-40B4-BE49-F238E27FC236}">
                        <a16:creationId xmlns:a16="http://schemas.microsoft.com/office/drawing/2014/main" id="{18A9CF98-36B9-40D3-BA4E-5669F172721F}"/>
                      </a:ext>
                    </a:extLst>
                  </p:cNvPr>
                  <p:cNvGrpSpPr/>
                  <p:nvPr/>
                </p:nvGrpSpPr>
                <p:grpSpPr>
                  <a:xfrm>
                    <a:off x="5405153" y="6445465"/>
                    <a:ext cx="88414" cy="45298"/>
                    <a:chOff x="5405153" y="6445465"/>
                    <a:chExt cx="88414" cy="45298"/>
                  </a:xfrm>
                </p:grpSpPr>
                <p:sp>
                  <p:nvSpPr>
                    <p:cNvPr id="4156" name="Freeform: Shape 4155">
                      <a:extLst>
                        <a:ext uri="{FF2B5EF4-FFF2-40B4-BE49-F238E27FC236}">
                          <a16:creationId xmlns:a16="http://schemas.microsoft.com/office/drawing/2014/main" id="{A6C3692B-C7E5-42E7-9763-CFC3573656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5153" y="6447921"/>
                      <a:ext cx="86975" cy="41137"/>
                    </a:xfrm>
                    <a:custGeom>
                      <a:avLst/>
                      <a:gdLst>
                        <a:gd name="connsiteX0" fmla="*/ 83502 w 86975"/>
                        <a:gd name="connsiteY0" fmla="*/ 39295 h 41137"/>
                        <a:gd name="connsiteX1" fmla="*/ 85958 w 86975"/>
                        <a:gd name="connsiteY1" fmla="*/ 36839 h 41137"/>
                        <a:gd name="connsiteX2" fmla="*/ 83502 w 86975"/>
                        <a:gd name="connsiteY2" fmla="*/ 29471 h 41137"/>
                        <a:gd name="connsiteX3" fmla="*/ 4912 w 86975"/>
                        <a:gd name="connsiteY3" fmla="*/ 0 h 41137"/>
                        <a:gd name="connsiteX4" fmla="*/ 0 w 86975"/>
                        <a:gd name="connsiteY4" fmla="*/ 4912 h 41137"/>
                        <a:gd name="connsiteX5" fmla="*/ 4912 w 86975"/>
                        <a:gd name="connsiteY5" fmla="*/ 9824 h 41137"/>
                        <a:gd name="connsiteX6" fmla="*/ 78590 w 86975"/>
                        <a:gd name="connsiteY6" fmla="*/ 39295 h 41137"/>
                        <a:gd name="connsiteX7" fmla="*/ 83502 w 86975"/>
                        <a:gd name="connsiteY7" fmla="*/ 39295 h 411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86975" h="41137">
                          <a:moveTo>
                            <a:pt x="83502" y="39295"/>
                          </a:moveTo>
                          <a:cubicBezTo>
                            <a:pt x="85958" y="39295"/>
                            <a:pt x="85958" y="39295"/>
                            <a:pt x="85958" y="36839"/>
                          </a:cubicBezTo>
                          <a:cubicBezTo>
                            <a:pt x="88414" y="34383"/>
                            <a:pt x="85958" y="31927"/>
                            <a:pt x="83502" y="29471"/>
                          </a:cubicBezTo>
                          <a:cubicBezTo>
                            <a:pt x="81046" y="27015"/>
                            <a:pt x="29471" y="0"/>
                            <a:pt x="4912" y="0"/>
                          </a:cubicBezTo>
                          <a:cubicBezTo>
                            <a:pt x="2456" y="0"/>
                            <a:pt x="0" y="2456"/>
                            <a:pt x="0" y="4912"/>
                          </a:cubicBezTo>
                          <a:cubicBezTo>
                            <a:pt x="0" y="7368"/>
                            <a:pt x="2456" y="9824"/>
                            <a:pt x="4912" y="9824"/>
                          </a:cubicBezTo>
                          <a:cubicBezTo>
                            <a:pt x="27015" y="9824"/>
                            <a:pt x="78590" y="39295"/>
                            <a:pt x="78590" y="39295"/>
                          </a:cubicBezTo>
                          <a:cubicBezTo>
                            <a:pt x="81046" y="41751"/>
                            <a:pt x="83502" y="41751"/>
                            <a:pt x="83502" y="39295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57" name="Freeform: Shape 4156">
                      <a:extLst>
                        <a:ext uri="{FF2B5EF4-FFF2-40B4-BE49-F238E27FC236}">
                          <a16:creationId xmlns:a16="http://schemas.microsoft.com/office/drawing/2014/main" id="{3FF23E39-3DC0-4652-B13D-6248CED272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5153" y="6445465"/>
                      <a:ext cx="88414" cy="45298"/>
                    </a:xfrm>
                    <a:custGeom>
                      <a:avLst/>
                      <a:gdLst>
                        <a:gd name="connsiteX0" fmla="*/ 81046 w 88414"/>
                        <a:gd name="connsiteY0" fmla="*/ 44207 h 45298"/>
                        <a:gd name="connsiteX1" fmla="*/ 7368 w 88414"/>
                        <a:gd name="connsiteY1" fmla="*/ 14736 h 45298"/>
                        <a:gd name="connsiteX2" fmla="*/ 2456 w 88414"/>
                        <a:gd name="connsiteY2" fmla="*/ 12280 h 45298"/>
                        <a:gd name="connsiteX3" fmla="*/ 0 w 88414"/>
                        <a:gd name="connsiteY3" fmla="*/ 7368 h 45298"/>
                        <a:gd name="connsiteX4" fmla="*/ 7368 w 88414"/>
                        <a:gd name="connsiteY4" fmla="*/ 0 h 45298"/>
                        <a:gd name="connsiteX5" fmla="*/ 85958 w 88414"/>
                        <a:gd name="connsiteY5" fmla="*/ 31927 h 45298"/>
                        <a:gd name="connsiteX6" fmla="*/ 88414 w 88414"/>
                        <a:gd name="connsiteY6" fmla="*/ 36839 h 45298"/>
                        <a:gd name="connsiteX7" fmla="*/ 88414 w 88414"/>
                        <a:gd name="connsiteY7" fmla="*/ 41751 h 45298"/>
                        <a:gd name="connsiteX8" fmla="*/ 83502 w 88414"/>
                        <a:gd name="connsiteY8" fmla="*/ 44207 h 45298"/>
                        <a:gd name="connsiteX9" fmla="*/ 81046 w 88414"/>
                        <a:gd name="connsiteY9" fmla="*/ 44207 h 45298"/>
                        <a:gd name="connsiteX10" fmla="*/ 4912 w 88414"/>
                        <a:gd name="connsiteY10" fmla="*/ 7368 h 45298"/>
                        <a:gd name="connsiteX11" fmla="*/ 4912 w 88414"/>
                        <a:gd name="connsiteY11" fmla="*/ 7368 h 45298"/>
                        <a:gd name="connsiteX12" fmla="*/ 4912 w 88414"/>
                        <a:gd name="connsiteY12" fmla="*/ 7368 h 45298"/>
                        <a:gd name="connsiteX13" fmla="*/ 83502 w 88414"/>
                        <a:gd name="connsiteY13" fmla="*/ 39295 h 45298"/>
                        <a:gd name="connsiteX14" fmla="*/ 85958 w 88414"/>
                        <a:gd name="connsiteY14" fmla="*/ 39295 h 45298"/>
                        <a:gd name="connsiteX15" fmla="*/ 85958 w 88414"/>
                        <a:gd name="connsiteY15" fmla="*/ 36839 h 45298"/>
                        <a:gd name="connsiteX16" fmla="*/ 85958 w 88414"/>
                        <a:gd name="connsiteY16" fmla="*/ 34383 h 45298"/>
                        <a:gd name="connsiteX17" fmla="*/ 4912 w 88414"/>
                        <a:gd name="connsiteY17" fmla="*/ 7368 h 45298"/>
                        <a:gd name="connsiteX18" fmla="*/ 4912 w 88414"/>
                        <a:gd name="connsiteY18" fmla="*/ 7368 h 452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88414" h="45298">
                          <a:moveTo>
                            <a:pt x="81046" y="44207"/>
                          </a:moveTo>
                          <a:cubicBezTo>
                            <a:pt x="81046" y="44207"/>
                            <a:pt x="29471" y="17192"/>
                            <a:pt x="7368" y="14736"/>
                          </a:cubicBezTo>
                          <a:cubicBezTo>
                            <a:pt x="4912" y="14736"/>
                            <a:pt x="2456" y="14736"/>
                            <a:pt x="2456" y="12280"/>
                          </a:cubicBezTo>
                          <a:cubicBezTo>
                            <a:pt x="2456" y="9824"/>
                            <a:pt x="0" y="9824"/>
                            <a:pt x="0" y="7368"/>
                          </a:cubicBezTo>
                          <a:cubicBezTo>
                            <a:pt x="0" y="2456"/>
                            <a:pt x="2456" y="0"/>
                            <a:pt x="7368" y="0"/>
                          </a:cubicBezTo>
                          <a:cubicBezTo>
                            <a:pt x="31927" y="0"/>
                            <a:pt x="85958" y="29471"/>
                            <a:pt x="85958" y="31927"/>
                          </a:cubicBezTo>
                          <a:cubicBezTo>
                            <a:pt x="88414" y="31927"/>
                            <a:pt x="88414" y="34383"/>
                            <a:pt x="88414" y="36839"/>
                          </a:cubicBezTo>
                          <a:cubicBezTo>
                            <a:pt x="88414" y="39295"/>
                            <a:pt x="88414" y="41751"/>
                            <a:pt x="88414" y="41751"/>
                          </a:cubicBezTo>
                          <a:cubicBezTo>
                            <a:pt x="88414" y="44207"/>
                            <a:pt x="85958" y="44207"/>
                            <a:pt x="83502" y="44207"/>
                          </a:cubicBezTo>
                          <a:cubicBezTo>
                            <a:pt x="83502" y="46663"/>
                            <a:pt x="81046" y="44207"/>
                            <a:pt x="81046" y="44207"/>
                          </a:cubicBezTo>
                          <a:close/>
                          <a:moveTo>
                            <a:pt x="4912" y="7368"/>
                          </a:moveTo>
                          <a:cubicBezTo>
                            <a:pt x="4912" y="9824"/>
                            <a:pt x="4912" y="9824"/>
                            <a:pt x="4912" y="7368"/>
                          </a:cubicBezTo>
                          <a:cubicBezTo>
                            <a:pt x="4912" y="9824"/>
                            <a:pt x="7368" y="9824"/>
                            <a:pt x="4912" y="7368"/>
                          </a:cubicBezTo>
                          <a:cubicBezTo>
                            <a:pt x="29471" y="9824"/>
                            <a:pt x="81046" y="39295"/>
                            <a:pt x="83502" y="39295"/>
                          </a:cubicBezTo>
                          <a:cubicBezTo>
                            <a:pt x="83502" y="39295"/>
                            <a:pt x="85958" y="39295"/>
                            <a:pt x="85958" y="39295"/>
                          </a:cubicBezTo>
                          <a:cubicBezTo>
                            <a:pt x="85958" y="39295"/>
                            <a:pt x="85958" y="39295"/>
                            <a:pt x="85958" y="36839"/>
                          </a:cubicBezTo>
                          <a:cubicBezTo>
                            <a:pt x="85958" y="36839"/>
                            <a:pt x="85958" y="36839"/>
                            <a:pt x="85958" y="34383"/>
                          </a:cubicBezTo>
                          <a:cubicBezTo>
                            <a:pt x="83502" y="34383"/>
                            <a:pt x="31927" y="7368"/>
                            <a:pt x="4912" y="7368"/>
                          </a:cubicBezTo>
                          <a:cubicBezTo>
                            <a:pt x="4912" y="7368"/>
                            <a:pt x="4912" y="7368"/>
                            <a:pt x="4912" y="7368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53" name="Graphic 3597">
                    <a:extLst>
                      <a:ext uri="{FF2B5EF4-FFF2-40B4-BE49-F238E27FC236}">
                        <a16:creationId xmlns:a16="http://schemas.microsoft.com/office/drawing/2014/main" id="{14BC8354-F99C-4E3B-A847-41A5C0F7BF6A}"/>
                      </a:ext>
                    </a:extLst>
                  </p:cNvPr>
                  <p:cNvGrpSpPr/>
                  <p:nvPr/>
                </p:nvGrpSpPr>
                <p:grpSpPr>
                  <a:xfrm>
                    <a:off x="5405153" y="6440553"/>
                    <a:ext cx="103149" cy="44207"/>
                    <a:chOff x="5405153" y="6440553"/>
                    <a:chExt cx="103149" cy="44207"/>
                  </a:xfrm>
                </p:grpSpPr>
                <p:sp>
                  <p:nvSpPr>
                    <p:cNvPr id="4154" name="Freeform: Shape 4153">
                      <a:extLst>
                        <a:ext uri="{FF2B5EF4-FFF2-40B4-BE49-F238E27FC236}">
                          <a16:creationId xmlns:a16="http://schemas.microsoft.com/office/drawing/2014/main" id="{AA78FC8A-1AEB-4063-8BA4-47651FF0D8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8223" y="6440553"/>
                      <a:ext cx="97623" cy="39295"/>
                    </a:xfrm>
                    <a:custGeom>
                      <a:avLst/>
                      <a:gdLst>
                        <a:gd name="connsiteX0" fmla="*/ 4298 w 97623"/>
                        <a:gd name="connsiteY0" fmla="*/ 39295 h 39295"/>
                        <a:gd name="connsiteX1" fmla="*/ 4298 w 97623"/>
                        <a:gd name="connsiteY1" fmla="*/ 39295 h 39295"/>
                        <a:gd name="connsiteX2" fmla="*/ 92712 w 97623"/>
                        <a:gd name="connsiteY2" fmla="*/ 9824 h 39295"/>
                        <a:gd name="connsiteX3" fmla="*/ 97624 w 97623"/>
                        <a:gd name="connsiteY3" fmla="*/ 4912 h 39295"/>
                        <a:gd name="connsiteX4" fmla="*/ 92712 w 97623"/>
                        <a:gd name="connsiteY4" fmla="*/ 0 h 39295"/>
                        <a:gd name="connsiteX5" fmla="*/ 1842 w 97623"/>
                        <a:gd name="connsiteY5" fmla="*/ 29471 h 39295"/>
                        <a:gd name="connsiteX6" fmla="*/ 1842 w 97623"/>
                        <a:gd name="connsiteY6" fmla="*/ 36839 h 39295"/>
                        <a:gd name="connsiteX7" fmla="*/ 4298 w 97623"/>
                        <a:gd name="connsiteY7" fmla="*/ 39295 h 392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97623" h="39295">
                          <a:moveTo>
                            <a:pt x="4298" y="39295"/>
                          </a:moveTo>
                          <a:cubicBezTo>
                            <a:pt x="6754" y="39295"/>
                            <a:pt x="6754" y="39295"/>
                            <a:pt x="4298" y="39295"/>
                          </a:cubicBezTo>
                          <a:cubicBezTo>
                            <a:pt x="33769" y="17192"/>
                            <a:pt x="92712" y="9824"/>
                            <a:pt x="92712" y="9824"/>
                          </a:cubicBezTo>
                          <a:cubicBezTo>
                            <a:pt x="95168" y="9824"/>
                            <a:pt x="97624" y="7368"/>
                            <a:pt x="97624" y="4912"/>
                          </a:cubicBezTo>
                          <a:cubicBezTo>
                            <a:pt x="97624" y="2456"/>
                            <a:pt x="95168" y="0"/>
                            <a:pt x="92712" y="0"/>
                          </a:cubicBezTo>
                          <a:cubicBezTo>
                            <a:pt x="90256" y="0"/>
                            <a:pt x="31313" y="7368"/>
                            <a:pt x="1842" y="29471"/>
                          </a:cubicBezTo>
                          <a:cubicBezTo>
                            <a:pt x="-614" y="31927"/>
                            <a:pt x="-614" y="34383"/>
                            <a:pt x="1842" y="36839"/>
                          </a:cubicBezTo>
                          <a:cubicBezTo>
                            <a:pt x="1842" y="39295"/>
                            <a:pt x="4298" y="39295"/>
                            <a:pt x="4298" y="39295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55" name="Freeform: Shape 4154">
                      <a:extLst>
                        <a:ext uri="{FF2B5EF4-FFF2-40B4-BE49-F238E27FC236}">
                          <a16:creationId xmlns:a16="http://schemas.microsoft.com/office/drawing/2014/main" id="{2037A8F0-2A9F-49E0-B867-708E467B4D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5153" y="6440553"/>
                      <a:ext cx="103149" cy="44207"/>
                    </a:xfrm>
                    <a:custGeom>
                      <a:avLst/>
                      <a:gdLst>
                        <a:gd name="connsiteX0" fmla="*/ 2456 w 103149"/>
                        <a:gd name="connsiteY0" fmla="*/ 39295 h 44207"/>
                        <a:gd name="connsiteX1" fmla="*/ 0 w 103149"/>
                        <a:gd name="connsiteY1" fmla="*/ 34383 h 44207"/>
                        <a:gd name="connsiteX2" fmla="*/ 2456 w 103149"/>
                        <a:gd name="connsiteY2" fmla="*/ 29471 h 44207"/>
                        <a:gd name="connsiteX3" fmla="*/ 76134 w 103149"/>
                        <a:gd name="connsiteY3" fmla="*/ 2456 h 44207"/>
                        <a:gd name="connsiteX4" fmla="*/ 95782 w 103149"/>
                        <a:gd name="connsiteY4" fmla="*/ 0 h 44207"/>
                        <a:gd name="connsiteX5" fmla="*/ 103150 w 103149"/>
                        <a:gd name="connsiteY5" fmla="*/ 7368 h 44207"/>
                        <a:gd name="connsiteX6" fmla="*/ 95782 w 103149"/>
                        <a:gd name="connsiteY6" fmla="*/ 14736 h 44207"/>
                        <a:gd name="connsiteX7" fmla="*/ 95782 w 103149"/>
                        <a:gd name="connsiteY7" fmla="*/ 14736 h 44207"/>
                        <a:gd name="connsiteX8" fmla="*/ 78590 w 103149"/>
                        <a:gd name="connsiteY8" fmla="*/ 17192 h 44207"/>
                        <a:gd name="connsiteX9" fmla="*/ 12280 w 103149"/>
                        <a:gd name="connsiteY9" fmla="*/ 41751 h 44207"/>
                        <a:gd name="connsiteX10" fmla="*/ 9824 w 103149"/>
                        <a:gd name="connsiteY10" fmla="*/ 44207 h 44207"/>
                        <a:gd name="connsiteX11" fmla="*/ 2456 w 103149"/>
                        <a:gd name="connsiteY11" fmla="*/ 39295 h 44207"/>
                        <a:gd name="connsiteX12" fmla="*/ 98238 w 103149"/>
                        <a:gd name="connsiteY12" fmla="*/ 7368 h 44207"/>
                        <a:gd name="connsiteX13" fmla="*/ 100694 w 103149"/>
                        <a:gd name="connsiteY13" fmla="*/ 4912 h 44207"/>
                        <a:gd name="connsiteX14" fmla="*/ 98238 w 103149"/>
                        <a:gd name="connsiteY14" fmla="*/ 2456 h 44207"/>
                        <a:gd name="connsiteX15" fmla="*/ 78590 w 103149"/>
                        <a:gd name="connsiteY15" fmla="*/ 4912 h 44207"/>
                        <a:gd name="connsiteX16" fmla="*/ 7368 w 103149"/>
                        <a:gd name="connsiteY16" fmla="*/ 31927 h 44207"/>
                        <a:gd name="connsiteX17" fmla="*/ 7368 w 103149"/>
                        <a:gd name="connsiteY17" fmla="*/ 34383 h 44207"/>
                        <a:gd name="connsiteX18" fmla="*/ 7368 w 103149"/>
                        <a:gd name="connsiteY18" fmla="*/ 36839 h 44207"/>
                        <a:gd name="connsiteX19" fmla="*/ 9824 w 103149"/>
                        <a:gd name="connsiteY19" fmla="*/ 36839 h 44207"/>
                        <a:gd name="connsiteX20" fmla="*/ 78590 w 103149"/>
                        <a:gd name="connsiteY20" fmla="*/ 12280 h 44207"/>
                        <a:gd name="connsiteX21" fmla="*/ 98238 w 103149"/>
                        <a:gd name="connsiteY21" fmla="*/ 7368 h 442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</a:cxnLst>
                      <a:rect l="l" t="t" r="r" b="b"/>
                      <a:pathLst>
                        <a:path w="103149" h="44207">
                          <a:moveTo>
                            <a:pt x="2456" y="39295"/>
                          </a:moveTo>
                          <a:cubicBezTo>
                            <a:pt x="2456" y="36839"/>
                            <a:pt x="0" y="36839"/>
                            <a:pt x="0" y="34383"/>
                          </a:cubicBezTo>
                          <a:cubicBezTo>
                            <a:pt x="0" y="31927"/>
                            <a:pt x="0" y="31927"/>
                            <a:pt x="2456" y="29471"/>
                          </a:cubicBezTo>
                          <a:cubicBezTo>
                            <a:pt x="22104" y="14736"/>
                            <a:pt x="54031" y="7368"/>
                            <a:pt x="76134" y="2456"/>
                          </a:cubicBezTo>
                          <a:cubicBezTo>
                            <a:pt x="85958" y="0"/>
                            <a:pt x="93326" y="0"/>
                            <a:pt x="95782" y="0"/>
                          </a:cubicBezTo>
                          <a:cubicBezTo>
                            <a:pt x="100694" y="0"/>
                            <a:pt x="103150" y="2456"/>
                            <a:pt x="103150" y="7368"/>
                          </a:cubicBezTo>
                          <a:cubicBezTo>
                            <a:pt x="103150" y="9824"/>
                            <a:pt x="100694" y="14736"/>
                            <a:pt x="95782" y="14736"/>
                          </a:cubicBezTo>
                          <a:lnTo>
                            <a:pt x="95782" y="14736"/>
                          </a:lnTo>
                          <a:cubicBezTo>
                            <a:pt x="95782" y="14736"/>
                            <a:pt x="88414" y="14736"/>
                            <a:pt x="78590" y="17192"/>
                          </a:cubicBezTo>
                          <a:cubicBezTo>
                            <a:pt x="61399" y="19648"/>
                            <a:pt x="29471" y="27016"/>
                            <a:pt x="12280" y="41751"/>
                          </a:cubicBezTo>
                          <a:cubicBezTo>
                            <a:pt x="12280" y="41751"/>
                            <a:pt x="9824" y="41751"/>
                            <a:pt x="9824" y="44207"/>
                          </a:cubicBezTo>
                          <a:cubicBezTo>
                            <a:pt x="7368" y="41751"/>
                            <a:pt x="2456" y="41751"/>
                            <a:pt x="2456" y="39295"/>
                          </a:cubicBezTo>
                          <a:close/>
                          <a:moveTo>
                            <a:pt x="98238" y="7368"/>
                          </a:moveTo>
                          <a:cubicBezTo>
                            <a:pt x="100694" y="7368"/>
                            <a:pt x="100694" y="4912"/>
                            <a:pt x="100694" y="4912"/>
                          </a:cubicBezTo>
                          <a:cubicBezTo>
                            <a:pt x="100694" y="2456"/>
                            <a:pt x="98238" y="2456"/>
                            <a:pt x="98238" y="2456"/>
                          </a:cubicBezTo>
                          <a:cubicBezTo>
                            <a:pt x="95782" y="2456"/>
                            <a:pt x="88414" y="2456"/>
                            <a:pt x="78590" y="4912"/>
                          </a:cubicBezTo>
                          <a:cubicBezTo>
                            <a:pt x="56487" y="9824"/>
                            <a:pt x="27015" y="17192"/>
                            <a:pt x="7368" y="31927"/>
                          </a:cubicBezTo>
                          <a:cubicBezTo>
                            <a:pt x="7368" y="31927"/>
                            <a:pt x="7368" y="31927"/>
                            <a:pt x="7368" y="34383"/>
                          </a:cubicBezTo>
                          <a:cubicBezTo>
                            <a:pt x="7368" y="34383"/>
                            <a:pt x="7368" y="36839"/>
                            <a:pt x="7368" y="36839"/>
                          </a:cubicBezTo>
                          <a:cubicBezTo>
                            <a:pt x="7368" y="36839"/>
                            <a:pt x="9824" y="36839"/>
                            <a:pt x="9824" y="36839"/>
                          </a:cubicBezTo>
                          <a:cubicBezTo>
                            <a:pt x="27015" y="22104"/>
                            <a:pt x="56487" y="14736"/>
                            <a:pt x="78590" y="12280"/>
                          </a:cubicBezTo>
                          <a:cubicBezTo>
                            <a:pt x="88414" y="9824"/>
                            <a:pt x="98238" y="7368"/>
                            <a:pt x="98238" y="7368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</p:grpSp>
          <p:grpSp>
            <p:nvGrpSpPr>
              <p:cNvPr id="4095" name="Graphic 3597">
                <a:extLst>
                  <a:ext uri="{FF2B5EF4-FFF2-40B4-BE49-F238E27FC236}">
                    <a16:creationId xmlns:a16="http://schemas.microsoft.com/office/drawing/2014/main" id="{12717278-682C-4D91-9F01-50794467BA3A}"/>
                  </a:ext>
                </a:extLst>
              </p:cNvPr>
              <p:cNvGrpSpPr/>
              <p:nvPr/>
            </p:nvGrpSpPr>
            <p:grpSpPr>
              <a:xfrm>
                <a:off x="5501822" y="6475788"/>
                <a:ext cx="333735" cy="247867"/>
                <a:chOff x="5501822" y="6475788"/>
                <a:chExt cx="333735" cy="247867"/>
              </a:xfrm>
            </p:grpSpPr>
            <p:sp>
              <p:nvSpPr>
                <p:cNvPr id="4104" name="Freeform: Shape 4103">
                  <a:extLst>
                    <a:ext uri="{FF2B5EF4-FFF2-40B4-BE49-F238E27FC236}">
                      <a16:creationId xmlns:a16="http://schemas.microsoft.com/office/drawing/2014/main" id="{22E60596-0B29-4B8E-A861-752C3FFDEA7F}"/>
                    </a:ext>
                  </a:extLst>
                </p:cNvPr>
                <p:cNvSpPr/>
                <p:nvPr/>
              </p:nvSpPr>
              <p:spPr>
                <a:xfrm>
                  <a:off x="5501822" y="6477392"/>
                  <a:ext cx="333735" cy="246263"/>
                </a:xfrm>
                <a:custGeom>
                  <a:avLst/>
                  <a:gdLst>
                    <a:gd name="connsiteX0" fmla="*/ 333121 w 333735"/>
                    <a:gd name="connsiteY0" fmla="*/ 157181 h 246263"/>
                    <a:gd name="connsiteX1" fmla="*/ 333121 w 333735"/>
                    <a:gd name="connsiteY1" fmla="*/ 127709 h 246263"/>
                    <a:gd name="connsiteX2" fmla="*/ 330665 w 333735"/>
                    <a:gd name="connsiteY2" fmla="*/ 51575 h 246263"/>
                    <a:gd name="connsiteX3" fmla="*/ 325753 w 333735"/>
                    <a:gd name="connsiteY3" fmla="*/ 24559 h 246263"/>
                    <a:gd name="connsiteX4" fmla="*/ 311018 w 333735"/>
                    <a:gd name="connsiteY4" fmla="*/ 0 h 246263"/>
                    <a:gd name="connsiteX5" fmla="*/ 298738 w 333735"/>
                    <a:gd name="connsiteY5" fmla="*/ 0 h 246263"/>
                    <a:gd name="connsiteX6" fmla="*/ 220148 w 333735"/>
                    <a:gd name="connsiteY6" fmla="*/ 2456 h 246263"/>
                    <a:gd name="connsiteX7" fmla="*/ 178397 w 333735"/>
                    <a:gd name="connsiteY7" fmla="*/ 19648 h 246263"/>
                    <a:gd name="connsiteX8" fmla="*/ 175941 w 333735"/>
                    <a:gd name="connsiteY8" fmla="*/ 22104 h 246263"/>
                    <a:gd name="connsiteX9" fmla="*/ 175941 w 333735"/>
                    <a:gd name="connsiteY9" fmla="*/ 27016 h 246263"/>
                    <a:gd name="connsiteX10" fmla="*/ 175941 w 333735"/>
                    <a:gd name="connsiteY10" fmla="*/ 29471 h 246263"/>
                    <a:gd name="connsiteX11" fmla="*/ 104718 w 333735"/>
                    <a:gd name="connsiteY11" fmla="*/ 108062 h 246263"/>
                    <a:gd name="connsiteX12" fmla="*/ 102262 w 333735"/>
                    <a:gd name="connsiteY12" fmla="*/ 108062 h 246263"/>
                    <a:gd name="connsiteX13" fmla="*/ 40864 w 333735"/>
                    <a:gd name="connsiteY13" fmla="*/ 125253 h 246263"/>
                    <a:gd name="connsiteX14" fmla="*/ 4024 w 333735"/>
                    <a:gd name="connsiteY14" fmla="*/ 189108 h 246263"/>
                    <a:gd name="connsiteX15" fmla="*/ 8936 w 333735"/>
                    <a:gd name="connsiteY15" fmla="*/ 235771 h 246263"/>
                    <a:gd name="connsiteX16" fmla="*/ 85071 w 333735"/>
                    <a:gd name="connsiteY16" fmla="*/ 245595 h 246263"/>
                    <a:gd name="connsiteX17" fmla="*/ 178397 w 333735"/>
                    <a:gd name="connsiteY17" fmla="*/ 240683 h 246263"/>
                    <a:gd name="connsiteX18" fmla="*/ 261899 w 333735"/>
                    <a:gd name="connsiteY18" fmla="*/ 223491 h 246263"/>
                    <a:gd name="connsiteX19" fmla="*/ 281546 w 333735"/>
                    <a:gd name="connsiteY19" fmla="*/ 203844 h 246263"/>
                    <a:gd name="connsiteX20" fmla="*/ 291370 w 333735"/>
                    <a:gd name="connsiteY20" fmla="*/ 206299 h 246263"/>
                    <a:gd name="connsiteX21" fmla="*/ 291370 w 333735"/>
                    <a:gd name="connsiteY21" fmla="*/ 206299 h 246263"/>
                    <a:gd name="connsiteX22" fmla="*/ 296282 w 333735"/>
                    <a:gd name="connsiteY22" fmla="*/ 206299 h 246263"/>
                    <a:gd name="connsiteX23" fmla="*/ 306106 w 333735"/>
                    <a:gd name="connsiteY23" fmla="*/ 203844 h 246263"/>
                    <a:gd name="connsiteX24" fmla="*/ 320841 w 333735"/>
                    <a:gd name="connsiteY24" fmla="*/ 198932 h 246263"/>
                    <a:gd name="connsiteX25" fmla="*/ 325753 w 333735"/>
                    <a:gd name="connsiteY25" fmla="*/ 191564 h 246263"/>
                    <a:gd name="connsiteX26" fmla="*/ 328209 w 333735"/>
                    <a:gd name="connsiteY26" fmla="*/ 184196 h 246263"/>
                    <a:gd name="connsiteX27" fmla="*/ 333121 w 333735"/>
                    <a:gd name="connsiteY27" fmla="*/ 157181 h 246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333735" h="246263">
                      <a:moveTo>
                        <a:pt x="333121" y="157181"/>
                      </a:moveTo>
                      <a:cubicBezTo>
                        <a:pt x="333121" y="147357"/>
                        <a:pt x="333121" y="137533"/>
                        <a:pt x="333121" y="127709"/>
                      </a:cubicBezTo>
                      <a:cubicBezTo>
                        <a:pt x="333121" y="103150"/>
                        <a:pt x="335577" y="76134"/>
                        <a:pt x="330665" y="51575"/>
                      </a:cubicBezTo>
                      <a:cubicBezTo>
                        <a:pt x="330665" y="41751"/>
                        <a:pt x="328209" y="34383"/>
                        <a:pt x="325753" y="24559"/>
                      </a:cubicBezTo>
                      <a:cubicBezTo>
                        <a:pt x="320841" y="14736"/>
                        <a:pt x="315930" y="7368"/>
                        <a:pt x="311018" y="0"/>
                      </a:cubicBezTo>
                      <a:cubicBezTo>
                        <a:pt x="306106" y="0"/>
                        <a:pt x="303650" y="0"/>
                        <a:pt x="298738" y="0"/>
                      </a:cubicBezTo>
                      <a:cubicBezTo>
                        <a:pt x="271723" y="0"/>
                        <a:pt x="247163" y="0"/>
                        <a:pt x="220148" y="2456"/>
                      </a:cubicBezTo>
                      <a:cubicBezTo>
                        <a:pt x="198044" y="4912"/>
                        <a:pt x="185764" y="7368"/>
                        <a:pt x="178397" y="19648"/>
                      </a:cubicBezTo>
                      <a:cubicBezTo>
                        <a:pt x="178397" y="19648"/>
                        <a:pt x="175941" y="19648"/>
                        <a:pt x="175941" y="22104"/>
                      </a:cubicBezTo>
                      <a:cubicBezTo>
                        <a:pt x="175941" y="24559"/>
                        <a:pt x="175941" y="27016"/>
                        <a:pt x="175941" y="27016"/>
                      </a:cubicBezTo>
                      <a:cubicBezTo>
                        <a:pt x="175941" y="27016"/>
                        <a:pt x="175941" y="29471"/>
                        <a:pt x="175941" y="29471"/>
                      </a:cubicBezTo>
                      <a:cubicBezTo>
                        <a:pt x="168573" y="66311"/>
                        <a:pt x="139101" y="100694"/>
                        <a:pt x="104718" y="108062"/>
                      </a:cubicBezTo>
                      <a:cubicBezTo>
                        <a:pt x="104718" y="108062"/>
                        <a:pt x="104718" y="108062"/>
                        <a:pt x="102262" y="108062"/>
                      </a:cubicBezTo>
                      <a:cubicBezTo>
                        <a:pt x="80159" y="110518"/>
                        <a:pt x="58055" y="115430"/>
                        <a:pt x="40864" y="125253"/>
                      </a:cubicBezTo>
                      <a:cubicBezTo>
                        <a:pt x="21216" y="135077"/>
                        <a:pt x="4024" y="164548"/>
                        <a:pt x="4024" y="189108"/>
                      </a:cubicBezTo>
                      <a:cubicBezTo>
                        <a:pt x="-888" y="206299"/>
                        <a:pt x="-3343" y="230859"/>
                        <a:pt x="8936" y="235771"/>
                      </a:cubicBezTo>
                      <a:cubicBezTo>
                        <a:pt x="28584" y="248051"/>
                        <a:pt x="62967" y="243139"/>
                        <a:pt x="85071" y="245595"/>
                      </a:cubicBezTo>
                      <a:cubicBezTo>
                        <a:pt x="116998" y="248051"/>
                        <a:pt x="146469" y="243139"/>
                        <a:pt x="178397" y="240683"/>
                      </a:cubicBezTo>
                      <a:cubicBezTo>
                        <a:pt x="205412" y="235771"/>
                        <a:pt x="234883" y="230859"/>
                        <a:pt x="261899" y="223491"/>
                      </a:cubicBezTo>
                      <a:cubicBezTo>
                        <a:pt x="274178" y="218579"/>
                        <a:pt x="279090" y="213667"/>
                        <a:pt x="281546" y="203844"/>
                      </a:cubicBezTo>
                      <a:cubicBezTo>
                        <a:pt x="284002" y="206299"/>
                        <a:pt x="288914" y="206299"/>
                        <a:pt x="291370" y="206299"/>
                      </a:cubicBezTo>
                      <a:cubicBezTo>
                        <a:pt x="291370" y="206299"/>
                        <a:pt x="291370" y="206299"/>
                        <a:pt x="291370" y="206299"/>
                      </a:cubicBezTo>
                      <a:cubicBezTo>
                        <a:pt x="293826" y="206299"/>
                        <a:pt x="293826" y="208755"/>
                        <a:pt x="296282" y="206299"/>
                      </a:cubicBezTo>
                      <a:cubicBezTo>
                        <a:pt x="298738" y="206299"/>
                        <a:pt x="303650" y="206299"/>
                        <a:pt x="306106" y="203844"/>
                      </a:cubicBezTo>
                      <a:cubicBezTo>
                        <a:pt x="311018" y="201388"/>
                        <a:pt x="315930" y="201388"/>
                        <a:pt x="320841" y="198932"/>
                      </a:cubicBezTo>
                      <a:cubicBezTo>
                        <a:pt x="323297" y="196476"/>
                        <a:pt x="323297" y="194020"/>
                        <a:pt x="325753" y="191564"/>
                      </a:cubicBezTo>
                      <a:cubicBezTo>
                        <a:pt x="325753" y="189108"/>
                        <a:pt x="328209" y="186652"/>
                        <a:pt x="328209" y="184196"/>
                      </a:cubicBezTo>
                      <a:cubicBezTo>
                        <a:pt x="328209" y="174372"/>
                        <a:pt x="330665" y="164548"/>
                        <a:pt x="333121" y="157181"/>
                      </a:cubicBezTo>
                      <a:close/>
                    </a:path>
                  </a:pathLst>
                </a:custGeom>
                <a:solidFill>
                  <a:srgbClr val="483F23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5" name="Freeform: Shape 4104">
                  <a:extLst>
                    <a:ext uri="{FF2B5EF4-FFF2-40B4-BE49-F238E27FC236}">
                      <a16:creationId xmlns:a16="http://schemas.microsoft.com/office/drawing/2014/main" id="{F85FBEC8-CCCC-48D5-B974-3F77E118F9F8}"/>
                    </a:ext>
                  </a:extLst>
                </p:cNvPr>
                <p:cNvSpPr/>
                <p:nvPr/>
              </p:nvSpPr>
              <p:spPr>
                <a:xfrm>
                  <a:off x="5506665" y="6666500"/>
                  <a:ext cx="274247" cy="50960"/>
                </a:xfrm>
                <a:custGeom>
                  <a:avLst/>
                  <a:gdLst>
                    <a:gd name="connsiteX0" fmla="*/ 257056 w 274247"/>
                    <a:gd name="connsiteY0" fmla="*/ 27015 h 50960"/>
                    <a:gd name="connsiteX1" fmla="*/ 212849 w 274247"/>
                    <a:gd name="connsiteY1" fmla="*/ 36839 h 50960"/>
                    <a:gd name="connsiteX2" fmla="*/ 136714 w 274247"/>
                    <a:gd name="connsiteY2" fmla="*/ 49119 h 50960"/>
                    <a:gd name="connsiteX3" fmla="*/ 50756 w 274247"/>
                    <a:gd name="connsiteY3" fmla="*/ 49119 h 50960"/>
                    <a:gd name="connsiteX4" fmla="*/ 16373 w 274247"/>
                    <a:gd name="connsiteY4" fmla="*/ 44207 h 50960"/>
                    <a:gd name="connsiteX5" fmla="*/ 1637 w 274247"/>
                    <a:gd name="connsiteY5" fmla="*/ 9824 h 50960"/>
                    <a:gd name="connsiteX6" fmla="*/ 48300 w 274247"/>
                    <a:gd name="connsiteY6" fmla="*/ 27015 h 50960"/>
                    <a:gd name="connsiteX7" fmla="*/ 161274 w 274247"/>
                    <a:gd name="connsiteY7" fmla="*/ 22104 h 50960"/>
                    <a:gd name="connsiteX8" fmla="*/ 274247 w 274247"/>
                    <a:gd name="connsiteY8" fmla="*/ 0 h 50960"/>
                    <a:gd name="connsiteX9" fmla="*/ 257056 w 274247"/>
                    <a:gd name="connsiteY9" fmla="*/ 27015 h 509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4247" h="50960">
                      <a:moveTo>
                        <a:pt x="257056" y="27015"/>
                      </a:moveTo>
                      <a:cubicBezTo>
                        <a:pt x="242320" y="31927"/>
                        <a:pt x="227584" y="34383"/>
                        <a:pt x="212849" y="36839"/>
                      </a:cubicBezTo>
                      <a:cubicBezTo>
                        <a:pt x="188289" y="41751"/>
                        <a:pt x="161274" y="46663"/>
                        <a:pt x="136714" y="49119"/>
                      </a:cubicBezTo>
                      <a:cubicBezTo>
                        <a:pt x="107243" y="51575"/>
                        <a:pt x="80228" y="51575"/>
                        <a:pt x="50756" y="49119"/>
                      </a:cubicBezTo>
                      <a:cubicBezTo>
                        <a:pt x="40932" y="49119"/>
                        <a:pt x="26197" y="46663"/>
                        <a:pt x="16373" y="44207"/>
                      </a:cubicBezTo>
                      <a:cubicBezTo>
                        <a:pt x="-3275" y="41751"/>
                        <a:pt x="-819" y="24559"/>
                        <a:pt x="1637" y="9824"/>
                      </a:cubicBezTo>
                      <a:cubicBezTo>
                        <a:pt x="9005" y="24559"/>
                        <a:pt x="31109" y="24559"/>
                        <a:pt x="48300" y="27015"/>
                      </a:cubicBezTo>
                      <a:cubicBezTo>
                        <a:pt x="85139" y="29471"/>
                        <a:pt x="124435" y="27015"/>
                        <a:pt x="161274" y="22104"/>
                      </a:cubicBezTo>
                      <a:cubicBezTo>
                        <a:pt x="198113" y="19647"/>
                        <a:pt x="237408" y="12280"/>
                        <a:pt x="274247" y="0"/>
                      </a:cubicBezTo>
                      <a:cubicBezTo>
                        <a:pt x="269335" y="12280"/>
                        <a:pt x="271791" y="22104"/>
                        <a:pt x="257056" y="27015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6" name="Freeform: Shape 4105">
                  <a:extLst>
                    <a:ext uri="{FF2B5EF4-FFF2-40B4-BE49-F238E27FC236}">
                      <a16:creationId xmlns:a16="http://schemas.microsoft.com/office/drawing/2014/main" id="{DCDAD778-81C3-4508-920C-989AFE5D10E6}"/>
                    </a:ext>
                  </a:extLst>
                </p:cNvPr>
                <p:cNvSpPr/>
                <p:nvPr/>
              </p:nvSpPr>
              <p:spPr>
                <a:xfrm>
                  <a:off x="5564790" y="6668956"/>
                  <a:ext cx="218579" cy="48504"/>
                </a:xfrm>
                <a:custGeom>
                  <a:avLst/>
                  <a:gdLst>
                    <a:gd name="connsiteX0" fmla="*/ 169460 w 218579"/>
                    <a:gd name="connsiteY0" fmla="*/ 12280 h 48504"/>
                    <a:gd name="connsiteX1" fmla="*/ 83502 w 218579"/>
                    <a:gd name="connsiteY1" fmla="*/ 44207 h 48504"/>
                    <a:gd name="connsiteX2" fmla="*/ 0 w 218579"/>
                    <a:gd name="connsiteY2" fmla="*/ 46663 h 48504"/>
                    <a:gd name="connsiteX3" fmla="*/ 81046 w 218579"/>
                    <a:gd name="connsiteY3" fmla="*/ 46663 h 48504"/>
                    <a:gd name="connsiteX4" fmla="*/ 157181 w 218579"/>
                    <a:gd name="connsiteY4" fmla="*/ 34383 h 48504"/>
                    <a:gd name="connsiteX5" fmla="*/ 201388 w 218579"/>
                    <a:gd name="connsiteY5" fmla="*/ 24559 h 48504"/>
                    <a:gd name="connsiteX6" fmla="*/ 218579 w 218579"/>
                    <a:gd name="connsiteY6" fmla="*/ 0 h 48504"/>
                    <a:gd name="connsiteX7" fmla="*/ 169460 w 218579"/>
                    <a:gd name="connsiteY7" fmla="*/ 12280 h 48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8579" h="48504">
                      <a:moveTo>
                        <a:pt x="169460" y="12280"/>
                      </a:moveTo>
                      <a:cubicBezTo>
                        <a:pt x="147357" y="34383"/>
                        <a:pt x="115429" y="41751"/>
                        <a:pt x="83502" y="44207"/>
                      </a:cubicBezTo>
                      <a:cubicBezTo>
                        <a:pt x="56487" y="46663"/>
                        <a:pt x="27015" y="46663"/>
                        <a:pt x="0" y="46663"/>
                      </a:cubicBezTo>
                      <a:cubicBezTo>
                        <a:pt x="27015" y="49119"/>
                        <a:pt x="54031" y="49119"/>
                        <a:pt x="81046" y="46663"/>
                      </a:cubicBezTo>
                      <a:cubicBezTo>
                        <a:pt x="105606" y="44207"/>
                        <a:pt x="132621" y="39295"/>
                        <a:pt x="157181" y="34383"/>
                      </a:cubicBezTo>
                      <a:cubicBezTo>
                        <a:pt x="171916" y="31927"/>
                        <a:pt x="186652" y="29471"/>
                        <a:pt x="201388" y="24559"/>
                      </a:cubicBezTo>
                      <a:cubicBezTo>
                        <a:pt x="216123" y="19648"/>
                        <a:pt x="213667" y="9824"/>
                        <a:pt x="218579" y="0"/>
                      </a:cubicBezTo>
                      <a:cubicBezTo>
                        <a:pt x="201388" y="4912"/>
                        <a:pt x="184196" y="9824"/>
                        <a:pt x="169460" y="12280"/>
                      </a:cubicBezTo>
                      <a:close/>
                    </a:path>
                  </a:pathLst>
                </a:custGeom>
                <a:solidFill>
                  <a:srgbClr val="6E4935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7" name="Freeform: Shape 4106">
                  <a:extLst>
                    <a:ext uri="{FF2B5EF4-FFF2-40B4-BE49-F238E27FC236}">
                      <a16:creationId xmlns:a16="http://schemas.microsoft.com/office/drawing/2014/main" id="{6DEB7642-EA76-4CD0-9AFC-3E3FA388F488}"/>
                    </a:ext>
                  </a:extLst>
                </p:cNvPr>
                <p:cNvSpPr/>
                <p:nvPr/>
              </p:nvSpPr>
              <p:spPr>
                <a:xfrm>
                  <a:off x="5790736" y="6644396"/>
                  <a:ext cx="34383" cy="30940"/>
                </a:xfrm>
                <a:custGeom>
                  <a:avLst/>
                  <a:gdLst>
                    <a:gd name="connsiteX0" fmla="*/ 31927 w 34383"/>
                    <a:gd name="connsiteY0" fmla="*/ 17192 h 30940"/>
                    <a:gd name="connsiteX1" fmla="*/ 22104 w 34383"/>
                    <a:gd name="connsiteY1" fmla="*/ 29471 h 30940"/>
                    <a:gd name="connsiteX2" fmla="*/ 2456 w 34383"/>
                    <a:gd name="connsiteY2" fmla="*/ 24559 h 30940"/>
                    <a:gd name="connsiteX3" fmla="*/ 0 w 34383"/>
                    <a:gd name="connsiteY3" fmla="*/ 17192 h 30940"/>
                    <a:gd name="connsiteX4" fmla="*/ 34383 w 34383"/>
                    <a:gd name="connsiteY4" fmla="*/ 0 h 30940"/>
                    <a:gd name="connsiteX5" fmla="*/ 31927 w 34383"/>
                    <a:gd name="connsiteY5" fmla="*/ 17192 h 309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4383" h="30940">
                      <a:moveTo>
                        <a:pt x="31927" y="17192"/>
                      </a:moveTo>
                      <a:cubicBezTo>
                        <a:pt x="29471" y="24559"/>
                        <a:pt x="27015" y="27015"/>
                        <a:pt x="22104" y="29471"/>
                      </a:cubicBezTo>
                      <a:cubicBezTo>
                        <a:pt x="14736" y="31927"/>
                        <a:pt x="4912" y="31927"/>
                        <a:pt x="2456" y="24559"/>
                      </a:cubicBezTo>
                      <a:cubicBezTo>
                        <a:pt x="0" y="22104"/>
                        <a:pt x="0" y="19648"/>
                        <a:pt x="0" y="17192"/>
                      </a:cubicBezTo>
                      <a:cubicBezTo>
                        <a:pt x="12280" y="12280"/>
                        <a:pt x="24559" y="7368"/>
                        <a:pt x="34383" y="0"/>
                      </a:cubicBezTo>
                      <a:cubicBezTo>
                        <a:pt x="34383" y="9824"/>
                        <a:pt x="34383" y="12280"/>
                        <a:pt x="31927" y="17192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8" name="Freeform: Shape 4107">
                  <a:extLst>
                    <a:ext uri="{FF2B5EF4-FFF2-40B4-BE49-F238E27FC236}">
                      <a16:creationId xmlns:a16="http://schemas.microsoft.com/office/drawing/2014/main" id="{6A0E75D0-FCB8-4EEB-92D6-2B0AFB8C1397}"/>
                    </a:ext>
                  </a:extLst>
                </p:cNvPr>
                <p:cNvSpPr/>
                <p:nvPr/>
              </p:nvSpPr>
              <p:spPr>
                <a:xfrm>
                  <a:off x="5790736" y="6644396"/>
                  <a:ext cx="34383" cy="30940"/>
                </a:xfrm>
                <a:custGeom>
                  <a:avLst/>
                  <a:gdLst>
                    <a:gd name="connsiteX0" fmla="*/ 31927 w 34383"/>
                    <a:gd name="connsiteY0" fmla="*/ 17192 h 30940"/>
                    <a:gd name="connsiteX1" fmla="*/ 22104 w 34383"/>
                    <a:gd name="connsiteY1" fmla="*/ 29471 h 30940"/>
                    <a:gd name="connsiteX2" fmla="*/ 2456 w 34383"/>
                    <a:gd name="connsiteY2" fmla="*/ 24559 h 30940"/>
                    <a:gd name="connsiteX3" fmla="*/ 0 w 34383"/>
                    <a:gd name="connsiteY3" fmla="*/ 17192 h 30940"/>
                    <a:gd name="connsiteX4" fmla="*/ 34383 w 34383"/>
                    <a:gd name="connsiteY4" fmla="*/ 0 h 30940"/>
                    <a:gd name="connsiteX5" fmla="*/ 31927 w 34383"/>
                    <a:gd name="connsiteY5" fmla="*/ 17192 h 309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4383" h="30940">
                      <a:moveTo>
                        <a:pt x="31927" y="17192"/>
                      </a:moveTo>
                      <a:cubicBezTo>
                        <a:pt x="29471" y="24559"/>
                        <a:pt x="27015" y="27015"/>
                        <a:pt x="22104" y="29471"/>
                      </a:cubicBezTo>
                      <a:cubicBezTo>
                        <a:pt x="14736" y="31927"/>
                        <a:pt x="4912" y="31927"/>
                        <a:pt x="2456" y="24559"/>
                      </a:cubicBezTo>
                      <a:cubicBezTo>
                        <a:pt x="0" y="22104"/>
                        <a:pt x="0" y="19648"/>
                        <a:pt x="0" y="17192"/>
                      </a:cubicBezTo>
                      <a:cubicBezTo>
                        <a:pt x="12280" y="12280"/>
                        <a:pt x="24559" y="7368"/>
                        <a:pt x="34383" y="0"/>
                      </a:cubicBezTo>
                      <a:cubicBezTo>
                        <a:pt x="34383" y="9824"/>
                        <a:pt x="34383" y="12280"/>
                        <a:pt x="31927" y="17192"/>
                      </a:cubicBezTo>
                      <a:close/>
                    </a:path>
                  </a:pathLst>
                </a:custGeom>
                <a:solidFill>
                  <a:srgbClr val="6E4935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9" name="Freeform: Shape 4108">
                  <a:extLst>
                    <a:ext uri="{FF2B5EF4-FFF2-40B4-BE49-F238E27FC236}">
                      <a16:creationId xmlns:a16="http://schemas.microsoft.com/office/drawing/2014/main" id="{64CBA315-46F9-40D0-9E78-9080D3960AA0}"/>
                    </a:ext>
                  </a:extLst>
                </p:cNvPr>
                <p:cNvSpPr/>
                <p:nvPr/>
              </p:nvSpPr>
              <p:spPr>
                <a:xfrm>
                  <a:off x="5513215" y="6475788"/>
                  <a:ext cx="314361" cy="211395"/>
                </a:xfrm>
                <a:custGeom>
                  <a:avLst/>
                  <a:gdLst>
                    <a:gd name="connsiteX0" fmla="*/ 314361 w 314361"/>
                    <a:gd name="connsiteY0" fmla="*/ 166152 h 211395"/>
                    <a:gd name="connsiteX1" fmla="*/ 181740 w 314361"/>
                    <a:gd name="connsiteY1" fmla="*/ 205447 h 211395"/>
                    <a:gd name="connsiteX2" fmla="*/ 83502 w 314361"/>
                    <a:gd name="connsiteY2" fmla="*/ 210359 h 211395"/>
                    <a:gd name="connsiteX3" fmla="*/ 0 w 314361"/>
                    <a:gd name="connsiteY3" fmla="*/ 193168 h 211395"/>
                    <a:gd name="connsiteX4" fmla="*/ 0 w 314361"/>
                    <a:gd name="connsiteY4" fmla="*/ 178432 h 211395"/>
                    <a:gd name="connsiteX5" fmla="*/ 19648 w 314361"/>
                    <a:gd name="connsiteY5" fmla="*/ 139137 h 211395"/>
                    <a:gd name="connsiteX6" fmla="*/ 61399 w 314361"/>
                    <a:gd name="connsiteY6" fmla="*/ 121945 h 211395"/>
                    <a:gd name="connsiteX7" fmla="*/ 81046 w 314361"/>
                    <a:gd name="connsiteY7" fmla="*/ 117033 h 211395"/>
                    <a:gd name="connsiteX8" fmla="*/ 152269 w 314361"/>
                    <a:gd name="connsiteY8" fmla="*/ 117033 h 211395"/>
                    <a:gd name="connsiteX9" fmla="*/ 154725 w 314361"/>
                    <a:gd name="connsiteY9" fmla="*/ 114577 h 211395"/>
                    <a:gd name="connsiteX10" fmla="*/ 105606 w 314361"/>
                    <a:gd name="connsiteY10" fmla="*/ 107210 h 211395"/>
                    <a:gd name="connsiteX11" fmla="*/ 117885 w 314361"/>
                    <a:gd name="connsiteY11" fmla="*/ 99842 h 211395"/>
                    <a:gd name="connsiteX12" fmla="*/ 162092 w 314361"/>
                    <a:gd name="connsiteY12" fmla="*/ 35987 h 211395"/>
                    <a:gd name="connsiteX13" fmla="*/ 162092 w 314361"/>
                    <a:gd name="connsiteY13" fmla="*/ 33531 h 211395"/>
                    <a:gd name="connsiteX14" fmla="*/ 164548 w 314361"/>
                    <a:gd name="connsiteY14" fmla="*/ 16340 h 211395"/>
                    <a:gd name="connsiteX15" fmla="*/ 194020 w 314361"/>
                    <a:gd name="connsiteY15" fmla="*/ 4060 h 211395"/>
                    <a:gd name="connsiteX16" fmla="*/ 230859 w 314361"/>
                    <a:gd name="connsiteY16" fmla="*/ 1604 h 211395"/>
                    <a:gd name="connsiteX17" fmla="*/ 294714 w 314361"/>
                    <a:gd name="connsiteY17" fmla="*/ 4060 h 211395"/>
                    <a:gd name="connsiteX18" fmla="*/ 306993 w 314361"/>
                    <a:gd name="connsiteY18" fmla="*/ 45811 h 211395"/>
                    <a:gd name="connsiteX19" fmla="*/ 309449 w 314361"/>
                    <a:gd name="connsiteY19" fmla="*/ 109665 h 211395"/>
                    <a:gd name="connsiteX20" fmla="*/ 306993 w 314361"/>
                    <a:gd name="connsiteY20" fmla="*/ 161240 h 211395"/>
                    <a:gd name="connsiteX21" fmla="*/ 314361 w 314361"/>
                    <a:gd name="connsiteY21" fmla="*/ 166152 h 211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14361" h="211395">
                      <a:moveTo>
                        <a:pt x="314361" y="166152"/>
                      </a:moveTo>
                      <a:cubicBezTo>
                        <a:pt x="275066" y="188256"/>
                        <a:pt x="225947" y="200536"/>
                        <a:pt x="181740" y="205447"/>
                      </a:cubicBezTo>
                      <a:cubicBezTo>
                        <a:pt x="149813" y="207903"/>
                        <a:pt x="115429" y="210359"/>
                        <a:pt x="83502" y="210359"/>
                      </a:cubicBezTo>
                      <a:cubicBezTo>
                        <a:pt x="63855" y="210359"/>
                        <a:pt x="9824" y="217727"/>
                        <a:pt x="0" y="193168"/>
                      </a:cubicBezTo>
                      <a:cubicBezTo>
                        <a:pt x="0" y="188256"/>
                        <a:pt x="0" y="183344"/>
                        <a:pt x="0" y="178432"/>
                      </a:cubicBezTo>
                      <a:cubicBezTo>
                        <a:pt x="2456" y="163696"/>
                        <a:pt x="7368" y="148961"/>
                        <a:pt x="19648" y="139137"/>
                      </a:cubicBezTo>
                      <a:cubicBezTo>
                        <a:pt x="31927" y="129313"/>
                        <a:pt x="46663" y="124401"/>
                        <a:pt x="61399" y="121945"/>
                      </a:cubicBezTo>
                      <a:cubicBezTo>
                        <a:pt x="68766" y="119489"/>
                        <a:pt x="73678" y="119489"/>
                        <a:pt x="81046" y="117033"/>
                      </a:cubicBezTo>
                      <a:cubicBezTo>
                        <a:pt x="105606" y="114577"/>
                        <a:pt x="127709" y="114577"/>
                        <a:pt x="152269" y="117033"/>
                      </a:cubicBezTo>
                      <a:cubicBezTo>
                        <a:pt x="152269" y="117033"/>
                        <a:pt x="157181" y="114577"/>
                        <a:pt x="154725" y="114577"/>
                      </a:cubicBezTo>
                      <a:cubicBezTo>
                        <a:pt x="139989" y="109665"/>
                        <a:pt x="122797" y="107210"/>
                        <a:pt x="105606" y="107210"/>
                      </a:cubicBezTo>
                      <a:cubicBezTo>
                        <a:pt x="110518" y="104754"/>
                        <a:pt x="112974" y="102298"/>
                        <a:pt x="117885" y="99842"/>
                      </a:cubicBezTo>
                      <a:cubicBezTo>
                        <a:pt x="139989" y="85106"/>
                        <a:pt x="157181" y="63002"/>
                        <a:pt x="162092" y="35987"/>
                      </a:cubicBezTo>
                      <a:cubicBezTo>
                        <a:pt x="162092" y="35987"/>
                        <a:pt x="162092" y="35987"/>
                        <a:pt x="162092" y="33531"/>
                      </a:cubicBezTo>
                      <a:cubicBezTo>
                        <a:pt x="162092" y="28619"/>
                        <a:pt x="164548" y="21251"/>
                        <a:pt x="164548" y="16340"/>
                      </a:cubicBezTo>
                      <a:cubicBezTo>
                        <a:pt x="167004" y="6516"/>
                        <a:pt x="186652" y="4060"/>
                        <a:pt x="194020" y="4060"/>
                      </a:cubicBezTo>
                      <a:cubicBezTo>
                        <a:pt x="206300" y="1604"/>
                        <a:pt x="218579" y="1604"/>
                        <a:pt x="230859" y="1604"/>
                      </a:cubicBezTo>
                      <a:cubicBezTo>
                        <a:pt x="245595" y="1604"/>
                        <a:pt x="277522" y="-3308"/>
                        <a:pt x="294714" y="4060"/>
                      </a:cubicBezTo>
                      <a:cubicBezTo>
                        <a:pt x="304537" y="13884"/>
                        <a:pt x="306993" y="33531"/>
                        <a:pt x="306993" y="45811"/>
                      </a:cubicBezTo>
                      <a:cubicBezTo>
                        <a:pt x="309449" y="65459"/>
                        <a:pt x="309449" y="90018"/>
                        <a:pt x="309449" y="109665"/>
                      </a:cubicBezTo>
                      <a:cubicBezTo>
                        <a:pt x="309449" y="126857"/>
                        <a:pt x="309449" y="144049"/>
                        <a:pt x="306993" y="161240"/>
                      </a:cubicBezTo>
                      <a:cubicBezTo>
                        <a:pt x="314361" y="163696"/>
                        <a:pt x="314361" y="166152"/>
                        <a:pt x="314361" y="166152"/>
                      </a:cubicBezTo>
                      <a:close/>
                    </a:path>
                  </a:pathLst>
                </a:custGeom>
                <a:solidFill>
                  <a:srgbClr val="8B7A51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10" name="Freeform: Shape 4109">
                  <a:extLst>
                    <a:ext uri="{FF2B5EF4-FFF2-40B4-BE49-F238E27FC236}">
                      <a16:creationId xmlns:a16="http://schemas.microsoft.com/office/drawing/2014/main" id="{3B9561AF-3C01-4A04-B572-2974525A7A25}"/>
                    </a:ext>
                  </a:extLst>
                </p:cNvPr>
                <p:cNvSpPr/>
                <p:nvPr/>
              </p:nvSpPr>
              <p:spPr>
                <a:xfrm>
                  <a:off x="5613908" y="6479848"/>
                  <a:ext cx="164660" cy="159636"/>
                </a:xfrm>
                <a:custGeom>
                  <a:avLst/>
                  <a:gdLst>
                    <a:gd name="connsiteX0" fmla="*/ 51575 w 164660"/>
                    <a:gd name="connsiteY0" fmla="*/ 112973 h 159636"/>
                    <a:gd name="connsiteX1" fmla="*/ 0 w 164660"/>
                    <a:gd name="connsiteY1" fmla="*/ 110518 h 159636"/>
                    <a:gd name="connsiteX2" fmla="*/ 24559 w 164660"/>
                    <a:gd name="connsiteY2" fmla="*/ 120341 h 159636"/>
                    <a:gd name="connsiteX3" fmla="*/ 51575 w 164660"/>
                    <a:gd name="connsiteY3" fmla="*/ 159636 h 159636"/>
                    <a:gd name="connsiteX4" fmla="*/ 63855 w 164660"/>
                    <a:gd name="connsiteY4" fmla="*/ 139989 h 159636"/>
                    <a:gd name="connsiteX5" fmla="*/ 71222 w 164660"/>
                    <a:gd name="connsiteY5" fmla="*/ 137533 h 159636"/>
                    <a:gd name="connsiteX6" fmla="*/ 98238 w 164660"/>
                    <a:gd name="connsiteY6" fmla="*/ 122797 h 159636"/>
                    <a:gd name="connsiteX7" fmla="*/ 95782 w 164660"/>
                    <a:gd name="connsiteY7" fmla="*/ 110518 h 159636"/>
                    <a:gd name="connsiteX8" fmla="*/ 100694 w 164660"/>
                    <a:gd name="connsiteY8" fmla="*/ 105606 h 159636"/>
                    <a:gd name="connsiteX9" fmla="*/ 130165 w 164660"/>
                    <a:gd name="connsiteY9" fmla="*/ 112973 h 159636"/>
                    <a:gd name="connsiteX10" fmla="*/ 125253 w 164660"/>
                    <a:gd name="connsiteY10" fmla="*/ 81046 h 159636"/>
                    <a:gd name="connsiteX11" fmla="*/ 127709 w 164660"/>
                    <a:gd name="connsiteY11" fmla="*/ 73678 h 159636"/>
                    <a:gd name="connsiteX12" fmla="*/ 154725 w 164660"/>
                    <a:gd name="connsiteY12" fmla="*/ 71222 h 159636"/>
                    <a:gd name="connsiteX13" fmla="*/ 142445 w 164660"/>
                    <a:gd name="connsiteY13" fmla="*/ 39295 h 159636"/>
                    <a:gd name="connsiteX14" fmla="*/ 144901 w 164660"/>
                    <a:gd name="connsiteY14" fmla="*/ 31927 h 159636"/>
                    <a:gd name="connsiteX15" fmla="*/ 157180 w 164660"/>
                    <a:gd name="connsiteY15" fmla="*/ 31927 h 159636"/>
                    <a:gd name="connsiteX16" fmla="*/ 157180 w 164660"/>
                    <a:gd name="connsiteY16" fmla="*/ 14736 h 159636"/>
                    <a:gd name="connsiteX17" fmla="*/ 147357 w 164660"/>
                    <a:gd name="connsiteY17" fmla="*/ 0 h 159636"/>
                    <a:gd name="connsiteX18" fmla="*/ 137533 w 164660"/>
                    <a:gd name="connsiteY18" fmla="*/ 0 h 159636"/>
                    <a:gd name="connsiteX19" fmla="*/ 100694 w 164660"/>
                    <a:gd name="connsiteY19" fmla="*/ 2456 h 159636"/>
                    <a:gd name="connsiteX20" fmla="*/ 71222 w 164660"/>
                    <a:gd name="connsiteY20" fmla="*/ 14736 h 159636"/>
                    <a:gd name="connsiteX21" fmla="*/ 68766 w 164660"/>
                    <a:gd name="connsiteY21" fmla="*/ 31927 h 159636"/>
                    <a:gd name="connsiteX22" fmla="*/ 68766 w 164660"/>
                    <a:gd name="connsiteY22" fmla="*/ 34383 h 159636"/>
                    <a:gd name="connsiteX23" fmla="*/ 24559 w 164660"/>
                    <a:gd name="connsiteY23" fmla="*/ 98238 h 159636"/>
                    <a:gd name="connsiteX24" fmla="*/ 12280 w 164660"/>
                    <a:gd name="connsiteY24" fmla="*/ 105606 h 159636"/>
                    <a:gd name="connsiteX25" fmla="*/ 61399 w 164660"/>
                    <a:gd name="connsiteY25" fmla="*/ 112973 h 159636"/>
                    <a:gd name="connsiteX26" fmla="*/ 51575 w 164660"/>
                    <a:gd name="connsiteY26" fmla="*/ 112973 h 1596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64660" h="159636">
                      <a:moveTo>
                        <a:pt x="51575" y="112973"/>
                      </a:moveTo>
                      <a:cubicBezTo>
                        <a:pt x="34383" y="110518"/>
                        <a:pt x="17192" y="110518"/>
                        <a:pt x="0" y="110518"/>
                      </a:cubicBezTo>
                      <a:cubicBezTo>
                        <a:pt x="9824" y="112973"/>
                        <a:pt x="17192" y="115429"/>
                        <a:pt x="24559" y="120341"/>
                      </a:cubicBezTo>
                      <a:cubicBezTo>
                        <a:pt x="39295" y="130165"/>
                        <a:pt x="44207" y="144901"/>
                        <a:pt x="51575" y="159636"/>
                      </a:cubicBezTo>
                      <a:cubicBezTo>
                        <a:pt x="56487" y="154724"/>
                        <a:pt x="61399" y="147357"/>
                        <a:pt x="63855" y="139989"/>
                      </a:cubicBezTo>
                      <a:cubicBezTo>
                        <a:pt x="63855" y="137533"/>
                        <a:pt x="68766" y="135077"/>
                        <a:pt x="71222" y="137533"/>
                      </a:cubicBezTo>
                      <a:cubicBezTo>
                        <a:pt x="83502" y="144901"/>
                        <a:pt x="100694" y="142445"/>
                        <a:pt x="98238" y="122797"/>
                      </a:cubicBezTo>
                      <a:cubicBezTo>
                        <a:pt x="98238" y="117885"/>
                        <a:pt x="95782" y="115429"/>
                        <a:pt x="95782" y="110518"/>
                      </a:cubicBezTo>
                      <a:cubicBezTo>
                        <a:pt x="95782" y="108061"/>
                        <a:pt x="98238" y="105606"/>
                        <a:pt x="100694" y="105606"/>
                      </a:cubicBezTo>
                      <a:cubicBezTo>
                        <a:pt x="110518" y="105606"/>
                        <a:pt x="120341" y="110518"/>
                        <a:pt x="130165" y="112973"/>
                      </a:cubicBezTo>
                      <a:cubicBezTo>
                        <a:pt x="139989" y="115429"/>
                        <a:pt x="127709" y="83502"/>
                        <a:pt x="125253" y="81046"/>
                      </a:cubicBezTo>
                      <a:cubicBezTo>
                        <a:pt x="122797" y="78590"/>
                        <a:pt x="125253" y="76134"/>
                        <a:pt x="127709" y="73678"/>
                      </a:cubicBezTo>
                      <a:cubicBezTo>
                        <a:pt x="135077" y="71222"/>
                        <a:pt x="144901" y="73678"/>
                        <a:pt x="154725" y="71222"/>
                      </a:cubicBezTo>
                      <a:cubicBezTo>
                        <a:pt x="169460" y="66310"/>
                        <a:pt x="147357" y="44207"/>
                        <a:pt x="142445" y="39295"/>
                      </a:cubicBezTo>
                      <a:cubicBezTo>
                        <a:pt x="139989" y="36839"/>
                        <a:pt x="142445" y="34383"/>
                        <a:pt x="144901" y="31927"/>
                      </a:cubicBezTo>
                      <a:cubicBezTo>
                        <a:pt x="149813" y="31927"/>
                        <a:pt x="152269" y="31927"/>
                        <a:pt x="157180" y="31927"/>
                      </a:cubicBezTo>
                      <a:cubicBezTo>
                        <a:pt x="169460" y="31927"/>
                        <a:pt x="164548" y="19647"/>
                        <a:pt x="157180" y="14736"/>
                      </a:cubicBezTo>
                      <a:cubicBezTo>
                        <a:pt x="152269" y="12280"/>
                        <a:pt x="149813" y="4912"/>
                        <a:pt x="147357" y="0"/>
                      </a:cubicBezTo>
                      <a:cubicBezTo>
                        <a:pt x="144901" y="0"/>
                        <a:pt x="139989" y="0"/>
                        <a:pt x="137533" y="0"/>
                      </a:cubicBezTo>
                      <a:cubicBezTo>
                        <a:pt x="125253" y="0"/>
                        <a:pt x="112973" y="2456"/>
                        <a:pt x="100694" y="2456"/>
                      </a:cubicBezTo>
                      <a:cubicBezTo>
                        <a:pt x="93326" y="2456"/>
                        <a:pt x="73678" y="4912"/>
                        <a:pt x="71222" y="14736"/>
                      </a:cubicBezTo>
                      <a:cubicBezTo>
                        <a:pt x="68766" y="19647"/>
                        <a:pt x="68766" y="27015"/>
                        <a:pt x="68766" y="31927"/>
                      </a:cubicBezTo>
                      <a:cubicBezTo>
                        <a:pt x="68766" y="31927"/>
                        <a:pt x="68766" y="31927"/>
                        <a:pt x="68766" y="34383"/>
                      </a:cubicBezTo>
                      <a:cubicBezTo>
                        <a:pt x="61399" y="58943"/>
                        <a:pt x="44207" y="83502"/>
                        <a:pt x="24559" y="98238"/>
                      </a:cubicBezTo>
                      <a:cubicBezTo>
                        <a:pt x="19648" y="100694"/>
                        <a:pt x="17192" y="103150"/>
                        <a:pt x="12280" y="105606"/>
                      </a:cubicBezTo>
                      <a:cubicBezTo>
                        <a:pt x="29471" y="105606"/>
                        <a:pt x="44207" y="108061"/>
                        <a:pt x="61399" y="112973"/>
                      </a:cubicBezTo>
                      <a:cubicBezTo>
                        <a:pt x="56487" y="110518"/>
                        <a:pt x="54031" y="115429"/>
                        <a:pt x="51575" y="112973"/>
                      </a:cubicBezTo>
                      <a:close/>
                    </a:path>
                  </a:pathLst>
                </a:custGeom>
                <a:solidFill>
                  <a:srgbClr val="8B7A51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11" name="Freeform: Shape 4110">
                  <a:extLst>
                    <a:ext uri="{FF2B5EF4-FFF2-40B4-BE49-F238E27FC236}">
                      <a16:creationId xmlns:a16="http://schemas.microsoft.com/office/drawing/2014/main" id="{D8302B8E-643B-469C-A6C4-2CE7BA64B2AE}"/>
                    </a:ext>
                  </a:extLst>
                </p:cNvPr>
                <p:cNvSpPr/>
                <p:nvPr/>
              </p:nvSpPr>
              <p:spPr>
                <a:xfrm>
                  <a:off x="5518127" y="6479848"/>
                  <a:ext cx="316817" cy="207335"/>
                </a:xfrm>
                <a:custGeom>
                  <a:avLst/>
                  <a:gdLst>
                    <a:gd name="connsiteX0" fmla="*/ 309449 w 316817"/>
                    <a:gd name="connsiteY0" fmla="*/ 44207 h 207335"/>
                    <a:gd name="connsiteX1" fmla="*/ 297169 w 316817"/>
                    <a:gd name="connsiteY1" fmla="*/ 2456 h 207335"/>
                    <a:gd name="connsiteX2" fmla="*/ 277522 w 316817"/>
                    <a:gd name="connsiteY2" fmla="*/ 0 h 207335"/>
                    <a:gd name="connsiteX3" fmla="*/ 289802 w 316817"/>
                    <a:gd name="connsiteY3" fmla="*/ 98238 h 207335"/>
                    <a:gd name="connsiteX4" fmla="*/ 265242 w 316817"/>
                    <a:gd name="connsiteY4" fmla="*/ 157180 h 207335"/>
                    <a:gd name="connsiteX5" fmla="*/ 203843 w 316817"/>
                    <a:gd name="connsiteY5" fmla="*/ 186652 h 207335"/>
                    <a:gd name="connsiteX6" fmla="*/ 117885 w 316817"/>
                    <a:gd name="connsiteY6" fmla="*/ 201387 h 207335"/>
                    <a:gd name="connsiteX7" fmla="*/ 39295 w 316817"/>
                    <a:gd name="connsiteY7" fmla="*/ 201387 h 207335"/>
                    <a:gd name="connsiteX8" fmla="*/ 2456 w 316817"/>
                    <a:gd name="connsiteY8" fmla="*/ 174372 h 207335"/>
                    <a:gd name="connsiteX9" fmla="*/ 2456 w 316817"/>
                    <a:gd name="connsiteY9" fmla="*/ 164548 h 207335"/>
                    <a:gd name="connsiteX10" fmla="*/ 0 w 316817"/>
                    <a:gd name="connsiteY10" fmla="*/ 174372 h 207335"/>
                    <a:gd name="connsiteX11" fmla="*/ 0 w 316817"/>
                    <a:gd name="connsiteY11" fmla="*/ 189108 h 207335"/>
                    <a:gd name="connsiteX12" fmla="*/ 83502 w 316817"/>
                    <a:gd name="connsiteY12" fmla="*/ 206299 h 207335"/>
                    <a:gd name="connsiteX13" fmla="*/ 181740 w 316817"/>
                    <a:gd name="connsiteY13" fmla="*/ 201387 h 207335"/>
                    <a:gd name="connsiteX14" fmla="*/ 314361 w 316817"/>
                    <a:gd name="connsiteY14" fmla="*/ 162092 h 207335"/>
                    <a:gd name="connsiteX15" fmla="*/ 314361 w 316817"/>
                    <a:gd name="connsiteY15" fmla="*/ 157180 h 207335"/>
                    <a:gd name="connsiteX16" fmla="*/ 316817 w 316817"/>
                    <a:gd name="connsiteY16" fmla="*/ 105606 h 207335"/>
                    <a:gd name="connsiteX17" fmla="*/ 309449 w 316817"/>
                    <a:gd name="connsiteY17" fmla="*/ 44207 h 2073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316817" h="207335">
                      <a:moveTo>
                        <a:pt x="309449" y="44207"/>
                      </a:moveTo>
                      <a:cubicBezTo>
                        <a:pt x="306993" y="31927"/>
                        <a:pt x="304537" y="12280"/>
                        <a:pt x="297169" y="2456"/>
                      </a:cubicBezTo>
                      <a:cubicBezTo>
                        <a:pt x="292258" y="0"/>
                        <a:pt x="284890" y="0"/>
                        <a:pt x="277522" y="0"/>
                      </a:cubicBezTo>
                      <a:cubicBezTo>
                        <a:pt x="299625" y="24559"/>
                        <a:pt x="292258" y="68766"/>
                        <a:pt x="289802" y="98238"/>
                      </a:cubicBezTo>
                      <a:cubicBezTo>
                        <a:pt x="287346" y="120341"/>
                        <a:pt x="282434" y="142445"/>
                        <a:pt x="265242" y="157180"/>
                      </a:cubicBezTo>
                      <a:cubicBezTo>
                        <a:pt x="248051" y="171916"/>
                        <a:pt x="225947" y="179284"/>
                        <a:pt x="203843" y="186652"/>
                      </a:cubicBezTo>
                      <a:cubicBezTo>
                        <a:pt x="174372" y="194020"/>
                        <a:pt x="147357" y="198932"/>
                        <a:pt x="117885" y="201387"/>
                      </a:cubicBezTo>
                      <a:cubicBezTo>
                        <a:pt x="93326" y="203843"/>
                        <a:pt x="66311" y="208755"/>
                        <a:pt x="39295" y="201387"/>
                      </a:cubicBezTo>
                      <a:cubicBezTo>
                        <a:pt x="24559" y="198932"/>
                        <a:pt x="4912" y="194020"/>
                        <a:pt x="2456" y="174372"/>
                      </a:cubicBezTo>
                      <a:cubicBezTo>
                        <a:pt x="2456" y="171916"/>
                        <a:pt x="2456" y="169460"/>
                        <a:pt x="2456" y="164548"/>
                      </a:cubicBezTo>
                      <a:cubicBezTo>
                        <a:pt x="2456" y="167004"/>
                        <a:pt x="0" y="171916"/>
                        <a:pt x="0" y="174372"/>
                      </a:cubicBezTo>
                      <a:cubicBezTo>
                        <a:pt x="0" y="179284"/>
                        <a:pt x="0" y="184196"/>
                        <a:pt x="0" y="189108"/>
                      </a:cubicBezTo>
                      <a:cubicBezTo>
                        <a:pt x="9824" y="213667"/>
                        <a:pt x="61399" y="206299"/>
                        <a:pt x="83502" y="206299"/>
                      </a:cubicBezTo>
                      <a:cubicBezTo>
                        <a:pt x="115429" y="206299"/>
                        <a:pt x="149813" y="203843"/>
                        <a:pt x="181740" y="201387"/>
                      </a:cubicBezTo>
                      <a:cubicBezTo>
                        <a:pt x="225947" y="196476"/>
                        <a:pt x="275066" y="186652"/>
                        <a:pt x="314361" y="162092"/>
                      </a:cubicBezTo>
                      <a:cubicBezTo>
                        <a:pt x="314361" y="159636"/>
                        <a:pt x="314361" y="159636"/>
                        <a:pt x="314361" y="157180"/>
                      </a:cubicBezTo>
                      <a:cubicBezTo>
                        <a:pt x="316817" y="139989"/>
                        <a:pt x="316817" y="122797"/>
                        <a:pt x="316817" y="105606"/>
                      </a:cubicBezTo>
                      <a:cubicBezTo>
                        <a:pt x="311905" y="85958"/>
                        <a:pt x="311905" y="63855"/>
                        <a:pt x="309449" y="44207"/>
                      </a:cubicBezTo>
                      <a:close/>
                    </a:path>
                  </a:pathLst>
                </a:custGeom>
                <a:solidFill>
                  <a:srgbClr val="8B7A51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112" name="Graphic 3597">
                  <a:extLst>
                    <a:ext uri="{FF2B5EF4-FFF2-40B4-BE49-F238E27FC236}">
                      <a16:creationId xmlns:a16="http://schemas.microsoft.com/office/drawing/2014/main" id="{8C09EF08-13E2-4293-B9F6-A4DDC5F878BA}"/>
                    </a:ext>
                  </a:extLst>
                </p:cNvPr>
                <p:cNvGrpSpPr/>
                <p:nvPr/>
              </p:nvGrpSpPr>
              <p:grpSpPr>
                <a:xfrm>
                  <a:off x="5613908" y="6488708"/>
                  <a:ext cx="162092" cy="132145"/>
                  <a:chOff x="5613908" y="6488708"/>
                  <a:chExt cx="162092" cy="132145"/>
                </a:xfrm>
              </p:grpSpPr>
              <p:grpSp>
                <p:nvGrpSpPr>
                  <p:cNvPr id="4113" name="Graphic 3597">
                    <a:extLst>
                      <a:ext uri="{FF2B5EF4-FFF2-40B4-BE49-F238E27FC236}">
                        <a16:creationId xmlns:a16="http://schemas.microsoft.com/office/drawing/2014/main" id="{F87AA4D9-A17E-4B99-A643-8AF20934C1B6}"/>
                      </a:ext>
                    </a:extLst>
                  </p:cNvPr>
                  <p:cNvGrpSpPr/>
                  <p:nvPr/>
                </p:nvGrpSpPr>
                <p:grpSpPr>
                  <a:xfrm>
                    <a:off x="5632539" y="6564789"/>
                    <a:ext cx="40312" cy="56065"/>
                    <a:chOff x="5632539" y="6564789"/>
                    <a:chExt cx="40312" cy="56065"/>
                  </a:xfrm>
                </p:grpSpPr>
                <p:sp>
                  <p:nvSpPr>
                    <p:cNvPr id="4135" name="Freeform: Shape 4134">
                      <a:extLst>
                        <a:ext uri="{FF2B5EF4-FFF2-40B4-BE49-F238E27FC236}">
                          <a16:creationId xmlns:a16="http://schemas.microsoft.com/office/drawing/2014/main" id="{9E14207A-71E3-495F-AFF1-49F5468AE0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32539" y="6564789"/>
                      <a:ext cx="37856" cy="55048"/>
                    </a:xfrm>
                    <a:custGeom>
                      <a:avLst/>
                      <a:gdLst>
                        <a:gd name="connsiteX0" fmla="*/ 32945 w 37856"/>
                        <a:gd name="connsiteY0" fmla="*/ 55048 h 55048"/>
                        <a:gd name="connsiteX1" fmla="*/ 32945 w 37856"/>
                        <a:gd name="connsiteY1" fmla="*/ 55048 h 55048"/>
                        <a:gd name="connsiteX2" fmla="*/ 37857 w 37856"/>
                        <a:gd name="connsiteY2" fmla="*/ 47680 h 55048"/>
                        <a:gd name="connsiteX3" fmla="*/ 8385 w 37856"/>
                        <a:gd name="connsiteY3" fmla="*/ 1017 h 55048"/>
                        <a:gd name="connsiteX4" fmla="*/ 1017 w 37856"/>
                        <a:gd name="connsiteY4" fmla="*/ 3473 h 55048"/>
                        <a:gd name="connsiteX5" fmla="*/ 3473 w 37856"/>
                        <a:gd name="connsiteY5" fmla="*/ 10841 h 55048"/>
                        <a:gd name="connsiteX6" fmla="*/ 28033 w 37856"/>
                        <a:gd name="connsiteY6" fmla="*/ 50136 h 55048"/>
                        <a:gd name="connsiteX7" fmla="*/ 32945 w 37856"/>
                        <a:gd name="connsiteY7" fmla="*/ 55048 h 550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7856" h="55048">
                          <a:moveTo>
                            <a:pt x="32945" y="55048"/>
                          </a:moveTo>
                          <a:cubicBezTo>
                            <a:pt x="35401" y="55048"/>
                            <a:pt x="35401" y="55048"/>
                            <a:pt x="32945" y="55048"/>
                          </a:cubicBezTo>
                          <a:cubicBezTo>
                            <a:pt x="37857" y="55048"/>
                            <a:pt x="37857" y="50136"/>
                            <a:pt x="37857" y="47680"/>
                          </a:cubicBezTo>
                          <a:cubicBezTo>
                            <a:pt x="28033" y="15753"/>
                            <a:pt x="8385" y="3473"/>
                            <a:pt x="8385" y="1017"/>
                          </a:cubicBezTo>
                          <a:cubicBezTo>
                            <a:pt x="5929" y="-1439"/>
                            <a:pt x="3473" y="1017"/>
                            <a:pt x="1017" y="3473"/>
                          </a:cubicBezTo>
                          <a:cubicBezTo>
                            <a:pt x="-1439" y="5929"/>
                            <a:pt x="1017" y="8385"/>
                            <a:pt x="3473" y="10841"/>
                          </a:cubicBezTo>
                          <a:cubicBezTo>
                            <a:pt x="3473" y="10841"/>
                            <a:pt x="20665" y="23121"/>
                            <a:pt x="28033" y="50136"/>
                          </a:cubicBezTo>
                          <a:cubicBezTo>
                            <a:pt x="30489" y="52592"/>
                            <a:pt x="32945" y="55048"/>
                            <a:pt x="32945" y="55048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36" name="Freeform: Shape 4135">
                      <a:extLst>
                        <a:ext uri="{FF2B5EF4-FFF2-40B4-BE49-F238E27FC236}">
                          <a16:creationId xmlns:a16="http://schemas.microsoft.com/office/drawing/2014/main" id="{7C32746A-B4A0-4496-BA4E-1D1B434F76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32539" y="6564789"/>
                      <a:ext cx="40312" cy="56065"/>
                    </a:xfrm>
                    <a:custGeom>
                      <a:avLst/>
                      <a:gdLst>
                        <a:gd name="connsiteX0" fmla="*/ 28033 w 40312"/>
                        <a:gd name="connsiteY0" fmla="*/ 52592 h 56065"/>
                        <a:gd name="connsiteX1" fmla="*/ 3473 w 40312"/>
                        <a:gd name="connsiteY1" fmla="*/ 13297 h 56065"/>
                        <a:gd name="connsiteX2" fmla="*/ 1017 w 40312"/>
                        <a:gd name="connsiteY2" fmla="*/ 3473 h 56065"/>
                        <a:gd name="connsiteX3" fmla="*/ 10841 w 40312"/>
                        <a:gd name="connsiteY3" fmla="*/ 1017 h 56065"/>
                        <a:gd name="connsiteX4" fmla="*/ 40312 w 40312"/>
                        <a:gd name="connsiteY4" fmla="*/ 47680 h 56065"/>
                        <a:gd name="connsiteX5" fmla="*/ 40312 w 40312"/>
                        <a:gd name="connsiteY5" fmla="*/ 52592 h 56065"/>
                        <a:gd name="connsiteX6" fmla="*/ 35401 w 40312"/>
                        <a:gd name="connsiteY6" fmla="*/ 55048 h 56065"/>
                        <a:gd name="connsiteX7" fmla="*/ 32945 w 40312"/>
                        <a:gd name="connsiteY7" fmla="*/ 55048 h 56065"/>
                        <a:gd name="connsiteX8" fmla="*/ 28033 w 40312"/>
                        <a:gd name="connsiteY8" fmla="*/ 52592 h 56065"/>
                        <a:gd name="connsiteX9" fmla="*/ 3473 w 40312"/>
                        <a:gd name="connsiteY9" fmla="*/ 5929 h 56065"/>
                        <a:gd name="connsiteX10" fmla="*/ 3473 w 40312"/>
                        <a:gd name="connsiteY10" fmla="*/ 8385 h 56065"/>
                        <a:gd name="connsiteX11" fmla="*/ 30489 w 40312"/>
                        <a:gd name="connsiteY11" fmla="*/ 50136 h 56065"/>
                        <a:gd name="connsiteX12" fmla="*/ 32945 w 40312"/>
                        <a:gd name="connsiteY12" fmla="*/ 52592 h 56065"/>
                        <a:gd name="connsiteX13" fmla="*/ 35401 w 40312"/>
                        <a:gd name="connsiteY13" fmla="*/ 50136 h 56065"/>
                        <a:gd name="connsiteX14" fmla="*/ 35401 w 40312"/>
                        <a:gd name="connsiteY14" fmla="*/ 47680 h 56065"/>
                        <a:gd name="connsiteX15" fmla="*/ 5929 w 40312"/>
                        <a:gd name="connsiteY15" fmla="*/ 3473 h 56065"/>
                        <a:gd name="connsiteX16" fmla="*/ 3473 w 40312"/>
                        <a:gd name="connsiteY16" fmla="*/ 5929 h 56065"/>
                        <a:gd name="connsiteX17" fmla="*/ 3473 w 40312"/>
                        <a:gd name="connsiteY17" fmla="*/ 5929 h 560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40312" h="56065">
                          <a:moveTo>
                            <a:pt x="28033" y="52592"/>
                          </a:moveTo>
                          <a:cubicBezTo>
                            <a:pt x="18209" y="25577"/>
                            <a:pt x="3473" y="13297"/>
                            <a:pt x="3473" y="13297"/>
                          </a:cubicBezTo>
                          <a:cubicBezTo>
                            <a:pt x="1017" y="10841"/>
                            <a:pt x="-1439" y="5929"/>
                            <a:pt x="1017" y="3473"/>
                          </a:cubicBezTo>
                          <a:cubicBezTo>
                            <a:pt x="3473" y="1017"/>
                            <a:pt x="8385" y="-1439"/>
                            <a:pt x="10841" y="1017"/>
                          </a:cubicBezTo>
                          <a:cubicBezTo>
                            <a:pt x="10841" y="1017"/>
                            <a:pt x="30489" y="13297"/>
                            <a:pt x="40312" y="47680"/>
                          </a:cubicBezTo>
                          <a:cubicBezTo>
                            <a:pt x="40312" y="50136"/>
                            <a:pt x="40312" y="50136"/>
                            <a:pt x="40312" y="52592"/>
                          </a:cubicBezTo>
                          <a:cubicBezTo>
                            <a:pt x="40312" y="55048"/>
                            <a:pt x="37857" y="55048"/>
                            <a:pt x="35401" y="55048"/>
                          </a:cubicBezTo>
                          <a:cubicBezTo>
                            <a:pt x="35401" y="55048"/>
                            <a:pt x="35401" y="55048"/>
                            <a:pt x="32945" y="55048"/>
                          </a:cubicBezTo>
                          <a:cubicBezTo>
                            <a:pt x="30489" y="57504"/>
                            <a:pt x="28033" y="55048"/>
                            <a:pt x="28033" y="52592"/>
                          </a:cubicBezTo>
                          <a:close/>
                          <a:moveTo>
                            <a:pt x="3473" y="5929"/>
                          </a:moveTo>
                          <a:cubicBezTo>
                            <a:pt x="3473" y="5929"/>
                            <a:pt x="3473" y="8385"/>
                            <a:pt x="3473" y="8385"/>
                          </a:cubicBezTo>
                          <a:cubicBezTo>
                            <a:pt x="5929" y="10841"/>
                            <a:pt x="20665" y="20665"/>
                            <a:pt x="30489" y="50136"/>
                          </a:cubicBezTo>
                          <a:cubicBezTo>
                            <a:pt x="30489" y="52592"/>
                            <a:pt x="32945" y="52592"/>
                            <a:pt x="32945" y="52592"/>
                          </a:cubicBezTo>
                          <a:cubicBezTo>
                            <a:pt x="32945" y="52592"/>
                            <a:pt x="32945" y="52592"/>
                            <a:pt x="35401" y="50136"/>
                          </a:cubicBezTo>
                          <a:cubicBezTo>
                            <a:pt x="35401" y="50136"/>
                            <a:pt x="35401" y="50136"/>
                            <a:pt x="35401" y="47680"/>
                          </a:cubicBezTo>
                          <a:cubicBezTo>
                            <a:pt x="25577" y="15753"/>
                            <a:pt x="8385" y="3473"/>
                            <a:pt x="5929" y="3473"/>
                          </a:cubicBezTo>
                          <a:cubicBezTo>
                            <a:pt x="5929" y="3473"/>
                            <a:pt x="5929" y="3473"/>
                            <a:pt x="3473" y="5929"/>
                          </a:cubicBezTo>
                          <a:cubicBezTo>
                            <a:pt x="5929" y="3473"/>
                            <a:pt x="5929" y="5929"/>
                            <a:pt x="3473" y="5929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14" name="Graphic 3597">
                    <a:extLst>
                      <a:ext uri="{FF2B5EF4-FFF2-40B4-BE49-F238E27FC236}">
                        <a16:creationId xmlns:a16="http://schemas.microsoft.com/office/drawing/2014/main" id="{444F6F21-BD77-42B5-9A37-967098035C76}"/>
                      </a:ext>
                    </a:extLst>
                  </p:cNvPr>
                  <p:cNvGrpSpPr/>
                  <p:nvPr/>
                </p:nvGrpSpPr>
                <p:grpSpPr>
                  <a:xfrm>
                    <a:off x="5613908" y="6570238"/>
                    <a:ext cx="90255" cy="44073"/>
                    <a:chOff x="5613908" y="6570238"/>
                    <a:chExt cx="90255" cy="44073"/>
                  </a:xfrm>
                </p:grpSpPr>
                <p:sp>
                  <p:nvSpPr>
                    <p:cNvPr id="4133" name="Freeform: Shape 4132">
                      <a:extLst>
                        <a:ext uri="{FF2B5EF4-FFF2-40B4-BE49-F238E27FC236}">
                          <a16:creationId xmlns:a16="http://schemas.microsoft.com/office/drawing/2014/main" id="{AF319169-17C6-4010-BD36-FAD0F13D53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13908" y="6572661"/>
                      <a:ext cx="85344" cy="39807"/>
                    </a:xfrm>
                    <a:custGeom>
                      <a:avLst/>
                      <a:gdLst>
                        <a:gd name="connsiteX0" fmla="*/ 81046 w 85344"/>
                        <a:gd name="connsiteY0" fmla="*/ 39808 h 39807"/>
                        <a:gd name="connsiteX1" fmla="*/ 83502 w 85344"/>
                        <a:gd name="connsiteY1" fmla="*/ 37352 h 39807"/>
                        <a:gd name="connsiteX2" fmla="*/ 83502 w 85344"/>
                        <a:gd name="connsiteY2" fmla="*/ 29984 h 39807"/>
                        <a:gd name="connsiteX3" fmla="*/ 4912 w 85344"/>
                        <a:gd name="connsiteY3" fmla="*/ 513 h 39807"/>
                        <a:gd name="connsiteX4" fmla="*/ 0 w 85344"/>
                        <a:gd name="connsiteY4" fmla="*/ 5425 h 39807"/>
                        <a:gd name="connsiteX5" fmla="*/ 4912 w 85344"/>
                        <a:gd name="connsiteY5" fmla="*/ 10337 h 39807"/>
                        <a:gd name="connsiteX6" fmla="*/ 76134 w 85344"/>
                        <a:gd name="connsiteY6" fmla="*/ 37352 h 39807"/>
                        <a:gd name="connsiteX7" fmla="*/ 81046 w 85344"/>
                        <a:gd name="connsiteY7" fmla="*/ 39808 h 398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85344" h="39807">
                          <a:moveTo>
                            <a:pt x="81046" y="39808"/>
                          </a:moveTo>
                          <a:cubicBezTo>
                            <a:pt x="83502" y="39808"/>
                            <a:pt x="83502" y="39808"/>
                            <a:pt x="83502" y="37352"/>
                          </a:cubicBezTo>
                          <a:cubicBezTo>
                            <a:pt x="85958" y="34896"/>
                            <a:pt x="85958" y="32440"/>
                            <a:pt x="83502" y="29984"/>
                          </a:cubicBezTo>
                          <a:cubicBezTo>
                            <a:pt x="81046" y="27528"/>
                            <a:pt x="41751" y="-4399"/>
                            <a:pt x="4912" y="513"/>
                          </a:cubicBezTo>
                          <a:cubicBezTo>
                            <a:pt x="2456" y="513"/>
                            <a:pt x="0" y="2969"/>
                            <a:pt x="0" y="5425"/>
                          </a:cubicBezTo>
                          <a:cubicBezTo>
                            <a:pt x="0" y="7881"/>
                            <a:pt x="2456" y="10337"/>
                            <a:pt x="4912" y="10337"/>
                          </a:cubicBezTo>
                          <a:cubicBezTo>
                            <a:pt x="39295" y="7881"/>
                            <a:pt x="76134" y="37352"/>
                            <a:pt x="76134" y="37352"/>
                          </a:cubicBezTo>
                          <a:cubicBezTo>
                            <a:pt x="78590" y="39808"/>
                            <a:pt x="78590" y="39808"/>
                            <a:pt x="81046" y="39808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34" name="Freeform: Shape 4133">
                      <a:extLst>
                        <a:ext uri="{FF2B5EF4-FFF2-40B4-BE49-F238E27FC236}">
                          <a16:creationId xmlns:a16="http://schemas.microsoft.com/office/drawing/2014/main" id="{59139C4A-2D7B-4950-A0E0-D27F9E8562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13908" y="6570238"/>
                      <a:ext cx="90255" cy="44073"/>
                    </a:xfrm>
                    <a:custGeom>
                      <a:avLst/>
                      <a:gdLst>
                        <a:gd name="connsiteX0" fmla="*/ 76134 w 90255"/>
                        <a:gd name="connsiteY0" fmla="*/ 42231 h 44073"/>
                        <a:gd name="connsiteX1" fmla="*/ 9824 w 90255"/>
                        <a:gd name="connsiteY1" fmla="*/ 15216 h 44073"/>
                        <a:gd name="connsiteX2" fmla="*/ 7368 w 90255"/>
                        <a:gd name="connsiteY2" fmla="*/ 15216 h 44073"/>
                        <a:gd name="connsiteX3" fmla="*/ 0 w 90255"/>
                        <a:gd name="connsiteY3" fmla="*/ 7848 h 44073"/>
                        <a:gd name="connsiteX4" fmla="*/ 2456 w 90255"/>
                        <a:gd name="connsiteY4" fmla="*/ 2936 h 44073"/>
                        <a:gd name="connsiteX5" fmla="*/ 7368 w 90255"/>
                        <a:gd name="connsiteY5" fmla="*/ 480 h 44073"/>
                        <a:gd name="connsiteX6" fmla="*/ 88414 w 90255"/>
                        <a:gd name="connsiteY6" fmla="*/ 29952 h 44073"/>
                        <a:gd name="connsiteX7" fmla="*/ 88414 w 90255"/>
                        <a:gd name="connsiteY7" fmla="*/ 39775 h 44073"/>
                        <a:gd name="connsiteX8" fmla="*/ 83502 w 90255"/>
                        <a:gd name="connsiteY8" fmla="*/ 42231 h 44073"/>
                        <a:gd name="connsiteX9" fmla="*/ 76134 w 90255"/>
                        <a:gd name="connsiteY9" fmla="*/ 42231 h 44073"/>
                        <a:gd name="connsiteX10" fmla="*/ 4912 w 90255"/>
                        <a:gd name="connsiteY10" fmla="*/ 5392 h 44073"/>
                        <a:gd name="connsiteX11" fmla="*/ 4912 w 90255"/>
                        <a:gd name="connsiteY11" fmla="*/ 5392 h 44073"/>
                        <a:gd name="connsiteX12" fmla="*/ 2456 w 90255"/>
                        <a:gd name="connsiteY12" fmla="*/ 7848 h 44073"/>
                        <a:gd name="connsiteX13" fmla="*/ 4912 w 90255"/>
                        <a:gd name="connsiteY13" fmla="*/ 10304 h 44073"/>
                        <a:gd name="connsiteX14" fmla="*/ 4912 w 90255"/>
                        <a:gd name="connsiteY14" fmla="*/ 10304 h 44073"/>
                        <a:gd name="connsiteX15" fmla="*/ 78590 w 90255"/>
                        <a:gd name="connsiteY15" fmla="*/ 39775 h 44073"/>
                        <a:gd name="connsiteX16" fmla="*/ 81046 w 90255"/>
                        <a:gd name="connsiteY16" fmla="*/ 39775 h 44073"/>
                        <a:gd name="connsiteX17" fmla="*/ 81046 w 90255"/>
                        <a:gd name="connsiteY17" fmla="*/ 37319 h 44073"/>
                        <a:gd name="connsiteX18" fmla="*/ 7368 w 90255"/>
                        <a:gd name="connsiteY18" fmla="*/ 7848 h 44073"/>
                        <a:gd name="connsiteX19" fmla="*/ 4912 w 90255"/>
                        <a:gd name="connsiteY19" fmla="*/ 5392 h 44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90255" h="44073">
                          <a:moveTo>
                            <a:pt x="76134" y="42231"/>
                          </a:moveTo>
                          <a:cubicBezTo>
                            <a:pt x="76134" y="42231"/>
                            <a:pt x="41751" y="12760"/>
                            <a:pt x="9824" y="15216"/>
                          </a:cubicBezTo>
                          <a:cubicBezTo>
                            <a:pt x="9824" y="15216"/>
                            <a:pt x="7368" y="15216"/>
                            <a:pt x="7368" y="15216"/>
                          </a:cubicBezTo>
                          <a:cubicBezTo>
                            <a:pt x="2456" y="15216"/>
                            <a:pt x="0" y="12760"/>
                            <a:pt x="0" y="7848"/>
                          </a:cubicBezTo>
                          <a:cubicBezTo>
                            <a:pt x="0" y="5392"/>
                            <a:pt x="0" y="2936"/>
                            <a:pt x="2456" y="2936"/>
                          </a:cubicBezTo>
                          <a:cubicBezTo>
                            <a:pt x="2456" y="480"/>
                            <a:pt x="4912" y="480"/>
                            <a:pt x="7368" y="480"/>
                          </a:cubicBezTo>
                          <a:cubicBezTo>
                            <a:pt x="46663" y="-4432"/>
                            <a:pt x="85958" y="29952"/>
                            <a:pt x="88414" y="29952"/>
                          </a:cubicBezTo>
                          <a:cubicBezTo>
                            <a:pt x="90870" y="32408"/>
                            <a:pt x="90870" y="37319"/>
                            <a:pt x="88414" y="39775"/>
                          </a:cubicBezTo>
                          <a:cubicBezTo>
                            <a:pt x="85958" y="42231"/>
                            <a:pt x="85958" y="42231"/>
                            <a:pt x="83502" y="42231"/>
                          </a:cubicBezTo>
                          <a:cubicBezTo>
                            <a:pt x="78590" y="44687"/>
                            <a:pt x="78590" y="44687"/>
                            <a:pt x="76134" y="42231"/>
                          </a:cubicBezTo>
                          <a:close/>
                          <a:moveTo>
                            <a:pt x="4912" y="5392"/>
                          </a:moveTo>
                          <a:cubicBezTo>
                            <a:pt x="4912" y="7848"/>
                            <a:pt x="4912" y="7848"/>
                            <a:pt x="4912" y="5392"/>
                          </a:cubicBezTo>
                          <a:cubicBezTo>
                            <a:pt x="2456" y="7848"/>
                            <a:pt x="2456" y="7848"/>
                            <a:pt x="2456" y="7848"/>
                          </a:cubicBezTo>
                          <a:cubicBezTo>
                            <a:pt x="2456" y="10304"/>
                            <a:pt x="2456" y="10304"/>
                            <a:pt x="4912" y="10304"/>
                          </a:cubicBezTo>
                          <a:lnTo>
                            <a:pt x="4912" y="10304"/>
                          </a:lnTo>
                          <a:cubicBezTo>
                            <a:pt x="39295" y="7848"/>
                            <a:pt x="78590" y="37319"/>
                            <a:pt x="78590" y="39775"/>
                          </a:cubicBezTo>
                          <a:cubicBezTo>
                            <a:pt x="78590" y="39775"/>
                            <a:pt x="81046" y="39775"/>
                            <a:pt x="81046" y="39775"/>
                          </a:cubicBezTo>
                          <a:cubicBezTo>
                            <a:pt x="81046" y="39775"/>
                            <a:pt x="81046" y="37319"/>
                            <a:pt x="81046" y="37319"/>
                          </a:cubicBezTo>
                          <a:cubicBezTo>
                            <a:pt x="78590" y="34864"/>
                            <a:pt x="41751" y="5392"/>
                            <a:pt x="7368" y="7848"/>
                          </a:cubicBezTo>
                          <a:cubicBezTo>
                            <a:pt x="7368" y="5392"/>
                            <a:pt x="7368" y="5392"/>
                            <a:pt x="4912" y="5392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15" name="Graphic 3597">
                    <a:extLst>
                      <a:ext uri="{FF2B5EF4-FFF2-40B4-BE49-F238E27FC236}">
                        <a16:creationId xmlns:a16="http://schemas.microsoft.com/office/drawing/2014/main" id="{4EB3264E-4BD8-4999-A00A-2B307CEF2E43}"/>
                      </a:ext>
                    </a:extLst>
                  </p:cNvPr>
                  <p:cNvGrpSpPr/>
                  <p:nvPr/>
                </p:nvGrpSpPr>
                <p:grpSpPr>
                  <a:xfrm>
                    <a:off x="5660571" y="6537773"/>
                    <a:ext cx="49118" cy="75659"/>
                    <a:chOff x="5660571" y="6537773"/>
                    <a:chExt cx="49118" cy="75659"/>
                  </a:xfrm>
                </p:grpSpPr>
                <p:sp>
                  <p:nvSpPr>
                    <p:cNvPr id="4131" name="Freeform: Shape 4130">
                      <a:extLst>
                        <a:ext uri="{FF2B5EF4-FFF2-40B4-BE49-F238E27FC236}">
                          <a16:creationId xmlns:a16="http://schemas.microsoft.com/office/drawing/2014/main" id="{2804FD0D-D4B2-4625-A771-64DA041FA4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61936" y="6541861"/>
                      <a:ext cx="45298" cy="70608"/>
                    </a:xfrm>
                    <a:custGeom>
                      <a:avLst/>
                      <a:gdLst>
                        <a:gd name="connsiteX0" fmla="*/ 40387 w 45298"/>
                        <a:gd name="connsiteY0" fmla="*/ 70608 h 70608"/>
                        <a:gd name="connsiteX1" fmla="*/ 40387 w 45298"/>
                        <a:gd name="connsiteY1" fmla="*/ 70608 h 70608"/>
                        <a:gd name="connsiteX2" fmla="*/ 45299 w 45298"/>
                        <a:gd name="connsiteY2" fmla="*/ 65696 h 70608"/>
                        <a:gd name="connsiteX3" fmla="*/ 8459 w 45298"/>
                        <a:gd name="connsiteY3" fmla="*/ 1842 h 70608"/>
                        <a:gd name="connsiteX4" fmla="*/ 1092 w 45298"/>
                        <a:gd name="connsiteY4" fmla="*/ 1842 h 70608"/>
                        <a:gd name="connsiteX5" fmla="*/ 1092 w 45298"/>
                        <a:gd name="connsiteY5" fmla="*/ 9210 h 70608"/>
                        <a:gd name="connsiteX6" fmla="*/ 33019 w 45298"/>
                        <a:gd name="connsiteY6" fmla="*/ 68152 h 70608"/>
                        <a:gd name="connsiteX7" fmla="*/ 40387 w 45298"/>
                        <a:gd name="connsiteY7" fmla="*/ 70608 h 706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5298" h="70608">
                          <a:moveTo>
                            <a:pt x="40387" y="70608"/>
                          </a:moveTo>
                          <a:cubicBezTo>
                            <a:pt x="40387" y="70608"/>
                            <a:pt x="40387" y="70608"/>
                            <a:pt x="40387" y="70608"/>
                          </a:cubicBezTo>
                          <a:cubicBezTo>
                            <a:pt x="42843" y="70608"/>
                            <a:pt x="45299" y="68152"/>
                            <a:pt x="45299" y="65696"/>
                          </a:cubicBezTo>
                          <a:cubicBezTo>
                            <a:pt x="45299" y="63241"/>
                            <a:pt x="30563" y="19033"/>
                            <a:pt x="8459" y="1842"/>
                          </a:cubicBezTo>
                          <a:cubicBezTo>
                            <a:pt x="6003" y="-614"/>
                            <a:pt x="3547" y="-614"/>
                            <a:pt x="1092" y="1842"/>
                          </a:cubicBezTo>
                          <a:cubicBezTo>
                            <a:pt x="-1364" y="4298"/>
                            <a:pt x="1092" y="6754"/>
                            <a:pt x="1092" y="9210"/>
                          </a:cubicBezTo>
                          <a:cubicBezTo>
                            <a:pt x="20739" y="23945"/>
                            <a:pt x="33019" y="68152"/>
                            <a:pt x="33019" y="68152"/>
                          </a:cubicBezTo>
                          <a:cubicBezTo>
                            <a:pt x="35475" y="68152"/>
                            <a:pt x="37931" y="70608"/>
                            <a:pt x="40387" y="70608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32" name="Freeform: Shape 4131">
                      <a:extLst>
                        <a:ext uri="{FF2B5EF4-FFF2-40B4-BE49-F238E27FC236}">
                          <a16:creationId xmlns:a16="http://schemas.microsoft.com/office/drawing/2014/main" id="{172FEFEC-3971-488B-8197-42DEF42334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60571" y="6537773"/>
                      <a:ext cx="49118" cy="75659"/>
                    </a:xfrm>
                    <a:custGeom>
                      <a:avLst/>
                      <a:gdLst>
                        <a:gd name="connsiteX0" fmla="*/ 34383 w 49118"/>
                        <a:gd name="connsiteY0" fmla="*/ 69784 h 75659"/>
                        <a:gd name="connsiteX1" fmla="*/ 2456 w 49118"/>
                        <a:gd name="connsiteY1" fmla="*/ 13297 h 75659"/>
                        <a:gd name="connsiteX2" fmla="*/ 0 w 49118"/>
                        <a:gd name="connsiteY2" fmla="*/ 8385 h 75659"/>
                        <a:gd name="connsiteX3" fmla="*/ 2456 w 49118"/>
                        <a:gd name="connsiteY3" fmla="*/ 3473 h 75659"/>
                        <a:gd name="connsiteX4" fmla="*/ 12280 w 49118"/>
                        <a:gd name="connsiteY4" fmla="*/ 1017 h 75659"/>
                        <a:gd name="connsiteX5" fmla="*/ 49119 w 49118"/>
                        <a:gd name="connsiteY5" fmla="*/ 64872 h 75659"/>
                        <a:gd name="connsiteX6" fmla="*/ 44207 w 49118"/>
                        <a:gd name="connsiteY6" fmla="*/ 74696 h 75659"/>
                        <a:gd name="connsiteX7" fmla="*/ 41751 w 49118"/>
                        <a:gd name="connsiteY7" fmla="*/ 74696 h 75659"/>
                        <a:gd name="connsiteX8" fmla="*/ 34383 w 49118"/>
                        <a:gd name="connsiteY8" fmla="*/ 69784 h 75659"/>
                        <a:gd name="connsiteX9" fmla="*/ 4912 w 49118"/>
                        <a:gd name="connsiteY9" fmla="*/ 5929 h 75659"/>
                        <a:gd name="connsiteX10" fmla="*/ 4912 w 49118"/>
                        <a:gd name="connsiteY10" fmla="*/ 5929 h 75659"/>
                        <a:gd name="connsiteX11" fmla="*/ 4912 w 49118"/>
                        <a:gd name="connsiteY11" fmla="*/ 8385 h 75659"/>
                        <a:gd name="connsiteX12" fmla="*/ 39295 w 49118"/>
                        <a:gd name="connsiteY12" fmla="*/ 67328 h 75659"/>
                        <a:gd name="connsiteX13" fmla="*/ 41751 w 49118"/>
                        <a:gd name="connsiteY13" fmla="*/ 69784 h 75659"/>
                        <a:gd name="connsiteX14" fmla="*/ 44207 w 49118"/>
                        <a:gd name="connsiteY14" fmla="*/ 67328 h 75659"/>
                        <a:gd name="connsiteX15" fmla="*/ 9824 w 49118"/>
                        <a:gd name="connsiteY15" fmla="*/ 5929 h 75659"/>
                        <a:gd name="connsiteX16" fmla="*/ 4912 w 49118"/>
                        <a:gd name="connsiteY16" fmla="*/ 5929 h 75659"/>
                        <a:gd name="connsiteX17" fmla="*/ 4912 w 49118"/>
                        <a:gd name="connsiteY17" fmla="*/ 5929 h 756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49118" h="75659">
                          <a:moveTo>
                            <a:pt x="34383" y="69784"/>
                          </a:moveTo>
                          <a:cubicBezTo>
                            <a:pt x="34383" y="69784"/>
                            <a:pt x="22104" y="25577"/>
                            <a:pt x="2456" y="13297"/>
                          </a:cubicBezTo>
                          <a:cubicBezTo>
                            <a:pt x="0" y="13297"/>
                            <a:pt x="0" y="10841"/>
                            <a:pt x="0" y="8385"/>
                          </a:cubicBezTo>
                          <a:cubicBezTo>
                            <a:pt x="0" y="5929"/>
                            <a:pt x="0" y="5929"/>
                            <a:pt x="2456" y="3473"/>
                          </a:cubicBezTo>
                          <a:cubicBezTo>
                            <a:pt x="4912" y="1017"/>
                            <a:pt x="9824" y="-1439"/>
                            <a:pt x="12280" y="1017"/>
                          </a:cubicBezTo>
                          <a:cubicBezTo>
                            <a:pt x="34383" y="18209"/>
                            <a:pt x="49119" y="64872"/>
                            <a:pt x="49119" y="64872"/>
                          </a:cubicBezTo>
                          <a:cubicBezTo>
                            <a:pt x="49119" y="69784"/>
                            <a:pt x="49119" y="72240"/>
                            <a:pt x="44207" y="74696"/>
                          </a:cubicBezTo>
                          <a:cubicBezTo>
                            <a:pt x="44207" y="74696"/>
                            <a:pt x="41751" y="74696"/>
                            <a:pt x="41751" y="74696"/>
                          </a:cubicBezTo>
                          <a:cubicBezTo>
                            <a:pt x="39295" y="77152"/>
                            <a:pt x="34383" y="74696"/>
                            <a:pt x="34383" y="69784"/>
                          </a:cubicBezTo>
                          <a:close/>
                          <a:moveTo>
                            <a:pt x="4912" y="5929"/>
                          </a:moveTo>
                          <a:cubicBezTo>
                            <a:pt x="4912" y="5929"/>
                            <a:pt x="4912" y="8385"/>
                            <a:pt x="4912" y="5929"/>
                          </a:cubicBezTo>
                          <a:cubicBezTo>
                            <a:pt x="4912" y="8385"/>
                            <a:pt x="4912" y="8385"/>
                            <a:pt x="4912" y="8385"/>
                          </a:cubicBezTo>
                          <a:cubicBezTo>
                            <a:pt x="24559" y="23121"/>
                            <a:pt x="39295" y="67328"/>
                            <a:pt x="39295" y="67328"/>
                          </a:cubicBezTo>
                          <a:cubicBezTo>
                            <a:pt x="39295" y="67328"/>
                            <a:pt x="41751" y="69784"/>
                            <a:pt x="41751" y="69784"/>
                          </a:cubicBezTo>
                          <a:cubicBezTo>
                            <a:pt x="44207" y="69784"/>
                            <a:pt x="44207" y="67328"/>
                            <a:pt x="44207" y="67328"/>
                          </a:cubicBezTo>
                          <a:cubicBezTo>
                            <a:pt x="44207" y="64872"/>
                            <a:pt x="29471" y="20665"/>
                            <a:pt x="9824" y="5929"/>
                          </a:cubicBezTo>
                          <a:cubicBezTo>
                            <a:pt x="7368" y="5929"/>
                            <a:pt x="7368" y="5929"/>
                            <a:pt x="4912" y="5929"/>
                          </a:cubicBezTo>
                          <a:cubicBezTo>
                            <a:pt x="7368" y="5929"/>
                            <a:pt x="4912" y="5929"/>
                            <a:pt x="4912" y="5929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16" name="Graphic 3597">
                    <a:extLst>
                      <a:ext uri="{FF2B5EF4-FFF2-40B4-BE49-F238E27FC236}">
                        <a16:creationId xmlns:a16="http://schemas.microsoft.com/office/drawing/2014/main" id="{8E07BCE9-BDAE-4B3F-9964-6B435C5659A2}"/>
                      </a:ext>
                    </a:extLst>
                  </p:cNvPr>
                  <p:cNvGrpSpPr/>
                  <p:nvPr/>
                </p:nvGrpSpPr>
                <p:grpSpPr>
                  <a:xfrm>
                    <a:off x="5638468" y="6560503"/>
                    <a:ext cx="99201" cy="22494"/>
                    <a:chOff x="5638468" y="6560503"/>
                    <a:chExt cx="99201" cy="22494"/>
                  </a:xfrm>
                </p:grpSpPr>
                <p:sp>
                  <p:nvSpPr>
                    <p:cNvPr id="4129" name="Freeform: Shape 4128">
                      <a:extLst>
                        <a:ext uri="{FF2B5EF4-FFF2-40B4-BE49-F238E27FC236}">
                          <a16:creationId xmlns:a16="http://schemas.microsoft.com/office/drawing/2014/main" id="{FE4198BA-B511-4BEC-B850-99D642269D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40924" y="6564646"/>
                      <a:ext cx="93325" cy="15895"/>
                    </a:xfrm>
                    <a:custGeom>
                      <a:avLst/>
                      <a:gdLst>
                        <a:gd name="connsiteX0" fmla="*/ 88414 w 93325"/>
                        <a:gd name="connsiteY0" fmla="*/ 15895 h 15895"/>
                        <a:gd name="connsiteX1" fmla="*/ 93326 w 93325"/>
                        <a:gd name="connsiteY1" fmla="*/ 13440 h 15895"/>
                        <a:gd name="connsiteX2" fmla="*/ 90870 w 93325"/>
                        <a:gd name="connsiteY2" fmla="*/ 8528 h 15895"/>
                        <a:gd name="connsiteX3" fmla="*/ 4912 w 93325"/>
                        <a:gd name="connsiteY3" fmla="*/ 1160 h 15895"/>
                        <a:gd name="connsiteX4" fmla="*/ 0 w 93325"/>
                        <a:gd name="connsiteY4" fmla="*/ 6072 h 15895"/>
                        <a:gd name="connsiteX5" fmla="*/ 4912 w 93325"/>
                        <a:gd name="connsiteY5" fmla="*/ 10983 h 15895"/>
                        <a:gd name="connsiteX6" fmla="*/ 88414 w 93325"/>
                        <a:gd name="connsiteY6" fmla="*/ 15895 h 15895"/>
                        <a:gd name="connsiteX7" fmla="*/ 88414 w 93325"/>
                        <a:gd name="connsiteY7" fmla="*/ 15895 h 158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93325" h="15895">
                          <a:moveTo>
                            <a:pt x="88414" y="15895"/>
                          </a:moveTo>
                          <a:cubicBezTo>
                            <a:pt x="90870" y="15895"/>
                            <a:pt x="93326" y="13440"/>
                            <a:pt x="93326" y="13440"/>
                          </a:cubicBezTo>
                          <a:cubicBezTo>
                            <a:pt x="93326" y="10983"/>
                            <a:pt x="93326" y="8528"/>
                            <a:pt x="90870" y="8528"/>
                          </a:cubicBezTo>
                          <a:cubicBezTo>
                            <a:pt x="88414" y="8528"/>
                            <a:pt x="41751" y="-3752"/>
                            <a:pt x="4912" y="1160"/>
                          </a:cubicBezTo>
                          <a:cubicBezTo>
                            <a:pt x="2456" y="1160"/>
                            <a:pt x="0" y="3616"/>
                            <a:pt x="0" y="6072"/>
                          </a:cubicBezTo>
                          <a:cubicBezTo>
                            <a:pt x="0" y="8528"/>
                            <a:pt x="2456" y="10983"/>
                            <a:pt x="4912" y="10983"/>
                          </a:cubicBezTo>
                          <a:cubicBezTo>
                            <a:pt x="39295" y="3616"/>
                            <a:pt x="85958" y="15895"/>
                            <a:pt x="88414" y="15895"/>
                          </a:cubicBezTo>
                          <a:cubicBezTo>
                            <a:pt x="85958" y="15895"/>
                            <a:pt x="88414" y="15895"/>
                            <a:pt x="88414" y="15895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30" name="Freeform: Shape 4129">
                      <a:extLst>
                        <a:ext uri="{FF2B5EF4-FFF2-40B4-BE49-F238E27FC236}">
                          <a16:creationId xmlns:a16="http://schemas.microsoft.com/office/drawing/2014/main" id="{8A1D77FF-A8E4-4D83-9B5A-C15B451FDB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38468" y="6560503"/>
                      <a:ext cx="99201" cy="22494"/>
                    </a:xfrm>
                    <a:custGeom>
                      <a:avLst/>
                      <a:gdLst>
                        <a:gd name="connsiteX0" fmla="*/ 88414 w 99201"/>
                        <a:gd name="connsiteY0" fmla="*/ 22494 h 22494"/>
                        <a:gd name="connsiteX1" fmla="*/ 19648 w 99201"/>
                        <a:gd name="connsiteY1" fmla="*/ 15126 h 22494"/>
                        <a:gd name="connsiteX2" fmla="*/ 7368 w 99201"/>
                        <a:gd name="connsiteY2" fmla="*/ 15126 h 22494"/>
                        <a:gd name="connsiteX3" fmla="*/ 7368 w 99201"/>
                        <a:gd name="connsiteY3" fmla="*/ 15126 h 22494"/>
                        <a:gd name="connsiteX4" fmla="*/ 0 w 99201"/>
                        <a:gd name="connsiteY4" fmla="*/ 7759 h 22494"/>
                        <a:gd name="connsiteX5" fmla="*/ 2456 w 99201"/>
                        <a:gd name="connsiteY5" fmla="*/ 2847 h 22494"/>
                        <a:gd name="connsiteX6" fmla="*/ 7368 w 99201"/>
                        <a:gd name="connsiteY6" fmla="*/ 391 h 22494"/>
                        <a:gd name="connsiteX7" fmla="*/ 19648 w 99201"/>
                        <a:gd name="connsiteY7" fmla="*/ 391 h 22494"/>
                        <a:gd name="connsiteX8" fmla="*/ 93326 w 99201"/>
                        <a:gd name="connsiteY8" fmla="*/ 10215 h 22494"/>
                        <a:gd name="connsiteX9" fmla="*/ 98238 w 99201"/>
                        <a:gd name="connsiteY9" fmla="*/ 20038 h 22494"/>
                        <a:gd name="connsiteX10" fmla="*/ 88414 w 99201"/>
                        <a:gd name="connsiteY10" fmla="*/ 22494 h 22494"/>
                        <a:gd name="connsiteX11" fmla="*/ 88414 w 99201"/>
                        <a:gd name="connsiteY11" fmla="*/ 22494 h 22494"/>
                        <a:gd name="connsiteX12" fmla="*/ 7368 w 99201"/>
                        <a:gd name="connsiteY12" fmla="*/ 5303 h 22494"/>
                        <a:gd name="connsiteX13" fmla="*/ 7368 w 99201"/>
                        <a:gd name="connsiteY13" fmla="*/ 5303 h 22494"/>
                        <a:gd name="connsiteX14" fmla="*/ 4912 w 99201"/>
                        <a:gd name="connsiteY14" fmla="*/ 7759 h 22494"/>
                        <a:gd name="connsiteX15" fmla="*/ 7368 w 99201"/>
                        <a:gd name="connsiteY15" fmla="*/ 10215 h 22494"/>
                        <a:gd name="connsiteX16" fmla="*/ 7368 w 99201"/>
                        <a:gd name="connsiteY16" fmla="*/ 10215 h 22494"/>
                        <a:gd name="connsiteX17" fmla="*/ 19648 w 99201"/>
                        <a:gd name="connsiteY17" fmla="*/ 10215 h 22494"/>
                        <a:gd name="connsiteX18" fmla="*/ 88414 w 99201"/>
                        <a:gd name="connsiteY18" fmla="*/ 17583 h 22494"/>
                        <a:gd name="connsiteX19" fmla="*/ 90870 w 99201"/>
                        <a:gd name="connsiteY19" fmla="*/ 15126 h 22494"/>
                        <a:gd name="connsiteX20" fmla="*/ 88414 w 99201"/>
                        <a:gd name="connsiteY20" fmla="*/ 12671 h 22494"/>
                        <a:gd name="connsiteX21" fmla="*/ 17192 w 99201"/>
                        <a:gd name="connsiteY21" fmla="*/ 2847 h 22494"/>
                        <a:gd name="connsiteX22" fmla="*/ 7368 w 99201"/>
                        <a:gd name="connsiteY22" fmla="*/ 5303 h 224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</a:cxnLst>
                      <a:rect l="l" t="t" r="r" b="b"/>
                      <a:pathLst>
                        <a:path w="99201" h="22494">
                          <a:moveTo>
                            <a:pt x="88414" y="22494"/>
                          </a:moveTo>
                          <a:cubicBezTo>
                            <a:pt x="88414" y="22494"/>
                            <a:pt x="51575" y="12671"/>
                            <a:pt x="19648" y="15126"/>
                          </a:cubicBezTo>
                          <a:cubicBezTo>
                            <a:pt x="14736" y="15126"/>
                            <a:pt x="12280" y="15126"/>
                            <a:pt x="7368" y="15126"/>
                          </a:cubicBezTo>
                          <a:lnTo>
                            <a:pt x="7368" y="15126"/>
                          </a:lnTo>
                          <a:cubicBezTo>
                            <a:pt x="4912" y="15126"/>
                            <a:pt x="0" y="12671"/>
                            <a:pt x="0" y="7759"/>
                          </a:cubicBezTo>
                          <a:cubicBezTo>
                            <a:pt x="0" y="5303"/>
                            <a:pt x="0" y="5303"/>
                            <a:pt x="2456" y="2847"/>
                          </a:cubicBezTo>
                          <a:cubicBezTo>
                            <a:pt x="2456" y="391"/>
                            <a:pt x="4912" y="391"/>
                            <a:pt x="7368" y="391"/>
                          </a:cubicBezTo>
                          <a:cubicBezTo>
                            <a:pt x="12280" y="391"/>
                            <a:pt x="17192" y="391"/>
                            <a:pt x="19648" y="391"/>
                          </a:cubicBezTo>
                          <a:cubicBezTo>
                            <a:pt x="54031" y="-2065"/>
                            <a:pt x="90870" y="7759"/>
                            <a:pt x="93326" y="10215"/>
                          </a:cubicBezTo>
                          <a:cubicBezTo>
                            <a:pt x="98238" y="10215"/>
                            <a:pt x="100694" y="15126"/>
                            <a:pt x="98238" y="20038"/>
                          </a:cubicBezTo>
                          <a:cubicBezTo>
                            <a:pt x="95782" y="20038"/>
                            <a:pt x="93326" y="22494"/>
                            <a:pt x="88414" y="22494"/>
                          </a:cubicBezTo>
                          <a:cubicBezTo>
                            <a:pt x="90870" y="22494"/>
                            <a:pt x="88414" y="22494"/>
                            <a:pt x="88414" y="22494"/>
                          </a:cubicBezTo>
                          <a:close/>
                          <a:moveTo>
                            <a:pt x="7368" y="5303"/>
                          </a:moveTo>
                          <a:cubicBezTo>
                            <a:pt x="7368" y="5303"/>
                            <a:pt x="4912" y="5303"/>
                            <a:pt x="7368" y="5303"/>
                          </a:cubicBezTo>
                          <a:cubicBezTo>
                            <a:pt x="4912" y="7759"/>
                            <a:pt x="4912" y="7759"/>
                            <a:pt x="4912" y="7759"/>
                          </a:cubicBezTo>
                          <a:cubicBezTo>
                            <a:pt x="4912" y="7759"/>
                            <a:pt x="4912" y="10215"/>
                            <a:pt x="7368" y="10215"/>
                          </a:cubicBezTo>
                          <a:lnTo>
                            <a:pt x="7368" y="10215"/>
                          </a:lnTo>
                          <a:cubicBezTo>
                            <a:pt x="12280" y="10215"/>
                            <a:pt x="14736" y="10215"/>
                            <a:pt x="19648" y="10215"/>
                          </a:cubicBezTo>
                          <a:cubicBezTo>
                            <a:pt x="51575" y="7759"/>
                            <a:pt x="88414" y="17583"/>
                            <a:pt x="88414" y="17583"/>
                          </a:cubicBezTo>
                          <a:cubicBezTo>
                            <a:pt x="90870" y="17583"/>
                            <a:pt x="90870" y="17583"/>
                            <a:pt x="90870" y="15126"/>
                          </a:cubicBezTo>
                          <a:cubicBezTo>
                            <a:pt x="90870" y="12671"/>
                            <a:pt x="90870" y="12671"/>
                            <a:pt x="88414" y="12671"/>
                          </a:cubicBezTo>
                          <a:cubicBezTo>
                            <a:pt x="85958" y="12671"/>
                            <a:pt x="49119" y="2847"/>
                            <a:pt x="17192" y="2847"/>
                          </a:cubicBezTo>
                          <a:cubicBezTo>
                            <a:pt x="14736" y="5303"/>
                            <a:pt x="9824" y="5303"/>
                            <a:pt x="7368" y="5303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17" name="Graphic 3597">
                    <a:extLst>
                      <a:ext uri="{FF2B5EF4-FFF2-40B4-BE49-F238E27FC236}">
                        <a16:creationId xmlns:a16="http://schemas.microsoft.com/office/drawing/2014/main" id="{5A15F0A7-D99F-486B-BCA5-17CB79C6009E}"/>
                      </a:ext>
                    </a:extLst>
                  </p:cNvPr>
                  <p:cNvGrpSpPr/>
                  <p:nvPr/>
                </p:nvGrpSpPr>
                <p:grpSpPr>
                  <a:xfrm>
                    <a:off x="5669378" y="6515670"/>
                    <a:ext cx="69783" cy="64871"/>
                    <a:chOff x="5669378" y="6515670"/>
                    <a:chExt cx="69783" cy="64871"/>
                  </a:xfrm>
                </p:grpSpPr>
                <p:sp>
                  <p:nvSpPr>
                    <p:cNvPr id="4127" name="Freeform: Shape 4126">
                      <a:extLst>
                        <a:ext uri="{FF2B5EF4-FFF2-40B4-BE49-F238E27FC236}">
                          <a16:creationId xmlns:a16="http://schemas.microsoft.com/office/drawing/2014/main" id="{C9E3B6FF-0382-4EA3-A1C0-5EF70BF10A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69378" y="6518126"/>
                      <a:ext cx="66713" cy="57503"/>
                    </a:xfrm>
                    <a:custGeom>
                      <a:avLst/>
                      <a:gdLst>
                        <a:gd name="connsiteX0" fmla="*/ 62416 w 66713"/>
                        <a:gd name="connsiteY0" fmla="*/ 57504 h 57503"/>
                        <a:gd name="connsiteX1" fmla="*/ 64872 w 66713"/>
                        <a:gd name="connsiteY1" fmla="*/ 57504 h 57503"/>
                        <a:gd name="connsiteX2" fmla="*/ 64872 w 66713"/>
                        <a:gd name="connsiteY2" fmla="*/ 50136 h 57503"/>
                        <a:gd name="connsiteX3" fmla="*/ 8385 w 66713"/>
                        <a:gd name="connsiteY3" fmla="*/ 1017 h 57503"/>
                        <a:gd name="connsiteX4" fmla="*/ 1017 w 66713"/>
                        <a:gd name="connsiteY4" fmla="*/ 3473 h 57503"/>
                        <a:gd name="connsiteX5" fmla="*/ 3473 w 66713"/>
                        <a:gd name="connsiteY5" fmla="*/ 10841 h 57503"/>
                        <a:gd name="connsiteX6" fmla="*/ 57504 w 66713"/>
                        <a:gd name="connsiteY6" fmla="*/ 57504 h 57503"/>
                        <a:gd name="connsiteX7" fmla="*/ 62416 w 66713"/>
                        <a:gd name="connsiteY7" fmla="*/ 57504 h 575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66713" h="57503">
                          <a:moveTo>
                            <a:pt x="62416" y="57504"/>
                          </a:moveTo>
                          <a:cubicBezTo>
                            <a:pt x="62416" y="57504"/>
                            <a:pt x="64872" y="57504"/>
                            <a:pt x="64872" y="57504"/>
                          </a:cubicBezTo>
                          <a:cubicBezTo>
                            <a:pt x="67328" y="55048"/>
                            <a:pt x="67328" y="52592"/>
                            <a:pt x="64872" y="50136"/>
                          </a:cubicBezTo>
                          <a:cubicBezTo>
                            <a:pt x="64872" y="50136"/>
                            <a:pt x="40312" y="18209"/>
                            <a:pt x="8385" y="1017"/>
                          </a:cubicBezTo>
                          <a:cubicBezTo>
                            <a:pt x="5929" y="-1439"/>
                            <a:pt x="3473" y="1017"/>
                            <a:pt x="1017" y="3473"/>
                          </a:cubicBezTo>
                          <a:cubicBezTo>
                            <a:pt x="-1439" y="5929"/>
                            <a:pt x="1017" y="8385"/>
                            <a:pt x="3473" y="10841"/>
                          </a:cubicBezTo>
                          <a:cubicBezTo>
                            <a:pt x="35401" y="28033"/>
                            <a:pt x="57504" y="57504"/>
                            <a:pt x="57504" y="57504"/>
                          </a:cubicBezTo>
                          <a:cubicBezTo>
                            <a:pt x="59960" y="57504"/>
                            <a:pt x="59960" y="57504"/>
                            <a:pt x="62416" y="57504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28" name="Freeform: Shape 4127">
                      <a:extLst>
                        <a:ext uri="{FF2B5EF4-FFF2-40B4-BE49-F238E27FC236}">
                          <a16:creationId xmlns:a16="http://schemas.microsoft.com/office/drawing/2014/main" id="{A856967F-0C9C-4762-B611-7543FA5C3CA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69378" y="6515670"/>
                      <a:ext cx="69783" cy="64871"/>
                    </a:xfrm>
                    <a:custGeom>
                      <a:avLst/>
                      <a:gdLst>
                        <a:gd name="connsiteX0" fmla="*/ 57504 w 69783"/>
                        <a:gd name="connsiteY0" fmla="*/ 59960 h 64871"/>
                        <a:gd name="connsiteX1" fmla="*/ 3473 w 69783"/>
                        <a:gd name="connsiteY1" fmla="*/ 13297 h 64871"/>
                        <a:gd name="connsiteX2" fmla="*/ 1017 w 69783"/>
                        <a:gd name="connsiteY2" fmla="*/ 3473 h 64871"/>
                        <a:gd name="connsiteX3" fmla="*/ 10841 w 69783"/>
                        <a:gd name="connsiteY3" fmla="*/ 1017 h 64871"/>
                        <a:gd name="connsiteX4" fmla="*/ 67328 w 69783"/>
                        <a:gd name="connsiteY4" fmla="*/ 52592 h 64871"/>
                        <a:gd name="connsiteX5" fmla="*/ 69784 w 69783"/>
                        <a:gd name="connsiteY5" fmla="*/ 57504 h 64871"/>
                        <a:gd name="connsiteX6" fmla="*/ 67328 w 69783"/>
                        <a:gd name="connsiteY6" fmla="*/ 62416 h 64871"/>
                        <a:gd name="connsiteX7" fmla="*/ 62416 w 69783"/>
                        <a:gd name="connsiteY7" fmla="*/ 64872 h 64871"/>
                        <a:gd name="connsiteX8" fmla="*/ 57504 w 69783"/>
                        <a:gd name="connsiteY8" fmla="*/ 59960 h 64871"/>
                        <a:gd name="connsiteX9" fmla="*/ 5929 w 69783"/>
                        <a:gd name="connsiteY9" fmla="*/ 5929 h 64871"/>
                        <a:gd name="connsiteX10" fmla="*/ 5929 w 69783"/>
                        <a:gd name="connsiteY10" fmla="*/ 8385 h 64871"/>
                        <a:gd name="connsiteX11" fmla="*/ 59960 w 69783"/>
                        <a:gd name="connsiteY11" fmla="*/ 57504 h 64871"/>
                        <a:gd name="connsiteX12" fmla="*/ 62416 w 69783"/>
                        <a:gd name="connsiteY12" fmla="*/ 57504 h 64871"/>
                        <a:gd name="connsiteX13" fmla="*/ 62416 w 69783"/>
                        <a:gd name="connsiteY13" fmla="*/ 55048 h 64871"/>
                        <a:gd name="connsiteX14" fmla="*/ 62416 w 69783"/>
                        <a:gd name="connsiteY14" fmla="*/ 52592 h 64871"/>
                        <a:gd name="connsiteX15" fmla="*/ 5929 w 69783"/>
                        <a:gd name="connsiteY15" fmla="*/ 3473 h 64871"/>
                        <a:gd name="connsiteX16" fmla="*/ 5929 w 69783"/>
                        <a:gd name="connsiteY16" fmla="*/ 5929 h 64871"/>
                        <a:gd name="connsiteX17" fmla="*/ 5929 w 69783"/>
                        <a:gd name="connsiteY17" fmla="*/ 5929 h 648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69783" h="64871">
                          <a:moveTo>
                            <a:pt x="57504" y="59960"/>
                          </a:moveTo>
                          <a:cubicBezTo>
                            <a:pt x="57504" y="59960"/>
                            <a:pt x="35401" y="30489"/>
                            <a:pt x="3473" y="13297"/>
                          </a:cubicBezTo>
                          <a:cubicBezTo>
                            <a:pt x="1017" y="10841"/>
                            <a:pt x="-1439" y="5929"/>
                            <a:pt x="1017" y="3473"/>
                          </a:cubicBezTo>
                          <a:cubicBezTo>
                            <a:pt x="3473" y="1017"/>
                            <a:pt x="8385" y="-1439"/>
                            <a:pt x="10841" y="1017"/>
                          </a:cubicBezTo>
                          <a:cubicBezTo>
                            <a:pt x="42768" y="20665"/>
                            <a:pt x="67328" y="50136"/>
                            <a:pt x="67328" y="52592"/>
                          </a:cubicBezTo>
                          <a:cubicBezTo>
                            <a:pt x="67328" y="55048"/>
                            <a:pt x="69784" y="55048"/>
                            <a:pt x="69784" y="57504"/>
                          </a:cubicBezTo>
                          <a:cubicBezTo>
                            <a:pt x="69784" y="59960"/>
                            <a:pt x="67328" y="59960"/>
                            <a:pt x="67328" y="62416"/>
                          </a:cubicBezTo>
                          <a:cubicBezTo>
                            <a:pt x="67328" y="62416"/>
                            <a:pt x="64872" y="64872"/>
                            <a:pt x="62416" y="64872"/>
                          </a:cubicBezTo>
                          <a:cubicBezTo>
                            <a:pt x="59960" y="62416"/>
                            <a:pt x="57504" y="59960"/>
                            <a:pt x="57504" y="59960"/>
                          </a:cubicBezTo>
                          <a:close/>
                          <a:moveTo>
                            <a:pt x="5929" y="5929"/>
                          </a:moveTo>
                          <a:cubicBezTo>
                            <a:pt x="5929" y="5929"/>
                            <a:pt x="5929" y="8385"/>
                            <a:pt x="5929" y="8385"/>
                          </a:cubicBezTo>
                          <a:cubicBezTo>
                            <a:pt x="37857" y="25577"/>
                            <a:pt x="59960" y="57504"/>
                            <a:pt x="59960" y="57504"/>
                          </a:cubicBezTo>
                          <a:cubicBezTo>
                            <a:pt x="59960" y="57504"/>
                            <a:pt x="62416" y="57504"/>
                            <a:pt x="62416" y="57504"/>
                          </a:cubicBezTo>
                          <a:cubicBezTo>
                            <a:pt x="62416" y="57504"/>
                            <a:pt x="62416" y="57504"/>
                            <a:pt x="62416" y="55048"/>
                          </a:cubicBezTo>
                          <a:cubicBezTo>
                            <a:pt x="62416" y="55048"/>
                            <a:pt x="62416" y="55048"/>
                            <a:pt x="62416" y="52592"/>
                          </a:cubicBezTo>
                          <a:cubicBezTo>
                            <a:pt x="62416" y="50136"/>
                            <a:pt x="37857" y="20665"/>
                            <a:pt x="5929" y="3473"/>
                          </a:cubicBezTo>
                          <a:cubicBezTo>
                            <a:pt x="8385" y="3473"/>
                            <a:pt x="8385" y="3473"/>
                            <a:pt x="5929" y="5929"/>
                          </a:cubicBezTo>
                          <a:cubicBezTo>
                            <a:pt x="5929" y="3473"/>
                            <a:pt x="5929" y="3473"/>
                            <a:pt x="5929" y="5929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18" name="Graphic 3597">
                    <a:extLst>
                      <a:ext uri="{FF2B5EF4-FFF2-40B4-BE49-F238E27FC236}">
                        <a16:creationId xmlns:a16="http://schemas.microsoft.com/office/drawing/2014/main" id="{F3074B0B-104B-41D5-99B6-206B96BB9B71}"/>
                      </a:ext>
                    </a:extLst>
                  </p:cNvPr>
                  <p:cNvGrpSpPr/>
                  <p:nvPr/>
                </p:nvGrpSpPr>
                <p:grpSpPr>
                  <a:xfrm>
                    <a:off x="5660571" y="6533265"/>
                    <a:ext cx="100693" cy="15349"/>
                    <a:chOff x="5660571" y="6533265"/>
                    <a:chExt cx="100693" cy="15349"/>
                  </a:xfrm>
                </p:grpSpPr>
                <p:sp>
                  <p:nvSpPr>
                    <p:cNvPr id="4125" name="Freeform: Shape 4124">
                      <a:extLst>
                        <a:ext uri="{FF2B5EF4-FFF2-40B4-BE49-F238E27FC236}">
                          <a16:creationId xmlns:a16="http://schemas.microsoft.com/office/drawing/2014/main" id="{EC132C5B-2490-4F34-88AA-2E68028794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63027" y="6533265"/>
                      <a:ext cx="98237" cy="12893"/>
                    </a:xfrm>
                    <a:custGeom>
                      <a:avLst/>
                      <a:gdLst>
                        <a:gd name="connsiteX0" fmla="*/ 93326 w 98237"/>
                        <a:gd name="connsiteY0" fmla="*/ 10438 h 12893"/>
                        <a:gd name="connsiteX1" fmla="*/ 98238 w 98237"/>
                        <a:gd name="connsiteY1" fmla="*/ 5526 h 12893"/>
                        <a:gd name="connsiteX2" fmla="*/ 93326 w 98237"/>
                        <a:gd name="connsiteY2" fmla="*/ 614 h 12893"/>
                        <a:gd name="connsiteX3" fmla="*/ 4912 w 98237"/>
                        <a:gd name="connsiteY3" fmla="*/ 3070 h 12893"/>
                        <a:gd name="connsiteX4" fmla="*/ 0 w 98237"/>
                        <a:gd name="connsiteY4" fmla="*/ 7982 h 12893"/>
                        <a:gd name="connsiteX5" fmla="*/ 4912 w 98237"/>
                        <a:gd name="connsiteY5" fmla="*/ 12894 h 12893"/>
                        <a:gd name="connsiteX6" fmla="*/ 93326 w 98237"/>
                        <a:gd name="connsiteY6" fmla="*/ 10438 h 12893"/>
                        <a:gd name="connsiteX7" fmla="*/ 93326 w 98237"/>
                        <a:gd name="connsiteY7" fmla="*/ 10438 h 1289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98237" h="12893">
                          <a:moveTo>
                            <a:pt x="93326" y="10438"/>
                          </a:moveTo>
                          <a:cubicBezTo>
                            <a:pt x="95782" y="10438"/>
                            <a:pt x="98238" y="7982"/>
                            <a:pt x="98238" y="5526"/>
                          </a:cubicBezTo>
                          <a:cubicBezTo>
                            <a:pt x="98238" y="3070"/>
                            <a:pt x="95782" y="614"/>
                            <a:pt x="93326" y="614"/>
                          </a:cubicBezTo>
                          <a:cubicBezTo>
                            <a:pt x="90870" y="614"/>
                            <a:pt x="31927" y="-1842"/>
                            <a:pt x="4912" y="3070"/>
                          </a:cubicBezTo>
                          <a:cubicBezTo>
                            <a:pt x="2456" y="3070"/>
                            <a:pt x="0" y="5526"/>
                            <a:pt x="0" y="7982"/>
                          </a:cubicBezTo>
                          <a:cubicBezTo>
                            <a:pt x="0" y="10438"/>
                            <a:pt x="2456" y="12894"/>
                            <a:pt x="4912" y="12894"/>
                          </a:cubicBezTo>
                          <a:cubicBezTo>
                            <a:pt x="31927" y="7982"/>
                            <a:pt x="90870" y="10438"/>
                            <a:pt x="93326" y="10438"/>
                          </a:cubicBezTo>
                          <a:lnTo>
                            <a:pt x="93326" y="10438"/>
                          </a:ln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26" name="Freeform: Shape 4125">
                      <a:extLst>
                        <a:ext uri="{FF2B5EF4-FFF2-40B4-BE49-F238E27FC236}">
                          <a16:creationId xmlns:a16="http://schemas.microsoft.com/office/drawing/2014/main" id="{68C3434E-8596-4EDB-843D-0656A1CA2A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60571" y="6533879"/>
                      <a:ext cx="100693" cy="14735"/>
                    </a:xfrm>
                    <a:custGeom>
                      <a:avLst/>
                      <a:gdLst>
                        <a:gd name="connsiteX0" fmla="*/ 93326 w 100693"/>
                        <a:gd name="connsiteY0" fmla="*/ 12280 h 14735"/>
                        <a:gd name="connsiteX1" fmla="*/ 34383 w 100693"/>
                        <a:gd name="connsiteY1" fmla="*/ 12280 h 14735"/>
                        <a:gd name="connsiteX2" fmla="*/ 7368 w 100693"/>
                        <a:gd name="connsiteY2" fmla="*/ 14736 h 14735"/>
                        <a:gd name="connsiteX3" fmla="*/ 7368 w 100693"/>
                        <a:gd name="connsiteY3" fmla="*/ 14736 h 14735"/>
                        <a:gd name="connsiteX4" fmla="*/ 0 w 100693"/>
                        <a:gd name="connsiteY4" fmla="*/ 9824 h 14735"/>
                        <a:gd name="connsiteX5" fmla="*/ 4912 w 100693"/>
                        <a:gd name="connsiteY5" fmla="*/ 2456 h 14735"/>
                        <a:gd name="connsiteX6" fmla="*/ 34383 w 100693"/>
                        <a:gd name="connsiteY6" fmla="*/ 0 h 14735"/>
                        <a:gd name="connsiteX7" fmla="*/ 93326 w 100693"/>
                        <a:gd name="connsiteY7" fmla="*/ 0 h 14735"/>
                        <a:gd name="connsiteX8" fmla="*/ 98238 w 100693"/>
                        <a:gd name="connsiteY8" fmla="*/ 2456 h 14735"/>
                        <a:gd name="connsiteX9" fmla="*/ 100694 w 100693"/>
                        <a:gd name="connsiteY9" fmla="*/ 7368 h 14735"/>
                        <a:gd name="connsiteX10" fmla="*/ 93326 w 100693"/>
                        <a:gd name="connsiteY10" fmla="*/ 12280 h 14735"/>
                        <a:gd name="connsiteX11" fmla="*/ 93326 w 100693"/>
                        <a:gd name="connsiteY11" fmla="*/ 12280 h 14735"/>
                        <a:gd name="connsiteX12" fmla="*/ 7368 w 100693"/>
                        <a:gd name="connsiteY12" fmla="*/ 4912 h 14735"/>
                        <a:gd name="connsiteX13" fmla="*/ 4912 w 100693"/>
                        <a:gd name="connsiteY13" fmla="*/ 7368 h 14735"/>
                        <a:gd name="connsiteX14" fmla="*/ 7368 w 100693"/>
                        <a:gd name="connsiteY14" fmla="*/ 9824 h 14735"/>
                        <a:gd name="connsiteX15" fmla="*/ 34383 w 100693"/>
                        <a:gd name="connsiteY15" fmla="*/ 7368 h 14735"/>
                        <a:gd name="connsiteX16" fmla="*/ 93326 w 100693"/>
                        <a:gd name="connsiteY16" fmla="*/ 7368 h 14735"/>
                        <a:gd name="connsiteX17" fmla="*/ 93326 w 100693"/>
                        <a:gd name="connsiteY17" fmla="*/ 9824 h 14735"/>
                        <a:gd name="connsiteX18" fmla="*/ 93326 w 100693"/>
                        <a:gd name="connsiteY18" fmla="*/ 7368 h 14735"/>
                        <a:gd name="connsiteX19" fmla="*/ 95782 w 100693"/>
                        <a:gd name="connsiteY19" fmla="*/ 4912 h 14735"/>
                        <a:gd name="connsiteX20" fmla="*/ 95782 w 100693"/>
                        <a:gd name="connsiteY20" fmla="*/ 2456 h 14735"/>
                        <a:gd name="connsiteX21" fmla="*/ 93326 w 100693"/>
                        <a:gd name="connsiteY21" fmla="*/ 2456 h 14735"/>
                        <a:gd name="connsiteX22" fmla="*/ 34383 w 100693"/>
                        <a:gd name="connsiteY22" fmla="*/ 2456 h 14735"/>
                        <a:gd name="connsiteX23" fmla="*/ 7368 w 100693"/>
                        <a:gd name="connsiteY23" fmla="*/ 4912 h 147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100693" h="14735">
                          <a:moveTo>
                            <a:pt x="93326" y="12280"/>
                          </a:moveTo>
                          <a:cubicBezTo>
                            <a:pt x="88414" y="12280"/>
                            <a:pt x="58943" y="12280"/>
                            <a:pt x="34383" y="12280"/>
                          </a:cubicBezTo>
                          <a:cubicBezTo>
                            <a:pt x="22104" y="12280"/>
                            <a:pt x="14736" y="12280"/>
                            <a:pt x="7368" y="14736"/>
                          </a:cubicBezTo>
                          <a:lnTo>
                            <a:pt x="7368" y="14736"/>
                          </a:lnTo>
                          <a:cubicBezTo>
                            <a:pt x="4912" y="14736"/>
                            <a:pt x="0" y="12280"/>
                            <a:pt x="0" y="9824"/>
                          </a:cubicBezTo>
                          <a:cubicBezTo>
                            <a:pt x="0" y="4912"/>
                            <a:pt x="2456" y="2456"/>
                            <a:pt x="4912" y="2456"/>
                          </a:cubicBezTo>
                          <a:cubicBezTo>
                            <a:pt x="12280" y="2456"/>
                            <a:pt x="22104" y="0"/>
                            <a:pt x="34383" y="0"/>
                          </a:cubicBezTo>
                          <a:cubicBezTo>
                            <a:pt x="61399" y="0"/>
                            <a:pt x="93326" y="0"/>
                            <a:pt x="93326" y="0"/>
                          </a:cubicBezTo>
                          <a:cubicBezTo>
                            <a:pt x="95782" y="0"/>
                            <a:pt x="95782" y="0"/>
                            <a:pt x="98238" y="2456"/>
                          </a:cubicBezTo>
                          <a:cubicBezTo>
                            <a:pt x="100694" y="4912"/>
                            <a:pt x="100694" y="4912"/>
                            <a:pt x="100694" y="7368"/>
                          </a:cubicBezTo>
                          <a:cubicBezTo>
                            <a:pt x="100694" y="9824"/>
                            <a:pt x="98238" y="12280"/>
                            <a:pt x="93326" y="12280"/>
                          </a:cubicBezTo>
                          <a:lnTo>
                            <a:pt x="93326" y="12280"/>
                          </a:lnTo>
                          <a:close/>
                          <a:moveTo>
                            <a:pt x="7368" y="4912"/>
                          </a:moveTo>
                          <a:cubicBezTo>
                            <a:pt x="4912" y="4912"/>
                            <a:pt x="4912" y="7368"/>
                            <a:pt x="4912" y="7368"/>
                          </a:cubicBezTo>
                          <a:cubicBezTo>
                            <a:pt x="4912" y="7368"/>
                            <a:pt x="7368" y="9824"/>
                            <a:pt x="7368" y="9824"/>
                          </a:cubicBezTo>
                          <a:cubicBezTo>
                            <a:pt x="14736" y="9824"/>
                            <a:pt x="22104" y="7368"/>
                            <a:pt x="34383" y="7368"/>
                          </a:cubicBezTo>
                          <a:cubicBezTo>
                            <a:pt x="58943" y="7368"/>
                            <a:pt x="88414" y="7368"/>
                            <a:pt x="93326" y="7368"/>
                          </a:cubicBezTo>
                          <a:lnTo>
                            <a:pt x="93326" y="9824"/>
                          </a:lnTo>
                          <a:lnTo>
                            <a:pt x="93326" y="7368"/>
                          </a:lnTo>
                          <a:cubicBezTo>
                            <a:pt x="93326" y="7368"/>
                            <a:pt x="95782" y="7368"/>
                            <a:pt x="95782" y="4912"/>
                          </a:cubicBezTo>
                          <a:cubicBezTo>
                            <a:pt x="95782" y="4912"/>
                            <a:pt x="95782" y="4912"/>
                            <a:pt x="95782" y="2456"/>
                          </a:cubicBezTo>
                          <a:cubicBezTo>
                            <a:pt x="95782" y="2456"/>
                            <a:pt x="95782" y="2456"/>
                            <a:pt x="93326" y="2456"/>
                          </a:cubicBezTo>
                          <a:cubicBezTo>
                            <a:pt x="93326" y="2456"/>
                            <a:pt x="61399" y="2456"/>
                            <a:pt x="34383" y="2456"/>
                          </a:cubicBezTo>
                          <a:cubicBezTo>
                            <a:pt x="24559" y="4912"/>
                            <a:pt x="14736" y="4912"/>
                            <a:pt x="7368" y="4912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19" name="Graphic 3597">
                    <a:extLst>
                      <a:ext uri="{FF2B5EF4-FFF2-40B4-BE49-F238E27FC236}">
                        <a16:creationId xmlns:a16="http://schemas.microsoft.com/office/drawing/2014/main" id="{2356F4A7-F0E4-4A9C-A74B-CDEC54439343}"/>
                      </a:ext>
                    </a:extLst>
                  </p:cNvPr>
                  <p:cNvGrpSpPr/>
                  <p:nvPr/>
                </p:nvGrpSpPr>
                <p:grpSpPr>
                  <a:xfrm>
                    <a:off x="5671760" y="6488708"/>
                    <a:ext cx="84593" cy="54994"/>
                    <a:chOff x="5671760" y="6488708"/>
                    <a:chExt cx="84593" cy="54994"/>
                  </a:xfrm>
                </p:grpSpPr>
                <p:sp>
                  <p:nvSpPr>
                    <p:cNvPr id="4123" name="Freeform: Shape 4122">
                      <a:extLst>
                        <a:ext uri="{FF2B5EF4-FFF2-40B4-BE49-F238E27FC236}">
                          <a16:creationId xmlns:a16="http://schemas.microsoft.com/office/drawing/2014/main" id="{4F2A6AD2-5EE6-4D13-B31B-7A0D57A6B4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5307" y="6489672"/>
                      <a:ext cx="79681" cy="51575"/>
                    </a:xfrm>
                    <a:custGeom>
                      <a:avLst/>
                      <a:gdLst>
                        <a:gd name="connsiteX0" fmla="*/ 76134 w 79681"/>
                        <a:gd name="connsiteY0" fmla="*/ 51575 h 51575"/>
                        <a:gd name="connsiteX1" fmla="*/ 78590 w 79681"/>
                        <a:gd name="connsiteY1" fmla="*/ 49119 h 51575"/>
                        <a:gd name="connsiteX2" fmla="*/ 78590 w 79681"/>
                        <a:gd name="connsiteY2" fmla="*/ 41751 h 51575"/>
                        <a:gd name="connsiteX3" fmla="*/ 4912 w 79681"/>
                        <a:gd name="connsiteY3" fmla="*/ 0 h 51575"/>
                        <a:gd name="connsiteX4" fmla="*/ 0 w 79681"/>
                        <a:gd name="connsiteY4" fmla="*/ 4912 h 51575"/>
                        <a:gd name="connsiteX5" fmla="*/ 4912 w 79681"/>
                        <a:gd name="connsiteY5" fmla="*/ 9824 h 51575"/>
                        <a:gd name="connsiteX6" fmla="*/ 73678 w 79681"/>
                        <a:gd name="connsiteY6" fmla="*/ 49119 h 51575"/>
                        <a:gd name="connsiteX7" fmla="*/ 76134 w 79681"/>
                        <a:gd name="connsiteY7" fmla="*/ 51575 h 515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79681" h="51575">
                          <a:moveTo>
                            <a:pt x="76134" y="51575"/>
                          </a:moveTo>
                          <a:cubicBezTo>
                            <a:pt x="78590" y="51575"/>
                            <a:pt x="78590" y="51575"/>
                            <a:pt x="78590" y="49119"/>
                          </a:cubicBezTo>
                          <a:cubicBezTo>
                            <a:pt x="81046" y="46663"/>
                            <a:pt x="78590" y="44207"/>
                            <a:pt x="78590" y="41751"/>
                          </a:cubicBezTo>
                          <a:cubicBezTo>
                            <a:pt x="76134" y="39295"/>
                            <a:pt x="29471" y="4912"/>
                            <a:pt x="4912" y="0"/>
                          </a:cubicBezTo>
                          <a:cubicBezTo>
                            <a:pt x="2456" y="0"/>
                            <a:pt x="0" y="2456"/>
                            <a:pt x="0" y="4912"/>
                          </a:cubicBezTo>
                          <a:cubicBezTo>
                            <a:pt x="0" y="7368"/>
                            <a:pt x="2456" y="9824"/>
                            <a:pt x="4912" y="9824"/>
                          </a:cubicBezTo>
                          <a:cubicBezTo>
                            <a:pt x="27015" y="14736"/>
                            <a:pt x="73678" y="49119"/>
                            <a:pt x="73678" y="49119"/>
                          </a:cubicBezTo>
                          <a:cubicBezTo>
                            <a:pt x="73678" y="51575"/>
                            <a:pt x="76134" y="51575"/>
                            <a:pt x="76134" y="51575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24" name="Freeform: Shape 4123">
                      <a:extLst>
                        <a:ext uri="{FF2B5EF4-FFF2-40B4-BE49-F238E27FC236}">
                          <a16:creationId xmlns:a16="http://schemas.microsoft.com/office/drawing/2014/main" id="{BE4B3CF3-7B66-4BFE-96C1-5C90BD8F38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1760" y="6488708"/>
                      <a:ext cx="84593" cy="54994"/>
                    </a:xfrm>
                    <a:custGeom>
                      <a:avLst/>
                      <a:gdLst>
                        <a:gd name="connsiteX0" fmla="*/ 74770 w 84593"/>
                        <a:gd name="connsiteY0" fmla="*/ 52538 h 54994"/>
                        <a:gd name="connsiteX1" fmla="*/ 6003 w 84593"/>
                        <a:gd name="connsiteY1" fmla="*/ 13243 h 54994"/>
                        <a:gd name="connsiteX2" fmla="*/ 1092 w 84593"/>
                        <a:gd name="connsiteY2" fmla="*/ 10787 h 54994"/>
                        <a:gd name="connsiteX3" fmla="*/ 1092 w 84593"/>
                        <a:gd name="connsiteY3" fmla="*/ 5875 h 54994"/>
                        <a:gd name="connsiteX4" fmla="*/ 8459 w 84593"/>
                        <a:gd name="connsiteY4" fmla="*/ 963 h 54994"/>
                        <a:gd name="connsiteX5" fmla="*/ 82138 w 84593"/>
                        <a:gd name="connsiteY5" fmla="*/ 42715 h 54994"/>
                        <a:gd name="connsiteX6" fmla="*/ 84594 w 84593"/>
                        <a:gd name="connsiteY6" fmla="*/ 47626 h 54994"/>
                        <a:gd name="connsiteX7" fmla="*/ 82138 w 84593"/>
                        <a:gd name="connsiteY7" fmla="*/ 52538 h 54994"/>
                        <a:gd name="connsiteX8" fmla="*/ 77226 w 84593"/>
                        <a:gd name="connsiteY8" fmla="*/ 54994 h 54994"/>
                        <a:gd name="connsiteX9" fmla="*/ 74770 w 84593"/>
                        <a:gd name="connsiteY9" fmla="*/ 52538 h 54994"/>
                        <a:gd name="connsiteX10" fmla="*/ 6003 w 84593"/>
                        <a:gd name="connsiteY10" fmla="*/ 5875 h 54994"/>
                        <a:gd name="connsiteX11" fmla="*/ 6003 w 84593"/>
                        <a:gd name="connsiteY11" fmla="*/ 5875 h 54994"/>
                        <a:gd name="connsiteX12" fmla="*/ 8459 w 84593"/>
                        <a:gd name="connsiteY12" fmla="*/ 8331 h 54994"/>
                        <a:gd name="connsiteX13" fmla="*/ 79682 w 84593"/>
                        <a:gd name="connsiteY13" fmla="*/ 47626 h 54994"/>
                        <a:gd name="connsiteX14" fmla="*/ 82138 w 84593"/>
                        <a:gd name="connsiteY14" fmla="*/ 47626 h 54994"/>
                        <a:gd name="connsiteX15" fmla="*/ 82138 w 84593"/>
                        <a:gd name="connsiteY15" fmla="*/ 45171 h 54994"/>
                        <a:gd name="connsiteX16" fmla="*/ 82138 w 84593"/>
                        <a:gd name="connsiteY16" fmla="*/ 42715 h 54994"/>
                        <a:gd name="connsiteX17" fmla="*/ 6003 w 84593"/>
                        <a:gd name="connsiteY17" fmla="*/ 5875 h 54994"/>
                        <a:gd name="connsiteX18" fmla="*/ 6003 w 84593"/>
                        <a:gd name="connsiteY18" fmla="*/ 5875 h 54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84593" h="54994">
                          <a:moveTo>
                            <a:pt x="74770" y="52538"/>
                          </a:moveTo>
                          <a:cubicBezTo>
                            <a:pt x="74770" y="52538"/>
                            <a:pt x="28107" y="18155"/>
                            <a:pt x="6003" y="13243"/>
                          </a:cubicBezTo>
                          <a:cubicBezTo>
                            <a:pt x="3548" y="13243"/>
                            <a:pt x="3548" y="10787"/>
                            <a:pt x="1092" y="10787"/>
                          </a:cubicBezTo>
                          <a:cubicBezTo>
                            <a:pt x="1092" y="8331"/>
                            <a:pt x="-1364" y="8331"/>
                            <a:pt x="1092" y="5875"/>
                          </a:cubicBezTo>
                          <a:cubicBezTo>
                            <a:pt x="1092" y="963"/>
                            <a:pt x="6003" y="-1492"/>
                            <a:pt x="8459" y="963"/>
                          </a:cubicBezTo>
                          <a:cubicBezTo>
                            <a:pt x="33019" y="5875"/>
                            <a:pt x="82138" y="40259"/>
                            <a:pt x="82138" y="42715"/>
                          </a:cubicBezTo>
                          <a:cubicBezTo>
                            <a:pt x="84594" y="42715"/>
                            <a:pt x="84594" y="45171"/>
                            <a:pt x="84594" y="47626"/>
                          </a:cubicBezTo>
                          <a:cubicBezTo>
                            <a:pt x="84594" y="50082"/>
                            <a:pt x="84594" y="52538"/>
                            <a:pt x="82138" y="52538"/>
                          </a:cubicBezTo>
                          <a:cubicBezTo>
                            <a:pt x="79682" y="54994"/>
                            <a:pt x="79682" y="54994"/>
                            <a:pt x="77226" y="54994"/>
                          </a:cubicBezTo>
                          <a:cubicBezTo>
                            <a:pt x="77226" y="54994"/>
                            <a:pt x="77226" y="54994"/>
                            <a:pt x="74770" y="52538"/>
                          </a:cubicBezTo>
                          <a:close/>
                          <a:moveTo>
                            <a:pt x="6003" y="5875"/>
                          </a:moveTo>
                          <a:cubicBezTo>
                            <a:pt x="6003" y="5875"/>
                            <a:pt x="6003" y="8331"/>
                            <a:pt x="6003" y="5875"/>
                          </a:cubicBezTo>
                          <a:cubicBezTo>
                            <a:pt x="6003" y="8331"/>
                            <a:pt x="8459" y="8331"/>
                            <a:pt x="8459" y="8331"/>
                          </a:cubicBezTo>
                          <a:cubicBezTo>
                            <a:pt x="30563" y="13243"/>
                            <a:pt x="79682" y="47626"/>
                            <a:pt x="79682" y="47626"/>
                          </a:cubicBezTo>
                          <a:cubicBezTo>
                            <a:pt x="79682" y="47626"/>
                            <a:pt x="82138" y="47626"/>
                            <a:pt x="82138" y="47626"/>
                          </a:cubicBezTo>
                          <a:cubicBezTo>
                            <a:pt x="82138" y="47626"/>
                            <a:pt x="82138" y="47626"/>
                            <a:pt x="82138" y="45171"/>
                          </a:cubicBezTo>
                          <a:cubicBezTo>
                            <a:pt x="82138" y="45171"/>
                            <a:pt x="82138" y="45171"/>
                            <a:pt x="82138" y="42715"/>
                          </a:cubicBezTo>
                          <a:cubicBezTo>
                            <a:pt x="79682" y="42715"/>
                            <a:pt x="33019" y="8331"/>
                            <a:pt x="6003" y="5875"/>
                          </a:cubicBezTo>
                          <a:cubicBezTo>
                            <a:pt x="6003" y="3420"/>
                            <a:pt x="6003" y="5875"/>
                            <a:pt x="6003" y="5875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20" name="Graphic 3597">
                    <a:extLst>
                      <a:ext uri="{FF2B5EF4-FFF2-40B4-BE49-F238E27FC236}">
                        <a16:creationId xmlns:a16="http://schemas.microsoft.com/office/drawing/2014/main" id="{0AB685CD-36BE-4B64-ACB2-B02345F997E8}"/>
                      </a:ext>
                    </a:extLst>
                  </p:cNvPr>
                  <p:cNvGrpSpPr/>
                  <p:nvPr/>
                </p:nvGrpSpPr>
                <p:grpSpPr>
                  <a:xfrm>
                    <a:off x="5670395" y="6492128"/>
                    <a:ext cx="105605" cy="30488"/>
                    <a:chOff x="5670395" y="6492128"/>
                    <a:chExt cx="105605" cy="30488"/>
                  </a:xfrm>
                </p:grpSpPr>
                <p:sp>
                  <p:nvSpPr>
                    <p:cNvPr id="4121" name="Freeform: Shape 4120">
                      <a:extLst>
                        <a:ext uri="{FF2B5EF4-FFF2-40B4-BE49-F238E27FC236}">
                          <a16:creationId xmlns:a16="http://schemas.microsoft.com/office/drawing/2014/main" id="{8AAF90F4-EF7B-4A5C-B412-D9A52E55ED7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2851" y="6496941"/>
                      <a:ext cx="103149" cy="24657"/>
                    </a:xfrm>
                    <a:custGeom>
                      <a:avLst/>
                      <a:gdLst>
                        <a:gd name="connsiteX0" fmla="*/ 4912 w 103149"/>
                        <a:gd name="connsiteY0" fmla="*/ 24658 h 24657"/>
                        <a:gd name="connsiteX1" fmla="*/ 4912 w 103149"/>
                        <a:gd name="connsiteY1" fmla="*/ 24658 h 24657"/>
                        <a:gd name="connsiteX2" fmla="*/ 98238 w 103149"/>
                        <a:gd name="connsiteY2" fmla="*/ 9922 h 24657"/>
                        <a:gd name="connsiteX3" fmla="*/ 103150 w 103149"/>
                        <a:gd name="connsiteY3" fmla="*/ 5010 h 24657"/>
                        <a:gd name="connsiteX4" fmla="*/ 98238 w 103149"/>
                        <a:gd name="connsiteY4" fmla="*/ 98 h 24657"/>
                        <a:gd name="connsiteX5" fmla="*/ 2456 w 103149"/>
                        <a:gd name="connsiteY5" fmla="*/ 17290 h 24657"/>
                        <a:gd name="connsiteX6" fmla="*/ 0 w 103149"/>
                        <a:gd name="connsiteY6" fmla="*/ 24658 h 24657"/>
                        <a:gd name="connsiteX7" fmla="*/ 4912 w 103149"/>
                        <a:gd name="connsiteY7" fmla="*/ 24658 h 246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03149" h="24657">
                          <a:moveTo>
                            <a:pt x="4912" y="24658"/>
                          </a:moveTo>
                          <a:cubicBezTo>
                            <a:pt x="4912" y="24658"/>
                            <a:pt x="7368" y="24658"/>
                            <a:pt x="4912" y="24658"/>
                          </a:cubicBezTo>
                          <a:cubicBezTo>
                            <a:pt x="39295" y="7466"/>
                            <a:pt x="95782" y="9922"/>
                            <a:pt x="98238" y="9922"/>
                          </a:cubicBezTo>
                          <a:cubicBezTo>
                            <a:pt x="100694" y="9922"/>
                            <a:pt x="103150" y="7466"/>
                            <a:pt x="103150" y="5010"/>
                          </a:cubicBezTo>
                          <a:cubicBezTo>
                            <a:pt x="103150" y="2554"/>
                            <a:pt x="100694" y="98"/>
                            <a:pt x="98238" y="98"/>
                          </a:cubicBezTo>
                          <a:cubicBezTo>
                            <a:pt x="95782" y="98"/>
                            <a:pt x="36839" y="-2358"/>
                            <a:pt x="2456" y="17290"/>
                          </a:cubicBezTo>
                          <a:cubicBezTo>
                            <a:pt x="0" y="19746"/>
                            <a:pt x="0" y="22202"/>
                            <a:pt x="0" y="24658"/>
                          </a:cubicBezTo>
                          <a:cubicBezTo>
                            <a:pt x="2456" y="24658"/>
                            <a:pt x="2456" y="24658"/>
                            <a:pt x="4912" y="24658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22" name="Freeform: Shape 4121">
                      <a:extLst>
                        <a:ext uri="{FF2B5EF4-FFF2-40B4-BE49-F238E27FC236}">
                          <a16:creationId xmlns:a16="http://schemas.microsoft.com/office/drawing/2014/main" id="{BF5EBEBD-19F9-4876-8BA3-BEEB9037B8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0395" y="6492128"/>
                      <a:ext cx="105605" cy="30488"/>
                    </a:xfrm>
                    <a:custGeom>
                      <a:avLst/>
                      <a:gdLst>
                        <a:gd name="connsiteX0" fmla="*/ 0 w 105605"/>
                        <a:gd name="connsiteY0" fmla="*/ 27015 h 30488"/>
                        <a:gd name="connsiteX1" fmla="*/ 0 w 105605"/>
                        <a:gd name="connsiteY1" fmla="*/ 22103 h 30488"/>
                        <a:gd name="connsiteX2" fmla="*/ 2456 w 105605"/>
                        <a:gd name="connsiteY2" fmla="*/ 17192 h 30488"/>
                        <a:gd name="connsiteX3" fmla="*/ 78590 w 105605"/>
                        <a:gd name="connsiteY3" fmla="*/ 0 h 30488"/>
                        <a:gd name="connsiteX4" fmla="*/ 98238 w 105605"/>
                        <a:gd name="connsiteY4" fmla="*/ 0 h 30488"/>
                        <a:gd name="connsiteX5" fmla="*/ 105606 w 105605"/>
                        <a:gd name="connsiteY5" fmla="*/ 7368 h 30488"/>
                        <a:gd name="connsiteX6" fmla="*/ 98238 w 105605"/>
                        <a:gd name="connsiteY6" fmla="*/ 14736 h 30488"/>
                        <a:gd name="connsiteX7" fmla="*/ 98238 w 105605"/>
                        <a:gd name="connsiteY7" fmla="*/ 14736 h 30488"/>
                        <a:gd name="connsiteX8" fmla="*/ 78590 w 105605"/>
                        <a:gd name="connsiteY8" fmla="*/ 14736 h 30488"/>
                        <a:gd name="connsiteX9" fmla="*/ 7368 w 105605"/>
                        <a:gd name="connsiteY9" fmla="*/ 29471 h 30488"/>
                        <a:gd name="connsiteX10" fmla="*/ 4912 w 105605"/>
                        <a:gd name="connsiteY10" fmla="*/ 29471 h 30488"/>
                        <a:gd name="connsiteX11" fmla="*/ 0 w 105605"/>
                        <a:gd name="connsiteY11" fmla="*/ 27015 h 30488"/>
                        <a:gd name="connsiteX12" fmla="*/ 100694 w 105605"/>
                        <a:gd name="connsiteY12" fmla="*/ 9824 h 30488"/>
                        <a:gd name="connsiteX13" fmla="*/ 100694 w 105605"/>
                        <a:gd name="connsiteY13" fmla="*/ 9824 h 30488"/>
                        <a:gd name="connsiteX14" fmla="*/ 100694 w 105605"/>
                        <a:gd name="connsiteY14" fmla="*/ 4912 h 30488"/>
                        <a:gd name="connsiteX15" fmla="*/ 81046 w 105605"/>
                        <a:gd name="connsiteY15" fmla="*/ 4912 h 30488"/>
                        <a:gd name="connsiteX16" fmla="*/ 7368 w 105605"/>
                        <a:gd name="connsiteY16" fmla="*/ 22103 h 30488"/>
                        <a:gd name="connsiteX17" fmla="*/ 7368 w 105605"/>
                        <a:gd name="connsiteY17" fmla="*/ 24559 h 30488"/>
                        <a:gd name="connsiteX18" fmla="*/ 7368 w 105605"/>
                        <a:gd name="connsiteY18" fmla="*/ 27015 h 30488"/>
                        <a:gd name="connsiteX19" fmla="*/ 9824 w 105605"/>
                        <a:gd name="connsiteY19" fmla="*/ 27015 h 30488"/>
                        <a:gd name="connsiteX20" fmla="*/ 81046 w 105605"/>
                        <a:gd name="connsiteY20" fmla="*/ 12280 h 30488"/>
                        <a:gd name="connsiteX21" fmla="*/ 100694 w 105605"/>
                        <a:gd name="connsiteY21" fmla="*/ 9824 h 304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</a:cxnLst>
                      <a:rect l="l" t="t" r="r" b="b"/>
                      <a:pathLst>
                        <a:path w="105605" h="30488">
                          <a:moveTo>
                            <a:pt x="0" y="27015"/>
                          </a:moveTo>
                          <a:cubicBezTo>
                            <a:pt x="0" y="24559"/>
                            <a:pt x="0" y="24559"/>
                            <a:pt x="0" y="22103"/>
                          </a:cubicBezTo>
                          <a:cubicBezTo>
                            <a:pt x="0" y="19647"/>
                            <a:pt x="2456" y="19647"/>
                            <a:pt x="2456" y="17192"/>
                          </a:cubicBezTo>
                          <a:cubicBezTo>
                            <a:pt x="24559" y="4912"/>
                            <a:pt x="56487" y="2456"/>
                            <a:pt x="78590" y="0"/>
                          </a:cubicBezTo>
                          <a:cubicBezTo>
                            <a:pt x="88414" y="0"/>
                            <a:pt x="95782" y="0"/>
                            <a:pt x="98238" y="0"/>
                          </a:cubicBezTo>
                          <a:cubicBezTo>
                            <a:pt x="103150" y="0"/>
                            <a:pt x="105606" y="2456"/>
                            <a:pt x="105606" y="7368"/>
                          </a:cubicBezTo>
                          <a:cubicBezTo>
                            <a:pt x="105606" y="12280"/>
                            <a:pt x="103150" y="14736"/>
                            <a:pt x="98238" y="14736"/>
                          </a:cubicBezTo>
                          <a:lnTo>
                            <a:pt x="98238" y="14736"/>
                          </a:lnTo>
                          <a:cubicBezTo>
                            <a:pt x="98238" y="14736"/>
                            <a:pt x="90870" y="14736"/>
                            <a:pt x="78590" y="14736"/>
                          </a:cubicBezTo>
                          <a:cubicBezTo>
                            <a:pt x="61399" y="14736"/>
                            <a:pt x="29471" y="17192"/>
                            <a:pt x="7368" y="29471"/>
                          </a:cubicBezTo>
                          <a:cubicBezTo>
                            <a:pt x="7368" y="29471"/>
                            <a:pt x="4912" y="29471"/>
                            <a:pt x="4912" y="29471"/>
                          </a:cubicBezTo>
                          <a:cubicBezTo>
                            <a:pt x="4912" y="31927"/>
                            <a:pt x="2456" y="29471"/>
                            <a:pt x="0" y="27015"/>
                          </a:cubicBezTo>
                          <a:close/>
                          <a:moveTo>
                            <a:pt x="100694" y="9824"/>
                          </a:moveTo>
                          <a:cubicBezTo>
                            <a:pt x="100694" y="9824"/>
                            <a:pt x="103150" y="9824"/>
                            <a:pt x="100694" y="9824"/>
                          </a:cubicBezTo>
                          <a:cubicBezTo>
                            <a:pt x="103150" y="7368"/>
                            <a:pt x="103150" y="4912"/>
                            <a:pt x="100694" y="4912"/>
                          </a:cubicBezTo>
                          <a:cubicBezTo>
                            <a:pt x="98238" y="4912"/>
                            <a:pt x="90870" y="4912"/>
                            <a:pt x="81046" y="4912"/>
                          </a:cubicBezTo>
                          <a:cubicBezTo>
                            <a:pt x="58943" y="4912"/>
                            <a:pt x="27015" y="9824"/>
                            <a:pt x="7368" y="22103"/>
                          </a:cubicBezTo>
                          <a:cubicBezTo>
                            <a:pt x="7368" y="22103"/>
                            <a:pt x="7368" y="22103"/>
                            <a:pt x="7368" y="24559"/>
                          </a:cubicBezTo>
                          <a:cubicBezTo>
                            <a:pt x="7368" y="24559"/>
                            <a:pt x="7368" y="27015"/>
                            <a:pt x="7368" y="27015"/>
                          </a:cubicBezTo>
                          <a:cubicBezTo>
                            <a:pt x="7368" y="27015"/>
                            <a:pt x="9824" y="29471"/>
                            <a:pt x="9824" y="27015"/>
                          </a:cubicBezTo>
                          <a:cubicBezTo>
                            <a:pt x="29471" y="14736"/>
                            <a:pt x="58943" y="12280"/>
                            <a:pt x="81046" y="12280"/>
                          </a:cubicBezTo>
                          <a:cubicBezTo>
                            <a:pt x="90870" y="9824"/>
                            <a:pt x="100694" y="9824"/>
                            <a:pt x="100694" y="9824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</p:grpSp>
          <p:grpSp>
            <p:nvGrpSpPr>
              <p:cNvPr id="4096" name="Graphic 3597">
                <a:extLst>
                  <a:ext uri="{FF2B5EF4-FFF2-40B4-BE49-F238E27FC236}">
                    <a16:creationId xmlns:a16="http://schemas.microsoft.com/office/drawing/2014/main" id="{5A93151E-19CE-4197-92AE-F403F35906B6}"/>
                  </a:ext>
                </a:extLst>
              </p:cNvPr>
              <p:cNvGrpSpPr/>
              <p:nvPr/>
            </p:nvGrpSpPr>
            <p:grpSpPr>
              <a:xfrm>
                <a:off x="5286304" y="5404144"/>
                <a:ext cx="560919" cy="1165070"/>
                <a:chOff x="5286304" y="5404144"/>
                <a:chExt cx="560919" cy="1165070"/>
              </a:xfrm>
            </p:grpSpPr>
            <p:sp>
              <p:nvSpPr>
                <p:cNvPr id="4099" name="Freeform: Shape 4098">
                  <a:extLst>
                    <a:ext uri="{FF2B5EF4-FFF2-40B4-BE49-F238E27FC236}">
                      <a16:creationId xmlns:a16="http://schemas.microsoft.com/office/drawing/2014/main" id="{F41CC6DF-06A5-4840-B362-A00389C04A40}"/>
                    </a:ext>
                  </a:extLst>
                </p:cNvPr>
                <p:cNvSpPr/>
                <p:nvPr/>
              </p:nvSpPr>
              <p:spPr>
                <a:xfrm>
                  <a:off x="5286304" y="5404144"/>
                  <a:ext cx="560919" cy="1155825"/>
                </a:xfrm>
                <a:custGeom>
                  <a:avLst/>
                  <a:gdLst>
                    <a:gd name="connsiteX0" fmla="*/ 548639 w 560919"/>
                    <a:gd name="connsiteY0" fmla="*/ 1078160 h 1155825"/>
                    <a:gd name="connsiteX1" fmla="*/ 548639 w 560919"/>
                    <a:gd name="connsiteY1" fmla="*/ 1004482 h 1155825"/>
                    <a:gd name="connsiteX2" fmla="*/ 558463 w 560919"/>
                    <a:gd name="connsiteY2" fmla="*/ 864493 h 1155825"/>
                    <a:gd name="connsiteX3" fmla="*/ 558463 w 560919"/>
                    <a:gd name="connsiteY3" fmla="*/ 864493 h 1155825"/>
                    <a:gd name="connsiteX4" fmla="*/ 558463 w 560919"/>
                    <a:gd name="connsiteY4" fmla="*/ 805550 h 1155825"/>
                    <a:gd name="connsiteX5" fmla="*/ 558463 w 560919"/>
                    <a:gd name="connsiteY5" fmla="*/ 810462 h 1155825"/>
                    <a:gd name="connsiteX6" fmla="*/ 548639 w 560919"/>
                    <a:gd name="connsiteY6" fmla="*/ 702400 h 1155825"/>
                    <a:gd name="connsiteX7" fmla="*/ 558463 w 560919"/>
                    <a:gd name="connsiteY7" fmla="*/ 672929 h 1155825"/>
                    <a:gd name="connsiteX8" fmla="*/ 553551 w 560919"/>
                    <a:gd name="connsiteY8" fmla="*/ 653281 h 1155825"/>
                    <a:gd name="connsiteX9" fmla="*/ 551095 w 560919"/>
                    <a:gd name="connsiteY9" fmla="*/ 606618 h 1155825"/>
                    <a:gd name="connsiteX10" fmla="*/ 558463 w 560919"/>
                    <a:gd name="connsiteY10" fmla="*/ 437158 h 1155825"/>
                    <a:gd name="connsiteX11" fmla="*/ 556007 w 560919"/>
                    <a:gd name="connsiteY11" fmla="*/ 299625 h 1155825"/>
                    <a:gd name="connsiteX12" fmla="*/ 556007 w 560919"/>
                    <a:gd name="connsiteY12" fmla="*/ 272610 h 1155825"/>
                    <a:gd name="connsiteX13" fmla="*/ 556007 w 560919"/>
                    <a:gd name="connsiteY13" fmla="*/ 272610 h 1155825"/>
                    <a:gd name="connsiteX14" fmla="*/ 553551 w 560919"/>
                    <a:gd name="connsiteY14" fmla="*/ 221035 h 1155825"/>
                    <a:gd name="connsiteX15" fmla="*/ 556007 w 560919"/>
                    <a:gd name="connsiteY15" fmla="*/ 245595 h 1155825"/>
                    <a:gd name="connsiteX16" fmla="*/ 553551 w 560919"/>
                    <a:gd name="connsiteY16" fmla="*/ 142445 h 1155825"/>
                    <a:gd name="connsiteX17" fmla="*/ 533904 w 560919"/>
                    <a:gd name="connsiteY17" fmla="*/ 17192 h 1155825"/>
                    <a:gd name="connsiteX18" fmla="*/ 521624 w 560919"/>
                    <a:gd name="connsiteY18" fmla="*/ 0 h 1155825"/>
                    <a:gd name="connsiteX19" fmla="*/ 506888 w 560919"/>
                    <a:gd name="connsiteY19" fmla="*/ 4912 h 1155825"/>
                    <a:gd name="connsiteX20" fmla="*/ 428298 w 560919"/>
                    <a:gd name="connsiteY20" fmla="*/ 36839 h 1155825"/>
                    <a:gd name="connsiteX21" fmla="*/ 258838 w 560919"/>
                    <a:gd name="connsiteY21" fmla="*/ 63855 h 1155825"/>
                    <a:gd name="connsiteX22" fmla="*/ 190071 w 560919"/>
                    <a:gd name="connsiteY22" fmla="*/ 58943 h 1155825"/>
                    <a:gd name="connsiteX23" fmla="*/ 109025 w 560919"/>
                    <a:gd name="connsiteY23" fmla="*/ 41751 h 1155825"/>
                    <a:gd name="connsiteX24" fmla="*/ 89378 w 560919"/>
                    <a:gd name="connsiteY24" fmla="*/ 39295 h 1155825"/>
                    <a:gd name="connsiteX25" fmla="*/ 84466 w 560919"/>
                    <a:gd name="connsiteY25" fmla="*/ 58943 h 1155825"/>
                    <a:gd name="connsiteX26" fmla="*/ 72186 w 560919"/>
                    <a:gd name="connsiteY26" fmla="*/ 147357 h 1155825"/>
                    <a:gd name="connsiteX27" fmla="*/ 69730 w 560919"/>
                    <a:gd name="connsiteY27" fmla="*/ 184196 h 1155825"/>
                    <a:gd name="connsiteX28" fmla="*/ 54994 w 560919"/>
                    <a:gd name="connsiteY28" fmla="*/ 208755 h 1155825"/>
                    <a:gd name="connsiteX29" fmla="*/ 64818 w 560919"/>
                    <a:gd name="connsiteY29" fmla="*/ 230859 h 1155825"/>
                    <a:gd name="connsiteX30" fmla="*/ 62362 w 560919"/>
                    <a:gd name="connsiteY30" fmla="*/ 235771 h 1155825"/>
                    <a:gd name="connsiteX31" fmla="*/ 47626 w 560919"/>
                    <a:gd name="connsiteY31" fmla="*/ 284890 h 1155825"/>
                    <a:gd name="connsiteX32" fmla="*/ 18155 w 560919"/>
                    <a:gd name="connsiteY32" fmla="*/ 412599 h 1155825"/>
                    <a:gd name="connsiteX33" fmla="*/ 963 w 560919"/>
                    <a:gd name="connsiteY33" fmla="*/ 525572 h 1155825"/>
                    <a:gd name="connsiteX34" fmla="*/ 5875 w 560919"/>
                    <a:gd name="connsiteY34" fmla="*/ 594339 h 1155825"/>
                    <a:gd name="connsiteX35" fmla="*/ 27979 w 560919"/>
                    <a:gd name="connsiteY35" fmla="*/ 685209 h 1155825"/>
                    <a:gd name="connsiteX36" fmla="*/ 59906 w 560919"/>
                    <a:gd name="connsiteY36" fmla="*/ 830110 h 1155825"/>
                    <a:gd name="connsiteX37" fmla="*/ 91833 w 560919"/>
                    <a:gd name="connsiteY37" fmla="*/ 982378 h 1155825"/>
                    <a:gd name="connsiteX38" fmla="*/ 99201 w 560919"/>
                    <a:gd name="connsiteY38" fmla="*/ 1014306 h 1155825"/>
                    <a:gd name="connsiteX39" fmla="*/ 106569 w 560919"/>
                    <a:gd name="connsiteY39" fmla="*/ 1056057 h 1155825"/>
                    <a:gd name="connsiteX40" fmla="*/ 109025 w 560919"/>
                    <a:gd name="connsiteY40" fmla="*/ 1078160 h 1155825"/>
                    <a:gd name="connsiteX41" fmla="*/ 118849 w 560919"/>
                    <a:gd name="connsiteY41" fmla="*/ 1087984 h 1155825"/>
                    <a:gd name="connsiteX42" fmla="*/ 150776 w 560919"/>
                    <a:gd name="connsiteY42" fmla="*/ 1075704 h 1155825"/>
                    <a:gd name="connsiteX43" fmla="*/ 217087 w 560919"/>
                    <a:gd name="connsiteY43" fmla="*/ 1078160 h 1155825"/>
                    <a:gd name="connsiteX44" fmla="*/ 290765 w 560919"/>
                    <a:gd name="connsiteY44" fmla="*/ 1075704 h 1155825"/>
                    <a:gd name="connsiteX45" fmla="*/ 288309 w 560919"/>
                    <a:gd name="connsiteY45" fmla="*/ 1041321 h 1155825"/>
                    <a:gd name="connsiteX46" fmla="*/ 278485 w 560919"/>
                    <a:gd name="connsiteY46" fmla="*/ 1009394 h 1155825"/>
                    <a:gd name="connsiteX47" fmla="*/ 273574 w 560919"/>
                    <a:gd name="connsiteY47" fmla="*/ 975010 h 1155825"/>
                    <a:gd name="connsiteX48" fmla="*/ 258838 w 560919"/>
                    <a:gd name="connsiteY48" fmla="*/ 857125 h 1155825"/>
                    <a:gd name="connsiteX49" fmla="*/ 244102 w 560919"/>
                    <a:gd name="connsiteY49" fmla="*/ 749063 h 1155825"/>
                    <a:gd name="connsiteX50" fmla="*/ 219543 w 560919"/>
                    <a:gd name="connsiteY50" fmla="*/ 658193 h 1155825"/>
                    <a:gd name="connsiteX51" fmla="*/ 224455 w 560919"/>
                    <a:gd name="connsiteY51" fmla="*/ 645914 h 1155825"/>
                    <a:gd name="connsiteX52" fmla="*/ 217087 w 560919"/>
                    <a:gd name="connsiteY52" fmla="*/ 626266 h 1155825"/>
                    <a:gd name="connsiteX53" fmla="*/ 212175 w 560919"/>
                    <a:gd name="connsiteY53" fmla="*/ 616442 h 1155825"/>
                    <a:gd name="connsiteX54" fmla="*/ 212175 w 560919"/>
                    <a:gd name="connsiteY54" fmla="*/ 613986 h 1155825"/>
                    <a:gd name="connsiteX55" fmla="*/ 214631 w 560919"/>
                    <a:gd name="connsiteY55" fmla="*/ 599251 h 1155825"/>
                    <a:gd name="connsiteX56" fmla="*/ 219543 w 560919"/>
                    <a:gd name="connsiteY56" fmla="*/ 582059 h 1155825"/>
                    <a:gd name="connsiteX57" fmla="*/ 239190 w 560919"/>
                    <a:gd name="connsiteY57" fmla="*/ 510837 h 1155825"/>
                    <a:gd name="connsiteX58" fmla="*/ 263750 w 560919"/>
                    <a:gd name="connsiteY58" fmla="*/ 432246 h 1155825"/>
                    <a:gd name="connsiteX59" fmla="*/ 283397 w 560919"/>
                    <a:gd name="connsiteY59" fmla="*/ 375760 h 1155825"/>
                    <a:gd name="connsiteX60" fmla="*/ 283397 w 560919"/>
                    <a:gd name="connsiteY60" fmla="*/ 383127 h 1155825"/>
                    <a:gd name="connsiteX61" fmla="*/ 283397 w 560919"/>
                    <a:gd name="connsiteY61" fmla="*/ 383127 h 1155825"/>
                    <a:gd name="connsiteX62" fmla="*/ 300589 w 560919"/>
                    <a:gd name="connsiteY62" fmla="*/ 483821 h 1155825"/>
                    <a:gd name="connsiteX63" fmla="*/ 320236 w 560919"/>
                    <a:gd name="connsiteY63" fmla="*/ 567323 h 1155825"/>
                    <a:gd name="connsiteX64" fmla="*/ 332516 w 560919"/>
                    <a:gd name="connsiteY64" fmla="*/ 618898 h 1155825"/>
                    <a:gd name="connsiteX65" fmla="*/ 337428 w 560919"/>
                    <a:gd name="connsiteY65" fmla="*/ 633634 h 1155825"/>
                    <a:gd name="connsiteX66" fmla="*/ 339884 w 560919"/>
                    <a:gd name="connsiteY66" fmla="*/ 641002 h 1155825"/>
                    <a:gd name="connsiteX67" fmla="*/ 344796 w 560919"/>
                    <a:gd name="connsiteY67" fmla="*/ 650826 h 1155825"/>
                    <a:gd name="connsiteX68" fmla="*/ 357076 w 560919"/>
                    <a:gd name="connsiteY68" fmla="*/ 734328 h 1155825"/>
                    <a:gd name="connsiteX69" fmla="*/ 359532 w 560919"/>
                    <a:gd name="connsiteY69" fmla="*/ 776079 h 1155825"/>
                    <a:gd name="connsiteX70" fmla="*/ 366899 w 560919"/>
                    <a:gd name="connsiteY70" fmla="*/ 879229 h 1155825"/>
                    <a:gd name="connsiteX71" fmla="*/ 379179 w 560919"/>
                    <a:gd name="connsiteY71" fmla="*/ 1078160 h 1155825"/>
                    <a:gd name="connsiteX72" fmla="*/ 374267 w 560919"/>
                    <a:gd name="connsiteY72" fmla="*/ 1097808 h 1155825"/>
                    <a:gd name="connsiteX73" fmla="*/ 374267 w 560919"/>
                    <a:gd name="connsiteY73" fmla="*/ 1097808 h 1155825"/>
                    <a:gd name="connsiteX74" fmla="*/ 381635 w 560919"/>
                    <a:gd name="connsiteY74" fmla="*/ 1132191 h 1155825"/>
                    <a:gd name="connsiteX75" fmla="*/ 386547 w 560919"/>
                    <a:gd name="connsiteY75" fmla="*/ 1132191 h 1155825"/>
                    <a:gd name="connsiteX76" fmla="*/ 386547 w 560919"/>
                    <a:gd name="connsiteY76" fmla="*/ 1132191 h 1155825"/>
                    <a:gd name="connsiteX77" fmla="*/ 413562 w 560919"/>
                    <a:gd name="connsiteY77" fmla="*/ 1124823 h 1155825"/>
                    <a:gd name="connsiteX78" fmla="*/ 447946 w 560919"/>
                    <a:gd name="connsiteY78" fmla="*/ 1124823 h 1155825"/>
                    <a:gd name="connsiteX79" fmla="*/ 457769 w 560919"/>
                    <a:gd name="connsiteY79" fmla="*/ 1124823 h 1155825"/>
                    <a:gd name="connsiteX80" fmla="*/ 497065 w 560919"/>
                    <a:gd name="connsiteY80" fmla="*/ 1139559 h 1155825"/>
                    <a:gd name="connsiteX81" fmla="*/ 556007 w 560919"/>
                    <a:gd name="connsiteY81" fmla="*/ 1149383 h 1155825"/>
                    <a:gd name="connsiteX82" fmla="*/ 560919 w 560919"/>
                    <a:gd name="connsiteY82" fmla="*/ 1124823 h 1155825"/>
                    <a:gd name="connsiteX83" fmla="*/ 548639 w 560919"/>
                    <a:gd name="connsiteY83" fmla="*/ 1078160 h 11558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</a:cxnLst>
                  <a:rect l="l" t="t" r="r" b="b"/>
                  <a:pathLst>
                    <a:path w="560919" h="1155825">
                      <a:moveTo>
                        <a:pt x="548639" y="1078160"/>
                      </a:moveTo>
                      <a:cubicBezTo>
                        <a:pt x="548639" y="1053601"/>
                        <a:pt x="548639" y="1029041"/>
                        <a:pt x="548639" y="1004482"/>
                      </a:cubicBezTo>
                      <a:cubicBezTo>
                        <a:pt x="548639" y="957819"/>
                        <a:pt x="556007" y="911156"/>
                        <a:pt x="558463" y="864493"/>
                      </a:cubicBezTo>
                      <a:lnTo>
                        <a:pt x="558463" y="864493"/>
                      </a:lnTo>
                      <a:cubicBezTo>
                        <a:pt x="558463" y="844845"/>
                        <a:pt x="560919" y="825198"/>
                        <a:pt x="558463" y="805550"/>
                      </a:cubicBezTo>
                      <a:cubicBezTo>
                        <a:pt x="558463" y="808006"/>
                        <a:pt x="558463" y="808006"/>
                        <a:pt x="558463" y="810462"/>
                      </a:cubicBezTo>
                      <a:cubicBezTo>
                        <a:pt x="558463" y="773623"/>
                        <a:pt x="551095" y="736784"/>
                        <a:pt x="548639" y="702400"/>
                      </a:cubicBezTo>
                      <a:cubicBezTo>
                        <a:pt x="553551" y="692577"/>
                        <a:pt x="556007" y="682753"/>
                        <a:pt x="558463" y="672929"/>
                      </a:cubicBezTo>
                      <a:cubicBezTo>
                        <a:pt x="560919" y="665561"/>
                        <a:pt x="556007" y="658193"/>
                        <a:pt x="553551" y="653281"/>
                      </a:cubicBezTo>
                      <a:cubicBezTo>
                        <a:pt x="546183" y="636090"/>
                        <a:pt x="546183" y="626266"/>
                        <a:pt x="551095" y="606618"/>
                      </a:cubicBezTo>
                      <a:cubicBezTo>
                        <a:pt x="560919" y="552588"/>
                        <a:pt x="556007" y="493645"/>
                        <a:pt x="558463" y="437158"/>
                      </a:cubicBezTo>
                      <a:cubicBezTo>
                        <a:pt x="560919" y="392951"/>
                        <a:pt x="556007" y="302081"/>
                        <a:pt x="556007" y="299625"/>
                      </a:cubicBezTo>
                      <a:cubicBezTo>
                        <a:pt x="556007" y="289802"/>
                        <a:pt x="556007" y="282434"/>
                        <a:pt x="556007" y="272610"/>
                      </a:cubicBezTo>
                      <a:cubicBezTo>
                        <a:pt x="556007" y="272610"/>
                        <a:pt x="556007" y="272610"/>
                        <a:pt x="556007" y="272610"/>
                      </a:cubicBezTo>
                      <a:cubicBezTo>
                        <a:pt x="556007" y="255418"/>
                        <a:pt x="556007" y="238227"/>
                        <a:pt x="553551" y="221035"/>
                      </a:cubicBezTo>
                      <a:cubicBezTo>
                        <a:pt x="553551" y="228403"/>
                        <a:pt x="553551" y="235771"/>
                        <a:pt x="556007" y="245595"/>
                      </a:cubicBezTo>
                      <a:cubicBezTo>
                        <a:pt x="556007" y="211211"/>
                        <a:pt x="556007" y="176828"/>
                        <a:pt x="553551" y="142445"/>
                      </a:cubicBezTo>
                      <a:cubicBezTo>
                        <a:pt x="556007" y="100694"/>
                        <a:pt x="548639" y="56487"/>
                        <a:pt x="533904" y="17192"/>
                      </a:cubicBezTo>
                      <a:cubicBezTo>
                        <a:pt x="531448" y="12280"/>
                        <a:pt x="526536" y="4912"/>
                        <a:pt x="521624" y="0"/>
                      </a:cubicBezTo>
                      <a:cubicBezTo>
                        <a:pt x="516712" y="0"/>
                        <a:pt x="511800" y="2456"/>
                        <a:pt x="506888" y="4912"/>
                      </a:cubicBezTo>
                      <a:cubicBezTo>
                        <a:pt x="479873" y="14736"/>
                        <a:pt x="455313" y="27015"/>
                        <a:pt x="428298" y="36839"/>
                      </a:cubicBezTo>
                      <a:cubicBezTo>
                        <a:pt x="371811" y="56487"/>
                        <a:pt x="317781" y="61399"/>
                        <a:pt x="258838" y="63855"/>
                      </a:cubicBezTo>
                      <a:cubicBezTo>
                        <a:pt x="236734" y="63855"/>
                        <a:pt x="212175" y="63855"/>
                        <a:pt x="190071" y="58943"/>
                      </a:cubicBezTo>
                      <a:cubicBezTo>
                        <a:pt x="165512" y="54031"/>
                        <a:pt x="133585" y="51575"/>
                        <a:pt x="109025" y="41751"/>
                      </a:cubicBezTo>
                      <a:cubicBezTo>
                        <a:pt x="101657" y="36839"/>
                        <a:pt x="96745" y="31927"/>
                        <a:pt x="89378" y="39295"/>
                      </a:cubicBezTo>
                      <a:cubicBezTo>
                        <a:pt x="86922" y="44207"/>
                        <a:pt x="84466" y="51575"/>
                        <a:pt x="84466" y="58943"/>
                      </a:cubicBezTo>
                      <a:cubicBezTo>
                        <a:pt x="74642" y="88414"/>
                        <a:pt x="72186" y="117885"/>
                        <a:pt x="72186" y="147357"/>
                      </a:cubicBezTo>
                      <a:cubicBezTo>
                        <a:pt x="69730" y="159636"/>
                        <a:pt x="67274" y="171916"/>
                        <a:pt x="69730" y="184196"/>
                      </a:cubicBezTo>
                      <a:cubicBezTo>
                        <a:pt x="69730" y="191564"/>
                        <a:pt x="54994" y="201387"/>
                        <a:pt x="54994" y="208755"/>
                      </a:cubicBezTo>
                      <a:cubicBezTo>
                        <a:pt x="52538" y="216123"/>
                        <a:pt x="62362" y="223491"/>
                        <a:pt x="64818" y="230859"/>
                      </a:cubicBezTo>
                      <a:cubicBezTo>
                        <a:pt x="64818" y="230859"/>
                        <a:pt x="62362" y="233315"/>
                        <a:pt x="62362" y="235771"/>
                      </a:cubicBezTo>
                      <a:cubicBezTo>
                        <a:pt x="54994" y="250506"/>
                        <a:pt x="52538" y="267698"/>
                        <a:pt x="47626" y="284890"/>
                      </a:cubicBezTo>
                      <a:cubicBezTo>
                        <a:pt x="35347" y="326641"/>
                        <a:pt x="27979" y="370848"/>
                        <a:pt x="18155" y="412599"/>
                      </a:cubicBezTo>
                      <a:cubicBezTo>
                        <a:pt x="10787" y="449438"/>
                        <a:pt x="3419" y="488733"/>
                        <a:pt x="963" y="525572"/>
                      </a:cubicBezTo>
                      <a:cubicBezTo>
                        <a:pt x="-1492" y="550132"/>
                        <a:pt x="963" y="572235"/>
                        <a:pt x="5875" y="594339"/>
                      </a:cubicBezTo>
                      <a:cubicBezTo>
                        <a:pt x="10787" y="626266"/>
                        <a:pt x="20611" y="655737"/>
                        <a:pt x="27979" y="685209"/>
                      </a:cubicBezTo>
                      <a:cubicBezTo>
                        <a:pt x="40259" y="734328"/>
                        <a:pt x="50082" y="780991"/>
                        <a:pt x="59906" y="830110"/>
                      </a:cubicBezTo>
                      <a:cubicBezTo>
                        <a:pt x="69730" y="881684"/>
                        <a:pt x="79554" y="930803"/>
                        <a:pt x="91833" y="982378"/>
                      </a:cubicBezTo>
                      <a:cubicBezTo>
                        <a:pt x="94289" y="992202"/>
                        <a:pt x="96745" y="1004482"/>
                        <a:pt x="99201" y="1014306"/>
                      </a:cubicBezTo>
                      <a:cubicBezTo>
                        <a:pt x="101657" y="1024129"/>
                        <a:pt x="111481" y="1046233"/>
                        <a:pt x="106569" y="1056057"/>
                      </a:cubicBezTo>
                      <a:cubicBezTo>
                        <a:pt x="104113" y="1063424"/>
                        <a:pt x="104113" y="1070792"/>
                        <a:pt x="109025" y="1078160"/>
                      </a:cubicBezTo>
                      <a:cubicBezTo>
                        <a:pt x="111481" y="1083072"/>
                        <a:pt x="113937" y="1087984"/>
                        <a:pt x="118849" y="1087984"/>
                      </a:cubicBezTo>
                      <a:cubicBezTo>
                        <a:pt x="131129" y="1087984"/>
                        <a:pt x="138496" y="1078160"/>
                        <a:pt x="150776" y="1075704"/>
                      </a:cubicBezTo>
                      <a:cubicBezTo>
                        <a:pt x="170424" y="1070792"/>
                        <a:pt x="197439" y="1075704"/>
                        <a:pt x="217087" y="1078160"/>
                      </a:cubicBezTo>
                      <a:cubicBezTo>
                        <a:pt x="236734" y="1080616"/>
                        <a:pt x="271118" y="1087984"/>
                        <a:pt x="290765" y="1075704"/>
                      </a:cubicBezTo>
                      <a:cubicBezTo>
                        <a:pt x="290765" y="1063424"/>
                        <a:pt x="293221" y="1051145"/>
                        <a:pt x="288309" y="1041321"/>
                      </a:cubicBezTo>
                      <a:cubicBezTo>
                        <a:pt x="285853" y="1031497"/>
                        <a:pt x="280941" y="1019217"/>
                        <a:pt x="278485" y="1009394"/>
                      </a:cubicBezTo>
                      <a:cubicBezTo>
                        <a:pt x="271118" y="999570"/>
                        <a:pt x="273574" y="987290"/>
                        <a:pt x="273574" y="975010"/>
                      </a:cubicBezTo>
                      <a:cubicBezTo>
                        <a:pt x="268662" y="935715"/>
                        <a:pt x="263750" y="896420"/>
                        <a:pt x="258838" y="857125"/>
                      </a:cubicBezTo>
                      <a:cubicBezTo>
                        <a:pt x="253926" y="820286"/>
                        <a:pt x="251470" y="783447"/>
                        <a:pt x="244102" y="749063"/>
                      </a:cubicBezTo>
                      <a:cubicBezTo>
                        <a:pt x="236734" y="717136"/>
                        <a:pt x="229366" y="687665"/>
                        <a:pt x="219543" y="658193"/>
                      </a:cubicBezTo>
                      <a:cubicBezTo>
                        <a:pt x="221999" y="655737"/>
                        <a:pt x="221999" y="650826"/>
                        <a:pt x="224455" y="645914"/>
                      </a:cubicBezTo>
                      <a:cubicBezTo>
                        <a:pt x="224455" y="638546"/>
                        <a:pt x="221999" y="633634"/>
                        <a:pt x="217087" y="626266"/>
                      </a:cubicBezTo>
                      <a:cubicBezTo>
                        <a:pt x="214631" y="623810"/>
                        <a:pt x="212175" y="621354"/>
                        <a:pt x="212175" y="616442"/>
                      </a:cubicBezTo>
                      <a:cubicBezTo>
                        <a:pt x="212175" y="616442"/>
                        <a:pt x="212175" y="613986"/>
                        <a:pt x="212175" y="613986"/>
                      </a:cubicBezTo>
                      <a:cubicBezTo>
                        <a:pt x="212175" y="609075"/>
                        <a:pt x="212175" y="604163"/>
                        <a:pt x="214631" y="599251"/>
                      </a:cubicBezTo>
                      <a:cubicBezTo>
                        <a:pt x="217087" y="591883"/>
                        <a:pt x="217087" y="586971"/>
                        <a:pt x="219543" y="582059"/>
                      </a:cubicBezTo>
                      <a:cubicBezTo>
                        <a:pt x="224455" y="557500"/>
                        <a:pt x="234278" y="535396"/>
                        <a:pt x="239190" y="510837"/>
                      </a:cubicBezTo>
                      <a:cubicBezTo>
                        <a:pt x="246558" y="483821"/>
                        <a:pt x="253926" y="459262"/>
                        <a:pt x="263750" y="432246"/>
                      </a:cubicBezTo>
                      <a:cubicBezTo>
                        <a:pt x="271118" y="412599"/>
                        <a:pt x="278485" y="395407"/>
                        <a:pt x="283397" y="375760"/>
                      </a:cubicBezTo>
                      <a:cubicBezTo>
                        <a:pt x="283397" y="378216"/>
                        <a:pt x="283397" y="380672"/>
                        <a:pt x="283397" y="383127"/>
                      </a:cubicBezTo>
                      <a:cubicBezTo>
                        <a:pt x="283397" y="383127"/>
                        <a:pt x="283397" y="383127"/>
                        <a:pt x="283397" y="383127"/>
                      </a:cubicBezTo>
                      <a:cubicBezTo>
                        <a:pt x="290765" y="417511"/>
                        <a:pt x="295677" y="449438"/>
                        <a:pt x="300589" y="483821"/>
                      </a:cubicBezTo>
                      <a:cubicBezTo>
                        <a:pt x="307957" y="510837"/>
                        <a:pt x="312869" y="540308"/>
                        <a:pt x="320236" y="567323"/>
                      </a:cubicBezTo>
                      <a:cubicBezTo>
                        <a:pt x="325148" y="584515"/>
                        <a:pt x="330060" y="601707"/>
                        <a:pt x="332516" y="618898"/>
                      </a:cubicBezTo>
                      <a:cubicBezTo>
                        <a:pt x="334972" y="623810"/>
                        <a:pt x="334972" y="628722"/>
                        <a:pt x="337428" y="633634"/>
                      </a:cubicBezTo>
                      <a:cubicBezTo>
                        <a:pt x="337428" y="636090"/>
                        <a:pt x="337428" y="638546"/>
                        <a:pt x="339884" y="641002"/>
                      </a:cubicBezTo>
                      <a:cubicBezTo>
                        <a:pt x="342340" y="643458"/>
                        <a:pt x="342340" y="648370"/>
                        <a:pt x="344796" y="650826"/>
                      </a:cubicBezTo>
                      <a:cubicBezTo>
                        <a:pt x="349708" y="677841"/>
                        <a:pt x="354620" y="707312"/>
                        <a:pt x="357076" y="734328"/>
                      </a:cubicBezTo>
                      <a:cubicBezTo>
                        <a:pt x="357076" y="749063"/>
                        <a:pt x="357076" y="763799"/>
                        <a:pt x="359532" y="776079"/>
                      </a:cubicBezTo>
                      <a:cubicBezTo>
                        <a:pt x="361988" y="810462"/>
                        <a:pt x="364444" y="844845"/>
                        <a:pt x="366899" y="879229"/>
                      </a:cubicBezTo>
                      <a:cubicBezTo>
                        <a:pt x="371811" y="945539"/>
                        <a:pt x="371811" y="1011849"/>
                        <a:pt x="379179" y="1078160"/>
                      </a:cubicBezTo>
                      <a:cubicBezTo>
                        <a:pt x="379179" y="1083072"/>
                        <a:pt x="376723" y="1090440"/>
                        <a:pt x="374267" y="1097808"/>
                      </a:cubicBezTo>
                      <a:cubicBezTo>
                        <a:pt x="374267" y="1097808"/>
                        <a:pt x="374267" y="1097808"/>
                        <a:pt x="374267" y="1097808"/>
                      </a:cubicBezTo>
                      <a:cubicBezTo>
                        <a:pt x="366899" y="1112543"/>
                        <a:pt x="359532" y="1137103"/>
                        <a:pt x="381635" y="1132191"/>
                      </a:cubicBezTo>
                      <a:cubicBezTo>
                        <a:pt x="384091" y="1132191"/>
                        <a:pt x="384091" y="1132191"/>
                        <a:pt x="386547" y="1132191"/>
                      </a:cubicBezTo>
                      <a:cubicBezTo>
                        <a:pt x="386547" y="1132191"/>
                        <a:pt x="386547" y="1132191"/>
                        <a:pt x="386547" y="1132191"/>
                      </a:cubicBezTo>
                      <a:cubicBezTo>
                        <a:pt x="396371" y="1129735"/>
                        <a:pt x="403739" y="1127279"/>
                        <a:pt x="413562" y="1124823"/>
                      </a:cubicBezTo>
                      <a:cubicBezTo>
                        <a:pt x="425842" y="1124823"/>
                        <a:pt x="435666" y="1124823"/>
                        <a:pt x="447946" y="1124823"/>
                      </a:cubicBezTo>
                      <a:cubicBezTo>
                        <a:pt x="450402" y="1124823"/>
                        <a:pt x="455313" y="1124823"/>
                        <a:pt x="457769" y="1124823"/>
                      </a:cubicBezTo>
                      <a:cubicBezTo>
                        <a:pt x="470049" y="1129735"/>
                        <a:pt x="484785" y="1134647"/>
                        <a:pt x="497065" y="1139559"/>
                      </a:cubicBezTo>
                      <a:cubicBezTo>
                        <a:pt x="506888" y="1144471"/>
                        <a:pt x="546183" y="1166574"/>
                        <a:pt x="556007" y="1149383"/>
                      </a:cubicBezTo>
                      <a:cubicBezTo>
                        <a:pt x="560919" y="1142015"/>
                        <a:pt x="560919" y="1132191"/>
                        <a:pt x="560919" y="1124823"/>
                      </a:cubicBezTo>
                      <a:cubicBezTo>
                        <a:pt x="556007" y="1117455"/>
                        <a:pt x="546183" y="1097808"/>
                        <a:pt x="548639" y="1078160"/>
                      </a:cubicBezTo>
                      <a:close/>
                    </a:path>
                  </a:pathLst>
                </a:custGeom>
                <a:solidFill>
                  <a:srgbClr val="76492E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0" name="Freeform: Shape 4099">
                  <a:extLst>
                    <a:ext uri="{FF2B5EF4-FFF2-40B4-BE49-F238E27FC236}">
                      <a16:creationId xmlns:a16="http://schemas.microsoft.com/office/drawing/2014/main" id="{0DE396A1-61D1-4FF9-867C-7CC9DD1EBB7D}"/>
                    </a:ext>
                  </a:extLst>
                </p:cNvPr>
                <p:cNvSpPr/>
                <p:nvPr/>
              </p:nvSpPr>
              <p:spPr>
                <a:xfrm>
                  <a:off x="5289901" y="5417805"/>
                  <a:ext cx="548944" cy="1151409"/>
                </a:xfrm>
                <a:custGeom>
                  <a:avLst/>
                  <a:gdLst>
                    <a:gd name="connsiteX0" fmla="*/ 537675 w 548944"/>
                    <a:gd name="connsiteY0" fmla="*/ 1064499 h 1151409"/>
                    <a:gd name="connsiteX1" fmla="*/ 537675 w 548944"/>
                    <a:gd name="connsiteY1" fmla="*/ 1059587 h 1151409"/>
                    <a:gd name="connsiteX2" fmla="*/ 537675 w 548944"/>
                    <a:gd name="connsiteY2" fmla="*/ 1035027 h 1151409"/>
                    <a:gd name="connsiteX3" fmla="*/ 545043 w 548944"/>
                    <a:gd name="connsiteY3" fmla="*/ 865567 h 1151409"/>
                    <a:gd name="connsiteX4" fmla="*/ 545043 w 548944"/>
                    <a:gd name="connsiteY4" fmla="*/ 865567 h 1151409"/>
                    <a:gd name="connsiteX5" fmla="*/ 547499 w 548944"/>
                    <a:gd name="connsiteY5" fmla="*/ 816448 h 1151409"/>
                    <a:gd name="connsiteX6" fmla="*/ 540131 w 548944"/>
                    <a:gd name="connsiteY6" fmla="*/ 696107 h 1151409"/>
                    <a:gd name="connsiteX7" fmla="*/ 525395 w 548944"/>
                    <a:gd name="connsiteY7" fmla="*/ 725578 h 1151409"/>
                    <a:gd name="connsiteX8" fmla="*/ 532763 w 548944"/>
                    <a:gd name="connsiteY8" fmla="*/ 698563 h 1151409"/>
                    <a:gd name="connsiteX9" fmla="*/ 537675 w 548944"/>
                    <a:gd name="connsiteY9" fmla="*/ 686283 h 1151409"/>
                    <a:gd name="connsiteX10" fmla="*/ 540131 w 548944"/>
                    <a:gd name="connsiteY10" fmla="*/ 651900 h 1151409"/>
                    <a:gd name="connsiteX11" fmla="*/ 535219 w 548944"/>
                    <a:gd name="connsiteY11" fmla="*/ 642076 h 1151409"/>
                    <a:gd name="connsiteX12" fmla="*/ 540131 w 548944"/>
                    <a:gd name="connsiteY12" fmla="*/ 580678 h 1151409"/>
                    <a:gd name="connsiteX13" fmla="*/ 547499 w 548944"/>
                    <a:gd name="connsiteY13" fmla="*/ 411217 h 1151409"/>
                    <a:gd name="connsiteX14" fmla="*/ 542587 w 548944"/>
                    <a:gd name="connsiteY14" fmla="*/ 138607 h 1151409"/>
                    <a:gd name="connsiteX15" fmla="*/ 540131 w 548944"/>
                    <a:gd name="connsiteY15" fmla="*/ 123872 h 1151409"/>
                    <a:gd name="connsiteX16" fmla="*/ 535219 w 548944"/>
                    <a:gd name="connsiteY16" fmla="*/ 64929 h 1151409"/>
                    <a:gd name="connsiteX17" fmla="*/ 535219 w 548944"/>
                    <a:gd name="connsiteY17" fmla="*/ 67385 h 1151409"/>
                    <a:gd name="connsiteX18" fmla="*/ 532763 w 548944"/>
                    <a:gd name="connsiteY18" fmla="*/ 60017 h 1151409"/>
                    <a:gd name="connsiteX19" fmla="*/ 522939 w 548944"/>
                    <a:gd name="connsiteY19" fmla="*/ 5986 h 1151409"/>
                    <a:gd name="connsiteX20" fmla="*/ 456629 w 548944"/>
                    <a:gd name="connsiteY20" fmla="*/ 20722 h 1151409"/>
                    <a:gd name="connsiteX21" fmla="*/ 402598 w 548944"/>
                    <a:gd name="connsiteY21" fmla="*/ 40370 h 1151409"/>
                    <a:gd name="connsiteX22" fmla="*/ 279801 w 548944"/>
                    <a:gd name="connsiteY22" fmla="*/ 60017 h 1151409"/>
                    <a:gd name="connsiteX23" fmla="*/ 164371 w 548944"/>
                    <a:gd name="connsiteY23" fmla="*/ 52649 h 1151409"/>
                    <a:gd name="connsiteX24" fmla="*/ 105429 w 548944"/>
                    <a:gd name="connsiteY24" fmla="*/ 40370 h 1151409"/>
                    <a:gd name="connsiteX25" fmla="*/ 88237 w 548944"/>
                    <a:gd name="connsiteY25" fmla="*/ 33002 h 1151409"/>
                    <a:gd name="connsiteX26" fmla="*/ 85781 w 548944"/>
                    <a:gd name="connsiteY26" fmla="*/ 42826 h 1151409"/>
                    <a:gd name="connsiteX27" fmla="*/ 83325 w 548944"/>
                    <a:gd name="connsiteY27" fmla="*/ 45282 h 1151409"/>
                    <a:gd name="connsiteX28" fmla="*/ 78413 w 548944"/>
                    <a:gd name="connsiteY28" fmla="*/ 72297 h 1151409"/>
                    <a:gd name="connsiteX29" fmla="*/ 75957 w 548944"/>
                    <a:gd name="connsiteY29" fmla="*/ 79665 h 1151409"/>
                    <a:gd name="connsiteX30" fmla="*/ 75957 w 548944"/>
                    <a:gd name="connsiteY30" fmla="*/ 79665 h 1151409"/>
                    <a:gd name="connsiteX31" fmla="*/ 75957 w 548944"/>
                    <a:gd name="connsiteY31" fmla="*/ 79665 h 1151409"/>
                    <a:gd name="connsiteX32" fmla="*/ 75957 w 548944"/>
                    <a:gd name="connsiteY32" fmla="*/ 79665 h 1151409"/>
                    <a:gd name="connsiteX33" fmla="*/ 75957 w 548944"/>
                    <a:gd name="connsiteY33" fmla="*/ 87033 h 1151409"/>
                    <a:gd name="connsiteX34" fmla="*/ 75957 w 548944"/>
                    <a:gd name="connsiteY34" fmla="*/ 89488 h 1151409"/>
                    <a:gd name="connsiteX35" fmla="*/ 75957 w 548944"/>
                    <a:gd name="connsiteY35" fmla="*/ 101768 h 1151409"/>
                    <a:gd name="connsiteX36" fmla="*/ 73501 w 548944"/>
                    <a:gd name="connsiteY36" fmla="*/ 116504 h 1151409"/>
                    <a:gd name="connsiteX37" fmla="*/ 73501 w 548944"/>
                    <a:gd name="connsiteY37" fmla="*/ 121416 h 1151409"/>
                    <a:gd name="connsiteX38" fmla="*/ 68589 w 548944"/>
                    <a:gd name="connsiteY38" fmla="*/ 172991 h 1151409"/>
                    <a:gd name="connsiteX39" fmla="*/ 58766 w 548944"/>
                    <a:gd name="connsiteY39" fmla="*/ 187726 h 1151409"/>
                    <a:gd name="connsiteX40" fmla="*/ 56310 w 548944"/>
                    <a:gd name="connsiteY40" fmla="*/ 200006 h 1151409"/>
                    <a:gd name="connsiteX41" fmla="*/ 63678 w 548944"/>
                    <a:gd name="connsiteY41" fmla="*/ 222110 h 1151409"/>
                    <a:gd name="connsiteX42" fmla="*/ 61222 w 548944"/>
                    <a:gd name="connsiteY42" fmla="*/ 224565 h 1151409"/>
                    <a:gd name="connsiteX43" fmla="*/ 53854 w 548944"/>
                    <a:gd name="connsiteY43" fmla="*/ 246669 h 1151409"/>
                    <a:gd name="connsiteX44" fmla="*/ 44030 w 548944"/>
                    <a:gd name="connsiteY44" fmla="*/ 276140 h 1151409"/>
                    <a:gd name="connsiteX45" fmla="*/ 31750 w 548944"/>
                    <a:gd name="connsiteY45" fmla="*/ 330171 h 1151409"/>
                    <a:gd name="connsiteX46" fmla="*/ 9647 w 548944"/>
                    <a:gd name="connsiteY46" fmla="*/ 448057 h 1151409"/>
                    <a:gd name="connsiteX47" fmla="*/ 4735 w 548944"/>
                    <a:gd name="connsiteY47" fmla="*/ 561030 h 1151409"/>
                    <a:gd name="connsiteX48" fmla="*/ 7191 w 548944"/>
                    <a:gd name="connsiteY48" fmla="*/ 565942 h 1151409"/>
                    <a:gd name="connsiteX49" fmla="*/ 14559 w 548944"/>
                    <a:gd name="connsiteY49" fmla="*/ 612605 h 1151409"/>
                    <a:gd name="connsiteX50" fmla="*/ 34206 w 548944"/>
                    <a:gd name="connsiteY50" fmla="*/ 696107 h 1151409"/>
                    <a:gd name="connsiteX51" fmla="*/ 61222 w 548944"/>
                    <a:gd name="connsiteY51" fmla="*/ 813992 h 1151409"/>
                    <a:gd name="connsiteX52" fmla="*/ 90693 w 548944"/>
                    <a:gd name="connsiteY52" fmla="*/ 958893 h 1151409"/>
                    <a:gd name="connsiteX53" fmla="*/ 107885 w 548944"/>
                    <a:gd name="connsiteY53" fmla="*/ 1027660 h 1151409"/>
                    <a:gd name="connsiteX54" fmla="*/ 115252 w 548944"/>
                    <a:gd name="connsiteY54" fmla="*/ 1066955 h 1151409"/>
                    <a:gd name="connsiteX55" fmla="*/ 132444 w 548944"/>
                    <a:gd name="connsiteY55" fmla="*/ 1062043 h 1151409"/>
                    <a:gd name="connsiteX56" fmla="*/ 186475 w 548944"/>
                    <a:gd name="connsiteY56" fmla="*/ 1054675 h 1151409"/>
                    <a:gd name="connsiteX57" fmla="*/ 272433 w 548944"/>
                    <a:gd name="connsiteY57" fmla="*/ 1062043 h 1151409"/>
                    <a:gd name="connsiteX58" fmla="*/ 284713 w 548944"/>
                    <a:gd name="connsiteY58" fmla="*/ 1059587 h 1151409"/>
                    <a:gd name="connsiteX59" fmla="*/ 287169 w 548944"/>
                    <a:gd name="connsiteY59" fmla="*/ 1042395 h 1151409"/>
                    <a:gd name="connsiteX60" fmla="*/ 279801 w 548944"/>
                    <a:gd name="connsiteY60" fmla="*/ 1017836 h 1151409"/>
                    <a:gd name="connsiteX61" fmla="*/ 272433 w 548944"/>
                    <a:gd name="connsiteY61" fmla="*/ 995732 h 1151409"/>
                    <a:gd name="connsiteX62" fmla="*/ 255241 w 548944"/>
                    <a:gd name="connsiteY62" fmla="*/ 858199 h 1151409"/>
                    <a:gd name="connsiteX63" fmla="*/ 235594 w 548944"/>
                    <a:gd name="connsiteY63" fmla="*/ 735402 h 1151409"/>
                    <a:gd name="connsiteX64" fmla="*/ 223314 w 548944"/>
                    <a:gd name="connsiteY64" fmla="*/ 683827 h 1151409"/>
                    <a:gd name="connsiteX65" fmla="*/ 215946 w 548944"/>
                    <a:gd name="connsiteY65" fmla="*/ 656812 h 1151409"/>
                    <a:gd name="connsiteX66" fmla="*/ 215946 w 548944"/>
                    <a:gd name="connsiteY66" fmla="*/ 654356 h 1151409"/>
                    <a:gd name="connsiteX67" fmla="*/ 213490 w 548944"/>
                    <a:gd name="connsiteY67" fmla="*/ 661724 h 1151409"/>
                    <a:gd name="connsiteX68" fmla="*/ 211034 w 548944"/>
                    <a:gd name="connsiteY68" fmla="*/ 666636 h 1151409"/>
                    <a:gd name="connsiteX69" fmla="*/ 215946 w 548944"/>
                    <a:gd name="connsiteY69" fmla="*/ 646988 h 1151409"/>
                    <a:gd name="connsiteX70" fmla="*/ 218402 w 548944"/>
                    <a:gd name="connsiteY70" fmla="*/ 639620 h 1151409"/>
                    <a:gd name="connsiteX71" fmla="*/ 211034 w 548944"/>
                    <a:gd name="connsiteY71" fmla="*/ 619973 h 1151409"/>
                    <a:gd name="connsiteX72" fmla="*/ 206122 w 548944"/>
                    <a:gd name="connsiteY72" fmla="*/ 602781 h 1151409"/>
                    <a:gd name="connsiteX73" fmla="*/ 228226 w 548944"/>
                    <a:gd name="connsiteY73" fmla="*/ 516823 h 1151409"/>
                    <a:gd name="connsiteX74" fmla="*/ 282257 w 548944"/>
                    <a:gd name="connsiteY74" fmla="*/ 364554 h 1151409"/>
                    <a:gd name="connsiteX75" fmla="*/ 282257 w 548944"/>
                    <a:gd name="connsiteY75" fmla="*/ 364554 h 1151409"/>
                    <a:gd name="connsiteX76" fmla="*/ 277345 w 548944"/>
                    <a:gd name="connsiteY76" fmla="*/ 327715 h 1151409"/>
                    <a:gd name="connsiteX77" fmla="*/ 252785 w 548944"/>
                    <a:gd name="connsiteY77" fmla="*/ 290876 h 1151409"/>
                    <a:gd name="connsiteX78" fmla="*/ 208578 w 548944"/>
                    <a:gd name="connsiteY78" fmla="*/ 258949 h 1151409"/>
                    <a:gd name="connsiteX79" fmla="*/ 245418 w 548944"/>
                    <a:gd name="connsiteY79" fmla="*/ 278596 h 1151409"/>
                    <a:gd name="connsiteX80" fmla="*/ 260153 w 548944"/>
                    <a:gd name="connsiteY80" fmla="*/ 290876 h 1151409"/>
                    <a:gd name="connsiteX81" fmla="*/ 279801 w 548944"/>
                    <a:gd name="connsiteY81" fmla="*/ 315436 h 1151409"/>
                    <a:gd name="connsiteX82" fmla="*/ 284713 w 548944"/>
                    <a:gd name="connsiteY82" fmla="*/ 349819 h 1151409"/>
                    <a:gd name="connsiteX83" fmla="*/ 296992 w 548944"/>
                    <a:gd name="connsiteY83" fmla="*/ 445601 h 1151409"/>
                    <a:gd name="connsiteX84" fmla="*/ 311728 w 548944"/>
                    <a:gd name="connsiteY84" fmla="*/ 509455 h 1151409"/>
                    <a:gd name="connsiteX85" fmla="*/ 316640 w 548944"/>
                    <a:gd name="connsiteY85" fmla="*/ 536471 h 1151409"/>
                    <a:gd name="connsiteX86" fmla="*/ 328920 w 548944"/>
                    <a:gd name="connsiteY86" fmla="*/ 585590 h 1151409"/>
                    <a:gd name="connsiteX87" fmla="*/ 351023 w 548944"/>
                    <a:gd name="connsiteY87" fmla="*/ 661724 h 1151409"/>
                    <a:gd name="connsiteX88" fmla="*/ 375583 w 548944"/>
                    <a:gd name="connsiteY88" fmla="*/ 735402 h 1151409"/>
                    <a:gd name="connsiteX89" fmla="*/ 385407 w 548944"/>
                    <a:gd name="connsiteY89" fmla="*/ 774697 h 1151409"/>
                    <a:gd name="connsiteX90" fmla="*/ 390318 w 548944"/>
                    <a:gd name="connsiteY90" fmla="*/ 804169 h 1151409"/>
                    <a:gd name="connsiteX91" fmla="*/ 353479 w 548944"/>
                    <a:gd name="connsiteY91" fmla="*/ 705931 h 1151409"/>
                    <a:gd name="connsiteX92" fmla="*/ 368215 w 548944"/>
                    <a:gd name="connsiteY92" fmla="*/ 880303 h 1151409"/>
                    <a:gd name="connsiteX93" fmla="*/ 375583 w 548944"/>
                    <a:gd name="connsiteY93" fmla="*/ 998188 h 1151409"/>
                    <a:gd name="connsiteX94" fmla="*/ 375583 w 548944"/>
                    <a:gd name="connsiteY94" fmla="*/ 1008012 h 1151409"/>
                    <a:gd name="connsiteX95" fmla="*/ 375583 w 548944"/>
                    <a:gd name="connsiteY95" fmla="*/ 1010468 h 1151409"/>
                    <a:gd name="connsiteX96" fmla="*/ 378039 w 548944"/>
                    <a:gd name="connsiteY96" fmla="*/ 1069411 h 1151409"/>
                    <a:gd name="connsiteX97" fmla="*/ 368215 w 548944"/>
                    <a:gd name="connsiteY97" fmla="*/ 1118530 h 1151409"/>
                    <a:gd name="connsiteX98" fmla="*/ 375583 w 548944"/>
                    <a:gd name="connsiteY98" fmla="*/ 1125898 h 1151409"/>
                    <a:gd name="connsiteX99" fmla="*/ 378039 w 548944"/>
                    <a:gd name="connsiteY99" fmla="*/ 1125898 h 1151409"/>
                    <a:gd name="connsiteX100" fmla="*/ 382951 w 548944"/>
                    <a:gd name="connsiteY100" fmla="*/ 1123442 h 1151409"/>
                    <a:gd name="connsiteX101" fmla="*/ 400142 w 548944"/>
                    <a:gd name="connsiteY101" fmla="*/ 1120986 h 1151409"/>
                    <a:gd name="connsiteX102" fmla="*/ 459085 w 548944"/>
                    <a:gd name="connsiteY102" fmla="*/ 1123442 h 1151409"/>
                    <a:gd name="connsiteX103" fmla="*/ 530307 w 548944"/>
                    <a:gd name="connsiteY103" fmla="*/ 1150457 h 1151409"/>
                    <a:gd name="connsiteX104" fmla="*/ 537675 w 548944"/>
                    <a:gd name="connsiteY104" fmla="*/ 1064499 h 1151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</a:cxnLst>
                  <a:rect l="l" t="t" r="r" b="b"/>
                  <a:pathLst>
                    <a:path w="548944" h="1151409">
                      <a:moveTo>
                        <a:pt x="537675" y="1064499"/>
                      </a:moveTo>
                      <a:cubicBezTo>
                        <a:pt x="537675" y="1062043"/>
                        <a:pt x="537675" y="1062043"/>
                        <a:pt x="537675" y="1059587"/>
                      </a:cubicBezTo>
                      <a:cubicBezTo>
                        <a:pt x="537675" y="1052219"/>
                        <a:pt x="537675" y="1042395"/>
                        <a:pt x="537675" y="1035027"/>
                      </a:cubicBezTo>
                      <a:cubicBezTo>
                        <a:pt x="540131" y="978541"/>
                        <a:pt x="547499" y="922054"/>
                        <a:pt x="545043" y="865567"/>
                      </a:cubicBezTo>
                      <a:cubicBezTo>
                        <a:pt x="545043" y="865567"/>
                        <a:pt x="545043" y="865567"/>
                        <a:pt x="545043" y="865567"/>
                      </a:cubicBezTo>
                      <a:cubicBezTo>
                        <a:pt x="545043" y="848376"/>
                        <a:pt x="547499" y="833640"/>
                        <a:pt x="547499" y="816448"/>
                      </a:cubicBezTo>
                      <a:cubicBezTo>
                        <a:pt x="547499" y="806625"/>
                        <a:pt x="542587" y="725578"/>
                        <a:pt x="540131" y="696107"/>
                      </a:cubicBezTo>
                      <a:cubicBezTo>
                        <a:pt x="535219" y="705931"/>
                        <a:pt x="530307" y="715755"/>
                        <a:pt x="525395" y="725578"/>
                      </a:cubicBezTo>
                      <a:cubicBezTo>
                        <a:pt x="527851" y="715755"/>
                        <a:pt x="530307" y="705931"/>
                        <a:pt x="532763" y="698563"/>
                      </a:cubicBezTo>
                      <a:cubicBezTo>
                        <a:pt x="535219" y="693651"/>
                        <a:pt x="537675" y="688739"/>
                        <a:pt x="537675" y="686283"/>
                      </a:cubicBezTo>
                      <a:cubicBezTo>
                        <a:pt x="542587" y="676459"/>
                        <a:pt x="545043" y="664180"/>
                        <a:pt x="540131" y="651900"/>
                      </a:cubicBezTo>
                      <a:cubicBezTo>
                        <a:pt x="537675" y="649444"/>
                        <a:pt x="535219" y="644532"/>
                        <a:pt x="535219" y="642076"/>
                      </a:cubicBezTo>
                      <a:cubicBezTo>
                        <a:pt x="530307" y="622429"/>
                        <a:pt x="537675" y="602781"/>
                        <a:pt x="540131" y="580678"/>
                      </a:cubicBezTo>
                      <a:cubicBezTo>
                        <a:pt x="545043" y="524191"/>
                        <a:pt x="547499" y="467704"/>
                        <a:pt x="547499" y="411217"/>
                      </a:cubicBezTo>
                      <a:cubicBezTo>
                        <a:pt x="545043" y="320347"/>
                        <a:pt x="547499" y="229477"/>
                        <a:pt x="542587" y="138607"/>
                      </a:cubicBezTo>
                      <a:cubicBezTo>
                        <a:pt x="542587" y="133696"/>
                        <a:pt x="542587" y="128784"/>
                        <a:pt x="540131" y="123872"/>
                      </a:cubicBezTo>
                      <a:cubicBezTo>
                        <a:pt x="540131" y="104224"/>
                        <a:pt x="537675" y="84577"/>
                        <a:pt x="535219" y="64929"/>
                      </a:cubicBezTo>
                      <a:cubicBezTo>
                        <a:pt x="535219" y="64929"/>
                        <a:pt x="535219" y="64929"/>
                        <a:pt x="535219" y="67385"/>
                      </a:cubicBezTo>
                      <a:cubicBezTo>
                        <a:pt x="535219" y="64929"/>
                        <a:pt x="535219" y="62473"/>
                        <a:pt x="532763" y="60017"/>
                      </a:cubicBezTo>
                      <a:cubicBezTo>
                        <a:pt x="530307" y="42826"/>
                        <a:pt x="525395" y="25634"/>
                        <a:pt x="522939" y="5986"/>
                      </a:cubicBezTo>
                      <a:cubicBezTo>
                        <a:pt x="510660" y="-11205"/>
                        <a:pt x="471365" y="13354"/>
                        <a:pt x="456629" y="20722"/>
                      </a:cubicBezTo>
                      <a:cubicBezTo>
                        <a:pt x="439437" y="28090"/>
                        <a:pt x="422246" y="35458"/>
                        <a:pt x="402598" y="40370"/>
                      </a:cubicBezTo>
                      <a:cubicBezTo>
                        <a:pt x="360847" y="50193"/>
                        <a:pt x="321552" y="60017"/>
                        <a:pt x="279801" y="60017"/>
                      </a:cubicBezTo>
                      <a:cubicBezTo>
                        <a:pt x="240506" y="60017"/>
                        <a:pt x="201211" y="62473"/>
                        <a:pt x="164371" y="52649"/>
                      </a:cubicBezTo>
                      <a:cubicBezTo>
                        <a:pt x="144724" y="47737"/>
                        <a:pt x="125076" y="45282"/>
                        <a:pt x="105429" y="40370"/>
                      </a:cubicBezTo>
                      <a:cubicBezTo>
                        <a:pt x="102973" y="40370"/>
                        <a:pt x="93149" y="33002"/>
                        <a:pt x="88237" y="33002"/>
                      </a:cubicBezTo>
                      <a:cubicBezTo>
                        <a:pt x="88237" y="35458"/>
                        <a:pt x="85781" y="40370"/>
                        <a:pt x="85781" y="42826"/>
                      </a:cubicBezTo>
                      <a:cubicBezTo>
                        <a:pt x="85781" y="42826"/>
                        <a:pt x="83325" y="45282"/>
                        <a:pt x="83325" y="45282"/>
                      </a:cubicBezTo>
                      <a:cubicBezTo>
                        <a:pt x="80869" y="55105"/>
                        <a:pt x="80869" y="62473"/>
                        <a:pt x="78413" y="72297"/>
                      </a:cubicBezTo>
                      <a:cubicBezTo>
                        <a:pt x="78413" y="74753"/>
                        <a:pt x="78413" y="77209"/>
                        <a:pt x="75957" y="79665"/>
                      </a:cubicBezTo>
                      <a:lnTo>
                        <a:pt x="75957" y="79665"/>
                      </a:lnTo>
                      <a:cubicBezTo>
                        <a:pt x="75957" y="79665"/>
                        <a:pt x="75957" y="79665"/>
                        <a:pt x="75957" y="79665"/>
                      </a:cubicBezTo>
                      <a:cubicBezTo>
                        <a:pt x="75957" y="79665"/>
                        <a:pt x="75957" y="79665"/>
                        <a:pt x="75957" y="79665"/>
                      </a:cubicBezTo>
                      <a:cubicBezTo>
                        <a:pt x="75957" y="82121"/>
                        <a:pt x="75957" y="84577"/>
                        <a:pt x="75957" y="87033"/>
                      </a:cubicBezTo>
                      <a:cubicBezTo>
                        <a:pt x="75957" y="87033"/>
                        <a:pt x="75957" y="87033"/>
                        <a:pt x="75957" y="89488"/>
                      </a:cubicBezTo>
                      <a:cubicBezTo>
                        <a:pt x="75957" y="94400"/>
                        <a:pt x="75957" y="96856"/>
                        <a:pt x="75957" y="101768"/>
                      </a:cubicBezTo>
                      <a:cubicBezTo>
                        <a:pt x="75957" y="106680"/>
                        <a:pt x="75957" y="111592"/>
                        <a:pt x="73501" y="116504"/>
                      </a:cubicBezTo>
                      <a:cubicBezTo>
                        <a:pt x="73501" y="118960"/>
                        <a:pt x="73501" y="121416"/>
                        <a:pt x="73501" y="121416"/>
                      </a:cubicBezTo>
                      <a:cubicBezTo>
                        <a:pt x="71045" y="138607"/>
                        <a:pt x="71045" y="155799"/>
                        <a:pt x="68589" y="172991"/>
                      </a:cubicBezTo>
                      <a:cubicBezTo>
                        <a:pt x="68589" y="177903"/>
                        <a:pt x="63678" y="182814"/>
                        <a:pt x="58766" y="187726"/>
                      </a:cubicBezTo>
                      <a:cubicBezTo>
                        <a:pt x="53854" y="192638"/>
                        <a:pt x="53854" y="197550"/>
                        <a:pt x="56310" y="200006"/>
                      </a:cubicBezTo>
                      <a:cubicBezTo>
                        <a:pt x="56310" y="207374"/>
                        <a:pt x="58766" y="217198"/>
                        <a:pt x="63678" y="222110"/>
                      </a:cubicBezTo>
                      <a:cubicBezTo>
                        <a:pt x="63678" y="222110"/>
                        <a:pt x="61222" y="224565"/>
                        <a:pt x="61222" y="224565"/>
                      </a:cubicBezTo>
                      <a:cubicBezTo>
                        <a:pt x="58766" y="227022"/>
                        <a:pt x="53854" y="244213"/>
                        <a:pt x="53854" y="246669"/>
                      </a:cubicBezTo>
                      <a:cubicBezTo>
                        <a:pt x="51398" y="256493"/>
                        <a:pt x="48942" y="266317"/>
                        <a:pt x="44030" y="276140"/>
                      </a:cubicBezTo>
                      <a:cubicBezTo>
                        <a:pt x="39118" y="293332"/>
                        <a:pt x="34206" y="312980"/>
                        <a:pt x="31750" y="330171"/>
                      </a:cubicBezTo>
                      <a:cubicBezTo>
                        <a:pt x="24382" y="369466"/>
                        <a:pt x="17015" y="408761"/>
                        <a:pt x="9647" y="448057"/>
                      </a:cubicBezTo>
                      <a:cubicBezTo>
                        <a:pt x="2279" y="484896"/>
                        <a:pt x="-5089" y="526647"/>
                        <a:pt x="4735" y="561030"/>
                      </a:cubicBezTo>
                      <a:cubicBezTo>
                        <a:pt x="4735" y="563486"/>
                        <a:pt x="4735" y="565942"/>
                        <a:pt x="7191" y="565942"/>
                      </a:cubicBezTo>
                      <a:cubicBezTo>
                        <a:pt x="9647" y="580678"/>
                        <a:pt x="12103" y="597869"/>
                        <a:pt x="14559" y="612605"/>
                      </a:cubicBezTo>
                      <a:cubicBezTo>
                        <a:pt x="19471" y="642076"/>
                        <a:pt x="24382" y="669092"/>
                        <a:pt x="34206" y="696107"/>
                      </a:cubicBezTo>
                      <a:cubicBezTo>
                        <a:pt x="44030" y="735402"/>
                        <a:pt x="53854" y="774697"/>
                        <a:pt x="61222" y="813992"/>
                      </a:cubicBezTo>
                      <a:cubicBezTo>
                        <a:pt x="71045" y="863111"/>
                        <a:pt x="80869" y="909774"/>
                        <a:pt x="90693" y="958893"/>
                      </a:cubicBezTo>
                      <a:cubicBezTo>
                        <a:pt x="95605" y="980997"/>
                        <a:pt x="100517" y="1005556"/>
                        <a:pt x="107885" y="1027660"/>
                      </a:cubicBezTo>
                      <a:cubicBezTo>
                        <a:pt x="112796" y="1042395"/>
                        <a:pt x="105429" y="1054675"/>
                        <a:pt x="115252" y="1066955"/>
                      </a:cubicBezTo>
                      <a:cubicBezTo>
                        <a:pt x="122620" y="1071867"/>
                        <a:pt x="125076" y="1064499"/>
                        <a:pt x="132444" y="1062043"/>
                      </a:cubicBezTo>
                      <a:cubicBezTo>
                        <a:pt x="149636" y="1054675"/>
                        <a:pt x="166827" y="1054675"/>
                        <a:pt x="186475" y="1054675"/>
                      </a:cubicBezTo>
                      <a:cubicBezTo>
                        <a:pt x="213490" y="1057131"/>
                        <a:pt x="245418" y="1066955"/>
                        <a:pt x="272433" y="1062043"/>
                      </a:cubicBezTo>
                      <a:cubicBezTo>
                        <a:pt x="277345" y="1062043"/>
                        <a:pt x="282257" y="1059587"/>
                        <a:pt x="284713" y="1059587"/>
                      </a:cubicBezTo>
                      <a:cubicBezTo>
                        <a:pt x="284713" y="1054675"/>
                        <a:pt x="287169" y="1047307"/>
                        <a:pt x="287169" y="1042395"/>
                      </a:cubicBezTo>
                      <a:cubicBezTo>
                        <a:pt x="287169" y="1032572"/>
                        <a:pt x="284713" y="1027660"/>
                        <a:pt x="279801" y="1017836"/>
                      </a:cubicBezTo>
                      <a:cubicBezTo>
                        <a:pt x="279801" y="1015380"/>
                        <a:pt x="272433" y="998188"/>
                        <a:pt x="272433" y="995732"/>
                      </a:cubicBezTo>
                      <a:cubicBezTo>
                        <a:pt x="269977" y="983453"/>
                        <a:pt x="260153" y="897495"/>
                        <a:pt x="255241" y="858199"/>
                      </a:cubicBezTo>
                      <a:cubicBezTo>
                        <a:pt x="250329" y="816448"/>
                        <a:pt x="245418" y="774697"/>
                        <a:pt x="235594" y="735402"/>
                      </a:cubicBezTo>
                      <a:cubicBezTo>
                        <a:pt x="230682" y="718211"/>
                        <a:pt x="225770" y="701019"/>
                        <a:pt x="223314" y="683827"/>
                      </a:cubicBezTo>
                      <a:cubicBezTo>
                        <a:pt x="220858" y="674004"/>
                        <a:pt x="218402" y="664180"/>
                        <a:pt x="215946" y="656812"/>
                      </a:cubicBezTo>
                      <a:cubicBezTo>
                        <a:pt x="215946" y="656812"/>
                        <a:pt x="215946" y="656812"/>
                        <a:pt x="215946" y="654356"/>
                      </a:cubicBezTo>
                      <a:cubicBezTo>
                        <a:pt x="215946" y="656812"/>
                        <a:pt x="213490" y="659268"/>
                        <a:pt x="213490" y="661724"/>
                      </a:cubicBezTo>
                      <a:cubicBezTo>
                        <a:pt x="213490" y="661724"/>
                        <a:pt x="211034" y="664180"/>
                        <a:pt x="211034" y="666636"/>
                      </a:cubicBezTo>
                      <a:cubicBezTo>
                        <a:pt x="213490" y="659268"/>
                        <a:pt x="213490" y="654356"/>
                        <a:pt x="215946" y="646988"/>
                      </a:cubicBezTo>
                      <a:cubicBezTo>
                        <a:pt x="215946" y="644532"/>
                        <a:pt x="218402" y="642076"/>
                        <a:pt x="218402" y="639620"/>
                      </a:cubicBezTo>
                      <a:cubicBezTo>
                        <a:pt x="223314" y="627341"/>
                        <a:pt x="218402" y="627341"/>
                        <a:pt x="211034" y="619973"/>
                      </a:cubicBezTo>
                      <a:cubicBezTo>
                        <a:pt x="203667" y="615061"/>
                        <a:pt x="203667" y="612605"/>
                        <a:pt x="206122" y="602781"/>
                      </a:cubicBezTo>
                      <a:cubicBezTo>
                        <a:pt x="213490" y="573310"/>
                        <a:pt x="220858" y="546294"/>
                        <a:pt x="228226" y="516823"/>
                      </a:cubicBezTo>
                      <a:cubicBezTo>
                        <a:pt x="242962" y="465248"/>
                        <a:pt x="260153" y="413673"/>
                        <a:pt x="282257" y="364554"/>
                      </a:cubicBezTo>
                      <a:cubicBezTo>
                        <a:pt x="282257" y="364554"/>
                        <a:pt x="282257" y="364554"/>
                        <a:pt x="282257" y="364554"/>
                      </a:cubicBezTo>
                      <a:cubicBezTo>
                        <a:pt x="282257" y="352275"/>
                        <a:pt x="279801" y="339995"/>
                        <a:pt x="277345" y="327715"/>
                      </a:cubicBezTo>
                      <a:cubicBezTo>
                        <a:pt x="272433" y="312980"/>
                        <a:pt x="262609" y="300700"/>
                        <a:pt x="252785" y="290876"/>
                      </a:cubicBezTo>
                      <a:cubicBezTo>
                        <a:pt x="240506" y="276140"/>
                        <a:pt x="223314" y="268773"/>
                        <a:pt x="208578" y="258949"/>
                      </a:cubicBezTo>
                      <a:cubicBezTo>
                        <a:pt x="220858" y="263861"/>
                        <a:pt x="233138" y="271228"/>
                        <a:pt x="245418" y="278596"/>
                      </a:cubicBezTo>
                      <a:cubicBezTo>
                        <a:pt x="250329" y="283508"/>
                        <a:pt x="255241" y="285964"/>
                        <a:pt x="260153" y="290876"/>
                      </a:cubicBezTo>
                      <a:cubicBezTo>
                        <a:pt x="267521" y="298244"/>
                        <a:pt x="277345" y="305612"/>
                        <a:pt x="279801" y="315436"/>
                      </a:cubicBezTo>
                      <a:cubicBezTo>
                        <a:pt x="282257" y="325259"/>
                        <a:pt x="284713" y="337539"/>
                        <a:pt x="284713" y="349819"/>
                      </a:cubicBezTo>
                      <a:cubicBezTo>
                        <a:pt x="289625" y="381746"/>
                        <a:pt x="292081" y="413673"/>
                        <a:pt x="296992" y="445601"/>
                      </a:cubicBezTo>
                      <a:cubicBezTo>
                        <a:pt x="301904" y="467704"/>
                        <a:pt x="306816" y="487352"/>
                        <a:pt x="311728" y="509455"/>
                      </a:cubicBezTo>
                      <a:cubicBezTo>
                        <a:pt x="314184" y="519279"/>
                        <a:pt x="316640" y="526647"/>
                        <a:pt x="316640" y="536471"/>
                      </a:cubicBezTo>
                      <a:cubicBezTo>
                        <a:pt x="324008" y="551206"/>
                        <a:pt x="324008" y="570854"/>
                        <a:pt x="328920" y="585590"/>
                      </a:cubicBezTo>
                      <a:cubicBezTo>
                        <a:pt x="336288" y="610149"/>
                        <a:pt x="343655" y="634708"/>
                        <a:pt x="351023" y="661724"/>
                      </a:cubicBezTo>
                      <a:cubicBezTo>
                        <a:pt x="358391" y="686283"/>
                        <a:pt x="365759" y="710843"/>
                        <a:pt x="375583" y="735402"/>
                      </a:cubicBezTo>
                      <a:cubicBezTo>
                        <a:pt x="378039" y="747682"/>
                        <a:pt x="382951" y="762418"/>
                        <a:pt x="385407" y="774697"/>
                      </a:cubicBezTo>
                      <a:cubicBezTo>
                        <a:pt x="387862" y="784521"/>
                        <a:pt x="387862" y="794345"/>
                        <a:pt x="390318" y="804169"/>
                      </a:cubicBezTo>
                      <a:cubicBezTo>
                        <a:pt x="378039" y="772241"/>
                        <a:pt x="365759" y="737858"/>
                        <a:pt x="353479" y="705931"/>
                      </a:cubicBezTo>
                      <a:cubicBezTo>
                        <a:pt x="360847" y="764873"/>
                        <a:pt x="363303" y="823816"/>
                        <a:pt x="368215" y="880303"/>
                      </a:cubicBezTo>
                      <a:cubicBezTo>
                        <a:pt x="373127" y="919598"/>
                        <a:pt x="373127" y="958893"/>
                        <a:pt x="375583" y="998188"/>
                      </a:cubicBezTo>
                      <a:cubicBezTo>
                        <a:pt x="375583" y="1000644"/>
                        <a:pt x="375583" y="1005556"/>
                        <a:pt x="375583" y="1008012"/>
                      </a:cubicBezTo>
                      <a:cubicBezTo>
                        <a:pt x="375583" y="1008012"/>
                        <a:pt x="375583" y="1008012"/>
                        <a:pt x="375583" y="1010468"/>
                      </a:cubicBezTo>
                      <a:cubicBezTo>
                        <a:pt x="378039" y="1030116"/>
                        <a:pt x="375583" y="1049763"/>
                        <a:pt x="378039" y="1069411"/>
                      </a:cubicBezTo>
                      <a:cubicBezTo>
                        <a:pt x="380495" y="1086602"/>
                        <a:pt x="365759" y="1101338"/>
                        <a:pt x="368215" y="1118530"/>
                      </a:cubicBezTo>
                      <a:cubicBezTo>
                        <a:pt x="368215" y="1123442"/>
                        <a:pt x="370671" y="1123442"/>
                        <a:pt x="375583" y="1125898"/>
                      </a:cubicBezTo>
                      <a:cubicBezTo>
                        <a:pt x="375583" y="1125898"/>
                        <a:pt x="378039" y="1125898"/>
                        <a:pt x="378039" y="1125898"/>
                      </a:cubicBezTo>
                      <a:cubicBezTo>
                        <a:pt x="380495" y="1125898"/>
                        <a:pt x="380495" y="1125898"/>
                        <a:pt x="382951" y="1123442"/>
                      </a:cubicBezTo>
                      <a:cubicBezTo>
                        <a:pt x="387862" y="1123442"/>
                        <a:pt x="392774" y="1120986"/>
                        <a:pt x="400142" y="1120986"/>
                      </a:cubicBezTo>
                      <a:cubicBezTo>
                        <a:pt x="419790" y="1116074"/>
                        <a:pt x="436981" y="1116074"/>
                        <a:pt x="459085" y="1123442"/>
                      </a:cubicBezTo>
                      <a:cubicBezTo>
                        <a:pt x="483644" y="1130809"/>
                        <a:pt x="505748" y="1140633"/>
                        <a:pt x="530307" y="1150457"/>
                      </a:cubicBezTo>
                      <a:cubicBezTo>
                        <a:pt x="562235" y="1160281"/>
                        <a:pt x="545043" y="1091514"/>
                        <a:pt x="537675" y="1064499"/>
                      </a:cubicBezTo>
                      <a:close/>
                    </a:path>
                  </a:pathLst>
                </a:custGeom>
                <a:solidFill>
                  <a:srgbClr val="AD8A66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1" name="Freeform: Shape 4100">
                  <a:extLst>
                    <a:ext uri="{FF2B5EF4-FFF2-40B4-BE49-F238E27FC236}">
                      <a16:creationId xmlns:a16="http://schemas.microsoft.com/office/drawing/2014/main" id="{80B92391-8E20-4B31-9055-05E66A9F5126}"/>
                    </a:ext>
                  </a:extLst>
                </p:cNvPr>
                <p:cNvSpPr/>
                <p:nvPr/>
              </p:nvSpPr>
              <p:spPr>
                <a:xfrm>
                  <a:off x="5459443" y="5718505"/>
                  <a:ext cx="111221" cy="763798"/>
                </a:xfrm>
                <a:custGeom>
                  <a:avLst/>
                  <a:gdLst>
                    <a:gd name="connsiteX0" fmla="*/ 105346 w 111221"/>
                    <a:gd name="connsiteY0" fmla="*/ 719592 h 763798"/>
                    <a:gd name="connsiteX1" fmla="*/ 97979 w 111221"/>
                    <a:gd name="connsiteY1" fmla="*/ 697488 h 763798"/>
                    <a:gd name="connsiteX2" fmla="*/ 80787 w 111221"/>
                    <a:gd name="connsiteY2" fmla="*/ 559955 h 763798"/>
                    <a:gd name="connsiteX3" fmla="*/ 61139 w 111221"/>
                    <a:gd name="connsiteY3" fmla="*/ 437158 h 763798"/>
                    <a:gd name="connsiteX4" fmla="*/ 48860 w 111221"/>
                    <a:gd name="connsiteY4" fmla="*/ 385583 h 763798"/>
                    <a:gd name="connsiteX5" fmla="*/ 41492 w 111221"/>
                    <a:gd name="connsiteY5" fmla="*/ 358568 h 763798"/>
                    <a:gd name="connsiteX6" fmla="*/ 41492 w 111221"/>
                    <a:gd name="connsiteY6" fmla="*/ 356112 h 763798"/>
                    <a:gd name="connsiteX7" fmla="*/ 39036 w 111221"/>
                    <a:gd name="connsiteY7" fmla="*/ 363480 h 763798"/>
                    <a:gd name="connsiteX8" fmla="*/ 36580 w 111221"/>
                    <a:gd name="connsiteY8" fmla="*/ 368392 h 763798"/>
                    <a:gd name="connsiteX9" fmla="*/ 41492 w 111221"/>
                    <a:gd name="connsiteY9" fmla="*/ 348744 h 763798"/>
                    <a:gd name="connsiteX10" fmla="*/ 43948 w 111221"/>
                    <a:gd name="connsiteY10" fmla="*/ 341376 h 763798"/>
                    <a:gd name="connsiteX11" fmla="*/ 36580 w 111221"/>
                    <a:gd name="connsiteY11" fmla="*/ 321729 h 763798"/>
                    <a:gd name="connsiteX12" fmla="*/ 31668 w 111221"/>
                    <a:gd name="connsiteY12" fmla="*/ 304537 h 763798"/>
                    <a:gd name="connsiteX13" fmla="*/ 53772 w 111221"/>
                    <a:gd name="connsiteY13" fmla="*/ 218579 h 763798"/>
                    <a:gd name="connsiteX14" fmla="*/ 107802 w 111221"/>
                    <a:gd name="connsiteY14" fmla="*/ 66310 h 763798"/>
                    <a:gd name="connsiteX15" fmla="*/ 107802 w 111221"/>
                    <a:gd name="connsiteY15" fmla="*/ 66310 h 763798"/>
                    <a:gd name="connsiteX16" fmla="*/ 102890 w 111221"/>
                    <a:gd name="connsiteY16" fmla="*/ 29471 h 763798"/>
                    <a:gd name="connsiteX17" fmla="*/ 83243 w 111221"/>
                    <a:gd name="connsiteY17" fmla="*/ 0 h 763798"/>
                    <a:gd name="connsiteX18" fmla="*/ 83243 w 111221"/>
                    <a:gd name="connsiteY18" fmla="*/ 71222 h 763798"/>
                    <a:gd name="connsiteX19" fmla="*/ 39036 w 111221"/>
                    <a:gd name="connsiteY19" fmla="*/ 198932 h 763798"/>
                    <a:gd name="connsiteX20" fmla="*/ 2197 w 111221"/>
                    <a:gd name="connsiteY20" fmla="*/ 316817 h 763798"/>
                    <a:gd name="connsiteX21" fmla="*/ 7109 w 111221"/>
                    <a:gd name="connsiteY21" fmla="*/ 336464 h 763798"/>
                    <a:gd name="connsiteX22" fmla="*/ 12020 w 111221"/>
                    <a:gd name="connsiteY22" fmla="*/ 341376 h 763798"/>
                    <a:gd name="connsiteX23" fmla="*/ 12020 w 111221"/>
                    <a:gd name="connsiteY23" fmla="*/ 368392 h 763798"/>
                    <a:gd name="connsiteX24" fmla="*/ 16932 w 111221"/>
                    <a:gd name="connsiteY24" fmla="*/ 402775 h 763798"/>
                    <a:gd name="connsiteX25" fmla="*/ 26756 w 111221"/>
                    <a:gd name="connsiteY25" fmla="*/ 417511 h 763798"/>
                    <a:gd name="connsiteX26" fmla="*/ 39036 w 111221"/>
                    <a:gd name="connsiteY26" fmla="*/ 466630 h 763798"/>
                    <a:gd name="connsiteX27" fmla="*/ 58683 w 111221"/>
                    <a:gd name="connsiteY27" fmla="*/ 591883 h 763798"/>
                    <a:gd name="connsiteX28" fmla="*/ 68507 w 111221"/>
                    <a:gd name="connsiteY28" fmla="*/ 670473 h 763798"/>
                    <a:gd name="connsiteX29" fmla="*/ 78331 w 111221"/>
                    <a:gd name="connsiteY29" fmla="*/ 726960 h 763798"/>
                    <a:gd name="connsiteX30" fmla="*/ 100435 w 111221"/>
                    <a:gd name="connsiteY30" fmla="*/ 763799 h 763798"/>
                    <a:gd name="connsiteX31" fmla="*/ 107802 w 111221"/>
                    <a:gd name="connsiteY31" fmla="*/ 761343 h 763798"/>
                    <a:gd name="connsiteX32" fmla="*/ 110258 w 111221"/>
                    <a:gd name="connsiteY32" fmla="*/ 744151 h 763798"/>
                    <a:gd name="connsiteX33" fmla="*/ 105346 w 111221"/>
                    <a:gd name="connsiteY33" fmla="*/ 719592 h 763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11221" h="763798">
                      <a:moveTo>
                        <a:pt x="105346" y="719592"/>
                      </a:moveTo>
                      <a:cubicBezTo>
                        <a:pt x="105346" y="717136"/>
                        <a:pt x="97979" y="699944"/>
                        <a:pt x="97979" y="697488"/>
                      </a:cubicBezTo>
                      <a:cubicBezTo>
                        <a:pt x="95523" y="685209"/>
                        <a:pt x="85699" y="599251"/>
                        <a:pt x="80787" y="559955"/>
                      </a:cubicBezTo>
                      <a:cubicBezTo>
                        <a:pt x="75875" y="518204"/>
                        <a:pt x="70963" y="476453"/>
                        <a:pt x="61139" y="437158"/>
                      </a:cubicBezTo>
                      <a:cubicBezTo>
                        <a:pt x="56227" y="419967"/>
                        <a:pt x="51316" y="402775"/>
                        <a:pt x="48860" y="385583"/>
                      </a:cubicBezTo>
                      <a:cubicBezTo>
                        <a:pt x="46404" y="375760"/>
                        <a:pt x="43948" y="365936"/>
                        <a:pt x="41492" y="358568"/>
                      </a:cubicBezTo>
                      <a:cubicBezTo>
                        <a:pt x="41492" y="358568"/>
                        <a:pt x="41492" y="358568"/>
                        <a:pt x="41492" y="356112"/>
                      </a:cubicBezTo>
                      <a:cubicBezTo>
                        <a:pt x="41492" y="358568"/>
                        <a:pt x="39036" y="361024"/>
                        <a:pt x="39036" y="363480"/>
                      </a:cubicBezTo>
                      <a:cubicBezTo>
                        <a:pt x="39036" y="363480"/>
                        <a:pt x="36580" y="365936"/>
                        <a:pt x="36580" y="368392"/>
                      </a:cubicBezTo>
                      <a:cubicBezTo>
                        <a:pt x="39036" y="361024"/>
                        <a:pt x="39036" y="356112"/>
                        <a:pt x="41492" y="348744"/>
                      </a:cubicBezTo>
                      <a:cubicBezTo>
                        <a:pt x="41492" y="346288"/>
                        <a:pt x="43948" y="343832"/>
                        <a:pt x="43948" y="341376"/>
                      </a:cubicBezTo>
                      <a:cubicBezTo>
                        <a:pt x="48860" y="329097"/>
                        <a:pt x="43948" y="329097"/>
                        <a:pt x="36580" y="321729"/>
                      </a:cubicBezTo>
                      <a:cubicBezTo>
                        <a:pt x="29212" y="316817"/>
                        <a:pt x="29212" y="314361"/>
                        <a:pt x="31668" y="304537"/>
                      </a:cubicBezTo>
                      <a:cubicBezTo>
                        <a:pt x="39036" y="275066"/>
                        <a:pt x="46404" y="248050"/>
                        <a:pt x="53772" y="218579"/>
                      </a:cubicBezTo>
                      <a:cubicBezTo>
                        <a:pt x="68507" y="167004"/>
                        <a:pt x="85699" y="115429"/>
                        <a:pt x="107802" y="66310"/>
                      </a:cubicBezTo>
                      <a:cubicBezTo>
                        <a:pt x="107802" y="66310"/>
                        <a:pt x="107802" y="66310"/>
                        <a:pt x="107802" y="66310"/>
                      </a:cubicBezTo>
                      <a:cubicBezTo>
                        <a:pt x="107802" y="54031"/>
                        <a:pt x="105346" y="41751"/>
                        <a:pt x="102890" y="29471"/>
                      </a:cubicBezTo>
                      <a:cubicBezTo>
                        <a:pt x="100435" y="17192"/>
                        <a:pt x="90611" y="7368"/>
                        <a:pt x="83243" y="0"/>
                      </a:cubicBezTo>
                      <a:cubicBezTo>
                        <a:pt x="90611" y="22103"/>
                        <a:pt x="93067" y="46663"/>
                        <a:pt x="83243" y="71222"/>
                      </a:cubicBezTo>
                      <a:cubicBezTo>
                        <a:pt x="68507" y="112973"/>
                        <a:pt x="53772" y="157180"/>
                        <a:pt x="39036" y="198932"/>
                      </a:cubicBezTo>
                      <a:cubicBezTo>
                        <a:pt x="26756" y="238227"/>
                        <a:pt x="14476" y="277522"/>
                        <a:pt x="2197" y="316817"/>
                      </a:cubicBezTo>
                      <a:cubicBezTo>
                        <a:pt x="-259" y="324185"/>
                        <a:pt x="-2715" y="334009"/>
                        <a:pt x="7109" y="336464"/>
                      </a:cubicBezTo>
                      <a:cubicBezTo>
                        <a:pt x="9564" y="336464"/>
                        <a:pt x="12020" y="338920"/>
                        <a:pt x="12020" y="341376"/>
                      </a:cubicBezTo>
                      <a:cubicBezTo>
                        <a:pt x="16932" y="351200"/>
                        <a:pt x="14476" y="361024"/>
                        <a:pt x="12020" y="368392"/>
                      </a:cubicBezTo>
                      <a:cubicBezTo>
                        <a:pt x="7109" y="383127"/>
                        <a:pt x="4653" y="392951"/>
                        <a:pt x="16932" y="402775"/>
                      </a:cubicBezTo>
                      <a:cubicBezTo>
                        <a:pt x="21844" y="407687"/>
                        <a:pt x="24300" y="410143"/>
                        <a:pt x="26756" y="417511"/>
                      </a:cubicBezTo>
                      <a:cubicBezTo>
                        <a:pt x="34124" y="432246"/>
                        <a:pt x="36580" y="449438"/>
                        <a:pt x="39036" y="466630"/>
                      </a:cubicBezTo>
                      <a:cubicBezTo>
                        <a:pt x="46404" y="508381"/>
                        <a:pt x="51316" y="550132"/>
                        <a:pt x="58683" y="591883"/>
                      </a:cubicBezTo>
                      <a:cubicBezTo>
                        <a:pt x="61139" y="618898"/>
                        <a:pt x="66051" y="643458"/>
                        <a:pt x="68507" y="670473"/>
                      </a:cubicBezTo>
                      <a:cubicBezTo>
                        <a:pt x="70963" y="682753"/>
                        <a:pt x="66051" y="719592"/>
                        <a:pt x="78331" y="726960"/>
                      </a:cubicBezTo>
                      <a:cubicBezTo>
                        <a:pt x="97979" y="739240"/>
                        <a:pt x="102890" y="749063"/>
                        <a:pt x="100435" y="763799"/>
                      </a:cubicBezTo>
                      <a:cubicBezTo>
                        <a:pt x="102890" y="763799"/>
                        <a:pt x="105346" y="761343"/>
                        <a:pt x="107802" y="761343"/>
                      </a:cubicBezTo>
                      <a:cubicBezTo>
                        <a:pt x="107802" y="756431"/>
                        <a:pt x="110258" y="749063"/>
                        <a:pt x="110258" y="744151"/>
                      </a:cubicBezTo>
                      <a:cubicBezTo>
                        <a:pt x="112714" y="734328"/>
                        <a:pt x="110258" y="729416"/>
                        <a:pt x="105346" y="719592"/>
                      </a:cubicBezTo>
                      <a:close/>
                    </a:path>
                  </a:pathLst>
                </a:custGeom>
                <a:solidFill>
                  <a:srgbClr val="AD8A66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2" name="Freeform: Shape 4101">
                  <a:extLst>
                    <a:ext uri="{FF2B5EF4-FFF2-40B4-BE49-F238E27FC236}">
                      <a16:creationId xmlns:a16="http://schemas.microsoft.com/office/drawing/2014/main" id="{5D0222B1-2CDF-432B-8D90-2D17D8208C03}"/>
                    </a:ext>
                  </a:extLst>
                </p:cNvPr>
                <p:cNvSpPr/>
                <p:nvPr/>
              </p:nvSpPr>
              <p:spPr>
                <a:xfrm>
                  <a:off x="5707234" y="5418880"/>
                  <a:ext cx="130165" cy="1144737"/>
                </a:xfrm>
                <a:custGeom>
                  <a:avLst/>
                  <a:gdLst>
                    <a:gd name="connsiteX0" fmla="*/ 120341 w 130165"/>
                    <a:gd name="connsiteY0" fmla="*/ 1063424 h 1144737"/>
                    <a:gd name="connsiteX1" fmla="*/ 120341 w 130165"/>
                    <a:gd name="connsiteY1" fmla="*/ 1058512 h 1144737"/>
                    <a:gd name="connsiteX2" fmla="*/ 120341 w 130165"/>
                    <a:gd name="connsiteY2" fmla="*/ 1033953 h 1144737"/>
                    <a:gd name="connsiteX3" fmla="*/ 127709 w 130165"/>
                    <a:gd name="connsiteY3" fmla="*/ 864493 h 1144737"/>
                    <a:gd name="connsiteX4" fmla="*/ 127709 w 130165"/>
                    <a:gd name="connsiteY4" fmla="*/ 864493 h 1144737"/>
                    <a:gd name="connsiteX5" fmla="*/ 130165 w 130165"/>
                    <a:gd name="connsiteY5" fmla="*/ 815374 h 1144737"/>
                    <a:gd name="connsiteX6" fmla="*/ 122797 w 130165"/>
                    <a:gd name="connsiteY6" fmla="*/ 695033 h 1144737"/>
                    <a:gd name="connsiteX7" fmla="*/ 108062 w 130165"/>
                    <a:gd name="connsiteY7" fmla="*/ 724504 h 1144737"/>
                    <a:gd name="connsiteX8" fmla="*/ 115429 w 130165"/>
                    <a:gd name="connsiteY8" fmla="*/ 697489 h 1144737"/>
                    <a:gd name="connsiteX9" fmla="*/ 120341 w 130165"/>
                    <a:gd name="connsiteY9" fmla="*/ 685209 h 1144737"/>
                    <a:gd name="connsiteX10" fmla="*/ 122797 w 130165"/>
                    <a:gd name="connsiteY10" fmla="*/ 650826 h 1144737"/>
                    <a:gd name="connsiteX11" fmla="*/ 117885 w 130165"/>
                    <a:gd name="connsiteY11" fmla="*/ 641002 h 1144737"/>
                    <a:gd name="connsiteX12" fmla="*/ 122797 w 130165"/>
                    <a:gd name="connsiteY12" fmla="*/ 579603 h 1144737"/>
                    <a:gd name="connsiteX13" fmla="*/ 130165 w 130165"/>
                    <a:gd name="connsiteY13" fmla="*/ 410143 h 1144737"/>
                    <a:gd name="connsiteX14" fmla="*/ 125253 w 130165"/>
                    <a:gd name="connsiteY14" fmla="*/ 137533 h 1144737"/>
                    <a:gd name="connsiteX15" fmla="*/ 122797 w 130165"/>
                    <a:gd name="connsiteY15" fmla="*/ 122797 h 1144737"/>
                    <a:gd name="connsiteX16" fmla="*/ 117885 w 130165"/>
                    <a:gd name="connsiteY16" fmla="*/ 63855 h 1144737"/>
                    <a:gd name="connsiteX17" fmla="*/ 117885 w 130165"/>
                    <a:gd name="connsiteY17" fmla="*/ 66311 h 1144737"/>
                    <a:gd name="connsiteX18" fmla="*/ 115429 w 130165"/>
                    <a:gd name="connsiteY18" fmla="*/ 58943 h 1144737"/>
                    <a:gd name="connsiteX19" fmla="*/ 105606 w 130165"/>
                    <a:gd name="connsiteY19" fmla="*/ 4912 h 1144737"/>
                    <a:gd name="connsiteX20" fmla="*/ 95782 w 130165"/>
                    <a:gd name="connsiteY20" fmla="*/ 0 h 1144737"/>
                    <a:gd name="connsiteX21" fmla="*/ 115429 w 130165"/>
                    <a:gd name="connsiteY21" fmla="*/ 208755 h 1144737"/>
                    <a:gd name="connsiteX22" fmla="*/ 110518 w 130165"/>
                    <a:gd name="connsiteY22" fmla="*/ 211211 h 1144737"/>
                    <a:gd name="connsiteX23" fmla="*/ 0 w 130165"/>
                    <a:gd name="connsiteY23" fmla="*/ 122797 h 1144737"/>
                    <a:gd name="connsiteX24" fmla="*/ 41751 w 130165"/>
                    <a:gd name="connsiteY24" fmla="*/ 201388 h 1144737"/>
                    <a:gd name="connsiteX25" fmla="*/ 93326 w 130165"/>
                    <a:gd name="connsiteY25" fmla="*/ 250507 h 1144737"/>
                    <a:gd name="connsiteX26" fmla="*/ 98238 w 130165"/>
                    <a:gd name="connsiteY26" fmla="*/ 314361 h 1144737"/>
                    <a:gd name="connsiteX27" fmla="*/ 98238 w 130165"/>
                    <a:gd name="connsiteY27" fmla="*/ 402775 h 1144737"/>
                    <a:gd name="connsiteX28" fmla="*/ 90870 w 130165"/>
                    <a:gd name="connsiteY28" fmla="*/ 609075 h 1144737"/>
                    <a:gd name="connsiteX29" fmla="*/ 88414 w 130165"/>
                    <a:gd name="connsiteY29" fmla="*/ 628722 h 1144737"/>
                    <a:gd name="connsiteX30" fmla="*/ 105606 w 130165"/>
                    <a:gd name="connsiteY30" fmla="*/ 685209 h 1144737"/>
                    <a:gd name="connsiteX31" fmla="*/ 88414 w 130165"/>
                    <a:gd name="connsiteY31" fmla="*/ 714680 h 1144737"/>
                    <a:gd name="connsiteX32" fmla="*/ 78590 w 130165"/>
                    <a:gd name="connsiteY32" fmla="*/ 744152 h 1144737"/>
                    <a:gd name="connsiteX33" fmla="*/ 93326 w 130165"/>
                    <a:gd name="connsiteY33" fmla="*/ 729416 h 1144737"/>
                    <a:gd name="connsiteX34" fmla="*/ 100694 w 130165"/>
                    <a:gd name="connsiteY34" fmla="*/ 731872 h 1144737"/>
                    <a:gd name="connsiteX35" fmla="*/ 95782 w 130165"/>
                    <a:gd name="connsiteY35" fmla="*/ 1016761 h 1144737"/>
                    <a:gd name="connsiteX36" fmla="*/ 95782 w 130165"/>
                    <a:gd name="connsiteY36" fmla="*/ 1087984 h 1144737"/>
                    <a:gd name="connsiteX37" fmla="*/ 110518 w 130165"/>
                    <a:gd name="connsiteY37" fmla="*/ 1117455 h 1144737"/>
                    <a:gd name="connsiteX38" fmla="*/ 88414 w 130165"/>
                    <a:gd name="connsiteY38" fmla="*/ 1134647 h 1144737"/>
                    <a:gd name="connsiteX39" fmla="*/ 103150 w 130165"/>
                    <a:gd name="connsiteY39" fmla="*/ 1142015 h 1144737"/>
                    <a:gd name="connsiteX40" fmla="*/ 120341 w 130165"/>
                    <a:gd name="connsiteY40" fmla="*/ 1063424 h 11447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130165" h="1144737">
                      <a:moveTo>
                        <a:pt x="120341" y="1063424"/>
                      </a:moveTo>
                      <a:cubicBezTo>
                        <a:pt x="120341" y="1060969"/>
                        <a:pt x="120341" y="1060969"/>
                        <a:pt x="120341" y="1058512"/>
                      </a:cubicBezTo>
                      <a:cubicBezTo>
                        <a:pt x="120341" y="1051145"/>
                        <a:pt x="120341" y="1041321"/>
                        <a:pt x="120341" y="1033953"/>
                      </a:cubicBezTo>
                      <a:cubicBezTo>
                        <a:pt x="122797" y="977466"/>
                        <a:pt x="130165" y="920980"/>
                        <a:pt x="127709" y="864493"/>
                      </a:cubicBezTo>
                      <a:cubicBezTo>
                        <a:pt x="127709" y="864493"/>
                        <a:pt x="127709" y="864493"/>
                        <a:pt x="127709" y="864493"/>
                      </a:cubicBezTo>
                      <a:cubicBezTo>
                        <a:pt x="127709" y="847301"/>
                        <a:pt x="130165" y="832566"/>
                        <a:pt x="130165" y="815374"/>
                      </a:cubicBezTo>
                      <a:cubicBezTo>
                        <a:pt x="130165" y="805550"/>
                        <a:pt x="125253" y="724504"/>
                        <a:pt x="122797" y="695033"/>
                      </a:cubicBezTo>
                      <a:cubicBezTo>
                        <a:pt x="117885" y="704856"/>
                        <a:pt x="112973" y="714680"/>
                        <a:pt x="108062" y="724504"/>
                      </a:cubicBezTo>
                      <a:cubicBezTo>
                        <a:pt x="110518" y="714680"/>
                        <a:pt x="112973" y="704856"/>
                        <a:pt x="115429" y="697489"/>
                      </a:cubicBezTo>
                      <a:cubicBezTo>
                        <a:pt x="117885" y="692577"/>
                        <a:pt x="120341" y="687665"/>
                        <a:pt x="120341" y="685209"/>
                      </a:cubicBezTo>
                      <a:cubicBezTo>
                        <a:pt x="125253" y="675385"/>
                        <a:pt x="127709" y="663105"/>
                        <a:pt x="122797" y="650826"/>
                      </a:cubicBezTo>
                      <a:cubicBezTo>
                        <a:pt x="120341" y="648370"/>
                        <a:pt x="117885" y="643458"/>
                        <a:pt x="117885" y="641002"/>
                      </a:cubicBezTo>
                      <a:cubicBezTo>
                        <a:pt x="112973" y="621354"/>
                        <a:pt x="120341" y="601707"/>
                        <a:pt x="122797" y="579603"/>
                      </a:cubicBezTo>
                      <a:cubicBezTo>
                        <a:pt x="127709" y="523116"/>
                        <a:pt x="130165" y="466630"/>
                        <a:pt x="130165" y="410143"/>
                      </a:cubicBezTo>
                      <a:cubicBezTo>
                        <a:pt x="127709" y="319273"/>
                        <a:pt x="130165" y="228403"/>
                        <a:pt x="125253" y="137533"/>
                      </a:cubicBezTo>
                      <a:cubicBezTo>
                        <a:pt x="125253" y="132621"/>
                        <a:pt x="125253" y="127709"/>
                        <a:pt x="122797" y="122797"/>
                      </a:cubicBezTo>
                      <a:cubicBezTo>
                        <a:pt x="122797" y="103150"/>
                        <a:pt x="120341" y="83502"/>
                        <a:pt x="117885" y="63855"/>
                      </a:cubicBezTo>
                      <a:cubicBezTo>
                        <a:pt x="117885" y="63855"/>
                        <a:pt x="117885" y="63855"/>
                        <a:pt x="117885" y="66311"/>
                      </a:cubicBezTo>
                      <a:cubicBezTo>
                        <a:pt x="117885" y="63855"/>
                        <a:pt x="117885" y="61399"/>
                        <a:pt x="115429" y="58943"/>
                      </a:cubicBezTo>
                      <a:cubicBezTo>
                        <a:pt x="112973" y="41751"/>
                        <a:pt x="108062" y="24559"/>
                        <a:pt x="105606" y="4912"/>
                      </a:cubicBezTo>
                      <a:cubicBezTo>
                        <a:pt x="103150" y="2456"/>
                        <a:pt x="100694" y="0"/>
                        <a:pt x="95782" y="0"/>
                      </a:cubicBezTo>
                      <a:cubicBezTo>
                        <a:pt x="108062" y="68767"/>
                        <a:pt x="127709" y="137533"/>
                        <a:pt x="115429" y="208755"/>
                      </a:cubicBezTo>
                      <a:cubicBezTo>
                        <a:pt x="115429" y="211211"/>
                        <a:pt x="112973" y="211211"/>
                        <a:pt x="110518" y="211211"/>
                      </a:cubicBezTo>
                      <a:cubicBezTo>
                        <a:pt x="56487" y="211211"/>
                        <a:pt x="27015" y="164548"/>
                        <a:pt x="0" y="122797"/>
                      </a:cubicBezTo>
                      <a:cubicBezTo>
                        <a:pt x="7368" y="152269"/>
                        <a:pt x="22103" y="179284"/>
                        <a:pt x="41751" y="201388"/>
                      </a:cubicBezTo>
                      <a:cubicBezTo>
                        <a:pt x="58943" y="218579"/>
                        <a:pt x="83502" y="230859"/>
                        <a:pt x="93326" y="250507"/>
                      </a:cubicBezTo>
                      <a:cubicBezTo>
                        <a:pt x="103150" y="267698"/>
                        <a:pt x="100694" y="294713"/>
                        <a:pt x="98238" y="314361"/>
                      </a:cubicBezTo>
                      <a:cubicBezTo>
                        <a:pt x="95782" y="343832"/>
                        <a:pt x="98238" y="373304"/>
                        <a:pt x="98238" y="402775"/>
                      </a:cubicBezTo>
                      <a:cubicBezTo>
                        <a:pt x="98238" y="471542"/>
                        <a:pt x="98238" y="540308"/>
                        <a:pt x="90870" y="609075"/>
                      </a:cubicBezTo>
                      <a:cubicBezTo>
                        <a:pt x="90870" y="616442"/>
                        <a:pt x="88414" y="621354"/>
                        <a:pt x="88414" y="628722"/>
                      </a:cubicBezTo>
                      <a:cubicBezTo>
                        <a:pt x="103150" y="643458"/>
                        <a:pt x="112973" y="660649"/>
                        <a:pt x="105606" y="685209"/>
                      </a:cubicBezTo>
                      <a:cubicBezTo>
                        <a:pt x="100694" y="695033"/>
                        <a:pt x="95782" y="704856"/>
                        <a:pt x="88414" y="714680"/>
                      </a:cubicBezTo>
                      <a:cubicBezTo>
                        <a:pt x="85958" y="724504"/>
                        <a:pt x="81046" y="734328"/>
                        <a:pt x="78590" y="744152"/>
                      </a:cubicBezTo>
                      <a:cubicBezTo>
                        <a:pt x="83502" y="739240"/>
                        <a:pt x="88414" y="734328"/>
                        <a:pt x="93326" y="729416"/>
                      </a:cubicBezTo>
                      <a:cubicBezTo>
                        <a:pt x="95782" y="726960"/>
                        <a:pt x="100694" y="729416"/>
                        <a:pt x="100694" y="731872"/>
                      </a:cubicBezTo>
                      <a:cubicBezTo>
                        <a:pt x="108062" y="825198"/>
                        <a:pt x="103150" y="923435"/>
                        <a:pt x="95782" y="1016761"/>
                      </a:cubicBezTo>
                      <a:cubicBezTo>
                        <a:pt x="95782" y="1036409"/>
                        <a:pt x="83502" y="1070792"/>
                        <a:pt x="95782" y="1087984"/>
                      </a:cubicBezTo>
                      <a:cubicBezTo>
                        <a:pt x="103150" y="1097808"/>
                        <a:pt x="108062" y="1105175"/>
                        <a:pt x="110518" y="1117455"/>
                      </a:cubicBezTo>
                      <a:cubicBezTo>
                        <a:pt x="110518" y="1129735"/>
                        <a:pt x="100694" y="1134647"/>
                        <a:pt x="88414" y="1134647"/>
                      </a:cubicBezTo>
                      <a:cubicBezTo>
                        <a:pt x="93326" y="1137103"/>
                        <a:pt x="98238" y="1139559"/>
                        <a:pt x="103150" y="1142015"/>
                      </a:cubicBezTo>
                      <a:cubicBezTo>
                        <a:pt x="144901" y="1159206"/>
                        <a:pt x="127709" y="1090440"/>
                        <a:pt x="120341" y="1063424"/>
                      </a:cubicBezTo>
                      <a:close/>
                    </a:path>
                  </a:pathLst>
                </a:custGeom>
                <a:solidFill>
                  <a:srgbClr val="AD8A66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3" name="Freeform: Shape 4102">
                  <a:extLst>
                    <a:ext uri="{FF2B5EF4-FFF2-40B4-BE49-F238E27FC236}">
                      <a16:creationId xmlns:a16="http://schemas.microsoft.com/office/drawing/2014/main" id="{CA6EFD9F-F7FC-47FD-A56D-C88E6B6D408F}"/>
                    </a:ext>
                  </a:extLst>
                </p:cNvPr>
                <p:cNvSpPr/>
                <p:nvPr/>
              </p:nvSpPr>
              <p:spPr>
                <a:xfrm>
                  <a:off x="5680219" y="5455719"/>
                  <a:ext cx="152268" cy="182576"/>
                </a:xfrm>
                <a:custGeom>
                  <a:avLst/>
                  <a:gdLst>
                    <a:gd name="connsiteX0" fmla="*/ 105606 w 152268"/>
                    <a:gd name="connsiteY0" fmla="*/ 169460 h 182576"/>
                    <a:gd name="connsiteX1" fmla="*/ 56487 w 152268"/>
                    <a:gd name="connsiteY1" fmla="*/ 127709 h 182576"/>
                    <a:gd name="connsiteX2" fmla="*/ 14736 w 152268"/>
                    <a:gd name="connsiteY2" fmla="*/ 0 h 182576"/>
                    <a:gd name="connsiteX3" fmla="*/ 14736 w 152268"/>
                    <a:gd name="connsiteY3" fmla="*/ 0 h 182576"/>
                    <a:gd name="connsiteX4" fmla="*/ 0 w 152268"/>
                    <a:gd name="connsiteY4" fmla="*/ 2456 h 182576"/>
                    <a:gd name="connsiteX5" fmla="*/ 51575 w 152268"/>
                    <a:gd name="connsiteY5" fmla="*/ 142445 h 182576"/>
                    <a:gd name="connsiteX6" fmla="*/ 152269 w 152268"/>
                    <a:gd name="connsiteY6" fmla="*/ 181740 h 182576"/>
                    <a:gd name="connsiteX7" fmla="*/ 152269 w 152268"/>
                    <a:gd name="connsiteY7" fmla="*/ 176828 h 182576"/>
                    <a:gd name="connsiteX8" fmla="*/ 105606 w 152268"/>
                    <a:gd name="connsiteY8" fmla="*/ 169460 h 1825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2268" h="182576">
                      <a:moveTo>
                        <a:pt x="105606" y="169460"/>
                      </a:moveTo>
                      <a:cubicBezTo>
                        <a:pt x="85958" y="159636"/>
                        <a:pt x="71222" y="144901"/>
                        <a:pt x="56487" y="127709"/>
                      </a:cubicBezTo>
                      <a:cubicBezTo>
                        <a:pt x="27015" y="90870"/>
                        <a:pt x="19648" y="44207"/>
                        <a:pt x="14736" y="0"/>
                      </a:cubicBezTo>
                      <a:lnTo>
                        <a:pt x="14736" y="0"/>
                      </a:lnTo>
                      <a:cubicBezTo>
                        <a:pt x="9824" y="2456"/>
                        <a:pt x="4912" y="2456"/>
                        <a:pt x="0" y="2456"/>
                      </a:cubicBezTo>
                      <a:cubicBezTo>
                        <a:pt x="7368" y="51575"/>
                        <a:pt x="19648" y="108062"/>
                        <a:pt x="51575" y="142445"/>
                      </a:cubicBezTo>
                      <a:cubicBezTo>
                        <a:pt x="78590" y="169460"/>
                        <a:pt x="115429" y="186652"/>
                        <a:pt x="152269" y="181740"/>
                      </a:cubicBezTo>
                      <a:cubicBezTo>
                        <a:pt x="152269" y="179284"/>
                        <a:pt x="152269" y="176828"/>
                        <a:pt x="152269" y="176828"/>
                      </a:cubicBezTo>
                      <a:cubicBezTo>
                        <a:pt x="137533" y="176828"/>
                        <a:pt x="120341" y="176828"/>
                        <a:pt x="105606" y="169460"/>
                      </a:cubicBezTo>
                      <a:close/>
                    </a:path>
                  </a:pathLst>
                </a:custGeom>
                <a:solidFill>
                  <a:srgbClr val="AD8A66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097" name="Freeform: Shape 4096">
                <a:extLst>
                  <a:ext uri="{FF2B5EF4-FFF2-40B4-BE49-F238E27FC236}">
                    <a16:creationId xmlns:a16="http://schemas.microsoft.com/office/drawing/2014/main" id="{FE98606F-F5B8-4711-B6FD-45EBE32988CD}"/>
                  </a:ext>
                </a:extLst>
              </p:cNvPr>
              <p:cNvSpPr/>
              <p:nvPr/>
            </p:nvSpPr>
            <p:spPr>
              <a:xfrm>
                <a:off x="5301782" y="5504838"/>
                <a:ext cx="501455" cy="1038864"/>
              </a:xfrm>
              <a:custGeom>
                <a:avLst/>
                <a:gdLst>
                  <a:gd name="connsiteX0" fmla="*/ 496323 w 501455"/>
                  <a:gd name="connsiteY0" fmla="*/ 1024129 h 1038864"/>
                  <a:gd name="connsiteX1" fmla="*/ 474219 w 501455"/>
                  <a:gd name="connsiteY1" fmla="*/ 1002026 h 1038864"/>
                  <a:gd name="connsiteX2" fmla="*/ 471763 w 501455"/>
                  <a:gd name="connsiteY2" fmla="*/ 967643 h 1038864"/>
                  <a:gd name="connsiteX3" fmla="*/ 488955 w 501455"/>
                  <a:gd name="connsiteY3" fmla="*/ 815374 h 1038864"/>
                  <a:gd name="connsiteX4" fmla="*/ 486499 w 501455"/>
                  <a:gd name="connsiteY4" fmla="*/ 731872 h 1038864"/>
                  <a:gd name="connsiteX5" fmla="*/ 488955 w 501455"/>
                  <a:gd name="connsiteY5" fmla="*/ 702400 h 1038864"/>
                  <a:gd name="connsiteX6" fmla="*/ 476675 w 501455"/>
                  <a:gd name="connsiteY6" fmla="*/ 653281 h 1038864"/>
                  <a:gd name="connsiteX7" fmla="*/ 498778 w 501455"/>
                  <a:gd name="connsiteY7" fmla="*/ 574691 h 1038864"/>
                  <a:gd name="connsiteX8" fmla="*/ 466851 w 501455"/>
                  <a:gd name="connsiteY8" fmla="*/ 525572 h 1038864"/>
                  <a:gd name="connsiteX9" fmla="*/ 474219 w 501455"/>
                  <a:gd name="connsiteY9" fmla="*/ 390495 h 1038864"/>
                  <a:gd name="connsiteX10" fmla="*/ 476675 w 501455"/>
                  <a:gd name="connsiteY10" fmla="*/ 250507 h 1038864"/>
                  <a:gd name="connsiteX11" fmla="*/ 474219 w 501455"/>
                  <a:gd name="connsiteY11" fmla="*/ 147357 h 1038864"/>
                  <a:gd name="connsiteX12" fmla="*/ 464395 w 501455"/>
                  <a:gd name="connsiteY12" fmla="*/ 147357 h 1038864"/>
                  <a:gd name="connsiteX13" fmla="*/ 420188 w 501455"/>
                  <a:gd name="connsiteY13" fmla="*/ 132621 h 1038864"/>
                  <a:gd name="connsiteX14" fmla="*/ 412820 w 501455"/>
                  <a:gd name="connsiteY14" fmla="*/ 115430 h 1038864"/>
                  <a:gd name="connsiteX15" fmla="*/ 415276 w 501455"/>
                  <a:gd name="connsiteY15" fmla="*/ 110518 h 1038864"/>
                  <a:gd name="connsiteX16" fmla="*/ 425100 w 501455"/>
                  <a:gd name="connsiteY16" fmla="*/ 103150 h 1038864"/>
                  <a:gd name="connsiteX17" fmla="*/ 427556 w 501455"/>
                  <a:gd name="connsiteY17" fmla="*/ 95782 h 1038864"/>
                  <a:gd name="connsiteX18" fmla="*/ 380893 w 501455"/>
                  <a:gd name="connsiteY18" fmla="*/ 108062 h 1038864"/>
                  <a:gd name="connsiteX19" fmla="*/ 378437 w 501455"/>
                  <a:gd name="connsiteY19" fmla="*/ 103150 h 1038864"/>
                  <a:gd name="connsiteX20" fmla="*/ 393173 w 501455"/>
                  <a:gd name="connsiteY20" fmla="*/ 83502 h 1038864"/>
                  <a:gd name="connsiteX21" fmla="*/ 398085 w 501455"/>
                  <a:gd name="connsiteY21" fmla="*/ 73678 h 1038864"/>
                  <a:gd name="connsiteX22" fmla="*/ 380893 w 501455"/>
                  <a:gd name="connsiteY22" fmla="*/ 39295 h 1038864"/>
                  <a:gd name="connsiteX23" fmla="*/ 371069 w 501455"/>
                  <a:gd name="connsiteY23" fmla="*/ 2456 h 1038864"/>
                  <a:gd name="connsiteX24" fmla="*/ 317038 w 501455"/>
                  <a:gd name="connsiteY24" fmla="*/ 22104 h 1038864"/>
                  <a:gd name="connsiteX25" fmla="*/ 228624 w 501455"/>
                  <a:gd name="connsiteY25" fmla="*/ 36839 h 1038864"/>
                  <a:gd name="connsiteX26" fmla="*/ 73900 w 501455"/>
                  <a:gd name="connsiteY26" fmla="*/ 0 h 1038864"/>
                  <a:gd name="connsiteX27" fmla="*/ 73900 w 501455"/>
                  <a:gd name="connsiteY27" fmla="*/ 17192 h 1038864"/>
                  <a:gd name="connsiteX28" fmla="*/ 88635 w 501455"/>
                  <a:gd name="connsiteY28" fmla="*/ 46663 h 1038864"/>
                  <a:gd name="connsiteX29" fmla="*/ 68988 w 501455"/>
                  <a:gd name="connsiteY29" fmla="*/ 54031 h 1038864"/>
                  <a:gd name="connsiteX30" fmla="*/ 73900 w 501455"/>
                  <a:gd name="connsiteY30" fmla="*/ 78590 h 1038864"/>
                  <a:gd name="connsiteX31" fmla="*/ 64076 w 501455"/>
                  <a:gd name="connsiteY31" fmla="*/ 103150 h 1038864"/>
                  <a:gd name="connsiteX32" fmla="*/ 81268 w 501455"/>
                  <a:gd name="connsiteY32" fmla="*/ 127709 h 1038864"/>
                  <a:gd name="connsiteX33" fmla="*/ 123019 w 501455"/>
                  <a:gd name="connsiteY33" fmla="*/ 189108 h 1038864"/>
                  <a:gd name="connsiteX34" fmla="*/ 108283 w 501455"/>
                  <a:gd name="connsiteY34" fmla="*/ 179284 h 1038864"/>
                  <a:gd name="connsiteX35" fmla="*/ 100915 w 501455"/>
                  <a:gd name="connsiteY35" fmla="*/ 174372 h 1038864"/>
                  <a:gd name="connsiteX36" fmla="*/ 61620 w 501455"/>
                  <a:gd name="connsiteY36" fmla="*/ 144901 h 1038864"/>
                  <a:gd name="connsiteX37" fmla="*/ 56708 w 501455"/>
                  <a:gd name="connsiteY37" fmla="*/ 149813 h 1038864"/>
                  <a:gd name="connsiteX38" fmla="*/ 5133 w 501455"/>
                  <a:gd name="connsiteY38" fmla="*/ 380672 h 1038864"/>
                  <a:gd name="connsiteX39" fmla="*/ 2677 w 501455"/>
                  <a:gd name="connsiteY39" fmla="*/ 473998 h 1038864"/>
                  <a:gd name="connsiteX40" fmla="*/ 12501 w 501455"/>
                  <a:gd name="connsiteY40" fmla="*/ 510837 h 1038864"/>
                  <a:gd name="connsiteX41" fmla="*/ 29693 w 501455"/>
                  <a:gd name="connsiteY41" fmla="*/ 586971 h 1038864"/>
                  <a:gd name="connsiteX42" fmla="*/ 66532 w 501455"/>
                  <a:gd name="connsiteY42" fmla="*/ 726960 h 1038864"/>
                  <a:gd name="connsiteX43" fmla="*/ 96003 w 501455"/>
                  <a:gd name="connsiteY43" fmla="*/ 859581 h 1038864"/>
                  <a:gd name="connsiteX44" fmla="*/ 108283 w 501455"/>
                  <a:gd name="connsiteY44" fmla="*/ 920980 h 1038864"/>
                  <a:gd name="connsiteX45" fmla="*/ 137754 w 501455"/>
                  <a:gd name="connsiteY45" fmla="*/ 933259 h 1038864"/>
                  <a:gd name="connsiteX46" fmla="*/ 100915 w 501455"/>
                  <a:gd name="connsiteY46" fmla="*/ 960275 h 1038864"/>
                  <a:gd name="connsiteX47" fmla="*/ 100915 w 501455"/>
                  <a:gd name="connsiteY47" fmla="*/ 962731 h 1038864"/>
                  <a:gd name="connsiteX48" fmla="*/ 132843 w 501455"/>
                  <a:gd name="connsiteY48" fmla="*/ 955363 h 1038864"/>
                  <a:gd name="connsiteX49" fmla="*/ 184417 w 501455"/>
                  <a:gd name="connsiteY49" fmla="*/ 955363 h 1038864"/>
                  <a:gd name="connsiteX50" fmla="*/ 226168 w 501455"/>
                  <a:gd name="connsiteY50" fmla="*/ 965187 h 1038864"/>
                  <a:gd name="connsiteX51" fmla="*/ 196697 w 501455"/>
                  <a:gd name="connsiteY51" fmla="*/ 911156 h 1038864"/>
                  <a:gd name="connsiteX52" fmla="*/ 154946 w 501455"/>
                  <a:gd name="connsiteY52" fmla="*/ 685209 h 1038864"/>
                  <a:gd name="connsiteX53" fmla="*/ 150034 w 501455"/>
                  <a:gd name="connsiteY53" fmla="*/ 655738 h 1038864"/>
                  <a:gd name="connsiteX54" fmla="*/ 127931 w 501455"/>
                  <a:gd name="connsiteY54" fmla="*/ 633634 h 1038864"/>
                  <a:gd name="connsiteX55" fmla="*/ 130387 w 501455"/>
                  <a:gd name="connsiteY55" fmla="*/ 577147 h 1038864"/>
                  <a:gd name="connsiteX56" fmla="*/ 91091 w 501455"/>
                  <a:gd name="connsiteY56" fmla="*/ 577147 h 1038864"/>
                  <a:gd name="connsiteX57" fmla="*/ 154946 w 501455"/>
                  <a:gd name="connsiteY57" fmla="*/ 383127 h 1038864"/>
                  <a:gd name="connsiteX58" fmla="*/ 191785 w 501455"/>
                  <a:gd name="connsiteY58" fmla="*/ 289802 h 1038864"/>
                  <a:gd name="connsiteX59" fmla="*/ 218801 w 501455"/>
                  <a:gd name="connsiteY59" fmla="*/ 221035 h 1038864"/>
                  <a:gd name="connsiteX60" fmla="*/ 196697 w 501455"/>
                  <a:gd name="connsiteY60" fmla="*/ 186652 h 1038864"/>
                  <a:gd name="connsiteX61" fmla="*/ 154946 w 501455"/>
                  <a:gd name="connsiteY61" fmla="*/ 144901 h 1038864"/>
                  <a:gd name="connsiteX62" fmla="*/ 218801 w 501455"/>
                  <a:gd name="connsiteY62" fmla="*/ 169460 h 1038864"/>
                  <a:gd name="connsiteX63" fmla="*/ 250728 w 501455"/>
                  <a:gd name="connsiteY63" fmla="*/ 179284 h 1038864"/>
                  <a:gd name="connsiteX64" fmla="*/ 285111 w 501455"/>
                  <a:gd name="connsiteY64" fmla="*/ 186652 h 1038864"/>
                  <a:gd name="connsiteX65" fmla="*/ 334230 w 501455"/>
                  <a:gd name="connsiteY65" fmla="*/ 164548 h 1038864"/>
                  <a:gd name="connsiteX66" fmla="*/ 309671 w 501455"/>
                  <a:gd name="connsiteY66" fmla="*/ 191564 h 1038864"/>
                  <a:gd name="connsiteX67" fmla="*/ 282655 w 501455"/>
                  <a:gd name="connsiteY67" fmla="*/ 235771 h 1038864"/>
                  <a:gd name="connsiteX68" fmla="*/ 297391 w 501455"/>
                  <a:gd name="connsiteY68" fmla="*/ 326641 h 1038864"/>
                  <a:gd name="connsiteX69" fmla="*/ 317038 w 501455"/>
                  <a:gd name="connsiteY69" fmla="*/ 424879 h 1038864"/>
                  <a:gd name="connsiteX70" fmla="*/ 358790 w 501455"/>
                  <a:gd name="connsiteY70" fmla="*/ 599251 h 1038864"/>
                  <a:gd name="connsiteX71" fmla="*/ 400541 w 501455"/>
                  <a:gd name="connsiteY71" fmla="*/ 771167 h 1038864"/>
                  <a:gd name="connsiteX72" fmla="*/ 356334 w 501455"/>
                  <a:gd name="connsiteY72" fmla="*/ 722048 h 1038864"/>
                  <a:gd name="connsiteX73" fmla="*/ 361246 w 501455"/>
                  <a:gd name="connsiteY73" fmla="*/ 761343 h 1038864"/>
                  <a:gd name="connsiteX74" fmla="*/ 366157 w 501455"/>
                  <a:gd name="connsiteY74" fmla="*/ 817830 h 1038864"/>
                  <a:gd name="connsiteX75" fmla="*/ 373525 w 501455"/>
                  <a:gd name="connsiteY75" fmla="*/ 928347 h 1038864"/>
                  <a:gd name="connsiteX76" fmla="*/ 375981 w 501455"/>
                  <a:gd name="connsiteY76" fmla="*/ 975010 h 1038864"/>
                  <a:gd name="connsiteX77" fmla="*/ 383349 w 501455"/>
                  <a:gd name="connsiteY77" fmla="*/ 992202 h 1038864"/>
                  <a:gd name="connsiteX78" fmla="*/ 378437 w 501455"/>
                  <a:gd name="connsiteY78" fmla="*/ 1002026 h 1038864"/>
                  <a:gd name="connsiteX79" fmla="*/ 366157 w 501455"/>
                  <a:gd name="connsiteY79" fmla="*/ 1016761 h 1038864"/>
                  <a:gd name="connsiteX80" fmla="*/ 366157 w 501455"/>
                  <a:gd name="connsiteY80" fmla="*/ 1019217 h 1038864"/>
                  <a:gd name="connsiteX81" fmla="*/ 400541 w 501455"/>
                  <a:gd name="connsiteY81" fmla="*/ 1014306 h 1038864"/>
                  <a:gd name="connsiteX82" fmla="*/ 442292 w 501455"/>
                  <a:gd name="connsiteY82" fmla="*/ 1011850 h 1038864"/>
                  <a:gd name="connsiteX83" fmla="*/ 479131 w 501455"/>
                  <a:gd name="connsiteY83" fmla="*/ 1026585 h 1038864"/>
                  <a:gd name="connsiteX84" fmla="*/ 498778 w 501455"/>
                  <a:gd name="connsiteY84" fmla="*/ 1038865 h 1038864"/>
                  <a:gd name="connsiteX85" fmla="*/ 496323 w 501455"/>
                  <a:gd name="connsiteY85" fmla="*/ 1024129 h 1038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501455" h="1038864">
                    <a:moveTo>
                      <a:pt x="496323" y="1024129"/>
                    </a:moveTo>
                    <a:cubicBezTo>
                      <a:pt x="488955" y="1014306"/>
                      <a:pt x="481587" y="1009394"/>
                      <a:pt x="474219" y="1002026"/>
                    </a:cubicBezTo>
                    <a:cubicBezTo>
                      <a:pt x="466851" y="994658"/>
                      <a:pt x="471763" y="977466"/>
                      <a:pt x="471763" y="967643"/>
                    </a:cubicBezTo>
                    <a:cubicBezTo>
                      <a:pt x="484043" y="918524"/>
                      <a:pt x="488955" y="866949"/>
                      <a:pt x="488955" y="815374"/>
                    </a:cubicBezTo>
                    <a:cubicBezTo>
                      <a:pt x="488955" y="788358"/>
                      <a:pt x="488955" y="761343"/>
                      <a:pt x="486499" y="731872"/>
                    </a:cubicBezTo>
                    <a:cubicBezTo>
                      <a:pt x="486499" y="722048"/>
                      <a:pt x="486499" y="712224"/>
                      <a:pt x="488955" y="702400"/>
                    </a:cubicBezTo>
                    <a:cubicBezTo>
                      <a:pt x="491411" y="680297"/>
                      <a:pt x="488955" y="672929"/>
                      <a:pt x="476675" y="653281"/>
                    </a:cubicBezTo>
                    <a:cubicBezTo>
                      <a:pt x="459483" y="631178"/>
                      <a:pt x="496323" y="601707"/>
                      <a:pt x="498778" y="574691"/>
                    </a:cubicBezTo>
                    <a:cubicBezTo>
                      <a:pt x="486499" y="559956"/>
                      <a:pt x="466851" y="545220"/>
                      <a:pt x="466851" y="525572"/>
                    </a:cubicBezTo>
                    <a:cubicBezTo>
                      <a:pt x="464395" y="481365"/>
                      <a:pt x="474219" y="434702"/>
                      <a:pt x="474219" y="390495"/>
                    </a:cubicBezTo>
                    <a:cubicBezTo>
                      <a:pt x="474219" y="343832"/>
                      <a:pt x="476675" y="297169"/>
                      <a:pt x="476675" y="250507"/>
                    </a:cubicBezTo>
                    <a:cubicBezTo>
                      <a:pt x="476675" y="216123"/>
                      <a:pt x="479131" y="181740"/>
                      <a:pt x="474219" y="147357"/>
                    </a:cubicBezTo>
                    <a:cubicBezTo>
                      <a:pt x="469307" y="147357"/>
                      <a:pt x="466851" y="147357"/>
                      <a:pt x="464395" y="147357"/>
                    </a:cubicBezTo>
                    <a:cubicBezTo>
                      <a:pt x="449660" y="147357"/>
                      <a:pt x="434924" y="137533"/>
                      <a:pt x="420188" y="132621"/>
                    </a:cubicBezTo>
                    <a:cubicBezTo>
                      <a:pt x="407908" y="127709"/>
                      <a:pt x="405453" y="127709"/>
                      <a:pt x="412820" y="115430"/>
                    </a:cubicBezTo>
                    <a:cubicBezTo>
                      <a:pt x="412820" y="112973"/>
                      <a:pt x="415276" y="112973"/>
                      <a:pt x="415276" y="110518"/>
                    </a:cubicBezTo>
                    <a:lnTo>
                      <a:pt x="425100" y="103150"/>
                    </a:lnTo>
                    <a:cubicBezTo>
                      <a:pt x="425100" y="103150"/>
                      <a:pt x="430012" y="95782"/>
                      <a:pt x="427556" y="95782"/>
                    </a:cubicBezTo>
                    <a:cubicBezTo>
                      <a:pt x="412820" y="95782"/>
                      <a:pt x="395629" y="105606"/>
                      <a:pt x="380893" y="108062"/>
                    </a:cubicBezTo>
                    <a:cubicBezTo>
                      <a:pt x="371069" y="110518"/>
                      <a:pt x="368613" y="115430"/>
                      <a:pt x="378437" y="103150"/>
                    </a:cubicBezTo>
                    <a:cubicBezTo>
                      <a:pt x="383349" y="98238"/>
                      <a:pt x="388261" y="90870"/>
                      <a:pt x="393173" y="83502"/>
                    </a:cubicBezTo>
                    <a:cubicBezTo>
                      <a:pt x="395629" y="81046"/>
                      <a:pt x="395629" y="76134"/>
                      <a:pt x="398085" y="73678"/>
                    </a:cubicBezTo>
                    <a:cubicBezTo>
                      <a:pt x="390717" y="63855"/>
                      <a:pt x="385805" y="51575"/>
                      <a:pt x="380893" y="39295"/>
                    </a:cubicBezTo>
                    <a:cubicBezTo>
                      <a:pt x="375981" y="27015"/>
                      <a:pt x="375981" y="14736"/>
                      <a:pt x="371069" y="2456"/>
                    </a:cubicBezTo>
                    <a:cubicBezTo>
                      <a:pt x="353878" y="9824"/>
                      <a:pt x="334230" y="17192"/>
                      <a:pt x="317038" y="22104"/>
                    </a:cubicBezTo>
                    <a:cubicBezTo>
                      <a:pt x="287567" y="29471"/>
                      <a:pt x="258096" y="36839"/>
                      <a:pt x="228624" y="36839"/>
                    </a:cubicBezTo>
                    <a:cubicBezTo>
                      <a:pt x="177050" y="31927"/>
                      <a:pt x="123019" y="22104"/>
                      <a:pt x="73900" y="0"/>
                    </a:cubicBezTo>
                    <a:cubicBezTo>
                      <a:pt x="73900" y="4912"/>
                      <a:pt x="73900" y="12280"/>
                      <a:pt x="73900" y="17192"/>
                    </a:cubicBezTo>
                    <a:cubicBezTo>
                      <a:pt x="78812" y="29471"/>
                      <a:pt x="86180" y="49119"/>
                      <a:pt x="88635" y="46663"/>
                    </a:cubicBezTo>
                    <a:cubicBezTo>
                      <a:pt x="81268" y="46663"/>
                      <a:pt x="76356" y="49119"/>
                      <a:pt x="68988" y="54031"/>
                    </a:cubicBezTo>
                    <a:cubicBezTo>
                      <a:pt x="73900" y="61399"/>
                      <a:pt x="76356" y="68767"/>
                      <a:pt x="73900" y="78590"/>
                    </a:cubicBezTo>
                    <a:cubicBezTo>
                      <a:pt x="71444" y="85958"/>
                      <a:pt x="68988" y="93326"/>
                      <a:pt x="64076" y="103150"/>
                    </a:cubicBezTo>
                    <a:cubicBezTo>
                      <a:pt x="68988" y="110518"/>
                      <a:pt x="76356" y="120341"/>
                      <a:pt x="81268" y="127709"/>
                    </a:cubicBezTo>
                    <a:cubicBezTo>
                      <a:pt x="96003" y="147357"/>
                      <a:pt x="108283" y="167004"/>
                      <a:pt x="123019" y="189108"/>
                    </a:cubicBezTo>
                    <a:cubicBezTo>
                      <a:pt x="118107" y="184196"/>
                      <a:pt x="113195" y="181740"/>
                      <a:pt x="108283" y="179284"/>
                    </a:cubicBezTo>
                    <a:cubicBezTo>
                      <a:pt x="105827" y="176828"/>
                      <a:pt x="103371" y="176828"/>
                      <a:pt x="100915" y="174372"/>
                    </a:cubicBezTo>
                    <a:cubicBezTo>
                      <a:pt x="88635" y="164548"/>
                      <a:pt x="73900" y="154725"/>
                      <a:pt x="61620" y="144901"/>
                    </a:cubicBezTo>
                    <a:cubicBezTo>
                      <a:pt x="59164" y="142445"/>
                      <a:pt x="56708" y="147357"/>
                      <a:pt x="56708" y="149813"/>
                    </a:cubicBezTo>
                    <a:cubicBezTo>
                      <a:pt x="41973" y="228403"/>
                      <a:pt x="17413" y="302081"/>
                      <a:pt x="5133" y="380672"/>
                    </a:cubicBezTo>
                    <a:cubicBezTo>
                      <a:pt x="221" y="412599"/>
                      <a:pt x="-2234" y="442070"/>
                      <a:pt x="2677" y="473998"/>
                    </a:cubicBezTo>
                    <a:cubicBezTo>
                      <a:pt x="5133" y="486277"/>
                      <a:pt x="10045" y="498557"/>
                      <a:pt x="12501" y="510837"/>
                    </a:cubicBezTo>
                    <a:cubicBezTo>
                      <a:pt x="17413" y="535396"/>
                      <a:pt x="24781" y="562412"/>
                      <a:pt x="29693" y="586971"/>
                    </a:cubicBezTo>
                    <a:cubicBezTo>
                      <a:pt x="41973" y="633634"/>
                      <a:pt x="54252" y="680297"/>
                      <a:pt x="66532" y="726960"/>
                    </a:cubicBezTo>
                    <a:cubicBezTo>
                      <a:pt x="78812" y="771167"/>
                      <a:pt x="86180" y="815374"/>
                      <a:pt x="96003" y="859581"/>
                    </a:cubicBezTo>
                    <a:cubicBezTo>
                      <a:pt x="100915" y="879229"/>
                      <a:pt x="105827" y="901332"/>
                      <a:pt x="108283" y="920980"/>
                    </a:cubicBezTo>
                    <a:cubicBezTo>
                      <a:pt x="108283" y="925892"/>
                      <a:pt x="125475" y="928347"/>
                      <a:pt x="137754" y="933259"/>
                    </a:cubicBezTo>
                    <a:cubicBezTo>
                      <a:pt x="123019" y="938171"/>
                      <a:pt x="108283" y="943083"/>
                      <a:pt x="100915" y="960275"/>
                    </a:cubicBezTo>
                    <a:cubicBezTo>
                      <a:pt x="100915" y="962731"/>
                      <a:pt x="100915" y="962731"/>
                      <a:pt x="100915" y="962731"/>
                    </a:cubicBezTo>
                    <a:cubicBezTo>
                      <a:pt x="110739" y="960275"/>
                      <a:pt x="123019" y="957819"/>
                      <a:pt x="132843" y="955363"/>
                    </a:cubicBezTo>
                    <a:cubicBezTo>
                      <a:pt x="150034" y="950451"/>
                      <a:pt x="167226" y="952907"/>
                      <a:pt x="184417" y="955363"/>
                    </a:cubicBezTo>
                    <a:cubicBezTo>
                      <a:pt x="199153" y="957819"/>
                      <a:pt x="211433" y="962731"/>
                      <a:pt x="226168" y="965187"/>
                    </a:cubicBezTo>
                    <a:cubicBezTo>
                      <a:pt x="216345" y="957819"/>
                      <a:pt x="196697" y="920980"/>
                      <a:pt x="196697" y="911156"/>
                    </a:cubicBezTo>
                    <a:cubicBezTo>
                      <a:pt x="196697" y="884140"/>
                      <a:pt x="159858" y="709768"/>
                      <a:pt x="154946" y="685209"/>
                    </a:cubicBezTo>
                    <a:cubicBezTo>
                      <a:pt x="152490" y="675385"/>
                      <a:pt x="152490" y="665561"/>
                      <a:pt x="150034" y="655738"/>
                    </a:cubicBezTo>
                    <a:cubicBezTo>
                      <a:pt x="147578" y="650826"/>
                      <a:pt x="132843" y="636090"/>
                      <a:pt x="127931" y="633634"/>
                    </a:cubicBezTo>
                    <a:cubicBezTo>
                      <a:pt x="105827" y="618898"/>
                      <a:pt x="123019" y="594339"/>
                      <a:pt x="130387" y="577147"/>
                    </a:cubicBezTo>
                    <a:cubicBezTo>
                      <a:pt x="118107" y="579603"/>
                      <a:pt x="88635" y="579603"/>
                      <a:pt x="91091" y="577147"/>
                    </a:cubicBezTo>
                    <a:cubicBezTo>
                      <a:pt x="115651" y="513293"/>
                      <a:pt x="132843" y="446982"/>
                      <a:pt x="154946" y="383127"/>
                    </a:cubicBezTo>
                    <a:cubicBezTo>
                      <a:pt x="167226" y="351200"/>
                      <a:pt x="179506" y="321729"/>
                      <a:pt x="191785" y="289802"/>
                    </a:cubicBezTo>
                    <a:cubicBezTo>
                      <a:pt x="201609" y="267698"/>
                      <a:pt x="213889" y="243139"/>
                      <a:pt x="218801" y="221035"/>
                    </a:cubicBezTo>
                    <a:cubicBezTo>
                      <a:pt x="211433" y="208755"/>
                      <a:pt x="204065" y="196476"/>
                      <a:pt x="196697" y="186652"/>
                    </a:cubicBezTo>
                    <a:cubicBezTo>
                      <a:pt x="184417" y="171916"/>
                      <a:pt x="167226" y="159636"/>
                      <a:pt x="154946" y="144901"/>
                    </a:cubicBezTo>
                    <a:cubicBezTo>
                      <a:pt x="177050" y="149813"/>
                      <a:pt x="201609" y="162092"/>
                      <a:pt x="218801" y="169460"/>
                    </a:cubicBezTo>
                    <a:cubicBezTo>
                      <a:pt x="228624" y="174372"/>
                      <a:pt x="240904" y="176828"/>
                      <a:pt x="250728" y="179284"/>
                    </a:cubicBezTo>
                    <a:cubicBezTo>
                      <a:pt x="263008" y="181740"/>
                      <a:pt x="272831" y="189108"/>
                      <a:pt x="285111" y="186652"/>
                    </a:cubicBezTo>
                    <a:cubicBezTo>
                      <a:pt x="302303" y="184196"/>
                      <a:pt x="319494" y="174372"/>
                      <a:pt x="334230" y="164548"/>
                    </a:cubicBezTo>
                    <a:cubicBezTo>
                      <a:pt x="326862" y="171916"/>
                      <a:pt x="319494" y="181740"/>
                      <a:pt x="309671" y="191564"/>
                    </a:cubicBezTo>
                    <a:cubicBezTo>
                      <a:pt x="302303" y="201388"/>
                      <a:pt x="277743" y="223491"/>
                      <a:pt x="282655" y="235771"/>
                    </a:cubicBezTo>
                    <a:cubicBezTo>
                      <a:pt x="292479" y="262786"/>
                      <a:pt x="292479" y="297169"/>
                      <a:pt x="297391" y="326641"/>
                    </a:cubicBezTo>
                    <a:cubicBezTo>
                      <a:pt x="302303" y="361024"/>
                      <a:pt x="309671" y="392951"/>
                      <a:pt x="317038" y="424879"/>
                    </a:cubicBezTo>
                    <a:cubicBezTo>
                      <a:pt x="329318" y="483821"/>
                      <a:pt x="339142" y="540308"/>
                      <a:pt x="358790" y="599251"/>
                    </a:cubicBezTo>
                    <a:cubicBezTo>
                      <a:pt x="378437" y="655738"/>
                      <a:pt x="388261" y="712224"/>
                      <a:pt x="400541" y="771167"/>
                    </a:cubicBezTo>
                    <a:cubicBezTo>
                      <a:pt x="388261" y="751519"/>
                      <a:pt x="356334" y="719592"/>
                      <a:pt x="356334" y="722048"/>
                    </a:cubicBezTo>
                    <a:cubicBezTo>
                      <a:pt x="356334" y="734328"/>
                      <a:pt x="358790" y="749063"/>
                      <a:pt x="361246" y="761343"/>
                    </a:cubicBezTo>
                    <a:cubicBezTo>
                      <a:pt x="363701" y="780991"/>
                      <a:pt x="366157" y="798182"/>
                      <a:pt x="366157" y="817830"/>
                    </a:cubicBezTo>
                    <a:cubicBezTo>
                      <a:pt x="371069" y="854669"/>
                      <a:pt x="373525" y="891508"/>
                      <a:pt x="373525" y="928347"/>
                    </a:cubicBezTo>
                    <a:cubicBezTo>
                      <a:pt x="373525" y="943083"/>
                      <a:pt x="373525" y="960275"/>
                      <a:pt x="375981" y="975010"/>
                    </a:cubicBezTo>
                    <a:cubicBezTo>
                      <a:pt x="375981" y="979922"/>
                      <a:pt x="375981" y="989746"/>
                      <a:pt x="383349" y="992202"/>
                    </a:cubicBezTo>
                    <a:cubicBezTo>
                      <a:pt x="398085" y="994658"/>
                      <a:pt x="383349" y="997114"/>
                      <a:pt x="378437" y="1002026"/>
                    </a:cubicBezTo>
                    <a:cubicBezTo>
                      <a:pt x="373525" y="1006938"/>
                      <a:pt x="368613" y="1009394"/>
                      <a:pt x="366157" y="1016761"/>
                    </a:cubicBezTo>
                    <a:cubicBezTo>
                      <a:pt x="366157" y="1016761"/>
                      <a:pt x="366157" y="1019217"/>
                      <a:pt x="366157" y="1019217"/>
                    </a:cubicBezTo>
                    <a:cubicBezTo>
                      <a:pt x="375981" y="1021673"/>
                      <a:pt x="388261" y="1014306"/>
                      <a:pt x="400541" y="1014306"/>
                    </a:cubicBezTo>
                    <a:cubicBezTo>
                      <a:pt x="415276" y="1014306"/>
                      <a:pt x="427556" y="1011850"/>
                      <a:pt x="442292" y="1011850"/>
                    </a:cubicBezTo>
                    <a:cubicBezTo>
                      <a:pt x="454571" y="1011850"/>
                      <a:pt x="466851" y="1021673"/>
                      <a:pt x="479131" y="1026585"/>
                    </a:cubicBezTo>
                    <a:cubicBezTo>
                      <a:pt x="486499" y="1029041"/>
                      <a:pt x="491411" y="1036409"/>
                      <a:pt x="498778" y="1038865"/>
                    </a:cubicBezTo>
                    <a:cubicBezTo>
                      <a:pt x="503690" y="1038865"/>
                      <a:pt x="501234" y="1031497"/>
                      <a:pt x="496323" y="1024129"/>
                    </a:cubicBezTo>
                    <a:close/>
                  </a:path>
                </a:pathLst>
              </a:custGeom>
              <a:solidFill>
                <a:srgbClr val="AD8A66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98" name="Freeform: Shape 4097">
                <a:extLst>
                  <a:ext uri="{FF2B5EF4-FFF2-40B4-BE49-F238E27FC236}">
                    <a16:creationId xmlns:a16="http://schemas.microsoft.com/office/drawing/2014/main" id="{A0F932F0-1F1A-432A-904B-15188A89ED63}"/>
                  </a:ext>
                </a:extLst>
              </p:cNvPr>
              <p:cNvSpPr/>
              <p:nvPr/>
            </p:nvSpPr>
            <p:spPr>
              <a:xfrm>
                <a:off x="5714602" y="5455719"/>
                <a:ext cx="106219" cy="157180"/>
              </a:xfrm>
              <a:custGeom>
                <a:avLst/>
                <a:gdLst>
                  <a:gd name="connsiteX0" fmla="*/ 12280 w 106219"/>
                  <a:gd name="connsiteY0" fmla="*/ 78590 h 157180"/>
                  <a:gd name="connsiteX1" fmla="*/ 41751 w 106219"/>
                  <a:gd name="connsiteY1" fmla="*/ 120341 h 157180"/>
                  <a:gd name="connsiteX2" fmla="*/ 98238 w 106219"/>
                  <a:gd name="connsiteY2" fmla="*/ 157181 h 157180"/>
                  <a:gd name="connsiteX3" fmla="*/ 100694 w 106219"/>
                  <a:gd name="connsiteY3" fmla="*/ 152269 h 157180"/>
                  <a:gd name="connsiteX4" fmla="*/ 100694 w 106219"/>
                  <a:gd name="connsiteY4" fmla="*/ 44207 h 157180"/>
                  <a:gd name="connsiteX5" fmla="*/ 83502 w 106219"/>
                  <a:gd name="connsiteY5" fmla="*/ 41751 h 157180"/>
                  <a:gd name="connsiteX6" fmla="*/ 93326 w 106219"/>
                  <a:gd name="connsiteY6" fmla="*/ 0 h 157180"/>
                  <a:gd name="connsiteX7" fmla="*/ 44207 w 106219"/>
                  <a:gd name="connsiteY7" fmla="*/ 31927 h 157180"/>
                  <a:gd name="connsiteX8" fmla="*/ 0 w 106219"/>
                  <a:gd name="connsiteY8" fmla="*/ 51575 h 157180"/>
                  <a:gd name="connsiteX9" fmla="*/ 12280 w 106219"/>
                  <a:gd name="connsiteY9" fmla="*/ 78590 h 157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6219" h="157180">
                    <a:moveTo>
                      <a:pt x="12280" y="78590"/>
                    </a:moveTo>
                    <a:cubicBezTo>
                      <a:pt x="19648" y="93326"/>
                      <a:pt x="29471" y="108062"/>
                      <a:pt x="41751" y="120341"/>
                    </a:cubicBezTo>
                    <a:cubicBezTo>
                      <a:pt x="58943" y="135077"/>
                      <a:pt x="78590" y="147357"/>
                      <a:pt x="98238" y="157181"/>
                    </a:cubicBezTo>
                    <a:cubicBezTo>
                      <a:pt x="100694" y="157181"/>
                      <a:pt x="100694" y="154725"/>
                      <a:pt x="100694" y="152269"/>
                    </a:cubicBezTo>
                    <a:cubicBezTo>
                      <a:pt x="108062" y="117885"/>
                      <a:pt x="108062" y="76134"/>
                      <a:pt x="100694" y="44207"/>
                    </a:cubicBezTo>
                    <a:cubicBezTo>
                      <a:pt x="98238" y="34383"/>
                      <a:pt x="83502" y="49119"/>
                      <a:pt x="83502" y="41751"/>
                    </a:cubicBezTo>
                    <a:cubicBezTo>
                      <a:pt x="88414" y="29471"/>
                      <a:pt x="93326" y="12280"/>
                      <a:pt x="93326" y="0"/>
                    </a:cubicBezTo>
                    <a:cubicBezTo>
                      <a:pt x="78590" y="12280"/>
                      <a:pt x="61399" y="22104"/>
                      <a:pt x="44207" y="31927"/>
                    </a:cubicBezTo>
                    <a:cubicBezTo>
                      <a:pt x="29471" y="39295"/>
                      <a:pt x="14736" y="46663"/>
                      <a:pt x="0" y="51575"/>
                    </a:cubicBezTo>
                    <a:cubicBezTo>
                      <a:pt x="4912" y="58943"/>
                      <a:pt x="7368" y="68767"/>
                      <a:pt x="12280" y="78590"/>
                    </a:cubicBezTo>
                    <a:close/>
                  </a:path>
                </a:pathLst>
              </a:custGeom>
              <a:solidFill>
                <a:srgbClr val="AD8A66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980" name="Graphic 3597">
              <a:extLst>
                <a:ext uri="{FF2B5EF4-FFF2-40B4-BE49-F238E27FC236}">
                  <a16:creationId xmlns:a16="http://schemas.microsoft.com/office/drawing/2014/main" id="{3DB6E70F-B1F3-4F8D-81F8-AD823C2C53F4}"/>
                </a:ext>
              </a:extLst>
            </p:cNvPr>
            <p:cNvGrpSpPr/>
            <p:nvPr/>
          </p:nvGrpSpPr>
          <p:grpSpPr>
            <a:xfrm>
              <a:off x="14998816" y="6494340"/>
              <a:ext cx="476726" cy="158109"/>
              <a:chOff x="5353506" y="5351640"/>
              <a:chExt cx="476726" cy="158109"/>
            </a:xfrm>
          </p:grpSpPr>
          <p:grpSp>
            <p:nvGrpSpPr>
              <p:cNvPr id="4077" name="Graphic 3597">
                <a:extLst>
                  <a:ext uri="{FF2B5EF4-FFF2-40B4-BE49-F238E27FC236}">
                    <a16:creationId xmlns:a16="http://schemas.microsoft.com/office/drawing/2014/main" id="{02411A47-8B8D-4355-A712-CBD6C38A851D}"/>
                  </a:ext>
                </a:extLst>
              </p:cNvPr>
              <p:cNvGrpSpPr/>
              <p:nvPr/>
            </p:nvGrpSpPr>
            <p:grpSpPr>
              <a:xfrm>
                <a:off x="5353506" y="5351640"/>
                <a:ext cx="476726" cy="151394"/>
                <a:chOff x="5353506" y="5351640"/>
                <a:chExt cx="476726" cy="151394"/>
              </a:xfrm>
            </p:grpSpPr>
            <p:sp>
              <p:nvSpPr>
                <p:cNvPr id="4092" name="Freeform: Shape 4091">
                  <a:extLst>
                    <a:ext uri="{FF2B5EF4-FFF2-40B4-BE49-F238E27FC236}">
                      <a16:creationId xmlns:a16="http://schemas.microsoft.com/office/drawing/2014/main" id="{80A16907-CA0B-4A12-BB00-E68A173B579A}"/>
                    </a:ext>
                  </a:extLst>
                </p:cNvPr>
                <p:cNvSpPr/>
                <p:nvPr/>
              </p:nvSpPr>
              <p:spPr>
                <a:xfrm>
                  <a:off x="5355957" y="5352604"/>
                  <a:ext cx="471836" cy="148002"/>
                </a:xfrm>
                <a:custGeom>
                  <a:avLst/>
                  <a:gdLst>
                    <a:gd name="connsiteX0" fmla="*/ 77 w 471836"/>
                    <a:gd name="connsiteY0" fmla="*/ 71188 h 148002"/>
                    <a:gd name="connsiteX1" fmla="*/ 63931 w 471836"/>
                    <a:gd name="connsiteY1" fmla="*/ 139954 h 148002"/>
                    <a:gd name="connsiteX2" fmla="*/ 329174 w 471836"/>
                    <a:gd name="connsiteY2" fmla="*/ 130130 h 148002"/>
                    <a:gd name="connsiteX3" fmla="*/ 471618 w 471836"/>
                    <a:gd name="connsiteY3" fmla="*/ 63820 h 148002"/>
                    <a:gd name="connsiteX4" fmla="*/ 439691 w 471836"/>
                    <a:gd name="connsiteY4" fmla="*/ 14701 h 148002"/>
                    <a:gd name="connsiteX5" fmla="*/ 77 w 471836"/>
                    <a:gd name="connsiteY5" fmla="*/ 71188 h 1480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71836" h="148002">
                      <a:moveTo>
                        <a:pt x="77" y="71188"/>
                      </a:moveTo>
                      <a:cubicBezTo>
                        <a:pt x="77" y="71188"/>
                        <a:pt x="-4835" y="130130"/>
                        <a:pt x="63931" y="139954"/>
                      </a:cubicBezTo>
                      <a:cubicBezTo>
                        <a:pt x="132698" y="149778"/>
                        <a:pt x="221112" y="154690"/>
                        <a:pt x="329174" y="130130"/>
                      </a:cubicBezTo>
                      <a:cubicBezTo>
                        <a:pt x="407764" y="110483"/>
                        <a:pt x="451971" y="88379"/>
                        <a:pt x="471618" y="63820"/>
                      </a:cubicBezTo>
                      <a:cubicBezTo>
                        <a:pt x="471618" y="63820"/>
                        <a:pt x="476530" y="-36874"/>
                        <a:pt x="439691" y="14701"/>
                      </a:cubicBezTo>
                      <a:cubicBezTo>
                        <a:pt x="400396" y="68732"/>
                        <a:pt x="88491" y="117851"/>
                        <a:pt x="77" y="71188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93" name="Freeform: Shape 4092">
                  <a:extLst>
                    <a:ext uri="{FF2B5EF4-FFF2-40B4-BE49-F238E27FC236}">
                      <a16:creationId xmlns:a16="http://schemas.microsoft.com/office/drawing/2014/main" id="{2A47AA93-6875-4CE0-B3EC-C9160379FF94}"/>
                    </a:ext>
                  </a:extLst>
                </p:cNvPr>
                <p:cNvSpPr/>
                <p:nvPr/>
              </p:nvSpPr>
              <p:spPr>
                <a:xfrm>
                  <a:off x="5353506" y="5351640"/>
                  <a:ext cx="476726" cy="151394"/>
                </a:xfrm>
                <a:custGeom>
                  <a:avLst/>
                  <a:gdLst>
                    <a:gd name="connsiteX0" fmla="*/ 66383 w 476726"/>
                    <a:gd name="connsiteY0" fmla="*/ 143374 h 151394"/>
                    <a:gd name="connsiteX1" fmla="*/ 72 w 476726"/>
                    <a:gd name="connsiteY1" fmla="*/ 72152 h 151394"/>
                    <a:gd name="connsiteX2" fmla="*/ 2528 w 476726"/>
                    <a:gd name="connsiteY2" fmla="*/ 69695 h 151394"/>
                    <a:gd name="connsiteX3" fmla="*/ 4984 w 476726"/>
                    <a:gd name="connsiteY3" fmla="*/ 69695 h 151394"/>
                    <a:gd name="connsiteX4" fmla="*/ 184268 w 476726"/>
                    <a:gd name="connsiteY4" fmla="*/ 84431 h 151394"/>
                    <a:gd name="connsiteX5" fmla="*/ 439687 w 476726"/>
                    <a:gd name="connsiteY5" fmla="*/ 15665 h 151394"/>
                    <a:gd name="connsiteX6" fmla="*/ 466702 w 476726"/>
                    <a:gd name="connsiteY6" fmla="*/ 3385 h 151394"/>
                    <a:gd name="connsiteX7" fmla="*/ 476526 w 476726"/>
                    <a:gd name="connsiteY7" fmla="*/ 67240 h 151394"/>
                    <a:gd name="connsiteX8" fmla="*/ 476526 w 476726"/>
                    <a:gd name="connsiteY8" fmla="*/ 69695 h 151394"/>
                    <a:gd name="connsiteX9" fmla="*/ 334081 w 476726"/>
                    <a:gd name="connsiteY9" fmla="*/ 136006 h 151394"/>
                    <a:gd name="connsiteX10" fmla="*/ 235843 w 476726"/>
                    <a:gd name="connsiteY10" fmla="*/ 150742 h 151394"/>
                    <a:gd name="connsiteX11" fmla="*/ 66383 w 476726"/>
                    <a:gd name="connsiteY11" fmla="*/ 143374 h 151394"/>
                    <a:gd name="connsiteX12" fmla="*/ 461790 w 476726"/>
                    <a:gd name="connsiteY12" fmla="*/ 5841 h 151394"/>
                    <a:gd name="connsiteX13" fmla="*/ 456878 w 476726"/>
                    <a:gd name="connsiteY13" fmla="*/ 3385 h 151394"/>
                    <a:gd name="connsiteX14" fmla="*/ 442142 w 476726"/>
                    <a:gd name="connsiteY14" fmla="*/ 18121 h 151394"/>
                    <a:gd name="connsiteX15" fmla="*/ 181812 w 476726"/>
                    <a:gd name="connsiteY15" fmla="*/ 89343 h 151394"/>
                    <a:gd name="connsiteX16" fmla="*/ 181812 w 476726"/>
                    <a:gd name="connsiteY16" fmla="*/ 89343 h 151394"/>
                    <a:gd name="connsiteX17" fmla="*/ 2528 w 476726"/>
                    <a:gd name="connsiteY17" fmla="*/ 74607 h 151394"/>
                    <a:gd name="connsiteX18" fmla="*/ 7440 w 476726"/>
                    <a:gd name="connsiteY18" fmla="*/ 101623 h 151394"/>
                    <a:gd name="connsiteX19" fmla="*/ 63927 w 476726"/>
                    <a:gd name="connsiteY19" fmla="*/ 138462 h 151394"/>
                    <a:gd name="connsiteX20" fmla="*/ 230931 w 476726"/>
                    <a:gd name="connsiteY20" fmla="*/ 143374 h 151394"/>
                    <a:gd name="connsiteX21" fmla="*/ 326713 w 476726"/>
                    <a:gd name="connsiteY21" fmla="*/ 128638 h 151394"/>
                    <a:gd name="connsiteX22" fmla="*/ 466702 w 476726"/>
                    <a:gd name="connsiteY22" fmla="*/ 64784 h 151394"/>
                    <a:gd name="connsiteX23" fmla="*/ 461790 w 476726"/>
                    <a:gd name="connsiteY23" fmla="*/ 5841 h 1513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76726" h="151394">
                      <a:moveTo>
                        <a:pt x="66383" y="143374"/>
                      </a:moveTo>
                      <a:cubicBezTo>
                        <a:pt x="-4840" y="133550"/>
                        <a:pt x="72" y="72152"/>
                        <a:pt x="72" y="72152"/>
                      </a:cubicBezTo>
                      <a:cubicBezTo>
                        <a:pt x="72" y="72152"/>
                        <a:pt x="72" y="69695"/>
                        <a:pt x="2528" y="69695"/>
                      </a:cubicBezTo>
                      <a:cubicBezTo>
                        <a:pt x="2528" y="69695"/>
                        <a:pt x="4984" y="69695"/>
                        <a:pt x="4984" y="69695"/>
                      </a:cubicBezTo>
                      <a:cubicBezTo>
                        <a:pt x="36911" y="86887"/>
                        <a:pt x="100766" y="91799"/>
                        <a:pt x="184268" y="84431"/>
                      </a:cubicBezTo>
                      <a:cubicBezTo>
                        <a:pt x="304610" y="74607"/>
                        <a:pt x="420039" y="42680"/>
                        <a:pt x="439687" y="15665"/>
                      </a:cubicBezTo>
                      <a:cubicBezTo>
                        <a:pt x="449510" y="929"/>
                        <a:pt x="459334" y="-3983"/>
                        <a:pt x="466702" y="3385"/>
                      </a:cubicBezTo>
                      <a:cubicBezTo>
                        <a:pt x="478982" y="15665"/>
                        <a:pt x="476526" y="62328"/>
                        <a:pt x="476526" y="67240"/>
                      </a:cubicBezTo>
                      <a:cubicBezTo>
                        <a:pt x="476526" y="67240"/>
                        <a:pt x="476526" y="67240"/>
                        <a:pt x="476526" y="69695"/>
                      </a:cubicBezTo>
                      <a:cubicBezTo>
                        <a:pt x="454422" y="94255"/>
                        <a:pt x="407759" y="116358"/>
                        <a:pt x="334081" y="136006"/>
                      </a:cubicBezTo>
                      <a:cubicBezTo>
                        <a:pt x="302154" y="143374"/>
                        <a:pt x="270226" y="148286"/>
                        <a:pt x="235843" y="150742"/>
                      </a:cubicBezTo>
                      <a:cubicBezTo>
                        <a:pt x="167077" y="153198"/>
                        <a:pt x="113046" y="148286"/>
                        <a:pt x="66383" y="143374"/>
                      </a:cubicBezTo>
                      <a:close/>
                      <a:moveTo>
                        <a:pt x="461790" y="5841"/>
                      </a:moveTo>
                      <a:cubicBezTo>
                        <a:pt x="459334" y="5841"/>
                        <a:pt x="459334" y="3385"/>
                        <a:pt x="456878" y="3385"/>
                      </a:cubicBezTo>
                      <a:cubicBezTo>
                        <a:pt x="454422" y="3385"/>
                        <a:pt x="449510" y="5841"/>
                        <a:pt x="442142" y="18121"/>
                      </a:cubicBezTo>
                      <a:cubicBezTo>
                        <a:pt x="417583" y="52504"/>
                        <a:pt x="287418" y="81975"/>
                        <a:pt x="181812" y="89343"/>
                      </a:cubicBezTo>
                      <a:lnTo>
                        <a:pt x="181812" y="89343"/>
                      </a:lnTo>
                      <a:cubicBezTo>
                        <a:pt x="135149" y="94255"/>
                        <a:pt x="49191" y="96711"/>
                        <a:pt x="2528" y="74607"/>
                      </a:cubicBezTo>
                      <a:cubicBezTo>
                        <a:pt x="2528" y="79519"/>
                        <a:pt x="2528" y="89343"/>
                        <a:pt x="7440" y="101623"/>
                      </a:cubicBezTo>
                      <a:cubicBezTo>
                        <a:pt x="17264" y="121270"/>
                        <a:pt x="36911" y="133550"/>
                        <a:pt x="63927" y="138462"/>
                      </a:cubicBezTo>
                      <a:cubicBezTo>
                        <a:pt x="110590" y="143374"/>
                        <a:pt x="167077" y="148286"/>
                        <a:pt x="230931" y="143374"/>
                      </a:cubicBezTo>
                      <a:cubicBezTo>
                        <a:pt x="262858" y="140918"/>
                        <a:pt x="294786" y="136006"/>
                        <a:pt x="326713" y="128638"/>
                      </a:cubicBezTo>
                      <a:cubicBezTo>
                        <a:pt x="400391" y="108991"/>
                        <a:pt x="447054" y="89343"/>
                        <a:pt x="466702" y="64784"/>
                      </a:cubicBezTo>
                      <a:cubicBezTo>
                        <a:pt x="471614" y="52504"/>
                        <a:pt x="471614" y="15665"/>
                        <a:pt x="461790" y="5841"/>
                      </a:cubicBezTo>
                      <a:close/>
                    </a:path>
                  </a:pathLst>
                </a:custGeom>
                <a:solidFill>
                  <a:srgbClr val="4C2C1E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078" name="Freeform: Shape 4077">
                <a:extLst>
                  <a:ext uri="{FF2B5EF4-FFF2-40B4-BE49-F238E27FC236}">
                    <a16:creationId xmlns:a16="http://schemas.microsoft.com/office/drawing/2014/main" id="{7C975341-2A9D-4086-BC27-DFB1C560FC03}"/>
                  </a:ext>
                </a:extLst>
              </p:cNvPr>
              <p:cNvSpPr/>
              <p:nvPr/>
            </p:nvSpPr>
            <p:spPr>
              <a:xfrm>
                <a:off x="5355761" y="5355060"/>
                <a:ext cx="472032" cy="147322"/>
              </a:xfrm>
              <a:custGeom>
                <a:avLst/>
                <a:gdLst>
                  <a:gd name="connsiteX0" fmla="*/ 273 w 472032"/>
                  <a:gd name="connsiteY0" fmla="*/ 68732 h 147322"/>
                  <a:gd name="connsiteX1" fmla="*/ 439887 w 472032"/>
                  <a:gd name="connsiteY1" fmla="*/ 14701 h 147322"/>
                  <a:gd name="connsiteX2" fmla="*/ 471814 w 472032"/>
                  <a:gd name="connsiteY2" fmla="*/ 63820 h 147322"/>
                  <a:gd name="connsiteX3" fmla="*/ 425152 w 472032"/>
                  <a:gd name="connsiteY3" fmla="*/ 95747 h 147322"/>
                  <a:gd name="connsiteX4" fmla="*/ 385856 w 472032"/>
                  <a:gd name="connsiteY4" fmla="*/ 83467 h 147322"/>
                  <a:gd name="connsiteX5" fmla="*/ 204116 w 472032"/>
                  <a:gd name="connsiteY5" fmla="*/ 115395 h 147322"/>
                  <a:gd name="connsiteX6" fmla="*/ 179557 w 472032"/>
                  <a:gd name="connsiteY6" fmla="*/ 147322 h 147322"/>
                  <a:gd name="connsiteX7" fmla="*/ 61672 w 472032"/>
                  <a:gd name="connsiteY7" fmla="*/ 139954 h 147322"/>
                  <a:gd name="connsiteX8" fmla="*/ 39568 w 472032"/>
                  <a:gd name="connsiteY8" fmla="*/ 135042 h 147322"/>
                  <a:gd name="connsiteX9" fmla="*/ 27288 w 472032"/>
                  <a:gd name="connsiteY9" fmla="*/ 108027 h 147322"/>
                  <a:gd name="connsiteX10" fmla="*/ 7641 w 472032"/>
                  <a:gd name="connsiteY10" fmla="*/ 110483 h 147322"/>
                  <a:gd name="connsiteX11" fmla="*/ 273 w 472032"/>
                  <a:gd name="connsiteY11" fmla="*/ 68732 h 147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72032" h="147322">
                    <a:moveTo>
                      <a:pt x="273" y="68732"/>
                    </a:moveTo>
                    <a:cubicBezTo>
                      <a:pt x="88687" y="115395"/>
                      <a:pt x="403048" y="66276"/>
                      <a:pt x="439887" y="14701"/>
                    </a:cubicBezTo>
                    <a:cubicBezTo>
                      <a:pt x="476726" y="-36874"/>
                      <a:pt x="471814" y="63820"/>
                      <a:pt x="471814" y="63820"/>
                    </a:cubicBezTo>
                    <a:cubicBezTo>
                      <a:pt x="461991" y="76100"/>
                      <a:pt x="447255" y="85923"/>
                      <a:pt x="425152" y="95747"/>
                    </a:cubicBezTo>
                    <a:cubicBezTo>
                      <a:pt x="422696" y="85923"/>
                      <a:pt x="412872" y="76100"/>
                      <a:pt x="385856" y="83467"/>
                    </a:cubicBezTo>
                    <a:cubicBezTo>
                      <a:pt x="339193" y="95747"/>
                      <a:pt x="238500" y="110483"/>
                      <a:pt x="204116" y="115395"/>
                    </a:cubicBezTo>
                    <a:cubicBezTo>
                      <a:pt x="177101" y="117851"/>
                      <a:pt x="177101" y="127674"/>
                      <a:pt x="179557" y="147322"/>
                    </a:cubicBezTo>
                    <a:cubicBezTo>
                      <a:pt x="135350" y="147322"/>
                      <a:pt x="98511" y="144866"/>
                      <a:pt x="61672" y="139954"/>
                    </a:cubicBezTo>
                    <a:cubicBezTo>
                      <a:pt x="54304" y="139954"/>
                      <a:pt x="46936" y="137498"/>
                      <a:pt x="39568" y="135042"/>
                    </a:cubicBezTo>
                    <a:cubicBezTo>
                      <a:pt x="39568" y="122763"/>
                      <a:pt x="39568" y="110483"/>
                      <a:pt x="27288" y="108027"/>
                    </a:cubicBezTo>
                    <a:cubicBezTo>
                      <a:pt x="19920" y="105571"/>
                      <a:pt x="12553" y="108027"/>
                      <a:pt x="7641" y="110483"/>
                    </a:cubicBezTo>
                    <a:cubicBezTo>
                      <a:pt x="-2183" y="88379"/>
                      <a:pt x="273" y="68732"/>
                      <a:pt x="273" y="68732"/>
                    </a:cubicBezTo>
                    <a:close/>
                  </a:path>
                </a:pathLst>
              </a:custGeom>
              <a:solidFill>
                <a:srgbClr val="6E4935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079" name="Graphic 3597">
                <a:extLst>
                  <a:ext uri="{FF2B5EF4-FFF2-40B4-BE49-F238E27FC236}">
                    <a16:creationId xmlns:a16="http://schemas.microsoft.com/office/drawing/2014/main" id="{256C066C-C2AB-4006-BAE2-355D31C94FCC}"/>
                  </a:ext>
                </a:extLst>
              </p:cNvPr>
              <p:cNvGrpSpPr/>
              <p:nvPr/>
            </p:nvGrpSpPr>
            <p:grpSpPr>
              <a:xfrm>
                <a:off x="5419454" y="5430989"/>
                <a:ext cx="101128" cy="78760"/>
                <a:chOff x="5419454" y="5430989"/>
                <a:chExt cx="101128" cy="78760"/>
              </a:xfrm>
            </p:grpSpPr>
            <p:grpSp>
              <p:nvGrpSpPr>
                <p:cNvPr id="4086" name="Graphic 3597">
                  <a:extLst>
                    <a:ext uri="{FF2B5EF4-FFF2-40B4-BE49-F238E27FC236}">
                      <a16:creationId xmlns:a16="http://schemas.microsoft.com/office/drawing/2014/main" id="{12027180-C589-4072-9BDF-71271DC1C5CA}"/>
                    </a:ext>
                  </a:extLst>
                </p:cNvPr>
                <p:cNvGrpSpPr/>
                <p:nvPr/>
              </p:nvGrpSpPr>
              <p:grpSpPr>
                <a:xfrm>
                  <a:off x="5419454" y="5430989"/>
                  <a:ext cx="101128" cy="78760"/>
                  <a:chOff x="5419454" y="5430989"/>
                  <a:chExt cx="101128" cy="78760"/>
                </a:xfrm>
              </p:grpSpPr>
              <p:sp>
                <p:nvSpPr>
                  <p:cNvPr id="4090" name="Freeform: Shape 4089">
                    <a:extLst>
                      <a:ext uri="{FF2B5EF4-FFF2-40B4-BE49-F238E27FC236}">
                        <a16:creationId xmlns:a16="http://schemas.microsoft.com/office/drawing/2014/main" id="{0B558851-2EE7-481B-8C3A-9D948367F5F4}"/>
                      </a:ext>
                    </a:extLst>
                  </p:cNvPr>
                  <p:cNvSpPr/>
                  <p:nvPr/>
                </p:nvSpPr>
                <p:spPr>
                  <a:xfrm>
                    <a:off x="5419889" y="5431159"/>
                    <a:ext cx="95781" cy="76134"/>
                  </a:xfrm>
                  <a:custGeom>
                    <a:avLst/>
                    <a:gdLst>
                      <a:gd name="connsiteX0" fmla="*/ 36839 w 95781"/>
                      <a:gd name="connsiteY0" fmla="*/ 76134 h 76134"/>
                      <a:gd name="connsiteX1" fmla="*/ 95782 w 95781"/>
                      <a:gd name="connsiteY1" fmla="*/ 61399 h 76134"/>
                      <a:gd name="connsiteX2" fmla="*/ 95782 w 95781"/>
                      <a:gd name="connsiteY2" fmla="*/ 12280 h 76134"/>
                      <a:gd name="connsiteX3" fmla="*/ 81046 w 95781"/>
                      <a:gd name="connsiteY3" fmla="*/ 0 h 76134"/>
                      <a:gd name="connsiteX4" fmla="*/ 24559 w 95781"/>
                      <a:gd name="connsiteY4" fmla="*/ 0 h 76134"/>
                      <a:gd name="connsiteX5" fmla="*/ 0 w 95781"/>
                      <a:gd name="connsiteY5" fmla="*/ 44207 h 76134"/>
                      <a:gd name="connsiteX6" fmla="*/ 36839 w 95781"/>
                      <a:gd name="connsiteY6" fmla="*/ 76134 h 76134"/>
                      <a:gd name="connsiteX7" fmla="*/ 17192 w 95781"/>
                      <a:gd name="connsiteY7" fmla="*/ 44207 h 76134"/>
                      <a:gd name="connsiteX8" fmla="*/ 31927 w 95781"/>
                      <a:gd name="connsiteY8" fmla="*/ 14736 h 76134"/>
                      <a:gd name="connsiteX9" fmla="*/ 68766 w 95781"/>
                      <a:gd name="connsiteY9" fmla="*/ 14736 h 76134"/>
                      <a:gd name="connsiteX10" fmla="*/ 78590 w 95781"/>
                      <a:gd name="connsiteY10" fmla="*/ 22104 h 76134"/>
                      <a:gd name="connsiteX11" fmla="*/ 78590 w 95781"/>
                      <a:gd name="connsiteY11" fmla="*/ 54031 h 76134"/>
                      <a:gd name="connsiteX12" fmla="*/ 41751 w 95781"/>
                      <a:gd name="connsiteY12" fmla="*/ 63855 h 76134"/>
                      <a:gd name="connsiteX13" fmla="*/ 17192 w 95781"/>
                      <a:gd name="connsiteY13" fmla="*/ 44207 h 76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95781" h="76134">
                        <a:moveTo>
                          <a:pt x="36839" y="76134"/>
                        </a:moveTo>
                        <a:cubicBezTo>
                          <a:pt x="81046" y="76134"/>
                          <a:pt x="95782" y="76134"/>
                          <a:pt x="95782" y="61399"/>
                        </a:cubicBezTo>
                        <a:cubicBezTo>
                          <a:pt x="95782" y="41751"/>
                          <a:pt x="95782" y="12280"/>
                          <a:pt x="95782" y="12280"/>
                        </a:cubicBezTo>
                        <a:cubicBezTo>
                          <a:pt x="93326" y="2456"/>
                          <a:pt x="88414" y="0"/>
                          <a:pt x="81046" y="0"/>
                        </a:cubicBezTo>
                        <a:cubicBezTo>
                          <a:pt x="73678" y="0"/>
                          <a:pt x="41751" y="0"/>
                          <a:pt x="24559" y="0"/>
                        </a:cubicBezTo>
                        <a:cubicBezTo>
                          <a:pt x="7368" y="0"/>
                          <a:pt x="2456" y="17192"/>
                          <a:pt x="0" y="44207"/>
                        </a:cubicBezTo>
                        <a:cubicBezTo>
                          <a:pt x="0" y="71222"/>
                          <a:pt x="4912" y="73678"/>
                          <a:pt x="36839" y="76134"/>
                        </a:cubicBezTo>
                        <a:close/>
                        <a:moveTo>
                          <a:pt x="17192" y="44207"/>
                        </a:moveTo>
                        <a:cubicBezTo>
                          <a:pt x="17192" y="27015"/>
                          <a:pt x="22104" y="14736"/>
                          <a:pt x="31927" y="14736"/>
                        </a:cubicBezTo>
                        <a:cubicBezTo>
                          <a:pt x="41751" y="14736"/>
                          <a:pt x="63855" y="14736"/>
                          <a:pt x="68766" y="14736"/>
                        </a:cubicBezTo>
                        <a:cubicBezTo>
                          <a:pt x="73678" y="14736"/>
                          <a:pt x="76134" y="14736"/>
                          <a:pt x="78590" y="22104"/>
                        </a:cubicBezTo>
                        <a:cubicBezTo>
                          <a:pt x="78590" y="22104"/>
                          <a:pt x="78590" y="41751"/>
                          <a:pt x="78590" y="54031"/>
                        </a:cubicBezTo>
                        <a:cubicBezTo>
                          <a:pt x="78590" y="61399"/>
                          <a:pt x="68766" y="63855"/>
                          <a:pt x="41751" y="63855"/>
                        </a:cubicBezTo>
                        <a:cubicBezTo>
                          <a:pt x="22104" y="61399"/>
                          <a:pt x="17192" y="58943"/>
                          <a:pt x="17192" y="44207"/>
                        </a:cubicBezTo>
                        <a:close/>
                      </a:path>
                    </a:pathLst>
                  </a:custGeom>
                  <a:solidFill>
                    <a:srgbClr val="6E4935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91" name="Freeform: Shape 4090">
                    <a:extLst>
                      <a:ext uri="{FF2B5EF4-FFF2-40B4-BE49-F238E27FC236}">
                        <a16:creationId xmlns:a16="http://schemas.microsoft.com/office/drawing/2014/main" id="{3FD72F5B-7DC4-4B7A-8F13-3D9AA6B58422}"/>
                      </a:ext>
                    </a:extLst>
                  </p:cNvPr>
                  <p:cNvSpPr/>
                  <p:nvPr/>
                </p:nvSpPr>
                <p:spPr>
                  <a:xfrm>
                    <a:off x="5419454" y="5430989"/>
                    <a:ext cx="101128" cy="78760"/>
                  </a:xfrm>
                  <a:custGeom>
                    <a:avLst/>
                    <a:gdLst>
                      <a:gd name="connsiteX0" fmla="*/ 37274 w 101128"/>
                      <a:gd name="connsiteY0" fmla="*/ 78760 h 78760"/>
                      <a:gd name="connsiteX1" fmla="*/ 435 w 101128"/>
                      <a:gd name="connsiteY1" fmla="*/ 46833 h 78760"/>
                      <a:gd name="connsiteX2" fmla="*/ 27451 w 101128"/>
                      <a:gd name="connsiteY2" fmla="*/ 170 h 78760"/>
                      <a:gd name="connsiteX3" fmla="*/ 83937 w 101128"/>
                      <a:gd name="connsiteY3" fmla="*/ 170 h 78760"/>
                      <a:gd name="connsiteX4" fmla="*/ 101129 w 101128"/>
                      <a:gd name="connsiteY4" fmla="*/ 14906 h 78760"/>
                      <a:gd name="connsiteX5" fmla="*/ 101129 w 101128"/>
                      <a:gd name="connsiteY5" fmla="*/ 64025 h 78760"/>
                      <a:gd name="connsiteX6" fmla="*/ 76569 w 101128"/>
                      <a:gd name="connsiteY6" fmla="*/ 78760 h 78760"/>
                      <a:gd name="connsiteX7" fmla="*/ 76569 w 101128"/>
                      <a:gd name="connsiteY7" fmla="*/ 78760 h 78760"/>
                      <a:gd name="connsiteX8" fmla="*/ 37274 w 101128"/>
                      <a:gd name="connsiteY8" fmla="*/ 78760 h 78760"/>
                      <a:gd name="connsiteX9" fmla="*/ 93761 w 101128"/>
                      <a:gd name="connsiteY9" fmla="*/ 14906 h 78760"/>
                      <a:gd name="connsiteX10" fmla="*/ 81481 w 101128"/>
                      <a:gd name="connsiteY10" fmla="*/ 5082 h 78760"/>
                      <a:gd name="connsiteX11" fmla="*/ 24995 w 101128"/>
                      <a:gd name="connsiteY11" fmla="*/ 5082 h 78760"/>
                      <a:gd name="connsiteX12" fmla="*/ 5347 w 101128"/>
                      <a:gd name="connsiteY12" fmla="*/ 46833 h 78760"/>
                      <a:gd name="connsiteX13" fmla="*/ 37274 w 101128"/>
                      <a:gd name="connsiteY13" fmla="*/ 73848 h 78760"/>
                      <a:gd name="connsiteX14" fmla="*/ 74114 w 101128"/>
                      <a:gd name="connsiteY14" fmla="*/ 73848 h 78760"/>
                      <a:gd name="connsiteX15" fmla="*/ 93761 w 101128"/>
                      <a:gd name="connsiteY15" fmla="*/ 64025 h 78760"/>
                      <a:gd name="connsiteX16" fmla="*/ 93761 w 101128"/>
                      <a:gd name="connsiteY16" fmla="*/ 14906 h 78760"/>
                      <a:gd name="connsiteX17" fmla="*/ 93761 w 101128"/>
                      <a:gd name="connsiteY17" fmla="*/ 14906 h 78760"/>
                      <a:gd name="connsiteX18" fmla="*/ 42186 w 101128"/>
                      <a:gd name="connsiteY18" fmla="*/ 66481 h 78760"/>
                      <a:gd name="connsiteX19" fmla="*/ 17627 w 101128"/>
                      <a:gd name="connsiteY19" fmla="*/ 44377 h 78760"/>
                      <a:gd name="connsiteX20" fmla="*/ 34818 w 101128"/>
                      <a:gd name="connsiteY20" fmla="*/ 12450 h 78760"/>
                      <a:gd name="connsiteX21" fmla="*/ 71658 w 101128"/>
                      <a:gd name="connsiteY21" fmla="*/ 12450 h 78760"/>
                      <a:gd name="connsiteX22" fmla="*/ 83937 w 101128"/>
                      <a:gd name="connsiteY22" fmla="*/ 22274 h 78760"/>
                      <a:gd name="connsiteX23" fmla="*/ 83937 w 101128"/>
                      <a:gd name="connsiteY23" fmla="*/ 54201 h 78760"/>
                      <a:gd name="connsiteX24" fmla="*/ 66746 w 101128"/>
                      <a:gd name="connsiteY24" fmla="*/ 66481 h 78760"/>
                      <a:gd name="connsiteX25" fmla="*/ 42186 w 101128"/>
                      <a:gd name="connsiteY25" fmla="*/ 66481 h 78760"/>
                      <a:gd name="connsiteX26" fmla="*/ 76569 w 101128"/>
                      <a:gd name="connsiteY26" fmla="*/ 22274 h 78760"/>
                      <a:gd name="connsiteX27" fmla="*/ 69202 w 101128"/>
                      <a:gd name="connsiteY27" fmla="*/ 17362 h 78760"/>
                      <a:gd name="connsiteX28" fmla="*/ 32362 w 101128"/>
                      <a:gd name="connsiteY28" fmla="*/ 17362 h 78760"/>
                      <a:gd name="connsiteX29" fmla="*/ 20083 w 101128"/>
                      <a:gd name="connsiteY29" fmla="*/ 44377 h 78760"/>
                      <a:gd name="connsiteX30" fmla="*/ 39730 w 101128"/>
                      <a:gd name="connsiteY30" fmla="*/ 61569 h 78760"/>
                      <a:gd name="connsiteX31" fmla="*/ 64290 w 101128"/>
                      <a:gd name="connsiteY31" fmla="*/ 61569 h 78760"/>
                      <a:gd name="connsiteX32" fmla="*/ 76569 w 101128"/>
                      <a:gd name="connsiteY32" fmla="*/ 56657 h 78760"/>
                      <a:gd name="connsiteX33" fmla="*/ 76569 w 101128"/>
                      <a:gd name="connsiteY33" fmla="*/ 22274 h 78760"/>
                      <a:gd name="connsiteX34" fmla="*/ 76569 w 101128"/>
                      <a:gd name="connsiteY34" fmla="*/ 22274 h 78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101128" h="78760">
                        <a:moveTo>
                          <a:pt x="37274" y="78760"/>
                        </a:moveTo>
                        <a:cubicBezTo>
                          <a:pt x="5347" y="76304"/>
                          <a:pt x="-2021" y="73848"/>
                          <a:pt x="435" y="46833"/>
                        </a:cubicBezTo>
                        <a:cubicBezTo>
                          <a:pt x="435" y="22274"/>
                          <a:pt x="5347" y="-2286"/>
                          <a:pt x="27451" y="170"/>
                        </a:cubicBezTo>
                        <a:cubicBezTo>
                          <a:pt x="44642" y="170"/>
                          <a:pt x="76569" y="170"/>
                          <a:pt x="83937" y="170"/>
                        </a:cubicBezTo>
                        <a:cubicBezTo>
                          <a:pt x="93761" y="170"/>
                          <a:pt x="98673" y="5082"/>
                          <a:pt x="101129" y="14906"/>
                        </a:cubicBezTo>
                        <a:cubicBezTo>
                          <a:pt x="101129" y="14906"/>
                          <a:pt x="101129" y="44377"/>
                          <a:pt x="101129" y="64025"/>
                        </a:cubicBezTo>
                        <a:cubicBezTo>
                          <a:pt x="101129" y="76304"/>
                          <a:pt x="88849" y="78760"/>
                          <a:pt x="76569" y="78760"/>
                        </a:cubicBezTo>
                        <a:lnTo>
                          <a:pt x="76569" y="78760"/>
                        </a:lnTo>
                        <a:cubicBezTo>
                          <a:pt x="64290" y="78760"/>
                          <a:pt x="52010" y="78760"/>
                          <a:pt x="37274" y="78760"/>
                        </a:cubicBezTo>
                        <a:close/>
                        <a:moveTo>
                          <a:pt x="93761" y="14906"/>
                        </a:moveTo>
                        <a:cubicBezTo>
                          <a:pt x="93761" y="7538"/>
                          <a:pt x="88849" y="5082"/>
                          <a:pt x="81481" y="5082"/>
                        </a:cubicBezTo>
                        <a:cubicBezTo>
                          <a:pt x="74114" y="5082"/>
                          <a:pt x="39730" y="5082"/>
                          <a:pt x="24995" y="5082"/>
                        </a:cubicBezTo>
                        <a:cubicBezTo>
                          <a:pt x="12715" y="5082"/>
                          <a:pt x="5347" y="17362"/>
                          <a:pt x="5347" y="46833"/>
                        </a:cubicBezTo>
                        <a:cubicBezTo>
                          <a:pt x="5347" y="68937"/>
                          <a:pt x="7803" y="71393"/>
                          <a:pt x="37274" y="73848"/>
                        </a:cubicBezTo>
                        <a:cubicBezTo>
                          <a:pt x="52010" y="73848"/>
                          <a:pt x="64290" y="73848"/>
                          <a:pt x="74114" y="73848"/>
                        </a:cubicBezTo>
                        <a:cubicBezTo>
                          <a:pt x="93761" y="71393"/>
                          <a:pt x="93761" y="68937"/>
                          <a:pt x="93761" y="64025"/>
                        </a:cubicBezTo>
                        <a:cubicBezTo>
                          <a:pt x="93761" y="41921"/>
                          <a:pt x="93761" y="14906"/>
                          <a:pt x="93761" y="14906"/>
                        </a:cubicBezTo>
                        <a:lnTo>
                          <a:pt x="93761" y="14906"/>
                        </a:lnTo>
                        <a:close/>
                        <a:moveTo>
                          <a:pt x="42186" y="66481"/>
                        </a:moveTo>
                        <a:cubicBezTo>
                          <a:pt x="22539" y="66481"/>
                          <a:pt x="15171" y="61569"/>
                          <a:pt x="17627" y="44377"/>
                        </a:cubicBezTo>
                        <a:cubicBezTo>
                          <a:pt x="17627" y="29642"/>
                          <a:pt x="22539" y="12450"/>
                          <a:pt x="34818" y="12450"/>
                        </a:cubicBezTo>
                        <a:cubicBezTo>
                          <a:pt x="44642" y="12450"/>
                          <a:pt x="66746" y="12450"/>
                          <a:pt x="71658" y="12450"/>
                        </a:cubicBezTo>
                        <a:cubicBezTo>
                          <a:pt x="79025" y="12450"/>
                          <a:pt x="81481" y="14906"/>
                          <a:pt x="83937" y="22274"/>
                        </a:cubicBezTo>
                        <a:cubicBezTo>
                          <a:pt x="83937" y="22274"/>
                          <a:pt x="83937" y="41921"/>
                          <a:pt x="83937" y="54201"/>
                        </a:cubicBezTo>
                        <a:cubicBezTo>
                          <a:pt x="83937" y="64025"/>
                          <a:pt x="74114" y="64025"/>
                          <a:pt x="66746" y="66481"/>
                        </a:cubicBezTo>
                        <a:cubicBezTo>
                          <a:pt x="59378" y="66481"/>
                          <a:pt x="52010" y="66481"/>
                          <a:pt x="42186" y="66481"/>
                        </a:cubicBezTo>
                        <a:close/>
                        <a:moveTo>
                          <a:pt x="76569" y="22274"/>
                        </a:moveTo>
                        <a:cubicBezTo>
                          <a:pt x="76569" y="17362"/>
                          <a:pt x="74114" y="17362"/>
                          <a:pt x="69202" y="17362"/>
                        </a:cubicBezTo>
                        <a:cubicBezTo>
                          <a:pt x="64290" y="17362"/>
                          <a:pt x="42186" y="17362"/>
                          <a:pt x="32362" y="17362"/>
                        </a:cubicBezTo>
                        <a:cubicBezTo>
                          <a:pt x="24995" y="17362"/>
                          <a:pt x="20083" y="24730"/>
                          <a:pt x="20083" y="44377"/>
                        </a:cubicBezTo>
                        <a:cubicBezTo>
                          <a:pt x="20083" y="56657"/>
                          <a:pt x="22539" y="59113"/>
                          <a:pt x="39730" y="61569"/>
                        </a:cubicBezTo>
                        <a:cubicBezTo>
                          <a:pt x="49554" y="61569"/>
                          <a:pt x="56922" y="61569"/>
                          <a:pt x="64290" y="61569"/>
                        </a:cubicBezTo>
                        <a:cubicBezTo>
                          <a:pt x="76569" y="61569"/>
                          <a:pt x="76569" y="59113"/>
                          <a:pt x="76569" y="56657"/>
                        </a:cubicBezTo>
                        <a:cubicBezTo>
                          <a:pt x="76569" y="41921"/>
                          <a:pt x="76569" y="22274"/>
                          <a:pt x="76569" y="22274"/>
                        </a:cubicBezTo>
                        <a:lnTo>
                          <a:pt x="76569" y="22274"/>
                        </a:lnTo>
                        <a:close/>
                      </a:path>
                    </a:pathLst>
                  </a:custGeom>
                  <a:solidFill>
                    <a:srgbClr val="4C2C1E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087" name="Graphic 3597">
                  <a:extLst>
                    <a:ext uri="{FF2B5EF4-FFF2-40B4-BE49-F238E27FC236}">
                      <a16:creationId xmlns:a16="http://schemas.microsoft.com/office/drawing/2014/main" id="{51EFD958-26FE-4ED7-94E2-7DFA2F27125D}"/>
                    </a:ext>
                  </a:extLst>
                </p:cNvPr>
                <p:cNvGrpSpPr/>
                <p:nvPr/>
              </p:nvGrpSpPr>
              <p:grpSpPr>
                <a:xfrm>
                  <a:off x="5429404" y="5433615"/>
                  <a:ext cx="86266" cy="73678"/>
                  <a:chOff x="5429404" y="5433615"/>
                  <a:chExt cx="86266" cy="73678"/>
                </a:xfrm>
              </p:grpSpPr>
              <p:sp>
                <p:nvSpPr>
                  <p:cNvPr id="4088" name="Freeform: Shape 4087">
                    <a:extLst>
                      <a:ext uri="{FF2B5EF4-FFF2-40B4-BE49-F238E27FC236}">
                        <a16:creationId xmlns:a16="http://schemas.microsoft.com/office/drawing/2014/main" id="{710B45F8-5F94-4BC8-A303-CCCD33788960}"/>
                      </a:ext>
                    </a:extLst>
                  </p:cNvPr>
                  <p:cNvSpPr/>
                  <p:nvPr/>
                </p:nvSpPr>
                <p:spPr>
                  <a:xfrm>
                    <a:off x="5438953" y="5445895"/>
                    <a:ext cx="61982" cy="49118"/>
                  </a:xfrm>
                  <a:custGeom>
                    <a:avLst/>
                    <a:gdLst>
                      <a:gd name="connsiteX0" fmla="*/ 22687 w 61982"/>
                      <a:gd name="connsiteY0" fmla="*/ 49119 h 49118"/>
                      <a:gd name="connsiteX1" fmla="*/ 584 w 61982"/>
                      <a:gd name="connsiteY1" fmla="*/ 29471 h 49118"/>
                      <a:gd name="connsiteX2" fmla="*/ 15319 w 61982"/>
                      <a:gd name="connsiteY2" fmla="*/ 0 h 49118"/>
                      <a:gd name="connsiteX3" fmla="*/ 52158 w 61982"/>
                      <a:gd name="connsiteY3" fmla="*/ 0 h 49118"/>
                      <a:gd name="connsiteX4" fmla="*/ 61982 w 61982"/>
                      <a:gd name="connsiteY4" fmla="*/ 7368 h 49118"/>
                      <a:gd name="connsiteX5" fmla="*/ 61982 w 61982"/>
                      <a:gd name="connsiteY5" fmla="*/ 39295 h 49118"/>
                      <a:gd name="connsiteX6" fmla="*/ 22687 w 61982"/>
                      <a:gd name="connsiteY6" fmla="*/ 49119 h 49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1982" h="49118">
                        <a:moveTo>
                          <a:pt x="22687" y="49119"/>
                        </a:moveTo>
                        <a:cubicBezTo>
                          <a:pt x="3039" y="46663"/>
                          <a:pt x="-1872" y="46663"/>
                          <a:pt x="584" y="29471"/>
                        </a:cubicBezTo>
                        <a:cubicBezTo>
                          <a:pt x="584" y="12280"/>
                          <a:pt x="5495" y="0"/>
                          <a:pt x="15319" y="0"/>
                        </a:cubicBezTo>
                        <a:cubicBezTo>
                          <a:pt x="25143" y="0"/>
                          <a:pt x="47247" y="0"/>
                          <a:pt x="52158" y="0"/>
                        </a:cubicBezTo>
                        <a:cubicBezTo>
                          <a:pt x="57070" y="0"/>
                          <a:pt x="59526" y="0"/>
                          <a:pt x="61982" y="7368"/>
                        </a:cubicBezTo>
                        <a:cubicBezTo>
                          <a:pt x="61982" y="7368"/>
                          <a:pt x="61982" y="27016"/>
                          <a:pt x="61982" y="39295"/>
                        </a:cubicBezTo>
                        <a:cubicBezTo>
                          <a:pt x="59526" y="46663"/>
                          <a:pt x="49702" y="49119"/>
                          <a:pt x="22687" y="49119"/>
                        </a:cubicBezTo>
                        <a:close/>
                      </a:path>
                    </a:pathLst>
                  </a:custGeom>
                  <a:noFill/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89" name="Freeform: Shape 4088">
                    <a:extLst>
                      <a:ext uri="{FF2B5EF4-FFF2-40B4-BE49-F238E27FC236}">
                        <a16:creationId xmlns:a16="http://schemas.microsoft.com/office/drawing/2014/main" id="{FFD933E8-B5BD-478A-AFE0-B415BFA1B71A}"/>
                      </a:ext>
                    </a:extLst>
                  </p:cNvPr>
                  <p:cNvSpPr/>
                  <p:nvPr/>
                </p:nvSpPr>
                <p:spPr>
                  <a:xfrm>
                    <a:off x="5429404" y="5433615"/>
                    <a:ext cx="86266" cy="73678"/>
                  </a:xfrm>
                  <a:custGeom>
                    <a:avLst/>
                    <a:gdLst>
                      <a:gd name="connsiteX0" fmla="*/ 59251 w 86266"/>
                      <a:gd name="connsiteY0" fmla="*/ 73678 h 73678"/>
                      <a:gd name="connsiteX1" fmla="*/ 86267 w 86266"/>
                      <a:gd name="connsiteY1" fmla="*/ 61399 h 73678"/>
                      <a:gd name="connsiteX2" fmla="*/ 86267 w 86266"/>
                      <a:gd name="connsiteY2" fmla="*/ 12280 h 73678"/>
                      <a:gd name="connsiteX3" fmla="*/ 71531 w 86266"/>
                      <a:gd name="connsiteY3" fmla="*/ 0 h 73678"/>
                      <a:gd name="connsiteX4" fmla="*/ 19956 w 86266"/>
                      <a:gd name="connsiteY4" fmla="*/ 0 h 73678"/>
                      <a:gd name="connsiteX5" fmla="*/ 39604 w 86266"/>
                      <a:gd name="connsiteY5" fmla="*/ 4912 h 73678"/>
                      <a:gd name="connsiteX6" fmla="*/ 308 w 86266"/>
                      <a:gd name="connsiteY6" fmla="*/ 34383 h 73678"/>
                      <a:gd name="connsiteX7" fmla="*/ 34692 w 86266"/>
                      <a:gd name="connsiteY7" fmla="*/ 66311 h 73678"/>
                      <a:gd name="connsiteX8" fmla="*/ 59251 w 86266"/>
                      <a:gd name="connsiteY8" fmla="*/ 73678 h 73678"/>
                      <a:gd name="connsiteX9" fmla="*/ 32236 w 86266"/>
                      <a:gd name="connsiteY9" fmla="*/ 61399 h 73678"/>
                      <a:gd name="connsiteX10" fmla="*/ 10132 w 86266"/>
                      <a:gd name="connsiteY10" fmla="*/ 41751 h 73678"/>
                      <a:gd name="connsiteX11" fmla="*/ 24868 w 86266"/>
                      <a:gd name="connsiteY11" fmla="*/ 12280 h 73678"/>
                      <a:gd name="connsiteX12" fmla="*/ 61707 w 86266"/>
                      <a:gd name="connsiteY12" fmla="*/ 12280 h 73678"/>
                      <a:gd name="connsiteX13" fmla="*/ 71531 w 86266"/>
                      <a:gd name="connsiteY13" fmla="*/ 19648 h 73678"/>
                      <a:gd name="connsiteX14" fmla="*/ 71531 w 86266"/>
                      <a:gd name="connsiteY14" fmla="*/ 51575 h 73678"/>
                      <a:gd name="connsiteX15" fmla="*/ 32236 w 86266"/>
                      <a:gd name="connsiteY15" fmla="*/ 61399 h 736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86266" h="73678">
                        <a:moveTo>
                          <a:pt x="59251" y="73678"/>
                        </a:moveTo>
                        <a:cubicBezTo>
                          <a:pt x="78899" y="73678"/>
                          <a:pt x="86267" y="68767"/>
                          <a:pt x="86267" y="61399"/>
                        </a:cubicBezTo>
                        <a:cubicBezTo>
                          <a:pt x="86267" y="41751"/>
                          <a:pt x="86267" y="12280"/>
                          <a:pt x="86267" y="12280"/>
                        </a:cubicBezTo>
                        <a:cubicBezTo>
                          <a:pt x="83811" y="2456"/>
                          <a:pt x="78899" y="0"/>
                          <a:pt x="71531" y="0"/>
                        </a:cubicBezTo>
                        <a:cubicBezTo>
                          <a:pt x="64163" y="0"/>
                          <a:pt x="39604" y="0"/>
                          <a:pt x="19956" y="0"/>
                        </a:cubicBezTo>
                        <a:cubicBezTo>
                          <a:pt x="29780" y="0"/>
                          <a:pt x="39604" y="2456"/>
                          <a:pt x="39604" y="4912"/>
                        </a:cubicBezTo>
                        <a:cubicBezTo>
                          <a:pt x="39604" y="12280"/>
                          <a:pt x="2764" y="-7368"/>
                          <a:pt x="308" y="34383"/>
                        </a:cubicBezTo>
                        <a:cubicBezTo>
                          <a:pt x="-2148" y="68767"/>
                          <a:pt x="10132" y="63855"/>
                          <a:pt x="34692" y="66311"/>
                        </a:cubicBezTo>
                        <a:cubicBezTo>
                          <a:pt x="51883" y="66311"/>
                          <a:pt x="61707" y="68767"/>
                          <a:pt x="59251" y="73678"/>
                        </a:cubicBezTo>
                        <a:close/>
                        <a:moveTo>
                          <a:pt x="32236" y="61399"/>
                        </a:moveTo>
                        <a:cubicBezTo>
                          <a:pt x="12588" y="58943"/>
                          <a:pt x="7676" y="58943"/>
                          <a:pt x="10132" y="41751"/>
                        </a:cubicBezTo>
                        <a:cubicBezTo>
                          <a:pt x="10132" y="24559"/>
                          <a:pt x="15044" y="12280"/>
                          <a:pt x="24868" y="12280"/>
                        </a:cubicBezTo>
                        <a:cubicBezTo>
                          <a:pt x="34692" y="12280"/>
                          <a:pt x="56795" y="12280"/>
                          <a:pt x="61707" y="12280"/>
                        </a:cubicBezTo>
                        <a:cubicBezTo>
                          <a:pt x="66619" y="12280"/>
                          <a:pt x="69075" y="12280"/>
                          <a:pt x="71531" y="19648"/>
                        </a:cubicBezTo>
                        <a:cubicBezTo>
                          <a:pt x="71531" y="19648"/>
                          <a:pt x="71531" y="39295"/>
                          <a:pt x="71531" y="51575"/>
                        </a:cubicBezTo>
                        <a:cubicBezTo>
                          <a:pt x="69075" y="58943"/>
                          <a:pt x="59251" y="61399"/>
                          <a:pt x="32236" y="61399"/>
                        </a:cubicBezTo>
                        <a:close/>
                      </a:path>
                    </a:pathLst>
                  </a:custGeom>
                  <a:solidFill>
                    <a:srgbClr val="6E4935">
                      <a:alpha val="4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080" name="Graphic 3597">
                <a:extLst>
                  <a:ext uri="{FF2B5EF4-FFF2-40B4-BE49-F238E27FC236}">
                    <a16:creationId xmlns:a16="http://schemas.microsoft.com/office/drawing/2014/main" id="{99FA2596-EB30-415D-96FB-CA76634EFA3B}"/>
                  </a:ext>
                </a:extLst>
              </p:cNvPr>
              <p:cNvGrpSpPr/>
              <p:nvPr/>
            </p:nvGrpSpPr>
            <p:grpSpPr>
              <a:xfrm>
                <a:off x="5650748" y="5418558"/>
                <a:ext cx="42130" cy="86472"/>
                <a:chOff x="5650748" y="5418558"/>
                <a:chExt cx="42130" cy="86472"/>
              </a:xfrm>
            </p:grpSpPr>
            <p:sp>
              <p:nvSpPr>
                <p:cNvPr id="4084" name="Freeform: Shape 4083">
                  <a:extLst>
                    <a:ext uri="{FF2B5EF4-FFF2-40B4-BE49-F238E27FC236}">
                      <a16:creationId xmlns:a16="http://schemas.microsoft.com/office/drawing/2014/main" id="{3368A5E6-460B-4C0D-8412-07CFBF68CD5A}"/>
                    </a:ext>
                  </a:extLst>
                </p:cNvPr>
                <p:cNvSpPr/>
                <p:nvPr/>
              </p:nvSpPr>
              <p:spPr>
                <a:xfrm>
                  <a:off x="5650748" y="5418558"/>
                  <a:ext cx="42130" cy="86472"/>
                </a:xfrm>
                <a:custGeom>
                  <a:avLst/>
                  <a:gdLst>
                    <a:gd name="connsiteX0" fmla="*/ 39295 w 42130"/>
                    <a:gd name="connsiteY0" fmla="*/ 54352 h 86472"/>
                    <a:gd name="connsiteX1" fmla="*/ 34383 w 42130"/>
                    <a:gd name="connsiteY1" fmla="*/ 15057 h 86472"/>
                    <a:gd name="connsiteX2" fmla="*/ 27015 w 42130"/>
                    <a:gd name="connsiteY2" fmla="*/ 321 h 86472"/>
                    <a:gd name="connsiteX3" fmla="*/ 4912 w 42130"/>
                    <a:gd name="connsiteY3" fmla="*/ 7689 h 86472"/>
                    <a:gd name="connsiteX4" fmla="*/ 2456 w 42130"/>
                    <a:gd name="connsiteY4" fmla="*/ 10145 h 86472"/>
                    <a:gd name="connsiteX5" fmla="*/ 2456 w 42130"/>
                    <a:gd name="connsiteY5" fmla="*/ 7689 h 86472"/>
                    <a:gd name="connsiteX6" fmla="*/ 0 w 42130"/>
                    <a:gd name="connsiteY6" fmla="*/ 10145 h 86472"/>
                    <a:gd name="connsiteX7" fmla="*/ 9824 w 42130"/>
                    <a:gd name="connsiteY7" fmla="*/ 83823 h 86472"/>
                    <a:gd name="connsiteX8" fmla="*/ 39295 w 42130"/>
                    <a:gd name="connsiteY8" fmla="*/ 76455 h 86472"/>
                    <a:gd name="connsiteX9" fmla="*/ 39295 w 42130"/>
                    <a:gd name="connsiteY9" fmla="*/ 54352 h 864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130" h="86472">
                      <a:moveTo>
                        <a:pt x="39295" y="54352"/>
                      </a:moveTo>
                      <a:cubicBezTo>
                        <a:pt x="36839" y="42072"/>
                        <a:pt x="36839" y="27337"/>
                        <a:pt x="34383" y="15057"/>
                      </a:cubicBezTo>
                      <a:cubicBezTo>
                        <a:pt x="34383" y="10145"/>
                        <a:pt x="34383" y="-2135"/>
                        <a:pt x="27015" y="321"/>
                      </a:cubicBezTo>
                      <a:cubicBezTo>
                        <a:pt x="19648" y="2777"/>
                        <a:pt x="12280" y="2777"/>
                        <a:pt x="4912" y="7689"/>
                      </a:cubicBezTo>
                      <a:cubicBezTo>
                        <a:pt x="4912" y="7689"/>
                        <a:pt x="2456" y="10145"/>
                        <a:pt x="2456" y="10145"/>
                      </a:cubicBezTo>
                      <a:cubicBezTo>
                        <a:pt x="2456" y="10145"/>
                        <a:pt x="2456" y="7689"/>
                        <a:pt x="2456" y="7689"/>
                      </a:cubicBezTo>
                      <a:cubicBezTo>
                        <a:pt x="2456" y="7689"/>
                        <a:pt x="0" y="7689"/>
                        <a:pt x="0" y="10145"/>
                      </a:cubicBezTo>
                      <a:cubicBezTo>
                        <a:pt x="4912" y="34704"/>
                        <a:pt x="4912" y="59264"/>
                        <a:pt x="9824" y="83823"/>
                      </a:cubicBezTo>
                      <a:cubicBezTo>
                        <a:pt x="9824" y="91191"/>
                        <a:pt x="34383" y="81367"/>
                        <a:pt x="39295" y="76455"/>
                      </a:cubicBezTo>
                      <a:cubicBezTo>
                        <a:pt x="44207" y="69088"/>
                        <a:pt x="41751" y="59264"/>
                        <a:pt x="39295" y="54352"/>
                      </a:cubicBezTo>
                      <a:close/>
                    </a:path>
                  </a:pathLst>
                </a:custGeom>
                <a:solidFill>
                  <a:srgbClr val="4C2C1E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85" name="Freeform: Shape 4084">
                  <a:extLst>
                    <a:ext uri="{FF2B5EF4-FFF2-40B4-BE49-F238E27FC236}">
                      <a16:creationId xmlns:a16="http://schemas.microsoft.com/office/drawing/2014/main" id="{5F6D79D4-FE78-4AF3-93F0-2262DA0A423B}"/>
                    </a:ext>
                  </a:extLst>
                </p:cNvPr>
                <p:cNvSpPr/>
                <p:nvPr/>
              </p:nvSpPr>
              <p:spPr>
                <a:xfrm>
                  <a:off x="5653204" y="5423792"/>
                  <a:ext cx="33579" cy="73890"/>
                </a:xfrm>
                <a:custGeom>
                  <a:avLst/>
                  <a:gdLst>
                    <a:gd name="connsiteX0" fmla="*/ 31927 w 33579"/>
                    <a:gd name="connsiteY0" fmla="*/ 68766 h 73890"/>
                    <a:gd name="connsiteX1" fmla="*/ 17192 w 33579"/>
                    <a:gd name="connsiteY1" fmla="*/ 73678 h 73890"/>
                    <a:gd name="connsiteX2" fmla="*/ 9824 w 33579"/>
                    <a:gd name="connsiteY2" fmla="*/ 54031 h 73890"/>
                    <a:gd name="connsiteX3" fmla="*/ 0 w 33579"/>
                    <a:gd name="connsiteY3" fmla="*/ 7368 h 73890"/>
                    <a:gd name="connsiteX4" fmla="*/ 14736 w 33579"/>
                    <a:gd name="connsiteY4" fmla="*/ 2456 h 73890"/>
                    <a:gd name="connsiteX5" fmla="*/ 22104 w 33579"/>
                    <a:gd name="connsiteY5" fmla="*/ 0 h 73890"/>
                    <a:gd name="connsiteX6" fmla="*/ 27015 w 33579"/>
                    <a:gd name="connsiteY6" fmla="*/ 19647 h 73890"/>
                    <a:gd name="connsiteX7" fmla="*/ 31927 w 33579"/>
                    <a:gd name="connsiteY7" fmla="*/ 68766 h 7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579" h="73890">
                      <a:moveTo>
                        <a:pt x="31927" y="68766"/>
                      </a:moveTo>
                      <a:cubicBezTo>
                        <a:pt x="27015" y="71222"/>
                        <a:pt x="22104" y="71222"/>
                        <a:pt x="17192" y="73678"/>
                      </a:cubicBezTo>
                      <a:cubicBezTo>
                        <a:pt x="9824" y="76134"/>
                        <a:pt x="9824" y="56487"/>
                        <a:pt x="9824" y="54031"/>
                      </a:cubicBezTo>
                      <a:cubicBezTo>
                        <a:pt x="7368" y="39295"/>
                        <a:pt x="4912" y="22103"/>
                        <a:pt x="0" y="7368"/>
                      </a:cubicBezTo>
                      <a:cubicBezTo>
                        <a:pt x="4912" y="4912"/>
                        <a:pt x="9824" y="2456"/>
                        <a:pt x="14736" y="2456"/>
                      </a:cubicBezTo>
                      <a:cubicBezTo>
                        <a:pt x="17192" y="2456"/>
                        <a:pt x="19648" y="2456"/>
                        <a:pt x="22104" y="0"/>
                      </a:cubicBezTo>
                      <a:cubicBezTo>
                        <a:pt x="27015" y="0"/>
                        <a:pt x="27015" y="17192"/>
                        <a:pt x="27015" y="19647"/>
                      </a:cubicBezTo>
                      <a:cubicBezTo>
                        <a:pt x="29471" y="24559"/>
                        <a:pt x="36839" y="66310"/>
                        <a:pt x="31927" y="68766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81" name="Graphic 3597">
                <a:extLst>
                  <a:ext uri="{FF2B5EF4-FFF2-40B4-BE49-F238E27FC236}">
                    <a16:creationId xmlns:a16="http://schemas.microsoft.com/office/drawing/2014/main" id="{CA8F47E1-1111-4AF2-B950-F8E50E349AE3}"/>
                  </a:ext>
                </a:extLst>
              </p:cNvPr>
              <p:cNvGrpSpPr/>
              <p:nvPr/>
            </p:nvGrpSpPr>
            <p:grpSpPr>
              <a:xfrm>
                <a:off x="5368314" y="5418880"/>
                <a:ext cx="35346" cy="74867"/>
                <a:chOff x="5368314" y="5418880"/>
                <a:chExt cx="35346" cy="74867"/>
              </a:xfrm>
            </p:grpSpPr>
            <p:sp>
              <p:nvSpPr>
                <p:cNvPr id="4082" name="Freeform: Shape 4081">
                  <a:extLst>
                    <a:ext uri="{FF2B5EF4-FFF2-40B4-BE49-F238E27FC236}">
                      <a16:creationId xmlns:a16="http://schemas.microsoft.com/office/drawing/2014/main" id="{DBCEAF7A-1931-45B3-9C8A-BBFECF62335B}"/>
                    </a:ext>
                  </a:extLst>
                </p:cNvPr>
                <p:cNvSpPr/>
                <p:nvPr/>
              </p:nvSpPr>
              <p:spPr>
                <a:xfrm>
                  <a:off x="5368314" y="5418880"/>
                  <a:ext cx="35346" cy="74867"/>
                </a:xfrm>
                <a:custGeom>
                  <a:avLst/>
                  <a:gdLst>
                    <a:gd name="connsiteX0" fmla="*/ 34383 w 35346"/>
                    <a:gd name="connsiteY0" fmla="*/ 7368 h 74867"/>
                    <a:gd name="connsiteX1" fmla="*/ 17192 w 35346"/>
                    <a:gd name="connsiteY1" fmla="*/ 0 h 74867"/>
                    <a:gd name="connsiteX2" fmla="*/ 12280 w 35346"/>
                    <a:gd name="connsiteY2" fmla="*/ 2456 h 74867"/>
                    <a:gd name="connsiteX3" fmla="*/ 9824 w 35346"/>
                    <a:gd name="connsiteY3" fmla="*/ 9824 h 74867"/>
                    <a:gd name="connsiteX4" fmla="*/ 9824 w 35346"/>
                    <a:gd name="connsiteY4" fmla="*/ 9824 h 74867"/>
                    <a:gd name="connsiteX5" fmla="*/ 0 w 35346"/>
                    <a:gd name="connsiteY5" fmla="*/ 66311 h 74867"/>
                    <a:gd name="connsiteX6" fmla="*/ 22104 w 35346"/>
                    <a:gd name="connsiteY6" fmla="*/ 71222 h 74867"/>
                    <a:gd name="connsiteX7" fmla="*/ 24559 w 35346"/>
                    <a:gd name="connsiteY7" fmla="*/ 58943 h 74867"/>
                    <a:gd name="connsiteX8" fmla="*/ 29471 w 35346"/>
                    <a:gd name="connsiteY8" fmla="*/ 19648 h 74867"/>
                    <a:gd name="connsiteX9" fmla="*/ 34383 w 35346"/>
                    <a:gd name="connsiteY9" fmla="*/ 7368 h 74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5346" h="74867">
                      <a:moveTo>
                        <a:pt x="34383" y="7368"/>
                      </a:moveTo>
                      <a:cubicBezTo>
                        <a:pt x="31927" y="4912"/>
                        <a:pt x="19648" y="2456"/>
                        <a:pt x="17192" y="0"/>
                      </a:cubicBezTo>
                      <a:cubicBezTo>
                        <a:pt x="14736" y="0"/>
                        <a:pt x="14736" y="2456"/>
                        <a:pt x="12280" y="2456"/>
                      </a:cubicBezTo>
                      <a:cubicBezTo>
                        <a:pt x="9824" y="7368"/>
                        <a:pt x="9824" y="7368"/>
                        <a:pt x="9824" y="9824"/>
                      </a:cubicBezTo>
                      <a:cubicBezTo>
                        <a:pt x="9824" y="9824"/>
                        <a:pt x="9824" y="9824"/>
                        <a:pt x="9824" y="9824"/>
                      </a:cubicBezTo>
                      <a:cubicBezTo>
                        <a:pt x="4912" y="29471"/>
                        <a:pt x="0" y="46663"/>
                        <a:pt x="0" y="66311"/>
                      </a:cubicBezTo>
                      <a:cubicBezTo>
                        <a:pt x="0" y="73678"/>
                        <a:pt x="17192" y="78590"/>
                        <a:pt x="22104" y="71222"/>
                      </a:cubicBezTo>
                      <a:cubicBezTo>
                        <a:pt x="24559" y="68767"/>
                        <a:pt x="24559" y="63855"/>
                        <a:pt x="24559" y="58943"/>
                      </a:cubicBezTo>
                      <a:cubicBezTo>
                        <a:pt x="24559" y="44207"/>
                        <a:pt x="27015" y="31927"/>
                        <a:pt x="29471" y="19648"/>
                      </a:cubicBezTo>
                      <a:cubicBezTo>
                        <a:pt x="34383" y="19648"/>
                        <a:pt x="36839" y="12280"/>
                        <a:pt x="34383" y="7368"/>
                      </a:cubicBezTo>
                      <a:close/>
                    </a:path>
                  </a:pathLst>
                </a:custGeom>
                <a:solidFill>
                  <a:srgbClr val="4C2C1E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83" name="Freeform: Shape 4082">
                  <a:extLst>
                    <a:ext uri="{FF2B5EF4-FFF2-40B4-BE49-F238E27FC236}">
                      <a16:creationId xmlns:a16="http://schemas.microsoft.com/office/drawing/2014/main" id="{6978470B-1246-4C18-B908-809BE299729E}"/>
                    </a:ext>
                  </a:extLst>
                </p:cNvPr>
                <p:cNvSpPr/>
                <p:nvPr/>
              </p:nvSpPr>
              <p:spPr>
                <a:xfrm>
                  <a:off x="5376132" y="5423792"/>
                  <a:ext cx="20800" cy="66310"/>
                </a:xfrm>
                <a:custGeom>
                  <a:avLst/>
                  <a:gdLst>
                    <a:gd name="connsiteX0" fmla="*/ 19197 w 20800"/>
                    <a:gd name="connsiteY0" fmla="*/ 27015 h 66310"/>
                    <a:gd name="connsiteX1" fmla="*/ 14285 w 20800"/>
                    <a:gd name="connsiteY1" fmla="*/ 66310 h 66310"/>
                    <a:gd name="connsiteX2" fmla="*/ 9373 w 20800"/>
                    <a:gd name="connsiteY2" fmla="*/ 63855 h 66310"/>
                    <a:gd name="connsiteX3" fmla="*/ 2005 w 20800"/>
                    <a:gd name="connsiteY3" fmla="*/ 39295 h 66310"/>
                    <a:gd name="connsiteX4" fmla="*/ 6917 w 20800"/>
                    <a:gd name="connsiteY4" fmla="*/ 4912 h 66310"/>
                    <a:gd name="connsiteX5" fmla="*/ 6917 w 20800"/>
                    <a:gd name="connsiteY5" fmla="*/ 2456 h 66310"/>
                    <a:gd name="connsiteX6" fmla="*/ 6917 w 20800"/>
                    <a:gd name="connsiteY6" fmla="*/ 0 h 66310"/>
                    <a:gd name="connsiteX7" fmla="*/ 16741 w 20800"/>
                    <a:gd name="connsiteY7" fmla="*/ 2456 h 66310"/>
                    <a:gd name="connsiteX8" fmla="*/ 19197 w 20800"/>
                    <a:gd name="connsiteY8" fmla="*/ 27015 h 663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800" h="66310">
                      <a:moveTo>
                        <a:pt x="19197" y="27015"/>
                      </a:moveTo>
                      <a:cubicBezTo>
                        <a:pt x="16741" y="39295"/>
                        <a:pt x="14285" y="54031"/>
                        <a:pt x="14285" y="66310"/>
                      </a:cubicBezTo>
                      <a:cubicBezTo>
                        <a:pt x="11829" y="66310"/>
                        <a:pt x="11829" y="66310"/>
                        <a:pt x="9373" y="63855"/>
                      </a:cubicBezTo>
                      <a:cubicBezTo>
                        <a:pt x="-2907" y="58943"/>
                        <a:pt x="-451" y="49119"/>
                        <a:pt x="2005" y="39295"/>
                      </a:cubicBezTo>
                      <a:cubicBezTo>
                        <a:pt x="4461" y="27015"/>
                        <a:pt x="6917" y="17192"/>
                        <a:pt x="6917" y="4912"/>
                      </a:cubicBezTo>
                      <a:cubicBezTo>
                        <a:pt x="6917" y="4912"/>
                        <a:pt x="6917" y="4912"/>
                        <a:pt x="6917" y="2456"/>
                      </a:cubicBezTo>
                      <a:cubicBezTo>
                        <a:pt x="6917" y="2456"/>
                        <a:pt x="6917" y="2456"/>
                        <a:pt x="6917" y="0"/>
                      </a:cubicBezTo>
                      <a:cubicBezTo>
                        <a:pt x="9373" y="2456"/>
                        <a:pt x="14285" y="2456"/>
                        <a:pt x="16741" y="2456"/>
                      </a:cubicBezTo>
                      <a:cubicBezTo>
                        <a:pt x="24109" y="9824"/>
                        <a:pt x="19197" y="22103"/>
                        <a:pt x="19197" y="27015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981" name="Graphic 3597">
              <a:extLst>
                <a:ext uri="{FF2B5EF4-FFF2-40B4-BE49-F238E27FC236}">
                  <a16:creationId xmlns:a16="http://schemas.microsoft.com/office/drawing/2014/main" id="{B34C729A-4300-415C-B8F6-6BE686FD65B5}"/>
                </a:ext>
              </a:extLst>
            </p:cNvPr>
            <p:cNvGrpSpPr/>
            <p:nvPr/>
          </p:nvGrpSpPr>
          <p:grpSpPr>
            <a:xfrm>
              <a:off x="14437576" y="6199886"/>
              <a:ext cx="190464" cy="203148"/>
              <a:chOff x="4792266" y="5057186"/>
              <a:chExt cx="190464" cy="203148"/>
            </a:xfrm>
          </p:grpSpPr>
          <p:sp>
            <p:nvSpPr>
              <p:cNvPr id="4067" name="Freeform: Shape 4066">
                <a:extLst>
                  <a:ext uri="{FF2B5EF4-FFF2-40B4-BE49-F238E27FC236}">
                    <a16:creationId xmlns:a16="http://schemas.microsoft.com/office/drawing/2014/main" id="{CFD36112-F4C2-477A-B643-D06751F2C30F}"/>
                  </a:ext>
                </a:extLst>
              </p:cNvPr>
              <p:cNvSpPr/>
              <p:nvPr/>
            </p:nvSpPr>
            <p:spPr>
              <a:xfrm>
                <a:off x="4793623" y="5057186"/>
                <a:ext cx="189107" cy="203148"/>
              </a:xfrm>
              <a:custGeom>
                <a:avLst/>
                <a:gdLst>
                  <a:gd name="connsiteX0" fmla="*/ 164548 w 189107"/>
                  <a:gd name="connsiteY0" fmla="*/ 187321 h 203148"/>
                  <a:gd name="connsiteX1" fmla="*/ 159636 w 189107"/>
                  <a:gd name="connsiteY1" fmla="*/ 179953 h 203148"/>
                  <a:gd name="connsiteX2" fmla="*/ 169460 w 189107"/>
                  <a:gd name="connsiteY2" fmla="*/ 133290 h 203148"/>
                  <a:gd name="connsiteX3" fmla="*/ 179284 w 189107"/>
                  <a:gd name="connsiteY3" fmla="*/ 130834 h 203148"/>
                  <a:gd name="connsiteX4" fmla="*/ 189108 w 189107"/>
                  <a:gd name="connsiteY4" fmla="*/ 145570 h 203148"/>
                  <a:gd name="connsiteX5" fmla="*/ 189108 w 189107"/>
                  <a:gd name="connsiteY5" fmla="*/ 121011 h 203148"/>
                  <a:gd name="connsiteX6" fmla="*/ 152269 w 189107"/>
                  <a:gd name="connsiteY6" fmla="*/ 47332 h 203148"/>
                  <a:gd name="connsiteX7" fmla="*/ 139989 w 189107"/>
                  <a:gd name="connsiteY7" fmla="*/ 35053 h 203148"/>
                  <a:gd name="connsiteX8" fmla="*/ 88414 w 189107"/>
                  <a:gd name="connsiteY8" fmla="*/ 669 h 203148"/>
                  <a:gd name="connsiteX9" fmla="*/ 81046 w 189107"/>
                  <a:gd name="connsiteY9" fmla="*/ 5581 h 203148"/>
                  <a:gd name="connsiteX10" fmla="*/ 78590 w 189107"/>
                  <a:gd name="connsiteY10" fmla="*/ 5581 h 203148"/>
                  <a:gd name="connsiteX11" fmla="*/ 68766 w 189107"/>
                  <a:gd name="connsiteY11" fmla="*/ 3125 h 203148"/>
                  <a:gd name="connsiteX12" fmla="*/ 39295 w 189107"/>
                  <a:gd name="connsiteY12" fmla="*/ 5581 h 203148"/>
                  <a:gd name="connsiteX13" fmla="*/ 17192 w 189107"/>
                  <a:gd name="connsiteY13" fmla="*/ 15405 h 203148"/>
                  <a:gd name="connsiteX14" fmla="*/ 0 w 189107"/>
                  <a:gd name="connsiteY14" fmla="*/ 52244 h 203148"/>
                  <a:gd name="connsiteX15" fmla="*/ 7368 w 189107"/>
                  <a:gd name="connsiteY15" fmla="*/ 66980 h 203148"/>
                  <a:gd name="connsiteX16" fmla="*/ 2456 w 189107"/>
                  <a:gd name="connsiteY16" fmla="*/ 96451 h 203148"/>
                  <a:gd name="connsiteX17" fmla="*/ 9824 w 189107"/>
                  <a:gd name="connsiteY17" fmla="*/ 106275 h 203148"/>
                  <a:gd name="connsiteX18" fmla="*/ 7368 w 189107"/>
                  <a:gd name="connsiteY18" fmla="*/ 133290 h 203148"/>
                  <a:gd name="connsiteX19" fmla="*/ 24559 w 189107"/>
                  <a:gd name="connsiteY19" fmla="*/ 143114 h 203148"/>
                  <a:gd name="connsiteX20" fmla="*/ 27015 w 189107"/>
                  <a:gd name="connsiteY20" fmla="*/ 167674 h 203148"/>
                  <a:gd name="connsiteX21" fmla="*/ 54031 w 189107"/>
                  <a:gd name="connsiteY21" fmla="*/ 175041 h 203148"/>
                  <a:gd name="connsiteX22" fmla="*/ 122797 w 189107"/>
                  <a:gd name="connsiteY22" fmla="*/ 202057 h 203148"/>
                  <a:gd name="connsiteX23" fmla="*/ 147357 w 189107"/>
                  <a:gd name="connsiteY23" fmla="*/ 202057 h 203148"/>
                  <a:gd name="connsiteX24" fmla="*/ 164548 w 189107"/>
                  <a:gd name="connsiteY24" fmla="*/ 194689 h 203148"/>
                  <a:gd name="connsiteX25" fmla="*/ 176828 w 189107"/>
                  <a:gd name="connsiteY25" fmla="*/ 179953 h 203148"/>
                  <a:gd name="connsiteX26" fmla="*/ 164548 w 189107"/>
                  <a:gd name="connsiteY26" fmla="*/ 187321 h 203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89107" h="203148">
                    <a:moveTo>
                      <a:pt x="164548" y="187321"/>
                    </a:moveTo>
                    <a:cubicBezTo>
                      <a:pt x="159636" y="187321"/>
                      <a:pt x="157181" y="184865"/>
                      <a:pt x="159636" y="179953"/>
                    </a:cubicBezTo>
                    <a:cubicBezTo>
                      <a:pt x="164548" y="165218"/>
                      <a:pt x="167004" y="148026"/>
                      <a:pt x="169460" y="133290"/>
                    </a:cubicBezTo>
                    <a:cubicBezTo>
                      <a:pt x="169460" y="128378"/>
                      <a:pt x="176828" y="128378"/>
                      <a:pt x="179284" y="130834"/>
                    </a:cubicBezTo>
                    <a:cubicBezTo>
                      <a:pt x="184196" y="135746"/>
                      <a:pt x="186652" y="140658"/>
                      <a:pt x="189108" y="145570"/>
                    </a:cubicBezTo>
                    <a:cubicBezTo>
                      <a:pt x="189108" y="135746"/>
                      <a:pt x="189108" y="128378"/>
                      <a:pt x="189108" y="121011"/>
                    </a:cubicBezTo>
                    <a:cubicBezTo>
                      <a:pt x="189108" y="93995"/>
                      <a:pt x="174372" y="66980"/>
                      <a:pt x="152269" y="47332"/>
                    </a:cubicBezTo>
                    <a:cubicBezTo>
                      <a:pt x="147357" y="42420"/>
                      <a:pt x="144901" y="39964"/>
                      <a:pt x="139989" y="35053"/>
                    </a:cubicBezTo>
                    <a:cubicBezTo>
                      <a:pt x="125253" y="22773"/>
                      <a:pt x="105606" y="10493"/>
                      <a:pt x="88414" y="669"/>
                    </a:cubicBezTo>
                    <a:cubicBezTo>
                      <a:pt x="85958" y="-1787"/>
                      <a:pt x="81046" y="3125"/>
                      <a:pt x="81046" y="5581"/>
                    </a:cubicBezTo>
                    <a:cubicBezTo>
                      <a:pt x="81046" y="5581"/>
                      <a:pt x="81046" y="5581"/>
                      <a:pt x="78590" y="5581"/>
                    </a:cubicBezTo>
                    <a:cubicBezTo>
                      <a:pt x="76134" y="5581"/>
                      <a:pt x="71222" y="3125"/>
                      <a:pt x="68766" y="3125"/>
                    </a:cubicBezTo>
                    <a:cubicBezTo>
                      <a:pt x="58943" y="3125"/>
                      <a:pt x="49119" y="3125"/>
                      <a:pt x="39295" y="5581"/>
                    </a:cubicBezTo>
                    <a:cubicBezTo>
                      <a:pt x="29471" y="8037"/>
                      <a:pt x="22104" y="8037"/>
                      <a:pt x="17192" y="15405"/>
                    </a:cubicBezTo>
                    <a:cubicBezTo>
                      <a:pt x="7368" y="25229"/>
                      <a:pt x="2456" y="39964"/>
                      <a:pt x="0" y="52244"/>
                    </a:cubicBezTo>
                    <a:cubicBezTo>
                      <a:pt x="0" y="57156"/>
                      <a:pt x="2456" y="62068"/>
                      <a:pt x="7368" y="66980"/>
                    </a:cubicBezTo>
                    <a:cubicBezTo>
                      <a:pt x="2456" y="69436"/>
                      <a:pt x="0" y="93995"/>
                      <a:pt x="2456" y="96451"/>
                    </a:cubicBezTo>
                    <a:cubicBezTo>
                      <a:pt x="4912" y="101363"/>
                      <a:pt x="7368" y="103819"/>
                      <a:pt x="9824" y="106275"/>
                    </a:cubicBezTo>
                    <a:cubicBezTo>
                      <a:pt x="4912" y="113643"/>
                      <a:pt x="2456" y="123467"/>
                      <a:pt x="7368" y="133290"/>
                    </a:cubicBezTo>
                    <a:cubicBezTo>
                      <a:pt x="12280" y="138202"/>
                      <a:pt x="17192" y="140658"/>
                      <a:pt x="24559" y="143114"/>
                    </a:cubicBezTo>
                    <a:cubicBezTo>
                      <a:pt x="19648" y="152938"/>
                      <a:pt x="17192" y="160306"/>
                      <a:pt x="27015" y="167674"/>
                    </a:cubicBezTo>
                    <a:cubicBezTo>
                      <a:pt x="31927" y="172586"/>
                      <a:pt x="44207" y="175041"/>
                      <a:pt x="54031" y="175041"/>
                    </a:cubicBezTo>
                    <a:cubicBezTo>
                      <a:pt x="66311" y="194689"/>
                      <a:pt x="103150" y="199601"/>
                      <a:pt x="122797" y="202057"/>
                    </a:cubicBezTo>
                    <a:cubicBezTo>
                      <a:pt x="130165" y="202057"/>
                      <a:pt x="137533" y="204513"/>
                      <a:pt x="147357" y="202057"/>
                    </a:cubicBezTo>
                    <a:cubicBezTo>
                      <a:pt x="154725" y="199601"/>
                      <a:pt x="159636" y="199601"/>
                      <a:pt x="164548" y="194689"/>
                    </a:cubicBezTo>
                    <a:cubicBezTo>
                      <a:pt x="169460" y="189777"/>
                      <a:pt x="174372" y="184865"/>
                      <a:pt x="176828" y="179953"/>
                    </a:cubicBezTo>
                    <a:cubicBezTo>
                      <a:pt x="171916" y="184865"/>
                      <a:pt x="169460" y="187321"/>
                      <a:pt x="164548" y="187321"/>
                    </a:cubicBezTo>
                    <a:close/>
                  </a:path>
                </a:pathLst>
              </a:custGeom>
              <a:solidFill>
                <a:srgbClr val="9E6032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68" name="Freeform: Shape 4067">
                <a:extLst>
                  <a:ext uri="{FF2B5EF4-FFF2-40B4-BE49-F238E27FC236}">
                    <a16:creationId xmlns:a16="http://schemas.microsoft.com/office/drawing/2014/main" id="{090C8F6B-F2E3-41CE-B8BC-7BC06E5F003A}"/>
                  </a:ext>
                </a:extLst>
              </p:cNvPr>
              <p:cNvSpPr/>
              <p:nvPr/>
            </p:nvSpPr>
            <p:spPr>
              <a:xfrm>
                <a:off x="4795409" y="5124166"/>
                <a:ext cx="85360" cy="40312"/>
              </a:xfrm>
              <a:custGeom>
                <a:avLst/>
                <a:gdLst>
                  <a:gd name="connsiteX0" fmla="*/ 669 w 85360"/>
                  <a:gd name="connsiteY0" fmla="*/ 22104 h 40312"/>
                  <a:gd name="connsiteX1" fmla="*/ 5581 w 85360"/>
                  <a:gd name="connsiteY1" fmla="*/ 0 h 40312"/>
                  <a:gd name="connsiteX2" fmla="*/ 22773 w 85360"/>
                  <a:gd name="connsiteY2" fmla="*/ 9824 h 40312"/>
                  <a:gd name="connsiteX3" fmla="*/ 69436 w 85360"/>
                  <a:gd name="connsiteY3" fmla="*/ 14736 h 40312"/>
                  <a:gd name="connsiteX4" fmla="*/ 81716 w 85360"/>
                  <a:gd name="connsiteY4" fmla="*/ 9824 h 40312"/>
                  <a:gd name="connsiteX5" fmla="*/ 81716 w 85360"/>
                  <a:gd name="connsiteY5" fmla="*/ 9824 h 40312"/>
                  <a:gd name="connsiteX6" fmla="*/ 76804 w 85360"/>
                  <a:gd name="connsiteY6" fmla="*/ 31927 h 40312"/>
                  <a:gd name="connsiteX7" fmla="*/ 74348 w 85360"/>
                  <a:gd name="connsiteY7" fmla="*/ 34383 h 40312"/>
                  <a:gd name="connsiteX8" fmla="*/ 57156 w 85360"/>
                  <a:gd name="connsiteY8" fmla="*/ 39295 h 40312"/>
                  <a:gd name="connsiteX9" fmla="*/ 27685 w 85360"/>
                  <a:gd name="connsiteY9" fmla="*/ 36839 h 40312"/>
                  <a:gd name="connsiteX10" fmla="*/ 669 w 85360"/>
                  <a:gd name="connsiteY10" fmla="*/ 22104 h 40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5360" h="40312">
                    <a:moveTo>
                      <a:pt x="669" y="22104"/>
                    </a:moveTo>
                    <a:cubicBezTo>
                      <a:pt x="-1787" y="14736"/>
                      <a:pt x="3125" y="7368"/>
                      <a:pt x="5581" y="0"/>
                    </a:cubicBezTo>
                    <a:cubicBezTo>
                      <a:pt x="10493" y="4912"/>
                      <a:pt x="17861" y="7368"/>
                      <a:pt x="22773" y="9824"/>
                    </a:cubicBezTo>
                    <a:cubicBezTo>
                      <a:pt x="35053" y="17192"/>
                      <a:pt x="54700" y="17192"/>
                      <a:pt x="69436" y="14736"/>
                    </a:cubicBezTo>
                    <a:cubicBezTo>
                      <a:pt x="74348" y="14736"/>
                      <a:pt x="79260" y="14736"/>
                      <a:pt x="81716" y="9824"/>
                    </a:cubicBezTo>
                    <a:cubicBezTo>
                      <a:pt x="81716" y="9824"/>
                      <a:pt x="81716" y="9824"/>
                      <a:pt x="81716" y="9824"/>
                    </a:cubicBezTo>
                    <a:cubicBezTo>
                      <a:pt x="89083" y="19648"/>
                      <a:pt x="84172" y="27015"/>
                      <a:pt x="76804" y="31927"/>
                    </a:cubicBezTo>
                    <a:cubicBezTo>
                      <a:pt x="76804" y="31927"/>
                      <a:pt x="74348" y="31927"/>
                      <a:pt x="74348" y="34383"/>
                    </a:cubicBezTo>
                    <a:cubicBezTo>
                      <a:pt x="69436" y="36839"/>
                      <a:pt x="62068" y="39295"/>
                      <a:pt x="57156" y="39295"/>
                    </a:cubicBezTo>
                    <a:cubicBezTo>
                      <a:pt x="47332" y="41751"/>
                      <a:pt x="37509" y="39295"/>
                      <a:pt x="27685" y="36839"/>
                    </a:cubicBezTo>
                    <a:cubicBezTo>
                      <a:pt x="17861" y="39295"/>
                      <a:pt x="5581" y="36839"/>
                      <a:pt x="669" y="22104"/>
                    </a:cubicBezTo>
                    <a:close/>
                  </a:path>
                </a:pathLst>
              </a:custGeom>
              <a:solidFill>
                <a:srgbClr val="C9985F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69" name="Freeform: Shape 4068">
                <a:extLst>
                  <a:ext uri="{FF2B5EF4-FFF2-40B4-BE49-F238E27FC236}">
                    <a16:creationId xmlns:a16="http://schemas.microsoft.com/office/drawing/2014/main" id="{1B8C5460-4D24-4C5B-8328-A51D1FD42E47}"/>
                  </a:ext>
                </a:extLst>
              </p:cNvPr>
              <p:cNvSpPr/>
              <p:nvPr/>
            </p:nvSpPr>
            <p:spPr>
              <a:xfrm>
                <a:off x="4805902" y="5131534"/>
                <a:ext cx="75872" cy="36839"/>
              </a:xfrm>
              <a:custGeom>
                <a:avLst/>
                <a:gdLst>
                  <a:gd name="connsiteX0" fmla="*/ 71222 w 75872"/>
                  <a:gd name="connsiteY0" fmla="*/ 7368 h 36839"/>
                  <a:gd name="connsiteX1" fmla="*/ 71222 w 75872"/>
                  <a:gd name="connsiteY1" fmla="*/ 7368 h 36839"/>
                  <a:gd name="connsiteX2" fmla="*/ 58943 w 75872"/>
                  <a:gd name="connsiteY2" fmla="*/ 12280 h 36839"/>
                  <a:gd name="connsiteX3" fmla="*/ 12280 w 75872"/>
                  <a:gd name="connsiteY3" fmla="*/ 7368 h 36839"/>
                  <a:gd name="connsiteX4" fmla="*/ 0 w 75872"/>
                  <a:gd name="connsiteY4" fmla="*/ 0 h 36839"/>
                  <a:gd name="connsiteX5" fmla="*/ 12280 w 75872"/>
                  <a:gd name="connsiteY5" fmla="*/ 4912 h 36839"/>
                  <a:gd name="connsiteX6" fmla="*/ 27015 w 75872"/>
                  <a:gd name="connsiteY6" fmla="*/ 17192 h 36839"/>
                  <a:gd name="connsiteX7" fmla="*/ 17192 w 75872"/>
                  <a:gd name="connsiteY7" fmla="*/ 34383 h 36839"/>
                  <a:gd name="connsiteX8" fmla="*/ 17192 w 75872"/>
                  <a:gd name="connsiteY8" fmla="*/ 34383 h 36839"/>
                  <a:gd name="connsiteX9" fmla="*/ 22104 w 75872"/>
                  <a:gd name="connsiteY9" fmla="*/ 34383 h 36839"/>
                  <a:gd name="connsiteX10" fmla="*/ 51575 w 75872"/>
                  <a:gd name="connsiteY10" fmla="*/ 36839 h 36839"/>
                  <a:gd name="connsiteX11" fmla="*/ 68766 w 75872"/>
                  <a:gd name="connsiteY11" fmla="*/ 31927 h 36839"/>
                  <a:gd name="connsiteX12" fmla="*/ 71222 w 75872"/>
                  <a:gd name="connsiteY12" fmla="*/ 29471 h 36839"/>
                  <a:gd name="connsiteX13" fmla="*/ 71222 w 75872"/>
                  <a:gd name="connsiteY13" fmla="*/ 7368 h 36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5872" h="36839">
                    <a:moveTo>
                      <a:pt x="71222" y="7368"/>
                    </a:moveTo>
                    <a:cubicBezTo>
                      <a:pt x="71222" y="7368"/>
                      <a:pt x="71222" y="7368"/>
                      <a:pt x="71222" y="7368"/>
                    </a:cubicBezTo>
                    <a:cubicBezTo>
                      <a:pt x="68766" y="9824"/>
                      <a:pt x="63855" y="9824"/>
                      <a:pt x="58943" y="12280"/>
                    </a:cubicBezTo>
                    <a:cubicBezTo>
                      <a:pt x="44207" y="12280"/>
                      <a:pt x="24559" y="14736"/>
                      <a:pt x="12280" y="7368"/>
                    </a:cubicBezTo>
                    <a:cubicBezTo>
                      <a:pt x="9824" y="4912"/>
                      <a:pt x="4912" y="2456"/>
                      <a:pt x="0" y="0"/>
                    </a:cubicBezTo>
                    <a:cubicBezTo>
                      <a:pt x="2456" y="0"/>
                      <a:pt x="7368" y="2456"/>
                      <a:pt x="12280" y="4912"/>
                    </a:cubicBezTo>
                    <a:cubicBezTo>
                      <a:pt x="17192" y="7368"/>
                      <a:pt x="24559" y="12280"/>
                      <a:pt x="27015" y="17192"/>
                    </a:cubicBezTo>
                    <a:cubicBezTo>
                      <a:pt x="34383" y="27015"/>
                      <a:pt x="27015" y="34383"/>
                      <a:pt x="17192" y="34383"/>
                    </a:cubicBezTo>
                    <a:cubicBezTo>
                      <a:pt x="17192" y="34383"/>
                      <a:pt x="17192" y="34383"/>
                      <a:pt x="17192" y="34383"/>
                    </a:cubicBezTo>
                    <a:cubicBezTo>
                      <a:pt x="19648" y="34383"/>
                      <a:pt x="19648" y="34383"/>
                      <a:pt x="22104" y="34383"/>
                    </a:cubicBezTo>
                    <a:cubicBezTo>
                      <a:pt x="31927" y="36839"/>
                      <a:pt x="41751" y="36839"/>
                      <a:pt x="51575" y="36839"/>
                    </a:cubicBezTo>
                    <a:cubicBezTo>
                      <a:pt x="56487" y="36839"/>
                      <a:pt x="63855" y="34383"/>
                      <a:pt x="68766" y="31927"/>
                    </a:cubicBezTo>
                    <a:cubicBezTo>
                      <a:pt x="68766" y="31927"/>
                      <a:pt x="71222" y="29471"/>
                      <a:pt x="71222" y="29471"/>
                    </a:cubicBezTo>
                    <a:cubicBezTo>
                      <a:pt x="76134" y="24559"/>
                      <a:pt x="78590" y="14736"/>
                      <a:pt x="71222" y="7368"/>
                    </a:cubicBezTo>
                    <a:close/>
                  </a:path>
                </a:pathLst>
              </a:custGeom>
              <a:solidFill>
                <a:srgbClr val="C9985F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70" name="Freeform: Shape 4069">
                <a:extLst>
                  <a:ext uri="{FF2B5EF4-FFF2-40B4-BE49-F238E27FC236}">
                    <a16:creationId xmlns:a16="http://schemas.microsoft.com/office/drawing/2014/main" id="{58B1AEB8-5B73-4F52-B631-96B0E7C71744}"/>
                  </a:ext>
                </a:extLst>
              </p:cNvPr>
              <p:cNvSpPr/>
              <p:nvPr/>
            </p:nvSpPr>
            <p:spPr>
              <a:xfrm>
                <a:off x="4802834" y="5161005"/>
                <a:ext cx="79531" cy="33769"/>
              </a:xfrm>
              <a:custGeom>
                <a:avLst/>
                <a:gdLst>
                  <a:gd name="connsiteX0" fmla="*/ 10437 w 79531"/>
                  <a:gd name="connsiteY0" fmla="*/ 29471 h 33769"/>
                  <a:gd name="connsiteX1" fmla="*/ 3069 w 79531"/>
                  <a:gd name="connsiteY1" fmla="*/ 0 h 33769"/>
                  <a:gd name="connsiteX2" fmla="*/ 42364 w 79531"/>
                  <a:gd name="connsiteY2" fmla="*/ 9824 h 33769"/>
                  <a:gd name="connsiteX3" fmla="*/ 71835 w 79531"/>
                  <a:gd name="connsiteY3" fmla="*/ 2456 h 33769"/>
                  <a:gd name="connsiteX4" fmla="*/ 66923 w 79531"/>
                  <a:gd name="connsiteY4" fmla="*/ 31927 h 33769"/>
                  <a:gd name="connsiteX5" fmla="*/ 32540 w 79531"/>
                  <a:gd name="connsiteY5" fmla="*/ 31927 h 33769"/>
                  <a:gd name="connsiteX6" fmla="*/ 10437 w 79531"/>
                  <a:gd name="connsiteY6" fmla="*/ 29471 h 33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531" h="33769">
                    <a:moveTo>
                      <a:pt x="10437" y="29471"/>
                    </a:moveTo>
                    <a:cubicBezTo>
                      <a:pt x="-1843" y="24559"/>
                      <a:pt x="-1843" y="12280"/>
                      <a:pt x="3069" y="0"/>
                    </a:cubicBezTo>
                    <a:cubicBezTo>
                      <a:pt x="12893" y="7368"/>
                      <a:pt x="30084" y="7368"/>
                      <a:pt x="42364" y="9824"/>
                    </a:cubicBezTo>
                    <a:cubicBezTo>
                      <a:pt x="52188" y="9824"/>
                      <a:pt x="62011" y="7368"/>
                      <a:pt x="71835" y="2456"/>
                    </a:cubicBezTo>
                    <a:cubicBezTo>
                      <a:pt x="81659" y="9824"/>
                      <a:pt x="84115" y="27015"/>
                      <a:pt x="66923" y="31927"/>
                    </a:cubicBezTo>
                    <a:cubicBezTo>
                      <a:pt x="57100" y="34383"/>
                      <a:pt x="42364" y="34383"/>
                      <a:pt x="32540" y="31927"/>
                    </a:cubicBezTo>
                    <a:cubicBezTo>
                      <a:pt x="22716" y="34383"/>
                      <a:pt x="15348" y="31927"/>
                      <a:pt x="10437" y="29471"/>
                    </a:cubicBezTo>
                    <a:close/>
                  </a:path>
                </a:pathLst>
              </a:custGeom>
              <a:solidFill>
                <a:srgbClr val="C9985F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71" name="Freeform: Shape 4070">
                <a:extLst>
                  <a:ext uri="{FF2B5EF4-FFF2-40B4-BE49-F238E27FC236}">
                    <a16:creationId xmlns:a16="http://schemas.microsoft.com/office/drawing/2014/main" id="{4053A78E-5161-4718-B765-8DDC15867DE5}"/>
                  </a:ext>
                </a:extLst>
              </p:cNvPr>
              <p:cNvSpPr/>
              <p:nvPr/>
            </p:nvSpPr>
            <p:spPr>
              <a:xfrm>
                <a:off x="4803446" y="5163461"/>
                <a:ext cx="76462" cy="35474"/>
              </a:xfrm>
              <a:custGeom>
                <a:avLst/>
                <a:gdLst>
                  <a:gd name="connsiteX0" fmla="*/ 68766 w 76462"/>
                  <a:gd name="connsiteY0" fmla="*/ 2456 h 35474"/>
                  <a:gd name="connsiteX1" fmla="*/ 39295 w 76462"/>
                  <a:gd name="connsiteY1" fmla="*/ 9824 h 35474"/>
                  <a:gd name="connsiteX2" fmla="*/ 0 w 76462"/>
                  <a:gd name="connsiteY2" fmla="*/ 0 h 35474"/>
                  <a:gd name="connsiteX3" fmla="*/ 0 w 76462"/>
                  <a:gd name="connsiteY3" fmla="*/ 0 h 35474"/>
                  <a:gd name="connsiteX4" fmla="*/ 17192 w 76462"/>
                  <a:gd name="connsiteY4" fmla="*/ 9824 h 35474"/>
                  <a:gd name="connsiteX5" fmla="*/ 34383 w 76462"/>
                  <a:gd name="connsiteY5" fmla="*/ 19648 h 35474"/>
                  <a:gd name="connsiteX6" fmla="*/ 34383 w 76462"/>
                  <a:gd name="connsiteY6" fmla="*/ 27015 h 35474"/>
                  <a:gd name="connsiteX7" fmla="*/ 22104 w 76462"/>
                  <a:gd name="connsiteY7" fmla="*/ 31927 h 35474"/>
                  <a:gd name="connsiteX8" fmla="*/ 29471 w 76462"/>
                  <a:gd name="connsiteY8" fmla="*/ 34383 h 35474"/>
                  <a:gd name="connsiteX9" fmla="*/ 63855 w 76462"/>
                  <a:gd name="connsiteY9" fmla="*/ 34383 h 35474"/>
                  <a:gd name="connsiteX10" fmla="*/ 68766 w 76462"/>
                  <a:gd name="connsiteY10" fmla="*/ 2456 h 35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462" h="35474">
                    <a:moveTo>
                      <a:pt x="68766" y="2456"/>
                    </a:moveTo>
                    <a:cubicBezTo>
                      <a:pt x="61399" y="7368"/>
                      <a:pt x="51575" y="9824"/>
                      <a:pt x="39295" y="9824"/>
                    </a:cubicBezTo>
                    <a:cubicBezTo>
                      <a:pt x="27015" y="9824"/>
                      <a:pt x="9824" y="7368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912" y="4912"/>
                      <a:pt x="12280" y="7368"/>
                      <a:pt x="17192" y="9824"/>
                    </a:cubicBezTo>
                    <a:cubicBezTo>
                      <a:pt x="24559" y="12280"/>
                      <a:pt x="29471" y="14736"/>
                      <a:pt x="34383" y="19648"/>
                    </a:cubicBezTo>
                    <a:cubicBezTo>
                      <a:pt x="36839" y="22103"/>
                      <a:pt x="34383" y="24559"/>
                      <a:pt x="34383" y="27015"/>
                    </a:cubicBezTo>
                    <a:cubicBezTo>
                      <a:pt x="29471" y="29471"/>
                      <a:pt x="27015" y="31927"/>
                      <a:pt x="22104" y="31927"/>
                    </a:cubicBezTo>
                    <a:cubicBezTo>
                      <a:pt x="24559" y="31927"/>
                      <a:pt x="27015" y="31927"/>
                      <a:pt x="29471" y="34383"/>
                    </a:cubicBezTo>
                    <a:cubicBezTo>
                      <a:pt x="39295" y="34383"/>
                      <a:pt x="54031" y="36839"/>
                      <a:pt x="63855" y="34383"/>
                    </a:cubicBezTo>
                    <a:cubicBezTo>
                      <a:pt x="81046" y="24559"/>
                      <a:pt x="78590" y="9824"/>
                      <a:pt x="68766" y="2456"/>
                    </a:cubicBezTo>
                    <a:close/>
                  </a:path>
                </a:pathLst>
              </a:custGeom>
              <a:solidFill>
                <a:srgbClr val="C9985F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72" name="Freeform: Shape 4071">
                <a:extLst>
                  <a:ext uri="{FF2B5EF4-FFF2-40B4-BE49-F238E27FC236}">
                    <a16:creationId xmlns:a16="http://schemas.microsoft.com/office/drawing/2014/main" id="{118420FD-88BD-42DD-B667-642A84C2E718}"/>
                  </a:ext>
                </a:extLst>
              </p:cNvPr>
              <p:cNvSpPr/>
              <p:nvPr/>
            </p:nvSpPr>
            <p:spPr>
              <a:xfrm>
                <a:off x="4816177" y="5195389"/>
                <a:ext cx="63403" cy="31927"/>
              </a:xfrm>
              <a:custGeom>
                <a:avLst/>
                <a:gdLst>
                  <a:gd name="connsiteX0" fmla="*/ 9373 w 63403"/>
                  <a:gd name="connsiteY0" fmla="*/ 27015 h 31927"/>
                  <a:gd name="connsiteX1" fmla="*/ 2005 w 63403"/>
                  <a:gd name="connsiteY1" fmla="*/ 2456 h 31927"/>
                  <a:gd name="connsiteX2" fmla="*/ 29021 w 63403"/>
                  <a:gd name="connsiteY2" fmla="*/ 4912 h 31927"/>
                  <a:gd name="connsiteX3" fmla="*/ 51124 w 63403"/>
                  <a:gd name="connsiteY3" fmla="*/ 0 h 31927"/>
                  <a:gd name="connsiteX4" fmla="*/ 63404 w 63403"/>
                  <a:gd name="connsiteY4" fmla="*/ 7368 h 31927"/>
                  <a:gd name="connsiteX5" fmla="*/ 48668 w 63403"/>
                  <a:gd name="connsiteY5" fmla="*/ 29471 h 31927"/>
                  <a:gd name="connsiteX6" fmla="*/ 31477 w 63403"/>
                  <a:gd name="connsiteY6" fmla="*/ 31927 h 31927"/>
                  <a:gd name="connsiteX7" fmla="*/ 9373 w 63403"/>
                  <a:gd name="connsiteY7" fmla="*/ 27015 h 31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403" h="31927">
                    <a:moveTo>
                      <a:pt x="9373" y="27015"/>
                    </a:moveTo>
                    <a:cubicBezTo>
                      <a:pt x="-2907" y="22104"/>
                      <a:pt x="-451" y="12280"/>
                      <a:pt x="2005" y="2456"/>
                    </a:cubicBezTo>
                    <a:cubicBezTo>
                      <a:pt x="11829" y="4912"/>
                      <a:pt x="21653" y="4912"/>
                      <a:pt x="29021" y="4912"/>
                    </a:cubicBezTo>
                    <a:cubicBezTo>
                      <a:pt x="36389" y="4912"/>
                      <a:pt x="43756" y="4912"/>
                      <a:pt x="51124" y="0"/>
                    </a:cubicBezTo>
                    <a:cubicBezTo>
                      <a:pt x="56036" y="2456"/>
                      <a:pt x="60948" y="4912"/>
                      <a:pt x="63404" y="7368"/>
                    </a:cubicBezTo>
                    <a:cubicBezTo>
                      <a:pt x="63404" y="19648"/>
                      <a:pt x="58492" y="27015"/>
                      <a:pt x="48668" y="29471"/>
                    </a:cubicBezTo>
                    <a:cubicBezTo>
                      <a:pt x="43756" y="31927"/>
                      <a:pt x="36389" y="31927"/>
                      <a:pt x="31477" y="31927"/>
                    </a:cubicBezTo>
                    <a:cubicBezTo>
                      <a:pt x="26565" y="31927"/>
                      <a:pt x="16741" y="29471"/>
                      <a:pt x="9373" y="27015"/>
                    </a:cubicBezTo>
                    <a:close/>
                  </a:path>
                </a:pathLst>
              </a:custGeom>
              <a:solidFill>
                <a:srgbClr val="C9985F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73" name="Freeform: Shape 4072">
                <a:extLst>
                  <a:ext uri="{FF2B5EF4-FFF2-40B4-BE49-F238E27FC236}">
                    <a16:creationId xmlns:a16="http://schemas.microsoft.com/office/drawing/2014/main" id="{4816FCA7-25B8-4D6A-895B-7C7AC800C27A}"/>
                  </a:ext>
                </a:extLst>
              </p:cNvPr>
              <p:cNvSpPr/>
              <p:nvPr/>
            </p:nvSpPr>
            <p:spPr>
              <a:xfrm>
                <a:off x="4830462" y="5197845"/>
                <a:ext cx="52188" cy="29471"/>
              </a:xfrm>
              <a:custGeom>
                <a:avLst/>
                <a:gdLst>
                  <a:gd name="connsiteX0" fmla="*/ 51575 w 52188"/>
                  <a:gd name="connsiteY0" fmla="*/ 7368 h 29471"/>
                  <a:gd name="connsiteX1" fmla="*/ 39295 w 52188"/>
                  <a:gd name="connsiteY1" fmla="*/ 0 h 29471"/>
                  <a:gd name="connsiteX2" fmla="*/ 17192 w 52188"/>
                  <a:gd name="connsiteY2" fmla="*/ 4912 h 29471"/>
                  <a:gd name="connsiteX3" fmla="*/ 4912 w 52188"/>
                  <a:gd name="connsiteY3" fmla="*/ 4912 h 29471"/>
                  <a:gd name="connsiteX4" fmla="*/ 14736 w 52188"/>
                  <a:gd name="connsiteY4" fmla="*/ 17192 h 29471"/>
                  <a:gd name="connsiteX5" fmla="*/ 0 w 52188"/>
                  <a:gd name="connsiteY5" fmla="*/ 27015 h 29471"/>
                  <a:gd name="connsiteX6" fmla="*/ 19648 w 52188"/>
                  <a:gd name="connsiteY6" fmla="*/ 29471 h 29471"/>
                  <a:gd name="connsiteX7" fmla="*/ 36839 w 52188"/>
                  <a:gd name="connsiteY7" fmla="*/ 27015 h 29471"/>
                  <a:gd name="connsiteX8" fmla="*/ 51575 w 52188"/>
                  <a:gd name="connsiteY8" fmla="*/ 7368 h 29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2188" h="29471">
                    <a:moveTo>
                      <a:pt x="51575" y="7368"/>
                    </a:moveTo>
                    <a:cubicBezTo>
                      <a:pt x="46663" y="2456"/>
                      <a:pt x="44207" y="2456"/>
                      <a:pt x="39295" y="0"/>
                    </a:cubicBezTo>
                    <a:cubicBezTo>
                      <a:pt x="31927" y="2456"/>
                      <a:pt x="24559" y="2456"/>
                      <a:pt x="17192" y="4912"/>
                    </a:cubicBezTo>
                    <a:cubicBezTo>
                      <a:pt x="12280" y="4912"/>
                      <a:pt x="9824" y="4912"/>
                      <a:pt x="4912" y="4912"/>
                    </a:cubicBezTo>
                    <a:cubicBezTo>
                      <a:pt x="12280" y="4912"/>
                      <a:pt x="17192" y="9824"/>
                      <a:pt x="14736" y="17192"/>
                    </a:cubicBezTo>
                    <a:cubicBezTo>
                      <a:pt x="12280" y="24559"/>
                      <a:pt x="7368" y="27015"/>
                      <a:pt x="0" y="27015"/>
                    </a:cubicBezTo>
                    <a:cubicBezTo>
                      <a:pt x="7368" y="29471"/>
                      <a:pt x="12280" y="29471"/>
                      <a:pt x="19648" y="29471"/>
                    </a:cubicBezTo>
                    <a:cubicBezTo>
                      <a:pt x="24559" y="29471"/>
                      <a:pt x="31927" y="29471"/>
                      <a:pt x="36839" y="27015"/>
                    </a:cubicBezTo>
                    <a:cubicBezTo>
                      <a:pt x="49119" y="27015"/>
                      <a:pt x="54031" y="19648"/>
                      <a:pt x="51575" y="7368"/>
                    </a:cubicBezTo>
                    <a:close/>
                  </a:path>
                </a:pathLst>
              </a:custGeom>
              <a:solidFill>
                <a:srgbClr val="C9985F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74" name="Freeform: Shape 4073">
                <a:extLst>
                  <a:ext uri="{FF2B5EF4-FFF2-40B4-BE49-F238E27FC236}">
                    <a16:creationId xmlns:a16="http://schemas.microsoft.com/office/drawing/2014/main" id="{58E0EF3B-D738-4C37-AFE3-26D8FBD5D03F}"/>
                  </a:ext>
                </a:extLst>
              </p:cNvPr>
              <p:cNvSpPr/>
              <p:nvPr/>
            </p:nvSpPr>
            <p:spPr>
              <a:xfrm>
                <a:off x="4792266" y="5057856"/>
                <a:ext cx="177570" cy="197559"/>
              </a:xfrm>
              <a:custGeom>
                <a:avLst/>
                <a:gdLst>
                  <a:gd name="connsiteX0" fmla="*/ 106962 w 177570"/>
                  <a:gd name="connsiteY0" fmla="*/ 194020 h 197559"/>
                  <a:gd name="connsiteX1" fmla="*/ 57843 w 177570"/>
                  <a:gd name="connsiteY1" fmla="*/ 171916 h 197559"/>
                  <a:gd name="connsiteX2" fmla="*/ 70123 w 177570"/>
                  <a:gd name="connsiteY2" fmla="*/ 171916 h 197559"/>
                  <a:gd name="connsiteX3" fmla="*/ 97138 w 177570"/>
                  <a:gd name="connsiteY3" fmla="*/ 154725 h 197559"/>
                  <a:gd name="connsiteX4" fmla="*/ 82403 w 177570"/>
                  <a:gd name="connsiteY4" fmla="*/ 137533 h 197559"/>
                  <a:gd name="connsiteX5" fmla="*/ 89770 w 177570"/>
                  <a:gd name="connsiteY5" fmla="*/ 130165 h 197559"/>
                  <a:gd name="connsiteX6" fmla="*/ 84859 w 177570"/>
                  <a:gd name="connsiteY6" fmla="*/ 105606 h 197559"/>
                  <a:gd name="connsiteX7" fmla="*/ 87314 w 177570"/>
                  <a:gd name="connsiteY7" fmla="*/ 103150 h 197559"/>
                  <a:gd name="connsiteX8" fmla="*/ 87314 w 177570"/>
                  <a:gd name="connsiteY8" fmla="*/ 78590 h 197559"/>
                  <a:gd name="connsiteX9" fmla="*/ 92226 w 177570"/>
                  <a:gd name="connsiteY9" fmla="*/ 68766 h 197559"/>
                  <a:gd name="connsiteX10" fmla="*/ 92226 w 177570"/>
                  <a:gd name="connsiteY10" fmla="*/ 58943 h 197559"/>
                  <a:gd name="connsiteX11" fmla="*/ 48019 w 177570"/>
                  <a:gd name="connsiteY11" fmla="*/ 39295 h 197559"/>
                  <a:gd name="connsiteX12" fmla="*/ 43107 w 177570"/>
                  <a:gd name="connsiteY12" fmla="*/ 29471 h 197559"/>
                  <a:gd name="connsiteX13" fmla="*/ 40652 w 177570"/>
                  <a:gd name="connsiteY13" fmla="*/ 29471 h 197559"/>
                  <a:gd name="connsiteX14" fmla="*/ 43107 w 177570"/>
                  <a:gd name="connsiteY14" fmla="*/ 36839 h 197559"/>
                  <a:gd name="connsiteX15" fmla="*/ 33284 w 177570"/>
                  <a:gd name="connsiteY15" fmla="*/ 31927 h 197559"/>
                  <a:gd name="connsiteX16" fmla="*/ 30828 w 177570"/>
                  <a:gd name="connsiteY16" fmla="*/ 34383 h 197559"/>
                  <a:gd name="connsiteX17" fmla="*/ 77491 w 177570"/>
                  <a:gd name="connsiteY17" fmla="*/ 44207 h 197559"/>
                  <a:gd name="connsiteX18" fmla="*/ 87314 w 177570"/>
                  <a:gd name="connsiteY18" fmla="*/ 56487 h 197559"/>
                  <a:gd name="connsiteX19" fmla="*/ 87314 w 177570"/>
                  <a:gd name="connsiteY19" fmla="*/ 61399 h 197559"/>
                  <a:gd name="connsiteX20" fmla="*/ 82403 w 177570"/>
                  <a:gd name="connsiteY20" fmla="*/ 71222 h 197559"/>
                  <a:gd name="connsiteX21" fmla="*/ 82403 w 177570"/>
                  <a:gd name="connsiteY21" fmla="*/ 71222 h 197559"/>
                  <a:gd name="connsiteX22" fmla="*/ 82403 w 177570"/>
                  <a:gd name="connsiteY22" fmla="*/ 71222 h 197559"/>
                  <a:gd name="connsiteX23" fmla="*/ 75035 w 177570"/>
                  <a:gd name="connsiteY23" fmla="*/ 73678 h 197559"/>
                  <a:gd name="connsiteX24" fmla="*/ 52931 w 177570"/>
                  <a:gd name="connsiteY24" fmla="*/ 73678 h 197559"/>
                  <a:gd name="connsiteX25" fmla="*/ 25916 w 177570"/>
                  <a:gd name="connsiteY25" fmla="*/ 68766 h 197559"/>
                  <a:gd name="connsiteX26" fmla="*/ 1356 w 177570"/>
                  <a:gd name="connsiteY26" fmla="*/ 49119 h 197559"/>
                  <a:gd name="connsiteX27" fmla="*/ 8724 w 177570"/>
                  <a:gd name="connsiteY27" fmla="*/ 19648 h 197559"/>
                  <a:gd name="connsiteX28" fmla="*/ 33284 w 177570"/>
                  <a:gd name="connsiteY28" fmla="*/ 2456 h 197559"/>
                  <a:gd name="connsiteX29" fmla="*/ 72579 w 177570"/>
                  <a:gd name="connsiteY29" fmla="*/ 2456 h 197559"/>
                  <a:gd name="connsiteX30" fmla="*/ 75035 w 177570"/>
                  <a:gd name="connsiteY30" fmla="*/ 2456 h 197559"/>
                  <a:gd name="connsiteX31" fmla="*/ 87314 w 177570"/>
                  <a:gd name="connsiteY31" fmla="*/ 46663 h 197559"/>
                  <a:gd name="connsiteX32" fmla="*/ 111874 w 177570"/>
                  <a:gd name="connsiteY32" fmla="*/ 66310 h 197559"/>
                  <a:gd name="connsiteX33" fmla="*/ 119242 w 177570"/>
                  <a:gd name="connsiteY33" fmla="*/ 78590 h 197559"/>
                  <a:gd name="connsiteX34" fmla="*/ 151169 w 177570"/>
                  <a:gd name="connsiteY34" fmla="*/ 167004 h 197559"/>
                  <a:gd name="connsiteX35" fmla="*/ 156081 w 177570"/>
                  <a:gd name="connsiteY35" fmla="*/ 167004 h 197559"/>
                  <a:gd name="connsiteX36" fmla="*/ 124154 w 177570"/>
                  <a:gd name="connsiteY36" fmla="*/ 73678 h 197559"/>
                  <a:gd name="connsiteX37" fmla="*/ 121698 w 177570"/>
                  <a:gd name="connsiteY37" fmla="*/ 68766 h 197559"/>
                  <a:gd name="connsiteX38" fmla="*/ 119242 w 177570"/>
                  <a:gd name="connsiteY38" fmla="*/ 66310 h 197559"/>
                  <a:gd name="connsiteX39" fmla="*/ 77491 w 177570"/>
                  <a:gd name="connsiteY39" fmla="*/ 22103 h 197559"/>
                  <a:gd name="connsiteX40" fmla="*/ 77491 w 177570"/>
                  <a:gd name="connsiteY40" fmla="*/ 7368 h 197559"/>
                  <a:gd name="connsiteX41" fmla="*/ 77491 w 177570"/>
                  <a:gd name="connsiteY41" fmla="*/ 7368 h 197559"/>
                  <a:gd name="connsiteX42" fmla="*/ 84859 w 177570"/>
                  <a:gd name="connsiteY42" fmla="*/ 0 h 197559"/>
                  <a:gd name="connsiteX43" fmla="*/ 89770 w 177570"/>
                  <a:gd name="connsiteY43" fmla="*/ 2456 h 197559"/>
                  <a:gd name="connsiteX44" fmla="*/ 94682 w 177570"/>
                  <a:gd name="connsiteY44" fmla="*/ 4912 h 197559"/>
                  <a:gd name="connsiteX45" fmla="*/ 114330 w 177570"/>
                  <a:gd name="connsiteY45" fmla="*/ 19648 h 197559"/>
                  <a:gd name="connsiteX46" fmla="*/ 141345 w 177570"/>
                  <a:gd name="connsiteY46" fmla="*/ 39295 h 197559"/>
                  <a:gd name="connsiteX47" fmla="*/ 151169 w 177570"/>
                  <a:gd name="connsiteY47" fmla="*/ 51575 h 197559"/>
                  <a:gd name="connsiteX48" fmla="*/ 175729 w 177570"/>
                  <a:gd name="connsiteY48" fmla="*/ 105606 h 197559"/>
                  <a:gd name="connsiteX49" fmla="*/ 175729 w 177570"/>
                  <a:gd name="connsiteY49" fmla="*/ 152269 h 197559"/>
                  <a:gd name="connsiteX50" fmla="*/ 106962 w 177570"/>
                  <a:gd name="connsiteY50" fmla="*/ 194020 h 197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77570" h="197559">
                    <a:moveTo>
                      <a:pt x="106962" y="194020"/>
                    </a:moveTo>
                    <a:cubicBezTo>
                      <a:pt x="92226" y="191564"/>
                      <a:pt x="72579" y="184196"/>
                      <a:pt x="57843" y="171916"/>
                    </a:cubicBezTo>
                    <a:cubicBezTo>
                      <a:pt x="62755" y="171916"/>
                      <a:pt x="65211" y="171916"/>
                      <a:pt x="70123" y="171916"/>
                    </a:cubicBezTo>
                    <a:cubicBezTo>
                      <a:pt x="82403" y="169460"/>
                      <a:pt x="92226" y="164548"/>
                      <a:pt x="97138" y="154725"/>
                    </a:cubicBezTo>
                    <a:cubicBezTo>
                      <a:pt x="102050" y="144901"/>
                      <a:pt x="89770" y="139989"/>
                      <a:pt x="82403" y="137533"/>
                    </a:cubicBezTo>
                    <a:cubicBezTo>
                      <a:pt x="84859" y="135077"/>
                      <a:pt x="87314" y="135077"/>
                      <a:pt x="89770" y="130165"/>
                    </a:cubicBezTo>
                    <a:cubicBezTo>
                      <a:pt x="94682" y="122797"/>
                      <a:pt x="94682" y="110518"/>
                      <a:pt x="84859" y="105606"/>
                    </a:cubicBezTo>
                    <a:cubicBezTo>
                      <a:pt x="84859" y="105606"/>
                      <a:pt x="87314" y="105606"/>
                      <a:pt x="87314" y="103150"/>
                    </a:cubicBezTo>
                    <a:cubicBezTo>
                      <a:pt x="94682" y="95782"/>
                      <a:pt x="97138" y="85958"/>
                      <a:pt x="87314" y="78590"/>
                    </a:cubicBezTo>
                    <a:cubicBezTo>
                      <a:pt x="89770" y="76134"/>
                      <a:pt x="92226" y="71222"/>
                      <a:pt x="92226" y="68766"/>
                    </a:cubicBezTo>
                    <a:cubicBezTo>
                      <a:pt x="92226" y="66310"/>
                      <a:pt x="92226" y="61399"/>
                      <a:pt x="92226" y="58943"/>
                    </a:cubicBezTo>
                    <a:cubicBezTo>
                      <a:pt x="89770" y="44207"/>
                      <a:pt x="67667" y="44207"/>
                      <a:pt x="48019" y="39295"/>
                    </a:cubicBezTo>
                    <a:cubicBezTo>
                      <a:pt x="48019" y="36839"/>
                      <a:pt x="45563" y="31927"/>
                      <a:pt x="43107" y="29471"/>
                    </a:cubicBezTo>
                    <a:cubicBezTo>
                      <a:pt x="43107" y="29471"/>
                      <a:pt x="40652" y="29471"/>
                      <a:pt x="40652" y="29471"/>
                    </a:cubicBezTo>
                    <a:cubicBezTo>
                      <a:pt x="43107" y="31927"/>
                      <a:pt x="43107" y="34383"/>
                      <a:pt x="43107" y="36839"/>
                    </a:cubicBezTo>
                    <a:cubicBezTo>
                      <a:pt x="40652" y="36839"/>
                      <a:pt x="35740" y="34383"/>
                      <a:pt x="33284" y="31927"/>
                    </a:cubicBezTo>
                    <a:cubicBezTo>
                      <a:pt x="33284" y="31927"/>
                      <a:pt x="30828" y="34383"/>
                      <a:pt x="30828" y="34383"/>
                    </a:cubicBezTo>
                    <a:cubicBezTo>
                      <a:pt x="43107" y="44207"/>
                      <a:pt x="62755" y="39295"/>
                      <a:pt x="77491" y="44207"/>
                    </a:cubicBezTo>
                    <a:cubicBezTo>
                      <a:pt x="79947" y="46663"/>
                      <a:pt x="84859" y="51575"/>
                      <a:pt x="87314" y="56487"/>
                    </a:cubicBezTo>
                    <a:cubicBezTo>
                      <a:pt x="87314" y="58943"/>
                      <a:pt x="87314" y="61399"/>
                      <a:pt x="87314" y="61399"/>
                    </a:cubicBezTo>
                    <a:cubicBezTo>
                      <a:pt x="87314" y="63855"/>
                      <a:pt x="84859" y="68766"/>
                      <a:pt x="82403" y="71222"/>
                    </a:cubicBezTo>
                    <a:lnTo>
                      <a:pt x="82403" y="71222"/>
                    </a:lnTo>
                    <a:cubicBezTo>
                      <a:pt x="82403" y="71222"/>
                      <a:pt x="82403" y="71222"/>
                      <a:pt x="82403" y="71222"/>
                    </a:cubicBezTo>
                    <a:cubicBezTo>
                      <a:pt x="79947" y="71222"/>
                      <a:pt x="77491" y="73678"/>
                      <a:pt x="75035" y="73678"/>
                    </a:cubicBezTo>
                    <a:cubicBezTo>
                      <a:pt x="67667" y="73678"/>
                      <a:pt x="60299" y="73678"/>
                      <a:pt x="52931" y="73678"/>
                    </a:cubicBezTo>
                    <a:cubicBezTo>
                      <a:pt x="43107" y="73678"/>
                      <a:pt x="35740" y="71222"/>
                      <a:pt x="25916" y="68766"/>
                    </a:cubicBezTo>
                    <a:cubicBezTo>
                      <a:pt x="16092" y="63855"/>
                      <a:pt x="8724" y="58943"/>
                      <a:pt x="1356" y="49119"/>
                    </a:cubicBezTo>
                    <a:cubicBezTo>
                      <a:pt x="-3556" y="41751"/>
                      <a:pt x="6268" y="24559"/>
                      <a:pt x="8724" y="19648"/>
                    </a:cubicBezTo>
                    <a:cubicBezTo>
                      <a:pt x="13636" y="9824"/>
                      <a:pt x="21004" y="4912"/>
                      <a:pt x="33284" y="2456"/>
                    </a:cubicBezTo>
                    <a:cubicBezTo>
                      <a:pt x="45563" y="0"/>
                      <a:pt x="60299" y="0"/>
                      <a:pt x="72579" y="2456"/>
                    </a:cubicBezTo>
                    <a:cubicBezTo>
                      <a:pt x="72579" y="2456"/>
                      <a:pt x="75035" y="2456"/>
                      <a:pt x="75035" y="2456"/>
                    </a:cubicBezTo>
                    <a:cubicBezTo>
                      <a:pt x="67667" y="17192"/>
                      <a:pt x="79947" y="34383"/>
                      <a:pt x="87314" y="46663"/>
                    </a:cubicBezTo>
                    <a:cubicBezTo>
                      <a:pt x="92226" y="54031"/>
                      <a:pt x="102050" y="61399"/>
                      <a:pt x="111874" y="66310"/>
                    </a:cubicBezTo>
                    <a:cubicBezTo>
                      <a:pt x="121698" y="71222"/>
                      <a:pt x="124154" y="71222"/>
                      <a:pt x="119242" y="78590"/>
                    </a:cubicBezTo>
                    <a:cubicBezTo>
                      <a:pt x="94682" y="112973"/>
                      <a:pt x="114330" y="157180"/>
                      <a:pt x="151169" y="167004"/>
                    </a:cubicBezTo>
                    <a:cubicBezTo>
                      <a:pt x="153625" y="167004"/>
                      <a:pt x="153625" y="167004"/>
                      <a:pt x="156081" y="167004"/>
                    </a:cubicBezTo>
                    <a:cubicBezTo>
                      <a:pt x="119242" y="154725"/>
                      <a:pt x="97138" y="108062"/>
                      <a:pt x="124154" y="73678"/>
                    </a:cubicBezTo>
                    <a:cubicBezTo>
                      <a:pt x="126610" y="71222"/>
                      <a:pt x="124154" y="71222"/>
                      <a:pt x="121698" y="68766"/>
                    </a:cubicBezTo>
                    <a:cubicBezTo>
                      <a:pt x="121698" y="68766"/>
                      <a:pt x="119242" y="66310"/>
                      <a:pt x="119242" y="66310"/>
                    </a:cubicBezTo>
                    <a:cubicBezTo>
                      <a:pt x="99594" y="58943"/>
                      <a:pt x="84859" y="44207"/>
                      <a:pt x="77491" y="22103"/>
                    </a:cubicBezTo>
                    <a:cubicBezTo>
                      <a:pt x="77491" y="19648"/>
                      <a:pt x="75035" y="12280"/>
                      <a:pt x="77491" y="7368"/>
                    </a:cubicBezTo>
                    <a:cubicBezTo>
                      <a:pt x="77491" y="7368"/>
                      <a:pt x="77491" y="7368"/>
                      <a:pt x="77491" y="7368"/>
                    </a:cubicBezTo>
                    <a:cubicBezTo>
                      <a:pt x="77491" y="4912"/>
                      <a:pt x="79947" y="2456"/>
                      <a:pt x="84859" y="0"/>
                    </a:cubicBezTo>
                    <a:cubicBezTo>
                      <a:pt x="87314" y="0"/>
                      <a:pt x="89770" y="0"/>
                      <a:pt x="89770" y="2456"/>
                    </a:cubicBezTo>
                    <a:cubicBezTo>
                      <a:pt x="92226" y="2456"/>
                      <a:pt x="94682" y="4912"/>
                      <a:pt x="94682" y="4912"/>
                    </a:cubicBezTo>
                    <a:cubicBezTo>
                      <a:pt x="102050" y="9824"/>
                      <a:pt x="106962" y="14736"/>
                      <a:pt x="114330" y="19648"/>
                    </a:cubicBezTo>
                    <a:cubicBezTo>
                      <a:pt x="124154" y="24559"/>
                      <a:pt x="133977" y="31927"/>
                      <a:pt x="141345" y="39295"/>
                    </a:cubicBezTo>
                    <a:cubicBezTo>
                      <a:pt x="146257" y="44207"/>
                      <a:pt x="148713" y="46663"/>
                      <a:pt x="151169" y="51575"/>
                    </a:cubicBezTo>
                    <a:cubicBezTo>
                      <a:pt x="165905" y="63855"/>
                      <a:pt x="175729" y="85958"/>
                      <a:pt x="175729" y="105606"/>
                    </a:cubicBezTo>
                    <a:cubicBezTo>
                      <a:pt x="178184" y="120341"/>
                      <a:pt x="178184" y="135077"/>
                      <a:pt x="175729" y="152269"/>
                    </a:cubicBezTo>
                    <a:cubicBezTo>
                      <a:pt x="175729" y="201387"/>
                      <a:pt x="138889" y="201387"/>
                      <a:pt x="106962" y="194020"/>
                    </a:cubicBezTo>
                    <a:close/>
                  </a:path>
                </a:pathLst>
              </a:custGeom>
              <a:solidFill>
                <a:srgbClr val="FFD7B5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75" name="Freeform: Shape 4074">
                <a:extLst>
                  <a:ext uri="{FF2B5EF4-FFF2-40B4-BE49-F238E27FC236}">
                    <a16:creationId xmlns:a16="http://schemas.microsoft.com/office/drawing/2014/main" id="{3712857C-E424-4B4D-8E99-EA423D26187F}"/>
                  </a:ext>
                </a:extLst>
              </p:cNvPr>
              <p:cNvSpPr/>
              <p:nvPr/>
            </p:nvSpPr>
            <p:spPr>
              <a:xfrm>
                <a:off x="4792266" y="5057856"/>
                <a:ext cx="177570" cy="197559"/>
              </a:xfrm>
              <a:custGeom>
                <a:avLst/>
                <a:gdLst>
                  <a:gd name="connsiteX0" fmla="*/ 106962 w 177570"/>
                  <a:gd name="connsiteY0" fmla="*/ 194020 h 197559"/>
                  <a:gd name="connsiteX1" fmla="*/ 57843 w 177570"/>
                  <a:gd name="connsiteY1" fmla="*/ 171916 h 197559"/>
                  <a:gd name="connsiteX2" fmla="*/ 70123 w 177570"/>
                  <a:gd name="connsiteY2" fmla="*/ 171916 h 197559"/>
                  <a:gd name="connsiteX3" fmla="*/ 97138 w 177570"/>
                  <a:gd name="connsiteY3" fmla="*/ 154725 h 197559"/>
                  <a:gd name="connsiteX4" fmla="*/ 82403 w 177570"/>
                  <a:gd name="connsiteY4" fmla="*/ 137533 h 197559"/>
                  <a:gd name="connsiteX5" fmla="*/ 89770 w 177570"/>
                  <a:gd name="connsiteY5" fmla="*/ 130165 h 197559"/>
                  <a:gd name="connsiteX6" fmla="*/ 84859 w 177570"/>
                  <a:gd name="connsiteY6" fmla="*/ 105606 h 197559"/>
                  <a:gd name="connsiteX7" fmla="*/ 87314 w 177570"/>
                  <a:gd name="connsiteY7" fmla="*/ 103150 h 197559"/>
                  <a:gd name="connsiteX8" fmla="*/ 87314 w 177570"/>
                  <a:gd name="connsiteY8" fmla="*/ 78590 h 197559"/>
                  <a:gd name="connsiteX9" fmla="*/ 92226 w 177570"/>
                  <a:gd name="connsiteY9" fmla="*/ 68766 h 197559"/>
                  <a:gd name="connsiteX10" fmla="*/ 92226 w 177570"/>
                  <a:gd name="connsiteY10" fmla="*/ 58943 h 197559"/>
                  <a:gd name="connsiteX11" fmla="*/ 48019 w 177570"/>
                  <a:gd name="connsiteY11" fmla="*/ 39295 h 197559"/>
                  <a:gd name="connsiteX12" fmla="*/ 43107 w 177570"/>
                  <a:gd name="connsiteY12" fmla="*/ 29471 h 197559"/>
                  <a:gd name="connsiteX13" fmla="*/ 40652 w 177570"/>
                  <a:gd name="connsiteY13" fmla="*/ 29471 h 197559"/>
                  <a:gd name="connsiteX14" fmla="*/ 43107 w 177570"/>
                  <a:gd name="connsiteY14" fmla="*/ 36839 h 197559"/>
                  <a:gd name="connsiteX15" fmla="*/ 33284 w 177570"/>
                  <a:gd name="connsiteY15" fmla="*/ 31927 h 197559"/>
                  <a:gd name="connsiteX16" fmla="*/ 30828 w 177570"/>
                  <a:gd name="connsiteY16" fmla="*/ 34383 h 197559"/>
                  <a:gd name="connsiteX17" fmla="*/ 77491 w 177570"/>
                  <a:gd name="connsiteY17" fmla="*/ 44207 h 197559"/>
                  <a:gd name="connsiteX18" fmla="*/ 87314 w 177570"/>
                  <a:gd name="connsiteY18" fmla="*/ 56487 h 197559"/>
                  <a:gd name="connsiteX19" fmla="*/ 87314 w 177570"/>
                  <a:gd name="connsiteY19" fmla="*/ 61399 h 197559"/>
                  <a:gd name="connsiteX20" fmla="*/ 82403 w 177570"/>
                  <a:gd name="connsiteY20" fmla="*/ 71222 h 197559"/>
                  <a:gd name="connsiteX21" fmla="*/ 82403 w 177570"/>
                  <a:gd name="connsiteY21" fmla="*/ 71222 h 197559"/>
                  <a:gd name="connsiteX22" fmla="*/ 82403 w 177570"/>
                  <a:gd name="connsiteY22" fmla="*/ 71222 h 197559"/>
                  <a:gd name="connsiteX23" fmla="*/ 75035 w 177570"/>
                  <a:gd name="connsiteY23" fmla="*/ 73678 h 197559"/>
                  <a:gd name="connsiteX24" fmla="*/ 52931 w 177570"/>
                  <a:gd name="connsiteY24" fmla="*/ 73678 h 197559"/>
                  <a:gd name="connsiteX25" fmla="*/ 25916 w 177570"/>
                  <a:gd name="connsiteY25" fmla="*/ 68766 h 197559"/>
                  <a:gd name="connsiteX26" fmla="*/ 1356 w 177570"/>
                  <a:gd name="connsiteY26" fmla="*/ 49119 h 197559"/>
                  <a:gd name="connsiteX27" fmla="*/ 8724 w 177570"/>
                  <a:gd name="connsiteY27" fmla="*/ 19648 h 197559"/>
                  <a:gd name="connsiteX28" fmla="*/ 33284 w 177570"/>
                  <a:gd name="connsiteY28" fmla="*/ 2456 h 197559"/>
                  <a:gd name="connsiteX29" fmla="*/ 72579 w 177570"/>
                  <a:gd name="connsiteY29" fmla="*/ 2456 h 197559"/>
                  <a:gd name="connsiteX30" fmla="*/ 75035 w 177570"/>
                  <a:gd name="connsiteY30" fmla="*/ 2456 h 197559"/>
                  <a:gd name="connsiteX31" fmla="*/ 87314 w 177570"/>
                  <a:gd name="connsiteY31" fmla="*/ 46663 h 197559"/>
                  <a:gd name="connsiteX32" fmla="*/ 111874 w 177570"/>
                  <a:gd name="connsiteY32" fmla="*/ 66310 h 197559"/>
                  <a:gd name="connsiteX33" fmla="*/ 119242 w 177570"/>
                  <a:gd name="connsiteY33" fmla="*/ 78590 h 197559"/>
                  <a:gd name="connsiteX34" fmla="*/ 151169 w 177570"/>
                  <a:gd name="connsiteY34" fmla="*/ 167004 h 197559"/>
                  <a:gd name="connsiteX35" fmla="*/ 156081 w 177570"/>
                  <a:gd name="connsiteY35" fmla="*/ 167004 h 197559"/>
                  <a:gd name="connsiteX36" fmla="*/ 124154 w 177570"/>
                  <a:gd name="connsiteY36" fmla="*/ 73678 h 197559"/>
                  <a:gd name="connsiteX37" fmla="*/ 121698 w 177570"/>
                  <a:gd name="connsiteY37" fmla="*/ 68766 h 197559"/>
                  <a:gd name="connsiteX38" fmla="*/ 119242 w 177570"/>
                  <a:gd name="connsiteY38" fmla="*/ 66310 h 197559"/>
                  <a:gd name="connsiteX39" fmla="*/ 77491 w 177570"/>
                  <a:gd name="connsiteY39" fmla="*/ 22103 h 197559"/>
                  <a:gd name="connsiteX40" fmla="*/ 77491 w 177570"/>
                  <a:gd name="connsiteY40" fmla="*/ 7368 h 197559"/>
                  <a:gd name="connsiteX41" fmla="*/ 77491 w 177570"/>
                  <a:gd name="connsiteY41" fmla="*/ 7368 h 197559"/>
                  <a:gd name="connsiteX42" fmla="*/ 84859 w 177570"/>
                  <a:gd name="connsiteY42" fmla="*/ 0 h 197559"/>
                  <a:gd name="connsiteX43" fmla="*/ 89770 w 177570"/>
                  <a:gd name="connsiteY43" fmla="*/ 2456 h 197559"/>
                  <a:gd name="connsiteX44" fmla="*/ 94682 w 177570"/>
                  <a:gd name="connsiteY44" fmla="*/ 4912 h 197559"/>
                  <a:gd name="connsiteX45" fmla="*/ 114330 w 177570"/>
                  <a:gd name="connsiteY45" fmla="*/ 19648 h 197559"/>
                  <a:gd name="connsiteX46" fmla="*/ 141345 w 177570"/>
                  <a:gd name="connsiteY46" fmla="*/ 39295 h 197559"/>
                  <a:gd name="connsiteX47" fmla="*/ 151169 w 177570"/>
                  <a:gd name="connsiteY47" fmla="*/ 51575 h 197559"/>
                  <a:gd name="connsiteX48" fmla="*/ 175729 w 177570"/>
                  <a:gd name="connsiteY48" fmla="*/ 105606 h 197559"/>
                  <a:gd name="connsiteX49" fmla="*/ 175729 w 177570"/>
                  <a:gd name="connsiteY49" fmla="*/ 152269 h 197559"/>
                  <a:gd name="connsiteX50" fmla="*/ 106962 w 177570"/>
                  <a:gd name="connsiteY50" fmla="*/ 194020 h 197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77570" h="197559">
                    <a:moveTo>
                      <a:pt x="106962" y="194020"/>
                    </a:moveTo>
                    <a:cubicBezTo>
                      <a:pt x="92226" y="191564"/>
                      <a:pt x="72579" y="184196"/>
                      <a:pt x="57843" y="171916"/>
                    </a:cubicBezTo>
                    <a:cubicBezTo>
                      <a:pt x="62755" y="171916"/>
                      <a:pt x="65211" y="171916"/>
                      <a:pt x="70123" y="171916"/>
                    </a:cubicBezTo>
                    <a:cubicBezTo>
                      <a:pt x="82403" y="169460"/>
                      <a:pt x="92226" y="164548"/>
                      <a:pt x="97138" y="154725"/>
                    </a:cubicBezTo>
                    <a:cubicBezTo>
                      <a:pt x="102050" y="144901"/>
                      <a:pt x="89770" y="139989"/>
                      <a:pt x="82403" y="137533"/>
                    </a:cubicBezTo>
                    <a:cubicBezTo>
                      <a:pt x="84859" y="135077"/>
                      <a:pt x="87314" y="135077"/>
                      <a:pt x="89770" y="130165"/>
                    </a:cubicBezTo>
                    <a:cubicBezTo>
                      <a:pt x="94682" y="122797"/>
                      <a:pt x="94682" y="110518"/>
                      <a:pt x="84859" y="105606"/>
                    </a:cubicBezTo>
                    <a:cubicBezTo>
                      <a:pt x="84859" y="105606"/>
                      <a:pt x="87314" y="105606"/>
                      <a:pt x="87314" y="103150"/>
                    </a:cubicBezTo>
                    <a:cubicBezTo>
                      <a:pt x="94682" y="95782"/>
                      <a:pt x="97138" y="85958"/>
                      <a:pt x="87314" y="78590"/>
                    </a:cubicBezTo>
                    <a:cubicBezTo>
                      <a:pt x="89770" y="76134"/>
                      <a:pt x="92226" y="71222"/>
                      <a:pt x="92226" y="68766"/>
                    </a:cubicBezTo>
                    <a:cubicBezTo>
                      <a:pt x="92226" y="66310"/>
                      <a:pt x="92226" y="61399"/>
                      <a:pt x="92226" y="58943"/>
                    </a:cubicBezTo>
                    <a:cubicBezTo>
                      <a:pt x="89770" y="44207"/>
                      <a:pt x="67667" y="44207"/>
                      <a:pt x="48019" y="39295"/>
                    </a:cubicBezTo>
                    <a:cubicBezTo>
                      <a:pt x="48019" y="36839"/>
                      <a:pt x="45563" y="31927"/>
                      <a:pt x="43107" y="29471"/>
                    </a:cubicBezTo>
                    <a:cubicBezTo>
                      <a:pt x="43107" y="29471"/>
                      <a:pt x="40652" y="29471"/>
                      <a:pt x="40652" y="29471"/>
                    </a:cubicBezTo>
                    <a:cubicBezTo>
                      <a:pt x="43107" y="31927"/>
                      <a:pt x="43107" y="34383"/>
                      <a:pt x="43107" y="36839"/>
                    </a:cubicBezTo>
                    <a:cubicBezTo>
                      <a:pt x="40652" y="36839"/>
                      <a:pt x="35740" y="34383"/>
                      <a:pt x="33284" y="31927"/>
                    </a:cubicBezTo>
                    <a:cubicBezTo>
                      <a:pt x="33284" y="31927"/>
                      <a:pt x="30828" y="34383"/>
                      <a:pt x="30828" y="34383"/>
                    </a:cubicBezTo>
                    <a:cubicBezTo>
                      <a:pt x="43107" y="44207"/>
                      <a:pt x="62755" y="39295"/>
                      <a:pt x="77491" y="44207"/>
                    </a:cubicBezTo>
                    <a:cubicBezTo>
                      <a:pt x="79947" y="46663"/>
                      <a:pt x="84859" y="51575"/>
                      <a:pt x="87314" y="56487"/>
                    </a:cubicBezTo>
                    <a:cubicBezTo>
                      <a:pt x="87314" y="58943"/>
                      <a:pt x="87314" y="61399"/>
                      <a:pt x="87314" y="61399"/>
                    </a:cubicBezTo>
                    <a:cubicBezTo>
                      <a:pt x="87314" y="63855"/>
                      <a:pt x="84859" y="68766"/>
                      <a:pt x="82403" y="71222"/>
                    </a:cubicBezTo>
                    <a:lnTo>
                      <a:pt x="82403" y="71222"/>
                    </a:lnTo>
                    <a:cubicBezTo>
                      <a:pt x="82403" y="71222"/>
                      <a:pt x="82403" y="71222"/>
                      <a:pt x="82403" y="71222"/>
                    </a:cubicBezTo>
                    <a:cubicBezTo>
                      <a:pt x="79947" y="71222"/>
                      <a:pt x="77491" y="73678"/>
                      <a:pt x="75035" y="73678"/>
                    </a:cubicBezTo>
                    <a:cubicBezTo>
                      <a:pt x="67667" y="73678"/>
                      <a:pt x="60299" y="73678"/>
                      <a:pt x="52931" y="73678"/>
                    </a:cubicBezTo>
                    <a:cubicBezTo>
                      <a:pt x="43107" y="73678"/>
                      <a:pt x="35740" y="71222"/>
                      <a:pt x="25916" y="68766"/>
                    </a:cubicBezTo>
                    <a:cubicBezTo>
                      <a:pt x="16092" y="63855"/>
                      <a:pt x="8724" y="58943"/>
                      <a:pt x="1356" y="49119"/>
                    </a:cubicBezTo>
                    <a:cubicBezTo>
                      <a:pt x="-3556" y="41751"/>
                      <a:pt x="6268" y="24559"/>
                      <a:pt x="8724" y="19648"/>
                    </a:cubicBezTo>
                    <a:cubicBezTo>
                      <a:pt x="13636" y="9824"/>
                      <a:pt x="21004" y="4912"/>
                      <a:pt x="33284" y="2456"/>
                    </a:cubicBezTo>
                    <a:cubicBezTo>
                      <a:pt x="45563" y="0"/>
                      <a:pt x="60299" y="0"/>
                      <a:pt x="72579" y="2456"/>
                    </a:cubicBezTo>
                    <a:cubicBezTo>
                      <a:pt x="72579" y="2456"/>
                      <a:pt x="75035" y="2456"/>
                      <a:pt x="75035" y="2456"/>
                    </a:cubicBezTo>
                    <a:cubicBezTo>
                      <a:pt x="67667" y="17192"/>
                      <a:pt x="79947" y="34383"/>
                      <a:pt x="87314" y="46663"/>
                    </a:cubicBezTo>
                    <a:cubicBezTo>
                      <a:pt x="92226" y="54031"/>
                      <a:pt x="102050" y="61399"/>
                      <a:pt x="111874" y="66310"/>
                    </a:cubicBezTo>
                    <a:cubicBezTo>
                      <a:pt x="121698" y="71222"/>
                      <a:pt x="124154" y="71222"/>
                      <a:pt x="119242" y="78590"/>
                    </a:cubicBezTo>
                    <a:cubicBezTo>
                      <a:pt x="94682" y="112973"/>
                      <a:pt x="114330" y="157180"/>
                      <a:pt x="151169" y="167004"/>
                    </a:cubicBezTo>
                    <a:cubicBezTo>
                      <a:pt x="153625" y="167004"/>
                      <a:pt x="153625" y="167004"/>
                      <a:pt x="156081" y="167004"/>
                    </a:cubicBezTo>
                    <a:cubicBezTo>
                      <a:pt x="119242" y="154725"/>
                      <a:pt x="97138" y="108062"/>
                      <a:pt x="124154" y="73678"/>
                    </a:cubicBezTo>
                    <a:cubicBezTo>
                      <a:pt x="126610" y="71222"/>
                      <a:pt x="124154" y="71222"/>
                      <a:pt x="121698" y="68766"/>
                    </a:cubicBezTo>
                    <a:cubicBezTo>
                      <a:pt x="121698" y="68766"/>
                      <a:pt x="119242" y="66310"/>
                      <a:pt x="119242" y="66310"/>
                    </a:cubicBezTo>
                    <a:cubicBezTo>
                      <a:pt x="99594" y="58943"/>
                      <a:pt x="84859" y="44207"/>
                      <a:pt x="77491" y="22103"/>
                    </a:cubicBezTo>
                    <a:cubicBezTo>
                      <a:pt x="77491" y="19648"/>
                      <a:pt x="75035" y="12280"/>
                      <a:pt x="77491" y="7368"/>
                    </a:cubicBezTo>
                    <a:cubicBezTo>
                      <a:pt x="77491" y="7368"/>
                      <a:pt x="77491" y="7368"/>
                      <a:pt x="77491" y="7368"/>
                    </a:cubicBezTo>
                    <a:cubicBezTo>
                      <a:pt x="77491" y="4912"/>
                      <a:pt x="79947" y="2456"/>
                      <a:pt x="84859" y="0"/>
                    </a:cubicBezTo>
                    <a:cubicBezTo>
                      <a:pt x="87314" y="0"/>
                      <a:pt x="89770" y="0"/>
                      <a:pt x="89770" y="2456"/>
                    </a:cubicBezTo>
                    <a:cubicBezTo>
                      <a:pt x="92226" y="2456"/>
                      <a:pt x="94682" y="4912"/>
                      <a:pt x="94682" y="4912"/>
                    </a:cubicBezTo>
                    <a:cubicBezTo>
                      <a:pt x="102050" y="9824"/>
                      <a:pt x="106962" y="14736"/>
                      <a:pt x="114330" y="19648"/>
                    </a:cubicBezTo>
                    <a:cubicBezTo>
                      <a:pt x="124154" y="24559"/>
                      <a:pt x="133977" y="31927"/>
                      <a:pt x="141345" y="39295"/>
                    </a:cubicBezTo>
                    <a:cubicBezTo>
                      <a:pt x="146257" y="44207"/>
                      <a:pt x="148713" y="46663"/>
                      <a:pt x="151169" y="51575"/>
                    </a:cubicBezTo>
                    <a:cubicBezTo>
                      <a:pt x="165905" y="63855"/>
                      <a:pt x="175729" y="85958"/>
                      <a:pt x="175729" y="105606"/>
                    </a:cubicBezTo>
                    <a:cubicBezTo>
                      <a:pt x="178184" y="120341"/>
                      <a:pt x="178184" y="135077"/>
                      <a:pt x="175729" y="152269"/>
                    </a:cubicBezTo>
                    <a:cubicBezTo>
                      <a:pt x="175729" y="201387"/>
                      <a:pt x="138889" y="201387"/>
                      <a:pt x="106962" y="194020"/>
                    </a:cubicBezTo>
                    <a:close/>
                  </a:path>
                </a:pathLst>
              </a:custGeom>
              <a:solidFill>
                <a:srgbClr val="E8AB7E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76" name="Freeform: Shape 4075">
                <a:extLst>
                  <a:ext uri="{FF2B5EF4-FFF2-40B4-BE49-F238E27FC236}">
                    <a16:creationId xmlns:a16="http://schemas.microsoft.com/office/drawing/2014/main" id="{A0FC5E4F-AE17-4DDD-94FF-92E59445A589}"/>
                  </a:ext>
                </a:extLst>
              </p:cNvPr>
              <p:cNvSpPr/>
              <p:nvPr/>
            </p:nvSpPr>
            <p:spPr>
              <a:xfrm>
                <a:off x="4815726" y="5102063"/>
                <a:ext cx="68766" cy="35474"/>
              </a:xfrm>
              <a:custGeom>
                <a:avLst/>
                <a:gdLst>
                  <a:gd name="connsiteX0" fmla="*/ 63855 w 68766"/>
                  <a:gd name="connsiteY0" fmla="*/ 34383 h 35474"/>
                  <a:gd name="connsiteX1" fmla="*/ 63855 w 68766"/>
                  <a:gd name="connsiteY1" fmla="*/ 34383 h 35474"/>
                  <a:gd name="connsiteX2" fmla="*/ 63855 w 68766"/>
                  <a:gd name="connsiteY2" fmla="*/ 34383 h 35474"/>
                  <a:gd name="connsiteX3" fmla="*/ 68766 w 68766"/>
                  <a:gd name="connsiteY3" fmla="*/ 24559 h 35474"/>
                  <a:gd name="connsiteX4" fmla="*/ 68766 w 68766"/>
                  <a:gd name="connsiteY4" fmla="*/ 19648 h 35474"/>
                  <a:gd name="connsiteX5" fmla="*/ 58943 w 68766"/>
                  <a:gd name="connsiteY5" fmla="*/ 7368 h 35474"/>
                  <a:gd name="connsiteX6" fmla="*/ 19648 w 68766"/>
                  <a:gd name="connsiteY6" fmla="*/ 0 h 35474"/>
                  <a:gd name="connsiteX7" fmla="*/ 36839 w 68766"/>
                  <a:gd name="connsiteY7" fmla="*/ 9824 h 35474"/>
                  <a:gd name="connsiteX8" fmla="*/ 34383 w 68766"/>
                  <a:gd name="connsiteY8" fmla="*/ 29471 h 35474"/>
                  <a:gd name="connsiteX9" fmla="*/ 0 w 68766"/>
                  <a:gd name="connsiteY9" fmla="*/ 24559 h 35474"/>
                  <a:gd name="connsiteX10" fmla="*/ 9824 w 68766"/>
                  <a:gd name="connsiteY10" fmla="*/ 29471 h 35474"/>
                  <a:gd name="connsiteX11" fmla="*/ 36839 w 68766"/>
                  <a:gd name="connsiteY11" fmla="*/ 34383 h 35474"/>
                  <a:gd name="connsiteX12" fmla="*/ 58943 w 68766"/>
                  <a:gd name="connsiteY12" fmla="*/ 34383 h 35474"/>
                  <a:gd name="connsiteX13" fmla="*/ 63855 w 68766"/>
                  <a:gd name="connsiteY13" fmla="*/ 34383 h 35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8766" h="35474">
                    <a:moveTo>
                      <a:pt x="63855" y="34383"/>
                    </a:moveTo>
                    <a:cubicBezTo>
                      <a:pt x="63855" y="34383"/>
                      <a:pt x="63855" y="34383"/>
                      <a:pt x="63855" y="34383"/>
                    </a:cubicBezTo>
                    <a:lnTo>
                      <a:pt x="63855" y="34383"/>
                    </a:lnTo>
                    <a:cubicBezTo>
                      <a:pt x="66311" y="31927"/>
                      <a:pt x="68766" y="27015"/>
                      <a:pt x="68766" y="24559"/>
                    </a:cubicBezTo>
                    <a:cubicBezTo>
                      <a:pt x="68766" y="24559"/>
                      <a:pt x="68766" y="22103"/>
                      <a:pt x="68766" y="19648"/>
                    </a:cubicBezTo>
                    <a:cubicBezTo>
                      <a:pt x="66311" y="14736"/>
                      <a:pt x="61399" y="7368"/>
                      <a:pt x="58943" y="7368"/>
                    </a:cubicBezTo>
                    <a:cubicBezTo>
                      <a:pt x="46663" y="2456"/>
                      <a:pt x="31927" y="4912"/>
                      <a:pt x="19648" y="0"/>
                    </a:cubicBezTo>
                    <a:cubicBezTo>
                      <a:pt x="24559" y="2456"/>
                      <a:pt x="31927" y="4912"/>
                      <a:pt x="36839" y="9824"/>
                    </a:cubicBezTo>
                    <a:cubicBezTo>
                      <a:pt x="44207" y="14736"/>
                      <a:pt x="41751" y="27015"/>
                      <a:pt x="34383" y="29471"/>
                    </a:cubicBezTo>
                    <a:cubicBezTo>
                      <a:pt x="24559" y="31927"/>
                      <a:pt x="9824" y="29471"/>
                      <a:pt x="0" y="24559"/>
                    </a:cubicBezTo>
                    <a:cubicBezTo>
                      <a:pt x="2456" y="27015"/>
                      <a:pt x="7368" y="29471"/>
                      <a:pt x="9824" y="29471"/>
                    </a:cubicBezTo>
                    <a:cubicBezTo>
                      <a:pt x="17192" y="34383"/>
                      <a:pt x="27015" y="34383"/>
                      <a:pt x="36839" y="34383"/>
                    </a:cubicBezTo>
                    <a:cubicBezTo>
                      <a:pt x="44207" y="34383"/>
                      <a:pt x="51575" y="36839"/>
                      <a:pt x="58943" y="34383"/>
                    </a:cubicBezTo>
                    <a:cubicBezTo>
                      <a:pt x="58943" y="36839"/>
                      <a:pt x="61399" y="34383"/>
                      <a:pt x="63855" y="34383"/>
                    </a:cubicBezTo>
                    <a:close/>
                  </a:path>
                </a:pathLst>
              </a:custGeom>
              <a:solidFill>
                <a:srgbClr val="C9985F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982" name="Graphic 3597">
              <a:extLst>
                <a:ext uri="{FF2B5EF4-FFF2-40B4-BE49-F238E27FC236}">
                  <a16:creationId xmlns:a16="http://schemas.microsoft.com/office/drawing/2014/main" id="{881DA512-6E78-4602-971E-DFA33EE50D87}"/>
                </a:ext>
              </a:extLst>
            </p:cNvPr>
            <p:cNvGrpSpPr/>
            <p:nvPr/>
          </p:nvGrpSpPr>
          <p:grpSpPr>
            <a:xfrm>
              <a:off x="14591201" y="6207283"/>
              <a:ext cx="408071" cy="187292"/>
              <a:chOff x="4945891" y="5064583"/>
              <a:chExt cx="408071" cy="187292"/>
            </a:xfrm>
          </p:grpSpPr>
          <p:sp>
            <p:nvSpPr>
              <p:cNvPr id="4063" name="Freeform: Shape 4062">
                <a:extLst>
                  <a:ext uri="{FF2B5EF4-FFF2-40B4-BE49-F238E27FC236}">
                    <a16:creationId xmlns:a16="http://schemas.microsoft.com/office/drawing/2014/main" id="{62BBC684-0BF8-423D-94FB-07B3FC987C38}"/>
                  </a:ext>
                </a:extLst>
              </p:cNvPr>
              <p:cNvSpPr/>
              <p:nvPr/>
            </p:nvSpPr>
            <p:spPr>
              <a:xfrm>
                <a:off x="4945891" y="5064583"/>
                <a:ext cx="408071" cy="187292"/>
              </a:xfrm>
              <a:custGeom>
                <a:avLst/>
                <a:gdLst>
                  <a:gd name="connsiteX0" fmla="*/ 385584 w 408071"/>
                  <a:gd name="connsiteY0" fmla="*/ 22744 h 187292"/>
                  <a:gd name="connsiteX1" fmla="*/ 346288 w 408071"/>
                  <a:gd name="connsiteY1" fmla="*/ 641 h 187292"/>
                  <a:gd name="connsiteX2" fmla="*/ 314361 w 408071"/>
                  <a:gd name="connsiteY2" fmla="*/ 32568 h 187292"/>
                  <a:gd name="connsiteX3" fmla="*/ 297169 w 408071"/>
                  <a:gd name="connsiteY3" fmla="*/ 66951 h 187292"/>
                  <a:gd name="connsiteX4" fmla="*/ 284890 w 408071"/>
                  <a:gd name="connsiteY4" fmla="*/ 93966 h 187292"/>
                  <a:gd name="connsiteX5" fmla="*/ 277522 w 408071"/>
                  <a:gd name="connsiteY5" fmla="*/ 93966 h 187292"/>
                  <a:gd name="connsiteX6" fmla="*/ 248051 w 408071"/>
                  <a:gd name="connsiteY6" fmla="*/ 93966 h 187292"/>
                  <a:gd name="connsiteX7" fmla="*/ 149813 w 408071"/>
                  <a:gd name="connsiteY7" fmla="*/ 106246 h 187292"/>
                  <a:gd name="connsiteX8" fmla="*/ 58943 w 408071"/>
                  <a:gd name="connsiteY8" fmla="*/ 118526 h 187292"/>
                  <a:gd name="connsiteX9" fmla="*/ 0 w 408071"/>
                  <a:gd name="connsiteY9" fmla="*/ 123438 h 187292"/>
                  <a:gd name="connsiteX10" fmla="*/ 9824 w 408071"/>
                  <a:gd name="connsiteY10" fmla="*/ 172557 h 187292"/>
                  <a:gd name="connsiteX11" fmla="*/ 9824 w 408071"/>
                  <a:gd name="connsiteY11" fmla="*/ 179925 h 187292"/>
                  <a:gd name="connsiteX12" fmla="*/ 12280 w 408071"/>
                  <a:gd name="connsiteY12" fmla="*/ 179925 h 187292"/>
                  <a:gd name="connsiteX13" fmla="*/ 90870 w 408071"/>
                  <a:gd name="connsiteY13" fmla="*/ 182380 h 187292"/>
                  <a:gd name="connsiteX14" fmla="*/ 206299 w 408071"/>
                  <a:gd name="connsiteY14" fmla="*/ 187292 h 187292"/>
                  <a:gd name="connsiteX15" fmla="*/ 311905 w 408071"/>
                  <a:gd name="connsiteY15" fmla="*/ 172557 h 187292"/>
                  <a:gd name="connsiteX16" fmla="*/ 356112 w 408071"/>
                  <a:gd name="connsiteY16" fmla="*/ 145541 h 187292"/>
                  <a:gd name="connsiteX17" fmla="*/ 356112 w 408071"/>
                  <a:gd name="connsiteY17" fmla="*/ 145541 h 187292"/>
                  <a:gd name="connsiteX18" fmla="*/ 370848 w 408071"/>
                  <a:gd name="connsiteY18" fmla="*/ 123438 h 187292"/>
                  <a:gd name="connsiteX19" fmla="*/ 373304 w 408071"/>
                  <a:gd name="connsiteY19" fmla="*/ 120982 h 187292"/>
                  <a:gd name="connsiteX20" fmla="*/ 392951 w 408071"/>
                  <a:gd name="connsiteY20" fmla="*/ 86599 h 187292"/>
                  <a:gd name="connsiteX21" fmla="*/ 407687 w 408071"/>
                  <a:gd name="connsiteY21" fmla="*/ 49759 h 187292"/>
                  <a:gd name="connsiteX22" fmla="*/ 385584 w 408071"/>
                  <a:gd name="connsiteY22" fmla="*/ 22744 h 187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08071" h="187292">
                    <a:moveTo>
                      <a:pt x="385584" y="22744"/>
                    </a:moveTo>
                    <a:cubicBezTo>
                      <a:pt x="375760" y="10464"/>
                      <a:pt x="361024" y="3096"/>
                      <a:pt x="346288" y="641"/>
                    </a:cubicBezTo>
                    <a:cubicBezTo>
                      <a:pt x="324185" y="-4271"/>
                      <a:pt x="319273" y="20288"/>
                      <a:pt x="314361" y="32568"/>
                    </a:cubicBezTo>
                    <a:cubicBezTo>
                      <a:pt x="309449" y="44848"/>
                      <a:pt x="302081" y="54671"/>
                      <a:pt x="297169" y="66951"/>
                    </a:cubicBezTo>
                    <a:cubicBezTo>
                      <a:pt x="292258" y="76775"/>
                      <a:pt x="289802" y="84143"/>
                      <a:pt x="284890" y="93966"/>
                    </a:cubicBezTo>
                    <a:cubicBezTo>
                      <a:pt x="282434" y="93966"/>
                      <a:pt x="279978" y="93966"/>
                      <a:pt x="277522" y="93966"/>
                    </a:cubicBezTo>
                    <a:cubicBezTo>
                      <a:pt x="267698" y="93966"/>
                      <a:pt x="255418" y="93966"/>
                      <a:pt x="248051" y="93966"/>
                    </a:cubicBezTo>
                    <a:cubicBezTo>
                      <a:pt x="216123" y="96422"/>
                      <a:pt x="181740" y="101334"/>
                      <a:pt x="149813" y="106246"/>
                    </a:cubicBezTo>
                    <a:cubicBezTo>
                      <a:pt x="120341" y="111158"/>
                      <a:pt x="90870" y="116070"/>
                      <a:pt x="58943" y="118526"/>
                    </a:cubicBezTo>
                    <a:cubicBezTo>
                      <a:pt x="39295" y="120982"/>
                      <a:pt x="19648" y="120982"/>
                      <a:pt x="0" y="123438"/>
                    </a:cubicBezTo>
                    <a:cubicBezTo>
                      <a:pt x="2456" y="140629"/>
                      <a:pt x="7368" y="155365"/>
                      <a:pt x="9824" y="172557"/>
                    </a:cubicBezTo>
                    <a:cubicBezTo>
                      <a:pt x="9824" y="175013"/>
                      <a:pt x="9824" y="177469"/>
                      <a:pt x="9824" y="179925"/>
                    </a:cubicBezTo>
                    <a:cubicBezTo>
                      <a:pt x="9824" y="179925"/>
                      <a:pt x="9824" y="179925"/>
                      <a:pt x="12280" y="179925"/>
                    </a:cubicBezTo>
                    <a:cubicBezTo>
                      <a:pt x="39295" y="179925"/>
                      <a:pt x="63855" y="179925"/>
                      <a:pt x="90870" y="182380"/>
                    </a:cubicBezTo>
                    <a:cubicBezTo>
                      <a:pt x="130165" y="184836"/>
                      <a:pt x="167004" y="187292"/>
                      <a:pt x="206299" y="187292"/>
                    </a:cubicBezTo>
                    <a:cubicBezTo>
                      <a:pt x="240683" y="187292"/>
                      <a:pt x="277522" y="182380"/>
                      <a:pt x="311905" y="172557"/>
                    </a:cubicBezTo>
                    <a:cubicBezTo>
                      <a:pt x="331553" y="167645"/>
                      <a:pt x="346288" y="157821"/>
                      <a:pt x="356112" y="145541"/>
                    </a:cubicBezTo>
                    <a:cubicBezTo>
                      <a:pt x="356112" y="145541"/>
                      <a:pt x="356112" y="145541"/>
                      <a:pt x="356112" y="145541"/>
                    </a:cubicBezTo>
                    <a:cubicBezTo>
                      <a:pt x="361024" y="138173"/>
                      <a:pt x="365936" y="130806"/>
                      <a:pt x="370848" y="123438"/>
                    </a:cubicBezTo>
                    <a:cubicBezTo>
                      <a:pt x="370848" y="123438"/>
                      <a:pt x="370848" y="120982"/>
                      <a:pt x="373304" y="120982"/>
                    </a:cubicBezTo>
                    <a:cubicBezTo>
                      <a:pt x="380672" y="108702"/>
                      <a:pt x="385584" y="98878"/>
                      <a:pt x="392951" y="86599"/>
                    </a:cubicBezTo>
                    <a:cubicBezTo>
                      <a:pt x="400319" y="74319"/>
                      <a:pt x="410143" y="62039"/>
                      <a:pt x="407687" y="49759"/>
                    </a:cubicBezTo>
                    <a:cubicBezTo>
                      <a:pt x="405231" y="42392"/>
                      <a:pt x="390495" y="30112"/>
                      <a:pt x="385584" y="22744"/>
                    </a:cubicBezTo>
                    <a:close/>
                  </a:path>
                </a:pathLst>
              </a:custGeom>
              <a:solidFill>
                <a:srgbClr val="B77F53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64" name="Freeform: Shape 4063">
                <a:extLst>
                  <a:ext uri="{FF2B5EF4-FFF2-40B4-BE49-F238E27FC236}">
                    <a16:creationId xmlns:a16="http://schemas.microsoft.com/office/drawing/2014/main" id="{F8E951D8-F076-4CC1-9DC0-987EDF6608B2}"/>
                  </a:ext>
                </a:extLst>
              </p:cNvPr>
              <p:cNvSpPr/>
              <p:nvPr/>
            </p:nvSpPr>
            <p:spPr>
              <a:xfrm>
                <a:off x="4945891" y="5071431"/>
                <a:ext cx="401137" cy="180444"/>
              </a:xfrm>
              <a:custGeom>
                <a:avLst/>
                <a:gdLst>
                  <a:gd name="connsiteX0" fmla="*/ 395407 w 401137"/>
                  <a:gd name="connsiteY0" fmla="*/ 38000 h 180444"/>
                  <a:gd name="connsiteX1" fmla="*/ 370848 w 401137"/>
                  <a:gd name="connsiteY1" fmla="*/ 13440 h 180444"/>
                  <a:gd name="connsiteX2" fmla="*/ 319273 w 401137"/>
                  <a:gd name="connsiteY2" fmla="*/ 13440 h 180444"/>
                  <a:gd name="connsiteX3" fmla="*/ 316817 w 401137"/>
                  <a:gd name="connsiteY3" fmla="*/ 18352 h 180444"/>
                  <a:gd name="connsiteX4" fmla="*/ 299625 w 401137"/>
                  <a:gd name="connsiteY4" fmla="*/ 55191 h 180444"/>
                  <a:gd name="connsiteX5" fmla="*/ 287346 w 401137"/>
                  <a:gd name="connsiteY5" fmla="*/ 87119 h 180444"/>
                  <a:gd name="connsiteX6" fmla="*/ 292258 w 401137"/>
                  <a:gd name="connsiteY6" fmla="*/ 87119 h 180444"/>
                  <a:gd name="connsiteX7" fmla="*/ 304537 w 401137"/>
                  <a:gd name="connsiteY7" fmla="*/ 89575 h 180444"/>
                  <a:gd name="connsiteX8" fmla="*/ 304537 w 401137"/>
                  <a:gd name="connsiteY8" fmla="*/ 92031 h 180444"/>
                  <a:gd name="connsiteX9" fmla="*/ 235771 w 401137"/>
                  <a:gd name="connsiteY9" fmla="*/ 94486 h 180444"/>
                  <a:gd name="connsiteX10" fmla="*/ 228403 w 401137"/>
                  <a:gd name="connsiteY10" fmla="*/ 94486 h 180444"/>
                  <a:gd name="connsiteX11" fmla="*/ 137533 w 401137"/>
                  <a:gd name="connsiteY11" fmla="*/ 109222 h 180444"/>
                  <a:gd name="connsiteX12" fmla="*/ 0 w 401137"/>
                  <a:gd name="connsiteY12" fmla="*/ 123958 h 180444"/>
                  <a:gd name="connsiteX13" fmla="*/ 9824 w 401137"/>
                  <a:gd name="connsiteY13" fmla="*/ 170621 h 180444"/>
                  <a:gd name="connsiteX14" fmla="*/ 9824 w 401137"/>
                  <a:gd name="connsiteY14" fmla="*/ 173077 h 180444"/>
                  <a:gd name="connsiteX15" fmla="*/ 9824 w 401137"/>
                  <a:gd name="connsiteY15" fmla="*/ 173077 h 180444"/>
                  <a:gd name="connsiteX16" fmla="*/ 12280 w 401137"/>
                  <a:gd name="connsiteY16" fmla="*/ 175533 h 180444"/>
                  <a:gd name="connsiteX17" fmla="*/ 71222 w 401137"/>
                  <a:gd name="connsiteY17" fmla="*/ 175533 h 180444"/>
                  <a:gd name="connsiteX18" fmla="*/ 169460 w 401137"/>
                  <a:gd name="connsiteY18" fmla="*/ 180445 h 180444"/>
                  <a:gd name="connsiteX19" fmla="*/ 267698 w 401137"/>
                  <a:gd name="connsiteY19" fmla="*/ 175533 h 180444"/>
                  <a:gd name="connsiteX20" fmla="*/ 334009 w 401137"/>
                  <a:gd name="connsiteY20" fmla="*/ 155885 h 180444"/>
                  <a:gd name="connsiteX21" fmla="*/ 361024 w 401137"/>
                  <a:gd name="connsiteY21" fmla="*/ 128870 h 180444"/>
                  <a:gd name="connsiteX22" fmla="*/ 388039 w 401137"/>
                  <a:gd name="connsiteY22" fmla="*/ 77295 h 180444"/>
                  <a:gd name="connsiteX23" fmla="*/ 395407 w 401137"/>
                  <a:gd name="connsiteY23" fmla="*/ 38000 h 180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01137" h="180444">
                    <a:moveTo>
                      <a:pt x="395407" y="38000"/>
                    </a:moveTo>
                    <a:cubicBezTo>
                      <a:pt x="388039" y="28176"/>
                      <a:pt x="380672" y="18352"/>
                      <a:pt x="370848" y="13440"/>
                    </a:cubicBezTo>
                    <a:cubicBezTo>
                      <a:pt x="356112" y="3616"/>
                      <a:pt x="331553" y="-11119"/>
                      <a:pt x="319273" y="13440"/>
                    </a:cubicBezTo>
                    <a:cubicBezTo>
                      <a:pt x="319273" y="15896"/>
                      <a:pt x="316817" y="18352"/>
                      <a:pt x="316817" y="18352"/>
                    </a:cubicBezTo>
                    <a:cubicBezTo>
                      <a:pt x="311905" y="30632"/>
                      <a:pt x="304537" y="42912"/>
                      <a:pt x="299625" y="55191"/>
                    </a:cubicBezTo>
                    <a:lnTo>
                      <a:pt x="287346" y="87119"/>
                    </a:lnTo>
                    <a:cubicBezTo>
                      <a:pt x="289802" y="87119"/>
                      <a:pt x="289802" y="87119"/>
                      <a:pt x="292258" y="87119"/>
                    </a:cubicBezTo>
                    <a:cubicBezTo>
                      <a:pt x="297169" y="87119"/>
                      <a:pt x="299625" y="87119"/>
                      <a:pt x="304537" y="89575"/>
                    </a:cubicBezTo>
                    <a:cubicBezTo>
                      <a:pt x="304537" y="89575"/>
                      <a:pt x="304537" y="92031"/>
                      <a:pt x="304537" y="92031"/>
                    </a:cubicBezTo>
                    <a:cubicBezTo>
                      <a:pt x="282434" y="89575"/>
                      <a:pt x="257874" y="89575"/>
                      <a:pt x="235771" y="94486"/>
                    </a:cubicBezTo>
                    <a:cubicBezTo>
                      <a:pt x="233315" y="94486"/>
                      <a:pt x="230859" y="94486"/>
                      <a:pt x="228403" y="94486"/>
                    </a:cubicBezTo>
                    <a:cubicBezTo>
                      <a:pt x="196476" y="99398"/>
                      <a:pt x="164548" y="104310"/>
                      <a:pt x="137533" y="109222"/>
                    </a:cubicBezTo>
                    <a:cubicBezTo>
                      <a:pt x="90870" y="116590"/>
                      <a:pt x="46663" y="119046"/>
                      <a:pt x="0" y="123958"/>
                    </a:cubicBezTo>
                    <a:cubicBezTo>
                      <a:pt x="2456" y="138693"/>
                      <a:pt x="7368" y="153429"/>
                      <a:pt x="9824" y="170621"/>
                    </a:cubicBezTo>
                    <a:cubicBezTo>
                      <a:pt x="9824" y="170621"/>
                      <a:pt x="9824" y="170621"/>
                      <a:pt x="9824" y="173077"/>
                    </a:cubicBezTo>
                    <a:cubicBezTo>
                      <a:pt x="9824" y="173077"/>
                      <a:pt x="9824" y="173077"/>
                      <a:pt x="9824" y="173077"/>
                    </a:cubicBezTo>
                    <a:cubicBezTo>
                      <a:pt x="9824" y="173077"/>
                      <a:pt x="9824" y="173077"/>
                      <a:pt x="12280" y="175533"/>
                    </a:cubicBezTo>
                    <a:cubicBezTo>
                      <a:pt x="31927" y="175533"/>
                      <a:pt x="51575" y="175533"/>
                      <a:pt x="71222" y="175533"/>
                    </a:cubicBezTo>
                    <a:cubicBezTo>
                      <a:pt x="103150" y="177989"/>
                      <a:pt x="135077" y="180445"/>
                      <a:pt x="169460" y="180445"/>
                    </a:cubicBezTo>
                    <a:cubicBezTo>
                      <a:pt x="203844" y="180445"/>
                      <a:pt x="235771" y="180445"/>
                      <a:pt x="267698" y="175533"/>
                    </a:cubicBezTo>
                    <a:cubicBezTo>
                      <a:pt x="289802" y="173077"/>
                      <a:pt x="314361" y="168165"/>
                      <a:pt x="334009" y="155885"/>
                    </a:cubicBezTo>
                    <a:cubicBezTo>
                      <a:pt x="346288" y="148517"/>
                      <a:pt x="353656" y="141149"/>
                      <a:pt x="361024" y="128870"/>
                    </a:cubicBezTo>
                    <a:cubicBezTo>
                      <a:pt x="370848" y="111678"/>
                      <a:pt x="380672" y="94486"/>
                      <a:pt x="388039" y="77295"/>
                    </a:cubicBezTo>
                    <a:cubicBezTo>
                      <a:pt x="397863" y="62559"/>
                      <a:pt x="407687" y="47824"/>
                      <a:pt x="395407" y="38000"/>
                    </a:cubicBezTo>
                    <a:close/>
                  </a:path>
                </a:pathLst>
              </a:custGeom>
              <a:solidFill>
                <a:srgbClr val="FDDCBF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65" name="Freeform: Shape 4064">
                <a:extLst>
                  <a:ext uri="{FF2B5EF4-FFF2-40B4-BE49-F238E27FC236}">
                    <a16:creationId xmlns:a16="http://schemas.microsoft.com/office/drawing/2014/main" id="{00711B0F-8453-440F-872E-021BA2D20599}"/>
                  </a:ext>
                </a:extLst>
              </p:cNvPr>
              <p:cNvSpPr/>
              <p:nvPr/>
            </p:nvSpPr>
            <p:spPr>
              <a:xfrm>
                <a:off x="4945891" y="5071431"/>
                <a:ext cx="401137" cy="180444"/>
              </a:xfrm>
              <a:custGeom>
                <a:avLst/>
                <a:gdLst>
                  <a:gd name="connsiteX0" fmla="*/ 395407 w 401137"/>
                  <a:gd name="connsiteY0" fmla="*/ 38000 h 180444"/>
                  <a:gd name="connsiteX1" fmla="*/ 370848 w 401137"/>
                  <a:gd name="connsiteY1" fmla="*/ 13440 h 180444"/>
                  <a:gd name="connsiteX2" fmla="*/ 319273 w 401137"/>
                  <a:gd name="connsiteY2" fmla="*/ 13440 h 180444"/>
                  <a:gd name="connsiteX3" fmla="*/ 316817 w 401137"/>
                  <a:gd name="connsiteY3" fmla="*/ 18352 h 180444"/>
                  <a:gd name="connsiteX4" fmla="*/ 299625 w 401137"/>
                  <a:gd name="connsiteY4" fmla="*/ 55191 h 180444"/>
                  <a:gd name="connsiteX5" fmla="*/ 287346 w 401137"/>
                  <a:gd name="connsiteY5" fmla="*/ 87119 h 180444"/>
                  <a:gd name="connsiteX6" fmla="*/ 292258 w 401137"/>
                  <a:gd name="connsiteY6" fmla="*/ 87119 h 180444"/>
                  <a:gd name="connsiteX7" fmla="*/ 304537 w 401137"/>
                  <a:gd name="connsiteY7" fmla="*/ 89575 h 180444"/>
                  <a:gd name="connsiteX8" fmla="*/ 304537 w 401137"/>
                  <a:gd name="connsiteY8" fmla="*/ 92031 h 180444"/>
                  <a:gd name="connsiteX9" fmla="*/ 235771 w 401137"/>
                  <a:gd name="connsiteY9" fmla="*/ 94486 h 180444"/>
                  <a:gd name="connsiteX10" fmla="*/ 228403 w 401137"/>
                  <a:gd name="connsiteY10" fmla="*/ 94486 h 180444"/>
                  <a:gd name="connsiteX11" fmla="*/ 137533 w 401137"/>
                  <a:gd name="connsiteY11" fmla="*/ 109222 h 180444"/>
                  <a:gd name="connsiteX12" fmla="*/ 0 w 401137"/>
                  <a:gd name="connsiteY12" fmla="*/ 123958 h 180444"/>
                  <a:gd name="connsiteX13" fmla="*/ 9824 w 401137"/>
                  <a:gd name="connsiteY13" fmla="*/ 170621 h 180444"/>
                  <a:gd name="connsiteX14" fmla="*/ 9824 w 401137"/>
                  <a:gd name="connsiteY14" fmla="*/ 173077 h 180444"/>
                  <a:gd name="connsiteX15" fmla="*/ 9824 w 401137"/>
                  <a:gd name="connsiteY15" fmla="*/ 173077 h 180444"/>
                  <a:gd name="connsiteX16" fmla="*/ 12280 w 401137"/>
                  <a:gd name="connsiteY16" fmla="*/ 175533 h 180444"/>
                  <a:gd name="connsiteX17" fmla="*/ 71222 w 401137"/>
                  <a:gd name="connsiteY17" fmla="*/ 175533 h 180444"/>
                  <a:gd name="connsiteX18" fmla="*/ 169460 w 401137"/>
                  <a:gd name="connsiteY18" fmla="*/ 180445 h 180444"/>
                  <a:gd name="connsiteX19" fmla="*/ 267698 w 401137"/>
                  <a:gd name="connsiteY19" fmla="*/ 175533 h 180444"/>
                  <a:gd name="connsiteX20" fmla="*/ 334009 w 401137"/>
                  <a:gd name="connsiteY20" fmla="*/ 155885 h 180444"/>
                  <a:gd name="connsiteX21" fmla="*/ 361024 w 401137"/>
                  <a:gd name="connsiteY21" fmla="*/ 128870 h 180444"/>
                  <a:gd name="connsiteX22" fmla="*/ 388039 w 401137"/>
                  <a:gd name="connsiteY22" fmla="*/ 77295 h 180444"/>
                  <a:gd name="connsiteX23" fmla="*/ 395407 w 401137"/>
                  <a:gd name="connsiteY23" fmla="*/ 38000 h 180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01137" h="180444">
                    <a:moveTo>
                      <a:pt x="395407" y="38000"/>
                    </a:moveTo>
                    <a:cubicBezTo>
                      <a:pt x="388039" y="28176"/>
                      <a:pt x="380672" y="18352"/>
                      <a:pt x="370848" y="13440"/>
                    </a:cubicBezTo>
                    <a:cubicBezTo>
                      <a:pt x="356112" y="3616"/>
                      <a:pt x="331553" y="-11119"/>
                      <a:pt x="319273" y="13440"/>
                    </a:cubicBezTo>
                    <a:cubicBezTo>
                      <a:pt x="319273" y="15896"/>
                      <a:pt x="316817" y="18352"/>
                      <a:pt x="316817" y="18352"/>
                    </a:cubicBezTo>
                    <a:cubicBezTo>
                      <a:pt x="311905" y="30632"/>
                      <a:pt x="304537" y="42912"/>
                      <a:pt x="299625" y="55191"/>
                    </a:cubicBezTo>
                    <a:lnTo>
                      <a:pt x="287346" y="87119"/>
                    </a:lnTo>
                    <a:cubicBezTo>
                      <a:pt x="289802" y="87119"/>
                      <a:pt x="289802" y="87119"/>
                      <a:pt x="292258" y="87119"/>
                    </a:cubicBezTo>
                    <a:cubicBezTo>
                      <a:pt x="297169" y="87119"/>
                      <a:pt x="299625" y="87119"/>
                      <a:pt x="304537" y="89575"/>
                    </a:cubicBezTo>
                    <a:cubicBezTo>
                      <a:pt x="304537" y="89575"/>
                      <a:pt x="304537" y="92031"/>
                      <a:pt x="304537" y="92031"/>
                    </a:cubicBezTo>
                    <a:cubicBezTo>
                      <a:pt x="282434" y="89575"/>
                      <a:pt x="257874" y="89575"/>
                      <a:pt x="235771" y="94486"/>
                    </a:cubicBezTo>
                    <a:cubicBezTo>
                      <a:pt x="233315" y="94486"/>
                      <a:pt x="230859" y="94486"/>
                      <a:pt x="228403" y="94486"/>
                    </a:cubicBezTo>
                    <a:cubicBezTo>
                      <a:pt x="196476" y="99398"/>
                      <a:pt x="164548" y="104310"/>
                      <a:pt x="137533" y="109222"/>
                    </a:cubicBezTo>
                    <a:cubicBezTo>
                      <a:pt x="90870" y="116590"/>
                      <a:pt x="46663" y="119046"/>
                      <a:pt x="0" y="123958"/>
                    </a:cubicBezTo>
                    <a:cubicBezTo>
                      <a:pt x="2456" y="138693"/>
                      <a:pt x="7368" y="153429"/>
                      <a:pt x="9824" y="170621"/>
                    </a:cubicBezTo>
                    <a:cubicBezTo>
                      <a:pt x="9824" y="170621"/>
                      <a:pt x="9824" y="170621"/>
                      <a:pt x="9824" y="173077"/>
                    </a:cubicBezTo>
                    <a:cubicBezTo>
                      <a:pt x="9824" y="173077"/>
                      <a:pt x="9824" y="173077"/>
                      <a:pt x="9824" y="173077"/>
                    </a:cubicBezTo>
                    <a:cubicBezTo>
                      <a:pt x="9824" y="173077"/>
                      <a:pt x="9824" y="173077"/>
                      <a:pt x="12280" y="175533"/>
                    </a:cubicBezTo>
                    <a:cubicBezTo>
                      <a:pt x="31927" y="175533"/>
                      <a:pt x="51575" y="175533"/>
                      <a:pt x="71222" y="175533"/>
                    </a:cubicBezTo>
                    <a:cubicBezTo>
                      <a:pt x="103150" y="177989"/>
                      <a:pt x="135077" y="180445"/>
                      <a:pt x="169460" y="180445"/>
                    </a:cubicBezTo>
                    <a:cubicBezTo>
                      <a:pt x="203844" y="180445"/>
                      <a:pt x="235771" y="180445"/>
                      <a:pt x="267698" y="175533"/>
                    </a:cubicBezTo>
                    <a:cubicBezTo>
                      <a:pt x="289802" y="173077"/>
                      <a:pt x="314361" y="168165"/>
                      <a:pt x="334009" y="155885"/>
                    </a:cubicBezTo>
                    <a:cubicBezTo>
                      <a:pt x="346288" y="148517"/>
                      <a:pt x="353656" y="141149"/>
                      <a:pt x="361024" y="128870"/>
                    </a:cubicBezTo>
                    <a:cubicBezTo>
                      <a:pt x="370848" y="111678"/>
                      <a:pt x="380672" y="94486"/>
                      <a:pt x="388039" y="77295"/>
                    </a:cubicBezTo>
                    <a:cubicBezTo>
                      <a:pt x="397863" y="62559"/>
                      <a:pt x="407687" y="47824"/>
                      <a:pt x="395407" y="38000"/>
                    </a:cubicBezTo>
                    <a:close/>
                  </a:path>
                </a:pathLst>
              </a:custGeom>
              <a:solidFill>
                <a:srgbClr val="E8AB7E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66" name="Freeform: Shape 4065">
                <a:extLst>
                  <a:ext uri="{FF2B5EF4-FFF2-40B4-BE49-F238E27FC236}">
                    <a16:creationId xmlns:a16="http://schemas.microsoft.com/office/drawing/2014/main" id="{17AFE692-584F-4BC1-9D57-C92B77B2230A}"/>
                  </a:ext>
                </a:extLst>
              </p:cNvPr>
              <p:cNvSpPr/>
              <p:nvPr/>
            </p:nvSpPr>
            <p:spPr>
              <a:xfrm>
                <a:off x="4945891" y="5071431"/>
                <a:ext cx="401050" cy="180444"/>
              </a:xfrm>
              <a:custGeom>
                <a:avLst/>
                <a:gdLst>
                  <a:gd name="connsiteX0" fmla="*/ 395407 w 401050"/>
                  <a:gd name="connsiteY0" fmla="*/ 38000 h 180444"/>
                  <a:gd name="connsiteX1" fmla="*/ 370848 w 401050"/>
                  <a:gd name="connsiteY1" fmla="*/ 13440 h 180444"/>
                  <a:gd name="connsiteX2" fmla="*/ 319273 w 401050"/>
                  <a:gd name="connsiteY2" fmla="*/ 13440 h 180444"/>
                  <a:gd name="connsiteX3" fmla="*/ 316817 w 401050"/>
                  <a:gd name="connsiteY3" fmla="*/ 18352 h 180444"/>
                  <a:gd name="connsiteX4" fmla="*/ 299625 w 401050"/>
                  <a:gd name="connsiteY4" fmla="*/ 55191 h 180444"/>
                  <a:gd name="connsiteX5" fmla="*/ 287346 w 401050"/>
                  <a:gd name="connsiteY5" fmla="*/ 87119 h 180444"/>
                  <a:gd name="connsiteX6" fmla="*/ 292258 w 401050"/>
                  <a:gd name="connsiteY6" fmla="*/ 87119 h 180444"/>
                  <a:gd name="connsiteX7" fmla="*/ 304537 w 401050"/>
                  <a:gd name="connsiteY7" fmla="*/ 89575 h 180444"/>
                  <a:gd name="connsiteX8" fmla="*/ 304537 w 401050"/>
                  <a:gd name="connsiteY8" fmla="*/ 92031 h 180444"/>
                  <a:gd name="connsiteX9" fmla="*/ 250506 w 401050"/>
                  <a:gd name="connsiteY9" fmla="*/ 92031 h 180444"/>
                  <a:gd name="connsiteX10" fmla="*/ 270154 w 401050"/>
                  <a:gd name="connsiteY10" fmla="*/ 96942 h 180444"/>
                  <a:gd name="connsiteX11" fmla="*/ 309449 w 401050"/>
                  <a:gd name="connsiteY11" fmla="*/ 119046 h 180444"/>
                  <a:gd name="connsiteX12" fmla="*/ 257874 w 401050"/>
                  <a:gd name="connsiteY12" fmla="*/ 143605 h 180444"/>
                  <a:gd name="connsiteX13" fmla="*/ 117885 w 401050"/>
                  <a:gd name="connsiteY13" fmla="*/ 153429 h 180444"/>
                  <a:gd name="connsiteX14" fmla="*/ 0 w 401050"/>
                  <a:gd name="connsiteY14" fmla="*/ 133782 h 180444"/>
                  <a:gd name="connsiteX15" fmla="*/ 7368 w 401050"/>
                  <a:gd name="connsiteY15" fmla="*/ 170621 h 180444"/>
                  <a:gd name="connsiteX16" fmla="*/ 7368 w 401050"/>
                  <a:gd name="connsiteY16" fmla="*/ 173077 h 180444"/>
                  <a:gd name="connsiteX17" fmla="*/ 7368 w 401050"/>
                  <a:gd name="connsiteY17" fmla="*/ 173077 h 180444"/>
                  <a:gd name="connsiteX18" fmla="*/ 9824 w 401050"/>
                  <a:gd name="connsiteY18" fmla="*/ 175533 h 180444"/>
                  <a:gd name="connsiteX19" fmla="*/ 68766 w 401050"/>
                  <a:gd name="connsiteY19" fmla="*/ 175533 h 180444"/>
                  <a:gd name="connsiteX20" fmla="*/ 167004 w 401050"/>
                  <a:gd name="connsiteY20" fmla="*/ 180445 h 180444"/>
                  <a:gd name="connsiteX21" fmla="*/ 265242 w 401050"/>
                  <a:gd name="connsiteY21" fmla="*/ 175533 h 180444"/>
                  <a:gd name="connsiteX22" fmla="*/ 331553 w 401050"/>
                  <a:gd name="connsiteY22" fmla="*/ 155885 h 180444"/>
                  <a:gd name="connsiteX23" fmla="*/ 358568 w 401050"/>
                  <a:gd name="connsiteY23" fmla="*/ 128870 h 180444"/>
                  <a:gd name="connsiteX24" fmla="*/ 385584 w 401050"/>
                  <a:gd name="connsiteY24" fmla="*/ 77295 h 180444"/>
                  <a:gd name="connsiteX25" fmla="*/ 395407 w 401050"/>
                  <a:gd name="connsiteY25" fmla="*/ 38000 h 180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401050" h="180444">
                    <a:moveTo>
                      <a:pt x="395407" y="38000"/>
                    </a:moveTo>
                    <a:cubicBezTo>
                      <a:pt x="388039" y="28176"/>
                      <a:pt x="380672" y="18352"/>
                      <a:pt x="370848" y="13440"/>
                    </a:cubicBezTo>
                    <a:cubicBezTo>
                      <a:pt x="356112" y="3616"/>
                      <a:pt x="331553" y="-11119"/>
                      <a:pt x="319273" y="13440"/>
                    </a:cubicBezTo>
                    <a:cubicBezTo>
                      <a:pt x="319273" y="15896"/>
                      <a:pt x="316817" y="18352"/>
                      <a:pt x="316817" y="18352"/>
                    </a:cubicBezTo>
                    <a:cubicBezTo>
                      <a:pt x="311905" y="30632"/>
                      <a:pt x="304537" y="42912"/>
                      <a:pt x="299625" y="55191"/>
                    </a:cubicBezTo>
                    <a:lnTo>
                      <a:pt x="287346" y="87119"/>
                    </a:lnTo>
                    <a:cubicBezTo>
                      <a:pt x="289802" y="87119"/>
                      <a:pt x="289802" y="87119"/>
                      <a:pt x="292258" y="87119"/>
                    </a:cubicBezTo>
                    <a:cubicBezTo>
                      <a:pt x="297169" y="87119"/>
                      <a:pt x="299625" y="87119"/>
                      <a:pt x="304537" y="89575"/>
                    </a:cubicBezTo>
                    <a:cubicBezTo>
                      <a:pt x="304537" y="89575"/>
                      <a:pt x="304537" y="92031"/>
                      <a:pt x="304537" y="92031"/>
                    </a:cubicBezTo>
                    <a:cubicBezTo>
                      <a:pt x="287346" y="89575"/>
                      <a:pt x="267698" y="89575"/>
                      <a:pt x="250506" y="92031"/>
                    </a:cubicBezTo>
                    <a:cubicBezTo>
                      <a:pt x="257874" y="92031"/>
                      <a:pt x="262786" y="94486"/>
                      <a:pt x="270154" y="96942"/>
                    </a:cubicBezTo>
                    <a:cubicBezTo>
                      <a:pt x="282434" y="101854"/>
                      <a:pt x="302081" y="109222"/>
                      <a:pt x="309449" y="119046"/>
                    </a:cubicBezTo>
                    <a:cubicBezTo>
                      <a:pt x="324185" y="141149"/>
                      <a:pt x="272610" y="141149"/>
                      <a:pt x="257874" y="143605"/>
                    </a:cubicBezTo>
                    <a:cubicBezTo>
                      <a:pt x="211211" y="150973"/>
                      <a:pt x="164548" y="153429"/>
                      <a:pt x="117885" y="153429"/>
                    </a:cubicBezTo>
                    <a:cubicBezTo>
                      <a:pt x="78590" y="153429"/>
                      <a:pt x="31927" y="153429"/>
                      <a:pt x="0" y="133782"/>
                    </a:cubicBezTo>
                    <a:cubicBezTo>
                      <a:pt x="2456" y="146061"/>
                      <a:pt x="4912" y="158341"/>
                      <a:pt x="7368" y="170621"/>
                    </a:cubicBezTo>
                    <a:cubicBezTo>
                      <a:pt x="7368" y="170621"/>
                      <a:pt x="7368" y="170621"/>
                      <a:pt x="7368" y="173077"/>
                    </a:cubicBezTo>
                    <a:cubicBezTo>
                      <a:pt x="7368" y="173077"/>
                      <a:pt x="7368" y="173077"/>
                      <a:pt x="7368" y="173077"/>
                    </a:cubicBezTo>
                    <a:cubicBezTo>
                      <a:pt x="7368" y="173077"/>
                      <a:pt x="7368" y="173077"/>
                      <a:pt x="9824" y="175533"/>
                    </a:cubicBezTo>
                    <a:cubicBezTo>
                      <a:pt x="29471" y="175533"/>
                      <a:pt x="49119" y="175533"/>
                      <a:pt x="68766" y="175533"/>
                    </a:cubicBezTo>
                    <a:cubicBezTo>
                      <a:pt x="100694" y="177989"/>
                      <a:pt x="132621" y="180445"/>
                      <a:pt x="167004" y="180445"/>
                    </a:cubicBezTo>
                    <a:cubicBezTo>
                      <a:pt x="201388" y="180445"/>
                      <a:pt x="233315" y="180445"/>
                      <a:pt x="265242" y="175533"/>
                    </a:cubicBezTo>
                    <a:cubicBezTo>
                      <a:pt x="287346" y="173077"/>
                      <a:pt x="311905" y="168165"/>
                      <a:pt x="331553" y="155885"/>
                    </a:cubicBezTo>
                    <a:cubicBezTo>
                      <a:pt x="343832" y="148517"/>
                      <a:pt x="351200" y="141149"/>
                      <a:pt x="358568" y="128870"/>
                    </a:cubicBezTo>
                    <a:cubicBezTo>
                      <a:pt x="368392" y="111678"/>
                      <a:pt x="378216" y="94486"/>
                      <a:pt x="385584" y="77295"/>
                    </a:cubicBezTo>
                    <a:cubicBezTo>
                      <a:pt x="397863" y="62559"/>
                      <a:pt x="407687" y="47824"/>
                      <a:pt x="395407" y="38000"/>
                    </a:cubicBezTo>
                    <a:close/>
                  </a:path>
                </a:pathLst>
              </a:custGeom>
              <a:solidFill>
                <a:srgbClr val="D8976A">
                  <a:alpha val="4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984" name="Graphic 3597">
              <a:extLst>
                <a:ext uri="{FF2B5EF4-FFF2-40B4-BE49-F238E27FC236}">
                  <a16:creationId xmlns:a16="http://schemas.microsoft.com/office/drawing/2014/main" id="{37C45ABA-AA0C-492D-A8BE-C325709E54B0}"/>
                </a:ext>
              </a:extLst>
            </p:cNvPr>
            <p:cNvGrpSpPr/>
            <p:nvPr/>
          </p:nvGrpSpPr>
          <p:grpSpPr>
            <a:xfrm>
              <a:off x="14517523" y="6203012"/>
              <a:ext cx="108061" cy="169460"/>
              <a:chOff x="4872213" y="5060312"/>
              <a:chExt cx="108061" cy="169460"/>
            </a:xfrm>
          </p:grpSpPr>
          <p:sp>
            <p:nvSpPr>
              <p:cNvPr id="4048" name="Freeform: Shape 4047">
                <a:extLst>
                  <a:ext uri="{FF2B5EF4-FFF2-40B4-BE49-F238E27FC236}">
                    <a16:creationId xmlns:a16="http://schemas.microsoft.com/office/drawing/2014/main" id="{8D8E1108-1E3A-467C-B576-7F86C66D548D}"/>
                  </a:ext>
                </a:extLst>
              </p:cNvPr>
              <p:cNvSpPr/>
              <p:nvPr/>
            </p:nvSpPr>
            <p:spPr>
              <a:xfrm>
                <a:off x="4872213" y="5060312"/>
                <a:ext cx="108061" cy="169460"/>
              </a:xfrm>
              <a:custGeom>
                <a:avLst/>
                <a:gdLst>
                  <a:gd name="connsiteX0" fmla="*/ 108062 w 108061"/>
                  <a:gd name="connsiteY0" fmla="*/ 117885 h 169460"/>
                  <a:gd name="connsiteX1" fmla="*/ 71222 w 108061"/>
                  <a:gd name="connsiteY1" fmla="*/ 44207 h 169460"/>
                  <a:gd name="connsiteX2" fmla="*/ 56487 w 108061"/>
                  <a:gd name="connsiteY2" fmla="*/ 31927 h 169460"/>
                  <a:gd name="connsiteX3" fmla="*/ 12280 w 108061"/>
                  <a:gd name="connsiteY3" fmla="*/ 0 h 169460"/>
                  <a:gd name="connsiteX4" fmla="*/ 2456 w 108061"/>
                  <a:gd name="connsiteY4" fmla="*/ 2456 h 169460"/>
                  <a:gd name="connsiteX5" fmla="*/ 0 w 108061"/>
                  <a:gd name="connsiteY5" fmla="*/ 17192 h 169460"/>
                  <a:gd name="connsiteX6" fmla="*/ 12280 w 108061"/>
                  <a:gd name="connsiteY6" fmla="*/ 44207 h 169460"/>
                  <a:gd name="connsiteX7" fmla="*/ 44207 w 108061"/>
                  <a:gd name="connsiteY7" fmla="*/ 73678 h 169460"/>
                  <a:gd name="connsiteX8" fmla="*/ 44207 w 108061"/>
                  <a:gd name="connsiteY8" fmla="*/ 78590 h 169460"/>
                  <a:gd name="connsiteX9" fmla="*/ 44207 w 108061"/>
                  <a:gd name="connsiteY9" fmla="*/ 147357 h 169460"/>
                  <a:gd name="connsiteX10" fmla="*/ 81046 w 108061"/>
                  <a:gd name="connsiteY10" fmla="*/ 169460 h 169460"/>
                  <a:gd name="connsiteX11" fmla="*/ 88414 w 108061"/>
                  <a:gd name="connsiteY11" fmla="*/ 130165 h 169460"/>
                  <a:gd name="connsiteX12" fmla="*/ 98238 w 108061"/>
                  <a:gd name="connsiteY12" fmla="*/ 127709 h 169460"/>
                  <a:gd name="connsiteX13" fmla="*/ 108062 w 108061"/>
                  <a:gd name="connsiteY13" fmla="*/ 142445 h 169460"/>
                  <a:gd name="connsiteX14" fmla="*/ 108062 w 108061"/>
                  <a:gd name="connsiteY14" fmla="*/ 142445 h 169460"/>
                  <a:gd name="connsiteX15" fmla="*/ 108062 w 108061"/>
                  <a:gd name="connsiteY15" fmla="*/ 117885 h 169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8061" h="169460">
                    <a:moveTo>
                      <a:pt x="108062" y="117885"/>
                    </a:moveTo>
                    <a:cubicBezTo>
                      <a:pt x="108062" y="90870"/>
                      <a:pt x="93326" y="63855"/>
                      <a:pt x="71222" y="44207"/>
                    </a:cubicBezTo>
                    <a:cubicBezTo>
                      <a:pt x="66311" y="39295"/>
                      <a:pt x="61399" y="36839"/>
                      <a:pt x="56487" y="31927"/>
                    </a:cubicBezTo>
                    <a:cubicBezTo>
                      <a:pt x="41751" y="19648"/>
                      <a:pt x="27015" y="9824"/>
                      <a:pt x="12280" y="0"/>
                    </a:cubicBezTo>
                    <a:cubicBezTo>
                      <a:pt x="7368" y="0"/>
                      <a:pt x="4912" y="0"/>
                      <a:pt x="2456" y="2456"/>
                    </a:cubicBezTo>
                    <a:cubicBezTo>
                      <a:pt x="0" y="7368"/>
                      <a:pt x="0" y="12280"/>
                      <a:pt x="0" y="17192"/>
                    </a:cubicBezTo>
                    <a:cubicBezTo>
                      <a:pt x="2456" y="27015"/>
                      <a:pt x="7368" y="39295"/>
                      <a:pt x="12280" y="44207"/>
                    </a:cubicBezTo>
                    <a:cubicBezTo>
                      <a:pt x="22104" y="58943"/>
                      <a:pt x="31927" y="63855"/>
                      <a:pt x="44207" y="73678"/>
                    </a:cubicBezTo>
                    <a:cubicBezTo>
                      <a:pt x="46663" y="73678"/>
                      <a:pt x="46663" y="78590"/>
                      <a:pt x="44207" y="78590"/>
                    </a:cubicBezTo>
                    <a:cubicBezTo>
                      <a:pt x="29471" y="100694"/>
                      <a:pt x="27015" y="125253"/>
                      <a:pt x="44207" y="147357"/>
                    </a:cubicBezTo>
                    <a:cubicBezTo>
                      <a:pt x="51575" y="157181"/>
                      <a:pt x="66311" y="169460"/>
                      <a:pt x="81046" y="169460"/>
                    </a:cubicBezTo>
                    <a:cubicBezTo>
                      <a:pt x="83502" y="157181"/>
                      <a:pt x="85958" y="142445"/>
                      <a:pt x="88414" y="130165"/>
                    </a:cubicBezTo>
                    <a:cubicBezTo>
                      <a:pt x="88414" y="125253"/>
                      <a:pt x="95782" y="125253"/>
                      <a:pt x="98238" y="127709"/>
                    </a:cubicBezTo>
                    <a:cubicBezTo>
                      <a:pt x="103150" y="132621"/>
                      <a:pt x="105606" y="137533"/>
                      <a:pt x="108062" y="142445"/>
                    </a:cubicBezTo>
                    <a:cubicBezTo>
                      <a:pt x="108062" y="142445"/>
                      <a:pt x="108062" y="142445"/>
                      <a:pt x="108062" y="142445"/>
                    </a:cubicBezTo>
                    <a:cubicBezTo>
                      <a:pt x="108062" y="132621"/>
                      <a:pt x="108062" y="125253"/>
                      <a:pt x="108062" y="117885"/>
                    </a:cubicBezTo>
                    <a:close/>
                  </a:path>
                </a:pathLst>
              </a:custGeom>
              <a:solidFill>
                <a:srgbClr val="B77F53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9" name="Freeform: Shape 4048">
                <a:extLst>
                  <a:ext uri="{FF2B5EF4-FFF2-40B4-BE49-F238E27FC236}">
                    <a16:creationId xmlns:a16="http://schemas.microsoft.com/office/drawing/2014/main" id="{2C213039-D780-416C-A213-31BF9EE7C700}"/>
                  </a:ext>
                </a:extLst>
              </p:cNvPr>
              <p:cNvSpPr/>
              <p:nvPr/>
            </p:nvSpPr>
            <p:spPr>
              <a:xfrm>
                <a:off x="4874669" y="5065224"/>
                <a:ext cx="100079" cy="163934"/>
              </a:xfrm>
              <a:custGeom>
                <a:avLst/>
                <a:gdLst>
                  <a:gd name="connsiteX0" fmla="*/ 0 w 100079"/>
                  <a:gd name="connsiteY0" fmla="*/ 7368 h 163934"/>
                  <a:gd name="connsiteX1" fmla="*/ 0 w 100079"/>
                  <a:gd name="connsiteY1" fmla="*/ 7368 h 163934"/>
                  <a:gd name="connsiteX2" fmla="*/ 0 w 100079"/>
                  <a:gd name="connsiteY2" fmla="*/ 22103 h 163934"/>
                  <a:gd name="connsiteX3" fmla="*/ 41751 w 100079"/>
                  <a:gd name="connsiteY3" fmla="*/ 66311 h 163934"/>
                  <a:gd name="connsiteX4" fmla="*/ 44207 w 100079"/>
                  <a:gd name="connsiteY4" fmla="*/ 68766 h 163934"/>
                  <a:gd name="connsiteX5" fmla="*/ 46663 w 100079"/>
                  <a:gd name="connsiteY5" fmla="*/ 73678 h 163934"/>
                  <a:gd name="connsiteX6" fmla="*/ 68766 w 100079"/>
                  <a:gd name="connsiteY6" fmla="*/ 162092 h 163934"/>
                  <a:gd name="connsiteX7" fmla="*/ 85958 w 100079"/>
                  <a:gd name="connsiteY7" fmla="*/ 162092 h 163934"/>
                  <a:gd name="connsiteX8" fmla="*/ 98238 w 100079"/>
                  <a:gd name="connsiteY8" fmla="*/ 152269 h 163934"/>
                  <a:gd name="connsiteX9" fmla="*/ 98238 w 100079"/>
                  <a:gd name="connsiteY9" fmla="*/ 152269 h 163934"/>
                  <a:gd name="connsiteX10" fmla="*/ 98238 w 100079"/>
                  <a:gd name="connsiteY10" fmla="*/ 105606 h 163934"/>
                  <a:gd name="connsiteX11" fmla="*/ 73678 w 100079"/>
                  <a:gd name="connsiteY11" fmla="*/ 51575 h 163934"/>
                  <a:gd name="connsiteX12" fmla="*/ 63855 w 100079"/>
                  <a:gd name="connsiteY12" fmla="*/ 39295 h 163934"/>
                  <a:gd name="connsiteX13" fmla="*/ 36839 w 100079"/>
                  <a:gd name="connsiteY13" fmla="*/ 19648 h 163934"/>
                  <a:gd name="connsiteX14" fmla="*/ 17192 w 100079"/>
                  <a:gd name="connsiteY14" fmla="*/ 4912 h 163934"/>
                  <a:gd name="connsiteX15" fmla="*/ 12280 w 100079"/>
                  <a:gd name="connsiteY15" fmla="*/ 2456 h 163934"/>
                  <a:gd name="connsiteX16" fmla="*/ 7368 w 100079"/>
                  <a:gd name="connsiteY16" fmla="*/ 0 h 163934"/>
                  <a:gd name="connsiteX17" fmla="*/ 0 w 100079"/>
                  <a:gd name="connsiteY17" fmla="*/ 7368 h 163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0079" h="163934">
                    <a:moveTo>
                      <a:pt x="0" y="7368"/>
                    </a:moveTo>
                    <a:cubicBezTo>
                      <a:pt x="0" y="7368"/>
                      <a:pt x="0" y="7368"/>
                      <a:pt x="0" y="7368"/>
                    </a:cubicBezTo>
                    <a:cubicBezTo>
                      <a:pt x="0" y="12280"/>
                      <a:pt x="0" y="19648"/>
                      <a:pt x="0" y="22103"/>
                    </a:cubicBezTo>
                    <a:cubicBezTo>
                      <a:pt x="7368" y="44207"/>
                      <a:pt x="22104" y="58943"/>
                      <a:pt x="41751" y="66311"/>
                    </a:cubicBezTo>
                    <a:cubicBezTo>
                      <a:pt x="41751" y="66311"/>
                      <a:pt x="44207" y="68766"/>
                      <a:pt x="44207" y="68766"/>
                    </a:cubicBezTo>
                    <a:cubicBezTo>
                      <a:pt x="46663" y="71222"/>
                      <a:pt x="46663" y="71222"/>
                      <a:pt x="46663" y="73678"/>
                    </a:cubicBezTo>
                    <a:cubicBezTo>
                      <a:pt x="19648" y="103150"/>
                      <a:pt x="36839" y="147357"/>
                      <a:pt x="68766" y="162092"/>
                    </a:cubicBezTo>
                    <a:cubicBezTo>
                      <a:pt x="73678" y="164548"/>
                      <a:pt x="81046" y="164548"/>
                      <a:pt x="85958" y="162092"/>
                    </a:cubicBezTo>
                    <a:cubicBezTo>
                      <a:pt x="90870" y="159636"/>
                      <a:pt x="95782" y="157180"/>
                      <a:pt x="98238" y="152269"/>
                    </a:cubicBezTo>
                    <a:cubicBezTo>
                      <a:pt x="98238" y="152269"/>
                      <a:pt x="98238" y="152269"/>
                      <a:pt x="98238" y="152269"/>
                    </a:cubicBezTo>
                    <a:cubicBezTo>
                      <a:pt x="100694" y="135077"/>
                      <a:pt x="100694" y="120341"/>
                      <a:pt x="98238" y="105606"/>
                    </a:cubicBezTo>
                    <a:cubicBezTo>
                      <a:pt x="95782" y="85958"/>
                      <a:pt x="88414" y="63855"/>
                      <a:pt x="73678" y="51575"/>
                    </a:cubicBezTo>
                    <a:cubicBezTo>
                      <a:pt x="71222" y="46663"/>
                      <a:pt x="66311" y="44207"/>
                      <a:pt x="63855" y="39295"/>
                    </a:cubicBezTo>
                    <a:cubicBezTo>
                      <a:pt x="54031" y="31927"/>
                      <a:pt x="46663" y="24559"/>
                      <a:pt x="36839" y="19648"/>
                    </a:cubicBezTo>
                    <a:cubicBezTo>
                      <a:pt x="31927" y="14736"/>
                      <a:pt x="24559" y="9824"/>
                      <a:pt x="17192" y="4912"/>
                    </a:cubicBezTo>
                    <a:cubicBezTo>
                      <a:pt x="14736" y="4912"/>
                      <a:pt x="12280" y="2456"/>
                      <a:pt x="12280" y="2456"/>
                    </a:cubicBezTo>
                    <a:cubicBezTo>
                      <a:pt x="9824" y="0"/>
                      <a:pt x="9824" y="0"/>
                      <a:pt x="7368" y="0"/>
                    </a:cubicBezTo>
                    <a:cubicBezTo>
                      <a:pt x="2456" y="0"/>
                      <a:pt x="2456" y="2456"/>
                      <a:pt x="0" y="7368"/>
                    </a:cubicBezTo>
                    <a:close/>
                  </a:path>
                </a:pathLst>
              </a:custGeom>
              <a:solidFill>
                <a:srgbClr val="FFE3CB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50" name="Freeform: Shape 4049">
                <a:extLst>
                  <a:ext uri="{FF2B5EF4-FFF2-40B4-BE49-F238E27FC236}">
                    <a16:creationId xmlns:a16="http://schemas.microsoft.com/office/drawing/2014/main" id="{6A764B8B-ACBE-42AB-B334-A157C4B64B84}"/>
                  </a:ext>
                </a:extLst>
              </p:cNvPr>
              <p:cNvSpPr/>
              <p:nvPr/>
            </p:nvSpPr>
            <p:spPr>
              <a:xfrm>
                <a:off x="4874669" y="5070749"/>
                <a:ext cx="100079" cy="158408"/>
              </a:xfrm>
              <a:custGeom>
                <a:avLst/>
                <a:gdLst>
                  <a:gd name="connsiteX0" fmla="*/ 0 w 100079"/>
                  <a:gd name="connsiteY0" fmla="*/ 1842 h 158408"/>
                  <a:gd name="connsiteX1" fmla="*/ 0 w 100079"/>
                  <a:gd name="connsiteY1" fmla="*/ 1842 h 158408"/>
                  <a:gd name="connsiteX2" fmla="*/ 0 w 100079"/>
                  <a:gd name="connsiteY2" fmla="*/ 16578 h 158408"/>
                  <a:gd name="connsiteX3" fmla="*/ 41751 w 100079"/>
                  <a:gd name="connsiteY3" fmla="*/ 60785 h 158408"/>
                  <a:gd name="connsiteX4" fmla="*/ 44207 w 100079"/>
                  <a:gd name="connsiteY4" fmla="*/ 63241 h 158408"/>
                  <a:gd name="connsiteX5" fmla="*/ 46663 w 100079"/>
                  <a:gd name="connsiteY5" fmla="*/ 68152 h 158408"/>
                  <a:gd name="connsiteX6" fmla="*/ 68766 w 100079"/>
                  <a:gd name="connsiteY6" fmla="*/ 156566 h 158408"/>
                  <a:gd name="connsiteX7" fmla="*/ 85958 w 100079"/>
                  <a:gd name="connsiteY7" fmla="*/ 156566 h 158408"/>
                  <a:gd name="connsiteX8" fmla="*/ 98238 w 100079"/>
                  <a:gd name="connsiteY8" fmla="*/ 146743 h 158408"/>
                  <a:gd name="connsiteX9" fmla="*/ 98238 w 100079"/>
                  <a:gd name="connsiteY9" fmla="*/ 146743 h 158408"/>
                  <a:gd name="connsiteX10" fmla="*/ 98238 w 100079"/>
                  <a:gd name="connsiteY10" fmla="*/ 100080 h 158408"/>
                  <a:gd name="connsiteX11" fmla="*/ 98238 w 100079"/>
                  <a:gd name="connsiteY11" fmla="*/ 100080 h 158408"/>
                  <a:gd name="connsiteX12" fmla="*/ 95782 w 100079"/>
                  <a:gd name="connsiteY12" fmla="*/ 112359 h 158408"/>
                  <a:gd name="connsiteX13" fmla="*/ 56487 w 100079"/>
                  <a:gd name="connsiteY13" fmla="*/ 127095 h 158408"/>
                  <a:gd name="connsiteX14" fmla="*/ 46663 w 100079"/>
                  <a:gd name="connsiteY14" fmla="*/ 90256 h 158408"/>
                  <a:gd name="connsiteX15" fmla="*/ 44207 w 100079"/>
                  <a:gd name="connsiteY15" fmla="*/ 48505 h 158408"/>
                  <a:gd name="connsiteX16" fmla="*/ 29471 w 100079"/>
                  <a:gd name="connsiteY16" fmla="*/ 38681 h 158408"/>
                  <a:gd name="connsiteX17" fmla="*/ 0 w 100079"/>
                  <a:gd name="connsiteY17" fmla="*/ 1842 h 158408"/>
                  <a:gd name="connsiteX18" fmla="*/ 0 w 100079"/>
                  <a:gd name="connsiteY18" fmla="*/ 1842 h 158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0079" h="158408">
                    <a:moveTo>
                      <a:pt x="0" y="1842"/>
                    </a:moveTo>
                    <a:cubicBezTo>
                      <a:pt x="0" y="1842"/>
                      <a:pt x="0" y="1842"/>
                      <a:pt x="0" y="1842"/>
                    </a:cubicBezTo>
                    <a:cubicBezTo>
                      <a:pt x="0" y="6754"/>
                      <a:pt x="0" y="14122"/>
                      <a:pt x="0" y="16578"/>
                    </a:cubicBezTo>
                    <a:cubicBezTo>
                      <a:pt x="7368" y="38681"/>
                      <a:pt x="22104" y="53417"/>
                      <a:pt x="41751" y="60785"/>
                    </a:cubicBezTo>
                    <a:cubicBezTo>
                      <a:pt x="41751" y="60785"/>
                      <a:pt x="44207" y="63241"/>
                      <a:pt x="44207" y="63241"/>
                    </a:cubicBezTo>
                    <a:cubicBezTo>
                      <a:pt x="46663" y="65696"/>
                      <a:pt x="46663" y="65696"/>
                      <a:pt x="46663" y="68152"/>
                    </a:cubicBezTo>
                    <a:cubicBezTo>
                      <a:pt x="19648" y="97624"/>
                      <a:pt x="36839" y="141831"/>
                      <a:pt x="68766" y="156566"/>
                    </a:cubicBezTo>
                    <a:cubicBezTo>
                      <a:pt x="73678" y="159022"/>
                      <a:pt x="81046" y="159022"/>
                      <a:pt x="85958" y="156566"/>
                    </a:cubicBezTo>
                    <a:cubicBezTo>
                      <a:pt x="90870" y="154111"/>
                      <a:pt x="95782" y="151655"/>
                      <a:pt x="98238" y="146743"/>
                    </a:cubicBezTo>
                    <a:cubicBezTo>
                      <a:pt x="98238" y="146743"/>
                      <a:pt x="98238" y="146743"/>
                      <a:pt x="98238" y="146743"/>
                    </a:cubicBezTo>
                    <a:cubicBezTo>
                      <a:pt x="100694" y="129551"/>
                      <a:pt x="100694" y="114815"/>
                      <a:pt x="98238" y="100080"/>
                    </a:cubicBezTo>
                    <a:lnTo>
                      <a:pt x="98238" y="100080"/>
                    </a:lnTo>
                    <a:cubicBezTo>
                      <a:pt x="98238" y="104992"/>
                      <a:pt x="98238" y="109904"/>
                      <a:pt x="95782" y="112359"/>
                    </a:cubicBezTo>
                    <a:cubicBezTo>
                      <a:pt x="90870" y="127095"/>
                      <a:pt x="71222" y="144287"/>
                      <a:pt x="56487" y="127095"/>
                    </a:cubicBezTo>
                    <a:cubicBezTo>
                      <a:pt x="49119" y="114815"/>
                      <a:pt x="44207" y="104992"/>
                      <a:pt x="46663" y="90256"/>
                    </a:cubicBezTo>
                    <a:cubicBezTo>
                      <a:pt x="49119" y="77976"/>
                      <a:pt x="56487" y="55873"/>
                      <a:pt x="44207" y="48505"/>
                    </a:cubicBezTo>
                    <a:cubicBezTo>
                      <a:pt x="39295" y="46049"/>
                      <a:pt x="34383" y="41137"/>
                      <a:pt x="29471" y="38681"/>
                    </a:cubicBezTo>
                    <a:cubicBezTo>
                      <a:pt x="19648" y="31313"/>
                      <a:pt x="2456" y="14122"/>
                      <a:pt x="0" y="1842"/>
                    </a:cubicBezTo>
                    <a:cubicBezTo>
                      <a:pt x="0" y="-614"/>
                      <a:pt x="0" y="-614"/>
                      <a:pt x="0" y="1842"/>
                    </a:cubicBezTo>
                    <a:close/>
                  </a:path>
                </a:pathLst>
              </a:custGeom>
              <a:solidFill>
                <a:srgbClr val="D8976A">
                  <a:alpha val="4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985" name="Graphic 3597">
              <a:extLst>
                <a:ext uri="{FF2B5EF4-FFF2-40B4-BE49-F238E27FC236}">
                  <a16:creationId xmlns:a16="http://schemas.microsoft.com/office/drawing/2014/main" id="{06FFD9C8-0A1C-4487-92BF-E9E01AE50179}"/>
                </a:ext>
              </a:extLst>
            </p:cNvPr>
            <p:cNvGrpSpPr/>
            <p:nvPr/>
          </p:nvGrpSpPr>
          <p:grpSpPr>
            <a:xfrm>
              <a:off x="14438933" y="6210379"/>
              <a:ext cx="91961" cy="164548"/>
              <a:chOff x="4793623" y="5067679"/>
              <a:chExt cx="91961" cy="164548"/>
            </a:xfrm>
          </p:grpSpPr>
          <p:sp>
            <p:nvSpPr>
              <p:cNvPr id="4039" name="Freeform: Shape 4038">
                <a:extLst>
                  <a:ext uri="{FF2B5EF4-FFF2-40B4-BE49-F238E27FC236}">
                    <a16:creationId xmlns:a16="http://schemas.microsoft.com/office/drawing/2014/main" id="{B28FEF47-307A-4248-8E2B-B7D99C327A2E}"/>
                  </a:ext>
                </a:extLst>
              </p:cNvPr>
              <p:cNvSpPr/>
              <p:nvPr/>
            </p:nvSpPr>
            <p:spPr>
              <a:xfrm>
                <a:off x="4793623" y="5067679"/>
                <a:ext cx="91961" cy="164548"/>
              </a:xfrm>
              <a:custGeom>
                <a:avLst/>
                <a:gdLst>
                  <a:gd name="connsiteX0" fmla="*/ 83502 w 91961"/>
                  <a:gd name="connsiteY0" fmla="*/ 157181 h 164548"/>
                  <a:gd name="connsiteX1" fmla="*/ 90870 w 91961"/>
                  <a:gd name="connsiteY1" fmla="*/ 147357 h 164548"/>
                  <a:gd name="connsiteX2" fmla="*/ 90870 w 91961"/>
                  <a:gd name="connsiteY2" fmla="*/ 135077 h 164548"/>
                  <a:gd name="connsiteX3" fmla="*/ 83502 w 91961"/>
                  <a:gd name="connsiteY3" fmla="*/ 127709 h 164548"/>
                  <a:gd name="connsiteX4" fmla="*/ 81046 w 91961"/>
                  <a:gd name="connsiteY4" fmla="*/ 125253 h 164548"/>
                  <a:gd name="connsiteX5" fmla="*/ 81046 w 91961"/>
                  <a:gd name="connsiteY5" fmla="*/ 98238 h 164548"/>
                  <a:gd name="connsiteX6" fmla="*/ 81046 w 91961"/>
                  <a:gd name="connsiteY6" fmla="*/ 93326 h 164548"/>
                  <a:gd name="connsiteX7" fmla="*/ 85958 w 91961"/>
                  <a:gd name="connsiteY7" fmla="*/ 71222 h 164548"/>
                  <a:gd name="connsiteX8" fmla="*/ 85958 w 91961"/>
                  <a:gd name="connsiteY8" fmla="*/ 68766 h 164548"/>
                  <a:gd name="connsiteX9" fmla="*/ 90870 w 91961"/>
                  <a:gd name="connsiteY9" fmla="*/ 56487 h 164548"/>
                  <a:gd name="connsiteX10" fmla="*/ 71222 w 91961"/>
                  <a:gd name="connsiteY10" fmla="*/ 36839 h 164548"/>
                  <a:gd name="connsiteX11" fmla="*/ 49119 w 91961"/>
                  <a:gd name="connsiteY11" fmla="*/ 31927 h 164548"/>
                  <a:gd name="connsiteX12" fmla="*/ 36839 w 91961"/>
                  <a:gd name="connsiteY12" fmla="*/ 0 h 164548"/>
                  <a:gd name="connsiteX13" fmla="*/ 17192 w 91961"/>
                  <a:gd name="connsiteY13" fmla="*/ 9824 h 164548"/>
                  <a:gd name="connsiteX14" fmla="*/ 0 w 91961"/>
                  <a:gd name="connsiteY14" fmla="*/ 41751 h 164548"/>
                  <a:gd name="connsiteX15" fmla="*/ 7368 w 91961"/>
                  <a:gd name="connsiteY15" fmla="*/ 56487 h 164548"/>
                  <a:gd name="connsiteX16" fmla="*/ 2456 w 91961"/>
                  <a:gd name="connsiteY16" fmla="*/ 85958 h 164548"/>
                  <a:gd name="connsiteX17" fmla="*/ 9824 w 91961"/>
                  <a:gd name="connsiteY17" fmla="*/ 95782 h 164548"/>
                  <a:gd name="connsiteX18" fmla="*/ 7368 w 91961"/>
                  <a:gd name="connsiteY18" fmla="*/ 122797 h 164548"/>
                  <a:gd name="connsiteX19" fmla="*/ 24559 w 91961"/>
                  <a:gd name="connsiteY19" fmla="*/ 132621 h 164548"/>
                  <a:gd name="connsiteX20" fmla="*/ 27015 w 91961"/>
                  <a:gd name="connsiteY20" fmla="*/ 157181 h 164548"/>
                  <a:gd name="connsiteX21" fmla="*/ 46663 w 91961"/>
                  <a:gd name="connsiteY21" fmla="*/ 164548 h 164548"/>
                  <a:gd name="connsiteX22" fmla="*/ 76134 w 91961"/>
                  <a:gd name="connsiteY22" fmla="*/ 162092 h 164548"/>
                  <a:gd name="connsiteX23" fmla="*/ 83502 w 91961"/>
                  <a:gd name="connsiteY23" fmla="*/ 157181 h 164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91961" h="164548">
                    <a:moveTo>
                      <a:pt x="83502" y="157181"/>
                    </a:moveTo>
                    <a:cubicBezTo>
                      <a:pt x="85958" y="154725"/>
                      <a:pt x="88414" y="152269"/>
                      <a:pt x="90870" y="147357"/>
                    </a:cubicBezTo>
                    <a:cubicBezTo>
                      <a:pt x="90870" y="144901"/>
                      <a:pt x="93326" y="139989"/>
                      <a:pt x="90870" y="135077"/>
                    </a:cubicBezTo>
                    <a:cubicBezTo>
                      <a:pt x="88414" y="132621"/>
                      <a:pt x="85958" y="130165"/>
                      <a:pt x="83502" y="127709"/>
                    </a:cubicBezTo>
                    <a:cubicBezTo>
                      <a:pt x="81046" y="125253"/>
                      <a:pt x="78590" y="127709"/>
                      <a:pt x="81046" y="125253"/>
                    </a:cubicBezTo>
                    <a:cubicBezTo>
                      <a:pt x="88414" y="117885"/>
                      <a:pt x="88414" y="108062"/>
                      <a:pt x="81046" y="98238"/>
                    </a:cubicBezTo>
                    <a:cubicBezTo>
                      <a:pt x="78590" y="95782"/>
                      <a:pt x="78590" y="95782"/>
                      <a:pt x="81046" y="93326"/>
                    </a:cubicBezTo>
                    <a:cubicBezTo>
                      <a:pt x="88414" y="90870"/>
                      <a:pt x="88414" y="76134"/>
                      <a:pt x="85958" y="71222"/>
                    </a:cubicBezTo>
                    <a:cubicBezTo>
                      <a:pt x="85958" y="71222"/>
                      <a:pt x="83502" y="68766"/>
                      <a:pt x="85958" y="68766"/>
                    </a:cubicBezTo>
                    <a:cubicBezTo>
                      <a:pt x="88414" y="63855"/>
                      <a:pt x="90870" y="61399"/>
                      <a:pt x="90870" y="56487"/>
                    </a:cubicBezTo>
                    <a:cubicBezTo>
                      <a:pt x="88414" y="46663"/>
                      <a:pt x="83502" y="39295"/>
                      <a:pt x="71222" y="36839"/>
                    </a:cubicBezTo>
                    <a:cubicBezTo>
                      <a:pt x="66311" y="36839"/>
                      <a:pt x="51575" y="36839"/>
                      <a:pt x="49119" y="31927"/>
                    </a:cubicBezTo>
                    <a:cubicBezTo>
                      <a:pt x="41751" y="22104"/>
                      <a:pt x="44207" y="7368"/>
                      <a:pt x="36839" y="0"/>
                    </a:cubicBezTo>
                    <a:cubicBezTo>
                      <a:pt x="29471" y="2456"/>
                      <a:pt x="24559" y="2456"/>
                      <a:pt x="17192" y="9824"/>
                    </a:cubicBezTo>
                    <a:cubicBezTo>
                      <a:pt x="7368" y="14736"/>
                      <a:pt x="2456" y="29471"/>
                      <a:pt x="0" y="41751"/>
                    </a:cubicBezTo>
                    <a:cubicBezTo>
                      <a:pt x="0" y="46663"/>
                      <a:pt x="2456" y="51575"/>
                      <a:pt x="7368" y="56487"/>
                    </a:cubicBezTo>
                    <a:cubicBezTo>
                      <a:pt x="2456" y="58943"/>
                      <a:pt x="0" y="83502"/>
                      <a:pt x="2456" y="85958"/>
                    </a:cubicBezTo>
                    <a:cubicBezTo>
                      <a:pt x="4912" y="90870"/>
                      <a:pt x="7368" y="93326"/>
                      <a:pt x="9824" y="95782"/>
                    </a:cubicBezTo>
                    <a:cubicBezTo>
                      <a:pt x="4912" y="103150"/>
                      <a:pt x="2456" y="112974"/>
                      <a:pt x="7368" y="122797"/>
                    </a:cubicBezTo>
                    <a:cubicBezTo>
                      <a:pt x="12280" y="127709"/>
                      <a:pt x="17192" y="130165"/>
                      <a:pt x="24559" y="132621"/>
                    </a:cubicBezTo>
                    <a:cubicBezTo>
                      <a:pt x="19648" y="142445"/>
                      <a:pt x="17192" y="149813"/>
                      <a:pt x="27015" y="157181"/>
                    </a:cubicBezTo>
                    <a:cubicBezTo>
                      <a:pt x="31927" y="162092"/>
                      <a:pt x="39295" y="164548"/>
                      <a:pt x="46663" y="164548"/>
                    </a:cubicBezTo>
                    <a:cubicBezTo>
                      <a:pt x="56487" y="164548"/>
                      <a:pt x="66311" y="164548"/>
                      <a:pt x="76134" y="162092"/>
                    </a:cubicBezTo>
                    <a:cubicBezTo>
                      <a:pt x="78590" y="159636"/>
                      <a:pt x="81046" y="157181"/>
                      <a:pt x="83502" y="157181"/>
                    </a:cubicBezTo>
                    <a:close/>
                  </a:path>
                </a:pathLst>
              </a:custGeom>
              <a:solidFill>
                <a:srgbClr val="D8906E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0" name="Freeform: Shape 4039">
                <a:extLst>
                  <a:ext uri="{FF2B5EF4-FFF2-40B4-BE49-F238E27FC236}">
                    <a16:creationId xmlns:a16="http://schemas.microsoft.com/office/drawing/2014/main" id="{8CB17026-C728-4AB7-A033-777716A8A31E}"/>
                  </a:ext>
                </a:extLst>
              </p:cNvPr>
              <p:cNvSpPr/>
              <p:nvPr/>
            </p:nvSpPr>
            <p:spPr>
              <a:xfrm>
                <a:off x="4795409" y="5124166"/>
                <a:ext cx="85360" cy="40312"/>
              </a:xfrm>
              <a:custGeom>
                <a:avLst/>
                <a:gdLst>
                  <a:gd name="connsiteX0" fmla="*/ 669 w 85360"/>
                  <a:gd name="connsiteY0" fmla="*/ 22104 h 40312"/>
                  <a:gd name="connsiteX1" fmla="*/ 5581 w 85360"/>
                  <a:gd name="connsiteY1" fmla="*/ 0 h 40312"/>
                  <a:gd name="connsiteX2" fmla="*/ 22773 w 85360"/>
                  <a:gd name="connsiteY2" fmla="*/ 9824 h 40312"/>
                  <a:gd name="connsiteX3" fmla="*/ 69436 w 85360"/>
                  <a:gd name="connsiteY3" fmla="*/ 14736 h 40312"/>
                  <a:gd name="connsiteX4" fmla="*/ 81716 w 85360"/>
                  <a:gd name="connsiteY4" fmla="*/ 9824 h 40312"/>
                  <a:gd name="connsiteX5" fmla="*/ 81716 w 85360"/>
                  <a:gd name="connsiteY5" fmla="*/ 9824 h 40312"/>
                  <a:gd name="connsiteX6" fmla="*/ 76804 w 85360"/>
                  <a:gd name="connsiteY6" fmla="*/ 31927 h 40312"/>
                  <a:gd name="connsiteX7" fmla="*/ 74348 w 85360"/>
                  <a:gd name="connsiteY7" fmla="*/ 34383 h 40312"/>
                  <a:gd name="connsiteX8" fmla="*/ 57156 w 85360"/>
                  <a:gd name="connsiteY8" fmla="*/ 39295 h 40312"/>
                  <a:gd name="connsiteX9" fmla="*/ 27685 w 85360"/>
                  <a:gd name="connsiteY9" fmla="*/ 36839 h 40312"/>
                  <a:gd name="connsiteX10" fmla="*/ 669 w 85360"/>
                  <a:gd name="connsiteY10" fmla="*/ 22104 h 40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5360" h="40312">
                    <a:moveTo>
                      <a:pt x="669" y="22104"/>
                    </a:moveTo>
                    <a:cubicBezTo>
                      <a:pt x="-1787" y="14736"/>
                      <a:pt x="3125" y="7368"/>
                      <a:pt x="5581" y="0"/>
                    </a:cubicBezTo>
                    <a:cubicBezTo>
                      <a:pt x="10493" y="4912"/>
                      <a:pt x="17861" y="7368"/>
                      <a:pt x="22773" y="9824"/>
                    </a:cubicBezTo>
                    <a:cubicBezTo>
                      <a:pt x="35053" y="17192"/>
                      <a:pt x="54700" y="17192"/>
                      <a:pt x="69436" y="14736"/>
                    </a:cubicBezTo>
                    <a:cubicBezTo>
                      <a:pt x="74348" y="14736"/>
                      <a:pt x="79260" y="14736"/>
                      <a:pt x="81716" y="9824"/>
                    </a:cubicBezTo>
                    <a:cubicBezTo>
                      <a:pt x="81716" y="9824"/>
                      <a:pt x="81716" y="9824"/>
                      <a:pt x="81716" y="9824"/>
                    </a:cubicBezTo>
                    <a:cubicBezTo>
                      <a:pt x="89083" y="19648"/>
                      <a:pt x="84172" y="27015"/>
                      <a:pt x="76804" y="31927"/>
                    </a:cubicBezTo>
                    <a:cubicBezTo>
                      <a:pt x="76804" y="31927"/>
                      <a:pt x="74348" y="31927"/>
                      <a:pt x="74348" y="34383"/>
                    </a:cubicBezTo>
                    <a:cubicBezTo>
                      <a:pt x="69436" y="36839"/>
                      <a:pt x="62068" y="39295"/>
                      <a:pt x="57156" y="39295"/>
                    </a:cubicBezTo>
                    <a:cubicBezTo>
                      <a:pt x="47332" y="41751"/>
                      <a:pt x="37509" y="39295"/>
                      <a:pt x="27685" y="36839"/>
                    </a:cubicBezTo>
                    <a:cubicBezTo>
                      <a:pt x="17861" y="39295"/>
                      <a:pt x="5581" y="36839"/>
                      <a:pt x="669" y="22104"/>
                    </a:cubicBezTo>
                    <a:close/>
                  </a:path>
                </a:pathLst>
              </a:custGeom>
              <a:solidFill>
                <a:srgbClr val="FFE3CB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1" name="Freeform: Shape 4040">
                <a:extLst>
                  <a:ext uri="{FF2B5EF4-FFF2-40B4-BE49-F238E27FC236}">
                    <a16:creationId xmlns:a16="http://schemas.microsoft.com/office/drawing/2014/main" id="{D22750AE-D912-43A5-A2DC-F6E51EF94363}"/>
                  </a:ext>
                </a:extLst>
              </p:cNvPr>
              <p:cNvSpPr/>
              <p:nvPr/>
            </p:nvSpPr>
            <p:spPr>
              <a:xfrm>
                <a:off x="4805902" y="5131534"/>
                <a:ext cx="75872" cy="36839"/>
              </a:xfrm>
              <a:custGeom>
                <a:avLst/>
                <a:gdLst>
                  <a:gd name="connsiteX0" fmla="*/ 71222 w 75872"/>
                  <a:gd name="connsiteY0" fmla="*/ 7368 h 36839"/>
                  <a:gd name="connsiteX1" fmla="*/ 71222 w 75872"/>
                  <a:gd name="connsiteY1" fmla="*/ 7368 h 36839"/>
                  <a:gd name="connsiteX2" fmla="*/ 58943 w 75872"/>
                  <a:gd name="connsiteY2" fmla="*/ 12280 h 36839"/>
                  <a:gd name="connsiteX3" fmla="*/ 12280 w 75872"/>
                  <a:gd name="connsiteY3" fmla="*/ 7368 h 36839"/>
                  <a:gd name="connsiteX4" fmla="*/ 0 w 75872"/>
                  <a:gd name="connsiteY4" fmla="*/ 0 h 36839"/>
                  <a:gd name="connsiteX5" fmla="*/ 12280 w 75872"/>
                  <a:gd name="connsiteY5" fmla="*/ 4912 h 36839"/>
                  <a:gd name="connsiteX6" fmla="*/ 27015 w 75872"/>
                  <a:gd name="connsiteY6" fmla="*/ 17192 h 36839"/>
                  <a:gd name="connsiteX7" fmla="*/ 17192 w 75872"/>
                  <a:gd name="connsiteY7" fmla="*/ 34383 h 36839"/>
                  <a:gd name="connsiteX8" fmla="*/ 17192 w 75872"/>
                  <a:gd name="connsiteY8" fmla="*/ 34383 h 36839"/>
                  <a:gd name="connsiteX9" fmla="*/ 22104 w 75872"/>
                  <a:gd name="connsiteY9" fmla="*/ 34383 h 36839"/>
                  <a:gd name="connsiteX10" fmla="*/ 51575 w 75872"/>
                  <a:gd name="connsiteY10" fmla="*/ 36839 h 36839"/>
                  <a:gd name="connsiteX11" fmla="*/ 68766 w 75872"/>
                  <a:gd name="connsiteY11" fmla="*/ 31927 h 36839"/>
                  <a:gd name="connsiteX12" fmla="*/ 71222 w 75872"/>
                  <a:gd name="connsiteY12" fmla="*/ 29471 h 36839"/>
                  <a:gd name="connsiteX13" fmla="*/ 71222 w 75872"/>
                  <a:gd name="connsiteY13" fmla="*/ 7368 h 36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5872" h="36839">
                    <a:moveTo>
                      <a:pt x="71222" y="7368"/>
                    </a:moveTo>
                    <a:cubicBezTo>
                      <a:pt x="71222" y="7368"/>
                      <a:pt x="71222" y="7368"/>
                      <a:pt x="71222" y="7368"/>
                    </a:cubicBezTo>
                    <a:cubicBezTo>
                      <a:pt x="68766" y="9824"/>
                      <a:pt x="63855" y="9824"/>
                      <a:pt x="58943" y="12280"/>
                    </a:cubicBezTo>
                    <a:cubicBezTo>
                      <a:pt x="44207" y="12280"/>
                      <a:pt x="24559" y="14736"/>
                      <a:pt x="12280" y="7368"/>
                    </a:cubicBezTo>
                    <a:cubicBezTo>
                      <a:pt x="9824" y="4912"/>
                      <a:pt x="4912" y="2456"/>
                      <a:pt x="0" y="0"/>
                    </a:cubicBezTo>
                    <a:cubicBezTo>
                      <a:pt x="2456" y="0"/>
                      <a:pt x="7368" y="2456"/>
                      <a:pt x="12280" y="4912"/>
                    </a:cubicBezTo>
                    <a:cubicBezTo>
                      <a:pt x="17192" y="7368"/>
                      <a:pt x="24559" y="12280"/>
                      <a:pt x="27015" y="17192"/>
                    </a:cubicBezTo>
                    <a:cubicBezTo>
                      <a:pt x="34383" y="27015"/>
                      <a:pt x="27015" y="34383"/>
                      <a:pt x="17192" y="34383"/>
                    </a:cubicBezTo>
                    <a:cubicBezTo>
                      <a:pt x="17192" y="34383"/>
                      <a:pt x="17192" y="34383"/>
                      <a:pt x="17192" y="34383"/>
                    </a:cubicBezTo>
                    <a:cubicBezTo>
                      <a:pt x="19648" y="34383"/>
                      <a:pt x="19648" y="34383"/>
                      <a:pt x="22104" y="34383"/>
                    </a:cubicBezTo>
                    <a:cubicBezTo>
                      <a:pt x="31927" y="36839"/>
                      <a:pt x="41751" y="36839"/>
                      <a:pt x="51575" y="36839"/>
                    </a:cubicBezTo>
                    <a:cubicBezTo>
                      <a:pt x="56487" y="36839"/>
                      <a:pt x="63855" y="34383"/>
                      <a:pt x="68766" y="31927"/>
                    </a:cubicBezTo>
                    <a:cubicBezTo>
                      <a:pt x="68766" y="31927"/>
                      <a:pt x="71222" y="29471"/>
                      <a:pt x="71222" y="29471"/>
                    </a:cubicBezTo>
                    <a:cubicBezTo>
                      <a:pt x="76134" y="24559"/>
                      <a:pt x="78590" y="14736"/>
                      <a:pt x="71222" y="7368"/>
                    </a:cubicBezTo>
                    <a:close/>
                  </a:path>
                </a:pathLst>
              </a:custGeom>
              <a:solidFill>
                <a:srgbClr val="D8976A">
                  <a:alpha val="4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2" name="Freeform: Shape 4041">
                <a:extLst>
                  <a:ext uri="{FF2B5EF4-FFF2-40B4-BE49-F238E27FC236}">
                    <a16:creationId xmlns:a16="http://schemas.microsoft.com/office/drawing/2014/main" id="{1A6B7192-E01D-4962-B41E-77AE909727DF}"/>
                  </a:ext>
                </a:extLst>
              </p:cNvPr>
              <p:cNvSpPr/>
              <p:nvPr/>
            </p:nvSpPr>
            <p:spPr>
              <a:xfrm>
                <a:off x="4802834" y="5161005"/>
                <a:ext cx="79531" cy="33769"/>
              </a:xfrm>
              <a:custGeom>
                <a:avLst/>
                <a:gdLst>
                  <a:gd name="connsiteX0" fmla="*/ 10437 w 79531"/>
                  <a:gd name="connsiteY0" fmla="*/ 29471 h 33769"/>
                  <a:gd name="connsiteX1" fmla="*/ 3069 w 79531"/>
                  <a:gd name="connsiteY1" fmla="*/ 0 h 33769"/>
                  <a:gd name="connsiteX2" fmla="*/ 42364 w 79531"/>
                  <a:gd name="connsiteY2" fmla="*/ 9824 h 33769"/>
                  <a:gd name="connsiteX3" fmla="*/ 71835 w 79531"/>
                  <a:gd name="connsiteY3" fmla="*/ 2456 h 33769"/>
                  <a:gd name="connsiteX4" fmla="*/ 66923 w 79531"/>
                  <a:gd name="connsiteY4" fmla="*/ 31927 h 33769"/>
                  <a:gd name="connsiteX5" fmla="*/ 32540 w 79531"/>
                  <a:gd name="connsiteY5" fmla="*/ 31927 h 33769"/>
                  <a:gd name="connsiteX6" fmla="*/ 10437 w 79531"/>
                  <a:gd name="connsiteY6" fmla="*/ 29471 h 33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531" h="33769">
                    <a:moveTo>
                      <a:pt x="10437" y="29471"/>
                    </a:moveTo>
                    <a:cubicBezTo>
                      <a:pt x="-1843" y="24559"/>
                      <a:pt x="-1843" y="12280"/>
                      <a:pt x="3069" y="0"/>
                    </a:cubicBezTo>
                    <a:cubicBezTo>
                      <a:pt x="12893" y="7368"/>
                      <a:pt x="30084" y="7368"/>
                      <a:pt x="42364" y="9824"/>
                    </a:cubicBezTo>
                    <a:cubicBezTo>
                      <a:pt x="52188" y="9824"/>
                      <a:pt x="62011" y="7368"/>
                      <a:pt x="71835" y="2456"/>
                    </a:cubicBezTo>
                    <a:cubicBezTo>
                      <a:pt x="81659" y="9824"/>
                      <a:pt x="84115" y="27015"/>
                      <a:pt x="66923" y="31927"/>
                    </a:cubicBezTo>
                    <a:cubicBezTo>
                      <a:pt x="57100" y="34383"/>
                      <a:pt x="42364" y="34383"/>
                      <a:pt x="32540" y="31927"/>
                    </a:cubicBezTo>
                    <a:cubicBezTo>
                      <a:pt x="22716" y="34383"/>
                      <a:pt x="15348" y="31927"/>
                      <a:pt x="10437" y="29471"/>
                    </a:cubicBezTo>
                    <a:close/>
                  </a:path>
                </a:pathLst>
              </a:custGeom>
              <a:solidFill>
                <a:srgbClr val="FFE3CB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3" name="Freeform: Shape 4042">
                <a:extLst>
                  <a:ext uri="{FF2B5EF4-FFF2-40B4-BE49-F238E27FC236}">
                    <a16:creationId xmlns:a16="http://schemas.microsoft.com/office/drawing/2014/main" id="{A00E2778-78B0-4C67-A075-A56DFCB05B1C}"/>
                  </a:ext>
                </a:extLst>
              </p:cNvPr>
              <p:cNvSpPr/>
              <p:nvPr/>
            </p:nvSpPr>
            <p:spPr>
              <a:xfrm>
                <a:off x="4803446" y="5163461"/>
                <a:ext cx="76462" cy="35474"/>
              </a:xfrm>
              <a:custGeom>
                <a:avLst/>
                <a:gdLst>
                  <a:gd name="connsiteX0" fmla="*/ 68766 w 76462"/>
                  <a:gd name="connsiteY0" fmla="*/ 2456 h 35474"/>
                  <a:gd name="connsiteX1" fmla="*/ 39295 w 76462"/>
                  <a:gd name="connsiteY1" fmla="*/ 9824 h 35474"/>
                  <a:gd name="connsiteX2" fmla="*/ 0 w 76462"/>
                  <a:gd name="connsiteY2" fmla="*/ 0 h 35474"/>
                  <a:gd name="connsiteX3" fmla="*/ 0 w 76462"/>
                  <a:gd name="connsiteY3" fmla="*/ 0 h 35474"/>
                  <a:gd name="connsiteX4" fmla="*/ 17192 w 76462"/>
                  <a:gd name="connsiteY4" fmla="*/ 9824 h 35474"/>
                  <a:gd name="connsiteX5" fmla="*/ 34383 w 76462"/>
                  <a:gd name="connsiteY5" fmla="*/ 19648 h 35474"/>
                  <a:gd name="connsiteX6" fmla="*/ 34383 w 76462"/>
                  <a:gd name="connsiteY6" fmla="*/ 27015 h 35474"/>
                  <a:gd name="connsiteX7" fmla="*/ 22104 w 76462"/>
                  <a:gd name="connsiteY7" fmla="*/ 31927 h 35474"/>
                  <a:gd name="connsiteX8" fmla="*/ 29471 w 76462"/>
                  <a:gd name="connsiteY8" fmla="*/ 34383 h 35474"/>
                  <a:gd name="connsiteX9" fmla="*/ 63855 w 76462"/>
                  <a:gd name="connsiteY9" fmla="*/ 34383 h 35474"/>
                  <a:gd name="connsiteX10" fmla="*/ 68766 w 76462"/>
                  <a:gd name="connsiteY10" fmla="*/ 2456 h 35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462" h="35474">
                    <a:moveTo>
                      <a:pt x="68766" y="2456"/>
                    </a:moveTo>
                    <a:cubicBezTo>
                      <a:pt x="61399" y="7368"/>
                      <a:pt x="51575" y="9824"/>
                      <a:pt x="39295" y="9824"/>
                    </a:cubicBezTo>
                    <a:cubicBezTo>
                      <a:pt x="27015" y="9824"/>
                      <a:pt x="9824" y="7368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912" y="4912"/>
                      <a:pt x="12280" y="7368"/>
                      <a:pt x="17192" y="9824"/>
                    </a:cubicBezTo>
                    <a:cubicBezTo>
                      <a:pt x="24559" y="12280"/>
                      <a:pt x="29471" y="14736"/>
                      <a:pt x="34383" y="19648"/>
                    </a:cubicBezTo>
                    <a:cubicBezTo>
                      <a:pt x="36839" y="22103"/>
                      <a:pt x="34383" y="24559"/>
                      <a:pt x="34383" y="27015"/>
                    </a:cubicBezTo>
                    <a:cubicBezTo>
                      <a:pt x="29471" y="29471"/>
                      <a:pt x="27015" y="31927"/>
                      <a:pt x="22104" y="31927"/>
                    </a:cubicBezTo>
                    <a:cubicBezTo>
                      <a:pt x="24559" y="31927"/>
                      <a:pt x="27015" y="31927"/>
                      <a:pt x="29471" y="34383"/>
                    </a:cubicBezTo>
                    <a:cubicBezTo>
                      <a:pt x="39295" y="34383"/>
                      <a:pt x="54031" y="36839"/>
                      <a:pt x="63855" y="34383"/>
                    </a:cubicBezTo>
                    <a:cubicBezTo>
                      <a:pt x="81046" y="24559"/>
                      <a:pt x="78590" y="9824"/>
                      <a:pt x="68766" y="2456"/>
                    </a:cubicBezTo>
                    <a:close/>
                  </a:path>
                </a:pathLst>
              </a:custGeom>
              <a:solidFill>
                <a:srgbClr val="D8976A">
                  <a:alpha val="4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4" name="Freeform: Shape 4043">
                <a:extLst>
                  <a:ext uri="{FF2B5EF4-FFF2-40B4-BE49-F238E27FC236}">
                    <a16:creationId xmlns:a16="http://schemas.microsoft.com/office/drawing/2014/main" id="{CCCAFE1E-4B8B-440E-8981-44085FE5D932}"/>
                  </a:ext>
                </a:extLst>
              </p:cNvPr>
              <p:cNvSpPr/>
              <p:nvPr/>
            </p:nvSpPr>
            <p:spPr>
              <a:xfrm>
                <a:off x="4816177" y="5195116"/>
                <a:ext cx="63403" cy="32200"/>
              </a:xfrm>
              <a:custGeom>
                <a:avLst/>
                <a:gdLst>
                  <a:gd name="connsiteX0" fmla="*/ 9373 w 63403"/>
                  <a:gd name="connsiteY0" fmla="*/ 27288 h 32200"/>
                  <a:gd name="connsiteX1" fmla="*/ 2005 w 63403"/>
                  <a:gd name="connsiteY1" fmla="*/ 2729 h 32200"/>
                  <a:gd name="connsiteX2" fmla="*/ 29021 w 63403"/>
                  <a:gd name="connsiteY2" fmla="*/ 5185 h 32200"/>
                  <a:gd name="connsiteX3" fmla="*/ 51124 w 63403"/>
                  <a:gd name="connsiteY3" fmla="*/ 273 h 32200"/>
                  <a:gd name="connsiteX4" fmla="*/ 63404 w 63403"/>
                  <a:gd name="connsiteY4" fmla="*/ 7641 h 32200"/>
                  <a:gd name="connsiteX5" fmla="*/ 48668 w 63403"/>
                  <a:gd name="connsiteY5" fmla="*/ 29744 h 32200"/>
                  <a:gd name="connsiteX6" fmla="*/ 31477 w 63403"/>
                  <a:gd name="connsiteY6" fmla="*/ 32200 h 32200"/>
                  <a:gd name="connsiteX7" fmla="*/ 9373 w 63403"/>
                  <a:gd name="connsiteY7" fmla="*/ 27288 h 32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403" h="32200">
                    <a:moveTo>
                      <a:pt x="9373" y="27288"/>
                    </a:moveTo>
                    <a:cubicBezTo>
                      <a:pt x="-2907" y="22376"/>
                      <a:pt x="-451" y="12553"/>
                      <a:pt x="2005" y="2729"/>
                    </a:cubicBezTo>
                    <a:cubicBezTo>
                      <a:pt x="11829" y="5185"/>
                      <a:pt x="21653" y="5185"/>
                      <a:pt x="29021" y="5185"/>
                    </a:cubicBezTo>
                    <a:cubicBezTo>
                      <a:pt x="36389" y="5185"/>
                      <a:pt x="43756" y="5185"/>
                      <a:pt x="51124" y="273"/>
                    </a:cubicBezTo>
                    <a:cubicBezTo>
                      <a:pt x="56036" y="273"/>
                      <a:pt x="60948" y="-2183"/>
                      <a:pt x="63404" y="7641"/>
                    </a:cubicBezTo>
                    <a:cubicBezTo>
                      <a:pt x="63404" y="19920"/>
                      <a:pt x="58492" y="27288"/>
                      <a:pt x="48668" y="29744"/>
                    </a:cubicBezTo>
                    <a:cubicBezTo>
                      <a:pt x="43756" y="32200"/>
                      <a:pt x="36389" y="32200"/>
                      <a:pt x="31477" y="32200"/>
                    </a:cubicBezTo>
                    <a:cubicBezTo>
                      <a:pt x="26565" y="32200"/>
                      <a:pt x="16741" y="29744"/>
                      <a:pt x="9373" y="27288"/>
                    </a:cubicBezTo>
                    <a:close/>
                  </a:path>
                </a:pathLst>
              </a:custGeom>
              <a:solidFill>
                <a:srgbClr val="FFE3CB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5" name="Freeform: Shape 4044">
                <a:extLst>
                  <a:ext uri="{FF2B5EF4-FFF2-40B4-BE49-F238E27FC236}">
                    <a16:creationId xmlns:a16="http://schemas.microsoft.com/office/drawing/2014/main" id="{C8F65710-058C-4611-8AFF-7B541A5DA385}"/>
                  </a:ext>
                </a:extLst>
              </p:cNvPr>
              <p:cNvSpPr/>
              <p:nvPr/>
            </p:nvSpPr>
            <p:spPr>
              <a:xfrm>
                <a:off x="4802090" y="5072591"/>
                <a:ext cx="82402" cy="71222"/>
              </a:xfrm>
              <a:custGeom>
                <a:avLst/>
                <a:gdLst>
                  <a:gd name="connsiteX0" fmla="*/ 70123 w 82402"/>
                  <a:gd name="connsiteY0" fmla="*/ 66311 h 71222"/>
                  <a:gd name="connsiteX1" fmla="*/ 77491 w 82402"/>
                  <a:gd name="connsiteY1" fmla="*/ 63855 h 71222"/>
                  <a:gd name="connsiteX2" fmla="*/ 77491 w 82402"/>
                  <a:gd name="connsiteY2" fmla="*/ 63855 h 71222"/>
                  <a:gd name="connsiteX3" fmla="*/ 82403 w 82402"/>
                  <a:gd name="connsiteY3" fmla="*/ 54031 h 71222"/>
                  <a:gd name="connsiteX4" fmla="*/ 82403 w 82402"/>
                  <a:gd name="connsiteY4" fmla="*/ 49119 h 71222"/>
                  <a:gd name="connsiteX5" fmla="*/ 72579 w 82402"/>
                  <a:gd name="connsiteY5" fmla="*/ 36839 h 71222"/>
                  <a:gd name="connsiteX6" fmla="*/ 25916 w 82402"/>
                  <a:gd name="connsiteY6" fmla="*/ 27015 h 71222"/>
                  <a:gd name="connsiteX7" fmla="*/ 28372 w 82402"/>
                  <a:gd name="connsiteY7" fmla="*/ 24559 h 71222"/>
                  <a:gd name="connsiteX8" fmla="*/ 38196 w 82402"/>
                  <a:gd name="connsiteY8" fmla="*/ 29471 h 71222"/>
                  <a:gd name="connsiteX9" fmla="*/ 35740 w 82402"/>
                  <a:gd name="connsiteY9" fmla="*/ 22104 h 71222"/>
                  <a:gd name="connsiteX10" fmla="*/ 38196 w 82402"/>
                  <a:gd name="connsiteY10" fmla="*/ 22104 h 71222"/>
                  <a:gd name="connsiteX11" fmla="*/ 43107 w 82402"/>
                  <a:gd name="connsiteY11" fmla="*/ 31927 h 71222"/>
                  <a:gd name="connsiteX12" fmla="*/ 48019 w 82402"/>
                  <a:gd name="connsiteY12" fmla="*/ 31927 h 71222"/>
                  <a:gd name="connsiteX13" fmla="*/ 43107 w 82402"/>
                  <a:gd name="connsiteY13" fmla="*/ 29471 h 71222"/>
                  <a:gd name="connsiteX14" fmla="*/ 33284 w 82402"/>
                  <a:gd name="connsiteY14" fmla="*/ 0 h 71222"/>
                  <a:gd name="connsiteX15" fmla="*/ 33284 w 82402"/>
                  <a:gd name="connsiteY15" fmla="*/ 0 h 71222"/>
                  <a:gd name="connsiteX16" fmla="*/ 8724 w 82402"/>
                  <a:gd name="connsiteY16" fmla="*/ 17192 h 71222"/>
                  <a:gd name="connsiteX17" fmla="*/ 1356 w 82402"/>
                  <a:gd name="connsiteY17" fmla="*/ 46663 h 71222"/>
                  <a:gd name="connsiteX18" fmla="*/ 25916 w 82402"/>
                  <a:gd name="connsiteY18" fmla="*/ 66311 h 71222"/>
                  <a:gd name="connsiteX19" fmla="*/ 52931 w 82402"/>
                  <a:gd name="connsiteY19" fmla="*/ 71222 h 71222"/>
                  <a:gd name="connsiteX20" fmla="*/ 70123 w 82402"/>
                  <a:gd name="connsiteY20" fmla="*/ 66311 h 71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2402" h="71222">
                    <a:moveTo>
                      <a:pt x="70123" y="66311"/>
                    </a:moveTo>
                    <a:cubicBezTo>
                      <a:pt x="72579" y="66311"/>
                      <a:pt x="75035" y="63855"/>
                      <a:pt x="77491" y="63855"/>
                    </a:cubicBezTo>
                    <a:cubicBezTo>
                      <a:pt x="77491" y="63855"/>
                      <a:pt x="77491" y="63855"/>
                      <a:pt x="77491" y="63855"/>
                    </a:cubicBezTo>
                    <a:cubicBezTo>
                      <a:pt x="79947" y="61399"/>
                      <a:pt x="82403" y="56487"/>
                      <a:pt x="82403" y="54031"/>
                    </a:cubicBezTo>
                    <a:cubicBezTo>
                      <a:pt x="82403" y="54031"/>
                      <a:pt x="82403" y="51575"/>
                      <a:pt x="82403" y="49119"/>
                    </a:cubicBezTo>
                    <a:cubicBezTo>
                      <a:pt x="79947" y="44207"/>
                      <a:pt x="75035" y="36839"/>
                      <a:pt x="72579" y="36839"/>
                    </a:cubicBezTo>
                    <a:cubicBezTo>
                      <a:pt x="57843" y="31927"/>
                      <a:pt x="38196" y="36839"/>
                      <a:pt x="25916" y="27015"/>
                    </a:cubicBezTo>
                    <a:cubicBezTo>
                      <a:pt x="25916" y="27015"/>
                      <a:pt x="28372" y="24559"/>
                      <a:pt x="28372" y="24559"/>
                    </a:cubicBezTo>
                    <a:cubicBezTo>
                      <a:pt x="30828" y="27015"/>
                      <a:pt x="33284" y="27015"/>
                      <a:pt x="38196" y="29471"/>
                    </a:cubicBezTo>
                    <a:cubicBezTo>
                      <a:pt x="38196" y="27015"/>
                      <a:pt x="35740" y="24559"/>
                      <a:pt x="35740" y="22104"/>
                    </a:cubicBezTo>
                    <a:cubicBezTo>
                      <a:pt x="35740" y="22104"/>
                      <a:pt x="35740" y="19648"/>
                      <a:pt x="38196" y="22104"/>
                    </a:cubicBezTo>
                    <a:cubicBezTo>
                      <a:pt x="40652" y="24559"/>
                      <a:pt x="43107" y="29471"/>
                      <a:pt x="43107" y="31927"/>
                    </a:cubicBezTo>
                    <a:cubicBezTo>
                      <a:pt x="45563" y="31927"/>
                      <a:pt x="45563" y="31927"/>
                      <a:pt x="48019" y="31927"/>
                    </a:cubicBezTo>
                    <a:cubicBezTo>
                      <a:pt x="45563" y="31927"/>
                      <a:pt x="45563" y="29471"/>
                      <a:pt x="43107" y="29471"/>
                    </a:cubicBezTo>
                    <a:cubicBezTo>
                      <a:pt x="35740" y="19648"/>
                      <a:pt x="38196" y="7368"/>
                      <a:pt x="33284" y="0"/>
                    </a:cubicBezTo>
                    <a:cubicBezTo>
                      <a:pt x="33284" y="0"/>
                      <a:pt x="33284" y="0"/>
                      <a:pt x="33284" y="0"/>
                    </a:cubicBezTo>
                    <a:cubicBezTo>
                      <a:pt x="21004" y="2456"/>
                      <a:pt x="16092" y="4912"/>
                      <a:pt x="8724" y="17192"/>
                    </a:cubicBezTo>
                    <a:cubicBezTo>
                      <a:pt x="6268" y="24559"/>
                      <a:pt x="-3556" y="39295"/>
                      <a:pt x="1356" y="46663"/>
                    </a:cubicBezTo>
                    <a:cubicBezTo>
                      <a:pt x="8724" y="54031"/>
                      <a:pt x="16092" y="61399"/>
                      <a:pt x="25916" y="66311"/>
                    </a:cubicBezTo>
                    <a:cubicBezTo>
                      <a:pt x="33284" y="71222"/>
                      <a:pt x="43107" y="71222"/>
                      <a:pt x="52931" y="71222"/>
                    </a:cubicBezTo>
                    <a:cubicBezTo>
                      <a:pt x="52931" y="66311"/>
                      <a:pt x="62755" y="66311"/>
                      <a:pt x="70123" y="66311"/>
                    </a:cubicBezTo>
                    <a:close/>
                  </a:path>
                </a:pathLst>
              </a:custGeom>
              <a:solidFill>
                <a:srgbClr val="FFE3CB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6" name="Freeform: Shape 4045">
                <a:extLst>
                  <a:ext uri="{FF2B5EF4-FFF2-40B4-BE49-F238E27FC236}">
                    <a16:creationId xmlns:a16="http://schemas.microsoft.com/office/drawing/2014/main" id="{C146C8D1-7573-4109-A536-C98A0FAB70B4}"/>
                  </a:ext>
                </a:extLst>
              </p:cNvPr>
              <p:cNvSpPr/>
              <p:nvPr/>
            </p:nvSpPr>
            <p:spPr>
              <a:xfrm>
                <a:off x="4815726" y="5102063"/>
                <a:ext cx="68766" cy="35474"/>
              </a:xfrm>
              <a:custGeom>
                <a:avLst/>
                <a:gdLst>
                  <a:gd name="connsiteX0" fmla="*/ 63855 w 68766"/>
                  <a:gd name="connsiteY0" fmla="*/ 34383 h 35474"/>
                  <a:gd name="connsiteX1" fmla="*/ 63855 w 68766"/>
                  <a:gd name="connsiteY1" fmla="*/ 34383 h 35474"/>
                  <a:gd name="connsiteX2" fmla="*/ 63855 w 68766"/>
                  <a:gd name="connsiteY2" fmla="*/ 34383 h 35474"/>
                  <a:gd name="connsiteX3" fmla="*/ 68766 w 68766"/>
                  <a:gd name="connsiteY3" fmla="*/ 24559 h 35474"/>
                  <a:gd name="connsiteX4" fmla="*/ 68766 w 68766"/>
                  <a:gd name="connsiteY4" fmla="*/ 19648 h 35474"/>
                  <a:gd name="connsiteX5" fmla="*/ 58943 w 68766"/>
                  <a:gd name="connsiteY5" fmla="*/ 7368 h 35474"/>
                  <a:gd name="connsiteX6" fmla="*/ 19648 w 68766"/>
                  <a:gd name="connsiteY6" fmla="*/ 0 h 35474"/>
                  <a:gd name="connsiteX7" fmla="*/ 36839 w 68766"/>
                  <a:gd name="connsiteY7" fmla="*/ 9824 h 35474"/>
                  <a:gd name="connsiteX8" fmla="*/ 34383 w 68766"/>
                  <a:gd name="connsiteY8" fmla="*/ 29471 h 35474"/>
                  <a:gd name="connsiteX9" fmla="*/ 0 w 68766"/>
                  <a:gd name="connsiteY9" fmla="*/ 24559 h 35474"/>
                  <a:gd name="connsiteX10" fmla="*/ 9824 w 68766"/>
                  <a:gd name="connsiteY10" fmla="*/ 29471 h 35474"/>
                  <a:gd name="connsiteX11" fmla="*/ 36839 w 68766"/>
                  <a:gd name="connsiteY11" fmla="*/ 34383 h 35474"/>
                  <a:gd name="connsiteX12" fmla="*/ 58943 w 68766"/>
                  <a:gd name="connsiteY12" fmla="*/ 34383 h 35474"/>
                  <a:gd name="connsiteX13" fmla="*/ 63855 w 68766"/>
                  <a:gd name="connsiteY13" fmla="*/ 34383 h 35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8766" h="35474">
                    <a:moveTo>
                      <a:pt x="63855" y="34383"/>
                    </a:moveTo>
                    <a:cubicBezTo>
                      <a:pt x="63855" y="34383"/>
                      <a:pt x="63855" y="34383"/>
                      <a:pt x="63855" y="34383"/>
                    </a:cubicBezTo>
                    <a:lnTo>
                      <a:pt x="63855" y="34383"/>
                    </a:lnTo>
                    <a:cubicBezTo>
                      <a:pt x="66311" y="31927"/>
                      <a:pt x="68766" y="27015"/>
                      <a:pt x="68766" y="24559"/>
                    </a:cubicBezTo>
                    <a:cubicBezTo>
                      <a:pt x="68766" y="24559"/>
                      <a:pt x="68766" y="22103"/>
                      <a:pt x="68766" y="19648"/>
                    </a:cubicBezTo>
                    <a:cubicBezTo>
                      <a:pt x="66311" y="14736"/>
                      <a:pt x="61399" y="7368"/>
                      <a:pt x="58943" y="7368"/>
                    </a:cubicBezTo>
                    <a:cubicBezTo>
                      <a:pt x="46663" y="2456"/>
                      <a:pt x="31927" y="4912"/>
                      <a:pt x="19648" y="0"/>
                    </a:cubicBezTo>
                    <a:cubicBezTo>
                      <a:pt x="24559" y="2456"/>
                      <a:pt x="31927" y="4912"/>
                      <a:pt x="36839" y="9824"/>
                    </a:cubicBezTo>
                    <a:cubicBezTo>
                      <a:pt x="44207" y="14736"/>
                      <a:pt x="41751" y="27015"/>
                      <a:pt x="34383" y="29471"/>
                    </a:cubicBezTo>
                    <a:cubicBezTo>
                      <a:pt x="24559" y="31927"/>
                      <a:pt x="9824" y="29471"/>
                      <a:pt x="0" y="24559"/>
                    </a:cubicBezTo>
                    <a:cubicBezTo>
                      <a:pt x="2456" y="27015"/>
                      <a:pt x="7368" y="29471"/>
                      <a:pt x="9824" y="29471"/>
                    </a:cubicBezTo>
                    <a:cubicBezTo>
                      <a:pt x="17192" y="34383"/>
                      <a:pt x="27015" y="34383"/>
                      <a:pt x="36839" y="34383"/>
                    </a:cubicBezTo>
                    <a:cubicBezTo>
                      <a:pt x="44207" y="34383"/>
                      <a:pt x="51575" y="36839"/>
                      <a:pt x="58943" y="34383"/>
                    </a:cubicBezTo>
                    <a:cubicBezTo>
                      <a:pt x="58943" y="36839"/>
                      <a:pt x="61399" y="34383"/>
                      <a:pt x="63855" y="34383"/>
                    </a:cubicBezTo>
                    <a:close/>
                  </a:path>
                </a:pathLst>
              </a:custGeom>
              <a:solidFill>
                <a:srgbClr val="D8976A">
                  <a:alpha val="4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7" name="Freeform: Shape 4046">
                <a:extLst>
                  <a:ext uri="{FF2B5EF4-FFF2-40B4-BE49-F238E27FC236}">
                    <a16:creationId xmlns:a16="http://schemas.microsoft.com/office/drawing/2014/main" id="{789D2C0D-46E1-470B-96E8-06C20B4F8955}"/>
                  </a:ext>
                </a:extLst>
              </p:cNvPr>
              <p:cNvSpPr/>
              <p:nvPr/>
            </p:nvSpPr>
            <p:spPr>
              <a:xfrm>
                <a:off x="4820024" y="5067679"/>
                <a:ext cx="25173" cy="31927"/>
              </a:xfrm>
              <a:custGeom>
                <a:avLst/>
                <a:gdLst>
                  <a:gd name="connsiteX0" fmla="*/ 15350 w 25173"/>
                  <a:gd name="connsiteY0" fmla="*/ 22104 h 31927"/>
                  <a:gd name="connsiteX1" fmla="*/ 20262 w 25173"/>
                  <a:gd name="connsiteY1" fmla="*/ 31927 h 31927"/>
                  <a:gd name="connsiteX2" fmla="*/ 25173 w 25173"/>
                  <a:gd name="connsiteY2" fmla="*/ 31927 h 31927"/>
                  <a:gd name="connsiteX3" fmla="*/ 20262 w 25173"/>
                  <a:gd name="connsiteY3" fmla="*/ 29471 h 31927"/>
                  <a:gd name="connsiteX4" fmla="*/ 10438 w 25173"/>
                  <a:gd name="connsiteY4" fmla="*/ 0 h 31927"/>
                  <a:gd name="connsiteX5" fmla="*/ 10438 w 25173"/>
                  <a:gd name="connsiteY5" fmla="*/ 0 h 31927"/>
                  <a:gd name="connsiteX6" fmla="*/ 5526 w 25173"/>
                  <a:gd name="connsiteY6" fmla="*/ 0 h 31927"/>
                  <a:gd name="connsiteX7" fmla="*/ 5526 w 25173"/>
                  <a:gd name="connsiteY7" fmla="*/ 27015 h 31927"/>
                  <a:gd name="connsiteX8" fmla="*/ 5526 w 25173"/>
                  <a:gd name="connsiteY8" fmla="*/ 27015 h 31927"/>
                  <a:gd name="connsiteX9" fmla="*/ 7982 w 25173"/>
                  <a:gd name="connsiteY9" fmla="*/ 24559 h 31927"/>
                  <a:gd name="connsiteX10" fmla="*/ 17806 w 25173"/>
                  <a:gd name="connsiteY10" fmla="*/ 29471 h 31927"/>
                  <a:gd name="connsiteX11" fmla="*/ 15350 w 25173"/>
                  <a:gd name="connsiteY11" fmla="*/ 22104 h 31927"/>
                  <a:gd name="connsiteX12" fmla="*/ 15350 w 25173"/>
                  <a:gd name="connsiteY12" fmla="*/ 22104 h 31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173" h="31927">
                    <a:moveTo>
                      <a:pt x="15350" y="22104"/>
                    </a:moveTo>
                    <a:cubicBezTo>
                      <a:pt x="17806" y="24559"/>
                      <a:pt x="20262" y="29471"/>
                      <a:pt x="20262" y="31927"/>
                    </a:cubicBezTo>
                    <a:cubicBezTo>
                      <a:pt x="22718" y="31927"/>
                      <a:pt x="22718" y="31927"/>
                      <a:pt x="25173" y="31927"/>
                    </a:cubicBezTo>
                    <a:cubicBezTo>
                      <a:pt x="22718" y="31927"/>
                      <a:pt x="22718" y="29471"/>
                      <a:pt x="20262" y="29471"/>
                    </a:cubicBezTo>
                    <a:cubicBezTo>
                      <a:pt x="12894" y="19648"/>
                      <a:pt x="15350" y="7368"/>
                      <a:pt x="10438" y="0"/>
                    </a:cubicBezTo>
                    <a:cubicBezTo>
                      <a:pt x="10438" y="0"/>
                      <a:pt x="10438" y="0"/>
                      <a:pt x="10438" y="0"/>
                    </a:cubicBezTo>
                    <a:cubicBezTo>
                      <a:pt x="7982" y="0"/>
                      <a:pt x="7982" y="0"/>
                      <a:pt x="5526" y="0"/>
                    </a:cubicBezTo>
                    <a:cubicBezTo>
                      <a:pt x="-1842" y="7368"/>
                      <a:pt x="-1842" y="19648"/>
                      <a:pt x="5526" y="27015"/>
                    </a:cubicBezTo>
                    <a:cubicBezTo>
                      <a:pt x="5526" y="27015"/>
                      <a:pt x="5526" y="27015"/>
                      <a:pt x="5526" y="27015"/>
                    </a:cubicBezTo>
                    <a:cubicBezTo>
                      <a:pt x="5526" y="27015"/>
                      <a:pt x="7982" y="24559"/>
                      <a:pt x="7982" y="24559"/>
                    </a:cubicBezTo>
                    <a:cubicBezTo>
                      <a:pt x="10438" y="27015"/>
                      <a:pt x="12894" y="27015"/>
                      <a:pt x="17806" y="29471"/>
                    </a:cubicBezTo>
                    <a:cubicBezTo>
                      <a:pt x="17806" y="27015"/>
                      <a:pt x="15350" y="24559"/>
                      <a:pt x="15350" y="22104"/>
                    </a:cubicBezTo>
                    <a:cubicBezTo>
                      <a:pt x="15350" y="22104"/>
                      <a:pt x="15350" y="22104"/>
                      <a:pt x="15350" y="22104"/>
                    </a:cubicBezTo>
                    <a:close/>
                  </a:path>
                </a:pathLst>
              </a:custGeom>
              <a:solidFill>
                <a:srgbClr val="D8976A">
                  <a:alpha val="4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987" name="Freeform: Shape 3986">
              <a:extLst>
                <a:ext uri="{FF2B5EF4-FFF2-40B4-BE49-F238E27FC236}">
                  <a16:creationId xmlns:a16="http://schemas.microsoft.com/office/drawing/2014/main" id="{B334BAE9-0927-4516-8609-C7633F361A99}"/>
                </a:ext>
              </a:extLst>
            </p:cNvPr>
            <p:cNvSpPr/>
            <p:nvPr/>
          </p:nvSpPr>
          <p:spPr>
            <a:xfrm>
              <a:off x="14629809" y="6092494"/>
              <a:ext cx="415742" cy="315662"/>
            </a:xfrm>
            <a:custGeom>
              <a:avLst/>
              <a:gdLst>
                <a:gd name="connsiteX0" fmla="*/ 413287 w 415742"/>
                <a:gd name="connsiteY0" fmla="*/ 0 h 315662"/>
                <a:gd name="connsiteX1" fmla="*/ 413287 w 415742"/>
                <a:gd name="connsiteY1" fmla="*/ 0 h 315662"/>
                <a:gd name="connsiteX2" fmla="*/ 364168 w 415742"/>
                <a:gd name="connsiteY2" fmla="*/ 24559 h 315662"/>
                <a:gd name="connsiteX3" fmla="*/ 297857 w 415742"/>
                <a:gd name="connsiteY3" fmla="*/ 88414 h 315662"/>
                <a:gd name="connsiteX4" fmla="*/ 253650 w 415742"/>
                <a:gd name="connsiteY4" fmla="*/ 171916 h 315662"/>
                <a:gd name="connsiteX5" fmla="*/ 234003 w 415742"/>
                <a:gd name="connsiteY5" fmla="*/ 181740 h 315662"/>
                <a:gd name="connsiteX6" fmla="*/ 229091 w 415742"/>
                <a:gd name="connsiteY6" fmla="*/ 191564 h 315662"/>
                <a:gd name="connsiteX7" fmla="*/ 216811 w 415742"/>
                <a:gd name="connsiteY7" fmla="*/ 186652 h 315662"/>
                <a:gd name="connsiteX8" fmla="*/ 192251 w 415742"/>
                <a:gd name="connsiteY8" fmla="*/ 196476 h 315662"/>
                <a:gd name="connsiteX9" fmla="*/ 160324 w 415742"/>
                <a:gd name="connsiteY9" fmla="*/ 198932 h 315662"/>
                <a:gd name="connsiteX10" fmla="*/ 111205 w 415742"/>
                <a:gd name="connsiteY10" fmla="*/ 206299 h 315662"/>
                <a:gd name="connsiteX11" fmla="*/ 66998 w 415742"/>
                <a:gd name="connsiteY11" fmla="*/ 213667 h 315662"/>
                <a:gd name="connsiteX12" fmla="*/ 30159 w 415742"/>
                <a:gd name="connsiteY12" fmla="*/ 218579 h 315662"/>
                <a:gd name="connsiteX13" fmla="*/ 5600 w 415742"/>
                <a:gd name="connsiteY13" fmla="*/ 223491 h 315662"/>
                <a:gd name="connsiteX14" fmla="*/ 5600 w 415742"/>
                <a:gd name="connsiteY14" fmla="*/ 225947 h 315662"/>
                <a:gd name="connsiteX15" fmla="*/ 12967 w 415742"/>
                <a:gd name="connsiteY15" fmla="*/ 265242 h 315662"/>
                <a:gd name="connsiteX16" fmla="*/ 3144 w 415742"/>
                <a:gd name="connsiteY16" fmla="*/ 302081 h 315662"/>
                <a:gd name="connsiteX17" fmla="*/ 688 w 415742"/>
                <a:gd name="connsiteY17" fmla="*/ 311905 h 315662"/>
                <a:gd name="connsiteX18" fmla="*/ 27703 w 415742"/>
                <a:gd name="connsiteY18" fmla="*/ 309449 h 315662"/>
                <a:gd name="connsiteX19" fmla="*/ 71910 w 415742"/>
                <a:gd name="connsiteY19" fmla="*/ 311905 h 315662"/>
                <a:gd name="connsiteX20" fmla="*/ 172604 w 415742"/>
                <a:gd name="connsiteY20" fmla="*/ 314361 h 315662"/>
                <a:gd name="connsiteX21" fmla="*/ 319961 w 415742"/>
                <a:gd name="connsiteY21" fmla="*/ 277522 h 315662"/>
                <a:gd name="connsiteX22" fmla="*/ 391183 w 415742"/>
                <a:gd name="connsiteY22" fmla="*/ 162092 h 315662"/>
                <a:gd name="connsiteX23" fmla="*/ 415743 w 415742"/>
                <a:gd name="connsiteY23" fmla="*/ 0 h 315662"/>
                <a:gd name="connsiteX24" fmla="*/ 413287 w 415742"/>
                <a:gd name="connsiteY24" fmla="*/ 0 h 315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15742" h="315662">
                  <a:moveTo>
                    <a:pt x="413287" y="0"/>
                  </a:moveTo>
                  <a:cubicBezTo>
                    <a:pt x="413287" y="0"/>
                    <a:pt x="413287" y="0"/>
                    <a:pt x="413287" y="0"/>
                  </a:cubicBezTo>
                  <a:cubicBezTo>
                    <a:pt x="396095" y="7368"/>
                    <a:pt x="378903" y="14736"/>
                    <a:pt x="364168" y="24559"/>
                  </a:cubicBezTo>
                  <a:cubicBezTo>
                    <a:pt x="337152" y="41751"/>
                    <a:pt x="315049" y="61399"/>
                    <a:pt x="297857" y="88414"/>
                  </a:cubicBezTo>
                  <a:cubicBezTo>
                    <a:pt x="280666" y="112973"/>
                    <a:pt x="263474" y="142445"/>
                    <a:pt x="253650" y="171916"/>
                  </a:cubicBezTo>
                  <a:cubicBezTo>
                    <a:pt x="248738" y="184196"/>
                    <a:pt x="241370" y="174372"/>
                    <a:pt x="234003" y="181740"/>
                  </a:cubicBezTo>
                  <a:cubicBezTo>
                    <a:pt x="231547" y="184196"/>
                    <a:pt x="229091" y="186652"/>
                    <a:pt x="229091" y="191564"/>
                  </a:cubicBezTo>
                  <a:cubicBezTo>
                    <a:pt x="224179" y="189108"/>
                    <a:pt x="221723" y="189108"/>
                    <a:pt x="216811" y="186652"/>
                  </a:cubicBezTo>
                  <a:cubicBezTo>
                    <a:pt x="206987" y="184196"/>
                    <a:pt x="199619" y="194020"/>
                    <a:pt x="192251" y="196476"/>
                  </a:cubicBezTo>
                  <a:cubicBezTo>
                    <a:pt x="182428" y="198932"/>
                    <a:pt x="170148" y="198932"/>
                    <a:pt x="160324" y="198932"/>
                  </a:cubicBezTo>
                  <a:cubicBezTo>
                    <a:pt x="143133" y="201388"/>
                    <a:pt x="128397" y="203843"/>
                    <a:pt x="111205" y="206299"/>
                  </a:cubicBezTo>
                  <a:cubicBezTo>
                    <a:pt x="96470" y="208755"/>
                    <a:pt x="81734" y="211211"/>
                    <a:pt x="66998" y="213667"/>
                  </a:cubicBezTo>
                  <a:cubicBezTo>
                    <a:pt x="54718" y="216123"/>
                    <a:pt x="42439" y="221035"/>
                    <a:pt x="30159" y="218579"/>
                  </a:cubicBezTo>
                  <a:cubicBezTo>
                    <a:pt x="22791" y="218579"/>
                    <a:pt x="12967" y="216123"/>
                    <a:pt x="5600" y="223491"/>
                  </a:cubicBezTo>
                  <a:cubicBezTo>
                    <a:pt x="5600" y="223491"/>
                    <a:pt x="3144" y="225947"/>
                    <a:pt x="5600" y="225947"/>
                  </a:cubicBezTo>
                  <a:cubicBezTo>
                    <a:pt x="10511" y="238227"/>
                    <a:pt x="12967" y="250506"/>
                    <a:pt x="12967" y="265242"/>
                  </a:cubicBezTo>
                  <a:cubicBezTo>
                    <a:pt x="12967" y="277522"/>
                    <a:pt x="8056" y="292258"/>
                    <a:pt x="3144" y="302081"/>
                  </a:cubicBezTo>
                  <a:cubicBezTo>
                    <a:pt x="3144" y="304537"/>
                    <a:pt x="-1768" y="309449"/>
                    <a:pt x="688" y="311905"/>
                  </a:cubicBezTo>
                  <a:cubicBezTo>
                    <a:pt x="8056" y="319273"/>
                    <a:pt x="17879" y="314361"/>
                    <a:pt x="27703" y="309449"/>
                  </a:cubicBezTo>
                  <a:cubicBezTo>
                    <a:pt x="42439" y="314361"/>
                    <a:pt x="59630" y="311905"/>
                    <a:pt x="71910" y="311905"/>
                  </a:cubicBezTo>
                  <a:cubicBezTo>
                    <a:pt x="106293" y="311905"/>
                    <a:pt x="138221" y="314361"/>
                    <a:pt x="172604" y="314361"/>
                  </a:cubicBezTo>
                  <a:cubicBezTo>
                    <a:pt x="219267" y="314361"/>
                    <a:pt x="283121" y="309449"/>
                    <a:pt x="319961" y="277522"/>
                  </a:cubicBezTo>
                  <a:cubicBezTo>
                    <a:pt x="354344" y="245595"/>
                    <a:pt x="378903" y="208755"/>
                    <a:pt x="391183" y="162092"/>
                  </a:cubicBezTo>
                  <a:cubicBezTo>
                    <a:pt x="403463" y="110518"/>
                    <a:pt x="410831" y="54031"/>
                    <a:pt x="415743" y="0"/>
                  </a:cubicBezTo>
                  <a:cubicBezTo>
                    <a:pt x="415743" y="2456"/>
                    <a:pt x="415743" y="0"/>
                    <a:pt x="413287" y="0"/>
                  </a:cubicBezTo>
                  <a:close/>
                </a:path>
              </a:pathLst>
            </a:custGeom>
            <a:solidFill>
              <a:srgbClr val="8D755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88" name="Freeform: Shape 3987">
              <a:extLst>
                <a:ext uri="{FF2B5EF4-FFF2-40B4-BE49-F238E27FC236}">
                  <a16:creationId xmlns:a16="http://schemas.microsoft.com/office/drawing/2014/main" id="{68B56B38-F199-45FE-A405-9C6AA6D1DEC3}"/>
                </a:ext>
              </a:extLst>
            </p:cNvPr>
            <p:cNvSpPr/>
            <p:nvPr/>
          </p:nvSpPr>
          <p:spPr>
            <a:xfrm>
              <a:off x="14637195" y="6092494"/>
              <a:ext cx="408356" cy="312809"/>
            </a:xfrm>
            <a:custGeom>
              <a:avLst/>
              <a:gdLst>
                <a:gd name="connsiteX0" fmla="*/ 383797 w 408356"/>
                <a:gd name="connsiteY0" fmla="*/ 147357 h 312809"/>
                <a:gd name="connsiteX1" fmla="*/ 310119 w 408356"/>
                <a:gd name="connsiteY1" fmla="*/ 277522 h 312809"/>
                <a:gd name="connsiteX2" fmla="*/ 148026 w 408356"/>
                <a:gd name="connsiteY2" fmla="*/ 311905 h 312809"/>
                <a:gd name="connsiteX3" fmla="*/ 71892 w 408356"/>
                <a:gd name="connsiteY3" fmla="*/ 309449 h 312809"/>
                <a:gd name="connsiteX4" fmla="*/ 27685 w 408356"/>
                <a:gd name="connsiteY4" fmla="*/ 306993 h 312809"/>
                <a:gd name="connsiteX5" fmla="*/ 37509 w 408356"/>
                <a:gd name="connsiteY5" fmla="*/ 299625 h 312809"/>
                <a:gd name="connsiteX6" fmla="*/ 39964 w 408356"/>
                <a:gd name="connsiteY6" fmla="*/ 297169 h 312809"/>
                <a:gd name="connsiteX7" fmla="*/ 17861 w 408356"/>
                <a:gd name="connsiteY7" fmla="*/ 306993 h 312809"/>
                <a:gd name="connsiteX8" fmla="*/ 17861 w 408356"/>
                <a:gd name="connsiteY8" fmla="*/ 306993 h 312809"/>
                <a:gd name="connsiteX9" fmla="*/ 8037 w 408356"/>
                <a:gd name="connsiteY9" fmla="*/ 309449 h 312809"/>
                <a:gd name="connsiteX10" fmla="*/ 5581 w 408356"/>
                <a:gd name="connsiteY10" fmla="*/ 309449 h 312809"/>
                <a:gd name="connsiteX11" fmla="*/ 669 w 408356"/>
                <a:gd name="connsiteY11" fmla="*/ 304537 h 312809"/>
                <a:gd name="connsiteX12" fmla="*/ 5581 w 408356"/>
                <a:gd name="connsiteY12" fmla="*/ 292258 h 312809"/>
                <a:gd name="connsiteX13" fmla="*/ 5581 w 408356"/>
                <a:gd name="connsiteY13" fmla="*/ 289802 h 312809"/>
                <a:gd name="connsiteX14" fmla="*/ 12949 w 408356"/>
                <a:gd name="connsiteY14" fmla="*/ 252962 h 312809"/>
                <a:gd name="connsiteX15" fmla="*/ 12949 w 408356"/>
                <a:gd name="connsiteY15" fmla="*/ 248050 h 312809"/>
                <a:gd name="connsiteX16" fmla="*/ 8037 w 408356"/>
                <a:gd name="connsiteY16" fmla="*/ 240683 h 312809"/>
                <a:gd name="connsiteX17" fmla="*/ 5581 w 408356"/>
                <a:gd name="connsiteY17" fmla="*/ 225947 h 312809"/>
                <a:gd name="connsiteX18" fmla="*/ 17861 w 408356"/>
                <a:gd name="connsiteY18" fmla="*/ 221035 h 312809"/>
                <a:gd name="connsiteX19" fmla="*/ 22773 w 408356"/>
                <a:gd name="connsiteY19" fmla="*/ 223491 h 312809"/>
                <a:gd name="connsiteX20" fmla="*/ 57156 w 408356"/>
                <a:gd name="connsiteY20" fmla="*/ 218579 h 312809"/>
                <a:gd name="connsiteX21" fmla="*/ 182409 w 408356"/>
                <a:gd name="connsiteY21" fmla="*/ 198932 h 312809"/>
                <a:gd name="connsiteX22" fmla="*/ 194689 w 408356"/>
                <a:gd name="connsiteY22" fmla="*/ 194020 h 312809"/>
                <a:gd name="connsiteX23" fmla="*/ 206969 w 408356"/>
                <a:gd name="connsiteY23" fmla="*/ 189108 h 312809"/>
                <a:gd name="connsiteX24" fmla="*/ 261000 w 408356"/>
                <a:gd name="connsiteY24" fmla="*/ 221035 h 312809"/>
                <a:gd name="connsiteX25" fmla="*/ 233984 w 408356"/>
                <a:gd name="connsiteY25" fmla="*/ 191564 h 312809"/>
                <a:gd name="connsiteX26" fmla="*/ 229072 w 408356"/>
                <a:gd name="connsiteY26" fmla="*/ 189108 h 312809"/>
                <a:gd name="connsiteX27" fmla="*/ 236440 w 408356"/>
                <a:gd name="connsiteY27" fmla="*/ 184196 h 312809"/>
                <a:gd name="connsiteX28" fmla="*/ 248720 w 408356"/>
                <a:gd name="connsiteY28" fmla="*/ 179284 h 312809"/>
                <a:gd name="connsiteX29" fmla="*/ 258544 w 408356"/>
                <a:gd name="connsiteY29" fmla="*/ 157181 h 312809"/>
                <a:gd name="connsiteX30" fmla="*/ 278191 w 408356"/>
                <a:gd name="connsiteY30" fmla="*/ 122797 h 312809"/>
                <a:gd name="connsiteX31" fmla="*/ 342046 w 408356"/>
                <a:gd name="connsiteY31" fmla="*/ 39295 h 312809"/>
                <a:gd name="connsiteX32" fmla="*/ 388709 w 408356"/>
                <a:gd name="connsiteY32" fmla="*/ 9824 h 312809"/>
                <a:gd name="connsiteX33" fmla="*/ 408356 w 408356"/>
                <a:gd name="connsiteY33" fmla="*/ 0 h 312809"/>
                <a:gd name="connsiteX34" fmla="*/ 383797 w 408356"/>
                <a:gd name="connsiteY34" fmla="*/ 147357 h 312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08356" h="312809">
                  <a:moveTo>
                    <a:pt x="383797" y="147357"/>
                  </a:moveTo>
                  <a:cubicBezTo>
                    <a:pt x="373973" y="201388"/>
                    <a:pt x="349414" y="240683"/>
                    <a:pt x="310119" y="277522"/>
                  </a:cubicBezTo>
                  <a:cubicBezTo>
                    <a:pt x="270823" y="314361"/>
                    <a:pt x="197145" y="314361"/>
                    <a:pt x="148026" y="311905"/>
                  </a:cubicBezTo>
                  <a:cubicBezTo>
                    <a:pt x="123467" y="311905"/>
                    <a:pt x="96451" y="309449"/>
                    <a:pt x="71892" y="309449"/>
                  </a:cubicBezTo>
                  <a:cubicBezTo>
                    <a:pt x="57156" y="309449"/>
                    <a:pt x="42420" y="309449"/>
                    <a:pt x="27685" y="306993"/>
                  </a:cubicBezTo>
                  <a:cubicBezTo>
                    <a:pt x="32597" y="304537"/>
                    <a:pt x="35053" y="302081"/>
                    <a:pt x="37509" y="299625"/>
                  </a:cubicBezTo>
                  <a:cubicBezTo>
                    <a:pt x="37509" y="299625"/>
                    <a:pt x="37509" y="299625"/>
                    <a:pt x="39964" y="297169"/>
                  </a:cubicBezTo>
                  <a:cubicBezTo>
                    <a:pt x="32597" y="302081"/>
                    <a:pt x="25229" y="304537"/>
                    <a:pt x="17861" y="306993"/>
                  </a:cubicBezTo>
                  <a:lnTo>
                    <a:pt x="17861" y="306993"/>
                  </a:lnTo>
                  <a:cubicBezTo>
                    <a:pt x="12949" y="309449"/>
                    <a:pt x="10493" y="309449"/>
                    <a:pt x="8037" y="309449"/>
                  </a:cubicBezTo>
                  <a:cubicBezTo>
                    <a:pt x="8037" y="309449"/>
                    <a:pt x="5581" y="309449"/>
                    <a:pt x="5581" y="309449"/>
                  </a:cubicBezTo>
                  <a:cubicBezTo>
                    <a:pt x="3125" y="309449"/>
                    <a:pt x="-1787" y="306993"/>
                    <a:pt x="669" y="304537"/>
                  </a:cubicBezTo>
                  <a:cubicBezTo>
                    <a:pt x="669" y="302081"/>
                    <a:pt x="3125" y="297169"/>
                    <a:pt x="5581" y="292258"/>
                  </a:cubicBezTo>
                  <a:cubicBezTo>
                    <a:pt x="5581" y="292258"/>
                    <a:pt x="5581" y="292258"/>
                    <a:pt x="5581" y="289802"/>
                  </a:cubicBezTo>
                  <a:cubicBezTo>
                    <a:pt x="10493" y="277522"/>
                    <a:pt x="12949" y="265242"/>
                    <a:pt x="12949" y="252962"/>
                  </a:cubicBezTo>
                  <a:cubicBezTo>
                    <a:pt x="12949" y="250506"/>
                    <a:pt x="12949" y="248050"/>
                    <a:pt x="12949" y="248050"/>
                  </a:cubicBezTo>
                  <a:cubicBezTo>
                    <a:pt x="10493" y="245595"/>
                    <a:pt x="10493" y="243139"/>
                    <a:pt x="8037" y="240683"/>
                  </a:cubicBezTo>
                  <a:cubicBezTo>
                    <a:pt x="5581" y="235771"/>
                    <a:pt x="3125" y="230859"/>
                    <a:pt x="5581" y="225947"/>
                  </a:cubicBezTo>
                  <a:cubicBezTo>
                    <a:pt x="8037" y="221035"/>
                    <a:pt x="12949" y="221035"/>
                    <a:pt x="17861" y="221035"/>
                  </a:cubicBezTo>
                  <a:cubicBezTo>
                    <a:pt x="20317" y="221035"/>
                    <a:pt x="22773" y="223491"/>
                    <a:pt x="22773" y="223491"/>
                  </a:cubicBezTo>
                  <a:cubicBezTo>
                    <a:pt x="35053" y="223491"/>
                    <a:pt x="44876" y="218579"/>
                    <a:pt x="57156" y="218579"/>
                  </a:cubicBezTo>
                  <a:cubicBezTo>
                    <a:pt x="98907" y="211211"/>
                    <a:pt x="140658" y="203843"/>
                    <a:pt x="182409" y="198932"/>
                  </a:cubicBezTo>
                  <a:cubicBezTo>
                    <a:pt x="184865" y="198932"/>
                    <a:pt x="192233" y="196476"/>
                    <a:pt x="194689" y="194020"/>
                  </a:cubicBezTo>
                  <a:cubicBezTo>
                    <a:pt x="199601" y="191564"/>
                    <a:pt x="202057" y="189108"/>
                    <a:pt x="206969" y="189108"/>
                  </a:cubicBezTo>
                  <a:cubicBezTo>
                    <a:pt x="224160" y="181740"/>
                    <a:pt x="246264" y="203843"/>
                    <a:pt x="261000" y="221035"/>
                  </a:cubicBezTo>
                  <a:cubicBezTo>
                    <a:pt x="258544" y="206299"/>
                    <a:pt x="248720" y="196476"/>
                    <a:pt x="233984" y="191564"/>
                  </a:cubicBezTo>
                  <a:cubicBezTo>
                    <a:pt x="231528" y="191564"/>
                    <a:pt x="231528" y="189108"/>
                    <a:pt x="229072" y="189108"/>
                  </a:cubicBezTo>
                  <a:cubicBezTo>
                    <a:pt x="229072" y="186652"/>
                    <a:pt x="231528" y="184196"/>
                    <a:pt x="236440" y="184196"/>
                  </a:cubicBezTo>
                  <a:cubicBezTo>
                    <a:pt x="241352" y="184196"/>
                    <a:pt x="246264" y="184196"/>
                    <a:pt x="248720" y="179284"/>
                  </a:cubicBezTo>
                  <a:cubicBezTo>
                    <a:pt x="253632" y="174372"/>
                    <a:pt x="256088" y="164548"/>
                    <a:pt x="258544" y="157181"/>
                  </a:cubicBezTo>
                  <a:cubicBezTo>
                    <a:pt x="263456" y="144901"/>
                    <a:pt x="270823" y="135077"/>
                    <a:pt x="278191" y="122797"/>
                  </a:cubicBezTo>
                  <a:cubicBezTo>
                    <a:pt x="295383" y="90870"/>
                    <a:pt x="315030" y="61399"/>
                    <a:pt x="342046" y="39295"/>
                  </a:cubicBezTo>
                  <a:cubicBezTo>
                    <a:pt x="356782" y="27015"/>
                    <a:pt x="373973" y="17192"/>
                    <a:pt x="388709" y="9824"/>
                  </a:cubicBezTo>
                  <a:cubicBezTo>
                    <a:pt x="396077" y="7368"/>
                    <a:pt x="400989" y="4912"/>
                    <a:pt x="408356" y="0"/>
                  </a:cubicBezTo>
                  <a:cubicBezTo>
                    <a:pt x="400989" y="51575"/>
                    <a:pt x="393621" y="100694"/>
                    <a:pt x="383797" y="147357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89" name="Freeform: Shape 3988">
              <a:extLst>
                <a:ext uri="{FF2B5EF4-FFF2-40B4-BE49-F238E27FC236}">
                  <a16:creationId xmlns:a16="http://schemas.microsoft.com/office/drawing/2014/main" id="{78F2C185-7946-4C18-9A38-B0E0659A182E}"/>
                </a:ext>
              </a:extLst>
            </p:cNvPr>
            <p:cNvSpPr/>
            <p:nvPr/>
          </p:nvSpPr>
          <p:spPr>
            <a:xfrm>
              <a:off x="14658512" y="6117053"/>
              <a:ext cx="402775" cy="288250"/>
            </a:xfrm>
            <a:custGeom>
              <a:avLst/>
              <a:gdLst>
                <a:gd name="connsiteX0" fmla="*/ 292258 w 402775"/>
                <a:gd name="connsiteY0" fmla="*/ 98238 h 288250"/>
                <a:gd name="connsiteX1" fmla="*/ 265242 w 402775"/>
                <a:gd name="connsiteY1" fmla="*/ 169460 h 288250"/>
                <a:gd name="connsiteX2" fmla="*/ 275066 w 402775"/>
                <a:gd name="connsiteY2" fmla="*/ 228403 h 288250"/>
                <a:gd name="connsiteX3" fmla="*/ 267698 w 402775"/>
                <a:gd name="connsiteY3" fmla="*/ 230859 h 288250"/>
                <a:gd name="connsiteX4" fmla="*/ 228403 w 402775"/>
                <a:gd name="connsiteY4" fmla="*/ 186652 h 288250"/>
                <a:gd name="connsiteX5" fmla="*/ 233315 w 402775"/>
                <a:gd name="connsiteY5" fmla="*/ 223491 h 288250"/>
                <a:gd name="connsiteX6" fmla="*/ 225947 w 402775"/>
                <a:gd name="connsiteY6" fmla="*/ 225947 h 288250"/>
                <a:gd name="connsiteX7" fmla="*/ 213667 w 402775"/>
                <a:gd name="connsiteY7" fmla="*/ 211211 h 288250"/>
                <a:gd name="connsiteX8" fmla="*/ 176828 w 402775"/>
                <a:gd name="connsiteY8" fmla="*/ 206299 h 288250"/>
                <a:gd name="connsiteX9" fmla="*/ 115429 w 402775"/>
                <a:gd name="connsiteY9" fmla="*/ 218579 h 288250"/>
                <a:gd name="connsiteX10" fmla="*/ 51575 w 402775"/>
                <a:gd name="connsiteY10" fmla="*/ 223491 h 288250"/>
                <a:gd name="connsiteX11" fmla="*/ 39295 w 402775"/>
                <a:gd name="connsiteY11" fmla="*/ 257874 h 288250"/>
                <a:gd name="connsiteX12" fmla="*/ 31927 w 402775"/>
                <a:gd name="connsiteY12" fmla="*/ 257874 h 288250"/>
                <a:gd name="connsiteX13" fmla="*/ 24559 w 402775"/>
                <a:gd name="connsiteY13" fmla="*/ 228403 h 288250"/>
                <a:gd name="connsiteX14" fmla="*/ 4912 w 402775"/>
                <a:gd name="connsiteY14" fmla="*/ 208755 h 288250"/>
                <a:gd name="connsiteX15" fmla="*/ 7368 w 402775"/>
                <a:gd name="connsiteY15" fmla="*/ 216123 h 288250"/>
                <a:gd name="connsiteX16" fmla="*/ 12280 w 402775"/>
                <a:gd name="connsiteY16" fmla="*/ 223491 h 288250"/>
                <a:gd name="connsiteX17" fmla="*/ 12280 w 402775"/>
                <a:gd name="connsiteY17" fmla="*/ 228403 h 288250"/>
                <a:gd name="connsiteX18" fmla="*/ 4912 w 402775"/>
                <a:gd name="connsiteY18" fmla="*/ 265242 h 288250"/>
                <a:gd name="connsiteX19" fmla="*/ 4912 w 402775"/>
                <a:gd name="connsiteY19" fmla="*/ 267698 h 288250"/>
                <a:gd name="connsiteX20" fmla="*/ 0 w 402775"/>
                <a:gd name="connsiteY20" fmla="*/ 279978 h 288250"/>
                <a:gd name="connsiteX21" fmla="*/ 4912 w 402775"/>
                <a:gd name="connsiteY21" fmla="*/ 284890 h 288250"/>
                <a:gd name="connsiteX22" fmla="*/ 7368 w 402775"/>
                <a:gd name="connsiteY22" fmla="*/ 284890 h 288250"/>
                <a:gd name="connsiteX23" fmla="*/ 17192 w 402775"/>
                <a:gd name="connsiteY23" fmla="*/ 282434 h 288250"/>
                <a:gd name="connsiteX24" fmla="*/ 17192 w 402775"/>
                <a:gd name="connsiteY24" fmla="*/ 282434 h 288250"/>
                <a:gd name="connsiteX25" fmla="*/ 39295 w 402775"/>
                <a:gd name="connsiteY25" fmla="*/ 272610 h 288250"/>
                <a:gd name="connsiteX26" fmla="*/ 36839 w 402775"/>
                <a:gd name="connsiteY26" fmla="*/ 275066 h 288250"/>
                <a:gd name="connsiteX27" fmla="*/ 27015 w 402775"/>
                <a:gd name="connsiteY27" fmla="*/ 282434 h 288250"/>
                <a:gd name="connsiteX28" fmla="*/ 71222 w 402775"/>
                <a:gd name="connsiteY28" fmla="*/ 284890 h 288250"/>
                <a:gd name="connsiteX29" fmla="*/ 147357 w 402775"/>
                <a:gd name="connsiteY29" fmla="*/ 287346 h 288250"/>
                <a:gd name="connsiteX30" fmla="*/ 309449 w 402775"/>
                <a:gd name="connsiteY30" fmla="*/ 252962 h 288250"/>
                <a:gd name="connsiteX31" fmla="*/ 383128 w 402775"/>
                <a:gd name="connsiteY31" fmla="*/ 122797 h 288250"/>
                <a:gd name="connsiteX32" fmla="*/ 402775 w 402775"/>
                <a:gd name="connsiteY32" fmla="*/ 0 h 288250"/>
                <a:gd name="connsiteX33" fmla="*/ 292258 w 402775"/>
                <a:gd name="connsiteY33" fmla="*/ 98238 h 288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02775" h="288250">
                  <a:moveTo>
                    <a:pt x="292258" y="98238"/>
                  </a:moveTo>
                  <a:cubicBezTo>
                    <a:pt x="284890" y="112973"/>
                    <a:pt x="255418" y="152269"/>
                    <a:pt x="265242" y="169460"/>
                  </a:cubicBezTo>
                  <a:cubicBezTo>
                    <a:pt x="275066" y="189108"/>
                    <a:pt x="275066" y="208755"/>
                    <a:pt x="275066" y="228403"/>
                  </a:cubicBezTo>
                  <a:cubicBezTo>
                    <a:pt x="275066" y="233315"/>
                    <a:pt x="270154" y="233315"/>
                    <a:pt x="267698" y="230859"/>
                  </a:cubicBezTo>
                  <a:cubicBezTo>
                    <a:pt x="255418" y="216123"/>
                    <a:pt x="245595" y="198932"/>
                    <a:pt x="228403" y="186652"/>
                  </a:cubicBezTo>
                  <a:cubicBezTo>
                    <a:pt x="230859" y="198932"/>
                    <a:pt x="233315" y="211211"/>
                    <a:pt x="233315" y="223491"/>
                  </a:cubicBezTo>
                  <a:cubicBezTo>
                    <a:pt x="233315" y="228403"/>
                    <a:pt x="228403" y="228403"/>
                    <a:pt x="225947" y="225947"/>
                  </a:cubicBezTo>
                  <a:cubicBezTo>
                    <a:pt x="221035" y="221035"/>
                    <a:pt x="218579" y="216123"/>
                    <a:pt x="213667" y="211211"/>
                  </a:cubicBezTo>
                  <a:cubicBezTo>
                    <a:pt x="203843" y="196476"/>
                    <a:pt x="189108" y="201388"/>
                    <a:pt x="176828" y="206299"/>
                  </a:cubicBezTo>
                  <a:cubicBezTo>
                    <a:pt x="157181" y="211211"/>
                    <a:pt x="135077" y="216123"/>
                    <a:pt x="115429" y="218579"/>
                  </a:cubicBezTo>
                  <a:cubicBezTo>
                    <a:pt x="108062" y="218579"/>
                    <a:pt x="54031" y="216123"/>
                    <a:pt x="51575" y="223491"/>
                  </a:cubicBezTo>
                  <a:cubicBezTo>
                    <a:pt x="49119" y="235771"/>
                    <a:pt x="46663" y="248050"/>
                    <a:pt x="39295" y="257874"/>
                  </a:cubicBezTo>
                  <a:cubicBezTo>
                    <a:pt x="36839" y="260330"/>
                    <a:pt x="31927" y="260330"/>
                    <a:pt x="31927" y="257874"/>
                  </a:cubicBezTo>
                  <a:cubicBezTo>
                    <a:pt x="29471" y="248050"/>
                    <a:pt x="29471" y="238227"/>
                    <a:pt x="24559" y="228403"/>
                  </a:cubicBezTo>
                  <a:cubicBezTo>
                    <a:pt x="19648" y="218579"/>
                    <a:pt x="14736" y="211211"/>
                    <a:pt x="4912" y="208755"/>
                  </a:cubicBezTo>
                  <a:cubicBezTo>
                    <a:pt x="4912" y="211211"/>
                    <a:pt x="7368" y="213667"/>
                    <a:pt x="7368" y="216123"/>
                  </a:cubicBezTo>
                  <a:cubicBezTo>
                    <a:pt x="7368" y="218579"/>
                    <a:pt x="9824" y="221035"/>
                    <a:pt x="12280" y="223491"/>
                  </a:cubicBezTo>
                  <a:cubicBezTo>
                    <a:pt x="12280" y="225947"/>
                    <a:pt x="12280" y="228403"/>
                    <a:pt x="12280" y="228403"/>
                  </a:cubicBezTo>
                  <a:cubicBezTo>
                    <a:pt x="12280" y="240683"/>
                    <a:pt x="9824" y="252962"/>
                    <a:pt x="4912" y="265242"/>
                  </a:cubicBezTo>
                  <a:cubicBezTo>
                    <a:pt x="4912" y="265242"/>
                    <a:pt x="4912" y="265242"/>
                    <a:pt x="4912" y="267698"/>
                  </a:cubicBezTo>
                  <a:cubicBezTo>
                    <a:pt x="2456" y="272610"/>
                    <a:pt x="0" y="277522"/>
                    <a:pt x="0" y="279978"/>
                  </a:cubicBezTo>
                  <a:cubicBezTo>
                    <a:pt x="0" y="282434"/>
                    <a:pt x="2456" y="284890"/>
                    <a:pt x="4912" y="284890"/>
                  </a:cubicBezTo>
                  <a:cubicBezTo>
                    <a:pt x="4912" y="284890"/>
                    <a:pt x="4912" y="284890"/>
                    <a:pt x="7368" y="284890"/>
                  </a:cubicBezTo>
                  <a:cubicBezTo>
                    <a:pt x="9824" y="284890"/>
                    <a:pt x="12280" y="284890"/>
                    <a:pt x="17192" y="282434"/>
                  </a:cubicBezTo>
                  <a:lnTo>
                    <a:pt x="17192" y="282434"/>
                  </a:lnTo>
                  <a:cubicBezTo>
                    <a:pt x="24559" y="279978"/>
                    <a:pt x="31927" y="275066"/>
                    <a:pt x="39295" y="272610"/>
                  </a:cubicBezTo>
                  <a:cubicBezTo>
                    <a:pt x="39295" y="272610"/>
                    <a:pt x="39295" y="275066"/>
                    <a:pt x="36839" y="275066"/>
                  </a:cubicBezTo>
                  <a:cubicBezTo>
                    <a:pt x="34383" y="277522"/>
                    <a:pt x="29471" y="279978"/>
                    <a:pt x="27015" y="282434"/>
                  </a:cubicBezTo>
                  <a:cubicBezTo>
                    <a:pt x="41751" y="284890"/>
                    <a:pt x="56487" y="284890"/>
                    <a:pt x="71222" y="284890"/>
                  </a:cubicBezTo>
                  <a:cubicBezTo>
                    <a:pt x="95782" y="287346"/>
                    <a:pt x="122797" y="287346"/>
                    <a:pt x="147357" y="287346"/>
                  </a:cubicBezTo>
                  <a:cubicBezTo>
                    <a:pt x="198932" y="289802"/>
                    <a:pt x="270154" y="289802"/>
                    <a:pt x="309449" y="252962"/>
                  </a:cubicBezTo>
                  <a:cubicBezTo>
                    <a:pt x="348744" y="216123"/>
                    <a:pt x="373304" y="176828"/>
                    <a:pt x="383128" y="122797"/>
                  </a:cubicBezTo>
                  <a:cubicBezTo>
                    <a:pt x="390495" y="81046"/>
                    <a:pt x="397863" y="41751"/>
                    <a:pt x="402775" y="0"/>
                  </a:cubicBezTo>
                  <a:cubicBezTo>
                    <a:pt x="353656" y="14736"/>
                    <a:pt x="314361" y="51575"/>
                    <a:pt x="292258" y="98238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90" name="Freeform: Shape 3989">
              <a:extLst>
                <a:ext uri="{FF2B5EF4-FFF2-40B4-BE49-F238E27FC236}">
                  <a16:creationId xmlns:a16="http://schemas.microsoft.com/office/drawing/2014/main" id="{3CA4CCF9-2588-45A4-95BC-434B6C47E63F}"/>
                </a:ext>
              </a:extLst>
            </p:cNvPr>
            <p:cNvSpPr/>
            <p:nvPr/>
          </p:nvSpPr>
          <p:spPr>
            <a:xfrm>
              <a:off x="14637864" y="6119509"/>
              <a:ext cx="402775" cy="288250"/>
            </a:xfrm>
            <a:custGeom>
              <a:avLst/>
              <a:gdLst>
                <a:gd name="connsiteX0" fmla="*/ 383128 w 402775"/>
                <a:gd name="connsiteY0" fmla="*/ 4912 h 288250"/>
                <a:gd name="connsiteX1" fmla="*/ 334009 w 402775"/>
                <a:gd name="connsiteY1" fmla="*/ 144901 h 288250"/>
                <a:gd name="connsiteX2" fmla="*/ 297169 w 402775"/>
                <a:gd name="connsiteY2" fmla="*/ 245595 h 288250"/>
                <a:gd name="connsiteX3" fmla="*/ 198932 w 402775"/>
                <a:gd name="connsiteY3" fmla="*/ 270154 h 288250"/>
                <a:gd name="connsiteX4" fmla="*/ 46663 w 402775"/>
                <a:gd name="connsiteY4" fmla="*/ 265242 h 288250"/>
                <a:gd name="connsiteX5" fmla="*/ 41751 w 402775"/>
                <a:gd name="connsiteY5" fmla="*/ 260330 h 288250"/>
                <a:gd name="connsiteX6" fmla="*/ 14736 w 402775"/>
                <a:gd name="connsiteY6" fmla="*/ 279978 h 288250"/>
                <a:gd name="connsiteX7" fmla="*/ 9824 w 402775"/>
                <a:gd name="connsiteY7" fmla="*/ 275066 h 288250"/>
                <a:gd name="connsiteX8" fmla="*/ 4912 w 402775"/>
                <a:gd name="connsiteY8" fmla="*/ 208755 h 288250"/>
                <a:gd name="connsiteX9" fmla="*/ 7368 w 402775"/>
                <a:gd name="connsiteY9" fmla="*/ 216123 h 288250"/>
                <a:gd name="connsiteX10" fmla="*/ 12280 w 402775"/>
                <a:gd name="connsiteY10" fmla="*/ 223491 h 288250"/>
                <a:gd name="connsiteX11" fmla="*/ 12280 w 402775"/>
                <a:gd name="connsiteY11" fmla="*/ 228403 h 288250"/>
                <a:gd name="connsiteX12" fmla="*/ 4912 w 402775"/>
                <a:gd name="connsiteY12" fmla="*/ 265242 h 288250"/>
                <a:gd name="connsiteX13" fmla="*/ 4912 w 402775"/>
                <a:gd name="connsiteY13" fmla="*/ 267698 h 288250"/>
                <a:gd name="connsiteX14" fmla="*/ 0 w 402775"/>
                <a:gd name="connsiteY14" fmla="*/ 279978 h 288250"/>
                <a:gd name="connsiteX15" fmla="*/ 4912 w 402775"/>
                <a:gd name="connsiteY15" fmla="*/ 284890 h 288250"/>
                <a:gd name="connsiteX16" fmla="*/ 7368 w 402775"/>
                <a:gd name="connsiteY16" fmla="*/ 284890 h 288250"/>
                <a:gd name="connsiteX17" fmla="*/ 17192 w 402775"/>
                <a:gd name="connsiteY17" fmla="*/ 282434 h 288250"/>
                <a:gd name="connsiteX18" fmla="*/ 17192 w 402775"/>
                <a:gd name="connsiteY18" fmla="*/ 282434 h 288250"/>
                <a:gd name="connsiteX19" fmla="*/ 39295 w 402775"/>
                <a:gd name="connsiteY19" fmla="*/ 272610 h 288250"/>
                <a:gd name="connsiteX20" fmla="*/ 36839 w 402775"/>
                <a:gd name="connsiteY20" fmla="*/ 275066 h 288250"/>
                <a:gd name="connsiteX21" fmla="*/ 27015 w 402775"/>
                <a:gd name="connsiteY21" fmla="*/ 282434 h 288250"/>
                <a:gd name="connsiteX22" fmla="*/ 71222 w 402775"/>
                <a:gd name="connsiteY22" fmla="*/ 284890 h 288250"/>
                <a:gd name="connsiteX23" fmla="*/ 147357 w 402775"/>
                <a:gd name="connsiteY23" fmla="*/ 287346 h 288250"/>
                <a:gd name="connsiteX24" fmla="*/ 309449 w 402775"/>
                <a:gd name="connsiteY24" fmla="*/ 252962 h 288250"/>
                <a:gd name="connsiteX25" fmla="*/ 383128 w 402775"/>
                <a:gd name="connsiteY25" fmla="*/ 122797 h 288250"/>
                <a:gd name="connsiteX26" fmla="*/ 402775 w 402775"/>
                <a:gd name="connsiteY26" fmla="*/ 0 h 288250"/>
                <a:gd name="connsiteX27" fmla="*/ 383128 w 402775"/>
                <a:gd name="connsiteY27" fmla="*/ 4912 h 288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02775" h="288250">
                  <a:moveTo>
                    <a:pt x="383128" y="4912"/>
                  </a:moveTo>
                  <a:cubicBezTo>
                    <a:pt x="356112" y="49119"/>
                    <a:pt x="341376" y="93326"/>
                    <a:pt x="334009" y="144901"/>
                  </a:cubicBezTo>
                  <a:cubicBezTo>
                    <a:pt x="329097" y="179284"/>
                    <a:pt x="326641" y="223491"/>
                    <a:pt x="297169" y="245595"/>
                  </a:cubicBezTo>
                  <a:cubicBezTo>
                    <a:pt x="270154" y="265242"/>
                    <a:pt x="233315" y="270154"/>
                    <a:pt x="198932" y="270154"/>
                  </a:cubicBezTo>
                  <a:cubicBezTo>
                    <a:pt x="147357" y="270154"/>
                    <a:pt x="95782" y="270154"/>
                    <a:pt x="46663" y="265242"/>
                  </a:cubicBezTo>
                  <a:cubicBezTo>
                    <a:pt x="44207" y="265242"/>
                    <a:pt x="41751" y="262786"/>
                    <a:pt x="41751" y="260330"/>
                  </a:cubicBezTo>
                  <a:cubicBezTo>
                    <a:pt x="34383" y="270154"/>
                    <a:pt x="27015" y="275066"/>
                    <a:pt x="14736" y="279978"/>
                  </a:cubicBezTo>
                  <a:cubicBezTo>
                    <a:pt x="12280" y="279978"/>
                    <a:pt x="7368" y="277522"/>
                    <a:pt x="9824" y="275066"/>
                  </a:cubicBezTo>
                  <a:cubicBezTo>
                    <a:pt x="14736" y="257874"/>
                    <a:pt x="17192" y="225947"/>
                    <a:pt x="4912" y="208755"/>
                  </a:cubicBezTo>
                  <a:cubicBezTo>
                    <a:pt x="4912" y="211211"/>
                    <a:pt x="7368" y="213667"/>
                    <a:pt x="7368" y="216123"/>
                  </a:cubicBezTo>
                  <a:cubicBezTo>
                    <a:pt x="7368" y="218579"/>
                    <a:pt x="9824" y="221035"/>
                    <a:pt x="12280" y="223491"/>
                  </a:cubicBezTo>
                  <a:cubicBezTo>
                    <a:pt x="12280" y="225947"/>
                    <a:pt x="12280" y="228403"/>
                    <a:pt x="12280" y="228403"/>
                  </a:cubicBezTo>
                  <a:cubicBezTo>
                    <a:pt x="12280" y="240683"/>
                    <a:pt x="9824" y="252962"/>
                    <a:pt x="4912" y="265242"/>
                  </a:cubicBezTo>
                  <a:cubicBezTo>
                    <a:pt x="4912" y="265242"/>
                    <a:pt x="4912" y="265242"/>
                    <a:pt x="4912" y="267698"/>
                  </a:cubicBezTo>
                  <a:cubicBezTo>
                    <a:pt x="2456" y="272610"/>
                    <a:pt x="0" y="277522"/>
                    <a:pt x="0" y="279978"/>
                  </a:cubicBezTo>
                  <a:cubicBezTo>
                    <a:pt x="0" y="282434"/>
                    <a:pt x="2456" y="284890"/>
                    <a:pt x="4912" y="284890"/>
                  </a:cubicBezTo>
                  <a:cubicBezTo>
                    <a:pt x="4912" y="284890"/>
                    <a:pt x="4912" y="284890"/>
                    <a:pt x="7368" y="284890"/>
                  </a:cubicBezTo>
                  <a:cubicBezTo>
                    <a:pt x="9824" y="284890"/>
                    <a:pt x="12280" y="284890"/>
                    <a:pt x="17192" y="282434"/>
                  </a:cubicBezTo>
                  <a:lnTo>
                    <a:pt x="17192" y="282434"/>
                  </a:lnTo>
                  <a:cubicBezTo>
                    <a:pt x="24559" y="279978"/>
                    <a:pt x="31927" y="275066"/>
                    <a:pt x="39295" y="272610"/>
                  </a:cubicBezTo>
                  <a:cubicBezTo>
                    <a:pt x="39295" y="272610"/>
                    <a:pt x="39295" y="275066"/>
                    <a:pt x="36839" y="275066"/>
                  </a:cubicBezTo>
                  <a:cubicBezTo>
                    <a:pt x="34383" y="277522"/>
                    <a:pt x="29471" y="279978"/>
                    <a:pt x="27015" y="282434"/>
                  </a:cubicBezTo>
                  <a:cubicBezTo>
                    <a:pt x="41751" y="284890"/>
                    <a:pt x="56487" y="284890"/>
                    <a:pt x="71222" y="284890"/>
                  </a:cubicBezTo>
                  <a:cubicBezTo>
                    <a:pt x="95782" y="287346"/>
                    <a:pt x="122797" y="287346"/>
                    <a:pt x="147357" y="287346"/>
                  </a:cubicBezTo>
                  <a:cubicBezTo>
                    <a:pt x="198932" y="289802"/>
                    <a:pt x="270154" y="289802"/>
                    <a:pt x="309449" y="252962"/>
                  </a:cubicBezTo>
                  <a:cubicBezTo>
                    <a:pt x="348744" y="216123"/>
                    <a:pt x="373304" y="176828"/>
                    <a:pt x="383128" y="122797"/>
                  </a:cubicBezTo>
                  <a:cubicBezTo>
                    <a:pt x="390495" y="81046"/>
                    <a:pt x="397863" y="41751"/>
                    <a:pt x="402775" y="0"/>
                  </a:cubicBezTo>
                  <a:cubicBezTo>
                    <a:pt x="395407" y="0"/>
                    <a:pt x="390495" y="2456"/>
                    <a:pt x="383128" y="4912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91" name="Graphic 3597">
              <a:extLst>
                <a:ext uri="{FF2B5EF4-FFF2-40B4-BE49-F238E27FC236}">
                  <a16:creationId xmlns:a16="http://schemas.microsoft.com/office/drawing/2014/main" id="{F4787ABF-CBEA-4026-9F1F-51BF6F034533}"/>
                </a:ext>
              </a:extLst>
            </p:cNvPr>
            <p:cNvGrpSpPr/>
            <p:nvPr/>
          </p:nvGrpSpPr>
          <p:grpSpPr>
            <a:xfrm>
              <a:off x="15121685" y="5934934"/>
              <a:ext cx="110517" cy="178303"/>
              <a:chOff x="5476375" y="4792234"/>
              <a:chExt cx="110517" cy="178303"/>
            </a:xfrm>
          </p:grpSpPr>
          <p:sp>
            <p:nvSpPr>
              <p:cNvPr id="4032" name="Freeform: Shape 4031">
                <a:extLst>
                  <a:ext uri="{FF2B5EF4-FFF2-40B4-BE49-F238E27FC236}">
                    <a16:creationId xmlns:a16="http://schemas.microsoft.com/office/drawing/2014/main" id="{BBFBD81E-4833-41FB-A07A-CF0173ACB3B3}"/>
                  </a:ext>
                </a:extLst>
              </p:cNvPr>
              <p:cNvSpPr/>
              <p:nvPr/>
            </p:nvSpPr>
            <p:spPr>
              <a:xfrm>
                <a:off x="5476375" y="4792234"/>
                <a:ext cx="110517" cy="176999"/>
              </a:xfrm>
              <a:custGeom>
                <a:avLst/>
                <a:gdLst>
                  <a:gd name="connsiteX0" fmla="*/ 108062 w 110517"/>
                  <a:gd name="connsiteY0" fmla="*/ 27395 h 176999"/>
                  <a:gd name="connsiteX1" fmla="*/ 100694 w 110517"/>
                  <a:gd name="connsiteY1" fmla="*/ 2836 h 176999"/>
                  <a:gd name="connsiteX2" fmla="*/ 66311 w 110517"/>
                  <a:gd name="connsiteY2" fmla="*/ 2836 h 176999"/>
                  <a:gd name="connsiteX3" fmla="*/ 27015 w 110517"/>
                  <a:gd name="connsiteY3" fmla="*/ 10204 h 176999"/>
                  <a:gd name="connsiteX4" fmla="*/ 4912 w 110517"/>
                  <a:gd name="connsiteY4" fmla="*/ 20028 h 176999"/>
                  <a:gd name="connsiteX5" fmla="*/ 4912 w 110517"/>
                  <a:gd name="connsiteY5" fmla="*/ 24939 h 176999"/>
                  <a:gd name="connsiteX6" fmla="*/ 4912 w 110517"/>
                  <a:gd name="connsiteY6" fmla="*/ 49499 h 176999"/>
                  <a:gd name="connsiteX7" fmla="*/ 4912 w 110517"/>
                  <a:gd name="connsiteY7" fmla="*/ 98618 h 176999"/>
                  <a:gd name="connsiteX8" fmla="*/ 0 w 110517"/>
                  <a:gd name="connsiteY8" fmla="*/ 110897 h 176999"/>
                  <a:gd name="connsiteX9" fmla="*/ 2456 w 110517"/>
                  <a:gd name="connsiteY9" fmla="*/ 147737 h 176999"/>
                  <a:gd name="connsiteX10" fmla="*/ 7368 w 110517"/>
                  <a:gd name="connsiteY10" fmla="*/ 174752 h 176999"/>
                  <a:gd name="connsiteX11" fmla="*/ 41751 w 110517"/>
                  <a:gd name="connsiteY11" fmla="*/ 160016 h 176999"/>
                  <a:gd name="connsiteX12" fmla="*/ 90870 w 110517"/>
                  <a:gd name="connsiteY12" fmla="*/ 93706 h 176999"/>
                  <a:gd name="connsiteX13" fmla="*/ 105606 w 110517"/>
                  <a:gd name="connsiteY13" fmla="*/ 66690 h 176999"/>
                  <a:gd name="connsiteX14" fmla="*/ 108062 w 110517"/>
                  <a:gd name="connsiteY14" fmla="*/ 27395 h 176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10517" h="176999">
                    <a:moveTo>
                      <a:pt x="108062" y="27395"/>
                    </a:moveTo>
                    <a:cubicBezTo>
                      <a:pt x="108062" y="22483"/>
                      <a:pt x="108062" y="7748"/>
                      <a:pt x="100694" y="2836"/>
                    </a:cubicBezTo>
                    <a:cubicBezTo>
                      <a:pt x="93326" y="-2076"/>
                      <a:pt x="73678" y="380"/>
                      <a:pt x="66311" y="2836"/>
                    </a:cubicBezTo>
                    <a:cubicBezTo>
                      <a:pt x="54031" y="5292"/>
                      <a:pt x="39295" y="7748"/>
                      <a:pt x="27015" y="10204"/>
                    </a:cubicBezTo>
                    <a:cubicBezTo>
                      <a:pt x="22104" y="12660"/>
                      <a:pt x="9824" y="15116"/>
                      <a:pt x="4912" y="20028"/>
                    </a:cubicBezTo>
                    <a:cubicBezTo>
                      <a:pt x="4912" y="22483"/>
                      <a:pt x="4912" y="22483"/>
                      <a:pt x="4912" y="24939"/>
                    </a:cubicBezTo>
                    <a:cubicBezTo>
                      <a:pt x="2456" y="32307"/>
                      <a:pt x="4912" y="44587"/>
                      <a:pt x="4912" y="49499"/>
                    </a:cubicBezTo>
                    <a:cubicBezTo>
                      <a:pt x="4912" y="66690"/>
                      <a:pt x="7368" y="81426"/>
                      <a:pt x="4912" y="98618"/>
                    </a:cubicBezTo>
                    <a:cubicBezTo>
                      <a:pt x="2456" y="103530"/>
                      <a:pt x="0" y="103530"/>
                      <a:pt x="0" y="110897"/>
                    </a:cubicBezTo>
                    <a:cubicBezTo>
                      <a:pt x="0" y="123177"/>
                      <a:pt x="0" y="135457"/>
                      <a:pt x="2456" y="147737"/>
                    </a:cubicBezTo>
                    <a:cubicBezTo>
                      <a:pt x="2456" y="152649"/>
                      <a:pt x="2456" y="172296"/>
                      <a:pt x="7368" y="174752"/>
                    </a:cubicBezTo>
                    <a:cubicBezTo>
                      <a:pt x="19648" y="182120"/>
                      <a:pt x="34383" y="169840"/>
                      <a:pt x="41751" y="160016"/>
                    </a:cubicBezTo>
                    <a:cubicBezTo>
                      <a:pt x="61399" y="140369"/>
                      <a:pt x="78590" y="118265"/>
                      <a:pt x="90870" y="93706"/>
                    </a:cubicBezTo>
                    <a:cubicBezTo>
                      <a:pt x="95782" y="86338"/>
                      <a:pt x="105606" y="76514"/>
                      <a:pt x="105606" y="66690"/>
                    </a:cubicBezTo>
                    <a:cubicBezTo>
                      <a:pt x="112974" y="56867"/>
                      <a:pt x="110518" y="42131"/>
                      <a:pt x="108062" y="27395"/>
                    </a:cubicBezTo>
                    <a:close/>
                  </a:path>
                </a:pathLst>
              </a:custGeom>
              <a:solidFill>
                <a:srgbClr val="9E6032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3" name="Freeform: Shape 4032">
                <a:extLst>
                  <a:ext uri="{FF2B5EF4-FFF2-40B4-BE49-F238E27FC236}">
                    <a16:creationId xmlns:a16="http://schemas.microsoft.com/office/drawing/2014/main" id="{51504DC0-198E-4A48-BED0-35BE476A5A5E}"/>
                  </a:ext>
                </a:extLst>
              </p:cNvPr>
              <p:cNvSpPr/>
              <p:nvPr/>
            </p:nvSpPr>
            <p:spPr>
              <a:xfrm>
                <a:off x="5488655" y="4802437"/>
                <a:ext cx="98237" cy="168100"/>
              </a:xfrm>
              <a:custGeom>
                <a:avLst/>
                <a:gdLst>
                  <a:gd name="connsiteX0" fmla="*/ 98238 w 98237"/>
                  <a:gd name="connsiteY0" fmla="*/ 56487 h 168100"/>
                  <a:gd name="connsiteX1" fmla="*/ 76134 w 98237"/>
                  <a:gd name="connsiteY1" fmla="*/ 100694 h 168100"/>
                  <a:gd name="connsiteX2" fmla="*/ 41751 w 98237"/>
                  <a:gd name="connsiteY2" fmla="*/ 144901 h 168100"/>
                  <a:gd name="connsiteX3" fmla="*/ 17192 w 98237"/>
                  <a:gd name="connsiteY3" fmla="*/ 167004 h 168100"/>
                  <a:gd name="connsiteX4" fmla="*/ 0 w 98237"/>
                  <a:gd name="connsiteY4" fmla="*/ 135077 h 168100"/>
                  <a:gd name="connsiteX5" fmla="*/ 0 w 98237"/>
                  <a:gd name="connsiteY5" fmla="*/ 120341 h 168100"/>
                  <a:gd name="connsiteX6" fmla="*/ 0 w 98237"/>
                  <a:gd name="connsiteY6" fmla="*/ 105606 h 168100"/>
                  <a:gd name="connsiteX7" fmla="*/ 0 w 98237"/>
                  <a:gd name="connsiteY7" fmla="*/ 98238 h 168100"/>
                  <a:gd name="connsiteX8" fmla="*/ 4912 w 98237"/>
                  <a:gd name="connsiteY8" fmla="*/ 88414 h 168100"/>
                  <a:gd name="connsiteX9" fmla="*/ 2456 w 98237"/>
                  <a:gd name="connsiteY9" fmla="*/ 44207 h 168100"/>
                  <a:gd name="connsiteX10" fmla="*/ 14736 w 98237"/>
                  <a:gd name="connsiteY10" fmla="*/ 12280 h 168100"/>
                  <a:gd name="connsiteX11" fmla="*/ 41751 w 98237"/>
                  <a:gd name="connsiteY11" fmla="*/ 4912 h 168100"/>
                  <a:gd name="connsiteX12" fmla="*/ 81046 w 98237"/>
                  <a:gd name="connsiteY12" fmla="*/ 0 h 168100"/>
                  <a:gd name="connsiteX13" fmla="*/ 95782 w 98237"/>
                  <a:gd name="connsiteY13" fmla="*/ 22104 h 168100"/>
                  <a:gd name="connsiteX14" fmla="*/ 98238 w 98237"/>
                  <a:gd name="connsiteY14" fmla="*/ 56487 h 16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8237" h="168100">
                    <a:moveTo>
                      <a:pt x="98238" y="56487"/>
                    </a:moveTo>
                    <a:cubicBezTo>
                      <a:pt x="98238" y="71222"/>
                      <a:pt x="81046" y="90870"/>
                      <a:pt x="76134" y="100694"/>
                    </a:cubicBezTo>
                    <a:cubicBezTo>
                      <a:pt x="66311" y="115429"/>
                      <a:pt x="54031" y="132621"/>
                      <a:pt x="41751" y="144901"/>
                    </a:cubicBezTo>
                    <a:cubicBezTo>
                      <a:pt x="34383" y="152269"/>
                      <a:pt x="27015" y="162092"/>
                      <a:pt x="17192" y="167004"/>
                    </a:cubicBezTo>
                    <a:cubicBezTo>
                      <a:pt x="0" y="174372"/>
                      <a:pt x="2456" y="142445"/>
                      <a:pt x="0" y="135077"/>
                    </a:cubicBezTo>
                    <a:cubicBezTo>
                      <a:pt x="0" y="130165"/>
                      <a:pt x="0" y="125253"/>
                      <a:pt x="0" y="120341"/>
                    </a:cubicBezTo>
                    <a:cubicBezTo>
                      <a:pt x="0" y="115429"/>
                      <a:pt x="0" y="110518"/>
                      <a:pt x="0" y="105606"/>
                    </a:cubicBezTo>
                    <a:cubicBezTo>
                      <a:pt x="0" y="103150"/>
                      <a:pt x="0" y="100694"/>
                      <a:pt x="0" y="98238"/>
                    </a:cubicBezTo>
                    <a:cubicBezTo>
                      <a:pt x="2456" y="95782"/>
                      <a:pt x="4912" y="90870"/>
                      <a:pt x="4912" y="88414"/>
                    </a:cubicBezTo>
                    <a:cubicBezTo>
                      <a:pt x="7368" y="73678"/>
                      <a:pt x="4912" y="58943"/>
                      <a:pt x="2456" y="44207"/>
                    </a:cubicBezTo>
                    <a:cubicBezTo>
                      <a:pt x="2456" y="34383"/>
                      <a:pt x="0" y="12280"/>
                      <a:pt x="14736" y="12280"/>
                    </a:cubicBezTo>
                    <a:cubicBezTo>
                      <a:pt x="24559" y="9824"/>
                      <a:pt x="39295" y="4912"/>
                      <a:pt x="41751" y="4912"/>
                    </a:cubicBezTo>
                    <a:cubicBezTo>
                      <a:pt x="56487" y="2456"/>
                      <a:pt x="68767" y="0"/>
                      <a:pt x="81046" y="0"/>
                    </a:cubicBezTo>
                    <a:cubicBezTo>
                      <a:pt x="93326" y="0"/>
                      <a:pt x="93326" y="12280"/>
                      <a:pt x="95782" y="22104"/>
                    </a:cubicBezTo>
                    <a:cubicBezTo>
                      <a:pt x="95782" y="31927"/>
                      <a:pt x="95782" y="44207"/>
                      <a:pt x="98238" y="56487"/>
                    </a:cubicBezTo>
                    <a:close/>
                  </a:path>
                </a:pathLst>
              </a:custGeom>
              <a:solidFill>
                <a:srgbClr val="FDE2C9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4" name="Freeform: Shape 4033">
                <a:extLst>
                  <a:ext uri="{FF2B5EF4-FFF2-40B4-BE49-F238E27FC236}">
                    <a16:creationId xmlns:a16="http://schemas.microsoft.com/office/drawing/2014/main" id="{1146AD6F-9DB9-4D54-AD0B-A2A4AB39852F}"/>
                  </a:ext>
                </a:extLst>
              </p:cNvPr>
              <p:cNvSpPr/>
              <p:nvPr/>
            </p:nvSpPr>
            <p:spPr>
              <a:xfrm>
                <a:off x="5488655" y="4802437"/>
                <a:ext cx="98237" cy="168100"/>
              </a:xfrm>
              <a:custGeom>
                <a:avLst/>
                <a:gdLst>
                  <a:gd name="connsiteX0" fmla="*/ 98238 w 98237"/>
                  <a:gd name="connsiteY0" fmla="*/ 56487 h 168100"/>
                  <a:gd name="connsiteX1" fmla="*/ 76134 w 98237"/>
                  <a:gd name="connsiteY1" fmla="*/ 100694 h 168100"/>
                  <a:gd name="connsiteX2" fmla="*/ 41751 w 98237"/>
                  <a:gd name="connsiteY2" fmla="*/ 144901 h 168100"/>
                  <a:gd name="connsiteX3" fmla="*/ 17192 w 98237"/>
                  <a:gd name="connsiteY3" fmla="*/ 167004 h 168100"/>
                  <a:gd name="connsiteX4" fmla="*/ 0 w 98237"/>
                  <a:gd name="connsiteY4" fmla="*/ 135077 h 168100"/>
                  <a:gd name="connsiteX5" fmla="*/ 0 w 98237"/>
                  <a:gd name="connsiteY5" fmla="*/ 120341 h 168100"/>
                  <a:gd name="connsiteX6" fmla="*/ 0 w 98237"/>
                  <a:gd name="connsiteY6" fmla="*/ 105606 h 168100"/>
                  <a:gd name="connsiteX7" fmla="*/ 0 w 98237"/>
                  <a:gd name="connsiteY7" fmla="*/ 98238 h 168100"/>
                  <a:gd name="connsiteX8" fmla="*/ 4912 w 98237"/>
                  <a:gd name="connsiteY8" fmla="*/ 88414 h 168100"/>
                  <a:gd name="connsiteX9" fmla="*/ 2456 w 98237"/>
                  <a:gd name="connsiteY9" fmla="*/ 44207 h 168100"/>
                  <a:gd name="connsiteX10" fmla="*/ 14736 w 98237"/>
                  <a:gd name="connsiteY10" fmla="*/ 12280 h 168100"/>
                  <a:gd name="connsiteX11" fmla="*/ 41751 w 98237"/>
                  <a:gd name="connsiteY11" fmla="*/ 4912 h 168100"/>
                  <a:gd name="connsiteX12" fmla="*/ 81046 w 98237"/>
                  <a:gd name="connsiteY12" fmla="*/ 0 h 168100"/>
                  <a:gd name="connsiteX13" fmla="*/ 95782 w 98237"/>
                  <a:gd name="connsiteY13" fmla="*/ 22104 h 168100"/>
                  <a:gd name="connsiteX14" fmla="*/ 98238 w 98237"/>
                  <a:gd name="connsiteY14" fmla="*/ 56487 h 16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8237" h="168100">
                    <a:moveTo>
                      <a:pt x="98238" y="56487"/>
                    </a:moveTo>
                    <a:cubicBezTo>
                      <a:pt x="98238" y="71222"/>
                      <a:pt x="81046" y="90870"/>
                      <a:pt x="76134" y="100694"/>
                    </a:cubicBezTo>
                    <a:cubicBezTo>
                      <a:pt x="66311" y="115429"/>
                      <a:pt x="54031" y="132621"/>
                      <a:pt x="41751" y="144901"/>
                    </a:cubicBezTo>
                    <a:cubicBezTo>
                      <a:pt x="34383" y="152269"/>
                      <a:pt x="27015" y="162092"/>
                      <a:pt x="17192" y="167004"/>
                    </a:cubicBezTo>
                    <a:cubicBezTo>
                      <a:pt x="0" y="174372"/>
                      <a:pt x="2456" y="142445"/>
                      <a:pt x="0" y="135077"/>
                    </a:cubicBezTo>
                    <a:cubicBezTo>
                      <a:pt x="0" y="130165"/>
                      <a:pt x="0" y="125253"/>
                      <a:pt x="0" y="120341"/>
                    </a:cubicBezTo>
                    <a:cubicBezTo>
                      <a:pt x="0" y="115429"/>
                      <a:pt x="0" y="110518"/>
                      <a:pt x="0" y="105606"/>
                    </a:cubicBezTo>
                    <a:cubicBezTo>
                      <a:pt x="0" y="103150"/>
                      <a:pt x="0" y="100694"/>
                      <a:pt x="0" y="98238"/>
                    </a:cubicBezTo>
                    <a:cubicBezTo>
                      <a:pt x="2456" y="95782"/>
                      <a:pt x="4912" y="90870"/>
                      <a:pt x="4912" y="88414"/>
                    </a:cubicBezTo>
                    <a:cubicBezTo>
                      <a:pt x="7368" y="73678"/>
                      <a:pt x="4912" y="58943"/>
                      <a:pt x="2456" y="44207"/>
                    </a:cubicBezTo>
                    <a:cubicBezTo>
                      <a:pt x="2456" y="34383"/>
                      <a:pt x="0" y="12280"/>
                      <a:pt x="14736" y="12280"/>
                    </a:cubicBezTo>
                    <a:cubicBezTo>
                      <a:pt x="24559" y="9824"/>
                      <a:pt x="39295" y="4912"/>
                      <a:pt x="41751" y="4912"/>
                    </a:cubicBezTo>
                    <a:cubicBezTo>
                      <a:pt x="56487" y="2456"/>
                      <a:pt x="68767" y="0"/>
                      <a:pt x="81046" y="0"/>
                    </a:cubicBezTo>
                    <a:cubicBezTo>
                      <a:pt x="93326" y="0"/>
                      <a:pt x="93326" y="12280"/>
                      <a:pt x="95782" y="22104"/>
                    </a:cubicBezTo>
                    <a:cubicBezTo>
                      <a:pt x="95782" y="31927"/>
                      <a:pt x="95782" y="44207"/>
                      <a:pt x="98238" y="56487"/>
                    </a:cubicBezTo>
                    <a:close/>
                  </a:path>
                </a:pathLst>
              </a:custGeom>
              <a:solidFill>
                <a:srgbClr val="FFD7B5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5" name="Freeform: Shape 4034">
                <a:extLst>
                  <a:ext uri="{FF2B5EF4-FFF2-40B4-BE49-F238E27FC236}">
                    <a16:creationId xmlns:a16="http://schemas.microsoft.com/office/drawing/2014/main" id="{F904AE1B-6A64-43D3-87BB-0F43179B0ED7}"/>
                  </a:ext>
                </a:extLst>
              </p:cNvPr>
              <p:cNvSpPr/>
              <p:nvPr/>
            </p:nvSpPr>
            <p:spPr>
              <a:xfrm>
                <a:off x="5488655" y="4802437"/>
                <a:ext cx="98237" cy="168100"/>
              </a:xfrm>
              <a:custGeom>
                <a:avLst/>
                <a:gdLst>
                  <a:gd name="connsiteX0" fmla="*/ 98238 w 98237"/>
                  <a:gd name="connsiteY0" fmla="*/ 56487 h 168100"/>
                  <a:gd name="connsiteX1" fmla="*/ 76134 w 98237"/>
                  <a:gd name="connsiteY1" fmla="*/ 100694 h 168100"/>
                  <a:gd name="connsiteX2" fmla="*/ 41751 w 98237"/>
                  <a:gd name="connsiteY2" fmla="*/ 144901 h 168100"/>
                  <a:gd name="connsiteX3" fmla="*/ 17192 w 98237"/>
                  <a:gd name="connsiteY3" fmla="*/ 167004 h 168100"/>
                  <a:gd name="connsiteX4" fmla="*/ 0 w 98237"/>
                  <a:gd name="connsiteY4" fmla="*/ 135077 h 168100"/>
                  <a:gd name="connsiteX5" fmla="*/ 0 w 98237"/>
                  <a:gd name="connsiteY5" fmla="*/ 120341 h 168100"/>
                  <a:gd name="connsiteX6" fmla="*/ 0 w 98237"/>
                  <a:gd name="connsiteY6" fmla="*/ 105606 h 168100"/>
                  <a:gd name="connsiteX7" fmla="*/ 0 w 98237"/>
                  <a:gd name="connsiteY7" fmla="*/ 98238 h 168100"/>
                  <a:gd name="connsiteX8" fmla="*/ 4912 w 98237"/>
                  <a:gd name="connsiteY8" fmla="*/ 88414 h 168100"/>
                  <a:gd name="connsiteX9" fmla="*/ 2456 w 98237"/>
                  <a:gd name="connsiteY9" fmla="*/ 44207 h 168100"/>
                  <a:gd name="connsiteX10" fmla="*/ 14736 w 98237"/>
                  <a:gd name="connsiteY10" fmla="*/ 12280 h 168100"/>
                  <a:gd name="connsiteX11" fmla="*/ 41751 w 98237"/>
                  <a:gd name="connsiteY11" fmla="*/ 4912 h 168100"/>
                  <a:gd name="connsiteX12" fmla="*/ 81046 w 98237"/>
                  <a:gd name="connsiteY12" fmla="*/ 0 h 168100"/>
                  <a:gd name="connsiteX13" fmla="*/ 95782 w 98237"/>
                  <a:gd name="connsiteY13" fmla="*/ 22104 h 168100"/>
                  <a:gd name="connsiteX14" fmla="*/ 98238 w 98237"/>
                  <a:gd name="connsiteY14" fmla="*/ 56487 h 16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8237" h="168100">
                    <a:moveTo>
                      <a:pt x="98238" y="56487"/>
                    </a:moveTo>
                    <a:cubicBezTo>
                      <a:pt x="98238" y="71222"/>
                      <a:pt x="81046" y="90870"/>
                      <a:pt x="76134" y="100694"/>
                    </a:cubicBezTo>
                    <a:cubicBezTo>
                      <a:pt x="66311" y="115429"/>
                      <a:pt x="54031" y="132621"/>
                      <a:pt x="41751" y="144901"/>
                    </a:cubicBezTo>
                    <a:cubicBezTo>
                      <a:pt x="34383" y="152269"/>
                      <a:pt x="27015" y="162092"/>
                      <a:pt x="17192" y="167004"/>
                    </a:cubicBezTo>
                    <a:cubicBezTo>
                      <a:pt x="0" y="174372"/>
                      <a:pt x="2456" y="142445"/>
                      <a:pt x="0" y="135077"/>
                    </a:cubicBezTo>
                    <a:cubicBezTo>
                      <a:pt x="0" y="130165"/>
                      <a:pt x="0" y="125253"/>
                      <a:pt x="0" y="120341"/>
                    </a:cubicBezTo>
                    <a:cubicBezTo>
                      <a:pt x="0" y="115429"/>
                      <a:pt x="0" y="110518"/>
                      <a:pt x="0" y="105606"/>
                    </a:cubicBezTo>
                    <a:cubicBezTo>
                      <a:pt x="0" y="103150"/>
                      <a:pt x="0" y="100694"/>
                      <a:pt x="0" y="98238"/>
                    </a:cubicBezTo>
                    <a:cubicBezTo>
                      <a:pt x="2456" y="95782"/>
                      <a:pt x="4912" y="90870"/>
                      <a:pt x="4912" y="88414"/>
                    </a:cubicBezTo>
                    <a:cubicBezTo>
                      <a:pt x="7368" y="73678"/>
                      <a:pt x="4912" y="58943"/>
                      <a:pt x="2456" y="44207"/>
                    </a:cubicBezTo>
                    <a:cubicBezTo>
                      <a:pt x="2456" y="34383"/>
                      <a:pt x="0" y="12280"/>
                      <a:pt x="14736" y="12280"/>
                    </a:cubicBezTo>
                    <a:cubicBezTo>
                      <a:pt x="24559" y="9824"/>
                      <a:pt x="39295" y="4912"/>
                      <a:pt x="41751" y="4912"/>
                    </a:cubicBezTo>
                    <a:cubicBezTo>
                      <a:pt x="56487" y="2456"/>
                      <a:pt x="68767" y="0"/>
                      <a:pt x="81046" y="0"/>
                    </a:cubicBezTo>
                    <a:cubicBezTo>
                      <a:pt x="93326" y="0"/>
                      <a:pt x="93326" y="12280"/>
                      <a:pt x="95782" y="22104"/>
                    </a:cubicBezTo>
                    <a:cubicBezTo>
                      <a:pt x="95782" y="31927"/>
                      <a:pt x="95782" y="44207"/>
                      <a:pt x="98238" y="56487"/>
                    </a:cubicBezTo>
                    <a:close/>
                  </a:path>
                </a:pathLst>
              </a:custGeom>
              <a:solidFill>
                <a:srgbClr val="FFE3CB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6" name="Freeform: Shape 4035">
                <a:extLst>
                  <a:ext uri="{FF2B5EF4-FFF2-40B4-BE49-F238E27FC236}">
                    <a16:creationId xmlns:a16="http://schemas.microsoft.com/office/drawing/2014/main" id="{895A5A8E-03C2-4FD9-9954-E5E38C1378AA}"/>
                  </a:ext>
                </a:extLst>
              </p:cNvPr>
              <p:cNvSpPr/>
              <p:nvPr/>
            </p:nvSpPr>
            <p:spPr>
              <a:xfrm>
                <a:off x="5486199" y="4802437"/>
                <a:ext cx="98237" cy="68766"/>
              </a:xfrm>
              <a:custGeom>
                <a:avLst/>
                <a:gdLst>
                  <a:gd name="connsiteX0" fmla="*/ 2456 w 98237"/>
                  <a:gd name="connsiteY0" fmla="*/ 61399 h 68766"/>
                  <a:gd name="connsiteX1" fmla="*/ 54031 w 98237"/>
                  <a:gd name="connsiteY1" fmla="*/ 68766 h 68766"/>
                  <a:gd name="connsiteX2" fmla="*/ 95782 w 98237"/>
                  <a:gd name="connsiteY2" fmla="*/ 68766 h 68766"/>
                  <a:gd name="connsiteX3" fmla="*/ 98238 w 98237"/>
                  <a:gd name="connsiteY3" fmla="*/ 58943 h 68766"/>
                  <a:gd name="connsiteX4" fmla="*/ 93326 w 98237"/>
                  <a:gd name="connsiteY4" fmla="*/ 22104 h 68766"/>
                  <a:gd name="connsiteX5" fmla="*/ 78590 w 98237"/>
                  <a:gd name="connsiteY5" fmla="*/ 0 h 68766"/>
                  <a:gd name="connsiteX6" fmla="*/ 39295 w 98237"/>
                  <a:gd name="connsiteY6" fmla="*/ 4912 h 68766"/>
                  <a:gd name="connsiteX7" fmla="*/ 12280 w 98237"/>
                  <a:gd name="connsiteY7" fmla="*/ 12280 h 68766"/>
                  <a:gd name="connsiteX8" fmla="*/ 0 w 98237"/>
                  <a:gd name="connsiteY8" fmla="*/ 44207 h 68766"/>
                  <a:gd name="connsiteX9" fmla="*/ 2456 w 98237"/>
                  <a:gd name="connsiteY9" fmla="*/ 61399 h 68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8237" h="68766">
                    <a:moveTo>
                      <a:pt x="2456" y="61399"/>
                    </a:moveTo>
                    <a:cubicBezTo>
                      <a:pt x="17192" y="68766"/>
                      <a:pt x="36839" y="68766"/>
                      <a:pt x="54031" y="68766"/>
                    </a:cubicBezTo>
                    <a:cubicBezTo>
                      <a:pt x="68766" y="68766"/>
                      <a:pt x="81046" y="68766"/>
                      <a:pt x="95782" y="68766"/>
                    </a:cubicBezTo>
                    <a:cubicBezTo>
                      <a:pt x="98238" y="66311"/>
                      <a:pt x="98238" y="61399"/>
                      <a:pt x="98238" y="58943"/>
                    </a:cubicBezTo>
                    <a:cubicBezTo>
                      <a:pt x="98238" y="46663"/>
                      <a:pt x="95782" y="34383"/>
                      <a:pt x="93326" y="22104"/>
                    </a:cubicBezTo>
                    <a:cubicBezTo>
                      <a:pt x="90870" y="12280"/>
                      <a:pt x="90870" y="0"/>
                      <a:pt x="78590" y="0"/>
                    </a:cubicBezTo>
                    <a:cubicBezTo>
                      <a:pt x="63855" y="0"/>
                      <a:pt x="51575" y="2456"/>
                      <a:pt x="39295" y="4912"/>
                    </a:cubicBezTo>
                    <a:cubicBezTo>
                      <a:pt x="36839" y="4912"/>
                      <a:pt x="22104" y="9824"/>
                      <a:pt x="12280" y="12280"/>
                    </a:cubicBezTo>
                    <a:cubicBezTo>
                      <a:pt x="0" y="12280"/>
                      <a:pt x="0" y="31927"/>
                      <a:pt x="0" y="44207"/>
                    </a:cubicBezTo>
                    <a:cubicBezTo>
                      <a:pt x="2456" y="46663"/>
                      <a:pt x="2456" y="54031"/>
                      <a:pt x="2456" y="61399"/>
                    </a:cubicBezTo>
                    <a:close/>
                  </a:path>
                </a:pathLst>
              </a:custGeom>
              <a:solidFill>
                <a:srgbClr val="F6D1B4">
                  <a:alpha val="8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992" name="Freeform: Shape 3991">
              <a:extLst>
                <a:ext uri="{FF2B5EF4-FFF2-40B4-BE49-F238E27FC236}">
                  <a16:creationId xmlns:a16="http://schemas.microsoft.com/office/drawing/2014/main" id="{0717A04C-6520-49CD-8E5A-67398549FDE0}"/>
                </a:ext>
              </a:extLst>
            </p:cNvPr>
            <p:cNvSpPr/>
            <p:nvPr/>
          </p:nvSpPr>
          <p:spPr>
            <a:xfrm>
              <a:off x="14990871" y="5994256"/>
              <a:ext cx="536162" cy="596794"/>
            </a:xfrm>
            <a:custGeom>
              <a:avLst/>
              <a:gdLst>
                <a:gd name="connsiteX0" fmla="*/ 533590 w 536162"/>
                <a:gd name="connsiteY0" fmla="*/ 275066 h 596794"/>
                <a:gd name="connsiteX1" fmla="*/ 521310 w 536162"/>
                <a:gd name="connsiteY1" fmla="*/ 260330 h 596794"/>
                <a:gd name="connsiteX2" fmla="*/ 494295 w 536162"/>
                <a:gd name="connsiteY2" fmla="*/ 218579 h 596794"/>
                <a:gd name="connsiteX3" fmla="*/ 442720 w 536162"/>
                <a:gd name="connsiteY3" fmla="*/ 130165 h 596794"/>
                <a:gd name="connsiteX4" fmla="*/ 386233 w 536162"/>
                <a:gd name="connsiteY4" fmla="*/ 90870 h 596794"/>
                <a:gd name="connsiteX5" fmla="*/ 327290 w 536162"/>
                <a:gd name="connsiteY5" fmla="*/ 68766 h 596794"/>
                <a:gd name="connsiteX6" fmla="*/ 319922 w 536162"/>
                <a:gd name="connsiteY6" fmla="*/ 61399 h 596794"/>
                <a:gd name="connsiteX7" fmla="*/ 317467 w 536162"/>
                <a:gd name="connsiteY7" fmla="*/ 56487 h 596794"/>
                <a:gd name="connsiteX8" fmla="*/ 315011 w 536162"/>
                <a:gd name="connsiteY8" fmla="*/ 51575 h 596794"/>
                <a:gd name="connsiteX9" fmla="*/ 312555 w 536162"/>
                <a:gd name="connsiteY9" fmla="*/ 46663 h 596794"/>
                <a:gd name="connsiteX10" fmla="*/ 265892 w 536162"/>
                <a:gd name="connsiteY10" fmla="*/ 0 h 596794"/>
                <a:gd name="connsiteX11" fmla="*/ 253612 w 536162"/>
                <a:gd name="connsiteY11" fmla="*/ 2456 h 596794"/>
                <a:gd name="connsiteX12" fmla="*/ 253612 w 536162"/>
                <a:gd name="connsiteY12" fmla="*/ 2456 h 596794"/>
                <a:gd name="connsiteX13" fmla="*/ 248700 w 536162"/>
                <a:gd name="connsiteY13" fmla="*/ 4912 h 596794"/>
                <a:gd name="connsiteX14" fmla="*/ 248700 w 536162"/>
                <a:gd name="connsiteY14" fmla="*/ 4912 h 596794"/>
                <a:gd name="connsiteX15" fmla="*/ 233964 w 536162"/>
                <a:gd name="connsiteY15" fmla="*/ 17192 h 596794"/>
                <a:gd name="connsiteX16" fmla="*/ 221685 w 536162"/>
                <a:gd name="connsiteY16" fmla="*/ 31927 h 596794"/>
                <a:gd name="connsiteX17" fmla="*/ 192213 w 536162"/>
                <a:gd name="connsiteY17" fmla="*/ 68766 h 596794"/>
                <a:gd name="connsiteX18" fmla="*/ 172566 w 536162"/>
                <a:gd name="connsiteY18" fmla="*/ 95782 h 596794"/>
                <a:gd name="connsiteX19" fmla="*/ 157830 w 536162"/>
                <a:gd name="connsiteY19" fmla="*/ 110518 h 596794"/>
                <a:gd name="connsiteX20" fmla="*/ 157830 w 536162"/>
                <a:gd name="connsiteY20" fmla="*/ 110518 h 596794"/>
                <a:gd name="connsiteX21" fmla="*/ 157830 w 536162"/>
                <a:gd name="connsiteY21" fmla="*/ 110518 h 596794"/>
                <a:gd name="connsiteX22" fmla="*/ 155374 w 536162"/>
                <a:gd name="connsiteY22" fmla="*/ 108062 h 596794"/>
                <a:gd name="connsiteX23" fmla="*/ 152918 w 536162"/>
                <a:gd name="connsiteY23" fmla="*/ 90870 h 596794"/>
                <a:gd name="connsiteX24" fmla="*/ 152918 w 536162"/>
                <a:gd name="connsiteY24" fmla="*/ 88414 h 596794"/>
                <a:gd name="connsiteX25" fmla="*/ 152918 w 536162"/>
                <a:gd name="connsiteY25" fmla="*/ 85958 h 596794"/>
                <a:gd name="connsiteX26" fmla="*/ 152918 w 536162"/>
                <a:gd name="connsiteY26" fmla="*/ 76134 h 596794"/>
                <a:gd name="connsiteX27" fmla="*/ 150462 w 536162"/>
                <a:gd name="connsiteY27" fmla="*/ 61399 h 596794"/>
                <a:gd name="connsiteX28" fmla="*/ 143094 w 536162"/>
                <a:gd name="connsiteY28" fmla="*/ 24559 h 596794"/>
                <a:gd name="connsiteX29" fmla="*/ 138182 w 536162"/>
                <a:gd name="connsiteY29" fmla="*/ 24559 h 596794"/>
                <a:gd name="connsiteX30" fmla="*/ 138182 w 536162"/>
                <a:gd name="connsiteY30" fmla="*/ 24559 h 596794"/>
                <a:gd name="connsiteX31" fmla="*/ 128359 w 536162"/>
                <a:gd name="connsiteY31" fmla="*/ 29471 h 596794"/>
                <a:gd name="connsiteX32" fmla="*/ 125903 w 536162"/>
                <a:gd name="connsiteY32" fmla="*/ 31927 h 596794"/>
                <a:gd name="connsiteX33" fmla="*/ 125903 w 536162"/>
                <a:gd name="connsiteY33" fmla="*/ 31927 h 596794"/>
                <a:gd name="connsiteX34" fmla="*/ 111167 w 536162"/>
                <a:gd name="connsiteY34" fmla="*/ 49119 h 596794"/>
                <a:gd name="connsiteX35" fmla="*/ 89064 w 536162"/>
                <a:gd name="connsiteY35" fmla="*/ 76134 h 596794"/>
                <a:gd name="connsiteX36" fmla="*/ 89064 w 536162"/>
                <a:gd name="connsiteY36" fmla="*/ 81046 h 596794"/>
                <a:gd name="connsiteX37" fmla="*/ 89064 w 536162"/>
                <a:gd name="connsiteY37" fmla="*/ 83502 h 596794"/>
                <a:gd name="connsiteX38" fmla="*/ 84152 w 536162"/>
                <a:gd name="connsiteY38" fmla="*/ 88414 h 596794"/>
                <a:gd name="connsiteX39" fmla="*/ 62048 w 536162"/>
                <a:gd name="connsiteY39" fmla="*/ 103150 h 596794"/>
                <a:gd name="connsiteX40" fmla="*/ 59592 w 536162"/>
                <a:gd name="connsiteY40" fmla="*/ 108062 h 596794"/>
                <a:gd name="connsiteX41" fmla="*/ 86608 w 536162"/>
                <a:gd name="connsiteY41" fmla="*/ 88414 h 596794"/>
                <a:gd name="connsiteX42" fmla="*/ 89064 w 536162"/>
                <a:gd name="connsiteY42" fmla="*/ 85958 h 596794"/>
                <a:gd name="connsiteX43" fmla="*/ 96431 w 536162"/>
                <a:gd name="connsiteY43" fmla="*/ 132621 h 596794"/>
                <a:gd name="connsiteX44" fmla="*/ 98887 w 536162"/>
                <a:gd name="connsiteY44" fmla="*/ 149813 h 596794"/>
                <a:gd name="connsiteX45" fmla="*/ 111167 w 536162"/>
                <a:gd name="connsiteY45" fmla="*/ 179284 h 596794"/>
                <a:gd name="connsiteX46" fmla="*/ 125903 w 536162"/>
                <a:gd name="connsiteY46" fmla="*/ 159636 h 596794"/>
                <a:gd name="connsiteX47" fmla="*/ 133271 w 536162"/>
                <a:gd name="connsiteY47" fmla="*/ 149813 h 596794"/>
                <a:gd name="connsiteX48" fmla="*/ 133271 w 536162"/>
                <a:gd name="connsiteY48" fmla="*/ 149813 h 596794"/>
                <a:gd name="connsiteX49" fmla="*/ 148006 w 536162"/>
                <a:gd name="connsiteY49" fmla="*/ 132621 h 596794"/>
                <a:gd name="connsiteX50" fmla="*/ 160286 w 536162"/>
                <a:gd name="connsiteY50" fmla="*/ 117885 h 596794"/>
                <a:gd name="connsiteX51" fmla="*/ 160286 w 536162"/>
                <a:gd name="connsiteY51" fmla="*/ 117885 h 596794"/>
                <a:gd name="connsiteX52" fmla="*/ 160286 w 536162"/>
                <a:gd name="connsiteY52" fmla="*/ 117885 h 596794"/>
                <a:gd name="connsiteX53" fmla="*/ 160286 w 536162"/>
                <a:gd name="connsiteY53" fmla="*/ 117885 h 596794"/>
                <a:gd name="connsiteX54" fmla="*/ 162742 w 536162"/>
                <a:gd name="connsiteY54" fmla="*/ 117885 h 596794"/>
                <a:gd name="connsiteX55" fmla="*/ 175022 w 536162"/>
                <a:gd name="connsiteY55" fmla="*/ 127709 h 596794"/>
                <a:gd name="connsiteX56" fmla="*/ 194669 w 536162"/>
                <a:gd name="connsiteY56" fmla="*/ 144901 h 596794"/>
                <a:gd name="connsiteX57" fmla="*/ 231508 w 536162"/>
                <a:gd name="connsiteY57" fmla="*/ 174372 h 596794"/>
                <a:gd name="connsiteX58" fmla="*/ 233964 w 536162"/>
                <a:gd name="connsiteY58" fmla="*/ 176828 h 596794"/>
                <a:gd name="connsiteX59" fmla="*/ 258524 w 536162"/>
                <a:gd name="connsiteY59" fmla="*/ 149813 h 596794"/>
                <a:gd name="connsiteX60" fmla="*/ 263436 w 536162"/>
                <a:gd name="connsiteY60" fmla="*/ 142445 h 596794"/>
                <a:gd name="connsiteX61" fmla="*/ 285539 w 536162"/>
                <a:gd name="connsiteY61" fmla="*/ 105606 h 596794"/>
                <a:gd name="connsiteX62" fmla="*/ 315011 w 536162"/>
                <a:gd name="connsiteY62" fmla="*/ 63855 h 596794"/>
                <a:gd name="connsiteX63" fmla="*/ 317467 w 536162"/>
                <a:gd name="connsiteY63" fmla="*/ 63855 h 596794"/>
                <a:gd name="connsiteX64" fmla="*/ 319922 w 536162"/>
                <a:gd name="connsiteY64" fmla="*/ 66311 h 596794"/>
                <a:gd name="connsiteX65" fmla="*/ 359218 w 536162"/>
                <a:gd name="connsiteY65" fmla="*/ 81046 h 596794"/>
                <a:gd name="connsiteX66" fmla="*/ 408337 w 536162"/>
                <a:gd name="connsiteY66" fmla="*/ 98238 h 596794"/>
                <a:gd name="connsiteX67" fmla="*/ 427984 w 536162"/>
                <a:gd name="connsiteY67" fmla="*/ 112973 h 596794"/>
                <a:gd name="connsiteX68" fmla="*/ 440264 w 536162"/>
                <a:gd name="connsiteY68" fmla="*/ 127709 h 596794"/>
                <a:gd name="connsiteX69" fmla="*/ 484471 w 536162"/>
                <a:gd name="connsiteY69" fmla="*/ 201388 h 596794"/>
                <a:gd name="connsiteX70" fmla="*/ 516398 w 536162"/>
                <a:gd name="connsiteY70" fmla="*/ 250506 h 596794"/>
                <a:gd name="connsiteX71" fmla="*/ 531134 w 536162"/>
                <a:gd name="connsiteY71" fmla="*/ 287346 h 596794"/>
                <a:gd name="connsiteX72" fmla="*/ 513942 w 536162"/>
                <a:gd name="connsiteY72" fmla="*/ 306993 h 596794"/>
                <a:gd name="connsiteX73" fmla="*/ 499207 w 536162"/>
                <a:gd name="connsiteY73" fmla="*/ 319273 h 596794"/>
                <a:gd name="connsiteX74" fmla="*/ 452544 w 536162"/>
                <a:gd name="connsiteY74" fmla="*/ 338920 h 596794"/>
                <a:gd name="connsiteX75" fmla="*/ 413248 w 536162"/>
                <a:gd name="connsiteY75" fmla="*/ 331553 h 596794"/>
                <a:gd name="connsiteX76" fmla="*/ 408337 w 536162"/>
                <a:gd name="connsiteY76" fmla="*/ 319273 h 596794"/>
                <a:gd name="connsiteX77" fmla="*/ 403425 w 536162"/>
                <a:gd name="connsiteY77" fmla="*/ 289802 h 596794"/>
                <a:gd name="connsiteX78" fmla="*/ 396057 w 536162"/>
                <a:gd name="connsiteY78" fmla="*/ 267698 h 596794"/>
                <a:gd name="connsiteX79" fmla="*/ 396057 w 536162"/>
                <a:gd name="connsiteY79" fmla="*/ 267698 h 596794"/>
                <a:gd name="connsiteX80" fmla="*/ 396057 w 536162"/>
                <a:gd name="connsiteY80" fmla="*/ 267698 h 596794"/>
                <a:gd name="connsiteX81" fmla="*/ 393601 w 536162"/>
                <a:gd name="connsiteY81" fmla="*/ 262786 h 596794"/>
                <a:gd name="connsiteX82" fmla="*/ 383777 w 536162"/>
                <a:gd name="connsiteY82" fmla="*/ 230859 h 596794"/>
                <a:gd name="connsiteX83" fmla="*/ 373953 w 536162"/>
                <a:gd name="connsiteY83" fmla="*/ 167004 h 596794"/>
                <a:gd name="connsiteX84" fmla="*/ 373953 w 536162"/>
                <a:gd name="connsiteY84" fmla="*/ 167004 h 596794"/>
                <a:gd name="connsiteX85" fmla="*/ 373953 w 536162"/>
                <a:gd name="connsiteY85" fmla="*/ 196476 h 596794"/>
                <a:gd name="connsiteX86" fmla="*/ 356762 w 536162"/>
                <a:gd name="connsiteY86" fmla="*/ 162092 h 596794"/>
                <a:gd name="connsiteX87" fmla="*/ 364130 w 536162"/>
                <a:gd name="connsiteY87" fmla="*/ 179284 h 596794"/>
                <a:gd name="connsiteX88" fmla="*/ 364130 w 536162"/>
                <a:gd name="connsiteY88" fmla="*/ 179284 h 596794"/>
                <a:gd name="connsiteX89" fmla="*/ 373953 w 536162"/>
                <a:gd name="connsiteY89" fmla="*/ 213667 h 596794"/>
                <a:gd name="connsiteX90" fmla="*/ 373953 w 536162"/>
                <a:gd name="connsiteY90" fmla="*/ 213667 h 596794"/>
                <a:gd name="connsiteX91" fmla="*/ 373953 w 536162"/>
                <a:gd name="connsiteY91" fmla="*/ 213667 h 596794"/>
                <a:gd name="connsiteX92" fmla="*/ 376409 w 536162"/>
                <a:gd name="connsiteY92" fmla="*/ 225947 h 596794"/>
                <a:gd name="connsiteX93" fmla="*/ 388689 w 536162"/>
                <a:gd name="connsiteY93" fmla="*/ 260330 h 596794"/>
                <a:gd name="connsiteX94" fmla="*/ 391145 w 536162"/>
                <a:gd name="connsiteY94" fmla="*/ 270154 h 596794"/>
                <a:gd name="connsiteX95" fmla="*/ 396057 w 536162"/>
                <a:gd name="connsiteY95" fmla="*/ 282434 h 596794"/>
                <a:gd name="connsiteX96" fmla="*/ 405881 w 536162"/>
                <a:gd name="connsiteY96" fmla="*/ 422423 h 596794"/>
                <a:gd name="connsiteX97" fmla="*/ 430440 w 536162"/>
                <a:gd name="connsiteY97" fmla="*/ 493645 h 596794"/>
                <a:gd name="connsiteX98" fmla="*/ 361674 w 536162"/>
                <a:gd name="connsiteY98" fmla="*/ 559956 h 596794"/>
                <a:gd name="connsiteX99" fmla="*/ 373953 w 536162"/>
                <a:gd name="connsiteY99" fmla="*/ 552588 h 596794"/>
                <a:gd name="connsiteX100" fmla="*/ 376409 w 536162"/>
                <a:gd name="connsiteY100" fmla="*/ 550132 h 596794"/>
                <a:gd name="connsiteX101" fmla="*/ 344482 w 536162"/>
                <a:gd name="connsiteY101" fmla="*/ 562412 h 596794"/>
                <a:gd name="connsiteX102" fmla="*/ 224141 w 536162"/>
                <a:gd name="connsiteY102" fmla="*/ 594339 h 596794"/>
                <a:gd name="connsiteX103" fmla="*/ 143094 w 536162"/>
                <a:gd name="connsiteY103" fmla="*/ 586971 h 596794"/>
                <a:gd name="connsiteX104" fmla="*/ 143094 w 536162"/>
                <a:gd name="connsiteY104" fmla="*/ 586971 h 596794"/>
                <a:gd name="connsiteX105" fmla="*/ 140638 w 536162"/>
                <a:gd name="connsiteY105" fmla="*/ 586971 h 596794"/>
                <a:gd name="connsiteX106" fmla="*/ 79240 w 536162"/>
                <a:gd name="connsiteY106" fmla="*/ 567323 h 596794"/>
                <a:gd name="connsiteX107" fmla="*/ 79240 w 536162"/>
                <a:gd name="connsiteY107" fmla="*/ 567323 h 596794"/>
                <a:gd name="connsiteX108" fmla="*/ 106255 w 536162"/>
                <a:gd name="connsiteY108" fmla="*/ 584515 h 596794"/>
                <a:gd name="connsiteX109" fmla="*/ 74328 w 536162"/>
                <a:gd name="connsiteY109" fmla="*/ 579603 h 596794"/>
                <a:gd name="connsiteX110" fmla="*/ 62048 w 536162"/>
                <a:gd name="connsiteY110" fmla="*/ 577147 h 596794"/>
                <a:gd name="connsiteX111" fmla="*/ 10473 w 536162"/>
                <a:gd name="connsiteY111" fmla="*/ 550132 h 596794"/>
                <a:gd name="connsiteX112" fmla="*/ 10473 w 536162"/>
                <a:gd name="connsiteY112" fmla="*/ 483821 h 596794"/>
                <a:gd name="connsiteX113" fmla="*/ 22753 w 536162"/>
                <a:gd name="connsiteY113" fmla="*/ 392951 h 596794"/>
                <a:gd name="connsiteX114" fmla="*/ 52224 w 536162"/>
                <a:gd name="connsiteY114" fmla="*/ 255418 h 596794"/>
                <a:gd name="connsiteX115" fmla="*/ 66960 w 536162"/>
                <a:gd name="connsiteY115" fmla="*/ 191564 h 596794"/>
                <a:gd name="connsiteX116" fmla="*/ 69416 w 536162"/>
                <a:gd name="connsiteY116" fmla="*/ 152269 h 596794"/>
                <a:gd name="connsiteX117" fmla="*/ 69416 w 536162"/>
                <a:gd name="connsiteY117" fmla="*/ 152269 h 596794"/>
                <a:gd name="connsiteX118" fmla="*/ 59592 w 536162"/>
                <a:gd name="connsiteY118" fmla="*/ 201388 h 596794"/>
                <a:gd name="connsiteX119" fmla="*/ 49768 w 536162"/>
                <a:gd name="connsiteY119" fmla="*/ 142445 h 596794"/>
                <a:gd name="connsiteX120" fmla="*/ 49768 w 536162"/>
                <a:gd name="connsiteY120" fmla="*/ 142445 h 596794"/>
                <a:gd name="connsiteX121" fmla="*/ 49768 w 536162"/>
                <a:gd name="connsiteY121" fmla="*/ 142445 h 596794"/>
                <a:gd name="connsiteX122" fmla="*/ 54680 w 536162"/>
                <a:gd name="connsiteY122" fmla="*/ 213667 h 596794"/>
                <a:gd name="connsiteX123" fmla="*/ 52224 w 536162"/>
                <a:gd name="connsiteY123" fmla="*/ 218579 h 596794"/>
                <a:gd name="connsiteX124" fmla="*/ 32577 w 536162"/>
                <a:gd name="connsiteY124" fmla="*/ 302081 h 596794"/>
                <a:gd name="connsiteX125" fmla="*/ 27665 w 536162"/>
                <a:gd name="connsiteY125" fmla="*/ 324185 h 596794"/>
                <a:gd name="connsiteX126" fmla="*/ 25209 w 536162"/>
                <a:gd name="connsiteY126" fmla="*/ 324185 h 596794"/>
                <a:gd name="connsiteX127" fmla="*/ 22753 w 536162"/>
                <a:gd name="connsiteY127" fmla="*/ 324185 h 596794"/>
                <a:gd name="connsiteX128" fmla="*/ 10473 w 536162"/>
                <a:gd name="connsiteY128" fmla="*/ 316817 h 596794"/>
                <a:gd name="connsiteX129" fmla="*/ 10473 w 536162"/>
                <a:gd name="connsiteY129" fmla="*/ 321729 h 596794"/>
                <a:gd name="connsiteX130" fmla="*/ 17841 w 536162"/>
                <a:gd name="connsiteY130" fmla="*/ 326641 h 596794"/>
                <a:gd name="connsiteX131" fmla="*/ 25209 w 536162"/>
                <a:gd name="connsiteY131" fmla="*/ 331553 h 596794"/>
                <a:gd name="connsiteX132" fmla="*/ 5561 w 536162"/>
                <a:gd name="connsiteY132" fmla="*/ 446982 h 596794"/>
                <a:gd name="connsiteX133" fmla="*/ 650 w 536162"/>
                <a:gd name="connsiteY133" fmla="*/ 515749 h 596794"/>
                <a:gd name="connsiteX134" fmla="*/ 12929 w 536162"/>
                <a:gd name="connsiteY134" fmla="*/ 559956 h 596794"/>
                <a:gd name="connsiteX135" fmla="*/ 116079 w 536162"/>
                <a:gd name="connsiteY135" fmla="*/ 582059 h 596794"/>
                <a:gd name="connsiteX136" fmla="*/ 221685 w 536162"/>
                <a:gd name="connsiteY136" fmla="*/ 596795 h 596794"/>
                <a:gd name="connsiteX137" fmla="*/ 354306 w 536162"/>
                <a:gd name="connsiteY137" fmla="*/ 557500 h 596794"/>
                <a:gd name="connsiteX138" fmla="*/ 354306 w 536162"/>
                <a:gd name="connsiteY138" fmla="*/ 557500 h 596794"/>
                <a:gd name="connsiteX139" fmla="*/ 423072 w 536162"/>
                <a:gd name="connsiteY139" fmla="*/ 532940 h 596794"/>
                <a:gd name="connsiteX140" fmla="*/ 435352 w 536162"/>
                <a:gd name="connsiteY140" fmla="*/ 476453 h 596794"/>
                <a:gd name="connsiteX141" fmla="*/ 405881 w 536162"/>
                <a:gd name="connsiteY141" fmla="*/ 361024 h 596794"/>
                <a:gd name="connsiteX142" fmla="*/ 398513 w 536162"/>
                <a:gd name="connsiteY142" fmla="*/ 282434 h 596794"/>
                <a:gd name="connsiteX143" fmla="*/ 403425 w 536162"/>
                <a:gd name="connsiteY143" fmla="*/ 302081 h 596794"/>
                <a:gd name="connsiteX144" fmla="*/ 403425 w 536162"/>
                <a:gd name="connsiteY144" fmla="*/ 314361 h 596794"/>
                <a:gd name="connsiteX145" fmla="*/ 410793 w 536162"/>
                <a:gd name="connsiteY145" fmla="*/ 329097 h 596794"/>
                <a:gd name="connsiteX146" fmla="*/ 415704 w 536162"/>
                <a:gd name="connsiteY146" fmla="*/ 331553 h 596794"/>
                <a:gd name="connsiteX147" fmla="*/ 457455 w 536162"/>
                <a:gd name="connsiteY147" fmla="*/ 334009 h 596794"/>
                <a:gd name="connsiteX148" fmla="*/ 457455 w 536162"/>
                <a:gd name="connsiteY148" fmla="*/ 334009 h 596794"/>
                <a:gd name="connsiteX149" fmla="*/ 457455 w 536162"/>
                <a:gd name="connsiteY149" fmla="*/ 334009 h 596794"/>
                <a:gd name="connsiteX150" fmla="*/ 459911 w 536162"/>
                <a:gd name="connsiteY150" fmla="*/ 334009 h 596794"/>
                <a:gd name="connsiteX151" fmla="*/ 459911 w 536162"/>
                <a:gd name="connsiteY151" fmla="*/ 334009 h 596794"/>
                <a:gd name="connsiteX152" fmla="*/ 521310 w 536162"/>
                <a:gd name="connsiteY152" fmla="*/ 299625 h 596794"/>
                <a:gd name="connsiteX153" fmla="*/ 533590 w 536162"/>
                <a:gd name="connsiteY153" fmla="*/ 275066 h 596794"/>
                <a:gd name="connsiteX154" fmla="*/ 157830 w 536162"/>
                <a:gd name="connsiteY154" fmla="*/ 122797 h 596794"/>
                <a:gd name="connsiteX155" fmla="*/ 150462 w 536162"/>
                <a:gd name="connsiteY155" fmla="*/ 127709 h 596794"/>
                <a:gd name="connsiteX156" fmla="*/ 138182 w 536162"/>
                <a:gd name="connsiteY156" fmla="*/ 142445 h 596794"/>
                <a:gd name="connsiteX157" fmla="*/ 140638 w 536162"/>
                <a:gd name="connsiteY157" fmla="*/ 137533 h 596794"/>
                <a:gd name="connsiteX158" fmla="*/ 135727 w 536162"/>
                <a:gd name="connsiteY158" fmla="*/ 144901 h 596794"/>
                <a:gd name="connsiteX159" fmla="*/ 116079 w 536162"/>
                <a:gd name="connsiteY159" fmla="*/ 171916 h 596794"/>
                <a:gd name="connsiteX160" fmla="*/ 116079 w 536162"/>
                <a:gd name="connsiteY160" fmla="*/ 171916 h 596794"/>
                <a:gd name="connsiteX161" fmla="*/ 116079 w 536162"/>
                <a:gd name="connsiteY161" fmla="*/ 171916 h 596794"/>
                <a:gd name="connsiteX162" fmla="*/ 116079 w 536162"/>
                <a:gd name="connsiteY162" fmla="*/ 171916 h 596794"/>
                <a:gd name="connsiteX163" fmla="*/ 113623 w 536162"/>
                <a:gd name="connsiteY163" fmla="*/ 171916 h 596794"/>
                <a:gd name="connsiteX164" fmla="*/ 113623 w 536162"/>
                <a:gd name="connsiteY164" fmla="*/ 167004 h 596794"/>
                <a:gd name="connsiteX165" fmla="*/ 106255 w 536162"/>
                <a:gd name="connsiteY165" fmla="*/ 147357 h 596794"/>
                <a:gd name="connsiteX166" fmla="*/ 98887 w 536162"/>
                <a:gd name="connsiteY166" fmla="*/ 100694 h 596794"/>
                <a:gd name="connsiteX167" fmla="*/ 138182 w 536162"/>
                <a:gd name="connsiteY167" fmla="*/ 39295 h 596794"/>
                <a:gd name="connsiteX168" fmla="*/ 143094 w 536162"/>
                <a:gd name="connsiteY168" fmla="*/ 34383 h 596794"/>
                <a:gd name="connsiteX169" fmla="*/ 145550 w 536162"/>
                <a:gd name="connsiteY169" fmla="*/ 34383 h 596794"/>
                <a:gd name="connsiteX170" fmla="*/ 152918 w 536162"/>
                <a:gd name="connsiteY170" fmla="*/ 71222 h 596794"/>
                <a:gd name="connsiteX171" fmla="*/ 160286 w 536162"/>
                <a:gd name="connsiteY171" fmla="*/ 112973 h 596794"/>
                <a:gd name="connsiteX172" fmla="*/ 160286 w 536162"/>
                <a:gd name="connsiteY172" fmla="*/ 112973 h 596794"/>
                <a:gd name="connsiteX173" fmla="*/ 162742 w 536162"/>
                <a:gd name="connsiteY173" fmla="*/ 115429 h 596794"/>
                <a:gd name="connsiteX174" fmla="*/ 157830 w 536162"/>
                <a:gd name="connsiteY174" fmla="*/ 122797 h 596794"/>
                <a:gd name="connsiteX175" fmla="*/ 305187 w 536162"/>
                <a:gd name="connsiteY175" fmla="*/ 76134 h 596794"/>
                <a:gd name="connsiteX176" fmla="*/ 297819 w 536162"/>
                <a:gd name="connsiteY176" fmla="*/ 88414 h 596794"/>
                <a:gd name="connsiteX177" fmla="*/ 287995 w 536162"/>
                <a:gd name="connsiteY177" fmla="*/ 103150 h 596794"/>
                <a:gd name="connsiteX178" fmla="*/ 256068 w 536162"/>
                <a:gd name="connsiteY178" fmla="*/ 149813 h 596794"/>
                <a:gd name="connsiteX179" fmla="*/ 233964 w 536162"/>
                <a:gd name="connsiteY179" fmla="*/ 179284 h 596794"/>
                <a:gd name="connsiteX180" fmla="*/ 233964 w 536162"/>
                <a:gd name="connsiteY180" fmla="*/ 179284 h 596794"/>
                <a:gd name="connsiteX181" fmla="*/ 233964 w 536162"/>
                <a:gd name="connsiteY181" fmla="*/ 179284 h 596794"/>
                <a:gd name="connsiteX182" fmla="*/ 233964 w 536162"/>
                <a:gd name="connsiteY182" fmla="*/ 179284 h 596794"/>
                <a:gd name="connsiteX183" fmla="*/ 231508 w 536162"/>
                <a:gd name="connsiteY183" fmla="*/ 179284 h 596794"/>
                <a:gd name="connsiteX184" fmla="*/ 202037 w 536162"/>
                <a:gd name="connsiteY184" fmla="*/ 154725 h 596794"/>
                <a:gd name="connsiteX185" fmla="*/ 167654 w 536162"/>
                <a:gd name="connsiteY185" fmla="*/ 125253 h 596794"/>
                <a:gd name="connsiteX186" fmla="*/ 167654 w 536162"/>
                <a:gd name="connsiteY186" fmla="*/ 120341 h 596794"/>
                <a:gd name="connsiteX187" fmla="*/ 179934 w 536162"/>
                <a:gd name="connsiteY187" fmla="*/ 103150 h 596794"/>
                <a:gd name="connsiteX188" fmla="*/ 199581 w 536162"/>
                <a:gd name="connsiteY188" fmla="*/ 81046 h 596794"/>
                <a:gd name="connsiteX189" fmla="*/ 229052 w 536162"/>
                <a:gd name="connsiteY189" fmla="*/ 39295 h 596794"/>
                <a:gd name="connsiteX190" fmla="*/ 265892 w 536162"/>
                <a:gd name="connsiteY190" fmla="*/ 9824 h 596794"/>
                <a:gd name="connsiteX191" fmla="*/ 287995 w 536162"/>
                <a:gd name="connsiteY191" fmla="*/ 24559 h 596794"/>
                <a:gd name="connsiteX192" fmla="*/ 310099 w 536162"/>
                <a:gd name="connsiteY192" fmla="*/ 49119 h 596794"/>
                <a:gd name="connsiteX193" fmla="*/ 305187 w 536162"/>
                <a:gd name="connsiteY193" fmla="*/ 76134 h 596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536162" h="596794">
                  <a:moveTo>
                    <a:pt x="533590" y="275066"/>
                  </a:moveTo>
                  <a:cubicBezTo>
                    <a:pt x="531134" y="270154"/>
                    <a:pt x="528678" y="265242"/>
                    <a:pt x="521310" y="260330"/>
                  </a:cubicBezTo>
                  <a:cubicBezTo>
                    <a:pt x="511486" y="245595"/>
                    <a:pt x="501663" y="233315"/>
                    <a:pt x="494295" y="218579"/>
                  </a:cubicBezTo>
                  <a:cubicBezTo>
                    <a:pt x="477103" y="189108"/>
                    <a:pt x="459911" y="159636"/>
                    <a:pt x="442720" y="130165"/>
                  </a:cubicBezTo>
                  <a:cubicBezTo>
                    <a:pt x="430440" y="108062"/>
                    <a:pt x="410793" y="100694"/>
                    <a:pt x="386233" y="90870"/>
                  </a:cubicBezTo>
                  <a:cubicBezTo>
                    <a:pt x="381321" y="88414"/>
                    <a:pt x="346938" y="76134"/>
                    <a:pt x="327290" y="68766"/>
                  </a:cubicBezTo>
                  <a:cubicBezTo>
                    <a:pt x="324834" y="66311"/>
                    <a:pt x="322378" y="66311"/>
                    <a:pt x="319922" y="61399"/>
                  </a:cubicBezTo>
                  <a:cubicBezTo>
                    <a:pt x="319922" y="58943"/>
                    <a:pt x="317467" y="58943"/>
                    <a:pt x="317467" y="56487"/>
                  </a:cubicBezTo>
                  <a:cubicBezTo>
                    <a:pt x="317467" y="54031"/>
                    <a:pt x="317467" y="54031"/>
                    <a:pt x="315011" y="51575"/>
                  </a:cubicBezTo>
                  <a:cubicBezTo>
                    <a:pt x="315011" y="49119"/>
                    <a:pt x="315011" y="46663"/>
                    <a:pt x="312555" y="46663"/>
                  </a:cubicBezTo>
                  <a:cubicBezTo>
                    <a:pt x="307643" y="29471"/>
                    <a:pt x="280627" y="4912"/>
                    <a:pt x="265892" y="0"/>
                  </a:cubicBezTo>
                  <a:cubicBezTo>
                    <a:pt x="263436" y="0"/>
                    <a:pt x="258524" y="0"/>
                    <a:pt x="253612" y="2456"/>
                  </a:cubicBezTo>
                  <a:cubicBezTo>
                    <a:pt x="253612" y="2456"/>
                    <a:pt x="253612" y="2456"/>
                    <a:pt x="253612" y="2456"/>
                  </a:cubicBezTo>
                  <a:cubicBezTo>
                    <a:pt x="251156" y="2456"/>
                    <a:pt x="251156" y="4912"/>
                    <a:pt x="248700" y="4912"/>
                  </a:cubicBezTo>
                  <a:cubicBezTo>
                    <a:pt x="248700" y="4912"/>
                    <a:pt x="248700" y="4912"/>
                    <a:pt x="248700" y="4912"/>
                  </a:cubicBezTo>
                  <a:cubicBezTo>
                    <a:pt x="243788" y="7368"/>
                    <a:pt x="238876" y="12280"/>
                    <a:pt x="233964" y="17192"/>
                  </a:cubicBezTo>
                  <a:cubicBezTo>
                    <a:pt x="229052" y="22104"/>
                    <a:pt x="226597" y="27015"/>
                    <a:pt x="221685" y="31927"/>
                  </a:cubicBezTo>
                  <a:cubicBezTo>
                    <a:pt x="211861" y="44207"/>
                    <a:pt x="202037" y="56487"/>
                    <a:pt x="192213" y="68766"/>
                  </a:cubicBezTo>
                  <a:cubicBezTo>
                    <a:pt x="184845" y="78590"/>
                    <a:pt x="179934" y="85958"/>
                    <a:pt x="172566" y="95782"/>
                  </a:cubicBezTo>
                  <a:cubicBezTo>
                    <a:pt x="170110" y="100694"/>
                    <a:pt x="165198" y="110518"/>
                    <a:pt x="157830" y="110518"/>
                  </a:cubicBezTo>
                  <a:lnTo>
                    <a:pt x="157830" y="110518"/>
                  </a:lnTo>
                  <a:cubicBezTo>
                    <a:pt x="157830" y="110518"/>
                    <a:pt x="157830" y="110518"/>
                    <a:pt x="157830" y="110518"/>
                  </a:cubicBezTo>
                  <a:cubicBezTo>
                    <a:pt x="157830" y="110518"/>
                    <a:pt x="155374" y="110518"/>
                    <a:pt x="155374" y="108062"/>
                  </a:cubicBezTo>
                  <a:cubicBezTo>
                    <a:pt x="155374" y="103150"/>
                    <a:pt x="152918" y="95782"/>
                    <a:pt x="152918" y="90870"/>
                  </a:cubicBezTo>
                  <a:cubicBezTo>
                    <a:pt x="152918" y="90870"/>
                    <a:pt x="152918" y="88414"/>
                    <a:pt x="152918" y="88414"/>
                  </a:cubicBezTo>
                  <a:cubicBezTo>
                    <a:pt x="152918" y="88414"/>
                    <a:pt x="152918" y="88414"/>
                    <a:pt x="152918" y="85958"/>
                  </a:cubicBezTo>
                  <a:cubicBezTo>
                    <a:pt x="152918" y="83502"/>
                    <a:pt x="152918" y="78590"/>
                    <a:pt x="152918" y="76134"/>
                  </a:cubicBezTo>
                  <a:cubicBezTo>
                    <a:pt x="152918" y="71222"/>
                    <a:pt x="150462" y="66311"/>
                    <a:pt x="150462" y="61399"/>
                  </a:cubicBezTo>
                  <a:cubicBezTo>
                    <a:pt x="148006" y="49119"/>
                    <a:pt x="145550" y="36839"/>
                    <a:pt x="143094" y="24559"/>
                  </a:cubicBezTo>
                  <a:cubicBezTo>
                    <a:pt x="140638" y="24559"/>
                    <a:pt x="140638" y="24559"/>
                    <a:pt x="138182" y="24559"/>
                  </a:cubicBezTo>
                  <a:cubicBezTo>
                    <a:pt x="138182" y="24559"/>
                    <a:pt x="138182" y="24559"/>
                    <a:pt x="138182" y="24559"/>
                  </a:cubicBezTo>
                  <a:cubicBezTo>
                    <a:pt x="133271" y="27015"/>
                    <a:pt x="130815" y="27015"/>
                    <a:pt x="128359" y="29471"/>
                  </a:cubicBezTo>
                  <a:cubicBezTo>
                    <a:pt x="128359" y="29471"/>
                    <a:pt x="125903" y="31927"/>
                    <a:pt x="125903" y="31927"/>
                  </a:cubicBezTo>
                  <a:cubicBezTo>
                    <a:pt x="125903" y="31927"/>
                    <a:pt x="125903" y="31927"/>
                    <a:pt x="125903" y="31927"/>
                  </a:cubicBezTo>
                  <a:cubicBezTo>
                    <a:pt x="120991" y="36839"/>
                    <a:pt x="116079" y="41751"/>
                    <a:pt x="111167" y="49119"/>
                  </a:cubicBezTo>
                  <a:cubicBezTo>
                    <a:pt x="103799" y="58943"/>
                    <a:pt x="96431" y="66311"/>
                    <a:pt x="89064" y="76134"/>
                  </a:cubicBezTo>
                  <a:cubicBezTo>
                    <a:pt x="89064" y="78590"/>
                    <a:pt x="89064" y="78590"/>
                    <a:pt x="89064" y="81046"/>
                  </a:cubicBezTo>
                  <a:cubicBezTo>
                    <a:pt x="89064" y="81046"/>
                    <a:pt x="89064" y="81046"/>
                    <a:pt x="89064" y="83502"/>
                  </a:cubicBezTo>
                  <a:cubicBezTo>
                    <a:pt x="86608" y="85958"/>
                    <a:pt x="84152" y="88414"/>
                    <a:pt x="84152" y="88414"/>
                  </a:cubicBezTo>
                  <a:cubicBezTo>
                    <a:pt x="76784" y="93326"/>
                    <a:pt x="69416" y="98238"/>
                    <a:pt x="62048" y="103150"/>
                  </a:cubicBezTo>
                  <a:cubicBezTo>
                    <a:pt x="62048" y="105606"/>
                    <a:pt x="59592" y="105606"/>
                    <a:pt x="59592" y="108062"/>
                  </a:cubicBezTo>
                  <a:cubicBezTo>
                    <a:pt x="69416" y="103150"/>
                    <a:pt x="79240" y="98238"/>
                    <a:pt x="86608" y="88414"/>
                  </a:cubicBezTo>
                  <a:cubicBezTo>
                    <a:pt x="89064" y="88414"/>
                    <a:pt x="89064" y="85958"/>
                    <a:pt x="89064" y="85958"/>
                  </a:cubicBezTo>
                  <a:cubicBezTo>
                    <a:pt x="89064" y="100694"/>
                    <a:pt x="93975" y="117885"/>
                    <a:pt x="96431" y="132621"/>
                  </a:cubicBezTo>
                  <a:cubicBezTo>
                    <a:pt x="96431" y="137533"/>
                    <a:pt x="98887" y="142445"/>
                    <a:pt x="98887" y="149813"/>
                  </a:cubicBezTo>
                  <a:cubicBezTo>
                    <a:pt x="101343" y="159636"/>
                    <a:pt x="106255" y="171916"/>
                    <a:pt x="111167" y="179284"/>
                  </a:cubicBezTo>
                  <a:cubicBezTo>
                    <a:pt x="113623" y="171916"/>
                    <a:pt x="120991" y="164548"/>
                    <a:pt x="125903" y="159636"/>
                  </a:cubicBezTo>
                  <a:cubicBezTo>
                    <a:pt x="128359" y="157181"/>
                    <a:pt x="130815" y="154725"/>
                    <a:pt x="133271" y="149813"/>
                  </a:cubicBezTo>
                  <a:cubicBezTo>
                    <a:pt x="133271" y="149813"/>
                    <a:pt x="133271" y="149813"/>
                    <a:pt x="133271" y="149813"/>
                  </a:cubicBezTo>
                  <a:cubicBezTo>
                    <a:pt x="138182" y="144901"/>
                    <a:pt x="143094" y="137533"/>
                    <a:pt x="148006" y="132621"/>
                  </a:cubicBezTo>
                  <a:cubicBezTo>
                    <a:pt x="150462" y="127709"/>
                    <a:pt x="155374" y="122797"/>
                    <a:pt x="160286" y="117885"/>
                  </a:cubicBezTo>
                  <a:lnTo>
                    <a:pt x="160286" y="117885"/>
                  </a:lnTo>
                  <a:cubicBezTo>
                    <a:pt x="160286" y="117885"/>
                    <a:pt x="160286" y="117885"/>
                    <a:pt x="160286" y="117885"/>
                  </a:cubicBezTo>
                  <a:cubicBezTo>
                    <a:pt x="160286" y="117885"/>
                    <a:pt x="160286" y="117885"/>
                    <a:pt x="160286" y="117885"/>
                  </a:cubicBezTo>
                  <a:cubicBezTo>
                    <a:pt x="160286" y="117885"/>
                    <a:pt x="160286" y="117885"/>
                    <a:pt x="162742" y="117885"/>
                  </a:cubicBezTo>
                  <a:cubicBezTo>
                    <a:pt x="165198" y="122797"/>
                    <a:pt x="170110" y="125253"/>
                    <a:pt x="175022" y="127709"/>
                  </a:cubicBezTo>
                  <a:cubicBezTo>
                    <a:pt x="182390" y="132621"/>
                    <a:pt x="187301" y="139989"/>
                    <a:pt x="194669" y="144901"/>
                  </a:cubicBezTo>
                  <a:cubicBezTo>
                    <a:pt x="206949" y="154725"/>
                    <a:pt x="219229" y="164548"/>
                    <a:pt x="231508" y="174372"/>
                  </a:cubicBezTo>
                  <a:cubicBezTo>
                    <a:pt x="231508" y="174372"/>
                    <a:pt x="231508" y="174372"/>
                    <a:pt x="233964" y="176828"/>
                  </a:cubicBezTo>
                  <a:cubicBezTo>
                    <a:pt x="241332" y="167004"/>
                    <a:pt x="251156" y="159636"/>
                    <a:pt x="258524" y="149813"/>
                  </a:cubicBezTo>
                  <a:cubicBezTo>
                    <a:pt x="260980" y="147357"/>
                    <a:pt x="260980" y="144901"/>
                    <a:pt x="263436" y="142445"/>
                  </a:cubicBezTo>
                  <a:cubicBezTo>
                    <a:pt x="270804" y="130165"/>
                    <a:pt x="278171" y="117885"/>
                    <a:pt x="285539" y="105606"/>
                  </a:cubicBezTo>
                  <a:cubicBezTo>
                    <a:pt x="295363" y="90870"/>
                    <a:pt x="307643" y="78590"/>
                    <a:pt x="315011" y="63855"/>
                  </a:cubicBezTo>
                  <a:cubicBezTo>
                    <a:pt x="315011" y="63855"/>
                    <a:pt x="317467" y="61399"/>
                    <a:pt x="317467" y="63855"/>
                  </a:cubicBezTo>
                  <a:cubicBezTo>
                    <a:pt x="319922" y="66311"/>
                    <a:pt x="319922" y="66311"/>
                    <a:pt x="319922" y="66311"/>
                  </a:cubicBezTo>
                  <a:cubicBezTo>
                    <a:pt x="332202" y="66311"/>
                    <a:pt x="346938" y="76134"/>
                    <a:pt x="359218" y="81046"/>
                  </a:cubicBezTo>
                  <a:cubicBezTo>
                    <a:pt x="376409" y="85958"/>
                    <a:pt x="391145" y="90870"/>
                    <a:pt x="408337" y="98238"/>
                  </a:cubicBezTo>
                  <a:cubicBezTo>
                    <a:pt x="415704" y="103150"/>
                    <a:pt x="423072" y="108062"/>
                    <a:pt x="427984" y="112973"/>
                  </a:cubicBezTo>
                  <a:cubicBezTo>
                    <a:pt x="432896" y="117885"/>
                    <a:pt x="435352" y="120341"/>
                    <a:pt x="440264" y="127709"/>
                  </a:cubicBezTo>
                  <a:cubicBezTo>
                    <a:pt x="457455" y="149813"/>
                    <a:pt x="469735" y="176828"/>
                    <a:pt x="484471" y="201388"/>
                  </a:cubicBezTo>
                  <a:cubicBezTo>
                    <a:pt x="494295" y="218579"/>
                    <a:pt x="504118" y="235771"/>
                    <a:pt x="516398" y="250506"/>
                  </a:cubicBezTo>
                  <a:cubicBezTo>
                    <a:pt x="526222" y="262786"/>
                    <a:pt x="540958" y="272610"/>
                    <a:pt x="531134" y="287346"/>
                  </a:cubicBezTo>
                  <a:cubicBezTo>
                    <a:pt x="526222" y="294713"/>
                    <a:pt x="521310" y="302081"/>
                    <a:pt x="513942" y="306993"/>
                  </a:cubicBezTo>
                  <a:cubicBezTo>
                    <a:pt x="509030" y="311905"/>
                    <a:pt x="504118" y="314361"/>
                    <a:pt x="499207" y="319273"/>
                  </a:cubicBezTo>
                  <a:cubicBezTo>
                    <a:pt x="484471" y="326641"/>
                    <a:pt x="467279" y="336465"/>
                    <a:pt x="452544" y="338920"/>
                  </a:cubicBezTo>
                  <a:cubicBezTo>
                    <a:pt x="442720" y="338920"/>
                    <a:pt x="423072" y="341376"/>
                    <a:pt x="413248" y="331553"/>
                  </a:cubicBezTo>
                  <a:cubicBezTo>
                    <a:pt x="410793" y="329097"/>
                    <a:pt x="408337" y="324185"/>
                    <a:pt x="408337" y="319273"/>
                  </a:cubicBezTo>
                  <a:cubicBezTo>
                    <a:pt x="405881" y="309449"/>
                    <a:pt x="405881" y="299625"/>
                    <a:pt x="403425" y="289802"/>
                  </a:cubicBezTo>
                  <a:cubicBezTo>
                    <a:pt x="400969" y="282434"/>
                    <a:pt x="398513" y="275066"/>
                    <a:pt x="396057" y="267698"/>
                  </a:cubicBezTo>
                  <a:cubicBezTo>
                    <a:pt x="396057" y="267698"/>
                    <a:pt x="396057" y="267698"/>
                    <a:pt x="396057" y="267698"/>
                  </a:cubicBezTo>
                  <a:cubicBezTo>
                    <a:pt x="396057" y="267698"/>
                    <a:pt x="396057" y="267698"/>
                    <a:pt x="396057" y="267698"/>
                  </a:cubicBezTo>
                  <a:cubicBezTo>
                    <a:pt x="396057" y="265242"/>
                    <a:pt x="396057" y="262786"/>
                    <a:pt x="393601" y="262786"/>
                  </a:cubicBezTo>
                  <a:cubicBezTo>
                    <a:pt x="391145" y="252962"/>
                    <a:pt x="388689" y="240683"/>
                    <a:pt x="383777" y="230859"/>
                  </a:cubicBezTo>
                  <a:cubicBezTo>
                    <a:pt x="378865" y="211211"/>
                    <a:pt x="373953" y="189108"/>
                    <a:pt x="373953" y="167004"/>
                  </a:cubicBezTo>
                  <a:cubicBezTo>
                    <a:pt x="373953" y="167004"/>
                    <a:pt x="373953" y="167004"/>
                    <a:pt x="373953" y="167004"/>
                  </a:cubicBezTo>
                  <a:cubicBezTo>
                    <a:pt x="371497" y="176828"/>
                    <a:pt x="371497" y="186652"/>
                    <a:pt x="373953" y="196476"/>
                  </a:cubicBezTo>
                  <a:cubicBezTo>
                    <a:pt x="369041" y="184196"/>
                    <a:pt x="364130" y="171916"/>
                    <a:pt x="356762" y="162092"/>
                  </a:cubicBezTo>
                  <a:cubicBezTo>
                    <a:pt x="359218" y="167004"/>
                    <a:pt x="361674" y="174372"/>
                    <a:pt x="364130" y="179284"/>
                  </a:cubicBezTo>
                  <a:cubicBezTo>
                    <a:pt x="364130" y="179284"/>
                    <a:pt x="364130" y="179284"/>
                    <a:pt x="364130" y="179284"/>
                  </a:cubicBezTo>
                  <a:cubicBezTo>
                    <a:pt x="369041" y="189108"/>
                    <a:pt x="371497" y="201388"/>
                    <a:pt x="373953" y="213667"/>
                  </a:cubicBezTo>
                  <a:cubicBezTo>
                    <a:pt x="373953" y="213667"/>
                    <a:pt x="373953" y="213667"/>
                    <a:pt x="373953" y="213667"/>
                  </a:cubicBezTo>
                  <a:cubicBezTo>
                    <a:pt x="373953" y="213667"/>
                    <a:pt x="373953" y="213667"/>
                    <a:pt x="373953" y="213667"/>
                  </a:cubicBezTo>
                  <a:cubicBezTo>
                    <a:pt x="373953" y="218579"/>
                    <a:pt x="376409" y="221035"/>
                    <a:pt x="376409" y="225947"/>
                  </a:cubicBezTo>
                  <a:cubicBezTo>
                    <a:pt x="381321" y="238227"/>
                    <a:pt x="383777" y="250506"/>
                    <a:pt x="388689" y="260330"/>
                  </a:cubicBezTo>
                  <a:cubicBezTo>
                    <a:pt x="388689" y="262786"/>
                    <a:pt x="391145" y="267698"/>
                    <a:pt x="391145" y="270154"/>
                  </a:cubicBezTo>
                  <a:cubicBezTo>
                    <a:pt x="391145" y="275066"/>
                    <a:pt x="393601" y="277522"/>
                    <a:pt x="396057" y="282434"/>
                  </a:cubicBezTo>
                  <a:cubicBezTo>
                    <a:pt x="398513" y="329097"/>
                    <a:pt x="396057" y="375760"/>
                    <a:pt x="405881" y="422423"/>
                  </a:cubicBezTo>
                  <a:cubicBezTo>
                    <a:pt x="410793" y="446982"/>
                    <a:pt x="423072" y="471542"/>
                    <a:pt x="430440" y="493645"/>
                  </a:cubicBezTo>
                  <a:cubicBezTo>
                    <a:pt x="445176" y="535396"/>
                    <a:pt x="396057" y="555044"/>
                    <a:pt x="361674" y="559956"/>
                  </a:cubicBezTo>
                  <a:cubicBezTo>
                    <a:pt x="366586" y="557500"/>
                    <a:pt x="369041" y="555044"/>
                    <a:pt x="373953" y="552588"/>
                  </a:cubicBezTo>
                  <a:cubicBezTo>
                    <a:pt x="373953" y="552588"/>
                    <a:pt x="376409" y="550132"/>
                    <a:pt x="376409" y="550132"/>
                  </a:cubicBezTo>
                  <a:cubicBezTo>
                    <a:pt x="366586" y="555044"/>
                    <a:pt x="356762" y="559956"/>
                    <a:pt x="344482" y="562412"/>
                  </a:cubicBezTo>
                  <a:cubicBezTo>
                    <a:pt x="305187" y="579603"/>
                    <a:pt x="268348" y="591883"/>
                    <a:pt x="224141" y="594339"/>
                  </a:cubicBezTo>
                  <a:cubicBezTo>
                    <a:pt x="197125" y="596795"/>
                    <a:pt x="170110" y="591883"/>
                    <a:pt x="143094" y="586971"/>
                  </a:cubicBezTo>
                  <a:cubicBezTo>
                    <a:pt x="143094" y="586971"/>
                    <a:pt x="143094" y="586971"/>
                    <a:pt x="143094" y="586971"/>
                  </a:cubicBezTo>
                  <a:cubicBezTo>
                    <a:pt x="143094" y="586971"/>
                    <a:pt x="143094" y="586971"/>
                    <a:pt x="140638" y="586971"/>
                  </a:cubicBezTo>
                  <a:cubicBezTo>
                    <a:pt x="120991" y="584515"/>
                    <a:pt x="96431" y="577147"/>
                    <a:pt x="79240" y="567323"/>
                  </a:cubicBezTo>
                  <a:cubicBezTo>
                    <a:pt x="79240" y="567323"/>
                    <a:pt x="79240" y="567323"/>
                    <a:pt x="79240" y="567323"/>
                  </a:cubicBezTo>
                  <a:cubicBezTo>
                    <a:pt x="86608" y="574691"/>
                    <a:pt x="96431" y="579603"/>
                    <a:pt x="106255" y="584515"/>
                  </a:cubicBezTo>
                  <a:cubicBezTo>
                    <a:pt x="96431" y="584515"/>
                    <a:pt x="84152" y="582059"/>
                    <a:pt x="74328" y="579603"/>
                  </a:cubicBezTo>
                  <a:cubicBezTo>
                    <a:pt x="69416" y="579603"/>
                    <a:pt x="66960" y="577147"/>
                    <a:pt x="62048" y="577147"/>
                  </a:cubicBezTo>
                  <a:cubicBezTo>
                    <a:pt x="42401" y="574691"/>
                    <a:pt x="20297" y="567323"/>
                    <a:pt x="10473" y="550132"/>
                  </a:cubicBezTo>
                  <a:cubicBezTo>
                    <a:pt x="650" y="530484"/>
                    <a:pt x="3105" y="505925"/>
                    <a:pt x="10473" y="483821"/>
                  </a:cubicBezTo>
                  <a:cubicBezTo>
                    <a:pt x="12929" y="454350"/>
                    <a:pt x="17841" y="422423"/>
                    <a:pt x="22753" y="392951"/>
                  </a:cubicBezTo>
                  <a:cubicBezTo>
                    <a:pt x="32577" y="346288"/>
                    <a:pt x="39945" y="302081"/>
                    <a:pt x="52224" y="255418"/>
                  </a:cubicBezTo>
                  <a:cubicBezTo>
                    <a:pt x="57136" y="233315"/>
                    <a:pt x="64504" y="213667"/>
                    <a:pt x="66960" y="191564"/>
                  </a:cubicBezTo>
                  <a:cubicBezTo>
                    <a:pt x="69416" y="179284"/>
                    <a:pt x="74328" y="164548"/>
                    <a:pt x="69416" y="152269"/>
                  </a:cubicBezTo>
                  <a:cubicBezTo>
                    <a:pt x="69416" y="152269"/>
                    <a:pt x="69416" y="152269"/>
                    <a:pt x="69416" y="152269"/>
                  </a:cubicBezTo>
                  <a:cubicBezTo>
                    <a:pt x="71872" y="167004"/>
                    <a:pt x="64504" y="186652"/>
                    <a:pt x="59592" y="201388"/>
                  </a:cubicBezTo>
                  <a:cubicBezTo>
                    <a:pt x="59592" y="181740"/>
                    <a:pt x="57136" y="162092"/>
                    <a:pt x="49768" y="142445"/>
                  </a:cubicBezTo>
                  <a:cubicBezTo>
                    <a:pt x="49768" y="142445"/>
                    <a:pt x="49768" y="142445"/>
                    <a:pt x="49768" y="142445"/>
                  </a:cubicBezTo>
                  <a:cubicBezTo>
                    <a:pt x="49768" y="142445"/>
                    <a:pt x="49768" y="142445"/>
                    <a:pt x="49768" y="142445"/>
                  </a:cubicBezTo>
                  <a:cubicBezTo>
                    <a:pt x="54680" y="164548"/>
                    <a:pt x="54680" y="189108"/>
                    <a:pt x="54680" y="213667"/>
                  </a:cubicBezTo>
                  <a:cubicBezTo>
                    <a:pt x="54680" y="216123"/>
                    <a:pt x="54680" y="216123"/>
                    <a:pt x="52224" y="218579"/>
                  </a:cubicBezTo>
                  <a:cubicBezTo>
                    <a:pt x="44857" y="245595"/>
                    <a:pt x="37489" y="275066"/>
                    <a:pt x="32577" y="302081"/>
                  </a:cubicBezTo>
                  <a:cubicBezTo>
                    <a:pt x="30121" y="309449"/>
                    <a:pt x="30121" y="316817"/>
                    <a:pt x="27665" y="324185"/>
                  </a:cubicBezTo>
                  <a:cubicBezTo>
                    <a:pt x="27665" y="324185"/>
                    <a:pt x="25209" y="324185"/>
                    <a:pt x="25209" y="324185"/>
                  </a:cubicBezTo>
                  <a:cubicBezTo>
                    <a:pt x="25209" y="324185"/>
                    <a:pt x="22753" y="324185"/>
                    <a:pt x="22753" y="324185"/>
                  </a:cubicBezTo>
                  <a:cubicBezTo>
                    <a:pt x="17841" y="321729"/>
                    <a:pt x="15385" y="319273"/>
                    <a:pt x="10473" y="316817"/>
                  </a:cubicBezTo>
                  <a:cubicBezTo>
                    <a:pt x="10473" y="319273"/>
                    <a:pt x="10473" y="319273"/>
                    <a:pt x="10473" y="321729"/>
                  </a:cubicBezTo>
                  <a:cubicBezTo>
                    <a:pt x="12929" y="324185"/>
                    <a:pt x="15385" y="324185"/>
                    <a:pt x="17841" y="326641"/>
                  </a:cubicBezTo>
                  <a:cubicBezTo>
                    <a:pt x="20297" y="329097"/>
                    <a:pt x="22753" y="329097"/>
                    <a:pt x="25209" y="331553"/>
                  </a:cubicBezTo>
                  <a:cubicBezTo>
                    <a:pt x="17841" y="370848"/>
                    <a:pt x="10473" y="410143"/>
                    <a:pt x="5561" y="446982"/>
                  </a:cubicBezTo>
                  <a:cubicBezTo>
                    <a:pt x="3105" y="469086"/>
                    <a:pt x="650" y="493645"/>
                    <a:pt x="650" y="515749"/>
                  </a:cubicBezTo>
                  <a:cubicBezTo>
                    <a:pt x="650" y="532940"/>
                    <a:pt x="-4262" y="550132"/>
                    <a:pt x="12929" y="559956"/>
                  </a:cubicBezTo>
                  <a:cubicBezTo>
                    <a:pt x="39945" y="579603"/>
                    <a:pt x="79240" y="582059"/>
                    <a:pt x="116079" y="582059"/>
                  </a:cubicBezTo>
                  <a:cubicBezTo>
                    <a:pt x="148006" y="594339"/>
                    <a:pt x="187301" y="596795"/>
                    <a:pt x="221685" y="596795"/>
                  </a:cubicBezTo>
                  <a:cubicBezTo>
                    <a:pt x="268348" y="594339"/>
                    <a:pt x="315011" y="579603"/>
                    <a:pt x="354306" y="557500"/>
                  </a:cubicBezTo>
                  <a:lnTo>
                    <a:pt x="354306" y="557500"/>
                  </a:lnTo>
                  <a:cubicBezTo>
                    <a:pt x="381321" y="562412"/>
                    <a:pt x="403425" y="550132"/>
                    <a:pt x="423072" y="532940"/>
                  </a:cubicBezTo>
                  <a:cubicBezTo>
                    <a:pt x="442720" y="515749"/>
                    <a:pt x="442720" y="501013"/>
                    <a:pt x="435352" y="476453"/>
                  </a:cubicBezTo>
                  <a:cubicBezTo>
                    <a:pt x="423072" y="437158"/>
                    <a:pt x="410793" y="402775"/>
                    <a:pt x="405881" y="361024"/>
                  </a:cubicBezTo>
                  <a:cubicBezTo>
                    <a:pt x="403425" y="334009"/>
                    <a:pt x="403425" y="309449"/>
                    <a:pt x="398513" y="282434"/>
                  </a:cubicBezTo>
                  <a:cubicBezTo>
                    <a:pt x="400969" y="289802"/>
                    <a:pt x="403425" y="294713"/>
                    <a:pt x="403425" y="302081"/>
                  </a:cubicBezTo>
                  <a:cubicBezTo>
                    <a:pt x="403425" y="306993"/>
                    <a:pt x="403425" y="309449"/>
                    <a:pt x="403425" y="314361"/>
                  </a:cubicBezTo>
                  <a:cubicBezTo>
                    <a:pt x="403425" y="321729"/>
                    <a:pt x="403425" y="326641"/>
                    <a:pt x="410793" y="329097"/>
                  </a:cubicBezTo>
                  <a:cubicBezTo>
                    <a:pt x="413248" y="329097"/>
                    <a:pt x="413248" y="331553"/>
                    <a:pt x="415704" y="331553"/>
                  </a:cubicBezTo>
                  <a:cubicBezTo>
                    <a:pt x="425528" y="336465"/>
                    <a:pt x="440264" y="336465"/>
                    <a:pt x="457455" y="334009"/>
                  </a:cubicBezTo>
                  <a:cubicBezTo>
                    <a:pt x="457455" y="334009"/>
                    <a:pt x="457455" y="334009"/>
                    <a:pt x="457455" y="334009"/>
                  </a:cubicBezTo>
                  <a:cubicBezTo>
                    <a:pt x="457455" y="334009"/>
                    <a:pt x="457455" y="334009"/>
                    <a:pt x="457455" y="334009"/>
                  </a:cubicBezTo>
                  <a:cubicBezTo>
                    <a:pt x="459911" y="334009"/>
                    <a:pt x="459911" y="334009"/>
                    <a:pt x="459911" y="334009"/>
                  </a:cubicBezTo>
                  <a:cubicBezTo>
                    <a:pt x="459911" y="334009"/>
                    <a:pt x="459911" y="334009"/>
                    <a:pt x="459911" y="334009"/>
                  </a:cubicBezTo>
                  <a:cubicBezTo>
                    <a:pt x="482015" y="326641"/>
                    <a:pt x="504118" y="316817"/>
                    <a:pt x="521310" y="299625"/>
                  </a:cubicBezTo>
                  <a:cubicBezTo>
                    <a:pt x="531134" y="304537"/>
                    <a:pt x="540958" y="289802"/>
                    <a:pt x="533590" y="275066"/>
                  </a:cubicBezTo>
                  <a:close/>
                  <a:moveTo>
                    <a:pt x="157830" y="122797"/>
                  </a:moveTo>
                  <a:cubicBezTo>
                    <a:pt x="155374" y="125253"/>
                    <a:pt x="152918" y="125253"/>
                    <a:pt x="150462" y="127709"/>
                  </a:cubicBezTo>
                  <a:cubicBezTo>
                    <a:pt x="145550" y="132621"/>
                    <a:pt x="140638" y="137533"/>
                    <a:pt x="138182" y="142445"/>
                  </a:cubicBezTo>
                  <a:cubicBezTo>
                    <a:pt x="138182" y="139989"/>
                    <a:pt x="140638" y="139989"/>
                    <a:pt x="140638" y="137533"/>
                  </a:cubicBezTo>
                  <a:cubicBezTo>
                    <a:pt x="138182" y="139989"/>
                    <a:pt x="138182" y="142445"/>
                    <a:pt x="135727" y="144901"/>
                  </a:cubicBezTo>
                  <a:cubicBezTo>
                    <a:pt x="128359" y="154725"/>
                    <a:pt x="123447" y="164548"/>
                    <a:pt x="116079" y="171916"/>
                  </a:cubicBezTo>
                  <a:cubicBezTo>
                    <a:pt x="116079" y="171916"/>
                    <a:pt x="116079" y="171916"/>
                    <a:pt x="116079" y="171916"/>
                  </a:cubicBezTo>
                  <a:cubicBezTo>
                    <a:pt x="116079" y="171916"/>
                    <a:pt x="116079" y="171916"/>
                    <a:pt x="116079" y="171916"/>
                  </a:cubicBezTo>
                  <a:cubicBezTo>
                    <a:pt x="116079" y="171916"/>
                    <a:pt x="116079" y="171916"/>
                    <a:pt x="116079" y="171916"/>
                  </a:cubicBezTo>
                  <a:cubicBezTo>
                    <a:pt x="116079" y="171916"/>
                    <a:pt x="116079" y="171916"/>
                    <a:pt x="113623" y="171916"/>
                  </a:cubicBezTo>
                  <a:cubicBezTo>
                    <a:pt x="113623" y="169460"/>
                    <a:pt x="113623" y="169460"/>
                    <a:pt x="113623" y="167004"/>
                  </a:cubicBezTo>
                  <a:cubicBezTo>
                    <a:pt x="111167" y="159636"/>
                    <a:pt x="106255" y="149813"/>
                    <a:pt x="106255" y="147357"/>
                  </a:cubicBezTo>
                  <a:cubicBezTo>
                    <a:pt x="101343" y="132621"/>
                    <a:pt x="98887" y="115429"/>
                    <a:pt x="98887" y="100694"/>
                  </a:cubicBezTo>
                  <a:cubicBezTo>
                    <a:pt x="98887" y="76134"/>
                    <a:pt x="116079" y="49119"/>
                    <a:pt x="138182" y="39295"/>
                  </a:cubicBezTo>
                  <a:cubicBezTo>
                    <a:pt x="140638" y="36839"/>
                    <a:pt x="140638" y="36839"/>
                    <a:pt x="143094" y="34383"/>
                  </a:cubicBezTo>
                  <a:cubicBezTo>
                    <a:pt x="143094" y="34383"/>
                    <a:pt x="145550" y="34383"/>
                    <a:pt x="145550" y="34383"/>
                  </a:cubicBezTo>
                  <a:cubicBezTo>
                    <a:pt x="148006" y="46663"/>
                    <a:pt x="150462" y="58943"/>
                    <a:pt x="152918" y="71222"/>
                  </a:cubicBezTo>
                  <a:cubicBezTo>
                    <a:pt x="155374" y="85958"/>
                    <a:pt x="157830" y="98238"/>
                    <a:pt x="160286" y="112973"/>
                  </a:cubicBezTo>
                  <a:cubicBezTo>
                    <a:pt x="160286" y="112973"/>
                    <a:pt x="160286" y="112973"/>
                    <a:pt x="160286" y="112973"/>
                  </a:cubicBezTo>
                  <a:cubicBezTo>
                    <a:pt x="160286" y="112973"/>
                    <a:pt x="162742" y="115429"/>
                    <a:pt x="162742" y="115429"/>
                  </a:cubicBezTo>
                  <a:cubicBezTo>
                    <a:pt x="160286" y="122797"/>
                    <a:pt x="157830" y="122797"/>
                    <a:pt x="157830" y="122797"/>
                  </a:cubicBezTo>
                  <a:close/>
                  <a:moveTo>
                    <a:pt x="305187" y="76134"/>
                  </a:moveTo>
                  <a:cubicBezTo>
                    <a:pt x="302731" y="81046"/>
                    <a:pt x="300275" y="83502"/>
                    <a:pt x="297819" y="88414"/>
                  </a:cubicBezTo>
                  <a:cubicBezTo>
                    <a:pt x="295363" y="93326"/>
                    <a:pt x="292907" y="98238"/>
                    <a:pt x="287995" y="103150"/>
                  </a:cubicBezTo>
                  <a:cubicBezTo>
                    <a:pt x="278171" y="117885"/>
                    <a:pt x="265892" y="135077"/>
                    <a:pt x="256068" y="149813"/>
                  </a:cubicBezTo>
                  <a:cubicBezTo>
                    <a:pt x="253612" y="152269"/>
                    <a:pt x="238876" y="171916"/>
                    <a:pt x="233964" y="179284"/>
                  </a:cubicBezTo>
                  <a:cubicBezTo>
                    <a:pt x="233964" y="179284"/>
                    <a:pt x="233964" y="179284"/>
                    <a:pt x="233964" y="179284"/>
                  </a:cubicBezTo>
                  <a:cubicBezTo>
                    <a:pt x="233964" y="179284"/>
                    <a:pt x="233964" y="179284"/>
                    <a:pt x="233964" y="179284"/>
                  </a:cubicBezTo>
                  <a:lnTo>
                    <a:pt x="233964" y="179284"/>
                  </a:lnTo>
                  <a:cubicBezTo>
                    <a:pt x="233964" y="179284"/>
                    <a:pt x="233964" y="179284"/>
                    <a:pt x="231508" y="179284"/>
                  </a:cubicBezTo>
                  <a:cubicBezTo>
                    <a:pt x="221685" y="169460"/>
                    <a:pt x="211861" y="162092"/>
                    <a:pt x="202037" y="154725"/>
                  </a:cubicBezTo>
                  <a:cubicBezTo>
                    <a:pt x="189757" y="144901"/>
                    <a:pt x="179934" y="135077"/>
                    <a:pt x="167654" y="125253"/>
                  </a:cubicBezTo>
                  <a:cubicBezTo>
                    <a:pt x="165198" y="125253"/>
                    <a:pt x="167654" y="122797"/>
                    <a:pt x="167654" y="120341"/>
                  </a:cubicBezTo>
                  <a:cubicBezTo>
                    <a:pt x="172566" y="115429"/>
                    <a:pt x="177478" y="108062"/>
                    <a:pt x="179934" y="103150"/>
                  </a:cubicBezTo>
                  <a:cubicBezTo>
                    <a:pt x="184845" y="95782"/>
                    <a:pt x="192213" y="88414"/>
                    <a:pt x="199581" y="81046"/>
                  </a:cubicBezTo>
                  <a:cubicBezTo>
                    <a:pt x="209405" y="66311"/>
                    <a:pt x="219229" y="51575"/>
                    <a:pt x="229052" y="39295"/>
                  </a:cubicBezTo>
                  <a:cubicBezTo>
                    <a:pt x="236420" y="29471"/>
                    <a:pt x="251156" y="7368"/>
                    <a:pt x="265892" y="9824"/>
                  </a:cubicBezTo>
                  <a:cubicBezTo>
                    <a:pt x="273259" y="12280"/>
                    <a:pt x="283083" y="19648"/>
                    <a:pt x="287995" y="24559"/>
                  </a:cubicBezTo>
                  <a:cubicBezTo>
                    <a:pt x="295363" y="31927"/>
                    <a:pt x="305187" y="39295"/>
                    <a:pt x="310099" y="49119"/>
                  </a:cubicBezTo>
                  <a:cubicBezTo>
                    <a:pt x="312555" y="58943"/>
                    <a:pt x="310099" y="68766"/>
                    <a:pt x="305187" y="76134"/>
                  </a:cubicBezTo>
                  <a:close/>
                </a:path>
              </a:pathLst>
            </a:custGeom>
            <a:solidFill>
              <a:srgbClr val="EC8EE8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93" name="Freeform: Shape 3992">
              <a:extLst>
                <a:ext uri="{FF2B5EF4-FFF2-40B4-BE49-F238E27FC236}">
                  <a16:creationId xmlns:a16="http://schemas.microsoft.com/office/drawing/2014/main" id="{470E23CD-B2B2-48C3-A860-6853E1DAF1FF}"/>
                </a:ext>
              </a:extLst>
            </p:cNvPr>
            <p:cNvSpPr/>
            <p:nvPr/>
          </p:nvSpPr>
          <p:spPr>
            <a:xfrm>
              <a:off x="14988415" y="5994256"/>
              <a:ext cx="538583" cy="601706"/>
            </a:xfrm>
            <a:custGeom>
              <a:avLst/>
              <a:gdLst>
                <a:gd name="connsiteX0" fmla="*/ 536046 w 538583"/>
                <a:gd name="connsiteY0" fmla="*/ 275066 h 601706"/>
                <a:gd name="connsiteX1" fmla="*/ 523766 w 538583"/>
                <a:gd name="connsiteY1" fmla="*/ 260330 h 601706"/>
                <a:gd name="connsiteX2" fmla="*/ 496751 w 538583"/>
                <a:gd name="connsiteY2" fmla="*/ 218579 h 601706"/>
                <a:gd name="connsiteX3" fmla="*/ 445176 w 538583"/>
                <a:gd name="connsiteY3" fmla="*/ 130165 h 601706"/>
                <a:gd name="connsiteX4" fmla="*/ 388689 w 538583"/>
                <a:gd name="connsiteY4" fmla="*/ 90870 h 601706"/>
                <a:gd name="connsiteX5" fmla="*/ 329746 w 538583"/>
                <a:gd name="connsiteY5" fmla="*/ 68766 h 601706"/>
                <a:gd name="connsiteX6" fmla="*/ 322378 w 538583"/>
                <a:gd name="connsiteY6" fmla="*/ 61399 h 601706"/>
                <a:gd name="connsiteX7" fmla="*/ 319923 w 538583"/>
                <a:gd name="connsiteY7" fmla="*/ 56487 h 601706"/>
                <a:gd name="connsiteX8" fmla="*/ 317467 w 538583"/>
                <a:gd name="connsiteY8" fmla="*/ 51575 h 601706"/>
                <a:gd name="connsiteX9" fmla="*/ 315011 w 538583"/>
                <a:gd name="connsiteY9" fmla="*/ 46663 h 601706"/>
                <a:gd name="connsiteX10" fmla="*/ 268348 w 538583"/>
                <a:gd name="connsiteY10" fmla="*/ 0 h 601706"/>
                <a:gd name="connsiteX11" fmla="*/ 256068 w 538583"/>
                <a:gd name="connsiteY11" fmla="*/ 2456 h 601706"/>
                <a:gd name="connsiteX12" fmla="*/ 256068 w 538583"/>
                <a:gd name="connsiteY12" fmla="*/ 2456 h 601706"/>
                <a:gd name="connsiteX13" fmla="*/ 243788 w 538583"/>
                <a:gd name="connsiteY13" fmla="*/ 12280 h 601706"/>
                <a:gd name="connsiteX14" fmla="*/ 243788 w 538583"/>
                <a:gd name="connsiteY14" fmla="*/ 12280 h 601706"/>
                <a:gd name="connsiteX15" fmla="*/ 229053 w 538583"/>
                <a:gd name="connsiteY15" fmla="*/ 31927 h 601706"/>
                <a:gd name="connsiteX16" fmla="*/ 199581 w 538583"/>
                <a:gd name="connsiteY16" fmla="*/ 68766 h 601706"/>
                <a:gd name="connsiteX17" fmla="*/ 179934 w 538583"/>
                <a:gd name="connsiteY17" fmla="*/ 95782 h 601706"/>
                <a:gd name="connsiteX18" fmla="*/ 165198 w 538583"/>
                <a:gd name="connsiteY18" fmla="*/ 110518 h 601706"/>
                <a:gd name="connsiteX19" fmla="*/ 162742 w 538583"/>
                <a:gd name="connsiteY19" fmla="*/ 108062 h 601706"/>
                <a:gd name="connsiteX20" fmla="*/ 155374 w 538583"/>
                <a:gd name="connsiteY20" fmla="*/ 58943 h 601706"/>
                <a:gd name="connsiteX21" fmla="*/ 148006 w 538583"/>
                <a:gd name="connsiteY21" fmla="*/ 22104 h 601706"/>
                <a:gd name="connsiteX22" fmla="*/ 143094 w 538583"/>
                <a:gd name="connsiteY22" fmla="*/ 22104 h 601706"/>
                <a:gd name="connsiteX23" fmla="*/ 143094 w 538583"/>
                <a:gd name="connsiteY23" fmla="*/ 22104 h 601706"/>
                <a:gd name="connsiteX24" fmla="*/ 133271 w 538583"/>
                <a:gd name="connsiteY24" fmla="*/ 27015 h 601706"/>
                <a:gd name="connsiteX25" fmla="*/ 130815 w 538583"/>
                <a:gd name="connsiteY25" fmla="*/ 29471 h 601706"/>
                <a:gd name="connsiteX26" fmla="*/ 130815 w 538583"/>
                <a:gd name="connsiteY26" fmla="*/ 29471 h 601706"/>
                <a:gd name="connsiteX27" fmla="*/ 116079 w 538583"/>
                <a:gd name="connsiteY27" fmla="*/ 46663 h 601706"/>
                <a:gd name="connsiteX28" fmla="*/ 93975 w 538583"/>
                <a:gd name="connsiteY28" fmla="*/ 73678 h 601706"/>
                <a:gd name="connsiteX29" fmla="*/ 93975 w 538583"/>
                <a:gd name="connsiteY29" fmla="*/ 78590 h 601706"/>
                <a:gd name="connsiteX30" fmla="*/ 93975 w 538583"/>
                <a:gd name="connsiteY30" fmla="*/ 81046 h 601706"/>
                <a:gd name="connsiteX31" fmla="*/ 89064 w 538583"/>
                <a:gd name="connsiteY31" fmla="*/ 85958 h 601706"/>
                <a:gd name="connsiteX32" fmla="*/ 66960 w 538583"/>
                <a:gd name="connsiteY32" fmla="*/ 100694 h 601706"/>
                <a:gd name="connsiteX33" fmla="*/ 10473 w 538583"/>
                <a:gd name="connsiteY33" fmla="*/ 326641 h 601706"/>
                <a:gd name="connsiteX34" fmla="*/ 17841 w 538583"/>
                <a:gd name="connsiteY34" fmla="*/ 331553 h 601706"/>
                <a:gd name="connsiteX35" fmla="*/ 25209 w 538583"/>
                <a:gd name="connsiteY35" fmla="*/ 336465 h 601706"/>
                <a:gd name="connsiteX36" fmla="*/ 5561 w 538583"/>
                <a:gd name="connsiteY36" fmla="*/ 451894 h 601706"/>
                <a:gd name="connsiteX37" fmla="*/ 649 w 538583"/>
                <a:gd name="connsiteY37" fmla="*/ 520660 h 601706"/>
                <a:gd name="connsiteX38" fmla="*/ 12929 w 538583"/>
                <a:gd name="connsiteY38" fmla="*/ 564867 h 601706"/>
                <a:gd name="connsiteX39" fmla="*/ 116079 w 538583"/>
                <a:gd name="connsiteY39" fmla="*/ 586971 h 601706"/>
                <a:gd name="connsiteX40" fmla="*/ 221685 w 538583"/>
                <a:gd name="connsiteY40" fmla="*/ 601707 h 601706"/>
                <a:gd name="connsiteX41" fmla="*/ 354306 w 538583"/>
                <a:gd name="connsiteY41" fmla="*/ 562412 h 601706"/>
                <a:gd name="connsiteX42" fmla="*/ 354306 w 538583"/>
                <a:gd name="connsiteY42" fmla="*/ 562412 h 601706"/>
                <a:gd name="connsiteX43" fmla="*/ 423072 w 538583"/>
                <a:gd name="connsiteY43" fmla="*/ 537852 h 601706"/>
                <a:gd name="connsiteX44" fmla="*/ 435352 w 538583"/>
                <a:gd name="connsiteY44" fmla="*/ 481365 h 601706"/>
                <a:gd name="connsiteX45" fmla="*/ 405881 w 538583"/>
                <a:gd name="connsiteY45" fmla="*/ 365936 h 601706"/>
                <a:gd name="connsiteX46" fmla="*/ 398513 w 538583"/>
                <a:gd name="connsiteY46" fmla="*/ 287346 h 601706"/>
                <a:gd name="connsiteX47" fmla="*/ 403425 w 538583"/>
                <a:gd name="connsiteY47" fmla="*/ 306993 h 601706"/>
                <a:gd name="connsiteX48" fmla="*/ 403425 w 538583"/>
                <a:gd name="connsiteY48" fmla="*/ 319273 h 601706"/>
                <a:gd name="connsiteX49" fmla="*/ 410792 w 538583"/>
                <a:gd name="connsiteY49" fmla="*/ 334009 h 601706"/>
                <a:gd name="connsiteX50" fmla="*/ 415704 w 538583"/>
                <a:gd name="connsiteY50" fmla="*/ 336465 h 601706"/>
                <a:gd name="connsiteX51" fmla="*/ 457455 w 538583"/>
                <a:gd name="connsiteY51" fmla="*/ 338920 h 601706"/>
                <a:gd name="connsiteX52" fmla="*/ 457455 w 538583"/>
                <a:gd name="connsiteY52" fmla="*/ 338920 h 601706"/>
                <a:gd name="connsiteX53" fmla="*/ 457455 w 538583"/>
                <a:gd name="connsiteY53" fmla="*/ 338920 h 601706"/>
                <a:gd name="connsiteX54" fmla="*/ 459911 w 538583"/>
                <a:gd name="connsiteY54" fmla="*/ 338920 h 601706"/>
                <a:gd name="connsiteX55" fmla="*/ 459911 w 538583"/>
                <a:gd name="connsiteY55" fmla="*/ 338920 h 601706"/>
                <a:gd name="connsiteX56" fmla="*/ 521310 w 538583"/>
                <a:gd name="connsiteY56" fmla="*/ 304537 h 601706"/>
                <a:gd name="connsiteX57" fmla="*/ 536046 w 538583"/>
                <a:gd name="connsiteY57" fmla="*/ 275066 h 60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38583" h="601706">
                  <a:moveTo>
                    <a:pt x="536046" y="275066"/>
                  </a:moveTo>
                  <a:cubicBezTo>
                    <a:pt x="533590" y="270154"/>
                    <a:pt x="531134" y="265242"/>
                    <a:pt x="523766" y="260330"/>
                  </a:cubicBezTo>
                  <a:cubicBezTo>
                    <a:pt x="513942" y="245595"/>
                    <a:pt x="504118" y="233315"/>
                    <a:pt x="496751" y="218579"/>
                  </a:cubicBezTo>
                  <a:cubicBezTo>
                    <a:pt x="479559" y="189108"/>
                    <a:pt x="462367" y="159636"/>
                    <a:pt x="445176" y="130165"/>
                  </a:cubicBezTo>
                  <a:cubicBezTo>
                    <a:pt x="432896" y="108062"/>
                    <a:pt x="413248" y="100694"/>
                    <a:pt x="388689" y="90870"/>
                  </a:cubicBezTo>
                  <a:cubicBezTo>
                    <a:pt x="383777" y="88414"/>
                    <a:pt x="349394" y="76134"/>
                    <a:pt x="329746" y="68766"/>
                  </a:cubicBezTo>
                  <a:cubicBezTo>
                    <a:pt x="327290" y="66311"/>
                    <a:pt x="324834" y="66311"/>
                    <a:pt x="322378" y="61399"/>
                  </a:cubicBezTo>
                  <a:cubicBezTo>
                    <a:pt x="322378" y="58943"/>
                    <a:pt x="319923" y="58943"/>
                    <a:pt x="319923" y="56487"/>
                  </a:cubicBezTo>
                  <a:cubicBezTo>
                    <a:pt x="319923" y="54031"/>
                    <a:pt x="319923" y="54031"/>
                    <a:pt x="317467" y="51575"/>
                  </a:cubicBezTo>
                  <a:cubicBezTo>
                    <a:pt x="317467" y="49119"/>
                    <a:pt x="317467" y="46663"/>
                    <a:pt x="315011" y="46663"/>
                  </a:cubicBezTo>
                  <a:cubicBezTo>
                    <a:pt x="310099" y="29471"/>
                    <a:pt x="283083" y="4912"/>
                    <a:pt x="268348" y="0"/>
                  </a:cubicBezTo>
                  <a:cubicBezTo>
                    <a:pt x="265892" y="0"/>
                    <a:pt x="260980" y="0"/>
                    <a:pt x="256068" y="2456"/>
                  </a:cubicBezTo>
                  <a:cubicBezTo>
                    <a:pt x="256068" y="2456"/>
                    <a:pt x="256068" y="2456"/>
                    <a:pt x="256068" y="2456"/>
                  </a:cubicBezTo>
                  <a:cubicBezTo>
                    <a:pt x="251156" y="4912"/>
                    <a:pt x="246244" y="7368"/>
                    <a:pt x="243788" y="12280"/>
                  </a:cubicBezTo>
                  <a:cubicBezTo>
                    <a:pt x="243788" y="12280"/>
                    <a:pt x="243788" y="12280"/>
                    <a:pt x="243788" y="12280"/>
                  </a:cubicBezTo>
                  <a:cubicBezTo>
                    <a:pt x="238876" y="19648"/>
                    <a:pt x="233964" y="24559"/>
                    <a:pt x="229053" y="31927"/>
                  </a:cubicBezTo>
                  <a:cubicBezTo>
                    <a:pt x="219229" y="44207"/>
                    <a:pt x="209405" y="56487"/>
                    <a:pt x="199581" y="68766"/>
                  </a:cubicBezTo>
                  <a:cubicBezTo>
                    <a:pt x="192213" y="78590"/>
                    <a:pt x="187301" y="85958"/>
                    <a:pt x="179934" y="95782"/>
                  </a:cubicBezTo>
                  <a:cubicBezTo>
                    <a:pt x="177478" y="100694"/>
                    <a:pt x="172566" y="110518"/>
                    <a:pt x="165198" y="110518"/>
                  </a:cubicBezTo>
                  <a:cubicBezTo>
                    <a:pt x="162742" y="110518"/>
                    <a:pt x="162742" y="110518"/>
                    <a:pt x="162742" y="108062"/>
                  </a:cubicBezTo>
                  <a:cubicBezTo>
                    <a:pt x="160286" y="90870"/>
                    <a:pt x="157830" y="76134"/>
                    <a:pt x="155374" y="58943"/>
                  </a:cubicBezTo>
                  <a:cubicBezTo>
                    <a:pt x="152918" y="46663"/>
                    <a:pt x="150462" y="34383"/>
                    <a:pt x="148006" y="22104"/>
                  </a:cubicBezTo>
                  <a:cubicBezTo>
                    <a:pt x="145550" y="22104"/>
                    <a:pt x="145550" y="22104"/>
                    <a:pt x="143094" y="22104"/>
                  </a:cubicBezTo>
                  <a:cubicBezTo>
                    <a:pt x="143094" y="22104"/>
                    <a:pt x="143094" y="22104"/>
                    <a:pt x="143094" y="22104"/>
                  </a:cubicBezTo>
                  <a:cubicBezTo>
                    <a:pt x="138182" y="24559"/>
                    <a:pt x="135727" y="24559"/>
                    <a:pt x="133271" y="27015"/>
                  </a:cubicBezTo>
                  <a:cubicBezTo>
                    <a:pt x="133271" y="27015"/>
                    <a:pt x="130815" y="29471"/>
                    <a:pt x="130815" y="29471"/>
                  </a:cubicBezTo>
                  <a:cubicBezTo>
                    <a:pt x="130815" y="29471"/>
                    <a:pt x="130815" y="29471"/>
                    <a:pt x="130815" y="29471"/>
                  </a:cubicBezTo>
                  <a:cubicBezTo>
                    <a:pt x="125903" y="34383"/>
                    <a:pt x="120991" y="39295"/>
                    <a:pt x="116079" y="46663"/>
                  </a:cubicBezTo>
                  <a:cubicBezTo>
                    <a:pt x="108711" y="56487"/>
                    <a:pt x="101343" y="63855"/>
                    <a:pt x="93975" y="73678"/>
                  </a:cubicBezTo>
                  <a:cubicBezTo>
                    <a:pt x="93975" y="76134"/>
                    <a:pt x="93975" y="76134"/>
                    <a:pt x="93975" y="78590"/>
                  </a:cubicBezTo>
                  <a:cubicBezTo>
                    <a:pt x="93975" y="78590"/>
                    <a:pt x="93975" y="78590"/>
                    <a:pt x="93975" y="81046"/>
                  </a:cubicBezTo>
                  <a:cubicBezTo>
                    <a:pt x="91520" y="83502"/>
                    <a:pt x="89064" y="85958"/>
                    <a:pt x="89064" y="85958"/>
                  </a:cubicBezTo>
                  <a:cubicBezTo>
                    <a:pt x="81696" y="90870"/>
                    <a:pt x="74328" y="95782"/>
                    <a:pt x="66960" y="100694"/>
                  </a:cubicBezTo>
                  <a:cubicBezTo>
                    <a:pt x="37489" y="171916"/>
                    <a:pt x="22753" y="248050"/>
                    <a:pt x="10473" y="326641"/>
                  </a:cubicBezTo>
                  <a:cubicBezTo>
                    <a:pt x="12929" y="329097"/>
                    <a:pt x="15385" y="329097"/>
                    <a:pt x="17841" y="331553"/>
                  </a:cubicBezTo>
                  <a:cubicBezTo>
                    <a:pt x="20297" y="334009"/>
                    <a:pt x="22753" y="334009"/>
                    <a:pt x="25209" y="336465"/>
                  </a:cubicBezTo>
                  <a:cubicBezTo>
                    <a:pt x="17841" y="375760"/>
                    <a:pt x="10473" y="415055"/>
                    <a:pt x="5561" y="451894"/>
                  </a:cubicBezTo>
                  <a:cubicBezTo>
                    <a:pt x="3105" y="473997"/>
                    <a:pt x="649" y="498557"/>
                    <a:pt x="649" y="520660"/>
                  </a:cubicBezTo>
                  <a:cubicBezTo>
                    <a:pt x="649" y="537852"/>
                    <a:pt x="-4262" y="555044"/>
                    <a:pt x="12929" y="564867"/>
                  </a:cubicBezTo>
                  <a:cubicBezTo>
                    <a:pt x="39945" y="584515"/>
                    <a:pt x="79240" y="586971"/>
                    <a:pt x="116079" y="586971"/>
                  </a:cubicBezTo>
                  <a:cubicBezTo>
                    <a:pt x="148006" y="599251"/>
                    <a:pt x="187301" y="601707"/>
                    <a:pt x="221685" y="601707"/>
                  </a:cubicBezTo>
                  <a:cubicBezTo>
                    <a:pt x="268348" y="599251"/>
                    <a:pt x="315011" y="584515"/>
                    <a:pt x="354306" y="562412"/>
                  </a:cubicBezTo>
                  <a:lnTo>
                    <a:pt x="354306" y="562412"/>
                  </a:lnTo>
                  <a:cubicBezTo>
                    <a:pt x="381321" y="567323"/>
                    <a:pt x="403425" y="555044"/>
                    <a:pt x="423072" y="537852"/>
                  </a:cubicBezTo>
                  <a:cubicBezTo>
                    <a:pt x="442720" y="520660"/>
                    <a:pt x="442720" y="505925"/>
                    <a:pt x="435352" y="481365"/>
                  </a:cubicBezTo>
                  <a:cubicBezTo>
                    <a:pt x="423072" y="442070"/>
                    <a:pt x="410792" y="407687"/>
                    <a:pt x="405881" y="365936"/>
                  </a:cubicBezTo>
                  <a:cubicBezTo>
                    <a:pt x="403425" y="338920"/>
                    <a:pt x="403425" y="314361"/>
                    <a:pt x="398513" y="287346"/>
                  </a:cubicBezTo>
                  <a:cubicBezTo>
                    <a:pt x="400969" y="294713"/>
                    <a:pt x="403425" y="299625"/>
                    <a:pt x="403425" y="306993"/>
                  </a:cubicBezTo>
                  <a:cubicBezTo>
                    <a:pt x="403425" y="311905"/>
                    <a:pt x="403425" y="314361"/>
                    <a:pt x="403425" y="319273"/>
                  </a:cubicBezTo>
                  <a:cubicBezTo>
                    <a:pt x="403425" y="326641"/>
                    <a:pt x="403425" y="331553"/>
                    <a:pt x="410792" y="334009"/>
                  </a:cubicBezTo>
                  <a:cubicBezTo>
                    <a:pt x="413248" y="334009"/>
                    <a:pt x="413248" y="336465"/>
                    <a:pt x="415704" y="336465"/>
                  </a:cubicBezTo>
                  <a:cubicBezTo>
                    <a:pt x="425528" y="341376"/>
                    <a:pt x="440264" y="341376"/>
                    <a:pt x="457455" y="338920"/>
                  </a:cubicBezTo>
                  <a:cubicBezTo>
                    <a:pt x="457455" y="338920"/>
                    <a:pt x="457455" y="338920"/>
                    <a:pt x="457455" y="338920"/>
                  </a:cubicBezTo>
                  <a:cubicBezTo>
                    <a:pt x="457455" y="338920"/>
                    <a:pt x="457455" y="338920"/>
                    <a:pt x="457455" y="338920"/>
                  </a:cubicBezTo>
                  <a:cubicBezTo>
                    <a:pt x="459911" y="338920"/>
                    <a:pt x="459911" y="338920"/>
                    <a:pt x="459911" y="338920"/>
                  </a:cubicBezTo>
                  <a:cubicBezTo>
                    <a:pt x="459911" y="338920"/>
                    <a:pt x="459911" y="338920"/>
                    <a:pt x="459911" y="338920"/>
                  </a:cubicBezTo>
                  <a:cubicBezTo>
                    <a:pt x="482015" y="331553"/>
                    <a:pt x="504118" y="321729"/>
                    <a:pt x="521310" y="304537"/>
                  </a:cubicBezTo>
                  <a:cubicBezTo>
                    <a:pt x="533590" y="304537"/>
                    <a:pt x="543414" y="289802"/>
                    <a:pt x="536046" y="275066"/>
                  </a:cubicBezTo>
                  <a:close/>
                </a:path>
              </a:pathLst>
            </a:custGeom>
            <a:solidFill>
              <a:srgbClr val="76624C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94" name="Freeform: Shape 3993">
              <a:extLst>
                <a:ext uri="{FF2B5EF4-FFF2-40B4-BE49-F238E27FC236}">
                  <a16:creationId xmlns:a16="http://schemas.microsoft.com/office/drawing/2014/main" id="{E63915BA-69CE-45C9-9BE6-A40D14968079}"/>
                </a:ext>
              </a:extLst>
            </p:cNvPr>
            <p:cNvSpPr/>
            <p:nvPr/>
          </p:nvSpPr>
          <p:spPr>
            <a:xfrm>
              <a:off x="15152521" y="6003870"/>
              <a:ext cx="134676" cy="154935"/>
            </a:xfrm>
            <a:custGeom>
              <a:avLst/>
              <a:gdLst>
                <a:gd name="connsiteX0" fmla="*/ 91962 w 134676"/>
                <a:gd name="connsiteY0" fmla="*/ 211 h 154935"/>
                <a:gd name="connsiteX1" fmla="*/ 114065 w 134676"/>
                <a:gd name="connsiteY1" fmla="*/ 14946 h 154935"/>
                <a:gd name="connsiteX2" fmla="*/ 133713 w 134676"/>
                <a:gd name="connsiteY2" fmla="*/ 37050 h 154935"/>
                <a:gd name="connsiteX3" fmla="*/ 128801 w 134676"/>
                <a:gd name="connsiteY3" fmla="*/ 59153 h 154935"/>
                <a:gd name="connsiteX4" fmla="*/ 121433 w 134676"/>
                <a:gd name="connsiteY4" fmla="*/ 71433 h 154935"/>
                <a:gd name="connsiteX5" fmla="*/ 114065 w 134676"/>
                <a:gd name="connsiteY5" fmla="*/ 83713 h 154935"/>
                <a:gd name="connsiteX6" fmla="*/ 82138 w 134676"/>
                <a:gd name="connsiteY6" fmla="*/ 127920 h 154935"/>
                <a:gd name="connsiteX7" fmla="*/ 62490 w 134676"/>
                <a:gd name="connsiteY7" fmla="*/ 154935 h 154935"/>
                <a:gd name="connsiteX8" fmla="*/ 62490 w 134676"/>
                <a:gd name="connsiteY8" fmla="*/ 154935 h 154935"/>
                <a:gd name="connsiteX9" fmla="*/ 62490 w 134676"/>
                <a:gd name="connsiteY9" fmla="*/ 154935 h 154935"/>
                <a:gd name="connsiteX10" fmla="*/ 62490 w 134676"/>
                <a:gd name="connsiteY10" fmla="*/ 154935 h 154935"/>
                <a:gd name="connsiteX11" fmla="*/ 1092 w 134676"/>
                <a:gd name="connsiteY11" fmla="*/ 103360 h 154935"/>
                <a:gd name="connsiteX12" fmla="*/ 1092 w 134676"/>
                <a:gd name="connsiteY12" fmla="*/ 100904 h 154935"/>
                <a:gd name="connsiteX13" fmla="*/ 13371 w 134676"/>
                <a:gd name="connsiteY13" fmla="*/ 86169 h 154935"/>
                <a:gd name="connsiteX14" fmla="*/ 30563 w 134676"/>
                <a:gd name="connsiteY14" fmla="*/ 66521 h 154935"/>
                <a:gd name="connsiteX15" fmla="*/ 57578 w 134676"/>
                <a:gd name="connsiteY15" fmla="*/ 27226 h 154935"/>
                <a:gd name="connsiteX16" fmla="*/ 91962 w 134676"/>
                <a:gd name="connsiteY16" fmla="*/ 211 h 154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4676" h="154935">
                  <a:moveTo>
                    <a:pt x="91962" y="211"/>
                  </a:moveTo>
                  <a:cubicBezTo>
                    <a:pt x="99329" y="2666"/>
                    <a:pt x="109153" y="10034"/>
                    <a:pt x="114065" y="14946"/>
                  </a:cubicBezTo>
                  <a:cubicBezTo>
                    <a:pt x="121433" y="22314"/>
                    <a:pt x="128801" y="29682"/>
                    <a:pt x="133713" y="37050"/>
                  </a:cubicBezTo>
                  <a:cubicBezTo>
                    <a:pt x="136169" y="44418"/>
                    <a:pt x="133713" y="54241"/>
                    <a:pt x="128801" y="59153"/>
                  </a:cubicBezTo>
                  <a:cubicBezTo>
                    <a:pt x="126345" y="64065"/>
                    <a:pt x="123889" y="66521"/>
                    <a:pt x="121433" y="71433"/>
                  </a:cubicBezTo>
                  <a:cubicBezTo>
                    <a:pt x="118977" y="76345"/>
                    <a:pt x="116521" y="78801"/>
                    <a:pt x="114065" y="83713"/>
                  </a:cubicBezTo>
                  <a:cubicBezTo>
                    <a:pt x="104241" y="98448"/>
                    <a:pt x="94418" y="113184"/>
                    <a:pt x="82138" y="127920"/>
                  </a:cubicBezTo>
                  <a:cubicBezTo>
                    <a:pt x="79682" y="130376"/>
                    <a:pt x="67402" y="147567"/>
                    <a:pt x="62490" y="154935"/>
                  </a:cubicBezTo>
                  <a:cubicBezTo>
                    <a:pt x="62490" y="154935"/>
                    <a:pt x="62490" y="154935"/>
                    <a:pt x="62490" y="154935"/>
                  </a:cubicBezTo>
                  <a:cubicBezTo>
                    <a:pt x="62490" y="154935"/>
                    <a:pt x="62490" y="154935"/>
                    <a:pt x="62490" y="154935"/>
                  </a:cubicBezTo>
                  <a:cubicBezTo>
                    <a:pt x="62490" y="154935"/>
                    <a:pt x="62490" y="154935"/>
                    <a:pt x="62490" y="154935"/>
                  </a:cubicBezTo>
                  <a:cubicBezTo>
                    <a:pt x="62490" y="154935"/>
                    <a:pt x="10915" y="113184"/>
                    <a:pt x="1092" y="103360"/>
                  </a:cubicBezTo>
                  <a:cubicBezTo>
                    <a:pt x="-1364" y="103360"/>
                    <a:pt x="1092" y="100904"/>
                    <a:pt x="1092" y="100904"/>
                  </a:cubicBezTo>
                  <a:cubicBezTo>
                    <a:pt x="6003" y="95992"/>
                    <a:pt x="10915" y="88625"/>
                    <a:pt x="13371" y="86169"/>
                  </a:cubicBezTo>
                  <a:cubicBezTo>
                    <a:pt x="18283" y="78801"/>
                    <a:pt x="25651" y="71433"/>
                    <a:pt x="30563" y="66521"/>
                  </a:cubicBezTo>
                  <a:cubicBezTo>
                    <a:pt x="40387" y="54241"/>
                    <a:pt x="47755" y="39506"/>
                    <a:pt x="57578" y="27226"/>
                  </a:cubicBezTo>
                  <a:cubicBezTo>
                    <a:pt x="64946" y="17402"/>
                    <a:pt x="77226" y="-2245"/>
                    <a:pt x="91962" y="211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95" name="Freeform: Shape 3994">
              <a:extLst>
                <a:ext uri="{FF2B5EF4-FFF2-40B4-BE49-F238E27FC236}">
                  <a16:creationId xmlns:a16="http://schemas.microsoft.com/office/drawing/2014/main" id="{194E362E-9A13-4840-AB13-D3C0B745FAB9}"/>
                </a:ext>
              </a:extLst>
            </p:cNvPr>
            <p:cNvSpPr/>
            <p:nvPr/>
          </p:nvSpPr>
          <p:spPr>
            <a:xfrm>
              <a:off x="15084846" y="6028640"/>
              <a:ext cx="58942" cy="122797"/>
            </a:xfrm>
            <a:custGeom>
              <a:avLst/>
              <a:gdLst>
                <a:gd name="connsiteX0" fmla="*/ 0 w 58942"/>
                <a:gd name="connsiteY0" fmla="*/ 61399 h 122797"/>
                <a:gd name="connsiteX1" fmla="*/ 36839 w 58942"/>
                <a:gd name="connsiteY1" fmla="*/ 4912 h 122797"/>
                <a:gd name="connsiteX2" fmla="*/ 41751 w 58942"/>
                <a:gd name="connsiteY2" fmla="*/ 0 h 122797"/>
                <a:gd name="connsiteX3" fmla="*/ 44207 w 58942"/>
                <a:gd name="connsiteY3" fmla="*/ 0 h 122797"/>
                <a:gd name="connsiteX4" fmla="*/ 49119 w 58942"/>
                <a:gd name="connsiteY4" fmla="*/ 34383 h 122797"/>
                <a:gd name="connsiteX5" fmla="*/ 56487 w 58942"/>
                <a:gd name="connsiteY5" fmla="*/ 71222 h 122797"/>
                <a:gd name="connsiteX6" fmla="*/ 56487 w 58942"/>
                <a:gd name="connsiteY6" fmla="*/ 71222 h 122797"/>
                <a:gd name="connsiteX7" fmla="*/ 58943 w 58942"/>
                <a:gd name="connsiteY7" fmla="*/ 73678 h 122797"/>
                <a:gd name="connsiteX8" fmla="*/ 58943 w 58942"/>
                <a:gd name="connsiteY8" fmla="*/ 76134 h 122797"/>
                <a:gd name="connsiteX9" fmla="*/ 51575 w 58942"/>
                <a:gd name="connsiteY9" fmla="*/ 81046 h 122797"/>
                <a:gd name="connsiteX10" fmla="*/ 19648 w 58942"/>
                <a:gd name="connsiteY10" fmla="*/ 122797 h 122797"/>
                <a:gd name="connsiteX11" fmla="*/ 19648 w 58942"/>
                <a:gd name="connsiteY11" fmla="*/ 122797 h 122797"/>
                <a:gd name="connsiteX12" fmla="*/ 19648 w 58942"/>
                <a:gd name="connsiteY12" fmla="*/ 122797 h 122797"/>
                <a:gd name="connsiteX13" fmla="*/ 19648 w 58942"/>
                <a:gd name="connsiteY13" fmla="*/ 122797 h 122797"/>
                <a:gd name="connsiteX14" fmla="*/ 19648 w 58942"/>
                <a:gd name="connsiteY14" fmla="*/ 122797 h 122797"/>
                <a:gd name="connsiteX15" fmla="*/ 19648 w 58942"/>
                <a:gd name="connsiteY15" fmla="*/ 117885 h 122797"/>
                <a:gd name="connsiteX16" fmla="*/ 12280 w 58942"/>
                <a:gd name="connsiteY16" fmla="*/ 100694 h 122797"/>
                <a:gd name="connsiteX17" fmla="*/ 0 w 58942"/>
                <a:gd name="connsiteY17" fmla="*/ 61399 h 122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8942" h="122797">
                  <a:moveTo>
                    <a:pt x="0" y="61399"/>
                  </a:moveTo>
                  <a:cubicBezTo>
                    <a:pt x="0" y="36839"/>
                    <a:pt x="17192" y="14736"/>
                    <a:pt x="36839" y="4912"/>
                  </a:cubicBezTo>
                  <a:cubicBezTo>
                    <a:pt x="39295" y="2456"/>
                    <a:pt x="39295" y="2456"/>
                    <a:pt x="41751" y="0"/>
                  </a:cubicBezTo>
                  <a:cubicBezTo>
                    <a:pt x="41751" y="0"/>
                    <a:pt x="44207" y="0"/>
                    <a:pt x="44207" y="0"/>
                  </a:cubicBezTo>
                  <a:cubicBezTo>
                    <a:pt x="46663" y="12280"/>
                    <a:pt x="49119" y="24559"/>
                    <a:pt x="49119" y="34383"/>
                  </a:cubicBezTo>
                  <a:cubicBezTo>
                    <a:pt x="49119" y="46663"/>
                    <a:pt x="54031" y="58943"/>
                    <a:pt x="56487" y="71222"/>
                  </a:cubicBezTo>
                  <a:cubicBezTo>
                    <a:pt x="56487" y="71222"/>
                    <a:pt x="56487" y="71222"/>
                    <a:pt x="56487" y="71222"/>
                  </a:cubicBezTo>
                  <a:cubicBezTo>
                    <a:pt x="56487" y="71222"/>
                    <a:pt x="58943" y="73678"/>
                    <a:pt x="58943" y="73678"/>
                  </a:cubicBezTo>
                  <a:cubicBezTo>
                    <a:pt x="58943" y="76134"/>
                    <a:pt x="58943" y="76134"/>
                    <a:pt x="58943" y="76134"/>
                  </a:cubicBezTo>
                  <a:cubicBezTo>
                    <a:pt x="56487" y="78590"/>
                    <a:pt x="54031" y="78590"/>
                    <a:pt x="51575" y="81046"/>
                  </a:cubicBezTo>
                  <a:cubicBezTo>
                    <a:pt x="46663" y="85958"/>
                    <a:pt x="27015" y="115429"/>
                    <a:pt x="19648" y="122797"/>
                  </a:cubicBezTo>
                  <a:cubicBezTo>
                    <a:pt x="19648" y="122797"/>
                    <a:pt x="19648" y="122797"/>
                    <a:pt x="19648" y="122797"/>
                  </a:cubicBezTo>
                  <a:cubicBezTo>
                    <a:pt x="19648" y="122797"/>
                    <a:pt x="19648" y="122797"/>
                    <a:pt x="19648" y="122797"/>
                  </a:cubicBezTo>
                  <a:cubicBezTo>
                    <a:pt x="19648" y="122797"/>
                    <a:pt x="19648" y="122797"/>
                    <a:pt x="19648" y="122797"/>
                  </a:cubicBezTo>
                  <a:cubicBezTo>
                    <a:pt x="19648" y="122797"/>
                    <a:pt x="19648" y="122797"/>
                    <a:pt x="19648" y="122797"/>
                  </a:cubicBezTo>
                  <a:cubicBezTo>
                    <a:pt x="19648" y="120341"/>
                    <a:pt x="19648" y="120341"/>
                    <a:pt x="19648" y="117885"/>
                  </a:cubicBezTo>
                  <a:cubicBezTo>
                    <a:pt x="17192" y="110518"/>
                    <a:pt x="14736" y="103150"/>
                    <a:pt x="12280" y="100694"/>
                  </a:cubicBezTo>
                  <a:cubicBezTo>
                    <a:pt x="2456" y="90870"/>
                    <a:pt x="0" y="76134"/>
                    <a:pt x="0" y="61399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96" name="Freeform: Shape 3995">
              <a:extLst>
                <a:ext uri="{FF2B5EF4-FFF2-40B4-BE49-F238E27FC236}">
                  <a16:creationId xmlns:a16="http://schemas.microsoft.com/office/drawing/2014/main" id="{4A8DE706-41D7-4D48-A343-8870B79D8BFC}"/>
                </a:ext>
              </a:extLst>
            </p:cNvPr>
            <p:cNvSpPr/>
            <p:nvPr/>
          </p:nvSpPr>
          <p:spPr>
            <a:xfrm>
              <a:off x="14988305" y="6067935"/>
              <a:ext cx="532566" cy="537852"/>
            </a:xfrm>
            <a:custGeom>
              <a:avLst/>
              <a:gdLst>
                <a:gd name="connsiteX0" fmla="*/ 516509 w 532566"/>
                <a:gd name="connsiteY0" fmla="*/ 186652 h 537852"/>
                <a:gd name="connsiteX1" fmla="*/ 484581 w 532566"/>
                <a:gd name="connsiteY1" fmla="*/ 137533 h 537852"/>
                <a:gd name="connsiteX2" fmla="*/ 440374 w 532566"/>
                <a:gd name="connsiteY2" fmla="*/ 63855 h 537852"/>
                <a:gd name="connsiteX3" fmla="*/ 428094 w 532566"/>
                <a:gd name="connsiteY3" fmla="*/ 49119 h 537852"/>
                <a:gd name="connsiteX4" fmla="*/ 408447 w 532566"/>
                <a:gd name="connsiteY4" fmla="*/ 34383 h 537852"/>
                <a:gd name="connsiteX5" fmla="*/ 359328 w 532566"/>
                <a:gd name="connsiteY5" fmla="*/ 17192 h 537852"/>
                <a:gd name="connsiteX6" fmla="*/ 320033 w 532566"/>
                <a:gd name="connsiteY6" fmla="*/ 2456 h 537852"/>
                <a:gd name="connsiteX7" fmla="*/ 317577 w 532566"/>
                <a:gd name="connsiteY7" fmla="*/ 0 h 537852"/>
                <a:gd name="connsiteX8" fmla="*/ 315121 w 532566"/>
                <a:gd name="connsiteY8" fmla="*/ 0 h 537852"/>
                <a:gd name="connsiteX9" fmla="*/ 285650 w 532566"/>
                <a:gd name="connsiteY9" fmla="*/ 41751 h 537852"/>
                <a:gd name="connsiteX10" fmla="*/ 263546 w 532566"/>
                <a:gd name="connsiteY10" fmla="*/ 78590 h 537852"/>
                <a:gd name="connsiteX11" fmla="*/ 258634 w 532566"/>
                <a:gd name="connsiteY11" fmla="*/ 85958 h 537852"/>
                <a:gd name="connsiteX12" fmla="*/ 234075 w 532566"/>
                <a:gd name="connsiteY12" fmla="*/ 112973 h 537852"/>
                <a:gd name="connsiteX13" fmla="*/ 231619 w 532566"/>
                <a:gd name="connsiteY13" fmla="*/ 110518 h 537852"/>
                <a:gd name="connsiteX14" fmla="*/ 194780 w 532566"/>
                <a:gd name="connsiteY14" fmla="*/ 81046 h 537852"/>
                <a:gd name="connsiteX15" fmla="*/ 175132 w 532566"/>
                <a:gd name="connsiteY15" fmla="*/ 63855 h 537852"/>
                <a:gd name="connsiteX16" fmla="*/ 162852 w 532566"/>
                <a:gd name="connsiteY16" fmla="*/ 54031 h 537852"/>
                <a:gd name="connsiteX17" fmla="*/ 160396 w 532566"/>
                <a:gd name="connsiteY17" fmla="*/ 54031 h 537852"/>
                <a:gd name="connsiteX18" fmla="*/ 160396 w 532566"/>
                <a:gd name="connsiteY18" fmla="*/ 54031 h 537852"/>
                <a:gd name="connsiteX19" fmla="*/ 160396 w 532566"/>
                <a:gd name="connsiteY19" fmla="*/ 54031 h 537852"/>
                <a:gd name="connsiteX20" fmla="*/ 160396 w 532566"/>
                <a:gd name="connsiteY20" fmla="*/ 54031 h 537852"/>
                <a:gd name="connsiteX21" fmla="*/ 148117 w 532566"/>
                <a:gd name="connsiteY21" fmla="*/ 68766 h 537852"/>
                <a:gd name="connsiteX22" fmla="*/ 133381 w 532566"/>
                <a:gd name="connsiteY22" fmla="*/ 85958 h 537852"/>
                <a:gd name="connsiteX23" fmla="*/ 133381 w 532566"/>
                <a:gd name="connsiteY23" fmla="*/ 85958 h 537852"/>
                <a:gd name="connsiteX24" fmla="*/ 126013 w 532566"/>
                <a:gd name="connsiteY24" fmla="*/ 95782 h 537852"/>
                <a:gd name="connsiteX25" fmla="*/ 111277 w 532566"/>
                <a:gd name="connsiteY25" fmla="*/ 115429 h 537852"/>
                <a:gd name="connsiteX26" fmla="*/ 98998 w 532566"/>
                <a:gd name="connsiteY26" fmla="*/ 85958 h 537852"/>
                <a:gd name="connsiteX27" fmla="*/ 96542 w 532566"/>
                <a:gd name="connsiteY27" fmla="*/ 68766 h 537852"/>
                <a:gd name="connsiteX28" fmla="*/ 89174 w 532566"/>
                <a:gd name="connsiteY28" fmla="*/ 22104 h 537852"/>
                <a:gd name="connsiteX29" fmla="*/ 86718 w 532566"/>
                <a:gd name="connsiteY29" fmla="*/ 24559 h 537852"/>
                <a:gd name="connsiteX30" fmla="*/ 59703 w 532566"/>
                <a:gd name="connsiteY30" fmla="*/ 44207 h 537852"/>
                <a:gd name="connsiteX31" fmla="*/ 44967 w 532566"/>
                <a:gd name="connsiteY31" fmla="*/ 85958 h 537852"/>
                <a:gd name="connsiteX32" fmla="*/ 44967 w 532566"/>
                <a:gd name="connsiteY32" fmla="*/ 85958 h 537852"/>
                <a:gd name="connsiteX33" fmla="*/ 54791 w 532566"/>
                <a:gd name="connsiteY33" fmla="*/ 144901 h 537852"/>
                <a:gd name="connsiteX34" fmla="*/ 64614 w 532566"/>
                <a:gd name="connsiteY34" fmla="*/ 95782 h 537852"/>
                <a:gd name="connsiteX35" fmla="*/ 64614 w 532566"/>
                <a:gd name="connsiteY35" fmla="*/ 95782 h 537852"/>
                <a:gd name="connsiteX36" fmla="*/ 62159 w 532566"/>
                <a:gd name="connsiteY36" fmla="*/ 135077 h 537852"/>
                <a:gd name="connsiteX37" fmla="*/ 47423 w 532566"/>
                <a:gd name="connsiteY37" fmla="*/ 198932 h 537852"/>
                <a:gd name="connsiteX38" fmla="*/ 17951 w 532566"/>
                <a:gd name="connsiteY38" fmla="*/ 336465 h 537852"/>
                <a:gd name="connsiteX39" fmla="*/ 5672 w 532566"/>
                <a:gd name="connsiteY39" fmla="*/ 427335 h 537852"/>
                <a:gd name="connsiteX40" fmla="*/ 5672 w 532566"/>
                <a:gd name="connsiteY40" fmla="*/ 493645 h 537852"/>
                <a:gd name="connsiteX41" fmla="*/ 57247 w 532566"/>
                <a:gd name="connsiteY41" fmla="*/ 520660 h 537852"/>
                <a:gd name="connsiteX42" fmla="*/ 69526 w 532566"/>
                <a:gd name="connsiteY42" fmla="*/ 523116 h 537852"/>
                <a:gd name="connsiteX43" fmla="*/ 101454 w 532566"/>
                <a:gd name="connsiteY43" fmla="*/ 528028 h 537852"/>
                <a:gd name="connsiteX44" fmla="*/ 74438 w 532566"/>
                <a:gd name="connsiteY44" fmla="*/ 510837 h 537852"/>
                <a:gd name="connsiteX45" fmla="*/ 74438 w 532566"/>
                <a:gd name="connsiteY45" fmla="*/ 510837 h 537852"/>
                <a:gd name="connsiteX46" fmla="*/ 135837 w 532566"/>
                <a:gd name="connsiteY46" fmla="*/ 530484 h 537852"/>
                <a:gd name="connsiteX47" fmla="*/ 138293 w 532566"/>
                <a:gd name="connsiteY47" fmla="*/ 530484 h 537852"/>
                <a:gd name="connsiteX48" fmla="*/ 138293 w 532566"/>
                <a:gd name="connsiteY48" fmla="*/ 530484 h 537852"/>
                <a:gd name="connsiteX49" fmla="*/ 219339 w 532566"/>
                <a:gd name="connsiteY49" fmla="*/ 537852 h 537852"/>
                <a:gd name="connsiteX50" fmla="*/ 339680 w 532566"/>
                <a:gd name="connsiteY50" fmla="*/ 505925 h 537852"/>
                <a:gd name="connsiteX51" fmla="*/ 371608 w 532566"/>
                <a:gd name="connsiteY51" fmla="*/ 493645 h 537852"/>
                <a:gd name="connsiteX52" fmla="*/ 369152 w 532566"/>
                <a:gd name="connsiteY52" fmla="*/ 496101 h 537852"/>
                <a:gd name="connsiteX53" fmla="*/ 356872 w 532566"/>
                <a:gd name="connsiteY53" fmla="*/ 503469 h 537852"/>
                <a:gd name="connsiteX54" fmla="*/ 425639 w 532566"/>
                <a:gd name="connsiteY54" fmla="*/ 437158 h 537852"/>
                <a:gd name="connsiteX55" fmla="*/ 401079 w 532566"/>
                <a:gd name="connsiteY55" fmla="*/ 365936 h 537852"/>
                <a:gd name="connsiteX56" fmla="*/ 391255 w 532566"/>
                <a:gd name="connsiteY56" fmla="*/ 225947 h 537852"/>
                <a:gd name="connsiteX57" fmla="*/ 386343 w 532566"/>
                <a:gd name="connsiteY57" fmla="*/ 213667 h 537852"/>
                <a:gd name="connsiteX58" fmla="*/ 383887 w 532566"/>
                <a:gd name="connsiteY58" fmla="*/ 203843 h 537852"/>
                <a:gd name="connsiteX59" fmla="*/ 371608 w 532566"/>
                <a:gd name="connsiteY59" fmla="*/ 169460 h 537852"/>
                <a:gd name="connsiteX60" fmla="*/ 369152 w 532566"/>
                <a:gd name="connsiteY60" fmla="*/ 157181 h 537852"/>
                <a:gd name="connsiteX61" fmla="*/ 369152 w 532566"/>
                <a:gd name="connsiteY61" fmla="*/ 157181 h 537852"/>
                <a:gd name="connsiteX62" fmla="*/ 369152 w 532566"/>
                <a:gd name="connsiteY62" fmla="*/ 157181 h 537852"/>
                <a:gd name="connsiteX63" fmla="*/ 359328 w 532566"/>
                <a:gd name="connsiteY63" fmla="*/ 122797 h 537852"/>
                <a:gd name="connsiteX64" fmla="*/ 359328 w 532566"/>
                <a:gd name="connsiteY64" fmla="*/ 122797 h 537852"/>
                <a:gd name="connsiteX65" fmla="*/ 351960 w 532566"/>
                <a:gd name="connsiteY65" fmla="*/ 105606 h 537852"/>
                <a:gd name="connsiteX66" fmla="*/ 369152 w 532566"/>
                <a:gd name="connsiteY66" fmla="*/ 139989 h 537852"/>
                <a:gd name="connsiteX67" fmla="*/ 369152 w 532566"/>
                <a:gd name="connsiteY67" fmla="*/ 110518 h 537852"/>
                <a:gd name="connsiteX68" fmla="*/ 369152 w 532566"/>
                <a:gd name="connsiteY68" fmla="*/ 110518 h 537852"/>
                <a:gd name="connsiteX69" fmla="*/ 378976 w 532566"/>
                <a:gd name="connsiteY69" fmla="*/ 174372 h 537852"/>
                <a:gd name="connsiteX70" fmla="*/ 388799 w 532566"/>
                <a:gd name="connsiteY70" fmla="*/ 206299 h 537852"/>
                <a:gd name="connsiteX71" fmla="*/ 391255 w 532566"/>
                <a:gd name="connsiteY71" fmla="*/ 211211 h 537852"/>
                <a:gd name="connsiteX72" fmla="*/ 391255 w 532566"/>
                <a:gd name="connsiteY72" fmla="*/ 211211 h 537852"/>
                <a:gd name="connsiteX73" fmla="*/ 391255 w 532566"/>
                <a:gd name="connsiteY73" fmla="*/ 211211 h 537852"/>
                <a:gd name="connsiteX74" fmla="*/ 398623 w 532566"/>
                <a:gd name="connsiteY74" fmla="*/ 233315 h 537852"/>
                <a:gd name="connsiteX75" fmla="*/ 403535 w 532566"/>
                <a:gd name="connsiteY75" fmla="*/ 262786 h 537852"/>
                <a:gd name="connsiteX76" fmla="*/ 408447 w 532566"/>
                <a:gd name="connsiteY76" fmla="*/ 275066 h 537852"/>
                <a:gd name="connsiteX77" fmla="*/ 447742 w 532566"/>
                <a:gd name="connsiteY77" fmla="*/ 282434 h 537852"/>
                <a:gd name="connsiteX78" fmla="*/ 494405 w 532566"/>
                <a:gd name="connsiteY78" fmla="*/ 262786 h 537852"/>
                <a:gd name="connsiteX79" fmla="*/ 509141 w 532566"/>
                <a:gd name="connsiteY79" fmla="*/ 250506 h 537852"/>
                <a:gd name="connsiteX80" fmla="*/ 526332 w 532566"/>
                <a:gd name="connsiteY80" fmla="*/ 230859 h 537852"/>
                <a:gd name="connsiteX81" fmla="*/ 516509 w 532566"/>
                <a:gd name="connsiteY81" fmla="*/ 186652 h 537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532566" h="537852">
                  <a:moveTo>
                    <a:pt x="516509" y="186652"/>
                  </a:moveTo>
                  <a:cubicBezTo>
                    <a:pt x="504229" y="171916"/>
                    <a:pt x="494405" y="152269"/>
                    <a:pt x="484581" y="137533"/>
                  </a:cubicBezTo>
                  <a:cubicBezTo>
                    <a:pt x="469846" y="112973"/>
                    <a:pt x="457566" y="85958"/>
                    <a:pt x="440374" y="63855"/>
                  </a:cubicBezTo>
                  <a:cubicBezTo>
                    <a:pt x="435462" y="58943"/>
                    <a:pt x="433006" y="54031"/>
                    <a:pt x="428094" y="49119"/>
                  </a:cubicBezTo>
                  <a:cubicBezTo>
                    <a:pt x="423183" y="44207"/>
                    <a:pt x="415815" y="39295"/>
                    <a:pt x="408447" y="34383"/>
                  </a:cubicBezTo>
                  <a:cubicBezTo>
                    <a:pt x="393711" y="27015"/>
                    <a:pt x="376520" y="22104"/>
                    <a:pt x="359328" y="17192"/>
                  </a:cubicBezTo>
                  <a:cubicBezTo>
                    <a:pt x="347048" y="12280"/>
                    <a:pt x="332313" y="2456"/>
                    <a:pt x="320033" y="2456"/>
                  </a:cubicBezTo>
                  <a:cubicBezTo>
                    <a:pt x="320033" y="2456"/>
                    <a:pt x="317577" y="0"/>
                    <a:pt x="317577" y="0"/>
                  </a:cubicBezTo>
                  <a:cubicBezTo>
                    <a:pt x="317577" y="0"/>
                    <a:pt x="315121" y="0"/>
                    <a:pt x="315121" y="0"/>
                  </a:cubicBezTo>
                  <a:cubicBezTo>
                    <a:pt x="307753" y="14736"/>
                    <a:pt x="295473" y="29471"/>
                    <a:pt x="285650" y="41751"/>
                  </a:cubicBezTo>
                  <a:cubicBezTo>
                    <a:pt x="278282" y="54031"/>
                    <a:pt x="270914" y="66311"/>
                    <a:pt x="263546" y="78590"/>
                  </a:cubicBezTo>
                  <a:cubicBezTo>
                    <a:pt x="261090" y="81046"/>
                    <a:pt x="261090" y="83502"/>
                    <a:pt x="258634" y="85958"/>
                  </a:cubicBezTo>
                  <a:cubicBezTo>
                    <a:pt x="251266" y="95782"/>
                    <a:pt x="241443" y="103150"/>
                    <a:pt x="234075" y="112973"/>
                  </a:cubicBezTo>
                  <a:cubicBezTo>
                    <a:pt x="234075" y="112973"/>
                    <a:pt x="234075" y="112973"/>
                    <a:pt x="231619" y="110518"/>
                  </a:cubicBezTo>
                  <a:cubicBezTo>
                    <a:pt x="219339" y="103150"/>
                    <a:pt x="207059" y="90870"/>
                    <a:pt x="194780" y="81046"/>
                  </a:cubicBezTo>
                  <a:cubicBezTo>
                    <a:pt x="187412" y="76134"/>
                    <a:pt x="182500" y="68766"/>
                    <a:pt x="175132" y="63855"/>
                  </a:cubicBezTo>
                  <a:cubicBezTo>
                    <a:pt x="172676" y="61399"/>
                    <a:pt x="165308" y="56487"/>
                    <a:pt x="162852" y="54031"/>
                  </a:cubicBezTo>
                  <a:cubicBezTo>
                    <a:pt x="162852" y="54031"/>
                    <a:pt x="162852" y="54031"/>
                    <a:pt x="160396" y="54031"/>
                  </a:cubicBezTo>
                  <a:cubicBezTo>
                    <a:pt x="160396" y="54031"/>
                    <a:pt x="160396" y="54031"/>
                    <a:pt x="160396" y="54031"/>
                  </a:cubicBezTo>
                  <a:cubicBezTo>
                    <a:pt x="160396" y="54031"/>
                    <a:pt x="160396" y="54031"/>
                    <a:pt x="160396" y="54031"/>
                  </a:cubicBezTo>
                  <a:lnTo>
                    <a:pt x="160396" y="54031"/>
                  </a:lnTo>
                  <a:cubicBezTo>
                    <a:pt x="155484" y="58943"/>
                    <a:pt x="153029" y="63855"/>
                    <a:pt x="148117" y="68766"/>
                  </a:cubicBezTo>
                  <a:cubicBezTo>
                    <a:pt x="143205" y="73678"/>
                    <a:pt x="138293" y="81046"/>
                    <a:pt x="133381" y="85958"/>
                  </a:cubicBezTo>
                  <a:cubicBezTo>
                    <a:pt x="133381" y="85958"/>
                    <a:pt x="133381" y="85958"/>
                    <a:pt x="133381" y="85958"/>
                  </a:cubicBezTo>
                  <a:cubicBezTo>
                    <a:pt x="130925" y="88414"/>
                    <a:pt x="128469" y="90870"/>
                    <a:pt x="126013" y="95782"/>
                  </a:cubicBezTo>
                  <a:cubicBezTo>
                    <a:pt x="121101" y="103150"/>
                    <a:pt x="113733" y="108062"/>
                    <a:pt x="111277" y="115429"/>
                  </a:cubicBezTo>
                  <a:cubicBezTo>
                    <a:pt x="106366" y="105606"/>
                    <a:pt x="101454" y="95782"/>
                    <a:pt x="98998" y="85958"/>
                  </a:cubicBezTo>
                  <a:cubicBezTo>
                    <a:pt x="96542" y="81046"/>
                    <a:pt x="96542" y="73678"/>
                    <a:pt x="96542" y="68766"/>
                  </a:cubicBezTo>
                  <a:cubicBezTo>
                    <a:pt x="94086" y="56487"/>
                    <a:pt x="89174" y="39295"/>
                    <a:pt x="89174" y="22104"/>
                  </a:cubicBezTo>
                  <a:cubicBezTo>
                    <a:pt x="89174" y="24559"/>
                    <a:pt x="86718" y="24559"/>
                    <a:pt x="86718" y="24559"/>
                  </a:cubicBezTo>
                  <a:cubicBezTo>
                    <a:pt x="79350" y="31927"/>
                    <a:pt x="69526" y="36839"/>
                    <a:pt x="59703" y="44207"/>
                  </a:cubicBezTo>
                  <a:cubicBezTo>
                    <a:pt x="54791" y="58943"/>
                    <a:pt x="49879" y="71222"/>
                    <a:pt x="44967" y="85958"/>
                  </a:cubicBezTo>
                  <a:cubicBezTo>
                    <a:pt x="44967" y="85958"/>
                    <a:pt x="44967" y="85958"/>
                    <a:pt x="44967" y="85958"/>
                  </a:cubicBezTo>
                  <a:cubicBezTo>
                    <a:pt x="52335" y="105606"/>
                    <a:pt x="54791" y="125253"/>
                    <a:pt x="54791" y="144901"/>
                  </a:cubicBezTo>
                  <a:cubicBezTo>
                    <a:pt x="59703" y="127709"/>
                    <a:pt x="67070" y="110518"/>
                    <a:pt x="64614" y="95782"/>
                  </a:cubicBezTo>
                  <a:cubicBezTo>
                    <a:pt x="64614" y="95782"/>
                    <a:pt x="64614" y="95782"/>
                    <a:pt x="64614" y="95782"/>
                  </a:cubicBezTo>
                  <a:cubicBezTo>
                    <a:pt x="67070" y="108062"/>
                    <a:pt x="64614" y="122797"/>
                    <a:pt x="62159" y="135077"/>
                  </a:cubicBezTo>
                  <a:cubicBezTo>
                    <a:pt x="57247" y="157181"/>
                    <a:pt x="52335" y="176828"/>
                    <a:pt x="47423" y="198932"/>
                  </a:cubicBezTo>
                  <a:cubicBezTo>
                    <a:pt x="37599" y="243139"/>
                    <a:pt x="27775" y="289802"/>
                    <a:pt x="17951" y="336465"/>
                  </a:cubicBezTo>
                  <a:cubicBezTo>
                    <a:pt x="13040" y="365936"/>
                    <a:pt x="8128" y="395407"/>
                    <a:pt x="5672" y="427335"/>
                  </a:cubicBezTo>
                  <a:cubicBezTo>
                    <a:pt x="760" y="449438"/>
                    <a:pt x="-4152" y="471541"/>
                    <a:pt x="5672" y="493645"/>
                  </a:cubicBezTo>
                  <a:cubicBezTo>
                    <a:pt x="15496" y="510837"/>
                    <a:pt x="37599" y="518204"/>
                    <a:pt x="57247" y="520660"/>
                  </a:cubicBezTo>
                  <a:cubicBezTo>
                    <a:pt x="62159" y="520660"/>
                    <a:pt x="67070" y="523116"/>
                    <a:pt x="69526" y="523116"/>
                  </a:cubicBezTo>
                  <a:cubicBezTo>
                    <a:pt x="79350" y="525572"/>
                    <a:pt x="91630" y="525572"/>
                    <a:pt x="101454" y="528028"/>
                  </a:cubicBezTo>
                  <a:cubicBezTo>
                    <a:pt x="91630" y="523116"/>
                    <a:pt x="81806" y="518204"/>
                    <a:pt x="74438" y="510837"/>
                  </a:cubicBezTo>
                  <a:cubicBezTo>
                    <a:pt x="74438" y="510837"/>
                    <a:pt x="74438" y="510837"/>
                    <a:pt x="74438" y="510837"/>
                  </a:cubicBezTo>
                  <a:cubicBezTo>
                    <a:pt x="91630" y="520660"/>
                    <a:pt x="116189" y="525572"/>
                    <a:pt x="135837" y="530484"/>
                  </a:cubicBezTo>
                  <a:cubicBezTo>
                    <a:pt x="135837" y="530484"/>
                    <a:pt x="135837" y="530484"/>
                    <a:pt x="138293" y="530484"/>
                  </a:cubicBezTo>
                  <a:cubicBezTo>
                    <a:pt x="138293" y="530484"/>
                    <a:pt x="138293" y="530484"/>
                    <a:pt x="138293" y="530484"/>
                  </a:cubicBezTo>
                  <a:cubicBezTo>
                    <a:pt x="165308" y="535396"/>
                    <a:pt x="192324" y="537852"/>
                    <a:pt x="219339" y="537852"/>
                  </a:cubicBezTo>
                  <a:cubicBezTo>
                    <a:pt x="263546" y="535396"/>
                    <a:pt x="300385" y="523116"/>
                    <a:pt x="339680" y="505925"/>
                  </a:cubicBezTo>
                  <a:cubicBezTo>
                    <a:pt x="351960" y="503469"/>
                    <a:pt x="361784" y="498557"/>
                    <a:pt x="371608" y="493645"/>
                  </a:cubicBezTo>
                  <a:cubicBezTo>
                    <a:pt x="371608" y="493645"/>
                    <a:pt x="371608" y="496101"/>
                    <a:pt x="369152" y="496101"/>
                  </a:cubicBezTo>
                  <a:cubicBezTo>
                    <a:pt x="364240" y="498557"/>
                    <a:pt x="361784" y="501013"/>
                    <a:pt x="356872" y="503469"/>
                  </a:cubicBezTo>
                  <a:cubicBezTo>
                    <a:pt x="391255" y="498557"/>
                    <a:pt x="440374" y="478909"/>
                    <a:pt x="425639" y="437158"/>
                  </a:cubicBezTo>
                  <a:cubicBezTo>
                    <a:pt x="418271" y="412599"/>
                    <a:pt x="405991" y="390495"/>
                    <a:pt x="401079" y="365936"/>
                  </a:cubicBezTo>
                  <a:cubicBezTo>
                    <a:pt x="391255" y="319273"/>
                    <a:pt x="393711" y="272610"/>
                    <a:pt x="391255" y="225947"/>
                  </a:cubicBezTo>
                  <a:cubicBezTo>
                    <a:pt x="388799" y="221035"/>
                    <a:pt x="388799" y="218579"/>
                    <a:pt x="386343" y="213667"/>
                  </a:cubicBezTo>
                  <a:cubicBezTo>
                    <a:pt x="386343" y="211211"/>
                    <a:pt x="383887" y="206299"/>
                    <a:pt x="383887" y="203843"/>
                  </a:cubicBezTo>
                  <a:cubicBezTo>
                    <a:pt x="378976" y="191564"/>
                    <a:pt x="376520" y="181740"/>
                    <a:pt x="371608" y="169460"/>
                  </a:cubicBezTo>
                  <a:cubicBezTo>
                    <a:pt x="369152" y="167004"/>
                    <a:pt x="369152" y="162092"/>
                    <a:pt x="369152" y="157181"/>
                  </a:cubicBezTo>
                  <a:cubicBezTo>
                    <a:pt x="369152" y="157181"/>
                    <a:pt x="369152" y="157181"/>
                    <a:pt x="369152" y="157181"/>
                  </a:cubicBezTo>
                  <a:cubicBezTo>
                    <a:pt x="369152" y="157181"/>
                    <a:pt x="369152" y="157181"/>
                    <a:pt x="369152" y="157181"/>
                  </a:cubicBezTo>
                  <a:cubicBezTo>
                    <a:pt x="366696" y="144901"/>
                    <a:pt x="364240" y="135077"/>
                    <a:pt x="359328" y="122797"/>
                  </a:cubicBezTo>
                  <a:cubicBezTo>
                    <a:pt x="359328" y="122797"/>
                    <a:pt x="359328" y="122797"/>
                    <a:pt x="359328" y="122797"/>
                  </a:cubicBezTo>
                  <a:cubicBezTo>
                    <a:pt x="359328" y="115429"/>
                    <a:pt x="356872" y="110518"/>
                    <a:pt x="351960" y="105606"/>
                  </a:cubicBezTo>
                  <a:cubicBezTo>
                    <a:pt x="359328" y="115429"/>
                    <a:pt x="364240" y="127709"/>
                    <a:pt x="369152" y="139989"/>
                  </a:cubicBezTo>
                  <a:cubicBezTo>
                    <a:pt x="369152" y="130165"/>
                    <a:pt x="369152" y="120341"/>
                    <a:pt x="369152" y="110518"/>
                  </a:cubicBezTo>
                  <a:cubicBezTo>
                    <a:pt x="369152" y="110518"/>
                    <a:pt x="369152" y="110518"/>
                    <a:pt x="369152" y="110518"/>
                  </a:cubicBezTo>
                  <a:cubicBezTo>
                    <a:pt x="369152" y="135077"/>
                    <a:pt x="374064" y="154725"/>
                    <a:pt x="378976" y="174372"/>
                  </a:cubicBezTo>
                  <a:cubicBezTo>
                    <a:pt x="381432" y="184196"/>
                    <a:pt x="386343" y="196476"/>
                    <a:pt x="388799" y="206299"/>
                  </a:cubicBezTo>
                  <a:cubicBezTo>
                    <a:pt x="388799" y="208755"/>
                    <a:pt x="388799" y="211211"/>
                    <a:pt x="391255" y="211211"/>
                  </a:cubicBezTo>
                  <a:cubicBezTo>
                    <a:pt x="391255" y="211211"/>
                    <a:pt x="391255" y="211211"/>
                    <a:pt x="391255" y="211211"/>
                  </a:cubicBezTo>
                  <a:cubicBezTo>
                    <a:pt x="391255" y="211211"/>
                    <a:pt x="391255" y="211211"/>
                    <a:pt x="391255" y="211211"/>
                  </a:cubicBezTo>
                  <a:cubicBezTo>
                    <a:pt x="393711" y="218579"/>
                    <a:pt x="396167" y="225947"/>
                    <a:pt x="398623" y="233315"/>
                  </a:cubicBezTo>
                  <a:cubicBezTo>
                    <a:pt x="401079" y="243139"/>
                    <a:pt x="403535" y="252962"/>
                    <a:pt x="403535" y="262786"/>
                  </a:cubicBezTo>
                  <a:cubicBezTo>
                    <a:pt x="403535" y="267698"/>
                    <a:pt x="405991" y="272610"/>
                    <a:pt x="408447" y="275066"/>
                  </a:cubicBezTo>
                  <a:cubicBezTo>
                    <a:pt x="415815" y="284890"/>
                    <a:pt x="435462" y="282434"/>
                    <a:pt x="447742" y="282434"/>
                  </a:cubicBezTo>
                  <a:cubicBezTo>
                    <a:pt x="464934" y="279978"/>
                    <a:pt x="482125" y="272610"/>
                    <a:pt x="494405" y="262786"/>
                  </a:cubicBezTo>
                  <a:cubicBezTo>
                    <a:pt x="499317" y="260330"/>
                    <a:pt x="504229" y="255418"/>
                    <a:pt x="509141" y="250506"/>
                  </a:cubicBezTo>
                  <a:cubicBezTo>
                    <a:pt x="516509" y="245595"/>
                    <a:pt x="521420" y="238227"/>
                    <a:pt x="526332" y="230859"/>
                  </a:cubicBezTo>
                  <a:cubicBezTo>
                    <a:pt x="541068" y="208755"/>
                    <a:pt x="526332" y="198932"/>
                    <a:pt x="516509" y="186652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98" name="Freeform: Shape 3997">
              <a:extLst>
                <a:ext uri="{FF2B5EF4-FFF2-40B4-BE49-F238E27FC236}">
                  <a16:creationId xmlns:a16="http://schemas.microsoft.com/office/drawing/2014/main" id="{DB82D1BA-3AE2-4454-ADEC-9E1F918D2BEB}"/>
                </a:ext>
              </a:extLst>
            </p:cNvPr>
            <p:cNvSpPr/>
            <p:nvPr/>
          </p:nvSpPr>
          <p:spPr>
            <a:xfrm>
              <a:off x="15151771" y="6004080"/>
              <a:ext cx="135426" cy="152268"/>
            </a:xfrm>
            <a:custGeom>
              <a:avLst/>
              <a:gdLst>
                <a:gd name="connsiteX0" fmla="*/ 134463 w 135426"/>
                <a:gd name="connsiteY0" fmla="*/ 36839 h 152268"/>
                <a:gd name="connsiteX1" fmla="*/ 114815 w 135426"/>
                <a:gd name="connsiteY1" fmla="*/ 14736 h 152268"/>
                <a:gd name="connsiteX2" fmla="*/ 95168 w 135426"/>
                <a:gd name="connsiteY2" fmla="*/ 0 h 152268"/>
                <a:gd name="connsiteX3" fmla="*/ 107448 w 135426"/>
                <a:gd name="connsiteY3" fmla="*/ 63855 h 152268"/>
                <a:gd name="connsiteX4" fmla="*/ 85344 w 135426"/>
                <a:gd name="connsiteY4" fmla="*/ 103150 h 152268"/>
                <a:gd name="connsiteX5" fmla="*/ 70608 w 135426"/>
                <a:gd name="connsiteY5" fmla="*/ 120341 h 152268"/>
                <a:gd name="connsiteX6" fmla="*/ 58329 w 135426"/>
                <a:gd name="connsiteY6" fmla="*/ 130165 h 152268"/>
                <a:gd name="connsiteX7" fmla="*/ 48505 w 135426"/>
                <a:gd name="connsiteY7" fmla="*/ 127709 h 152268"/>
                <a:gd name="connsiteX8" fmla="*/ 31313 w 135426"/>
                <a:gd name="connsiteY8" fmla="*/ 112973 h 152268"/>
                <a:gd name="connsiteX9" fmla="*/ 14122 w 135426"/>
                <a:gd name="connsiteY9" fmla="*/ 83502 h 152268"/>
                <a:gd name="connsiteX10" fmla="*/ 14122 w 135426"/>
                <a:gd name="connsiteY10" fmla="*/ 83502 h 152268"/>
                <a:gd name="connsiteX11" fmla="*/ 1842 w 135426"/>
                <a:gd name="connsiteY11" fmla="*/ 98238 h 152268"/>
                <a:gd name="connsiteX12" fmla="*/ 1842 w 135426"/>
                <a:gd name="connsiteY12" fmla="*/ 100694 h 152268"/>
                <a:gd name="connsiteX13" fmla="*/ 63241 w 135426"/>
                <a:gd name="connsiteY13" fmla="*/ 152269 h 152268"/>
                <a:gd name="connsiteX14" fmla="*/ 63241 w 135426"/>
                <a:gd name="connsiteY14" fmla="*/ 152269 h 152268"/>
                <a:gd name="connsiteX15" fmla="*/ 63241 w 135426"/>
                <a:gd name="connsiteY15" fmla="*/ 152269 h 152268"/>
                <a:gd name="connsiteX16" fmla="*/ 63241 w 135426"/>
                <a:gd name="connsiteY16" fmla="*/ 152269 h 152268"/>
                <a:gd name="connsiteX17" fmla="*/ 82888 w 135426"/>
                <a:gd name="connsiteY17" fmla="*/ 125253 h 152268"/>
                <a:gd name="connsiteX18" fmla="*/ 114815 w 135426"/>
                <a:gd name="connsiteY18" fmla="*/ 81046 h 152268"/>
                <a:gd name="connsiteX19" fmla="*/ 122183 w 135426"/>
                <a:gd name="connsiteY19" fmla="*/ 68766 h 152268"/>
                <a:gd name="connsiteX20" fmla="*/ 129551 w 135426"/>
                <a:gd name="connsiteY20" fmla="*/ 56487 h 152268"/>
                <a:gd name="connsiteX21" fmla="*/ 134463 w 135426"/>
                <a:gd name="connsiteY21" fmla="*/ 36839 h 152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5426" h="152268">
                  <a:moveTo>
                    <a:pt x="134463" y="36839"/>
                  </a:moveTo>
                  <a:cubicBezTo>
                    <a:pt x="129551" y="29471"/>
                    <a:pt x="119727" y="22103"/>
                    <a:pt x="114815" y="14736"/>
                  </a:cubicBezTo>
                  <a:cubicBezTo>
                    <a:pt x="109904" y="9824"/>
                    <a:pt x="102536" y="2456"/>
                    <a:pt x="95168" y="0"/>
                  </a:cubicBezTo>
                  <a:cubicBezTo>
                    <a:pt x="107448" y="17192"/>
                    <a:pt x="114815" y="41751"/>
                    <a:pt x="107448" y="63855"/>
                  </a:cubicBezTo>
                  <a:cubicBezTo>
                    <a:pt x="102536" y="78590"/>
                    <a:pt x="95168" y="90870"/>
                    <a:pt x="85344" y="103150"/>
                  </a:cubicBezTo>
                  <a:cubicBezTo>
                    <a:pt x="80432" y="110518"/>
                    <a:pt x="75520" y="115429"/>
                    <a:pt x="70608" y="120341"/>
                  </a:cubicBezTo>
                  <a:cubicBezTo>
                    <a:pt x="68152" y="122797"/>
                    <a:pt x="63241" y="127709"/>
                    <a:pt x="58329" y="130165"/>
                  </a:cubicBezTo>
                  <a:cubicBezTo>
                    <a:pt x="53417" y="132621"/>
                    <a:pt x="50961" y="130165"/>
                    <a:pt x="48505" y="127709"/>
                  </a:cubicBezTo>
                  <a:cubicBezTo>
                    <a:pt x="43593" y="122797"/>
                    <a:pt x="36225" y="117885"/>
                    <a:pt x="31313" y="112973"/>
                  </a:cubicBezTo>
                  <a:cubicBezTo>
                    <a:pt x="21490" y="105606"/>
                    <a:pt x="11666" y="98238"/>
                    <a:pt x="14122" y="83502"/>
                  </a:cubicBezTo>
                  <a:cubicBezTo>
                    <a:pt x="14122" y="83502"/>
                    <a:pt x="14122" y="83502"/>
                    <a:pt x="14122" y="83502"/>
                  </a:cubicBezTo>
                  <a:cubicBezTo>
                    <a:pt x="11666" y="88414"/>
                    <a:pt x="6754" y="95782"/>
                    <a:pt x="1842" y="98238"/>
                  </a:cubicBezTo>
                  <a:cubicBezTo>
                    <a:pt x="-614" y="98238"/>
                    <a:pt x="-614" y="100694"/>
                    <a:pt x="1842" y="100694"/>
                  </a:cubicBezTo>
                  <a:cubicBezTo>
                    <a:pt x="11666" y="110518"/>
                    <a:pt x="63241" y="152269"/>
                    <a:pt x="63241" y="152269"/>
                  </a:cubicBezTo>
                  <a:cubicBezTo>
                    <a:pt x="63241" y="152269"/>
                    <a:pt x="63241" y="152269"/>
                    <a:pt x="63241" y="152269"/>
                  </a:cubicBezTo>
                  <a:cubicBezTo>
                    <a:pt x="63241" y="152269"/>
                    <a:pt x="63241" y="152269"/>
                    <a:pt x="63241" y="152269"/>
                  </a:cubicBezTo>
                  <a:cubicBezTo>
                    <a:pt x="63241" y="152269"/>
                    <a:pt x="63241" y="152269"/>
                    <a:pt x="63241" y="152269"/>
                  </a:cubicBezTo>
                  <a:cubicBezTo>
                    <a:pt x="68152" y="147357"/>
                    <a:pt x="80432" y="127709"/>
                    <a:pt x="82888" y="125253"/>
                  </a:cubicBezTo>
                  <a:cubicBezTo>
                    <a:pt x="92712" y="110518"/>
                    <a:pt x="102536" y="95782"/>
                    <a:pt x="114815" y="81046"/>
                  </a:cubicBezTo>
                  <a:cubicBezTo>
                    <a:pt x="117271" y="76134"/>
                    <a:pt x="119727" y="71222"/>
                    <a:pt x="122183" y="68766"/>
                  </a:cubicBezTo>
                  <a:cubicBezTo>
                    <a:pt x="124639" y="66310"/>
                    <a:pt x="127095" y="61399"/>
                    <a:pt x="129551" y="56487"/>
                  </a:cubicBezTo>
                  <a:cubicBezTo>
                    <a:pt x="134463" y="54031"/>
                    <a:pt x="136919" y="46663"/>
                    <a:pt x="134463" y="36839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99" name="Freeform: Shape 3998">
              <a:extLst>
                <a:ext uri="{FF2B5EF4-FFF2-40B4-BE49-F238E27FC236}">
                  <a16:creationId xmlns:a16="http://schemas.microsoft.com/office/drawing/2014/main" id="{29C1E2FE-58E7-499D-B49D-3FAEF9D1F7CD}"/>
                </a:ext>
              </a:extLst>
            </p:cNvPr>
            <p:cNvSpPr/>
            <p:nvPr/>
          </p:nvSpPr>
          <p:spPr>
            <a:xfrm>
              <a:off x="15081776" y="6036007"/>
              <a:ext cx="62012" cy="122797"/>
            </a:xfrm>
            <a:custGeom>
              <a:avLst/>
              <a:gdLst>
                <a:gd name="connsiteX0" fmla="*/ 62013 w 62012"/>
                <a:gd name="connsiteY0" fmla="*/ 71222 h 122797"/>
                <a:gd name="connsiteX1" fmla="*/ 59557 w 62012"/>
                <a:gd name="connsiteY1" fmla="*/ 68766 h 122797"/>
                <a:gd name="connsiteX2" fmla="*/ 59557 w 62012"/>
                <a:gd name="connsiteY2" fmla="*/ 68766 h 122797"/>
                <a:gd name="connsiteX3" fmla="*/ 52189 w 62012"/>
                <a:gd name="connsiteY3" fmla="*/ 29471 h 122797"/>
                <a:gd name="connsiteX4" fmla="*/ 47277 w 62012"/>
                <a:gd name="connsiteY4" fmla="*/ 0 h 122797"/>
                <a:gd name="connsiteX5" fmla="*/ 47277 w 62012"/>
                <a:gd name="connsiteY5" fmla="*/ 46663 h 122797"/>
                <a:gd name="connsiteX6" fmla="*/ 17806 w 62012"/>
                <a:gd name="connsiteY6" fmla="*/ 103150 h 122797"/>
                <a:gd name="connsiteX7" fmla="*/ 15350 w 62012"/>
                <a:gd name="connsiteY7" fmla="*/ 103150 h 122797"/>
                <a:gd name="connsiteX8" fmla="*/ 614 w 62012"/>
                <a:gd name="connsiteY8" fmla="*/ 44207 h 122797"/>
                <a:gd name="connsiteX9" fmla="*/ 614 w 62012"/>
                <a:gd name="connsiteY9" fmla="*/ 56487 h 122797"/>
                <a:gd name="connsiteX10" fmla="*/ 7982 w 62012"/>
                <a:gd name="connsiteY10" fmla="*/ 100694 h 122797"/>
                <a:gd name="connsiteX11" fmla="*/ 15350 w 62012"/>
                <a:gd name="connsiteY11" fmla="*/ 117885 h 122797"/>
                <a:gd name="connsiteX12" fmla="*/ 15350 w 62012"/>
                <a:gd name="connsiteY12" fmla="*/ 122797 h 122797"/>
                <a:gd name="connsiteX13" fmla="*/ 15350 w 62012"/>
                <a:gd name="connsiteY13" fmla="*/ 122797 h 122797"/>
                <a:gd name="connsiteX14" fmla="*/ 15350 w 62012"/>
                <a:gd name="connsiteY14" fmla="*/ 122797 h 122797"/>
                <a:gd name="connsiteX15" fmla="*/ 15350 w 62012"/>
                <a:gd name="connsiteY15" fmla="*/ 122797 h 122797"/>
                <a:gd name="connsiteX16" fmla="*/ 15350 w 62012"/>
                <a:gd name="connsiteY16" fmla="*/ 122797 h 122797"/>
                <a:gd name="connsiteX17" fmla="*/ 47277 w 62012"/>
                <a:gd name="connsiteY17" fmla="*/ 81046 h 122797"/>
                <a:gd name="connsiteX18" fmla="*/ 54645 w 62012"/>
                <a:gd name="connsiteY18" fmla="*/ 76134 h 122797"/>
                <a:gd name="connsiteX19" fmla="*/ 62013 w 62012"/>
                <a:gd name="connsiteY19" fmla="*/ 71222 h 122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2012" h="122797">
                  <a:moveTo>
                    <a:pt x="62013" y="71222"/>
                  </a:moveTo>
                  <a:cubicBezTo>
                    <a:pt x="62013" y="71222"/>
                    <a:pt x="62013" y="68766"/>
                    <a:pt x="59557" y="68766"/>
                  </a:cubicBezTo>
                  <a:cubicBezTo>
                    <a:pt x="59557" y="68766"/>
                    <a:pt x="59557" y="68766"/>
                    <a:pt x="59557" y="68766"/>
                  </a:cubicBezTo>
                  <a:cubicBezTo>
                    <a:pt x="57101" y="56487"/>
                    <a:pt x="54645" y="44207"/>
                    <a:pt x="52189" y="29471"/>
                  </a:cubicBezTo>
                  <a:cubicBezTo>
                    <a:pt x="49733" y="19648"/>
                    <a:pt x="49733" y="9824"/>
                    <a:pt x="47277" y="0"/>
                  </a:cubicBezTo>
                  <a:cubicBezTo>
                    <a:pt x="49733" y="14736"/>
                    <a:pt x="49733" y="31927"/>
                    <a:pt x="47277" y="46663"/>
                  </a:cubicBezTo>
                  <a:cubicBezTo>
                    <a:pt x="44821" y="68766"/>
                    <a:pt x="34997" y="88414"/>
                    <a:pt x="17806" y="103150"/>
                  </a:cubicBezTo>
                  <a:cubicBezTo>
                    <a:pt x="17806" y="103150"/>
                    <a:pt x="15350" y="103150"/>
                    <a:pt x="15350" y="103150"/>
                  </a:cubicBezTo>
                  <a:cubicBezTo>
                    <a:pt x="3070" y="85958"/>
                    <a:pt x="-1842" y="63855"/>
                    <a:pt x="614" y="44207"/>
                  </a:cubicBezTo>
                  <a:cubicBezTo>
                    <a:pt x="614" y="46663"/>
                    <a:pt x="614" y="51575"/>
                    <a:pt x="614" y="56487"/>
                  </a:cubicBezTo>
                  <a:cubicBezTo>
                    <a:pt x="614" y="71222"/>
                    <a:pt x="3070" y="85958"/>
                    <a:pt x="7982" y="100694"/>
                  </a:cubicBezTo>
                  <a:cubicBezTo>
                    <a:pt x="7982" y="103150"/>
                    <a:pt x="12894" y="112973"/>
                    <a:pt x="15350" y="117885"/>
                  </a:cubicBezTo>
                  <a:cubicBezTo>
                    <a:pt x="15350" y="120341"/>
                    <a:pt x="15350" y="120341"/>
                    <a:pt x="15350" y="122797"/>
                  </a:cubicBezTo>
                  <a:cubicBezTo>
                    <a:pt x="15350" y="122797"/>
                    <a:pt x="15350" y="122797"/>
                    <a:pt x="15350" y="122797"/>
                  </a:cubicBezTo>
                  <a:cubicBezTo>
                    <a:pt x="15350" y="122797"/>
                    <a:pt x="15350" y="122797"/>
                    <a:pt x="15350" y="122797"/>
                  </a:cubicBezTo>
                  <a:cubicBezTo>
                    <a:pt x="15350" y="122797"/>
                    <a:pt x="15350" y="122797"/>
                    <a:pt x="15350" y="122797"/>
                  </a:cubicBezTo>
                  <a:cubicBezTo>
                    <a:pt x="15350" y="122797"/>
                    <a:pt x="15350" y="122797"/>
                    <a:pt x="15350" y="122797"/>
                  </a:cubicBezTo>
                  <a:cubicBezTo>
                    <a:pt x="22717" y="115429"/>
                    <a:pt x="44821" y="83502"/>
                    <a:pt x="47277" y="81046"/>
                  </a:cubicBezTo>
                  <a:cubicBezTo>
                    <a:pt x="49733" y="78590"/>
                    <a:pt x="52189" y="78590"/>
                    <a:pt x="54645" y="76134"/>
                  </a:cubicBezTo>
                  <a:cubicBezTo>
                    <a:pt x="62013" y="73678"/>
                    <a:pt x="62013" y="71222"/>
                    <a:pt x="62013" y="71222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00" name="Freeform: Shape 3999">
              <a:extLst>
                <a:ext uri="{FF2B5EF4-FFF2-40B4-BE49-F238E27FC236}">
                  <a16:creationId xmlns:a16="http://schemas.microsoft.com/office/drawing/2014/main" id="{1B4AD470-C23B-44D4-907B-CF0DFF046A92}"/>
                </a:ext>
              </a:extLst>
            </p:cNvPr>
            <p:cNvSpPr/>
            <p:nvPr/>
          </p:nvSpPr>
          <p:spPr>
            <a:xfrm>
              <a:off x="14988305" y="6067935"/>
              <a:ext cx="532566" cy="537852"/>
            </a:xfrm>
            <a:custGeom>
              <a:avLst/>
              <a:gdLst>
                <a:gd name="connsiteX0" fmla="*/ 516509 w 532566"/>
                <a:gd name="connsiteY0" fmla="*/ 186652 h 537852"/>
                <a:gd name="connsiteX1" fmla="*/ 484581 w 532566"/>
                <a:gd name="connsiteY1" fmla="*/ 137533 h 537852"/>
                <a:gd name="connsiteX2" fmla="*/ 440374 w 532566"/>
                <a:gd name="connsiteY2" fmla="*/ 63855 h 537852"/>
                <a:gd name="connsiteX3" fmla="*/ 428094 w 532566"/>
                <a:gd name="connsiteY3" fmla="*/ 49119 h 537852"/>
                <a:gd name="connsiteX4" fmla="*/ 408447 w 532566"/>
                <a:gd name="connsiteY4" fmla="*/ 34383 h 537852"/>
                <a:gd name="connsiteX5" fmla="*/ 359328 w 532566"/>
                <a:gd name="connsiteY5" fmla="*/ 17192 h 537852"/>
                <a:gd name="connsiteX6" fmla="*/ 320033 w 532566"/>
                <a:gd name="connsiteY6" fmla="*/ 2456 h 537852"/>
                <a:gd name="connsiteX7" fmla="*/ 317577 w 532566"/>
                <a:gd name="connsiteY7" fmla="*/ 0 h 537852"/>
                <a:gd name="connsiteX8" fmla="*/ 315121 w 532566"/>
                <a:gd name="connsiteY8" fmla="*/ 0 h 537852"/>
                <a:gd name="connsiteX9" fmla="*/ 285650 w 532566"/>
                <a:gd name="connsiteY9" fmla="*/ 41751 h 537852"/>
                <a:gd name="connsiteX10" fmla="*/ 263546 w 532566"/>
                <a:gd name="connsiteY10" fmla="*/ 78590 h 537852"/>
                <a:gd name="connsiteX11" fmla="*/ 258634 w 532566"/>
                <a:gd name="connsiteY11" fmla="*/ 85958 h 537852"/>
                <a:gd name="connsiteX12" fmla="*/ 234075 w 532566"/>
                <a:gd name="connsiteY12" fmla="*/ 112973 h 537852"/>
                <a:gd name="connsiteX13" fmla="*/ 231619 w 532566"/>
                <a:gd name="connsiteY13" fmla="*/ 110518 h 537852"/>
                <a:gd name="connsiteX14" fmla="*/ 194780 w 532566"/>
                <a:gd name="connsiteY14" fmla="*/ 81046 h 537852"/>
                <a:gd name="connsiteX15" fmla="*/ 175132 w 532566"/>
                <a:gd name="connsiteY15" fmla="*/ 63855 h 537852"/>
                <a:gd name="connsiteX16" fmla="*/ 162852 w 532566"/>
                <a:gd name="connsiteY16" fmla="*/ 54031 h 537852"/>
                <a:gd name="connsiteX17" fmla="*/ 160396 w 532566"/>
                <a:gd name="connsiteY17" fmla="*/ 54031 h 537852"/>
                <a:gd name="connsiteX18" fmla="*/ 160396 w 532566"/>
                <a:gd name="connsiteY18" fmla="*/ 54031 h 537852"/>
                <a:gd name="connsiteX19" fmla="*/ 160396 w 532566"/>
                <a:gd name="connsiteY19" fmla="*/ 54031 h 537852"/>
                <a:gd name="connsiteX20" fmla="*/ 160396 w 532566"/>
                <a:gd name="connsiteY20" fmla="*/ 54031 h 537852"/>
                <a:gd name="connsiteX21" fmla="*/ 148117 w 532566"/>
                <a:gd name="connsiteY21" fmla="*/ 68766 h 537852"/>
                <a:gd name="connsiteX22" fmla="*/ 133381 w 532566"/>
                <a:gd name="connsiteY22" fmla="*/ 85958 h 537852"/>
                <a:gd name="connsiteX23" fmla="*/ 133381 w 532566"/>
                <a:gd name="connsiteY23" fmla="*/ 85958 h 537852"/>
                <a:gd name="connsiteX24" fmla="*/ 126013 w 532566"/>
                <a:gd name="connsiteY24" fmla="*/ 95782 h 537852"/>
                <a:gd name="connsiteX25" fmla="*/ 111277 w 532566"/>
                <a:gd name="connsiteY25" fmla="*/ 115429 h 537852"/>
                <a:gd name="connsiteX26" fmla="*/ 98998 w 532566"/>
                <a:gd name="connsiteY26" fmla="*/ 85958 h 537852"/>
                <a:gd name="connsiteX27" fmla="*/ 96542 w 532566"/>
                <a:gd name="connsiteY27" fmla="*/ 68766 h 537852"/>
                <a:gd name="connsiteX28" fmla="*/ 89174 w 532566"/>
                <a:gd name="connsiteY28" fmla="*/ 22104 h 537852"/>
                <a:gd name="connsiteX29" fmla="*/ 86718 w 532566"/>
                <a:gd name="connsiteY29" fmla="*/ 24559 h 537852"/>
                <a:gd name="connsiteX30" fmla="*/ 59703 w 532566"/>
                <a:gd name="connsiteY30" fmla="*/ 44207 h 537852"/>
                <a:gd name="connsiteX31" fmla="*/ 44967 w 532566"/>
                <a:gd name="connsiteY31" fmla="*/ 85958 h 537852"/>
                <a:gd name="connsiteX32" fmla="*/ 44967 w 532566"/>
                <a:gd name="connsiteY32" fmla="*/ 85958 h 537852"/>
                <a:gd name="connsiteX33" fmla="*/ 54791 w 532566"/>
                <a:gd name="connsiteY33" fmla="*/ 144901 h 537852"/>
                <a:gd name="connsiteX34" fmla="*/ 64614 w 532566"/>
                <a:gd name="connsiteY34" fmla="*/ 95782 h 537852"/>
                <a:gd name="connsiteX35" fmla="*/ 64614 w 532566"/>
                <a:gd name="connsiteY35" fmla="*/ 95782 h 537852"/>
                <a:gd name="connsiteX36" fmla="*/ 62159 w 532566"/>
                <a:gd name="connsiteY36" fmla="*/ 135077 h 537852"/>
                <a:gd name="connsiteX37" fmla="*/ 47423 w 532566"/>
                <a:gd name="connsiteY37" fmla="*/ 198932 h 537852"/>
                <a:gd name="connsiteX38" fmla="*/ 17951 w 532566"/>
                <a:gd name="connsiteY38" fmla="*/ 336465 h 537852"/>
                <a:gd name="connsiteX39" fmla="*/ 5672 w 532566"/>
                <a:gd name="connsiteY39" fmla="*/ 427335 h 537852"/>
                <a:gd name="connsiteX40" fmla="*/ 5672 w 532566"/>
                <a:gd name="connsiteY40" fmla="*/ 493645 h 537852"/>
                <a:gd name="connsiteX41" fmla="*/ 57247 w 532566"/>
                <a:gd name="connsiteY41" fmla="*/ 520660 h 537852"/>
                <a:gd name="connsiteX42" fmla="*/ 69526 w 532566"/>
                <a:gd name="connsiteY42" fmla="*/ 523116 h 537852"/>
                <a:gd name="connsiteX43" fmla="*/ 101454 w 532566"/>
                <a:gd name="connsiteY43" fmla="*/ 528028 h 537852"/>
                <a:gd name="connsiteX44" fmla="*/ 74438 w 532566"/>
                <a:gd name="connsiteY44" fmla="*/ 510837 h 537852"/>
                <a:gd name="connsiteX45" fmla="*/ 74438 w 532566"/>
                <a:gd name="connsiteY45" fmla="*/ 510837 h 537852"/>
                <a:gd name="connsiteX46" fmla="*/ 135837 w 532566"/>
                <a:gd name="connsiteY46" fmla="*/ 530484 h 537852"/>
                <a:gd name="connsiteX47" fmla="*/ 138293 w 532566"/>
                <a:gd name="connsiteY47" fmla="*/ 530484 h 537852"/>
                <a:gd name="connsiteX48" fmla="*/ 138293 w 532566"/>
                <a:gd name="connsiteY48" fmla="*/ 530484 h 537852"/>
                <a:gd name="connsiteX49" fmla="*/ 219339 w 532566"/>
                <a:gd name="connsiteY49" fmla="*/ 537852 h 537852"/>
                <a:gd name="connsiteX50" fmla="*/ 339680 w 532566"/>
                <a:gd name="connsiteY50" fmla="*/ 505925 h 537852"/>
                <a:gd name="connsiteX51" fmla="*/ 371608 w 532566"/>
                <a:gd name="connsiteY51" fmla="*/ 493645 h 537852"/>
                <a:gd name="connsiteX52" fmla="*/ 369152 w 532566"/>
                <a:gd name="connsiteY52" fmla="*/ 496101 h 537852"/>
                <a:gd name="connsiteX53" fmla="*/ 356872 w 532566"/>
                <a:gd name="connsiteY53" fmla="*/ 503469 h 537852"/>
                <a:gd name="connsiteX54" fmla="*/ 425639 w 532566"/>
                <a:gd name="connsiteY54" fmla="*/ 437158 h 537852"/>
                <a:gd name="connsiteX55" fmla="*/ 401079 w 532566"/>
                <a:gd name="connsiteY55" fmla="*/ 365936 h 537852"/>
                <a:gd name="connsiteX56" fmla="*/ 391255 w 532566"/>
                <a:gd name="connsiteY56" fmla="*/ 225947 h 537852"/>
                <a:gd name="connsiteX57" fmla="*/ 386343 w 532566"/>
                <a:gd name="connsiteY57" fmla="*/ 213667 h 537852"/>
                <a:gd name="connsiteX58" fmla="*/ 383887 w 532566"/>
                <a:gd name="connsiteY58" fmla="*/ 203843 h 537852"/>
                <a:gd name="connsiteX59" fmla="*/ 371608 w 532566"/>
                <a:gd name="connsiteY59" fmla="*/ 169460 h 537852"/>
                <a:gd name="connsiteX60" fmla="*/ 369152 w 532566"/>
                <a:gd name="connsiteY60" fmla="*/ 157181 h 537852"/>
                <a:gd name="connsiteX61" fmla="*/ 369152 w 532566"/>
                <a:gd name="connsiteY61" fmla="*/ 157181 h 537852"/>
                <a:gd name="connsiteX62" fmla="*/ 369152 w 532566"/>
                <a:gd name="connsiteY62" fmla="*/ 157181 h 537852"/>
                <a:gd name="connsiteX63" fmla="*/ 359328 w 532566"/>
                <a:gd name="connsiteY63" fmla="*/ 122797 h 537852"/>
                <a:gd name="connsiteX64" fmla="*/ 359328 w 532566"/>
                <a:gd name="connsiteY64" fmla="*/ 122797 h 537852"/>
                <a:gd name="connsiteX65" fmla="*/ 351960 w 532566"/>
                <a:gd name="connsiteY65" fmla="*/ 105606 h 537852"/>
                <a:gd name="connsiteX66" fmla="*/ 369152 w 532566"/>
                <a:gd name="connsiteY66" fmla="*/ 139989 h 537852"/>
                <a:gd name="connsiteX67" fmla="*/ 369152 w 532566"/>
                <a:gd name="connsiteY67" fmla="*/ 110518 h 537852"/>
                <a:gd name="connsiteX68" fmla="*/ 369152 w 532566"/>
                <a:gd name="connsiteY68" fmla="*/ 110518 h 537852"/>
                <a:gd name="connsiteX69" fmla="*/ 378976 w 532566"/>
                <a:gd name="connsiteY69" fmla="*/ 174372 h 537852"/>
                <a:gd name="connsiteX70" fmla="*/ 388799 w 532566"/>
                <a:gd name="connsiteY70" fmla="*/ 206299 h 537852"/>
                <a:gd name="connsiteX71" fmla="*/ 391255 w 532566"/>
                <a:gd name="connsiteY71" fmla="*/ 211211 h 537852"/>
                <a:gd name="connsiteX72" fmla="*/ 391255 w 532566"/>
                <a:gd name="connsiteY72" fmla="*/ 211211 h 537852"/>
                <a:gd name="connsiteX73" fmla="*/ 391255 w 532566"/>
                <a:gd name="connsiteY73" fmla="*/ 211211 h 537852"/>
                <a:gd name="connsiteX74" fmla="*/ 398623 w 532566"/>
                <a:gd name="connsiteY74" fmla="*/ 233315 h 537852"/>
                <a:gd name="connsiteX75" fmla="*/ 403535 w 532566"/>
                <a:gd name="connsiteY75" fmla="*/ 262786 h 537852"/>
                <a:gd name="connsiteX76" fmla="*/ 408447 w 532566"/>
                <a:gd name="connsiteY76" fmla="*/ 275066 h 537852"/>
                <a:gd name="connsiteX77" fmla="*/ 447742 w 532566"/>
                <a:gd name="connsiteY77" fmla="*/ 282434 h 537852"/>
                <a:gd name="connsiteX78" fmla="*/ 494405 w 532566"/>
                <a:gd name="connsiteY78" fmla="*/ 262786 h 537852"/>
                <a:gd name="connsiteX79" fmla="*/ 509141 w 532566"/>
                <a:gd name="connsiteY79" fmla="*/ 250506 h 537852"/>
                <a:gd name="connsiteX80" fmla="*/ 526332 w 532566"/>
                <a:gd name="connsiteY80" fmla="*/ 230859 h 537852"/>
                <a:gd name="connsiteX81" fmla="*/ 516509 w 532566"/>
                <a:gd name="connsiteY81" fmla="*/ 186652 h 537852"/>
                <a:gd name="connsiteX82" fmla="*/ 253722 w 532566"/>
                <a:gd name="connsiteY82" fmla="*/ 483821 h 537852"/>
                <a:gd name="connsiteX83" fmla="*/ 290562 w 532566"/>
                <a:gd name="connsiteY83" fmla="*/ 424879 h 537852"/>
                <a:gd name="connsiteX84" fmla="*/ 160396 w 532566"/>
                <a:gd name="connsiteY84" fmla="*/ 483821 h 537852"/>
                <a:gd name="connsiteX85" fmla="*/ 52335 w 532566"/>
                <a:gd name="connsiteY85" fmla="*/ 427335 h 537852"/>
                <a:gd name="connsiteX86" fmla="*/ 52335 w 532566"/>
                <a:gd name="connsiteY86" fmla="*/ 471541 h 537852"/>
                <a:gd name="connsiteX87" fmla="*/ 49879 w 532566"/>
                <a:gd name="connsiteY87" fmla="*/ 473998 h 537852"/>
                <a:gd name="connsiteX88" fmla="*/ 25319 w 532566"/>
                <a:gd name="connsiteY88" fmla="*/ 415055 h 537852"/>
                <a:gd name="connsiteX89" fmla="*/ 35143 w 532566"/>
                <a:gd name="connsiteY89" fmla="*/ 361024 h 537852"/>
                <a:gd name="connsiteX90" fmla="*/ 40055 w 532566"/>
                <a:gd name="connsiteY90" fmla="*/ 326641 h 537852"/>
                <a:gd name="connsiteX91" fmla="*/ 42511 w 532566"/>
                <a:gd name="connsiteY91" fmla="*/ 324185 h 537852"/>
                <a:gd name="connsiteX92" fmla="*/ 128469 w 532566"/>
                <a:gd name="connsiteY92" fmla="*/ 434702 h 537852"/>
                <a:gd name="connsiteX93" fmla="*/ 86718 w 532566"/>
                <a:gd name="connsiteY93" fmla="*/ 368392 h 537852"/>
                <a:gd name="connsiteX94" fmla="*/ 62159 w 532566"/>
                <a:gd name="connsiteY94" fmla="*/ 282434 h 537852"/>
                <a:gd name="connsiteX95" fmla="*/ 59703 w 532566"/>
                <a:gd name="connsiteY95" fmla="*/ 194020 h 537852"/>
                <a:gd name="connsiteX96" fmla="*/ 64614 w 532566"/>
                <a:gd name="connsiteY96" fmla="*/ 164548 h 537852"/>
                <a:gd name="connsiteX97" fmla="*/ 84262 w 532566"/>
                <a:gd name="connsiteY97" fmla="*/ 93326 h 537852"/>
                <a:gd name="connsiteX98" fmla="*/ 86718 w 532566"/>
                <a:gd name="connsiteY98" fmla="*/ 93326 h 537852"/>
                <a:gd name="connsiteX99" fmla="*/ 101454 w 532566"/>
                <a:gd name="connsiteY99" fmla="*/ 127709 h 537852"/>
                <a:gd name="connsiteX100" fmla="*/ 108821 w 532566"/>
                <a:gd name="connsiteY100" fmla="*/ 149813 h 537852"/>
                <a:gd name="connsiteX101" fmla="*/ 123557 w 532566"/>
                <a:gd name="connsiteY101" fmla="*/ 120341 h 537852"/>
                <a:gd name="connsiteX102" fmla="*/ 157940 w 532566"/>
                <a:gd name="connsiteY102" fmla="*/ 73678 h 537852"/>
                <a:gd name="connsiteX103" fmla="*/ 160396 w 532566"/>
                <a:gd name="connsiteY103" fmla="*/ 73678 h 537852"/>
                <a:gd name="connsiteX104" fmla="*/ 202147 w 532566"/>
                <a:gd name="connsiteY104" fmla="*/ 112973 h 537852"/>
                <a:gd name="connsiteX105" fmla="*/ 207059 w 532566"/>
                <a:gd name="connsiteY105" fmla="*/ 159636 h 537852"/>
                <a:gd name="connsiteX106" fmla="*/ 194780 w 532566"/>
                <a:gd name="connsiteY106" fmla="*/ 198932 h 537852"/>
                <a:gd name="connsiteX107" fmla="*/ 219339 w 532566"/>
                <a:gd name="connsiteY107" fmla="*/ 169460 h 537852"/>
                <a:gd name="connsiteX108" fmla="*/ 224251 w 532566"/>
                <a:gd name="connsiteY108" fmla="*/ 162092 h 537852"/>
                <a:gd name="connsiteX109" fmla="*/ 258634 w 532566"/>
                <a:gd name="connsiteY109" fmla="*/ 115429 h 537852"/>
                <a:gd name="connsiteX110" fmla="*/ 278282 w 532566"/>
                <a:gd name="connsiteY110" fmla="*/ 90870 h 537852"/>
                <a:gd name="connsiteX111" fmla="*/ 329857 w 532566"/>
                <a:gd name="connsiteY111" fmla="*/ 434702 h 537852"/>
                <a:gd name="connsiteX112" fmla="*/ 253722 w 532566"/>
                <a:gd name="connsiteY112" fmla="*/ 483821 h 537852"/>
                <a:gd name="connsiteX113" fmla="*/ 491949 w 532566"/>
                <a:gd name="connsiteY113" fmla="*/ 233315 h 537852"/>
                <a:gd name="connsiteX114" fmla="*/ 430550 w 532566"/>
                <a:gd name="connsiteY114" fmla="*/ 252962 h 537852"/>
                <a:gd name="connsiteX115" fmla="*/ 420727 w 532566"/>
                <a:gd name="connsiteY115" fmla="*/ 235771 h 537852"/>
                <a:gd name="connsiteX116" fmla="*/ 408447 w 532566"/>
                <a:gd name="connsiteY116" fmla="*/ 196476 h 537852"/>
                <a:gd name="connsiteX117" fmla="*/ 430550 w 532566"/>
                <a:gd name="connsiteY117" fmla="*/ 137533 h 537852"/>
                <a:gd name="connsiteX118" fmla="*/ 401079 w 532566"/>
                <a:gd name="connsiteY118" fmla="*/ 169460 h 537852"/>
                <a:gd name="connsiteX119" fmla="*/ 398623 w 532566"/>
                <a:gd name="connsiteY119" fmla="*/ 169460 h 537852"/>
                <a:gd name="connsiteX120" fmla="*/ 401079 w 532566"/>
                <a:gd name="connsiteY120" fmla="*/ 139989 h 537852"/>
                <a:gd name="connsiteX121" fmla="*/ 401079 w 532566"/>
                <a:gd name="connsiteY121" fmla="*/ 139989 h 537852"/>
                <a:gd name="connsiteX122" fmla="*/ 410903 w 532566"/>
                <a:gd name="connsiteY122" fmla="*/ 85958 h 537852"/>
                <a:gd name="connsiteX123" fmla="*/ 435462 w 532566"/>
                <a:gd name="connsiteY123" fmla="*/ 76134 h 537852"/>
                <a:gd name="connsiteX124" fmla="*/ 447742 w 532566"/>
                <a:gd name="connsiteY124" fmla="*/ 100694 h 537852"/>
                <a:gd name="connsiteX125" fmla="*/ 469846 w 532566"/>
                <a:gd name="connsiteY125" fmla="*/ 137533 h 537852"/>
                <a:gd name="connsiteX126" fmla="*/ 494405 w 532566"/>
                <a:gd name="connsiteY126" fmla="*/ 176828 h 537852"/>
                <a:gd name="connsiteX127" fmla="*/ 496861 w 532566"/>
                <a:gd name="connsiteY127" fmla="*/ 206299 h 537852"/>
                <a:gd name="connsiteX128" fmla="*/ 511597 w 532566"/>
                <a:gd name="connsiteY128" fmla="*/ 213667 h 537852"/>
                <a:gd name="connsiteX129" fmla="*/ 491949 w 532566"/>
                <a:gd name="connsiteY129" fmla="*/ 233315 h 537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</a:cxnLst>
              <a:rect l="l" t="t" r="r" b="b"/>
              <a:pathLst>
                <a:path w="532566" h="537852">
                  <a:moveTo>
                    <a:pt x="516509" y="186652"/>
                  </a:moveTo>
                  <a:cubicBezTo>
                    <a:pt x="504229" y="171916"/>
                    <a:pt x="494405" y="152269"/>
                    <a:pt x="484581" y="137533"/>
                  </a:cubicBezTo>
                  <a:cubicBezTo>
                    <a:pt x="469846" y="112973"/>
                    <a:pt x="457566" y="85958"/>
                    <a:pt x="440374" y="63855"/>
                  </a:cubicBezTo>
                  <a:cubicBezTo>
                    <a:pt x="435462" y="58943"/>
                    <a:pt x="433006" y="54031"/>
                    <a:pt x="428094" y="49119"/>
                  </a:cubicBezTo>
                  <a:cubicBezTo>
                    <a:pt x="423183" y="44207"/>
                    <a:pt x="415815" y="39295"/>
                    <a:pt x="408447" y="34383"/>
                  </a:cubicBezTo>
                  <a:cubicBezTo>
                    <a:pt x="393711" y="27015"/>
                    <a:pt x="376520" y="22104"/>
                    <a:pt x="359328" y="17192"/>
                  </a:cubicBezTo>
                  <a:cubicBezTo>
                    <a:pt x="347048" y="12280"/>
                    <a:pt x="332313" y="2456"/>
                    <a:pt x="320033" y="2456"/>
                  </a:cubicBezTo>
                  <a:cubicBezTo>
                    <a:pt x="320033" y="2456"/>
                    <a:pt x="317577" y="0"/>
                    <a:pt x="317577" y="0"/>
                  </a:cubicBezTo>
                  <a:cubicBezTo>
                    <a:pt x="317577" y="0"/>
                    <a:pt x="315121" y="0"/>
                    <a:pt x="315121" y="0"/>
                  </a:cubicBezTo>
                  <a:cubicBezTo>
                    <a:pt x="307753" y="14736"/>
                    <a:pt x="295473" y="29471"/>
                    <a:pt x="285650" y="41751"/>
                  </a:cubicBezTo>
                  <a:cubicBezTo>
                    <a:pt x="278282" y="54031"/>
                    <a:pt x="270914" y="66311"/>
                    <a:pt x="263546" y="78590"/>
                  </a:cubicBezTo>
                  <a:cubicBezTo>
                    <a:pt x="261090" y="81046"/>
                    <a:pt x="261090" y="83502"/>
                    <a:pt x="258634" y="85958"/>
                  </a:cubicBezTo>
                  <a:cubicBezTo>
                    <a:pt x="251266" y="95782"/>
                    <a:pt x="241443" y="103150"/>
                    <a:pt x="234075" y="112973"/>
                  </a:cubicBezTo>
                  <a:cubicBezTo>
                    <a:pt x="234075" y="112973"/>
                    <a:pt x="234075" y="112973"/>
                    <a:pt x="231619" y="110518"/>
                  </a:cubicBezTo>
                  <a:cubicBezTo>
                    <a:pt x="219339" y="103150"/>
                    <a:pt x="207059" y="90870"/>
                    <a:pt x="194780" y="81046"/>
                  </a:cubicBezTo>
                  <a:cubicBezTo>
                    <a:pt x="187412" y="76134"/>
                    <a:pt x="182500" y="68766"/>
                    <a:pt x="175132" y="63855"/>
                  </a:cubicBezTo>
                  <a:cubicBezTo>
                    <a:pt x="172676" y="61399"/>
                    <a:pt x="165308" y="56487"/>
                    <a:pt x="162852" y="54031"/>
                  </a:cubicBezTo>
                  <a:cubicBezTo>
                    <a:pt x="162852" y="54031"/>
                    <a:pt x="162852" y="54031"/>
                    <a:pt x="160396" y="54031"/>
                  </a:cubicBezTo>
                  <a:cubicBezTo>
                    <a:pt x="160396" y="54031"/>
                    <a:pt x="160396" y="54031"/>
                    <a:pt x="160396" y="54031"/>
                  </a:cubicBezTo>
                  <a:cubicBezTo>
                    <a:pt x="160396" y="54031"/>
                    <a:pt x="160396" y="54031"/>
                    <a:pt x="160396" y="54031"/>
                  </a:cubicBezTo>
                  <a:lnTo>
                    <a:pt x="160396" y="54031"/>
                  </a:lnTo>
                  <a:cubicBezTo>
                    <a:pt x="155484" y="58943"/>
                    <a:pt x="153029" y="63855"/>
                    <a:pt x="148117" y="68766"/>
                  </a:cubicBezTo>
                  <a:cubicBezTo>
                    <a:pt x="143205" y="73678"/>
                    <a:pt x="138293" y="81046"/>
                    <a:pt x="133381" y="85958"/>
                  </a:cubicBezTo>
                  <a:cubicBezTo>
                    <a:pt x="133381" y="85958"/>
                    <a:pt x="133381" y="85958"/>
                    <a:pt x="133381" y="85958"/>
                  </a:cubicBezTo>
                  <a:cubicBezTo>
                    <a:pt x="130925" y="88414"/>
                    <a:pt x="128469" y="90870"/>
                    <a:pt x="126013" y="95782"/>
                  </a:cubicBezTo>
                  <a:cubicBezTo>
                    <a:pt x="121101" y="103150"/>
                    <a:pt x="113733" y="108062"/>
                    <a:pt x="111277" y="115429"/>
                  </a:cubicBezTo>
                  <a:cubicBezTo>
                    <a:pt x="106366" y="105606"/>
                    <a:pt x="101454" y="95782"/>
                    <a:pt x="98998" y="85958"/>
                  </a:cubicBezTo>
                  <a:cubicBezTo>
                    <a:pt x="96542" y="81046"/>
                    <a:pt x="96542" y="73678"/>
                    <a:pt x="96542" y="68766"/>
                  </a:cubicBezTo>
                  <a:cubicBezTo>
                    <a:pt x="94086" y="56487"/>
                    <a:pt x="89174" y="39295"/>
                    <a:pt x="89174" y="22104"/>
                  </a:cubicBezTo>
                  <a:cubicBezTo>
                    <a:pt x="89174" y="24559"/>
                    <a:pt x="86718" y="24559"/>
                    <a:pt x="86718" y="24559"/>
                  </a:cubicBezTo>
                  <a:cubicBezTo>
                    <a:pt x="79350" y="31927"/>
                    <a:pt x="69526" y="36839"/>
                    <a:pt x="59703" y="44207"/>
                  </a:cubicBezTo>
                  <a:cubicBezTo>
                    <a:pt x="54791" y="58943"/>
                    <a:pt x="49879" y="71222"/>
                    <a:pt x="44967" y="85958"/>
                  </a:cubicBezTo>
                  <a:cubicBezTo>
                    <a:pt x="44967" y="85958"/>
                    <a:pt x="44967" y="85958"/>
                    <a:pt x="44967" y="85958"/>
                  </a:cubicBezTo>
                  <a:cubicBezTo>
                    <a:pt x="52335" y="105606"/>
                    <a:pt x="54791" y="125253"/>
                    <a:pt x="54791" y="144901"/>
                  </a:cubicBezTo>
                  <a:cubicBezTo>
                    <a:pt x="59703" y="127709"/>
                    <a:pt x="67070" y="110518"/>
                    <a:pt x="64614" y="95782"/>
                  </a:cubicBezTo>
                  <a:cubicBezTo>
                    <a:pt x="64614" y="95782"/>
                    <a:pt x="64614" y="95782"/>
                    <a:pt x="64614" y="95782"/>
                  </a:cubicBezTo>
                  <a:cubicBezTo>
                    <a:pt x="67070" y="108062"/>
                    <a:pt x="64614" y="122797"/>
                    <a:pt x="62159" y="135077"/>
                  </a:cubicBezTo>
                  <a:cubicBezTo>
                    <a:pt x="57247" y="157181"/>
                    <a:pt x="52335" y="176828"/>
                    <a:pt x="47423" y="198932"/>
                  </a:cubicBezTo>
                  <a:cubicBezTo>
                    <a:pt x="37599" y="243139"/>
                    <a:pt x="27775" y="289802"/>
                    <a:pt x="17951" y="336465"/>
                  </a:cubicBezTo>
                  <a:cubicBezTo>
                    <a:pt x="13040" y="365936"/>
                    <a:pt x="8128" y="395407"/>
                    <a:pt x="5672" y="427335"/>
                  </a:cubicBezTo>
                  <a:cubicBezTo>
                    <a:pt x="760" y="449438"/>
                    <a:pt x="-4152" y="471541"/>
                    <a:pt x="5672" y="493645"/>
                  </a:cubicBezTo>
                  <a:cubicBezTo>
                    <a:pt x="15496" y="510837"/>
                    <a:pt x="37599" y="518204"/>
                    <a:pt x="57247" y="520660"/>
                  </a:cubicBezTo>
                  <a:cubicBezTo>
                    <a:pt x="62159" y="520660"/>
                    <a:pt x="67070" y="523116"/>
                    <a:pt x="69526" y="523116"/>
                  </a:cubicBezTo>
                  <a:cubicBezTo>
                    <a:pt x="79350" y="525572"/>
                    <a:pt x="91630" y="525572"/>
                    <a:pt x="101454" y="528028"/>
                  </a:cubicBezTo>
                  <a:cubicBezTo>
                    <a:pt x="91630" y="523116"/>
                    <a:pt x="81806" y="518204"/>
                    <a:pt x="74438" y="510837"/>
                  </a:cubicBezTo>
                  <a:cubicBezTo>
                    <a:pt x="74438" y="510837"/>
                    <a:pt x="74438" y="510837"/>
                    <a:pt x="74438" y="510837"/>
                  </a:cubicBezTo>
                  <a:cubicBezTo>
                    <a:pt x="91630" y="520660"/>
                    <a:pt x="116189" y="525572"/>
                    <a:pt x="135837" y="530484"/>
                  </a:cubicBezTo>
                  <a:cubicBezTo>
                    <a:pt x="135837" y="530484"/>
                    <a:pt x="135837" y="530484"/>
                    <a:pt x="138293" y="530484"/>
                  </a:cubicBezTo>
                  <a:cubicBezTo>
                    <a:pt x="138293" y="530484"/>
                    <a:pt x="138293" y="530484"/>
                    <a:pt x="138293" y="530484"/>
                  </a:cubicBezTo>
                  <a:cubicBezTo>
                    <a:pt x="165308" y="535396"/>
                    <a:pt x="192324" y="537852"/>
                    <a:pt x="219339" y="537852"/>
                  </a:cubicBezTo>
                  <a:cubicBezTo>
                    <a:pt x="263546" y="535396"/>
                    <a:pt x="300385" y="523116"/>
                    <a:pt x="339680" y="505925"/>
                  </a:cubicBezTo>
                  <a:cubicBezTo>
                    <a:pt x="351960" y="503469"/>
                    <a:pt x="361784" y="498557"/>
                    <a:pt x="371608" y="493645"/>
                  </a:cubicBezTo>
                  <a:cubicBezTo>
                    <a:pt x="371608" y="493645"/>
                    <a:pt x="371608" y="496101"/>
                    <a:pt x="369152" y="496101"/>
                  </a:cubicBezTo>
                  <a:cubicBezTo>
                    <a:pt x="364240" y="498557"/>
                    <a:pt x="361784" y="501013"/>
                    <a:pt x="356872" y="503469"/>
                  </a:cubicBezTo>
                  <a:cubicBezTo>
                    <a:pt x="391255" y="498557"/>
                    <a:pt x="440374" y="478909"/>
                    <a:pt x="425639" y="437158"/>
                  </a:cubicBezTo>
                  <a:cubicBezTo>
                    <a:pt x="418271" y="412599"/>
                    <a:pt x="405991" y="390495"/>
                    <a:pt x="401079" y="365936"/>
                  </a:cubicBezTo>
                  <a:cubicBezTo>
                    <a:pt x="391255" y="319273"/>
                    <a:pt x="393711" y="272610"/>
                    <a:pt x="391255" y="225947"/>
                  </a:cubicBezTo>
                  <a:cubicBezTo>
                    <a:pt x="388799" y="221035"/>
                    <a:pt x="388799" y="218579"/>
                    <a:pt x="386343" y="213667"/>
                  </a:cubicBezTo>
                  <a:cubicBezTo>
                    <a:pt x="386343" y="211211"/>
                    <a:pt x="383887" y="206299"/>
                    <a:pt x="383887" y="203843"/>
                  </a:cubicBezTo>
                  <a:cubicBezTo>
                    <a:pt x="378976" y="191564"/>
                    <a:pt x="376520" y="181740"/>
                    <a:pt x="371608" y="169460"/>
                  </a:cubicBezTo>
                  <a:cubicBezTo>
                    <a:pt x="369152" y="167004"/>
                    <a:pt x="369152" y="162092"/>
                    <a:pt x="369152" y="157181"/>
                  </a:cubicBezTo>
                  <a:cubicBezTo>
                    <a:pt x="369152" y="157181"/>
                    <a:pt x="369152" y="157181"/>
                    <a:pt x="369152" y="157181"/>
                  </a:cubicBezTo>
                  <a:cubicBezTo>
                    <a:pt x="369152" y="157181"/>
                    <a:pt x="369152" y="157181"/>
                    <a:pt x="369152" y="157181"/>
                  </a:cubicBezTo>
                  <a:cubicBezTo>
                    <a:pt x="366696" y="144901"/>
                    <a:pt x="364240" y="135077"/>
                    <a:pt x="359328" y="122797"/>
                  </a:cubicBezTo>
                  <a:cubicBezTo>
                    <a:pt x="359328" y="122797"/>
                    <a:pt x="359328" y="122797"/>
                    <a:pt x="359328" y="122797"/>
                  </a:cubicBezTo>
                  <a:cubicBezTo>
                    <a:pt x="359328" y="115429"/>
                    <a:pt x="356872" y="110518"/>
                    <a:pt x="351960" y="105606"/>
                  </a:cubicBezTo>
                  <a:cubicBezTo>
                    <a:pt x="359328" y="115429"/>
                    <a:pt x="364240" y="127709"/>
                    <a:pt x="369152" y="139989"/>
                  </a:cubicBezTo>
                  <a:cubicBezTo>
                    <a:pt x="369152" y="130165"/>
                    <a:pt x="369152" y="120341"/>
                    <a:pt x="369152" y="110518"/>
                  </a:cubicBezTo>
                  <a:cubicBezTo>
                    <a:pt x="369152" y="110518"/>
                    <a:pt x="369152" y="110518"/>
                    <a:pt x="369152" y="110518"/>
                  </a:cubicBezTo>
                  <a:cubicBezTo>
                    <a:pt x="369152" y="135077"/>
                    <a:pt x="374064" y="154725"/>
                    <a:pt x="378976" y="174372"/>
                  </a:cubicBezTo>
                  <a:cubicBezTo>
                    <a:pt x="381432" y="184196"/>
                    <a:pt x="386343" y="196476"/>
                    <a:pt x="388799" y="206299"/>
                  </a:cubicBezTo>
                  <a:cubicBezTo>
                    <a:pt x="388799" y="208755"/>
                    <a:pt x="388799" y="211211"/>
                    <a:pt x="391255" y="211211"/>
                  </a:cubicBezTo>
                  <a:cubicBezTo>
                    <a:pt x="391255" y="211211"/>
                    <a:pt x="391255" y="211211"/>
                    <a:pt x="391255" y="211211"/>
                  </a:cubicBezTo>
                  <a:cubicBezTo>
                    <a:pt x="391255" y="211211"/>
                    <a:pt x="391255" y="211211"/>
                    <a:pt x="391255" y="211211"/>
                  </a:cubicBezTo>
                  <a:cubicBezTo>
                    <a:pt x="393711" y="218579"/>
                    <a:pt x="396167" y="225947"/>
                    <a:pt x="398623" y="233315"/>
                  </a:cubicBezTo>
                  <a:cubicBezTo>
                    <a:pt x="401079" y="243139"/>
                    <a:pt x="403535" y="252962"/>
                    <a:pt x="403535" y="262786"/>
                  </a:cubicBezTo>
                  <a:cubicBezTo>
                    <a:pt x="403535" y="267698"/>
                    <a:pt x="405991" y="272610"/>
                    <a:pt x="408447" y="275066"/>
                  </a:cubicBezTo>
                  <a:cubicBezTo>
                    <a:pt x="415815" y="284890"/>
                    <a:pt x="435462" y="282434"/>
                    <a:pt x="447742" y="282434"/>
                  </a:cubicBezTo>
                  <a:cubicBezTo>
                    <a:pt x="464934" y="279978"/>
                    <a:pt x="482125" y="272610"/>
                    <a:pt x="494405" y="262786"/>
                  </a:cubicBezTo>
                  <a:cubicBezTo>
                    <a:pt x="499317" y="260330"/>
                    <a:pt x="504229" y="255418"/>
                    <a:pt x="509141" y="250506"/>
                  </a:cubicBezTo>
                  <a:cubicBezTo>
                    <a:pt x="516509" y="245595"/>
                    <a:pt x="521420" y="238227"/>
                    <a:pt x="526332" y="230859"/>
                  </a:cubicBezTo>
                  <a:cubicBezTo>
                    <a:pt x="541068" y="208755"/>
                    <a:pt x="526332" y="198932"/>
                    <a:pt x="516509" y="186652"/>
                  </a:cubicBezTo>
                  <a:close/>
                  <a:moveTo>
                    <a:pt x="253722" y="483821"/>
                  </a:moveTo>
                  <a:cubicBezTo>
                    <a:pt x="270914" y="469086"/>
                    <a:pt x="285650" y="446982"/>
                    <a:pt x="290562" y="424879"/>
                  </a:cubicBezTo>
                  <a:cubicBezTo>
                    <a:pt x="256178" y="461718"/>
                    <a:pt x="211971" y="486277"/>
                    <a:pt x="160396" y="483821"/>
                  </a:cubicBezTo>
                  <a:cubicBezTo>
                    <a:pt x="118645" y="481365"/>
                    <a:pt x="74438" y="464174"/>
                    <a:pt x="52335" y="427335"/>
                  </a:cubicBezTo>
                  <a:cubicBezTo>
                    <a:pt x="49879" y="442070"/>
                    <a:pt x="52335" y="456806"/>
                    <a:pt x="52335" y="471541"/>
                  </a:cubicBezTo>
                  <a:cubicBezTo>
                    <a:pt x="52335" y="471541"/>
                    <a:pt x="52335" y="473998"/>
                    <a:pt x="49879" y="473998"/>
                  </a:cubicBezTo>
                  <a:cubicBezTo>
                    <a:pt x="20407" y="476453"/>
                    <a:pt x="25319" y="432246"/>
                    <a:pt x="25319" y="415055"/>
                  </a:cubicBezTo>
                  <a:cubicBezTo>
                    <a:pt x="27775" y="397863"/>
                    <a:pt x="30231" y="378216"/>
                    <a:pt x="35143" y="361024"/>
                  </a:cubicBezTo>
                  <a:cubicBezTo>
                    <a:pt x="37599" y="351200"/>
                    <a:pt x="40055" y="338920"/>
                    <a:pt x="40055" y="326641"/>
                  </a:cubicBezTo>
                  <a:cubicBezTo>
                    <a:pt x="40055" y="324185"/>
                    <a:pt x="42511" y="324185"/>
                    <a:pt x="42511" y="324185"/>
                  </a:cubicBezTo>
                  <a:cubicBezTo>
                    <a:pt x="64614" y="361024"/>
                    <a:pt x="84262" y="417511"/>
                    <a:pt x="128469" y="434702"/>
                  </a:cubicBezTo>
                  <a:cubicBezTo>
                    <a:pt x="113733" y="412599"/>
                    <a:pt x="96542" y="392951"/>
                    <a:pt x="86718" y="368392"/>
                  </a:cubicBezTo>
                  <a:cubicBezTo>
                    <a:pt x="74438" y="341376"/>
                    <a:pt x="67070" y="311905"/>
                    <a:pt x="62159" y="282434"/>
                  </a:cubicBezTo>
                  <a:cubicBezTo>
                    <a:pt x="57247" y="252962"/>
                    <a:pt x="57247" y="223491"/>
                    <a:pt x="59703" y="194020"/>
                  </a:cubicBezTo>
                  <a:cubicBezTo>
                    <a:pt x="62159" y="184196"/>
                    <a:pt x="62159" y="174372"/>
                    <a:pt x="64614" y="164548"/>
                  </a:cubicBezTo>
                  <a:cubicBezTo>
                    <a:pt x="64614" y="139989"/>
                    <a:pt x="71982" y="115429"/>
                    <a:pt x="84262" y="93326"/>
                  </a:cubicBezTo>
                  <a:cubicBezTo>
                    <a:pt x="84262" y="90870"/>
                    <a:pt x="86718" y="90870"/>
                    <a:pt x="86718" y="93326"/>
                  </a:cubicBezTo>
                  <a:cubicBezTo>
                    <a:pt x="94086" y="103150"/>
                    <a:pt x="96542" y="115429"/>
                    <a:pt x="101454" y="127709"/>
                  </a:cubicBezTo>
                  <a:cubicBezTo>
                    <a:pt x="103910" y="135077"/>
                    <a:pt x="106366" y="142445"/>
                    <a:pt x="108821" y="149813"/>
                  </a:cubicBezTo>
                  <a:cubicBezTo>
                    <a:pt x="113733" y="139989"/>
                    <a:pt x="118645" y="130165"/>
                    <a:pt x="123557" y="120341"/>
                  </a:cubicBezTo>
                  <a:cubicBezTo>
                    <a:pt x="133381" y="103150"/>
                    <a:pt x="145661" y="90870"/>
                    <a:pt x="157940" y="73678"/>
                  </a:cubicBezTo>
                  <a:cubicBezTo>
                    <a:pt x="157940" y="71222"/>
                    <a:pt x="160396" y="71222"/>
                    <a:pt x="160396" y="73678"/>
                  </a:cubicBezTo>
                  <a:cubicBezTo>
                    <a:pt x="177588" y="83502"/>
                    <a:pt x="192324" y="98238"/>
                    <a:pt x="202147" y="112973"/>
                  </a:cubicBezTo>
                  <a:cubicBezTo>
                    <a:pt x="211971" y="127709"/>
                    <a:pt x="211971" y="139989"/>
                    <a:pt x="207059" y="159636"/>
                  </a:cubicBezTo>
                  <a:cubicBezTo>
                    <a:pt x="202147" y="171916"/>
                    <a:pt x="199691" y="186652"/>
                    <a:pt x="194780" y="198932"/>
                  </a:cubicBezTo>
                  <a:cubicBezTo>
                    <a:pt x="202147" y="189108"/>
                    <a:pt x="209515" y="179284"/>
                    <a:pt x="219339" y="169460"/>
                  </a:cubicBezTo>
                  <a:cubicBezTo>
                    <a:pt x="221795" y="167004"/>
                    <a:pt x="221795" y="164548"/>
                    <a:pt x="224251" y="162092"/>
                  </a:cubicBezTo>
                  <a:cubicBezTo>
                    <a:pt x="234075" y="147357"/>
                    <a:pt x="246355" y="130165"/>
                    <a:pt x="258634" y="115429"/>
                  </a:cubicBezTo>
                  <a:cubicBezTo>
                    <a:pt x="263546" y="108062"/>
                    <a:pt x="270914" y="98238"/>
                    <a:pt x="278282" y="90870"/>
                  </a:cubicBezTo>
                  <a:cubicBezTo>
                    <a:pt x="278282" y="90870"/>
                    <a:pt x="224251" y="250506"/>
                    <a:pt x="329857" y="434702"/>
                  </a:cubicBezTo>
                  <a:cubicBezTo>
                    <a:pt x="344592" y="456806"/>
                    <a:pt x="251266" y="486277"/>
                    <a:pt x="253722" y="483821"/>
                  </a:cubicBezTo>
                  <a:close/>
                  <a:moveTo>
                    <a:pt x="491949" y="233315"/>
                  </a:moveTo>
                  <a:cubicBezTo>
                    <a:pt x="474757" y="243139"/>
                    <a:pt x="452654" y="257874"/>
                    <a:pt x="430550" y="252962"/>
                  </a:cubicBezTo>
                  <a:cubicBezTo>
                    <a:pt x="423183" y="250506"/>
                    <a:pt x="423183" y="240683"/>
                    <a:pt x="420727" y="235771"/>
                  </a:cubicBezTo>
                  <a:cubicBezTo>
                    <a:pt x="415815" y="223491"/>
                    <a:pt x="410903" y="211211"/>
                    <a:pt x="408447" y="196476"/>
                  </a:cubicBezTo>
                  <a:cubicBezTo>
                    <a:pt x="403535" y="171916"/>
                    <a:pt x="418271" y="157181"/>
                    <a:pt x="430550" y="137533"/>
                  </a:cubicBezTo>
                  <a:cubicBezTo>
                    <a:pt x="420727" y="147357"/>
                    <a:pt x="410903" y="157181"/>
                    <a:pt x="401079" y="169460"/>
                  </a:cubicBezTo>
                  <a:cubicBezTo>
                    <a:pt x="401079" y="169460"/>
                    <a:pt x="398623" y="169460"/>
                    <a:pt x="398623" y="169460"/>
                  </a:cubicBezTo>
                  <a:cubicBezTo>
                    <a:pt x="398623" y="159636"/>
                    <a:pt x="398623" y="149813"/>
                    <a:pt x="401079" y="139989"/>
                  </a:cubicBezTo>
                  <a:cubicBezTo>
                    <a:pt x="401079" y="139989"/>
                    <a:pt x="401079" y="139989"/>
                    <a:pt x="401079" y="139989"/>
                  </a:cubicBezTo>
                  <a:cubicBezTo>
                    <a:pt x="401079" y="122797"/>
                    <a:pt x="403535" y="103150"/>
                    <a:pt x="410903" y="85958"/>
                  </a:cubicBezTo>
                  <a:cubicBezTo>
                    <a:pt x="415815" y="73678"/>
                    <a:pt x="425639" y="63855"/>
                    <a:pt x="435462" y="76134"/>
                  </a:cubicBezTo>
                  <a:cubicBezTo>
                    <a:pt x="440374" y="83502"/>
                    <a:pt x="445286" y="90870"/>
                    <a:pt x="447742" y="100694"/>
                  </a:cubicBezTo>
                  <a:cubicBezTo>
                    <a:pt x="455110" y="112973"/>
                    <a:pt x="462478" y="125253"/>
                    <a:pt x="469846" y="137533"/>
                  </a:cubicBezTo>
                  <a:cubicBezTo>
                    <a:pt x="477213" y="152269"/>
                    <a:pt x="489493" y="164548"/>
                    <a:pt x="494405" y="176828"/>
                  </a:cubicBezTo>
                  <a:cubicBezTo>
                    <a:pt x="499317" y="186652"/>
                    <a:pt x="501773" y="196476"/>
                    <a:pt x="496861" y="206299"/>
                  </a:cubicBezTo>
                  <a:cubicBezTo>
                    <a:pt x="501773" y="206299"/>
                    <a:pt x="511597" y="208755"/>
                    <a:pt x="511597" y="213667"/>
                  </a:cubicBezTo>
                  <a:cubicBezTo>
                    <a:pt x="509141" y="223491"/>
                    <a:pt x="499317" y="230859"/>
                    <a:pt x="491949" y="233315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4004" name="Graphic 3597">
              <a:extLst>
                <a:ext uri="{FF2B5EF4-FFF2-40B4-BE49-F238E27FC236}">
                  <a16:creationId xmlns:a16="http://schemas.microsoft.com/office/drawing/2014/main" id="{95A55034-145E-4891-A03F-8D2247139AF5}"/>
                </a:ext>
              </a:extLst>
            </p:cNvPr>
            <p:cNvGrpSpPr/>
            <p:nvPr/>
          </p:nvGrpSpPr>
          <p:grpSpPr>
            <a:xfrm>
              <a:off x="15380555" y="6102318"/>
              <a:ext cx="317375" cy="791194"/>
              <a:chOff x="5735245" y="4959618"/>
              <a:chExt cx="317375" cy="791194"/>
            </a:xfrm>
          </p:grpSpPr>
          <p:grpSp>
            <p:nvGrpSpPr>
              <p:cNvPr id="4006" name="Graphic 3597">
                <a:extLst>
                  <a:ext uri="{FF2B5EF4-FFF2-40B4-BE49-F238E27FC236}">
                    <a16:creationId xmlns:a16="http://schemas.microsoft.com/office/drawing/2014/main" id="{0B68052D-0619-4CCC-9C85-E344C95DEDFD}"/>
                  </a:ext>
                </a:extLst>
              </p:cNvPr>
              <p:cNvGrpSpPr/>
              <p:nvPr/>
            </p:nvGrpSpPr>
            <p:grpSpPr>
              <a:xfrm>
                <a:off x="5878455" y="5485190"/>
                <a:ext cx="174165" cy="265621"/>
                <a:chOff x="5878455" y="5485190"/>
                <a:chExt cx="174165" cy="265621"/>
              </a:xfrm>
            </p:grpSpPr>
            <p:grpSp>
              <p:nvGrpSpPr>
                <p:cNvPr id="4012" name="Graphic 3597">
                  <a:extLst>
                    <a:ext uri="{FF2B5EF4-FFF2-40B4-BE49-F238E27FC236}">
                      <a16:creationId xmlns:a16="http://schemas.microsoft.com/office/drawing/2014/main" id="{B9FDBD7B-2873-4FB7-9C08-333AA563A238}"/>
                    </a:ext>
                  </a:extLst>
                </p:cNvPr>
                <p:cNvGrpSpPr/>
                <p:nvPr/>
              </p:nvGrpSpPr>
              <p:grpSpPr>
                <a:xfrm>
                  <a:off x="5878455" y="5485190"/>
                  <a:ext cx="174165" cy="265621"/>
                  <a:chOff x="5878455" y="5485190"/>
                  <a:chExt cx="174165" cy="265621"/>
                </a:xfrm>
              </p:grpSpPr>
              <p:sp>
                <p:nvSpPr>
                  <p:cNvPr id="4020" name="Freeform: Shape 4019">
                    <a:extLst>
                      <a:ext uri="{FF2B5EF4-FFF2-40B4-BE49-F238E27FC236}">
                        <a16:creationId xmlns:a16="http://schemas.microsoft.com/office/drawing/2014/main" id="{0BB9A84C-44BB-4C27-AA27-82EB2E916A3A}"/>
                      </a:ext>
                    </a:extLst>
                  </p:cNvPr>
                  <p:cNvSpPr/>
                  <p:nvPr/>
                </p:nvSpPr>
                <p:spPr>
                  <a:xfrm>
                    <a:off x="5878455" y="5485190"/>
                    <a:ext cx="174165" cy="265621"/>
                  </a:xfrm>
                  <a:custGeom>
                    <a:avLst/>
                    <a:gdLst>
                      <a:gd name="connsiteX0" fmla="*/ 157876 w 174165"/>
                      <a:gd name="connsiteY0" fmla="*/ 68766 h 265621"/>
                      <a:gd name="connsiteX1" fmla="*/ 101390 w 174165"/>
                      <a:gd name="connsiteY1" fmla="*/ 22103 h 265621"/>
                      <a:gd name="connsiteX2" fmla="*/ 96478 w 174165"/>
                      <a:gd name="connsiteY2" fmla="*/ 0 h 265621"/>
                      <a:gd name="connsiteX3" fmla="*/ 49815 w 174165"/>
                      <a:gd name="connsiteY3" fmla="*/ 12280 h 265621"/>
                      <a:gd name="connsiteX4" fmla="*/ 52271 w 174165"/>
                      <a:gd name="connsiteY4" fmla="*/ 17192 h 265621"/>
                      <a:gd name="connsiteX5" fmla="*/ 57183 w 174165"/>
                      <a:gd name="connsiteY5" fmla="*/ 27015 h 265621"/>
                      <a:gd name="connsiteX6" fmla="*/ 57183 w 174165"/>
                      <a:gd name="connsiteY6" fmla="*/ 29471 h 265621"/>
                      <a:gd name="connsiteX7" fmla="*/ 57183 w 174165"/>
                      <a:gd name="connsiteY7" fmla="*/ 29471 h 265621"/>
                      <a:gd name="connsiteX8" fmla="*/ 57183 w 174165"/>
                      <a:gd name="connsiteY8" fmla="*/ 31927 h 265621"/>
                      <a:gd name="connsiteX9" fmla="*/ 22799 w 174165"/>
                      <a:gd name="connsiteY9" fmla="*/ 88414 h 265621"/>
                      <a:gd name="connsiteX10" fmla="*/ 20344 w 174165"/>
                      <a:gd name="connsiteY10" fmla="*/ 98238 h 265621"/>
                      <a:gd name="connsiteX11" fmla="*/ 15432 w 174165"/>
                      <a:gd name="connsiteY11" fmla="*/ 130165 h 265621"/>
                      <a:gd name="connsiteX12" fmla="*/ 12976 w 174165"/>
                      <a:gd name="connsiteY12" fmla="*/ 137533 h 265621"/>
                      <a:gd name="connsiteX13" fmla="*/ 696 w 174165"/>
                      <a:gd name="connsiteY13" fmla="*/ 167004 h 265621"/>
                      <a:gd name="connsiteX14" fmla="*/ 35079 w 174165"/>
                      <a:gd name="connsiteY14" fmla="*/ 176828 h 265621"/>
                      <a:gd name="connsiteX15" fmla="*/ 57183 w 174165"/>
                      <a:gd name="connsiteY15" fmla="*/ 130165 h 265621"/>
                      <a:gd name="connsiteX16" fmla="*/ 76830 w 174165"/>
                      <a:gd name="connsiteY16" fmla="*/ 196476 h 265621"/>
                      <a:gd name="connsiteX17" fmla="*/ 39991 w 174165"/>
                      <a:gd name="connsiteY17" fmla="*/ 245595 h 265621"/>
                      <a:gd name="connsiteX18" fmla="*/ 39991 w 174165"/>
                      <a:gd name="connsiteY18" fmla="*/ 250506 h 265621"/>
                      <a:gd name="connsiteX19" fmla="*/ 39991 w 174165"/>
                      <a:gd name="connsiteY19" fmla="*/ 250506 h 265621"/>
                      <a:gd name="connsiteX20" fmla="*/ 39991 w 174165"/>
                      <a:gd name="connsiteY20" fmla="*/ 250506 h 265621"/>
                      <a:gd name="connsiteX21" fmla="*/ 39991 w 174165"/>
                      <a:gd name="connsiteY21" fmla="*/ 255418 h 265621"/>
                      <a:gd name="connsiteX22" fmla="*/ 44903 w 174165"/>
                      <a:gd name="connsiteY22" fmla="*/ 262786 h 265621"/>
                      <a:gd name="connsiteX23" fmla="*/ 64551 w 174165"/>
                      <a:gd name="connsiteY23" fmla="*/ 262786 h 265621"/>
                      <a:gd name="connsiteX24" fmla="*/ 69462 w 174165"/>
                      <a:gd name="connsiteY24" fmla="*/ 260330 h 265621"/>
                      <a:gd name="connsiteX25" fmla="*/ 89110 w 174165"/>
                      <a:gd name="connsiteY25" fmla="*/ 243138 h 265621"/>
                      <a:gd name="connsiteX26" fmla="*/ 94022 w 174165"/>
                      <a:gd name="connsiteY26" fmla="*/ 238227 h 265621"/>
                      <a:gd name="connsiteX27" fmla="*/ 94022 w 174165"/>
                      <a:gd name="connsiteY27" fmla="*/ 238227 h 265621"/>
                      <a:gd name="connsiteX28" fmla="*/ 125949 w 174165"/>
                      <a:gd name="connsiteY28" fmla="*/ 218579 h 265621"/>
                      <a:gd name="connsiteX29" fmla="*/ 128405 w 174165"/>
                      <a:gd name="connsiteY29" fmla="*/ 218579 h 265621"/>
                      <a:gd name="connsiteX30" fmla="*/ 152965 w 174165"/>
                      <a:gd name="connsiteY30" fmla="*/ 194020 h 265621"/>
                      <a:gd name="connsiteX31" fmla="*/ 152965 w 174165"/>
                      <a:gd name="connsiteY31" fmla="*/ 194020 h 265621"/>
                      <a:gd name="connsiteX32" fmla="*/ 170156 w 174165"/>
                      <a:gd name="connsiteY32" fmla="*/ 171916 h 265621"/>
                      <a:gd name="connsiteX33" fmla="*/ 170156 w 174165"/>
                      <a:gd name="connsiteY33" fmla="*/ 167004 h 265621"/>
                      <a:gd name="connsiteX34" fmla="*/ 170156 w 174165"/>
                      <a:gd name="connsiteY34" fmla="*/ 167004 h 265621"/>
                      <a:gd name="connsiteX35" fmla="*/ 157876 w 174165"/>
                      <a:gd name="connsiteY35" fmla="*/ 68766 h 265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74165" h="265621">
                        <a:moveTo>
                          <a:pt x="157876" y="68766"/>
                        </a:moveTo>
                        <a:cubicBezTo>
                          <a:pt x="148053" y="44207"/>
                          <a:pt x="125949" y="29471"/>
                          <a:pt x="101390" y="22103"/>
                        </a:cubicBezTo>
                        <a:cubicBezTo>
                          <a:pt x="98934" y="14736"/>
                          <a:pt x="96478" y="7368"/>
                          <a:pt x="96478" y="0"/>
                        </a:cubicBezTo>
                        <a:cubicBezTo>
                          <a:pt x="79286" y="0"/>
                          <a:pt x="64551" y="4912"/>
                          <a:pt x="49815" y="12280"/>
                        </a:cubicBezTo>
                        <a:cubicBezTo>
                          <a:pt x="49815" y="14736"/>
                          <a:pt x="52271" y="14736"/>
                          <a:pt x="52271" y="17192"/>
                        </a:cubicBezTo>
                        <a:cubicBezTo>
                          <a:pt x="54727" y="19647"/>
                          <a:pt x="57183" y="24559"/>
                          <a:pt x="57183" y="27015"/>
                        </a:cubicBezTo>
                        <a:cubicBezTo>
                          <a:pt x="57183" y="27015"/>
                          <a:pt x="57183" y="27015"/>
                          <a:pt x="57183" y="29471"/>
                        </a:cubicBezTo>
                        <a:cubicBezTo>
                          <a:pt x="57183" y="29471"/>
                          <a:pt x="57183" y="29471"/>
                          <a:pt x="57183" y="29471"/>
                        </a:cubicBezTo>
                        <a:cubicBezTo>
                          <a:pt x="57183" y="29471"/>
                          <a:pt x="57183" y="31927"/>
                          <a:pt x="57183" y="31927"/>
                        </a:cubicBezTo>
                        <a:cubicBezTo>
                          <a:pt x="39991" y="46663"/>
                          <a:pt x="27711" y="66310"/>
                          <a:pt x="22799" y="88414"/>
                        </a:cubicBezTo>
                        <a:cubicBezTo>
                          <a:pt x="22799" y="90870"/>
                          <a:pt x="20344" y="93326"/>
                          <a:pt x="20344" y="98238"/>
                        </a:cubicBezTo>
                        <a:cubicBezTo>
                          <a:pt x="17888" y="108061"/>
                          <a:pt x="17888" y="120341"/>
                          <a:pt x="15432" y="130165"/>
                        </a:cubicBezTo>
                        <a:cubicBezTo>
                          <a:pt x="15432" y="132621"/>
                          <a:pt x="12976" y="135077"/>
                          <a:pt x="12976" y="137533"/>
                        </a:cubicBezTo>
                        <a:cubicBezTo>
                          <a:pt x="10520" y="147357"/>
                          <a:pt x="5608" y="159636"/>
                          <a:pt x="696" y="167004"/>
                        </a:cubicBezTo>
                        <a:cubicBezTo>
                          <a:pt x="-4216" y="184196"/>
                          <a:pt x="17888" y="181740"/>
                          <a:pt x="35079" y="176828"/>
                        </a:cubicBezTo>
                        <a:cubicBezTo>
                          <a:pt x="47359" y="167004"/>
                          <a:pt x="47359" y="142445"/>
                          <a:pt x="57183" y="130165"/>
                        </a:cubicBezTo>
                        <a:cubicBezTo>
                          <a:pt x="67007" y="149813"/>
                          <a:pt x="74374" y="184196"/>
                          <a:pt x="76830" y="196476"/>
                        </a:cubicBezTo>
                        <a:cubicBezTo>
                          <a:pt x="81742" y="223491"/>
                          <a:pt x="49815" y="225947"/>
                          <a:pt x="39991" y="245595"/>
                        </a:cubicBezTo>
                        <a:cubicBezTo>
                          <a:pt x="39991" y="248050"/>
                          <a:pt x="39991" y="248050"/>
                          <a:pt x="39991" y="250506"/>
                        </a:cubicBezTo>
                        <a:lnTo>
                          <a:pt x="39991" y="250506"/>
                        </a:lnTo>
                        <a:cubicBezTo>
                          <a:pt x="39991" y="250506"/>
                          <a:pt x="39991" y="250506"/>
                          <a:pt x="39991" y="250506"/>
                        </a:cubicBezTo>
                        <a:cubicBezTo>
                          <a:pt x="39991" y="252962"/>
                          <a:pt x="39991" y="255418"/>
                          <a:pt x="39991" y="255418"/>
                        </a:cubicBezTo>
                        <a:cubicBezTo>
                          <a:pt x="42447" y="257874"/>
                          <a:pt x="42447" y="262786"/>
                          <a:pt x="44903" y="262786"/>
                        </a:cubicBezTo>
                        <a:cubicBezTo>
                          <a:pt x="49815" y="267698"/>
                          <a:pt x="59639" y="265242"/>
                          <a:pt x="64551" y="262786"/>
                        </a:cubicBezTo>
                        <a:cubicBezTo>
                          <a:pt x="67007" y="262786"/>
                          <a:pt x="69462" y="260330"/>
                          <a:pt x="69462" y="260330"/>
                        </a:cubicBezTo>
                        <a:cubicBezTo>
                          <a:pt x="76830" y="255418"/>
                          <a:pt x="84198" y="248050"/>
                          <a:pt x="89110" y="243138"/>
                        </a:cubicBezTo>
                        <a:cubicBezTo>
                          <a:pt x="91566" y="240683"/>
                          <a:pt x="91566" y="240683"/>
                          <a:pt x="94022" y="238227"/>
                        </a:cubicBezTo>
                        <a:cubicBezTo>
                          <a:pt x="94022" y="238227"/>
                          <a:pt x="94022" y="238227"/>
                          <a:pt x="94022" y="238227"/>
                        </a:cubicBezTo>
                        <a:cubicBezTo>
                          <a:pt x="101390" y="243138"/>
                          <a:pt x="116125" y="228403"/>
                          <a:pt x="125949" y="218579"/>
                        </a:cubicBezTo>
                        <a:cubicBezTo>
                          <a:pt x="125949" y="218579"/>
                          <a:pt x="125949" y="221035"/>
                          <a:pt x="128405" y="218579"/>
                        </a:cubicBezTo>
                        <a:cubicBezTo>
                          <a:pt x="138229" y="211211"/>
                          <a:pt x="148053" y="203843"/>
                          <a:pt x="152965" y="194020"/>
                        </a:cubicBezTo>
                        <a:lnTo>
                          <a:pt x="152965" y="194020"/>
                        </a:lnTo>
                        <a:cubicBezTo>
                          <a:pt x="162788" y="191564"/>
                          <a:pt x="167700" y="181740"/>
                          <a:pt x="170156" y="171916"/>
                        </a:cubicBezTo>
                        <a:cubicBezTo>
                          <a:pt x="170156" y="169460"/>
                          <a:pt x="170156" y="167004"/>
                          <a:pt x="170156" y="167004"/>
                        </a:cubicBezTo>
                        <a:cubicBezTo>
                          <a:pt x="170156" y="167004"/>
                          <a:pt x="170156" y="167004"/>
                          <a:pt x="170156" y="167004"/>
                        </a:cubicBezTo>
                        <a:cubicBezTo>
                          <a:pt x="179980" y="139989"/>
                          <a:pt x="170156" y="98238"/>
                          <a:pt x="157876" y="68766"/>
                        </a:cubicBezTo>
                        <a:close/>
                      </a:path>
                    </a:pathLst>
                  </a:custGeom>
                  <a:solidFill>
                    <a:srgbClr val="D8906E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21" name="Freeform: Shape 4020">
                    <a:extLst>
                      <a:ext uri="{FF2B5EF4-FFF2-40B4-BE49-F238E27FC236}">
                        <a16:creationId xmlns:a16="http://schemas.microsoft.com/office/drawing/2014/main" id="{734F241B-D7B8-4245-9F02-1A1D43B03E3D}"/>
                      </a:ext>
                    </a:extLst>
                  </p:cNvPr>
                  <p:cNvSpPr/>
                  <p:nvPr/>
                </p:nvSpPr>
                <p:spPr>
                  <a:xfrm>
                    <a:off x="5881607" y="5485190"/>
                    <a:ext cx="167004" cy="258350"/>
                  </a:xfrm>
                  <a:custGeom>
                    <a:avLst/>
                    <a:gdLst>
                      <a:gd name="connsiteX0" fmla="*/ 152269 w 167004"/>
                      <a:gd name="connsiteY0" fmla="*/ 78590 h 258350"/>
                      <a:gd name="connsiteX1" fmla="*/ 144901 w 167004"/>
                      <a:gd name="connsiteY1" fmla="*/ 66310 h 258350"/>
                      <a:gd name="connsiteX2" fmla="*/ 135077 w 167004"/>
                      <a:gd name="connsiteY2" fmla="*/ 51575 h 258350"/>
                      <a:gd name="connsiteX3" fmla="*/ 90870 w 167004"/>
                      <a:gd name="connsiteY3" fmla="*/ 22103 h 258350"/>
                      <a:gd name="connsiteX4" fmla="*/ 93326 w 167004"/>
                      <a:gd name="connsiteY4" fmla="*/ 22103 h 258350"/>
                      <a:gd name="connsiteX5" fmla="*/ 85958 w 167004"/>
                      <a:gd name="connsiteY5" fmla="*/ 0 h 258350"/>
                      <a:gd name="connsiteX6" fmla="*/ 49119 w 167004"/>
                      <a:gd name="connsiteY6" fmla="*/ 9824 h 258350"/>
                      <a:gd name="connsiteX7" fmla="*/ 56487 w 167004"/>
                      <a:gd name="connsiteY7" fmla="*/ 31927 h 258350"/>
                      <a:gd name="connsiteX8" fmla="*/ 27015 w 167004"/>
                      <a:gd name="connsiteY8" fmla="*/ 83502 h 258350"/>
                      <a:gd name="connsiteX9" fmla="*/ 14736 w 167004"/>
                      <a:gd name="connsiteY9" fmla="*/ 132621 h 258350"/>
                      <a:gd name="connsiteX10" fmla="*/ 4912 w 167004"/>
                      <a:gd name="connsiteY10" fmla="*/ 159636 h 258350"/>
                      <a:gd name="connsiteX11" fmla="*/ 2456 w 167004"/>
                      <a:gd name="connsiteY11" fmla="*/ 162092 h 258350"/>
                      <a:gd name="connsiteX12" fmla="*/ 0 w 167004"/>
                      <a:gd name="connsiteY12" fmla="*/ 169460 h 258350"/>
                      <a:gd name="connsiteX13" fmla="*/ 14736 w 167004"/>
                      <a:gd name="connsiteY13" fmla="*/ 174372 h 258350"/>
                      <a:gd name="connsiteX14" fmla="*/ 29471 w 167004"/>
                      <a:gd name="connsiteY14" fmla="*/ 164548 h 258350"/>
                      <a:gd name="connsiteX15" fmla="*/ 41751 w 167004"/>
                      <a:gd name="connsiteY15" fmla="*/ 142445 h 258350"/>
                      <a:gd name="connsiteX16" fmla="*/ 51575 w 167004"/>
                      <a:gd name="connsiteY16" fmla="*/ 125253 h 258350"/>
                      <a:gd name="connsiteX17" fmla="*/ 51575 w 167004"/>
                      <a:gd name="connsiteY17" fmla="*/ 125253 h 258350"/>
                      <a:gd name="connsiteX18" fmla="*/ 51575 w 167004"/>
                      <a:gd name="connsiteY18" fmla="*/ 125253 h 258350"/>
                      <a:gd name="connsiteX19" fmla="*/ 51575 w 167004"/>
                      <a:gd name="connsiteY19" fmla="*/ 125253 h 258350"/>
                      <a:gd name="connsiteX20" fmla="*/ 46663 w 167004"/>
                      <a:gd name="connsiteY20" fmla="*/ 115429 h 258350"/>
                      <a:gd name="connsiteX21" fmla="*/ 46663 w 167004"/>
                      <a:gd name="connsiteY21" fmla="*/ 115429 h 258350"/>
                      <a:gd name="connsiteX22" fmla="*/ 73678 w 167004"/>
                      <a:gd name="connsiteY22" fmla="*/ 181740 h 258350"/>
                      <a:gd name="connsiteX23" fmla="*/ 73678 w 167004"/>
                      <a:gd name="connsiteY23" fmla="*/ 181740 h 258350"/>
                      <a:gd name="connsiteX24" fmla="*/ 73678 w 167004"/>
                      <a:gd name="connsiteY24" fmla="*/ 184196 h 258350"/>
                      <a:gd name="connsiteX25" fmla="*/ 51575 w 167004"/>
                      <a:gd name="connsiteY25" fmla="*/ 225947 h 258350"/>
                      <a:gd name="connsiteX26" fmla="*/ 36839 w 167004"/>
                      <a:gd name="connsiteY26" fmla="*/ 240683 h 258350"/>
                      <a:gd name="connsiteX27" fmla="*/ 41751 w 167004"/>
                      <a:gd name="connsiteY27" fmla="*/ 257874 h 258350"/>
                      <a:gd name="connsiteX28" fmla="*/ 68766 w 167004"/>
                      <a:gd name="connsiteY28" fmla="*/ 243138 h 258350"/>
                      <a:gd name="connsiteX29" fmla="*/ 78590 w 167004"/>
                      <a:gd name="connsiteY29" fmla="*/ 235771 h 258350"/>
                      <a:gd name="connsiteX30" fmla="*/ 100694 w 167004"/>
                      <a:gd name="connsiteY30" fmla="*/ 186652 h 258350"/>
                      <a:gd name="connsiteX31" fmla="*/ 93326 w 167004"/>
                      <a:gd name="connsiteY31" fmla="*/ 149813 h 258350"/>
                      <a:gd name="connsiteX32" fmla="*/ 88414 w 167004"/>
                      <a:gd name="connsiteY32" fmla="*/ 127709 h 258350"/>
                      <a:gd name="connsiteX33" fmla="*/ 95782 w 167004"/>
                      <a:gd name="connsiteY33" fmla="*/ 110518 h 258350"/>
                      <a:gd name="connsiteX34" fmla="*/ 98238 w 167004"/>
                      <a:gd name="connsiteY34" fmla="*/ 139989 h 258350"/>
                      <a:gd name="connsiteX35" fmla="*/ 103150 w 167004"/>
                      <a:gd name="connsiteY35" fmla="*/ 159636 h 258350"/>
                      <a:gd name="connsiteX36" fmla="*/ 105606 w 167004"/>
                      <a:gd name="connsiteY36" fmla="*/ 171916 h 258350"/>
                      <a:gd name="connsiteX37" fmla="*/ 90870 w 167004"/>
                      <a:gd name="connsiteY37" fmla="*/ 230859 h 258350"/>
                      <a:gd name="connsiteX38" fmla="*/ 125253 w 167004"/>
                      <a:gd name="connsiteY38" fmla="*/ 139989 h 258350"/>
                      <a:gd name="connsiteX39" fmla="*/ 120341 w 167004"/>
                      <a:gd name="connsiteY39" fmla="*/ 120341 h 258350"/>
                      <a:gd name="connsiteX40" fmla="*/ 120341 w 167004"/>
                      <a:gd name="connsiteY40" fmla="*/ 110518 h 258350"/>
                      <a:gd name="connsiteX41" fmla="*/ 122797 w 167004"/>
                      <a:gd name="connsiteY41" fmla="*/ 103150 h 258350"/>
                      <a:gd name="connsiteX42" fmla="*/ 125253 w 167004"/>
                      <a:gd name="connsiteY42" fmla="*/ 117885 h 258350"/>
                      <a:gd name="connsiteX43" fmla="*/ 132621 w 167004"/>
                      <a:gd name="connsiteY43" fmla="*/ 152269 h 258350"/>
                      <a:gd name="connsiteX44" fmla="*/ 132621 w 167004"/>
                      <a:gd name="connsiteY44" fmla="*/ 162092 h 258350"/>
                      <a:gd name="connsiteX45" fmla="*/ 132621 w 167004"/>
                      <a:gd name="connsiteY45" fmla="*/ 181740 h 258350"/>
                      <a:gd name="connsiteX46" fmla="*/ 132621 w 167004"/>
                      <a:gd name="connsiteY46" fmla="*/ 181740 h 258350"/>
                      <a:gd name="connsiteX47" fmla="*/ 127709 w 167004"/>
                      <a:gd name="connsiteY47" fmla="*/ 201387 h 258350"/>
                      <a:gd name="connsiteX48" fmla="*/ 125253 w 167004"/>
                      <a:gd name="connsiteY48" fmla="*/ 206299 h 258350"/>
                      <a:gd name="connsiteX49" fmla="*/ 135077 w 167004"/>
                      <a:gd name="connsiteY49" fmla="*/ 198932 h 258350"/>
                      <a:gd name="connsiteX50" fmla="*/ 149813 w 167004"/>
                      <a:gd name="connsiteY50" fmla="*/ 159636 h 258350"/>
                      <a:gd name="connsiteX51" fmla="*/ 149813 w 167004"/>
                      <a:gd name="connsiteY51" fmla="*/ 127709 h 258350"/>
                      <a:gd name="connsiteX52" fmla="*/ 144901 w 167004"/>
                      <a:gd name="connsiteY52" fmla="*/ 110518 h 258350"/>
                      <a:gd name="connsiteX53" fmla="*/ 144901 w 167004"/>
                      <a:gd name="connsiteY53" fmla="*/ 108061 h 258350"/>
                      <a:gd name="connsiteX54" fmla="*/ 149813 w 167004"/>
                      <a:gd name="connsiteY54" fmla="*/ 98238 h 258350"/>
                      <a:gd name="connsiteX55" fmla="*/ 157181 w 167004"/>
                      <a:gd name="connsiteY55" fmla="*/ 137533 h 258350"/>
                      <a:gd name="connsiteX56" fmla="*/ 157181 w 167004"/>
                      <a:gd name="connsiteY56" fmla="*/ 142445 h 258350"/>
                      <a:gd name="connsiteX57" fmla="*/ 157181 w 167004"/>
                      <a:gd name="connsiteY57" fmla="*/ 169460 h 258350"/>
                      <a:gd name="connsiteX58" fmla="*/ 154725 w 167004"/>
                      <a:gd name="connsiteY58" fmla="*/ 181740 h 258350"/>
                      <a:gd name="connsiteX59" fmla="*/ 167004 w 167004"/>
                      <a:gd name="connsiteY59" fmla="*/ 147357 h 258350"/>
                      <a:gd name="connsiteX60" fmla="*/ 167004 w 167004"/>
                      <a:gd name="connsiteY60" fmla="*/ 139989 h 258350"/>
                      <a:gd name="connsiteX61" fmla="*/ 152269 w 167004"/>
                      <a:gd name="connsiteY61" fmla="*/ 78590 h 258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</a:cxnLst>
                    <a:rect l="l" t="t" r="r" b="b"/>
                    <a:pathLst>
                      <a:path w="167004" h="258350">
                        <a:moveTo>
                          <a:pt x="152269" y="78590"/>
                        </a:moveTo>
                        <a:cubicBezTo>
                          <a:pt x="149813" y="73678"/>
                          <a:pt x="147357" y="68766"/>
                          <a:pt x="144901" y="66310"/>
                        </a:cubicBezTo>
                        <a:cubicBezTo>
                          <a:pt x="142445" y="61399"/>
                          <a:pt x="137533" y="56487"/>
                          <a:pt x="135077" y="51575"/>
                        </a:cubicBezTo>
                        <a:cubicBezTo>
                          <a:pt x="122797" y="39295"/>
                          <a:pt x="105606" y="34383"/>
                          <a:pt x="90870" y="22103"/>
                        </a:cubicBezTo>
                        <a:cubicBezTo>
                          <a:pt x="90870" y="22103"/>
                          <a:pt x="93326" y="22103"/>
                          <a:pt x="93326" y="22103"/>
                        </a:cubicBezTo>
                        <a:cubicBezTo>
                          <a:pt x="90870" y="14736"/>
                          <a:pt x="88414" y="7368"/>
                          <a:pt x="85958" y="0"/>
                        </a:cubicBezTo>
                        <a:cubicBezTo>
                          <a:pt x="73678" y="0"/>
                          <a:pt x="61399" y="4912"/>
                          <a:pt x="49119" y="9824"/>
                        </a:cubicBezTo>
                        <a:cubicBezTo>
                          <a:pt x="51575" y="17192"/>
                          <a:pt x="54031" y="24559"/>
                          <a:pt x="56487" y="31927"/>
                        </a:cubicBezTo>
                        <a:cubicBezTo>
                          <a:pt x="44207" y="46663"/>
                          <a:pt x="31927" y="63855"/>
                          <a:pt x="27015" y="83502"/>
                        </a:cubicBezTo>
                        <a:cubicBezTo>
                          <a:pt x="22104" y="100694"/>
                          <a:pt x="19648" y="115429"/>
                          <a:pt x="14736" y="132621"/>
                        </a:cubicBezTo>
                        <a:cubicBezTo>
                          <a:pt x="12280" y="142445"/>
                          <a:pt x="7368" y="152269"/>
                          <a:pt x="4912" y="159636"/>
                        </a:cubicBezTo>
                        <a:cubicBezTo>
                          <a:pt x="4912" y="162092"/>
                          <a:pt x="4912" y="162092"/>
                          <a:pt x="2456" y="162092"/>
                        </a:cubicBezTo>
                        <a:cubicBezTo>
                          <a:pt x="0" y="164548"/>
                          <a:pt x="0" y="167004"/>
                          <a:pt x="0" y="169460"/>
                        </a:cubicBezTo>
                        <a:cubicBezTo>
                          <a:pt x="2456" y="174372"/>
                          <a:pt x="9824" y="174372"/>
                          <a:pt x="14736" y="174372"/>
                        </a:cubicBezTo>
                        <a:cubicBezTo>
                          <a:pt x="22104" y="174372"/>
                          <a:pt x="27015" y="169460"/>
                          <a:pt x="29471" y="164548"/>
                        </a:cubicBezTo>
                        <a:cubicBezTo>
                          <a:pt x="34383" y="157180"/>
                          <a:pt x="36839" y="149813"/>
                          <a:pt x="41751" y="142445"/>
                        </a:cubicBezTo>
                        <a:cubicBezTo>
                          <a:pt x="44207" y="135077"/>
                          <a:pt x="46663" y="130165"/>
                          <a:pt x="51575" y="125253"/>
                        </a:cubicBezTo>
                        <a:cubicBezTo>
                          <a:pt x="51575" y="125253"/>
                          <a:pt x="51575" y="125253"/>
                          <a:pt x="51575" y="125253"/>
                        </a:cubicBezTo>
                        <a:cubicBezTo>
                          <a:pt x="51575" y="125253"/>
                          <a:pt x="51575" y="125253"/>
                          <a:pt x="51575" y="125253"/>
                        </a:cubicBezTo>
                        <a:cubicBezTo>
                          <a:pt x="51575" y="125253"/>
                          <a:pt x="51575" y="125253"/>
                          <a:pt x="51575" y="125253"/>
                        </a:cubicBezTo>
                        <a:cubicBezTo>
                          <a:pt x="49119" y="122797"/>
                          <a:pt x="49119" y="120341"/>
                          <a:pt x="46663" y="115429"/>
                        </a:cubicBezTo>
                        <a:cubicBezTo>
                          <a:pt x="46663" y="115429"/>
                          <a:pt x="46663" y="115429"/>
                          <a:pt x="46663" y="115429"/>
                        </a:cubicBezTo>
                        <a:cubicBezTo>
                          <a:pt x="66311" y="127709"/>
                          <a:pt x="73678" y="162092"/>
                          <a:pt x="73678" y="181740"/>
                        </a:cubicBezTo>
                        <a:cubicBezTo>
                          <a:pt x="73678" y="181740"/>
                          <a:pt x="73678" y="181740"/>
                          <a:pt x="73678" y="181740"/>
                        </a:cubicBezTo>
                        <a:cubicBezTo>
                          <a:pt x="73678" y="181740"/>
                          <a:pt x="73678" y="184196"/>
                          <a:pt x="73678" y="184196"/>
                        </a:cubicBezTo>
                        <a:cubicBezTo>
                          <a:pt x="76134" y="203843"/>
                          <a:pt x="66311" y="216123"/>
                          <a:pt x="51575" y="225947"/>
                        </a:cubicBezTo>
                        <a:cubicBezTo>
                          <a:pt x="46663" y="230859"/>
                          <a:pt x="39295" y="235771"/>
                          <a:pt x="36839" y="240683"/>
                        </a:cubicBezTo>
                        <a:cubicBezTo>
                          <a:pt x="31927" y="245595"/>
                          <a:pt x="34383" y="255418"/>
                          <a:pt x="41751" y="257874"/>
                        </a:cubicBezTo>
                        <a:cubicBezTo>
                          <a:pt x="51575" y="260330"/>
                          <a:pt x="61399" y="252962"/>
                          <a:pt x="68766" y="243138"/>
                        </a:cubicBezTo>
                        <a:cubicBezTo>
                          <a:pt x="71222" y="240683"/>
                          <a:pt x="76134" y="238227"/>
                          <a:pt x="78590" y="235771"/>
                        </a:cubicBezTo>
                        <a:cubicBezTo>
                          <a:pt x="93326" y="223491"/>
                          <a:pt x="105606" y="206299"/>
                          <a:pt x="100694" y="186652"/>
                        </a:cubicBezTo>
                        <a:cubicBezTo>
                          <a:pt x="98238" y="174372"/>
                          <a:pt x="95782" y="162092"/>
                          <a:pt x="93326" y="149813"/>
                        </a:cubicBezTo>
                        <a:cubicBezTo>
                          <a:pt x="90870" y="142445"/>
                          <a:pt x="90870" y="135077"/>
                          <a:pt x="88414" y="127709"/>
                        </a:cubicBezTo>
                        <a:cubicBezTo>
                          <a:pt x="85958" y="120341"/>
                          <a:pt x="88414" y="112973"/>
                          <a:pt x="95782" y="110518"/>
                        </a:cubicBezTo>
                        <a:cubicBezTo>
                          <a:pt x="93326" y="120341"/>
                          <a:pt x="95782" y="130165"/>
                          <a:pt x="98238" y="139989"/>
                        </a:cubicBezTo>
                        <a:cubicBezTo>
                          <a:pt x="100694" y="147357"/>
                          <a:pt x="100694" y="154724"/>
                          <a:pt x="103150" y="159636"/>
                        </a:cubicBezTo>
                        <a:cubicBezTo>
                          <a:pt x="103150" y="164548"/>
                          <a:pt x="105606" y="169460"/>
                          <a:pt x="105606" y="171916"/>
                        </a:cubicBezTo>
                        <a:cubicBezTo>
                          <a:pt x="108062" y="194020"/>
                          <a:pt x="108062" y="213667"/>
                          <a:pt x="90870" y="230859"/>
                        </a:cubicBezTo>
                        <a:cubicBezTo>
                          <a:pt x="127709" y="218579"/>
                          <a:pt x="130165" y="176828"/>
                          <a:pt x="125253" y="139989"/>
                        </a:cubicBezTo>
                        <a:cubicBezTo>
                          <a:pt x="122797" y="132621"/>
                          <a:pt x="120341" y="127709"/>
                          <a:pt x="120341" y="120341"/>
                        </a:cubicBezTo>
                        <a:cubicBezTo>
                          <a:pt x="120341" y="115429"/>
                          <a:pt x="117885" y="112973"/>
                          <a:pt x="120341" y="110518"/>
                        </a:cubicBezTo>
                        <a:cubicBezTo>
                          <a:pt x="120341" y="108061"/>
                          <a:pt x="122797" y="105606"/>
                          <a:pt x="122797" y="103150"/>
                        </a:cubicBezTo>
                        <a:cubicBezTo>
                          <a:pt x="122797" y="108061"/>
                          <a:pt x="122797" y="112973"/>
                          <a:pt x="125253" y="117885"/>
                        </a:cubicBezTo>
                        <a:cubicBezTo>
                          <a:pt x="127709" y="130165"/>
                          <a:pt x="132621" y="139989"/>
                          <a:pt x="132621" y="152269"/>
                        </a:cubicBezTo>
                        <a:cubicBezTo>
                          <a:pt x="132621" y="154724"/>
                          <a:pt x="132621" y="157180"/>
                          <a:pt x="132621" y="162092"/>
                        </a:cubicBezTo>
                        <a:cubicBezTo>
                          <a:pt x="132621" y="169460"/>
                          <a:pt x="132621" y="174372"/>
                          <a:pt x="132621" y="181740"/>
                        </a:cubicBezTo>
                        <a:cubicBezTo>
                          <a:pt x="132621" y="181740"/>
                          <a:pt x="132621" y="181740"/>
                          <a:pt x="132621" y="181740"/>
                        </a:cubicBezTo>
                        <a:cubicBezTo>
                          <a:pt x="132621" y="189108"/>
                          <a:pt x="130165" y="196476"/>
                          <a:pt x="127709" y="201387"/>
                        </a:cubicBezTo>
                        <a:cubicBezTo>
                          <a:pt x="127709" y="203843"/>
                          <a:pt x="125253" y="203843"/>
                          <a:pt x="125253" y="206299"/>
                        </a:cubicBezTo>
                        <a:cubicBezTo>
                          <a:pt x="127709" y="203843"/>
                          <a:pt x="130165" y="201387"/>
                          <a:pt x="135077" y="198932"/>
                        </a:cubicBezTo>
                        <a:cubicBezTo>
                          <a:pt x="147357" y="189108"/>
                          <a:pt x="149813" y="174372"/>
                          <a:pt x="149813" y="159636"/>
                        </a:cubicBezTo>
                        <a:cubicBezTo>
                          <a:pt x="149813" y="149813"/>
                          <a:pt x="149813" y="137533"/>
                          <a:pt x="149813" y="127709"/>
                        </a:cubicBezTo>
                        <a:cubicBezTo>
                          <a:pt x="149813" y="122797"/>
                          <a:pt x="147357" y="115429"/>
                          <a:pt x="144901" y="110518"/>
                        </a:cubicBezTo>
                        <a:cubicBezTo>
                          <a:pt x="144901" y="110518"/>
                          <a:pt x="144901" y="108061"/>
                          <a:pt x="144901" y="108061"/>
                        </a:cubicBezTo>
                        <a:cubicBezTo>
                          <a:pt x="144901" y="103150"/>
                          <a:pt x="147357" y="100694"/>
                          <a:pt x="149813" y="98238"/>
                        </a:cubicBezTo>
                        <a:cubicBezTo>
                          <a:pt x="149813" y="112973"/>
                          <a:pt x="154725" y="125253"/>
                          <a:pt x="157181" y="137533"/>
                        </a:cubicBezTo>
                        <a:cubicBezTo>
                          <a:pt x="157181" y="139989"/>
                          <a:pt x="157181" y="142445"/>
                          <a:pt x="157181" y="142445"/>
                        </a:cubicBezTo>
                        <a:cubicBezTo>
                          <a:pt x="157181" y="152269"/>
                          <a:pt x="157181" y="162092"/>
                          <a:pt x="157181" y="169460"/>
                        </a:cubicBezTo>
                        <a:cubicBezTo>
                          <a:pt x="157181" y="174372"/>
                          <a:pt x="154725" y="176828"/>
                          <a:pt x="154725" y="181740"/>
                        </a:cubicBezTo>
                        <a:cubicBezTo>
                          <a:pt x="164548" y="171916"/>
                          <a:pt x="164548" y="159636"/>
                          <a:pt x="167004" y="147357"/>
                        </a:cubicBezTo>
                        <a:cubicBezTo>
                          <a:pt x="167004" y="144901"/>
                          <a:pt x="167004" y="142445"/>
                          <a:pt x="167004" y="139989"/>
                        </a:cubicBezTo>
                        <a:cubicBezTo>
                          <a:pt x="164548" y="125253"/>
                          <a:pt x="159636" y="100694"/>
                          <a:pt x="152269" y="78590"/>
                        </a:cubicBezTo>
                        <a:close/>
                      </a:path>
                    </a:pathLst>
                  </a:custGeom>
                  <a:solidFill>
                    <a:srgbClr val="FFE3CB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22" name="Freeform: Shape 4021">
                    <a:extLst>
                      <a:ext uri="{FF2B5EF4-FFF2-40B4-BE49-F238E27FC236}">
                        <a16:creationId xmlns:a16="http://schemas.microsoft.com/office/drawing/2014/main" id="{65B452B2-6C7F-4878-B2E5-83058681E65F}"/>
                      </a:ext>
                    </a:extLst>
                  </p:cNvPr>
                  <p:cNvSpPr/>
                  <p:nvPr/>
                </p:nvSpPr>
                <p:spPr>
                  <a:xfrm>
                    <a:off x="5913434" y="5485190"/>
                    <a:ext cx="130903" cy="258350"/>
                  </a:xfrm>
                  <a:custGeom>
                    <a:avLst/>
                    <a:gdLst>
                      <a:gd name="connsiteX0" fmla="*/ 120441 w 130903"/>
                      <a:gd name="connsiteY0" fmla="*/ 78590 h 258350"/>
                      <a:gd name="connsiteX1" fmla="*/ 113073 w 130903"/>
                      <a:gd name="connsiteY1" fmla="*/ 66310 h 258350"/>
                      <a:gd name="connsiteX2" fmla="*/ 103249 w 130903"/>
                      <a:gd name="connsiteY2" fmla="*/ 51575 h 258350"/>
                      <a:gd name="connsiteX3" fmla="*/ 59042 w 130903"/>
                      <a:gd name="connsiteY3" fmla="*/ 22103 h 258350"/>
                      <a:gd name="connsiteX4" fmla="*/ 61498 w 130903"/>
                      <a:gd name="connsiteY4" fmla="*/ 22103 h 258350"/>
                      <a:gd name="connsiteX5" fmla="*/ 54130 w 130903"/>
                      <a:gd name="connsiteY5" fmla="*/ 0 h 258350"/>
                      <a:gd name="connsiteX6" fmla="*/ 36939 w 130903"/>
                      <a:gd name="connsiteY6" fmla="*/ 2456 h 258350"/>
                      <a:gd name="connsiteX7" fmla="*/ 36939 w 130903"/>
                      <a:gd name="connsiteY7" fmla="*/ 17192 h 258350"/>
                      <a:gd name="connsiteX8" fmla="*/ 34483 w 130903"/>
                      <a:gd name="connsiteY8" fmla="*/ 19647 h 258350"/>
                      <a:gd name="connsiteX9" fmla="*/ 22203 w 130903"/>
                      <a:gd name="connsiteY9" fmla="*/ 7368 h 258350"/>
                      <a:gd name="connsiteX10" fmla="*/ 17291 w 130903"/>
                      <a:gd name="connsiteY10" fmla="*/ 9824 h 258350"/>
                      <a:gd name="connsiteX11" fmla="*/ 24659 w 130903"/>
                      <a:gd name="connsiteY11" fmla="*/ 31927 h 258350"/>
                      <a:gd name="connsiteX12" fmla="*/ 14835 w 130903"/>
                      <a:gd name="connsiteY12" fmla="*/ 44207 h 258350"/>
                      <a:gd name="connsiteX13" fmla="*/ 46762 w 130903"/>
                      <a:gd name="connsiteY13" fmla="*/ 29471 h 258350"/>
                      <a:gd name="connsiteX14" fmla="*/ 100793 w 130903"/>
                      <a:gd name="connsiteY14" fmla="*/ 68766 h 258350"/>
                      <a:gd name="connsiteX15" fmla="*/ 95881 w 130903"/>
                      <a:gd name="connsiteY15" fmla="*/ 93326 h 258350"/>
                      <a:gd name="connsiteX16" fmla="*/ 81146 w 130903"/>
                      <a:gd name="connsiteY16" fmla="*/ 95782 h 258350"/>
                      <a:gd name="connsiteX17" fmla="*/ 61498 w 130903"/>
                      <a:gd name="connsiteY17" fmla="*/ 110518 h 258350"/>
                      <a:gd name="connsiteX18" fmla="*/ 59042 w 130903"/>
                      <a:gd name="connsiteY18" fmla="*/ 147357 h 258350"/>
                      <a:gd name="connsiteX19" fmla="*/ 54130 w 130903"/>
                      <a:gd name="connsiteY19" fmla="*/ 179284 h 258350"/>
                      <a:gd name="connsiteX20" fmla="*/ 51674 w 130903"/>
                      <a:gd name="connsiteY20" fmla="*/ 179284 h 258350"/>
                      <a:gd name="connsiteX21" fmla="*/ 34483 w 130903"/>
                      <a:gd name="connsiteY21" fmla="*/ 157180 h 258350"/>
                      <a:gd name="connsiteX22" fmla="*/ 39395 w 130903"/>
                      <a:gd name="connsiteY22" fmla="*/ 181740 h 258350"/>
                      <a:gd name="connsiteX23" fmla="*/ 39395 w 130903"/>
                      <a:gd name="connsiteY23" fmla="*/ 181740 h 258350"/>
                      <a:gd name="connsiteX24" fmla="*/ 39395 w 130903"/>
                      <a:gd name="connsiteY24" fmla="*/ 184196 h 258350"/>
                      <a:gd name="connsiteX25" fmla="*/ 17291 w 130903"/>
                      <a:gd name="connsiteY25" fmla="*/ 225947 h 258350"/>
                      <a:gd name="connsiteX26" fmla="*/ 2555 w 130903"/>
                      <a:gd name="connsiteY26" fmla="*/ 240683 h 258350"/>
                      <a:gd name="connsiteX27" fmla="*/ 7467 w 130903"/>
                      <a:gd name="connsiteY27" fmla="*/ 257874 h 258350"/>
                      <a:gd name="connsiteX28" fmla="*/ 34483 w 130903"/>
                      <a:gd name="connsiteY28" fmla="*/ 243138 h 258350"/>
                      <a:gd name="connsiteX29" fmla="*/ 44307 w 130903"/>
                      <a:gd name="connsiteY29" fmla="*/ 235771 h 258350"/>
                      <a:gd name="connsiteX30" fmla="*/ 66410 w 130903"/>
                      <a:gd name="connsiteY30" fmla="*/ 186652 h 258350"/>
                      <a:gd name="connsiteX31" fmla="*/ 59042 w 130903"/>
                      <a:gd name="connsiteY31" fmla="*/ 149813 h 258350"/>
                      <a:gd name="connsiteX32" fmla="*/ 54130 w 130903"/>
                      <a:gd name="connsiteY32" fmla="*/ 127709 h 258350"/>
                      <a:gd name="connsiteX33" fmla="*/ 61498 w 130903"/>
                      <a:gd name="connsiteY33" fmla="*/ 110518 h 258350"/>
                      <a:gd name="connsiteX34" fmla="*/ 63954 w 130903"/>
                      <a:gd name="connsiteY34" fmla="*/ 139989 h 258350"/>
                      <a:gd name="connsiteX35" fmla="*/ 68866 w 130903"/>
                      <a:gd name="connsiteY35" fmla="*/ 159636 h 258350"/>
                      <a:gd name="connsiteX36" fmla="*/ 71322 w 130903"/>
                      <a:gd name="connsiteY36" fmla="*/ 171916 h 258350"/>
                      <a:gd name="connsiteX37" fmla="*/ 56586 w 130903"/>
                      <a:gd name="connsiteY37" fmla="*/ 230859 h 258350"/>
                      <a:gd name="connsiteX38" fmla="*/ 93425 w 130903"/>
                      <a:gd name="connsiteY38" fmla="*/ 162092 h 258350"/>
                      <a:gd name="connsiteX39" fmla="*/ 86058 w 130903"/>
                      <a:gd name="connsiteY39" fmla="*/ 169460 h 258350"/>
                      <a:gd name="connsiteX40" fmla="*/ 83602 w 130903"/>
                      <a:gd name="connsiteY40" fmla="*/ 169460 h 258350"/>
                      <a:gd name="connsiteX41" fmla="*/ 86058 w 130903"/>
                      <a:gd name="connsiteY41" fmla="*/ 103150 h 258350"/>
                      <a:gd name="connsiteX42" fmla="*/ 88514 w 130903"/>
                      <a:gd name="connsiteY42" fmla="*/ 105606 h 258350"/>
                      <a:gd name="connsiteX43" fmla="*/ 88514 w 130903"/>
                      <a:gd name="connsiteY43" fmla="*/ 105606 h 258350"/>
                      <a:gd name="connsiteX44" fmla="*/ 90969 w 130903"/>
                      <a:gd name="connsiteY44" fmla="*/ 117885 h 258350"/>
                      <a:gd name="connsiteX45" fmla="*/ 98337 w 130903"/>
                      <a:gd name="connsiteY45" fmla="*/ 152269 h 258350"/>
                      <a:gd name="connsiteX46" fmla="*/ 98337 w 130903"/>
                      <a:gd name="connsiteY46" fmla="*/ 162092 h 258350"/>
                      <a:gd name="connsiteX47" fmla="*/ 98337 w 130903"/>
                      <a:gd name="connsiteY47" fmla="*/ 181740 h 258350"/>
                      <a:gd name="connsiteX48" fmla="*/ 98337 w 130903"/>
                      <a:gd name="connsiteY48" fmla="*/ 181740 h 258350"/>
                      <a:gd name="connsiteX49" fmla="*/ 93425 w 130903"/>
                      <a:gd name="connsiteY49" fmla="*/ 201387 h 258350"/>
                      <a:gd name="connsiteX50" fmla="*/ 90969 w 130903"/>
                      <a:gd name="connsiteY50" fmla="*/ 206299 h 258350"/>
                      <a:gd name="connsiteX51" fmla="*/ 100793 w 130903"/>
                      <a:gd name="connsiteY51" fmla="*/ 198932 h 258350"/>
                      <a:gd name="connsiteX52" fmla="*/ 115529 w 130903"/>
                      <a:gd name="connsiteY52" fmla="*/ 159636 h 258350"/>
                      <a:gd name="connsiteX53" fmla="*/ 115529 w 130903"/>
                      <a:gd name="connsiteY53" fmla="*/ 147357 h 258350"/>
                      <a:gd name="connsiteX54" fmla="*/ 113073 w 130903"/>
                      <a:gd name="connsiteY54" fmla="*/ 152269 h 258350"/>
                      <a:gd name="connsiteX55" fmla="*/ 110617 w 130903"/>
                      <a:gd name="connsiteY55" fmla="*/ 152269 h 258350"/>
                      <a:gd name="connsiteX56" fmla="*/ 105705 w 130903"/>
                      <a:gd name="connsiteY56" fmla="*/ 98238 h 258350"/>
                      <a:gd name="connsiteX57" fmla="*/ 108161 w 130903"/>
                      <a:gd name="connsiteY57" fmla="*/ 98238 h 258350"/>
                      <a:gd name="connsiteX58" fmla="*/ 110617 w 130903"/>
                      <a:gd name="connsiteY58" fmla="*/ 100694 h 258350"/>
                      <a:gd name="connsiteX59" fmla="*/ 113073 w 130903"/>
                      <a:gd name="connsiteY59" fmla="*/ 98238 h 258350"/>
                      <a:gd name="connsiteX60" fmla="*/ 120441 w 130903"/>
                      <a:gd name="connsiteY60" fmla="*/ 137533 h 258350"/>
                      <a:gd name="connsiteX61" fmla="*/ 120441 w 130903"/>
                      <a:gd name="connsiteY61" fmla="*/ 142445 h 258350"/>
                      <a:gd name="connsiteX62" fmla="*/ 120441 w 130903"/>
                      <a:gd name="connsiteY62" fmla="*/ 169460 h 258350"/>
                      <a:gd name="connsiteX63" fmla="*/ 117985 w 130903"/>
                      <a:gd name="connsiteY63" fmla="*/ 181740 h 258350"/>
                      <a:gd name="connsiteX64" fmla="*/ 130265 w 130903"/>
                      <a:gd name="connsiteY64" fmla="*/ 147357 h 258350"/>
                      <a:gd name="connsiteX65" fmla="*/ 130265 w 130903"/>
                      <a:gd name="connsiteY65" fmla="*/ 139989 h 258350"/>
                      <a:gd name="connsiteX66" fmla="*/ 120441 w 130903"/>
                      <a:gd name="connsiteY66" fmla="*/ 78590 h 258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</a:cxnLst>
                    <a:rect l="l" t="t" r="r" b="b"/>
                    <a:pathLst>
                      <a:path w="130903" h="258350">
                        <a:moveTo>
                          <a:pt x="120441" y="78590"/>
                        </a:moveTo>
                        <a:cubicBezTo>
                          <a:pt x="117985" y="73678"/>
                          <a:pt x="115529" y="68766"/>
                          <a:pt x="113073" y="66310"/>
                        </a:cubicBezTo>
                        <a:cubicBezTo>
                          <a:pt x="110617" y="61399"/>
                          <a:pt x="105705" y="56487"/>
                          <a:pt x="103249" y="51575"/>
                        </a:cubicBezTo>
                        <a:cubicBezTo>
                          <a:pt x="90969" y="39295"/>
                          <a:pt x="73778" y="34383"/>
                          <a:pt x="59042" y="22103"/>
                        </a:cubicBezTo>
                        <a:cubicBezTo>
                          <a:pt x="59042" y="22103"/>
                          <a:pt x="61498" y="22103"/>
                          <a:pt x="61498" y="22103"/>
                        </a:cubicBezTo>
                        <a:cubicBezTo>
                          <a:pt x="59042" y="14736"/>
                          <a:pt x="56586" y="7368"/>
                          <a:pt x="54130" y="0"/>
                        </a:cubicBezTo>
                        <a:cubicBezTo>
                          <a:pt x="49218" y="0"/>
                          <a:pt x="41851" y="2456"/>
                          <a:pt x="36939" y="2456"/>
                        </a:cubicBezTo>
                        <a:cubicBezTo>
                          <a:pt x="36939" y="7368"/>
                          <a:pt x="36939" y="12280"/>
                          <a:pt x="36939" y="17192"/>
                        </a:cubicBezTo>
                        <a:cubicBezTo>
                          <a:pt x="36939" y="19647"/>
                          <a:pt x="36939" y="19647"/>
                          <a:pt x="34483" y="19647"/>
                        </a:cubicBezTo>
                        <a:cubicBezTo>
                          <a:pt x="29571" y="17192"/>
                          <a:pt x="24659" y="12280"/>
                          <a:pt x="22203" y="7368"/>
                        </a:cubicBezTo>
                        <a:cubicBezTo>
                          <a:pt x="19747" y="7368"/>
                          <a:pt x="17291" y="9824"/>
                          <a:pt x="17291" y="9824"/>
                        </a:cubicBezTo>
                        <a:cubicBezTo>
                          <a:pt x="19747" y="17192"/>
                          <a:pt x="22203" y="24559"/>
                          <a:pt x="24659" y="31927"/>
                        </a:cubicBezTo>
                        <a:cubicBezTo>
                          <a:pt x="22203" y="36839"/>
                          <a:pt x="17291" y="39295"/>
                          <a:pt x="14835" y="44207"/>
                        </a:cubicBezTo>
                        <a:cubicBezTo>
                          <a:pt x="24659" y="36839"/>
                          <a:pt x="34483" y="29471"/>
                          <a:pt x="46762" y="29471"/>
                        </a:cubicBezTo>
                        <a:cubicBezTo>
                          <a:pt x="71322" y="27015"/>
                          <a:pt x="90969" y="49119"/>
                          <a:pt x="100793" y="68766"/>
                        </a:cubicBezTo>
                        <a:cubicBezTo>
                          <a:pt x="105705" y="78590"/>
                          <a:pt x="108161" y="88414"/>
                          <a:pt x="95881" y="93326"/>
                        </a:cubicBezTo>
                        <a:cubicBezTo>
                          <a:pt x="90969" y="95782"/>
                          <a:pt x="86058" y="98238"/>
                          <a:pt x="81146" y="95782"/>
                        </a:cubicBezTo>
                        <a:cubicBezTo>
                          <a:pt x="76234" y="93326"/>
                          <a:pt x="63954" y="105606"/>
                          <a:pt x="61498" y="110518"/>
                        </a:cubicBezTo>
                        <a:cubicBezTo>
                          <a:pt x="56586" y="122797"/>
                          <a:pt x="59042" y="135077"/>
                          <a:pt x="59042" y="147357"/>
                        </a:cubicBezTo>
                        <a:cubicBezTo>
                          <a:pt x="59042" y="159636"/>
                          <a:pt x="59042" y="169460"/>
                          <a:pt x="54130" y="179284"/>
                        </a:cubicBezTo>
                        <a:cubicBezTo>
                          <a:pt x="54130" y="179284"/>
                          <a:pt x="51674" y="181740"/>
                          <a:pt x="51674" y="179284"/>
                        </a:cubicBezTo>
                        <a:cubicBezTo>
                          <a:pt x="44307" y="174372"/>
                          <a:pt x="39395" y="167004"/>
                          <a:pt x="34483" y="157180"/>
                        </a:cubicBezTo>
                        <a:cubicBezTo>
                          <a:pt x="36939" y="167004"/>
                          <a:pt x="36939" y="174372"/>
                          <a:pt x="39395" y="181740"/>
                        </a:cubicBezTo>
                        <a:cubicBezTo>
                          <a:pt x="39395" y="181740"/>
                          <a:pt x="39395" y="181740"/>
                          <a:pt x="39395" y="181740"/>
                        </a:cubicBezTo>
                        <a:cubicBezTo>
                          <a:pt x="39395" y="181740"/>
                          <a:pt x="39395" y="184196"/>
                          <a:pt x="39395" y="184196"/>
                        </a:cubicBezTo>
                        <a:cubicBezTo>
                          <a:pt x="41851" y="203843"/>
                          <a:pt x="32027" y="216123"/>
                          <a:pt x="17291" y="225947"/>
                        </a:cubicBezTo>
                        <a:cubicBezTo>
                          <a:pt x="12379" y="230859"/>
                          <a:pt x="5011" y="235771"/>
                          <a:pt x="2555" y="240683"/>
                        </a:cubicBezTo>
                        <a:cubicBezTo>
                          <a:pt x="-2356" y="245595"/>
                          <a:pt x="99" y="255418"/>
                          <a:pt x="7467" y="257874"/>
                        </a:cubicBezTo>
                        <a:cubicBezTo>
                          <a:pt x="17291" y="260330"/>
                          <a:pt x="27115" y="252962"/>
                          <a:pt x="34483" y="243138"/>
                        </a:cubicBezTo>
                        <a:cubicBezTo>
                          <a:pt x="36939" y="240683"/>
                          <a:pt x="41851" y="238227"/>
                          <a:pt x="44307" y="235771"/>
                        </a:cubicBezTo>
                        <a:cubicBezTo>
                          <a:pt x="59042" y="223491"/>
                          <a:pt x="71322" y="206299"/>
                          <a:pt x="66410" y="186652"/>
                        </a:cubicBezTo>
                        <a:cubicBezTo>
                          <a:pt x="63954" y="174372"/>
                          <a:pt x="61498" y="162092"/>
                          <a:pt x="59042" y="149813"/>
                        </a:cubicBezTo>
                        <a:cubicBezTo>
                          <a:pt x="56586" y="142445"/>
                          <a:pt x="56586" y="135077"/>
                          <a:pt x="54130" y="127709"/>
                        </a:cubicBezTo>
                        <a:cubicBezTo>
                          <a:pt x="51674" y="120341"/>
                          <a:pt x="54130" y="112973"/>
                          <a:pt x="61498" y="110518"/>
                        </a:cubicBezTo>
                        <a:cubicBezTo>
                          <a:pt x="59042" y="120341"/>
                          <a:pt x="61498" y="130165"/>
                          <a:pt x="63954" y="139989"/>
                        </a:cubicBezTo>
                        <a:cubicBezTo>
                          <a:pt x="66410" y="147357"/>
                          <a:pt x="66410" y="154724"/>
                          <a:pt x="68866" y="159636"/>
                        </a:cubicBezTo>
                        <a:cubicBezTo>
                          <a:pt x="68866" y="164548"/>
                          <a:pt x="71322" y="169460"/>
                          <a:pt x="71322" y="171916"/>
                        </a:cubicBezTo>
                        <a:cubicBezTo>
                          <a:pt x="73778" y="194020"/>
                          <a:pt x="73778" y="213667"/>
                          <a:pt x="56586" y="230859"/>
                        </a:cubicBezTo>
                        <a:cubicBezTo>
                          <a:pt x="86058" y="221035"/>
                          <a:pt x="93425" y="191564"/>
                          <a:pt x="93425" y="162092"/>
                        </a:cubicBezTo>
                        <a:cubicBezTo>
                          <a:pt x="90969" y="164548"/>
                          <a:pt x="90969" y="169460"/>
                          <a:pt x="86058" y="169460"/>
                        </a:cubicBezTo>
                        <a:cubicBezTo>
                          <a:pt x="86058" y="169460"/>
                          <a:pt x="83602" y="169460"/>
                          <a:pt x="83602" y="169460"/>
                        </a:cubicBezTo>
                        <a:cubicBezTo>
                          <a:pt x="71322" y="152269"/>
                          <a:pt x="66410" y="117885"/>
                          <a:pt x="86058" y="103150"/>
                        </a:cubicBezTo>
                        <a:cubicBezTo>
                          <a:pt x="88514" y="100694"/>
                          <a:pt x="90969" y="105606"/>
                          <a:pt x="88514" y="105606"/>
                        </a:cubicBezTo>
                        <a:lnTo>
                          <a:pt x="88514" y="105606"/>
                        </a:lnTo>
                        <a:cubicBezTo>
                          <a:pt x="88514" y="110518"/>
                          <a:pt x="88514" y="112973"/>
                          <a:pt x="90969" y="117885"/>
                        </a:cubicBezTo>
                        <a:cubicBezTo>
                          <a:pt x="93425" y="130165"/>
                          <a:pt x="98337" y="139989"/>
                          <a:pt x="98337" y="152269"/>
                        </a:cubicBezTo>
                        <a:cubicBezTo>
                          <a:pt x="98337" y="154724"/>
                          <a:pt x="98337" y="157180"/>
                          <a:pt x="98337" y="162092"/>
                        </a:cubicBezTo>
                        <a:cubicBezTo>
                          <a:pt x="98337" y="169460"/>
                          <a:pt x="98337" y="174372"/>
                          <a:pt x="98337" y="181740"/>
                        </a:cubicBezTo>
                        <a:cubicBezTo>
                          <a:pt x="98337" y="181740"/>
                          <a:pt x="98337" y="181740"/>
                          <a:pt x="98337" y="181740"/>
                        </a:cubicBezTo>
                        <a:cubicBezTo>
                          <a:pt x="98337" y="189108"/>
                          <a:pt x="95881" y="196476"/>
                          <a:pt x="93425" y="201387"/>
                        </a:cubicBezTo>
                        <a:cubicBezTo>
                          <a:pt x="93425" y="203843"/>
                          <a:pt x="90969" y="203843"/>
                          <a:pt x="90969" y="206299"/>
                        </a:cubicBezTo>
                        <a:cubicBezTo>
                          <a:pt x="93425" y="203843"/>
                          <a:pt x="95881" y="201387"/>
                          <a:pt x="100793" y="198932"/>
                        </a:cubicBezTo>
                        <a:cubicBezTo>
                          <a:pt x="113073" y="189108"/>
                          <a:pt x="115529" y="174372"/>
                          <a:pt x="115529" y="159636"/>
                        </a:cubicBezTo>
                        <a:cubicBezTo>
                          <a:pt x="115529" y="154724"/>
                          <a:pt x="115529" y="149813"/>
                          <a:pt x="115529" y="147357"/>
                        </a:cubicBezTo>
                        <a:cubicBezTo>
                          <a:pt x="115529" y="149813"/>
                          <a:pt x="115529" y="149813"/>
                          <a:pt x="113073" y="152269"/>
                        </a:cubicBezTo>
                        <a:cubicBezTo>
                          <a:pt x="113073" y="152269"/>
                          <a:pt x="110617" y="154724"/>
                          <a:pt x="110617" y="152269"/>
                        </a:cubicBezTo>
                        <a:cubicBezTo>
                          <a:pt x="90969" y="144901"/>
                          <a:pt x="93425" y="110518"/>
                          <a:pt x="105705" y="98238"/>
                        </a:cubicBezTo>
                        <a:cubicBezTo>
                          <a:pt x="105705" y="98238"/>
                          <a:pt x="108161" y="98238"/>
                          <a:pt x="108161" y="98238"/>
                        </a:cubicBezTo>
                        <a:cubicBezTo>
                          <a:pt x="110617" y="98238"/>
                          <a:pt x="110617" y="100694"/>
                          <a:pt x="110617" y="100694"/>
                        </a:cubicBezTo>
                        <a:cubicBezTo>
                          <a:pt x="110617" y="98238"/>
                          <a:pt x="110617" y="98238"/>
                          <a:pt x="113073" y="98238"/>
                        </a:cubicBezTo>
                        <a:cubicBezTo>
                          <a:pt x="113073" y="112973"/>
                          <a:pt x="117985" y="125253"/>
                          <a:pt x="120441" y="137533"/>
                        </a:cubicBezTo>
                        <a:cubicBezTo>
                          <a:pt x="120441" y="139989"/>
                          <a:pt x="120441" y="142445"/>
                          <a:pt x="120441" y="142445"/>
                        </a:cubicBezTo>
                        <a:cubicBezTo>
                          <a:pt x="120441" y="152269"/>
                          <a:pt x="120441" y="162092"/>
                          <a:pt x="120441" y="169460"/>
                        </a:cubicBezTo>
                        <a:cubicBezTo>
                          <a:pt x="120441" y="174372"/>
                          <a:pt x="117985" y="176828"/>
                          <a:pt x="117985" y="181740"/>
                        </a:cubicBezTo>
                        <a:cubicBezTo>
                          <a:pt x="127809" y="171916"/>
                          <a:pt x="127809" y="159636"/>
                          <a:pt x="130265" y="147357"/>
                        </a:cubicBezTo>
                        <a:cubicBezTo>
                          <a:pt x="130265" y="144901"/>
                          <a:pt x="130265" y="142445"/>
                          <a:pt x="130265" y="139989"/>
                        </a:cubicBezTo>
                        <a:cubicBezTo>
                          <a:pt x="132721" y="125253"/>
                          <a:pt x="127809" y="100694"/>
                          <a:pt x="120441" y="78590"/>
                        </a:cubicBezTo>
                        <a:close/>
                      </a:path>
                    </a:pathLst>
                  </a:custGeom>
                  <a:solidFill>
                    <a:srgbClr val="D8976A">
                      <a:alpha val="4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23" name="Freeform: Shape 4022">
                    <a:extLst>
                      <a:ext uri="{FF2B5EF4-FFF2-40B4-BE49-F238E27FC236}">
                        <a16:creationId xmlns:a16="http://schemas.microsoft.com/office/drawing/2014/main" id="{11D999B8-8713-4B7A-9EDA-3788E9BCF87D}"/>
                      </a:ext>
                    </a:extLst>
                  </p:cNvPr>
                  <p:cNvSpPr/>
                  <p:nvPr/>
                </p:nvSpPr>
                <p:spPr>
                  <a:xfrm>
                    <a:off x="5880515" y="5590796"/>
                    <a:ext cx="57578" cy="78590"/>
                  </a:xfrm>
                  <a:custGeom>
                    <a:avLst/>
                    <a:gdLst>
                      <a:gd name="connsiteX0" fmla="*/ 52666 w 57578"/>
                      <a:gd name="connsiteY0" fmla="*/ 24559 h 78590"/>
                      <a:gd name="connsiteX1" fmla="*/ 52666 w 57578"/>
                      <a:gd name="connsiteY1" fmla="*/ 24559 h 78590"/>
                      <a:gd name="connsiteX2" fmla="*/ 52666 w 57578"/>
                      <a:gd name="connsiteY2" fmla="*/ 24559 h 78590"/>
                      <a:gd name="connsiteX3" fmla="*/ 52666 w 57578"/>
                      <a:gd name="connsiteY3" fmla="*/ 24559 h 78590"/>
                      <a:gd name="connsiteX4" fmla="*/ 50210 w 57578"/>
                      <a:gd name="connsiteY4" fmla="*/ 14736 h 78590"/>
                      <a:gd name="connsiteX5" fmla="*/ 50210 w 57578"/>
                      <a:gd name="connsiteY5" fmla="*/ 14736 h 78590"/>
                      <a:gd name="connsiteX6" fmla="*/ 57578 w 57578"/>
                      <a:gd name="connsiteY6" fmla="*/ 22104 h 78590"/>
                      <a:gd name="connsiteX7" fmla="*/ 47755 w 57578"/>
                      <a:gd name="connsiteY7" fmla="*/ 4912 h 78590"/>
                      <a:gd name="connsiteX8" fmla="*/ 45299 w 57578"/>
                      <a:gd name="connsiteY8" fmla="*/ 0 h 78590"/>
                      <a:gd name="connsiteX9" fmla="*/ 45299 w 57578"/>
                      <a:gd name="connsiteY9" fmla="*/ 4912 h 78590"/>
                      <a:gd name="connsiteX10" fmla="*/ 40387 w 57578"/>
                      <a:gd name="connsiteY10" fmla="*/ 22104 h 78590"/>
                      <a:gd name="connsiteX11" fmla="*/ 13371 w 57578"/>
                      <a:gd name="connsiteY11" fmla="*/ 68767 h 78590"/>
                      <a:gd name="connsiteX12" fmla="*/ 1092 w 57578"/>
                      <a:gd name="connsiteY12" fmla="*/ 68767 h 78590"/>
                      <a:gd name="connsiteX13" fmla="*/ 1092 w 57578"/>
                      <a:gd name="connsiteY13" fmla="*/ 73678 h 78590"/>
                      <a:gd name="connsiteX14" fmla="*/ 15827 w 57578"/>
                      <a:gd name="connsiteY14" fmla="*/ 78590 h 78590"/>
                      <a:gd name="connsiteX15" fmla="*/ 30563 w 57578"/>
                      <a:gd name="connsiteY15" fmla="*/ 68767 h 78590"/>
                      <a:gd name="connsiteX16" fmla="*/ 42843 w 57578"/>
                      <a:gd name="connsiteY16" fmla="*/ 46663 h 78590"/>
                      <a:gd name="connsiteX17" fmla="*/ 52666 w 57578"/>
                      <a:gd name="connsiteY17" fmla="*/ 24559 h 78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7578" h="78590">
                        <a:moveTo>
                          <a:pt x="52666" y="24559"/>
                        </a:moveTo>
                        <a:cubicBezTo>
                          <a:pt x="52666" y="24559"/>
                          <a:pt x="52666" y="24559"/>
                          <a:pt x="52666" y="24559"/>
                        </a:cubicBezTo>
                        <a:cubicBezTo>
                          <a:pt x="52666" y="24559"/>
                          <a:pt x="52666" y="24559"/>
                          <a:pt x="52666" y="24559"/>
                        </a:cubicBezTo>
                        <a:lnTo>
                          <a:pt x="52666" y="24559"/>
                        </a:lnTo>
                        <a:cubicBezTo>
                          <a:pt x="52666" y="19648"/>
                          <a:pt x="50210" y="17192"/>
                          <a:pt x="50210" y="14736"/>
                        </a:cubicBezTo>
                        <a:cubicBezTo>
                          <a:pt x="50210" y="14736"/>
                          <a:pt x="50210" y="14736"/>
                          <a:pt x="50210" y="14736"/>
                        </a:cubicBezTo>
                        <a:cubicBezTo>
                          <a:pt x="52666" y="17192"/>
                          <a:pt x="55122" y="19648"/>
                          <a:pt x="57578" y="22104"/>
                        </a:cubicBezTo>
                        <a:cubicBezTo>
                          <a:pt x="55122" y="17192"/>
                          <a:pt x="50210" y="9824"/>
                          <a:pt x="47755" y="4912"/>
                        </a:cubicBezTo>
                        <a:cubicBezTo>
                          <a:pt x="47755" y="4912"/>
                          <a:pt x="47755" y="2456"/>
                          <a:pt x="45299" y="0"/>
                        </a:cubicBezTo>
                        <a:cubicBezTo>
                          <a:pt x="45299" y="2456"/>
                          <a:pt x="45299" y="4912"/>
                          <a:pt x="45299" y="4912"/>
                        </a:cubicBezTo>
                        <a:cubicBezTo>
                          <a:pt x="42843" y="9824"/>
                          <a:pt x="42843" y="17192"/>
                          <a:pt x="40387" y="22104"/>
                        </a:cubicBezTo>
                        <a:cubicBezTo>
                          <a:pt x="35475" y="39295"/>
                          <a:pt x="30563" y="58943"/>
                          <a:pt x="13371" y="68767"/>
                        </a:cubicBezTo>
                        <a:cubicBezTo>
                          <a:pt x="8459" y="71222"/>
                          <a:pt x="3548" y="71222"/>
                          <a:pt x="1092" y="68767"/>
                        </a:cubicBezTo>
                        <a:cubicBezTo>
                          <a:pt x="1092" y="71222"/>
                          <a:pt x="-1364" y="71222"/>
                          <a:pt x="1092" y="73678"/>
                        </a:cubicBezTo>
                        <a:cubicBezTo>
                          <a:pt x="3548" y="78590"/>
                          <a:pt x="10915" y="78590"/>
                          <a:pt x="15827" y="78590"/>
                        </a:cubicBezTo>
                        <a:cubicBezTo>
                          <a:pt x="23195" y="78590"/>
                          <a:pt x="28107" y="73678"/>
                          <a:pt x="30563" y="68767"/>
                        </a:cubicBezTo>
                        <a:cubicBezTo>
                          <a:pt x="35475" y="61399"/>
                          <a:pt x="37931" y="54031"/>
                          <a:pt x="42843" y="46663"/>
                        </a:cubicBezTo>
                        <a:cubicBezTo>
                          <a:pt x="45299" y="36839"/>
                          <a:pt x="47755" y="29471"/>
                          <a:pt x="52666" y="24559"/>
                        </a:cubicBezTo>
                        <a:close/>
                      </a:path>
                    </a:pathLst>
                  </a:custGeom>
                  <a:solidFill>
                    <a:srgbClr val="D8976A">
                      <a:alpha val="4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013" name="Graphic 3597">
                  <a:extLst>
                    <a:ext uri="{FF2B5EF4-FFF2-40B4-BE49-F238E27FC236}">
                      <a16:creationId xmlns:a16="http://schemas.microsoft.com/office/drawing/2014/main" id="{5C1E22D2-226E-4239-9423-4B9C14D6AA52}"/>
                    </a:ext>
                  </a:extLst>
                </p:cNvPr>
                <p:cNvGrpSpPr/>
                <p:nvPr/>
              </p:nvGrpSpPr>
              <p:grpSpPr>
                <a:xfrm>
                  <a:off x="5896342" y="5534309"/>
                  <a:ext cx="132621" cy="116446"/>
                  <a:chOff x="5896342" y="5534309"/>
                  <a:chExt cx="132621" cy="116446"/>
                </a:xfrm>
                <a:solidFill>
                  <a:srgbClr val="C9985F">
                    <a:alpha val="50000"/>
                  </a:srgbClr>
                </a:solidFill>
              </p:grpSpPr>
              <p:sp>
                <p:nvSpPr>
                  <p:cNvPr id="4014" name="Freeform: Shape 4013">
                    <a:extLst>
                      <a:ext uri="{FF2B5EF4-FFF2-40B4-BE49-F238E27FC236}">
                        <a16:creationId xmlns:a16="http://schemas.microsoft.com/office/drawing/2014/main" id="{AFCAB4A2-1007-4216-ABDD-D9DB0B2DEDF6}"/>
                      </a:ext>
                    </a:extLst>
                  </p:cNvPr>
                  <p:cNvSpPr/>
                  <p:nvPr/>
                </p:nvSpPr>
                <p:spPr>
                  <a:xfrm>
                    <a:off x="5896342" y="5534309"/>
                    <a:ext cx="39295" cy="108061"/>
                  </a:xfrm>
                  <a:custGeom>
                    <a:avLst/>
                    <a:gdLst>
                      <a:gd name="connsiteX0" fmla="*/ 39295 w 39295"/>
                      <a:gd name="connsiteY0" fmla="*/ 0 h 108061"/>
                      <a:gd name="connsiteX1" fmla="*/ 0 w 39295"/>
                      <a:gd name="connsiteY1" fmla="*/ 108061 h 108061"/>
                      <a:gd name="connsiteX2" fmla="*/ 0 w 39295"/>
                      <a:gd name="connsiteY2" fmla="*/ 108061 h 108061"/>
                      <a:gd name="connsiteX3" fmla="*/ 17192 w 39295"/>
                      <a:gd name="connsiteY3" fmla="*/ 56487 h 108061"/>
                      <a:gd name="connsiteX4" fmla="*/ 39295 w 39295"/>
                      <a:gd name="connsiteY4" fmla="*/ 0 h 108061"/>
                      <a:gd name="connsiteX5" fmla="*/ 39295 w 39295"/>
                      <a:gd name="connsiteY5" fmla="*/ 0 h 108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295" h="108061">
                        <a:moveTo>
                          <a:pt x="39295" y="0"/>
                        </a:moveTo>
                        <a:cubicBezTo>
                          <a:pt x="7368" y="27015"/>
                          <a:pt x="12280" y="71222"/>
                          <a:pt x="0" y="108061"/>
                        </a:cubicBezTo>
                        <a:cubicBezTo>
                          <a:pt x="0" y="108061"/>
                          <a:pt x="0" y="108061"/>
                          <a:pt x="0" y="108061"/>
                        </a:cubicBezTo>
                        <a:cubicBezTo>
                          <a:pt x="7368" y="90870"/>
                          <a:pt x="12280" y="73678"/>
                          <a:pt x="17192" y="56487"/>
                        </a:cubicBezTo>
                        <a:cubicBezTo>
                          <a:pt x="22103" y="36839"/>
                          <a:pt x="27015" y="19647"/>
                          <a:pt x="39295" y="0"/>
                        </a:cubicBezTo>
                        <a:cubicBezTo>
                          <a:pt x="39295" y="0"/>
                          <a:pt x="39295" y="0"/>
                          <a:pt x="39295" y="0"/>
                        </a:cubicBezTo>
                        <a:close/>
                      </a:path>
                    </a:pathLst>
                  </a:custGeom>
                  <a:solidFill>
                    <a:srgbClr val="C9985F">
                      <a:alpha val="5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15" name="Freeform: Shape 4014">
                    <a:extLst>
                      <a:ext uri="{FF2B5EF4-FFF2-40B4-BE49-F238E27FC236}">
                        <a16:creationId xmlns:a16="http://schemas.microsoft.com/office/drawing/2014/main" id="{AB97CEDA-4690-4FDB-BCEB-894AC97EE0B0}"/>
                      </a:ext>
                    </a:extLst>
                  </p:cNvPr>
                  <p:cNvSpPr/>
                  <p:nvPr/>
                </p:nvSpPr>
                <p:spPr>
                  <a:xfrm>
                    <a:off x="5945461" y="5603076"/>
                    <a:ext cx="17191" cy="42768"/>
                  </a:xfrm>
                  <a:custGeom>
                    <a:avLst/>
                    <a:gdLst>
                      <a:gd name="connsiteX0" fmla="*/ 9824 w 17191"/>
                      <a:gd name="connsiteY0" fmla="*/ 17192 h 42768"/>
                      <a:gd name="connsiteX1" fmla="*/ 0 w 17191"/>
                      <a:gd name="connsiteY1" fmla="*/ 0 h 42768"/>
                      <a:gd name="connsiteX2" fmla="*/ 0 w 17191"/>
                      <a:gd name="connsiteY2" fmla="*/ 0 h 42768"/>
                      <a:gd name="connsiteX3" fmla="*/ 7368 w 17191"/>
                      <a:gd name="connsiteY3" fmla="*/ 19648 h 42768"/>
                      <a:gd name="connsiteX4" fmla="*/ 14736 w 17191"/>
                      <a:gd name="connsiteY4" fmla="*/ 41751 h 42768"/>
                      <a:gd name="connsiteX5" fmla="*/ 17192 w 17191"/>
                      <a:gd name="connsiteY5" fmla="*/ 39295 h 42768"/>
                      <a:gd name="connsiteX6" fmla="*/ 9824 w 17191"/>
                      <a:gd name="connsiteY6" fmla="*/ 17192 h 42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191" h="42768">
                        <a:moveTo>
                          <a:pt x="9824" y="17192"/>
                        </a:moveTo>
                        <a:cubicBezTo>
                          <a:pt x="7368" y="9824"/>
                          <a:pt x="2456" y="4912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2456" y="7368"/>
                          <a:pt x="4912" y="12280"/>
                          <a:pt x="7368" y="19648"/>
                        </a:cubicBezTo>
                        <a:cubicBezTo>
                          <a:pt x="9824" y="27015"/>
                          <a:pt x="9824" y="36839"/>
                          <a:pt x="14736" y="41751"/>
                        </a:cubicBezTo>
                        <a:cubicBezTo>
                          <a:pt x="14736" y="44207"/>
                          <a:pt x="17192" y="41751"/>
                          <a:pt x="17192" y="39295"/>
                        </a:cubicBezTo>
                        <a:cubicBezTo>
                          <a:pt x="17192" y="31927"/>
                          <a:pt x="12280" y="24559"/>
                          <a:pt x="9824" y="17192"/>
                        </a:cubicBezTo>
                        <a:close/>
                      </a:path>
                    </a:pathLst>
                  </a:custGeom>
                  <a:solidFill>
                    <a:srgbClr val="C9985F">
                      <a:alpha val="5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16" name="Freeform: Shape 4015">
                    <a:extLst>
                      <a:ext uri="{FF2B5EF4-FFF2-40B4-BE49-F238E27FC236}">
                        <a16:creationId xmlns:a16="http://schemas.microsoft.com/office/drawing/2014/main" id="{A2C5D487-0F55-41F6-8CCB-D92B15961975}"/>
                      </a:ext>
                    </a:extLst>
                  </p:cNvPr>
                  <p:cNvSpPr/>
                  <p:nvPr/>
                </p:nvSpPr>
                <p:spPr>
                  <a:xfrm>
                    <a:off x="5974932" y="5580972"/>
                    <a:ext cx="14735" cy="12279"/>
                  </a:xfrm>
                  <a:custGeom>
                    <a:avLst/>
                    <a:gdLst>
                      <a:gd name="connsiteX0" fmla="*/ 12280 w 14735"/>
                      <a:gd name="connsiteY0" fmla="*/ 0 h 12279"/>
                      <a:gd name="connsiteX1" fmla="*/ 4912 w 14735"/>
                      <a:gd name="connsiteY1" fmla="*/ 4912 h 12279"/>
                      <a:gd name="connsiteX2" fmla="*/ 0 w 14735"/>
                      <a:gd name="connsiteY2" fmla="*/ 12280 h 12279"/>
                      <a:gd name="connsiteX3" fmla="*/ 0 w 14735"/>
                      <a:gd name="connsiteY3" fmla="*/ 12280 h 12279"/>
                      <a:gd name="connsiteX4" fmla="*/ 7368 w 14735"/>
                      <a:gd name="connsiteY4" fmla="*/ 7368 h 12279"/>
                      <a:gd name="connsiteX5" fmla="*/ 14736 w 14735"/>
                      <a:gd name="connsiteY5" fmla="*/ 0 h 12279"/>
                      <a:gd name="connsiteX6" fmla="*/ 12280 w 14735"/>
                      <a:gd name="connsiteY6" fmla="*/ 0 h 12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735" h="12279">
                        <a:moveTo>
                          <a:pt x="12280" y="0"/>
                        </a:moveTo>
                        <a:cubicBezTo>
                          <a:pt x="9824" y="0"/>
                          <a:pt x="7368" y="2456"/>
                          <a:pt x="4912" y="4912"/>
                        </a:cubicBezTo>
                        <a:cubicBezTo>
                          <a:pt x="2456" y="7368"/>
                          <a:pt x="2456" y="9824"/>
                          <a:pt x="0" y="12280"/>
                        </a:cubicBezTo>
                        <a:cubicBezTo>
                          <a:pt x="0" y="12280"/>
                          <a:pt x="0" y="12280"/>
                          <a:pt x="0" y="12280"/>
                        </a:cubicBezTo>
                        <a:cubicBezTo>
                          <a:pt x="2456" y="9824"/>
                          <a:pt x="4912" y="9824"/>
                          <a:pt x="7368" y="7368"/>
                        </a:cubicBezTo>
                        <a:cubicBezTo>
                          <a:pt x="9824" y="4912"/>
                          <a:pt x="12280" y="4912"/>
                          <a:pt x="14736" y="0"/>
                        </a:cubicBezTo>
                        <a:cubicBezTo>
                          <a:pt x="14736" y="2456"/>
                          <a:pt x="14736" y="0"/>
                          <a:pt x="12280" y="0"/>
                        </a:cubicBezTo>
                        <a:close/>
                      </a:path>
                    </a:pathLst>
                  </a:custGeom>
                  <a:solidFill>
                    <a:srgbClr val="C9985F">
                      <a:alpha val="5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17" name="Freeform: Shape 4016">
                    <a:extLst>
                      <a:ext uri="{FF2B5EF4-FFF2-40B4-BE49-F238E27FC236}">
                        <a16:creationId xmlns:a16="http://schemas.microsoft.com/office/drawing/2014/main" id="{805CFCE5-A05F-4038-B1CB-D7049C11B306}"/>
                      </a:ext>
                    </a:extLst>
                  </p:cNvPr>
                  <p:cNvSpPr/>
                  <p:nvPr/>
                </p:nvSpPr>
                <p:spPr>
                  <a:xfrm>
                    <a:off x="6000856" y="5572513"/>
                    <a:ext cx="11932" cy="9550"/>
                  </a:xfrm>
                  <a:custGeom>
                    <a:avLst/>
                    <a:gdLst>
                      <a:gd name="connsiteX0" fmla="*/ 10915 w 11932"/>
                      <a:gd name="connsiteY0" fmla="*/ 1092 h 9550"/>
                      <a:gd name="connsiteX1" fmla="*/ 3547 w 11932"/>
                      <a:gd name="connsiteY1" fmla="*/ 1092 h 9550"/>
                      <a:gd name="connsiteX2" fmla="*/ 1092 w 11932"/>
                      <a:gd name="connsiteY2" fmla="*/ 3547 h 9550"/>
                      <a:gd name="connsiteX3" fmla="*/ 1092 w 11932"/>
                      <a:gd name="connsiteY3" fmla="*/ 6003 h 9550"/>
                      <a:gd name="connsiteX4" fmla="*/ 1092 w 11932"/>
                      <a:gd name="connsiteY4" fmla="*/ 8459 h 9550"/>
                      <a:gd name="connsiteX5" fmla="*/ 3547 w 11932"/>
                      <a:gd name="connsiteY5" fmla="*/ 8459 h 9550"/>
                      <a:gd name="connsiteX6" fmla="*/ 8459 w 11932"/>
                      <a:gd name="connsiteY6" fmla="*/ 8459 h 9550"/>
                      <a:gd name="connsiteX7" fmla="*/ 8459 w 11932"/>
                      <a:gd name="connsiteY7" fmla="*/ 8459 h 9550"/>
                      <a:gd name="connsiteX8" fmla="*/ 10915 w 11932"/>
                      <a:gd name="connsiteY8" fmla="*/ 1092 h 95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932" h="9550">
                        <a:moveTo>
                          <a:pt x="10915" y="1092"/>
                        </a:moveTo>
                        <a:cubicBezTo>
                          <a:pt x="8459" y="-1364"/>
                          <a:pt x="6003" y="1092"/>
                          <a:pt x="3547" y="1092"/>
                        </a:cubicBezTo>
                        <a:cubicBezTo>
                          <a:pt x="3547" y="1092"/>
                          <a:pt x="1092" y="3547"/>
                          <a:pt x="1092" y="3547"/>
                        </a:cubicBezTo>
                        <a:cubicBezTo>
                          <a:pt x="1092" y="3547"/>
                          <a:pt x="1092" y="6003"/>
                          <a:pt x="1092" y="6003"/>
                        </a:cubicBezTo>
                        <a:cubicBezTo>
                          <a:pt x="1092" y="6003"/>
                          <a:pt x="-1364" y="8459"/>
                          <a:pt x="1092" y="8459"/>
                        </a:cubicBezTo>
                        <a:cubicBezTo>
                          <a:pt x="1092" y="8459"/>
                          <a:pt x="3547" y="8459"/>
                          <a:pt x="3547" y="8459"/>
                        </a:cubicBezTo>
                        <a:cubicBezTo>
                          <a:pt x="6003" y="10915"/>
                          <a:pt x="6003" y="8459"/>
                          <a:pt x="8459" y="8459"/>
                        </a:cubicBezTo>
                        <a:cubicBezTo>
                          <a:pt x="8459" y="8459"/>
                          <a:pt x="8459" y="8459"/>
                          <a:pt x="8459" y="8459"/>
                        </a:cubicBezTo>
                        <a:cubicBezTo>
                          <a:pt x="10915" y="6003"/>
                          <a:pt x="13371" y="1092"/>
                          <a:pt x="10915" y="1092"/>
                        </a:cubicBezTo>
                        <a:close/>
                      </a:path>
                    </a:pathLst>
                  </a:custGeom>
                  <a:solidFill>
                    <a:srgbClr val="C9985F">
                      <a:alpha val="5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18" name="Freeform: Shape 4017">
                    <a:extLst>
                      <a:ext uri="{FF2B5EF4-FFF2-40B4-BE49-F238E27FC236}">
                        <a16:creationId xmlns:a16="http://schemas.microsoft.com/office/drawing/2014/main" id="{C223A7E4-241A-400B-9FC3-83E8260FD22C}"/>
                      </a:ext>
                    </a:extLst>
                  </p:cNvPr>
                  <p:cNvSpPr/>
                  <p:nvPr/>
                </p:nvSpPr>
                <p:spPr>
                  <a:xfrm>
                    <a:off x="5998400" y="5619176"/>
                    <a:ext cx="6003" cy="31580"/>
                  </a:xfrm>
                  <a:custGeom>
                    <a:avLst/>
                    <a:gdLst>
                      <a:gd name="connsiteX0" fmla="*/ 1092 w 6003"/>
                      <a:gd name="connsiteY0" fmla="*/ 1092 h 31580"/>
                      <a:gd name="connsiteX1" fmla="*/ 1092 w 6003"/>
                      <a:gd name="connsiteY1" fmla="*/ 1092 h 31580"/>
                      <a:gd name="connsiteX2" fmla="*/ 3548 w 6003"/>
                      <a:gd name="connsiteY2" fmla="*/ 30563 h 31580"/>
                      <a:gd name="connsiteX3" fmla="*/ 6003 w 6003"/>
                      <a:gd name="connsiteY3" fmla="*/ 28107 h 31580"/>
                      <a:gd name="connsiteX4" fmla="*/ 1092 w 6003"/>
                      <a:gd name="connsiteY4" fmla="*/ 1092 h 315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03" h="31580">
                        <a:moveTo>
                          <a:pt x="1092" y="1092"/>
                        </a:moveTo>
                        <a:cubicBezTo>
                          <a:pt x="1092" y="-1364"/>
                          <a:pt x="-1364" y="1092"/>
                          <a:pt x="1092" y="1092"/>
                        </a:cubicBezTo>
                        <a:cubicBezTo>
                          <a:pt x="-1364" y="10915"/>
                          <a:pt x="1092" y="23195"/>
                          <a:pt x="3548" y="30563"/>
                        </a:cubicBezTo>
                        <a:cubicBezTo>
                          <a:pt x="3548" y="33019"/>
                          <a:pt x="6003" y="30563"/>
                          <a:pt x="6003" y="28107"/>
                        </a:cubicBezTo>
                        <a:cubicBezTo>
                          <a:pt x="6003" y="18283"/>
                          <a:pt x="1092" y="10915"/>
                          <a:pt x="1092" y="1092"/>
                        </a:cubicBezTo>
                        <a:close/>
                      </a:path>
                    </a:pathLst>
                  </a:custGeom>
                  <a:solidFill>
                    <a:srgbClr val="C9985F">
                      <a:alpha val="5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19" name="Freeform: Shape 4018">
                    <a:extLst>
                      <a:ext uri="{FF2B5EF4-FFF2-40B4-BE49-F238E27FC236}">
                        <a16:creationId xmlns:a16="http://schemas.microsoft.com/office/drawing/2014/main" id="{E2CC8EDC-431A-47D3-85AD-E06A9FC61147}"/>
                      </a:ext>
                    </a:extLst>
                  </p:cNvPr>
                  <p:cNvSpPr/>
                  <p:nvPr/>
                </p:nvSpPr>
                <p:spPr>
                  <a:xfrm>
                    <a:off x="6024665" y="5610443"/>
                    <a:ext cx="4297" cy="20739"/>
                  </a:xfrm>
                  <a:custGeom>
                    <a:avLst/>
                    <a:gdLst>
                      <a:gd name="connsiteX0" fmla="*/ 1842 w 4297"/>
                      <a:gd name="connsiteY0" fmla="*/ 0 h 20739"/>
                      <a:gd name="connsiteX1" fmla="*/ 1842 w 4297"/>
                      <a:gd name="connsiteY1" fmla="*/ 0 h 20739"/>
                      <a:gd name="connsiteX2" fmla="*/ 1842 w 4297"/>
                      <a:gd name="connsiteY2" fmla="*/ 19647 h 20739"/>
                      <a:gd name="connsiteX3" fmla="*/ 4298 w 4297"/>
                      <a:gd name="connsiteY3" fmla="*/ 19647 h 20739"/>
                      <a:gd name="connsiteX4" fmla="*/ 1842 w 4297"/>
                      <a:gd name="connsiteY4" fmla="*/ 0 h 207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97" h="20739">
                        <a:moveTo>
                          <a:pt x="1842" y="0"/>
                        </a:moveTo>
                        <a:cubicBezTo>
                          <a:pt x="1842" y="0"/>
                          <a:pt x="-614" y="0"/>
                          <a:pt x="1842" y="0"/>
                        </a:cubicBezTo>
                        <a:cubicBezTo>
                          <a:pt x="-614" y="7368"/>
                          <a:pt x="-614" y="12280"/>
                          <a:pt x="1842" y="19647"/>
                        </a:cubicBezTo>
                        <a:cubicBezTo>
                          <a:pt x="1842" y="22104"/>
                          <a:pt x="4298" y="19647"/>
                          <a:pt x="4298" y="19647"/>
                        </a:cubicBezTo>
                        <a:cubicBezTo>
                          <a:pt x="4298" y="12280"/>
                          <a:pt x="1842" y="7368"/>
                          <a:pt x="1842" y="0"/>
                        </a:cubicBezTo>
                        <a:close/>
                      </a:path>
                    </a:pathLst>
                  </a:custGeom>
                  <a:solidFill>
                    <a:srgbClr val="C9985F">
                      <a:alpha val="5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007" name="Graphic 3597">
                <a:extLst>
                  <a:ext uri="{FF2B5EF4-FFF2-40B4-BE49-F238E27FC236}">
                    <a16:creationId xmlns:a16="http://schemas.microsoft.com/office/drawing/2014/main" id="{723359A2-AD61-4678-AE41-107749C29564}"/>
                  </a:ext>
                </a:extLst>
              </p:cNvPr>
              <p:cNvGrpSpPr/>
              <p:nvPr/>
            </p:nvGrpSpPr>
            <p:grpSpPr>
              <a:xfrm>
                <a:off x="5735245" y="4959618"/>
                <a:ext cx="276317" cy="587624"/>
                <a:chOff x="5735245" y="4959618"/>
                <a:chExt cx="276317" cy="587624"/>
              </a:xfrm>
            </p:grpSpPr>
            <p:sp>
              <p:nvSpPr>
                <p:cNvPr id="4008" name="Freeform: Shape 4007">
                  <a:extLst>
                    <a:ext uri="{FF2B5EF4-FFF2-40B4-BE49-F238E27FC236}">
                      <a16:creationId xmlns:a16="http://schemas.microsoft.com/office/drawing/2014/main" id="{EC34F60C-3AA9-4EC9-A5A2-4ADABA2C23DA}"/>
                    </a:ext>
                  </a:extLst>
                </p:cNvPr>
                <p:cNvSpPr/>
                <p:nvPr/>
              </p:nvSpPr>
              <p:spPr>
                <a:xfrm>
                  <a:off x="5735245" y="4959618"/>
                  <a:ext cx="276317" cy="587624"/>
                </a:xfrm>
                <a:custGeom>
                  <a:avLst/>
                  <a:gdLst>
                    <a:gd name="connsiteX0" fmla="*/ 259335 w 276317"/>
                    <a:gd name="connsiteY0" fmla="*/ 525572 h 587624"/>
                    <a:gd name="connsiteX1" fmla="*/ 175832 w 276317"/>
                    <a:gd name="connsiteY1" fmla="*/ 213667 h 587624"/>
                    <a:gd name="connsiteX2" fmla="*/ 114434 w 276317"/>
                    <a:gd name="connsiteY2" fmla="*/ 63855 h 587624"/>
                    <a:gd name="connsiteX3" fmla="*/ 60403 w 276317"/>
                    <a:gd name="connsiteY3" fmla="*/ 0 h 587624"/>
                    <a:gd name="connsiteX4" fmla="*/ 33388 w 276317"/>
                    <a:gd name="connsiteY4" fmla="*/ 7368 h 587624"/>
                    <a:gd name="connsiteX5" fmla="*/ 23564 w 276317"/>
                    <a:gd name="connsiteY5" fmla="*/ 22103 h 587624"/>
                    <a:gd name="connsiteX6" fmla="*/ 16196 w 276317"/>
                    <a:gd name="connsiteY6" fmla="*/ 41751 h 587624"/>
                    <a:gd name="connsiteX7" fmla="*/ 3916 w 276317"/>
                    <a:gd name="connsiteY7" fmla="*/ 184196 h 587624"/>
                    <a:gd name="connsiteX8" fmla="*/ 35843 w 276317"/>
                    <a:gd name="connsiteY8" fmla="*/ 270154 h 587624"/>
                    <a:gd name="connsiteX9" fmla="*/ 48123 w 276317"/>
                    <a:gd name="connsiteY9" fmla="*/ 294713 h 587624"/>
                    <a:gd name="connsiteX10" fmla="*/ 45667 w 276317"/>
                    <a:gd name="connsiteY10" fmla="*/ 304537 h 587624"/>
                    <a:gd name="connsiteX11" fmla="*/ 70227 w 276317"/>
                    <a:gd name="connsiteY11" fmla="*/ 326641 h 587624"/>
                    <a:gd name="connsiteX12" fmla="*/ 84962 w 276317"/>
                    <a:gd name="connsiteY12" fmla="*/ 373304 h 587624"/>
                    <a:gd name="connsiteX13" fmla="*/ 92330 w 276317"/>
                    <a:gd name="connsiteY13" fmla="*/ 395407 h 587624"/>
                    <a:gd name="connsiteX14" fmla="*/ 163553 w 276317"/>
                    <a:gd name="connsiteY14" fmla="*/ 572235 h 587624"/>
                    <a:gd name="connsiteX15" fmla="*/ 170920 w 276317"/>
                    <a:gd name="connsiteY15" fmla="*/ 586971 h 587624"/>
                    <a:gd name="connsiteX16" fmla="*/ 188112 w 276317"/>
                    <a:gd name="connsiteY16" fmla="*/ 579603 h 587624"/>
                    <a:gd name="connsiteX17" fmla="*/ 237231 w 276317"/>
                    <a:gd name="connsiteY17" fmla="*/ 559955 h 587624"/>
                    <a:gd name="connsiteX18" fmla="*/ 274070 w 276317"/>
                    <a:gd name="connsiteY18" fmla="*/ 550132 h 587624"/>
                    <a:gd name="connsiteX19" fmla="*/ 259335 w 276317"/>
                    <a:gd name="connsiteY19" fmla="*/ 525572 h 587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76317" h="587624">
                      <a:moveTo>
                        <a:pt x="259335" y="525572"/>
                      </a:moveTo>
                      <a:cubicBezTo>
                        <a:pt x="237231" y="422423"/>
                        <a:pt x="207760" y="314361"/>
                        <a:pt x="175832" y="213667"/>
                      </a:cubicBezTo>
                      <a:cubicBezTo>
                        <a:pt x="161097" y="162092"/>
                        <a:pt x="138993" y="110518"/>
                        <a:pt x="114434" y="63855"/>
                      </a:cubicBezTo>
                      <a:cubicBezTo>
                        <a:pt x="104610" y="44207"/>
                        <a:pt x="84962" y="4912"/>
                        <a:pt x="60403" y="0"/>
                      </a:cubicBezTo>
                      <a:cubicBezTo>
                        <a:pt x="50579" y="0"/>
                        <a:pt x="43211" y="2456"/>
                        <a:pt x="33388" y="7368"/>
                      </a:cubicBezTo>
                      <a:cubicBezTo>
                        <a:pt x="28476" y="12280"/>
                        <a:pt x="26020" y="17192"/>
                        <a:pt x="23564" y="22103"/>
                      </a:cubicBezTo>
                      <a:cubicBezTo>
                        <a:pt x="21108" y="29471"/>
                        <a:pt x="18652" y="34383"/>
                        <a:pt x="16196" y="41751"/>
                      </a:cubicBezTo>
                      <a:cubicBezTo>
                        <a:pt x="-996" y="85958"/>
                        <a:pt x="-3452" y="137533"/>
                        <a:pt x="3916" y="184196"/>
                      </a:cubicBezTo>
                      <a:cubicBezTo>
                        <a:pt x="8828" y="213667"/>
                        <a:pt x="13740" y="248050"/>
                        <a:pt x="35843" y="270154"/>
                      </a:cubicBezTo>
                      <a:cubicBezTo>
                        <a:pt x="43211" y="277522"/>
                        <a:pt x="50579" y="279978"/>
                        <a:pt x="48123" y="294713"/>
                      </a:cubicBezTo>
                      <a:cubicBezTo>
                        <a:pt x="48123" y="297169"/>
                        <a:pt x="45667" y="302081"/>
                        <a:pt x="45667" y="304537"/>
                      </a:cubicBezTo>
                      <a:cubicBezTo>
                        <a:pt x="48123" y="314361"/>
                        <a:pt x="60403" y="321729"/>
                        <a:pt x="70227" y="326641"/>
                      </a:cubicBezTo>
                      <a:cubicBezTo>
                        <a:pt x="75139" y="341376"/>
                        <a:pt x="80050" y="356112"/>
                        <a:pt x="84962" y="373304"/>
                      </a:cubicBezTo>
                      <a:cubicBezTo>
                        <a:pt x="87418" y="380672"/>
                        <a:pt x="89874" y="388039"/>
                        <a:pt x="92330" y="395407"/>
                      </a:cubicBezTo>
                      <a:cubicBezTo>
                        <a:pt x="111978" y="454350"/>
                        <a:pt x="143905" y="513293"/>
                        <a:pt x="163553" y="572235"/>
                      </a:cubicBezTo>
                      <a:cubicBezTo>
                        <a:pt x="161097" y="579603"/>
                        <a:pt x="161097" y="584515"/>
                        <a:pt x="170920" y="586971"/>
                      </a:cubicBezTo>
                      <a:cubicBezTo>
                        <a:pt x="175832" y="589427"/>
                        <a:pt x="183200" y="584515"/>
                        <a:pt x="188112" y="579603"/>
                      </a:cubicBezTo>
                      <a:cubicBezTo>
                        <a:pt x="202848" y="569779"/>
                        <a:pt x="217584" y="562412"/>
                        <a:pt x="237231" y="559955"/>
                      </a:cubicBezTo>
                      <a:cubicBezTo>
                        <a:pt x="247055" y="557500"/>
                        <a:pt x="269158" y="562412"/>
                        <a:pt x="274070" y="550132"/>
                      </a:cubicBezTo>
                      <a:cubicBezTo>
                        <a:pt x="281438" y="532940"/>
                        <a:pt x="269158" y="528028"/>
                        <a:pt x="259335" y="525572"/>
                      </a:cubicBezTo>
                      <a:close/>
                    </a:path>
                  </a:pathLst>
                </a:custGeom>
                <a:solidFill>
                  <a:srgbClr val="8D755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9" name="Freeform: Shape 4008">
                  <a:extLst>
                    <a:ext uri="{FF2B5EF4-FFF2-40B4-BE49-F238E27FC236}">
                      <a16:creationId xmlns:a16="http://schemas.microsoft.com/office/drawing/2014/main" id="{62BE83F3-060F-42AA-A2A7-4A5006E8828F}"/>
                    </a:ext>
                  </a:extLst>
                </p:cNvPr>
                <p:cNvSpPr/>
                <p:nvPr/>
              </p:nvSpPr>
              <p:spPr>
                <a:xfrm>
                  <a:off x="5742709" y="4962074"/>
                  <a:ext cx="264621" cy="576343"/>
                </a:xfrm>
                <a:custGeom>
                  <a:avLst/>
                  <a:gdLst>
                    <a:gd name="connsiteX0" fmla="*/ 264151 w 264621"/>
                    <a:gd name="connsiteY0" fmla="*/ 542764 h 576343"/>
                    <a:gd name="connsiteX1" fmla="*/ 232223 w 264621"/>
                    <a:gd name="connsiteY1" fmla="*/ 550132 h 576343"/>
                    <a:gd name="connsiteX2" fmla="*/ 183104 w 264621"/>
                    <a:gd name="connsiteY2" fmla="*/ 569779 h 576343"/>
                    <a:gd name="connsiteX3" fmla="*/ 163457 w 264621"/>
                    <a:gd name="connsiteY3" fmla="*/ 574691 h 576343"/>
                    <a:gd name="connsiteX4" fmla="*/ 161001 w 264621"/>
                    <a:gd name="connsiteY4" fmla="*/ 552588 h 576343"/>
                    <a:gd name="connsiteX5" fmla="*/ 158545 w 264621"/>
                    <a:gd name="connsiteY5" fmla="*/ 555044 h 576343"/>
                    <a:gd name="connsiteX6" fmla="*/ 158545 w 264621"/>
                    <a:gd name="connsiteY6" fmla="*/ 555044 h 576343"/>
                    <a:gd name="connsiteX7" fmla="*/ 133985 w 264621"/>
                    <a:gd name="connsiteY7" fmla="*/ 491189 h 576343"/>
                    <a:gd name="connsiteX8" fmla="*/ 102058 w 264621"/>
                    <a:gd name="connsiteY8" fmla="*/ 419967 h 576343"/>
                    <a:gd name="connsiteX9" fmla="*/ 82411 w 264621"/>
                    <a:gd name="connsiteY9" fmla="*/ 363480 h 576343"/>
                    <a:gd name="connsiteX10" fmla="*/ 65219 w 264621"/>
                    <a:gd name="connsiteY10" fmla="*/ 316817 h 576343"/>
                    <a:gd name="connsiteX11" fmla="*/ 65219 w 264621"/>
                    <a:gd name="connsiteY11" fmla="*/ 316817 h 576343"/>
                    <a:gd name="connsiteX12" fmla="*/ 65219 w 264621"/>
                    <a:gd name="connsiteY12" fmla="*/ 316817 h 576343"/>
                    <a:gd name="connsiteX13" fmla="*/ 65219 w 264621"/>
                    <a:gd name="connsiteY13" fmla="*/ 316817 h 576343"/>
                    <a:gd name="connsiteX14" fmla="*/ 65219 w 264621"/>
                    <a:gd name="connsiteY14" fmla="*/ 316817 h 576343"/>
                    <a:gd name="connsiteX15" fmla="*/ 57851 w 264621"/>
                    <a:gd name="connsiteY15" fmla="*/ 299625 h 576343"/>
                    <a:gd name="connsiteX16" fmla="*/ 60307 w 264621"/>
                    <a:gd name="connsiteY16" fmla="*/ 311905 h 576343"/>
                    <a:gd name="connsiteX17" fmla="*/ 45571 w 264621"/>
                    <a:gd name="connsiteY17" fmla="*/ 292258 h 576343"/>
                    <a:gd name="connsiteX18" fmla="*/ 48027 w 264621"/>
                    <a:gd name="connsiteY18" fmla="*/ 282434 h 576343"/>
                    <a:gd name="connsiteX19" fmla="*/ 25924 w 264621"/>
                    <a:gd name="connsiteY19" fmla="*/ 248050 h 576343"/>
                    <a:gd name="connsiteX20" fmla="*/ 13644 w 264621"/>
                    <a:gd name="connsiteY20" fmla="*/ 221035 h 576343"/>
                    <a:gd name="connsiteX21" fmla="*/ 1364 w 264621"/>
                    <a:gd name="connsiteY21" fmla="*/ 154725 h 576343"/>
                    <a:gd name="connsiteX22" fmla="*/ 8732 w 264621"/>
                    <a:gd name="connsiteY22" fmla="*/ 49119 h 576343"/>
                    <a:gd name="connsiteX23" fmla="*/ 16100 w 264621"/>
                    <a:gd name="connsiteY23" fmla="*/ 29471 h 576343"/>
                    <a:gd name="connsiteX24" fmla="*/ 25924 w 264621"/>
                    <a:gd name="connsiteY24" fmla="*/ 9824 h 576343"/>
                    <a:gd name="connsiteX25" fmla="*/ 28380 w 264621"/>
                    <a:gd name="connsiteY25" fmla="*/ 7368 h 576343"/>
                    <a:gd name="connsiteX26" fmla="*/ 33292 w 264621"/>
                    <a:gd name="connsiteY26" fmla="*/ 4912 h 576343"/>
                    <a:gd name="connsiteX27" fmla="*/ 48027 w 264621"/>
                    <a:gd name="connsiteY27" fmla="*/ 0 h 576343"/>
                    <a:gd name="connsiteX28" fmla="*/ 75043 w 264621"/>
                    <a:gd name="connsiteY28" fmla="*/ 17192 h 576343"/>
                    <a:gd name="connsiteX29" fmla="*/ 124162 w 264621"/>
                    <a:gd name="connsiteY29" fmla="*/ 110518 h 576343"/>
                    <a:gd name="connsiteX30" fmla="*/ 173281 w 264621"/>
                    <a:gd name="connsiteY30" fmla="*/ 248050 h 576343"/>
                    <a:gd name="connsiteX31" fmla="*/ 195384 w 264621"/>
                    <a:gd name="connsiteY31" fmla="*/ 336465 h 576343"/>
                    <a:gd name="connsiteX32" fmla="*/ 246959 w 264621"/>
                    <a:gd name="connsiteY32" fmla="*/ 528028 h 576343"/>
                    <a:gd name="connsiteX33" fmla="*/ 264151 w 264621"/>
                    <a:gd name="connsiteY33" fmla="*/ 542764 h 576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264621" h="576343">
                      <a:moveTo>
                        <a:pt x="264151" y="542764"/>
                      </a:moveTo>
                      <a:cubicBezTo>
                        <a:pt x="261695" y="552588"/>
                        <a:pt x="239591" y="550132"/>
                        <a:pt x="232223" y="550132"/>
                      </a:cubicBezTo>
                      <a:cubicBezTo>
                        <a:pt x="212576" y="552588"/>
                        <a:pt x="200296" y="559956"/>
                        <a:pt x="183104" y="569779"/>
                      </a:cubicBezTo>
                      <a:cubicBezTo>
                        <a:pt x="178193" y="572235"/>
                        <a:pt x="170825" y="579603"/>
                        <a:pt x="163457" y="574691"/>
                      </a:cubicBezTo>
                      <a:cubicBezTo>
                        <a:pt x="158545" y="572235"/>
                        <a:pt x="158545" y="562412"/>
                        <a:pt x="161001" y="552588"/>
                      </a:cubicBezTo>
                      <a:cubicBezTo>
                        <a:pt x="161001" y="552588"/>
                        <a:pt x="158545" y="555044"/>
                        <a:pt x="158545" y="555044"/>
                      </a:cubicBezTo>
                      <a:cubicBezTo>
                        <a:pt x="158545" y="555044"/>
                        <a:pt x="158545" y="555044"/>
                        <a:pt x="158545" y="555044"/>
                      </a:cubicBezTo>
                      <a:cubicBezTo>
                        <a:pt x="151177" y="532940"/>
                        <a:pt x="143809" y="513293"/>
                        <a:pt x="133985" y="491189"/>
                      </a:cubicBezTo>
                      <a:cubicBezTo>
                        <a:pt x="121706" y="469086"/>
                        <a:pt x="111882" y="444526"/>
                        <a:pt x="102058" y="419967"/>
                      </a:cubicBezTo>
                      <a:cubicBezTo>
                        <a:pt x="94690" y="400319"/>
                        <a:pt x="89778" y="380672"/>
                        <a:pt x="82411" y="363480"/>
                      </a:cubicBezTo>
                      <a:cubicBezTo>
                        <a:pt x="75043" y="348744"/>
                        <a:pt x="70131" y="334009"/>
                        <a:pt x="65219" y="316817"/>
                      </a:cubicBezTo>
                      <a:cubicBezTo>
                        <a:pt x="65219" y="316817"/>
                        <a:pt x="65219" y="316817"/>
                        <a:pt x="65219" y="316817"/>
                      </a:cubicBezTo>
                      <a:cubicBezTo>
                        <a:pt x="65219" y="316817"/>
                        <a:pt x="65219" y="316817"/>
                        <a:pt x="65219" y="316817"/>
                      </a:cubicBezTo>
                      <a:lnTo>
                        <a:pt x="65219" y="316817"/>
                      </a:lnTo>
                      <a:lnTo>
                        <a:pt x="65219" y="316817"/>
                      </a:lnTo>
                      <a:cubicBezTo>
                        <a:pt x="62763" y="311905"/>
                        <a:pt x="60307" y="304537"/>
                        <a:pt x="57851" y="299625"/>
                      </a:cubicBezTo>
                      <a:cubicBezTo>
                        <a:pt x="57851" y="304537"/>
                        <a:pt x="57851" y="306993"/>
                        <a:pt x="60307" y="311905"/>
                      </a:cubicBezTo>
                      <a:cubicBezTo>
                        <a:pt x="52939" y="306993"/>
                        <a:pt x="43116" y="299625"/>
                        <a:pt x="45571" y="292258"/>
                      </a:cubicBezTo>
                      <a:cubicBezTo>
                        <a:pt x="45571" y="289802"/>
                        <a:pt x="48027" y="287346"/>
                        <a:pt x="48027" y="282434"/>
                      </a:cubicBezTo>
                      <a:cubicBezTo>
                        <a:pt x="43116" y="270154"/>
                        <a:pt x="30836" y="257874"/>
                        <a:pt x="25924" y="248050"/>
                      </a:cubicBezTo>
                      <a:cubicBezTo>
                        <a:pt x="21012" y="238227"/>
                        <a:pt x="16100" y="230859"/>
                        <a:pt x="13644" y="221035"/>
                      </a:cubicBezTo>
                      <a:cubicBezTo>
                        <a:pt x="6276" y="198932"/>
                        <a:pt x="1364" y="176828"/>
                        <a:pt x="1364" y="154725"/>
                      </a:cubicBezTo>
                      <a:cubicBezTo>
                        <a:pt x="-1092" y="120341"/>
                        <a:pt x="-1092" y="83502"/>
                        <a:pt x="8732" y="49119"/>
                      </a:cubicBezTo>
                      <a:cubicBezTo>
                        <a:pt x="11188" y="44207"/>
                        <a:pt x="13644" y="36839"/>
                        <a:pt x="16100" y="29471"/>
                      </a:cubicBezTo>
                      <a:cubicBezTo>
                        <a:pt x="18556" y="22104"/>
                        <a:pt x="21012" y="17192"/>
                        <a:pt x="25924" y="9824"/>
                      </a:cubicBezTo>
                      <a:cubicBezTo>
                        <a:pt x="25924" y="9824"/>
                        <a:pt x="25924" y="7368"/>
                        <a:pt x="28380" y="7368"/>
                      </a:cubicBezTo>
                      <a:cubicBezTo>
                        <a:pt x="30836" y="4912"/>
                        <a:pt x="30836" y="4912"/>
                        <a:pt x="33292" y="4912"/>
                      </a:cubicBezTo>
                      <a:cubicBezTo>
                        <a:pt x="38204" y="2456"/>
                        <a:pt x="43116" y="0"/>
                        <a:pt x="48027" y="0"/>
                      </a:cubicBezTo>
                      <a:cubicBezTo>
                        <a:pt x="60307" y="0"/>
                        <a:pt x="67675" y="7368"/>
                        <a:pt x="75043" y="17192"/>
                      </a:cubicBezTo>
                      <a:cubicBezTo>
                        <a:pt x="99602" y="44207"/>
                        <a:pt x="119250" y="93326"/>
                        <a:pt x="124162" y="110518"/>
                      </a:cubicBezTo>
                      <a:cubicBezTo>
                        <a:pt x="141353" y="157181"/>
                        <a:pt x="161001" y="201388"/>
                        <a:pt x="173281" y="248050"/>
                      </a:cubicBezTo>
                      <a:cubicBezTo>
                        <a:pt x="180648" y="277522"/>
                        <a:pt x="188016" y="306993"/>
                        <a:pt x="195384" y="336465"/>
                      </a:cubicBezTo>
                      <a:cubicBezTo>
                        <a:pt x="217488" y="397863"/>
                        <a:pt x="232223" y="464174"/>
                        <a:pt x="246959" y="528028"/>
                      </a:cubicBezTo>
                      <a:cubicBezTo>
                        <a:pt x="259239" y="528028"/>
                        <a:pt x="266607" y="530484"/>
                        <a:pt x="264151" y="542764"/>
                      </a:cubicBezTo>
                      <a:close/>
                    </a:path>
                  </a:pathLst>
                </a:custGeom>
                <a:solidFill>
                  <a:srgbClr val="D9CEB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0" name="Freeform: Shape 4009">
                  <a:extLst>
                    <a:ext uri="{FF2B5EF4-FFF2-40B4-BE49-F238E27FC236}">
                      <a16:creationId xmlns:a16="http://schemas.microsoft.com/office/drawing/2014/main" id="{373E8264-1EEA-4276-A5AF-849715742B05}"/>
                    </a:ext>
                  </a:extLst>
                </p:cNvPr>
                <p:cNvSpPr/>
                <p:nvPr/>
              </p:nvSpPr>
              <p:spPr>
                <a:xfrm>
                  <a:off x="5756967" y="4962074"/>
                  <a:ext cx="252348" cy="567323"/>
                </a:xfrm>
                <a:custGeom>
                  <a:avLst/>
                  <a:gdLst>
                    <a:gd name="connsiteX0" fmla="*/ 232701 w 252348"/>
                    <a:gd name="connsiteY0" fmla="*/ 528028 h 567323"/>
                    <a:gd name="connsiteX1" fmla="*/ 181126 w 252348"/>
                    <a:gd name="connsiteY1" fmla="*/ 336465 h 567323"/>
                    <a:gd name="connsiteX2" fmla="*/ 159023 w 252348"/>
                    <a:gd name="connsiteY2" fmla="*/ 248050 h 567323"/>
                    <a:gd name="connsiteX3" fmla="*/ 109904 w 252348"/>
                    <a:gd name="connsiteY3" fmla="*/ 110518 h 567323"/>
                    <a:gd name="connsiteX4" fmla="*/ 60785 w 252348"/>
                    <a:gd name="connsiteY4" fmla="*/ 17192 h 567323"/>
                    <a:gd name="connsiteX5" fmla="*/ 33769 w 252348"/>
                    <a:gd name="connsiteY5" fmla="*/ 0 h 567323"/>
                    <a:gd name="connsiteX6" fmla="*/ 19034 w 252348"/>
                    <a:gd name="connsiteY6" fmla="*/ 4912 h 567323"/>
                    <a:gd name="connsiteX7" fmla="*/ 14122 w 252348"/>
                    <a:gd name="connsiteY7" fmla="*/ 7368 h 567323"/>
                    <a:gd name="connsiteX8" fmla="*/ 11666 w 252348"/>
                    <a:gd name="connsiteY8" fmla="*/ 9824 h 567323"/>
                    <a:gd name="connsiteX9" fmla="*/ 6754 w 252348"/>
                    <a:gd name="connsiteY9" fmla="*/ 22104 h 567323"/>
                    <a:gd name="connsiteX10" fmla="*/ 1842 w 252348"/>
                    <a:gd name="connsiteY10" fmla="*/ 44207 h 567323"/>
                    <a:gd name="connsiteX11" fmla="*/ 1842 w 252348"/>
                    <a:gd name="connsiteY11" fmla="*/ 98238 h 567323"/>
                    <a:gd name="connsiteX12" fmla="*/ 21489 w 252348"/>
                    <a:gd name="connsiteY12" fmla="*/ 198932 h 567323"/>
                    <a:gd name="connsiteX13" fmla="*/ 65697 w 252348"/>
                    <a:gd name="connsiteY13" fmla="*/ 272610 h 567323"/>
                    <a:gd name="connsiteX14" fmla="*/ 114816 w 252348"/>
                    <a:gd name="connsiteY14" fmla="*/ 319273 h 567323"/>
                    <a:gd name="connsiteX15" fmla="*/ 112360 w 252348"/>
                    <a:gd name="connsiteY15" fmla="*/ 326641 h 567323"/>
                    <a:gd name="connsiteX16" fmla="*/ 82888 w 252348"/>
                    <a:gd name="connsiteY16" fmla="*/ 324185 h 567323"/>
                    <a:gd name="connsiteX17" fmla="*/ 156567 w 252348"/>
                    <a:gd name="connsiteY17" fmla="*/ 525572 h 567323"/>
                    <a:gd name="connsiteX18" fmla="*/ 198318 w 252348"/>
                    <a:gd name="connsiteY18" fmla="*/ 518204 h 567323"/>
                    <a:gd name="connsiteX19" fmla="*/ 200774 w 252348"/>
                    <a:gd name="connsiteY19" fmla="*/ 525572 h 567323"/>
                    <a:gd name="connsiteX20" fmla="*/ 171302 w 252348"/>
                    <a:gd name="connsiteY20" fmla="*/ 567323 h 567323"/>
                    <a:gd name="connsiteX21" fmla="*/ 171302 w 252348"/>
                    <a:gd name="connsiteY21" fmla="*/ 567323 h 567323"/>
                    <a:gd name="connsiteX22" fmla="*/ 220421 w 252348"/>
                    <a:gd name="connsiteY22" fmla="*/ 547676 h 567323"/>
                    <a:gd name="connsiteX23" fmla="*/ 252348 w 252348"/>
                    <a:gd name="connsiteY23" fmla="*/ 540308 h 567323"/>
                    <a:gd name="connsiteX24" fmla="*/ 232701 w 252348"/>
                    <a:gd name="connsiteY24" fmla="*/ 528028 h 567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52348" h="567323">
                      <a:moveTo>
                        <a:pt x="232701" y="528028"/>
                      </a:moveTo>
                      <a:cubicBezTo>
                        <a:pt x="217965" y="464174"/>
                        <a:pt x="200774" y="397863"/>
                        <a:pt x="181126" y="336465"/>
                      </a:cubicBezTo>
                      <a:cubicBezTo>
                        <a:pt x="173758" y="306993"/>
                        <a:pt x="168846" y="277522"/>
                        <a:pt x="159023" y="248050"/>
                      </a:cubicBezTo>
                      <a:cubicBezTo>
                        <a:pt x="146743" y="201388"/>
                        <a:pt x="127095" y="157181"/>
                        <a:pt x="109904" y="110518"/>
                      </a:cubicBezTo>
                      <a:cubicBezTo>
                        <a:pt x="102536" y="93326"/>
                        <a:pt x="82888" y="44207"/>
                        <a:pt x="60785" y="17192"/>
                      </a:cubicBezTo>
                      <a:cubicBezTo>
                        <a:pt x="53417" y="7368"/>
                        <a:pt x="46049" y="0"/>
                        <a:pt x="33769" y="0"/>
                      </a:cubicBezTo>
                      <a:cubicBezTo>
                        <a:pt x="26401" y="0"/>
                        <a:pt x="23945" y="2456"/>
                        <a:pt x="19034" y="4912"/>
                      </a:cubicBezTo>
                      <a:cubicBezTo>
                        <a:pt x="16578" y="4912"/>
                        <a:pt x="14122" y="7368"/>
                        <a:pt x="14122" y="7368"/>
                      </a:cubicBezTo>
                      <a:cubicBezTo>
                        <a:pt x="14122" y="7368"/>
                        <a:pt x="14122" y="9824"/>
                        <a:pt x="11666" y="9824"/>
                      </a:cubicBezTo>
                      <a:cubicBezTo>
                        <a:pt x="9210" y="14736"/>
                        <a:pt x="6754" y="19648"/>
                        <a:pt x="6754" y="22104"/>
                      </a:cubicBezTo>
                      <a:cubicBezTo>
                        <a:pt x="4298" y="29471"/>
                        <a:pt x="1842" y="36839"/>
                        <a:pt x="1842" y="44207"/>
                      </a:cubicBezTo>
                      <a:cubicBezTo>
                        <a:pt x="-614" y="61399"/>
                        <a:pt x="-614" y="81046"/>
                        <a:pt x="1842" y="98238"/>
                      </a:cubicBezTo>
                      <a:cubicBezTo>
                        <a:pt x="6754" y="132621"/>
                        <a:pt x="11666" y="167004"/>
                        <a:pt x="21489" y="198932"/>
                      </a:cubicBezTo>
                      <a:cubicBezTo>
                        <a:pt x="31313" y="228403"/>
                        <a:pt x="36225" y="255418"/>
                        <a:pt x="65697" y="272610"/>
                      </a:cubicBezTo>
                      <a:cubicBezTo>
                        <a:pt x="85344" y="284890"/>
                        <a:pt x="102536" y="299625"/>
                        <a:pt x="114816" y="319273"/>
                      </a:cubicBezTo>
                      <a:cubicBezTo>
                        <a:pt x="117271" y="321729"/>
                        <a:pt x="114816" y="324185"/>
                        <a:pt x="112360" y="326641"/>
                      </a:cubicBezTo>
                      <a:cubicBezTo>
                        <a:pt x="102536" y="329097"/>
                        <a:pt x="92712" y="326641"/>
                        <a:pt x="82888" y="324185"/>
                      </a:cubicBezTo>
                      <a:cubicBezTo>
                        <a:pt x="104992" y="392951"/>
                        <a:pt x="136919" y="456806"/>
                        <a:pt x="156567" y="525572"/>
                      </a:cubicBezTo>
                      <a:cubicBezTo>
                        <a:pt x="171302" y="520660"/>
                        <a:pt x="181126" y="515749"/>
                        <a:pt x="198318" y="518204"/>
                      </a:cubicBezTo>
                      <a:cubicBezTo>
                        <a:pt x="200774" y="518204"/>
                        <a:pt x="203230" y="523116"/>
                        <a:pt x="200774" y="525572"/>
                      </a:cubicBezTo>
                      <a:cubicBezTo>
                        <a:pt x="193406" y="535396"/>
                        <a:pt x="163934" y="555044"/>
                        <a:pt x="171302" y="567323"/>
                      </a:cubicBezTo>
                      <a:cubicBezTo>
                        <a:pt x="171302" y="567323"/>
                        <a:pt x="171302" y="567323"/>
                        <a:pt x="171302" y="567323"/>
                      </a:cubicBezTo>
                      <a:cubicBezTo>
                        <a:pt x="186038" y="557500"/>
                        <a:pt x="200774" y="550132"/>
                        <a:pt x="220421" y="547676"/>
                      </a:cubicBezTo>
                      <a:cubicBezTo>
                        <a:pt x="227789" y="547676"/>
                        <a:pt x="249893" y="550132"/>
                        <a:pt x="252348" y="540308"/>
                      </a:cubicBezTo>
                      <a:cubicBezTo>
                        <a:pt x="252348" y="530484"/>
                        <a:pt x="244981" y="528028"/>
                        <a:pt x="232701" y="528028"/>
                      </a:cubicBezTo>
                      <a:close/>
                    </a:path>
                  </a:pathLst>
                </a:custGeom>
                <a:solidFill>
                  <a:srgbClr val="D9CEB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1" name="Freeform: Shape 4010">
                  <a:extLst>
                    <a:ext uri="{FF2B5EF4-FFF2-40B4-BE49-F238E27FC236}">
                      <a16:creationId xmlns:a16="http://schemas.microsoft.com/office/drawing/2014/main" id="{4AB39130-6A58-4D15-A157-2D355BDF6CF0}"/>
                    </a:ext>
                  </a:extLst>
                </p:cNvPr>
                <p:cNvSpPr/>
                <p:nvPr/>
              </p:nvSpPr>
              <p:spPr>
                <a:xfrm>
                  <a:off x="5783369" y="4962074"/>
                  <a:ext cx="223961" cy="547675"/>
                </a:xfrm>
                <a:custGeom>
                  <a:avLst/>
                  <a:gdLst>
                    <a:gd name="connsiteX0" fmla="*/ 206300 w 223961"/>
                    <a:gd name="connsiteY0" fmla="*/ 528028 h 547675"/>
                    <a:gd name="connsiteX1" fmla="*/ 154725 w 223961"/>
                    <a:gd name="connsiteY1" fmla="*/ 336465 h 547675"/>
                    <a:gd name="connsiteX2" fmla="*/ 132621 w 223961"/>
                    <a:gd name="connsiteY2" fmla="*/ 248050 h 547675"/>
                    <a:gd name="connsiteX3" fmla="*/ 83502 w 223961"/>
                    <a:gd name="connsiteY3" fmla="*/ 110518 h 547675"/>
                    <a:gd name="connsiteX4" fmla="*/ 34383 w 223961"/>
                    <a:gd name="connsiteY4" fmla="*/ 17192 h 547675"/>
                    <a:gd name="connsiteX5" fmla="*/ 7368 w 223961"/>
                    <a:gd name="connsiteY5" fmla="*/ 0 h 547675"/>
                    <a:gd name="connsiteX6" fmla="*/ 0 w 223961"/>
                    <a:gd name="connsiteY6" fmla="*/ 0 h 547675"/>
                    <a:gd name="connsiteX7" fmla="*/ 17192 w 223961"/>
                    <a:gd name="connsiteY7" fmla="*/ 14736 h 547675"/>
                    <a:gd name="connsiteX8" fmla="*/ 51575 w 223961"/>
                    <a:gd name="connsiteY8" fmla="*/ 71222 h 547675"/>
                    <a:gd name="connsiteX9" fmla="*/ 100694 w 223961"/>
                    <a:gd name="connsiteY9" fmla="*/ 213667 h 547675"/>
                    <a:gd name="connsiteX10" fmla="*/ 125253 w 223961"/>
                    <a:gd name="connsiteY10" fmla="*/ 297169 h 547675"/>
                    <a:gd name="connsiteX11" fmla="*/ 117885 w 223961"/>
                    <a:gd name="connsiteY11" fmla="*/ 365936 h 547675"/>
                    <a:gd name="connsiteX12" fmla="*/ 132621 w 223961"/>
                    <a:gd name="connsiteY12" fmla="*/ 338920 h 547675"/>
                    <a:gd name="connsiteX13" fmla="*/ 139989 w 223961"/>
                    <a:gd name="connsiteY13" fmla="*/ 338920 h 547675"/>
                    <a:gd name="connsiteX14" fmla="*/ 181740 w 223961"/>
                    <a:gd name="connsiteY14" fmla="*/ 483821 h 547675"/>
                    <a:gd name="connsiteX15" fmla="*/ 201388 w 223961"/>
                    <a:gd name="connsiteY15" fmla="*/ 528028 h 547675"/>
                    <a:gd name="connsiteX16" fmla="*/ 211211 w 223961"/>
                    <a:gd name="connsiteY16" fmla="*/ 537852 h 547675"/>
                    <a:gd name="connsiteX17" fmla="*/ 211211 w 223961"/>
                    <a:gd name="connsiteY17" fmla="*/ 547676 h 547675"/>
                    <a:gd name="connsiteX18" fmla="*/ 223491 w 223961"/>
                    <a:gd name="connsiteY18" fmla="*/ 540308 h 547675"/>
                    <a:gd name="connsiteX19" fmla="*/ 206300 w 223961"/>
                    <a:gd name="connsiteY19" fmla="*/ 528028 h 5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23961" h="547675">
                      <a:moveTo>
                        <a:pt x="206300" y="528028"/>
                      </a:moveTo>
                      <a:cubicBezTo>
                        <a:pt x="191564" y="464174"/>
                        <a:pt x="174372" y="397863"/>
                        <a:pt x="154725" y="336465"/>
                      </a:cubicBezTo>
                      <a:cubicBezTo>
                        <a:pt x="147357" y="306993"/>
                        <a:pt x="142445" y="277522"/>
                        <a:pt x="132621" y="248050"/>
                      </a:cubicBezTo>
                      <a:cubicBezTo>
                        <a:pt x="120341" y="201388"/>
                        <a:pt x="100694" y="157181"/>
                        <a:pt x="83502" y="110518"/>
                      </a:cubicBezTo>
                      <a:cubicBezTo>
                        <a:pt x="76134" y="93326"/>
                        <a:pt x="56487" y="44207"/>
                        <a:pt x="34383" y="17192"/>
                      </a:cubicBezTo>
                      <a:cubicBezTo>
                        <a:pt x="27015" y="7368"/>
                        <a:pt x="19648" y="0"/>
                        <a:pt x="7368" y="0"/>
                      </a:cubicBezTo>
                      <a:cubicBezTo>
                        <a:pt x="4912" y="0"/>
                        <a:pt x="2456" y="0"/>
                        <a:pt x="0" y="0"/>
                      </a:cubicBezTo>
                      <a:cubicBezTo>
                        <a:pt x="7368" y="4912"/>
                        <a:pt x="12280" y="9824"/>
                        <a:pt x="17192" y="14736"/>
                      </a:cubicBezTo>
                      <a:cubicBezTo>
                        <a:pt x="31927" y="31927"/>
                        <a:pt x="41751" y="49119"/>
                        <a:pt x="51575" y="71222"/>
                      </a:cubicBezTo>
                      <a:cubicBezTo>
                        <a:pt x="71222" y="117885"/>
                        <a:pt x="83502" y="167004"/>
                        <a:pt x="100694" y="213667"/>
                      </a:cubicBezTo>
                      <a:cubicBezTo>
                        <a:pt x="108062" y="238227"/>
                        <a:pt x="125253" y="270154"/>
                        <a:pt x="125253" y="297169"/>
                      </a:cubicBezTo>
                      <a:cubicBezTo>
                        <a:pt x="125253" y="319273"/>
                        <a:pt x="120341" y="341376"/>
                        <a:pt x="117885" y="365936"/>
                      </a:cubicBezTo>
                      <a:cubicBezTo>
                        <a:pt x="122797" y="358568"/>
                        <a:pt x="127709" y="348744"/>
                        <a:pt x="132621" y="338920"/>
                      </a:cubicBezTo>
                      <a:cubicBezTo>
                        <a:pt x="135077" y="336465"/>
                        <a:pt x="137533" y="336465"/>
                        <a:pt x="139989" y="338920"/>
                      </a:cubicBezTo>
                      <a:cubicBezTo>
                        <a:pt x="164548" y="383127"/>
                        <a:pt x="169460" y="434702"/>
                        <a:pt x="181740" y="483821"/>
                      </a:cubicBezTo>
                      <a:cubicBezTo>
                        <a:pt x="184196" y="496101"/>
                        <a:pt x="186652" y="523116"/>
                        <a:pt x="201388" y="528028"/>
                      </a:cubicBezTo>
                      <a:cubicBezTo>
                        <a:pt x="206300" y="530484"/>
                        <a:pt x="211211" y="532940"/>
                        <a:pt x="211211" y="537852"/>
                      </a:cubicBezTo>
                      <a:cubicBezTo>
                        <a:pt x="211211" y="540308"/>
                        <a:pt x="211211" y="545220"/>
                        <a:pt x="211211" y="547676"/>
                      </a:cubicBezTo>
                      <a:cubicBezTo>
                        <a:pt x="216123" y="547676"/>
                        <a:pt x="221035" y="545220"/>
                        <a:pt x="223491" y="540308"/>
                      </a:cubicBezTo>
                      <a:cubicBezTo>
                        <a:pt x="225947" y="530484"/>
                        <a:pt x="218579" y="528028"/>
                        <a:pt x="206300" y="528028"/>
                      </a:cubicBezTo>
                      <a:close/>
                    </a:path>
                  </a:pathLst>
                </a:custGeom>
                <a:solidFill>
                  <a:srgbClr val="D9CEB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005" name="Freeform: Shape 4004">
              <a:extLst>
                <a:ext uri="{FF2B5EF4-FFF2-40B4-BE49-F238E27FC236}">
                  <a16:creationId xmlns:a16="http://schemas.microsoft.com/office/drawing/2014/main" id="{10D5D11E-7034-4862-B706-18A45C4F6F27}"/>
                </a:ext>
              </a:extLst>
            </p:cNvPr>
            <p:cNvSpPr/>
            <p:nvPr/>
          </p:nvSpPr>
          <p:spPr>
            <a:xfrm>
              <a:off x="15119230" y="6111050"/>
              <a:ext cx="34383" cy="470864"/>
            </a:xfrm>
            <a:custGeom>
              <a:avLst/>
              <a:gdLst>
                <a:gd name="connsiteX0" fmla="*/ 34383 w 34383"/>
                <a:gd name="connsiteY0" fmla="*/ 1092 h 470864"/>
                <a:gd name="connsiteX1" fmla="*/ 34383 w 34383"/>
                <a:gd name="connsiteY1" fmla="*/ 1092 h 470864"/>
                <a:gd name="connsiteX2" fmla="*/ 34383 w 34383"/>
                <a:gd name="connsiteY2" fmla="*/ 1092 h 470864"/>
                <a:gd name="connsiteX3" fmla="*/ 31927 w 34383"/>
                <a:gd name="connsiteY3" fmla="*/ 1092 h 470864"/>
                <a:gd name="connsiteX4" fmla="*/ 19648 w 34383"/>
                <a:gd name="connsiteY4" fmla="*/ 50210 h 470864"/>
                <a:gd name="connsiteX5" fmla="*/ 9824 w 34383"/>
                <a:gd name="connsiteY5" fmla="*/ 109153 h 470864"/>
                <a:gd name="connsiteX6" fmla="*/ 0 w 34383"/>
                <a:gd name="connsiteY6" fmla="*/ 244230 h 470864"/>
                <a:gd name="connsiteX7" fmla="*/ 4912 w 34383"/>
                <a:gd name="connsiteY7" fmla="*/ 359660 h 470864"/>
                <a:gd name="connsiteX8" fmla="*/ 12280 w 34383"/>
                <a:gd name="connsiteY8" fmla="*/ 423514 h 470864"/>
                <a:gd name="connsiteX9" fmla="*/ 19648 w 34383"/>
                <a:gd name="connsiteY9" fmla="*/ 470177 h 470864"/>
                <a:gd name="connsiteX10" fmla="*/ 22104 w 34383"/>
                <a:gd name="connsiteY10" fmla="*/ 467721 h 470864"/>
                <a:gd name="connsiteX11" fmla="*/ 2456 w 34383"/>
                <a:gd name="connsiteY11" fmla="*/ 249142 h 470864"/>
                <a:gd name="connsiteX12" fmla="*/ 34383 w 34383"/>
                <a:gd name="connsiteY12" fmla="*/ 1092 h 470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383" h="470864">
                  <a:moveTo>
                    <a:pt x="34383" y="1092"/>
                  </a:moveTo>
                  <a:cubicBezTo>
                    <a:pt x="34383" y="1092"/>
                    <a:pt x="34383" y="1092"/>
                    <a:pt x="34383" y="1092"/>
                  </a:cubicBezTo>
                  <a:cubicBezTo>
                    <a:pt x="34383" y="1092"/>
                    <a:pt x="34383" y="1092"/>
                    <a:pt x="34383" y="1092"/>
                  </a:cubicBezTo>
                  <a:cubicBezTo>
                    <a:pt x="31927" y="-1364"/>
                    <a:pt x="29471" y="1092"/>
                    <a:pt x="31927" y="1092"/>
                  </a:cubicBezTo>
                  <a:cubicBezTo>
                    <a:pt x="34383" y="6003"/>
                    <a:pt x="22104" y="42843"/>
                    <a:pt x="19648" y="50210"/>
                  </a:cubicBezTo>
                  <a:cubicBezTo>
                    <a:pt x="14736" y="69858"/>
                    <a:pt x="12280" y="89506"/>
                    <a:pt x="9824" y="109153"/>
                  </a:cubicBezTo>
                  <a:cubicBezTo>
                    <a:pt x="4912" y="153360"/>
                    <a:pt x="0" y="197567"/>
                    <a:pt x="0" y="244230"/>
                  </a:cubicBezTo>
                  <a:cubicBezTo>
                    <a:pt x="0" y="283525"/>
                    <a:pt x="0" y="322820"/>
                    <a:pt x="4912" y="359660"/>
                  </a:cubicBezTo>
                  <a:cubicBezTo>
                    <a:pt x="7368" y="381763"/>
                    <a:pt x="9824" y="403867"/>
                    <a:pt x="12280" y="423514"/>
                  </a:cubicBezTo>
                  <a:cubicBezTo>
                    <a:pt x="14736" y="438250"/>
                    <a:pt x="14736" y="455442"/>
                    <a:pt x="19648" y="470177"/>
                  </a:cubicBezTo>
                  <a:cubicBezTo>
                    <a:pt x="19648" y="472633"/>
                    <a:pt x="22104" y="467721"/>
                    <a:pt x="22104" y="467721"/>
                  </a:cubicBezTo>
                  <a:cubicBezTo>
                    <a:pt x="4912" y="396499"/>
                    <a:pt x="7368" y="320364"/>
                    <a:pt x="2456" y="249142"/>
                  </a:cubicBezTo>
                  <a:cubicBezTo>
                    <a:pt x="2456" y="168096"/>
                    <a:pt x="14736" y="82138"/>
                    <a:pt x="34383" y="1092"/>
                  </a:cubicBezTo>
                  <a:close/>
                </a:path>
              </a:pathLst>
            </a:custGeom>
            <a:solidFill>
              <a:srgbClr val="76624C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07" name="Graphic 3597">
              <a:extLst>
                <a:ext uri="{FF2B5EF4-FFF2-40B4-BE49-F238E27FC236}">
                  <a16:creationId xmlns:a16="http://schemas.microsoft.com/office/drawing/2014/main" id="{B286FB60-8E02-4E69-A1D2-5BD589897720}"/>
                </a:ext>
              </a:extLst>
            </p:cNvPr>
            <p:cNvGrpSpPr/>
            <p:nvPr/>
          </p:nvGrpSpPr>
          <p:grpSpPr>
            <a:xfrm>
              <a:off x="14748266" y="5343431"/>
              <a:ext cx="878729" cy="653864"/>
              <a:chOff x="5102956" y="4200731"/>
              <a:chExt cx="878729" cy="653864"/>
            </a:xfrm>
          </p:grpSpPr>
          <p:grpSp>
            <p:nvGrpSpPr>
              <p:cNvPr id="3908" name="Graphic 3597">
                <a:extLst>
                  <a:ext uri="{FF2B5EF4-FFF2-40B4-BE49-F238E27FC236}">
                    <a16:creationId xmlns:a16="http://schemas.microsoft.com/office/drawing/2014/main" id="{EA268584-C7CB-4092-9352-40211961AA86}"/>
                  </a:ext>
                </a:extLst>
              </p:cNvPr>
              <p:cNvGrpSpPr/>
              <p:nvPr/>
            </p:nvGrpSpPr>
            <p:grpSpPr>
              <a:xfrm>
                <a:off x="5102956" y="4200731"/>
                <a:ext cx="878729" cy="653864"/>
                <a:chOff x="5102956" y="4200731"/>
                <a:chExt cx="878729" cy="653864"/>
              </a:xfrm>
            </p:grpSpPr>
            <p:grpSp>
              <p:nvGrpSpPr>
                <p:cNvPr id="3957" name="Graphic 3597">
                  <a:extLst>
                    <a:ext uri="{FF2B5EF4-FFF2-40B4-BE49-F238E27FC236}">
                      <a16:creationId xmlns:a16="http://schemas.microsoft.com/office/drawing/2014/main" id="{7DD8B23B-D8A0-4B4F-AC0D-884E43DB1C1B}"/>
                    </a:ext>
                  </a:extLst>
                </p:cNvPr>
                <p:cNvGrpSpPr/>
                <p:nvPr/>
              </p:nvGrpSpPr>
              <p:grpSpPr>
                <a:xfrm>
                  <a:off x="5872408" y="4490532"/>
                  <a:ext cx="109277" cy="152565"/>
                  <a:chOff x="5872408" y="4490532"/>
                  <a:chExt cx="109277" cy="152565"/>
                </a:xfrm>
              </p:grpSpPr>
              <p:sp>
                <p:nvSpPr>
                  <p:cNvPr id="3971" name="Freeform: Shape 3970">
                    <a:extLst>
                      <a:ext uri="{FF2B5EF4-FFF2-40B4-BE49-F238E27FC236}">
                        <a16:creationId xmlns:a16="http://schemas.microsoft.com/office/drawing/2014/main" id="{3D62AE0F-1ED3-427F-840A-EEF07149B742}"/>
                      </a:ext>
                    </a:extLst>
                  </p:cNvPr>
                  <p:cNvSpPr/>
                  <p:nvPr/>
                </p:nvSpPr>
                <p:spPr>
                  <a:xfrm>
                    <a:off x="5873559" y="4495346"/>
                    <a:ext cx="103196" cy="147397"/>
                  </a:xfrm>
                  <a:custGeom>
                    <a:avLst/>
                    <a:gdLst>
                      <a:gd name="connsiteX0" fmla="*/ 8048 w 103196"/>
                      <a:gd name="connsiteY0" fmla="*/ 41850 h 147397"/>
                      <a:gd name="connsiteX1" fmla="*/ 54711 w 103196"/>
                      <a:gd name="connsiteY1" fmla="*/ 99 h 147397"/>
                      <a:gd name="connsiteX2" fmla="*/ 101374 w 103196"/>
                      <a:gd name="connsiteY2" fmla="*/ 90969 h 147397"/>
                      <a:gd name="connsiteX3" fmla="*/ 10504 w 103196"/>
                      <a:gd name="connsiteY3" fmla="*/ 144999 h 147397"/>
                      <a:gd name="connsiteX4" fmla="*/ 8048 w 103196"/>
                      <a:gd name="connsiteY4" fmla="*/ 41850 h 147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196" h="147397">
                        <a:moveTo>
                          <a:pt x="8048" y="41850"/>
                        </a:moveTo>
                        <a:cubicBezTo>
                          <a:pt x="8048" y="41850"/>
                          <a:pt x="30151" y="-2357"/>
                          <a:pt x="54711" y="99"/>
                        </a:cubicBezTo>
                        <a:cubicBezTo>
                          <a:pt x="79270" y="99"/>
                          <a:pt x="111197" y="36938"/>
                          <a:pt x="101374" y="90969"/>
                        </a:cubicBezTo>
                        <a:cubicBezTo>
                          <a:pt x="91550" y="144999"/>
                          <a:pt x="30151" y="152367"/>
                          <a:pt x="10504" y="144999"/>
                        </a:cubicBezTo>
                        <a:cubicBezTo>
                          <a:pt x="-11600" y="135176"/>
                          <a:pt x="8048" y="41850"/>
                          <a:pt x="8048" y="41850"/>
                        </a:cubicBezTo>
                        <a:close/>
                      </a:path>
                    </a:pathLst>
                  </a:custGeom>
                  <a:solidFill>
                    <a:srgbClr val="FFE3CB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72" name="Freeform: Shape 3971">
                    <a:extLst>
                      <a:ext uri="{FF2B5EF4-FFF2-40B4-BE49-F238E27FC236}">
                        <a16:creationId xmlns:a16="http://schemas.microsoft.com/office/drawing/2014/main" id="{7054F69F-0463-4555-A17F-3204F99DD017}"/>
                      </a:ext>
                    </a:extLst>
                  </p:cNvPr>
                  <p:cNvSpPr/>
                  <p:nvPr/>
                </p:nvSpPr>
                <p:spPr>
                  <a:xfrm>
                    <a:off x="5872408" y="4490532"/>
                    <a:ext cx="109277" cy="152565"/>
                  </a:xfrm>
                  <a:custGeom>
                    <a:avLst/>
                    <a:gdLst>
                      <a:gd name="connsiteX0" fmla="*/ 23934 w 109277"/>
                      <a:gd name="connsiteY0" fmla="*/ 152269 h 152565"/>
                      <a:gd name="connsiteX1" fmla="*/ 11654 w 109277"/>
                      <a:gd name="connsiteY1" fmla="*/ 149813 h 152565"/>
                      <a:gd name="connsiteX2" fmla="*/ 9198 w 109277"/>
                      <a:gd name="connsiteY2" fmla="*/ 44207 h 152565"/>
                      <a:gd name="connsiteX3" fmla="*/ 9198 w 109277"/>
                      <a:gd name="connsiteY3" fmla="*/ 44207 h 152565"/>
                      <a:gd name="connsiteX4" fmla="*/ 58317 w 109277"/>
                      <a:gd name="connsiteY4" fmla="*/ 0 h 152565"/>
                      <a:gd name="connsiteX5" fmla="*/ 92700 w 109277"/>
                      <a:gd name="connsiteY5" fmla="*/ 22104 h 152565"/>
                      <a:gd name="connsiteX6" fmla="*/ 107436 w 109277"/>
                      <a:gd name="connsiteY6" fmla="*/ 95782 h 152565"/>
                      <a:gd name="connsiteX7" fmla="*/ 23934 w 109277"/>
                      <a:gd name="connsiteY7" fmla="*/ 152269 h 152565"/>
                      <a:gd name="connsiteX8" fmla="*/ 11654 w 109277"/>
                      <a:gd name="connsiteY8" fmla="*/ 46663 h 152565"/>
                      <a:gd name="connsiteX9" fmla="*/ 11654 w 109277"/>
                      <a:gd name="connsiteY9" fmla="*/ 144901 h 152565"/>
                      <a:gd name="connsiteX10" fmla="*/ 23934 w 109277"/>
                      <a:gd name="connsiteY10" fmla="*/ 147357 h 152565"/>
                      <a:gd name="connsiteX11" fmla="*/ 100068 w 109277"/>
                      <a:gd name="connsiteY11" fmla="*/ 93326 h 152565"/>
                      <a:gd name="connsiteX12" fmla="*/ 85332 w 109277"/>
                      <a:gd name="connsiteY12" fmla="*/ 24559 h 152565"/>
                      <a:gd name="connsiteX13" fmla="*/ 55861 w 109277"/>
                      <a:gd name="connsiteY13" fmla="*/ 4912 h 152565"/>
                      <a:gd name="connsiteX14" fmla="*/ 55861 w 109277"/>
                      <a:gd name="connsiteY14" fmla="*/ 4912 h 152565"/>
                      <a:gd name="connsiteX15" fmla="*/ 11654 w 109277"/>
                      <a:gd name="connsiteY15" fmla="*/ 46663 h 1525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109277" h="152565">
                        <a:moveTo>
                          <a:pt x="23934" y="152269"/>
                        </a:moveTo>
                        <a:cubicBezTo>
                          <a:pt x="19022" y="152269"/>
                          <a:pt x="14110" y="149813"/>
                          <a:pt x="11654" y="149813"/>
                        </a:cubicBezTo>
                        <a:cubicBezTo>
                          <a:pt x="6742" y="147357"/>
                          <a:pt x="-10449" y="135077"/>
                          <a:pt x="9198" y="44207"/>
                        </a:cubicBezTo>
                        <a:lnTo>
                          <a:pt x="9198" y="44207"/>
                        </a:lnTo>
                        <a:cubicBezTo>
                          <a:pt x="9198" y="41751"/>
                          <a:pt x="33758" y="0"/>
                          <a:pt x="58317" y="0"/>
                        </a:cubicBezTo>
                        <a:cubicBezTo>
                          <a:pt x="70597" y="0"/>
                          <a:pt x="82876" y="7368"/>
                          <a:pt x="92700" y="22104"/>
                        </a:cubicBezTo>
                        <a:cubicBezTo>
                          <a:pt x="107436" y="41751"/>
                          <a:pt x="112348" y="68767"/>
                          <a:pt x="107436" y="95782"/>
                        </a:cubicBezTo>
                        <a:cubicBezTo>
                          <a:pt x="97612" y="142445"/>
                          <a:pt x="50949" y="154725"/>
                          <a:pt x="23934" y="152269"/>
                        </a:cubicBezTo>
                        <a:close/>
                        <a:moveTo>
                          <a:pt x="11654" y="46663"/>
                        </a:moveTo>
                        <a:cubicBezTo>
                          <a:pt x="4286" y="81046"/>
                          <a:pt x="-3082" y="139989"/>
                          <a:pt x="11654" y="144901"/>
                        </a:cubicBezTo>
                        <a:cubicBezTo>
                          <a:pt x="14110" y="147357"/>
                          <a:pt x="19022" y="147357"/>
                          <a:pt x="23934" y="147357"/>
                        </a:cubicBezTo>
                        <a:cubicBezTo>
                          <a:pt x="50949" y="149813"/>
                          <a:pt x="92700" y="137533"/>
                          <a:pt x="100068" y="93326"/>
                        </a:cubicBezTo>
                        <a:cubicBezTo>
                          <a:pt x="104980" y="68767"/>
                          <a:pt x="100068" y="41751"/>
                          <a:pt x="85332" y="24559"/>
                        </a:cubicBezTo>
                        <a:cubicBezTo>
                          <a:pt x="77965" y="14736"/>
                          <a:pt x="65685" y="7368"/>
                          <a:pt x="55861" y="4912"/>
                        </a:cubicBezTo>
                        <a:lnTo>
                          <a:pt x="55861" y="4912"/>
                        </a:lnTo>
                        <a:cubicBezTo>
                          <a:pt x="36214" y="4912"/>
                          <a:pt x="14110" y="41751"/>
                          <a:pt x="11654" y="46663"/>
                        </a:cubicBezTo>
                        <a:close/>
                      </a:path>
                    </a:pathLst>
                  </a:custGeom>
                  <a:solidFill>
                    <a:srgbClr val="D8906E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958" name="Freeform: Shape 3957">
                  <a:extLst>
                    <a:ext uri="{FF2B5EF4-FFF2-40B4-BE49-F238E27FC236}">
                      <a16:creationId xmlns:a16="http://schemas.microsoft.com/office/drawing/2014/main" id="{00A630BC-5F96-4494-9A7E-A1989A63B4BF}"/>
                    </a:ext>
                  </a:extLst>
                </p:cNvPr>
                <p:cNvSpPr/>
                <p:nvPr/>
              </p:nvSpPr>
              <p:spPr>
                <a:xfrm>
                  <a:off x="5873559" y="4495444"/>
                  <a:ext cx="80498" cy="144900"/>
                </a:xfrm>
                <a:custGeom>
                  <a:avLst/>
                  <a:gdLst>
                    <a:gd name="connsiteX0" fmla="*/ 30151 w 80498"/>
                    <a:gd name="connsiteY0" fmla="*/ 125253 h 144900"/>
                    <a:gd name="connsiteX1" fmla="*/ 69446 w 80498"/>
                    <a:gd name="connsiteY1" fmla="*/ 93326 h 144900"/>
                    <a:gd name="connsiteX2" fmla="*/ 69446 w 80498"/>
                    <a:gd name="connsiteY2" fmla="*/ 41751 h 144900"/>
                    <a:gd name="connsiteX3" fmla="*/ 54711 w 80498"/>
                    <a:gd name="connsiteY3" fmla="*/ 22104 h 144900"/>
                    <a:gd name="connsiteX4" fmla="*/ 57167 w 80498"/>
                    <a:gd name="connsiteY4" fmla="*/ 0 h 144900"/>
                    <a:gd name="connsiteX5" fmla="*/ 59623 w 80498"/>
                    <a:gd name="connsiteY5" fmla="*/ 0 h 144900"/>
                    <a:gd name="connsiteX6" fmla="*/ 54711 w 80498"/>
                    <a:gd name="connsiteY6" fmla="*/ 0 h 144900"/>
                    <a:gd name="connsiteX7" fmla="*/ 8048 w 80498"/>
                    <a:gd name="connsiteY7" fmla="*/ 41751 h 144900"/>
                    <a:gd name="connsiteX8" fmla="*/ 10504 w 80498"/>
                    <a:gd name="connsiteY8" fmla="*/ 142445 h 144900"/>
                    <a:gd name="connsiteX9" fmla="*/ 37519 w 80498"/>
                    <a:gd name="connsiteY9" fmla="*/ 144901 h 144900"/>
                    <a:gd name="connsiteX10" fmla="*/ 30151 w 80498"/>
                    <a:gd name="connsiteY10" fmla="*/ 125253 h 144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80498" h="144900">
                      <a:moveTo>
                        <a:pt x="30151" y="125253"/>
                      </a:moveTo>
                      <a:cubicBezTo>
                        <a:pt x="37519" y="108062"/>
                        <a:pt x="57167" y="105606"/>
                        <a:pt x="69446" y="93326"/>
                      </a:cubicBezTo>
                      <a:cubicBezTo>
                        <a:pt x="84182" y="78590"/>
                        <a:pt x="84182" y="58943"/>
                        <a:pt x="69446" y="41751"/>
                      </a:cubicBezTo>
                      <a:cubicBezTo>
                        <a:pt x="64534" y="36839"/>
                        <a:pt x="57167" y="29471"/>
                        <a:pt x="54711" y="22104"/>
                      </a:cubicBezTo>
                      <a:cubicBezTo>
                        <a:pt x="52255" y="14736"/>
                        <a:pt x="52255" y="4912"/>
                        <a:pt x="57167" y="0"/>
                      </a:cubicBezTo>
                      <a:cubicBezTo>
                        <a:pt x="57167" y="0"/>
                        <a:pt x="57167" y="0"/>
                        <a:pt x="59623" y="0"/>
                      </a:cubicBezTo>
                      <a:cubicBezTo>
                        <a:pt x="57167" y="0"/>
                        <a:pt x="57167" y="0"/>
                        <a:pt x="54711" y="0"/>
                      </a:cubicBezTo>
                      <a:cubicBezTo>
                        <a:pt x="30151" y="0"/>
                        <a:pt x="8048" y="41751"/>
                        <a:pt x="8048" y="41751"/>
                      </a:cubicBezTo>
                      <a:cubicBezTo>
                        <a:pt x="8048" y="41751"/>
                        <a:pt x="-11600" y="135077"/>
                        <a:pt x="10504" y="142445"/>
                      </a:cubicBezTo>
                      <a:cubicBezTo>
                        <a:pt x="17871" y="144901"/>
                        <a:pt x="25239" y="144901"/>
                        <a:pt x="37519" y="144901"/>
                      </a:cubicBezTo>
                      <a:cubicBezTo>
                        <a:pt x="30151" y="139989"/>
                        <a:pt x="25239" y="132621"/>
                        <a:pt x="30151" y="125253"/>
                      </a:cubicBezTo>
                      <a:close/>
                    </a:path>
                  </a:pathLst>
                </a:custGeom>
                <a:solidFill>
                  <a:srgbClr val="F5DECE">
                    <a:alpha val="7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9" name="Freeform: Shape 3958">
                  <a:extLst>
                    <a:ext uri="{FF2B5EF4-FFF2-40B4-BE49-F238E27FC236}">
                      <a16:creationId xmlns:a16="http://schemas.microsoft.com/office/drawing/2014/main" id="{C065E7B3-B735-4E08-AC13-03FFEF06E6A8}"/>
                    </a:ext>
                  </a:extLst>
                </p:cNvPr>
                <p:cNvSpPr/>
                <p:nvPr/>
              </p:nvSpPr>
              <p:spPr>
                <a:xfrm>
                  <a:off x="5915990" y="4541186"/>
                  <a:ext cx="38773" cy="64775"/>
                </a:xfrm>
                <a:custGeom>
                  <a:avLst/>
                  <a:gdLst>
                    <a:gd name="connsiteX0" fmla="*/ 7368 w 38773"/>
                    <a:gd name="connsiteY0" fmla="*/ 8289 h 64775"/>
                    <a:gd name="connsiteX1" fmla="*/ 0 w 38773"/>
                    <a:gd name="connsiteY1" fmla="*/ 35304 h 64775"/>
                    <a:gd name="connsiteX2" fmla="*/ 0 w 38773"/>
                    <a:gd name="connsiteY2" fmla="*/ 64776 h 64775"/>
                    <a:gd name="connsiteX3" fmla="*/ 27015 w 38773"/>
                    <a:gd name="connsiteY3" fmla="*/ 47584 h 64775"/>
                    <a:gd name="connsiteX4" fmla="*/ 31927 w 38773"/>
                    <a:gd name="connsiteY4" fmla="*/ 921 h 64775"/>
                    <a:gd name="connsiteX5" fmla="*/ 7368 w 38773"/>
                    <a:gd name="connsiteY5" fmla="*/ 8289 h 6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8773" h="64775">
                      <a:moveTo>
                        <a:pt x="7368" y="8289"/>
                      </a:moveTo>
                      <a:cubicBezTo>
                        <a:pt x="2456" y="15657"/>
                        <a:pt x="0" y="25480"/>
                        <a:pt x="0" y="35304"/>
                      </a:cubicBezTo>
                      <a:cubicBezTo>
                        <a:pt x="0" y="45128"/>
                        <a:pt x="0" y="54952"/>
                        <a:pt x="0" y="64776"/>
                      </a:cubicBezTo>
                      <a:cubicBezTo>
                        <a:pt x="9824" y="57408"/>
                        <a:pt x="19648" y="54952"/>
                        <a:pt x="27015" y="47584"/>
                      </a:cubicBezTo>
                      <a:cubicBezTo>
                        <a:pt x="41751" y="32848"/>
                        <a:pt x="41751" y="15657"/>
                        <a:pt x="31927" y="921"/>
                      </a:cubicBezTo>
                      <a:cubicBezTo>
                        <a:pt x="22103" y="-1535"/>
                        <a:pt x="12280" y="921"/>
                        <a:pt x="7368" y="8289"/>
                      </a:cubicBezTo>
                      <a:close/>
                    </a:path>
                  </a:pathLst>
                </a:custGeom>
                <a:solidFill>
                  <a:srgbClr val="F5DECE">
                    <a:alpha val="7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960" name="Graphic 3597">
                  <a:extLst>
                    <a:ext uri="{FF2B5EF4-FFF2-40B4-BE49-F238E27FC236}">
                      <a16:creationId xmlns:a16="http://schemas.microsoft.com/office/drawing/2014/main" id="{0F1FC2F5-0AB2-43EF-91CF-DFC7DCC1B27A}"/>
                    </a:ext>
                  </a:extLst>
                </p:cNvPr>
                <p:cNvGrpSpPr/>
                <p:nvPr/>
              </p:nvGrpSpPr>
              <p:grpSpPr>
                <a:xfrm>
                  <a:off x="5102956" y="4200731"/>
                  <a:ext cx="793385" cy="653864"/>
                  <a:chOff x="5102956" y="4200731"/>
                  <a:chExt cx="793385" cy="653864"/>
                </a:xfrm>
              </p:grpSpPr>
              <p:sp>
                <p:nvSpPr>
                  <p:cNvPr id="3969" name="Freeform: Shape 3968">
                    <a:extLst>
                      <a:ext uri="{FF2B5EF4-FFF2-40B4-BE49-F238E27FC236}">
                        <a16:creationId xmlns:a16="http://schemas.microsoft.com/office/drawing/2014/main" id="{E7CEB182-FFD9-489A-ACD6-C3943AA5649D}"/>
                      </a:ext>
                    </a:extLst>
                  </p:cNvPr>
                  <p:cNvSpPr/>
                  <p:nvPr/>
                </p:nvSpPr>
                <p:spPr>
                  <a:xfrm>
                    <a:off x="5107886" y="4200731"/>
                    <a:ext cx="788456" cy="649661"/>
                  </a:xfrm>
                  <a:custGeom>
                    <a:avLst/>
                    <a:gdLst>
                      <a:gd name="connsiteX0" fmla="*/ 24657 w 788456"/>
                      <a:gd name="connsiteY0" fmla="*/ 218579 h 649661"/>
                      <a:gd name="connsiteX1" fmla="*/ 97 w 788456"/>
                      <a:gd name="connsiteY1" fmla="*/ 390495 h 649661"/>
                      <a:gd name="connsiteX2" fmla="*/ 103247 w 788456"/>
                      <a:gd name="connsiteY2" fmla="*/ 555044 h 649661"/>
                      <a:gd name="connsiteX3" fmla="*/ 373401 w 788456"/>
                      <a:gd name="connsiteY3" fmla="*/ 648370 h 649661"/>
                      <a:gd name="connsiteX4" fmla="*/ 535494 w 788456"/>
                      <a:gd name="connsiteY4" fmla="*/ 631178 h 649661"/>
                      <a:gd name="connsiteX5" fmla="*/ 717234 w 788456"/>
                      <a:gd name="connsiteY5" fmla="*/ 530484 h 649661"/>
                      <a:gd name="connsiteX6" fmla="*/ 773720 w 788456"/>
                      <a:gd name="connsiteY6" fmla="*/ 439614 h 649661"/>
                      <a:gd name="connsiteX7" fmla="*/ 783544 w 788456"/>
                      <a:gd name="connsiteY7" fmla="*/ 353656 h 649661"/>
                      <a:gd name="connsiteX8" fmla="*/ 788456 w 788456"/>
                      <a:gd name="connsiteY8" fmla="*/ 279978 h 649661"/>
                      <a:gd name="connsiteX9" fmla="*/ 788456 w 788456"/>
                      <a:gd name="connsiteY9" fmla="*/ 265242 h 649661"/>
                      <a:gd name="connsiteX10" fmla="*/ 665659 w 788456"/>
                      <a:gd name="connsiteY10" fmla="*/ 22104 h 649661"/>
                      <a:gd name="connsiteX11" fmla="*/ 628820 w 788456"/>
                      <a:gd name="connsiteY11" fmla="*/ 152269 h 649661"/>
                      <a:gd name="connsiteX12" fmla="*/ 609172 w 788456"/>
                      <a:gd name="connsiteY12" fmla="*/ 2456 h 649661"/>
                      <a:gd name="connsiteX13" fmla="*/ 469183 w 788456"/>
                      <a:gd name="connsiteY13" fmla="*/ 130165 h 649661"/>
                      <a:gd name="connsiteX14" fmla="*/ 572333 w 788456"/>
                      <a:gd name="connsiteY14" fmla="*/ 0 h 649661"/>
                      <a:gd name="connsiteX15" fmla="*/ 346386 w 788456"/>
                      <a:gd name="connsiteY15" fmla="*/ 125253 h 649661"/>
                      <a:gd name="connsiteX16" fmla="*/ 432344 w 788456"/>
                      <a:gd name="connsiteY16" fmla="*/ 34383 h 649661"/>
                      <a:gd name="connsiteX17" fmla="*/ 115527 w 788456"/>
                      <a:gd name="connsiteY17" fmla="*/ 159636 h 649661"/>
                      <a:gd name="connsiteX18" fmla="*/ 211309 w 788456"/>
                      <a:gd name="connsiteY18" fmla="*/ 81046 h 649661"/>
                      <a:gd name="connsiteX19" fmla="*/ 24657 w 788456"/>
                      <a:gd name="connsiteY19" fmla="*/ 218579 h 6496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788456" h="649661">
                        <a:moveTo>
                          <a:pt x="24657" y="218579"/>
                        </a:moveTo>
                        <a:cubicBezTo>
                          <a:pt x="24657" y="218579"/>
                          <a:pt x="2553" y="326641"/>
                          <a:pt x="97" y="390495"/>
                        </a:cubicBezTo>
                        <a:cubicBezTo>
                          <a:pt x="-2358" y="454350"/>
                          <a:pt x="41849" y="510837"/>
                          <a:pt x="103247" y="555044"/>
                        </a:cubicBezTo>
                        <a:cubicBezTo>
                          <a:pt x="164646" y="599251"/>
                          <a:pt x="287443" y="643458"/>
                          <a:pt x="373401" y="648370"/>
                        </a:cubicBezTo>
                        <a:cubicBezTo>
                          <a:pt x="427432" y="653281"/>
                          <a:pt x="483919" y="643458"/>
                          <a:pt x="535494" y="631178"/>
                        </a:cubicBezTo>
                        <a:cubicBezTo>
                          <a:pt x="604260" y="613986"/>
                          <a:pt x="670571" y="584515"/>
                          <a:pt x="717234" y="530484"/>
                        </a:cubicBezTo>
                        <a:cubicBezTo>
                          <a:pt x="739337" y="503469"/>
                          <a:pt x="763897" y="473997"/>
                          <a:pt x="773720" y="439614"/>
                        </a:cubicBezTo>
                        <a:cubicBezTo>
                          <a:pt x="781088" y="412599"/>
                          <a:pt x="781088" y="380672"/>
                          <a:pt x="783544" y="353656"/>
                        </a:cubicBezTo>
                        <a:cubicBezTo>
                          <a:pt x="786000" y="329097"/>
                          <a:pt x="786000" y="304537"/>
                          <a:pt x="788456" y="279978"/>
                        </a:cubicBezTo>
                        <a:cubicBezTo>
                          <a:pt x="788456" y="275066"/>
                          <a:pt x="788456" y="270154"/>
                          <a:pt x="788456" y="265242"/>
                        </a:cubicBezTo>
                        <a:cubicBezTo>
                          <a:pt x="788456" y="265242"/>
                          <a:pt x="658291" y="105606"/>
                          <a:pt x="665659" y="22104"/>
                        </a:cubicBezTo>
                        <a:cubicBezTo>
                          <a:pt x="665659" y="22104"/>
                          <a:pt x="628820" y="100694"/>
                          <a:pt x="628820" y="152269"/>
                        </a:cubicBezTo>
                        <a:cubicBezTo>
                          <a:pt x="628820" y="152269"/>
                          <a:pt x="584613" y="90870"/>
                          <a:pt x="609172" y="2456"/>
                        </a:cubicBezTo>
                        <a:cubicBezTo>
                          <a:pt x="609172" y="2456"/>
                          <a:pt x="562509" y="105606"/>
                          <a:pt x="469183" y="130165"/>
                        </a:cubicBezTo>
                        <a:cubicBezTo>
                          <a:pt x="469183" y="130165"/>
                          <a:pt x="547773" y="58943"/>
                          <a:pt x="572333" y="0"/>
                        </a:cubicBezTo>
                        <a:cubicBezTo>
                          <a:pt x="572333" y="0"/>
                          <a:pt x="518302" y="85958"/>
                          <a:pt x="346386" y="125253"/>
                        </a:cubicBezTo>
                        <a:cubicBezTo>
                          <a:pt x="346386" y="125253"/>
                          <a:pt x="417608" y="83502"/>
                          <a:pt x="432344" y="34383"/>
                        </a:cubicBezTo>
                        <a:cubicBezTo>
                          <a:pt x="432344" y="34383"/>
                          <a:pt x="356210" y="139989"/>
                          <a:pt x="115527" y="159636"/>
                        </a:cubicBezTo>
                        <a:lnTo>
                          <a:pt x="211309" y="81046"/>
                        </a:lnTo>
                        <a:cubicBezTo>
                          <a:pt x="216221" y="81046"/>
                          <a:pt x="88512" y="112974"/>
                          <a:pt x="24657" y="218579"/>
                        </a:cubicBezTo>
                        <a:close/>
                      </a:path>
                    </a:pathLst>
                  </a:custGeom>
                  <a:solidFill>
                    <a:srgbClr val="FFE3CB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70" name="Freeform: Shape 3969">
                    <a:extLst>
                      <a:ext uri="{FF2B5EF4-FFF2-40B4-BE49-F238E27FC236}">
                        <a16:creationId xmlns:a16="http://schemas.microsoft.com/office/drawing/2014/main" id="{EDD446B5-C4E1-4383-A3A8-3C970F4DFC2D}"/>
                      </a:ext>
                    </a:extLst>
                  </p:cNvPr>
                  <p:cNvSpPr/>
                  <p:nvPr/>
                </p:nvSpPr>
                <p:spPr>
                  <a:xfrm>
                    <a:off x="5102956" y="4203187"/>
                    <a:ext cx="793385" cy="651409"/>
                  </a:xfrm>
                  <a:custGeom>
                    <a:avLst/>
                    <a:gdLst>
                      <a:gd name="connsiteX0" fmla="*/ 375875 w 793385"/>
                      <a:gd name="connsiteY0" fmla="*/ 650826 h 651409"/>
                      <a:gd name="connsiteX1" fmla="*/ 105721 w 793385"/>
                      <a:gd name="connsiteY1" fmla="*/ 555044 h 651409"/>
                      <a:gd name="connsiteX2" fmla="*/ 115 w 793385"/>
                      <a:gd name="connsiteY2" fmla="*/ 388039 h 651409"/>
                      <a:gd name="connsiteX3" fmla="*/ 27131 w 793385"/>
                      <a:gd name="connsiteY3" fmla="*/ 216123 h 651409"/>
                      <a:gd name="connsiteX4" fmla="*/ 27131 w 793385"/>
                      <a:gd name="connsiteY4" fmla="*/ 216123 h 651409"/>
                      <a:gd name="connsiteX5" fmla="*/ 218694 w 793385"/>
                      <a:gd name="connsiteY5" fmla="*/ 78590 h 651409"/>
                      <a:gd name="connsiteX6" fmla="*/ 230974 w 793385"/>
                      <a:gd name="connsiteY6" fmla="*/ 76134 h 651409"/>
                      <a:gd name="connsiteX7" fmla="*/ 132736 w 793385"/>
                      <a:gd name="connsiteY7" fmla="*/ 157181 h 651409"/>
                      <a:gd name="connsiteX8" fmla="*/ 370963 w 793385"/>
                      <a:gd name="connsiteY8" fmla="*/ 90870 h 651409"/>
                      <a:gd name="connsiteX9" fmla="*/ 437274 w 793385"/>
                      <a:gd name="connsiteY9" fmla="*/ 36839 h 651409"/>
                      <a:gd name="connsiteX10" fmla="*/ 447097 w 793385"/>
                      <a:gd name="connsiteY10" fmla="*/ 22104 h 651409"/>
                      <a:gd name="connsiteX11" fmla="*/ 442186 w 793385"/>
                      <a:gd name="connsiteY11" fmla="*/ 39295 h 651409"/>
                      <a:gd name="connsiteX12" fmla="*/ 368507 w 793385"/>
                      <a:gd name="connsiteY12" fmla="*/ 120341 h 651409"/>
                      <a:gd name="connsiteX13" fmla="*/ 528144 w 793385"/>
                      <a:gd name="connsiteY13" fmla="*/ 46663 h 651409"/>
                      <a:gd name="connsiteX14" fmla="*/ 574807 w 793385"/>
                      <a:gd name="connsiteY14" fmla="*/ 0 h 651409"/>
                      <a:gd name="connsiteX15" fmla="*/ 579719 w 793385"/>
                      <a:gd name="connsiteY15" fmla="*/ 2456 h 651409"/>
                      <a:gd name="connsiteX16" fmla="*/ 483937 w 793385"/>
                      <a:gd name="connsiteY16" fmla="*/ 125253 h 651409"/>
                      <a:gd name="connsiteX17" fmla="*/ 609190 w 793385"/>
                      <a:gd name="connsiteY17" fmla="*/ 2456 h 651409"/>
                      <a:gd name="connsiteX18" fmla="*/ 614102 w 793385"/>
                      <a:gd name="connsiteY18" fmla="*/ 4912 h 651409"/>
                      <a:gd name="connsiteX19" fmla="*/ 628837 w 793385"/>
                      <a:gd name="connsiteY19" fmla="*/ 142445 h 651409"/>
                      <a:gd name="connsiteX20" fmla="*/ 665677 w 793385"/>
                      <a:gd name="connsiteY20" fmla="*/ 19648 h 651409"/>
                      <a:gd name="connsiteX21" fmla="*/ 673044 w 793385"/>
                      <a:gd name="connsiteY21" fmla="*/ 4912 h 651409"/>
                      <a:gd name="connsiteX22" fmla="*/ 670589 w 793385"/>
                      <a:gd name="connsiteY22" fmla="*/ 22104 h 651409"/>
                      <a:gd name="connsiteX23" fmla="*/ 793386 w 793385"/>
                      <a:gd name="connsiteY23" fmla="*/ 262786 h 651409"/>
                      <a:gd name="connsiteX24" fmla="*/ 793386 w 793385"/>
                      <a:gd name="connsiteY24" fmla="*/ 262786 h 651409"/>
                      <a:gd name="connsiteX25" fmla="*/ 793386 w 793385"/>
                      <a:gd name="connsiteY25" fmla="*/ 262786 h 651409"/>
                      <a:gd name="connsiteX26" fmla="*/ 793386 w 793385"/>
                      <a:gd name="connsiteY26" fmla="*/ 272610 h 651409"/>
                      <a:gd name="connsiteX27" fmla="*/ 793386 w 793385"/>
                      <a:gd name="connsiteY27" fmla="*/ 277522 h 651409"/>
                      <a:gd name="connsiteX28" fmla="*/ 790930 w 793385"/>
                      <a:gd name="connsiteY28" fmla="*/ 302081 h 651409"/>
                      <a:gd name="connsiteX29" fmla="*/ 788474 w 793385"/>
                      <a:gd name="connsiteY29" fmla="*/ 351200 h 651409"/>
                      <a:gd name="connsiteX30" fmla="*/ 786018 w 793385"/>
                      <a:gd name="connsiteY30" fmla="*/ 370848 h 651409"/>
                      <a:gd name="connsiteX31" fmla="*/ 778650 w 793385"/>
                      <a:gd name="connsiteY31" fmla="*/ 437158 h 651409"/>
                      <a:gd name="connsiteX32" fmla="*/ 722163 w 793385"/>
                      <a:gd name="connsiteY32" fmla="*/ 528028 h 651409"/>
                      <a:gd name="connsiteX33" fmla="*/ 537967 w 793385"/>
                      <a:gd name="connsiteY33" fmla="*/ 628722 h 651409"/>
                      <a:gd name="connsiteX34" fmla="*/ 375875 w 793385"/>
                      <a:gd name="connsiteY34" fmla="*/ 650826 h 651409"/>
                      <a:gd name="connsiteX35" fmla="*/ 375875 w 793385"/>
                      <a:gd name="connsiteY35" fmla="*/ 650826 h 651409"/>
                      <a:gd name="connsiteX36" fmla="*/ 32043 w 793385"/>
                      <a:gd name="connsiteY36" fmla="*/ 216123 h 651409"/>
                      <a:gd name="connsiteX37" fmla="*/ 7483 w 793385"/>
                      <a:gd name="connsiteY37" fmla="*/ 385583 h 651409"/>
                      <a:gd name="connsiteX38" fmla="*/ 110633 w 793385"/>
                      <a:gd name="connsiteY38" fmla="*/ 547676 h 651409"/>
                      <a:gd name="connsiteX39" fmla="*/ 375875 w 793385"/>
                      <a:gd name="connsiteY39" fmla="*/ 641002 h 651409"/>
                      <a:gd name="connsiteX40" fmla="*/ 378331 w 793385"/>
                      <a:gd name="connsiteY40" fmla="*/ 641002 h 651409"/>
                      <a:gd name="connsiteX41" fmla="*/ 540423 w 793385"/>
                      <a:gd name="connsiteY41" fmla="*/ 623810 h 651409"/>
                      <a:gd name="connsiteX42" fmla="*/ 719707 w 793385"/>
                      <a:gd name="connsiteY42" fmla="*/ 523116 h 651409"/>
                      <a:gd name="connsiteX43" fmla="*/ 776194 w 793385"/>
                      <a:gd name="connsiteY43" fmla="*/ 434702 h 651409"/>
                      <a:gd name="connsiteX44" fmla="*/ 783562 w 793385"/>
                      <a:gd name="connsiteY44" fmla="*/ 368392 h 651409"/>
                      <a:gd name="connsiteX45" fmla="*/ 783562 w 793385"/>
                      <a:gd name="connsiteY45" fmla="*/ 348744 h 651409"/>
                      <a:gd name="connsiteX46" fmla="*/ 786018 w 793385"/>
                      <a:gd name="connsiteY46" fmla="*/ 299625 h 651409"/>
                      <a:gd name="connsiteX47" fmla="*/ 788474 w 793385"/>
                      <a:gd name="connsiteY47" fmla="*/ 275066 h 651409"/>
                      <a:gd name="connsiteX48" fmla="*/ 788474 w 793385"/>
                      <a:gd name="connsiteY48" fmla="*/ 270154 h 651409"/>
                      <a:gd name="connsiteX49" fmla="*/ 788474 w 793385"/>
                      <a:gd name="connsiteY49" fmla="*/ 260330 h 651409"/>
                      <a:gd name="connsiteX50" fmla="*/ 665677 w 793385"/>
                      <a:gd name="connsiteY50" fmla="*/ 29471 h 651409"/>
                      <a:gd name="connsiteX51" fmla="*/ 636205 w 793385"/>
                      <a:gd name="connsiteY51" fmla="*/ 147357 h 651409"/>
                      <a:gd name="connsiteX52" fmla="*/ 636205 w 793385"/>
                      <a:gd name="connsiteY52" fmla="*/ 157181 h 651409"/>
                      <a:gd name="connsiteX53" fmla="*/ 631293 w 793385"/>
                      <a:gd name="connsiteY53" fmla="*/ 149813 h 651409"/>
                      <a:gd name="connsiteX54" fmla="*/ 606734 w 793385"/>
                      <a:gd name="connsiteY54" fmla="*/ 17192 h 651409"/>
                      <a:gd name="connsiteX55" fmla="*/ 476569 w 793385"/>
                      <a:gd name="connsiteY55" fmla="*/ 127709 h 651409"/>
                      <a:gd name="connsiteX56" fmla="*/ 464289 w 793385"/>
                      <a:gd name="connsiteY56" fmla="*/ 130165 h 651409"/>
                      <a:gd name="connsiteX57" fmla="*/ 474113 w 793385"/>
                      <a:gd name="connsiteY57" fmla="*/ 122797 h 651409"/>
                      <a:gd name="connsiteX58" fmla="*/ 562527 w 793385"/>
                      <a:gd name="connsiteY58" fmla="*/ 19648 h 651409"/>
                      <a:gd name="connsiteX59" fmla="*/ 533056 w 793385"/>
                      <a:gd name="connsiteY59" fmla="*/ 44207 h 651409"/>
                      <a:gd name="connsiteX60" fmla="*/ 353771 w 793385"/>
                      <a:gd name="connsiteY60" fmla="*/ 122797 h 651409"/>
                      <a:gd name="connsiteX61" fmla="*/ 334124 w 793385"/>
                      <a:gd name="connsiteY61" fmla="*/ 127709 h 651409"/>
                      <a:gd name="connsiteX62" fmla="*/ 351316 w 793385"/>
                      <a:gd name="connsiteY62" fmla="*/ 117885 h 651409"/>
                      <a:gd name="connsiteX63" fmla="*/ 427450 w 793385"/>
                      <a:gd name="connsiteY63" fmla="*/ 46663 h 651409"/>
                      <a:gd name="connsiteX64" fmla="*/ 370963 w 793385"/>
                      <a:gd name="connsiteY64" fmla="*/ 88414 h 651409"/>
                      <a:gd name="connsiteX65" fmla="*/ 122913 w 793385"/>
                      <a:gd name="connsiteY65" fmla="*/ 157181 h 651409"/>
                      <a:gd name="connsiteX66" fmla="*/ 113089 w 793385"/>
                      <a:gd name="connsiteY66" fmla="*/ 157181 h 651409"/>
                      <a:gd name="connsiteX67" fmla="*/ 203959 w 793385"/>
                      <a:gd name="connsiteY67" fmla="*/ 81046 h 651409"/>
                      <a:gd name="connsiteX68" fmla="*/ 32043 w 793385"/>
                      <a:gd name="connsiteY68" fmla="*/ 216123 h 6514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</a:cxnLst>
                    <a:rect l="l" t="t" r="r" b="b"/>
                    <a:pathLst>
                      <a:path w="793385" h="651409">
                        <a:moveTo>
                          <a:pt x="375875" y="650826"/>
                        </a:moveTo>
                        <a:cubicBezTo>
                          <a:pt x="287461" y="643458"/>
                          <a:pt x="167120" y="601707"/>
                          <a:pt x="105721" y="555044"/>
                        </a:cubicBezTo>
                        <a:cubicBezTo>
                          <a:pt x="34499" y="501013"/>
                          <a:pt x="-2341" y="444526"/>
                          <a:pt x="115" y="388039"/>
                        </a:cubicBezTo>
                        <a:cubicBezTo>
                          <a:pt x="2571" y="324185"/>
                          <a:pt x="24675" y="216123"/>
                          <a:pt x="27131" y="216123"/>
                        </a:cubicBezTo>
                        <a:lnTo>
                          <a:pt x="27131" y="216123"/>
                        </a:lnTo>
                        <a:cubicBezTo>
                          <a:pt x="90985" y="110518"/>
                          <a:pt x="216239" y="78590"/>
                          <a:pt x="218694" y="78590"/>
                        </a:cubicBezTo>
                        <a:lnTo>
                          <a:pt x="230974" y="76134"/>
                        </a:lnTo>
                        <a:lnTo>
                          <a:pt x="132736" y="157181"/>
                        </a:lnTo>
                        <a:cubicBezTo>
                          <a:pt x="250622" y="147357"/>
                          <a:pt x="326756" y="115429"/>
                          <a:pt x="370963" y="90870"/>
                        </a:cubicBezTo>
                        <a:cubicBezTo>
                          <a:pt x="417626" y="63855"/>
                          <a:pt x="437274" y="36839"/>
                          <a:pt x="437274" y="36839"/>
                        </a:cubicBezTo>
                        <a:lnTo>
                          <a:pt x="447097" y="22104"/>
                        </a:lnTo>
                        <a:lnTo>
                          <a:pt x="442186" y="39295"/>
                        </a:lnTo>
                        <a:cubicBezTo>
                          <a:pt x="432362" y="73678"/>
                          <a:pt x="390611" y="105606"/>
                          <a:pt x="368507" y="120341"/>
                        </a:cubicBezTo>
                        <a:cubicBezTo>
                          <a:pt x="447097" y="100694"/>
                          <a:pt x="498672" y="68766"/>
                          <a:pt x="528144" y="46663"/>
                        </a:cubicBezTo>
                        <a:cubicBezTo>
                          <a:pt x="562527" y="19648"/>
                          <a:pt x="574807" y="0"/>
                          <a:pt x="574807" y="0"/>
                        </a:cubicBezTo>
                        <a:lnTo>
                          <a:pt x="579719" y="2456"/>
                        </a:lnTo>
                        <a:cubicBezTo>
                          <a:pt x="560071" y="49119"/>
                          <a:pt x="506040" y="103150"/>
                          <a:pt x="483937" y="125253"/>
                        </a:cubicBezTo>
                        <a:cubicBezTo>
                          <a:pt x="564983" y="95782"/>
                          <a:pt x="609190" y="4912"/>
                          <a:pt x="609190" y="2456"/>
                        </a:cubicBezTo>
                        <a:lnTo>
                          <a:pt x="614102" y="4912"/>
                        </a:lnTo>
                        <a:cubicBezTo>
                          <a:pt x="596910" y="71222"/>
                          <a:pt x="619014" y="122797"/>
                          <a:pt x="628837" y="142445"/>
                        </a:cubicBezTo>
                        <a:cubicBezTo>
                          <a:pt x="631293" y="90870"/>
                          <a:pt x="663221" y="24559"/>
                          <a:pt x="665677" y="19648"/>
                        </a:cubicBezTo>
                        <a:lnTo>
                          <a:pt x="673044" y="4912"/>
                        </a:lnTo>
                        <a:lnTo>
                          <a:pt x="670589" y="22104"/>
                        </a:lnTo>
                        <a:cubicBezTo>
                          <a:pt x="663221" y="105606"/>
                          <a:pt x="790930" y="262786"/>
                          <a:pt x="793386" y="262786"/>
                        </a:cubicBezTo>
                        <a:lnTo>
                          <a:pt x="793386" y="262786"/>
                        </a:lnTo>
                        <a:lnTo>
                          <a:pt x="793386" y="262786"/>
                        </a:lnTo>
                        <a:cubicBezTo>
                          <a:pt x="793386" y="265242"/>
                          <a:pt x="793386" y="270154"/>
                          <a:pt x="793386" y="272610"/>
                        </a:cubicBezTo>
                        <a:lnTo>
                          <a:pt x="793386" y="277522"/>
                        </a:lnTo>
                        <a:cubicBezTo>
                          <a:pt x="793386" y="284890"/>
                          <a:pt x="793386" y="294713"/>
                          <a:pt x="790930" y="302081"/>
                        </a:cubicBezTo>
                        <a:cubicBezTo>
                          <a:pt x="790930" y="319273"/>
                          <a:pt x="788474" y="334009"/>
                          <a:pt x="788474" y="351200"/>
                        </a:cubicBezTo>
                        <a:cubicBezTo>
                          <a:pt x="788474" y="358568"/>
                          <a:pt x="788474" y="363480"/>
                          <a:pt x="786018" y="370848"/>
                        </a:cubicBezTo>
                        <a:cubicBezTo>
                          <a:pt x="786018" y="392951"/>
                          <a:pt x="783562" y="417511"/>
                          <a:pt x="778650" y="437158"/>
                        </a:cubicBezTo>
                        <a:cubicBezTo>
                          <a:pt x="768826" y="471542"/>
                          <a:pt x="746723" y="501013"/>
                          <a:pt x="722163" y="528028"/>
                        </a:cubicBezTo>
                        <a:cubicBezTo>
                          <a:pt x="680412" y="577147"/>
                          <a:pt x="621470" y="609075"/>
                          <a:pt x="537967" y="628722"/>
                        </a:cubicBezTo>
                        <a:cubicBezTo>
                          <a:pt x="481481" y="648370"/>
                          <a:pt x="427450" y="653282"/>
                          <a:pt x="375875" y="650826"/>
                        </a:cubicBezTo>
                        <a:lnTo>
                          <a:pt x="375875" y="650826"/>
                        </a:lnTo>
                        <a:close/>
                        <a:moveTo>
                          <a:pt x="32043" y="216123"/>
                        </a:moveTo>
                        <a:cubicBezTo>
                          <a:pt x="29587" y="223491"/>
                          <a:pt x="9939" y="324185"/>
                          <a:pt x="7483" y="385583"/>
                        </a:cubicBezTo>
                        <a:cubicBezTo>
                          <a:pt x="5027" y="442070"/>
                          <a:pt x="39410" y="496101"/>
                          <a:pt x="110633" y="547676"/>
                        </a:cubicBezTo>
                        <a:cubicBezTo>
                          <a:pt x="169576" y="591883"/>
                          <a:pt x="292373" y="633634"/>
                          <a:pt x="375875" y="641002"/>
                        </a:cubicBezTo>
                        <a:lnTo>
                          <a:pt x="378331" y="641002"/>
                        </a:lnTo>
                        <a:cubicBezTo>
                          <a:pt x="424994" y="643458"/>
                          <a:pt x="479025" y="638546"/>
                          <a:pt x="540423" y="623810"/>
                        </a:cubicBezTo>
                        <a:cubicBezTo>
                          <a:pt x="621470" y="601707"/>
                          <a:pt x="680412" y="572235"/>
                          <a:pt x="719707" y="523116"/>
                        </a:cubicBezTo>
                        <a:cubicBezTo>
                          <a:pt x="744267" y="496101"/>
                          <a:pt x="766370" y="466630"/>
                          <a:pt x="776194" y="434702"/>
                        </a:cubicBezTo>
                        <a:cubicBezTo>
                          <a:pt x="781106" y="412599"/>
                          <a:pt x="783562" y="390495"/>
                          <a:pt x="783562" y="368392"/>
                        </a:cubicBezTo>
                        <a:cubicBezTo>
                          <a:pt x="783562" y="361024"/>
                          <a:pt x="783562" y="353656"/>
                          <a:pt x="783562" y="348744"/>
                        </a:cubicBezTo>
                        <a:cubicBezTo>
                          <a:pt x="783562" y="331553"/>
                          <a:pt x="786018" y="316817"/>
                          <a:pt x="786018" y="299625"/>
                        </a:cubicBezTo>
                        <a:cubicBezTo>
                          <a:pt x="786018" y="292258"/>
                          <a:pt x="786018" y="282434"/>
                          <a:pt x="788474" y="275066"/>
                        </a:cubicBezTo>
                        <a:lnTo>
                          <a:pt x="788474" y="270154"/>
                        </a:lnTo>
                        <a:cubicBezTo>
                          <a:pt x="788474" y="267698"/>
                          <a:pt x="788474" y="262786"/>
                          <a:pt x="788474" y="260330"/>
                        </a:cubicBezTo>
                        <a:cubicBezTo>
                          <a:pt x="778650" y="248051"/>
                          <a:pt x="673044" y="112974"/>
                          <a:pt x="665677" y="29471"/>
                        </a:cubicBezTo>
                        <a:cubicBezTo>
                          <a:pt x="655853" y="54031"/>
                          <a:pt x="633749" y="108062"/>
                          <a:pt x="636205" y="147357"/>
                        </a:cubicBezTo>
                        <a:lnTo>
                          <a:pt x="636205" y="157181"/>
                        </a:lnTo>
                        <a:lnTo>
                          <a:pt x="631293" y="149813"/>
                        </a:lnTo>
                        <a:cubicBezTo>
                          <a:pt x="631293" y="149813"/>
                          <a:pt x="594454" y="95782"/>
                          <a:pt x="606734" y="17192"/>
                        </a:cubicBezTo>
                        <a:cubicBezTo>
                          <a:pt x="587086" y="49119"/>
                          <a:pt x="545335" y="108062"/>
                          <a:pt x="476569" y="127709"/>
                        </a:cubicBezTo>
                        <a:lnTo>
                          <a:pt x="464289" y="130165"/>
                        </a:lnTo>
                        <a:lnTo>
                          <a:pt x="474113" y="122797"/>
                        </a:lnTo>
                        <a:cubicBezTo>
                          <a:pt x="474113" y="122797"/>
                          <a:pt x="530600" y="71222"/>
                          <a:pt x="562527" y="19648"/>
                        </a:cubicBezTo>
                        <a:cubicBezTo>
                          <a:pt x="555159" y="27015"/>
                          <a:pt x="545335" y="34383"/>
                          <a:pt x="533056" y="44207"/>
                        </a:cubicBezTo>
                        <a:cubicBezTo>
                          <a:pt x="501128" y="68766"/>
                          <a:pt x="444642" y="103150"/>
                          <a:pt x="353771" y="122797"/>
                        </a:cubicBezTo>
                        <a:lnTo>
                          <a:pt x="334124" y="127709"/>
                        </a:lnTo>
                        <a:lnTo>
                          <a:pt x="351316" y="117885"/>
                        </a:lnTo>
                        <a:cubicBezTo>
                          <a:pt x="351316" y="117885"/>
                          <a:pt x="405346" y="85958"/>
                          <a:pt x="427450" y="46663"/>
                        </a:cubicBezTo>
                        <a:cubicBezTo>
                          <a:pt x="417626" y="56487"/>
                          <a:pt x="397978" y="71222"/>
                          <a:pt x="370963" y="88414"/>
                        </a:cubicBezTo>
                        <a:cubicBezTo>
                          <a:pt x="326756" y="115429"/>
                          <a:pt x="245710" y="147357"/>
                          <a:pt x="122913" y="157181"/>
                        </a:cubicBezTo>
                        <a:lnTo>
                          <a:pt x="113089" y="157181"/>
                        </a:lnTo>
                        <a:lnTo>
                          <a:pt x="203959" y="81046"/>
                        </a:lnTo>
                        <a:cubicBezTo>
                          <a:pt x="172031" y="98238"/>
                          <a:pt x="83617" y="135077"/>
                          <a:pt x="32043" y="216123"/>
                        </a:cubicBezTo>
                        <a:close/>
                      </a:path>
                    </a:pathLst>
                  </a:custGeom>
                  <a:solidFill>
                    <a:srgbClr val="D8906E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961" name="Freeform: Shape 3960">
                  <a:extLst>
                    <a:ext uri="{FF2B5EF4-FFF2-40B4-BE49-F238E27FC236}">
                      <a16:creationId xmlns:a16="http://schemas.microsoft.com/office/drawing/2014/main" id="{8233EF38-B161-4FA1-9263-BF92C49A0FB2}"/>
                    </a:ext>
                  </a:extLst>
                </p:cNvPr>
                <p:cNvSpPr/>
                <p:nvPr/>
              </p:nvSpPr>
              <p:spPr>
                <a:xfrm>
                  <a:off x="5590749" y="4484064"/>
                  <a:ext cx="187708" cy="200487"/>
                </a:xfrm>
                <a:custGeom>
                  <a:avLst/>
                  <a:gdLst>
                    <a:gd name="connsiteX0" fmla="*/ 165605 w 187708"/>
                    <a:gd name="connsiteY0" fmla="*/ 178384 h 200487"/>
                    <a:gd name="connsiteX1" fmla="*/ 187708 w 187708"/>
                    <a:gd name="connsiteY1" fmla="*/ 200488 h 200487"/>
                    <a:gd name="connsiteX2" fmla="*/ 153325 w 187708"/>
                    <a:gd name="connsiteY2" fmla="*/ 161192 h 200487"/>
                    <a:gd name="connsiteX3" fmla="*/ 128766 w 187708"/>
                    <a:gd name="connsiteY3" fmla="*/ 141545 h 200487"/>
                    <a:gd name="connsiteX4" fmla="*/ 131221 w 187708"/>
                    <a:gd name="connsiteY4" fmla="*/ 109618 h 200487"/>
                    <a:gd name="connsiteX5" fmla="*/ 126310 w 187708"/>
                    <a:gd name="connsiteY5" fmla="*/ 60499 h 200487"/>
                    <a:gd name="connsiteX6" fmla="*/ 84559 w 187708"/>
                    <a:gd name="connsiteY6" fmla="*/ 11380 h 200487"/>
                    <a:gd name="connsiteX7" fmla="*/ 15792 w 187708"/>
                    <a:gd name="connsiteY7" fmla="*/ 8924 h 200487"/>
                    <a:gd name="connsiteX8" fmla="*/ 18248 w 187708"/>
                    <a:gd name="connsiteY8" fmla="*/ 144001 h 200487"/>
                    <a:gd name="connsiteX9" fmla="*/ 165605 w 187708"/>
                    <a:gd name="connsiteY9" fmla="*/ 178384 h 2004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7708" h="200487">
                      <a:moveTo>
                        <a:pt x="165605" y="178384"/>
                      </a:moveTo>
                      <a:cubicBezTo>
                        <a:pt x="175428" y="185752"/>
                        <a:pt x="182796" y="193120"/>
                        <a:pt x="187708" y="200488"/>
                      </a:cubicBezTo>
                      <a:cubicBezTo>
                        <a:pt x="182796" y="180840"/>
                        <a:pt x="172973" y="168560"/>
                        <a:pt x="153325" y="161192"/>
                      </a:cubicBezTo>
                      <a:cubicBezTo>
                        <a:pt x="143501" y="156281"/>
                        <a:pt x="133677" y="151369"/>
                        <a:pt x="128766" y="141545"/>
                      </a:cubicBezTo>
                      <a:cubicBezTo>
                        <a:pt x="123854" y="131721"/>
                        <a:pt x="128766" y="119441"/>
                        <a:pt x="131221" y="109618"/>
                      </a:cubicBezTo>
                      <a:cubicBezTo>
                        <a:pt x="133677" y="92426"/>
                        <a:pt x="131221" y="75234"/>
                        <a:pt x="126310" y="60499"/>
                      </a:cubicBezTo>
                      <a:cubicBezTo>
                        <a:pt x="118942" y="38395"/>
                        <a:pt x="104206" y="18748"/>
                        <a:pt x="84559" y="11380"/>
                      </a:cubicBezTo>
                      <a:cubicBezTo>
                        <a:pt x="57543" y="-3356"/>
                        <a:pt x="30528" y="-3356"/>
                        <a:pt x="15792" y="8924"/>
                      </a:cubicBezTo>
                      <a:cubicBezTo>
                        <a:pt x="-11223" y="35939"/>
                        <a:pt x="1056" y="109618"/>
                        <a:pt x="18248" y="144001"/>
                      </a:cubicBezTo>
                      <a:cubicBezTo>
                        <a:pt x="45263" y="207855"/>
                        <a:pt x="116486" y="146457"/>
                        <a:pt x="165605" y="178384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62" name="Freeform: Shape 3961">
                  <a:extLst>
                    <a:ext uri="{FF2B5EF4-FFF2-40B4-BE49-F238E27FC236}">
                      <a16:creationId xmlns:a16="http://schemas.microsoft.com/office/drawing/2014/main" id="{8403F688-6843-4E04-8C18-F8515E950AA3}"/>
                    </a:ext>
                  </a:extLst>
                </p:cNvPr>
                <p:cNvSpPr/>
                <p:nvPr/>
              </p:nvSpPr>
              <p:spPr>
                <a:xfrm>
                  <a:off x="5157102" y="4442833"/>
                  <a:ext cx="187902" cy="185244"/>
                </a:xfrm>
                <a:custGeom>
                  <a:avLst/>
                  <a:gdLst>
                    <a:gd name="connsiteX0" fmla="*/ 154725 w 187902"/>
                    <a:gd name="connsiteY0" fmla="*/ 40332 h 185244"/>
                    <a:gd name="connsiteX1" fmla="*/ 186652 w 187902"/>
                    <a:gd name="connsiteY1" fmla="*/ 23140 h 185244"/>
                    <a:gd name="connsiteX2" fmla="*/ 105606 w 187902"/>
                    <a:gd name="connsiteY2" fmla="*/ 8404 h 185244"/>
                    <a:gd name="connsiteX3" fmla="*/ 58943 w 187902"/>
                    <a:gd name="connsiteY3" fmla="*/ 57523 h 185244"/>
                    <a:gd name="connsiteX4" fmla="*/ 49119 w 187902"/>
                    <a:gd name="connsiteY4" fmla="*/ 143481 h 185244"/>
                    <a:gd name="connsiteX5" fmla="*/ 46663 w 187902"/>
                    <a:gd name="connsiteY5" fmla="*/ 145937 h 185244"/>
                    <a:gd name="connsiteX6" fmla="*/ 0 w 187902"/>
                    <a:gd name="connsiteY6" fmla="*/ 165585 h 185244"/>
                    <a:gd name="connsiteX7" fmla="*/ 36839 w 187902"/>
                    <a:gd name="connsiteY7" fmla="*/ 160673 h 185244"/>
                    <a:gd name="connsiteX8" fmla="*/ 105606 w 187902"/>
                    <a:gd name="connsiteY8" fmla="*/ 180321 h 185244"/>
                    <a:gd name="connsiteX9" fmla="*/ 174372 w 187902"/>
                    <a:gd name="connsiteY9" fmla="*/ 163129 h 185244"/>
                    <a:gd name="connsiteX10" fmla="*/ 176828 w 187902"/>
                    <a:gd name="connsiteY10" fmla="*/ 84539 h 185244"/>
                    <a:gd name="connsiteX11" fmla="*/ 154725 w 187902"/>
                    <a:gd name="connsiteY11" fmla="*/ 40332 h 185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87902" h="185244">
                      <a:moveTo>
                        <a:pt x="154725" y="40332"/>
                      </a:moveTo>
                      <a:cubicBezTo>
                        <a:pt x="144901" y="32964"/>
                        <a:pt x="196476" y="30508"/>
                        <a:pt x="186652" y="23140"/>
                      </a:cubicBezTo>
                      <a:cubicBezTo>
                        <a:pt x="181740" y="20684"/>
                        <a:pt x="159636" y="-16155"/>
                        <a:pt x="105606" y="8404"/>
                      </a:cubicBezTo>
                      <a:cubicBezTo>
                        <a:pt x="85958" y="18228"/>
                        <a:pt x="68766" y="37876"/>
                        <a:pt x="58943" y="57523"/>
                      </a:cubicBezTo>
                      <a:cubicBezTo>
                        <a:pt x="46663" y="84539"/>
                        <a:pt x="49119" y="114010"/>
                        <a:pt x="49119" y="143481"/>
                      </a:cubicBezTo>
                      <a:cubicBezTo>
                        <a:pt x="49119" y="145937"/>
                        <a:pt x="46663" y="145937"/>
                        <a:pt x="46663" y="145937"/>
                      </a:cubicBezTo>
                      <a:cubicBezTo>
                        <a:pt x="27015" y="145937"/>
                        <a:pt x="9824" y="153305"/>
                        <a:pt x="0" y="165585"/>
                      </a:cubicBezTo>
                      <a:cubicBezTo>
                        <a:pt x="12280" y="158217"/>
                        <a:pt x="24559" y="158217"/>
                        <a:pt x="36839" y="160673"/>
                      </a:cubicBezTo>
                      <a:cubicBezTo>
                        <a:pt x="61399" y="163129"/>
                        <a:pt x="83502" y="172953"/>
                        <a:pt x="105606" y="180321"/>
                      </a:cubicBezTo>
                      <a:cubicBezTo>
                        <a:pt x="130165" y="187688"/>
                        <a:pt x="162092" y="190144"/>
                        <a:pt x="174372" y="163129"/>
                      </a:cubicBezTo>
                      <a:cubicBezTo>
                        <a:pt x="186652" y="138570"/>
                        <a:pt x="181740" y="109098"/>
                        <a:pt x="176828" y="84539"/>
                      </a:cubicBezTo>
                      <a:cubicBezTo>
                        <a:pt x="174372" y="67347"/>
                        <a:pt x="167004" y="50155"/>
                        <a:pt x="154725" y="40332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63" name="Freeform: Shape 3962">
                  <a:extLst>
                    <a:ext uri="{FF2B5EF4-FFF2-40B4-BE49-F238E27FC236}">
                      <a16:creationId xmlns:a16="http://schemas.microsoft.com/office/drawing/2014/main" id="{CB1C788F-6CB3-4F23-A2B8-F48BE4A33F85}"/>
                    </a:ext>
                  </a:extLst>
                </p:cNvPr>
                <p:cNvSpPr/>
                <p:nvPr/>
              </p:nvSpPr>
              <p:spPr>
                <a:xfrm>
                  <a:off x="5105528" y="4200731"/>
                  <a:ext cx="790814" cy="586970"/>
                </a:xfrm>
                <a:custGeom>
                  <a:avLst/>
                  <a:gdLst>
                    <a:gd name="connsiteX0" fmla="*/ 785903 w 790814"/>
                    <a:gd name="connsiteY0" fmla="*/ 353656 h 586970"/>
                    <a:gd name="connsiteX1" fmla="*/ 790815 w 790814"/>
                    <a:gd name="connsiteY1" fmla="*/ 279978 h 586970"/>
                    <a:gd name="connsiteX2" fmla="*/ 790815 w 790814"/>
                    <a:gd name="connsiteY2" fmla="*/ 265242 h 586970"/>
                    <a:gd name="connsiteX3" fmla="*/ 668017 w 790814"/>
                    <a:gd name="connsiteY3" fmla="*/ 22104 h 586970"/>
                    <a:gd name="connsiteX4" fmla="*/ 631178 w 790814"/>
                    <a:gd name="connsiteY4" fmla="*/ 152269 h 586970"/>
                    <a:gd name="connsiteX5" fmla="*/ 611531 w 790814"/>
                    <a:gd name="connsiteY5" fmla="*/ 2456 h 586970"/>
                    <a:gd name="connsiteX6" fmla="*/ 471542 w 790814"/>
                    <a:gd name="connsiteY6" fmla="*/ 130165 h 586970"/>
                    <a:gd name="connsiteX7" fmla="*/ 574691 w 790814"/>
                    <a:gd name="connsiteY7" fmla="*/ 0 h 586970"/>
                    <a:gd name="connsiteX8" fmla="*/ 348744 w 790814"/>
                    <a:gd name="connsiteY8" fmla="*/ 125253 h 586970"/>
                    <a:gd name="connsiteX9" fmla="*/ 434702 w 790814"/>
                    <a:gd name="connsiteY9" fmla="*/ 34383 h 586970"/>
                    <a:gd name="connsiteX10" fmla="*/ 117885 w 790814"/>
                    <a:gd name="connsiteY10" fmla="*/ 159636 h 586970"/>
                    <a:gd name="connsiteX11" fmla="*/ 213667 w 790814"/>
                    <a:gd name="connsiteY11" fmla="*/ 81046 h 586970"/>
                    <a:gd name="connsiteX12" fmla="*/ 24559 w 790814"/>
                    <a:gd name="connsiteY12" fmla="*/ 218579 h 586970"/>
                    <a:gd name="connsiteX13" fmla="*/ 0 w 790814"/>
                    <a:gd name="connsiteY13" fmla="*/ 390495 h 586970"/>
                    <a:gd name="connsiteX14" fmla="*/ 14736 w 790814"/>
                    <a:gd name="connsiteY14" fmla="*/ 456806 h 586970"/>
                    <a:gd name="connsiteX15" fmla="*/ 14736 w 790814"/>
                    <a:gd name="connsiteY15" fmla="*/ 424879 h 586970"/>
                    <a:gd name="connsiteX16" fmla="*/ 31927 w 790814"/>
                    <a:gd name="connsiteY16" fmla="*/ 390495 h 586970"/>
                    <a:gd name="connsiteX17" fmla="*/ 44207 w 790814"/>
                    <a:gd name="connsiteY17" fmla="*/ 336465 h 586970"/>
                    <a:gd name="connsiteX18" fmla="*/ 49119 w 790814"/>
                    <a:gd name="connsiteY18" fmla="*/ 272610 h 586970"/>
                    <a:gd name="connsiteX19" fmla="*/ 110518 w 790814"/>
                    <a:gd name="connsiteY19" fmla="*/ 171916 h 586970"/>
                    <a:gd name="connsiteX20" fmla="*/ 149813 w 790814"/>
                    <a:gd name="connsiteY20" fmla="*/ 174372 h 586970"/>
                    <a:gd name="connsiteX21" fmla="*/ 203844 w 790814"/>
                    <a:gd name="connsiteY21" fmla="*/ 164548 h 586970"/>
                    <a:gd name="connsiteX22" fmla="*/ 272610 w 790814"/>
                    <a:gd name="connsiteY22" fmla="*/ 142445 h 586970"/>
                    <a:gd name="connsiteX23" fmla="*/ 275066 w 790814"/>
                    <a:gd name="connsiteY23" fmla="*/ 142445 h 586970"/>
                    <a:gd name="connsiteX24" fmla="*/ 331553 w 790814"/>
                    <a:gd name="connsiteY24" fmla="*/ 142445 h 586970"/>
                    <a:gd name="connsiteX25" fmla="*/ 400319 w 790814"/>
                    <a:gd name="connsiteY25" fmla="*/ 139989 h 586970"/>
                    <a:gd name="connsiteX26" fmla="*/ 400319 w 790814"/>
                    <a:gd name="connsiteY26" fmla="*/ 144901 h 586970"/>
                    <a:gd name="connsiteX27" fmla="*/ 388039 w 790814"/>
                    <a:gd name="connsiteY27" fmla="*/ 152269 h 586970"/>
                    <a:gd name="connsiteX28" fmla="*/ 505925 w 790814"/>
                    <a:gd name="connsiteY28" fmla="*/ 147357 h 586970"/>
                    <a:gd name="connsiteX29" fmla="*/ 562412 w 790814"/>
                    <a:gd name="connsiteY29" fmla="*/ 115429 h 586970"/>
                    <a:gd name="connsiteX30" fmla="*/ 584515 w 790814"/>
                    <a:gd name="connsiteY30" fmla="*/ 110518 h 586970"/>
                    <a:gd name="connsiteX31" fmla="*/ 616442 w 790814"/>
                    <a:gd name="connsiteY31" fmla="*/ 169460 h 586970"/>
                    <a:gd name="connsiteX32" fmla="*/ 633634 w 790814"/>
                    <a:gd name="connsiteY32" fmla="*/ 179284 h 586970"/>
                    <a:gd name="connsiteX33" fmla="*/ 648370 w 790814"/>
                    <a:gd name="connsiteY33" fmla="*/ 162092 h 586970"/>
                    <a:gd name="connsiteX34" fmla="*/ 660649 w 790814"/>
                    <a:gd name="connsiteY34" fmla="*/ 137533 h 586970"/>
                    <a:gd name="connsiteX35" fmla="*/ 665561 w 790814"/>
                    <a:gd name="connsiteY35" fmla="*/ 137533 h 586970"/>
                    <a:gd name="connsiteX36" fmla="*/ 675385 w 790814"/>
                    <a:gd name="connsiteY36" fmla="*/ 184196 h 586970"/>
                    <a:gd name="connsiteX37" fmla="*/ 692577 w 790814"/>
                    <a:gd name="connsiteY37" fmla="*/ 248051 h 586970"/>
                    <a:gd name="connsiteX38" fmla="*/ 751519 w 790814"/>
                    <a:gd name="connsiteY38" fmla="*/ 336465 h 586970"/>
                    <a:gd name="connsiteX39" fmla="*/ 731872 w 790814"/>
                    <a:gd name="connsiteY39" fmla="*/ 449438 h 586970"/>
                    <a:gd name="connsiteX40" fmla="*/ 697489 w 790814"/>
                    <a:gd name="connsiteY40" fmla="*/ 508381 h 586970"/>
                    <a:gd name="connsiteX41" fmla="*/ 692577 w 790814"/>
                    <a:gd name="connsiteY41" fmla="*/ 523116 h 586970"/>
                    <a:gd name="connsiteX42" fmla="*/ 645914 w 790814"/>
                    <a:gd name="connsiteY42" fmla="*/ 586971 h 586970"/>
                    <a:gd name="connsiteX43" fmla="*/ 717136 w 790814"/>
                    <a:gd name="connsiteY43" fmla="*/ 528028 h 586970"/>
                    <a:gd name="connsiteX44" fmla="*/ 773623 w 790814"/>
                    <a:gd name="connsiteY44" fmla="*/ 437158 h 586970"/>
                    <a:gd name="connsiteX45" fmla="*/ 785903 w 790814"/>
                    <a:gd name="connsiteY45" fmla="*/ 353656 h 586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</a:cxnLst>
                  <a:rect l="l" t="t" r="r" b="b"/>
                  <a:pathLst>
                    <a:path w="790814" h="586970">
                      <a:moveTo>
                        <a:pt x="785903" y="353656"/>
                      </a:moveTo>
                      <a:cubicBezTo>
                        <a:pt x="788359" y="329097"/>
                        <a:pt x="788359" y="304537"/>
                        <a:pt x="790815" y="279978"/>
                      </a:cubicBezTo>
                      <a:cubicBezTo>
                        <a:pt x="790815" y="275066"/>
                        <a:pt x="790815" y="270154"/>
                        <a:pt x="790815" y="265242"/>
                      </a:cubicBezTo>
                      <a:cubicBezTo>
                        <a:pt x="790815" y="265242"/>
                        <a:pt x="660649" y="105606"/>
                        <a:pt x="668017" y="22104"/>
                      </a:cubicBezTo>
                      <a:cubicBezTo>
                        <a:pt x="668017" y="22104"/>
                        <a:pt x="631178" y="100694"/>
                        <a:pt x="631178" y="152269"/>
                      </a:cubicBezTo>
                      <a:cubicBezTo>
                        <a:pt x="631178" y="152269"/>
                        <a:pt x="586971" y="90870"/>
                        <a:pt x="611531" y="2456"/>
                      </a:cubicBezTo>
                      <a:cubicBezTo>
                        <a:pt x="611531" y="2456"/>
                        <a:pt x="564868" y="105606"/>
                        <a:pt x="471542" y="130165"/>
                      </a:cubicBezTo>
                      <a:cubicBezTo>
                        <a:pt x="471542" y="130165"/>
                        <a:pt x="550132" y="58943"/>
                        <a:pt x="574691" y="0"/>
                      </a:cubicBezTo>
                      <a:cubicBezTo>
                        <a:pt x="574691" y="0"/>
                        <a:pt x="520661" y="85958"/>
                        <a:pt x="348744" y="125253"/>
                      </a:cubicBezTo>
                      <a:cubicBezTo>
                        <a:pt x="348744" y="125253"/>
                        <a:pt x="419967" y="83502"/>
                        <a:pt x="434702" y="34383"/>
                      </a:cubicBezTo>
                      <a:cubicBezTo>
                        <a:pt x="434702" y="34383"/>
                        <a:pt x="358568" y="139989"/>
                        <a:pt x="117885" y="159636"/>
                      </a:cubicBezTo>
                      <a:lnTo>
                        <a:pt x="213667" y="81046"/>
                      </a:lnTo>
                      <a:cubicBezTo>
                        <a:pt x="213667" y="81046"/>
                        <a:pt x="88414" y="112974"/>
                        <a:pt x="24559" y="218579"/>
                      </a:cubicBezTo>
                      <a:cubicBezTo>
                        <a:pt x="24559" y="218579"/>
                        <a:pt x="2456" y="326641"/>
                        <a:pt x="0" y="390495"/>
                      </a:cubicBezTo>
                      <a:cubicBezTo>
                        <a:pt x="0" y="412599"/>
                        <a:pt x="4912" y="434702"/>
                        <a:pt x="14736" y="456806"/>
                      </a:cubicBezTo>
                      <a:cubicBezTo>
                        <a:pt x="12280" y="446982"/>
                        <a:pt x="12280" y="434702"/>
                        <a:pt x="14736" y="424879"/>
                      </a:cubicBezTo>
                      <a:cubicBezTo>
                        <a:pt x="17192" y="412599"/>
                        <a:pt x="24559" y="400319"/>
                        <a:pt x="31927" y="390495"/>
                      </a:cubicBezTo>
                      <a:cubicBezTo>
                        <a:pt x="44207" y="373304"/>
                        <a:pt x="44207" y="356112"/>
                        <a:pt x="44207" y="336465"/>
                      </a:cubicBezTo>
                      <a:cubicBezTo>
                        <a:pt x="41751" y="314361"/>
                        <a:pt x="44207" y="294713"/>
                        <a:pt x="49119" y="272610"/>
                      </a:cubicBezTo>
                      <a:cubicBezTo>
                        <a:pt x="56487" y="240683"/>
                        <a:pt x="71222" y="176828"/>
                        <a:pt x="110518" y="171916"/>
                      </a:cubicBezTo>
                      <a:cubicBezTo>
                        <a:pt x="122797" y="169460"/>
                        <a:pt x="137533" y="174372"/>
                        <a:pt x="149813" y="174372"/>
                      </a:cubicBezTo>
                      <a:cubicBezTo>
                        <a:pt x="167004" y="174372"/>
                        <a:pt x="189108" y="171916"/>
                        <a:pt x="203844" y="164548"/>
                      </a:cubicBezTo>
                      <a:cubicBezTo>
                        <a:pt x="228403" y="152269"/>
                        <a:pt x="245595" y="135077"/>
                        <a:pt x="272610" y="142445"/>
                      </a:cubicBezTo>
                      <a:cubicBezTo>
                        <a:pt x="272610" y="142445"/>
                        <a:pt x="272610" y="142445"/>
                        <a:pt x="275066" y="142445"/>
                      </a:cubicBezTo>
                      <a:cubicBezTo>
                        <a:pt x="294714" y="142445"/>
                        <a:pt x="311905" y="142445"/>
                        <a:pt x="331553" y="142445"/>
                      </a:cubicBezTo>
                      <a:cubicBezTo>
                        <a:pt x="353656" y="139989"/>
                        <a:pt x="378216" y="137533"/>
                        <a:pt x="400319" y="139989"/>
                      </a:cubicBezTo>
                      <a:cubicBezTo>
                        <a:pt x="402775" y="139989"/>
                        <a:pt x="402775" y="144901"/>
                        <a:pt x="400319" y="144901"/>
                      </a:cubicBezTo>
                      <a:cubicBezTo>
                        <a:pt x="395407" y="147357"/>
                        <a:pt x="390495" y="149813"/>
                        <a:pt x="388039" y="152269"/>
                      </a:cubicBezTo>
                      <a:cubicBezTo>
                        <a:pt x="424879" y="167004"/>
                        <a:pt x="469086" y="162092"/>
                        <a:pt x="505925" y="147357"/>
                      </a:cubicBezTo>
                      <a:cubicBezTo>
                        <a:pt x="525572" y="139989"/>
                        <a:pt x="545220" y="127709"/>
                        <a:pt x="562412" y="115429"/>
                      </a:cubicBezTo>
                      <a:cubicBezTo>
                        <a:pt x="569780" y="110518"/>
                        <a:pt x="574691" y="103150"/>
                        <a:pt x="584515" y="110518"/>
                      </a:cubicBezTo>
                      <a:cubicBezTo>
                        <a:pt x="601707" y="125253"/>
                        <a:pt x="604163" y="152269"/>
                        <a:pt x="616442" y="169460"/>
                      </a:cubicBezTo>
                      <a:cubicBezTo>
                        <a:pt x="621354" y="174372"/>
                        <a:pt x="626266" y="181740"/>
                        <a:pt x="633634" y="179284"/>
                      </a:cubicBezTo>
                      <a:cubicBezTo>
                        <a:pt x="643458" y="179284"/>
                        <a:pt x="645914" y="169460"/>
                        <a:pt x="648370" y="162092"/>
                      </a:cubicBezTo>
                      <a:cubicBezTo>
                        <a:pt x="650826" y="152269"/>
                        <a:pt x="653282" y="142445"/>
                        <a:pt x="660649" y="137533"/>
                      </a:cubicBezTo>
                      <a:cubicBezTo>
                        <a:pt x="660649" y="137533"/>
                        <a:pt x="663105" y="137533"/>
                        <a:pt x="665561" y="137533"/>
                      </a:cubicBezTo>
                      <a:cubicBezTo>
                        <a:pt x="675385" y="152269"/>
                        <a:pt x="675385" y="169460"/>
                        <a:pt x="675385" y="184196"/>
                      </a:cubicBezTo>
                      <a:cubicBezTo>
                        <a:pt x="677841" y="206299"/>
                        <a:pt x="682753" y="228403"/>
                        <a:pt x="692577" y="248051"/>
                      </a:cubicBezTo>
                      <a:cubicBezTo>
                        <a:pt x="709768" y="277522"/>
                        <a:pt x="741696" y="302081"/>
                        <a:pt x="751519" y="336465"/>
                      </a:cubicBezTo>
                      <a:cubicBezTo>
                        <a:pt x="761343" y="373304"/>
                        <a:pt x="746608" y="417511"/>
                        <a:pt x="731872" y="449438"/>
                      </a:cubicBezTo>
                      <a:cubicBezTo>
                        <a:pt x="722048" y="471542"/>
                        <a:pt x="712224" y="491189"/>
                        <a:pt x="697489" y="508381"/>
                      </a:cubicBezTo>
                      <a:cubicBezTo>
                        <a:pt x="695033" y="513293"/>
                        <a:pt x="695033" y="518204"/>
                        <a:pt x="692577" y="523116"/>
                      </a:cubicBezTo>
                      <a:cubicBezTo>
                        <a:pt x="685209" y="547676"/>
                        <a:pt x="665561" y="569779"/>
                        <a:pt x="645914" y="586971"/>
                      </a:cubicBezTo>
                      <a:cubicBezTo>
                        <a:pt x="672929" y="572235"/>
                        <a:pt x="697489" y="552588"/>
                        <a:pt x="717136" y="528028"/>
                      </a:cubicBezTo>
                      <a:cubicBezTo>
                        <a:pt x="739240" y="501013"/>
                        <a:pt x="763799" y="471542"/>
                        <a:pt x="773623" y="437158"/>
                      </a:cubicBezTo>
                      <a:cubicBezTo>
                        <a:pt x="783447" y="412599"/>
                        <a:pt x="783447" y="383128"/>
                        <a:pt x="785903" y="353656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64" name="Freeform: Shape 3963">
                  <a:extLst>
                    <a:ext uri="{FF2B5EF4-FFF2-40B4-BE49-F238E27FC236}">
                      <a16:creationId xmlns:a16="http://schemas.microsoft.com/office/drawing/2014/main" id="{19FDC316-4E2F-401B-9BE7-CD1B6CCA8596}"/>
                    </a:ext>
                  </a:extLst>
                </p:cNvPr>
                <p:cNvSpPr/>
                <p:nvPr/>
              </p:nvSpPr>
              <p:spPr>
                <a:xfrm>
                  <a:off x="5579525" y="4205600"/>
                  <a:ext cx="147356" cy="127752"/>
                </a:xfrm>
                <a:custGeom>
                  <a:avLst/>
                  <a:gdLst>
                    <a:gd name="connsiteX0" fmla="*/ 0 w 147356"/>
                    <a:gd name="connsiteY0" fmla="*/ 125296 h 127752"/>
                    <a:gd name="connsiteX1" fmla="*/ 103150 w 147356"/>
                    <a:gd name="connsiteY1" fmla="*/ 76177 h 127752"/>
                    <a:gd name="connsiteX2" fmla="*/ 110518 w 147356"/>
                    <a:gd name="connsiteY2" fmla="*/ 63898 h 127752"/>
                    <a:gd name="connsiteX3" fmla="*/ 115429 w 147356"/>
                    <a:gd name="connsiteY3" fmla="*/ 63898 h 127752"/>
                    <a:gd name="connsiteX4" fmla="*/ 147357 w 147356"/>
                    <a:gd name="connsiteY4" fmla="*/ 127752 h 127752"/>
                    <a:gd name="connsiteX5" fmla="*/ 139989 w 147356"/>
                    <a:gd name="connsiteY5" fmla="*/ 43 h 127752"/>
                    <a:gd name="connsiteX6" fmla="*/ 0 w 147356"/>
                    <a:gd name="connsiteY6" fmla="*/ 125296 h 1277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7356" h="127752">
                      <a:moveTo>
                        <a:pt x="0" y="125296"/>
                      </a:moveTo>
                      <a:cubicBezTo>
                        <a:pt x="39295" y="120384"/>
                        <a:pt x="76134" y="105649"/>
                        <a:pt x="103150" y="76177"/>
                      </a:cubicBezTo>
                      <a:cubicBezTo>
                        <a:pt x="105606" y="71266"/>
                        <a:pt x="108062" y="66354"/>
                        <a:pt x="110518" y="63898"/>
                      </a:cubicBezTo>
                      <a:cubicBezTo>
                        <a:pt x="110518" y="61442"/>
                        <a:pt x="115429" y="61442"/>
                        <a:pt x="115429" y="63898"/>
                      </a:cubicBezTo>
                      <a:cubicBezTo>
                        <a:pt x="122797" y="86001"/>
                        <a:pt x="132621" y="108105"/>
                        <a:pt x="147357" y="127752"/>
                      </a:cubicBezTo>
                      <a:cubicBezTo>
                        <a:pt x="137533" y="103193"/>
                        <a:pt x="122797" y="56530"/>
                        <a:pt x="139989" y="43"/>
                      </a:cubicBezTo>
                      <a:cubicBezTo>
                        <a:pt x="137533" y="-2413"/>
                        <a:pt x="90870" y="100737"/>
                        <a:pt x="0" y="125296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65" name="Freeform: Shape 3964">
                  <a:extLst>
                    <a:ext uri="{FF2B5EF4-FFF2-40B4-BE49-F238E27FC236}">
                      <a16:creationId xmlns:a16="http://schemas.microsoft.com/office/drawing/2014/main" id="{9AFD0C57-41C3-42F3-9B21-E4B7290241C7}"/>
                    </a:ext>
                  </a:extLst>
                </p:cNvPr>
                <p:cNvSpPr/>
                <p:nvPr/>
              </p:nvSpPr>
              <p:spPr>
                <a:xfrm>
                  <a:off x="5461640" y="4203187"/>
                  <a:ext cx="218579" cy="130165"/>
                </a:xfrm>
                <a:custGeom>
                  <a:avLst/>
                  <a:gdLst>
                    <a:gd name="connsiteX0" fmla="*/ 120341 w 218579"/>
                    <a:gd name="connsiteY0" fmla="*/ 98238 h 130165"/>
                    <a:gd name="connsiteX1" fmla="*/ 125253 w 218579"/>
                    <a:gd name="connsiteY1" fmla="*/ 100694 h 130165"/>
                    <a:gd name="connsiteX2" fmla="*/ 112973 w 218579"/>
                    <a:gd name="connsiteY2" fmla="*/ 130165 h 130165"/>
                    <a:gd name="connsiteX3" fmla="*/ 115429 w 218579"/>
                    <a:gd name="connsiteY3" fmla="*/ 130165 h 130165"/>
                    <a:gd name="connsiteX4" fmla="*/ 218579 w 218579"/>
                    <a:gd name="connsiteY4" fmla="*/ 0 h 130165"/>
                    <a:gd name="connsiteX5" fmla="*/ 0 w 218579"/>
                    <a:gd name="connsiteY5" fmla="*/ 125253 h 130165"/>
                    <a:gd name="connsiteX6" fmla="*/ 120341 w 218579"/>
                    <a:gd name="connsiteY6" fmla="*/ 98238 h 1301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8579" h="130165">
                      <a:moveTo>
                        <a:pt x="120341" y="98238"/>
                      </a:moveTo>
                      <a:cubicBezTo>
                        <a:pt x="122797" y="98238"/>
                        <a:pt x="125253" y="98238"/>
                        <a:pt x="125253" y="100694"/>
                      </a:cubicBezTo>
                      <a:cubicBezTo>
                        <a:pt x="122797" y="110518"/>
                        <a:pt x="117885" y="120341"/>
                        <a:pt x="112973" y="130165"/>
                      </a:cubicBezTo>
                      <a:cubicBezTo>
                        <a:pt x="112973" y="130165"/>
                        <a:pt x="115429" y="130165"/>
                        <a:pt x="115429" y="130165"/>
                      </a:cubicBezTo>
                      <a:cubicBezTo>
                        <a:pt x="120341" y="125253"/>
                        <a:pt x="194020" y="56487"/>
                        <a:pt x="218579" y="0"/>
                      </a:cubicBezTo>
                      <a:cubicBezTo>
                        <a:pt x="218579" y="0"/>
                        <a:pt x="167004" y="85958"/>
                        <a:pt x="0" y="125253"/>
                      </a:cubicBezTo>
                      <a:cubicBezTo>
                        <a:pt x="41751" y="115429"/>
                        <a:pt x="81046" y="110518"/>
                        <a:pt x="120341" y="98238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66" name="Freeform: Shape 3965">
                  <a:extLst>
                    <a:ext uri="{FF2B5EF4-FFF2-40B4-BE49-F238E27FC236}">
                      <a16:creationId xmlns:a16="http://schemas.microsoft.com/office/drawing/2014/main" id="{D7191037-27F3-48CC-9BCE-630B7F6C80E6}"/>
                    </a:ext>
                  </a:extLst>
                </p:cNvPr>
                <p:cNvSpPr/>
                <p:nvPr/>
              </p:nvSpPr>
              <p:spPr>
                <a:xfrm>
                  <a:off x="5262708" y="4235114"/>
                  <a:ext cx="277521" cy="122183"/>
                </a:xfrm>
                <a:custGeom>
                  <a:avLst/>
                  <a:gdLst>
                    <a:gd name="connsiteX0" fmla="*/ 17192 w 277521"/>
                    <a:gd name="connsiteY0" fmla="*/ 120341 h 122183"/>
                    <a:gd name="connsiteX1" fmla="*/ 112974 w 277521"/>
                    <a:gd name="connsiteY1" fmla="*/ 108062 h 122183"/>
                    <a:gd name="connsiteX2" fmla="*/ 191564 w 277521"/>
                    <a:gd name="connsiteY2" fmla="*/ 93326 h 122183"/>
                    <a:gd name="connsiteX3" fmla="*/ 191564 w 277521"/>
                    <a:gd name="connsiteY3" fmla="*/ 90870 h 122183"/>
                    <a:gd name="connsiteX4" fmla="*/ 191564 w 277521"/>
                    <a:gd name="connsiteY4" fmla="*/ 90870 h 122183"/>
                    <a:gd name="connsiteX5" fmla="*/ 191564 w 277521"/>
                    <a:gd name="connsiteY5" fmla="*/ 90870 h 122183"/>
                    <a:gd name="connsiteX6" fmla="*/ 191564 w 277521"/>
                    <a:gd name="connsiteY6" fmla="*/ 90870 h 122183"/>
                    <a:gd name="connsiteX7" fmla="*/ 277522 w 277521"/>
                    <a:gd name="connsiteY7" fmla="*/ 0 h 122183"/>
                    <a:gd name="connsiteX8" fmla="*/ 0 w 277521"/>
                    <a:gd name="connsiteY8" fmla="*/ 120341 h 122183"/>
                    <a:gd name="connsiteX9" fmla="*/ 17192 w 277521"/>
                    <a:gd name="connsiteY9" fmla="*/ 120341 h 122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7521" h="122183">
                      <a:moveTo>
                        <a:pt x="17192" y="120341"/>
                      </a:moveTo>
                      <a:cubicBezTo>
                        <a:pt x="49119" y="117885"/>
                        <a:pt x="81046" y="112974"/>
                        <a:pt x="112974" y="108062"/>
                      </a:cubicBezTo>
                      <a:cubicBezTo>
                        <a:pt x="139989" y="103150"/>
                        <a:pt x="164548" y="98238"/>
                        <a:pt x="191564" y="93326"/>
                      </a:cubicBezTo>
                      <a:cubicBezTo>
                        <a:pt x="191564" y="93326"/>
                        <a:pt x="191564" y="93326"/>
                        <a:pt x="191564" y="90870"/>
                      </a:cubicBezTo>
                      <a:lnTo>
                        <a:pt x="191564" y="90870"/>
                      </a:lnTo>
                      <a:lnTo>
                        <a:pt x="191564" y="90870"/>
                      </a:lnTo>
                      <a:lnTo>
                        <a:pt x="191564" y="90870"/>
                      </a:lnTo>
                      <a:cubicBezTo>
                        <a:pt x="194020" y="88414"/>
                        <a:pt x="262786" y="46663"/>
                        <a:pt x="277522" y="0"/>
                      </a:cubicBezTo>
                      <a:cubicBezTo>
                        <a:pt x="277522" y="0"/>
                        <a:pt x="208755" y="95782"/>
                        <a:pt x="0" y="120341"/>
                      </a:cubicBezTo>
                      <a:cubicBezTo>
                        <a:pt x="7368" y="122797"/>
                        <a:pt x="12280" y="122797"/>
                        <a:pt x="17192" y="120341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67" name="Freeform: Shape 3966">
                  <a:extLst>
                    <a:ext uri="{FF2B5EF4-FFF2-40B4-BE49-F238E27FC236}">
                      <a16:creationId xmlns:a16="http://schemas.microsoft.com/office/drawing/2014/main" id="{A9DB2605-1D2C-41B7-BD21-C912191F056D}"/>
                    </a:ext>
                  </a:extLst>
                </p:cNvPr>
                <p:cNvSpPr/>
                <p:nvPr/>
              </p:nvSpPr>
              <p:spPr>
                <a:xfrm>
                  <a:off x="5127631" y="4281777"/>
                  <a:ext cx="194019" cy="164548"/>
                </a:xfrm>
                <a:custGeom>
                  <a:avLst/>
                  <a:gdLst>
                    <a:gd name="connsiteX0" fmla="*/ 29471 w 194019"/>
                    <a:gd name="connsiteY0" fmla="*/ 117885 h 164548"/>
                    <a:gd name="connsiteX1" fmla="*/ 73678 w 194019"/>
                    <a:gd name="connsiteY1" fmla="*/ 85958 h 164548"/>
                    <a:gd name="connsiteX2" fmla="*/ 100694 w 194019"/>
                    <a:gd name="connsiteY2" fmla="*/ 78590 h 164548"/>
                    <a:gd name="connsiteX3" fmla="*/ 98238 w 194019"/>
                    <a:gd name="connsiteY3" fmla="*/ 78590 h 164548"/>
                    <a:gd name="connsiteX4" fmla="*/ 194020 w 194019"/>
                    <a:gd name="connsiteY4" fmla="*/ 0 h 164548"/>
                    <a:gd name="connsiteX5" fmla="*/ 4912 w 194019"/>
                    <a:gd name="connsiteY5" fmla="*/ 137533 h 164548"/>
                    <a:gd name="connsiteX6" fmla="*/ 0 w 194019"/>
                    <a:gd name="connsiteY6" fmla="*/ 164548 h 164548"/>
                    <a:gd name="connsiteX7" fmla="*/ 29471 w 194019"/>
                    <a:gd name="connsiteY7" fmla="*/ 117885 h 1645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4019" h="164548">
                      <a:moveTo>
                        <a:pt x="29471" y="117885"/>
                      </a:moveTo>
                      <a:cubicBezTo>
                        <a:pt x="41751" y="103150"/>
                        <a:pt x="56487" y="93326"/>
                        <a:pt x="73678" y="85958"/>
                      </a:cubicBezTo>
                      <a:cubicBezTo>
                        <a:pt x="83502" y="83502"/>
                        <a:pt x="90870" y="81046"/>
                        <a:pt x="100694" y="78590"/>
                      </a:cubicBezTo>
                      <a:cubicBezTo>
                        <a:pt x="100694" y="78590"/>
                        <a:pt x="98238" y="78590"/>
                        <a:pt x="98238" y="78590"/>
                      </a:cubicBezTo>
                      <a:lnTo>
                        <a:pt x="194020" y="0"/>
                      </a:lnTo>
                      <a:cubicBezTo>
                        <a:pt x="194020" y="0"/>
                        <a:pt x="68766" y="31927"/>
                        <a:pt x="4912" y="137533"/>
                      </a:cubicBezTo>
                      <a:cubicBezTo>
                        <a:pt x="4912" y="137533"/>
                        <a:pt x="2456" y="147357"/>
                        <a:pt x="0" y="164548"/>
                      </a:cubicBezTo>
                      <a:cubicBezTo>
                        <a:pt x="7368" y="147357"/>
                        <a:pt x="17192" y="132621"/>
                        <a:pt x="29471" y="117885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68" name="Freeform: Shape 3967">
                  <a:extLst>
                    <a:ext uri="{FF2B5EF4-FFF2-40B4-BE49-F238E27FC236}">
                      <a16:creationId xmlns:a16="http://schemas.microsoft.com/office/drawing/2014/main" id="{BA0FC560-1A0E-4AF1-980E-09AB34C98B13}"/>
                    </a:ext>
                  </a:extLst>
                </p:cNvPr>
                <p:cNvSpPr/>
                <p:nvPr/>
              </p:nvSpPr>
              <p:spPr>
                <a:xfrm>
                  <a:off x="5736706" y="4222834"/>
                  <a:ext cx="159636" cy="356112"/>
                </a:xfrm>
                <a:custGeom>
                  <a:avLst/>
                  <a:gdLst>
                    <a:gd name="connsiteX0" fmla="*/ 29471 w 159636"/>
                    <a:gd name="connsiteY0" fmla="*/ 66311 h 356112"/>
                    <a:gd name="connsiteX1" fmla="*/ 34383 w 159636"/>
                    <a:gd name="connsiteY1" fmla="*/ 66311 h 356112"/>
                    <a:gd name="connsiteX2" fmla="*/ 51575 w 159636"/>
                    <a:gd name="connsiteY2" fmla="*/ 115429 h 356112"/>
                    <a:gd name="connsiteX3" fmla="*/ 56487 w 159636"/>
                    <a:gd name="connsiteY3" fmla="*/ 125253 h 356112"/>
                    <a:gd name="connsiteX4" fmla="*/ 61399 w 159636"/>
                    <a:gd name="connsiteY4" fmla="*/ 132621 h 356112"/>
                    <a:gd name="connsiteX5" fmla="*/ 61399 w 159636"/>
                    <a:gd name="connsiteY5" fmla="*/ 135077 h 356112"/>
                    <a:gd name="connsiteX6" fmla="*/ 73678 w 159636"/>
                    <a:gd name="connsiteY6" fmla="*/ 159636 h 356112"/>
                    <a:gd name="connsiteX7" fmla="*/ 122797 w 159636"/>
                    <a:gd name="connsiteY7" fmla="*/ 250506 h 356112"/>
                    <a:gd name="connsiteX8" fmla="*/ 152269 w 159636"/>
                    <a:gd name="connsiteY8" fmla="*/ 356112 h 356112"/>
                    <a:gd name="connsiteX9" fmla="*/ 154725 w 159636"/>
                    <a:gd name="connsiteY9" fmla="*/ 331553 h 356112"/>
                    <a:gd name="connsiteX10" fmla="*/ 159636 w 159636"/>
                    <a:gd name="connsiteY10" fmla="*/ 257874 h 356112"/>
                    <a:gd name="connsiteX11" fmla="*/ 159636 w 159636"/>
                    <a:gd name="connsiteY11" fmla="*/ 243139 h 356112"/>
                    <a:gd name="connsiteX12" fmla="*/ 36839 w 159636"/>
                    <a:gd name="connsiteY12" fmla="*/ 0 h 356112"/>
                    <a:gd name="connsiteX13" fmla="*/ 0 w 159636"/>
                    <a:gd name="connsiteY13" fmla="*/ 117885 h 356112"/>
                    <a:gd name="connsiteX14" fmla="*/ 29471 w 159636"/>
                    <a:gd name="connsiteY14" fmla="*/ 66311 h 3561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9636" h="356112">
                      <a:moveTo>
                        <a:pt x="29471" y="66311"/>
                      </a:moveTo>
                      <a:cubicBezTo>
                        <a:pt x="31927" y="63855"/>
                        <a:pt x="34383" y="63855"/>
                        <a:pt x="34383" y="66311"/>
                      </a:cubicBezTo>
                      <a:cubicBezTo>
                        <a:pt x="41751" y="83502"/>
                        <a:pt x="44207" y="100694"/>
                        <a:pt x="51575" y="115429"/>
                      </a:cubicBezTo>
                      <a:cubicBezTo>
                        <a:pt x="54031" y="117885"/>
                        <a:pt x="56487" y="122797"/>
                        <a:pt x="56487" y="125253"/>
                      </a:cubicBezTo>
                      <a:cubicBezTo>
                        <a:pt x="58943" y="127709"/>
                        <a:pt x="58943" y="130165"/>
                        <a:pt x="61399" y="132621"/>
                      </a:cubicBezTo>
                      <a:cubicBezTo>
                        <a:pt x="61399" y="132621"/>
                        <a:pt x="61399" y="135077"/>
                        <a:pt x="61399" y="135077"/>
                      </a:cubicBezTo>
                      <a:cubicBezTo>
                        <a:pt x="66310" y="142445"/>
                        <a:pt x="71222" y="152269"/>
                        <a:pt x="73678" y="159636"/>
                      </a:cubicBezTo>
                      <a:cubicBezTo>
                        <a:pt x="88414" y="191564"/>
                        <a:pt x="105606" y="218579"/>
                        <a:pt x="122797" y="250506"/>
                      </a:cubicBezTo>
                      <a:cubicBezTo>
                        <a:pt x="139989" y="284890"/>
                        <a:pt x="149813" y="319273"/>
                        <a:pt x="152269" y="356112"/>
                      </a:cubicBezTo>
                      <a:cubicBezTo>
                        <a:pt x="152269" y="348744"/>
                        <a:pt x="152269" y="338921"/>
                        <a:pt x="154725" y="331553"/>
                      </a:cubicBezTo>
                      <a:cubicBezTo>
                        <a:pt x="157180" y="306993"/>
                        <a:pt x="157180" y="282434"/>
                        <a:pt x="159636" y="257874"/>
                      </a:cubicBezTo>
                      <a:cubicBezTo>
                        <a:pt x="159636" y="252962"/>
                        <a:pt x="159636" y="248051"/>
                        <a:pt x="159636" y="243139"/>
                      </a:cubicBezTo>
                      <a:cubicBezTo>
                        <a:pt x="159636" y="243139"/>
                        <a:pt x="29471" y="83502"/>
                        <a:pt x="36839" y="0"/>
                      </a:cubicBezTo>
                      <a:cubicBezTo>
                        <a:pt x="36839" y="0"/>
                        <a:pt x="4912" y="63855"/>
                        <a:pt x="0" y="117885"/>
                      </a:cubicBezTo>
                      <a:cubicBezTo>
                        <a:pt x="7368" y="98238"/>
                        <a:pt x="19648" y="81046"/>
                        <a:pt x="29471" y="66311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909" name="Freeform: Shape 3908">
                <a:extLst>
                  <a:ext uri="{FF2B5EF4-FFF2-40B4-BE49-F238E27FC236}">
                    <a16:creationId xmlns:a16="http://schemas.microsoft.com/office/drawing/2014/main" id="{E5A70D91-DEB0-4C90-9D69-FB3260035A24}"/>
                  </a:ext>
                </a:extLst>
              </p:cNvPr>
              <p:cNvSpPr/>
              <p:nvPr/>
            </p:nvSpPr>
            <p:spPr>
              <a:xfrm>
                <a:off x="5910061" y="4540090"/>
                <a:ext cx="47680" cy="64507"/>
              </a:xfrm>
              <a:custGeom>
                <a:avLst/>
                <a:gdLst>
                  <a:gd name="connsiteX0" fmla="*/ 15753 w 47680"/>
                  <a:gd name="connsiteY0" fmla="*/ 4473 h 64507"/>
                  <a:gd name="connsiteX1" fmla="*/ 1017 w 47680"/>
                  <a:gd name="connsiteY1" fmla="*/ 29033 h 64507"/>
                  <a:gd name="connsiteX2" fmla="*/ 1017 w 47680"/>
                  <a:gd name="connsiteY2" fmla="*/ 29033 h 64507"/>
                  <a:gd name="connsiteX3" fmla="*/ 3473 w 47680"/>
                  <a:gd name="connsiteY3" fmla="*/ 63416 h 64507"/>
                  <a:gd name="connsiteX4" fmla="*/ 5929 w 47680"/>
                  <a:gd name="connsiteY4" fmla="*/ 63416 h 64507"/>
                  <a:gd name="connsiteX5" fmla="*/ 8385 w 47680"/>
                  <a:gd name="connsiteY5" fmla="*/ 33944 h 64507"/>
                  <a:gd name="connsiteX6" fmla="*/ 15753 w 47680"/>
                  <a:gd name="connsiteY6" fmla="*/ 33944 h 64507"/>
                  <a:gd name="connsiteX7" fmla="*/ 25577 w 47680"/>
                  <a:gd name="connsiteY7" fmla="*/ 41312 h 64507"/>
                  <a:gd name="connsiteX8" fmla="*/ 28033 w 47680"/>
                  <a:gd name="connsiteY8" fmla="*/ 38856 h 64507"/>
                  <a:gd name="connsiteX9" fmla="*/ 18209 w 47680"/>
                  <a:gd name="connsiteY9" fmla="*/ 29033 h 64507"/>
                  <a:gd name="connsiteX10" fmla="*/ 10841 w 47680"/>
                  <a:gd name="connsiteY10" fmla="*/ 26577 h 64507"/>
                  <a:gd name="connsiteX11" fmla="*/ 10841 w 47680"/>
                  <a:gd name="connsiteY11" fmla="*/ 26577 h 64507"/>
                  <a:gd name="connsiteX12" fmla="*/ 23121 w 47680"/>
                  <a:gd name="connsiteY12" fmla="*/ 9385 h 64507"/>
                  <a:gd name="connsiteX13" fmla="*/ 45224 w 47680"/>
                  <a:gd name="connsiteY13" fmla="*/ 19209 h 64507"/>
                  <a:gd name="connsiteX14" fmla="*/ 47680 w 47680"/>
                  <a:gd name="connsiteY14" fmla="*/ 16753 h 64507"/>
                  <a:gd name="connsiteX15" fmla="*/ 15753 w 47680"/>
                  <a:gd name="connsiteY15" fmla="*/ 4473 h 64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7680" h="64507">
                    <a:moveTo>
                      <a:pt x="15753" y="4473"/>
                    </a:moveTo>
                    <a:cubicBezTo>
                      <a:pt x="8385" y="11841"/>
                      <a:pt x="3473" y="19209"/>
                      <a:pt x="1017" y="29033"/>
                    </a:cubicBezTo>
                    <a:cubicBezTo>
                      <a:pt x="1017" y="29033"/>
                      <a:pt x="1017" y="29033"/>
                      <a:pt x="1017" y="29033"/>
                    </a:cubicBezTo>
                    <a:cubicBezTo>
                      <a:pt x="-1439" y="38856"/>
                      <a:pt x="1017" y="51136"/>
                      <a:pt x="3473" y="63416"/>
                    </a:cubicBezTo>
                    <a:cubicBezTo>
                      <a:pt x="3473" y="63416"/>
                      <a:pt x="5929" y="65872"/>
                      <a:pt x="5929" y="63416"/>
                    </a:cubicBezTo>
                    <a:cubicBezTo>
                      <a:pt x="5929" y="53592"/>
                      <a:pt x="5929" y="43768"/>
                      <a:pt x="8385" y="33944"/>
                    </a:cubicBezTo>
                    <a:cubicBezTo>
                      <a:pt x="10841" y="33944"/>
                      <a:pt x="13297" y="33944"/>
                      <a:pt x="15753" y="33944"/>
                    </a:cubicBezTo>
                    <a:cubicBezTo>
                      <a:pt x="20665" y="33944"/>
                      <a:pt x="23121" y="38856"/>
                      <a:pt x="25577" y="41312"/>
                    </a:cubicBezTo>
                    <a:cubicBezTo>
                      <a:pt x="25577" y="43768"/>
                      <a:pt x="28033" y="41312"/>
                      <a:pt x="28033" y="38856"/>
                    </a:cubicBezTo>
                    <a:cubicBezTo>
                      <a:pt x="25577" y="33944"/>
                      <a:pt x="23121" y="31488"/>
                      <a:pt x="18209" y="29033"/>
                    </a:cubicBezTo>
                    <a:cubicBezTo>
                      <a:pt x="15753" y="29033"/>
                      <a:pt x="13297" y="26577"/>
                      <a:pt x="10841" y="26577"/>
                    </a:cubicBezTo>
                    <a:cubicBezTo>
                      <a:pt x="10841" y="26577"/>
                      <a:pt x="10841" y="26577"/>
                      <a:pt x="10841" y="26577"/>
                    </a:cubicBezTo>
                    <a:cubicBezTo>
                      <a:pt x="13297" y="19209"/>
                      <a:pt x="18209" y="11841"/>
                      <a:pt x="23121" y="9385"/>
                    </a:cubicBezTo>
                    <a:cubicBezTo>
                      <a:pt x="32945" y="2017"/>
                      <a:pt x="40312" y="11841"/>
                      <a:pt x="45224" y="19209"/>
                    </a:cubicBezTo>
                    <a:cubicBezTo>
                      <a:pt x="45224" y="21665"/>
                      <a:pt x="47680" y="19209"/>
                      <a:pt x="47680" y="16753"/>
                    </a:cubicBezTo>
                    <a:cubicBezTo>
                      <a:pt x="42768" y="2017"/>
                      <a:pt x="28033" y="-5351"/>
                      <a:pt x="15753" y="4473"/>
                    </a:cubicBezTo>
                    <a:close/>
                  </a:path>
                </a:pathLst>
              </a:custGeom>
              <a:solidFill>
                <a:srgbClr val="D8906E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3910" name="Graphic 3597">
                <a:extLst>
                  <a:ext uri="{FF2B5EF4-FFF2-40B4-BE49-F238E27FC236}">
                    <a16:creationId xmlns:a16="http://schemas.microsoft.com/office/drawing/2014/main" id="{58FBD15E-85EF-4D94-9F58-83AB40EEA9FC}"/>
                  </a:ext>
                </a:extLst>
              </p:cNvPr>
              <p:cNvGrpSpPr/>
              <p:nvPr/>
            </p:nvGrpSpPr>
            <p:grpSpPr>
              <a:xfrm>
                <a:off x="5137976" y="4352999"/>
                <a:ext cx="633946" cy="374088"/>
                <a:chOff x="5137976" y="4352999"/>
                <a:chExt cx="633946" cy="374088"/>
              </a:xfrm>
            </p:grpSpPr>
            <p:sp>
              <p:nvSpPr>
                <p:cNvPr id="3913" name="Freeform: Shape 3912">
                  <a:extLst>
                    <a:ext uri="{FF2B5EF4-FFF2-40B4-BE49-F238E27FC236}">
                      <a16:creationId xmlns:a16="http://schemas.microsoft.com/office/drawing/2014/main" id="{253BB2EC-BFCF-4FB3-AF94-494D44554F74}"/>
                    </a:ext>
                  </a:extLst>
                </p:cNvPr>
                <p:cNvSpPr/>
                <p:nvPr/>
              </p:nvSpPr>
              <p:spPr>
                <a:xfrm>
                  <a:off x="5561869" y="4423130"/>
                  <a:ext cx="169924" cy="49948"/>
                </a:xfrm>
                <a:custGeom>
                  <a:avLst/>
                  <a:gdLst>
                    <a:gd name="connsiteX0" fmla="*/ 157645 w 169924"/>
                    <a:gd name="connsiteY0" fmla="*/ 20739 h 49948"/>
                    <a:gd name="connsiteX1" fmla="*/ 169925 w 169924"/>
                    <a:gd name="connsiteY1" fmla="*/ 45299 h 49948"/>
                    <a:gd name="connsiteX2" fmla="*/ 135542 w 169924"/>
                    <a:gd name="connsiteY2" fmla="*/ 30563 h 49948"/>
                    <a:gd name="connsiteX3" fmla="*/ 7832 w 169924"/>
                    <a:gd name="connsiteY3" fmla="*/ 33019 h 49948"/>
                    <a:gd name="connsiteX4" fmla="*/ 32392 w 169924"/>
                    <a:gd name="connsiteY4" fmla="*/ 6003 h 49948"/>
                    <a:gd name="connsiteX5" fmla="*/ 157645 w 169924"/>
                    <a:gd name="connsiteY5" fmla="*/ 20739 h 499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9924" h="49948">
                      <a:moveTo>
                        <a:pt x="157645" y="20739"/>
                      </a:moveTo>
                      <a:cubicBezTo>
                        <a:pt x="157645" y="20739"/>
                        <a:pt x="169925" y="30563"/>
                        <a:pt x="169925" y="45299"/>
                      </a:cubicBezTo>
                      <a:cubicBezTo>
                        <a:pt x="169925" y="60034"/>
                        <a:pt x="155189" y="35475"/>
                        <a:pt x="135542" y="30563"/>
                      </a:cubicBezTo>
                      <a:cubicBezTo>
                        <a:pt x="115894" y="25651"/>
                        <a:pt x="44672" y="18283"/>
                        <a:pt x="7832" y="33019"/>
                      </a:cubicBezTo>
                      <a:cubicBezTo>
                        <a:pt x="-6903" y="37931"/>
                        <a:pt x="-1991" y="20739"/>
                        <a:pt x="32392" y="6003"/>
                      </a:cubicBezTo>
                      <a:cubicBezTo>
                        <a:pt x="69231" y="-6276"/>
                        <a:pt x="137998" y="1092"/>
                        <a:pt x="157645" y="20739"/>
                      </a:cubicBezTo>
                      <a:close/>
                    </a:path>
                  </a:pathLst>
                </a:custGeom>
                <a:solidFill>
                  <a:srgbClr val="FCD0AE">
                    <a:alpha val="8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4" name="Freeform: Shape 3913">
                  <a:extLst>
                    <a:ext uri="{FF2B5EF4-FFF2-40B4-BE49-F238E27FC236}">
                      <a16:creationId xmlns:a16="http://schemas.microsoft.com/office/drawing/2014/main" id="{D19AEBA5-6402-4F14-ACB2-BAA357B5EC5A}"/>
                    </a:ext>
                  </a:extLst>
                </p:cNvPr>
                <p:cNvSpPr/>
                <p:nvPr/>
              </p:nvSpPr>
              <p:spPr>
                <a:xfrm>
                  <a:off x="5574613" y="4404749"/>
                  <a:ext cx="159258" cy="57552"/>
                </a:xfrm>
                <a:custGeom>
                  <a:avLst/>
                  <a:gdLst>
                    <a:gd name="connsiteX0" fmla="*/ 0 w 159258"/>
                    <a:gd name="connsiteY0" fmla="*/ 44032 h 57552"/>
                    <a:gd name="connsiteX1" fmla="*/ 154725 w 159258"/>
                    <a:gd name="connsiteY1" fmla="*/ 56312 h 57552"/>
                    <a:gd name="connsiteX2" fmla="*/ 142445 w 159258"/>
                    <a:gd name="connsiteY2" fmla="*/ 17017 h 57552"/>
                    <a:gd name="connsiteX3" fmla="*/ 0 w 159258"/>
                    <a:gd name="connsiteY3" fmla="*/ 44032 h 575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9258" h="57552">
                      <a:moveTo>
                        <a:pt x="0" y="44032"/>
                      </a:moveTo>
                      <a:cubicBezTo>
                        <a:pt x="0" y="44032"/>
                        <a:pt x="110518" y="19472"/>
                        <a:pt x="154725" y="56312"/>
                      </a:cubicBezTo>
                      <a:cubicBezTo>
                        <a:pt x="162092" y="63679"/>
                        <a:pt x="162092" y="36664"/>
                        <a:pt x="142445" y="17017"/>
                      </a:cubicBezTo>
                      <a:cubicBezTo>
                        <a:pt x="110518" y="-9999"/>
                        <a:pt x="31927" y="-7543"/>
                        <a:pt x="0" y="44032"/>
                      </a:cubicBezTo>
                      <a:close/>
                    </a:path>
                  </a:pathLst>
                </a:custGeom>
                <a:solidFill>
                  <a:srgbClr val="E8B48E">
                    <a:alpha val="8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915" name="Graphic 3597">
                  <a:extLst>
                    <a:ext uri="{FF2B5EF4-FFF2-40B4-BE49-F238E27FC236}">
                      <a16:creationId xmlns:a16="http://schemas.microsoft.com/office/drawing/2014/main" id="{3485F98B-2782-4868-9D89-105DD97B41D0}"/>
                    </a:ext>
                  </a:extLst>
                </p:cNvPr>
                <p:cNvGrpSpPr/>
                <p:nvPr/>
              </p:nvGrpSpPr>
              <p:grpSpPr>
                <a:xfrm>
                  <a:off x="5574613" y="4394750"/>
                  <a:ext cx="164548" cy="61398"/>
                  <a:chOff x="5574613" y="4394750"/>
                  <a:chExt cx="164548" cy="61398"/>
                </a:xfrm>
              </p:grpSpPr>
              <p:sp>
                <p:nvSpPr>
                  <p:cNvPr id="3955" name="Freeform: Shape 3954">
                    <a:extLst>
                      <a:ext uri="{FF2B5EF4-FFF2-40B4-BE49-F238E27FC236}">
                        <a16:creationId xmlns:a16="http://schemas.microsoft.com/office/drawing/2014/main" id="{A1D1E5AF-F2F4-4D88-9547-1AE345917629}"/>
                      </a:ext>
                    </a:extLst>
                  </p:cNvPr>
                  <p:cNvSpPr/>
                  <p:nvPr/>
                </p:nvSpPr>
                <p:spPr>
                  <a:xfrm>
                    <a:off x="5574613" y="4397381"/>
                    <a:ext cx="159258" cy="57552"/>
                  </a:xfrm>
                  <a:custGeom>
                    <a:avLst/>
                    <a:gdLst>
                      <a:gd name="connsiteX0" fmla="*/ 0 w 159258"/>
                      <a:gd name="connsiteY0" fmla="*/ 44032 h 57552"/>
                      <a:gd name="connsiteX1" fmla="*/ 154725 w 159258"/>
                      <a:gd name="connsiteY1" fmla="*/ 56312 h 57552"/>
                      <a:gd name="connsiteX2" fmla="*/ 142445 w 159258"/>
                      <a:gd name="connsiteY2" fmla="*/ 17017 h 57552"/>
                      <a:gd name="connsiteX3" fmla="*/ 0 w 159258"/>
                      <a:gd name="connsiteY3" fmla="*/ 44032 h 575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9258" h="57552">
                        <a:moveTo>
                          <a:pt x="0" y="44032"/>
                        </a:moveTo>
                        <a:cubicBezTo>
                          <a:pt x="0" y="44032"/>
                          <a:pt x="110518" y="19472"/>
                          <a:pt x="154725" y="56312"/>
                        </a:cubicBezTo>
                        <a:cubicBezTo>
                          <a:pt x="162092" y="63679"/>
                          <a:pt x="162092" y="36664"/>
                          <a:pt x="142445" y="17017"/>
                        </a:cubicBezTo>
                        <a:cubicBezTo>
                          <a:pt x="110518" y="-9999"/>
                          <a:pt x="31927" y="-7543"/>
                          <a:pt x="0" y="44032"/>
                        </a:cubicBezTo>
                        <a:close/>
                      </a:path>
                    </a:pathLst>
                  </a:custGeom>
                  <a:solidFill>
                    <a:srgbClr val="D4AC7A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56" name="Freeform: Shape 3955">
                    <a:extLst>
                      <a:ext uri="{FF2B5EF4-FFF2-40B4-BE49-F238E27FC236}">
                        <a16:creationId xmlns:a16="http://schemas.microsoft.com/office/drawing/2014/main" id="{27BDA7EF-1F7B-4ACA-80B1-04123F46E6B9}"/>
                      </a:ext>
                    </a:extLst>
                  </p:cNvPr>
                  <p:cNvSpPr/>
                  <p:nvPr/>
                </p:nvSpPr>
                <p:spPr>
                  <a:xfrm>
                    <a:off x="5574613" y="4394750"/>
                    <a:ext cx="164548" cy="61398"/>
                  </a:xfrm>
                  <a:custGeom>
                    <a:avLst/>
                    <a:gdLst>
                      <a:gd name="connsiteX0" fmla="*/ 0 w 164548"/>
                      <a:gd name="connsiteY0" fmla="*/ 46663 h 61398"/>
                      <a:gd name="connsiteX1" fmla="*/ 36839 w 164548"/>
                      <a:gd name="connsiteY1" fmla="*/ 39295 h 61398"/>
                      <a:gd name="connsiteX2" fmla="*/ 76134 w 164548"/>
                      <a:gd name="connsiteY2" fmla="*/ 36839 h 61398"/>
                      <a:gd name="connsiteX3" fmla="*/ 117885 w 164548"/>
                      <a:gd name="connsiteY3" fmla="*/ 41751 h 61398"/>
                      <a:gd name="connsiteX4" fmla="*/ 127709 w 164548"/>
                      <a:gd name="connsiteY4" fmla="*/ 44207 h 61398"/>
                      <a:gd name="connsiteX5" fmla="*/ 137533 w 164548"/>
                      <a:gd name="connsiteY5" fmla="*/ 49119 h 61398"/>
                      <a:gd name="connsiteX6" fmla="*/ 147357 w 164548"/>
                      <a:gd name="connsiteY6" fmla="*/ 54031 h 61398"/>
                      <a:gd name="connsiteX7" fmla="*/ 154725 w 164548"/>
                      <a:gd name="connsiteY7" fmla="*/ 58943 h 61398"/>
                      <a:gd name="connsiteX8" fmla="*/ 154725 w 164548"/>
                      <a:gd name="connsiteY8" fmla="*/ 58943 h 61398"/>
                      <a:gd name="connsiteX9" fmla="*/ 154725 w 164548"/>
                      <a:gd name="connsiteY9" fmla="*/ 58943 h 61398"/>
                      <a:gd name="connsiteX10" fmla="*/ 154725 w 164548"/>
                      <a:gd name="connsiteY10" fmla="*/ 58943 h 61398"/>
                      <a:gd name="connsiteX11" fmla="*/ 154725 w 164548"/>
                      <a:gd name="connsiteY11" fmla="*/ 58943 h 61398"/>
                      <a:gd name="connsiteX12" fmla="*/ 154725 w 164548"/>
                      <a:gd name="connsiteY12" fmla="*/ 56487 h 61398"/>
                      <a:gd name="connsiteX13" fmla="*/ 154725 w 164548"/>
                      <a:gd name="connsiteY13" fmla="*/ 51575 h 61398"/>
                      <a:gd name="connsiteX14" fmla="*/ 152269 w 164548"/>
                      <a:gd name="connsiteY14" fmla="*/ 41751 h 61398"/>
                      <a:gd name="connsiteX15" fmla="*/ 147357 w 164548"/>
                      <a:gd name="connsiteY15" fmla="*/ 31927 h 61398"/>
                      <a:gd name="connsiteX16" fmla="*/ 139989 w 164548"/>
                      <a:gd name="connsiteY16" fmla="*/ 22104 h 61398"/>
                      <a:gd name="connsiteX17" fmla="*/ 135077 w 164548"/>
                      <a:gd name="connsiteY17" fmla="*/ 17192 h 61398"/>
                      <a:gd name="connsiteX18" fmla="*/ 130165 w 164548"/>
                      <a:gd name="connsiteY18" fmla="*/ 14736 h 61398"/>
                      <a:gd name="connsiteX19" fmla="*/ 122797 w 164548"/>
                      <a:gd name="connsiteY19" fmla="*/ 12280 h 61398"/>
                      <a:gd name="connsiteX20" fmla="*/ 115429 w 164548"/>
                      <a:gd name="connsiteY20" fmla="*/ 9824 h 61398"/>
                      <a:gd name="connsiteX21" fmla="*/ 100694 w 164548"/>
                      <a:gd name="connsiteY21" fmla="*/ 7368 h 61398"/>
                      <a:gd name="connsiteX22" fmla="*/ 85958 w 164548"/>
                      <a:gd name="connsiteY22" fmla="*/ 7368 h 61398"/>
                      <a:gd name="connsiteX23" fmla="*/ 78590 w 164548"/>
                      <a:gd name="connsiteY23" fmla="*/ 7368 h 61398"/>
                      <a:gd name="connsiteX24" fmla="*/ 71222 w 164548"/>
                      <a:gd name="connsiteY24" fmla="*/ 7368 h 61398"/>
                      <a:gd name="connsiteX25" fmla="*/ 58943 w 164548"/>
                      <a:gd name="connsiteY25" fmla="*/ 9824 h 61398"/>
                      <a:gd name="connsiteX26" fmla="*/ 46663 w 164548"/>
                      <a:gd name="connsiteY26" fmla="*/ 12280 h 61398"/>
                      <a:gd name="connsiteX27" fmla="*/ 41751 w 164548"/>
                      <a:gd name="connsiteY27" fmla="*/ 14736 h 61398"/>
                      <a:gd name="connsiteX28" fmla="*/ 36839 w 164548"/>
                      <a:gd name="connsiteY28" fmla="*/ 17192 h 61398"/>
                      <a:gd name="connsiteX29" fmla="*/ 27015 w 164548"/>
                      <a:gd name="connsiteY29" fmla="*/ 24559 h 61398"/>
                      <a:gd name="connsiteX30" fmla="*/ 17192 w 164548"/>
                      <a:gd name="connsiteY30" fmla="*/ 31927 h 61398"/>
                      <a:gd name="connsiteX31" fmla="*/ 9824 w 164548"/>
                      <a:gd name="connsiteY31" fmla="*/ 39295 h 61398"/>
                      <a:gd name="connsiteX32" fmla="*/ 0 w 164548"/>
                      <a:gd name="connsiteY32" fmla="*/ 46663 h 61398"/>
                      <a:gd name="connsiteX33" fmla="*/ 0 w 164548"/>
                      <a:gd name="connsiteY33" fmla="*/ 46663 h 61398"/>
                      <a:gd name="connsiteX34" fmla="*/ 7368 w 164548"/>
                      <a:gd name="connsiteY34" fmla="*/ 36839 h 61398"/>
                      <a:gd name="connsiteX35" fmla="*/ 14736 w 164548"/>
                      <a:gd name="connsiteY35" fmla="*/ 27015 h 61398"/>
                      <a:gd name="connsiteX36" fmla="*/ 24559 w 164548"/>
                      <a:gd name="connsiteY36" fmla="*/ 19648 h 61398"/>
                      <a:gd name="connsiteX37" fmla="*/ 34383 w 164548"/>
                      <a:gd name="connsiteY37" fmla="*/ 12280 h 61398"/>
                      <a:gd name="connsiteX38" fmla="*/ 39295 w 164548"/>
                      <a:gd name="connsiteY38" fmla="*/ 9824 h 61398"/>
                      <a:gd name="connsiteX39" fmla="*/ 46663 w 164548"/>
                      <a:gd name="connsiteY39" fmla="*/ 7368 h 61398"/>
                      <a:gd name="connsiteX40" fmla="*/ 58943 w 164548"/>
                      <a:gd name="connsiteY40" fmla="*/ 2456 h 61398"/>
                      <a:gd name="connsiteX41" fmla="*/ 73678 w 164548"/>
                      <a:gd name="connsiteY41" fmla="*/ 0 h 61398"/>
                      <a:gd name="connsiteX42" fmla="*/ 81046 w 164548"/>
                      <a:gd name="connsiteY42" fmla="*/ 0 h 61398"/>
                      <a:gd name="connsiteX43" fmla="*/ 88414 w 164548"/>
                      <a:gd name="connsiteY43" fmla="*/ 0 h 61398"/>
                      <a:gd name="connsiteX44" fmla="*/ 103150 w 164548"/>
                      <a:gd name="connsiteY44" fmla="*/ 0 h 61398"/>
                      <a:gd name="connsiteX45" fmla="*/ 117885 w 164548"/>
                      <a:gd name="connsiteY45" fmla="*/ 2456 h 61398"/>
                      <a:gd name="connsiteX46" fmla="*/ 125253 w 164548"/>
                      <a:gd name="connsiteY46" fmla="*/ 4912 h 61398"/>
                      <a:gd name="connsiteX47" fmla="*/ 132621 w 164548"/>
                      <a:gd name="connsiteY47" fmla="*/ 7368 h 61398"/>
                      <a:gd name="connsiteX48" fmla="*/ 139989 w 164548"/>
                      <a:gd name="connsiteY48" fmla="*/ 12280 h 61398"/>
                      <a:gd name="connsiteX49" fmla="*/ 144901 w 164548"/>
                      <a:gd name="connsiteY49" fmla="*/ 17192 h 61398"/>
                      <a:gd name="connsiteX50" fmla="*/ 154725 w 164548"/>
                      <a:gd name="connsiteY50" fmla="*/ 27015 h 61398"/>
                      <a:gd name="connsiteX51" fmla="*/ 162092 w 164548"/>
                      <a:gd name="connsiteY51" fmla="*/ 39295 h 61398"/>
                      <a:gd name="connsiteX52" fmla="*/ 164548 w 164548"/>
                      <a:gd name="connsiteY52" fmla="*/ 51575 h 61398"/>
                      <a:gd name="connsiteX53" fmla="*/ 164548 w 164548"/>
                      <a:gd name="connsiteY53" fmla="*/ 58943 h 61398"/>
                      <a:gd name="connsiteX54" fmla="*/ 162092 w 164548"/>
                      <a:gd name="connsiteY54" fmla="*/ 61399 h 61398"/>
                      <a:gd name="connsiteX55" fmla="*/ 157181 w 164548"/>
                      <a:gd name="connsiteY55" fmla="*/ 61399 h 61398"/>
                      <a:gd name="connsiteX56" fmla="*/ 154725 w 164548"/>
                      <a:gd name="connsiteY56" fmla="*/ 58943 h 61398"/>
                      <a:gd name="connsiteX57" fmla="*/ 154725 w 164548"/>
                      <a:gd name="connsiteY57" fmla="*/ 58943 h 61398"/>
                      <a:gd name="connsiteX58" fmla="*/ 147357 w 164548"/>
                      <a:gd name="connsiteY58" fmla="*/ 54031 h 61398"/>
                      <a:gd name="connsiteX59" fmla="*/ 139989 w 164548"/>
                      <a:gd name="connsiteY59" fmla="*/ 49119 h 61398"/>
                      <a:gd name="connsiteX60" fmla="*/ 130165 w 164548"/>
                      <a:gd name="connsiteY60" fmla="*/ 46663 h 61398"/>
                      <a:gd name="connsiteX61" fmla="*/ 120341 w 164548"/>
                      <a:gd name="connsiteY61" fmla="*/ 44207 h 61398"/>
                      <a:gd name="connsiteX62" fmla="*/ 81046 w 164548"/>
                      <a:gd name="connsiteY62" fmla="*/ 39295 h 61398"/>
                      <a:gd name="connsiteX63" fmla="*/ 41751 w 164548"/>
                      <a:gd name="connsiteY63" fmla="*/ 41751 h 61398"/>
                      <a:gd name="connsiteX64" fmla="*/ 0 w 164548"/>
                      <a:gd name="connsiteY64" fmla="*/ 46663 h 61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</a:cxnLst>
                    <a:rect l="l" t="t" r="r" b="b"/>
                    <a:pathLst>
                      <a:path w="164548" h="61398">
                        <a:moveTo>
                          <a:pt x="0" y="46663"/>
                        </a:moveTo>
                        <a:cubicBezTo>
                          <a:pt x="12280" y="44207"/>
                          <a:pt x="24559" y="41751"/>
                          <a:pt x="36839" y="39295"/>
                        </a:cubicBezTo>
                        <a:cubicBezTo>
                          <a:pt x="49119" y="36839"/>
                          <a:pt x="63855" y="36839"/>
                          <a:pt x="76134" y="36839"/>
                        </a:cubicBezTo>
                        <a:cubicBezTo>
                          <a:pt x="88414" y="36839"/>
                          <a:pt x="103150" y="36839"/>
                          <a:pt x="117885" y="41751"/>
                        </a:cubicBezTo>
                        <a:cubicBezTo>
                          <a:pt x="120341" y="41751"/>
                          <a:pt x="125253" y="44207"/>
                          <a:pt x="127709" y="44207"/>
                        </a:cubicBezTo>
                        <a:cubicBezTo>
                          <a:pt x="130165" y="44207"/>
                          <a:pt x="135077" y="46663"/>
                          <a:pt x="137533" y="49119"/>
                        </a:cubicBezTo>
                        <a:cubicBezTo>
                          <a:pt x="139989" y="51575"/>
                          <a:pt x="144901" y="51575"/>
                          <a:pt x="147357" y="54031"/>
                        </a:cubicBezTo>
                        <a:cubicBezTo>
                          <a:pt x="149813" y="56487"/>
                          <a:pt x="152269" y="58943"/>
                          <a:pt x="154725" y="58943"/>
                        </a:cubicBezTo>
                        <a:lnTo>
                          <a:pt x="154725" y="58943"/>
                        </a:lnTo>
                        <a:lnTo>
                          <a:pt x="154725" y="58943"/>
                        </a:lnTo>
                        <a:cubicBezTo>
                          <a:pt x="154725" y="58943"/>
                          <a:pt x="154725" y="58943"/>
                          <a:pt x="154725" y="58943"/>
                        </a:cubicBezTo>
                        <a:cubicBezTo>
                          <a:pt x="154725" y="58943"/>
                          <a:pt x="154725" y="58943"/>
                          <a:pt x="154725" y="58943"/>
                        </a:cubicBezTo>
                        <a:cubicBezTo>
                          <a:pt x="154725" y="58943"/>
                          <a:pt x="154725" y="58943"/>
                          <a:pt x="154725" y="56487"/>
                        </a:cubicBezTo>
                        <a:cubicBezTo>
                          <a:pt x="154725" y="54031"/>
                          <a:pt x="154725" y="54031"/>
                          <a:pt x="154725" y="51575"/>
                        </a:cubicBezTo>
                        <a:cubicBezTo>
                          <a:pt x="154725" y="49119"/>
                          <a:pt x="152269" y="44207"/>
                          <a:pt x="152269" y="41751"/>
                        </a:cubicBezTo>
                        <a:cubicBezTo>
                          <a:pt x="149813" y="39295"/>
                          <a:pt x="149813" y="34383"/>
                          <a:pt x="147357" y="31927"/>
                        </a:cubicBezTo>
                        <a:cubicBezTo>
                          <a:pt x="144901" y="29471"/>
                          <a:pt x="142445" y="24559"/>
                          <a:pt x="139989" y="22104"/>
                        </a:cubicBezTo>
                        <a:lnTo>
                          <a:pt x="135077" y="17192"/>
                        </a:lnTo>
                        <a:cubicBezTo>
                          <a:pt x="132621" y="14736"/>
                          <a:pt x="130165" y="14736"/>
                          <a:pt x="130165" y="14736"/>
                        </a:cubicBezTo>
                        <a:cubicBezTo>
                          <a:pt x="127709" y="14736"/>
                          <a:pt x="125253" y="12280"/>
                          <a:pt x="122797" y="12280"/>
                        </a:cubicBezTo>
                        <a:cubicBezTo>
                          <a:pt x="120341" y="12280"/>
                          <a:pt x="117885" y="9824"/>
                          <a:pt x="115429" y="9824"/>
                        </a:cubicBezTo>
                        <a:cubicBezTo>
                          <a:pt x="110518" y="7368"/>
                          <a:pt x="105606" y="7368"/>
                          <a:pt x="100694" y="7368"/>
                        </a:cubicBezTo>
                        <a:cubicBezTo>
                          <a:pt x="95782" y="7368"/>
                          <a:pt x="90870" y="4912"/>
                          <a:pt x="85958" y="7368"/>
                        </a:cubicBezTo>
                        <a:cubicBezTo>
                          <a:pt x="83502" y="7368"/>
                          <a:pt x="81046" y="7368"/>
                          <a:pt x="78590" y="7368"/>
                        </a:cubicBezTo>
                        <a:lnTo>
                          <a:pt x="71222" y="7368"/>
                        </a:lnTo>
                        <a:cubicBezTo>
                          <a:pt x="66311" y="7368"/>
                          <a:pt x="61399" y="7368"/>
                          <a:pt x="58943" y="9824"/>
                        </a:cubicBezTo>
                        <a:cubicBezTo>
                          <a:pt x="54031" y="9824"/>
                          <a:pt x="49119" y="12280"/>
                          <a:pt x="46663" y="12280"/>
                        </a:cubicBezTo>
                        <a:lnTo>
                          <a:pt x="41751" y="14736"/>
                        </a:lnTo>
                        <a:lnTo>
                          <a:pt x="36839" y="17192"/>
                        </a:lnTo>
                        <a:cubicBezTo>
                          <a:pt x="31927" y="19648"/>
                          <a:pt x="29471" y="22104"/>
                          <a:pt x="27015" y="24559"/>
                        </a:cubicBezTo>
                        <a:cubicBezTo>
                          <a:pt x="24559" y="27015"/>
                          <a:pt x="19648" y="29471"/>
                          <a:pt x="17192" y="31927"/>
                        </a:cubicBezTo>
                        <a:cubicBezTo>
                          <a:pt x="14736" y="34383"/>
                          <a:pt x="12280" y="36839"/>
                          <a:pt x="9824" y="39295"/>
                        </a:cubicBezTo>
                        <a:lnTo>
                          <a:pt x="0" y="46663"/>
                        </a:lnTo>
                        <a:close/>
                        <a:moveTo>
                          <a:pt x="0" y="46663"/>
                        </a:moveTo>
                        <a:lnTo>
                          <a:pt x="7368" y="36839"/>
                        </a:lnTo>
                        <a:cubicBezTo>
                          <a:pt x="9824" y="34383"/>
                          <a:pt x="12280" y="31927"/>
                          <a:pt x="14736" y="27015"/>
                        </a:cubicBezTo>
                        <a:cubicBezTo>
                          <a:pt x="17192" y="24559"/>
                          <a:pt x="19648" y="22104"/>
                          <a:pt x="24559" y="19648"/>
                        </a:cubicBezTo>
                        <a:cubicBezTo>
                          <a:pt x="27015" y="17192"/>
                          <a:pt x="31927" y="14736"/>
                          <a:pt x="34383" y="12280"/>
                        </a:cubicBezTo>
                        <a:lnTo>
                          <a:pt x="39295" y="9824"/>
                        </a:lnTo>
                        <a:lnTo>
                          <a:pt x="46663" y="7368"/>
                        </a:lnTo>
                        <a:cubicBezTo>
                          <a:pt x="51575" y="4912"/>
                          <a:pt x="54031" y="4912"/>
                          <a:pt x="58943" y="2456"/>
                        </a:cubicBezTo>
                        <a:cubicBezTo>
                          <a:pt x="63855" y="2456"/>
                          <a:pt x="68766" y="0"/>
                          <a:pt x="73678" y="0"/>
                        </a:cubicBezTo>
                        <a:lnTo>
                          <a:pt x="81046" y="0"/>
                        </a:lnTo>
                        <a:cubicBezTo>
                          <a:pt x="83502" y="0"/>
                          <a:pt x="85958" y="0"/>
                          <a:pt x="88414" y="0"/>
                        </a:cubicBezTo>
                        <a:cubicBezTo>
                          <a:pt x="93326" y="0"/>
                          <a:pt x="98238" y="0"/>
                          <a:pt x="103150" y="0"/>
                        </a:cubicBezTo>
                        <a:cubicBezTo>
                          <a:pt x="108062" y="0"/>
                          <a:pt x="112974" y="2456"/>
                          <a:pt x="117885" y="2456"/>
                        </a:cubicBezTo>
                        <a:cubicBezTo>
                          <a:pt x="120341" y="2456"/>
                          <a:pt x="122797" y="4912"/>
                          <a:pt x="125253" y="4912"/>
                        </a:cubicBezTo>
                        <a:cubicBezTo>
                          <a:pt x="127709" y="4912"/>
                          <a:pt x="130165" y="7368"/>
                          <a:pt x="132621" y="7368"/>
                        </a:cubicBezTo>
                        <a:cubicBezTo>
                          <a:pt x="135077" y="9824"/>
                          <a:pt x="137533" y="9824"/>
                          <a:pt x="139989" y="12280"/>
                        </a:cubicBezTo>
                        <a:lnTo>
                          <a:pt x="144901" y="17192"/>
                        </a:lnTo>
                        <a:cubicBezTo>
                          <a:pt x="149813" y="19648"/>
                          <a:pt x="152269" y="24559"/>
                          <a:pt x="154725" y="27015"/>
                        </a:cubicBezTo>
                        <a:cubicBezTo>
                          <a:pt x="157181" y="29471"/>
                          <a:pt x="159636" y="34383"/>
                          <a:pt x="162092" y="39295"/>
                        </a:cubicBezTo>
                        <a:cubicBezTo>
                          <a:pt x="164548" y="44207"/>
                          <a:pt x="164548" y="46663"/>
                          <a:pt x="164548" y="51575"/>
                        </a:cubicBezTo>
                        <a:cubicBezTo>
                          <a:pt x="164548" y="54031"/>
                          <a:pt x="164548" y="56487"/>
                          <a:pt x="164548" y="58943"/>
                        </a:cubicBezTo>
                        <a:cubicBezTo>
                          <a:pt x="164548" y="58943"/>
                          <a:pt x="164548" y="61399"/>
                          <a:pt x="162092" y="61399"/>
                        </a:cubicBezTo>
                        <a:cubicBezTo>
                          <a:pt x="159636" y="61399"/>
                          <a:pt x="159636" y="61399"/>
                          <a:pt x="157181" y="61399"/>
                        </a:cubicBezTo>
                        <a:cubicBezTo>
                          <a:pt x="157181" y="61399"/>
                          <a:pt x="154725" y="61399"/>
                          <a:pt x="154725" y="58943"/>
                        </a:cubicBezTo>
                        <a:lnTo>
                          <a:pt x="154725" y="58943"/>
                        </a:lnTo>
                        <a:cubicBezTo>
                          <a:pt x="152269" y="56487"/>
                          <a:pt x="149813" y="54031"/>
                          <a:pt x="147357" y="54031"/>
                        </a:cubicBezTo>
                        <a:cubicBezTo>
                          <a:pt x="144901" y="51575"/>
                          <a:pt x="142445" y="51575"/>
                          <a:pt x="139989" y="49119"/>
                        </a:cubicBezTo>
                        <a:cubicBezTo>
                          <a:pt x="137533" y="46663"/>
                          <a:pt x="135077" y="46663"/>
                          <a:pt x="130165" y="46663"/>
                        </a:cubicBezTo>
                        <a:cubicBezTo>
                          <a:pt x="127709" y="46663"/>
                          <a:pt x="122797" y="44207"/>
                          <a:pt x="120341" y="44207"/>
                        </a:cubicBezTo>
                        <a:cubicBezTo>
                          <a:pt x="108062" y="41751"/>
                          <a:pt x="93326" y="39295"/>
                          <a:pt x="81046" y="39295"/>
                        </a:cubicBezTo>
                        <a:cubicBezTo>
                          <a:pt x="68766" y="39295"/>
                          <a:pt x="54031" y="39295"/>
                          <a:pt x="41751" y="41751"/>
                        </a:cubicBezTo>
                        <a:cubicBezTo>
                          <a:pt x="24559" y="41751"/>
                          <a:pt x="12280" y="44207"/>
                          <a:pt x="0" y="46663"/>
                        </a:cubicBezTo>
                        <a:close/>
                      </a:path>
                    </a:pathLst>
                  </a:custGeom>
                  <a:solidFill>
                    <a:srgbClr val="A47347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916" name="Freeform: Shape 3915">
                  <a:extLst>
                    <a:ext uri="{FF2B5EF4-FFF2-40B4-BE49-F238E27FC236}">
                      <a16:creationId xmlns:a16="http://schemas.microsoft.com/office/drawing/2014/main" id="{981B7246-AA25-4555-B8B5-4DE1F7C44CBA}"/>
                    </a:ext>
                  </a:extLst>
                </p:cNvPr>
                <p:cNvSpPr/>
                <p:nvPr/>
              </p:nvSpPr>
              <p:spPr>
                <a:xfrm>
                  <a:off x="5574613" y="4411942"/>
                  <a:ext cx="158147" cy="43695"/>
                </a:xfrm>
                <a:custGeom>
                  <a:avLst/>
                  <a:gdLst>
                    <a:gd name="connsiteX0" fmla="*/ 152269 w 158147"/>
                    <a:gd name="connsiteY0" fmla="*/ 17192 h 43695"/>
                    <a:gd name="connsiteX1" fmla="*/ 130165 w 158147"/>
                    <a:gd name="connsiteY1" fmla="*/ 17192 h 43695"/>
                    <a:gd name="connsiteX2" fmla="*/ 41751 w 158147"/>
                    <a:gd name="connsiteY2" fmla="*/ 9824 h 43695"/>
                    <a:gd name="connsiteX3" fmla="*/ 29471 w 158147"/>
                    <a:gd name="connsiteY3" fmla="*/ 0 h 43695"/>
                    <a:gd name="connsiteX4" fmla="*/ 0 w 158147"/>
                    <a:gd name="connsiteY4" fmla="*/ 29471 h 43695"/>
                    <a:gd name="connsiteX5" fmla="*/ 154725 w 158147"/>
                    <a:gd name="connsiteY5" fmla="*/ 41751 h 43695"/>
                    <a:gd name="connsiteX6" fmla="*/ 152269 w 158147"/>
                    <a:gd name="connsiteY6" fmla="*/ 17192 h 436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8147" h="43695">
                      <a:moveTo>
                        <a:pt x="152269" y="17192"/>
                      </a:moveTo>
                      <a:cubicBezTo>
                        <a:pt x="154725" y="27015"/>
                        <a:pt x="147357" y="27015"/>
                        <a:pt x="130165" y="17192"/>
                      </a:cubicBezTo>
                      <a:cubicBezTo>
                        <a:pt x="100694" y="0"/>
                        <a:pt x="73678" y="2456"/>
                        <a:pt x="41751" y="9824"/>
                      </a:cubicBezTo>
                      <a:cubicBezTo>
                        <a:pt x="19648" y="14736"/>
                        <a:pt x="24559" y="7368"/>
                        <a:pt x="29471" y="0"/>
                      </a:cubicBezTo>
                      <a:cubicBezTo>
                        <a:pt x="17192" y="7368"/>
                        <a:pt x="7368" y="17192"/>
                        <a:pt x="0" y="29471"/>
                      </a:cubicBezTo>
                      <a:cubicBezTo>
                        <a:pt x="0" y="29471"/>
                        <a:pt x="110518" y="4912"/>
                        <a:pt x="154725" y="41751"/>
                      </a:cubicBezTo>
                      <a:cubicBezTo>
                        <a:pt x="159636" y="49119"/>
                        <a:pt x="159636" y="34383"/>
                        <a:pt x="152269" y="17192"/>
                      </a:cubicBezTo>
                      <a:close/>
                    </a:path>
                  </a:pathLst>
                </a:custGeom>
                <a:solidFill>
                  <a:srgbClr val="783A10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7" name="Freeform: Shape 3916">
                  <a:extLst>
                    <a:ext uri="{FF2B5EF4-FFF2-40B4-BE49-F238E27FC236}">
                      <a16:creationId xmlns:a16="http://schemas.microsoft.com/office/drawing/2014/main" id="{031D46DC-5924-4366-AD57-CE5760B000D1}"/>
                    </a:ext>
                  </a:extLst>
                </p:cNvPr>
                <p:cNvSpPr/>
                <p:nvPr/>
              </p:nvSpPr>
              <p:spPr>
                <a:xfrm>
                  <a:off x="5223178" y="4380010"/>
                  <a:ext cx="153034" cy="58222"/>
                </a:xfrm>
                <a:custGeom>
                  <a:avLst/>
                  <a:gdLst>
                    <a:gd name="connsiteX0" fmla="*/ 17427 w 153034"/>
                    <a:gd name="connsiteY0" fmla="*/ 4917 h 58222"/>
                    <a:gd name="connsiteX1" fmla="*/ 235 w 153034"/>
                    <a:gd name="connsiteY1" fmla="*/ 24564 h 58222"/>
                    <a:gd name="connsiteX2" fmla="*/ 32163 w 153034"/>
                    <a:gd name="connsiteY2" fmla="*/ 19652 h 58222"/>
                    <a:gd name="connsiteX3" fmla="*/ 145136 w 153034"/>
                    <a:gd name="connsiteY3" fmla="*/ 56491 h 58222"/>
                    <a:gd name="connsiteX4" fmla="*/ 130400 w 153034"/>
                    <a:gd name="connsiteY4" fmla="*/ 24564 h 58222"/>
                    <a:gd name="connsiteX5" fmla="*/ 17427 w 153034"/>
                    <a:gd name="connsiteY5" fmla="*/ 4917 h 58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3034" h="58222">
                      <a:moveTo>
                        <a:pt x="17427" y="4917"/>
                      </a:moveTo>
                      <a:cubicBezTo>
                        <a:pt x="17427" y="4917"/>
                        <a:pt x="2691" y="12284"/>
                        <a:pt x="235" y="24564"/>
                      </a:cubicBezTo>
                      <a:cubicBezTo>
                        <a:pt x="-2221" y="39300"/>
                        <a:pt x="14971" y="19652"/>
                        <a:pt x="32163" y="19652"/>
                      </a:cubicBezTo>
                      <a:cubicBezTo>
                        <a:pt x="49354" y="19652"/>
                        <a:pt x="115665" y="34388"/>
                        <a:pt x="145136" y="56491"/>
                      </a:cubicBezTo>
                      <a:cubicBezTo>
                        <a:pt x="157416" y="63859"/>
                        <a:pt x="157416" y="46668"/>
                        <a:pt x="130400" y="24564"/>
                      </a:cubicBezTo>
                      <a:cubicBezTo>
                        <a:pt x="103385" y="4917"/>
                        <a:pt x="39530" y="-7363"/>
                        <a:pt x="17427" y="4917"/>
                      </a:cubicBezTo>
                      <a:close/>
                    </a:path>
                  </a:pathLst>
                </a:custGeom>
                <a:solidFill>
                  <a:srgbClr val="FCD0AE">
                    <a:alpha val="8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8" name="Freeform: Shape 3917">
                  <a:extLst>
                    <a:ext uri="{FF2B5EF4-FFF2-40B4-BE49-F238E27FC236}">
                      <a16:creationId xmlns:a16="http://schemas.microsoft.com/office/drawing/2014/main" id="{5E87C89A-1D97-4837-A7B3-263A9C95D6BD}"/>
                    </a:ext>
                  </a:extLst>
                </p:cNvPr>
                <p:cNvSpPr/>
                <p:nvPr/>
              </p:nvSpPr>
              <p:spPr>
                <a:xfrm>
                  <a:off x="5225131" y="4362068"/>
                  <a:ext cx="143182" cy="69521"/>
                </a:xfrm>
                <a:custGeom>
                  <a:avLst/>
                  <a:gdLst>
                    <a:gd name="connsiteX0" fmla="*/ 143182 w 143182"/>
                    <a:gd name="connsiteY0" fmla="*/ 69522 h 69521"/>
                    <a:gd name="connsiteX1" fmla="*/ 3194 w 143182"/>
                    <a:gd name="connsiteY1" fmla="*/ 40050 h 69521"/>
                    <a:gd name="connsiteX2" fmla="*/ 22841 w 143182"/>
                    <a:gd name="connsiteY2" fmla="*/ 5667 h 69521"/>
                    <a:gd name="connsiteX3" fmla="*/ 143182 w 143182"/>
                    <a:gd name="connsiteY3" fmla="*/ 69522 h 69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3182" h="69521">
                      <a:moveTo>
                        <a:pt x="143182" y="69522"/>
                      </a:moveTo>
                      <a:cubicBezTo>
                        <a:pt x="143182" y="69522"/>
                        <a:pt x="49857" y="15491"/>
                        <a:pt x="3194" y="40050"/>
                      </a:cubicBezTo>
                      <a:cubicBezTo>
                        <a:pt x="-4174" y="44962"/>
                        <a:pt x="738" y="20403"/>
                        <a:pt x="22841" y="5667"/>
                      </a:cubicBezTo>
                      <a:cubicBezTo>
                        <a:pt x="57224" y="-11525"/>
                        <a:pt x="125991" y="10579"/>
                        <a:pt x="143182" y="69522"/>
                      </a:cubicBezTo>
                      <a:close/>
                    </a:path>
                  </a:pathLst>
                </a:custGeom>
                <a:solidFill>
                  <a:srgbClr val="E8B48E">
                    <a:alpha val="8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919" name="Graphic 3597">
                  <a:extLst>
                    <a:ext uri="{FF2B5EF4-FFF2-40B4-BE49-F238E27FC236}">
                      <a16:creationId xmlns:a16="http://schemas.microsoft.com/office/drawing/2014/main" id="{C48962B3-0B9A-419F-91B2-D486A86108C4}"/>
                    </a:ext>
                  </a:extLst>
                </p:cNvPr>
                <p:cNvGrpSpPr/>
                <p:nvPr/>
              </p:nvGrpSpPr>
              <p:grpSpPr>
                <a:xfrm>
                  <a:off x="5220957" y="4352999"/>
                  <a:ext cx="152268" cy="71222"/>
                  <a:chOff x="5220957" y="4352999"/>
                  <a:chExt cx="152268" cy="71222"/>
                </a:xfrm>
              </p:grpSpPr>
              <p:sp>
                <p:nvSpPr>
                  <p:cNvPr id="3953" name="Freeform: Shape 3952">
                    <a:extLst>
                      <a:ext uri="{FF2B5EF4-FFF2-40B4-BE49-F238E27FC236}">
                        <a16:creationId xmlns:a16="http://schemas.microsoft.com/office/drawing/2014/main" id="{916EF834-BC74-4392-A318-428CF360193F}"/>
                      </a:ext>
                    </a:extLst>
                  </p:cNvPr>
                  <p:cNvSpPr/>
                  <p:nvPr/>
                </p:nvSpPr>
                <p:spPr>
                  <a:xfrm>
                    <a:off x="5227587" y="4353706"/>
                    <a:ext cx="143182" cy="70515"/>
                  </a:xfrm>
                  <a:custGeom>
                    <a:avLst/>
                    <a:gdLst>
                      <a:gd name="connsiteX0" fmla="*/ 143183 w 143182"/>
                      <a:gd name="connsiteY0" fmla="*/ 70516 h 70515"/>
                      <a:gd name="connsiteX1" fmla="*/ 3194 w 143182"/>
                      <a:gd name="connsiteY1" fmla="*/ 41044 h 70515"/>
                      <a:gd name="connsiteX2" fmla="*/ 22841 w 143182"/>
                      <a:gd name="connsiteY2" fmla="*/ 6661 h 70515"/>
                      <a:gd name="connsiteX3" fmla="*/ 143183 w 143182"/>
                      <a:gd name="connsiteY3" fmla="*/ 70516 h 705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3182" h="70515">
                        <a:moveTo>
                          <a:pt x="143183" y="70516"/>
                        </a:moveTo>
                        <a:cubicBezTo>
                          <a:pt x="143183" y="70516"/>
                          <a:pt x="49857" y="16485"/>
                          <a:pt x="3194" y="41044"/>
                        </a:cubicBezTo>
                        <a:cubicBezTo>
                          <a:pt x="-4174" y="45956"/>
                          <a:pt x="738" y="21397"/>
                          <a:pt x="22841" y="6661"/>
                        </a:cubicBezTo>
                        <a:cubicBezTo>
                          <a:pt x="57224" y="-12986"/>
                          <a:pt x="125991" y="11573"/>
                          <a:pt x="143183" y="70516"/>
                        </a:cubicBezTo>
                        <a:close/>
                      </a:path>
                    </a:pathLst>
                  </a:custGeom>
                  <a:solidFill>
                    <a:srgbClr val="D4AC7A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54" name="Freeform: Shape 3953">
                    <a:extLst>
                      <a:ext uri="{FF2B5EF4-FFF2-40B4-BE49-F238E27FC236}">
                        <a16:creationId xmlns:a16="http://schemas.microsoft.com/office/drawing/2014/main" id="{A2268743-E0AB-465A-BDB5-3C63A606483E}"/>
                      </a:ext>
                    </a:extLst>
                  </p:cNvPr>
                  <p:cNvSpPr/>
                  <p:nvPr/>
                </p:nvSpPr>
                <p:spPr>
                  <a:xfrm>
                    <a:off x="5220957" y="4352999"/>
                    <a:ext cx="152268" cy="71222"/>
                  </a:xfrm>
                  <a:custGeom>
                    <a:avLst/>
                    <a:gdLst>
                      <a:gd name="connsiteX0" fmla="*/ 144901 w 152268"/>
                      <a:gd name="connsiteY0" fmla="*/ 61399 h 71222"/>
                      <a:gd name="connsiteX1" fmla="*/ 139989 w 152268"/>
                      <a:gd name="connsiteY1" fmla="*/ 51575 h 71222"/>
                      <a:gd name="connsiteX2" fmla="*/ 132621 w 152268"/>
                      <a:gd name="connsiteY2" fmla="*/ 41751 h 71222"/>
                      <a:gd name="connsiteX3" fmla="*/ 125253 w 152268"/>
                      <a:gd name="connsiteY3" fmla="*/ 31927 h 71222"/>
                      <a:gd name="connsiteX4" fmla="*/ 120341 w 152268"/>
                      <a:gd name="connsiteY4" fmla="*/ 27015 h 71222"/>
                      <a:gd name="connsiteX5" fmla="*/ 115429 w 152268"/>
                      <a:gd name="connsiteY5" fmla="*/ 22104 h 71222"/>
                      <a:gd name="connsiteX6" fmla="*/ 105606 w 152268"/>
                      <a:gd name="connsiteY6" fmla="*/ 17192 h 71222"/>
                      <a:gd name="connsiteX7" fmla="*/ 93326 w 152268"/>
                      <a:gd name="connsiteY7" fmla="*/ 12280 h 71222"/>
                      <a:gd name="connsiteX8" fmla="*/ 88414 w 152268"/>
                      <a:gd name="connsiteY8" fmla="*/ 7368 h 71222"/>
                      <a:gd name="connsiteX9" fmla="*/ 81046 w 152268"/>
                      <a:gd name="connsiteY9" fmla="*/ 4912 h 71222"/>
                      <a:gd name="connsiteX10" fmla="*/ 68767 w 152268"/>
                      <a:gd name="connsiteY10" fmla="*/ 2456 h 71222"/>
                      <a:gd name="connsiteX11" fmla="*/ 56487 w 152268"/>
                      <a:gd name="connsiteY11" fmla="*/ 2456 h 71222"/>
                      <a:gd name="connsiteX12" fmla="*/ 49119 w 152268"/>
                      <a:gd name="connsiteY12" fmla="*/ 2456 h 71222"/>
                      <a:gd name="connsiteX13" fmla="*/ 41751 w 152268"/>
                      <a:gd name="connsiteY13" fmla="*/ 2456 h 71222"/>
                      <a:gd name="connsiteX14" fmla="*/ 36839 w 152268"/>
                      <a:gd name="connsiteY14" fmla="*/ 4912 h 71222"/>
                      <a:gd name="connsiteX15" fmla="*/ 31927 w 152268"/>
                      <a:gd name="connsiteY15" fmla="*/ 7368 h 71222"/>
                      <a:gd name="connsiteX16" fmla="*/ 22104 w 152268"/>
                      <a:gd name="connsiteY16" fmla="*/ 14736 h 71222"/>
                      <a:gd name="connsiteX17" fmla="*/ 14736 w 152268"/>
                      <a:gd name="connsiteY17" fmla="*/ 22104 h 71222"/>
                      <a:gd name="connsiteX18" fmla="*/ 9824 w 152268"/>
                      <a:gd name="connsiteY18" fmla="*/ 31927 h 71222"/>
                      <a:gd name="connsiteX19" fmla="*/ 9824 w 152268"/>
                      <a:gd name="connsiteY19" fmla="*/ 36839 h 71222"/>
                      <a:gd name="connsiteX20" fmla="*/ 9824 w 152268"/>
                      <a:gd name="connsiteY20" fmla="*/ 39295 h 71222"/>
                      <a:gd name="connsiteX21" fmla="*/ 9824 w 152268"/>
                      <a:gd name="connsiteY21" fmla="*/ 39295 h 71222"/>
                      <a:gd name="connsiteX22" fmla="*/ 9824 w 152268"/>
                      <a:gd name="connsiteY22" fmla="*/ 39295 h 71222"/>
                      <a:gd name="connsiteX23" fmla="*/ 9824 w 152268"/>
                      <a:gd name="connsiteY23" fmla="*/ 39295 h 71222"/>
                      <a:gd name="connsiteX24" fmla="*/ 9824 w 152268"/>
                      <a:gd name="connsiteY24" fmla="*/ 39295 h 71222"/>
                      <a:gd name="connsiteX25" fmla="*/ 19648 w 152268"/>
                      <a:gd name="connsiteY25" fmla="*/ 36839 h 71222"/>
                      <a:gd name="connsiteX26" fmla="*/ 29471 w 152268"/>
                      <a:gd name="connsiteY26" fmla="*/ 34383 h 71222"/>
                      <a:gd name="connsiteX27" fmla="*/ 39295 w 152268"/>
                      <a:gd name="connsiteY27" fmla="*/ 34383 h 71222"/>
                      <a:gd name="connsiteX28" fmla="*/ 49119 w 152268"/>
                      <a:gd name="connsiteY28" fmla="*/ 34383 h 71222"/>
                      <a:gd name="connsiteX29" fmla="*/ 85958 w 152268"/>
                      <a:gd name="connsiteY29" fmla="*/ 41751 h 71222"/>
                      <a:gd name="connsiteX30" fmla="*/ 120341 w 152268"/>
                      <a:gd name="connsiteY30" fmla="*/ 54031 h 71222"/>
                      <a:gd name="connsiteX31" fmla="*/ 152269 w 152268"/>
                      <a:gd name="connsiteY31" fmla="*/ 71222 h 71222"/>
                      <a:gd name="connsiteX32" fmla="*/ 144901 w 152268"/>
                      <a:gd name="connsiteY32" fmla="*/ 61399 h 71222"/>
                      <a:gd name="connsiteX33" fmla="*/ 117885 w 152268"/>
                      <a:gd name="connsiteY33" fmla="*/ 56487 h 71222"/>
                      <a:gd name="connsiteX34" fmla="*/ 83502 w 152268"/>
                      <a:gd name="connsiteY34" fmla="*/ 44207 h 71222"/>
                      <a:gd name="connsiteX35" fmla="*/ 46663 w 152268"/>
                      <a:gd name="connsiteY35" fmla="*/ 36839 h 71222"/>
                      <a:gd name="connsiteX36" fmla="*/ 36839 w 152268"/>
                      <a:gd name="connsiteY36" fmla="*/ 36839 h 71222"/>
                      <a:gd name="connsiteX37" fmla="*/ 27015 w 152268"/>
                      <a:gd name="connsiteY37" fmla="*/ 36839 h 71222"/>
                      <a:gd name="connsiteX38" fmla="*/ 17192 w 152268"/>
                      <a:gd name="connsiteY38" fmla="*/ 39295 h 71222"/>
                      <a:gd name="connsiteX39" fmla="*/ 9824 w 152268"/>
                      <a:gd name="connsiteY39" fmla="*/ 41751 h 71222"/>
                      <a:gd name="connsiteX40" fmla="*/ 9824 w 152268"/>
                      <a:gd name="connsiteY40" fmla="*/ 41751 h 71222"/>
                      <a:gd name="connsiteX41" fmla="*/ 7368 w 152268"/>
                      <a:gd name="connsiteY41" fmla="*/ 41751 h 71222"/>
                      <a:gd name="connsiteX42" fmla="*/ 2456 w 152268"/>
                      <a:gd name="connsiteY42" fmla="*/ 41751 h 71222"/>
                      <a:gd name="connsiteX43" fmla="*/ 0 w 152268"/>
                      <a:gd name="connsiteY43" fmla="*/ 36839 h 71222"/>
                      <a:gd name="connsiteX44" fmla="*/ 2456 w 152268"/>
                      <a:gd name="connsiteY44" fmla="*/ 31927 h 71222"/>
                      <a:gd name="connsiteX45" fmla="*/ 7368 w 152268"/>
                      <a:gd name="connsiteY45" fmla="*/ 22104 h 71222"/>
                      <a:gd name="connsiteX46" fmla="*/ 14736 w 152268"/>
                      <a:gd name="connsiteY46" fmla="*/ 12280 h 71222"/>
                      <a:gd name="connsiteX47" fmla="*/ 24559 w 152268"/>
                      <a:gd name="connsiteY47" fmla="*/ 4912 h 71222"/>
                      <a:gd name="connsiteX48" fmla="*/ 29471 w 152268"/>
                      <a:gd name="connsiteY48" fmla="*/ 2456 h 71222"/>
                      <a:gd name="connsiteX49" fmla="*/ 36839 w 152268"/>
                      <a:gd name="connsiteY49" fmla="*/ 0 h 71222"/>
                      <a:gd name="connsiteX50" fmla="*/ 44207 w 152268"/>
                      <a:gd name="connsiteY50" fmla="*/ 0 h 71222"/>
                      <a:gd name="connsiteX51" fmla="*/ 51575 w 152268"/>
                      <a:gd name="connsiteY51" fmla="*/ 0 h 71222"/>
                      <a:gd name="connsiteX52" fmla="*/ 66311 w 152268"/>
                      <a:gd name="connsiteY52" fmla="*/ 0 h 71222"/>
                      <a:gd name="connsiteX53" fmla="*/ 78590 w 152268"/>
                      <a:gd name="connsiteY53" fmla="*/ 2456 h 71222"/>
                      <a:gd name="connsiteX54" fmla="*/ 85958 w 152268"/>
                      <a:gd name="connsiteY54" fmla="*/ 4912 h 71222"/>
                      <a:gd name="connsiteX55" fmla="*/ 93326 w 152268"/>
                      <a:gd name="connsiteY55" fmla="*/ 7368 h 71222"/>
                      <a:gd name="connsiteX56" fmla="*/ 105606 w 152268"/>
                      <a:gd name="connsiteY56" fmla="*/ 12280 h 71222"/>
                      <a:gd name="connsiteX57" fmla="*/ 115429 w 152268"/>
                      <a:gd name="connsiteY57" fmla="*/ 19648 h 71222"/>
                      <a:gd name="connsiteX58" fmla="*/ 120341 w 152268"/>
                      <a:gd name="connsiteY58" fmla="*/ 24559 h 71222"/>
                      <a:gd name="connsiteX59" fmla="*/ 125253 w 152268"/>
                      <a:gd name="connsiteY59" fmla="*/ 29471 h 71222"/>
                      <a:gd name="connsiteX60" fmla="*/ 132621 w 152268"/>
                      <a:gd name="connsiteY60" fmla="*/ 39295 h 71222"/>
                      <a:gd name="connsiteX61" fmla="*/ 139989 w 152268"/>
                      <a:gd name="connsiteY61" fmla="*/ 49119 h 71222"/>
                      <a:gd name="connsiteX62" fmla="*/ 144901 w 152268"/>
                      <a:gd name="connsiteY62" fmla="*/ 58943 h 71222"/>
                      <a:gd name="connsiteX63" fmla="*/ 147357 w 152268"/>
                      <a:gd name="connsiteY63" fmla="*/ 71222 h 71222"/>
                      <a:gd name="connsiteX64" fmla="*/ 117885 w 152268"/>
                      <a:gd name="connsiteY64" fmla="*/ 56487 h 71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</a:cxnLst>
                    <a:rect l="l" t="t" r="r" b="b"/>
                    <a:pathLst>
                      <a:path w="152268" h="71222">
                        <a:moveTo>
                          <a:pt x="144901" y="61399"/>
                        </a:moveTo>
                        <a:cubicBezTo>
                          <a:pt x="142445" y="58943"/>
                          <a:pt x="142445" y="54031"/>
                          <a:pt x="139989" y="51575"/>
                        </a:cubicBezTo>
                        <a:cubicBezTo>
                          <a:pt x="137533" y="49119"/>
                          <a:pt x="135077" y="44207"/>
                          <a:pt x="132621" y="41751"/>
                        </a:cubicBezTo>
                        <a:cubicBezTo>
                          <a:pt x="130165" y="39295"/>
                          <a:pt x="127709" y="34383"/>
                          <a:pt x="125253" y="31927"/>
                        </a:cubicBezTo>
                        <a:lnTo>
                          <a:pt x="120341" y="27015"/>
                        </a:lnTo>
                        <a:lnTo>
                          <a:pt x="115429" y="22104"/>
                        </a:lnTo>
                        <a:cubicBezTo>
                          <a:pt x="112974" y="19648"/>
                          <a:pt x="108062" y="19648"/>
                          <a:pt x="105606" y="17192"/>
                        </a:cubicBezTo>
                        <a:cubicBezTo>
                          <a:pt x="100694" y="14736"/>
                          <a:pt x="98238" y="12280"/>
                          <a:pt x="93326" y="12280"/>
                        </a:cubicBezTo>
                        <a:lnTo>
                          <a:pt x="88414" y="7368"/>
                        </a:lnTo>
                        <a:cubicBezTo>
                          <a:pt x="85958" y="7368"/>
                          <a:pt x="83502" y="7368"/>
                          <a:pt x="81046" y="4912"/>
                        </a:cubicBezTo>
                        <a:cubicBezTo>
                          <a:pt x="76134" y="2456"/>
                          <a:pt x="73678" y="2456"/>
                          <a:pt x="68767" y="2456"/>
                        </a:cubicBezTo>
                        <a:cubicBezTo>
                          <a:pt x="63855" y="2456"/>
                          <a:pt x="61399" y="2456"/>
                          <a:pt x="56487" y="2456"/>
                        </a:cubicBezTo>
                        <a:cubicBezTo>
                          <a:pt x="54031" y="2456"/>
                          <a:pt x="51575" y="2456"/>
                          <a:pt x="49119" y="2456"/>
                        </a:cubicBezTo>
                        <a:cubicBezTo>
                          <a:pt x="46663" y="2456"/>
                          <a:pt x="44207" y="2456"/>
                          <a:pt x="41751" y="2456"/>
                        </a:cubicBezTo>
                        <a:cubicBezTo>
                          <a:pt x="39295" y="2456"/>
                          <a:pt x="36839" y="2456"/>
                          <a:pt x="36839" y="4912"/>
                        </a:cubicBezTo>
                        <a:lnTo>
                          <a:pt x="31927" y="7368"/>
                        </a:lnTo>
                        <a:cubicBezTo>
                          <a:pt x="29471" y="9824"/>
                          <a:pt x="24559" y="12280"/>
                          <a:pt x="22104" y="14736"/>
                        </a:cubicBezTo>
                        <a:cubicBezTo>
                          <a:pt x="19648" y="17192"/>
                          <a:pt x="17192" y="19648"/>
                          <a:pt x="14736" y="22104"/>
                        </a:cubicBezTo>
                        <a:cubicBezTo>
                          <a:pt x="12280" y="24559"/>
                          <a:pt x="9824" y="29471"/>
                          <a:pt x="9824" y="31927"/>
                        </a:cubicBezTo>
                        <a:cubicBezTo>
                          <a:pt x="9824" y="34383"/>
                          <a:pt x="9824" y="34383"/>
                          <a:pt x="9824" y="36839"/>
                        </a:cubicBezTo>
                        <a:cubicBezTo>
                          <a:pt x="9824" y="36839"/>
                          <a:pt x="9824" y="39295"/>
                          <a:pt x="9824" y="39295"/>
                        </a:cubicBezTo>
                        <a:cubicBezTo>
                          <a:pt x="9824" y="39295"/>
                          <a:pt x="9824" y="39295"/>
                          <a:pt x="9824" y="39295"/>
                        </a:cubicBezTo>
                        <a:cubicBezTo>
                          <a:pt x="9824" y="39295"/>
                          <a:pt x="9824" y="39295"/>
                          <a:pt x="9824" y="39295"/>
                        </a:cubicBezTo>
                        <a:lnTo>
                          <a:pt x="9824" y="39295"/>
                        </a:lnTo>
                        <a:lnTo>
                          <a:pt x="9824" y="39295"/>
                        </a:lnTo>
                        <a:cubicBezTo>
                          <a:pt x="12280" y="36839"/>
                          <a:pt x="14736" y="36839"/>
                          <a:pt x="19648" y="36839"/>
                        </a:cubicBezTo>
                        <a:cubicBezTo>
                          <a:pt x="22104" y="36839"/>
                          <a:pt x="24559" y="34383"/>
                          <a:pt x="29471" y="34383"/>
                        </a:cubicBezTo>
                        <a:cubicBezTo>
                          <a:pt x="31927" y="34383"/>
                          <a:pt x="36839" y="34383"/>
                          <a:pt x="39295" y="34383"/>
                        </a:cubicBezTo>
                        <a:cubicBezTo>
                          <a:pt x="41751" y="34383"/>
                          <a:pt x="46663" y="34383"/>
                          <a:pt x="49119" y="34383"/>
                        </a:cubicBezTo>
                        <a:cubicBezTo>
                          <a:pt x="61399" y="34383"/>
                          <a:pt x="73678" y="39295"/>
                          <a:pt x="85958" y="41751"/>
                        </a:cubicBezTo>
                        <a:cubicBezTo>
                          <a:pt x="98238" y="46663"/>
                          <a:pt x="110518" y="49119"/>
                          <a:pt x="120341" y="54031"/>
                        </a:cubicBezTo>
                        <a:cubicBezTo>
                          <a:pt x="132621" y="58943"/>
                          <a:pt x="142445" y="63855"/>
                          <a:pt x="152269" y="71222"/>
                        </a:cubicBezTo>
                        <a:lnTo>
                          <a:pt x="144901" y="61399"/>
                        </a:lnTo>
                        <a:close/>
                        <a:moveTo>
                          <a:pt x="117885" y="56487"/>
                        </a:moveTo>
                        <a:cubicBezTo>
                          <a:pt x="105606" y="51575"/>
                          <a:pt x="95782" y="46663"/>
                          <a:pt x="83502" y="44207"/>
                        </a:cubicBezTo>
                        <a:cubicBezTo>
                          <a:pt x="71222" y="41751"/>
                          <a:pt x="58943" y="39295"/>
                          <a:pt x="46663" y="36839"/>
                        </a:cubicBezTo>
                        <a:cubicBezTo>
                          <a:pt x="44207" y="36839"/>
                          <a:pt x="39295" y="36839"/>
                          <a:pt x="36839" y="36839"/>
                        </a:cubicBezTo>
                        <a:cubicBezTo>
                          <a:pt x="34383" y="36839"/>
                          <a:pt x="31927" y="36839"/>
                          <a:pt x="27015" y="36839"/>
                        </a:cubicBezTo>
                        <a:cubicBezTo>
                          <a:pt x="24559" y="36839"/>
                          <a:pt x="22104" y="39295"/>
                          <a:pt x="17192" y="39295"/>
                        </a:cubicBezTo>
                        <a:cubicBezTo>
                          <a:pt x="14736" y="39295"/>
                          <a:pt x="12280" y="41751"/>
                          <a:pt x="9824" y="41751"/>
                        </a:cubicBezTo>
                        <a:lnTo>
                          <a:pt x="9824" y="41751"/>
                        </a:lnTo>
                        <a:cubicBezTo>
                          <a:pt x="9824" y="41751"/>
                          <a:pt x="9824" y="41751"/>
                          <a:pt x="7368" y="41751"/>
                        </a:cubicBezTo>
                        <a:cubicBezTo>
                          <a:pt x="7368" y="41751"/>
                          <a:pt x="4912" y="41751"/>
                          <a:pt x="2456" y="41751"/>
                        </a:cubicBezTo>
                        <a:cubicBezTo>
                          <a:pt x="0" y="39295"/>
                          <a:pt x="0" y="39295"/>
                          <a:pt x="0" y="36839"/>
                        </a:cubicBezTo>
                        <a:cubicBezTo>
                          <a:pt x="0" y="34383"/>
                          <a:pt x="0" y="31927"/>
                          <a:pt x="2456" y="31927"/>
                        </a:cubicBezTo>
                        <a:cubicBezTo>
                          <a:pt x="4912" y="27015"/>
                          <a:pt x="4912" y="24559"/>
                          <a:pt x="7368" y="22104"/>
                        </a:cubicBezTo>
                        <a:cubicBezTo>
                          <a:pt x="9824" y="19648"/>
                          <a:pt x="12280" y="14736"/>
                          <a:pt x="14736" y="12280"/>
                        </a:cubicBezTo>
                        <a:cubicBezTo>
                          <a:pt x="17192" y="9824"/>
                          <a:pt x="22104" y="7368"/>
                          <a:pt x="24559" y="4912"/>
                        </a:cubicBezTo>
                        <a:lnTo>
                          <a:pt x="29471" y="2456"/>
                        </a:lnTo>
                        <a:cubicBezTo>
                          <a:pt x="31927" y="2456"/>
                          <a:pt x="34383" y="0"/>
                          <a:pt x="36839" y="0"/>
                        </a:cubicBezTo>
                        <a:cubicBezTo>
                          <a:pt x="39295" y="0"/>
                          <a:pt x="41751" y="0"/>
                          <a:pt x="44207" y="0"/>
                        </a:cubicBezTo>
                        <a:cubicBezTo>
                          <a:pt x="46663" y="0"/>
                          <a:pt x="49119" y="0"/>
                          <a:pt x="51575" y="0"/>
                        </a:cubicBezTo>
                        <a:cubicBezTo>
                          <a:pt x="56487" y="0"/>
                          <a:pt x="61399" y="0"/>
                          <a:pt x="66311" y="0"/>
                        </a:cubicBezTo>
                        <a:cubicBezTo>
                          <a:pt x="71222" y="0"/>
                          <a:pt x="76134" y="2456"/>
                          <a:pt x="78590" y="2456"/>
                        </a:cubicBezTo>
                        <a:cubicBezTo>
                          <a:pt x="81046" y="2456"/>
                          <a:pt x="83502" y="4912"/>
                          <a:pt x="85958" y="4912"/>
                        </a:cubicBezTo>
                        <a:lnTo>
                          <a:pt x="93326" y="7368"/>
                        </a:lnTo>
                        <a:cubicBezTo>
                          <a:pt x="98238" y="9824"/>
                          <a:pt x="100694" y="12280"/>
                          <a:pt x="105606" y="12280"/>
                        </a:cubicBezTo>
                        <a:cubicBezTo>
                          <a:pt x="108062" y="14736"/>
                          <a:pt x="112974" y="17192"/>
                          <a:pt x="115429" y="19648"/>
                        </a:cubicBezTo>
                        <a:lnTo>
                          <a:pt x="120341" y="24559"/>
                        </a:lnTo>
                        <a:lnTo>
                          <a:pt x="125253" y="29471"/>
                        </a:lnTo>
                        <a:cubicBezTo>
                          <a:pt x="127709" y="31927"/>
                          <a:pt x="130165" y="36839"/>
                          <a:pt x="132621" y="39295"/>
                        </a:cubicBezTo>
                        <a:cubicBezTo>
                          <a:pt x="135077" y="41751"/>
                          <a:pt x="137533" y="46663"/>
                          <a:pt x="139989" y="49119"/>
                        </a:cubicBezTo>
                        <a:cubicBezTo>
                          <a:pt x="142445" y="51575"/>
                          <a:pt x="142445" y="56487"/>
                          <a:pt x="144901" y="58943"/>
                        </a:cubicBezTo>
                        <a:lnTo>
                          <a:pt x="147357" y="71222"/>
                        </a:lnTo>
                        <a:cubicBezTo>
                          <a:pt x="139989" y="66311"/>
                          <a:pt x="127709" y="58943"/>
                          <a:pt x="117885" y="56487"/>
                        </a:cubicBezTo>
                        <a:close/>
                      </a:path>
                    </a:pathLst>
                  </a:custGeom>
                  <a:solidFill>
                    <a:srgbClr val="A47347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920" name="Freeform: Shape 3919">
                  <a:extLst>
                    <a:ext uri="{FF2B5EF4-FFF2-40B4-BE49-F238E27FC236}">
                      <a16:creationId xmlns:a16="http://schemas.microsoft.com/office/drawing/2014/main" id="{681A5025-5601-4544-B447-FE9B89C56D33}"/>
                    </a:ext>
                  </a:extLst>
                </p:cNvPr>
                <p:cNvSpPr/>
                <p:nvPr/>
              </p:nvSpPr>
              <p:spPr>
                <a:xfrm>
                  <a:off x="5226636" y="4370191"/>
                  <a:ext cx="144133" cy="54030"/>
                </a:xfrm>
                <a:custGeom>
                  <a:avLst/>
                  <a:gdLst>
                    <a:gd name="connsiteX0" fmla="*/ 11512 w 144133"/>
                    <a:gd name="connsiteY0" fmla="*/ 0 h 54030"/>
                    <a:gd name="connsiteX1" fmla="*/ 31160 w 144133"/>
                    <a:gd name="connsiteY1" fmla="*/ 4912 h 54030"/>
                    <a:gd name="connsiteX2" fmla="*/ 112206 w 144133"/>
                    <a:gd name="connsiteY2" fmla="*/ 22104 h 54030"/>
                    <a:gd name="connsiteX3" fmla="*/ 124486 w 144133"/>
                    <a:gd name="connsiteY3" fmla="*/ 17192 h 54030"/>
                    <a:gd name="connsiteX4" fmla="*/ 144133 w 144133"/>
                    <a:gd name="connsiteY4" fmla="*/ 54031 h 54030"/>
                    <a:gd name="connsiteX5" fmla="*/ 4144 w 144133"/>
                    <a:gd name="connsiteY5" fmla="*/ 24559 h 54030"/>
                    <a:gd name="connsiteX6" fmla="*/ 11512 w 144133"/>
                    <a:gd name="connsiteY6" fmla="*/ 0 h 540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4133" h="54030">
                      <a:moveTo>
                        <a:pt x="11512" y="0"/>
                      </a:moveTo>
                      <a:cubicBezTo>
                        <a:pt x="6600" y="7368"/>
                        <a:pt x="13968" y="9824"/>
                        <a:pt x="31160" y="4912"/>
                      </a:cubicBezTo>
                      <a:cubicBezTo>
                        <a:pt x="60631" y="-2456"/>
                        <a:pt x="85191" y="4912"/>
                        <a:pt x="112206" y="22104"/>
                      </a:cubicBezTo>
                      <a:cubicBezTo>
                        <a:pt x="129398" y="31927"/>
                        <a:pt x="129398" y="24559"/>
                        <a:pt x="124486" y="17192"/>
                      </a:cubicBezTo>
                      <a:cubicBezTo>
                        <a:pt x="134310" y="27015"/>
                        <a:pt x="139221" y="39295"/>
                        <a:pt x="144133" y="54031"/>
                      </a:cubicBezTo>
                      <a:cubicBezTo>
                        <a:pt x="144133" y="54031"/>
                        <a:pt x="50807" y="0"/>
                        <a:pt x="4144" y="24559"/>
                      </a:cubicBezTo>
                      <a:cubicBezTo>
                        <a:pt x="-3223" y="29471"/>
                        <a:pt x="-767" y="14736"/>
                        <a:pt x="11512" y="0"/>
                      </a:cubicBezTo>
                      <a:close/>
                    </a:path>
                  </a:pathLst>
                </a:custGeom>
                <a:solidFill>
                  <a:srgbClr val="783A10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1" name="Freeform: Shape 3920">
                  <a:extLst>
                    <a:ext uri="{FF2B5EF4-FFF2-40B4-BE49-F238E27FC236}">
                      <a16:creationId xmlns:a16="http://schemas.microsoft.com/office/drawing/2014/main" id="{A4BF8D52-5E6D-4926-9A11-11DD5EC968D3}"/>
                    </a:ext>
                  </a:extLst>
                </p:cNvPr>
                <p:cNvSpPr/>
                <p:nvPr/>
              </p:nvSpPr>
              <p:spPr>
                <a:xfrm>
                  <a:off x="5559878" y="4483164"/>
                  <a:ext cx="122797" cy="90869"/>
                </a:xfrm>
                <a:custGeom>
                  <a:avLst/>
                  <a:gdLst>
                    <a:gd name="connsiteX0" fmla="*/ 122797 w 122797"/>
                    <a:gd name="connsiteY0" fmla="*/ 17192 h 90869"/>
                    <a:gd name="connsiteX1" fmla="*/ 83502 w 122797"/>
                    <a:gd name="connsiteY1" fmla="*/ 0 h 90869"/>
                    <a:gd name="connsiteX2" fmla="*/ 44207 w 122797"/>
                    <a:gd name="connsiteY2" fmla="*/ 9824 h 90869"/>
                    <a:gd name="connsiteX3" fmla="*/ 0 w 122797"/>
                    <a:gd name="connsiteY3" fmla="*/ 90870 h 90869"/>
                    <a:gd name="connsiteX4" fmla="*/ 0 w 122797"/>
                    <a:gd name="connsiteY4" fmla="*/ 90870 h 90869"/>
                    <a:gd name="connsiteX5" fmla="*/ 41751 w 122797"/>
                    <a:gd name="connsiteY5" fmla="*/ 14736 h 90869"/>
                    <a:gd name="connsiteX6" fmla="*/ 78590 w 122797"/>
                    <a:gd name="connsiteY6" fmla="*/ 4912 h 90869"/>
                    <a:gd name="connsiteX7" fmla="*/ 122797 w 122797"/>
                    <a:gd name="connsiteY7" fmla="*/ 17192 h 90869"/>
                    <a:gd name="connsiteX8" fmla="*/ 122797 w 122797"/>
                    <a:gd name="connsiteY8" fmla="*/ 17192 h 90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22797" h="90869">
                      <a:moveTo>
                        <a:pt x="122797" y="17192"/>
                      </a:moveTo>
                      <a:cubicBezTo>
                        <a:pt x="110518" y="7368"/>
                        <a:pt x="98238" y="0"/>
                        <a:pt x="83502" y="0"/>
                      </a:cubicBezTo>
                      <a:cubicBezTo>
                        <a:pt x="68766" y="0"/>
                        <a:pt x="56487" y="2456"/>
                        <a:pt x="44207" y="9824"/>
                      </a:cubicBezTo>
                      <a:cubicBezTo>
                        <a:pt x="14736" y="24559"/>
                        <a:pt x="4912" y="58943"/>
                        <a:pt x="0" y="90870"/>
                      </a:cubicBezTo>
                      <a:cubicBezTo>
                        <a:pt x="0" y="90870"/>
                        <a:pt x="0" y="90870"/>
                        <a:pt x="0" y="90870"/>
                      </a:cubicBezTo>
                      <a:cubicBezTo>
                        <a:pt x="4912" y="61399"/>
                        <a:pt x="17192" y="31927"/>
                        <a:pt x="41751" y="14736"/>
                      </a:cubicBezTo>
                      <a:cubicBezTo>
                        <a:pt x="54031" y="7368"/>
                        <a:pt x="66311" y="4912"/>
                        <a:pt x="78590" y="4912"/>
                      </a:cubicBezTo>
                      <a:cubicBezTo>
                        <a:pt x="95782" y="2456"/>
                        <a:pt x="108062" y="9824"/>
                        <a:pt x="122797" y="17192"/>
                      </a:cubicBezTo>
                      <a:cubicBezTo>
                        <a:pt x="122797" y="19648"/>
                        <a:pt x="122797" y="17192"/>
                        <a:pt x="122797" y="17192"/>
                      </a:cubicBezTo>
                      <a:close/>
                    </a:path>
                  </a:pathLst>
                </a:custGeom>
                <a:solidFill>
                  <a:srgbClr val="C46749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2" name="Freeform: Shape 3921">
                  <a:extLst>
                    <a:ext uri="{FF2B5EF4-FFF2-40B4-BE49-F238E27FC236}">
                      <a16:creationId xmlns:a16="http://schemas.microsoft.com/office/drawing/2014/main" id="{6BD4C831-41CD-4015-9292-0453E515D2F4}"/>
                    </a:ext>
                  </a:extLst>
                </p:cNvPr>
                <p:cNvSpPr/>
                <p:nvPr/>
              </p:nvSpPr>
              <p:spPr>
                <a:xfrm>
                  <a:off x="5648857" y="4663357"/>
                  <a:ext cx="123065" cy="63730"/>
                </a:xfrm>
                <a:custGeom>
                  <a:avLst/>
                  <a:gdLst>
                    <a:gd name="connsiteX0" fmla="*/ 117320 w 123065"/>
                    <a:gd name="connsiteY0" fmla="*/ 18739 h 63730"/>
                    <a:gd name="connsiteX1" fmla="*/ 107496 w 123065"/>
                    <a:gd name="connsiteY1" fmla="*/ 40842 h 63730"/>
                    <a:gd name="connsiteX2" fmla="*/ 55921 w 123065"/>
                    <a:gd name="connsiteY2" fmla="*/ 45754 h 63730"/>
                    <a:gd name="connsiteX3" fmla="*/ 6802 w 123065"/>
                    <a:gd name="connsiteY3" fmla="*/ 62946 h 63730"/>
                    <a:gd name="connsiteX4" fmla="*/ 19082 w 123065"/>
                    <a:gd name="connsiteY4" fmla="*/ 16283 h 63730"/>
                    <a:gd name="connsiteX5" fmla="*/ 117320 w 123065"/>
                    <a:gd name="connsiteY5" fmla="*/ 18739 h 63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3065" h="63730">
                      <a:moveTo>
                        <a:pt x="117320" y="18739"/>
                      </a:moveTo>
                      <a:cubicBezTo>
                        <a:pt x="127144" y="26107"/>
                        <a:pt x="124688" y="35930"/>
                        <a:pt x="107496" y="40842"/>
                      </a:cubicBezTo>
                      <a:cubicBezTo>
                        <a:pt x="90304" y="45754"/>
                        <a:pt x="73113" y="40842"/>
                        <a:pt x="55921" y="45754"/>
                      </a:cubicBezTo>
                      <a:cubicBezTo>
                        <a:pt x="46097" y="48210"/>
                        <a:pt x="19082" y="67858"/>
                        <a:pt x="6802" y="62946"/>
                      </a:cubicBezTo>
                      <a:cubicBezTo>
                        <a:pt x="-10389" y="53122"/>
                        <a:pt x="9258" y="23651"/>
                        <a:pt x="19082" y="16283"/>
                      </a:cubicBezTo>
                      <a:cubicBezTo>
                        <a:pt x="46097" y="-5821"/>
                        <a:pt x="92760" y="-5821"/>
                        <a:pt x="117320" y="18739"/>
                      </a:cubicBezTo>
                      <a:close/>
                    </a:path>
                  </a:pathLst>
                </a:custGeom>
                <a:solidFill>
                  <a:schemeClr val="accent6">
                    <a:lumMod val="60000"/>
                    <a:lumOff val="40000"/>
                    <a:alpha val="40000"/>
                  </a:scheme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ED5565">
                        <a:lumMod val="75000"/>
                      </a:srgbClr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923" name="Graphic 3597">
                  <a:extLst>
                    <a:ext uri="{FF2B5EF4-FFF2-40B4-BE49-F238E27FC236}">
                      <a16:creationId xmlns:a16="http://schemas.microsoft.com/office/drawing/2014/main" id="{8B9B3C94-8A60-49C4-8CEF-296918B0F760}"/>
                    </a:ext>
                  </a:extLst>
                </p:cNvPr>
                <p:cNvGrpSpPr/>
                <p:nvPr/>
              </p:nvGrpSpPr>
              <p:grpSpPr>
                <a:xfrm>
                  <a:off x="5548312" y="4472302"/>
                  <a:ext cx="185937" cy="244177"/>
                  <a:chOff x="5548312" y="4472302"/>
                  <a:chExt cx="185937" cy="244177"/>
                </a:xfrm>
              </p:grpSpPr>
              <p:sp>
                <p:nvSpPr>
                  <p:cNvPr id="3942" name="Freeform: Shape 3941">
                    <a:extLst>
                      <a:ext uri="{FF2B5EF4-FFF2-40B4-BE49-F238E27FC236}">
                        <a16:creationId xmlns:a16="http://schemas.microsoft.com/office/drawing/2014/main" id="{9969DF5E-5A45-4CD0-9812-9C16AD418CC0}"/>
                      </a:ext>
                    </a:extLst>
                  </p:cNvPr>
                  <p:cNvSpPr/>
                  <p:nvPr/>
                </p:nvSpPr>
                <p:spPr>
                  <a:xfrm>
                    <a:off x="5548312" y="4472302"/>
                    <a:ext cx="185937" cy="244177"/>
                  </a:xfrm>
                  <a:custGeom>
                    <a:avLst/>
                    <a:gdLst>
                      <a:gd name="connsiteX0" fmla="*/ 149099 w 185937"/>
                      <a:gd name="connsiteY0" fmla="*/ 180323 h 244177"/>
                      <a:gd name="connsiteX1" fmla="*/ 146643 w 185937"/>
                      <a:gd name="connsiteY1" fmla="*/ 175411 h 244177"/>
                      <a:gd name="connsiteX2" fmla="*/ 149099 w 185937"/>
                      <a:gd name="connsiteY2" fmla="*/ 168043 h 244177"/>
                      <a:gd name="connsiteX3" fmla="*/ 149099 w 185937"/>
                      <a:gd name="connsiteY3" fmla="*/ 168043 h 244177"/>
                      <a:gd name="connsiteX4" fmla="*/ 126995 w 185937"/>
                      <a:gd name="connsiteY4" fmla="*/ 10863 h 244177"/>
                      <a:gd name="connsiteX5" fmla="*/ 14022 w 185937"/>
                      <a:gd name="connsiteY5" fmla="*/ 67350 h 244177"/>
                      <a:gd name="connsiteX6" fmla="*/ 21390 w 185937"/>
                      <a:gd name="connsiteY6" fmla="*/ 35422 h 244177"/>
                      <a:gd name="connsiteX7" fmla="*/ 28757 w 185937"/>
                      <a:gd name="connsiteY7" fmla="*/ 197515 h 244177"/>
                      <a:gd name="connsiteX8" fmla="*/ 92612 w 185937"/>
                      <a:gd name="connsiteY8" fmla="*/ 214706 h 244177"/>
                      <a:gd name="connsiteX9" fmla="*/ 87700 w 185937"/>
                      <a:gd name="connsiteY9" fmla="*/ 244178 h 244177"/>
                      <a:gd name="connsiteX10" fmla="*/ 119627 w 185937"/>
                      <a:gd name="connsiteY10" fmla="*/ 197515 h 244177"/>
                      <a:gd name="connsiteX11" fmla="*/ 141731 w 185937"/>
                      <a:gd name="connsiteY11" fmla="*/ 187691 h 244177"/>
                      <a:gd name="connsiteX12" fmla="*/ 185938 w 185937"/>
                      <a:gd name="connsiteY12" fmla="*/ 180323 h 244177"/>
                      <a:gd name="connsiteX13" fmla="*/ 149099 w 185937"/>
                      <a:gd name="connsiteY13" fmla="*/ 180323 h 244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85937" h="244177">
                        <a:moveTo>
                          <a:pt x="149099" y="180323"/>
                        </a:moveTo>
                        <a:cubicBezTo>
                          <a:pt x="146643" y="180323"/>
                          <a:pt x="144187" y="177867"/>
                          <a:pt x="146643" y="175411"/>
                        </a:cubicBezTo>
                        <a:cubicBezTo>
                          <a:pt x="146643" y="172955"/>
                          <a:pt x="149099" y="170499"/>
                          <a:pt x="149099" y="168043"/>
                        </a:cubicBezTo>
                        <a:cubicBezTo>
                          <a:pt x="149099" y="168043"/>
                          <a:pt x="149099" y="168043"/>
                          <a:pt x="149099" y="168043"/>
                        </a:cubicBezTo>
                        <a:cubicBezTo>
                          <a:pt x="171202" y="118925"/>
                          <a:pt x="173658" y="45246"/>
                          <a:pt x="126995" y="10863"/>
                        </a:cubicBezTo>
                        <a:cubicBezTo>
                          <a:pt x="87700" y="-18608"/>
                          <a:pt x="21390" y="15775"/>
                          <a:pt x="14022" y="67350"/>
                        </a:cubicBezTo>
                        <a:cubicBezTo>
                          <a:pt x="14022" y="57526"/>
                          <a:pt x="18934" y="47702"/>
                          <a:pt x="21390" y="35422"/>
                        </a:cubicBezTo>
                        <a:cubicBezTo>
                          <a:pt x="1742" y="59982"/>
                          <a:pt x="-17906" y="153308"/>
                          <a:pt x="28757" y="197515"/>
                        </a:cubicBezTo>
                        <a:cubicBezTo>
                          <a:pt x="38581" y="207339"/>
                          <a:pt x="60685" y="219618"/>
                          <a:pt x="92612" y="214706"/>
                        </a:cubicBezTo>
                        <a:cubicBezTo>
                          <a:pt x="92612" y="214706"/>
                          <a:pt x="87700" y="239266"/>
                          <a:pt x="87700" y="244178"/>
                        </a:cubicBezTo>
                        <a:cubicBezTo>
                          <a:pt x="92612" y="229442"/>
                          <a:pt x="107348" y="207339"/>
                          <a:pt x="119627" y="197515"/>
                        </a:cubicBezTo>
                        <a:cubicBezTo>
                          <a:pt x="126995" y="192603"/>
                          <a:pt x="134363" y="190147"/>
                          <a:pt x="141731" y="187691"/>
                        </a:cubicBezTo>
                        <a:cubicBezTo>
                          <a:pt x="154011" y="182779"/>
                          <a:pt x="168746" y="182779"/>
                          <a:pt x="185938" y="180323"/>
                        </a:cubicBezTo>
                        <a:cubicBezTo>
                          <a:pt x="176114" y="177867"/>
                          <a:pt x="161378" y="177867"/>
                          <a:pt x="149099" y="180323"/>
                        </a:cubicBezTo>
                        <a:close/>
                      </a:path>
                    </a:pathLst>
                  </a:custGeom>
                  <a:solidFill>
                    <a:srgbClr val="F1D0B9">
                      <a:alpha val="7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43" name="Freeform: Shape 3942">
                    <a:extLst>
                      <a:ext uri="{FF2B5EF4-FFF2-40B4-BE49-F238E27FC236}">
                        <a16:creationId xmlns:a16="http://schemas.microsoft.com/office/drawing/2014/main" id="{E9557148-EC4D-42C1-85A5-E8951FD618DD}"/>
                      </a:ext>
                    </a:extLst>
                  </p:cNvPr>
                  <p:cNvSpPr/>
                  <p:nvPr/>
                </p:nvSpPr>
                <p:spPr>
                  <a:xfrm>
                    <a:off x="5558036" y="4489827"/>
                    <a:ext cx="160864" cy="221740"/>
                  </a:xfrm>
                  <a:custGeom>
                    <a:avLst/>
                    <a:gdLst>
                      <a:gd name="connsiteX0" fmla="*/ 159022 w 160864"/>
                      <a:gd name="connsiteY0" fmla="*/ 165254 h 221740"/>
                      <a:gd name="connsiteX1" fmla="*/ 122183 w 160864"/>
                      <a:gd name="connsiteY1" fmla="*/ 170166 h 221740"/>
                      <a:gd name="connsiteX2" fmla="*/ 136919 w 160864"/>
                      <a:gd name="connsiteY2" fmla="*/ 135782 h 221740"/>
                      <a:gd name="connsiteX3" fmla="*/ 136919 w 160864"/>
                      <a:gd name="connsiteY3" fmla="*/ 64560 h 221740"/>
                      <a:gd name="connsiteX4" fmla="*/ 100080 w 160864"/>
                      <a:gd name="connsiteY4" fmla="*/ 8073 h 221740"/>
                      <a:gd name="connsiteX5" fmla="*/ 41137 w 160864"/>
                      <a:gd name="connsiteY5" fmla="*/ 10529 h 221740"/>
                      <a:gd name="connsiteX6" fmla="*/ 6754 w 160864"/>
                      <a:gd name="connsiteY6" fmla="*/ 67016 h 221740"/>
                      <a:gd name="connsiteX7" fmla="*/ 4298 w 160864"/>
                      <a:gd name="connsiteY7" fmla="*/ 145606 h 221740"/>
                      <a:gd name="connsiteX8" fmla="*/ 43593 w 160864"/>
                      <a:gd name="connsiteY8" fmla="*/ 192269 h 221740"/>
                      <a:gd name="connsiteX9" fmla="*/ 90256 w 160864"/>
                      <a:gd name="connsiteY9" fmla="*/ 194725 h 221740"/>
                      <a:gd name="connsiteX10" fmla="*/ 80432 w 160864"/>
                      <a:gd name="connsiteY10" fmla="*/ 221741 h 221740"/>
                      <a:gd name="connsiteX11" fmla="*/ 80432 w 160864"/>
                      <a:gd name="connsiteY11" fmla="*/ 221741 h 221740"/>
                      <a:gd name="connsiteX12" fmla="*/ 107448 w 160864"/>
                      <a:gd name="connsiteY12" fmla="*/ 182445 h 221740"/>
                      <a:gd name="connsiteX13" fmla="*/ 159022 w 160864"/>
                      <a:gd name="connsiteY13" fmla="*/ 165254 h 221740"/>
                      <a:gd name="connsiteX14" fmla="*/ 159022 w 160864"/>
                      <a:gd name="connsiteY14" fmla="*/ 165254 h 2217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60864" h="221740">
                        <a:moveTo>
                          <a:pt x="159022" y="165254"/>
                        </a:moveTo>
                        <a:cubicBezTo>
                          <a:pt x="146743" y="165254"/>
                          <a:pt x="134463" y="167710"/>
                          <a:pt x="122183" y="170166"/>
                        </a:cubicBezTo>
                        <a:cubicBezTo>
                          <a:pt x="129551" y="160342"/>
                          <a:pt x="134463" y="143150"/>
                          <a:pt x="136919" y="135782"/>
                        </a:cubicBezTo>
                        <a:cubicBezTo>
                          <a:pt x="144287" y="111223"/>
                          <a:pt x="141831" y="89119"/>
                          <a:pt x="136919" y="64560"/>
                        </a:cubicBezTo>
                        <a:cubicBezTo>
                          <a:pt x="134463" y="42457"/>
                          <a:pt x="119727" y="20353"/>
                          <a:pt x="100080" y="8073"/>
                        </a:cubicBezTo>
                        <a:cubicBezTo>
                          <a:pt x="80432" y="-4206"/>
                          <a:pt x="58329" y="-1750"/>
                          <a:pt x="41137" y="10529"/>
                        </a:cubicBezTo>
                        <a:cubicBezTo>
                          <a:pt x="23945" y="20353"/>
                          <a:pt x="11666" y="47368"/>
                          <a:pt x="6754" y="67016"/>
                        </a:cubicBezTo>
                        <a:cubicBezTo>
                          <a:pt x="-3070" y="91575"/>
                          <a:pt x="-614" y="121047"/>
                          <a:pt x="4298" y="145606"/>
                        </a:cubicBezTo>
                        <a:cubicBezTo>
                          <a:pt x="9210" y="165254"/>
                          <a:pt x="23945" y="187357"/>
                          <a:pt x="43593" y="192269"/>
                        </a:cubicBezTo>
                        <a:cubicBezTo>
                          <a:pt x="53417" y="194725"/>
                          <a:pt x="77976" y="199637"/>
                          <a:pt x="90256" y="194725"/>
                        </a:cubicBezTo>
                        <a:cubicBezTo>
                          <a:pt x="85344" y="202093"/>
                          <a:pt x="80432" y="211917"/>
                          <a:pt x="80432" y="221741"/>
                        </a:cubicBezTo>
                        <a:cubicBezTo>
                          <a:pt x="80432" y="221741"/>
                          <a:pt x="80432" y="221741"/>
                          <a:pt x="80432" y="221741"/>
                        </a:cubicBezTo>
                        <a:cubicBezTo>
                          <a:pt x="82888" y="207005"/>
                          <a:pt x="95168" y="189813"/>
                          <a:pt x="107448" y="182445"/>
                        </a:cubicBezTo>
                        <a:cubicBezTo>
                          <a:pt x="124639" y="170166"/>
                          <a:pt x="141831" y="167710"/>
                          <a:pt x="159022" y="165254"/>
                        </a:cubicBezTo>
                        <a:cubicBezTo>
                          <a:pt x="161478" y="165254"/>
                          <a:pt x="161478" y="165254"/>
                          <a:pt x="159022" y="165254"/>
                        </a:cubicBezTo>
                        <a:close/>
                      </a:path>
                    </a:pathLst>
                  </a:custGeom>
                  <a:solidFill>
                    <a:srgbClr val="C46949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44" name="Freeform: Shape 3943">
                    <a:extLst>
                      <a:ext uri="{FF2B5EF4-FFF2-40B4-BE49-F238E27FC236}">
                        <a16:creationId xmlns:a16="http://schemas.microsoft.com/office/drawing/2014/main" id="{0917A016-D4BA-47D9-87BE-5486AC3F46C9}"/>
                      </a:ext>
                    </a:extLst>
                  </p:cNvPr>
                  <p:cNvSpPr/>
                  <p:nvPr/>
                </p:nvSpPr>
                <p:spPr>
                  <a:xfrm>
                    <a:off x="5564901" y="4498630"/>
                    <a:ext cx="136578" cy="187222"/>
                  </a:xfrm>
                  <a:custGeom>
                    <a:avLst/>
                    <a:gdLst>
                      <a:gd name="connsiteX0" fmla="*/ 98127 w 136578"/>
                      <a:gd name="connsiteY0" fmla="*/ 173642 h 187222"/>
                      <a:gd name="connsiteX1" fmla="*/ 88303 w 136578"/>
                      <a:gd name="connsiteY1" fmla="*/ 183466 h 187222"/>
                      <a:gd name="connsiteX2" fmla="*/ 36728 w 136578"/>
                      <a:gd name="connsiteY2" fmla="*/ 181010 h 187222"/>
                      <a:gd name="connsiteX3" fmla="*/ 2345 w 136578"/>
                      <a:gd name="connsiteY3" fmla="*/ 129435 h 187222"/>
                      <a:gd name="connsiteX4" fmla="*/ 34272 w 136578"/>
                      <a:gd name="connsiteY4" fmla="*/ 14005 h 187222"/>
                      <a:gd name="connsiteX5" fmla="*/ 98127 w 136578"/>
                      <a:gd name="connsiteY5" fmla="*/ 6638 h 187222"/>
                      <a:gd name="connsiteX6" fmla="*/ 132510 w 136578"/>
                      <a:gd name="connsiteY6" fmla="*/ 60668 h 187222"/>
                      <a:gd name="connsiteX7" fmla="*/ 134966 w 136578"/>
                      <a:gd name="connsiteY7" fmla="*/ 114699 h 187222"/>
                      <a:gd name="connsiteX8" fmla="*/ 125142 w 136578"/>
                      <a:gd name="connsiteY8" fmla="*/ 149083 h 187222"/>
                      <a:gd name="connsiteX9" fmla="*/ 112862 w 136578"/>
                      <a:gd name="connsiteY9" fmla="*/ 168730 h 187222"/>
                      <a:gd name="connsiteX10" fmla="*/ 98127 w 136578"/>
                      <a:gd name="connsiteY10" fmla="*/ 173642 h 187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36578" h="187222">
                        <a:moveTo>
                          <a:pt x="98127" y="173642"/>
                        </a:moveTo>
                        <a:cubicBezTo>
                          <a:pt x="95671" y="176098"/>
                          <a:pt x="90759" y="178554"/>
                          <a:pt x="88303" y="183466"/>
                        </a:cubicBezTo>
                        <a:cubicBezTo>
                          <a:pt x="73567" y="190834"/>
                          <a:pt x="49008" y="185922"/>
                          <a:pt x="36728" y="181010"/>
                        </a:cubicBezTo>
                        <a:cubicBezTo>
                          <a:pt x="17080" y="171186"/>
                          <a:pt x="4801" y="151538"/>
                          <a:pt x="2345" y="129435"/>
                        </a:cubicBezTo>
                        <a:cubicBezTo>
                          <a:pt x="-5023" y="87684"/>
                          <a:pt x="4801" y="45933"/>
                          <a:pt x="34272" y="14005"/>
                        </a:cubicBezTo>
                        <a:cubicBezTo>
                          <a:pt x="51464" y="-3186"/>
                          <a:pt x="78479" y="-3186"/>
                          <a:pt x="98127" y="6638"/>
                        </a:cubicBezTo>
                        <a:cubicBezTo>
                          <a:pt x="117774" y="16461"/>
                          <a:pt x="127598" y="38565"/>
                          <a:pt x="132510" y="60668"/>
                        </a:cubicBezTo>
                        <a:cubicBezTo>
                          <a:pt x="137422" y="77860"/>
                          <a:pt x="137422" y="95052"/>
                          <a:pt x="134966" y="114699"/>
                        </a:cubicBezTo>
                        <a:cubicBezTo>
                          <a:pt x="132510" y="126979"/>
                          <a:pt x="130054" y="139259"/>
                          <a:pt x="125142" y="149083"/>
                        </a:cubicBezTo>
                        <a:cubicBezTo>
                          <a:pt x="122686" y="153994"/>
                          <a:pt x="117774" y="163818"/>
                          <a:pt x="112862" y="168730"/>
                        </a:cubicBezTo>
                        <a:cubicBezTo>
                          <a:pt x="107950" y="166274"/>
                          <a:pt x="103038" y="168730"/>
                          <a:pt x="98127" y="17364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3946" name="Graphic 3597">
                    <a:extLst>
                      <a:ext uri="{FF2B5EF4-FFF2-40B4-BE49-F238E27FC236}">
                        <a16:creationId xmlns:a16="http://schemas.microsoft.com/office/drawing/2014/main" id="{115A6886-8103-412F-9893-EF93C546F6B6}"/>
                      </a:ext>
                    </a:extLst>
                  </p:cNvPr>
                  <p:cNvGrpSpPr/>
                  <p:nvPr/>
                </p:nvGrpSpPr>
                <p:grpSpPr>
                  <a:xfrm>
                    <a:off x="5564035" y="4517405"/>
                    <a:ext cx="102203" cy="145176"/>
                    <a:chOff x="5564035" y="4517405"/>
                    <a:chExt cx="102203" cy="145176"/>
                  </a:xfrm>
                </p:grpSpPr>
                <p:sp>
                  <p:nvSpPr>
                    <p:cNvPr id="3947" name="Freeform: Shape 3946">
                      <a:extLst>
                        <a:ext uri="{FF2B5EF4-FFF2-40B4-BE49-F238E27FC236}">
                          <a16:creationId xmlns:a16="http://schemas.microsoft.com/office/drawing/2014/main" id="{308F2CAC-8BD5-4B35-8B10-5D3C2279BF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64035" y="4517405"/>
                      <a:ext cx="102203" cy="145176"/>
                    </a:xfrm>
                    <a:custGeom>
                      <a:avLst/>
                      <a:gdLst>
                        <a:gd name="connsiteX0" fmla="*/ 101449 w 102203"/>
                        <a:gd name="connsiteY0" fmla="*/ 76277 h 145176"/>
                        <a:gd name="connsiteX1" fmla="*/ 42506 w 102203"/>
                        <a:gd name="connsiteY1" fmla="*/ 145044 h 145176"/>
                        <a:gd name="connsiteX2" fmla="*/ 755 w 102203"/>
                        <a:gd name="connsiteY2" fmla="*/ 68909 h 145176"/>
                        <a:gd name="connsiteX3" fmla="*/ 59698 w 102203"/>
                        <a:gd name="connsiteY3" fmla="*/ 143 h 145176"/>
                        <a:gd name="connsiteX4" fmla="*/ 101449 w 102203"/>
                        <a:gd name="connsiteY4" fmla="*/ 76277 h 1451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2203" h="145176">
                          <a:moveTo>
                            <a:pt x="101449" y="76277"/>
                          </a:moveTo>
                          <a:cubicBezTo>
                            <a:pt x="96537" y="115572"/>
                            <a:pt x="69521" y="147500"/>
                            <a:pt x="42506" y="145044"/>
                          </a:cubicBezTo>
                          <a:cubicBezTo>
                            <a:pt x="15491" y="142588"/>
                            <a:pt x="-4157" y="108204"/>
                            <a:pt x="755" y="68909"/>
                          </a:cubicBezTo>
                          <a:cubicBezTo>
                            <a:pt x="5667" y="27158"/>
                            <a:pt x="32682" y="-2313"/>
                            <a:pt x="59698" y="143"/>
                          </a:cubicBezTo>
                          <a:cubicBezTo>
                            <a:pt x="86713" y="143"/>
                            <a:pt x="106361" y="34526"/>
                            <a:pt x="101449" y="76277"/>
                          </a:cubicBezTo>
                          <a:close/>
                        </a:path>
                      </a:pathLst>
                    </a:custGeom>
                    <a:solidFill>
                      <a:srgbClr val="84A2BA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48" name="Freeform: Shape 3947">
                      <a:extLst>
                        <a:ext uri="{FF2B5EF4-FFF2-40B4-BE49-F238E27FC236}">
                          <a16:creationId xmlns:a16="http://schemas.microsoft.com/office/drawing/2014/main" id="{2AE74C6A-313D-462B-B054-DE8CB38780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66299" y="4532283"/>
                      <a:ext cx="78027" cy="112973"/>
                    </a:xfrm>
                    <a:custGeom>
                      <a:avLst/>
                      <a:gdLst>
                        <a:gd name="connsiteX0" fmla="*/ 77081 w 78027"/>
                        <a:gd name="connsiteY0" fmla="*/ 58943 h 112973"/>
                        <a:gd name="connsiteX1" fmla="*/ 32874 w 78027"/>
                        <a:gd name="connsiteY1" fmla="*/ 112973 h 112973"/>
                        <a:gd name="connsiteX2" fmla="*/ 946 w 78027"/>
                        <a:gd name="connsiteY2" fmla="*/ 54031 h 112973"/>
                        <a:gd name="connsiteX3" fmla="*/ 45154 w 78027"/>
                        <a:gd name="connsiteY3" fmla="*/ 0 h 112973"/>
                        <a:gd name="connsiteX4" fmla="*/ 77081 w 78027"/>
                        <a:gd name="connsiteY4" fmla="*/ 58943 h 1129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8027" h="112973">
                          <a:moveTo>
                            <a:pt x="77081" y="58943"/>
                          </a:moveTo>
                          <a:cubicBezTo>
                            <a:pt x="74625" y="90870"/>
                            <a:pt x="52521" y="112973"/>
                            <a:pt x="32874" y="112973"/>
                          </a:cubicBezTo>
                          <a:cubicBezTo>
                            <a:pt x="10770" y="110518"/>
                            <a:pt x="-3965" y="85958"/>
                            <a:pt x="946" y="54031"/>
                          </a:cubicBezTo>
                          <a:cubicBezTo>
                            <a:pt x="3402" y="22104"/>
                            <a:pt x="25506" y="0"/>
                            <a:pt x="45154" y="0"/>
                          </a:cubicBezTo>
                          <a:cubicBezTo>
                            <a:pt x="67257" y="2456"/>
                            <a:pt x="81993" y="29471"/>
                            <a:pt x="77081" y="58943"/>
                          </a:cubicBezTo>
                          <a:close/>
                        </a:path>
                      </a:pathLst>
                    </a:custGeom>
                    <a:solidFill>
                      <a:srgbClr val="ABBECA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49" name="Freeform: Shape 3948">
                      <a:extLst>
                        <a:ext uri="{FF2B5EF4-FFF2-40B4-BE49-F238E27FC236}">
                          <a16:creationId xmlns:a16="http://schemas.microsoft.com/office/drawing/2014/main" id="{CBEC3FB2-32FA-4E44-B340-A7969381AD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69328" y="4544355"/>
                      <a:ext cx="59689" cy="88829"/>
                    </a:xfrm>
                    <a:custGeom>
                      <a:avLst/>
                      <a:gdLst>
                        <a:gd name="connsiteX0" fmla="*/ 59316 w 59689"/>
                        <a:gd name="connsiteY0" fmla="*/ 46871 h 88829"/>
                        <a:gd name="connsiteX1" fmla="*/ 24933 w 59689"/>
                        <a:gd name="connsiteY1" fmla="*/ 88622 h 88829"/>
                        <a:gd name="connsiteX2" fmla="*/ 373 w 59689"/>
                        <a:gd name="connsiteY2" fmla="*/ 41959 h 88829"/>
                        <a:gd name="connsiteX3" fmla="*/ 34757 w 59689"/>
                        <a:gd name="connsiteY3" fmla="*/ 208 h 88829"/>
                        <a:gd name="connsiteX4" fmla="*/ 59316 w 59689"/>
                        <a:gd name="connsiteY4" fmla="*/ 46871 h 888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9689" h="88829">
                          <a:moveTo>
                            <a:pt x="59316" y="46871"/>
                          </a:moveTo>
                          <a:cubicBezTo>
                            <a:pt x="56860" y="71430"/>
                            <a:pt x="39669" y="91078"/>
                            <a:pt x="24933" y="88622"/>
                          </a:cubicBezTo>
                          <a:cubicBezTo>
                            <a:pt x="7741" y="86166"/>
                            <a:pt x="-2082" y="66518"/>
                            <a:pt x="373" y="41959"/>
                          </a:cubicBezTo>
                          <a:cubicBezTo>
                            <a:pt x="2829" y="17399"/>
                            <a:pt x="20021" y="-2248"/>
                            <a:pt x="34757" y="208"/>
                          </a:cubicBezTo>
                          <a:cubicBezTo>
                            <a:pt x="51948" y="208"/>
                            <a:pt x="61772" y="22311"/>
                            <a:pt x="59316" y="46871"/>
                          </a:cubicBezTo>
                          <a:close/>
                        </a:path>
                      </a:pathLst>
                    </a:custGeom>
                    <a:solidFill>
                      <a:srgbClr val="63768C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51" name="Freeform: Shape 3950">
                      <a:extLst>
                        <a:ext uri="{FF2B5EF4-FFF2-40B4-BE49-F238E27FC236}">
                          <a16:creationId xmlns:a16="http://schemas.microsoft.com/office/drawing/2014/main" id="{358794AE-48C5-4807-85F1-DF55EA9091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69063" y="4544184"/>
                      <a:ext cx="30749" cy="44964"/>
                    </a:xfrm>
                    <a:custGeom>
                      <a:avLst/>
                      <a:gdLst>
                        <a:gd name="connsiteX0" fmla="*/ 30110 w 30749"/>
                        <a:gd name="connsiteY0" fmla="*/ 24938 h 44964"/>
                        <a:gd name="connsiteX1" fmla="*/ 10463 w 30749"/>
                        <a:gd name="connsiteY1" fmla="*/ 44586 h 44964"/>
                        <a:gd name="connsiteX2" fmla="*/ 639 w 30749"/>
                        <a:gd name="connsiteY2" fmla="*/ 20026 h 44964"/>
                        <a:gd name="connsiteX3" fmla="*/ 20286 w 30749"/>
                        <a:gd name="connsiteY3" fmla="*/ 379 h 44964"/>
                        <a:gd name="connsiteX4" fmla="*/ 30110 w 30749"/>
                        <a:gd name="connsiteY4" fmla="*/ 24938 h 449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0749" h="44964">
                          <a:moveTo>
                            <a:pt x="30110" y="24938"/>
                          </a:moveTo>
                          <a:cubicBezTo>
                            <a:pt x="27654" y="37218"/>
                            <a:pt x="17830" y="47042"/>
                            <a:pt x="10463" y="44586"/>
                          </a:cubicBezTo>
                          <a:cubicBezTo>
                            <a:pt x="3095" y="42130"/>
                            <a:pt x="-1817" y="32306"/>
                            <a:pt x="639" y="20026"/>
                          </a:cubicBezTo>
                          <a:cubicBezTo>
                            <a:pt x="3095" y="7747"/>
                            <a:pt x="12919" y="-2077"/>
                            <a:pt x="20286" y="379"/>
                          </a:cubicBezTo>
                          <a:cubicBezTo>
                            <a:pt x="27654" y="379"/>
                            <a:pt x="32566" y="12659"/>
                            <a:pt x="30110" y="24938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52" name="Freeform: Shape 3951">
                      <a:extLst>
                        <a:ext uri="{FF2B5EF4-FFF2-40B4-BE49-F238E27FC236}">
                          <a16:creationId xmlns:a16="http://schemas.microsoft.com/office/drawing/2014/main" id="{EF5AD2F2-ACFE-405B-A71D-BA85963874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69701" y="4591226"/>
                      <a:ext cx="14735" cy="22103"/>
                    </a:xfrm>
                    <a:custGeom>
                      <a:avLst/>
                      <a:gdLst>
                        <a:gd name="connsiteX0" fmla="*/ 14736 w 14735"/>
                        <a:gd name="connsiteY0" fmla="*/ 9824 h 22103"/>
                        <a:gd name="connsiteX1" fmla="*/ 9824 w 14735"/>
                        <a:gd name="connsiteY1" fmla="*/ 22104 h 22103"/>
                        <a:gd name="connsiteX2" fmla="*/ 0 w 14735"/>
                        <a:gd name="connsiteY2" fmla="*/ 12280 h 22103"/>
                        <a:gd name="connsiteX3" fmla="*/ 4912 w 14735"/>
                        <a:gd name="connsiteY3" fmla="*/ 0 h 22103"/>
                        <a:gd name="connsiteX4" fmla="*/ 14736 w 14735"/>
                        <a:gd name="connsiteY4" fmla="*/ 9824 h 221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735" h="22103">
                          <a:moveTo>
                            <a:pt x="14736" y="9824"/>
                          </a:moveTo>
                          <a:cubicBezTo>
                            <a:pt x="14736" y="14736"/>
                            <a:pt x="12280" y="22104"/>
                            <a:pt x="9824" y="22104"/>
                          </a:cubicBezTo>
                          <a:cubicBezTo>
                            <a:pt x="4912" y="22104"/>
                            <a:pt x="2456" y="19648"/>
                            <a:pt x="0" y="12280"/>
                          </a:cubicBezTo>
                          <a:cubicBezTo>
                            <a:pt x="0" y="7368"/>
                            <a:pt x="2456" y="0"/>
                            <a:pt x="4912" y="0"/>
                          </a:cubicBezTo>
                          <a:cubicBezTo>
                            <a:pt x="9824" y="0"/>
                            <a:pt x="14736" y="2456"/>
                            <a:pt x="14736" y="9824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3924" name="Freeform: Shape 3923">
                  <a:extLst>
                    <a:ext uri="{FF2B5EF4-FFF2-40B4-BE49-F238E27FC236}">
                      <a16:creationId xmlns:a16="http://schemas.microsoft.com/office/drawing/2014/main" id="{010BA484-8F64-43CA-B2A9-5F2C74DB6A79}"/>
                    </a:ext>
                  </a:extLst>
                </p:cNvPr>
                <p:cNvSpPr/>
                <p:nvPr/>
              </p:nvSpPr>
              <p:spPr>
                <a:xfrm>
                  <a:off x="5265778" y="4445686"/>
                  <a:ext cx="108014" cy="106244"/>
                </a:xfrm>
                <a:custGeom>
                  <a:avLst/>
                  <a:gdLst>
                    <a:gd name="connsiteX0" fmla="*/ 1842 w 108014"/>
                    <a:gd name="connsiteY0" fmla="*/ 10463 h 106244"/>
                    <a:gd name="connsiteX1" fmla="*/ 43593 w 108014"/>
                    <a:gd name="connsiteY1" fmla="*/ 639 h 106244"/>
                    <a:gd name="connsiteX2" fmla="*/ 80432 w 108014"/>
                    <a:gd name="connsiteY2" fmla="*/ 17831 h 106244"/>
                    <a:gd name="connsiteX3" fmla="*/ 107448 w 108014"/>
                    <a:gd name="connsiteY3" fmla="*/ 106245 h 106244"/>
                    <a:gd name="connsiteX4" fmla="*/ 107448 w 108014"/>
                    <a:gd name="connsiteY4" fmla="*/ 106245 h 106244"/>
                    <a:gd name="connsiteX5" fmla="*/ 82888 w 108014"/>
                    <a:gd name="connsiteY5" fmla="*/ 22742 h 106244"/>
                    <a:gd name="connsiteX6" fmla="*/ 48505 w 108014"/>
                    <a:gd name="connsiteY6" fmla="*/ 5551 h 106244"/>
                    <a:gd name="connsiteX7" fmla="*/ 1842 w 108014"/>
                    <a:gd name="connsiteY7" fmla="*/ 10463 h 106244"/>
                    <a:gd name="connsiteX8" fmla="*/ 1842 w 108014"/>
                    <a:gd name="connsiteY8" fmla="*/ 10463 h 106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8014" h="106244">
                      <a:moveTo>
                        <a:pt x="1842" y="10463"/>
                      </a:moveTo>
                      <a:cubicBezTo>
                        <a:pt x="14122" y="3095"/>
                        <a:pt x="28857" y="-1817"/>
                        <a:pt x="43593" y="639"/>
                      </a:cubicBezTo>
                      <a:cubicBezTo>
                        <a:pt x="55873" y="3095"/>
                        <a:pt x="70608" y="10463"/>
                        <a:pt x="80432" y="17831"/>
                      </a:cubicBezTo>
                      <a:cubicBezTo>
                        <a:pt x="104992" y="39934"/>
                        <a:pt x="109904" y="74317"/>
                        <a:pt x="107448" y="106245"/>
                      </a:cubicBezTo>
                      <a:cubicBezTo>
                        <a:pt x="107448" y="106245"/>
                        <a:pt x="107448" y="106245"/>
                        <a:pt x="107448" y="106245"/>
                      </a:cubicBezTo>
                      <a:cubicBezTo>
                        <a:pt x="107448" y="76773"/>
                        <a:pt x="104992" y="44846"/>
                        <a:pt x="82888" y="22742"/>
                      </a:cubicBezTo>
                      <a:cubicBezTo>
                        <a:pt x="73064" y="12919"/>
                        <a:pt x="60785" y="8007"/>
                        <a:pt x="48505" y="5551"/>
                      </a:cubicBezTo>
                      <a:cubicBezTo>
                        <a:pt x="28857" y="3095"/>
                        <a:pt x="16578" y="5551"/>
                        <a:pt x="1842" y="10463"/>
                      </a:cubicBezTo>
                      <a:cubicBezTo>
                        <a:pt x="-614" y="12919"/>
                        <a:pt x="-614" y="10463"/>
                        <a:pt x="1842" y="10463"/>
                      </a:cubicBezTo>
                      <a:close/>
                    </a:path>
                  </a:pathLst>
                </a:custGeom>
                <a:solidFill>
                  <a:srgbClr val="C46749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5" name="Freeform: Shape 3924">
                  <a:extLst>
                    <a:ext uri="{FF2B5EF4-FFF2-40B4-BE49-F238E27FC236}">
                      <a16:creationId xmlns:a16="http://schemas.microsoft.com/office/drawing/2014/main" id="{C30A755C-AE22-452E-86E4-A59195414441}"/>
                    </a:ext>
                  </a:extLst>
                </p:cNvPr>
                <p:cNvSpPr/>
                <p:nvPr/>
              </p:nvSpPr>
              <p:spPr>
                <a:xfrm>
                  <a:off x="5137976" y="4606652"/>
                  <a:ext cx="114887" cy="78072"/>
                </a:xfrm>
                <a:custGeom>
                  <a:avLst/>
                  <a:gdLst>
                    <a:gd name="connsiteX0" fmla="*/ 6847 w 114887"/>
                    <a:gd name="connsiteY0" fmla="*/ 9134 h 78072"/>
                    <a:gd name="connsiteX1" fmla="*/ 11758 w 114887"/>
                    <a:gd name="connsiteY1" fmla="*/ 33693 h 78072"/>
                    <a:gd name="connsiteX2" fmla="*/ 60877 w 114887"/>
                    <a:gd name="connsiteY2" fmla="*/ 50885 h 78072"/>
                    <a:gd name="connsiteX3" fmla="*/ 105084 w 114887"/>
                    <a:gd name="connsiteY3" fmla="*/ 77900 h 78072"/>
                    <a:gd name="connsiteX4" fmla="*/ 102628 w 114887"/>
                    <a:gd name="connsiteY4" fmla="*/ 28781 h 78072"/>
                    <a:gd name="connsiteX5" fmla="*/ 6847 w 114887"/>
                    <a:gd name="connsiteY5" fmla="*/ 9134 h 780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4887" h="78072">
                      <a:moveTo>
                        <a:pt x="6847" y="9134"/>
                      </a:moveTo>
                      <a:cubicBezTo>
                        <a:pt x="-2977" y="16502"/>
                        <a:pt x="-2977" y="26325"/>
                        <a:pt x="11758" y="33693"/>
                      </a:cubicBezTo>
                      <a:cubicBezTo>
                        <a:pt x="26494" y="41061"/>
                        <a:pt x="46142" y="41061"/>
                        <a:pt x="60877" y="50885"/>
                      </a:cubicBezTo>
                      <a:cubicBezTo>
                        <a:pt x="70701" y="55797"/>
                        <a:pt x="92805" y="80356"/>
                        <a:pt x="105084" y="77900"/>
                      </a:cubicBezTo>
                      <a:cubicBezTo>
                        <a:pt x="124732" y="70532"/>
                        <a:pt x="109996" y="38605"/>
                        <a:pt x="102628" y="28781"/>
                      </a:cubicBezTo>
                      <a:cubicBezTo>
                        <a:pt x="82981" y="-690"/>
                        <a:pt x="38774" y="-8058"/>
                        <a:pt x="6847" y="9134"/>
                      </a:cubicBezTo>
                      <a:close/>
                    </a:path>
                  </a:pathLst>
                </a:custGeom>
                <a:solidFill>
                  <a:schemeClr val="accent6">
                    <a:lumMod val="40000"/>
                    <a:lumOff val="60000"/>
                    <a:alpha val="40000"/>
                  </a:scheme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ED5565">
                        <a:lumMod val="75000"/>
                      </a:srgbClr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926" name="Graphic 3597">
                  <a:extLst>
                    <a:ext uri="{FF2B5EF4-FFF2-40B4-BE49-F238E27FC236}">
                      <a16:creationId xmlns:a16="http://schemas.microsoft.com/office/drawing/2014/main" id="{836900A9-3F52-44BF-AA18-F4F925015B5C}"/>
                    </a:ext>
                  </a:extLst>
                </p:cNvPr>
                <p:cNvGrpSpPr/>
                <p:nvPr/>
              </p:nvGrpSpPr>
              <p:grpSpPr>
                <a:xfrm>
                  <a:off x="5181662" y="4440889"/>
                  <a:ext cx="199843" cy="243662"/>
                  <a:chOff x="5181662" y="4440889"/>
                  <a:chExt cx="199843" cy="243662"/>
                </a:xfrm>
              </p:grpSpPr>
              <p:sp>
                <p:nvSpPr>
                  <p:cNvPr id="3931" name="Freeform: Shape 3930">
                    <a:extLst>
                      <a:ext uri="{FF2B5EF4-FFF2-40B4-BE49-F238E27FC236}">
                        <a16:creationId xmlns:a16="http://schemas.microsoft.com/office/drawing/2014/main" id="{8C8A7FF0-0578-4291-BF0F-1DEC441F5F79}"/>
                      </a:ext>
                    </a:extLst>
                  </p:cNvPr>
                  <p:cNvSpPr/>
                  <p:nvPr/>
                </p:nvSpPr>
                <p:spPr>
                  <a:xfrm>
                    <a:off x="5181662" y="4440889"/>
                    <a:ext cx="199843" cy="243662"/>
                  </a:xfrm>
                  <a:custGeom>
                    <a:avLst/>
                    <a:gdLst>
                      <a:gd name="connsiteX0" fmla="*/ 36839 w 199843"/>
                      <a:gd name="connsiteY0" fmla="*/ 162616 h 243662"/>
                      <a:gd name="connsiteX1" fmla="*/ 41751 w 199843"/>
                      <a:gd name="connsiteY1" fmla="*/ 160160 h 243662"/>
                      <a:gd name="connsiteX2" fmla="*/ 39295 w 199843"/>
                      <a:gd name="connsiteY2" fmla="*/ 152793 h 243662"/>
                      <a:gd name="connsiteX3" fmla="*/ 39295 w 199843"/>
                      <a:gd name="connsiteY3" fmla="*/ 152793 h 243662"/>
                      <a:gd name="connsiteX4" fmla="*/ 93326 w 199843"/>
                      <a:gd name="connsiteY4" fmla="*/ 5436 h 243662"/>
                      <a:gd name="connsiteX5" fmla="*/ 191564 w 199843"/>
                      <a:gd name="connsiteY5" fmla="*/ 84026 h 243662"/>
                      <a:gd name="connsiteX6" fmla="*/ 191564 w 199843"/>
                      <a:gd name="connsiteY6" fmla="*/ 52099 h 243662"/>
                      <a:gd name="connsiteX7" fmla="*/ 149813 w 199843"/>
                      <a:gd name="connsiteY7" fmla="*/ 209279 h 243662"/>
                      <a:gd name="connsiteX8" fmla="*/ 83502 w 199843"/>
                      <a:gd name="connsiteY8" fmla="*/ 214191 h 243662"/>
                      <a:gd name="connsiteX9" fmla="*/ 83502 w 199843"/>
                      <a:gd name="connsiteY9" fmla="*/ 243663 h 243662"/>
                      <a:gd name="connsiteX10" fmla="*/ 61399 w 199843"/>
                      <a:gd name="connsiteY10" fmla="*/ 192088 h 243662"/>
                      <a:gd name="connsiteX11" fmla="*/ 41751 w 199843"/>
                      <a:gd name="connsiteY11" fmla="*/ 177352 h 243662"/>
                      <a:gd name="connsiteX12" fmla="*/ 0 w 199843"/>
                      <a:gd name="connsiteY12" fmla="*/ 160160 h 243662"/>
                      <a:gd name="connsiteX13" fmla="*/ 36839 w 199843"/>
                      <a:gd name="connsiteY13" fmla="*/ 162616 h 2436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99843" h="243662">
                        <a:moveTo>
                          <a:pt x="36839" y="162616"/>
                        </a:moveTo>
                        <a:cubicBezTo>
                          <a:pt x="39295" y="162616"/>
                          <a:pt x="41751" y="162616"/>
                          <a:pt x="41751" y="160160"/>
                        </a:cubicBezTo>
                        <a:cubicBezTo>
                          <a:pt x="41751" y="157704"/>
                          <a:pt x="39295" y="155248"/>
                          <a:pt x="39295" y="152793"/>
                        </a:cubicBezTo>
                        <a:cubicBezTo>
                          <a:pt x="39295" y="152793"/>
                          <a:pt x="39295" y="152793"/>
                          <a:pt x="39295" y="152793"/>
                        </a:cubicBezTo>
                        <a:cubicBezTo>
                          <a:pt x="29471" y="101218"/>
                          <a:pt x="41751" y="29995"/>
                          <a:pt x="93326" y="5436"/>
                        </a:cubicBezTo>
                        <a:cubicBezTo>
                          <a:pt x="139989" y="-16668"/>
                          <a:pt x="196476" y="32451"/>
                          <a:pt x="191564" y="84026"/>
                        </a:cubicBezTo>
                        <a:cubicBezTo>
                          <a:pt x="191564" y="74202"/>
                          <a:pt x="191564" y="64379"/>
                          <a:pt x="191564" y="52099"/>
                        </a:cubicBezTo>
                        <a:cubicBezTo>
                          <a:pt x="206299" y="81570"/>
                          <a:pt x="206299" y="177352"/>
                          <a:pt x="149813" y="209279"/>
                        </a:cubicBezTo>
                        <a:cubicBezTo>
                          <a:pt x="137533" y="216647"/>
                          <a:pt x="115429" y="224015"/>
                          <a:pt x="83502" y="214191"/>
                        </a:cubicBezTo>
                        <a:cubicBezTo>
                          <a:pt x="83502" y="214191"/>
                          <a:pt x="83502" y="238751"/>
                          <a:pt x="83502" y="243663"/>
                        </a:cubicBezTo>
                        <a:cubicBezTo>
                          <a:pt x="81046" y="226471"/>
                          <a:pt x="71222" y="201911"/>
                          <a:pt x="61399" y="192088"/>
                        </a:cubicBezTo>
                        <a:cubicBezTo>
                          <a:pt x="54031" y="184720"/>
                          <a:pt x="49119" y="179808"/>
                          <a:pt x="41751" y="177352"/>
                        </a:cubicBezTo>
                        <a:cubicBezTo>
                          <a:pt x="29471" y="169984"/>
                          <a:pt x="17192" y="165072"/>
                          <a:pt x="0" y="160160"/>
                        </a:cubicBezTo>
                        <a:cubicBezTo>
                          <a:pt x="12280" y="152793"/>
                          <a:pt x="27015" y="157704"/>
                          <a:pt x="36839" y="162616"/>
                        </a:cubicBezTo>
                        <a:close/>
                      </a:path>
                    </a:pathLst>
                  </a:custGeom>
                  <a:solidFill>
                    <a:srgbClr val="F1D0B9">
                      <a:alpha val="7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32" name="Freeform: Shape 3931">
                    <a:extLst>
                      <a:ext uri="{FF2B5EF4-FFF2-40B4-BE49-F238E27FC236}">
                        <a16:creationId xmlns:a16="http://schemas.microsoft.com/office/drawing/2014/main" id="{0E59AE97-AB7E-48C2-9688-1D95C762C236}"/>
                      </a:ext>
                    </a:extLst>
                  </p:cNvPr>
                  <p:cNvSpPr/>
                  <p:nvPr/>
                </p:nvSpPr>
                <p:spPr>
                  <a:xfrm>
                    <a:off x="5198854" y="4454651"/>
                    <a:ext cx="170074" cy="212709"/>
                  </a:xfrm>
                  <a:custGeom>
                    <a:avLst/>
                    <a:gdLst>
                      <a:gd name="connsiteX0" fmla="*/ 0 w 170074"/>
                      <a:gd name="connsiteY0" fmla="*/ 143943 h 212709"/>
                      <a:gd name="connsiteX1" fmla="*/ 34383 w 170074"/>
                      <a:gd name="connsiteY1" fmla="*/ 156223 h 212709"/>
                      <a:gd name="connsiteX2" fmla="*/ 27015 w 170074"/>
                      <a:gd name="connsiteY2" fmla="*/ 119384 h 212709"/>
                      <a:gd name="connsiteX3" fmla="*/ 41751 w 170074"/>
                      <a:gd name="connsiteY3" fmla="*/ 50617 h 212709"/>
                      <a:gd name="connsiteX4" fmla="*/ 88414 w 170074"/>
                      <a:gd name="connsiteY4" fmla="*/ 3954 h 212709"/>
                      <a:gd name="connsiteX5" fmla="*/ 147357 w 170074"/>
                      <a:gd name="connsiteY5" fmla="*/ 18690 h 212709"/>
                      <a:gd name="connsiteX6" fmla="*/ 169460 w 170074"/>
                      <a:gd name="connsiteY6" fmla="*/ 80089 h 212709"/>
                      <a:gd name="connsiteX7" fmla="*/ 154725 w 170074"/>
                      <a:gd name="connsiteY7" fmla="*/ 156223 h 212709"/>
                      <a:gd name="connsiteX8" fmla="*/ 105606 w 170074"/>
                      <a:gd name="connsiteY8" fmla="*/ 193062 h 212709"/>
                      <a:gd name="connsiteX9" fmla="*/ 58943 w 170074"/>
                      <a:gd name="connsiteY9" fmla="*/ 185694 h 212709"/>
                      <a:gd name="connsiteX10" fmla="*/ 63855 w 170074"/>
                      <a:gd name="connsiteY10" fmla="*/ 212710 h 212709"/>
                      <a:gd name="connsiteX11" fmla="*/ 63855 w 170074"/>
                      <a:gd name="connsiteY11" fmla="*/ 212710 h 212709"/>
                      <a:gd name="connsiteX12" fmla="*/ 44207 w 170074"/>
                      <a:gd name="connsiteY12" fmla="*/ 168503 h 212709"/>
                      <a:gd name="connsiteX13" fmla="*/ 0 w 170074"/>
                      <a:gd name="connsiteY13" fmla="*/ 143943 h 212709"/>
                      <a:gd name="connsiteX14" fmla="*/ 0 w 170074"/>
                      <a:gd name="connsiteY14" fmla="*/ 143943 h 212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70074" h="212709">
                        <a:moveTo>
                          <a:pt x="0" y="143943"/>
                        </a:moveTo>
                        <a:cubicBezTo>
                          <a:pt x="12280" y="146399"/>
                          <a:pt x="24559" y="151311"/>
                          <a:pt x="34383" y="156223"/>
                        </a:cubicBezTo>
                        <a:cubicBezTo>
                          <a:pt x="29471" y="143943"/>
                          <a:pt x="27015" y="126752"/>
                          <a:pt x="27015" y="119384"/>
                        </a:cubicBezTo>
                        <a:cubicBezTo>
                          <a:pt x="24559" y="94824"/>
                          <a:pt x="31927" y="72721"/>
                          <a:pt x="41751" y="50617"/>
                        </a:cubicBezTo>
                        <a:cubicBezTo>
                          <a:pt x="49119" y="30970"/>
                          <a:pt x="68766" y="11322"/>
                          <a:pt x="88414" y="3954"/>
                        </a:cubicBezTo>
                        <a:cubicBezTo>
                          <a:pt x="110518" y="-5869"/>
                          <a:pt x="130165" y="3954"/>
                          <a:pt x="147357" y="18690"/>
                        </a:cubicBezTo>
                        <a:cubicBezTo>
                          <a:pt x="162092" y="33426"/>
                          <a:pt x="167004" y="60441"/>
                          <a:pt x="169460" y="80089"/>
                        </a:cubicBezTo>
                        <a:cubicBezTo>
                          <a:pt x="171916" y="107104"/>
                          <a:pt x="167004" y="134119"/>
                          <a:pt x="154725" y="156223"/>
                        </a:cubicBezTo>
                        <a:cubicBezTo>
                          <a:pt x="147357" y="173415"/>
                          <a:pt x="127709" y="193062"/>
                          <a:pt x="105606" y="193062"/>
                        </a:cubicBezTo>
                        <a:cubicBezTo>
                          <a:pt x="95782" y="193062"/>
                          <a:pt x="71222" y="195518"/>
                          <a:pt x="58943" y="185694"/>
                        </a:cubicBezTo>
                        <a:cubicBezTo>
                          <a:pt x="63855" y="195518"/>
                          <a:pt x="63855" y="205342"/>
                          <a:pt x="63855" y="212710"/>
                        </a:cubicBezTo>
                        <a:cubicBezTo>
                          <a:pt x="63855" y="212710"/>
                          <a:pt x="63855" y="212710"/>
                          <a:pt x="63855" y="212710"/>
                        </a:cubicBezTo>
                        <a:cubicBezTo>
                          <a:pt x="63855" y="197974"/>
                          <a:pt x="54031" y="178326"/>
                          <a:pt x="44207" y="168503"/>
                        </a:cubicBezTo>
                        <a:cubicBezTo>
                          <a:pt x="31927" y="158679"/>
                          <a:pt x="17192" y="151311"/>
                          <a:pt x="0" y="143943"/>
                        </a:cubicBezTo>
                        <a:cubicBezTo>
                          <a:pt x="0" y="146399"/>
                          <a:pt x="0" y="143943"/>
                          <a:pt x="0" y="143943"/>
                        </a:cubicBezTo>
                        <a:close/>
                      </a:path>
                    </a:pathLst>
                  </a:custGeom>
                  <a:solidFill>
                    <a:srgbClr val="C46949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33" name="Freeform: Shape 3932">
                    <a:extLst>
                      <a:ext uri="{FF2B5EF4-FFF2-40B4-BE49-F238E27FC236}">
                        <a16:creationId xmlns:a16="http://schemas.microsoft.com/office/drawing/2014/main" id="{AA11F9DF-AEC9-4EC6-9450-329FCCA6B01A}"/>
                      </a:ext>
                    </a:extLst>
                  </p:cNvPr>
                  <p:cNvSpPr/>
                  <p:nvPr/>
                </p:nvSpPr>
                <p:spPr>
                  <a:xfrm>
                    <a:off x="5228325" y="4457867"/>
                    <a:ext cx="135756" cy="189845"/>
                  </a:xfrm>
                  <a:custGeom>
                    <a:avLst/>
                    <a:gdLst>
                      <a:gd name="connsiteX0" fmla="*/ 22104 w 135756"/>
                      <a:gd name="connsiteY0" fmla="*/ 170198 h 189845"/>
                      <a:gd name="connsiteX1" fmla="*/ 29471 w 135756"/>
                      <a:gd name="connsiteY1" fmla="*/ 180022 h 189845"/>
                      <a:gd name="connsiteX2" fmla="*/ 81046 w 135756"/>
                      <a:gd name="connsiteY2" fmla="*/ 187389 h 189845"/>
                      <a:gd name="connsiteX3" fmla="*/ 125253 w 135756"/>
                      <a:gd name="connsiteY3" fmla="*/ 143182 h 189845"/>
                      <a:gd name="connsiteX4" fmla="*/ 120341 w 135756"/>
                      <a:gd name="connsiteY4" fmla="*/ 22841 h 189845"/>
                      <a:gd name="connsiteX5" fmla="*/ 61399 w 135756"/>
                      <a:gd name="connsiteY5" fmla="*/ 3194 h 189845"/>
                      <a:gd name="connsiteX6" fmla="*/ 14736 w 135756"/>
                      <a:gd name="connsiteY6" fmla="*/ 47401 h 189845"/>
                      <a:gd name="connsiteX7" fmla="*/ 0 w 135756"/>
                      <a:gd name="connsiteY7" fmla="*/ 98975 h 189845"/>
                      <a:gd name="connsiteX8" fmla="*/ 2456 w 135756"/>
                      <a:gd name="connsiteY8" fmla="*/ 135815 h 189845"/>
                      <a:gd name="connsiteX9" fmla="*/ 9824 w 135756"/>
                      <a:gd name="connsiteY9" fmla="*/ 157918 h 189845"/>
                      <a:gd name="connsiteX10" fmla="*/ 22104 w 135756"/>
                      <a:gd name="connsiteY10" fmla="*/ 170198 h 1898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35756" h="189845">
                        <a:moveTo>
                          <a:pt x="22104" y="170198"/>
                        </a:moveTo>
                        <a:cubicBezTo>
                          <a:pt x="24559" y="172654"/>
                          <a:pt x="27015" y="177566"/>
                          <a:pt x="29471" y="180022"/>
                        </a:cubicBezTo>
                        <a:cubicBezTo>
                          <a:pt x="41751" y="189845"/>
                          <a:pt x="68766" y="192301"/>
                          <a:pt x="81046" y="187389"/>
                        </a:cubicBezTo>
                        <a:cubicBezTo>
                          <a:pt x="103150" y="182478"/>
                          <a:pt x="117885" y="165286"/>
                          <a:pt x="125253" y="143182"/>
                        </a:cubicBezTo>
                        <a:cubicBezTo>
                          <a:pt x="139989" y="103887"/>
                          <a:pt x="139989" y="59680"/>
                          <a:pt x="120341" y="22841"/>
                        </a:cubicBezTo>
                        <a:cubicBezTo>
                          <a:pt x="108062" y="738"/>
                          <a:pt x="81046" y="-4174"/>
                          <a:pt x="61399" y="3194"/>
                        </a:cubicBezTo>
                        <a:cubicBezTo>
                          <a:pt x="41751" y="10561"/>
                          <a:pt x="24559" y="30209"/>
                          <a:pt x="14736" y="47401"/>
                        </a:cubicBezTo>
                        <a:cubicBezTo>
                          <a:pt x="7368" y="64592"/>
                          <a:pt x="2456" y="81784"/>
                          <a:pt x="0" y="98975"/>
                        </a:cubicBezTo>
                        <a:cubicBezTo>
                          <a:pt x="0" y="111255"/>
                          <a:pt x="0" y="123535"/>
                          <a:pt x="2456" y="135815"/>
                        </a:cubicBezTo>
                        <a:cubicBezTo>
                          <a:pt x="2456" y="140727"/>
                          <a:pt x="4912" y="150550"/>
                          <a:pt x="9824" y="157918"/>
                        </a:cubicBezTo>
                        <a:cubicBezTo>
                          <a:pt x="12280" y="160374"/>
                          <a:pt x="17192" y="165286"/>
                          <a:pt x="22104" y="17019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3935" name="Graphic 3597">
                    <a:extLst>
                      <a:ext uri="{FF2B5EF4-FFF2-40B4-BE49-F238E27FC236}">
                        <a16:creationId xmlns:a16="http://schemas.microsoft.com/office/drawing/2014/main" id="{B6047E17-C5EB-4FC6-9F6A-1E1618010D0A}"/>
                      </a:ext>
                    </a:extLst>
                  </p:cNvPr>
                  <p:cNvGrpSpPr/>
                  <p:nvPr/>
                </p:nvGrpSpPr>
                <p:grpSpPr>
                  <a:xfrm>
                    <a:off x="5229834" y="4480566"/>
                    <a:ext cx="102395" cy="145176"/>
                    <a:chOff x="5229834" y="4480566"/>
                    <a:chExt cx="102395" cy="145176"/>
                  </a:xfrm>
                </p:grpSpPr>
                <p:sp>
                  <p:nvSpPr>
                    <p:cNvPr id="3936" name="Freeform: Shape 3935">
                      <a:extLst>
                        <a:ext uri="{FF2B5EF4-FFF2-40B4-BE49-F238E27FC236}">
                          <a16:creationId xmlns:a16="http://schemas.microsoft.com/office/drawing/2014/main" id="{C913596A-A814-4E69-A56F-3A5A1585DD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30026" y="4480566"/>
                      <a:ext cx="102203" cy="145176"/>
                    </a:xfrm>
                    <a:custGeom>
                      <a:avLst/>
                      <a:gdLst>
                        <a:gd name="connsiteX0" fmla="*/ 101449 w 102203"/>
                        <a:gd name="connsiteY0" fmla="*/ 76277 h 145176"/>
                        <a:gd name="connsiteX1" fmla="*/ 42506 w 102203"/>
                        <a:gd name="connsiteY1" fmla="*/ 145044 h 145176"/>
                        <a:gd name="connsiteX2" fmla="*/ 755 w 102203"/>
                        <a:gd name="connsiteY2" fmla="*/ 68909 h 145176"/>
                        <a:gd name="connsiteX3" fmla="*/ 59698 w 102203"/>
                        <a:gd name="connsiteY3" fmla="*/ 143 h 145176"/>
                        <a:gd name="connsiteX4" fmla="*/ 101449 w 102203"/>
                        <a:gd name="connsiteY4" fmla="*/ 76277 h 1451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2203" h="145176">
                          <a:moveTo>
                            <a:pt x="101449" y="76277"/>
                          </a:moveTo>
                          <a:cubicBezTo>
                            <a:pt x="96537" y="115572"/>
                            <a:pt x="69521" y="147500"/>
                            <a:pt x="42506" y="145044"/>
                          </a:cubicBezTo>
                          <a:cubicBezTo>
                            <a:pt x="15491" y="142588"/>
                            <a:pt x="-4157" y="108204"/>
                            <a:pt x="755" y="68909"/>
                          </a:cubicBezTo>
                          <a:cubicBezTo>
                            <a:pt x="5667" y="27158"/>
                            <a:pt x="32682" y="-2313"/>
                            <a:pt x="59698" y="143"/>
                          </a:cubicBezTo>
                          <a:cubicBezTo>
                            <a:pt x="86713" y="143"/>
                            <a:pt x="106361" y="36982"/>
                            <a:pt x="101449" y="76277"/>
                          </a:cubicBezTo>
                          <a:close/>
                        </a:path>
                      </a:pathLst>
                    </a:custGeom>
                    <a:solidFill>
                      <a:srgbClr val="84A2BA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37" name="Freeform: Shape 3936">
                      <a:extLst>
                        <a:ext uri="{FF2B5EF4-FFF2-40B4-BE49-F238E27FC236}">
                          <a16:creationId xmlns:a16="http://schemas.microsoft.com/office/drawing/2014/main" id="{1D9A907A-323F-48CD-AD30-1F59B95BAB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29834" y="4500356"/>
                      <a:ext cx="78027" cy="112973"/>
                    </a:xfrm>
                    <a:custGeom>
                      <a:avLst/>
                      <a:gdLst>
                        <a:gd name="connsiteX0" fmla="*/ 77081 w 78027"/>
                        <a:gd name="connsiteY0" fmla="*/ 58943 h 112973"/>
                        <a:gd name="connsiteX1" fmla="*/ 32874 w 78027"/>
                        <a:gd name="connsiteY1" fmla="*/ 112973 h 112973"/>
                        <a:gd name="connsiteX2" fmla="*/ 946 w 78027"/>
                        <a:gd name="connsiteY2" fmla="*/ 54031 h 112973"/>
                        <a:gd name="connsiteX3" fmla="*/ 45154 w 78027"/>
                        <a:gd name="connsiteY3" fmla="*/ 0 h 112973"/>
                        <a:gd name="connsiteX4" fmla="*/ 77081 w 78027"/>
                        <a:gd name="connsiteY4" fmla="*/ 58943 h 1129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8027" h="112973">
                          <a:moveTo>
                            <a:pt x="77081" y="58943"/>
                          </a:moveTo>
                          <a:cubicBezTo>
                            <a:pt x="74625" y="90870"/>
                            <a:pt x="52521" y="112973"/>
                            <a:pt x="32874" y="112973"/>
                          </a:cubicBezTo>
                          <a:cubicBezTo>
                            <a:pt x="10770" y="110518"/>
                            <a:pt x="-3965" y="85958"/>
                            <a:pt x="946" y="54031"/>
                          </a:cubicBezTo>
                          <a:cubicBezTo>
                            <a:pt x="3402" y="22104"/>
                            <a:pt x="25506" y="0"/>
                            <a:pt x="45154" y="0"/>
                          </a:cubicBezTo>
                          <a:cubicBezTo>
                            <a:pt x="67257" y="2456"/>
                            <a:pt x="81993" y="29471"/>
                            <a:pt x="77081" y="58943"/>
                          </a:cubicBezTo>
                          <a:close/>
                        </a:path>
                      </a:pathLst>
                    </a:custGeom>
                    <a:solidFill>
                      <a:srgbClr val="ABBECA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38" name="Freeform: Shape 3937">
                      <a:extLst>
                        <a:ext uri="{FF2B5EF4-FFF2-40B4-BE49-F238E27FC236}">
                          <a16:creationId xmlns:a16="http://schemas.microsoft.com/office/drawing/2014/main" id="{E26C0066-04D4-4ECC-909A-5EE64D532A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37775" y="4514884"/>
                      <a:ext cx="59630" cy="88829"/>
                    </a:xfrm>
                    <a:custGeom>
                      <a:avLst/>
                      <a:gdLst>
                        <a:gd name="connsiteX0" fmla="*/ 59316 w 59630"/>
                        <a:gd name="connsiteY0" fmla="*/ 46871 h 88829"/>
                        <a:gd name="connsiteX1" fmla="*/ 24933 w 59630"/>
                        <a:gd name="connsiteY1" fmla="*/ 88622 h 88829"/>
                        <a:gd name="connsiteX2" fmla="*/ 373 w 59630"/>
                        <a:gd name="connsiteY2" fmla="*/ 41959 h 88829"/>
                        <a:gd name="connsiteX3" fmla="*/ 34757 w 59630"/>
                        <a:gd name="connsiteY3" fmla="*/ 208 h 88829"/>
                        <a:gd name="connsiteX4" fmla="*/ 59316 w 59630"/>
                        <a:gd name="connsiteY4" fmla="*/ 46871 h 888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9630" h="88829">
                          <a:moveTo>
                            <a:pt x="59316" y="46871"/>
                          </a:moveTo>
                          <a:cubicBezTo>
                            <a:pt x="56860" y="71430"/>
                            <a:pt x="39669" y="91078"/>
                            <a:pt x="24933" y="88622"/>
                          </a:cubicBezTo>
                          <a:cubicBezTo>
                            <a:pt x="7741" y="86166"/>
                            <a:pt x="-2082" y="66518"/>
                            <a:pt x="373" y="41959"/>
                          </a:cubicBezTo>
                          <a:cubicBezTo>
                            <a:pt x="2829" y="17399"/>
                            <a:pt x="20021" y="-2248"/>
                            <a:pt x="34757" y="208"/>
                          </a:cubicBezTo>
                          <a:cubicBezTo>
                            <a:pt x="49492" y="208"/>
                            <a:pt x="61772" y="22311"/>
                            <a:pt x="59316" y="46871"/>
                          </a:cubicBezTo>
                          <a:close/>
                        </a:path>
                      </a:pathLst>
                    </a:custGeom>
                    <a:solidFill>
                      <a:srgbClr val="63768C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40" name="Freeform: Shape 3939">
                      <a:extLst>
                        <a:ext uri="{FF2B5EF4-FFF2-40B4-BE49-F238E27FC236}">
                          <a16:creationId xmlns:a16="http://schemas.microsoft.com/office/drawing/2014/main" id="{80FCF78E-2A86-4E39-BE83-D6E7976126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35054" y="4507345"/>
                      <a:ext cx="30749" cy="44964"/>
                    </a:xfrm>
                    <a:custGeom>
                      <a:avLst/>
                      <a:gdLst>
                        <a:gd name="connsiteX0" fmla="*/ 30110 w 30749"/>
                        <a:gd name="connsiteY0" fmla="*/ 24938 h 44964"/>
                        <a:gd name="connsiteX1" fmla="*/ 10463 w 30749"/>
                        <a:gd name="connsiteY1" fmla="*/ 44586 h 44964"/>
                        <a:gd name="connsiteX2" fmla="*/ 639 w 30749"/>
                        <a:gd name="connsiteY2" fmla="*/ 20026 h 44964"/>
                        <a:gd name="connsiteX3" fmla="*/ 20286 w 30749"/>
                        <a:gd name="connsiteY3" fmla="*/ 379 h 44964"/>
                        <a:gd name="connsiteX4" fmla="*/ 30110 w 30749"/>
                        <a:gd name="connsiteY4" fmla="*/ 24938 h 449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0749" h="44964">
                          <a:moveTo>
                            <a:pt x="30110" y="24938"/>
                          </a:moveTo>
                          <a:cubicBezTo>
                            <a:pt x="27654" y="37218"/>
                            <a:pt x="17831" y="47042"/>
                            <a:pt x="10463" y="44586"/>
                          </a:cubicBezTo>
                          <a:cubicBezTo>
                            <a:pt x="3095" y="42130"/>
                            <a:pt x="-1817" y="32306"/>
                            <a:pt x="639" y="20026"/>
                          </a:cubicBezTo>
                          <a:cubicBezTo>
                            <a:pt x="3095" y="7747"/>
                            <a:pt x="12919" y="-2077"/>
                            <a:pt x="20286" y="379"/>
                          </a:cubicBezTo>
                          <a:cubicBezTo>
                            <a:pt x="27654" y="2835"/>
                            <a:pt x="32566" y="12659"/>
                            <a:pt x="30110" y="24938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41" name="Freeform: Shape 3940">
                      <a:extLst>
                        <a:ext uri="{FF2B5EF4-FFF2-40B4-BE49-F238E27FC236}">
                          <a16:creationId xmlns:a16="http://schemas.microsoft.com/office/drawing/2014/main" id="{67792523-C3EC-42F9-B6AE-844B717130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35693" y="4561755"/>
                      <a:ext cx="14735" cy="22103"/>
                    </a:xfrm>
                    <a:custGeom>
                      <a:avLst/>
                      <a:gdLst>
                        <a:gd name="connsiteX0" fmla="*/ 14736 w 14735"/>
                        <a:gd name="connsiteY0" fmla="*/ 9824 h 22103"/>
                        <a:gd name="connsiteX1" fmla="*/ 9824 w 14735"/>
                        <a:gd name="connsiteY1" fmla="*/ 22104 h 22103"/>
                        <a:gd name="connsiteX2" fmla="*/ 0 w 14735"/>
                        <a:gd name="connsiteY2" fmla="*/ 12280 h 22103"/>
                        <a:gd name="connsiteX3" fmla="*/ 4912 w 14735"/>
                        <a:gd name="connsiteY3" fmla="*/ 0 h 22103"/>
                        <a:gd name="connsiteX4" fmla="*/ 14736 w 14735"/>
                        <a:gd name="connsiteY4" fmla="*/ 9824 h 221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735" h="22103">
                          <a:moveTo>
                            <a:pt x="14736" y="9824"/>
                          </a:moveTo>
                          <a:cubicBezTo>
                            <a:pt x="14736" y="14736"/>
                            <a:pt x="12280" y="22104"/>
                            <a:pt x="9824" y="22104"/>
                          </a:cubicBezTo>
                          <a:cubicBezTo>
                            <a:pt x="4912" y="22104"/>
                            <a:pt x="2456" y="19648"/>
                            <a:pt x="0" y="12280"/>
                          </a:cubicBezTo>
                          <a:cubicBezTo>
                            <a:pt x="0" y="7368"/>
                            <a:pt x="2456" y="0"/>
                            <a:pt x="4912" y="0"/>
                          </a:cubicBezTo>
                          <a:cubicBezTo>
                            <a:pt x="9824" y="0"/>
                            <a:pt x="12280" y="4912"/>
                            <a:pt x="14736" y="9824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3927" name="Freeform: Shape 3926">
                  <a:extLst>
                    <a:ext uri="{FF2B5EF4-FFF2-40B4-BE49-F238E27FC236}">
                      <a16:creationId xmlns:a16="http://schemas.microsoft.com/office/drawing/2014/main" id="{D4DBE22B-B5E6-49FA-B22A-3C16C88484DB}"/>
                    </a:ext>
                  </a:extLst>
                </p:cNvPr>
                <p:cNvSpPr/>
                <p:nvPr/>
              </p:nvSpPr>
              <p:spPr>
                <a:xfrm>
                  <a:off x="5391258" y="4591226"/>
                  <a:ext cx="111282" cy="116736"/>
                </a:xfrm>
                <a:custGeom>
                  <a:avLst/>
                  <a:gdLst>
                    <a:gd name="connsiteX0" fmla="*/ 109677 w 111282"/>
                    <a:gd name="connsiteY0" fmla="*/ 61399 h 116736"/>
                    <a:gd name="connsiteX1" fmla="*/ 104765 w 111282"/>
                    <a:gd name="connsiteY1" fmla="*/ 61399 h 116736"/>
                    <a:gd name="connsiteX2" fmla="*/ 80206 w 111282"/>
                    <a:gd name="connsiteY2" fmla="*/ 73678 h 116736"/>
                    <a:gd name="connsiteX3" fmla="*/ 31087 w 111282"/>
                    <a:gd name="connsiteY3" fmla="*/ 51575 h 116736"/>
                    <a:gd name="connsiteX4" fmla="*/ 50734 w 111282"/>
                    <a:gd name="connsiteY4" fmla="*/ 0 h 116736"/>
                    <a:gd name="connsiteX5" fmla="*/ 50734 w 111282"/>
                    <a:gd name="connsiteY5" fmla="*/ 0 h 116736"/>
                    <a:gd name="connsiteX6" fmla="*/ 45822 w 111282"/>
                    <a:gd name="connsiteY6" fmla="*/ 24560 h 116736"/>
                    <a:gd name="connsiteX7" fmla="*/ 8983 w 111282"/>
                    <a:gd name="connsiteY7" fmla="*/ 54031 h 116736"/>
                    <a:gd name="connsiteX8" fmla="*/ 18807 w 111282"/>
                    <a:gd name="connsiteY8" fmla="*/ 105606 h 116736"/>
                    <a:gd name="connsiteX9" fmla="*/ 35999 w 111282"/>
                    <a:gd name="connsiteY9" fmla="*/ 115429 h 116736"/>
                    <a:gd name="connsiteX10" fmla="*/ 109677 w 111282"/>
                    <a:gd name="connsiteY10" fmla="*/ 61399 h 1167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1282" h="116736">
                      <a:moveTo>
                        <a:pt x="109677" y="61399"/>
                      </a:moveTo>
                      <a:cubicBezTo>
                        <a:pt x="109677" y="58943"/>
                        <a:pt x="107221" y="58943"/>
                        <a:pt x="104765" y="61399"/>
                      </a:cubicBezTo>
                      <a:cubicBezTo>
                        <a:pt x="97397" y="66311"/>
                        <a:pt x="90029" y="71222"/>
                        <a:pt x="80206" y="73678"/>
                      </a:cubicBezTo>
                      <a:cubicBezTo>
                        <a:pt x="72838" y="76134"/>
                        <a:pt x="16351" y="73678"/>
                        <a:pt x="31087" y="51575"/>
                      </a:cubicBezTo>
                      <a:cubicBezTo>
                        <a:pt x="43366" y="31927"/>
                        <a:pt x="53190" y="24560"/>
                        <a:pt x="50734" y="0"/>
                      </a:cubicBezTo>
                      <a:cubicBezTo>
                        <a:pt x="50734" y="0"/>
                        <a:pt x="50734" y="0"/>
                        <a:pt x="50734" y="0"/>
                      </a:cubicBezTo>
                      <a:cubicBezTo>
                        <a:pt x="50734" y="7368"/>
                        <a:pt x="50734" y="17192"/>
                        <a:pt x="45822" y="24560"/>
                      </a:cubicBezTo>
                      <a:cubicBezTo>
                        <a:pt x="35999" y="39295"/>
                        <a:pt x="21263" y="44207"/>
                        <a:pt x="8983" y="54031"/>
                      </a:cubicBezTo>
                      <a:cubicBezTo>
                        <a:pt x="-8208" y="68767"/>
                        <a:pt x="1615" y="90870"/>
                        <a:pt x="18807" y="105606"/>
                      </a:cubicBezTo>
                      <a:cubicBezTo>
                        <a:pt x="23719" y="110518"/>
                        <a:pt x="28631" y="112974"/>
                        <a:pt x="35999" y="115429"/>
                      </a:cubicBezTo>
                      <a:cubicBezTo>
                        <a:pt x="60558" y="122797"/>
                        <a:pt x="121957" y="98238"/>
                        <a:pt x="109677" y="61399"/>
                      </a:cubicBezTo>
                      <a:close/>
                    </a:path>
                  </a:pathLst>
                </a:custGeom>
                <a:solidFill>
                  <a:srgbClr val="FCD0AE">
                    <a:alpha val="8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8" name="Freeform: Shape 3927">
                  <a:extLst>
                    <a:ext uri="{FF2B5EF4-FFF2-40B4-BE49-F238E27FC236}">
                      <a16:creationId xmlns:a16="http://schemas.microsoft.com/office/drawing/2014/main" id="{7279613C-8F2E-4303-A8C8-42E8DD8DF5DC}"/>
                    </a:ext>
                  </a:extLst>
                </p:cNvPr>
                <p:cNvSpPr/>
                <p:nvPr/>
              </p:nvSpPr>
              <p:spPr>
                <a:xfrm>
                  <a:off x="5428695" y="4618241"/>
                  <a:ext cx="55662" cy="41751"/>
                </a:xfrm>
                <a:custGeom>
                  <a:avLst/>
                  <a:gdLst>
                    <a:gd name="connsiteX0" fmla="*/ 52592 w 55662"/>
                    <a:gd name="connsiteY0" fmla="*/ 9824 h 41751"/>
                    <a:gd name="connsiteX1" fmla="*/ 28033 w 55662"/>
                    <a:gd name="connsiteY1" fmla="*/ 0 h 41751"/>
                    <a:gd name="connsiteX2" fmla="*/ 3473 w 55662"/>
                    <a:gd name="connsiteY2" fmla="*/ 14736 h 41751"/>
                    <a:gd name="connsiteX3" fmla="*/ 3473 w 55662"/>
                    <a:gd name="connsiteY3" fmla="*/ 17192 h 41751"/>
                    <a:gd name="connsiteX4" fmla="*/ 1017 w 55662"/>
                    <a:gd name="connsiteY4" fmla="*/ 29471 h 41751"/>
                    <a:gd name="connsiteX5" fmla="*/ 32945 w 55662"/>
                    <a:gd name="connsiteY5" fmla="*/ 41751 h 41751"/>
                    <a:gd name="connsiteX6" fmla="*/ 55048 w 55662"/>
                    <a:gd name="connsiteY6" fmla="*/ 34383 h 41751"/>
                    <a:gd name="connsiteX7" fmla="*/ 52592 w 55662"/>
                    <a:gd name="connsiteY7" fmla="*/ 9824 h 417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5662" h="41751">
                      <a:moveTo>
                        <a:pt x="52592" y="9824"/>
                      </a:moveTo>
                      <a:cubicBezTo>
                        <a:pt x="45224" y="2456"/>
                        <a:pt x="37856" y="0"/>
                        <a:pt x="28033" y="0"/>
                      </a:cubicBezTo>
                      <a:cubicBezTo>
                        <a:pt x="18209" y="0"/>
                        <a:pt x="5929" y="4912"/>
                        <a:pt x="3473" y="14736"/>
                      </a:cubicBezTo>
                      <a:cubicBezTo>
                        <a:pt x="3473" y="14736"/>
                        <a:pt x="3473" y="14736"/>
                        <a:pt x="3473" y="17192"/>
                      </a:cubicBezTo>
                      <a:cubicBezTo>
                        <a:pt x="1017" y="19648"/>
                        <a:pt x="-1439" y="24559"/>
                        <a:pt x="1017" y="29471"/>
                      </a:cubicBezTo>
                      <a:cubicBezTo>
                        <a:pt x="3473" y="39295"/>
                        <a:pt x="23121" y="41751"/>
                        <a:pt x="32945" y="41751"/>
                      </a:cubicBezTo>
                      <a:cubicBezTo>
                        <a:pt x="40312" y="41751"/>
                        <a:pt x="47680" y="39295"/>
                        <a:pt x="55048" y="34383"/>
                      </a:cubicBezTo>
                      <a:cubicBezTo>
                        <a:pt x="55048" y="27015"/>
                        <a:pt x="57504" y="17192"/>
                        <a:pt x="52592" y="9824"/>
                      </a:cubicBezTo>
                      <a:close/>
                    </a:path>
                  </a:pathLst>
                </a:custGeom>
                <a:solidFill>
                  <a:srgbClr val="F5D9C6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9" name="Freeform: Shape 3928">
                  <a:extLst>
                    <a:ext uri="{FF2B5EF4-FFF2-40B4-BE49-F238E27FC236}">
                      <a16:creationId xmlns:a16="http://schemas.microsoft.com/office/drawing/2014/main" id="{F671379E-C8A5-4929-A6A2-6F4412859B23}"/>
                    </a:ext>
                  </a:extLst>
                </p:cNvPr>
                <p:cNvSpPr/>
                <p:nvPr/>
              </p:nvSpPr>
              <p:spPr>
                <a:xfrm>
                  <a:off x="5488434" y="4635433"/>
                  <a:ext cx="7235" cy="7862"/>
                </a:xfrm>
                <a:custGeom>
                  <a:avLst/>
                  <a:gdLst>
                    <a:gd name="connsiteX0" fmla="*/ 5133 w 7235"/>
                    <a:gd name="connsiteY0" fmla="*/ 0 h 7862"/>
                    <a:gd name="connsiteX1" fmla="*/ 2677 w 7235"/>
                    <a:gd name="connsiteY1" fmla="*/ 7368 h 7862"/>
                    <a:gd name="connsiteX2" fmla="*/ 5133 w 7235"/>
                    <a:gd name="connsiteY2" fmla="*/ 0 h 7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235" h="7862">
                      <a:moveTo>
                        <a:pt x="5133" y="0"/>
                      </a:moveTo>
                      <a:cubicBezTo>
                        <a:pt x="221" y="0"/>
                        <a:pt x="-2234" y="7368"/>
                        <a:pt x="2677" y="7368"/>
                      </a:cubicBezTo>
                      <a:cubicBezTo>
                        <a:pt x="5133" y="9824"/>
                        <a:pt x="10045" y="2456"/>
                        <a:pt x="5133" y="0"/>
                      </a:cubicBezTo>
                      <a:close/>
                    </a:path>
                  </a:pathLst>
                </a:custGeom>
                <a:solidFill>
                  <a:srgbClr val="F5D9C6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0" name="Freeform: Shape 3929">
                  <a:extLst>
                    <a:ext uri="{FF2B5EF4-FFF2-40B4-BE49-F238E27FC236}">
                      <a16:creationId xmlns:a16="http://schemas.microsoft.com/office/drawing/2014/main" id="{538CF0BA-A0FC-46FB-A1CE-F9168204AEB1}"/>
                    </a:ext>
                  </a:extLst>
                </p:cNvPr>
                <p:cNvSpPr/>
                <p:nvPr/>
              </p:nvSpPr>
              <p:spPr>
                <a:xfrm>
                  <a:off x="5395217" y="4574034"/>
                  <a:ext cx="90981" cy="128302"/>
                </a:xfrm>
                <a:custGeom>
                  <a:avLst/>
                  <a:gdLst>
                    <a:gd name="connsiteX0" fmla="*/ 90982 w 90981"/>
                    <a:gd name="connsiteY0" fmla="*/ 98238 h 128302"/>
                    <a:gd name="connsiteX1" fmla="*/ 17303 w 90981"/>
                    <a:gd name="connsiteY1" fmla="*/ 110518 h 128302"/>
                    <a:gd name="connsiteX2" fmla="*/ 2568 w 90981"/>
                    <a:gd name="connsiteY2" fmla="*/ 83502 h 128302"/>
                    <a:gd name="connsiteX3" fmla="*/ 24671 w 90981"/>
                    <a:gd name="connsiteY3" fmla="*/ 58943 h 128302"/>
                    <a:gd name="connsiteX4" fmla="*/ 36951 w 90981"/>
                    <a:gd name="connsiteY4" fmla="*/ 0 h 128302"/>
                    <a:gd name="connsiteX5" fmla="*/ 36951 w 90981"/>
                    <a:gd name="connsiteY5" fmla="*/ 0 h 128302"/>
                    <a:gd name="connsiteX6" fmla="*/ 36951 w 90981"/>
                    <a:gd name="connsiteY6" fmla="*/ 46663 h 128302"/>
                    <a:gd name="connsiteX7" fmla="*/ 14847 w 90981"/>
                    <a:gd name="connsiteY7" fmla="*/ 63855 h 128302"/>
                    <a:gd name="connsiteX8" fmla="*/ 7480 w 90981"/>
                    <a:gd name="connsiteY8" fmla="*/ 66311 h 128302"/>
                    <a:gd name="connsiteX9" fmla="*/ 7480 w 90981"/>
                    <a:gd name="connsiteY9" fmla="*/ 108062 h 128302"/>
                    <a:gd name="connsiteX10" fmla="*/ 59054 w 90981"/>
                    <a:gd name="connsiteY10" fmla="*/ 127709 h 128302"/>
                    <a:gd name="connsiteX11" fmla="*/ 90982 w 90981"/>
                    <a:gd name="connsiteY11" fmla="*/ 98238 h 128302"/>
                    <a:gd name="connsiteX12" fmla="*/ 90982 w 90981"/>
                    <a:gd name="connsiteY12" fmla="*/ 98238 h 1283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90981" h="128302">
                      <a:moveTo>
                        <a:pt x="90982" y="98238"/>
                      </a:moveTo>
                      <a:cubicBezTo>
                        <a:pt x="78702" y="125253"/>
                        <a:pt x="39407" y="130165"/>
                        <a:pt x="17303" y="110518"/>
                      </a:cubicBezTo>
                      <a:cubicBezTo>
                        <a:pt x="9936" y="103150"/>
                        <a:pt x="5024" y="93326"/>
                        <a:pt x="2568" y="83502"/>
                      </a:cubicBezTo>
                      <a:cubicBezTo>
                        <a:pt x="112" y="66311"/>
                        <a:pt x="17303" y="66311"/>
                        <a:pt x="24671" y="58943"/>
                      </a:cubicBezTo>
                      <a:cubicBezTo>
                        <a:pt x="44319" y="46663"/>
                        <a:pt x="49231" y="17192"/>
                        <a:pt x="36951" y="0"/>
                      </a:cubicBezTo>
                      <a:cubicBezTo>
                        <a:pt x="36951" y="0"/>
                        <a:pt x="36951" y="0"/>
                        <a:pt x="36951" y="0"/>
                      </a:cubicBezTo>
                      <a:cubicBezTo>
                        <a:pt x="46775" y="14736"/>
                        <a:pt x="44319" y="31927"/>
                        <a:pt x="36951" y="46663"/>
                      </a:cubicBezTo>
                      <a:cubicBezTo>
                        <a:pt x="32039" y="54031"/>
                        <a:pt x="24671" y="58943"/>
                        <a:pt x="14847" y="63855"/>
                      </a:cubicBezTo>
                      <a:cubicBezTo>
                        <a:pt x="12391" y="63855"/>
                        <a:pt x="9936" y="66311"/>
                        <a:pt x="7480" y="66311"/>
                      </a:cubicBezTo>
                      <a:cubicBezTo>
                        <a:pt x="-4800" y="76134"/>
                        <a:pt x="112" y="98238"/>
                        <a:pt x="7480" y="108062"/>
                      </a:cubicBezTo>
                      <a:cubicBezTo>
                        <a:pt x="22215" y="125253"/>
                        <a:pt x="39407" y="130165"/>
                        <a:pt x="59054" y="127709"/>
                      </a:cubicBezTo>
                      <a:cubicBezTo>
                        <a:pt x="76246" y="122797"/>
                        <a:pt x="90982" y="112973"/>
                        <a:pt x="90982" y="98238"/>
                      </a:cubicBezTo>
                      <a:cubicBezTo>
                        <a:pt x="90982" y="98238"/>
                        <a:pt x="90982" y="98238"/>
                        <a:pt x="90982" y="98238"/>
                      </a:cubicBezTo>
                      <a:close/>
                    </a:path>
                  </a:pathLst>
                </a:custGeom>
                <a:solidFill>
                  <a:srgbClr val="C4712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911" name="Freeform: Shape 3910">
                <a:extLst>
                  <a:ext uri="{FF2B5EF4-FFF2-40B4-BE49-F238E27FC236}">
                    <a16:creationId xmlns:a16="http://schemas.microsoft.com/office/drawing/2014/main" id="{854DE1CB-3AED-489A-89FB-25AAA8256471}"/>
                  </a:ext>
                </a:extLst>
              </p:cNvPr>
              <p:cNvSpPr/>
              <p:nvPr/>
            </p:nvSpPr>
            <p:spPr>
              <a:xfrm>
                <a:off x="5314283" y="4714023"/>
                <a:ext cx="257874" cy="69204"/>
              </a:xfrm>
              <a:custGeom>
                <a:avLst/>
                <a:gdLst>
                  <a:gd name="connsiteX0" fmla="*/ 255418 w 257874"/>
                  <a:gd name="connsiteY0" fmla="*/ 39295 h 69204"/>
                  <a:gd name="connsiteX1" fmla="*/ 250506 w 257874"/>
                  <a:gd name="connsiteY1" fmla="*/ 34383 h 69204"/>
                  <a:gd name="connsiteX2" fmla="*/ 248051 w 257874"/>
                  <a:gd name="connsiteY2" fmla="*/ 24559 h 69204"/>
                  <a:gd name="connsiteX3" fmla="*/ 243139 w 257874"/>
                  <a:gd name="connsiteY3" fmla="*/ 24559 h 69204"/>
                  <a:gd name="connsiteX4" fmla="*/ 245595 w 257874"/>
                  <a:gd name="connsiteY4" fmla="*/ 36839 h 69204"/>
                  <a:gd name="connsiteX5" fmla="*/ 120341 w 257874"/>
                  <a:gd name="connsiteY5" fmla="*/ 56487 h 69204"/>
                  <a:gd name="connsiteX6" fmla="*/ 2456 w 257874"/>
                  <a:gd name="connsiteY6" fmla="*/ 0 h 69204"/>
                  <a:gd name="connsiteX7" fmla="*/ 0 w 257874"/>
                  <a:gd name="connsiteY7" fmla="*/ 2456 h 69204"/>
                  <a:gd name="connsiteX8" fmla="*/ 250506 w 257874"/>
                  <a:gd name="connsiteY8" fmla="*/ 44207 h 69204"/>
                  <a:gd name="connsiteX9" fmla="*/ 257874 w 257874"/>
                  <a:gd name="connsiteY9" fmla="*/ 46663 h 69204"/>
                  <a:gd name="connsiteX10" fmla="*/ 255418 w 257874"/>
                  <a:gd name="connsiteY10" fmla="*/ 39295 h 69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7874" h="69204">
                    <a:moveTo>
                      <a:pt x="255418" y="39295"/>
                    </a:moveTo>
                    <a:cubicBezTo>
                      <a:pt x="252962" y="36839"/>
                      <a:pt x="252962" y="36839"/>
                      <a:pt x="250506" y="34383"/>
                    </a:cubicBezTo>
                    <a:cubicBezTo>
                      <a:pt x="248051" y="31927"/>
                      <a:pt x="248051" y="27015"/>
                      <a:pt x="248051" y="24559"/>
                    </a:cubicBezTo>
                    <a:cubicBezTo>
                      <a:pt x="248051" y="22103"/>
                      <a:pt x="243139" y="22103"/>
                      <a:pt x="243139" y="24559"/>
                    </a:cubicBezTo>
                    <a:cubicBezTo>
                      <a:pt x="243139" y="27015"/>
                      <a:pt x="243139" y="31927"/>
                      <a:pt x="245595" y="36839"/>
                    </a:cubicBezTo>
                    <a:cubicBezTo>
                      <a:pt x="203843" y="51575"/>
                      <a:pt x="164548" y="61399"/>
                      <a:pt x="120341" y="56487"/>
                    </a:cubicBezTo>
                    <a:cubicBezTo>
                      <a:pt x="76134" y="49119"/>
                      <a:pt x="31927" y="31927"/>
                      <a:pt x="2456" y="0"/>
                    </a:cubicBezTo>
                    <a:cubicBezTo>
                      <a:pt x="2456" y="0"/>
                      <a:pt x="0" y="0"/>
                      <a:pt x="0" y="2456"/>
                    </a:cubicBezTo>
                    <a:cubicBezTo>
                      <a:pt x="54031" y="73678"/>
                      <a:pt x="174372" y="88414"/>
                      <a:pt x="250506" y="44207"/>
                    </a:cubicBezTo>
                    <a:cubicBezTo>
                      <a:pt x="252962" y="46663"/>
                      <a:pt x="255418" y="46663"/>
                      <a:pt x="257874" y="46663"/>
                    </a:cubicBezTo>
                    <a:cubicBezTo>
                      <a:pt x="255418" y="41751"/>
                      <a:pt x="257874" y="39295"/>
                      <a:pt x="255418" y="39295"/>
                    </a:cubicBezTo>
                    <a:close/>
                  </a:path>
                </a:pathLst>
              </a:custGeom>
              <a:solidFill>
                <a:srgbClr val="C4712A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12" name="Freeform: Shape 3911">
                <a:extLst>
                  <a:ext uri="{FF2B5EF4-FFF2-40B4-BE49-F238E27FC236}">
                    <a16:creationId xmlns:a16="http://schemas.microsoft.com/office/drawing/2014/main" id="{A4E261D4-13BD-4B38-82E3-A783DB739B7D}"/>
                  </a:ext>
                </a:extLst>
              </p:cNvPr>
              <p:cNvSpPr/>
              <p:nvPr/>
            </p:nvSpPr>
            <p:spPr>
              <a:xfrm>
                <a:off x="5300912" y="4714637"/>
                <a:ext cx="273701" cy="69667"/>
              </a:xfrm>
              <a:custGeom>
                <a:avLst/>
                <a:gdLst>
                  <a:gd name="connsiteX0" fmla="*/ 271246 w 273701"/>
                  <a:gd name="connsiteY0" fmla="*/ 41137 h 69667"/>
                  <a:gd name="connsiteX1" fmla="*/ 271246 w 273701"/>
                  <a:gd name="connsiteY1" fmla="*/ 41137 h 69667"/>
                  <a:gd name="connsiteX2" fmla="*/ 266334 w 273701"/>
                  <a:gd name="connsiteY2" fmla="*/ 36225 h 69667"/>
                  <a:gd name="connsiteX3" fmla="*/ 263878 w 273701"/>
                  <a:gd name="connsiteY3" fmla="*/ 31313 h 69667"/>
                  <a:gd name="connsiteX4" fmla="*/ 256510 w 273701"/>
                  <a:gd name="connsiteY4" fmla="*/ 23945 h 69667"/>
                  <a:gd name="connsiteX5" fmla="*/ 246686 w 273701"/>
                  <a:gd name="connsiteY5" fmla="*/ 28857 h 69667"/>
                  <a:gd name="connsiteX6" fmla="*/ 246686 w 273701"/>
                  <a:gd name="connsiteY6" fmla="*/ 38681 h 69667"/>
                  <a:gd name="connsiteX7" fmla="*/ 128801 w 273701"/>
                  <a:gd name="connsiteY7" fmla="*/ 50961 h 69667"/>
                  <a:gd name="connsiteX8" fmla="*/ 13371 w 273701"/>
                  <a:gd name="connsiteY8" fmla="*/ 1842 h 69667"/>
                  <a:gd name="connsiteX9" fmla="*/ 1092 w 273701"/>
                  <a:gd name="connsiteY9" fmla="*/ 1842 h 69667"/>
                  <a:gd name="connsiteX10" fmla="*/ 1092 w 273701"/>
                  <a:gd name="connsiteY10" fmla="*/ 9210 h 69667"/>
                  <a:gd name="connsiteX11" fmla="*/ 131257 w 273701"/>
                  <a:gd name="connsiteY11" fmla="*/ 68152 h 69667"/>
                  <a:gd name="connsiteX12" fmla="*/ 254054 w 273701"/>
                  <a:gd name="connsiteY12" fmla="*/ 50961 h 69667"/>
                  <a:gd name="connsiteX13" fmla="*/ 261422 w 273701"/>
                  <a:gd name="connsiteY13" fmla="*/ 53417 h 69667"/>
                  <a:gd name="connsiteX14" fmla="*/ 268790 w 273701"/>
                  <a:gd name="connsiteY14" fmla="*/ 48505 h 69667"/>
                  <a:gd name="connsiteX15" fmla="*/ 271246 w 273701"/>
                  <a:gd name="connsiteY15" fmla="*/ 41137 h 69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73701" h="69667">
                    <a:moveTo>
                      <a:pt x="271246" y="41137"/>
                    </a:moveTo>
                    <a:cubicBezTo>
                      <a:pt x="271246" y="41137"/>
                      <a:pt x="271246" y="41137"/>
                      <a:pt x="271246" y="41137"/>
                    </a:cubicBezTo>
                    <a:cubicBezTo>
                      <a:pt x="268790" y="38681"/>
                      <a:pt x="266334" y="38681"/>
                      <a:pt x="266334" y="36225"/>
                    </a:cubicBezTo>
                    <a:cubicBezTo>
                      <a:pt x="263878" y="33769"/>
                      <a:pt x="263878" y="31313"/>
                      <a:pt x="263878" y="31313"/>
                    </a:cubicBezTo>
                    <a:cubicBezTo>
                      <a:pt x="263878" y="28857"/>
                      <a:pt x="261422" y="26401"/>
                      <a:pt x="256510" y="23945"/>
                    </a:cubicBezTo>
                    <a:cubicBezTo>
                      <a:pt x="251598" y="23945"/>
                      <a:pt x="249142" y="26401"/>
                      <a:pt x="246686" y="28857"/>
                    </a:cubicBezTo>
                    <a:cubicBezTo>
                      <a:pt x="246686" y="31313"/>
                      <a:pt x="246686" y="33769"/>
                      <a:pt x="246686" y="38681"/>
                    </a:cubicBezTo>
                    <a:cubicBezTo>
                      <a:pt x="209847" y="48505"/>
                      <a:pt x="173008" y="55873"/>
                      <a:pt x="128801" y="50961"/>
                    </a:cubicBezTo>
                    <a:cubicBezTo>
                      <a:pt x="79682" y="43593"/>
                      <a:pt x="40387" y="26401"/>
                      <a:pt x="13371" y="1842"/>
                    </a:cubicBezTo>
                    <a:cubicBezTo>
                      <a:pt x="10915" y="-614"/>
                      <a:pt x="3547" y="-614"/>
                      <a:pt x="1092" y="1842"/>
                    </a:cubicBezTo>
                    <a:cubicBezTo>
                      <a:pt x="-1364" y="4298"/>
                      <a:pt x="1092" y="6754"/>
                      <a:pt x="1092" y="9210"/>
                    </a:cubicBezTo>
                    <a:cubicBezTo>
                      <a:pt x="30563" y="41137"/>
                      <a:pt x="77226" y="63241"/>
                      <a:pt x="131257" y="68152"/>
                    </a:cubicBezTo>
                    <a:cubicBezTo>
                      <a:pt x="175464" y="73064"/>
                      <a:pt x="219671" y="65696"/>
                      <a:pt x="254054" y="50961"/>
                    </a:cubicBezTo>
                    <a:cubicBezTo>
                      <a:pt x="256510" y="50961"/>
                      <a:pt x="258966" y="53417"/>
                      <a:pt x="261422" y="53417"/>
                    </a:cubicBezTo>
                    <a:cubicBezTo>
                      <a:pt x="263878" y="53417"/>
                      <a:pt x="266334" y="50961"/>
                      <a:pt x="268790" y="48505"/>
                    </a:cubicBezTo>
                    <a:cubicBezTo>
                      <a:pt x="276157" y="46049"/>
                      <a:pt x="273702" y="43593"/>
                      <a:pt x="271246" y="41137"/>
                    </a:cubicBezTo>
                    <a:close/>
                  </a:path>
                </a:pathLst>
              </a:custGeom>
              <a:solidFill>
                <a:srgbClr val="F1D0B9">
                  <a:alpha val="7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582" name="Graphic 420715">
            <a:extLst>
              <a:ext uri="{FF2B5EF4-FFF2-40B4-BE49-F238E27FC236}">
                <a16:creationId xmlns:a16="http://schemas.microsoft.com/office/drawing/2014/main" id="{393C2916-F5BB-4569-90B5-00B66D09CAF7}"/>
              </a:ext>
            </a:extLst>
          </p:cNvPr>
          <p:cNvGrpSpPr/>
          <p:nvPr/>
        </p:nvGrpSpPr>
        <p:grpSpPr>
          <a:xfrm>
            <a:off x="3455693" y="3909072"/>
            <a:ext cx="1369330" cy="2881995"/>
            <a:chOff x="14498061" y="6001576"/>
            <a:chExt cx="1369330" cy="2881995"/>
          </a:xfrm>
        </p:grpSpPr>
        <p:grpSp>
          <p:nvGrpSpPr>
            <p:cNvPr id="4583" name="Graphic 4207">
              <a:extLst>
                <a:ext uri="{FF2B5EF4-FFF2-40B4-BE49-F238E27FC236}">
                  <a16:creationId xmlns:a16="http://schemas.microsoft.com/office/drawing/2014/main" id="{70070A6E-A194-4400-8CF4-C83E636F7F0C}"/>
                </a:ext>
              </a:extLst>
            </p:cNvPr>
            <p:cNvGrpSpPr/>
            <p:nvPr/>
          </p:nvGrpSpPr>
          <p:grpSpPr>
            <a:xfrm>
              <a:off x="14498061" y="8613988"/>
              <a:ext cx="468413" cy="217139"/>
              <a:chOff x="14498061" y="8613988"/>
              <a:chExt cx="468413" cy="217139"/>
            </a:xfrm>
          </p:grpSpPr>
          <p:grpSp>
            <p:nvGrpSpPr>
              <p:cNvPr id="4935" name="Graphic 4207">
                <a:extLst>
                  <a:ext uri="{FF2B5EF4-FFF2-40B4-BE49-F238E27FC236}">
                    <a16:creationId xmlns:a16="http://schemas.microsoft.com/office/drawing/2014/main" id="{B4F235B6-8974-486A-B2B2-DD7A5C8F1E0F}"/>
                  </a:ext>
                </a:extLst>
              </p:cNvPr>
              <p:cNvGrpSpPr/>
              <p:nvPr/>
            </p:nvGrpSpPr>
            <p:grpSpPr>
              <a:xfrm>
                <a:off x="14498061" y="8627447"/>
                <a:ext cx="468413" cy="203681"/>
                <a:chOff x="14498061" y="8627447"/>
                <a:chExt cx="468413" cy="203681"/>
              </a:xfrm>
            </p:grpSpPr>
            <p:sp>
              <p:nvSpPr>
                <p:cNvPr id="4949" name="Freeform: Shape 4948">
                  <a:extLst>
                    <a:ext uri="{FF2B5EF4-FFF2-40B4-BE49-F238E27FC236}">
                      <a16:creationId xmlns:a16="http://schemas.microsoft.com/office/drawing/2014/main" id="{B1037C6A-FED7-4545-9369-8C3E76D4ED64}"/>
                    </a:ext>
                  </a:extLst>
                </p:cNvPr>
                <p:cNvSpPr/>
                <p:nvPr/>
              </p:nvSpPr>
              <p:spPr>
                <a:xfrm>
                  <a:off x="14499116" y="8635657"/>
                  <a:ext cx="455781" cy="192156"/>
                </a:xfrm>
                <a:custGeom>
                  <a:avLst/>
                  <a:gdLst>
                    <a:gd name="connsiteX0" fmla="*/ 452461 w 455781"/>
                    <a:gd name="connsiteY0" fmla="*/ 71514 h 192156"/>
                    <a:gd name="connsiteX1" fmla="*/ 445309 w 455781"/>
                    <a:gd name="connsiteY1" fmla="*/ 47676 h 192156"/>
                    <a:gd name="connsiteX2" fmla="*/ 423855 w 455781"/>
                    <a:gd name="connsiteY2" fmla="*/ 35757 h 192156"/>
                    <a:gd name="connsiteX3" fmla="*/ 352342 w 455781"/>
                    <a:gd name="connsiteY3" fmla="*/ 14303 h 192156"/>
                    <a:gd name="connsiteX4" fmla="*/ 287979 w 455781"/>
                    <a:gd name="connsiteY4" fmla="*/ 0 h 192156"/>
                    <a:gd name="connsiteX5" fmla="*/ 223617 w 455781"/>
                    <a:gd name="connsiteY5" fmla="*/ 0 h 192156"/>
                    <a:gd name="connsiteX6" fmla="*/ 175942 w 455781"/>
                    <a:gd name="connsiteY6" fmla="*/ 7151 h 192156"/>
                    <a:gd name="connsiteX7" fmla="*/ 23379 w 455781"/>
                    <a:gd name="connsiteY7" fmla="*/ 66746 h 192156"/>
                    <a:gd name="connsiteX8" fmla="*/ 4309 w 455781"/>
                    <a:gd name="connsiteY8" fmla="*/ 121573 h 192156"/>
                    <a:gd name="connsiteX9" fmla="*/ 6693 w 455781"/>
                    <a:gd name="connsiteY9" fmla="*/ 169249 h 192156"/>
                    <a:gd name="connsiteX10" fmla="*/ 56752 w 455781"/>
                    <a:gd name="connsiteY10" fmla="*/ 183551 h 192156"/>
                    <a:gd name="connsiteX11" fmla="*/ 326120 w 455781"/>
                    <a:gd name="connsiteY11" fmla="*/ 171632 h 192156"/>
                    <a:gd name="connsiteX12" fmla="*/ 402401 w 455781"/>
                    <a:gd name="connsiteY12" fmla="*/ 150178 h 192156"/>
                    <a:gd name="connsiteX13" fmla="*/ 450077 w 455781"/>
                    <a:gd name="connsiteY13" fmla="*/ 126340 h 192156"/>
                    <a:gd name="connsiteX14" fmla="*/ 452461 w 455781"/>
                    <a:gd name="connsiteY14" fmla="*/ 71514 h 19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455781" h="192156">
                      <a:moveTo>
                        <a:pt x="452461" y="71514"/>
                      </a:moveTo>
                      <a:cubicBezTo>
                        <a:pt x="452461" y="64362"/>
                        <a:pt x="450077" y="54827"/>
                        <a:pt x="445309" y="47676"/>
                      </a:cubicBezTo>
                      <a:cubicBezTo>
                        <a:pt x="440542" y="40524"/>
                        <a:pt x="431007" y="38141"/>
                        <a:pt x="423855" y="35757"/>
                      </a:cubicBezTo>
                      <a:cubicBezTo>
                        <a:pt x="402401" y="26222"/>
                        <a:pt x="376179" y="21454"/>
                        <a:pt x="352342" y="14303"/>
                      </a:cubicBezTo>
                      <a:cubicBezTo>
                        <a:pt x="330888" y="7151"/>
                        <a:pt x="309434" y="0"/>
                        <a:pt x="287979" y="0"/>
                      </a:cubicBezTo>
                      <a:cubicBezTo>
                        <a:pt x="266525" y="0"/>
                        <a:pt x="245071" y="0"/>
                        <a:pt x="223617" y="0"/>
                      </a:cubicBezTo>
                      <a:cubicBezTo>
                        <a:pt x="206931" y="0"/>
                        <a:pt x="192628" y="4767"/>
                        <a:pt x="175942" y="7151"/>
                      </a:cubicBezTo>
                      <a:cubicBezTo>
                        <a:pt x="125882" y="19070"/>
                        <a:pt x="56752" y="19070"/>
                        <a:pt x="23379" y="66746"/>
                      </a:cubicBezTo>
                      <a:cubicBezTo>
                        <a:pt x="13844" y="83432"/>
                        <a:pt x="6693" y="102503"/>
                        <a:pt x="4309" y="121573"/>
                      </a:cubicBezTo>
                      <a:cubicBezTo>
                        <a:pt x="1925" y="135876"/>
                        <a:pt x="-5226" y="157330"/>
                        <a:pt x="6693" y="169249"/>
                      </a:cubicBezTo>
                      <a:cubicBezTo>
                        <a:pt x="16228" y="178784"/>
                        <a:pt x="42450" y="181168"/>
                        <a:pt x="56752" y="183551"/>
                      </a:cubicBezTo>
                      <a:cubicBezTo>
                        <a:pt x="147336" y="200238"/>
                        <a:pt x="237920" y="190703"/>
                        <a:pt x="326120" y="171632"/>
                      </a:cubicBezTo>
                      <a:cubicBezTo>
                        <a:pt x="352342" y="166865"/>
                        <a:pt x="376179" y="159713"/>
                        <a:pt x="402401" y="150178"/>
                      </a:cubicBezTo>
                      <a:cubicBezTo>
                        <a:pt x="419088" y="145411"/>
                        <a:pt x="438158" y="140643"/>
                        <a:pt x="450077" y="126340"/>
                      </a:cubicBezTo>
                      <a:cubicBezTo>
                        <a:pt x="459612" y="109654"/>
                        <a:pt x="454844" y="88200"/>
                        <a:pt x="452461" y="71514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50" name="Freeform: Shape 4949">
                  <a:extLst>
                    <a:ext uri="{FF2B5EF4-FFF2-40B4-BE49-F238E27FC236}">
                      <a16:creationId xmlns:a16="http://schemas.microsoft.com/office/drawing/2014/main" id="{4159ED6D-0A84-469B-AD17-A43A5FD35A65}"/>
                    </a:ext>
                  </a:extLst>
                </p:cNvPr>
                <p:cNvSpPr/>
                <p:nvPr/>
              </p:nvSpPr>
              <p:spPr>
                <a:xfrm>
                  <a:off x="14498061" y="8627447"/>
                  <a:ext cx="468413" cy="203681"/>
                </a:xfrm>
                <a:custGeom>
                  <a:avLst/>
                  <a:gdLst>
                    <a:gd name="connsiteX0" fmla="*/ 157926 w 468413"/>
                    <a:gd name="connsiteY0" fmla="*/ 203681 h 203681"/>
                    <a:gd name="connsiteX1" fmla="*/ 157926 w 468413"/>
                    <a:gd name="connsiteY1" fmla="*/ 203681 h 203681"/>
                    <a:gd name="connsiteX2" fmla="*/ 57807 w 468413"/>
                    <a:gd name="connsiteY2" fmla="*/ 194146 h 203681"/>
                    <a:gd name="connsiteX3" fmla="*/ 48272 w 468413"/>
                    <a:gd name="connsiteY3" fmla="*/ 191762 h 203681"/>
                    <a:gd name="connsiteX4" fmla="*/ 7747 w 468413"/>
                    <a:gd name="connsiteY4" fmla="*/ 177460 h 203681"/>
                    <a:gd name="connsiteX5" fmla="*/ 2980 w 468413"/>
                    <a:gd name="connsiteY5" fmla="*/ 134551 h 203681"/>
                    <a:gd name="connsiteX6" fmla="*/ 5364 w 468413"/>
                    <a:gd name="connsiteY6" fmla="*/ 127400 h 203681"/>
                    <a:gd name="connsiteX7" fmla="*/ 26818 w 468413"/>
                    <a:gd name="connsiteY7" fmla="*/ 70189 h 203681"/>
                    <a:gd name="connsiteX8" fmla="*/ 150774 w 468413"/>
                    <a:gd name="connsiteY8" fmla="*/ 12978 h 203681"/>
                    <a:gd name="connsiteX9" fmla="*/ 181764 w 468413"/>
                    <a:gd name="connsiteY9" fmla="*/ 8211 h 203681"/>
                    <a:gd name="connsiteX10" fmla="*/ 229439 w 468413"/>
                    <a:gd name="connsiteY10" fmla="*/ 1059 h 203681"/>
                    <a:gd name="connsiteX11" fmla="*/ 243742 w 468413"/>
                    <a:gd name="connsiteY11" fmla="*/ 1059 h 203681"/>
                    <a:gd name="connsiteX12" fmla="*/ 296185 w 468413"/>
                    <a:gd name="connsiteY12" fmla="*/ 1059 h 203681"/>
                    <a:gd name="connsiteX13" fmla="*/ 360547 w 468413"/>
                    <a:gd name="connsiteY13" fmla="*/ 15362 h 203681"/>
                    <a:gd name="connsiteX14" fmla="*/ 362931 w 468413"/>
                    <a:gd name="connsiteY14" fmla="*/ 15362 h 203681"/>
                    <a:gd name="connsiteX15" fmla="*/ 389153 w 468413"/>
                    <a:gd name="connsiteY15" fmla="*/ 22514 h 203681"/>
                    <a:gd name="connsiteX16" fmla="*/ 434445 w 468413"/>
                    <a:gd name="connsiteY16" fmla="*/ 36816 h 203681"/>
                    <a:gd name="connsiteX17" fmla="*/ 439212 w 468413"/>
                    <a:gd name="connsiteY17" fmla="*/ 39200 h 203681"/>
                    <a:gd name="connsiteX18" fmla="*/ 458283 w 468413"/>
                    <a:gd name="connsiteY18" fmla="*/ 51119 h 203681"/>
                    <a:gd name="connsiteX19" fmla="*/ 465434 w 468413"/>
                    <a:gd name="connsiteY19" fmla="*/ 72573 h 203681"/>
                    <a:gd name="connsiteX20" fmla="*/ 465434 w 468413"/>
                    <a:gd name="connsiteY20" fmla="*/ 77341 h 203681"/>
                    <a:gd name="connsiteX21" fmla="*/ 460666 w 468413"/>
                    <a:gd name="connsiteY21" fmla="*/ 134551 h 203681"/>
                    <a:gd name="connsiteX22" fmla="*/ 420142 w 468413"/>
                    <a:gd name="connsiteY22" fmla="*/ 158389 h 203681"/>
                    <a:gd name="connsiteX23" fmla="*/ 412991 w 468413"/>
                    <a:gd name="connsiteY23" fmla="*/ 160773 h 203681"/>
                    <a:gd name="connsiteX24" fmla="*/ 336710 w 468413"/>
                    <a:gd name="connsiteY24" fmla="*/ 182227 h 203681"/>
                    <a:gd name="connsiteX25" fmla="*/ 157926 w 468413"/>
                    <a:gd name="connsiteY25" fmla="*/ 203681 h 203681"/>
                    <a:gd name="connsiteX26" fmla="*/ 272347 w 468413"/>
                    <a:gd name="connsiteY26" fmla="*/ 10595 h 203681"/>
                    <a:gd name="connsiteX27" fmla="*/ 238974 w 468413"/>
                    <a:gd name="connsiteY27" fmla="*/ 10595 h 203681"/>
                    <a:gd name="connsiteX28" fmla="*/ 224672 w 468413"/>
                    <a:gd name="connsiteY28" fmla="*/ 10595 h 203681"/>
                    <a:gd name="connsiteX29" fmla="*/ 179380 w 468413"/>
                    <a:gd name="connsiteY29" fmla="*/ 17746 h 203681"/>
                    <a:gd name="connsiteX30" fmla="*/ 148391 w 468413"/>
                    <a:gd name="connsiteY30" fmla="*/ 22514 h 203681"/>
                    <a:gd name="connsiteX31" fmla="*/ 29201 w 468413"/>
                    <a:gd name="connsiteY31" fmla="*/ 74957 h 203681"/>
                    <a:gd name="connsiteX32" fmla="*/ 10131 w 468413"/>
                    <a:gd name="connsiteY32" fmla="*/ 127400 h 203681"/>
                    <a:gd name="connsiteX33" fmla="*/ 7747 w 468413"/>
                    <a:gd name="connsiteY33" fmla="*/ 134551 h 203681"/>
                    <a:gd name="connsiteX34" fmla="*/ 10131 w 468413"/>
                    <a:gd name="connsiteY34" fmla="*/ 170308 h 203681"/>
                    <a:gd name="connsiteX35" fmla="*/ 45888 w 468413"/>
                    <a:gd name="connsiteY35" fmla="*/ 182227 h 203681"/>
                    <a:gd name="connsiteX36" fmla="*/ 55423 w 468413"/>
                    <a:gd name="connsiteY36" fmla="*/ 184611 h 203681"/>
                    <a:gd name="connsiteX37" fmla="*/ 324791 w 468413"/>
                    <a:gd name="connsiteY37" fmla="*/ 172692 h 203681"/>
                    <a:gd name="connsiteX38" fmla="*/ 398688 w 468413"/>
                    <a:gd name="connsiteY38" fmla="*/ 151238 h 203681"/>
                    <a:gd name="connsiteX39" fmla="*/ 405839 w 468413"/>
                    <a:gd name="connsiteY39" fmla="*/ 148854 h 203681"/>
                    <a:gd name="connsiteX40" fmla="*/ 441596 w 468413"/>
                    <a:gd name="connsiteY40" fmla="*/ 129784 h 203681"/>
                    <a:gd name="connsiteX41" fmla="*/ 443980 w 468413"/>
                    <a:gd name="connsiteY41" fmla="*/ 79724 h 203681"/>
                    <a:gd name="connsiteX42" fmla="*/ 443980 w 468413"/>
                    <a:gd name="connsiteY42" fmla="*/ 74957 h 203681"/>
                    <a:gd name="connsiteX43" fmla="*/ 439212 w 468413"/>
                    <a:gd name="connsiteY43" fmla="*/ 58270 h 203681"/>
                    <a:gd name="connsiteX44" fmla="*/ 424910 w 468413"/>
                    <a:gd name="connsiteY44" fmla="*/ 48735 h 203681"/>
                    <a:gd name="connsiteX45" fmla="*/ 420142 w 468413"/>
                    <a:gd name="connsiteY45" fmla="*/ 46351 h 203681"/>
                    <a:gd name="connsiteX46" fmla="*/ 374850 w 468413"/>
                    <a:gd name="connsiteY46" fmla="*/ 32049 h 203681"/>
                    <a:gd name="connsiteX47" fmla="*/ 348628 w 468413"/>
                    <a:gd name="connsiteY47" fmla="*/ 24897 h 203681"/>
                    <a:gd name="connsiteX48" fmla="*/ 346245 w 468413"/>
                    <a:gd name="connsiteY48" fmla="*/ 24897 h 203681"/>
                    <a:gd name="connsiteX49" fmla="*/ 284266 w 468413"/>
                    <a:gd name="connsiteY49" fmla="*/ 10595 h 203681"/>
                    <a:gd name="connsiteX50" fmla="*/ 272347 w 468413"/>
                    <a:gd name="connsiteY50" fmla="*/ 10595 h 203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</a:cxnLst>
                  <a:rect l="l" t="t" r="r" b="b"/>
                  <a:pathLst>
                    <a:path w="468413" h="203681">
                      <a:moveTo>
                        <a:pt x="157926" y="203681"/>
                      </a:moveTo>
                      <a:lnTo>
                        <a:pt x="157926" y="203681"/>
                      </a:lnTo>
                      <a:cubicBezTo>
                        <a:pt x="124553" y="203681"/>
                        <a:pt x="88796" y="201297"/>
                        <a:pt x="57807" y="194146"/>
                      </a:cubicBezTo>
                      <a:cubicBezTo>
                        <a:pt x="55423" y="194146"/>
                        <a:pt x="50655" y="194146"/>
                        <a:pt x="48272" y="191762"/>
                      </a:cubicBezTo>
                      <a:cubicBezTo>
                        <a:pt x="33969" y="189378"/>
                        <a:pt x="14899" y="186995"/>
                        <a:pt x="7747" y="177460"/>
                      </a:cubicBezTo>
                      <a:cubicBezTo>
                        <a:pt x="-4172" y="165541"/>
                        <a:pt x="596" y="148854"/>
                        <a:pt x="2980" y="134551"/>
                      </a:cubicBezTo>
                      <a:cubicBezTo>
                        <a:pt x="2980" y="132168"/>
                        <a:pt x="2980" y="129784"/>
                        <a:pt x="5364" y="127400"/>
                      </a:cubicBezTo>
                      <a:cubicBezTo>
                        <a:pt x="7747" y="110713"/>
                        <a:pt x="14899" y="89260"/>
                        <a:pt x="26818" y="70189"/>
                      </a:cubicBezTo>
                      <a:cubicBezTo>
                        <a:pt x="53039" y="29665"/>
                        <a:pt x="105482" y="22514"/>
                        <a:pt x="150774" y="12978"/>
                      </a:cubicBezTo>
                      <a:cubicBezTo>
                        <a:pt x="160310" y="10595"/>
                        <a:pt x="172228" y="10595"/>
                        <a:pt x="181764" y="8211"/>
                      </a:cubicBezTo>
                      <a:cubicBezTo>
                        <a:pt x="196066" y="5827"/>
                        <a:pt x="212753" y="1059"/>
                        <a:pt x="229439" y="1059"/>
                      </a:cubicBezTo>
                      <a:lnTo>
                        <a:pt x="243742" y="1059"/>
                      </a:lnTo>
                      <a:cubicBezTo>
                        <a:pt x="260428" y="1059"/>
                        <a:pt x="279499" y="-1324"/>
                        <a:pt x="296185" y="1059"/>
                      </a:cubicBezTo>
                      <a:cubicBezTo>
                        <a:pt x="317639" y="3443"/>
                        <a:pt x="339093" y="8211"/>
                        <a:pt x="360547" y="15362"/>
                      </a:cubicBezTo>
                      <a:lnTo>
                        <a:pt x="362931" y="15362"/>
                      </a:lnTo>
                      <a:cubicBezTo>
                        <a:pt x="370083" y="17746"/>
                        <a:pt x="379618" y="20130"/>
                        <a:pt x="389153" y="22514"/>
                      </a:cubicBezTo>
                      <a:cubicBezTo>
                        <a:pt x="403456" y="27281"/>
                        <a:pt x="420142" y="32049"/>
                        <a:pt x="434445" y="36816"/>
                      </a:cubicBezTo>
                      <a:cubicBezTo>
                        <a:pt x="436829" y="36816"/>
                        <a:pt x="436829" y="36816"/>
                        <a:pt x="439212" y="39200"/>
                      </a:cubicBezTo>
                      <a:cubicBezTo>
                        <a:pt x="446364" y="41584"/>
                        <a:pt x="453515" y="43968"/>
                        <a:pt x="458283" y="51119"/>
                      </a:cubicBezTo>
                      <a:cubicBezTo>
                        <a:pt x="463050" y="55887"/>
                        <a:pt x="463050" y="65422"/>
                        <a:pt x="465434" y="72573"/>
                      </a:cubicBezTo>
                      <a:lnTo>
                        <a:pt x="465434" y="77341"/>
                      </a:lnTo>
                      <a:cubicBezTo>
                        <a:pt x="467818" y="96411"/>
                        <a:pt x="472585" y="115481"/>
                        <a:pt x="460666" y="134551"/>
                      </a:cubicBezTo>
                      <a:cubicBezTo>
                        <a:pt x="451131" y="148854"/>
                        <a:pt x="434445" y="153622"/>
                        <a:pt x="420142" y="158389"/>
                      </a:cubicBezTo>
                      <a:cubicBezTo>
                        <a:pt x="417758" y="158389"/>
                        <a:pt x="415374" y="160773"/>
                        <a:pt x="412991" y="160773"/>
                      </a:cubicBezTo>
                      <a:cubicBezTo>
                        <a:pt x="386769" y="170308"/>
                        <a:pt x="360547" y="175076"/>
                        <a:pt x="336710" y="182227"/>
                      </a:cubicBezTo>
                      <a:cubicBezTo>
                        <a:pt x="269964" y="196530"/>
                        <a:pt x="210369" y="203681"/>
                        <a:pt x="157926" y="203681"/>
                      </a:cubicBezTo>
                      <a:close/>
                      <a:moveTo>
                        <a:pt x="272347" y="10595"/>
                      </a:moveTo>
                      <a:cubicBezTo>
                        <a:pt x="260428" y="10595"/>
                        <a:pt x="248510" y="10595"/>
                        <a:pt x="238974" y="10595"/>
                      </a:cubicBezTo>
                      <a:lnTo>
                        <a:pt x="224672" y="10595"/>
                      </a:lnTo>
                      <a:cubicBezTo>
                        <a:pt x="210369" y="10595"/>
                        <a:pt x="193682" y="15362"/>
                        <a:pt x="179380" y="17746"/>
                      </a:cubicBezTo>
                      <a:cubicBezTo>
                        <a:pt x="169845" y="20130"/>
                        <a:pt x="160310" y="22514"/>
                        <a:pt x="148391" y="22514"/>
                      </a:cubicBezTo>
                      <a:cubicBezTo>
                        <a:pt x="105482" y="29665"/>
                        <a:pt x="55423" y="39200"/>
                        <a:pt x="29201" y="74957"/>
                      </a:cubicBezTo>
                      <a:cubicBezTo>
                        <a:pt x="19666" y="86876"/>
                        <a:pt x="12515" y="105946"/>
                        <a:pt x="10131" y="127400"/>
                      </a:cubicBezTo>
                      <a:cubicBezTo>
                        <a:pt x="10131" y="129784"/>
                        <a:pt x="10131" y="132168"/>
                        <a:pt x="7747" y="134551"/>
                      </a:cubicBezTo>
                      <a:cubicBezTo>
                        <a:pt x="5364" y="146470"/>
                        <a:pt x="2980" y="163157"/>
                        <a:pt x="10131" y="170308"/>
                      </a:cubicBezTo>
                      <a:cubicBezTo>
                        <a:pt x="17282" y="177460"/>
                        <a:pt x="33969" y="179843"/>
                        <a:pt x="45888" y="182227"/>
                      </a:cubicBezTo>
                      <a:cubicBezTo>
                        <a:pt x="50655" y="182227"/>
                        <a:pt x="53039" y="182227"/>
                        <a:pt x="55423" y="184611"/>
                      </a:cubicBezTo>
                      <a:cubicBezTo>
                        <a:pt x="136472" y="198914"/>
                        <a:pt x="227055" y="194146"/>
                        <a:pt x="324791" y="172692"/>
                      </a:cubicBezTo>
                      <a:cubicBezTo>
                        <a:pt x="348628" y="167924"/>
                        <a:pt x="372466" y="160773"/>
                        <a:pt x="398688" y="151238"/>
                      </a:cubicBezTo>
                      <a:cubicBezTo>
                        <a:pt x="401072" y="151238"/>
                        <a:pt x="403456" y="148854"/>
                        <a:pt x="405839" y="148854"/>
                      </a:cubicBezTo>
                      <a:cubicBezTo>
                        <a:pt x="420142" y="144087"/>
                        <a:pt x="434445" y="139319"/>
                        <a:pt x="441596" y="129784"/>
                      </a:cubicBezTo>
                      <a:cubicBezTo>
                        <a:pt x="451131" y="115481"/>
                        <a:pt x="448747" y="96411"/>
                        <a:pt x="443980" y="79724"/>
                      </a:cubicBezTo>
                      <a:lnTo>
                        <a:pt x="443980" y="74957"/>
                      </a:lnTo>
                      <a:cubicBezTo>
                        <a:pt x="443980" y="70189"/>
                        <a:pt x="441596" y="60654"/>
                        <a:pt x="439212" y="58270"/>
                      </a:cubicBezTo>
                      <a:cubicBezTo>
                        <a:pt x="436829" y="53503"/>
                        <a:pt x="429677" y="51119"/>
                        <a:pt x="424910" y="48735"/>
                      </a:cubicBezTo>
                      <a:cubicBezTo>
                        <a:pt x="422526" y="48735"/>
                        <a:pt x="422526" y="46351"/>
                        <a:pt x="420142" y="46351"/>
                      </a:cubicBezTo>
                      <a:cubicBezTo>
                        <a:pt x="405839" y="39200"/>
                        <a:pt x="391537" y="34432"/>
                        <a:pt x="374850" y="32049"/>
                      </a:cubicBezTo>
                      <a:cubicBezTo>
                        <a:pt x="365315" y="29665"/>
                        <a:pt x="358164" y="27281"/>
                        <a:pt x="348628" y="24897"/>
                      </a:cubicBezTo>
                      <a:lnTo>
                        <a:pt x="346245" y="24897"/>
                      </a:lnTo>
                      <a:cubicBezTo>
                        <a:pt x="324791" y="17746"/>
                        <a:pt x="305720" y="10595"/>
                        <a:pt x="284266" y="10595"/>
                      </a:cubicBezTo>
                      <a:cubicBezTo>
                        <a:pt x="284266" y="10595"/>
                        <a:pt x="279499" y="10595"/>
                        <a:pt x="272347" y="10595"/>
                      </a:cubicBezTo>
                      <a:close/>
                    </a:path>
                  </a:pathLst>
                </a:custGeom>
                <a:solidFill>
                  <a:srgbClr val="4C2C1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936" name="Freeform: Shape 4935">
                <a:extLst>
                  <a:ext uri="{FF2B5EF4-FFF2-40B4-BE49-F238E27FC236}">
                    <a16:creationId xmlns:a16="http://schemas.microsoft.com/office/drawing/2014/main" id="{CB3139B5-6B4F-4465-A7AF-B6EFED24BB69}"/>
                  </a:ext>
                </a:extLst>
              </p:cNvPr>
              <p:cNvSpPr/>
              <p:nvPr/>
            </p:nvSpPr>
            <p:spPr>
              <a:xfrm>
                <a:off x="14713198" y="8640425"/>
                <a:ext cx="240762" cy="152562"/>
              </a:xfrm>
              <a:custGeom>
                <a:avLst/>
                <a:gdLst>
                  <a:gd name="connsiteX0" fmla="*/ 54827 w 240762"/>
                  <a:gd name="connsiteY0" fmla="*/ 150178 h 152562"/>
                  <a:gd name="connsiteX1" fmla="*/ 128724 w 240762"/>
                  <a:gd name="connsiteY1" fmla="*/ 138260 h 152562"/>
                  <a:gd name="connsiteX2" fmla="*/ 214541 w 240762"/>
                  <a:gd name="connsiteY2" fmla="*/ 104887 h 152562"/>
                  <a:gd name="connsiteX3" fmla="*/ 240762 w 240762"/>
                  <a:gd name="connsiteY3" fmla="*/ 83432 h 152562"/>
                  <a:gd name="connsiteX4" fmla="*/ 238378 w 240762"/>
                  <a:gd name="connsiteY4" fmla="*/ 66746 h 152562"/>
                  <a:gd name="connsiteX5" fmla="*/ 231227 w 240762"/>
                  <a:gd name="connsiteY5" fmla="*/ 42908 h 152562"/>
                  <a:gd name="connsiteX6" fmla="*/ 209773 w 240762"/>
                  <a:gd name="connsiteY6" fmla="*/ 30989 h 152562"/>
                  <a:gd name="connsiteX7" fmla="*/ 138259 w 240762"/>
                  <a:gd name="connsiteY7" fmla="*/ 9535 h 152562"/>
                  <a:gd name="connsiteX8" fmla="*/ 109654 w 240762"/>
                  <a:gd name="connsiteY8" fmla="*/ 0 h 152562"/>
                  <a:gd name="connsiteX9" fmla="*/ 119189 w 240762"/>
                  <a:gd name="connsiteY9" fmla="*/ 69130 h 152562"/>
                  <a:gd name="connsiteX10" fmla="*/ 14303 w 240762"/>
                  <a:gd name="connsiteY10" fmla="*/ 76281 h 152562"/>
                  <a:gd name="connsiteX11" fmla="*/ 0 w 240762"/>
                  <a:gd name="connsiteY11" fmla="*/ 71514 h 152562"/>
                  <a:gd name="connsiteX12" fmla="*/ 40524 w 240762"/>
                  <a:gd name="connsiteY12" fmla="*/ 152562 h 152562"/>
                  <a:gd name="connsiteX13" fmla="*/ 54827 w 240762"/>
                  <a:gd name="connsiteY13" fmla="*/ 150178 h 152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0762" h="152562">
                    <a:moveTo>
                      <a:pt x="54827" y="150178"/>
                    </a:moveTo>
                    <a:cubicBezTo>
                      <a:pt x="78665" y="150178"/>
                      <a:pt x="104887" y="143027"/>
                      <a:pt x="128724" y="138260"/>
                    </a:cubicBezTo>
                    <a:cubicBezTo>
                      <a:pt x="157330" y="131108"/>
                      <a:pt x="188319" y="121573"/>
                      <a:pt x="214541" y="104887"/>
                    </a:cubicBezTo>
                    <a:cubicBezTo>
                      <a:pt x="221692" y="100119"/>
                      <a:pt x="231227" y="88200"/>
                      <a:pt x="240762" y="83432"/>
                    </a:cubicBezTo>
                    <a:cubicBezTo>
                      <a:pt x="240762" y="78665"/>
                      <a:pt x="238378" y="71514"/>
                      <a:pt x="238378" y="66746"/>
                    </a:cubicBezTo>
                    <a:cubicBezTo>
                      <a:pt x="238378" y="59595"/>
                      <a:pt x="235995" y="50059"/>
                      <a:pt x="231227" y="42908"/>
                    </a:cubicBezTo>
                    <a:cubicBezTo>
                      <a:pt x="226460" y="35757"/>
                      <a:pt x="216924" y="33373"/>
                      <a:pt x="209773" y="30989"/>
                    </a:cubicBezTo>
                    <a:cubicBezTo>
                      <a:pt x="188319" y="21454"/>
                      <a:pt x="162097" y="16687"/>
                      <a:pt x="138259" y="9535"/>
                    </a:cubicBezTo>
                    <a:cubicBezTo>
                      <a:pt x="128724" y="7151"/>
                      <a:pt x="119189" y="2384"/>
                      <a:pt x="109654" y="0"/>
                    </a:cubicBezTo>
                    <a:cubicBezTo>
                      <a:pt x="133492" y="16687"/>
                      <a:pt x="147795" y="42908"/>
                      <a:pt x="119189" y="69130"/>
                    </a:cubicBezTo>
                    <a:cubicBezTo>
                      <a:pt x="95351" y="90584"/>
                      <a:pt x="40524" y="85816"/>
                      <a:pt x="14303" y="76281"/>
                    </a:cubicBezTo>
                    <a:cubicBezTo>
                      <a:pt x="9535" y="73897"/>
                      <a:pt x="4768" y="73897"/>
                      <a:pt x="0" y="71514"/>
                    </a:cubicBezTo>
                    <a:cubicBezTo>
                      <a:pt x="21454" y="90584"/>
                      <a:pt x="33373" y="123957"/>
                      <a:pt x="40524" y="152562"/>
                    </a:cubicBezTo>
                    <a:cubicBezTo>
                      <a:pt x="45292" y="150178"/>
                      <a:pt x="50059" y="150178"/>
                      <a:pt x="54827" y="150178"/>
                    </a:cubicBezTo>
                    <a:close/>
                  </a:path>
                </a:pathLst>
              </a:custGeom>
              <a:solidFill>
                <a:srgbClr val="6E4935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937" name="Graphic 4207">
                <a:extLst>
                  <a:ext uri="{FF2B5EF4-FFF2-40B4-BE49-F238E27FC236}">
                    <a16:creationId xmlns:a16="http://schemas.microsoft.com/office/drawing/2014/main" id="{82DBCDFB-CAE9-4AE4-A41F-69C14D0FF4C1}"/>
                  </a:ext>
                </a:extLst>
              </p:cNvPr>
              <p:cNvGrpSpPr/>
              <p:nvPr/>
            </p:nvGrpSpPr>
            <p:grpSpPr>
              <a:xfrm>
                <a:off x="14498061" y="8649960"/>
                <a:ext cx="279498" cy="181167"/>
                <a:chOff x="14498061" y="8649960"/>
                <a:chExt cx="279498" cy="181167"/>
              </a:xfrm>
            </p:grpSpPr>
            <p:sp>
              <p:nvSpPr>
                <p:cNvPr id="4947" name="Freeform: Shape 4946">
                  <a:extLst>
                    <a:ext uri="{FF2B5EF4-FFF2-40B4-BE49-F238E27FC236}">
                      <a16:creationId xmlns:a16="http://schemas.microsoft.com/office/drawing/2014/main" id="{5F6E9BD2-A363-4F9B-9E41-472984BBEB96}"/>
                    </a:ext>
                  </a:extLst>
                </p:cNvPr>
                <p:cNvSpPr/>
                <p:nvPr/>
              </p:nvSpPr>
              <p:spPr>
                <a:xfrm>
                  <a:off x="14501500" y="8654728"/>
                  <a:ext cx="268909" cy="170167"/>
                </a:xfrm>
                <a:custGeom>
                  <a:avLst/>
                  <a:gdLst>
                    <a:gd name="connsiteX0" fmla="*/ 209315 w 268909"/>
                    <a:gd name="connsiteY0" fmla="*/ 54827 h 170167"/>
                    <a:gd name="connsiteX1" fmla="*/ 154488 w 268909"/>
                    <a:gd name="connsiteY1" fmla="*/ 11919 h 170167"/>
                    <a:gd name="connsiteX2" fmla="*/ 99660 w 268909"/>
                    <a:gd name="connsiteY2" fmla="*/ 0 h 170167"/>
                    <a:gd name="connsiteX3" fmla="*/ 23379 w 268909"/>
                    <a:gd name="connsiteY3" fmla="*/ 45292 h 170167"/>
                    <a:gd name="connsiteX4" fmla="*/ 4309 w 268909"/>
                    <a:gd name="connsiteY4" fmla="*/ 100119 h 170167"/>
                    <a:gd name="connsiteX5" fmla="*/ 6693 w 268909"/>
                    <a:gd name="connsiteY5" fmla="*/ 147795 h 170167"/>
                    <a:gd name="connsiteX6" fmla="*/ 56752 w 268909"/>
                    <a:gd name="connsiteY6" fmla="*/ 162097 h 170167"/>
                    <a:gd name="connsiteX7" fmla="*/ 268909 w 268909"/>
                    <a:gd name="connsiteY7" fmla="*/ 162097 h 170167"/>
                    <a:gd name="connsiteX8" fmla="*/ 209315 w 268909"/>
                    <a:gd name="connsiteY8" fmla="*/ 54827 h 170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68909" h="170167">
                      <a:moveTo>
                        <a:pt x="209315" y="54827"/>
                      </a:moveTo>
                      <a:cubicBezTo>
                        <a:pt x="192628" y="38141"/>
                        <a:pt x="175942" y="21454"/>
                        <a:pt x="154488" y="11919"/>
                      </a:cubicBezTo>
                      <a:cubicBezTo>
                        <a:pt x="135417" y="2384"/>
                        <a:pt x="118731" y="2384"/>
                        <a:pt x="99660" y="0"/>
                      </a:cubicBezTo>
                      <a:cubicBezTo>
                        <a:pt x="68671" y="7151"/>
                        <a:pt x="42450" y="19070"/>
                        <a:pt x="23379" y="45292"/>
                      </a:cubicBezTo>
                      <a:cubicBezTo>
                        <a:pt x="13844" y="61979"/>
                        <a:pt x="6693" y="81049"/>
                        <a:pt x="4309" y="100119"/>
                      </a:cubicBezTo>
                      <a:cubicBezTo>
                        <a:pt x="1925" y="114422"/>
                        <a:pt x="-5226" y="135876"/>
                        <a:pt x="6693" y="147795"/>
                      </a:cubicBezTo>
                      <a:cubicBezTo>
                        <a:pt x="16228" y="157330"/>
                        <a:pt x="42450" y="159714"/>
                        <a:pt x="56752" y="162097"/>
                      </a:cubicBezTo>
                      <a:cubicBezTo>
                        <a:pt x="125882" y="174016"/>
                        <a:pt x="197396" y="171633"/>
                        <a:pt x="268909" y="162097"/>
                      </a:cubicBezTo>
                      <a:cubicBezTo>
                        <a:pt x="254606" y="123957"/>
                        <a:pt x="237920" y="83432"/>
                        <a:pt x="209315" y="54827"/>
                      </a:cubicBezTo>
                      <a:close/>
                    </a:path>
                  </a:pathLst>
                </a:custGeom>
                <a:solidFill>
                  <a:srgbClr val="EFEAEA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48" name="Freeform: Shape 4947">
                  <a:extLst>
                    <a:ext uri="{FF2B5EF4-FFF2-40B4-BE49-F238E27FC236}">
                      <a16:creationId xmlns:a16="http://schemas.microsoft.com/office/drawing/2014/main" id="{BD1292AB-B45B-4F41-A073-AF21A85B0CBC}"/>
                    </a:ext>
                  </a:extLst>
                </p:cNvPr>
                <p:cNvSpPr/>
                <p:nvPr/>
              </p:nvSpPr>
              <p:spPr>
                <a:xfrm>
                  <a:off x="14498061" y="8649960"/>
                  <a:ext cx="279498" cy="181167"/>
                </a:xfrm>
                <a:custGeom>
                  <a:avLst/>
                  <a:gdLst>
                    <a:gd name="connsiteX0" fmla="*/ 157926 w 279498"/>
                    <a:gd name="connsiteY0" fmla="*/ 181168 h 181167"/>
                    <a:gd name="connsiteX1" fmla="*/ 57807 w 279498"/>
                    <a:gd name="connsiteY1" fmla="*/ 171632 h 181167"/>
                    <a:gd name="connsiteX2" fmla="*/ 48272 w 279498"/>
                    <a:gd name="connsiteY2" fmla="*/ 169249 h 181167"/>
                    <a:gd name="connsiteX3" fmla="*/ 7747 w 279498"/>
                    <a:gd name="connsiteY3" fmla="*/ 154946 h 181167"/>
                    <a:gd name="connsiteX4" fmla="*/ 2980 w 279498"/>
                    <a:gd name="connsiteY4" fmla="*/ 112038 h 181167"/>
                    <a:gd name="connsiteX5" fmla="*/ 5364 w 279498"/>
                    <a:gd name="connsiteY5" fmla="*/ 104887 h 181167"/>
                    <a:gd name="connsiteX6" fmla="*/ 26818 w 279498"/>
                    <a:gd name="connsiteY6" fmla="*/ 47676 h 181167"/>
                    <a:gd name="connsiteX7" fmla="*/ 105482 w 279498"/>
                    <a:gd name="connsiteY7" fmla="*/ 0 h 181167"/>
                    <a:gd name="connsiteX8" fmla="*/ 105482 w 279498"/>
                    <a:gd name="connsiteY8" fmla="*/ 0 h 181167"/>
                    <a:gd name="connsiteX9" fmla="*/ 105482 w 279498"/>
                    <a:gd name="connsiteY9" fmla="*/ 0 h 181167"/>
                    <a:gd name="connsiteX10" fmla="*/ 162693 w 279498"/>
                    <a:gd name="connsiteY10" fmla="*/ 11919 h 181167"/>
                    <a:gd name="connsiteX11" fmla="*/ 219904 w 279498"/>
                    <a:gd name="connsiteY11" fmla="*/ 54827 h 181167"/>
                    <a:gd name="connsiteX12" fmla="*/ 277115 w 279498"/>
                    <a:gd name="connsiteY12" fmla="*/ 164481 h 181167"/>
                    <a:gd name="connsiteX13" fmla="*/ 279499 w 279498"/>
                    <a:gd name="connsiteY13" fmla="*/ 169249 h 181167"/>
                    <a:gd name="connsiteX14" fmla="*/ 274731 w 279498"/>
                    <a:gd name="connsiteY14" fmla="*/ 169249 h 181167"/>
                    <a:gd name="connsiteX15" fmla="*/ 157926 w 279498"/>
                    <a:gd name="connsiteY15" fmla="*/ 181168 h 181167"/>
                    <a:gd name="connsiteX16" fmla="*/ 103099 w 279498"/>
                    <a:gd name="connsiteY16" fmla="*/ 9535 h 181167"/>
                    <a:gd name="connsiteX17" fmla="*/ 29201 w 279498"/>
                    <a:gd name="connsiteY17" fmla="*/ 52443 h 181167"/>
                    <a:gd name="connsiteX18" fmla="*/ 10131 w 279498"/>
                    <a:gd name="connsiteY18" fmla="*/ 104887 h 181167"/>
                    <a:gd name="connsiteX19" fmla="*/ 7747 w 279498"/>
                    <a:gd name="connsiteY19" fmla="*/ 112038 h 181167"/>
                    <a:gd name="connsiteX20" fmla="*/ 10131 w 279498"/>
                    <a:gd name="connsiteY20" fmla="*/ 147795 h 181167"/>
                    <a:gd name="connsiteX21" fmla="*/ 45888 w 279498"/>
                    <a:gd name="connsiteY21" fmla="*/ 159713 h 181167"/>
                    <a:gd name="connsiteX22" fmla="*/ 55423 w 279498"/>
                    <a:gd name="connsiteY22" fmla="*/ 162097 h 181167"/>
                    <a:gd name="connsiteX23" fmla="*/ 260428 w 279498"/>
                    <a:gd name="connsiteY23" fmla="*/ 162097 h 181167"/>
                    <a:gd name="connsiteX24" fmla="*/ 205601 w 279498"/>
                    <a:gd name="connsiteY24" fmla="*/ 59595 h 181167"/>
                    <a:gd name="connsiteX25" fmla="*/ 150774 w 279498"/>
                    <a:gd name="connsiteY25" fmla="*/ 19070 h 181167"/>
                    <a:gd name="connsiteX26" fmla="*/ 103099 w 279498"/>
                    <a:gd name="connsiteY26" fmla="*/ 9535 h 181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279498" h="181167">
                      <a:moveTo>
                        <a:pt x="157926" y="181168"/>
                      </a:moveTo>
                      <a:cubicBezTo>
                        <a:pt x="124553" y="181168"/>
                        <a:pt x="88796" y="178784"/>
                        <a:pt x="57807" y="171632"/>
                      </a:cubicBezTo>
                      <a:cubicBezTo>
                        <a:pt x="55423" y="171632"/>
                        <a:pt x="50655" y="171632"/>
                        <a:pt x="48272" y="169249"/>
                      </a:cubicBezTo>
                      <a:cubicBezTo>
                        <a:pt x="33969" y="166865"/>
                        <a:pt x="14899" y="164481"/>
                        <a:pt x="7747" y="154946"/>
                      </a:cubicBezTo>
                      <a:cubicBezTo>
                        <a:pt x="-4172" y="143027"/>
                        <a:pt x="596" y="126341"/>
                        <a:pt x="2980" y="112038"/>
                      </a:cubicBezTo>
                      <a:cubicBezTo>
                        <a:pt x="2980" y="109654"/>
                        <a:pt x="2980" y="107270"/>
                        <a:pt x="5364" y="104887"/>
                      </a:cubicBezTo>
                      <a:cubicBezTo>
                        <a:pt x="7747" y="88200"/>
                        <a:pt x="14899" y="66746"/>
                        <a:pt x="26818" y="47676"/>
                      </a:cubicBezTo>
                      <a:cubicBezTo>
                        <a:pt x="45888" y="19070"/>
                        <a:pt x="81645" y="7151"/>
                        <a:pt x="105482" y="0"/>
                      </a:cubicBezTo>
                      <a:lnTo>
                        <a:pt x="105482" y="0"/>
                      </a:lnTo>
                      <a:lnTo>
                        <a:pt x="105482" y="0"/>
                      </a:lnTo>
                      <a:cubicBezTo>
                        <a:pt x="124553" y="0"/>
                        <a:pt x="141239" y="2384"/>
                        <a:pt x="162693" y="11919"/>
                      </a:cubicBezTo>
                      <a:cubicBezTo>
                        <a:pt x="181764" y="21454"/>
                        <a:pt x="200834" y="35757"/>
                        <a:pt x="219904" y="54827"/>
                      </a:cubicBezTo>
                      <a:cubicBezTo>
                        <a:pt x="246126" y="81049"/>
                        <a:pt x="265196" y="119189"/>
                        <a:pt x="277115" y="164481"/>
                      </a:cubicBezTo>
                      <a:lnTo>
                        <a:pt x="279499" y="169249"/>
                      </a:lnTo>
                      <a:lnTo>
                        <a:pt x="274731" y="169249"/>
                      </a:lnTo>
                      <a:cubicBezTo>
                        <a:pt x="231823" y="178784"/>
                        <a:pt x="193682" y="181168"/>
                        <a:pt x="157926" y="181168"/>
                      </a:cubicBezTo>
                      <a:close/>
                      <a:moveTo>
                        <a:pt x="103099" y="9535"/>
                      </a:moveTo>
                      <a:cubicBezTo>
                        <a:pt x="67342" y="19070"/>
                        <a:pt x="43504" y="33373"/>
                        <a:pt x="29201" y="52443"/>
                      </a:cubicBezTo>
                      <a:cubicBezTo>
                        <a:pt x="19666" y="64362"/>
                        <a:pt x="12515" y="83432"/>
                        <a:pt x="10131" y="104887"/>
                      </a:cubicBezTo>
                      <a:cubicBezTo>
                        <a:pt x="10131" y="107270"/>
                        <a:pt x="10131" y="109654"/>
                        <a:pt x="7747" y="112038"/>
                      </a:cubicBezTo>
                      <a:cubicBezTo>
                        <a:pt x="5364" y="123957"/>
                        <a:pt x="2980" y="140643"/>
                        <a:pt x="10131" y="147795"/>
                      </a:cubicBezTo>
                      <a:cubicBezTo>
                        <a:pt x="17282" y="154946"/>
                        <a:pt x="33969" y="157330"/>
                        <a:pt x="45888" y="159713"/>
                      </a:cubicBezTo>
                      <a:cubicBezTo>
                        <a:pt x="50655" y="159713"/>
                        <a:pt x="53039" y="159713"/>
                        <a:pt x="55423" y="162097"/>
                      </a:cubicBezTo>
                      <a:cubicBezTo>
                        <a:pt x="117401" y="174016"/>
                        <a:pt x="186531" y="174016"/>
                        <a:pt x="260428" y="162097"/>
                      </a:cubicBezTo>
                      <a:cubicBezTo>
                        <a:pt x="248510" y="119189"/>
                        <a:pt x="229439" y="85816"/>
                        <a:pt x="205601" y="59595"/>
                      </a:cubicBezTo>
                      <a:cubicBezTo>
                        <a:pt x="186531" y="40524"/>
                        <a:pt x="169845" y="26222"/>
                        <a:pt x="150774" y="19070"/>
                      </a:cubicBezTo>
                      <a:cubicBezTo>
                        <a:pt x="136472" y="11919"/>
                        <a:pt x="119785" y="11919"/>
                        <a:pt x="103099" y="9535"/>
                      </a:cubicBezTo>
                      <a:close/>
                    </a:path>
                  </a:pathLst>
                </a:custGeom>
                <a:solidFill>
                  <a:srgbClr val="848181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938" name="Freeform: Shape 4937">
                <a:extLst>
                  <a:ext uri="{FF2B5EF4-FFF2-40B4-BE49-F238E27FC236}">
                    <a16:creationId xmlns:a16="http://schemas.microsoft.com/office/drawing/2014/main" id="{24F1E37C-731B-489E-B193-ECAFAC27FD7F}"/>
                  </a:ext>
                </a:extLst>
              </p:cNvPr>
              <p:cNvSpPr/>
              <p:nvPr/>
            </p:nvSpPr>
            <p:spPr>
              <a:xfrm>
                <a:off x="14503883" y="8721474"/>
                <a:ext cx="259374" cy="105571"/>
              </a:xfrm>
              <a:custGeom>
                <a:avLst/>
                <a:gdLst>
                  <a:gd name="connsiteX0" fmla="*/ 214082 w 259374"/>
                  <a:gd name="connsiteY0" fmla="*/ 0 h 105571"/>
                  <a:gd name="connsiteX1" fmla="*/ 78206 w 259374"/>
                  <a:gd name="connsiteY1" fmla="*/ 40524 h 105571"/>
                  <a:gd name="connsiteX2" fmla="*/ 9077 w 259374"/>
                  <a:gd name="connsiteY2" fmla="*/ 14303 h 105571"/>
                  <a:gd name="connsiteX3" fmla="*/ 4309 w 259374"/>
                  <a:gd name="connsiteY3" fmla="*/ 35757 h 105571"/>
                  <a:gd name="connsiteX4" fmla="*/ 6693 w 259374"/>
                  <a:gd name="connsiteY4" fmla="*/ 83432 h 105571"/>
                  <a:gd name="connsiteX5" fmla="*/ 54369 w 259374"/>
                  <a:gd name="connsiteY5" fmla="*/ 97735 h 105571"/>
                  <a:gd name="connsiteX6" fmla="*/ 259374 w 259374"/>
                  <a:gd name="connsiteY6" fmla="*/ 95351 h 105571"/>
                  <a:gd name="connsiteX7" fmla="*/ 214082 w 259374"/>
                  <a:gd name="connsiteY7" fmla="*/ 0 h 105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9374" h="105571">
                    <a:moveTo>
                      <a:pt x="214082" y="0"/>
                    </a:moveTo>
                    <a:cubicBezTo>
                      <a:pt x="178325" y="33373"/>
                      <a:pt x="128266" y="45292"/>
                      <a:pt x="78206" y="40524"/>
                    </a:cubicBezTo>
                    <a:cubicBezTo>
                      <a:pt x="51985" y="38141"/>
                      <a:pt x="23379" y="30989"/>
                      <a:pt x="9077" y="14303"/>
                    </a:cubicBezTo>
                    <a:cubicBezTo>
                      <a:pt x="6693" y="21454"/>
                      <a:pt x="4309" y="28605"/>
                      <a:pt x="4309" y="35757"/>
                    </a:cubicBezTo>
                    <a:cubicBezTo>
                      <a:pt x="1925" y="50059"/>
                      <a:pt x="-5226" y="71514"/>
                      <a:pt x="6693" y="83432"/>
                    </a:cubicBezTo>
                    <a:cubicBezTo>
                      <a:pt x="16228" y="92968"/>
                      <a:pt x="40066" y="95351"/>
                      <a:pt x="54369" y="97735"/>
                    </a:cubicBezTo>
                    <a:cubicBezTo>
                      <a:pt x="121115" y="109654"/>
                      <a:pt x="192628" y="107270"/>
                      <a:pt x="259374" y="95351"/>
                    </a:cubicBezTo>
                    <a:cubicBezTo>
                      <a:pt x="249839" y="61978"/>
                      <a:pt x="235536" y="26222"/>
                      <a:pt x="214082" y="0"/>
                    </a:cubicBezTo>
                    <a:close/>
                  </a:path>
                </a:pathLst>
              </a:custGeom>
              <a:solidFill>
                <a:srgbClr val="C9C7C7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939" name="Graphic 4207">
                <a:extLst>
                  <a:ext uri="{FF2B5EF4-FFF2-40B4-BE49-F238E27FC236}">
                    <a16:creationId xmlns:a16="http://schemas.microsoft.com/office/drawing/2014/main" id="{3887B7AF-69E2-4366-9B69-C7BD701C24FF}"/>
                  </a:ext>
                </a:extLst>
              </p:cNvPr>
              <p:cNvGrpSpPr/>
              <p:nvPr/>
            </p:nvGrpSpPr>
            <p:grpSpPr>
              <a:xfrm>
                <a:off x="14498061" y="8716706"/>
                <a:ext cx="460666" cy="114421"/>
                <a:chOff x="14498061" y="8716706"/>
                <a:chExt cx="460666" cy="114421"/>
              </a:xfrm>
            </p:grpSpPr>
            <p:sp>
              <p:nvSpPr>
                <p:cNvPr id="4945" name="Freeform: Shape 4944">
                  <a:extLst>
                    <a:ext uri="{FF2B5EF4-FFF2-40B4-BE49-F238E27FC236}">
                      <a16:creationId xmlns:a16="http://schemas.microsoft.com/office/drawing/2014/main" id="{1242FACC-51DB-47BE-BECE-E88C29CCC864}"/>
                    </a:ext>
                  </a:extLst>
                </p:cNvPr>
                <p:cNvSpPr/>
                <p:nvPr/>
              </p:nvSpPr>
              <p:spPr>
                <a:xfrm>
                  <a:off x="14500104" y="8726241"/>
                  <a:ext cx="454790" cy="101093"/>
                </a:xfrm>
                <a:custGeom>
                  <a:avLst/>
                  <a:gdLst>
                    <a:gd name="connsiteX0" fmla="*/ 453856 w 454790"/>
                    <a:gd name="connsiteY0" fmla="*/ 0 h 101093"/>
                    <a:gd name="connsiteX1" fmla="*/ 387110 w 454790"/>
                    <a:gd name="connsiteY1" fmla="*/ 35757 h 101093"/>
                    <a:gd name="connsiteX2" fmla="*/ 158267 w 454790"/>
                    <a:gd name="connsiteY2" fmla="*/ 69130 h 101093"/>
                    <a:gd name="connsiteX3" fmla="*/ 46229 w 454790"/>
                    <a:gd name="connsiteY3" fmla="*/ 61979 h 101093"/>
                    <a:gd name="connsiteX4" fmla="*/ 3321 w 454790"/>
                    <a:gd name="connsiteY4" fmla="*/ 35757 h 101093"/>
                    <a:gd name="connsiteX5" fmla="*/ 5704 w 454790"/>
                    <a:gd name="connsiteY5" fmla="*/ 78665 h 101093"/>
                    <a:gd name="connsiteX6" fmla="*/ 53380 w 454790"/>
                    <a:gd name="connsiteY6" fmla="*/ 95351 h 101093"/>
                    <a:gd name="connsiteX7" fmla="*/ 325131 w 454790"/>
                    <a:gd name="connsiteY7" fmla="*/ 78665 h 101093"/>
                    <a:gd name="connsiteX8" fmla="*/ 401413 w 454790"/>
                    <a:gd name="connsiteY8" fmla="*/ 57211 h 101093"/>
                    <a:gd name="connsiteX9" fmla="*/ 449088 w 454790"/>
                    <a:gd name="connsiteY9" fmla="*/ 33373 h 101093"/>
                    <a:gd name="connsiteX10" fmla="*/ 453856 w 454790"/>
                    <a:gd name="connsiteY10" fmla="*/ 0 h 1010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54790" h="101093">
                      <a:moveTo>
                        <a:pt x="453856" y="0"/>
                      </a:moveTo>
                      <a:cubicBezTo>
                        <a:pt x="437169" y="16687"/>
                        <a:pt x="408564" y="28606"/>
                        <a:pt x="387110" y="35757"/>
                      </a:cubicBezTo>
                      <a:cubicBezTo>
                        <a:pt x="313213" y="61979"/>
                        <a:pt x="234548" y="69130"/>
                        <a:pt x="158267" y="69130"/>
                      </a:cubicBezTo>
                      <a:cubicBezTo>
                        <a:pt x="129661" y="69130"/>
                        <a:pt x="86753" y="69130"/>
                        <a:pt x="46229" y="61979"/>
                      </a:cubicBezTo>
                      <a:cubicBezTo>
                        <a:pt x="27158" y="57211"/>
                        <a:pt x="8088" y="50060"/>
                        <a:pt x="3321" y="35757"/>
                      </a:cubicBezTo>
                      <a:cubicBezTo>
                        <a:pt x="937" y="50060"/>
                        <a:pt x="-3831" y="66746"/>
                        <a:pt x="5704" y="78665"/>
                      </a:cubicBezTo>
                      <a:cubicBezTo>
                        <a:pt x="15239" y="88200"/>
                        <a:pt x="41461" y="95351"/>
                        <a:pt x="53380" y="95351"/>
                      </a:cubicBezTo>
                      <a:cubicBezTo>
                        <a:pt x="139196" y="107270"/>
                        <a:pt x="236931" y="100119"/>
                        <a:pt x="325131" y="78665"/>
                      </a:cubicBezTo>
                      <a:cubicBezTo>
                        <a:pt x="351353" y="73897"/>
                        <a:pt x="375191" y="66746"/>
                        <a:pt x="401413" y="57211"/>
                      </a:cubicBezTo>
                      <a:cubicBezTo>
                        <a:pt x="418099" y="52443"/>
                        <a:pt x="437169" y="47676"/>
                        <a:pt x="449088" y="33373"/>
                      </a:cubicBezTo>
                      <a:cubicBezTo>
                        <a:pt x="453856" y="23838"/>
                        <a:pt x="456240" y="11919"/>
                        <a:pt x="453856" y="0"/>
                      </a:cubicBezTo>
                      <a:close/>
                    </a:path>
                  </a:pathLst>
                </a:custGeom>
                <a:solidFill>
                  <a:srgbClr val="EFEAEA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46" name="Freeform: Shape 4945">
                  <a:extLst>
                    <a:ext uri="{FF2B5EF4-FFF2-40B4-BE49-F238E27FC236}">
                      <a16:creationId xmlns:a16="http://schemas.microsoft.com/office/drawing/2014/main" id="{9151C5C1-BCE8-475B-BFD4-05529DEE785A}"/>
                    </a:ext>
                  </a:extLst>
                </p:cNvPr>
                <p:cNvSpPr/>
                <p:nvPr/>
              </p:nvSpPr>
              <p:spPr>
                <a:xfrm>
                  <a:off x="14498061" y="8716706"/>
                  <a:ext cx="460666" cy="114421"/>
                </a:xfrm>
                <a:custGeom>
                  <a:avLst/>
                  <a:gdLst>
                    <a:gd name="connsiteX0" fmla="*/ 143623 w 460666"/>
                    <a:gd name="connsiteY0" fmla="*/ 114422 h 114421"/>
                    <a:gd name="connsiteX1" fmla="*/ 143623 w 460666"/>
                    <a:gd name="connsiteY1" fmla="*/ 114422 h 114421"/>
                    <a:gd name="connsiteX2" fmla="*/ 57807 w 460666"/>
                    <a:gd name="connsiteY2" fmla="*/ 109654 h 114421"/>
                    <a:gd name="connsiteX3" fmla="*/ 7747 w 460666"/>
                    <a:gd name="connsiteY3" fmla="*/ 90584 h 114421"/>
                    <a:gd name="connsiteX4" fmla="*/ 2980 w 460666"/>
                    <a:gd name="connsiteY4" fmla="*/ 47676 h 114421"/>
                    <a:gd name="connsiteX5" fmla="*/ 5364 w 460666"/>
                    <a:gd name="connsiteY5" fmla="*/ 30989 h 114421"/>
                    <a:gd name="connsiteX6" fmla="*/ 10131 w 460666"/>
                    <a:gd name="connsiteY6" fmla="*/ 45292 h 114421"/>
                    <a:gd name="connsiteX7" fmla="*/ 50655 w 460666"/>
                    <a:gd name="connsiteY7" fmla="*/ 69130 h 114421"/>
                    <a:gd name="connsiteX8" fmla="*/ 155542 w 460666"/>
                    <a:gd name="connsiteY8" fmla="*/ 76281 h 114421"/>
                    <a:gd name="connsiteX9" fmla="*/ 162693 w 460666"/>
                    <a:gd name="connsiteY9" fmla="*/ 76281 h 114421"/>
                    <a:gd name="connsiteX10" fmla="*/ 174612 w 460666"/>
                    <a:gd name="connsiteY10" fmla="*/ 76281 h 114421"/>
                    <a:gd name="connsiteX11" fmla="*/ 389153 w 460666"/>
                    <a:gd name="connsiteY11" fmla="*/ 42908 h 114421"/>
                    <a:gd name="connsiteX12" fmla="*/ 453515 w 460666"/>
                    <a:gd name="connsiteY12" fmla="*/ 7151 h 114421"/>
                    <a:gd name="connsiteX13" fmla="*/ 460666 w 460666"/>
                    <a:gd name="connsiteY13" fmla="*/ 0 h 114421"/>
                    <a:gd name="connsiteX14" fmla="*/ 460666 w 460666"/>
                    <a:gd name="connsiteY14" fmla="*/ 9535 h 114421"/>
                    <a:gd name="connsiteX15" fmla="*/ 453515 w 460666"/>
                    <a:gd name="connsiteY15" fmla="*/ 45292 h 114421"/>
                    <a:gd name="connsiteX16" fmla="*/ 412991 w 460666"/>
                    <a:gd name="connsiteY16" fmla="*/ 69130 h 114421"/>
                    <a:gd name="connsiteX17" fmla="*/ 405839 w 460666"/>
                    <a:gd name="connsiteY17" fmla="*/ 71514 h 114421"/>
                    <a:gd name="connsiteX18" fmla="*/ 329558 w 460666"/>
                    <a:gd name="connsiteY18" fmla="*/ 92967 h 114421"/>
                    <a:gd name="connsiteX19" fmla="*/ 143623 w 460666"/>
                    <a:gd name="connsiteY19" fmla="*/ 114422 h 114421"/>
                    <a:gd name="connsiteX20" fmla="*/ 7747 w 460666"/>
                    <a:gd name="connsiteY20" fmla="*/ 57211 h 114421"/>
                    <a:gd name="connsiteX21" fmla="*/ 12515 w 460666"/>
                    <a:gd name="connsiteY21" fmla="*/ 85816 h 114421"/>
                    <a:gd name="connsiteX22" fmla="*/ 57807 w 460666"/>
                    <a:gd name="connsiteY22" fmla="*/ 102503 h 114421"/>
                    <a:gd name="connsiteX23" fmla="*/ 327174 w 460666"/>
                    <a:gd name="connsiteY23" fmla="*/ 85816 h 114421"/>
                    <a:gd name="connsiteX24" fmla="*/ 401072 w 460666"/>
                    <a:gd name="connsiteY24" fmla="*/ 64362 h 114421"/>
                    <a:gd name="connsiteX25" fmla="*/ 408223 w 460666"/>
                    <a:gd name="connsiteY25" fmla="*/ 61978 h 114421"/>
                    <a:gd name="connsiteX26" fmla="*/ 443980 w 460666"/>
                    <a:gd name="connsiteY26" fmla="*/ 42908 h 114421"/>
                    <a:gd name="connsiteX27" fmla="*/ 451131 w 460666"/>
                    <a:gd name="connsiteY27" fmla="*/ 19070 h 114421"/>
                    <a:gd name="connsiteX28" fmla="*/ 389153 w 460666"/>
                    <a:gd name="connsiteY28" fmla="*/ 50059 h 114421"/>
                    <a:gd name="connsiteX29" fmla="*/ 169845 w 460666"/>
                    <a:gd name="connsiteY29" fmla="*/ 83432 h 114421"/>
                    <a:gd name="connsiteX30" fmla="*/ 157926 w 460666"/>
                    <a:gd name="connsiteY30" fmla="*/ 83432 h 114421"/>
                    <a:gd name="connsiteX31" fmla="*/ 150774 w 460666"/>
                    <a:gd name="connsiteY31" fmla="*/ 83432 h 114421"/>
                    <a:gd name="connsiteX32" fmla="*/ 45888 w 460666"/>
                    <a:gd name="connsiteY32" fmla="*/ 76281 h 114421"/>
                    <a:gd name="connsiteX33" fmla="*/ 7747 w 460666"/>
                    <a:gd name="connsiteY33" fmla="*/ 57211 h 114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460666" h="114421">
                      <a:moveTo>
                        <a:pt x="143623" y="114422"/>
                      </a:moveTo>
                      <a:lnTo>
                        <a:pt x="143623" y="114422"/>
                      </a:lnTo>
                      <a:cubicBezTo>
                        <a:pt x="112634" y="114422"/>
                        <a:pt x="84028" y="112038"/>
                        <a:pt x="57807" y="109654"/>
                      </a:cubicBezTo>
                      <a:cubicBezTo>
                        <a:pt x="50655" y="109654"/>
                        <a:pt x="19666" y="104886"/>
                        <a:pt x="7747" y="90584"/>
                      </a:cubicBezTo>
                      <a:cubicBezTo>
                        <a:pt x="-4172" y="78665"/>
                        <a:pt x="596" y="61978"/>
                        <a:pt x="2980" y="47676"/>
                      </a:cubicBezTo>
                      <a:lnTo>
                        <a:pt x="5364" y="30989"/>
                      </a:lnTo>
                      <a:lnTo>
                        <a:pt x="10131" y="45292"/>
                      </a:lnTo>
                      <a:cubicBezTo>
                        <a:pt x="12515" y="54827"/>
                        <a:pt x="31585" y="64362"/>
                        <a:pt x="50655" y="69130"/>
                      </a:cubicBezTo>
                      <a:cubicBezTo>
                        <a:pt x="86412" y="76281"/>
                        <a:pt x="126937" y="76281"/>
                        <a:pt x="155542" y="76281"/>
                      </a:cubicBezTo>
                      <a:lnTo>
                        <a:pt x="162693" y="76281"/>
                      </a:lnTo>
                      <a:cubicBezTo>
                        <a:pt x="167461" y="76281"/>
                        <a:pt x="172228" y="76281"/>
                        <a:pt x="174612" y="76281"/>
                      </a:cubicBezTo>
                      <a:cubicBezTo>
                        <a:pt x="255661" y="76281"/>
                        <a:pt x="324791" y="64362"/>
                        <a:pt x="389153" y="42908"/>
                      </a:cubicBezTo>
                      <a:cubicBezTo>
                        <a:pt x="410607" y="35757"/>
                        <a:pt x="436829" y="23838"/>
                        <a:pt x="453515" y="7151"/>
                      </a:cubicBezTo>
                      <a:lnTo>
                        <a:pt x="460666" y="0"/>
                      </a:lnTo>
                      <a:lnTo>
                        <a:pt x="460666" y="9535"/>
                      </a:lnTo>
                      <a:cubicBezTo>
                        <a:pt x="460666" y="23838"/>
                        <a:pt x="460666" y="35757"/>
                        <a:pt x="453515" y="45292"/>
                      </a:cubicBezTo>
                      <a:cubicBezTo>
                        <a:pt x="443980" y="59595"/>
                        <a:pt x="427293" y="64362"/>
                        <a:pt x="412991" y="69130"/>
                      </a:cubicBezTo>
                      <a:cubicBezTo>
                        <a:pt x="410607" y="69130"/>
                        <a:pt x="408223" y="71514"/>
                        <a:pt x="405839" y="71514"/>
                      </a:cubicBezTo>
                      <a:cubicBezTo>
                        <a:pt x="379618" y="81049"/>
                        <a:pt x="353396" y="85816"/>
                        <a:pt x="329558" y="92967"/>
                      </a:cubicBezTo>
                      <a:cubicBezTo>
                        <a:pt x="267580" y="107270"/>
                        <a:pt x="203218" y="114422"/>
                        <a:pt x="143623" y="114422"/>
                      </a:cubicBezTo>
                      <a:close/>
                      <a:moveTo>
                        <a:pt x="7747" y="57211"/>
                      </a:moveTo>
                      <a:cubicBezTo>
                        <a:pt x="5364" y="69130"/>
                        <a:pt x="5364" y="78665"/>
                        <a:pt x="12515" y="85816"/>
                      </a:cubicBezTo>
                      <a:cubicBezTo>
                        <a:pt x="22050" y="95351"/>
                        <a:pt x="43504" y="100119"/>
                        <a:pt x="57807" y="102503"/>
                      </a:cubicBezTo>
                      <a:cubicBezTo>
                        <a:pt x="141239" y="112038"/>
                        <a:pt x="238974" y="107270"/>
                        <a:pt x="327174" y="85816"/>
                      </a:cubicBezTo>
                      <a:cubicBezTo>
                        <a:pt x="351012" y="81049"/>
                        <a:pt x="374850" y="73897"/>
                        <a:pt x="401072" y="64362"/>
                      </a:cubicBezTo>
                      <a:cubicBezTo>
                        <a:pt x="403456" y="64362"/>
                        <a:pt x="405839" y="61978"/>
                        <a:pt x="408223" y="61978"/>
                      </a:cubicBezTo>
                      <a:cubicBezTo>
                        <a:pt x="422526" y="57211"/>
                        <a:pt x="436829" y="52443"/>
                        <a:pt x="443980" y="42908"/>
                      </a:cubicBezTo>
                      <a:cubicBezTo>
                        <a:pt x="448747" y="35757"/>
                        <a:pt x="451131" y="28605"/>
                        <a:pt x="451131" y="19070"/>
                      </a:cubicBezTo>
                      <a:cubicBezTo>
                        <a:pt x="434445" y="33373"/>
                        <a:pt x="408223" y="42908"/>
                        <a:pt x="389153" y="50059"/>
                      </a:cubicBezTo>
                      <a:cubicBezTo>
                        <a:pt x="322407" y="71514"/>
                        <a:pt x="250893" y="83432"/>
                        <a:pt x="169845" y="83432"/>
                      </a:cubicBezTo>
                      <a:cubicBezTo>
                        <a:pt x="165077" y="83432"/>
                        <a:pt x="160310" y="83432"/>
                        <a:pt x="157926" y="83432"/>
                      </a:cubicBezTo>
                      <a:lnTo>
                        <a:pt x="150774" y="83432"/>
                      </a:lnTo>
                      <a:cubicBezTo>
                        <a:pt x="122169" y="83432"/>
                        <a:pt x="81645" y="83432"/>
                        <a:pt x="45888" y="76281"/>
                      </a:cubicBezTo>
                      <a:cubicBezTo>
                        <a:pt x="33969" y="71514"/>
                        <a:pt x="17282" y="64362"/>
                        <a:pt x="7747" y="57211"/>
                      </a:cubicBezTo>
                      <a:close/>
                    </a:path>
                  </a:pathLst>
                </a:custGeom>
                <a:solidFill>
                  <a:srgbClr val="848181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940" name="Freeform: Shape 4939">
                <a:extLst>
                  <a:ext uri="{FF2B5EF4-FFF2-40B4-BE49-F238E27FC236}">
                    <a16:creationId xmlns:a16="http://schemas.microsoft.com/office/drawing/2014/main" id="{2145885E-E00E-423D-8F98-2BA0BE6D8386}"/>
                  </a:ext>
                </a:extLst>
              </p:cNvPr>
              <p:cNvSpPr/>
              <p:nvPr/>
            </p:nvSpPr>
            <p:spPr>
              <a:xfrm>
                <a:off x="14508192" y="8726241"/>
                <a:ext cx="446661" cy="84953"/>
              </a:xfrm>
              <a:custGeom>
                <a:avLst/>
                <a:gdLst>
                  <a:gd name="connsiteX0" fmla="*/ 445768 w 446661"/>
                  <a:gd name="connsiteY0" fmla="*/ 0 h 84953"/>
                  <a:gd name="connsiteX1" fmla="*/ 379022 w 446661"/>
                  <a:gd name="connsiteY1" fmla="*/ 35757 h 84953"/>
                  <a:gd name="connsiteX2" fmla="*/ 150178 w 446661"/>
                  <a:gd name="connsiteY2" fmla="*/ 69130 h 84953"/>
                  <a:gd name="connsiteX3" fmla="*/ 38141 w 446661"/>
                  <a:gd name="connsiteY3" fmla="*/ 61979 h 84953"/>
                  <a:gd name="connsiteX4" fmla="*/ 0 w 446661"/>
                  <a:gd name="connsiteY4" fmla="*/ 42908 h 84953"/>
                  <a:gd name="connsiteX5" fmla="*/ 11919 w 446661"/>
                  <a:gd name="connsiteY5" fmla="*/ 59595 h 84953"/>
                  <a:gd name="connsiteX6" fmla="*/ 33373 w 446661"/>
                  <a:gd name="connsiteY6" fmla="*/ 69130 h 84953"/>
                  <a:gd name="connsiteX7" fmla="*/ 90584 w 446661"/>
                  <a:gd name="connsiteY7" fmla="*/ 81049 h 84953"/>
                  <a:gd name="connsiteX8" fmla="*/ 276519 w 446661"/>
                  <a:gd name="connsiteY8" fmla="*/ 71514 h 84953"/>
                  <a:gd name="connsiteX9" fmla="*/ 364719 w 446661"/>
                  <a:gd name="connsiteY9" fmla="*/ 66746 h 84953"/>
                  <a:gd name="connsiteX10" fmla="*/ 364719 w 446661"/>
                  <a:gd name="connsiteY10" fmla="*/ 69130 h 84953"/>
                  <a:gd name="connsiteX11" fmla="*/ 390941 w 446661"/>
                  <a:gd name="connsiteY11" fmla="*/ 61979 h 84953"/>
                  <a:gd name="connsiteX12" fmla="*/ 438616 w 446661"/>
                  <a:gd name="connsiteY12" fmla="*/ 38141 h 84953"/>
                  <a:gd name="connsiteX13" fmla="*/ 445768 w 446661"/>
                  <a:gd name="connsiteY13" fmla="*/ 0 h 84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46661" h="84953">
                    <a:moveTo>
                      <a:pt x="445768" y="0"/>
                    </a:moveTo>
                    <a:cubicBezTo>
                      <a:pt x="429081" y="16687"/>
                      <a:pt x="400476" y="28606"/>
                      <a:pt x="379022" y="35757"/>
                    </a:cubicBezTo>
                    <a:cubicBezTo>
                      <a:pt x="305124" y="61979"/>
                      <a:pt x="226460" y="69130"/>
                      <a:pt x="150178" y="69130"/>
                    </a:cubicBezTo>
                    <a:cubicBezTo>
                      <a:pt x="121573" y="69130"/>
                      <a:pt x="78665" y="69130"/>
                      <a:pt x="38141" y="61979"/>
                    </a:cubicBezTo>
                    <a:cubicBezTo>
                      <a:pt x="23838" y="59595"/>
                      <a:pt x="7151" y="52443"/>
                      <a:pt x="0" y="42908"/>
                    </a:cubicBezTo>
                    <a:cubicBezTo>
                      <a:pt x="4768" y="47676"/>
                      <a:pt x="7151" y="54827"/>
                      <a:pt x="11919" y="59595"/>
                    </a:cubicBezTo>
                    <a:cubicBezTo>
                      <a:pt x="19070" y="64362"/>
                      <a:pt x="26222" y="66746"/>
                      <a:pt x="33373" y="69130"/>
                    </a:cubicBezTo>
                    <a:cubicBezTo>
                      <a:pt x="52443" y="76281"/>
                      <a:pt x="71514" y="78665"/>
                      <a:pt x="90584" y="81049"/>
                    </a:cubicBezTo>
                    <a:cubicBezTo>
                      <a:pt x="152562" y="88200"/>
                      <a:pt x="200238" y="85816"/>
                      <a:pt x="276519" y="71514"/>
                    </a:cubicBezTo>
                    <a:cubicBezTo>
                      <a:pt x="312276" y="64362"/>
                      <a:pt x="362335" y="54827"/>
                      <a:pt x="364719" y="66746"/>
                    </a:cubicBezTo>
                    <a:cubicBezTo>
                      <a:pt x="364719" y="66746"/>
                      <a:pt x="364719" y="66746"/>
                      <a:pt x="364719" y="69130"/>
                    </a:cubicBezTo>
                    <a:cubicBezTo>
                      <a:pt x="374254" y="66746"/>
                      <a:pt x="381406" y="64362"/>
                      <a:pt x="390941" y="61979"/>
                    </a:cubicBezTo>
                    <a:cubicBezTo>
                      <a:pt x="407627" y="57211"/>
                      <a:pt x="426697" y="52443"/>
                      <a:pt x="438616" y="38141"/>
                    </a:cubicBezTo>
                    <a:cubicBezTo>
                      <a:pt x="445768" y="23838"/>
                      <a:pt x="448151" y="11919"/>
                      <a:pt x="445768" y="0"/>
                    </a:cubicBezTo>
                    <a:close/>
                  </a:path>
                </a:pathLst>
              </a:custGeom>
              <a:solidFill>
                <a:srgbClr val="C9C7C7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41" name="Freeform: Shape 4940">
                <a:extLst>
                  <a:ext uri="{FF2B5EF4-FFF2-40B4-BE49-F238E27FC236}">
                    <a16:creationId xmlns:a16="http://schemas.microsoft.com/office/drawing/2014/main" id="{011B49D0-9064-411C-AFEF-4ED416CCC810}"/>
                  </a:ext>
                </a:extLst>
              </p:cNvPr>
              <p:cNvSpPr/>
              <p:nvPr/>
            </p:nvSpPr>
            <p:spPr>
              <a:xfrm>
                <a:off x="14709026" y="8613988"/>
                <a:ext cx="97773" cy="84179"/>
              </a:xfrm>
              <a:custGeom>
                <a:avLst/>
                <a:gdLst>
                  <a:gd name="connsiteX0" fmla="*/ 89988 w 97773"/>
                  <a:gd name="connsiteY0" fmla="*/ 57426 h 84179"/>
                  <a:gd name="connsiteX1" fmla="*/ 56615 w 97773"/>
                  <a:gd name="connsiteY1" fmla="*/ 21669 h 84179"/>
                  <a:gd name="connsiteX2" fmla="*/ 4172 w 97773"/>
                  <a:gd name="connsiteY2" fmla="*/ 2599 h 84179"/>
                  <a:gd name="connsiteX3" fmla="*/ 1788 w 97773"/>
                  <a:gd name="connsiteY3" fmla="*/ 4982 h 84179"/>
                  <a:gd name="connsiteX4" fmla="*/ 1788 w 97773"/>
                  <a:gd name="connsiteY4" fmla="*/ 12134 h 84179"/>
                  <a:gd name="connsiteX5" fmla="*/ 16091 w 97773"/>
                  <a:gd name="connsiteY5" fmla="*/ 21669 h 84179"/>
                  <a:gd name="connsiteX6" fmla="*/ 47080 w 97773"/>
                  <a:gd name="connsiteY6" fmla="*/ 50274 h 84179"/>
                  <a:gd name="connsiteX7" fmla="*/ 92372 w 97773"/>
                  <a:gd name="connsiteY7" fmla="*/ 83647 h 84179"/>
                  <a:gd name="connsiteX8" fmla="*/ 97139 w 97773"/>
                  <a:gd name="connsiteY8" fmla="*/ 78880 h 84179"/>
                  <a:gd name="connsiteX9" fmla="*/ 89988 w 97773"/>
                  <a:gd name="connsiteY9" fmla="*/ 57426 h 84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7773" h="84179">
                    <a:moveTo>
                      <a:pt x="89988" y="57426"/>
                    </a:moveTo>
                    <a:cubicBezTo>
                      <a:pt x="80453" y="45507"/>
                      <a:pt x="70918" y="31204"/>
                      <a:pt x="56615" y="21669"/>
                    </a:cubicBezTo>
                    <a:cubicBezTo>
                      <a:pt x="44696" y="12134"/>
                      <a:pt x="20858" y="-6936"/>
                      <a:pt x="4172" y="2599"/>
                    </a:cubicBezTo>
                    <a:cubicBezTo>
                      <a:pt x="4172" y="2599"/>
                      <a:pt x="1788" y="4982"/>
                      <a:pt x="1788" y="4982"/>
                    </a:cubicBezTo>
                    <a:cubicBezTo>
                      <a:pt x="-596" y="7366"/>
                      <a:pt x="-596" y="9750"/>
                      <a:pt x="1788" y="12134"/>
                    </a:cubicBezTo>
                    <a:cubicBezTo>
                      <a:pt x="4172" y="16901"/>
                      <a:pt x="11323" y="19285"/>
                      <a:pt x="16091" y="21669"/>
                    </a:cubicBezTo>
                    <a:cubicBezTo>
                      <a:pt x="28009" y="28820"/>
                      <a:pt x="37545" y="38356"/>
                      <a:pt x="47080" y="50274"/>
                    </a:cubicBezTo>
                    <a:cubicBezTo>
                      <a:pt x="56615" y="59810"/>
                      <a:pt x="75685" y="88415"/>
                      <a:pt x="92372" y="83647"/>
                    </a:cubicBezTo>
                    <a:cubicBezTo>
                      <a:pt x="94755" y="83647"/>
                      <a:pt x="97139" y="81264"/>
                      <a:pt x="97139" y="78880"/>
                    </a:cubicBezTo>
                    <a:cubicBezTo>
                      <a:pt x="99523" y="69345"/>
                      <a:pt x="94755" y="64577"/>
                      <a:pt x="89988" y="57426"/>
                    </a:cubicBezTo>
                    <a:close/>
                  </a:path>
                </a:pathLst>
              </a:custGeom>
              <a:solidFill>
                <a:srgbClr val="4C2C1E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42" name="Freeform: Shape 4941">
                <a:extLst>
                  <a:ext uri="{FF2B5EF4-FFF2-40B4-BE49-F238E27FC236}">
                    <a16:creationId xmlns:a16="http://schemas.microsoft.com/office/drawing/2014/main" id="{71DCEB84-B192-49D3-813F-23DD910D8C7E}"/>
                  </a:ext>
                </a:extLst>
              </p:cNvPr>
              <p:cNvSpPr/>
              <p:nvPr/>
            </p:nvSpPr>
            <p:spPr>
              <a:xfrm>
                <a:off x="14711410" y="8616587"/>
                <a:ext cx="97139" cy="79196"/>
              </a:xfrm>
              <a:custGeom>
                <a:avLst/>
                <a:gdLst>
                  <a:gd name="connsiteX0" fmla="*/ 87604 w 97139"/>
                  <a:gd name="connsiteY0" fmla="*/ 76281 h 79196"/>
                  <a:gd name="connsiteX1" fmla="*/ 42312 w 97139"/>
                  <a:gd name="connsiteY1" fmla="*/ 33373 h 79196"/>
                  <a:gd name="connsiteX2" fmla="*/ 6555 w 97139"/>
                  <a:gd name="connsiteY2" fmla="*/ 7151 h 79196"/>
                  <a:gd name="connsiteX3" fmla="*/ 1788 w 97139"/>
                  <a:gd name="connsiteY3" fmla="*/ 0 h 79196"/>
                  <a:gd name="connsiteX4" fmla="*/ 1788 w 97139"/>
                  <a:gd name="connsiteY4" fmla="*/ 0 h 79196"/>
                  <a:gd name="connsiteX5" fmla="*/ 1788 w 97139"/>
                  <a:gd name="connsiteY5" fmla="*/ 7151 h 79196"/>
                  <a:gd name="connsiteX6" fmla="*/ 16091 w 97139"/>
                  <a:gd name="connsiteY6" fmla="*/ 16687 h 79196"/>
                  <a:gd name="connsiteX7" fmla="*/ 47080 w 97139"/>
                  <a:gd name="connsiteY7" fmla="*/ 45292 h 79196"/>
                  <a:gd name="connsiteX8" fmla="*/ 92372 w 97139"/>
                  <a:gd name="connsiteY8" fmla="*/ 78665 h 79196"/>
                  <a:gd name="connsiteX9" fmla="*/ 97139 w 97139"/>
                  <a:gd name="connsiteY9" fmla="*/ 73897 h 79196"/>
                  <a:gd name="connsiteX10" fmla="*/ 97139 w 97139"/>
                  <a:gd name="connsiteY10" fmla="*/ 73897 h 79196"/>
                  <a:gd name="connsiteX11" fmla="*/ 87604 w 97139"/>
                  <a:gd name="connsiteY11" fmla="*/ 76281 h 79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7139" h="79196">
                    <a:moveTo>
                      <a:pt x="87604" y="76281"/>
                    </a:moveTo>
                    <a:cubicBezTo>
                      <a:pt x="68534" y="69130"/>
                      <a:pt x="56615" y="47676"/>
                      <a:pt x="42312" y="33373"/>
                    </a:cubicBezTo>
                    <a:cubicBezTo>
                      <a:pt x="30393" y="21454"/>
                      <a:pt x="18474" y="16687"/>
                      <a:pt x="6555" y="7151"/>
                    </a:cubicBezTo>
                    <a:cubicBezTo>
                      <a:pt x="4172" y="4768"/>
                      <a:pt x="1788" y="2384"/>
                      <a:pt x="1788" y="0"/>
                    </a:cubicBezTo>
                    <a:cubicBezTo>
                      <a:pt x="1788" y="0"/>
                      <a:pt x="1788" y="0"/>
                      <a:pt x="1788" y="0"/>
                    </a:cubicBezTo>
                    <a:cubicBezTo>
                      <a:pt x="-596" y="2384"/>
                      <a:pt x="-596" y="4768"/>
                      <a:pt x="1788" y="7151"/>
                    </a:cubicBezTo>
                    <a:cubicBezTo>
                      <a:pt x="4172" y="11919"/>
                      <a:pt x="11323" y="14303"/>
                      <a:pt x="16091" y="16687"/>
                    </a:cubicBezTo>
                    <a:cubicBezTo>
                      <a:pt x="28009" y="23838"/>
                      <a:pt x="37545" y="33373"/>
                      <a:pt x="47080" y="45292"/>
                    </a:cubicBezTo>
                    <a:cubicBezTo>
                      <a:pt x="56615" y="54827"/>
                      <a:pt x="75685" y="83432"/>
                      <a:pt x="92372" y="78665"/>
                    </a:cubicBezTo>
                    <a:cubicBezTo>
                      <a:pt x="94755" y="78665"/>
                      <a:pt x="97139" y="76281"/>
                      <a:pt x="97139" y="73897"/>
                    </a:cubicBezTo>
                    <a:cubicBezTo>
                      <a:pt x="97139" y="73897"/>
                      <a:pt x="97139" y="73897"/>
                      <a:pt x="97139" y="73897"/>
                    </a:cubicBezTo>
                    <a:cubicBezTo>
                      <a:pt x="94755" y="76281"/>
                      <a:pt x="89988" y="78665"/>
                      <a:pt x="87604" y="76281"/>
                    </a:cubicBezTo>
                    <a:close/>
                  </a:path>
                </a:pathLst>
              </a:custGeom>
              <a:solidFill>
                <a:srgbClr val="4C2C1E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43" name="Freeform: Shape 4942">
                <a:extLst>
                  <a:ext uri="{FF2B5EF4-FFF2-40B4-BE49-F238E27FC236}">
                    <a16:creationId xmlns:a16="http://schemas.microsoft.com/office/drawing/2014/main" id="{DC5BF282-6BAC-4393-A9FF-CCFC8AE3B364}"/>
                  </a:ext>
                </a:extLst>
              </p:cNvPr>
              <p:cNvSpPr/>
              <p:nvPr/>
            </p:nvSpPr>
            <p:spPr>
              <a:xfrm>
                <a:off x="14651398" y="8628506"/>
                <a:ext cx="113332" cy="82620"/>
              </a:xfrm>
              <a:custGeom>
                <a:avLst/>
                <a:gdLst>
                  <a:gd name="connsiteX0" fmla="*/ 97557 w 113332"/>
                  <a:gd name="connsiteY0" fmla="*/ 45292 h 82620"/>
                  <a:gd name="connsiteX1" fmla="*/ 61800 w 113332"/>
                  <a:gd name="connsiteY1" fmla="*/ 16687 h 82620"/>
                  <a:gd name="connsiteX2" fmla="*/ 45113 w 113332"/>
                  <a:gd name="connsiteY2" fmla="*/ 7151 h 82620"/>
                  <a:gd name="connsiteX3" fmla="*/ 23659 w 113332"/>
                  <a:gd name="connsiteY3" fmla="*/ 0 h 82620"/>
                  <a:gd name="connsiteX4" fmla="*/ 2205 w 113332"/>
                  <a:gd name="connsiteY4" fmla="*/ 7151 h 82620"/>
                  <a:gd name="connsiteX5" fmla="*/ 14124 w 113332"/>
                  <a:gd name="connsiteY5" fmla="*/ 23838 h 82620"/>
                  <a:gd name="connsiteX6" fmla="*/ 73719 w 113332"/>
                  <a:gd name="connsiteY6" fmla="*/ 54827 h 82620"/>
                  <a:gd name="connsiteX7" fmla="*/ 92789 w 113332"/>
                  <a:gd name="connsiteY7" fmla="*/ 73897 h 82620"/>
                  <a:gd name="connsiteX8" fmla="*/ 109475 w 113332"/>
                  <a:gd name="connsiteY8" fmla="*/ 81049 h 82620"/>
                  <a:gd name="connsiteX9" fmla="*/ 97557 w 113332"/>
                  <a:gd name="connsiteY9" fmla="*/ 45292 h 82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3332" h="82620">
                    <a:moveTo>
                      <a:pt x="97557" y="45292"/>
                    </a:moveTo>
                    <a:cubicBezTo>
                      <a:pt x="88021" y="33373"/>
                      <a:pt x="76102" y="23838"/>
                      <a:pt x="61800" y="16687"/>
                    </a:cubicBezTo>
                    <a:cubicBezTo>
                      <a:pt x="57032" y="14303"/>
                      <a:pt x="52265" y="9535"/>
                      <a:pt x="45113" y="7151"/>
                    </a:cubicBezTo>
                    <a:cubicBezTo>
                      <a:pt x="37962" y="4768"/>
                      <a:pt x="30811" y="2384"/>
                      <a:pt x="23659" y="0"/>
                    </a:cubicBezTo>
                    <a:cubicBezTo>
                      <a:pt x="16508" y="0"/>
                      <a:pt x="6973" y="0"/>
                      <a:pt x="2205" y="7151"/>
                    </a:cubicBezTo>
                    <a:cubicBezTo>
                      <a:pt x="-4946" y="19070"/>
                      <a:pt x="6973" y="21454"/>
                      <a:pt x="14124" y="23838"/>
                    </a:cubicBezTo>
                    <a:cubicBezTo>
                      <a:pt x="35578" y="30989"/>
                      <a:pt x="54648" y="40524"/>
                      <a:pt x="73719" y="54827"/>
                    </a:cubicBezTo>
                    <a:cubicBezTo>
                      <a:pt x="80870" y="59595"/>
                      <a:pt x="88021" y="66746"/>
                      <a:pt x="92789" y="73897"/>
                    </a:cubicBezTo>
                    <a:cubicBezTo>
                      <a:pt x="97557" y="78665"/>
                      <a:pt x="104708" y="85816"/>
                      <a:pt x="109475" y="81049"/>
                    </a:cubicBezTo>
                    <a:cubicBezTo>
                      <a:pt x="121394" y="71514"/>
                      <a:pt x="102324" y="52443"/>
                      <a:pt x="97557" y="45292"/>
                    </a:cubicBezTo>
                    <a:close/>
                  </a:path>
                </a:pathLst>
              </a:custGeom>
              <a:solidFill>
                <a:srgbClr val="4C2C1E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44" name="Freeform: Shape 4943">
                <a:extLst>
                  <a:ext uri="{FF2B5EF4-FFF2-40B4-BE49-F238E27FC236}">
                    <a16:creationId xmlns:a16="http://schemas.microsoft.com/office/drawing/2014/main" id="{CC4579EB-6D67-4624-8A10-665B8AC6F02E}"/>
                  </a:ext>
                </a:extLst>
              </p:cNvPr>
              <p:cNvSpPr/>
              <p:nvPr/>
            </p:nvSpPr>
            <p:spPr>
              <a:xfrm>
                <a:off x="14649951" y="8635657"/>
                <a:ext cx="114365" cy="75469"/>
              </a:xfrm>
              <a:custGeom>
                <a:avLst/>
                <a:gdLst>
                  <a:gd name="connsiteX0" fmla="*/ 113306 w 114365"/>
                  <a:gd name="connsiteY0" fmla="*/ 69130 h 75469"/>
                  <a:gd name="connsiteX1" fmla="*/ 72782 w 114365"/>
                  <a:gd name="connsiteY1" fmla="*/ 38141 h 75469"/>
                  <a:gd name="connsiteX2" fmla="*/ 13187 w 114365"/>
                  <a:gd name="connsiteY2" fmla="*/ 9535 h 75469"/>
                  <a:gd name="connsiteX3" fmla="*/ 1268 w 114365"/>
                  <a:gd name="connsiteY3" fmla="*/ 0 h 75469"/>
                  <a:gd name="connsiteX4" fmla="*/ 15571 w 114365"/>
                  <a:gd name="connsiteY4" fmla="*/ 16686 h 75469"/>
                  <a:gd name="connsiteX5" fmla="*/ 75165 w 114365"/>
                  <a:gd name="connsiteY5" fmla="*/ 47676 h 75469"/>
                  <a:gd name="connsiteX6" fmla="*/ 94236 w 114365"/>
                  <a:gd name="connsiteY6" fmla="*/ 66746 h 75469"/>
                  <a:gd name="connsiteX7" fmla="*/ 110922 w 114365"/>
                  <a:gd name="connsiteY7" fmla="*/ 73897 h 75469"/>
                  <a:gd name="connsiteX8" fmla="*/ 113306 w 114365"/>
                  <a:gd name="connsiteY8" fmla="*/ 69130 h 75469"/>
                  <a:gd name="connsiteX9" fmla="*/ 113306 w 114365"/>
                  <a:gd name="connsiteY9" fmla="*/ 69130 h 75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4365" h="75469">
                    <a:moveTo>
                      <a:pt x="113306" y="69130"/>
                    </a:moveTo>
                    <a:cubicBezTo>
                      <a:pt x="96619" y="69130"/>
                      <a:pt x="84701" y="45292"/>
                      <a:pt x="72782" y="38141"/>
                    </a:cubicBezTo>
                    <a:cubicBezTo>
                      <a:pt x="53711" y="26222"/>
                      <a:pt x="34641" y="19070"/>
                      <a:pt x="13187" y="9535"/>
                    </a:cubicBezTo>
                    <a:cubicBezTo>
                      <a:pt x="8419" y="7151"/>
                      <a:pt x="6036" y="4767"/>
                      <a:pt x="1268" y="0"/>
                    </a:cubicBezTo>
                    <a:cubicBezTo>
                      <a:pt x="-3499" y="9535"/>
                      <a:pt x="6036" y="11919"/>
                      <a:pt x="15571" y="16686"/>
                    </a:cubicBezTo>
                    <a:cubicBezTo>
                      <a:pt x="37025" y="23838"/>
                      <a:pt x="56095" y="33373"/>
                      <a:pt x="75165" y="47676"/>
                    </a:cubicBezTo>
                    <a:cubicBezTo>
                      <a:pt x="82317" y="52443"/>
                      <a:pt x="89468" y="59595"/>
                      <a:pt x="94236" y="66746"/>
                    </a:cubicBezTo>
                    <a:cubicBezTo>
                      <a:pt x="99003" y="71514"/>
                      <a:pt x="106155" y="78665"/>
                      <a:pt x="110922" y="73897"/>
                    </a:cubicBezTo>
                    <a:cubicBezTo>
                      <a:pt x="113306" y="71514"/>
                      <a:pt x="115690" y="71514"/>
                      <a:pt x="113306" y="69130"/>
                    </a:cubicBezTo>
                    <a:cubicBezTo>
                      <a:pt x="115690" y="69130"/>
                      <a:pt x="113306" y="69130"/>
                      <a:pt x="113306" y="69130"/>
                    </a:cubicBezTo>
                    <a:close/>
                  </a:path>
                </a:pathLst>
              </a:custGeom>
              <a:solidFill>
                <a:srgbClr val="4C2C1E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84" name="Graphic 4207">
              <a:extLst>
                <a:ext uri="{FF2B5EF4-FFF2-40B4-BE49-F238E27FC236}">
                  <a16:creationId xmlns:a16="http://schemas.microsoft.com/office/drawing/2014/main" id="{915666F9-30A5-4F47-BC6D-E3CFF6BE8A76}"/>
                </a:ext>
              </a:extLst>
            </p:cNvPr>
            <p:cNvGrpSpPr/>
            <p:nvPr/>
          </p:nvGrpSpPr>
          <p:grpSpPr>
            <a:xfrm>
              <a:off x="15232863" y="8645193"/>
              <a:ext cx="351608" cy="238378"/>
              <a:chOff x="15232863" y="8645193"/>
              <a:chExt cx="351608" cy="238378"/>
            </a:xfrm>
          </p:grpSpPr>
          <p:grpSp>
            <p:nvGrpSpPr>
              <p:cNvPr id="4921" name="Graphic 4207">
                <a:extLst>
                  <a:ext uri="{FF2B5EF4-FFF2-40B4-BE49-F238E27FC236}">
                    <a16:creationId xmlns:a16="http://schemas.microsoft.com/office/drawing/2014/main" id="{4BBCAEC2-4B50-41E0-BDC8-10AFB06A1151}"/>
                  </a:ext>
                </a:extLst>
              </p:cNvPr>
              <p:cNvGrpSpPr/>
              <p:nvPr/>
            </p:nvGrpSpPr>
            <p:grpSpPr>
              <a:xfrm>
                <a:off x="15233829" y="8645193"/>
                <a:ext cx="346248" cy="235994"/>
                <a:chOff x="15233829" y="8645193"/>
                <a:chExt cx="346248" cy="235994"/>
              </a:xfrm>
            </p:grpSpPr>
            <p:sp>
              <p:nvSpPr>
                <p:cNvPr id="4933" name="Freeform: Shape 4932">
                  <a:extLst>
                    <a:ext uri="{FF2B5EF4-FFF2-40B4-BE49-F238E27FC236}">
                      <a16:creationId xmlns:a16="http://schemas.microsoft.com/office/drawing/2014/main" id="{1D43D272-E67B-4C5F-9442-154711CFFB32}"/>
                    </a:ext>
                  </a:extLst>
                </p:cNvPr>
                <p:cNvSpPr/>
                <p:nvPr/>
              </p:nvSpPr>
              <p:spPr>
                <a:xfrm>
                  <a:off x="15238597" y="8647576"/>
                  <a:ext cx="340436" cy="228247"/>
                </a:xfrm>
                <a:custGeom>
                  <a:avLst/>
                  <a:gdLst>
                    <a:gd name="connsiteX0" fmla="*/ 327996 w 340436"/>
                    <a:gd name="connsiteY0" fmla="*/ 83432 h 228247"/>
                    <a:gd name="connsiteX1" fmla="*/ 297007 w 340436"/>
                    <a:gd name="connsiteY1" fmla="*/ 28605 h 228247"/>
                    <a:gd name="connsiteX2" fmla="*/ 244563 w 340436"/>
                    <a:gd name="connsiteY2" fmla="*/ 9535 h 228247"/>
                    <a:gd name="connsiteX3" fmla="*/ 156363 w 340436"/>
                    <a:gd name="connsiteY3" fmla="*/ 0 h 228247"/>
                    <a:gd name="connsiteX4" fmla="*/ 65780 w 340436"/>
                    <a:gd name="connsiteY4" fmla="*/ 9535 h 228247"/>
                    <a:gd name="connsiteX5" fmla="*/ 34790 w 340436"/>
                    <a:gd name="connsiteY5" fmla="*/ 21454 h 228247"/>
                    <a:gd name="connsiteX6" fmla="*/ 3801 w 340436"/>
                    <a:gd name="connsiteY6" fmla="*/ 90584 h 228247"/>
                    <a:gd name="connsiteX7" fmla="*/ 15720 w 340436"/>
                    <a:gd name="connsiteY7" fmla="*/ 174016 h 228247"/>
                    <a:gd name="connsiteX8" fmla="*/ 80082 w 340436"/>
                    <a:gd name="connsiteY8" fmla="*/ 219308 h 228247"/>
                    <a:gd name="connsiteX9" fmla="*/ 130142 w 340436"/>
                    <a:gd name="connsiteY9" fmla="*/ 226460 h 228247"/>
                    <a:gd name="connsiteX10" fmla="*/ 177817 w 340436"/>
                    <a:gd name="connsiteY10" fmla="*/ 226460 h 228247"/>
                    <a:gd name="connsiteX11" fmla="*/ 282704 w 340436"/>
                    <a:gd name="connsiteY11" fmla="*/ 205005 h 228247"/>
                    <a:gd name="connsiteX12" fmla="*/ 337531 w 340436"/>
                    <a:gd name="connsiteY12" fmla="*/ 162097 h 228247"/>
                    <a:gd name="connsiteX13" fmla="*/ 327996 w 340436"/>
                    <a:gd name="connsiteY13" fmla="*/ 83432 h 2282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40436" h="228247">
                      <a:moveTo>
                        <a:pt x="327996" y="83432"/>
                      </a:moveTo>
                      <a:cubicBezTo>
                        <a:pt x="323228" y="66746"/>
                        <a:pt x="301774" y="35757"/>
                        <a:pt x="297007" y="28605"/>
                      </a:cubicBezTo>
                      <a:cubicBezTo>
                        <a:pt x="297007" y="28605"/>
                        <a:pt x="266017" y="14303"/>
                        <a:pt x="244563" y="9535"/>
                      </a:cubicBezTo>
                      <a:cubicBezTo>
                        <a:pt x="215958" y="2384"/>
                        <a:pt x="184969" y="0"/>
                        <a:pt x="156363" y="0"/>
                      </a:cubicBezTo>
                      <a:cubicBezTo>
                        <a:pt x="125374" y="0"/>
                        <a:pt x="94385" y="2384"/>
                        <a:pt x="65780" y="9535"/>
                      </a:cubicBezTo>
                      <a:cubicBezTo>
                        <a:pt x="51477" y="14303"/>
                        <a:pt x="49093" y="14303"/>
                        <a:pt x="34790" y="21454"/>
                      </a:cubicBezTo>
                      <a:cubicBezTo>
                        <a:pt x="22871" y="35757"/>
                        <a:pt x="8569" y="69130"/>
                        <a:pt x="3801" y="90584"/>
                      </a:cubicBezTo>
                      <a:cubicBezTo>
                        <a:pt x="-3350" y="119189"/>
                        <a:pt x="-966" y="147795"/>
                        <a:pt x="15720" y="174016"/>
                      </a:cubicBezTo>
                      <a:cubicBezTo>
                        <a:pt x="32407" y="200238"/>
                        <a:pt x="49093" y="212157"/>
                        <a:pt x="80082" y="219308"/>
                      </a:cubicBezTo>
                      <a:cubicBezTo>
                        <a:pt x="94385" y="224076"/>
                        <a:pt x="113455" y="224076"/>
                        <a:pt x="130142" y="226460"/>
                      </a:cubicBezTo>
                      <a:cubicBezTo>
                        <a:pt x="146828" y="228843"/>
                        <a:pt x="161131" y="228843"/>
                        <a:pt x="177817" y="226460"/>
                      </a:cubicBezTo>
                      <a:cubicBezTo>
                        <a:pt x="213574" y="224076"/>
                        <a:pt x="249331" y="216924"/>
                        <a:pt x="282704" y="205005"/>
                      </a:cubicBezTo>
                      <a:cubicBezTo>
                        <a:pt x="304158" y="197854"/>
                        <a:pt x="330380" y="185935"/>
                        <a:pt x="337531" y="162097"/>
                      </a:cubicBezTo>
                      <a:cubicBezTo>
                        <a:pt x="344682" y="135876"/>
                        <a:pt x="337531" y="109654"/>
                        <a:pt x="327996" y="83432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34" name="Freeform: Shape 4933">
                  <a:extLst>
                    <a:ext uri="{FF2B5EF4-FFF2-40B4-BE49-F238E27FC236}">
                      <a16:creationId xmlns:a16="http://schemas.microsoft.com/office/drawing/2014/main" id="{E5EE4A46-5B5C-443D-832F-C235D84FC268}"/>
                    </a:ext>
                  </a:extLst>
                </p:cNvPr>
                <p:cNvSpPr/>
                <p:nvPr/>
              </p:nvSpPr>
              <p:spPr>
                <a:xfrm>
                  <a:off x="15233829" y="8645193"/>
                  <a:ext cx="346248" cy="235994"/>
                </a:xfrm>
                <a:custGeom>
                  <a:avLst/>
                  <a:gdLst>
                    <a:gd name="connsiteX0" fmla="*/ 158747 w 346248"/>
                    <a:gd name="connsiteY0" fmla="*/ 235995 h 235994"/>
                    <a:gd name="connsiteX1" fmla="*/ 132525 w 346248"/>
                    <a:gd name="connsiteY1" fmla="*/ 235995 h 235994"/>
                    <a:gd name="connsiteX2" fmla="*/ 130142 w 346248"/>
                    <a:gd name="connsiteY2" fmla="*/ 235995 h 235994"/>
                    <a:gd name="connsiteX3" fmla="*/ 82466 w 346248"/>
                    <a:gd name="connsiteY3" fmla="*/ 228843 h 235994"/>
                    <a:gd name="connsiteX4" fmla="*/ 15720 w 346248"/>
                    <a:gd name="connsiteY4" fmla="*/ 181168 h 235994"/>
                    <a:gd name="connsiteX5" fmla="*/ 3801 w 346248"/>
                    <a:gd name="connsiteY5" fmla="*/ 92967 h 235994"/>
                    <a:gd name="connsiteX6" fmla="*/ 34790 w 346248"/>
                    <a:gd name="connsiteY6" fmla="*/ 23838 h 235994"/>
                    <a:gd name="connsiteX7" fmla="*/ 34790 w 346248"/>
                    <a:gd name="connsiteY7" fmla="*/ 23838 h 235994"/>
                    <a:gd name="connsiteX8" fmla="*/ 41942 w 346248"/>
                    <a:gd name="connsiteY8" fmla="*/ 21454 h 235994"/>
                    <a:gd name="connsiteX9" fmla="*/ 65780 w 346248"/>
                    <a:gd name="connsiteY9" fmla="*/ 11919 h 235994"/>
                    <a:gd name="connsiteX10" fmla="*/ 156363 w 346248"/>
                    <a:gd name="connsiteY10" fmla="*/ 0 h 235994"/>
                    <a:gd name="connsiteX11" fmla="*/ 158747 w 346248"/>
                    <a:gd name="connsiteY11" fmla="*/ 0 h 235994"/>
                    <a:gd name="connsiteX12" fmla="*/ 246947 w 346248"/>
                    <a:gd name="connsiteY12" fmla="*/ 9535 h 235994"/>
                    <a:gd name="connsiteX13" fmla="*/ 301774 w 346248"/>
                    <a:gd name="connsiteY13" fmla="*/ 30989 h 235994"/>
                    <a:gd name="connsiteX14" fmla="*/ 301774 w 346248"/>
                    <a:gd name="connsiteY14" fmla="*/ 30989 h 235994"/>
                    <a:gd name="connsiteX15" fmla="*/ 332763 w 346248"/>
                    <a:gd name="connsiteY15" fmla="*/ 85816 h 235994"/>
                    <a:gd name="connsiteX16" fmla="*/ 342299 w 346248"/>
                    <a:gd name="connsiteY16" fmla="*/ 169249 h 235994"/>
                    <a:gd name="connsiteX17" fmla="*/ 285088 w 346248"/>
                    <a:gd name="connsiteY17" fmla="*/ 214541 h 235994"/>
                    <a:gd name="connsiteX18" fmla="*/ 177817 w 346248"/>
                    <a:gd name="connsiteY18" fmla="*/ 235995 h 235994"/>
                    <a:gd name="connsiteX19" fmla="*/ 158747 w 346248"/>
                    <a:gd name="connsiteY19" fmla="*/ 235995 h 235994"/>
                    <a:gd name="connsiteX20" fmla="*/ 41942 w 346248"/>
                    <a:gd name="connsiteY20" fmla="*/ 28605 h 235994"/>
                    <a:gd name="connsiteX21" fmla="*/ 13336 w 346248"/>
                    <a:gd name="connsiteY21" fmla="*/ 95351 h 235994"/>
                    <a:gd name="connsiteX22" fmla="*/ 25255 w 346248"/>
                    <a:gd name="connsiteY22" fmla="*/ 176400 h 235994"/>
                    <a:gd name="connsiteX23" fmla="*/ 87234 w 346248"/>
                    <a:gd name="connsiteY23" fmla="*/ 219308 h 235994"/>
                    <a:gd name="connsiteX24" fmla="*/ 132525 w 346248"/>
                    <a:gd name="connsiteY24" fmla="*/ 226460 h 235994"/>
                    <a:gd name="connsiteX25" fmla="*/ 134909 w 346248"/>
                    <a:gd name="connsiteY25" fmla="*/ 226460 h 235994"/>
                    <a:gd name="connsiteX26" fmla="*/ 182585 w 346248"/>
                    <a:gd name="connsiteY26" fmla="*/ 226460 h 235994"/>
                    <a:gd name="connsiteX27" fmla="*/ 287471 w 346248"/>
                    <a:gd name="connsiteY27" fmla="*/ 205005 h 235994"/>
                    <a:gd name="connsiteX28" fmla="*/ 339915 w 346248"/>
                    <a:gd name="connsiteY28" fmla="*/ 164481 h 235994"/>
                    <a:gd name="connsiteX29" fmla="*/ 330380 w 346248"/>
                    <a:gd name="connsiteY29" fmla="*/ 85816 h 235994"/>
                    <a:gd name="connsiteX30" fmla="*/ 301774 w 346248"/>
                    <a:gd name="connsiteY30" fmla="*/ 33373 h 235994"/>
                    <a:gd name="connsiteX31" fmla="*/ 251715 w 346248"/>
                    <a:gd name="connsiteY31" fmla="*/ 14303 h 235994"/>
                    <a:gd name="connsiteX32" fmla="*/ 163515 w 346248"/>
                    <a:gd name="connsiteY32" fmla="*/ 4767 h 235994"/>
                    <a:gd name="connsiteX33" fmla="*/ 161131 w 346248"/>
                    <a:gd name="connsiteY33" fmla="*/ 4767 h 235994"/>
                    <a:gd name="connsiteX34" fmla="*/ 72931 w 346248"/>
                    <a:gd name="connsiteY34" fmla="*/ 14303 h 235994"/>
                    <a:gd name="connsiteX35" fmla="*/ 49093 w 346248"/>
                    <a:gd name="connsiteY35" fmla="*/ 23838 h 235994"/>
                    <a:gd name="connsiteX36" fmla="*/ 41942 w 346248"/>
                    <a:gd name="connsiteY36" fmla="*/ 28605 h 2359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346248" h="235994">
                      <a:moveTo>
                        <a:pt x="158747" y="235995"/>
                      </a:moveTo>
                      <a:cubicBezTo>
                        <a:pt x="151596" y="235995"/>
                        <a:pt x="142061" y="235995"/>
                        <a:pt x="132525" y="235995"/>
                      </a:cubicBezTo>
                      <a:lnTo>
                        <a:pt x="130142" y="235995"/>
                      </a:lnTo>
                      <a:cubicBezTo>
                        <a:pt x="115839" y="233611"/>
                        <a:pt x="96769" y="233611"/>
                        <a:pt x="82466" y="228843"/>
                      </a:cubicBezTo>
                      <a:cubicBezTo>
                        <a:pt x="51477" y="221692"/>
                        <a:pt x="32407" y="207389"/>
                        <a:pt x="15720" y="181168"/>
                      </a:cubicBezTo>
                      <a:cubicBezTo>
                        <a:pt x="-966" y="154946"/>
                        <a:pt x="-3350" y="126340"/>
                        <a:pt x="3801" y="92967"/>
                      </a:cubicBezTo>
                      <a:cubicBezTo>
                        <a:pt x="8569" y="71514"/>
                        <a:pt x="22871" y="38141"/>
                        <a:pt x="34790" y="23838"/>
                      </a:cubicBezTo>
                      <a:lnTo>
                        <a:pt x="34790" y="23838"/>
                      </a:lnTo>
                      <a:lnTo>
                        <a:pt x="41942" y="21454"/>
                      </a:lnTo>
                      <a:cubicBezTo>
                        <a:pt x="51477" y="16686"/>
                        <a:pt x="53861" y="16686"/>
                        <a:pt x="65780" y="11919"/>
                      </a:cubicBezTo>
                      <a:cubicBezTo>
                        <a:pt x="96769" y="2384"/>
                        <a:pt x="130142" y="0"/>
                        <a:pt x="156363" y="0"/>
                      </a:cubicBezTo>
                      <a:lnTo>
                        <a:pt x="158747" y="0"/>
                      </a:lnTo>
                      <a:cubicBezTo>
                        <a:pt x="189736" y="0"/>
                        <a:pt x="220726" y="2384"/>
                        <a:pt x="246947" y="9535"/>
                      </a:cubicBezTo>
                      <a:cubicBezTo>
                        <a:pt x="256482" y="11919"/>
                        <a:pt x="294623" y="23838"/>
                        <a:pt x="301774" y="30989"/>
                      </a:cubicBezTo>
                      <a:lnTo>
                        <a:pt x="301774" y="30989"/>
                      </a:lnTo>
                      <a:cubicBezTo>
                        <a:pt x="304158" y="35757"/>
                        <a:pt x="325612" y="69130"/>
                        <a:pt x="332763" y="85816"/>
                      </a:cubicBezTo>
                      <a:cubicBezTo>
                        <a:pt x="342299" y="109654"/>
                        <a:pt x="351834" y="138259"/>
                        <a:pt x="342299" y="169249"/>
                      </a:cubicBezTo>
                      <a:cubicBezTo>
                        <a:pt x="332763" y="195470"/>
                        <a:pt x="301774" y="207389"/>
                        <a:pt x="285088" y="214541"/>
                      </a:cubicBezTo>
                      <a:cubicBezTo>
                        <a:pt x="249331" y="228843"/>
                        <a:pt x="208807" y="233611"/>
                        <a:pt x="177817" y="235995"/>
                      </a:cubicBezTo>
                      <a:cubicBezTo>
                        <a:pt x="173050" y="235995"/>
                        <a:pt x="165899" y="235995"/>
                        <a:pt x="158747" y="235995"/>
                      </a:cubicBezTo>
                      <a:close/>
                      <a:moveTo>
                        <a:pt x="41942" y="28605"/>
                      </a:moveTo>
                      <a:cubicBezTo>
                        <a:pt x="32407" y="42908"/>
                        <a:pt x="18104" y="76281"/>
                        <a:pt x="13336" y="95351"/>
                      </a:cubicBezTo>
                      <a:cubicBezTo>
                        <a:pt x="6185" y="126340"/>
                        <a:pt x="10952" y="152562"/>
                        <a:pt x="25255" y="176400"/>
                      </a:cubicBezTo>
                      <a:cubicBezTo>
                        <a:pt x="39558" y="200238"/>
                        <a:pt x="56244" y="212157"/>
                        <a:pt x="87234" y="219308"/>
                      </a:cubicBezTo>
                      <a:cubicBezTo>
                        <a:pt x="101536" y="221692"/>
                        <a:pt x="118223" y="224076"/>
                        <a:pt x="132525" y="226460"/>
                      </a:cubicBezTo>
                      <a:lnTo>
                        <a:pt x="134909" y="226460"/>
                      </a:lnTo>
                      <a:cubicBezTo>
                        <a:pt x="151596" y="228843"/>
                        <a:pt x="165899" y="228843"/>
                        <a:pt x="182585" y="226460"/>
                      </a:cubicBezTo>
                      <a:cubicBezTo>
                        <a:pt x="213574" y="224076"/>
                        <a:pt x="251715" y="219308"/>
                        <a:pt x="287471" y="205005"/>
                      </a:cubicBezTo>
                      <a:cubicBezTo>
                        <a:pt x="308926" y="197854"/>
                        <a:pt x="332763" y="185935"/>
                        <a:pt x="339915" y="164481"/>
                      </a:cubicBezTo>
                      <a:cubicBezTo>
                        <a:pt x="349450" y="135876"/>
                        <a:pt x="339915" y="109654"/>
                        <a:pt x="330380" y="85816"/>
                      </a:cubicBezTo>
                      <a:cubicBezTo>
                        <a:pt x="325612" y="71514"/>
                        <a:pt x="306542" y="40524"/>
                        <a:pt x="301774" y="33373"/>
                      </a:cubicBezTo>
                      <a:cubicBezTo>
                        <a:pt x="297007" y="30989"/>
                        <a:pt x="268401" y="19070"/>
                        <a:pt x="251715" y="14303"/>
                      </a:cubicBezTo>
                      <a:cubicBezTo>
                        <a:pt x="225493" y="9535"/>
                        <a:pt x="194504" y="4767"/>
                        <a:pt x="163515" y="4767"/>
                      </a:cubicBezTo>
                      <a:lnTo>
                        <a:pt x="161131" y="4767"/>
                      </a:lnTo>
                      <a:cubicBezTo>
                        <a:pt x="134909" y="4767"/>
                        <a:pt x="101536" y="7151"/>
                        <a:pt x="72931" y="14303"/>
                      </a:cubicBezTo>
                      <a:cubicBezTo>
                        <a:pt x="61012" y="19070"/>
                        <a:pt x="58628" y="19070"/>
                        <a:pt x="49093" y="23838"/>
                      </a:cubicBezTo>
                      <a:lnTo>
                        <a:pt x="41942" y="28605"/>
                      </a:lnTo>
                      <a:close/>
                    </a:path>
                  </a:pathLst>
                </a:custGeom>
                <a:solidFill>
                  <a:srgbClr val="4C2C1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922" name="Freeform: Shape 4921">
                <a:extLst>
                  <a:ext uri="{FF2B5EF4-FFF2-40B4-BE49-F238E27FC236}">
                    <a16:creationId xmlns:a16="http://schemas.microsoft.com/office/drawing/2014/main" id="{6DEDB10C-80D3-4F43-A147-FB3404DDBE82}"/>
                  </a:ext>
                </a:extLst>
              </p:cNvPr>
              <p:cNvSpPr/>
              <p:nvPr/>
            </p:nvSpPr>
            <p:spPr>
              <a:xfrm>
                <a:off x="15236213" y="8666646"/>
                <a:ext cx="342033" cy="213944"/>
              </a:xfrm>
              <a:custGeom>
                <a:avLst/>
                <a:gdLst>
                  <a:gd name="connsiteX0" fmla="*/ 330380 w 342033"/>
                  <a:gd name="connsiteY0" fmla="*/ 64362 h 213944"/>
                  <a:gd name="connsiteX1" fmla="*/ 299390 w 342033"/>
                  <a:gd name="connsiteY1" fmla="*/ 9535 h 213944"/>
                  <a:gd name="connsiteX2" fmla="*/ 273169 w 342033"/>
                  <a:gd name="connsiteY2" fmla="*/ 0 h 213944"/>
                  <a:gd name="connsiteX3" fmla="*/ 299390 w 342033"/>
                  <a:gd name="connsiteY3" fmla="*/ 90584 h 213944"/>
                  <a:gd name="connsiteX4" fmla="*/ 297007 w 342033"/>
                  <a:gd name="connsiteY4" fmla="*/ 97735 h 213944"/>
                  <a:gd name="connsiteX5" fmla="*/ 270785 w 342033"/>
                  <a:gd name="connsiteY5" fmla="*/ 102503 h 213944"/>
                  <a:gd name="connsiteX6" fmla="*/ 211190 w 342033"/>
                  <a:gd name="connsiteY6" fmla="*/ 92968 h 213944"/>
                  <a:gd name="connsiteX7" fmla="*/ 58628 w 342033"/>
                  <a:gd name="connsiteY7" fmla="*/ 88200 h 213944"/>
                  <a:gd name="connsiteX8" fmla="*/ 53861 w 342033"/>
                  <a:gd name="connsiteY8" fmla="*/ 81049 h 213944"/>
                  <a:gd name="connsiteX9" fmla="*/ 49093 w 342033"/>
                  <a:gd name="connsiteY9" fmla="*/ 0 h 213944"/>
                  <a:gd name="connsiteX10" fmla="*/ 34790 w 342033"/>
                  <a:gd name="connsiteY10" fmla="*/ 7151 h 213944"/>
                  <a:gd name="connsiteX11" fmla="*/ 3801 w 342033"/>
                  <a:gd name="connsiteY11" fmla="*/ 76281 h 213944"/>
                  <a:gd name="connsiteX12" fmla="*/ 15720 w 342033"/>
                  <a:gd name="connsiteY12" fmla="*/ 159714 h 213944"/>
                  <a:gd name="connsiteX13" fmla="*/ 80082 w 342033"/>
                  <a:gd name="connsiteY13" fmla="*/ 205006 h 213944"/>
                  <a:gd name="connsiteX14" fmla="*/ 130142 w 342033"/>
                  <a:gd name="connsiteY14" fmla="*/ 212157 h 213944"/>
                  <a:gd name="connsiteX15" fmla="*/ 177817 w 342033"/>
                  <a:gd name="connsiteY15" fmla="*/ 212157 h 213944"/>
                  <a:gd name="connsiteX16" fmla="*/ 282704 w 342033"/>
                  <a:gd name="connsiteY16" fmla="*/ 190703 h 213944"/>
                  <a:gd name="connsiteX17" fmla="*/ 337531 w 342033"/>
                  <a:gd name="connsiteY17" fmla="*/ 147795 h 213944"/>
                  <a:gd name="connsiteX18" fmla="*/ 330380 w 342033"/>
                  <a:gd name="connsiteY18" fmla="*/ 64362 h 213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42033" h="213944">
                    <a:moveTo>
                      <a:pt x="330380" y="64362"/>
                    </a:moveTo>
                    <a:cubicBezTo>
                      <a:pt x="325612" y="47676"/>
                      <a:pt x="304158" y="16687"/>
                      <a:pt x="299390" y="9535"/>
                    </a:cubicBezTo>
                    <a:cubicBezTo>
                      <a:pt x="299390" y="9535"/>
                      <a:pt x="287471" y="4768"/>
                      <a:pt x="273169" y="0"/>
                    </a:cubicBezTo>
                    <a:cubicBezTo>
                      <a:pt x="301774" y="28606"/>
                      <a:pt x="323228" y="61979"/>
                      <a:pt x="299390" y="90584"/>
                    </a:cubicBezTo>
                    <a:cubicBezTo>
                      <a:pt x="299390" y="92968"/>
                      <a:pt x="299390" y="95351"/>
                      <a:pt x="297007" y="97735"/>
                    </a:cubicBezTo>
                    <a:cubicBezTo>
                      <a:pt x="289855" y="104887"/>
                      <a:pt x="280320" y="104887"/>
                      <a:pt x="270785" y="102503"/>
                    </a:cubicBezTo>
                    <a:cubicBezTo>
                      <a:pt x="251715" y="97735"/>
                      <a:pt x="232644" y="92968"/>
                      <a:pt x="211190" y="92968"/>
                    </a:cubicBezTo>
                    <a:cubicBezTo>
                      <a:pt x="161131" y="90584"/>
                      <a:pt x="108688" y="85816"/>
                      <a:pt x="58628" y="88200"/>
                    </a:cubicBezTo>
                    <a:cubicBezTo>
                      <a:pt x="53861" y="88200"/>
                      <a:pt x="51477" y="83432"/>
                      <a:pt x="53861" y="81049"/>
                    </a:cubicBezTo>
                    <a:cubicBezTo>
                      <a:pt x="32407" y="59595"/>
                      <a:pt x="37174" y="28606"/>
                      <a:pt x="49093" y="0"/>
                    </a:cubicBezTo>
                    <a:cubicBezTo>
                      <a:pt x="44325" y="2384"/>
                      <a:pt x="41942" y="2384"/>
                      <a:pt x="34790" y="7151"/>
                    </a:cubicBezTo>
                    <a:cubicBezTo>
                      <a:pt x="22871" y="21454"/>
                      <a:pt x="8569" y="54827"/>
                      <a:pt x="3801" y="76281"/>
                    </a:cubicBezTo>
                    <a:cubicBezTo>
                      <a:pt x="-3350" y="104887"/>
                      <a:pt x="-966" y="133492"/>
                      <a:pt x="15720" y="159714"/>
                    </a:cubicBezTo>
                    <a:cubicBezTo>
                      <a:pt x="32407" y="185935"/>
                      <a:pt x="49093" y="197854"/>
                      <a:pt x="80082" y="205006"/>
                    </a:cubicBezTo>
                    <a:cubicBezTo>
                      <a:pt x="94385" y="209773"/>
                      <a:pt x="113455" y="209773"/>
                      <a:pt x="130142" y="212157"/>
                    </a:cubicBezTo>
                    <a:cubicBezTo>
                      <a:pt x="146828" y="214541"/>
                      <a:pt x="161131" y="214541"/>
                      <a:pt x="177817" y="212157"/>
                    </a:cubicBezTo>
                    <a:cubicBezTo>
                      <a:pt x="213574" y="209773"/>
                      <a:pt x="249331" y="202622"/>
                      <a:pt x="282704" y="190703"/>
                    </a:cubicBezTo>
                    <a:cubicBezTo>
                      <a:pt x="304158" y="183552"/>
                      <a:pt x="330380" y="171633"/>
                      <a:pt x="337531" y="147795"/>
                    </a:cubicBezTo>
                    <a:cubicBezTo>
                      <a:pt x="347066" y="116805"/>
                      <a:pt x="339915" y="90584"/>
                      <a:pt x="330380" y="64362"/>
                    </a:cubicBezTo>
                    <a:close/>
                  </a:path>
                </a:pathLst>
              </a:custGeom>
              <a:solidFill>
                <a:srgbClr val="6E4935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923" name="Graphic 4207">
                <a:extLst>
                  <a:ext uri="{FF2B5EF4-FFF2-40B4-BE49-F238E27FC236}">
                    <a16:creationId xmlns:a16="http://schemas.microsoft.com/office/drawing/2014/main" id="{E92336FB-90F9-4325-9FFF-70EB4E58DF20}"/>
                  </a:ext>
                </a:extLst>
              </p:cNvPr>
              <p:cNvGrpSpPr/>
              <p:nvPr/>
            </p:nvGrpSpPr>
            <p:grpSpPr>
              <a:xfrm>
                <a:off x="15234873" y="8687754"/>
                <a:ext cx="349597" cy="195817"/>
                <a:chOff x="15234873" y="8687754"/>
                <a:chExt cx="349597" cy="195817"/>
              </a:xfrm>
            </p:grpSpPr>
            <p:sp>
              <p:nvSpPr>
                <p:cNvPr id="4931" name="Freeform: Shape 4930">
                  <a:extLst>
                    <a:ext uri="{FF2B5EF4-FFF2-40B4-BE49-F238E27FC236}">
                      <a16:creationId xmlns:a16="http://schemas.microsoft.com/office/drawing/2014/main" id="{20EE269A-2274-43DE-B15C-2253DFC093E1}"/>
                    </a:ext>
                  </a:extLst>
                </p:cNvPr>
                <p:cNvSpPr/>
                <p:nvPr/>
              </p:nvSpPr>
              <p:spPr>
                <a:xfrm>
                  <a:off x="15237257" y="8688000"/>
                  <a:ext cx="342446" cy="187823"/>
                </a:xfrm>
                <a:custGeom>
                  <a:avLst/>
                  <a:gdLst>
                    <a:gd name="connsiteX0" fmla="*/ 338871 w 342446"/>
                    <a:gd name="connsiteY0" fmla="*/ 124057 h 187823"/>
                    <a:gd name="connsiteX1" fmla="*/ 338871 w 342446"/>
                    <a:gd name="connsiteY1" fmla="*/ 76381 h 187823"/>
                    <a:gd name="connsiteX2" fmla="*/ 295963 w 342446"/>
                    <a:gd name="connsiteY2" fmla="*/ 33473 h 187823"/>
                    <a:gd name="connsiteX3" fmla="*/ 181541 w 342446"/>
                    <a:gd name="connsiteY3" fmla="*/ 100 h 187823"/>
                    <a:gd name="connsiteX4" fmla="*/ 373 w 342446"/>
                    <a:gd name="connsiteY4" fmla="*/ 78765 h 187823"/>
                    <a:gd name="connsiteX5" fmla="*/ 14676 w 342446"/>
                    <a:gd name="connsiteY5" fmla="*/ 133592 h 187823"/>
                    <a:gd name="connsiteX6" fmla="*/ 79038 w 342446"/>
                    <a:gd name="connsiteY6" fmla="*/ 178884 h 187823"/>
                    <a:gd name="connsiteX7" fmla="*/ 129098 w 342446"/>
                    <a:gd name="connsiteY7" fmla="*/ 186036 h 187823"/>
                    <a:gd name="connsiteX8" fmla="*/ 176773 w 342446"/>
                    <a:gd name="connsiteY8" fmla="*/ 186036 h 187823"/>
                    <a:gd name="connsiteX9" fmla="*/ 281660 w 342446"/>
                    <a:gd name="connsiteY9" fmla="*/ 164581 h 187823"/>
                    <a:gd name="connsiteX10" fmla="*/ 338871 w 342446"/>
                    <a:gd name="connsiteY10" fmla="*/ 124057 h 187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42446" h="187823">
                      <a:moveTo>
                        <a:pt x="338871" y="124057"/>
                      </a:moveTo>
                      <a:cubicBezTo>
                        <a:pt x="343638" y="107371"/>
                        <a:pt x="343638" y="90684"/>
                        <a:pt x="338871" y="76381"/>
                      </a:cubicBezTo>
                      <a:cubicBezTo>
                        <a:pt x="329336" y="59695"/>
                        <a:pt x="315033" y="45392"/>
                        <a:pt x="295963" y="33473"/>
                      </a:cubicBezTo>
                      <a:cubicBezTo>
                        <a:pt x="262590" y="12019"/>
                        <a:pt x="222065" y="2484"/>
                        <a:pt x="181541" y="100"/>
                      </a:cubicBezTo>
                      <a:cubicBezTo>
                        <a:pt x="100492" y="-2283"/>
                        <a:pt x="2757" y="38241"/>
                        <a:pt x="373" y="78765"/>
                      </a:cubicBezTo>
                      <a:cubicBezTo>
                        <a:pt x="-2010" y="97835"/>
                        <a:pt x="7525" y="124057"/>
                        <a:pt x="14676" y="133592"/>
                      </a:cubicBezTo>
                      <a:cubicBezTo>
                        <a:pt x="31363" y="159814"/>
                        <a:pt x="48049" y="171733"/>
                        <a:pt x="79038" y="178884"/>
                      </a:cubicBezTo>
                      <a:cubicBezTo>
                        <a:pt x="93341" y="183652"/>
                        <a:pt x="112411" y="183652"/>
                        <a:pt x="129098" y="186036"/>
                      </a:cubicBezTo>
                      <a:cubicBezTo>
                        <a:pt x="145784" y="188419"/>
                        <a:pt x="160087" y="188419"/>
                        <a:pt x="176773" y="186036"/>
                      </a:cubicBezTo>
                      <a:cubicBezTo>
                        <a:pt x="212530" y="183652"/>
                        <a:pt x="248287" y="176500"/>
                        <a:pt x="281660" y="164581"/>
                      </a:cubicBezTo>
                      <a:cubicBezTo>
                        <a:pt x="303114" y="159814"/>
                        <a:pt x="329336" y="147895"/>
                        <a:pt x="338871" y="124057"/>
                      </a:cubicBezTo>
                      <a:close/>
                    </a:path>
                  </a:pathLst>
                </a:custGeom>
                <a:solidFill>
                  <a:srgbClr val="EFEAEA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32" name="Freeform: Shape 4931">
                  <a:extLst>
                    <a:ext uri="{FF2B5EF4-FFF2-40B4-BE49-F238E27FC236}">
                      <a16:creationId xmlns:a16="http://schemas.microsoft.com/office/drawing/2014/main" id="{950C8AFB-FE13-4D4C-B4AC-6651E050360C}"/>
                    </a:ext>
                  </a:extLst>
                </p:cNvPr>
                <p:cNvSpPr/>
                <p:nvPr/>
              </p:nvSpPr>
              <p:spPr>
                <a:xfrm>
                  <a:off x="15234873" y="8687754"/>
                  <a:ext cx="349597" cy="195817"/>
                </a:xfrm>
                <a:custGeom>
                  <a:avLst/>
                  <a:gdLst>
                    <a:gd name="connsiteX0" fmla="*/ 157703 w 349597"/>
                    <a:gd name="connsiteY0" fmla="*/ 193433 h 195817"/>
                    <a:gd name="connsiteX1" fmla="*/ 131481 w 349597"/>
                    <a:gd name="connsiteY1" fmla="*/ 193433 h 195817"/>
                    <a:gd name="connsiteX2" fmla="*/ 129098 w 349597"/>
                    <a:gd name="connsiteY2" fmla="*/ 193433 h 195817"/>
                    <a:gd name="connsiteX3" fmla="*/ 81422 w 349597"/>
                    <a:gd name="connsiteY3" fmla="*/ 186282 h 195817"/>
                    <a:gd name="connsiteX4" fmla="*/ 14676 w 349597"/>
                    <a:gd name="connsiteY4" fmla="*/ 138606 h 195817"/>
                    <a:gd name="connsiteX5" fmla="*/ 373 w 349597"/>
                    <a:gd name="connsiteY5" fmla="*/ 81395 h 195817"/>
                    <a:gd name="connsiteX6" fmla="*/ 186309 w 349597"/>
                    <a:gd name="connsiteY6" fmla="*/ 347 h 195817"/>
                    <a:gd name="connsiteX7" fmla="*/ 303114 w 349597"/>
                    <a:gd name="connsiteY7" fmla="*/ 33720 h 195817"/>
                    <a:gd name="connsiteX8" fmla="*/ 346022 w 349597"/>
                    <a:gd name="connsiteY8" fmla="*/ 76628 h 195817"/>
                    <a:gd name="connsiteX9" fmla="*/ 346022 w 349597"/>
                    <a:gd name="connsiteY9" fmla="*/ 79012 h 195817"/>
                    <a:gd name="connsiteX10" fmla="*/ 346022 w 349597"/>
                    <a:gd name="connsiteY10" fmla="*/ 129071 h 195817"/>
                    <a:gd name="connsiteX11" fmla="*/ 288811 w 349597"/>
                    <a:gd name="connsiteY11" fmla="*/ 174363 h 195817"/>
                    <a:gd name="connsiteX12" fmla="*/ 181541 w 349597"/>
                    <a:gd name="connsiteY12" fmla="*/ 195817 h 195817"/>
                    <a:gd name="connsiteX13" fmla="*/ 157703 w 349597"/>
                    <a:gd name="connsiteY13" fmla="*/ 193433 h 195817"/>
                    <a:gd name="connsiteX14" fmla="*/ 174390 w 349597"/>
                    <a:gd name="connsiteY14" fmla="*/ 5114 h 195817"/>
                    <a:gd name="connsiteX15" fmla="*/ 7525 w 349597"/>
                    <a:gd name="connsiteY15" fmla="*/ 79012 h 195817"/>
                    <a:gd name="connsiteX16" fmla="*/ 21827 w 349597"/>
                    <a:gd name="connsiteY16" fmla="*/ 131455 h 195817"/>
                    <a:gd name="connsiteX17" fmla="*/ 83806 w 349597"/>
                    <a:gd name="connsiteY17" fmla="*/ 174363 h 195817"/>
                    <a:gd name="connsiteX18" fmla="*/ 129098 w 349597"/>
                    <a:gd name="connsiteY18" fmla="*/ 181514 h 195817"/>
                    <a:gd name="connsiteX19" fmla="*/ 131481 w 349597"/>
                    <a:gd name="connsiteY19" fmla="*/ 181514 h 195817"/>
                    <a:gd name="connsiteX20" fmla="*/ 179157 w 349597"/>
                    <a:gd name="connsiteY20" fmla="*/ 181514 h 195817"/>
                    <a:gd name="connsiteX21" fmla="*/ 284044 w 349597"/>
                    <a:gd name="connsiteY21" fmla="*/ 160060 h 195817"/>
                    <a:gd name="connsiteX22" fmla="*/ 336487 w 349597"/>
                    <a:gd name="connsiteY22" fmla="*/ 119536 h 195817"/>
                    <a:gd name="connsiteX23" fmla="*/ 336487 w 349597"/>
                    <a:gd name="connsiteY23" fmla="*/ 74244 h 195817"/>
                    <a:gd name="connsiteX24" fmla="*/ 295963 w 349597"/>
                    <a:gd name="connsiteY24" fmla="*/ 33720 h 195817"/>
                    <a:gd name="connsiteX25" fmla="*/ 183925 w 349597"/>
                    <a:gd name="connsiteY25" fmla="*/ 2730 h 195817"/>
                    <a:gd name="connsiteX26" fmla="*/ 174390 w 349597"/>
                    <a:gd name="connsiteY26" fmla="*/ 5114 h 195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349597" h="195817">
                      <a:moveTo>
                        <a:pt x="157703" y="193433"/>
                      </a:moveTo>
                      <a:cubicBezTo>
                        <a:pt x="150552" y="193433"/>
                        <a:pt x="141017" y="193433"/>
                        <a:pt x="131481" y="193433"/>
                      </a:cubicBezTo>
                      <a:lnTo>
                        <a:pt x="129098" y="193433"/>
                      </a:lnTo>
                      <a:cubicBezTo>
                        <a:pt x="114795" y="191049"/>
                        <a:pt x="95725" y="191049"/>
                        <a:pt x="81422" y="186282"/>
                      </a:cubicBezTo>
                      <a:cubicBezTo>
                        <a:pt x="50433" y="179131"/>
                        <a:pt x="31363" y="164828"/>
                        <a:pt x="14676" y="138606"/>
                      </a:cubicBezTo>
                      <a:cubicBezTo>
                        <a:pt x="7525" y="126687"/>
                        <a:pt x="-2010" y="100466"/>
                        <a:pt x="373" y="81395"/>
                      </a:cubicBezTo>
                      <a:cubicBezTo>
                        <a:pt x="2757" y="40871"/>
                        <a:pt x="100492" y="-4421"/>
                        <a:pt x="186309" y="347"/>
                      </a:cubicBezTo>
                      <a:cubicBezTo>
                        <a:pt x="229217" y="2730"/>
                        <a:pt x="269741" y="14649"/>
                        <a:pt x="303114" y="33720"/>
                      </a:cubicBezTo>
                      <a:cubicBezTo>
                        <a:pt x="322184" y="45639"/>
                        <a:pt x="336487" y="59941"/>
                        <a:pt x="346022" y="76628"/>
                      </a:cubicBezTo>
                      <a:lnTo>
                        <a:pt x="346022" y="79012"/>
                      </a:lnTo>
                      <a:cubicBezTo>
                        <a:pt x="350790" y="98082"/>
                        <a:pt x="350790" y="112385"/>
                        <a:pt x="346022" y="129071"/>
                      </a:cubicBezTo>
                      <a:cubicBezTo>
                        <a:pt x="336487" y="155293"/>
                        <a:pt x="305498" y="167212"/>
                        <a:pt x="288811" y="174363"/>
                      </a:cubicBezTo>
                      <a:cubicBezTo>
                        <a:pt x="253054" y="188666"/>
                        <a:pt x="212530" y="193433"/>
                        <a:pt x="181541" y="195817"/>
                      </a:cubicBezTo>
                      <a:cubicBezTo>
                        <a:pt x="172006" y="193433"/>
                        <a:pt x="164855" y="193433"/>
                        <a:pt x="157703" y="193433"/>
                      </a:cubicBezTo>
                      <a:close/>
                      <a:moveTo>
                        <a:pt x="174390" y="5114"/>
                      </a:moveTo>
                      <a:cubicBezTo>
                        <a:pt x="98108" y="5114"/>
                        <a:pt x="9908" y="43255"/>
                        <a:pt x="7525" y="79012"/>
                      </a:cubicBezTo>
                      <a:cubicBezTo>
                        <a:pt x="5141" y="98082"/>
                        <a:pt x="14676" y="121920"/>
                        <a:pt x="21827" y="131455"/>
                      </a:cubicBezTo>
                      <a:cubicBezTo>
                        <a:pt x="36130" y="155293"/>
                        <a:pt x="52817" y="167212"/>
                        <a:pt x="83806" y="174363"/>
                      </a:cubicBezTo>
                      <a:cubicBezTo>
                        <a:pt x="98108" y="176747"/>
                        <a:pt x="114795" y="179131"/>
                        <a:pt x="129098" y="181514"/>
                      </a:cubicBezTo>
                      <a:lnTo>
                        <a:pt x="131481" y="181514"/>
                      </a:lnTo>
                      <a:cubicBezTo>
                        <a:pt x="148168" y="183898"/>
                        <a:pt x="162471" y="183898"/>
                        <a:pt x="179157" y="181514"/>
                      </a:cubicBezTo>
                      <a:cubicBezTo>
                        <a:pt x="210146" y="179131"/>
                        <a:pt x="248287" y="174363"/>
                        <a:pt x="284044" y="160060"/>
                      </a:cubicBezTo>
                      <a:cubicBezTo>
                        <a:pt x="305498" y="152909"/>
                        <a:pt x="329336" y="140990"/>
                        <a:pt x="336487" y="119536"/>
                      </a:cubicBezTo>
                      <a:cubicBezTo>
                        <a:pt x="341255" y="105233"/>
                        <a:pt x="341255" y="90931"/>
                        <a:pt x="336487" y="74244"/>
                      </a:cubicBezTo>
                      <a:cubicBezTo>
                        <a:pt x="326952" y="57558"/>
                        <a:pt x="312649" y="43255"/>
                        <a:pt x="295963" y="33720"/>
                      </a:cubicBezTo>
                      <a:cubicBezTo>
                        <a:pt x="264973" y="14649"/>
                        <a:pt x="224449" y="2730"/>
                        <a:pt x="183925" y="2730"/>
                      </a:cubicBezTo>
                      <a:cubicBezTo>
                        <a:pt x="181541" y="5114"/>
                        <a:pt x="179157" y="5114"/>
                        <a:pt x="174390" y="5114"/>
                      </a:cubicBezTo>
                      <a:close/>
                    </a:path>
                  </a:pathLst>
                </a:custGeom>
                <a:solidFill>
                  <a:srgbClr val="848181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924" name="Freeform: Shape 4923">
                <a:extLst>
                  <a:ext uri="{FF2B5EF4-FFF2-40B4-BE49-F238E27FC236}">
                    <a16:creationId xmlns:a16="http://schemas.microsoft.com/office/drawing/2014/main" id="{6D0FE9D6-DC98-4354-9489-5A2108BE788D}"/>
                  </a:ext>
                </a:extLst>
              </p:cNvPr>
              <p:cNvSpPr/>
              <p:nvPr/>
            </p:nvSpPr>
            <p:spPr>
              <a:xfrm>
                <a:off x="15239641" y="8726241"/>
                <a:ext cx="339239" cy="151966"/>
              </a:xfrm>
              <a:custGeom>
                <a:avLst/>
                <a:gdLst>
                  <a:gd name="connsiteX0" fmla="*/ 336487 w 339239"/>
                  <a:gd name="connsiteY0" fmla="*/ 38141 h 151966"/>
                  <a:gd name="connsiteX1" fmla="*/ 305498 w 339239"/>
                  <a:gd name="connsiteY1" fmla="*/ 4768 h 151966"/>
                  <a:gd name="connsiteX2" fmla="*/ 300730 w 339239"/>
                  <a:gd name="connsiteY2" fmla="*/ 69130 h 151966"/>
                  <a:gd name="connsiteX3" fmla="*/ 214914 w 339239"/>
                  <a:gd name="connsiteY3" fmla="*/ 116805 h 151966"/>
                  <a:gd name="connsiteX4" fmla="*/ 38514 w 339239"/>
                  <a:gd name="connsiteY4" fmla="*/ 38141 h 151966"/>
                  <a:gd name="connsiteX5" fmla="*/ 38514 w 339239"/>
                  <a:gd name="connsiteY5" fmla="*/ 0 h 151966"/>
                  <a:gd name="connsiteX6" fmla="*/ 373 w 339239"/>
                  <a:gd name="connsiteY6" fmla="*/ 42908 h 151966"/>
                  <a:gd name="connsiteX7" fmla="*/ 14676 w 339239"/>
                  <a:gd name="connsiteY7" fmla="*/ 97735 h 151966"/>
                  <a:gd name="connsiteX8" fmla="*/ 79038 w 339239"/>
                  <a:gd name="connsiteY8" fmla="*/ 143027 h 151966"/>
                  <a:gd name="connsiteX9" fmla="*/ 129098 w 339239"/>
                  <a:gd name="connsiteY9" fmla="*/ 150178 h 151966"/>
                  <a:gd name="connsiteX10" fmla="*/ 176773 w 339239"/>
                  <a:gd name="connsiteY10" fmla="*/ 150178 h 151966"/>
                  <a:gd name="connsiteX11" fmla="*/ 281660 w 339239"/>
                  <a:gd name="connsiteY11" fmla="*/ 128724 h 151966"/>
                  <a:gd name="connsiteX12" fmla="*/ 336487 w 339239"/>
                  <a:gd name="connsiteY12" fmla="*/ 85816 h 151966"/>
                  <a:gd name="connsiteX13" fmla="*/ 336487 w 339239"/>
                  <a:gd name="connsiteY13" fmla="*/ 38141 h 151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9239" h="151966">
                    <a:moveTo>
                      <a:pt x="336487" y="38141"/>
                    </a:moveTo>
                    <a:cubicBezTo>
                      <a:pt x="329336" y="23838"/>
                      <a:pt x="317417" y="14303"/>
                      <a:pt x="305498" y="4768"/>
                    </a:cubicBezTo>
                    <a:cubicBezTo>
                      <a:pt x="312649" y="26222"/>
                      <a:pt x="312649" y="50060"/>
                      <a:pt x="300730" y="69130"/>
                    </a:cubicBezTo>
                    <a:cubicBezTo>
                      <a:pt x="281660" y="100119"/>
                      <a:pt x="250671" y="112038"/>
                      <a:pt x="214914" y="116805"/>
                    </a:cubicBezTo>
                    <a:cubicBezTo>
                      <a:pt x="155319" y="126341"/>
                      <a:pt x="57584" y="109654"/>
                      <a:pt x="38514" y="38141"/>
                    </a:cubicBezTo>
                    <a:cubicBezTo>
                      <a:pt x="33746" y="23838"/>
                      <a:pt x="36130" y="9535"/>
                      <a:pt x="38514" y="0"/>
                    </a:cubicBezTo>
                    <a:cubicBezTo>
                      <a:pt x="17060" y="14303"/>
                      <a:pt x="2757" y="28606"/>
                      <a:pt x="373" y="42908"/>
                    </a:cubicBezTo>
                    <a:cubicBezTo>
                      <a:pt x="-2010" y="61979"/>
                      <a:pt x="7525" y="88200"/>
                      <a:pt x="14676" y="97735"/>
                    </a:cubicBezTo>
                    <a:cubicBezTo>
                      <a:pt x="31363" y="123957"/>
                      <a:pt x="48049" y="135876"/>
                      <a:pt x="79038" y="143027"/>
                    </a:cubicBezTo>
                    <a:cubicBezTo>
                      <a:pt x="93341" y="147795"/>
                      <a:pt x="112411" y="147795"/>
                      <a:pt x="129098" y="150178"/>
                    </a:cubicBezTo>
                    <a:cubicBezTo>
                      <a:pt x="145784" y="152562"/>
                      <a:pt x="160087" y="152562"/>
                      <a:pt x="176773" y="150178"/>
                    </a:cubicBezTo>
                    <a:cubicBezTo>
                      <a:pt x="212530" y="147795"/>
                      <a:pt x="248287" y="140643"/>
                      <a:pt x="281660" y="128724"/>
                    </a:cubicBezTo>
                    <a:cubicBezTo>
                      <a:pt x="303114" y="121573"/>
                      <a:pt x="329336" y="109654"/>
                      <a:pt x="336487" y="85816"/>
                    </a:cubicBezTo>
                    <a:cubicBezTo>
                      <a:pt x="341255" y="69130"/>
                      <a:pt x="338871" y="52443"/>
                      <a:pt x="336487" y="38141"/>
                    </a:cubicBezTo>
                    <a:close/>
                  </a:path>
                </a:pathLst>
              </a:custGeom>
              <a:solidFill>
                <a:srgbClr val="C9C7C7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925" name="Graphic 4207">
                <a:extLst>
                  <a:ext uri="{FF2B5EF4-FFF2-40B4-BE49-F238E27FC236}">
                    <a16:creationId xmlns:a16="http://schemas.microsoft.com/office/drawing/2014/main" id="{344C4BDA-04CE-4D80-93C2-5F259B27E1A6}"/>
                  </a:ext>
                </a:extLst>
              </p:cNvPr>
              <p:cNvGrpSpPr/>
              <p:nvPr/>
            </p:nvGrpSpPr>
            <p:grpSpPr>
              <a:xfrm>
                <a:off x="15232863" y="8745311"/>
                <a:ext cx="349224" cy="135875"/>
                <a:chOff x="15232863" y="8745311"/>
                <a:chExt cx="349224" cy="135875"/>
              </a:xfrm>
            </p:grpSpPr>
            <p:sp>
              <p:nvSpPr>
                <p:cNvPr id="4929" name="Freeform: Shape 4928">
                  <a:extLst>
                    <a:ext uri="{FF2B5EF4-FFF2-40B4-BE49-F238E27FC236}">
                      <a16:creationId xmlns:a16="http://schemas.microsoft.com/office/drawing/2014/main" id="{10E40CD1-B9B0-4A7C-A954-F5C6C7E2E488}"/>
                    </a:ext>
                  </a:extLst>
                </p:cNvPr>
                <p:cNvSpPr/>
                <p:nvPr/>
              </p:nvSpPr>
              <p:spPr>
                <a:xfrm>
                  <a:off x="15240014" y="8761998"/>
                  <a:ext cx="339484" cy="116209"/>
                </a:xfrm>
                <a:custGeom>
                  <a:avLst/>
                  <a:gdLst>
                    <a:gd name="connsiteX0" fmla="*/ 336114 w 339484"/>
                    <a:gd name="connsiteY0" fmla="*/ 0 h 116209"/>
                    <a:gd name="connsiteX1" fmla="*/ 283670 w 339484"/>
                    <a:gd name="connsiteY1" fmla="*/ 54827 h 116209"/>
                    <a:gd name="connsiteX2" fmla="*/ 119189 w 339484"/>
                    <a:gd name="connsiteY2" fmla="*/ 78665 h 116209"/>
                    <a:gd name="connsiteX3" fmla="*/ 0 w 339484"/>
                    <a:gd name="connsiteY3" fmla="*/ 4768 h 116209"/>
                    <a:gd name="connsiteX4" fmla="*/ 2384 w 339484"/>
                    <a:gd name="connsiteY4" fmla="*/ 26222 h 116209"/>
                    <a:gd name="connsiteX5" fmla="*/ 16686 w 339484"/>
                    <a:gd name="connsiteY5" fmla="*/ 61979 h 116209"/>
                    <a:gd name="connsiteX6" fmla="*/ 81049 w 339484"/>
                    <a:gd name="connsiteY6" fmla="*/ 107270 h 116209"/>
                    <a:gd name="connsiteX7" fmla="*/ 131108 w 339484"/>
                    <a:gd name="connsiteY7" fmla="*/ 114422 h 116209"/>
                    <a:gd name="connsiteX8" fmla="*/ 178784 w 339484"/>
                    <a:gd name="connsiteY8" fmla="*/ 114422 h 116209"/>
                    <a:gd name="connsiteX9" fmla="*/ 283670 w 339484"/>
                    <a:gd name="connsiteY9" fmla="*/ 92968 h 116209"/>
                    <a:gd name="connsiteX10" fmla="*/ 338497 w 339484"/>
                    <a:gd name="connsiteY10" fmla="*/ 50060 h 116209"/>
                    <a:gd name="connsiteX11" fmla="*/ 336114 w 339484"/>
                    <a:gd name="connsiteY11" fmla="*/ 0 h 116209"/>
                    <a:gd name="connsiteX12" fmla="*/ 336114 w 339484"/>
                    <a:gd name="connsiteY12" fmla="*/ 0 h 1162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39484" h="116209">
                      <a:moveTo>
                        <a:pt x="336114" y="0"/>
                      </a:moveTo>
                      <a:cubicBezTo>
                        <a:pt x="336114" y="21454"/>
                        <a:pt x="307508" y="45292"/>
                        <a:pt x="283670" y="54827"/>
                      </a:cubicBezTo>
                      <a:cubicBezTo>
                        <a:pt x="233611" y="78665"/>
                        <a:pt x="174016" y="85816"/>
                        <a:pt x="119189" y="78665"/>
                      </a:cubicBezTo>
                      <a:cubicBezTo>
                        <a:pt x="81049" y="73897"/>
                        <a:pt x="9535" y="47676"/>
                        <a:pt x="0" y="4768"/>
                      </a:cubicBezTo>
                      <a:cubicBezTo>
                        <a:pt x="0" y="11919"/>
                        <a:pt x="0" y="23838"/>
                        <a:pt x="2384" y="26222"/>
                      </a:cubicBezTo>
                      <a:cubicBezTo>
                        <a:pt x="4768" y="38141"/>
                        <a:pt x="9535" y="50060"/>
                        <a:pt x="16686" y="61979"/>
                      </a:cubicBezTo>
                      <a:cubicBezTo>
                        <a:pt x="33373" y="88200"/>
                        <a:pt x="50059" y="100119"/>
                        <a:pt x="81049" y="107270"/>
                      </a:cubicBezTo>
                      <a:cubicBezTo>
                        <a:pt x="95351" y="112038"/>
                        <a:pt x="114422" y="112038"/>
                        <a:pt x="131108" y="114422"/>
                      </a:cubicBezTo>
                      <a:cubicBezTo>
                        <a:pt x="147795" y="116805"/>
                        <a:pt x="162097" y="116805"/>
                        <a:pt x="178784" y="114422"/>
                      </a:cubicBezTo>
                      <a:cubicBezTo>
                        <a:pt x="214541" y="112038"/>
                        <a:pt x="250297" y="104887"/>
                        <a:pt x="283670" y="92968"/>
                      </a:cubicBezTo>
                      <a:cubicBezTo>
                        <a:pt x="305124" y="85816"/>
                        <a:pt x="331346" y="73897"/>
                        <a:pt x="338497" y="50060"/>
                      </a:cubicBezTo>
                      <a:cubicBezTo>
                        <a:pt x="340881" y="33373"/>
                        <a:pt x="338497" y="16687"/>
                        <a:pt x="336114" y="0"/>
                      </a:cubicBezTo>
                      <a:cubicBezTo>
                        <a:pt x="336114" y="2384"/>
                        <a:pt x="336114" y="0"/>
                        <a:pt x="336114" y="0"/>
                      </a:cubicBezTo>
                      <a:close/>
                    </a:path>
                  </a:pathLst>
                </a:custGeom>
                <a:solidFill>
                  <a:srgbClr val="EFEAEA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30" name="Freeform: Shape 4929">
                  <a:extLst>
                    <a:ext uri="{FF2B5EF4-FFF2-40B4-BE49-F238E27FC236}">
                      <a16:creationId xmlns:a16="http://schemas.microsoft.com/office/drawing/2014/main" id="{C66F5F51-B707-48B9-A73B-F7AEA7EC8C71}"/>
                    </a:ext>
                  </a:extLst>
                </p:cNvPr>
                <p:cNvSpPr/>
                <p:nvPr/>
              </p:nvSpPr>
              <p:spPr>
                <a:xfrm>
                  <a:off x="15232863" y="8745311"/>
                  <a:ext cx="349224" cy="135875"/>
                </a:xfrm>
                <a:custGeom>
                  <a:avLst/>
                  <a:gdLst>
                    <a:gd name="connsiteX0" fmla="*/ 159714 w 349224"/>
                    <a:gd name="connsiteY0" fmla="*/ 135876 h 135875"/>
                    <a:gd name="connsiteX1" fmla="*/ 133492 w 349224"/>
                    <a:gd name="connsiteY1" fmla="*/ 135876 h 135875"/>
                    <a:gd name="connsiteX2" fmla="*/ 131108 w 349224"/>
                    <a:gd name="connsiteY2" fmla="*/ 135876 h 135875"/>
                    <a:gd name="connsiteX3" fmla="*/ 83433 w 349224"/>
                    <a:gd name="connsiteY3" fmla="*/ 128724 h 135875"/>
                    <a:gd name="connsiteX4" fmla="*/ 16687 w 349224"/>
                    <a:gd name="connsiteY4" fmla="*/ 81049 h 135875"/>
                    <a:gd name="connsiteX5" fmla="*/ 2384 w 349224"/>
                    <a:gd name="connsiteY5" fmla="*/ 45292 h 135875"/>
                    <a:gd name="connsiteX6" fmla="*/ 2384 w 349224"/>
                    <a:gd name="connsiteY6" fmla="*/ 42908 h 135875"/>
                    <a:gd name="connsiteX7" fmla="*/ 0 w 349224"/>
                    <a:gd name="connsiteY7" fmla="*/ 21454 h 135875"/>
                    <a:gd name="connsiteX8" fmla="*/ 2384 w 349224"/>
                    <a:gd name="connsiteY8" fmla="*/ 0 h 135875"/>
                    <a:gd name="connsiteX9" fmla="*/ 7151 w 349224"/>
                    <a:gd name="connsiteY9" fmla="*/ 21454 h 135875"/>
                    <a:gd name="connsiteX10" fmla="*/ 123957 w 349224"/>
                    <a:gd name="connsiteY10" fmla="*/ 92968 h 135875"/>
                    <a:gd name="connsiteX11" fmla="*/ 164481 w 349224"/>
                    <a:gd name="connsiteY11" fmla="*/ 95351 h 135875"/>
                    <a:gd name="connsiteX12" fmla="*/ 286054 w 349224"/>
                    <a:gd name="connsiteY12" fmla="*/ 69130 h 135875"/>
                    <a:gd name="connsiteX13" fmla="*/ 336114 w 349224"/>
                    <a:gd name="connsiteY13" fmla="*/ 19070 h 135875"/>
                    <a:gd name="connsiteX14" fmla="*/ 336114 w 349224"/>
                    <a:gd name="connsiteY14" fmla="*/ 2384 h 135875"/>
                    <a:gd name="connsiteX15" fmla="*/ 345649 w 349224"/>
                    <a:gd name="connsiteY15" fmla="*/ 19070 h 135875"/>
                    <a:gd name="connsiteX16" fmla="*/ 345649 w 349224"/>
                    <a:gd name="connsiteY16" fmla="*/ 69130 h 135875"/>
                    <a:gd name="connsiteX17" fmla="*/ 288438 w 349224"/>
                    <a:gd name="connsiteY17" fmla="*/ 114422 h 135875"/>
                    <a:gd name="connsiteX18" fmla="*/ 181168 w 349224"/>
                    <a:gd name="connsiteY18" fmla="*/ 135876 h 135875"/>
                    <a:gd name="connsiteX19" fmla="*/ 159714 w 349224"/>
                    <a:gd name="connsiteY19" fmla="*/ 135876 h 135875"/>
                    <a:gd name="connsiteX20" fmla="*/ 11919 w 349224"/>
                    <a:gd name="connsiteY20" fmla="*/ 42908 h 135875"/>
                    <a:gd name="connsiteX21" fmla="*/ 23838 w 349224"/>
                    <a:gd name="connsiteY21" fmla="*/ 76281 h 135875"/>
                    <a:gd name="connsiteX22" fmla="*/ 85816 w 349224"/>
                    <a:gd name="connsiteY22" fmla="*/ 119189 h 135875"/>
                    <a:gd name="connsiteX23" fmla="*/ 131108 w 349224"/>
                    <a:gd name="connsiteY23" fmla="*/ 126341 h 135875"/>
                    <a:gd name="connsiteX24" fmla="*/ 133492 w 349224"/>
                    <a:gd name="connsiteY24" fmla="*/ 126341 h 135875"/>
                    <a:gd name="connsiteX25" fmla="*/ 181168 w 349224"/>
                    <a:gd name="connsiteY25" fmla="*/ 126341 h 135875"/>
                    <a:gd name="connsiteX26" fmla="*/ 286054 w 349224"/>
                    <a:gd name="connsiteY26" fmla="*/ 104887 h 135875"/>
                    <a:gd name="connsiteX27" fmla="*/ 338497 w 349224"/>
                    <a:gd name="connsiteY27" fmla="*/ 64362 h 135875"/>
                    <a:gd name="connsiteX28" fmla="*/ 340881 w 349224"/>
                    <a:gd name="connsiteY28" fmla="*/ 33373 h 135875"/>
                    <a:gd name="connsiteX29" fmla="*/ 290822 w 349224"/>
                    <a:gd name="connsiteY29" fmla="*/ 73897 h 135875"/>
                    <a:gd name="connsiteX30" fmla="*/ 164481 w 349224"/>
                    <a:gd name="connsiteY30" fmla="*/ 100119 h 135875"/>
                    <a:gd name="connsiteX31" fmla="*/ 123957 w 349224"/>
                    <a:gd name="connsiteY31" fmla="*/ 97735 h 135875"/>
                    <a:gd name="connsiteX32" fmla="*/ 11919 w 349224"/>
                    <a:gd name="connsiteY32" fmla="*/ 42908 h 135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349224" h="135875">
                      <a:moveTo>
                        <a:pt x="159714" y="135876"/>
                      </a:moveTo>
                      <a:cubicBezTo>
                        <a:pt x="152562" y="135876"/>
                        <a:pt x="143027" y="135876"/>
                        <a:pt x="133492" y="135876"/>
                      </a:cubicBezTo>
                      <a:lnTo>
                        <a:pt x="131108" y="135876"/>
                      </a:lnTo>
                      <a:cubicBezTo>
                        <a:pt x="116805" y="133492"/>
                        <a:pt x="97735" y="133492"/>
                        <a:pt x="83433" y="128724"/>
                      </a:cubicBezTo>
                      <a:cubicBezTo>
                        <a:pt x="52443" y="121573"/>
                        <a:pt x="33373" y="107270"/>
                        <a:pt x="16687" y="81049"/>
                      </a:cubicBezTo>
                      <a:cubicBezTo>
                        <a:pt x="9535" y="69130"/>
                        <a:pt x="4768" y="57211"/>
                        <a:pt x="2384" y="45292"/>
                      </a:cubicBezTo>
                      <a:lnTo>
                        <a:pt x="2384" y="42908"/>
                      </a:lnTo>
                      <a:cubicBezTo>
                        <a:pt x="2384" y="38141"/>
                        <a:pt x="0" y="28605"/>
                        <a:pt x="0" y="21454"/>
                      </a:cubicBezTo>
                      <a:lnTo>
                        <a:pt x="2384" y="0"/>
                      </a:lnTo>
                      <a:lnTo>
                        <a:pt x="7151" y="21454"/>
                      </a:lnTo>
                      <a:cubicBezTo>
                        <a:pt x="16687" y="59595"/>
                        <a:pt x="81049" y="85816"/>
                        <a:pt x="123957" y="92968"/>
                      </a:cubicBezTo>
                      <a:cubicBezTo>
                        <a:pt x="135876" y="95351"/>
                        <a:pt x="150178" y="95351"/>
                        <a:pt x="164481" y="95351"/>
                      </a:cubicBezTo>
                      <a:cubicBezTo>
                        <a:pt x="207389" y="95351"/>
                        <a:pt x="252681" y="85816"/>
                        <a:pt x="286054" y="69130"/>
                      </a:cubicBezTo>
                      <a:cubicBezTo>
                        <a:pt x="312276" y="59595"/>
                        <a:pt x="336114" y="38141"/>
                        <a:pt x="336114" y="19070"/>
                      </a:cubicBezTo>
                      <a:lnTo>
                        <a:pt x="336114" y="2384"/>
                      </a:lnTo>
                      <a:lnTo>
                        <a:pt x="345649" y="19070"/>
                      </a:lnTo>
                      <a:cubicBezTo>
                        <a:pt x="350416" y="38141"/>
                        <a:pt x="350416" y="52443"/>
                        <a:pt x="345649" y="69130"/>
                      </a:cubicBezTo>
                      <a:cubicBezTo>
                        <a:pt x="336114" y="95351"/>
                        <a:pt x="305124" y="107270"/>
                        <a:pt x="288438" y="114422"/>
                      </a:cubicBezTo>
                      <a:cubicBezTo>
                        <a:pt x="252681" y="128724"/>
                        <a:pt x="212157" y="133492"/>
                        <a:pt x="181168" y="135876"/>
                      </a:cubicBezTo>
                      <a:cubicBezTo>
                        <a:pt x="174016" y="135876"/>
                        <a:pt x="166865" y="135876"/>
                        <a:pt x="159714" y="135876"/>
                      </a:cubicBezTo>
                      <a:close/>
                      <a:moveTo>
                        <a:pt x="11919" y="42908"/>
                      </a:moveTo>
                      <a:cubicBezTo>
                        <a:pt x="14303" y="54827"/>
                        <a:pt x="19070" y="64362"/>
                        <a:pt x="23838" y="76281"/>
                      </a:cubicBezTo>
                      <a:cubicBezTo>
                        <a:pt x="38141" y="100119"/>
                        <a:pt x="54827" y="112038"/>
                        <a:pt x="85816" y="119189"/>
                      </a:cubicBezTo>
                      <a:cubicBezTo>
                        <a:pt x="100119" y="121573"/>
                        <a:pt x="116805" y="123957"/>
                        <a:pt x="131108" y="126341"/>
                      </a:cubicBezTo>
                      <a:lnTo>
                        <a:pt x="133492" y="126341"/>
                      </a:lnTo>
                      <a:cubicBezTo>
                        <a:pt x="150178" y="128724"/>
                        <a:pt x="164481" y="128724"/>
                        <a:pt x="181168" y="126341"/>
                      </a:cubicBezTo>
                      <a:cubicBezTo>
                        <a:pt x="212157" y="123957"/>
                        <a:pt x="250297" y="119189"/>
                        <a:pt x="286054" y="104887"/>
                      </a:cubicBezTo>
                      <a:cubicBezTo>
                        <a:pt x="307508" y="97735"/>
                        <a:pt x="331346" y="85816"/>
                        <a:pt x="338497" y="64362"/>
                      </a:cubicBezTo>
                      <a:cubicBezTo>
                        <a:pt x="340881" y="54827"/>
                        <a:pt x="343265" y="45292"/>
                        <a:pt x="340881" y="33373"/>
                      </a:cubicBezTo>
                      <a:cubicBezTo>
                        <a:pt x="331346" y="52443"/>
                        <a:pt x="307508" y="66746"/>
                        <a:pt x="290822" y="73897"/>
                      </a:cubicBezTo>
                      <a:cubicBezTo>
                        <a:pt x="255065" y="90584"/>
                        <a:pt x="209773" y="100119"/>
                        <a:pt x="164481" y="100119"/>
                      </a:cubicBezTo>
                      <a:cubicBezTo>
                        <a:pt x="150178" y="100119"/>
                        <a:pt x="135876" y="100119"/>
                        <a:pt x="123957" y="97735"/>
                      </a:cubicBezTo>
                      <a:cubicBezTo>
                        <a:pt x="95351" y="95351"/>
                        <a:pt x="35757" y="76281"/>
                        <a:pt x="11919" y="42908"/>
                      </a:cubicBezTo>
                      <a:close/>
                    </a:path>
                  </a:pathLst>
                </a:custGeom>
                <a:solidFill>
                  <a:srgbClr val="848181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926" name="Freeform: Shape 4925">
                <a:extLst>
                  <a:ext uri="{FF2B5EF4-FFF2-40B4-BE49-F238E27FC236}">
                    <a16:creationId xmlns:a16="http://schemas.microsoft.com/office/drawing/2014/main" id="{635720C6-019F-4B25-9AB4-3B1C343DE89F}"/>
                  </a:ext>
                </a:extLst>
              </p:cNvPr>
              <p:cNvSpPr/>
              <p:nvPr/>
            </p:nvSpPr>
            <p:spPr>
              <a:xfrm>
                <a:off x="15242398" y="8761998"/>
                <a:ext cx="338497" cy="95351"/>
              </a:xfrm>
              <a:custGeom>
                <a:avLst/>
                <a:gdLst>
                  <a:gd name="connsiteX0" fmla="*/ 45292 w 338497"/>
                  <a:gd name="connsiteY0" fmla="*/ 90584 h 95351"/>
                  <a:gd name="connsiteX1" fmla="*/ 102503 w 338497"/>
                  <a:gd name="connsiteY1" fmla="*/ 83432 h 95351"/>
                  <a:gd name="connsiteX2" fmla="*/ 250297 w 338497"/>
                  <a:gd name="connsiteY2" fmla="*/ 73897 h 95351"/>
                  <a:gd name="connsiteX3" fmla="*/ 338497 w 338497"/>
                  <a:gd name="connsiteY3" fmla="*/ 11919 h 95351"/>
                  <a:gd name="connsiteX4" fmla="*/ 336114 w 338497"/>
                  <a:gd name="connsiteY4" fmla="*/ 0 h 95351"/>
                  <a:gd name="connsiteX5" fmla="*/ 336114 w 338497"/>
                  <a:gd name="connsiteY5" fmla="*/ 0 h 95351"/>
                  <a:gd name="connsiteX6" fmla="*/ 283670 w 338497"/>
                  <a:gd name="connsiteY6" fmla="*/ 54827 h 95351"/>
                  <a:gd name="connsiteX7" fmla="*/ 119189 w 338497"/>
                  <a:gd name="connsiteY7" fmla="*/ 78665 h 95351"/>
                  <a:gd name="connsiteX8" fmla="*/ 0 w 338497"/>
                  <a:gd name="connsiteY8" fmla="*/ 4768 h 95351"/>
                  <a:gd name="connsiteX9" fmla="*/ 2384 w 338497"/>
                  <a:gd name="connsiteY9" fmla="*/ 26222 h 95351"/>
                  <a:gd name="connsiteX10" fmla="*/ 16687 w 338497"/>
                  <a:gd name="connsiteY10" fmla="*/ 61979 h 95351"/>
                  <a:gd name="connsiteX11" fmla="*/ 47676 w 338497"/>
                  <a:gd name="connsiteY11" fmla="*/ 95351 h 95351"/>
                  <a:gd name="connsiteX12" fmla="*/ 45292 w 338497"/>
                  <a:gd name="connsiteY12" fmla="*/ 90584 h 95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38497" h="95351">
                    <a:moveTo>
                      <a:pt x="45292" y="90584"/>
                    </a:moveTo>
                    <a:cubicBezTo>
                      <a:pt x="52443" y="73897"/>
                      <a:pt x="88200" y="81049"/>
                      <a:pt x="102503" y="83432"/>
                    </a:cubicBezTo>
                    <a:cubicBezTo>
                      <a:pt x="152562" y="92968"/>
                      <a:pt x="202622" y="88200"/>
                      <a:pt x="250297" y="73897"/>
                    </a:cubicBezTo>
                    <a:cubicBezTo>
                      <a:pt x="276519" y="66746"/>
                      <a:pt x="328962" y="52443"/>
                      <a:pt x="338497" y="11919"/>
                    </a:cubicBezTo>
                    <a:cubicBezTo>
                      <a:pt x="338497" y="7151"/>
                      <a:pt x="338497" y="4768"/>
                      <a:pt x="336114" y="0"/>
                    </a:cubicBezTo>
                    <a:cubicBezTo>
                      <a:pt x="336114" y="0"/>
                      <a:pt x="336114" y="0"/>
                      <a:pt x="336114" y="0"/>
                    </a:cubicBezTo>
                    <a:cubicBezTo>
                      <a:pt x="336114" y="21454"/>
                      <a:pt x="307508" y="45292"/>
                      <a:pt x="283670" y="54827"/>
                    </a:cubicBezTo>
                    <a:cubicBezTo>
                      <a:pt x="233611" y="78665"/>
                      <a:pt x="174016" y="85816"/>
                      <a:pt x="119189" y="78665"/>
                    </a:cubicBezTo>
                    <a:cubicBezTo>
                      <a:pt x="81049" y="73897"/>
                      <a:pt x="9535" y="47676"/>
                      <a:pt x="0" y="4768"/>
                    </a:cubicBezTo>
                    <a:cubicBezTo>
                      <a:pt x="0" y="11919"/>
                      <a:pt x="0" y="23838"/>
                      <a:pt x="2384" y="26222"/>
                    </a:cubicBezTo>
                    <a:cubicBezTo>
                      <a:pt x="4768" y="38141"/>
                      <a:pt x="9535" y="50060"/>
                      <a:pt x="16687" y="61979"/>
                    </a:cubicBezTo>
                    <a:cubicBezTo>
                      <a:pt x="26222" y="76281"/>
                      <a:pt x="35757" y="88200"/>
                      <a:pt x="47676" y="95351"/>
                    </a:cubicBezTo>
                    <a:cubicBezTo>
                      <a:pt x="42908" y="92968"/>
                      <a:pt x="42908" y="92968"/>
                      <a:pt x="45292" y="90584"/>
                    </a:cubicBezTo>
                    <a:close/>
                  </a:path>
                </a:pathLst>
              </a:custGeom>
              <a:solidFill>
                <a:srgbClr val="C9C7C7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27" name="Freeform: Shape 4926">
                <a:extLst>
                  <a:ext uri="{FF2B5EF4-FFF2-40B4-BE49-F238E27FC236}">
                    <a16:creationId xmlns:a16="http://schemas.microsoft.com/office/drawing/2014/main" id="{3AE21844-818A-41CF-A02F-82AD573466AD}"/>
                  </a:ext>
                </a:extLst>
              </p:cNvPr>
              <p:cNvSpPr/>
              <p:nvPr/>
            </p:nvSpPr>
            <p:spPr>
              <a:xfrm>
                <a:off x="15310504" y="8652344"/>
                <a:ext cx="182191" cy="40832"/>
              </a:xfrm>
              <a:custGeom>
                <a:avLst/>
                <a:gdLst>
                  <a:gd name="connsiteX0" fmla="*/ 110678 w 182191"/>
                  <a:gd name="connsiteY0" fmla="*/ 0 h 40832"/>
                  <a:gd name="connsiteX1" fmla="*/ 63003 w 182191"/>
                  <a:gd name="connsiteY1" fmla="*/ 2384 h 40832"/>
                  <a:gd name="connsiteX2" fmla="*/ 8176 w 182191"/>
                  <a:gd name="connsiteY2" fmla="*/ 21454 h 40832"/>
                  <a:gd name="connsiteX3" fmla="*/ 20095 w 182191"/>
                  <a:gd name="connsiteY3" fmla="*/ 40524 h 40832"/>
                  <a:gd name="connsiteX4" fmla="*/ 141668 w 182191"/>
                  <a:gd name="connsiteY4" fmla="*/ 35757 h 40832"/>
                  <a:gd name="connsiteX5" fmla="*/ 167889 w 182191"/>
                  <a:gd name="connsiteY5" fmla="*/ 38141 h 40832"/>
                  <a:gd name="connsiteX6" fmla="*/ 182192 w 182191"/>
                  <a:gd name="connsiteY6" fmla="*/ 26222 h 40832"/>
                  <a:gd name="connsiteX7" fmla="*/ 172657 w 182191"/>
                  <a:gd name="connsiteY7" fmla="*/ 14303 h 40832"/>
                  <a:gd name="connsiteX8" fmla="*/ 134516 w 182191"/>
                  <a:gd name="connsiteY8" fmla="*/ 4768 h 40832"/>
                  <a:gd name="connsiteX9" fmla="*/ 110678 w 182191"/>
                  <a:gd name="connsiteY9" fmla="*/ 0 h 40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2191" h="40832">
                    <a:moveTo>
                      <a:pt x="110678" y="0"/>
                    </a:moveTo>
                    <a:cubicBezTo>
                      <a:pt x="101143" y="0"/>
                      <a:pt x="72538" y="0"/>
                      <a:pt x="63003" y="2384"/>
                    </a:cubicBezTo>
                    <a:cubicBezTo>
                      <a:pt x="46316" y="4768"/>
                      <a:pt x="22478" y="11919"/>
                      <a:pt x="8176" y="21454"/>
                    </a:cubicBezTo>
                    <a:cubicBezTo>
                      <a:pt x="-6127" y="30989"/>
                      <a:pt x="-1360" y="42908"/>
                      <a:pt x="20095" y="40524"/>
                    </a:cubicBezTo>
                    <a:cubicBezTo>
                      <a:pt x="60619" y="35757"/>
                      <a:pt x="98759" y="28606"/>
                      <a:pt x="141668" y="35757"/>
                    </a:cubicBezTo>
                    <a:cubicBezTo>
                      <a:pt x="151203" y="35757"/>
                      <a:pt x="158354" y="38141"/>
                      <a:pt x="167889" y="38141"/>
                    </a:cubicBezTo>
                    <a:cubicBezTo>
                      <a:pt x="175041" y="38141"/>
                      <a:pt x="182192" y="33373"/>
                      <a:pt x="182192" y="26222"/>
                    </a:cubicBezTo>
                    <a:cubicBezTo>
                      <a:pt x="182192" y="21454"/>
                      <a:pt x="177424" y="16687"/>
                      <a:pt x="172657" y="14303"/>
                    </a:cubicBezTo>
                    <a:cubicBezTo>
                      <a:pt x="160738" y="9535"/>
                      <a:pt x="146435" y="4768"/>
                      <a:pt x="134516" y="4768"/>
                    </a:cubicBezTo>
                    <a:cubicBezTo>
                      <a:pt x="124981" y="0"/>
                      <a:pt x="117830" y="0"/>
                      <a:pt x="110678" y="0"/>
                    </a:cubicBezTo>
                    <a:close/>
                  </a:path>
                </a:pathLst>
              </a:custGeom>
              <a:solidFill>
                <a:srgbClr val="4C2C1E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28" name="Freeform: Shape 4927">
                <a:extLst>
                  <a:ext uri="{FF2B5EF4-FFF2-40B4-BE49-F238E27FC236}">
                    <a16:creationId xmlns:a16="http://schemas.microsoft.com/office/drawing/2014/main" id="{5BA62FBE-C183-40C8-9216-CA06004DED60}"/>
                  </a:ext>
                </a:extLst>
              </p:cNvPr>
              <p:cNvSpPr/>
              <p:nvPr/>
            </p:nvSpPr>
            <p:spPr>
              <a:xfrm>
                <a:off x="15310057" y="8664263"/>
                <a:ext cx="180254" cy="26689"/>
              </a:xfrm>
              <a:custGeom>
                <a:avLst/>
                <a:gdLst>
                  <a:gd name="connsiteX0" fmla="*/ 170720 w 180254"/>
                  <a:gd name="connsiteY0" fmla="*/ 0 h 26689"/>
                  <a:gd name="connsiteX1" fmla="*/ 170720 w 180254"/>
                  <a:gd name="connsiteY1" fmla="*/ 0 h 26689"/>
                  <a:gd name="connsiteX2" fmla="*/ 165952 w 180254"/>
                  <a:gd name="connsiteY2" fmla="*/ 9535 h 26689"/>
                  <a:gd name="connsiteX3" fmla="*/ 142114 w 180254"/>
                  <a:gd name="connsiteY3" fmla="*/ 14303 h 26689"/>
                  <a:gd name="connsiteX4" fmla="*/ 68217 w 180254"/>
                  <a:gd name="connsiteY4" fmla="*/ 11919 h 26689"/>
                  <a:gd name="connsiteX5" fmla="*/ 1471 w 180254"/>
                  <a:gd name="connsiteY5" fmla="*/ 14303 h 26689"/>
                  <a:gd name="connsiteX6" fmla="*/ 18157 w 180254"/>
                  <a:gd name="connsiteY6" fmla="*/ 26222 h 26689"/>
                  <a:gd name="connsiteX7" fmla="*/ 139730 w 180254"/>
                  <a:gd name="connsiteY7" fmla="*/ 21454 h 26689"/>
                  <a:gd name="connsiteX8" fmla="*/ 165952 w 180254"/>
                  <a:gd name="connsiteY8" fmla="*/ 23838 h 26689"/>
                  <a:gd name="connsiteX9" fmla="*/ 180255 w 180254"/>
                  <a:gd name="connsiteY9" fmla="*/ 11919 h 26689"/>
                  <a:gd name="connsiteX10" fmla="*/ 170720 w 180254"/>
                  <a:gd name="connsiteY10" fmla="*/ 0 h 26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0254" h="26689">
                    <a:moveTo>
                      <a:pt x="170720" y="0"/>
                    </a:moveTo>
                    <a:cubicBezTo>
                      <a:pt x="170720" y="0"/>
                      <a:pt x="170720" y="0"/>
                      <a:pt x="170720" y="0"/>
                    </a:cubicBezTo>
                    <a:cubicBezTo>
                      <a:pt x="170720" y="2384"/>
                      <a:pt x="168336" y="7151"/>
                      <a:pt x="165952" y="9535"/>
                    </a:cubicBezTo>
                    <a:cubicBezTo>
                      <a:pt x="161184" y="16687"/>
                      <a:pt x="149266" y="14303"/>
                      <a:pt x="142114" y="14303"/>
                    </a:cubicBezTo>
                    <a:cubicBezTo>
                      <a:pt x="118276" y="14303"/>
                      <a:pt x="94438" y="11919"/>
                      <a:pt x="68217" y="11919"/>
                    </a:cubicBezTo>
                    <a:cubicBezTo>
                      <a:pt x="63449" y="11919"/>
                      <a:pt x="13390" y="26222"/>
                      <a:pt x="1471" y="14303"/>
                    </a:cubicBezTo>
                    <a:cubicBezTo>
                      <a:pt x="-3297" y="21454"/>
                      <a:pt x="3855" y="28606"/>
                      <a:pt x="18157" y="26222"/>
                    </a:cubicBezTo>
                    <a:cubicBezTo>
                      <a:pt x="58682" y="21454"/>
                      <a:pt x="96822" y="14303"/>
                      <a:pt x="139730" y="21454"/>
                    </a:cubicBezTo>
                    <a:cubicBezTo>
                      <a:pt x="149266" y="21454"/>
                      <a:pt x="156417" y="23838"/>
                      <a:pt x="165952" y="23838"/>
                    </a:cubicBezTo>
                    <a:cubicBezTo>
                      <a:pt x="173103" y="23838"/>
                      <a:pt x="180255" y="19070"/>
                      <a:pt x="180255" y="11919"/>
                    </a:cubicBezTo>
                    <a:cubicBezTo>
                      <a:pt x="180255" y="4768"/>
                      <a:pt x="175487" y="2384"/>
                      <a:pt x="170720" y="0"/>
                    </a:cubicBezTo>
                    <a:close/>
                  </a:path>
                </a:pathLst>
              </a:custGeom>
              <a:solidFill>
                <a:srgbClr val="4C2C1E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85" name="Graphic 4207">
              <a:extLst>
                <a:ext uri="{FF2B5EF4-FFF2-40B4-BE49-F238E27FC236}">
                  <a16:creationId xmlns:a16="http://schemas.microsoft.com/office/drawing/2014/main" id="{21CD0928-1343-402A-9110-14CED9030735}"/>
                </a:ext>
              </a:extLst>
            </p:cNvPr>
            <p:cNvGrpSpPr/>
            <p:nvPr/>
          </p:nvGrpSpPr>
          <p:grpSpPr>
            <a:xfrm>
              <a:off x="14660755" y="7657318"/>
              <a:ext cx="915373" cy="1066538"/>
              <a:chOff x="14660755" y="7657318"/>
              <a:chExt cx="915373" cy="1066538"/>
            </a:xfrm>
          </p:grpSpPr>
          <p:grpSp>
            <p:nvGrpSpPr>
              <p:cNvPr id="4874" name="Graphic 4207">
                <a:extLst>
                  <a:ext uri="{FF2B5EF4-FFF2-40B4-BE49-F238E27FC236}">
                    <a16:creationId xmlns:a16="http://schemas.microsoft.com/office/drawing/2014/main" id="{41174D58-6A77-4D6C-B3A2-70EC9C7129E9}"/>
                  </a:ext>
                </a:extLst>
              </p:cNvPr>
              <p:cNvGrpSpPr/>
              <p:nvPr/>
            </p:nvGrpSpPr>
            <p:grpSpPr>
              <a:xfrm>
                <a:off x="14677179" y="7657318"/>
                <a:ext cx="882262" cy="1042701"/>
                <a:chOff x="14677179" y="7657318"/>
                <a:chExt cx="882262" cy="1042701"/>
              </a:xfrm>
            </p:grpSpPr>
            <p:sp>
              <p:nvSpPr>
                <p:cNvPr id="4919" name="Freeform: Shape 4918">
                  <a:extLst>
                    <a:ext uri="{FF2B5EF4-FFF2-40B4-BE49-F238E27FC236}">
                      <a16:creationId xmlns:a16="http://schemas.microsoft.com/office/drawing/2014/main" id="{FE64AD9E-D5FC-469F-BA14-6EDA93399B5D}"/>
                    </a:ext>
                  </a:extLst>
                </p:cNvPr>
                <p:cNvSpPr/>
                <p:nvPr/>
              </p:nvSpPr>
              <p:spPr>
                <a:xfrm>
                  <a:off x="14677179" y="7664470"/>
                  <a:ext cx="877974" cy="1031886"/>
                </a:xfrm>
                <a:custGeom>
                  <a:avLst/>
                  <a:gdLst>
                    <a:gd name="connsiteX0" fmla="*/ 870343 w 877974"/>
                    <a:gd name="connsiteY0" fmla="*/ 882988 h 1031886"/>
                    <a:gd name="connsiteX1" fmla="*/ 870343 w 877974"/>
                    <a:gd name="connsiteY1" fmla="*/ 778101 h 1031886"/>
                    <a:gd name="connsiteX2" fmla="*/ 877495 w 877974"/>
                    <a:gd name="connsiteY2" fmla="*/ 725658 h 1031886"/>
                    <a:gd name="connsiteX3" fmla="*/ 875111 w 877974"/>
                    <a:gd name="connsiteY3" fmla="*/ 677982 h 1031886"/>
                    <a:gd name="connsiteX4" fmla="*/ 867959 w 877974"/>
                    <a:gd name="connsiteY4" fmla="*/ 608852 h 1031886"/>
                    <a:gd name="connsiteX5" fmla="*/ 867959 w 877974"/>
                    <a:gd name="connsiteY5" fmla="*/ 589782 h 1031886"/>
                    <a:gd name="connsiteX6" fmla="*/ 867959 w 877974"/>
                    <a:gd name="connsiteY6" fmla="*/ 523036 h 1031886"/>
                    <a:gd name="connsiteX7" fmla="*/ 865576 w 877974"/>
                    <a:gd name="connsiteY7" fmla="*/ 456290 h 1031886"/>
                    <a:gd name="connsiteX8" fmla="*/ 865576 w 877974"/>
                    <a:gd name="connsiteY8" fmla="*/ 453906 h 1031886"/>
                    <a:gd name="connsiteX9" fmla="*/ 867959 w 877974"/>
                    <a:gd name="connsiteY9" fmla="*/ 375242 h 1031886"/>
                    <a:gd name="connsiteX10" fmla="*/ 860808 w 877974"/>
                    <a:gd name="connsiteY10" fmla="*/ 244133 h 1031886"/>
                    <a:gd name="connsiteX11" fmla="*/ 860808 w 877974"/>
                    <a:gd name="connsiteY11" fmla="*/ 115409 h 1031886"/>
                    <a:gd name="connsiteX12" fmla="*/ 853657 w 877974"/>
                    <a:gd name="connsiteY12" fmla="*/ 96339 h 1031886"/>
                    <a:gd name="connsiteX13" fmla="*/ 853657 w 877974"/>
                    <a:gd name="connsiteY13" fmla="*/ 84420 h 1031886"/>
                    <a:gd name="connsiteX14" fmla="*/ 858424 w 877974"/>
                    <a:gd name="connsiteY14" fmla="*/ 58198 h 1031886"/>
                    <a:gd name="connsiteX15" fmla="*/ 844122 w 877974"/>
                    <a:gd name="connsiteY15" fmla="*/ 36744 h 1031886"/>
                    <a:gd name="connsiteX16" fmla="*/ 829819 w 877974"/>
                    <a:gd name="connsiteY16" fmla="*/ 12906 h 1031886"/>
                    <a:gd name="connsiteX17" fmla="*/ 825051 w 877974"/>
                    <a:gd name="connsiteY17" fmla="*/ 987 h 1031886"/>
                    <a:gd name="connsiteX18" fmla="*/ 813132 w 877974"/>
                    <a:gd name="connsiteY18" fmla="*/ 3371 h 1031886"/>
                    <a:gd name="connsiteX19" fmla="*/ 665338 w 877974"/>
                    <a:gd name="connsiteY19" fmla="*/ 29593 h 1031886"/>
                    <a:gd name="connsiteX20" fmla="*/ 612894 w 877974"/>
                    <a:gd name="connsiteY20" fmla="*/ 39128 h 1031886"/>
                    <a:gd name="connsiteX21" fmla="*/ 555684 w 877974"/>
                    <a:gd name="connsiteY21" fmla="*/ 48663 h 1031886"/>
                    <a:gd name="connsiteX22" fmla="*/ 481786 w 877974"/>
                    <a:gd name="connsiteY22" fmla="*/ 51047 h 1031886"/>
                    <a:gd name="connsiteX23" fmla="*/ 407889 w 877974"/>
                    <a:gd name="connsiteY23" fmla="*/ 55814 h 1031886"/>
                    <a:gd name="connsiteX24" fmla="*/ 298235 w 877974"/>
                    <a:gd name="connsiteY24" fmla="*/ 53431 h 1031886"/>
                    <a:gd name="connsiteX25" fmla="*/ 298235 w 877974"/>
                    <a:gd name="connsiteY25" fmla="*/ 51047 h 1031886"/>
                    <a:gd name="connsiteX26" fmla="*/ 276781 w 877974"/>
                    <a:gd name="connsiteY26" fmla="*/ 46279 h 1031886"/>
                    <a:gd name="connsiteX27" fmla="*/ 257711 w 877974"/>
                    <a:gd name="connsiteY27" fmla="*/ 48663 h 1031886"/>
                    <a:gd name="connsiteX28" fmla="*/ 248175 w 877974"/>
                    <a:gd name="connsiteY28" fmla="*/ 65350 h 1031886"/>
                    <a:gd name="connsiteX29" fmla="*/ 245792 w 877974"/>
                    <a:gd name="connsiteY29" fmla="*/ 65350 h 1031886"/>
                    <a:gd name="connsiteX30" fmla="*/ 233873 w 877974"/>
                    <a:gd name="connsiteY30" fmla="*/ 74885 h 1031886"/>
                    <a:gd name="connsiteX31" fmla="*/ 241024 w 877974"/>
                    <a:gd name="connsiteY31" fmla="*/ 89188 h 1031886"/>
                    <a:gd name="connsiteX32" fmla="*/ 241024 w 877974"/>
                    <a:gd name="connsiteY32" fmla="*/ 89188 h 1031886"/>
                    <a:gd name="connsiteX33" fmla="*/ 224338 w 877974"/>
                    <a:gd name="connsiteY33" fmla="*/ 127328 h 1031886"/>
                    <a:gd name="connsiteX34" fmla="*/ 210035 w 877974"/>
                    <a:gd name="connsiteY34" fmla="*/ 160701 h 1031886"/>
                    <a:gd name="connsiteX35" fmla="*/ 186197 w 877974"/>
                    <a:gd name="connsiteY35" fmla="*/ 232215 h 1031886"/>
                    <a:gd name="connsiteX36" fmla="*/ 164743 w 877974"/>
                    <a:gd name="connsiteY36" fmla="*/ 303728 h 1031886"/>
                    <a:gd name="connsiteX37" fmla="*/ 150440 w 877974"/>
                    <a:gd name="connsiteY37" fmla="*/ 380009 h 1031886"/>
                    <a:gd name="connsiteX38" fmla="*/ 105148 w 877974"/>
                    <a:gd name="connsiteY38" fmla="*/ 508734 h 1031886"/>
                    <a:gd name="connsiteX39" fmla="*/ 81311 w 877974"/>
                    <a:gd name="connsiteY39" fmla="*/ 592166 h 1031886"/>
                    <a:gd name="connsiteX40" fmla="*/ 57473 w 877974"/>
                    <a:gd name="connsiteY40" fmla="*/ 670831 h 1031886"/>
                    <a:gd name="connsiteX41" fmla="*/ 21716 w 877974"/>
                    <a:gd name="connsiteY41" fmla="*/ 842463 h 1031886"/>
                    <a:gd name="connsiteX42" fmla="*/ 16948 w 877974"/>
                    <a:gd name="connsiteY42" fmla="*/ 863917 h 1031886"/>
                    <a:gd name="connsiteX43" fmla="*/ 14565 w 877974"/>
                    <a:gd name="connsiteY43" fmla="*/ 871069 h 1031886"/>
                    <a:gd name="connsiteX44" fmla="*/ 262 w 877974"/>
                    <a:gd name="connsiteY44" fmla="*/ 947350 h 1031886"/>
                    <a:gd name="connsiteX45" fmla="*/ 26483 w 877974"/>
                    <a:gd name="connsiteY45" fmla="*/ 968804 h 1031886"/>
                    <a:gd name="connsiteX46" fmla="*/ 52705 w 877974"/>
                    <a:gd name="connsiteY46" fmla="*/ 968804 h 1031886"/>
                    <a:gd name="connsiteX47" fmla="*/ 162359 w 877974"/>
                    <a:gd name="connsiteY47" fmla="*/ 995026 h 1031886"/>
                    <a:gd name="connsiteX48" fmla="*/ 221954 w 877974"/>
                    <a:gd name="connsiteY48" fmla="*/ 1018863 h 1031886"/>
                    <a:gd name="connsiteX49" fmla="*/ 264862 w 877974"/>
                    <a:gd name="connsiteY49" fmla="*/ 1030782 h 1031886"/>
                    <a:gd name="connsiteX50" fmla="*/ 276781 w 877974"/>
                    <a:gd name="connsiteY50" fmla="*/ 1009328 h 1031886"/>
                    <a:gd name="connsiteX51" fmla="*/ 286316 w 877974"/>
                    <a:gd name="connsiteY51" fmla="*/ 990258 h 1031886"/>
                    <a:gd name="connsiteX52" fmla="*/ 305386 w 877974"/>
                    <a:gd name="connsiteY52" fmla="*/ 923512 h 1031886"/>
                    <a:gd name="connsiteX53" fmla="*/ 345911 w 877974"/>
                    <a:gd name="connsiteY53" fmla="*/ 787636 h 1031886"/>
                    <a:gd name="connsiteX54" fmla="*/ 398354 w 877974"/>
                    <a:gd name="connsiteY54" fmla="*/ 656528 h 1031886"/>
                    <a:gd name="connsiteX55" fmla="*/ 412657 w 877974"/>
                    <a:gd name="connsiteY55" fmla="*/ 601701 h 1031886"/>
                    <a:gd name="connsiteX56" fmla="*/ 412657 w 877974"/>
                    <a:gd name="connsiteY56" fmla="*/ 570712 h 1031886"/>
                    <a:gd name="connsiteX57" fmla="*/ 417424 w 877974"/>
                    <a:gd name="connsiteY57" fmla="*/ 563561 h 1031886"/>
                    <a:gd name="connsiteX58" fmla="*/ 448413 w 877974"/>
                    <a:gd name="connsiteY58" fmla="*/ 532571 h 1031886"/>
                    <a:gd name="connsiteX59" fmla="*/ 441262 w 877974"/>
                    <a:gd name="connsiteY59" fmla="*/ 475361 h 1031886"/>
                    <a:gd name="connsiteX60" fmla="*/ 484170 w 877974"/>
                    <a:gd name="connsiteY60" fmla="*/ 353788 h 1031886"/>
                    <a:gd name="connsiteX61" fmla="*/ 505624 w 877974"/>
                    <a:gd name="connsiteY61" fmla="*/ 284658 h 1031886"/>
                    <a:gd name="connsiteX62" fmla="*/ 517543 w 877974"/>
                    <a:gd name="connsiteY62" fmla="*/ 308496 h 1031886"/>
                    <a:gd name="connsiteX63" fmla="*/ 524694 w 877974"/>
                    <a:gd name="connsiteY63" fmla="*/ 363323 h 1031886"/>
                    <a:gd name="connsiteX64" fmla="*/ 534230 w 877974"/>
                    <a:gd name="connsiteY64" fmla="*/ 470593 h 1031886"/>
                    <a:gd name="connsiteX65" fmla="*/ 550916 w 877974"/>
                    <a:gd name="connsiteY65" fmla="*/ 573096 h 1031886"/>
                    <a:gd name="connsiteX66" fmla="*/ 550916 w 877974"/>
                    <a:gd name="connsiteY66" fmla="*/ 575480 h 1031886"/>
                    <a:gd name="connsiteX67" fmla="*/ 548532 w 877974"/>
                    <a:gd name="connsiteY67" fmla="*/ 637458 h 1031886"/>
                    <a:gd name="connsiteX68" fmla="*/ 546149 w 877974"/>
                    <a:gd name="connsiteY68" fmla="*/ 759031 h 1031886"/>
                    <a:gd name="connsiteX69" fmla="*/ 546149 w 877974"/>
                    <a:gd name="connsiteY69" fmla="*/ 882988 h 1031886"/>
                    <a:gd name="connsiteX70" fmla="*/ 558067 w 877974"/>
                    <a:gd name="connsiteY70" fmla="*/ 995026 h 1031886"/>
                    <a:gd name="connsiteX71" fmla="*/ 579521 w 877974"/>
                    <a:gd name="connsiteY71" fmla="*/ 1006944 h 1031886"/>
                    <a:gd name="connsiteX72" fmla="*/ 598592 w 877974"/>
                    <a:gd name="connsiteY72" fmla="*/ 1002177 h 1031886"/>
                    <a:gd name="connsiteX73" fmla="*/ 636732 w 877974"/>
                    <a:gd name="connsiteY73" fmla="*/ 992642 h 1031886"/>
                    <a:gd name="connsiteX74" fmla="*/ 758305 w 877974"/>
                    <a:gd name="connsiteY74" fmla="*/ 978339 h 1031886"/>
                    <a:gd name="connsiteX75" fmla="*/ 815516 w 877974"/>
                    <a:gd name="connsiteY75" fmla="*/ 995026 h 1031886"/>
                    <a:gd name="connsiteX76" fmla="*/ 860808 w 877974"/>
                    <a:gd name="connsiteY76" fmla="*/ 1004561 h 1031886"/>
                    <a:gd name="connsiteX77" fmla="*/ 865576 w 877974"/>
                    <a:gd name="connsiteY77" fmla="*/ 980723 h 1031886"/>
                    <a:gd name="connsiteX78" fmla="*/ 870343 w 877974"/>
                    <a:gd name="connsiteY78" fmla="*/ 882988 h 1031886"/>
                    <a:gd name="connsiteX79" fmla="*/ 16948 w 877974"/>
                    <a:gd name="connsiteY79" fmla="*/ 940198 h 1031886"/>
                    <a:gd name="connsiteX80" fmla="*/ 16948 w 877974"/>
                    <a:gd name="connsiteY80" fmla="*/ 940198 h 1031886"/>
                    <a:gd name="connsiteX81" fmla="*/ 21716 w 877974"/>
                    <a:gd name="connsiteY81" fmla="*/ 956885 h 1031886"/>
                    <a:gd name="connsiteX82" fmla="*/ 16948 w 877974"/>
                    <a:gd name="connsiteY82" fmla="*/ 940198 h 1031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</a:cxnLst>
                  <a:rect l="l" t="t" r="r" b="b"/>
                  <a:pathLst>
                    <a:path w="877974" h="1031886">
                      <a:moveTo>
                        <a:pt x="870343" y="882988"/>
                      </a:moveTo>
                      <a:cubicBezTo>
                        <a:pt x="865576" y="847231"/>
                        <a:pt x="863192" y="813858"/>
                        <a:pt x="870343" y="778101"/>
                      </a:cubicBezTo>
                      <a:cubicBezTo>
                        <a:pt x="872727" y="761415"/>
                        <a:pt x="879878" y="744728"/>
                        <a:pt x="877495" y="725658"/>
                      </a:cubicBezTo>
                      <a:cubicBezTo>
                        <a:pt x="877495" y="708971"/>
                        <a:pt x="875111" y="694669"/>
                        <a:pt x="875111" y="677982"/>
                      </a:cubicBezTo>
                      <a:cubicBezTo>
                        <a:pt x="875111" y="654144"/>
                        <a:pt x="870343" y="630306"/>
                        <a:pt x="867959" y="608852"/>
                      </a:cubicBezTo>
                      <a:cubicBezTo>
                        <a:pt x="867959" y="601701"/>
                        <a:pt x="867959" y="594550"/>
                        <a:pt x="867959" y="589782"/>
                      </a:cubicBezTo>
                      <a:cubicBezTo>
                        <a:pt x="867959" y="568328"/>
                        <a:pt x="870343" y="544490"/>
                        <a:pt x="867959" y="523036"/>
                      </a:cubicBezTo>
                      <a:cubicBezTo>
                        <a:pt x="865576" y="501582"/>
                        <a:pt x="865576" y="477744"/>
                        <a:pt x="865576" y="456290"/>
                      </a:cubicBezTo>
                      <a:cubicBezTo>
                        <a:pt x="865576" y="456290"/>
                        <a:pt x="865576" y="453906"/>
                        <a:pt x="865576" y="453906"/>
                      </a:cubicBezTo>
                      <a:cubicBezTo>
                        <a:pt x="870343" y="427685"/>
                        <a:pt x="867959" y="401463"/>
                        <a:pt x="867959" y="375242"/>
                      </a:cubicBezTo>
                      <a:cubicBezTo>
                        <a:pt x="867959" y="360939"/>
                        <a:pt x="863192" y="272739"/>
                        <a:pt x="860808" y="244133"/>
                      </a:cubicBezTo>
                      <a:cubicBezTo>
                        <a:pt x="856040" y="201225"/>
                        <a:pt x="863192" y="158317"/>
                        <a:pt x="860808" y="115409"/>
                      </a:cubicBezTo>
                      <a:cubicBezTo>
                        <a:pt x="860808" y="108258"/>
                        <a:pt x="856040" y="101106"/>
                        <a:pt x="853657" y="96339"/>
                      </a:cubicBezTo>
                      <a:cubicBezTo>
                        <a:pt x="851273" y="91571"/>
                        <a:pt x="851273" y="86804"/>
                        <a:pt x="853657" y="84420"/>
                      </a:cubicBezTo>
                      <a:cubicBezTo>
                        <a:pt x="858424" y="77269"/>
                        <a:pt x="860808" y="67733"/>
                        <a:pt x="858424" y="58198"/>
                      </a:cubicBezTo>
                      <a:cubicBezTo>
                        <a:pt x="856040" y="48663"/>
                        <a:pt x="848889" y="41512"/>
                        <a:pt x="844122" y="36744"/>
                      </a:cubicBezTo>
                      <a:cubicBezTo>
                        <a:pt x="836970" y="29593"/>
                        <a:pt x="832203" y="20058"/>
                        <a:pt x="829819" y="12906"/>
                      </a:cubicBezTo>
                      <a:cubicBezTo>
                        <a:pt x="829819" y="8139"/>
                        <a:pt x="829819" y="3371"/>
                        <a:pt x="825051" y="987"/>
                      </a:cubicBezTo>
                      <a:cubicBezTo>
                        <a:pt x="820284" y="-1396"/>
                        <a:pt x="817900" y="987"/>
                        <a:pt x="813132" y="3371"/>
                      </a:cubicBezTo>
                      <a:cubicBezTo>
                        <a:pt x="767840" y="22441"/>
                        <a:pt x="715397" y="22441"/>
                        <a:pt x="665338" y="29593"/>
                      </a:cubicBezTo>
                      <a:cubicBezTo>
                        <a:pt x="648651" y="31977"/>
                        <a:pt x="629581" y="34360"/>
                        <a:pt x="612894" y="39128"/>
                      </a:cubicBezTo>
                      <a:cubicBezTo>
                        <a:pt x="593824" y="41512"/>
                        <a:pt x="574754" y="46279"/>
                        <a:pt x="555684" y="48663"/>
                      </a:cubicBezTo>
                      <a:cubicBezTo>
                        <a:pt x="531846" y="53431"/>
                        <a:pt x="508008" y="55814"/>
                        <a:pt x="481786" y="51047"/>
                      </a:cubicBezTo>
                      <a:cubicBezTo>
                        <a:pt x="457948" y="48663"/>
                        <a:pt x="431727" y="55814"/>
                        <a:pt x="407889" y="55814"/>
                      </a:cubicBezTo>
                      <a:cubicBezTo>
                        <a:pt x="372132" y="55814"/>
                        <a:pt x="333992" y="55814"/>
                        <a:pt x="298235" y="53431"/>
                      </a:cubicBezTo>
                      <a:cubicBezTo>
                        <a:pt x="298235" y="53431"/>
                        <a:pt x="298235" y="53431"/>
                        <a:pt x="298235" y="51047"/>
                      </a:cubicBezTo>
                      <a:cubicBezTo>
                        <a:pt x="291084" y="48663"/>
                        <a:pt x="283932" y="46279"/>
                        <a:pt x="276781" y="46279"/>
                      </a:cubicBezTo>
                      <a:cubicBezTo>
                        <a:pt x="269629" y="46279"/>
                        <a:pt x="264862" y="43896"/>
                        <a:pt x="257711" y="48663"/>
                      </a:cubicBezTo>
                      <a:cubicBezTo>
                        <a:pt x="248175" y="53431"/>
                        <a:pt x="248175" y="60582"/>
                        <a:pt x="248175" y="65350"/>
                      </a:cubicBezTo>
                      <a:cubicBezTo>
                        <a:pt x="248175" y="65350"/>
                        <a:pt x="245792" y="65350"/>
                        <a:pt x="245792" y="65350"/>
                      </a:cubicBezTo>
                      <a:cubicBezTo>
                        <a:pt x="241024" y="65350"/>
                        <a:pt x="233873" y="67733"/>
                        <a:pt x="233873" y="74885"/>
                      </a:cubicBezTo>
                      <a:cubicBezTo>
                        <a:pt x="233873" y="82036"/>
                        <a:pt x="236257" y="84420"/>
                        <a:pt x="241024" y="89188"/>
                      </a:cubicBezTo>
                      <a:cubicBezTo>
                        <a:pt x="241024" y="89188"/>
                        <a:pt x="241024" y="89188"/>
                        <a:pt x="241024" y="89188"/>
                      </a:cubicBezTo>
                      <a:cubicBezTo>
                        <a:pt x="238640" y="103490"/>
                        <a:pt x="229105" y="117793"/>
                        <a:pt x="224338" y="127328"/>
                      </a:cubicBezTo>
                      <a:cubicBezTo>
                        <a:pt x="219570" y="139247"/>
                        <a:pt x="214802" y="151166"/>
                        <a:pt x="210035" y="160701"/>
                      </a:cubicBezTo>
                      <a:cubicBezTo>
                        <a:pt x="200500" y="184539"/>
                        <a:pt x="195732" y="208377"/>
                        <a:pt x="186197" y="232215"/>
                      </a:cubicBezTo>
                      <a:cubicBezTo>
                        <a:pt x="179046" y="256052"/>
                        <a:pt x="171894" y="279890"/>
                        <a:pt x="164743" y="303728"/>
                      </a:cubicBezTo>
                      <a:cubicBezTo>
                        <a:pt x="157592" y="327566"/>
                        <a:pt x="150440" y="353788"/>
                        <a:pt x="150440" y="380009"/>
                      </a:cubicBezTo>
                      <a:cubicBezTo>
                        <a:pt x="133754" y="422917"/>
                        <a:pt x="117067" y="465825"/>
                        <a:pt x="105148" y="508734"/>
                      </a:cubicBezTo>
                      <a:cubicBezTo>
                        <a:pt x="97997" y="537339"/>
                        <a:pt x="93229" y="565944"/>
                        <a:pt x="81311" y="592166"/>
                      </a:cubicBezTo>
                      <a:cubicBezTo>
                        <a:pt x="71775" y="618388"/>
                        <a:pt x="64624" y="644609"/>
                        <a:pt x="57473" y="670831"/>
                      </a:cubicBezTo>
                      <a:cubicBezTo>
                        <a:pt x="43170" y="728042"/>
                        <a:pt x="33635" y="785252"/>
                        <a:pt x="21716" y="842463"/>
                      </a:cubicBezTo>
                      <a:cubicBezTo>
                        <a:pt x="19332" y="849615"/>
                        <a:pt x="19332" y="856766"/>
                        <a:pt x="16948" y="863917"/>
                      </a:cubicBezTo>
                      <a:cubicBezTo>
                        <a:pt x="16948" y="866301"/>
                        <a:pt x="14565" y="868685"/>
                        <a:pt x="14565" y="871069"/>
                      </a:cubicBezTo>
                      <a:cubicBezTo>
                        <a:pt x="9797" y="897290"/>
                        <a:pt x="2646" y="921128"/>
                        <a:pt x="262" y="947350"/>
                      </a:cubicBezTo>
                      <a:cubicBezTo>
                        <a:pt x="-2122" y="964036"/>
                        <a:pt x="12181" y="966420"/>
                        <a:pt x="26483" y="968804"/>
                      </a:cubicBezTo>
                      <a:cubicBezTo>
                        <a:pt x="36019" y="971188"/>
                        <a:pt x="43170" y="968804"/>
                        <a:pt x="52705" y="968804"/>
                      </a:cubicBezTo>
                      <a:cubicBezTo>
                        <a:pt x="88462" y="975955"/>
                        <a:pt x="126602" y="985490"/>
                        <a:pt x="162359" y="995026"/>
                      </a:cubicBezTo>
                      <a:cubicBezTo>
                        <a:pt x="183813" y="1002177"/>
                        <a:pt x="202884" y="1009328"/>
                        <a:pt x="221954" y="1018863"/>
                      </a:cubicBezTo>
                      <a:cubicBezTo>
                        <a:pt x="231489" y="1023631"/>
                        <a:pt x="252943" y="1035550"/>
                        <a:pt x="264862" y="1030782"/>
                      </a:cubicBezTo>
                      <a:cubicBezTo>
                        <a:pt x="272013" y="1028399"/>
                        <a:pt x="274397" y="1018863"/>
                        <a:pt x="276781" y="1009328"/>
                      </a:cubicBezTo>
                      <a:cubicBezTo>
                        <a:pt x="281548" y="1002177"/>
                        <a:pt x="283932" y="995026"/>
                        <a:pt x="286316" y="990258"/>
                      </a:cubicBezTo>
                      <a:cubicBezTo>
                        <a:pt x="293467" y="968804"/>
                        <a:pt x="298235" y="944966"/>
                        <a:pt x="305386" y="923512"/>
                      </a:cubicBezTo>
                      <a:cubicBezTo>
                        <a:pt x="317305" y="878220"/>
                        <a:pt x="331608" y="832928"/>
                        <a:pt x="345911" y="787636"/>
                      </a:cubicBezTo>
                      <a:cubicBezTo>
                        <a:pt x="362597" y="742344"/>
                        <a:pt x="381667" y="699436"/>
                        <a:pt x="398354" y="656528"/>
                      </a:cubicBezTo>
                      <a:cubicBezTo>
                        <a:pt x="405505" y="637458"/>
                        <a:pt x="412657" y="620771"/>
                        <a:pt x="412657" y="601701"/>
                      </a:cubicBezTo>
                      <a:cubicBezTo>
                        <a:pt x="412657" y="592166"/>
                        <a:pt x="412657" y="580247"/>
                        <a:pt x="412657" y="570712"/>
                      </a:cubicBezTo>
                      <a:cubicBezTo>
                        <a:pt x="415040" y="568328"/>
                        <a:pt x="415040" y="565944"/>
                        <a:pt x="417424" y="563561"/>
                      </a:cubicBezTo>
                      <a:cubicBezTo>
                        <a:pt x="426959" y="551642"/>
                        <a:pt x="441262" y="546874"/>
                        <a:pt x="448413" y="532571"/>
                      </a:cubicBezTo>
                      <a:cubicBezTo>
                        <a:pt x="457948" y="513501"/>
                        <a:pt x="434111" y="494431"/>
                        <a:pt x="441262" y="475361"/>
                      </a:cubicBezTo>
                      <a:cubicBezTo>
                        <a:pt x="457948" y="434836"/>
                        <a:pt x="472251" y="394312"/>
                        <a:pt x="484170" y="353788"/>
                      </a:cubicBezTo>
                      <a:cubicBezTo>
                        <a:pt x="491321" y="329950"/>
                        <a:pt x="500857" y="308496"/>
                        <a:pt x="505624" y="284658"/>
                      </a:cubicBezTo>
                      <a:cubicBezTo>
                        <a:pt x="512776" y="289425"/>
                        <a:pt x="515159" y="298960"/>
                        <a:pt x="517543" y="308496"/>
                      </a:cubicBezTo>
                      <a:cubicBezTo>
                        <a:pt x="522311" y="327566"/>
                        <a:pt x="522311" y="344252"/>
                        <a:pt x="524694" y="363323"/>
                      </a:cubicBezTo>
                      <a:cubicBezTo>
                        <a:pt x="529462" y="399079"/>
                        <a:pt x="531846" y="434836"/>
                        <a:pt x="534230" y="470593"/>
                      </a:cubicBezTo>
                      <a:cubicBezTo>
                        <a:pt x="536613" y="506350"/>
                        <a:pt x="534230" y="539723"/>
                        <a:pt x="550916" y="573096"/>
                      </a:cubicBezTo>
                      <a:cubicBezTo>
                        <a:pt x="550916" y="573096"/>
                        <a:pt x="550916" y="573096"/>
                        <a:pt x="550916" y="575480"/>
                      </a:cubicBezTo>
                      <a:cubicBezTo>
                        <a:pt x="553300" y="594550"/>
                        <a:pt x="550916" y="616004"/>
                        <a:pt x="548532" y="637458"/>
                      </a:cubicBezTo>
                      <a:cubicBezTo>
                        <a:pt x="543765" y="677982"/>
                        <a:pt x="546149" y="718507"/>
                        <a:pt x="546149" y="759031"/>
                      </a:cubicBezTo>
                      <a:cubicBezTo>
                        <a:pt x="546149" y="799555"/>
                        <a:pt x="543765" y="842463"/>
                        <a:pt x="546149" y="882988"/>
                      </a:cubicBezTo>
                      <a:cubicBezTo>
                        <a:pt x="548532" y="921128"/>
                        <a:pt x="548532" y="959269"/>
                        <a:pt x="558067" y="995026"/>
                      </a:cubicBezTo>
                      <a:cubicBezTo>
                        <a:pt x="560451" y="1004561"/>
                        <a:pt x="572370" y="1006944"/>
                        <a:pt x="579521" y="1006944"/>
                      </a:cubicBezTo>
                      <a:cubicBezTo>
                        <a:pt x="586673" y="1006944"/>
                        <a:pt x="591440" y="1004561"/>
                        <a:pt x="598592" y="1002177"/>
                      </a:cubicBezTo>
                      <a:cubicBezTo>
                        <a:pt x="610511" y="997409"/>
                        <a:pt x="624813" y="995026"/>
                        <a:pt x="636732" y="992642"/>
                      </a:cubicBezTo>
                      <a:cubicBezTo>
                        <a:pt x="677257" y="985490"/>
                        <a:pt x="717781" y="971188"/>
                        <a:pt x="758305" y="978339"/>
                      </a:cubicBezTo>
                      <a:cubicBezTo>
                        <a:pt x="777376" y="980723"/>
                        <a:pt x="796446" y="990258"/>
                        <a:pt x="815516" y="995026"/>
                      </a:cubicBezTo>
                      <a:cubicBezTo>
                        <a:pt x="827435" y="999793"/>
                        <a:pt x="846505" y="1009328"/>
                        <a:pt x="860808" y="1004561"/>
                      </a:cubicBezTo>
                      <a:cubicBezTo>
                        <a:pt x="870343" y="1002177"/>
                        <a:pt x="870343" y="992642"/>
                        <a:pt x="865576" y="980723"/>
                      </a:cubicBezTo>
                      <a:cubicBezTo>
                        <a:pt x="875111" y="947350"/>
                        <a:pt x="875111" y="913977"/>
                        <a:pt x="870343" y="882988"/>
                      </a:cubicBezTo>
                      <a:close/>
                      <a:moveTo>
                        <a:pt x="16948" y="940198"/>
                      </a:moveTo>
                      <a:cubicBezTo>
                        <a:pt x="16948" y="940198"/>
                        <a:pt x="16948" y="940198"/>
                        <a:pt x="16948" y="940198"/>
                      </a:cubicBezTo>
                      <a:cubicBezTo>
                        <a:pt x="16948" y="947350"/>
                        <a:pt x="19332" y="952117"/>
                        <a:pt x="21716" y="956885"/>
                      </a:cubicBezTo>
                      <a:cubicBezTo>
                        <a:pt x="16948" y="954501"/>
                        <a:pt x="16948" y="947350"/>
                        <a:pt x="16948" y="940198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20" name="Freeform: Shape 4919">
                  <a:extLst>
                    <a:ext uri="{FF2B5EF4-FFF2-40B4-BE49-F238E27FC236}">
                      <a16:creationId xmlns:a16="http://schemas.microsoft.com/office/drawing/2014/main" id="{D22B9087-0C6A-4274-9E09-F40A564F2FC5}"/>
                    </a:ext>
                  </a:extLst>
                </p:cNvPr>
                <p:cNvSpPr/>
                <p:nvPr/>
              </p:nvSpPr>
              <p:spPr>
                <a:xfrm>
                  <a:off x="14677237" y="7657318"/>
                  <a:ext cx="882204" cy="1042701"/>
                </a:xfrm>
                <a:custGeom>
                  <a:avLst/>
                  <a:gdLst>
                    <a:gd name="connsiteX0" fmla="*/ 262420 w 882204"/>
                    <a:gd name="connsiteY0" fmla="*/ 1042701 h 1042701"/>
                    <a:gd name="connsiteX1" fmla="*/ 226663 w 882204"/>
                    <a:gd name="connsiteY1" fmla="*/ 1030782 h 1042701"/>
                    <a:gd name="connsiteX2" fmla="*/ 224280 w 882204"/>
                    <a:gd name="connsiteY2" fmla="*/ 1028398 h 1042701"/>
                    <a:gd name="connsiteX3" fmla="*/ 164685 w 882204"/>
                    <a:gd name="connsiteY3" fmla="*/ 1004561 h 1042701"/>
                    <a:gd name="connsiteX4" fmla="*/ 55031 w 882204"/>
                    <a:gd name="connsiteY4" fmla="*/ 978339 h 1042701"/>
                    <a:gd name="connsiteX5" fmla="*/ 55031 w 882204"/>
                    <a:gd name="connsiteY5" fmla="*/ 978339 h 1042701"/>
                    <a:gd name="connsiteX6" fmla="*/ 28809 w 882204"/>
                    <a:gd name="connsiteY6" fmla="*/ 978339 h 1042701"/>
                    <a:gd name="connsiteX7" fmla="*/ 204 w 882204"/>
                    <a:gd name="connsiteY7" fmla="*/ 952117 h 1042701"/>
                    <a:gd name="connsiteX8" fmla="*/ 9739 w 882204"/>
                    <a:gd name="connsiteY8" fmla="*/ 899674 h 1042701"/>
                    <a:gd name="connsiteX9" fmla="*/ 14507 w 882204"/>
                    <a:gd name="connsiteY9" fmla="*/ 875836 h 1042701"/>
                    <a:gd name="connsiteX10" fmla="*/ 16890 w 882204"/>
                    <a:gd name="connsiteY10" fmla="*/ 868685 h 1042701"/>
                    <a:gd name="connsiteX11" fmla="*/ 19274 w 882204"/>
                    <a:gd name="connsiteY11" fmla="*/ 851998 h 1042701"/>
                    <a:gd name="connsiteX12" fmla="*/ 19274 w 882204"/>
                    <a:gd name="connsiteY12" fmla="*/ 849615 h 1042701"/>
                    <a:gd name="connsiteX13" fmla="*/ 28809 w 882204"/>
                    <a:gd name="connsiteY13" fmla="*/ 799555 h 1042701"/>
                    <a:gd name="connsiteX14" fmla="*/ 55031 w 882204"/>
                    <a:gd name="connsiteY14" fmla="*/ 677982 h 1042701"/>
                    <a:gd name="connsiteX15" fmla="*/ 78869 w 882204"/>
                    <a:gd name="connsiteY15" fmla="*/ 599317 h 1042701"/>
                    <a:gd name="connsiteX16" fmla="*/ 95555 w 882204"/>
                    <a:gd name="connsiteY16" fmla="*/ 542106 h 1042701"/>
                    <a:gd name="connsiteX17" fmla="*/ 102707 w 882204"/>
                    <a:gd name="connsiteY17" fmla="*/ 515885 h 1042701"/>
                    <a:gd name="connsiteX18" fmla="*/ 136080 w 882204"/>
                    <a:gd name="connsiteY18" fmla="*/ 418150 h 1042701"/>
                    <a:gd name="connsiteX19" fmla="*/ 147999 w 882204"/>
                    <a:gd name="connsiteY19" fmla="*/ 387160 h 1042701"/>
                    <a:gd name="connsiteX20" fmla="*/ 159917 w 882204"/>
                    <a:gd name="connsiteY20" fmla="*/ 322798 h 1042701"/>
                    <a:gd name="connsiteX21" fmla="*/ 162301 w 882204"/>
                    <a:gd name="connsiteY21" fmla="*/ 310879 h 1042701"/>
                    <a:gd name="connsiteX22" fmla="*/ 183755 w 882204"/>
                    <a:gd name="connsiteY22" fmla="*/ 239366 h 1042701"/>
                    <a:gd name="connsiteX23" fmla="*/ 190907 w 882204"/>
                    <a:gd name="connsiteY23" fmla="*/ 217912 h 1042701"/>
                    <a:gd name="connsiteX24" fmla="*/ 207593 w 882204"/>
                    <a:gd name="connsiteY24" fmla="*/ 167852 h 1042701"/>
                    <a:gd name="connsiteX25" fmla="*/ 212361 w 882204"/>
                    <a:gd name="connsiteY25" fmla="*/ 155933 h 1042701"/>
                    <a:gd name="connsiteX26" fmla="*/ 221896 w 882204"/>
                    <a:gd name="connsiteY26" fmla="*/ 134479 h 1042701"/>
                    <a:gd name="connsiteX27" fmla="*/ 226663 w 882204"/>
                    <a:gd name="connsiteY27" fmla="*/ 124944 h 1042701"/>
                    <a:gd name="connsiteX28" fmla="*/ 236199 w 882204"/>
                    <a:gd name="connsiteY28" fmla="*/ 98723 h 1042701"/>
                    <a:gd name="connsiteX29" fmla="*/ 229047 w 882204"/>
                    <a:gd name="connsiteY29" fmla="*/ 82036 h 1042701"/>
                    <a:gd name="connsiteX30" fmla="*/ 243350 w 882204"/>
                    <a:gd name="connsiteY30" fmla="*/ 70117 h 1042701"/>
                    <a:gd name="connsiteX31" fmla="*/ 250501 w 882204"/>
                    <a:gd name="connsiteY31" fmla="*/ 55814 h 1042701"/>
                    <a:gd name="connsiteX32" fmla="*/ 269572 w 882204"/>
                    <a:gd name="connsiteY32" fmla="*/ 51047 h 1042701"/>
                    <a:gd name="connsiteX33" fmla="*/ 274339 w 882204"/>
                    <a:gd name="connsiteY33" fmla="*/ 51047 h 1042701"/>
                    <a:gd name="connsiteX34" fmla="*/ 298177 w 882204"/>
                    <a:gd name="connsiteY34" fmla="*/ 55814 h 1042701"/>
                    <a:gd name="connsiteX35" fmla="*/ 300561 w 882204"/>
                    <a:gd name="connsiteY35" fmla="*/ 55814 h 1042701"/>
                    <a:gd name="connsiteX36" fmla="*/ 336317 w 882204"/>
                    <a:gd name="connsiteY36" fmla="*/ 55814 h 1042701"/>
                    <a:gd name="connsiteX37" fmla="*/ 405447 w 882204"/>
                    <a:gd name="connsiteY37" fmla="*/ 55814 h 1042701"/>
                    <a:gd name="connsiteX38" fmla="*/ 407831 w 882204"/>
                    <a:gd name="connsiteY38" fmla="*/ 55814 h 1042701"/>
                    <a:gd name="connsiteX39" fmla="*/ 438820 w 882204"/>
                    <a:gd name="connsiteY39" fmla="*/ 53431 h 1042701"/>
                    <a:gd name="connsiteX40" fmla="*/ 481728 w 882204"/>
                    <a:gd name="connsiteY40" fmla="*/ 51047 h 1042701"/>
                    <a:gd name="connsiteX41" fmla="*/ 553242 w 882204"/>
                    <a:gd name="connsiteY41" fmla="*/ 48663 h 1042701"/>
                    <a:gd name="connsiteX42" fmla="*/ 591382 w 882204"/>
                    <a:gd name="connsiteY42" fmla="*/ 41512 h 1042701"/>
                    <a:gd name="connsiteX43" fmla="*/ 612836 w 882204"/>
                    <a:gd name="connsiteY43" fmla="*/ 39128 h 1042701"/>
                    <a:gd name="connsiteX44" fmla="*/ 665280 w 882204"/>
                    <a:gd name="connsiteY44" fmla="*/ 29593 h 1042701"/>
                    <a:gd name="connsiteX45" fmla="*/ 703420 w 882204"/>
                    <a:gd name="connsiteY45" fmla="*/ 24825 h 1042701"/>
                    <a:gd name="connsiteX46" fmla="*/ 810691 w 882204"/>
                    <a:gd name="connsiteY46" fmla="*/ 3371 h 1042701"/>
                    <a:gd name="connsiteX47" fmla="*/ 827377 w 882204"/>
                    <a:gd name="connsiteY47" fmla="*/ 987 h 1042701"/>
                    <a:gd name="connsiteX48" fmla="*/ 834528 w 882204"/>
                    <a:gd name="connsiteY48" fmla="*/ 17674 h 1042701"/>
                    <a:gd name="connsiteX49" fmla="*/ 848831 w 882204"/>
                    <a:gd name="connsiteY49" fmla="*/ 39128 h 1042701"/>
                    <a:gd name="connsiteX50" fmla="*/ 863134 w 882204"/>
                    <a:gd name="connsiteY50" fmla="*/ 62966 h 1042701"/>
                    <a:gd name="connsiteX51" fmla="*/ 855983 w 882204"/>
                    <a:gd name="connsiteY51" fmla="*/ 91571 h 1042701"/>
                    <a:gd name="connsiteX52" fmla="*/ 855983 w 882204"/>
                    <a:gd name="connsiteY52" fmla="*/ 101106 h 1042701"/>
                    <a:gd name="connsiteX53" fmla="*/ 858366 w 882204"/>
                    <a:gd name="connsiteY53" fmla="*/ 105874 h 1042701"/>
                    <a:gd name="connsiteX54" fmla="*/ 863134 w 882204"/>
                    <a:gd name="connsiteY54" fmla="*/ 120177 h 1042701"/>
                    <a:gd name="connsiteX55" fmla="*/ 863134 w 882204"/>
                    <a:gd name="connsiteY55" fmla="*/ 186922 h 1042701"/>
                    <a:gd name="connsiteX56" fmla="*/ 863134 w 882204"/>
                    <a:gd name="connsiteY56" fmla="*/ 248901 h 1042701"/>
                    <a:gd name="connsiteX57" fmla="*/ 870285 w 882204"/>
                    <a:gd name="connsiteY57" fmla="*/ 380009 h 1042701"/>
                    <a:gd name="connsiteX58" fmla="*/ 870285 w 882204"/>
                    <a:gd name="connsiteY58" fmla="*/ 406231 h 1042701"/>
                    <a:gd name="connsiteX59" fmla="*/ 867901 w 882204"/>
                    <a:gd name="connsiteY59" fmla="*/ 461058 h 1042701"/>
                    <a:gd name="connsiteX60" fmla="*/ 867901 w 882204"/>
                    <a:gd name="connsiteY60" fmla="*/ 463442 h 1042701"/>
                    <a:gd name="connsiteX61" fmla="*/ 870285 w 882204"/>
                    <a:gd name="connsiteY61" fmla="*/ 530187 h 1042701"/>
                    <a:gd name="connsiteX62" fmla="*/ 870285 w 882204"/>
                    <a:gd name="connsiteY62" fmla="*/ 573096 h 1042701"/>
                    <a:gd name="connsiteX63" fmla="*/ 870285 w 882204"/>
                    <a:gd name="connsiteY63" fmla="*/ 596933 h 1042701"/>
                    <a:gd name="connsiteX64" fmla="*/ 870285 w 882204"/>
                    <a:gd name="connsiteY64" fmla="*/ 616004 h 1042701"/>
                    <a:gd name="connsiteX65" fmla="*/ 877437 w 882204"/>
                    <a:gd name="connsiteY65" fmla="*/ 685133 h 1042701"/>
                    <a:gd name="connsiteX66" fmla="*/ 879820 w 882204"/>
                    <a:gd name="connsiteY66" fmla="*/ 704204 h 1042701"/>
                    <a:gd name="connsiteX67" fmla="*/ 882204 w 882204"/>
                    <a:gd name="connsiteY67" fmla="*/ 732809 h 1042701"/>
                    <a:gd name="connsiteX68" fmla="*/ 877437 w 882204"/>
                    <a:gd name="connsiteY68" fmla="*/ 773334 h 1042701"/>
                    <a:gd name="connsiteX69" fmla="*/ 875053 w 882204"/>
                    <a:gd name="connsiteY69" fmla="*/ 785252 h 1042701"/>
                    <a:gd name="connsiteX70" fmla="*/ 875053 w 882204"/>
                    <a:gd name="connsiteY70" fmla="*/ 887755 h 1042701"/>
                    <a:gd name="connsiteX71" fmla="*/ 877437 w 882204"/>
                    <a:gd name="connsiteY71" fmla="*/ 983106 h 1042701"/>
                    <a:gd name="connsiteX72" fmla="*/ 877437 w 882204"/>
                    <a:gd name="connsiteY72" fmla="*/ 1004561 h 1042701"/>
                    <a:gd name="connsiteX73" fmla="*/ 867901 w 882204"/>
                    <a:gd name="connsiteY73" fmla="*/ 1011712 h 1042701"/>
                    <a:gd name="connsiteX74" fmla="*/ 832145 w 882204"/>
                    <a:gd name="connsiteY74" fmla="*/ 1004561 h 1042701"/>
                    <a:gd name="connsiteX75" fmla="*/ 820226 w 882204"/>
                    <a:gd name="connsiteY75" fmla="*/ 999793 h 1042701"/>
                    <a:gd name="connsiteX76" fmla="*/ 801155 w 882204"/>
                    <a:gd name="connsiteY76" fmla="*/ 992642 h 1042701"/>
                    <a:gd name="connsiteX77" fmla="*/ 765399 w 882204"/>
                    <a:gd name="connsiteY77" fmla="*/ 983106 h 1042701"/>
                    <a:gd name="connsiteX78" fmla="*/ 741561 w 882204"/>
                    <a:gd name="connsiteY78" fmla="*/ 980723 h 1042701"/>
                    <a:gd name="connsiteX79" fmla="*/ 667664 w 882204"/>
                    <a:gd name="connsiteY79" fmla="*/ 990258 h 1042701"/>
                    <a:gd name="connsiteX80" fmla="*/ 643826 w 882204"/>
                    <a:gd name="connsiteY80" fmla="*/ 995025 h 1042701"/>
                    <a:gd name="connsiteX81" fmla="*/ 605685 w 882204"/>
                    <a:gd name="connsiteY81" fmla="*/ 1004561 h 1042701"/>
                    <a:gd name="connsiteX82" fmla="*/ 600918 w 882204"/>
                    <a:gd name="connsiteY82" fmla="*/ 1006944 h 1042701"/>
                    <a:gd name="connsiteX83" fmla="*/ 586615 w 882204"/>
                    <a:gd name="connsiteY83" fmla="*/ 1009328 h 1042701"/>
                    <a:gd name="connsiteX84" fmla="*/ 560393 w 882204"/>
                    <a:gd name="connsiteY84" fmla="*/ 995025 h 1042701"/>
                    <a:gd name="connsiteX85" fmla="*/ 548474 w 882204"/>
                    <a:gd name="connsiteY85" fmla="*/ 890139 h 1042701"/>
                    <a:gd name="connsiteX86" fmla="*/ 548474 w 882204"/>
                    <a:gd name="connsiteY86" fmla="*/ 880604 h 1042701"/>
                    <a:gd name="connsiteX87" fmla="*/ 548474 w 882204"/>
                    <a:gd name="connsiteY87" fmla="*/ 799555 h 1042701"/>
                    <a:gd name="connsiteX88" fmla="*/ 548474 w 882204"/>
                    <a:gd name="connsiteY88" fmla="*/ 756647 h 1042701"/>
                    <a:gd name="connsiteX89" fmla="*/ 548474 w 882204"/>
                    <a:gd name="connsiteY89" fmla="*/ 730425 h 1042701"/>
                    <a:gd name="connsiteX90" fmla="*/ 550858 w 882204"/>
                    <a:gd name="connsiteY90" fmla="*/ 635074 h 1042701"/>
                    <a:gd name="connsiteX91" fmla="*/ 550858 w 882204"/>
                    <a:gd name="connsiteY91" fmla="*/ 632690 h 1042701"/>
                    <a:gd name="connsiteX92" fmla="*/ 553242 w 882204"/>
                    <a:gd name="connsiteY92" fmla="*/ 575479 h 1042701"/>
                    <a:gd name="connsiteX93" fmla="*/ 536555 w 882204"/>
                    <a:gd name="connsiteY93" fmla="*/ 489663 h 1042701"/>
                    <a:gd name="connsiteX94" fmla="*/ 536555 w 882204"/>
                    <a:gd name="connsiteY94" fmla="*/ 472977 h 1042701"/>
                    <a:gd name="connsiteX95" fmla="*/ 527020 w 882204"/>
                    <a:gd name="connsiteY95" fmla="*/ 368090 h 1042701"/>
                    <a:gd name="connsiteX96" fmla="*/ 527020 w 882204"/>
                    <a:gd name="connsiteY96" fmla="*/ 363323 h 1042701"/>
                    <a:gd name="connsiteX97" fmla="*/ 524636 w 882204"/>
                    <a:gd name="connsiteY97" fmla="*/ 349020 h 1042701"/>
                    <a:gd name="connsiteX98" fmla="*/ 519869 w 882204"/>
                    <a:gd name="connsiteY98" fmla="*/ 308496 h 1042701"/>
                    <a:gd name="connsiteX99" fmla="*/ 512718 w 882204"/>
                    <a:gd name="connsiteY99" fmla="*/ 291809 h 1042701"/>
                    <a:gd name="connsiteX100" fmla="*/ 498415 w 882204"/>
                    <a:gd name="connsiteY100" fmla="*/ 337101 h 1042701"/>
                    <a:gd name="connsiteX101" fmla="*/ 491263 w 882204"/>
                    <a:gd name="connsiteY101" fmla="*/ 356171 h 1042701"/>
                    <a:gd name="connsiteX102" fmla="*/ 448355 w 882204"/>
                    <a:gd name="connsiteY102" fmla="*/ 477744 h 1042701"/>
                    <a:gd name="connsiteX103" fmla="*/ 450739 w 882204"/>
                    <a:gd name="connsiteY103" fmla="*/ 503966 h 1042701"/>
                    <a:gd name="connsiteX104" fmla="*/ 453123 w 882204"/>
                    <a:gd name="connsiteY104" fmla="*/ 534955 h 1042701"/>
                    <a:gd name="connsiteX105" fmla="*/ 434053 w 882204"/>
                    <a:gd name="connsiteY105" fmla="*/ 556409 h 1042701"/>
                    <a:gd name="connsiteX106" fmla="*/ 422134 w 882204"/>
                    <a:gd name="connsiteY106" fmla="*/ 568328 h 1042701"/>
                    <a:gd name="connsiteX107" fmla="*/ 417366 w 882204"/>
                    <a:gd name="connsiteY107" fmla="*/ 573096 h 1042701"/>
                    <a:gd name="connsiteX108" fmla="*/ 417366 w 882204"/>
                    <a:gd name="connsiteY108" fmla="*/ 601701 h 1042701"/>
                    <a:gd name="connsiteX109" fmla="*/ 403063 w 882204"/>
                    <a:gd name="connsiteY109" fmla="*/ 658912 h 1042701"/>
                    <a:gd name="connsiteX110" fmla="*/ 381609 w 882204"/>
                    <a:gd name="connsiteY110" fmla="*/ 711355 h 1042701"/>
                    <a:gd name="connsiteX111" fmla="*/ 350620 w 882204"/>
                    <a:gd name="connsiteY111" fmla="*/ 790020 h 1042701"/>
                    <a:gd name="connsiteX112" fmla="*/ 312480 w 882204"/>
                    <a:gd name="connsiteY112" fmla="*/ 916361 h 1042701"/>
                    <a:gd name="connsiteX113" fmla="*/ 310096 w 882204"/>
                    <a:gd name="connsiteY113" fmla="*/ 925896 h 1042701"/>
                    <a:gd name="connsiteX114" fmla="*/ 305328 w 882204"/>
                    <a:gd name="connsiteY114" fmla="*/ 949733 h 1042701"/>
                    <a:gd name="connsiteX115" fmla="*/ 293409 w 882204"/>
                    <a:gd name="connsiteY115" fmla="*/ 995025 h 1042701"/>
                    <a:gd name="connsiteX116" fmla="*/ 283874 w 882204"/>
                    <a:gd name="connsiteY116" fmla="*/ 1014096 h 1042701"/>
                    <a:gd name="connsiteX117" fmla="*/ 269572 w 882204"/>
                    <a:gd name="connsiteY117" fmla="*/ 1037934 h 1042701"/>
                    <a:gd name="connsiteX118" fmla="*/ 262420 w 882204"/>
                    <a:gd name="connsiteY118" fmla="*/ 1042701 h 1042701"/>
                    <a:gd name="connsiteX119" fmla="*/ 57415 w 882204"/>
                    <a:gd name="connsiteY119" fmla="*/ 973571 h 1042701"/>
                    <a:gd name="connsiteX120" fmla="*/ 167069 w 882204"/>
                    <a:gd name="connsiteY120" fmla="*/ 999793 h 1042701"/>
                    <a:gd name="connsiteX121" fmla="*/ 226663 w 882204"/>
                    <a:gd name="connsiteY121" fmla="*/ 1023631 h 1042701"/>
                    <a:gd name="connsiteX122" fmla="*/ 229047 w 882204"/>
                    <a:gd name="connsiteY122" fmla="*/ 1026015 h 1042701"/>
                    <a:gd name="connsiteX123" fmla="*/ 260036 w 882204"/>
                    <a:gd name="connsiteY123" fmla="*/ 1035550 h 1042701"/>
                    <a:gd name="connsiteX124" fmla="*/ 264804 w 882204"/>
                    <a:gd name="connsiteY124" fmla="*/ 1035550 h 1042701"/>
                    <a:gd name="connsiteX125" fmla="*/ 274339 w 882204"/>
                    <a:gd name="connsiteY125" fmla="*/ 1016479 h 1042701"/>
                    <a:gd name="connsiteX126" fmla="*/ 274339 w 882204"/>
                    <a:gd name="connsiteY126" fmla="*/ 1014096 h 1042701"/>
                    <a:gd name="connsiteX127" fmla="*/ 283874 w 882204"/>
                    <a:gd name="connsiteY127" fmla="*/ 995025 h 1042701"/>
                    <a:gd name="connsiteX128" fmla="*/ 295793 w 882204"/>
                    <a:gd name="connsiteY128" fmla="*/ 952117 h 1042701"/>
                    <a:gd name="connsiteX129" fmla="*/ 302944 w 882204"/>
                    <a:gd name="connsiteY129" fmla="*/ 928280 h 1042701"/>
                    <a:gd name="connsiteX130" fmla="*/ 305328 w 882204"/>
                    <a:gd name="connsiteY130" fmla="*/ 918744 h 1042701"/>
                    <a:gd name="connsiteX131" fmla="*/ 343469 w 882204"/>
                    <a:gd name="connsiteY131" fmla="*/ 792404 h 1042701"/>
                    <a:gd name="connsiteX132" fmla="*/ 374458 w 882204"/>
                    <a:gd name="connsiteY132" fmla="*/ 713739 h 1042701"/>
                    <a:gd name="connsiteX133" fmla="*/ 395912 w 882204"/>
                    <a:gd name="connsiteY133" fmla="*/ 661296 h 1042701"/>
                    <a:gd name="connsiteX134" fmla="*/ 410215 w 882204"/>
                    <a:gd name="connsiteY134" fmla="*/ 606469 h 1042701"/>
                    <a:gd name="connsiteX135" fmla="*/ 410215 w 882204"/>
                    <a:gd name="connsiteY135" fmla="*/ 575479 h 1042701"/>
                    <a:gd name="connsiteX136" fmla="*/ 410215 w 882204"/>
                    <a:gd name="connsiteY136" fmla="*/ 573096 h 1042701"/>
                    <a:gd name="connsiteX137" fmla="*/ 410215 w 882204"/>
                    <a:gd name="connsiteY137" fmla="*/ 573096 h 1042701"/>
                    <a:gd name="connsiteX138" fmla="*/ 414982 w 882204"/>
                    <a:gd name="connsiteY138" fmla="*/ 565944 h 1042701"/>
                    <a:gd name="connsiteX139" fmla="*/ 426901 w 882204"/>
                    <a:gd name="connsiteY139" fmla="*/ 554025 h 1042701"/>
                    <a:gd name="connsiteX140" fmla="*/ 443588 w 882204"/>
                    <a:gd name="connsiteY140" fmla="*/ 534955 h 1042701"/>
                    <a:gd name="connsiteX141" fmla="*/ 441204 w 882204"/>
                    <a:gd name="connsiteY141" fmla="*/ 508733 h 1042701"/>
                    <a:gd name="connsiteX142" fmla="*/ 438820 w 882204"/>
                    <a:gd name="connsiteY142" fmla="*/ 477744 h 1042701"/>
                    <a:gd name="connsiteX143" fmla="*/ 481728 w 882204"/>
                    <a:gd name="connsiteY143" fmla="*/ 356171 h 1042701"/>
                    <a:gd name="connsiteX144" fmla="*/ 488880 w 882204"/>
                    <a:gd name="connsiteY144" fmla="*/ 337101 h 1042701"/>
                    <a:gd name="connsiteX145" fmla="*/ 505566 w 882204"/>
                    <a:gd name="connsiteY145" fmla="*/ 287042 h 1042701"/>
                    <a:gd name="connsiteX146" fmla="*/ 507950 w 882204"/>
                    <a:gd name="connsiteY146" fmla="*/ 282274 h 1042701"/>
                    <a:gd name="connsiteX147" fmla="*/ 512718 w 882204"/>
                    <a:gd name="connsiteY147" fmla="*/ 284658 h 1042701"/>
                    <a:gd name="connsiteX148" fmla="*/ 527020 w 882204"/>
                    <a:gd name="connsiteY148" fmla="*/ 310879 h 1042701"/>
                    <a:gd name="connsiteX149" fmla="*/ 531788 w 882204"/>
                    <a:gd name="connsiteY149" fmla="*/ 351404 h 1042701"/>
                    <a:gd name="connsiteX150" fmla="*/ 534172 w 882204"/>
                    <a:gd name="connsiteY150" fmla="*/ 365706 h 1042701"/>
                    <a:gd name="connsiteX151" fmla="*/ 534172 w 882204"/>
                    <a:gd name="connsiteY151" fmla="*/ 370474 h 1042701"/>
                    <a:gd name="connsiteX152" fmla="*/ 543707 w 882204"/>
                    <a:gd name="connsiteY152" fmla="*/ 475361 h 1042701"/>
                    <a:gd name="connsiteX153" fmla="*/ 543707 w 882204"/>
                    <a:gd name="connsiteY153" fmla="*/ 492047 h 1042701"/>
                    <a:gd name="connsiteX154" fmla="*/ 558009 w 882204"/>
                    <a:gd name="connsiteY154" fmla="*/ 575479 h 1042701"/>
                    <a:gd name="connsiteX155" fmla="*/ 558009 w 882204"/>
                    <a:gd name="connsiteY155" fmla="*/ 577863 h 1042701"/>
                    <a:gd name="connsiteX156" fmla="*/ 558009 w 882204"/>
                    <a:gd name="connsiteY156" fmla="*/ 580247 h 1042701"/>
                    <a:gd name="connsiteX157" fmla="*/ 555626 w 882204"/>
                    <a:gd name="connsiteY157" fmla="*/ 639841 h 1042701"/>
                    <a:gd name="connsiteX158" fmla="*/ 555626 w 882204"/>
                    <a:gd name="connsiteY158" fmla="*/ 642225 h 1042701"/>
                    <a:gd name="connsiteX159" fmla="*/ 553242 w 882204"/>
                    <a:gd name="connsiteY159" fmla="*/ 737577 h 1042701"/>
                    <a:gd name="connsiteX160" fmla="*/ 553242 w 882204"/>
                    <a:gd name="connsiteY160" fmla="*/ 763798 h 1042701"/>
                    <a:gd name="connsiteX161" fmla="*/ 553242 w 882204"/>
                    <a:gd name="connsiteY161" fmla="*/ 806706 h 1042701"/>
                    <a:gd name="connsiteX162" fmla="*/ 553242 w 882204"/>
                    <a:gd name="connsiteY162" fmla="*/ 887755 h 1042701"/>
                    <a:gd name="connsiteX163" fmla="*/ 553242 w 882204"/>
                    <a:gd name="connsiteY163" fmla="*/ 897290 h 1042701"/>
                    <a:gd name="connsiteX164" fmla="*/ 565161 w 882204"/>
                    <a:gd name="connsiteY164" fmla="*/ 999793 h 1042701"/>
                    <a:gd name="connsiteX165" fmla="*/ 584231 w 882204"/>
                    <a:gd name="connsiteY165" fmla="*/ 1009328 h 1042701"/>
                    <a:gd name="connsiteX166" fmla="*/ 584231 w 882204"/>
                    <a:gd name="connsiteY166" fmla="*/ 1009328 h 1042701"/>
                    <a:gd name="connsiteX167" fmla="*/ 598534 w 882204"/>
                    <a:gd name="connsiteY167" fmla="*/ 1006944 h 1042701"/>
                    <a:gd name="connsiteX168" fmla="*/ 603301 w 882204"/>
                    <a:gd name="connsiteY168" fmla="*/ 1004561 h 1042701"/>
                    <a:gd name="connsiteX169" fmla="*/ 641442 w 882204"/>
                    <a:gd name="connsiteY169" fmla="*/ 995025 h 1042701"/>
                    <a:gd name="connsiteX170" fmla="*/ 665280 w 882204"/>
                    <a:gd name="connsiteY170" fmla="*/ 990258 h 1042701"/>
                    <a:gd name="connsiteX171" fmla="*/ 739177 w 882204"/>
                    <a:gd name="connsiteY171" fmla="*/ 978339 h 1042701"/>
                    <a:gd name="connsiteX172" fmla="*/ 763015 w 882204"/>
                    <a:gd name="connsiteY172" fmla="*/ 980723 h 1042701"/>
                    <a:gd name="connsiteX173" fmla="*/ 801155 w 882204"/>
                    <a:gd name="connsiteY173" fmla="*/ 990258 h 1042701"/>
                    <a:gd name="connsiteX174" fmla="*/ 820226 w 882204"/>
                    <a:gd name="connsiteY174" fmla="*/ 995025 h 1042701"/>
                    <a:gd name="connsiteX175" fmla="*/ 832145 w 882204"/>
                    <a:gd name="connsiteY175" fmla="*/ 999793 h 1042701"/>
                    <a:gd name="connsiteX176" fmla="*/ 863134 w 882204"/>
                    <a:gd name="connsiteY176" fmla="*/ 1006944 h 1042701"/>
                    <a:gd name="connsiteX177" fmla="*/ 867901 w 882204"/>
                    <a:gd name="connsiteY177" fmla="*/ 1004561 h 1042701"/>
                    <a:gd name="connsiteX178" fmla="*/ 865518 w 882204"/>
                    <a:gd name="connsiteY178" fmla="*/ 987874 h 1042701"/>
                    <a:gd name="connsiteX179" fmla="*/ 865518 w 882204"/>
                    <a:gd name="connsiteY179" fmla="*/ 987874 h 1042701"/>
                    <a:gd name="connsiteX180" fmla="*/ 865518 w 882204"/>
                    <a:gd name="connsiteY180" fmla="*/ 987874 h 1042701"/>
                    <a:gd name="connsiteX181" fmla="*/ 863134 w 882204"/>
                    <a:gd name="connsiteY181" fmla="*/ 892523 h 1042701"/>
                    <a:gd name="connsiteX182" fmla="*/ 863134 w 882204"/>
                    <a:gd name="connsiteY182" fmla="*/ 787636 h 1042701"/>
                    <a:gd name="connsiteX183" fmla="*/ 865518 w 882204"/>
                    <a:gd name="connsiteY183" fmla="*/ 775717 h 1042701"/>
                    <a:gd name="connsiteX184" fmla="*/ 870285 w 882204"/>
                    <a:gd name="connsiteY184" fmla="*/ 737577 h 1042701"/>
                    <a:gd name="connsiteX185" fmla="*/ 867901 w 882204"/>
                    <a:gd name="connsiteY185" fmla="*/ 708971 h 1042701"/>
                    <a:gd name="connsiteX186" fmla="*/ 865518 w 882204"/>
                    <a:gd name="connsiteY186" fmla="*/ 689901 h 1042701"/>
                    <a:gd name="connsiteX187" fmla="*/ 858366 w 882204"/>
                    <a:gd name="connsiteY187" fmla="*/ 620771 h 1042701"/>
                    <a:gd name="connsiteX188" fmla="*/ 858366 w 882204"/>
                    <a:gd name="connsiteY188" fmla="*/ 599317 h 1042701"/>
                    <a:gd name="connsiteX189" fmla="*/ 858366 w 882204"/>
                    <a:gd name="connsiteY189" fmla="*/ 575479 h 1042701"/>
                    <a:gd name="connsiteX190" fmla="*/ 858366 w 882204"/>
                    <a:gd name="connsiteY190" fmla="*/ 532571 h 1042701"/>
                    <a:gd name="connsiteX191" fmla="*/ 855983 w 882204"/>
                    <a:gd name="connsiteY191" fmla="*/ 465825 h 1042701"/>
                    <a:gd name="connsiteX192" fmla="*/ 855983 w 882204"/>
                    <a:gd name="connsiteY192" fmla="*/ 461058 h 1042701"/>
                    <a:gd name="connsiteX193" fmla="*/ 858366 w 882204"/>
                    <a:gd name="connsiteY193" fmla="*/ 408614 h 1042701"/>
                    <a:gd name="connsiteX194" fmla="*/ 858366 w 882204"/>
                    <a:gd name="connsiteY194" fmla="*/ 382393 h 1042701"/>
                    <a:gd name="connsiteX195" fmla="*/ 851215 w 882204"/>
                    <a:gd name="connsiteY195" fmla="*/ 253668 h 1042701"/>
                    <a:gd name="connsiteX196" fmla="*/ 851215 w 882204"/>
                    <a:gd name="connsiteY196" fmla="*/ 191690 h 1042701"/>
                    <a:gd name="connsiteX197" fmla="*/ 851215 w 882204"/>
                    <a:gd name="connsiteY197" fmla="*/ 124944 h 1042701"/>
                    <a:gd name="connsiteX198" fmla="*/ 846447 w 882204"/>
                    <a:gd name="connsiteY198" fmla="*/ 110641 h 1042701"/>
                    <a:gd name="connsiteX199" fmla="*/ 844064 w 882204"/>
                    <a:gd name="connsiteY199" fmla="*/ 103490 h 1042701"/>
                    <a:gd name="connsiteX200" fmla="*/ 844064 w 882204"/>
                    <a:gd name="connsiteY200" fmla="*/ 89187 h 1042701"/>
                    <a:gd name="connsiteX201" fmla="*/ 844064 w 882204"/>
                    <a:gd name="connsiteY201" fmla="*/ 89187 h 1042701"/>
                    <a:gd name="connsiteX202" fmla="*/ 848831 w 882204"/>
                    <a:gd name="connsiteY202" fmla="*/ 65349 h 1042701"/>
                    <a:gd name="connsiteX203" fmla="*/ 836912 w 882204"/>
                    <a:gd name="connsiteY203" fmla="*/ 46279 h 1042701"/>
                    <a:gd name="connsiteX204" fmla="*/ 820226 w 882204"/>
                    <a:gd name="connsiteY204" fmla="*/ 20058 h 1042701"/>
                    <a:gd name="connsiteX205" fmla="*/ 820226 w 882204"/>
                    <a:gd name="connsiteY205" fmla="*/ 17674 h 1042701"/>
                    <a:gd name="connsiteX206" fmla="*/ 820226 w 882204"/>
                    <a:gd name="connsiteY206" fmla="*/ 15290 h 1042701"/>
                    <a:gd name="connsiteX207" fmla="*/ 817842 w 882204"/>
                    <a:gd name="connsiteY207" fmla="*/ 8139 h 1042701"/>
                    <a:gd name="connsiteX208" fmla="*/ 810691 w 882204"/>
                    <a:gd name="connsiteY208" fmla="*/ 10523 h 1042701"/>
                    <a:gd name="connsiteX209" fmla="*/ 701037 w 882204"/>
                    <a:gd name="connsiteY209" fmla="*/ 34360 h 1042701"/>
                    <a:gd name="connsiteX210" fmla="*/ 662896 w 882204"/>
                    <a:gd name="connsiteY210" fmla="*/ 39128 h 1042701"/>
                    <a:gd name="connsiteX211" fmla="*/ 610453 w 882204"/>
                    <a:gd name="connsiteY211" fmla="*/ 48663 h 1042701"/>
                    <a:gd name="connsiteX212" fmla="*/ 588999 w 882204"/>
                    <a:gd name="connsiteY212" fmla="*/ 51047 h 1042701"/>
                    <a:gd name="connsiteX213" fmla="*/ 550858 w 882204"/>
                    <a:gd name="connsiteY213" fmla="*/ 58198 h 1042701"/>
                    <a:gd name="connsiteX214" fmla="*/ 498415 w 882204"/>
                    <a:gd name="connsiteY214" fmla="*/ 62966 h 1042701"/>
                    <a:gd name="connsiteX215" fmla="*/ 476961 w 882204"/>
                    <a:gd name="connsiteY215" fmla="*/ 60582 h 1042701"/>
                    <a:gd name="connsiteX216" fmla="*/ 436436 w 882204"/>
                    <a:gd name="connsiteY216" fmla="*/ 62966 h 1042701"/>
                    <a:gd name="connsiteX217" fmla="*/ 405447 w 882204"/>
                    <a:gd name="connsiteY217" fmla="*/ 65349 h 1042701"/>
                    <a:gd name="connsiteX218" fmla="*/ 403063 w 882204"/>
                    <a:gd name="connsiteY218" fmla="*/ 65349 h 1042701"/>
                    <a:gd name="connsiteX219" fmla="*/ 333934 w 882204"/>
                    <a:gd name="connsiteY219" fmla="*/ 65349 h 1042701"/>
                    <a:gd name="connsiteX220" fmla="*/ 295793 w 882204"/>
                    <a:gd name="connsiteY220" fmla="*/ 65349 h 1042701"/>
                    <a:gd name="connsiteX221" fmla="*/ 293409 w 882204"/>
                    <a:gd name="connsiteY221" fmla="*/ 65349 h 1042701"/>
                    <a:gd name="connsiteX222" fmla="*/ 293409 w 882204"/>
                    <a:gd name="connsiteY222" fmla="*/ 62966 h 1042701"/>
                    <a:gd name="connsiteX223" fmla="*/ 274339 w 882204"/>
                    <a:gd name="connsiteY223" fmla="*/ 60582 h 1042701"/>
                    <a:gd name="connsiteX224" fmla="*/ 269572 w 882204"/>
                    <a:gd name="connsiteY224" fmla="*/ 60582 h 1042701"/>
                    <a:gd name="connsiteX225" fmla="*/ 255269 w 882204"/>
                    <a:gd name="connsiteY225" fmla="*/ 62966 h 1042701"/>
                    <a:gd name="connsiteX226" fmla="*/ 250501 w 882204"/>
                    <a:gd name="connsiteY226" fmla="*/ 74885 h 1042701"/>
                    <a:gd name="connsiteX227" fmla="*/ 250501 w 882204"/>
                    <a:gd name="connsiteY227" fmla="*/ 79652 h 1042701"/>
                    <a:gd name="connsiteX228" fmla="*/ 243350 w 882204"/>
                    <a:gd name="connsiteY228" fmla="*/ 79652 h 1042701"/>
                    <a:gd name="connsiteX229" fmla="*/ 233815 w 882204"/>
                    <a:gd name="connsiteY229" fmla="*/ 84420 h 1042701"/>
                    <a:gd name="connsiteX230" fmla="*/ 238582 w 882204"/>
                    <a:gd name="connsiteY230" fmla="*/ 96339 h 1042701"/>
                    <a:gd name="connsiteX231" fmla="*/ 240966 w 882204"/>
                    <a:gd name="connsiteY231" fmla="*/ 98723 h 1042701"/>
                    <a:gd name="connsiteX232" fmla="*/ 240966 w 882204"/>
                    <a:gd name="connsiteY232" fmla="*/ 101106 h 1042701"/>
                    <a:gd name="connsiteX233" fmla="*/ 229047 w 882204"/>
                    <a:gd name="connsiteY233" fmla="*/ 129712 h 1042701"/>
                    <a:gd name="connsiteX234" fmla="*/ 224280 w 882204"/>
                    <a:gd name="connsiteY234" fmla="*/ 139247 h 1042701"/>
                    <a:gd name="connsiteX235" fmla="*/ 217128 w 882204"/>
                    <a:gd name="connsiteY235" fmla="*/ 160701 h 1042701"/>
                    <a:gd name="connsiteX236" fmla="*/ 212361 w 882204"/>
                    <a:gd name="connsiteY236" fmla="*/ 175004 h 1042701"/>
                    <a:gd name="connsiteX237" fmla="*/ 195674 w 882204"/>
                    <a:gd name="connsiteY237" fmla="*/ 225063 h 1042701"/>
                    <a:gd name="connsiteX238" fmla="*/ 188523 w 882204"/>
                    <a:gd name="connsiteY238" fmla="*/ 246517 h 1042701"/>
                    <a:gd name="connsiteX239" fmla="*/ 167069 w 882204"/>
                    <a:gd name="connsiteY239" fmla="*/ 318031 h 1042701"/>
                    <a:gd name="connsiteX240" fmla="*/ 164685 w 882204"/>
                    <a:gd name="connsiteY240" fmla="*/ 329950 h 1042701"/>
                    <a:gd name="connsiteX241" fmla="*/ 152766 w 882204"/>
                    <a:gd name="connsiteY241" fmla="*/ 394312 h 1042701"/>
                    <a:gd name="connsiteX242" fmla="*/ 152766 w 882204"/>
                    <a:gd name="connsiteY242" fmla="*/ 396696 h 1042701"/>
                    <a:gd name="connsiteX243" fmla="*/ 140847 w 882204"/>
                    <a:gd name="connsiteY243" fmla="*/ 430069 h 1042701"/>
                    <a:gd name="connsiteX244" fmla="*/ 107474 w 882204"/>
                    <a:gd name="connsiteY244" fmla="*/ 527804 h 1042701"/>
                    <a:gd name="connsiteX245" fmla="*/ 100323 w 882204"/>
                    <a:gd name="connsiteY245" fmla="*/ 554025 h 1042701"/>
                    <a:gd name="connsiteX246" fmla="*/ 83636 w 882204"/>
                    <a:gd name="connsiteY246" fmla="*/ 613620 h 1042701"/>
                    <a:gd name="connsiteX247" fmla="*/ 59798 w 882204"/>
                    <a:gd name="connsiteY247" fmla="*/ 689901 h 1042701"/>
                    <a:gd name="connsiteX248" fmla="*/ 33577 w 882204"/>
                    <a:gd name="connsiteY248" fmla="*/ 811474 h 1042701"/>
                    <a:gd name="connsiteX249" fmla="*/ 24042 w 882204"/>
                    <a:gd name="connsiteY249" fmla="*/ 861534 h 1042701"/>
                    <a:gd name="connsiteX250" fmla="*/ 24042 w 882204"/>
                    <a:gd name="connsiteY250" fmla="*/ 863917 h 1042701"/>
                    <a:gd name="connsiteX251" fmla="*/ 21658 w 882204"/>
                    <a:gd name="connsiteY251" fmla="*/ 882988 h 1042701"/>
                    <a:gd name="connsiteX252" fmla="*/ 19274 w 882204"/>
                    <a:gd name="connsiteY252" fmla="*/ 890139 h 1042701"/>
                    <a:gd name="connsiteX253" fmla="*/ 14507 w 882204"/>
                    <a:gd name="connsiteY253" fmla="*/ 916361 h 1042701"/>
                    <a:gd name="connsiteX254" fmla="*/ 9739 w 882204"/>
                    <a:gd name="connsiteY254" fmla="*/ 956885 h 1042701"/>
                    <a:gd name="connsiteX255" fmla="*/ 26425 w 882204"/>
                    <a:gd name="connsiteY255" fmla="*/ 973571 h 1042701"/>
                    <a:gd name="connsiteX256" fmla="*/ 19274 w 882204"/>
                    <a:gd name="connsiteY256" fmla="*/ 968804 h 1042701"/>
                    <a:gd name="connsiteX257" fmla="*/ 14507 w 882204"/>
                    <a:gd name="connsiteY257" fmla="*/ 947350 h 1042701"/>
                    <a:gd name="connsiteX258" fmla="*/ 16890 w 882204"/>
                    <a:gd name="connsiteY258" fmla="*/ 923512 h 1042701"/>
                    <a:gd name="connsiteX259" fmla="*/ 21658 w 882204"/>
                    <a:gd name="connsiteY259" fmla="*/ 947350 h 1042701"/>
                    <a:gd name="connsiteX260" fmla="*/ 21658 w 882204"/>
                    <a:gd name="connsiteY260" fmla="*/ 949733 h 1042701"/>
                    <a:gd name="connsiteX261" fmla="*/ 24042 w 882204"/>
                    <a:gd name="connsiteY261" fmla="*/ 964036 h 1042701"/>
                    <a:gd name="connsiteX262" fmla="*/ 31193 w 882204"/>
                    <a:gd name="connsiteY262" fmla="*/ 975955 h 1042701"/>
                    <a:gd name="connsiteX263" fmla="*/ 31193 w 882204"/>
                    <a:gd name="connsiteY263" fmla="*/ 975955 h 1042701"/>
                    <a:gd name="connsiteX264" fmla="*/ 57415 w 882204"/>
                    <a:gd name="connsiteY264" fmla="*/ 973571 h 1042701"/>
                    <a:gd name="connsiteX265" fmla="*/ 57415 w 882204"/>
                    <a:gd name="connsiteY265" fmla="*/ 973571 h 10427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</a:cxnLst>
                  <a:rect l="l" t="t" r="r" b="b"/>
                  <a:pathLst>
                    <a:path w="882204" h="1042701">
                      <a:moveTo>
                        <a:pt x="262420" y="1042701"/>
                      </a:moveTo>
                      <a:cubicBezTo>
                        <a:pt x="250501" y="1042701"/>
                        <a:pt x="236199" y="1035550"/>
                        <a:pt x="226663" y="1030782"/>
                      </a:cubicBezTo>
                      <a:lnTo>
                        <a:pt x="224280" y="1028398"/>
                      </a:lnTo>
                      <a:cubicBezTo>
                        <a:pt x="202826" y="1018863"/>
                        <a:pt x="183755" y="1011712"/>
                        <a:pt x="164685" y="1004561"/>
                      </a:cubicBezTo>
                      <a:cubicBezTo>
                        <a:pt x="131312" y="995025"/>
                        <a:pt x="95555" y="985490"/>
                        <a:pt x="55031" y="978339"/>
                      </a:cubicBezTo>
                      <a:lnTo>
                        <a:pt x="55031" y="978339"/>
                      </a:lnTo>
                      <a:cubicBezTo>
                        <a:pt x="45496" y="978339"/>
                        <a:pt x="35961" y="978339"/>
                        <a:pt x="28809" y="978339"/>
                      </a:cubicBezTo>
                      <a:cubicBezTo>
                        <a:pt x="16890" y="975955"/>
                        <a:pt x="-2180" y="973571"/>
                        <a:pt x="204" y="952117"/>
                      </a:cubicBezTo>
                      <a:cubicBezTo>
                        <a:pt x="2588" y="935431"/>
                        <a:pt x="4971" y="916361"/>
                        <a:pt x="9739" y="899674"/>
                      </a:cubicBezTo>
                      <a:cubicBezTo>
                        <a:pt x="12123" y="892523"/>
                        <a:pt x="14507" y="882988"/>
                        <a:pt x="14507" y="875836"/>
                      </a:cubicBezTo>
                      <a:cubicBezTo>
                        <a:pt x="14507" y="873452"/>
                        <a:pt x="14507" y="871069"/>
                        <a:pt x="16890" y="868685"/>
                      </a:cubicBezTo>
                      <a:cubicBezTo>
                        <a:pt x="16890" y="863917"/>
                        <a:pt x="19274" y="856766"/>
                        <a:pt x="19274" y="851998"/>
                      </a:cubicBezTo>
                      <a:lnTo>
                        <a:pt x="19274" y="849615"/>
                      </a:lnTo>
                      <a:cubicBezTo>
                        <a:pt x="21658" y="832928"/>
                        <a:pt x="26425" y="816242"/>
                        <a:pt x="28809" y="799555"/>
                      </a:cubicBezTo>
                      <a:cubicBezTo>
                        <a:pt x="35961" y="759031"/>
                        <a:pt x="43112" y="718506"/>
                        <a:pt x="55031" y="677982"/>
                      </a:cubicBezTo>
                      <a:cubicBezTo>
                        <a:pt x="62182" y="654144"/>
                        <a:pt x="69334" y="627923"/>
                        <a:pt x="78869" y="599317"/>
                      </a:cubicBezTo>
                      <a:cubicBezTo>
                        <a:pt x="86020" y="580247"/>
                        <a:pt x="90788" y="561177"/>
                        <a:pt x="95555" y="542106"/>
                      </a:cubicBezTo>
                      <a:cubicBezTo>
                        <a:pt x="97939" y="532571"/>
                        <a:pt x="100323" y="525420"/>
                        <a:pt x="102707" y="515885"/>
                      </a:cubicBezTo>
                      <a:cubicBezTo>
                        <a:pt x="112242" y="482512"/>
                        <a:pt x="124161" y="449139"/>
                        <a:pt x="136080" y="418150"/>
                      </a:cubicBezTo>
                      <a:cubicBezTo>
                        <a:pt x="140847" y="408614"/>
                        <a:pt x="143231" y="396696"/>
                        <a:pt x="147999" y="387160"/>
                      </a:cubicBezTo>
                      <a:cubicBezTo>
                        <a:pt x="147999" y="365706"/>
                        <a:pt x="155150" y="344252"/>
                        <a:pt x="159917" y="322798"/>
                      </a:cubicBezTo>
                      <a:cubicBezTo>
                        <a:pt x="159917" y="318031"/>
                        <a:pt x="162301" y="315647"/>
                        <a:pt x="162301" y="310879"/>
                      </a:cubicBezTo>
                      <a:cubicBezTo>
                        <a:pt x="169453" y="287042"/>
                        <a:pt x="176604" y="260820"/>
                        <a:pt x="183755" y="239366"/>
                      </a:cubicBezTo>
                      <a:cubicBezTo>
                        <a:pt x="186139" y="232214"/>
                        <a:pt x="188523" y="225063"/>
                        <a:pt x="190907" y="217912"/>
                      </a:cubicBezTo>
                      <a:cubicBezTo>
                        <a:pt x="195674" y="201225"/>
                        <a:pt x="200442" y="184539"/>
                        <a:pt x="207593" y="167852"/>
                      </a:cubicBezTo>
                      <a:cubicBezTo>
                        <a:pt x="209977" y="163085"/>
                        <a:pt x="209977" y="158317"/>
                        <a:pt x="212361" y="155933"/>
                      </a:cubicBezTo>
                      <a:cubicBezTo>
                        <a:pt x="214744" y="148782"/>
                        <a:pt x="217128" y="141631"/>
                        <a:pt x="221896" y="134479"/>
                      </a:cubicBezTo>
                      <a:cubicBezTo>
                        <a:pt x="224280" y="132096"/>
                        <a:pt x="224280" y="129712"/>
                        <a:pt x="226663" y="124944"/>
                      </a:cubicBezTo>
                      <a:cubicBezTo>
                        <a:pt x="231431" y="117793"/>
                        <a:pt x="236199" y="108258"/>
                        <a:pt x="236199" y="98723"/>
                      </a:cubicBezTo>
                      <a:cubicBezTo>
                        <a:pt x="231431" y="93955"/>
                        <a:pt x="229047" y="89187"/>
                        <a:pt x="229047" y="82036"/>
                      </a:cubicBezTo>
                      <a:cubicBezTo>
                        <a:pt x="229047" y="77268"/>
                        <a:pt x="231431" y="72501"/>
                        <a:pt x="243350" y="70117"/>
                      </a:cubicBezTo>
                      <a:cubicBezTo>
                        <a:pt x="243350" y="62966"/>
                        <a:pt x="245734" y="58198"/>
                        <a:pt x="250501" y="55814"/>
                      </a:cubicBezTo>
                      <a:cubicBezTo>
                        <a:pt x="257653" y="51047"/>
                        <a:pt x="262420" y="51047"/>
                        <a:pt x="269572" y="51047"/>
                      </a:cubicBezTo>
                      <a:cubicBezTo>
                        <a:pt x="269572" y="51047"/>
                        <a:pt x="271955" y="51047"/>
                        <a:pt x="274339" y="51047"/>
                      </a:cubicBezTo>
                      <a:cubicBezTo>
                        <a:pt x="281490" y="51047"/>
                        <a:pt x="291026" y="53431"/>
                        <a:pt x="298177" y="55814"/>
                      </a:cubicBezTo>
                      <a:cubicBezTo>
                        <a:pt x="298177" y="55814"/>
                        <a:pt x="300561" y="55814"/>
                        <a:pt x="300561" y="55814"/>
                      </a:cubicBezTo>
                      <a:cubicBezTo>
                        <a:pt x="312480" y="55814"/>
                        <a:pt x="324399" y="55814"/>
                        <a:pt x="336317" y="55814"/>
                      </a:cubicBezTo>
                      <a:cubicBezTo>
                        <a:pt x="360155" y="55814"/>
                        <a:pt x="381609" y="55814"/>
                        <a:pt x="405447" y="55814"/>
                      </a:cubicBezTo>
                      <a:lnTo>
                        <a:pt x="407831" y="55814"/>
                      </a:lnTo>
                      <a:cubicBezTo>
                        <a:pt x="417366" y="55814"/>
                        <a:pt x="429285" y="53431"/>
                        <a:pt x="438820" y="53431"/>
                      </a:cubicBezTo>
                      <a:cubicBezTo>
                        <a:pt x="453123" y="51047"/>
                        <a:pt x="467426" y="48663"/>
                        <a:pt x="481728" y="51047"/>
                      </a:cubicBezTo>
                      <a:cubicBezTo>
                        <a:pt x="505566" y="53431"/>
                        <a:pt x="531788" y="51047"/>
                        <a:pt x="553242" y="48663"/>
                      </a:cubicBezTo>
                      <a:cubicBezTo>
                        <a:pt x="565161" y="46279"/>
                        <a:pt x="577080" y="43895"/>
                        <a:pt x="591382" y="41512"/>
                      </a:cubicBezTo>
                      <a:cubicBezTo>
                        <a:pt x="598534" y="39128"/>
                        <a:pt x="605685" y="39128"/>
                        <a:pt x="612836" y="39128"/>
                      </a:cubicBezTo>
                      <a:cubicBezTo>
                        <a:pt x="629523" y="36744"/>
                        <a:pt x="646209" y="31976"/>
                        <a:pt x="665280" y="29593"/>
                      </a:cubicBezTo>
                      <a:cubicBezTo>
                        <a:pt x="677199" y="27209"/>
                        <a:pt x="691501" y="27209"/>
                        <a:pt x="703420" y="24825"/>
                      </a:cubicBezTo>
                      <a:cubicBezTo>
                        <a:pt x="739177" y="20058"/>
                        <a:pt x="777318" y="17674"/>
                        <a:pt x="810691" y="3371"/>
                      </a:cubicBezTo>
                      <a:cubicBezTo>
                        <a:pt x="815458" y="987"/>
                        <a:pt x="822609" y="-1396"/>
                        <a:pt x="827377" y="987"/>
                      </a:cubicBezTo>
                      <a:cubicBezTo>
                        <a:pt x="834528" y="3371"/>
                        <a:pt x="836912" y="10523"/>
                        <a:pt x="834528" y="17674"/>
                      </a:cubicBezTo>
                      <a:cubicBezTo>
                        <a:pt x="836912" y="24825"/>
                        <a:pt x="841680" y="31976"/>
                        <a:pt x="848831" y="39128"/>
                      </a:cubicBezTo>
                      <a:cubicBezTo>
                        <a:pt x="855983" y="46279"/>
                        <a:pt x="863134" y="53431"/>
                        <a:pt x="863134" y="62966"/>
                      </a:cubicBezTo>
                      <a:cubicBezTo>
                        <a:pt x="865518" y="72501"/>
                        <a:pt x="863134" y="79652"/>
                        <a:pt x="855983" y="91571"/>
                      </a:cubicBezTo>
                      <a:cubicBezTo>
                        <a:pt x="855983" y="93955"/>
                        <a:pt x="855983" y="96339"/>
                        <a:pt x="855983" y="101106"/>
                      </a:cubicBezTo>
                      <a:cubicBezTo>
                        <a:pt x="855983" y="103490"/>
                        <a:pt x="858366" y="105874"/>
                        <a:pt x="858366" y="105874"/>
                      </a:cubicBezTo>
                      <a:cubicBezTo>
                        <a:pt x="860750" y="110641"/>
                        <a:pt x="860750" y="115409"/>
                        <a:pt x="863134" y="120177"/>
                      </a:cubicBezTo>
                      <a:cubicBezTo>
                        <a:pt x="865518" y="141631"/>
                        <a:pt x="865518" y="165469"/>
                        <a:pt x="863134" y="186922"/>
                      </a:cubicBezTo>
                      <a:cubicBezTo>
                        <a:pt x="863134" y="205993"/>
                        <a:pt x="860750" y="227447"/>
                        <a:pt x="863134" y="248901"/>
                      </a:cubicBezTo>
                      <a:cubicBezTo>
                        <a:pt x="865518" y="275123"/>
                        <a:pt x="870285" y="365706"/>
                        <a:pt x="870285" y="380009"/>
                      </a:cubicBezTo>
                      <a:cubicBezTo>
                        <a:pt x="870285" y="389544"/>
                        <a:pt x="870285" y="396696"/>
                        <a:pt x="870285" y="406231"/>
                      </a:cubicBezTo>
                      <a:cubicBezTo>
                        <a:pt x="870285" y="425301"/>
                        <a:pt x="870285" y="441987"/>
                        <a:pt x="867901" y="461058"/>
                      </a:cubicBezTo>
                      <a:lnTo>
                        <a:pt x="867901" y="463442"/>
                      </a:lnTo>
                      <a:cubicBezTo>
                        <a:pt x="867901" y="484895"/>
                        <a:pt x="870285" y="506350"/>
                        <a:pt x="870285" y="530187"/>
                      </a:cubicBezTo>
                      <a:cubicBezTo>
                        <a:pt x="870285" y="544490"/>
                        <a:pt x="870285" y="558793"/>
                        <a:pt x="870285" y="573096"/>
                      </a:cubicBezTo>
                      <a:cubicBezTo>
                        <a:pt x="870285" y="580247"/>
                        <a:pt x="870285" y="589782"/>
                        <a:pt x="870285" y="596933"/>
                      </a:cubicBezTo>
                      <a:cubicBezTo>
                        <a:pt x="870285" y="604085"/>
                        <a:pt x="870285" y="611236"/>
                        <a:pt x="870285" y="616004"/>
                      </a:cubicBezTo>
                      <a:cubicBezTo>
                        <a:pt x="875053" y="642225"/>
                        <a:pt x="877437" y="663679"/>
                        <a:pt x="877437" y="685133"/>
                      </a:cubicBezTo>
                      <a:cubicBezTo>
                        <a:pt x="877437" y="692285"/>
                        <a:pt x="877437" y="697052"/>
                        <a:pt x="879820" y="704204"/>
                      </a:cubicBezTo>
                      <a:cubicBezTo>
                        <a:pt x="879820" y="713739"/>
                        <a:pt x="882204" y="723274"/>
                        <a:pt x="882204" y="732809"/>
                      </a:cubicBezTo>
                      <a:cubicBezTo>
                        <a:pt x="882204" y="747112"/>
                        <a:pt x="879820" y="761415"/>
                        <a:pt x="877437" y="773334"/>
                      </a:cubicBezTo>
                      <a:cubicBezTo>
                        <a:pt x="877437" y="778101"/>
                        <a:pt x="875053" y="780485"/>
                        <a:pt x="875053" y="785252"/>
                      </a:cubicBezTo>
                      <a:cubicBezTo>
                        <a:pt x="867901" y="823393"/>
                        <a:pt x="870285" y="859150"/>
                        <a:pt x="875053" y="887755"/>
                      </a:cubicBezTo>
                      <a:cubicBezTo>
                        <a:pt x="879820" y="921128"/>
                        <a:pt x="879820" y="952117"/>
                        <a:pt x="877437" y="983106"/>
                      </a:cubicBezTo>
                      <a:cubicBezTo>
                        <a:pt x="879820" y="992642"/>
                        <a:pt x="879820" y="999793"/>
                        <a:pt x="877437" y="1004561"/>
                      </a:cubicBezTo>
                      <a:cubicBezTo>
                        <a:pt x="875053" y="1006944"/>
                        <a:pt x="872669" y="1009328"/>
                        <a:pt x="867901" y="1011712"/>
                      </a:cubicBezTo>
                      <a:cubicBezTo>
                        <a:pt x="858366" y="1014096"/>
                        <a:pt x="844064" y="1009328"/>
                        <a:pt x="832145" y="1004561"/>
                      </a:cubicBezTo>
                      <a:cubicBezTo>
                        <a:pt x="827377" y="1002177"/>
                        <a:pt x="824993" y="1002177"/>
                        <a:pt x="820226" y="999793"/>
                      </a:cubicBezTo>
                      <a:cubicBezTo>
                        <a:pt x="813074" y="997409"/>
                        <a:pt x="808307" y="995025"/>
                        <a:pt x="801155" y="992642"/>
                      </a:cubicBezTo>
                      <a:cubicBezTo>
                        <a:pt x="789237" y="987874"/>
                        <a:pt x="777318" y="985490"/>
                        <a:pt x="765399" y="983106"/>
                      </a:cubicBezTo>
                      <a:cubicBezTo>
                        <a:pt x="758247" y="980723"/>
                        <a:pt x="751096" y="980723"/>
                        <a:pt x="741561" y="980723"/>
                      </a:cubicBezTo>
                      <a:cubicBezTo>
                        <a:pt x="717723" y="980723"/>
                        <a:pt x="691501" y="985490"/>
                        <a:pt x="667664" y="990258"/>
                      </a:cubicBezTo>
                      <a:cubicBezTo>
                        <a:pt x="660512" y="992642"/>
                        <a:pt x="650977" y="995025"/>
                        <a:pt x="643826" y="995025"/>
                      </a:cubicBezTo>
                      <a:cubicBezTo>
                        <a:pt x="631907" y="997409"/>
                        <a:pt x="619988" y="999793"/>
                        <a:pt x="605685" y="1004561"/>
                      </a:cubicBezTo>
                      <a:lnTo>
                        <a:pt x="600918" y="1006944"/>
                      </a:lnTo>
                      <a:cubicBezTo>
                        <a:pt x="596150" y="1009328"/>
                        <a:pt x="591382" y="1009328"/>
                        <a:pt x="586615" y="1009328"/>
                      </a:cubicBezTo>
                      <a:cubicBezTo>
                        <a:pt x="572312" y="1009328"/>
                        <a:pt x="562777" y="1004561"/>
                        <a:pt x="560393" y="995025"/>
                      </a:cubicBezTo>
                      <a:cubicBezTo>
                        <a:pt x="550858" y="959269"/>
                        <a:pt x="550858" y="923512"/>
                        <a:pt x="548474" y="890139"/>
                      </a:cubicBezTo>
                      <a:lnTo>
                        <a:pt x="548474" y="880604"/>
                      </a:lnTo>
                      <a:cubicBezTo>
                        <a:pt x="548474" y="851998"/>
                        <a:pt x="548474" y="825777"/>
                        <a:pt x="548474" y="799555"/>
                      </a:cubicBezTo>
                      <a:cubicBezTo>
                        <a:pt x="548474" y="785252"/>
                        <a:pt x="548474" y="770950"/>
                        <a:pt x="548474" y="756647"/>
                      </a:cubicBezTo>
                      <a:cubicBezTo>
                        <a:pt x="548474" y="749496"/>
                        <a:pt x="548474" y="739961"/>
                        <a:pt x="548474" y="730425"/>
                      </a:cubicBezTo>
                      <a:cubicBezTo>
                        <a:pt x="548474" y="699436"/>
                        <a:pt x="548474" y="666063"/>
                        <a:pt x="550858" y="635074"/>
                      </a:cubicBezTo>
                      <a:lnTo>
                        <a:pt x="550858" y="632690"/>
                      </a:lnTo>
                      <a:cubicBezTo>
                        <a:pt x="553242" y="613620"/>
                        <a:pt x="555626" y="594550"/>
                        <a:pt x="553242" y="575479"/>
                      </a:cubicBezTo>
                      <a:cubicBezTo>
                        <a:pt x="541323" y="546874"/>
                        <a:pt x="538939" y="518269"/>
                        <a:pt x="536555" y="489663"/>
                      </a:cubicBezTo>
                      <a:cubicBezTo>
                        <a:pt x="536555" y="484895"/>
                        <a:pt x="536555" y="477744"/>
                        <a:pt x="536555" y="472977"/>
                      </a:cubicBezTo>
                      <a:cubicBezTo>
                        <a:pt x="534172" y="437220"/>
                        <a:pt x="531788" y="403847"/>
                        <a:pt x="527020" y="368090"/>
                      </a:cubicBezTo>
                      <a:lnTo>
                        <a:pt x="527020" y="363323"/>
                      </a:lnTo>
                      <a:cubicBezTo>
                        <a:pt x="527020" y="358555"/>
                        <a:pt x="527020" y="353787"/>
                        <a:pt x="524636" y="349020"/>
                      </a:cubicBezTo>
                      <a:cubicBezTo>
                        <a:pt x="524636" y="334717"/>
                        <a:pt x="522253" y="322798"/>
                        <a:pt x="519869" y="308496"/>
                      </a:cubicBezTo>
                      <a:cubicBezTo>
                        <a:pt x="517485" y="301344"/>
                        <a:pt x="517485" y="296577"/>
                        <a:pt x="512718" y="291809"/>
                      </a:cubicBezTo>
                      <a:cubicBezTo>
                        <a:pt x="507950" y="306112"/>
                        <a:pt x="503182" y="322798"/>
                        <a:pt x="498415" y="337101"/>
                      </a:cubicBezTo>
                      <a:cubicBezTo>
                        <a:pt x="496031" y="344252"/>
                        <a:pt x="493647" y="349020"/>
                        <a:pt x="491263" y="356171"/>
                      </a:cubicBezTo>
                      <a:cubicBezTo>
                        <a:pt x="479345" y="391928"/>
                        <a:pt x="465042" y="437220"/>
                        <a:pt x="448355" y="477744"/>
                      </a:cubicBezTo>
                      <a:cubicBezTo>
                        <a:pt x="445972" y="484895"/>
                        <a:pt x="448355" y="494431"/>
                        <a:pt x="450739" y="503966"/>
                      </a:cubicBezTo>
                      <a:cubicBezTo>
                        <a:pt x="455507" y="513501"/>
                        <a:pt x="457890" y="525420"/>
                        <a:pt x="453123" y="534955"/>
                      </a:cubicBezTo>
                      <a:cubicBezTo>
                        <a:pt x="448355" y="544490"/>
                        <a:pt x="441204" y="551642"/>
                        <a:pt x="434053" y="556409"/>
                      </a:cubicBezTo>
                      <a:cubicBezTo>
                        <a:pt x="429285" y="558793"/>
                        <a:pt x="424517" y="563560"/>
                        <a:pt x="422134" y="568328"/>
                      </a:cubicBezTo>
                      <a:cubicBezTo>
                        <a:pt x="419750" y="570712"/>
                        <a:pt x="419750" y="570712"/>
                        <a:pt x="417366" y="573096"/>
                      </a:cubicBezTo>
                      <a:cubicBezTo>
                        <a:pt x="417366" y="582631"/>
                        <a:pt x="417366" y="592166"/>
                        <a:pt x="417366" y="601701"/>
                      </a:cubicBezTo>
                      <a:cubicBezTo>
                        <a:pt x="417366" y="623155"/>
                        <a:pt x="410215" y="639841"/>
                        <a:pt x="403063" y="658912"/>
                      </a:cubicBezTo>
                      <a:cubicBezTo>
                        <a:pt x="395912" y="675598"/>
                        <a:pt x="388761" y="694669"/>
                        <a:pt x="381609" y="711355"/>
                      </a:cubicBezTo>
                      <a:cubicBezTo>
                        <a:pt x="372074" y="737577"/>
                        <a:pt x="360155" y="763798"/>
                        <a:pt x="350620" y="790020"/>
                      </a:cubicBezTo>
                      <a:cubicBezTo>
                        <a:pt x="336317" y="830544"/>
                        <a:pt x="324399" y="875836"/>
                        <a:pt x="312480" y="916361"/>
                      </a:cubicBezTo>
                      <a:lnTo>
                        <a:pt x="310096" y="925896"/>
                      </a:lnTo>
                      <a:cubicBezTo>
                        <a:pt x="307712" y="933047"/>
                        <a:pt x="305328" y="940198"/>
                        <a:pt x="305328" y="949733"/>
                      </a:cubicBezTo>
                      <a:cubicBezTo>
                        <a:pt x="302944" y="964036"/>
                        <a:pt x="298177" y="980723"/>
                        <a:pt x="293409" y="995025"/>
                      </a:cubicBezTo>
                      <a:cubicBezTo>
                        <a:pt x="291026" y="1002177"/>
                        <a:pt x="288642" y="1009328"/>
                        <a:pt x="283874" y="1014096"/>
                      </a:cubicBezTo>
                      <a:cubicBezTo>
                        <a:pt x="281490" y="1026015"/>
                        <a:pt x="276723" y="1035550"/>
                        <a:pt x="269572" y="1037934"/>
                      </a:cubicBezTo>
                      <a:cubicBezTo>
                        <a:pt x="269572" y="1042701"/>
                        <a:pt x="264804" y="1042701"/>
                        <a:pt x="262420" y="1042701"/>
                      </a:cubicBezTo>
                      <a:close/>
                      <a:moveTo>
                        <a:pt x="57415" y="973571"/>
                      </a:moveTo>
                      <a:cubicBezTo>
                        <a:pt x="97939" y="980723"/>
                        <a:pt x="133696" y="990258"/>
                        <a:pt x="167069" y="999793"/>
                      </a:cubicBezTo>
                      <a:cubicBezTo>
                        <a:pt x="188523" y="1006944"/>
                        <a:pt x="207593" y="1014096"/>
                        <a:pt x="226663" y="1023631"/>
                      </a:cubicBezTo>
                      <a:lnTo>
                        <a:pt x="229047" y="1026015"/>
                      </a:lnTo>
                      <a:cubicBezTo>
                        <a:pt x="238582" y="1030782"/>
                        <a:pt x="250501" y="1035550"/>
                        <a:pt x="260036" y="1035550"/>
                      </a:cubicBezTo>
                      <a:cubicBezTo>
                        <a:pt x="262420" y="1035550"/>
                        <a:pt x="264804" y="1035550"/>
                        <a:pt x="264804" y="1035550"/>
                      </a:cubicBezTo>
                      <a:cubicBezTo>
                        <a:pt x="269572" y="1033166"/>
                        <a:pt x="271955" y="1028398"/>
                        <a:pt x="274339" y="1016479"/>
                      </a:cubicBezTo>
                      <a:lnTo>
                        <a:pt x="274339" y="1014096"/>
                      </a:lnTo>
                      <a:cubicBezTo>
                        <a:pt x="276723" y="1006944"/>
                        <a:pt x="281490" y="999793"/>
                        <a:pt x="283874" y="995025"/>
                      </a:cubicBezTo>
                      <a:cubicBezTo>
                        <a:pt x="288642" y="980723"/>
                        <a:pt x="293409" y="966420"/>
                        <a:pt x="295793" y="952117"/>
                      </a:cubicBezTo>
                      <a:cubicBezTo>
                        <a:pt x="298177" y="944966"/>
                        <a:pt x="300561" y="935431"/>
                        <a:pt x="302944" y="928280"/>
                      </a:cubicBezTo>
                      <a:lnTo>
                        <a:pt x="305328" y="918744"/>
                      </a:lnTo>
                      <a:cubicBezTo>
                        <a:pt x="317247" y="875836"/>
                        <a:pt x="329166" y="832928"/>
                        <a:pt x="343469" y="792404"/>
                      </a:cubicBezTo>
                      <a:cubicBezTo>
                        <a:pt x="353004" y="766182"/>
                        <a:pt x="364923" y="739961"/>
                        <a:pt x="374458" y="713739"/>
                      </a:cubicBezTo>
                      <a:cubicBezTo>
                        <a:pt x="381609" y="697052"/>
                        <a:pt x="388761" y="677982"/>
                        <a:pt x="395912" y="661296"/>
                      </a:cubicBezTo>
                      <a:cubicBezTo>
                        <a:pt x="403063" y="642225"/>
                        <a:pt x="410215" y="625539"/>
                        <a:pt x="410215" y="606469"/>
                      </a:cubicBezTo>
                      <a:cubicBezTo>
                        <a:pt x="410215" y="596933"/>
                        <a:pt x="410215" y="585015"/>
                        <a:pt x="410215" y="575479"/>
                      </a:cubicBezTo>
                      <a:lnTo>
                        <a:pt x="410215" y="573096"/>
                      </a:lnTo>
                      <a:lnTo>
                        <a:pt x="410215" y="573096"/>
                      </a:lnTo>
                      <a:cubicBezTo>
                        <a:pt x="412599" y="570712"/>
                        <a:pt x="412599" y="568328"/>
                        <a:pt x="414982" y="565944"/>
                      </a:cubicBezTo>
                      <a:cubicBezTo>
                        <a:pt x="419750" y="561177"/>
                        <a:pt x="424517" y="558793"/>
                        <a:pt x="426901" y="554025"/>
                      </a:cubicBezTo>
                      <a:cubicBezTo>
                        <a:pt x="434053" y="549258"/>
                        <a:pt x="438820" y="542106"/>
                        <a:pt x="443588" y="534955"/>
                      </a:cubicBezTo>
                      <a:cubicBezTo>
                        <a:pt x="448355" y="527804"/>
                        <a:pt x="443588" y="518269"/>
                        <a:pt x="441204" y="508733"/>
                      </a:cubicBezTo>
                      <a:cubicBezTo>
                        <a:pt x="436436" y="499198"/>
                        <a:pt x="434053" y="487279"/>
                        <a:pt x="438820" y="477744"/>
                      </a:cubicBezTo>
                      <a:cubicBezTo>
                        <a:pt x="455507" y="437220"/>
                        <a:pt x="469809" y="394312"/>
                        <a:pt x="481728" y="356171"/>
                      </a:cubicBezTo>
                      <a:cubicBezTo>
                        <a:pt x="484112" y="349020"/>
                        <a:pt x="486496" y="344252"/>
                        <a:pt x="488880" y="337101"/>
                      </a:cubicBezTo>
                      <a:cubicBezTo>
                        <a:pt x="493647" y="320415"/>
                        <a:pt x="500799" y="303728"/>
                        <a:pt x="505566" y="287042"/>
                      </a:cubicBezTo>
                      <a:lnTo>
                        <a:pt x="507950" y="282274"/>
                      </a:lnTo>
                      <a:lnTo>
                        <a:pt x="512718" y="284658"/>
                      </a:lnTo>
                      <a:cubicBezTo>
                        <a:pt x="522253" y="291809"/>
                        <a:pt x="524636" y="301344"/>
                        <a:pt x="527020" y="310879"/>
                      </a:cubicBezTo>
                      <a:cubicBezTo>
                        <a:pt x="529404" y="325182"/>
                        <a:pt x="531788" y="337101"/>
                        <a:pt x="531788" y="351404"/>
                      </a:cubicBezTo>
                      <a:cubicBezTo>
                        <a:pt x="531788" y="356171"/>
                        <a:pt x="531788" y="360939"/>
                        <a:pt x="534172" y="365706"/>
                      </a:cubicBezTo>
                      <a:lnTo>
                        <a:pt x="534172" y="370474"/>
                      </a:lnTo>
                      <a:cubicBezTo>
                        <a:pt x="536555" y="403847"/>
                        <a:pt x="541323" y="439604"/>
                        <a:pt x="543707" y="475361"/>
                      </a:cubicBezTo>
                      <a:cubicBezTo>
                        <a:pt x="543707" y="480128"/>
                        <a:pt x="543707" y="487279"/>
                        <a:pt x="543707" y="492047"/>
                      </a:cubicBezTo>
                      <a:cubicBezTo>
                        <a:pt x="546091" y="520652"/>
                        <a:pt x="546091" y="549258"/>
                        <a:pt x="558009" y="575479"/>
                      </a:cubicBezTo>
                      <a:cubicBezTo>
                        <a:pt x="558009" y="575479"/>
                        <a:pt x="558009" y="575479"/>
                        <a:pt x="558009" y="577863"/>
                      </a:cubicBezTo>
                      <a:lnTo>
                        <a:pt x="558009" y="580247"/>
                      </a:lnTo>
                      <a:cubicBezTo>
                        <a:pt x="560393" y="599317"/>
                        <a:pt x="558009" y="620771"/>
                        <a:pt x="555626" y="639841"/>
                      </a:cubicBezTo>
                      <a:lnTo>
                        <a:pt x="555626" y="642225"/>
                      </a:lnTo>
                      <a:cubicBezTo>
                        <a:pt x="550858" y="673215"/>
                        <a:pt x="553242" y="706588"/>
                        <a:pt x="553242" y="737577"/>
                      </a:cubicBezTo>
                      <a:cubicBezTo>
                        <a:pt x="553242" y="747112"/>
                        <a:pt x="553242" y="754263"/>
                        <a:pt x="553242" y="763798"/>
                      </a:cubicBezTo>
                      <a:cubicBezTo>
                        <a:pt x="553242" y="778101"/>
                        <a:pt x="553242" y="792404"/>
                        <a:pt x="553242" y="806706"/>
                      </a:cubicBezTo>
                      <a:cubicBezTo>
                        <a:pt x="553242" y="832928"/>
                        <a:pt x="553242" y="861534"/>
                        <a:pt x="553242" y="887755"/>
                      </a:cubicBezTo>
                      <a:lnTo>
                        <a:pt x="553242" y="897290"/>
                      </a:lnTo>
                      <a:cubicBezTo>
                        <a:pt x="553242" y="930663"/>
                        <a:pt x="555626" y="966420"/>
                        <a:pt x="565161" y="999793"/>
                      </a:cubicBezTo>
                      <a:cubicBezTo>
                        <a:pt x="565161" y="1004561"/>
                        <a:pt x="569928" y="1009328"/>
                        <a:pt x="584231" y="1009328"/>
                      </a:cubicBezTo>
                      <a:lnTo>
                        <a:pt x="584231" y="1009328"/>
                      </a:lnTo>
                      <a:cubicBezTo>
                        <a:pt x="588999" y="1009328"/>
                        <a:pt x="593766" y="1006944"/>
                        <a:pt x="598534" y="1006944"/>
                      </a:cubicBezTo>
                      <a:cubicBezTo>
                        <a:pt x="600918" y="1006944"/>
                        <a:pt x="600918" y="1006944"/>
                        <a:pt x="603301" y="1004561"/>
                      </a:cubicBezTo>
                      <a:cubicBezTo>
                        <a:pt x="617604" y="999793"/>
                        <a:pt x="629523" y="997409"/>
                        <a:pt x="641442" y="995025"/>
                      </a:cubicBezTo>
                      <a:cubicBezTo>
                        <a:pt x="648593" y="992642"/>
                        <a:pt x="658128" y="992642"/>
                        <a:pt x="665280" y="990258"/>
                      </a:cubicBezTo>
                      <a:cubicBezTo>
                        <a:pt x="689118" y="985490"/>
                        <a:pt x="715339" y="978339"/>
                        <a:pt x="739177" y="978339"/>
                      </a:cubicBezTo>
                      <a:cubicBezTo>
                        <a:pt x="748712" y="978339"/>
                        <a:pt x="755864" y="978339"/>
                        <a:pt x="763015" y="980723"/>
                      </a:cubicBezTo>
                      <a:cubicBezTo>
                        <a:pt x="774934" y="983106"/>
                        <a:pt x="789237" y="987874"/>
                        <a:pt x="801155" y="990258"/>
                      </a:cubicBezTo>
                      <a:cubicBezTo>
                        <a:pt x="808307" y="992642"/>
                        <a:pt x="813074" y="995025"/>
                        <a:pt x="820226" y="995025"/>
                      </a:cubicBezTo>
                      <a:cubicBezTo>
                        <a:pt x="822609" y="995025"/>
                        <a:pt x="827377" y="997409"/>
                        <a:pt x="832145" y="999793"/>
                      </a:cubicBezTo>
                      <a:cubicBezTo>
                        <a:pt x="841680" y="1004561"/>
                        <a:pt x="855983" y="1006944"/>
                        <a:pt x="863134" y="1006944"/>
                      </a:cubicBezTo>
                      <a:cubicBezTo>
                        <a:pt x="865518" y="1006944"/>
                        <a:pt x="867901" y="1004561"/>
                        <a:pt x="867901" y="1004561"/>
                      </a:cubicBezTo>
                      <a:cubicBezTo>
                        <a:pt x="870285" y="1002177"/>
                        <a:pt x="870285" y="997409"/>
                        <a:pt x="865518" y="987874"/>
                      </a:cubicBezTo>
                      <a:lnTo>
                        <a:pt x="865518" y="987874"/>
                      </a:lnTo>
                      <a:lnTo>
                        <a:pt x="865518" y="987874"/>
                      </a:lnTo>
                      <a:cubicBezTo>
                        <a:pt x="870285" y="956885"/>
                        <a:pt x="867901" y="923512"/>
                        <a:pt x="863134" y="892523"/>
                      </a:cubicBezTo>
                      <a:cubicBezTo>
                        <a:pt x="858366" y="861534"/>
                        <a:pt x="855983" y="825777"/>
                        <a:pt x="863134" y="787636"/>
                      </a:cubicBezTo>
                      <a:cubicBezTo>
                        <a:pt x="863134" y="782869"/>
                        <a:pt x="865518" y="780485"/>
                        <a:pt x="865518" y="775717"/>
                      </a:cubicBezTo>
                      <a:cubicBezTo>
                        <a:pt x="867901" y="761415"/>
                        <a:pt x="870285" y="749496"/>
                        <a:pt x="870285" y="737577"/>
                      </a:cubicBezTo>
                      <a:cubicBezTo>
                        <a:pt x="870285" y="728042"/>
                        <a:pt x="870285" y="718506"/>
                        <a:pt x="867901" y="708971"/>
                      </a:cubicBezTo>
                      <a:cubicBezTo>
                        <a:pt x="867901" y="701820"/>
                        <a:pt x="867901" y="697052"/>
                        <a:pt x="865518" y="689901"/>
                      </a:cubicBezTo>
                      <a:cubicBezTo>
                        <a:pt x="865518" y="668447"/>
                        <a:pt x="860750" y="646993"/>
                        <a:pt x="858366" y="620771"/>
                      </a:cubicBezTo>
                      <a:cubicBezTo>
                        <a:pt x="858366" y="613620"/>
                        <a:pt x="858366" y="606469"/>
                        <a:pt x="858366" y="599317"/>
                      </a:cubicBezTo>
                      <a:cubicBezTo>
                        <a:pt x="858366" y="592166"/>
                        <a:pt x="858366" y="582631"/>
                        <a:pt x="858366" y="575479"/>
                      </a:cubicBezTo>
                      <a:cubicBezTo>
                        <a:pt x="858366" y="561177"/>
                        <a:pt x="858366" y="546874"/>
                        <a:pt x="858366" y="532571"/>
                      </a:cubicBezTo>
                      <a:cubicBezTo>
                        <a:pt x="855983" y="511117"/>
                        <a:pt x="855983" y="487279"/>
                        <a:pt x="855983" y="465825"/>
                      </a:cubicBezTo>
                      <a:lnTo>
                        <a:pt x="855983" y="461058"/>
                      </a:lnTo>
                      <a:cubicBezTo>
                        <a:pt x="858366" y="444371"/>
                        <a:pt x="858366" y="425301"/>
                        <a:pt x="858366" y="408614"/>
                      </a:cubicBezTo>
                      <a:cubicBezTo>
                        <a:pt x="858366" y="399079"/>
                        <a:pt x="858366" y="391928"/>
                        <a:pt x="858366" y="382393"/>
                      </a:cubicBezTo>
                      <a:cubicBezTo>
                        <a:pt x="858366" y="368090"/>
                        <a:pt x="853599" y="279890"/>
                        <a:pt x="851215" y="253668"/>
                      </a:cubicBezTo>
                      <a:cubicBezTo>
                        <a:pt x="848831" y="232214"/>
                        <a:pt x="851215" y="210760"/>
                        <a:pt x="851215" y="191690"/>
                      </a:cubicBezTo>
                      <a:cubicBezTo>
                        <a:pt x="851215" y="170236"/>
                        <a:pt x="853599" y="146398"/>
                        <a:pt x="851215" y="124944"/>
                      </a:cubicBezTo>
                      <a:cubicBezTo>
                        <a:pt x="851215" y="120177"/>
                        <a:pt x="848831" y="115409"/>
                        <a:pt x="846447" y="110641"/>
                      </a:cubicBezTo>
                      <a:cubicBezTo>
                        <a:pt x="846447" y="108258"/>
                        <a:pt x="844064" y="105874"/>
                        <a:pt x="844064" y="103490"/>
                      </a:cubicBezTo>
                      <a:cubicBezTo>
                        <a:pt x="841680" y="96339"/>
                        <a:pt x="841680" y="93955"/>
                        <a:pt x="844064" y="89187"/>
                      </a:cubicBezTo>
                      <a:lnTo>
                        <a:pt x="844064" y="89187"/>
                      </a:lnTo>
                      <a:cubicBezTo>
                        <a:pt x="848831" y="79652"/>
                        <a:pt x="851215" y="72501"/>
                        <a:pt x="848831" y="65349"/>
                      </a:cubicBezTo>
                      <a:cubicBezTo>
                        <a:pt x="846447" y="58198"/>
                        <a:pt x="841680" y="51047"/>
                        <a:pt x="836912" y="46279"/>
                      </a:cubicBezTo>
                      <a:cubicBezTo>
                        <a:pt x="829761" y="36744"/>
                        <a:pt x="824993" y="27209"/>
                        <a:pt x="820226" y="20058"/>
                      </a:cubicBezTo>
                      <a:lnTo>
                        <a:pt x="820226" y="17674"/>
                      </a:lnTo>
                      <a:lnTo>
                        <a:pt x="820226" y="15290"/>
                      </a:lnTo>
                      <a:cubicBezTo>
                        <a:pt x="820226" y="10523"/>
                        <a:pt x="820226" y="10523"/>
                        <a:pt x="817842" y="8139"/>
                      </a:cubicBezTo>
                      <a:cubicBezTo>
                        <a:pt x="815458" y="8139"/>
                        <a:pt x="813074" y="8139"/>
                        <a:pt x="810691" y="10523"/>
                      </a:cubicBezTo>
                      <a:cubicBezTo>
                        <a:pt x="774934" y="24825"/>
                        <a:pt x="736793" y="29593"/>
                        <a:pt x="701037" y="34360"/>
                      </a:cubicBezTo>
                      <a:cubicBezTo>
                        <a:pt x="689118" y="36744"/>
                        <a:pt x="674815" y="36744"/>
                        <a:pt x="662896" y="39128"/>
                      </a:cubicBezTo>
                      <a:cubicBezTo>
                        <a:pt x="643826" y="41512"/>
                        <a:pt x="624755" y="43895"/>
                        <a:pt x="610453" y="48663"/>
                      </a:cubicBezTo>
                      <a:cubicBezTo>
                        <a:pt x="603301" y="48663"/>
                        <a:pt x="596150" y="51047"/>
                        <a:pt x="588999" y="51047"/>
                      </a:cubicBezTo>
                      <a:cubicBezTo>
                        <a:pt x="577080" y="53431"/>
                        <a:pt x="565161" y="55814"/>
                        <a:pt x="550858" y="58198"/>
                      </a:cubicBezTo>
                      <a:cubicBezTo>
                        <a:pt x="536555" y="60582"/>
                        <a:pt x="517485" y="62966"/>
                        <a:pt x="498415" y="62966"/>
                      </a:cubicBezTo>
                      <a:cubicBezTo>
                        <a:pt x="491263" y="62966"/>
                        <a:pt x="484112" y="62966"/>
                        <a:pt x="476961" y="60582"/>
                      </a:cubicBezTo>
                      <a:cubicBezTo>
                        <a:pt x="462658" y="58198"/>
                        <a:pt x="448355" y="60582"/>
                        <a:pt x="436436" y="62966"/>
                      </a:cubicBezTo>
                      <a:cubicBezTo>
                        <a:pt x="426901" y="65349"/>
                        <a:pt x="414982" y="65349"/>
                        <a:pt x="405447" y="65349"/>
                      </a:cubicBezTo>
                      <a:lnTo>
                        <a:pt x="403063" y="65349"/>
                      </a:lnTo>
                      <a:cubicBezTo>
                        <a:pt x="379226" y="65349"/>
                        <a:pt x="355388" y="65349"/>
                        <a:pt x="333934" y="65349"/>
                      </a:cubicBezTo>
                      <a:cubicBezTo>
                        <a:pt x="322015" y="65349"/>
                        <a:pt x="307712" y="65349"/>
                        <a:pt x="295793" y="65349"/>
                      </a:cubicBezTo>
                      <a:lnTo>
                        <a:pt x="293409" y="65349"/>
                      </a:lnTo>
                      <a:lnTo>
                        <a:pt x="293409" y="62966"/>
                      </a:lnTo>
                      <a:cubicBezTo>
                        <a:pt x="286258" y="60582"/>
                        <a:pt x="281490" y="60582"/>
                        <a:pt x="274339" y="60582"/>
                      </a:cubicBezTo>
                      <a:cubicBezTo>
                        <a:pt x="271955" y="60582"/>
                        <a:pt x="271955" y="60582"/>
                        <a:pt x="269572" y="60582"/>
                      </a:cubicBezTo>
                      <a:cubicBezTo>
                        <a:pt x="264804" y="60582"/>
                        <a:pt x="260036" y="60582"/>
                        <a:pt x="255269" y="62966"/>
                      </a:cubicBezTo>
                      <a:cubicBezTo>
                        <a:pt x="252885" y="65349"/>
                        <a:pt x="250501" y="67733"/>
                        <a:pt x="250501" y="74885"/>
                      </a:cubicBezTo>
                      <a:lnTo>
                        <a:pt x="250501" y="79652"/>
                      </a:lnTo>
                      <a:lnTo>
                        <a:pt x="243350" y="79652"/>
                      </a:lnTo>
                      <a:cubicBezTo>
                        <a:pt x="240966" y="79652"/>
                        <a:pt x="233815" y="82036"/>
                        <a:pt x="233815" y="84420"/>
                      </a:cubicBezTo>
                      <a:cubicBezTo>
                        <a:pt x="233815" y="89187"/>
                        <a:pt x="233815" y="91571"/>
                        <a:pt x="238582" y="96339"/>
                      </a:cubicBezTo>
                      <a:lnTo>
                        <a:pt x="240966" y="98723"/>
                      </a:lnTo>
                      <a:lnTo>
                        <a:pt x="240966" y="101106"/>
                      </a:lnTo>
                      <a:cubicBezTo>
                        <a:pt x="238582" y="110641"/>
                        <a:pt x="233815" y="122560"/>
                        <a:pt x="229047" y="129712"/>
                      </a:cubicBezTo>
                      <a:cubicBezTo>
                        <a:pt x="226663" y="132096"/>
                        <a:pt x="226663" y="136863"/>
                        <a:pt x="224280" y="139247"/>
                      </a:cubicBezTo>
                      <a:cubicBezTo>
                        <a:pt x="221896" y="146398"/>
                        <a:pt x="219512" y="153550"/>
                        <a:pt x="217128" y="160701"/>
                      </a:cubicBezTo>
                      <a:cubicBezTo>
                        <a:pt x="214744" y="165469"/>
                        <a:pt x="214744" y="170236"/>
                        <a:pt x="212361" y="175004"/>
                      </a:cubicBezTo>
                      <a:cubicBezTo>
                        <a:pt x="205209" y="191690"/>
                        <a:pt x="200442" y="208377"/>
                        <a:pt x="195674" y="225063"/>
                      </a:cubicBezTo>
                      <a:cubicBezTo>
                        <a:pt x="193290" y="232214"/>
                        <a:pt x="190907" y="239366"/>
                        <a:pt x="188523" y="246517"/>
                      </a:cubicBezTo>
                      <a:cubicBezTo>
                        <a:pt x="181371" y="267971"/>
                        <a:pt x="174220" y="294193"/>
                        <a:pt x="167069" y="318031"/>
                      </a:cubicBezTo>
                      <a:cubicBezTo>
                        <a:pt x="167069" y="322798"/>
                        <a:pt x="164685" y="325182"/>
                        <a:pt x="164685" y="329950"/>
                      </a:cubicBezTo>
                      <a:cubicBezTo>
                        <a:pt x="159917" y="351404"/>
                        <a:pt x="152766" y="372858"/>
                        <a:pt x="152766" y="394312"/>
                      </a:cubicBezTo>
                      <a:lnTo>
                        <a:pt x="152766" y="396696"/>
                      </a:lnTo>
                      <a:cubicBezTo>
                        <a:pt x="147999" y="408614"/>
                        <a:pt x="145615" y="418150"/>
                        <a:pt x="140847" y="430069"/>
                      </a:cubicBezTo>
                      <a:cubicBezTo>
                        <a:pt x="128928" y="461058"/>
                        <a:pt x="117009" y="494431"/>
                        <a:pt x="107474" y="527804"/>
                      </a:cubicBezTo>
                      <a:cubicBezTo>
                        <a:pt x="105090" y="537339"/>
                        <a:pt x="102707" y="544490"/>
                        <a:pt x="100323" y="554025"/>
                      </a:cubicBezTo>
                      <a:cubicBezTo>
                        <a:pt x="95555" y="573096"/>
                        <a:pt x="90788" y="594550"/>
                        <a:pt x="83636" y="613620"/>
                      </a:cubicBezTo>
                      <a:cubicBezTo>
                        <a:pt x="74101" y="639841"/>
                        <a:pt x="66950" y="666063"/>
                        <a:pt x="59798" y="689901"/>
                      </a:cubicBezTo>
                      <a:cubicBezTo>
                        <a:pt x="50263" y="730425"/>
                        <a:pt x="40728" y="770950"/>
                        <a:pt x="33577" y="811474"/>
                      </a:cubicBezTo>
                      <a:cubicBezTo>
                        <a:pt x="31193" y="828160"/>
                        <a:pt x="26425" y="844847"/>
                        <a:pt x="24042" y="861534"/>
                      </a:cubicBezTo>
                      <a:lnTo>
                        <a:pt x="24042" y="863917"/>
                      </a:lnTo>
                      <a:cubicBezTo>
                        <a:pt x="24042" y="868685"/>
                        <a:pt x="21658" y="875836"/>
                        <a:pt x="21658" y="882988"/>
                      </a:cubicBezTo>
                      <a:cubicBezTo>
                        <a:pt x="21658" y="885371"/>
                        <a:pt x="19274" y="887755"/>
                        <a:pt x="19274" y="890139"/>
                      </a:cubicBezTo>
                      <a:cubicBezTo>
                        <a:pt x="16890" y="899674"/>
                        <a:pt x="16890" y="906825"/>
                        <a:pt x="14507" y="916361"/>
                      </a:cubicBezTo>
                      <a:cubicBezTo>
                        <a:pt x="14507" y="921128"/>
                        <a:pt x="9739" y="940198"/>
                        <a:pt x="9739" y="956885"/>
                      </a:cubicBezTo>
                      <a:cubicBezTo>
                        <a:pt x="9739" y="966420"/>
                        <a:pt x="14507" y="971188"/>
                        <a:pt x="26425" y="973571"/>
                      </a:cubicBezTo>
                      <a:lnTo>
                        <a:pt x="19274" y="968804"/>
                      </a:lnTo>
                      <a:cubicBezTo>
                        <a:pt x="14507" y="964036"/>
                        <a:pt x="12123" y="956885"/>
                        <a:pt x="14507" y="947350"/>
                      </a:cubicBezTo>
                      <a:lnTo>
                        <a:pt x="16890" y="923512"/>
                      </a:lnTo>
                      <a:lnTo>
                        <a:pt x="21658" y="947350"/>
                      </a:lnTo>
                      <a:cubicBezTo>
                        <a:pt x="21658" y="947350"/>
                        <a:pt x="21658" y="949733"/>
                        <a:pt x="21658" y="949733"/>
                      </a:cubicBezTo>
                      <a:cubicBezTo>
                        <a:pt x="21658" y="954501"/>
                        <a:pt x="24042" y="959269"/>
                        <a:pt x="24042" y="964036"/>
                      </a:cubicBezTo>
                      <a:lnTo>
                        <a:pt x="31193" y="975955"/>
                      </a:lnTo>
                      <a:cubicBezTo>
                        <a:pt x="31193" y="975955"/>
                        <a:pt x="31193" y="975955"/>
                        <a:pt x="31193" y="975955"/>
                      </a:cubicBezTo>
                      <a:cubicBezTo>
                        <a:pt x="38344" y="973571"/>
                        <a:pt x="47880" y="973571"/>
                        <a:pt x="57415" y="973571"/>
                      </a:cubicBezTo>
                      <a:lnTo>
                        <a:pt x="57415" y="973571"/>
                      </a:ln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75" name="Freeform: Shape 4874">
                <a:extLst>
                  <a:ext uri="{FF2B5EF4-FFF2-40B4-BE49-F238E27FC236}">
                    <a16:creationId xmlns:a16="http://schemas.microsoft.com/office/drawing/2014/main" id="{EC61660F-C552-4754-A874-6A88366BDF30}"/>
                  </a:ext>
                </a:extLst>
              </p:cNvPr>
              <p:cNvSpPr/>
              <p:nvPr/>
            </p:nvSpPr>
            <p:spPr>
              <a:xfrm>
                <a:off x="14772793" y="7860928"/>
                <a:ext cx="626935" cy="837812"/>
              </a:xfrm>
              <a:custGeom>
                <a:avLst/>
                <a:gdLst>
                  <a:gd name="connsiteX0" fmla="*/ 517281 w 626935"/>
                  <a:gd name="connsiteY0" fmla="*/ 731822 h 837812"/>
                  <a:gd name="connsiteX1" fmla="*/ 505362 w 626935"/>
                  <a:gd name="connsiteY1" fmla="*/ 641238 h 837812"/>
                  <a:gd name="connsiteX2" fmla="*/ 491060 w 626935"/>
                  <a:gd name="connsiteY2" fmla="*/ 514897 h 837812"/>
                  <a:gd name="connsiteX3" fmla="*/ 502979 w 626935"/>
                  <a:gd name="connsiteY3" fmla="*/ 443384 h 837812"/>
                  <a:gd name="connsiteX4" fmla="*/ 495827 w 626935"/>
                  <a:gd name="connsiteY4" fmla="*/ 362335 h 837812"/>
                  <a:gd name="connsiteX5" fmla="*/ 481524 w 626935"/>
                  <a:gd name="connsiteY5" fmla="*/ 231227 h 837812"/>
                  <a:gd name="connsiteX6" fmla="*/ 481524 w 626935"/>
                  <a:gd name="connsiteY6" fmla="*/ 88200 h 837812"/>
                  <a:gd name="connsiteX7" fmla="*/ 507746 w 626935"/>
                  <a:gd name="connsiteY7" fmla="*/ 19070 h 837812"/>
                  <a:gd name="connsiteX8" fmla="*/ 467222 w 626935"/>
                  <a:gd name="connsiteY8" fmla="*/ 45292 h 837812"/>
                  <a:gd name="connsiteX9" fmla="*/ 464838 w 626935"/>
                  <a:gd name="connsiteY9" fmla="*/ 47676 h 837812"/>
                  <a:gd name="connsiteX10" fmla="*/ 462454 w 626935"/>
                  <a:gd name="connsiteY10" fmla="*/ 50059 h 837812"/>
                  <a:gd name="connsiteX11" fmla="*/ 402860 w 626935"/>
                  <a:gd name="connsiteY11" fmla="*/ 64362 h 837812"/>
                  <a:gd name="connsiteX12" fmla="*/ 338497 w 626935"/>
                  <a:gd name="connsiteY12" fmla="*/ 30989 h 837812"/>
                  <a:gd name="connsiteX13" fmla="*/ 281287 w 626935"/>
                  <a:gd name="connsiteY13" fmla="*/ 2384 h 837812"/>
                  <a:gd name="connsiteX14" fmla="*/ 274135 w 626935"/>
                  <a:gd name="connsiteY14" fmla="*/ 0 h 837812"/>
                  <a:gd name="connsiteX15" fmla="*/ 266984 w 626935"/>
                  <a:gd name="connsiteY15" fmla="*/ 0 h 837812"/>
                  <a:gd name="connsiteX16" fmla="*/ 324195 w 626935"/>
                  <a:gd name="connsiteY16" fmla="*/ 47676 h 837812"/>
                  <a:gd name="connsiteX17" fmla="*/ 300357 w 626935"/>
                  <a:gd name="connsiteY17" fmla="*/ 178784 h 837812"/>
                  <a:gd name="connsiteX18" fmla="*/ 281287 w 626935"/>
                  <a:gd name="connsiteY18" fmla="*/ 262216 h 837812"/>
                  <a:gd name="connsiteX19" fmla="*/ 286054 w 626935"/>
                  <a:gd name="connsiteY19" fmla="*/ 307508 h 837812"/>
                  <a:gd name="connsiteX20" fmla="*/ 233611 w 626935"/>
                  <a:gd name="connsiteY20" fmla="*/ 383789 h 837812"/>
                  <a:gd name="connsiteX21" fmla="*/ 240762 w 626935"/>
                  <a:gd name="connsiteY21" fmla="*/ 433849 h 837812"/>
                  <a:gd name="connsiteX22" fmla="*/ 214541 w 626935"/>
                  <a:gd name="connsiteY22" fmla="*/ 493443 h 837812"/>
                  <a:gd name="connsiteX23" fmla="*/ 154946 w 626935"/>
                  <a:gd name="connsiteY23" fmla="*/ 657924 h 837812"/>
                  <a:gd name="connsiteX24" fmla="*/ 76281 w 626935"/>
                  <a:gd name="connsiteY24" fmla="*/ 762811 h 837812"/>
                  <a:gd name="connsiteX25" fmla="*/ 0 w 626935"/>
                  <a:gd name="connsiteY25" fmla="*/ 781881 h 837812"/>
                  <a:gd name="connsiteX26" fmla="*/ 71514 w 626935"/>
                  <a:gd name="connsiteY26" fmla="*/ 800952 h 837812"/>
                  <a:gd name="connsiteX27" fmla="*/ 131108 w 626935"/>
                  <a:gd name="connsiteY27" fmla="*/ 824789 h 837812"/>
                  <a:gd name="connsiteX28" fmla="*/ 174016 w 626935"/>
                  <a:gd name="connsiteY28" fmla="*/ 836708 h 837812"/>
                  <a:gd name="connsiteX29" fmla="*/ 185935 w 626935"/>
                  <a:gd name="connsiteY29" fmla="*/ 815254 h 837812"/>
                  <a:gd name="connsiteX30" fmla="*/ 195470 w 626935"/>
                  <a:gd name="connsiteY30" fmla="*/ 796184 h 837812"/>
                  <a:gd name="connsiteX31" fmla="*/ 214541 w 626935"/>
                  <a:gd name="connsiteY31" fmla="*/ 729438 h 837812"/>
                  <a:gd name="connsiteX32" fmla="*/ 255065 w 626935"/>
                  <a:gd name="connsiteY32" fmla="*/ 593562 h 837812"/>
                  <a:gd name="connsiteX33" fmla="*/ 307508 w 626935"/>
                  <a:gd name="connsiteY33" fmla="*/ 462454 h 837812"/>
                  <a:gd name="connsiteX34" fmla="*/ 321811 w 626935"/>
                  <a:gd name="connsiteY34" fmla="*/ 407627 h 837812"/>
                  <a:gd name="connsiteX35" fmla="*/ 321811 w 626935"/>
                  <a:gd name="connsiteY35" fmla="*/ 376638 h 837812"/>
                  <a:gd name="connsiteX36" fmla="*/ 326578 w 626935"/>
                  <a:gd name="connsiteY36" fmla="*/ 369487 h 837812"/>
                  <a:gd name="connsiteX37" fmla="*/ 357568 w 626935"/>
                  <a:gd name="connsiteY37" fmla="*/ 338497 h 837812"/>
                  <a:gd name="connsiteX38" fmla="*/ 350416 w 626935"/>
                  <a:gd name="connsiteY38" fmla="*/ 281286 h 837812"/>
                  <a:gd name="connsiteX39" fmla="*/ 393324 w 626935"/>
                  <a:gd name="connsiteY39" fmla="*/ 159713 h 837812"/>
                  <a:gd name="connsiteX40" fmla="*/ 414779 w 626935"/>
                  <a:gd name="connsiteY40" fmla="*/ 90584 h 837812"/>
                  <a:gd name="connsiteX41" fmla="*/ 426697 w 626935"/>
                  <a:gd name="connsiteY41" fmla="*/ 114422 h 837812"/>
                  <a:gd name="connsiteX42" fmla="*/ 433849 w 626935"/>
                  <a:gd name="connsiteY42" fmla="*/ 169249 h 837812"/>
                  <a:gd name="connsiteX43" fmla="*/ 443384 w 626935"/>
                  <a:gd name="connsiteY43" fmla="*/ 276519 h 837812"/>
                  <a:gd name="connsiteX44" fmla="*/ 460070 w 626935"/>
                  <a:gd name="connsiteY44" fmla="*/ 379022 h 837812"/>
                  <a:gd name="connsiteX45" fmla="*/ 460070 w 626935"/>
                  <a:gd name="connsiteY45" fmla="*/ 381406 h 837812"/>
                  <a:gd name="connsiteX46" fmla="*/ 457687 w 626935"/>
                  <a:gd name="connsiteY46" fmla="*/ 443384 h 837812"/>
                  <a:gd name="connsiteX47" fmla="*/ 455303 w 626935"/>
                  <a:gd name="connsiteY47" fmla="*/ 564957 h 837812"/>
                  <a:gd name="connsiteX48" fmla="*/ 455303 w 626935"/>
                  <a:gd name="connsiteY48" fmla="*/ 688914 h 837812"/>
                  <a:gd name="connsiteX49" fmla="*/ 467222 w 626935"/>
                  <a:gd name="connsiteY49" fmla="*/ 800952 h 837812"/>
                  <a:gd name="connsiteX50" fmla="*/ 488676 w 626935"/>
                  <a:gd name="connsiteY50" fmla="*/ 812870 h 837812"/>
                  <a:gd name="connsiteX51" fmla="*/ 507746 w 626935"/>
                  <a:gd name="connsiteY51" fmla="*/ 808103 h 837812"/>
                  <a:gd name="connsiteX52" fmla="*/ 545887 w 626935"/>
                  <a:gd name="connsiteY52" fmla="*/ 798568 h 837812"/>
                  <a:gd name="connsiteX53" fmla="*/ 626935 w 626935"/>
                  <a:gd name="connsiteY53" fmla="*/ 784265 h 837812"/>
                  <a:gd name="connsiteX54" fmla="*/ 517281 w 626935"/>
                  <a:gd name="connsiteY54" fmla="*/ 731822 h 837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626935" h="837812">
                    <a:moveTo>
                      <a:pt x="517281" y="731822"/>
                    </a:moveTo>
                    <a:cubicBezTo>
                      <a:pt x="495827" y="707984"/>
                      <a:pt x="502979" y="669843"/>
                      <a:pt x="505362" y="641238"/>
                    </a:cubicBezTo>
                    <a:cubicBezTo>
                      <a:pt x="507746" y="598330"/>
                      <a:pt x="488676" y="557806"/>
                      <a:pt x="491060" y="514897"/>
                    </a:cubicBezTo>
                    <a:cubicBezTo>
                      <a:pt x="493443" y="491060"/>
                      <a:pt x="502979" y="467222"/>
                      <a:pt x="502979" y="443384"/>
                    </a:cubicBezTo>
                    <a:cubicBezTo>
                      <a:pt x="502979" y="417162"/>
                      <a:pt x="500595" y="388557"/>
                      <a:pt x="495827" y="362335"/>
                    </a:cubicBezTo>
                    <a:cubicBezTo>
                      <a:pt x="488676" y="319427"/>
                      <a:pt x="483908" y="274135"/>
                      <a:pt x="481524" y="231227"/>
                    </a:cubicBezTo>
                    <a:cubicBezTo>
                      <a:pt x="479141" y="185935"/>
                      <a:pt x="476757" y="135876"/>
                      <a:pt x="481524" y="88200"/>
                    </a:cubicBezTo>
                    <a:cubicBezTo>
                      <a:pt x="483908" y="61978"/>
                      <a:pt x="495827" y="40524"/>
                      <a:pt x="507746" y="19070"/>
                    </a:cubicBezTo>
                    <a:cubicBezTo>
                      <a:pt x="493443" y="26222"/>
                      <a:pt x="481524" y="35757"/>
                      <a:pt x="467222" y="45292"/>
                    </a:cubicBezTo>
                    <a:cubicBezTo>
                      <a:pt x="467222" y="45292"/>
                      <a:pt x="464838" y="47676"/>
                      <a:pt x="464838" y="47676"/>
                    </a:cubicBezTo>
                    <a:cubicBezTo>
                      <a:pt x="464838" y="50059"/>
                      <a:pt x="462454" y="50059"/>
                      <a:pt x="462454" y="50059"/>
                    </a:cubicBezTo>
                    <a:cubicBezTo>
                      <a:pt x="443384" y="61978"/>
                      <a:pt x="424314" y="69130"/>
                      <a:pt x="402860" y="64362"/>
                    </a:cubicBezTo>
                    <a:cubicBezTo>
                      <a:pt x="379022" y="59595"/>
                      <a:pt x="359951" y="42908"/>
                      <a:pt x="338497" y="30989"/>
                    </a:cubicBezTo>
                    <a:cubicBezTo>
                      <a:pt x="319427" y="19070"/>
                      <a:pt x="300357" y="11919"/>
                      <a:pt x="281287" y="2384"/>
                    </a:cubicBezTo>
                    <a:cubicBezTo>
                      <a:pt x="278903" y="2384"/>
                      <a:pt x="276519" y="0"/>
                      <a:pt x="274135" y="0"/>
                    </a:cubicBezTo>
                    <a:cubicBezTo>
                      <a:pt x="271751" y="0"/>
                      <a:pt x="269368" y="0"/>
                      <a:pt x="266984" y="0"/>
                    </a:cubicBezTo>
                    <a:cubicBezTo>
                      <a:pt x="288438" y="11919"/>
                      <a:pt x="317043" y="23838"/>
                      <a:pt x="324195" y="47676"/>
                    </a:cubicBezTo>
                    <a:cubicBezTo>
                      <a:pt x="333730" y="90584"/>
                      <a:pt x="307508" y="138259"/>
                      <a:pt x="300357" y="178784"/>
                    </a:cubicBezTo>
                    <a:cubicBezTo>
                      <a:pt x="295589" y="200238"/>
                      <a:pt x="274135" y="240762"/>
                      <a:pt x="281287" y="262216"/>
                    </a:cubicBezTo>
                    <a:cubicBezTo>
                      <a:pt x="286054" y="276519"/>
                      <a:pt x="293205" y="293205"/>
                      <a:pt x="286054" y="307508"/>
                    </a:cubicBezTo>
                    <a:cubicBezTo>
                      <a:pt x="274135" y="336114"/>
                      <a:pt x="238378" y="355184"/>
                      <a:pt x="233611" y="383789"/>
                    </a:cubicBezTo>
                    <a:cubicBezTo>
                      <a:pt x="228843" y="402860"/>
                      <a:pt x="243146" y="414779"/>
                      <a:pt x="240762" y="433849"/>
                    </a:cubicBezTo>
                    <a:cubicBezTo>
                      <a:pt x="238378" y="455303"/>
                      <a:pt x="224076" y="476757"/>
                      <a:pt x="214541" y="493443"/>
                    </a:cubicBezTo>
                    <a:cubicBezTo>
                      <a:pt x="188319" y="545887"/>
                      <a:pt x="174016" y="603097"/>
                      <a:pt x="154946" y="657924"/>
                    </a:cubicBezTo>
                    <a:cubicBezTo>
                      <a:pt x="140643" y="700833"/>
                      <a:pt x="116805" y="741357"/>
                      <a:pt x="76281" y="762811"/>
                    </a:cubicBezTo>
                    <a:cubicBezTo>
                      <a:pt x="52443" y="774730"/>
                      <a:pt x="26222" y="779497"/>
                      <a:pt x="0" y="781881"/>
                    </a:cubicBezTo>
                    <a:cubicBezTo>
                      <a:pt x="23838" y="786649"/>
                      <a:pt x="47676" y="793800"/>
                      <a:pt x="71514" y="800952"/>
                    </a:cubicBezTo>
                    <a:cubicBezTo>
                      <a:pt x="92968" y="808103"/>
                      <a:pt x="112038" y="815254"/>
                      <a:pt x="131108" y="824789"/>
                    </a:cubicBezTo>
                    <a:cubicBezTo>
                      <a:pt x="140643" y="829557"/>
                      <a:pt x="162097" y="841476"/>
                      <a:pt x="174016" y="836708"/>
                    </a:cubicBezTo>
                    <a:cubicBezTo>
                      <a:pt x="181168" y="834325"/>
                      <a:pt x="183551" y="824789"/>
                      <a:pt x="185935" y="815254"/>
                    </a:cubicBezTo>
                    <a:cubicBezTo>
                      <a:pt x="190703" y="808103"/>
                      <a:pt x="193087" y="800952"/>
                      <a:pt x="195470" y="796184"/>
                    </a:cubicBezTo>
                    <a:cubicBezTo>
                      <a:pt x="202622" y="774730"/>
                      <a:pt x="207389" y="750892"/>
                      <a:pt x="214541" y="729438"/>
                    </a:cubicBezTo>
                    <a:cubicBezTo>
                      <a:pt x="226460" y="684146"/>
                      <a:pt x="240762" y="638854"/>
                      <a:pt x="255065" y="593562"/>
                    </a:cubicBezTo>
                    <a:cubicBezTo>
                      <a:pt x="271751" y="548270"/>
                      <a:pt x="290822" y="505362"/>
                      <a:pt x="307508" y="462454"/>
                    </a:cubicBezTo>
                    <a:cubicBezTo>
                      <a:pt x="314660" y="443384"/>
                      <a:pt x="321811" y="426697"/>
                      <a:pt x="321811" y="407627"/>
                    </a:cubicBezTo>
                    <a:cubicBezTo>
                      <a:pt x="321811" y="398092"/>
                      <a:pt x="321811" y="386173"/>
                      <a:pt x="321811" y="376638"/>
                    </a:cubicBezTo>
                    <a:cubicBezTo>
                      <a:pt x="324195" y="374254"/>
                      <a:pt x="324195" y="371870"/>
                      <a:pt x="326578" y="369487"/>
                    </a:cubicBezTo>
                    <a:cubicBezTo>
                      <a:pt x="336114" y="357568"/>
                      <a:pt x="350416" y="352800"/>
                      <a:pt x="357568" y="338497"/>
                    </a:cubicBezTo>
                    <a:cubicBezTo>
                      <a:pt x="367103" y="319427"/>
                      <a:pt x="343265" y="300357"/>
                      <a:pt x="350416" y="281286"/>
                    </a:cubicBezTo>
                    <a:cubicBezTo>
                      <a:pt x="367103" y="240762"/>
                      <a:pt x="381406" y="200238"/>
                      <a:pt x="393324" y="159713"/>
                    </a:cubicBezTo>
                    <a:cubicBezTo>
                      <a:pt x="400476" y="135876"/>
                      <a:pt x="410011" y="114422"/>
                      <a:pt x="414779" y="90584"/>
                    </a:cubicBezTo>
                    <a:cubicBezTo>
                      <a:pt x="421930" y="95351"/>
                      <a:pt x="424314" y="104887"/>
                      <a:pt x="426697" y="114422"/>
                    </a:cubicBezTo>
                    <a:cubicBezTo>
                      <a:pt x="431465" y="133492"/>
                      <a:pt x="431465" y="150178"/>
                      <a:pt x="433849" y="169249"/>
                    </a:cubicBezTo>
                    <a:cubicBezTo>
                      <a:pt x="438616" y="205005"/>
                      <a:pt x="441000" y="240762"/>
                      <a:pt x="443384" y="276519"/>
                    </a:cubicBezTo>
                    <a:cubicBezTo>
                      <a:pt x="445768" y="312276"/>
                      <a:pt x="443384" y="345649"/>
                      <a:pt x="460070" y="379022"/>
                    </a:cubicBezTo>
                    <a:cubicBezTo>
                      <a:pt x="460070" y="379022"/>
                      <a:pt x="460070" y="379022"/>
                      <a:pt x="460070" y="381406"/>
                    </a:cubicBezTo>
                    <a:cubicBezTo>
                      <a:pt x="462454" y="400476"/>
                      <a:pt x="460070" y="421930"/>
                      <a:pt x="457687" y="443384"/>
                    </a:cubicBezTo>
                    <a:cubicBezTo>
                      <a:pt x="452919" y="483908"/>
                      <a:pt x="455303" y="524433"/>
                      <a:pt x="455303" y="564957"/>
                    </a:cubicBezTo>
                    <a:cubicBezTo>
                      <a:pt x="455303" y="605481"/>
                      <a:pt x="452919" y="648389"/>
                      <a:pt x="455303" y="688914"/>
                    </a:cubicBezTo>
                    <a:cubicBezTo>
                      <a:pt x="457687" y="727054"/>
                      <a:pt x="457687" y="765195"/>
                      <a:pt x="467222" y="800952"/>
                    </a:cubicBezTo>
                    <a:cubicBezTo>
                      <a:pt x="469606" y="810487"/>
                      <a:pt x="481524" y="812870"/>
                      <a:pt x="488676" y="812870"/>
                    </a:cubicBezTo>
                    <a:cubicBezTo>
                      <a:pt x="495827" y="812870"/>
                      <a:pt x="500595" y="810487"/>
                      <a:pt x="507746" y="808103"/>
                    </a:cubicBezTo>
                    <a:cubicBezTo>
                      <a:pt x="519665" y="803335"/>
                      <a:pt x="533968" y="800952"/>
                      <a:pt x="545887" y="798568"/>
                    </a:cubicBezTo>
                    <a:cubicBezTo>
                      <a:pt x="572108" y="793800"/>
                      <a:pt x="600714" y="786649"/>
                      <a:pt x="626935" y="784265"/>
                    </a:cubicBezTo>
                    <a:cubicBezTo>
                      <a:pt x="600714" y="750892"/>
                      <a:pt x="545887" y="762811"/>
                      <a:pt x="517281" y="73182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76" name="Freeform: Shape 4875">
                <a:extLst>
                  <a:ext uri="{FF2B5EF4-FFF2-40B4-BE49-F238E27FC236}">
                    <a16:creationId xmlns:a16="http://schemas.microsoft.com/office/drawing/2014/main" id="{4306B199-F668-4849-B97F-5FADE9C5BAC5}"/>
                  </a:ext>
                </a:extLst>
              </p:cNvPr>
              <p:cNvSpPr/>
              <p:nvPr/>
            </p:nvSpPr>
            <p:spPr>
              <a:xfrm>
                <a:off x="14877679" y="7664470"/>
                <a:ext cx="658911" cy="189306"/>
              </a:xfrm>
              <a:custGeom>
                <a:avLst/>
                <a:gdLst>
                  <a:gd name="connsiteX0" fmla="*/ 657925 w 658911"/>
                  <a:gd name="connsiteY0" fmla="*/ 115409 h 189306"/>
                  <a:gd name="connsiteX1" fmla="*/ 650773 w 658911"/>
                  <a:gd name="connsiteY1" fmla="*/ 96339 h 189306"/>
                  <a:gd name="connsiteX2" fmla="*/ 650773 w 658911"/>
                  <a:gd name="connsiteY2" fmla="*/ 84420 h 189306"/>
                  <a:gd name="connsiteX3" fmla="*/ 655541 w 658911"/>
                  <a:gd name="connsiteY3" fmla="*/ 58198 h 189306"/>
                  <a:gd name="connsiteX4" fmla="*/ 641238 w 658911"/>
                  <a:gd name="connsiteY4" fmla="*/ 36744 h 189306"/>
                  <a:gd name="connsiteX5" fmla="*/ 626935 w 658911"/>
                  <a:gd name="connsiteY5" fmla="*/ 12906 h 189306"/>
                  <a:gd name="connsiteX6" fmla="*/ 622168 w 658911"/>
                  <a:gd name="connsiteY6" fmla="*/ 987 h 189306"/>
                  <a:gd name="connsiteX7" fmla="*/ 610249 w 658911"/>
                  <a:gd name="connsiteY7" fmla="*/ 3371 h 189306"/>
                  <a:gd name="connsiteX8" fmla="*/ 462454 w 658911"/>
                  <a:gd name="connsiteY8" fmla="*/ 29593 h 189306"/>
                  <a:gd name="connsiteX9" fmla="*/ 410011 w 658911"/>
                  <a:gd name="connsiteY9" fmla="*/ 39128 h 189306"/>
                  <a:gd name="connsiteX10" fmla="*/ 352800 w 658911"/>
                  <a:gd name="connsiteY10" fmla="*/ 48663 h 189306"/>
                  <a:gd name="connsiteX11" fmla="*/ 278903 w 658911"/>
                  <a:gd name="connsiteY11" fmla="*/ 51047 h 189306"/>
                  <a:gd name="connsiteX12" fmla="*/ 205005 w 658911"/>
                  <a:gd name="connsiteY12" fmla="*/ 55814 h 189306"/>
                  <a:gd name="connsiteX13" fmla="*/ 95351 w 658911"/>
                  <a:gd name="connsiteY13" fmla="*/ 53431 h 189306"/>
                  <a:gd name="connsiteX14" fmla="*/ 95351 w 658911"/>
                  <a:gd name="connsiteY14" fmla="*/ 51047 h 189306"/>
                  <a:gd name="connsiteX15" fmla="*/ 73897 w 658911"/>
                  <a:gd name="connsiteY15" fmla="*/ 46279 h 189306"/>
                  <a:gd name="connsiteX16" fmla="*/ 54827 w 658911"/>
                  <a:gd name="connsiteY16" fmla="*/ 48663 h 189306"/>
                  <a:gd name="connsiteX17" fmla="*/ 47676 w 658911"/>
                  <a:gd name="connsiteY17" fmla="*/ 65350 h 189306"/>
                  <a:gd name="connsiteX18" fmla="*/ 45292 w 658911"/>
                  <a:gd name="connsiteY18" fmla="*/ 65350 h 189306"/>
                  <a:gd name="connsiteX19" fmla="*/ 33373 w 658911"/>
                  <a:gd name="connsiteY19" fmla="*/ 74885 h 189306"/>
                  <a:gd name="connsiteX20" fmla="*/ 40524 w 658911"/>
                  <a:gd name="connsiteY20" fmla="*/ 89188 h 189306"/>
                  <a:gd name="connsiteX21" fmla="*/ 40524 w 658911"/>
                  <a:gd name="connsiteY21" fmla="*/ 89188 h 189306"/>
                  <a:gd name="connsiteX22" fmla="*/ 23838 w 658911"/>
                  <a:gd name="connsiteY22" fmla="*/ 127328 h 189306"/>
                  <a:gd name="connsiteX23" fmla="*/ 9535 w 658911"/>
                  <a:gd name="connsiteY23" fmla="*/ 160701 h 189306"/>
                  <a:gd name="connsiteX24" fmla="*/ 0 w 658911"/>
                  <a:gd name="connsiteY24" fmla="*/ 186923 h 189306"/>
                  <a:gd name="connsiteX25" fmla="*/ 81049 w 658911"/>
                  <a:gd name="connsiteY25" fmla="*/ 113025 h 189306"/>
                  <a:gd name="connsiteX26" fmla="*/ 119189 w 658911"/>
                  <a:gd name="connsiteY26" fmla="*/ 101106 h 189306"/>
                  <a:gd name="connsiteX27" fmla="*/ 119189 w 658911"/>
                  <a:gd name="connsiteY27" fmla="*/ 101106 h 189306"/>
                  <a:gd name="connsiteX28" fmla="*/ 150178 w 658911"/>
                  <a:gd name="connsiteY28" fmla="*/ 89188 h 189306"/>
                  <a:gd name="connsiteX29" fmla="*/ 195470 w 658911"/>
                  <a:gd name="connsiteY29" fmla="*/ 84420 h 189306"/>
                  <a:gd name="connsiteX30" fmla="*/ 269368 w 658911"/>
                  <a:gd name="connsiteY30" fmla="*/ 89188 h 189306"/>
                  <a:gd name="connsiteX31" fmla="*/ 274135 w 658911"/>
                  <a:gd name="connsiteY31" fmla="*/ 93955 h 189306"/>
                  <a:gd name="connsiteX32" fmla="*/ 324195 w 658911"/>
                  <a:gd name="connsiteY32" fmla="*/ 108258 h 189306"/>
                  <a:gd name="connsiteX33" fmla="*/ 386173 w 658911"/>
                  <a:gd name="connsiteY33" fmla="*/ 101106 h 189306"/>
                  <a:gd name="connsiteX34" fmla="*/ 429081 w 658911"/>
                  <a:gd name="connsiteY34" fmla="*/ 86804 h 189306"/>
                  <a:gd name="connsiteX35" fmla="*/ 441000 w 658911"/>
                  <a:gd name="connsiteY35" fmla="*/ 72501 h 189306"/>
                  <a:gd name="connsiteX36" fmla="*/ 519665 w 658911"/>
                  <a:gd name="connsiteY36" fmla="*/ 60582 h 189306"/>
                  <a:gd name="connsiteX37" fmla="*/ 550654 w 658911"/>
                  <a:gd name="connsiteY37" fmla="*/ 65350 h 189306"/>
                  <a:gd name="connsiteX38" fmla="*/ 555422 w 658911"/>
                  <a:gd name="connsiteY38" fmla="*/ 77269 h 189306"/>
                  <a:gd name="connsiteX39" fmla="*/ 574492 w 658911"/>
                  <a:gd name="connsiteY39" fmla="*/ 84420 h 189306"/>
                  <a:gd name="connsiteX40" fmla="*/ 655541 w 658911"/>
                  <a:gd name="connsiteY40" fmla="*/ 189306 h 189306"/>
                  <a:gd name="connsiteX41" fmla="*/ 657925 w 658911"/>
                  <a:gd name="connsiteY41" fmla="*/ 115409 h 189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658911" h="189306">
                    <a:moveTo>
                      <a:pt x="657925" y="115409"/>
                    </a:moveTo>
                    <a:cubicBezTo>
                      <a:pt x="657925" y="108258"/>
                      <a:pt x="653157" y="101106"/>
                      <a:pt x="650773" y="96339"/>
                    </a:cubicBezTo>
                    <a:cubicBezTo>
                      <a:pt x="648389" y="91571"/>
                      <a:pt x="648389" y="86804"/>
                      <a:pt x="650773" y="84420"/>
                    </a:cubicBezTo>
                    <a:cubicBezTo>
                      <a:pt x="655541" y="77269"/>
                      <a:pt x="657925" y="67733"/>
                      <a:pt x="655541" y="58198"/>
                    </a:cubicBezTo>
                    <a:cubicBezTo>
                      <a:pt x="653157" y="48663"/>
                      <a:pt x="646006" y="41512"/>
                      <a:pt x="641238" y="36744"/>
                    </a:cubicBezTo>
                    <a:cubicBezTo>
                      <a:pt x="634087" y="29593"/>
                      <a:pt x="629319" y="20058"/>
                      <a:pt x="626935" y="12906"/>
                    </a:cubicBezTo>
                    <a:cubicBezTo>
                      <a:pt x="626935" y="8139"/>
                      <a:pt x="626935" y="3371"/>
                      <a:pt x="622168" y="987"/>
                    </a:cubicBezTo>
                    <a:cubicBezTo>
                      <a:pt x="617400" y="-1396"/>
                      <a:pt x="615016" y="987"/>
                      <a:pt x="610249" y="3371"/>
                    </a:cubicBezTo>
                    <a:cubicBezTo>
                      <a:pt x="564957" y="22441"/>
                      <a:pt x="512514" y="22441"/>
                      <a:pt x="462454" y="29593"/>
                    </a:cubicBezTo>
                    <a:cubicBezTo>
                      <a:pt x="445768" y="31977"/>
                      <a:pt x="426697" y="34360"/>
                      <a:pt x="410011" y="39128"/>
                    </a:cubicBezTo>
                    <a:cubicBezTo>
                      <a:pt x="390941" y="41512"/>
                      <a:pt x="371870" y="46279"/>
                      <a:pt x="352800" y="48663"/>
                    </a:cubicBezTo>
                    <a:cubicBezTo>
                      <a:pt x="328962" y="53431"/>
                      <a:pt x="305124" y="55814"/>
                      <a:pt x="278903" y="51047"/>
                    </a:cubicBezTo>
                    <a:cubicBezTo>
                      <a:pt x="255065" y="48663"/>
                      <a:pt x="228843" y="55814"/>
                      <a:pt x="205005" y="55814"/>
                    </a:cubicBezTo>
                    <a:cubicBezTo>
                      <a:pt x="169249" y="55814"/>
                      <a:pt x="131108" y="55814"/>
                      <a:pt x="95351" y="53431"/>
                    </a:cubicBezTo>
                    <a:cubicBezTo>
                      <a:pt x="95351" y="53431"/>
                      <a:pt x="95351" y="53431"/>
                      <a:pt x="95351" y="51047"/>
                    </a:cubicBezTo>
                    <a:cubicBezTo>
                      <a:pt x="88200" y="48663"/>
                      <a:pt x="81049" y="46279"/>
                      <a:pt x="73897" y="46279"/>
                    </a:cubicBezTo>
                    <a:cubicBezTo>
                      <a:pt x="66746" y="46279"/>
                      <a:pt x="61978" y="43896"/>
                      <a:pt x="54827" y="48663"/>
                    </a:cubicBezTo>
                    <a:cubicBezTo>
                      <a:pt x="47676" y="53431"/>
                      <a:pt x="47676" y="60582"/>
                      <a:pt x="47676" y="65350"/>
                    </a:cubicBezTo>
                    <a:cubicBezTo>
                      <a:pt x="47676" y="65350"/>
                      <a:pt x="45292" y="65350"/>
                      <a:pt x="45292" y="65350"/>
                    </a:cubicBezTo>
                    <a:cubicBezTo>
                      <a:pt x="40524" y="65350"/>
                      <a:pt x="33373" y="67733"/>
                      <a:pt x="33373" y="74885"/>
                    </a:cubicBezTo>
                    <a:cubicBezTo>
                      <a:pt x="33373" y="82036"/>
                      <a:pt x="35757" y="84420"/>
                      <a:pt x="40524" y="89188"/>
                    </a:cubicBezTo>
                    <a:cubicBezTo>
                      <a:pt x="40524" y="89188"/>
                      <a:pt x="40524" y="89188"/>
                      <a:pt x="40524" y="89188"/>
                    </a:cubicBezTo>
                    <a:cubicBezTo>
                      <a:pt x="38141" y="103490"/>
                      <a:pt x="28605" y="117793"/>
                      <a:pt x="23838" y="127328"/>
                    </a:cubicBezTo>
                    <a:cubicBezTo>
                      <a:pt x="19070" y="139247"/>
                      <a:pt x="14303" y="151166"/>
                      <a:pt x="9535" y="160701"/>
                    </a:cubicBezTo>
                    <a:cubicBezTo>
                      <a:pt x="7151" y="170236"/>
                      <a:pt x="2384" y="179771"/>
                      <a:pt x="0" y="186923"/>
                    </a:cubicBezTo>
                    <a:cubicBezTo>
                      <a:pt x="35757" y="186923"/>
                      <a:pt x="57211" y="134479"/>
                      <a:pt x="81049" y="113025"/>
                    </a:cubicBezTo>
                    <a:cubicBezTo>
                      <a:pt x="90584" y="105874"/>
                      <a:pt x="104887" y="101106"/>
                      <a:pt x="119189" y="101106"/>
                    </a:cubicBezTo>
                    <a:cubicBezTo>
                      <a:pt x="119189" y="101106"/>
                      <a:pt x="119189" y="101106"/>
                      <a:pt x="119189" y="101106"/>
                    </a:cubicBezTo>
                    <a:cubicBezTo>
                      <a:pt x="133492" y="98723"/>
                      <a:pt x="138259" y="96339"/>
                      <a:pt x="150178" y="89188"/>
                    </a:cubicBezTo>
                    <a:cubicBezTo>
                      <a:pt x="162097" y="82036"/>
                      <a:pt x="181168" y="84420"/>
                      <a:pt x="195470" y="84420"/>
                    </a:cubicBezTo>
                    <a:cubicBezTo>
                      <a:pt x="219308" y="84420"/>
                      <a:pt x="245530" y="86804"/>
                      <a:pt x="269368" y="89188"/>
                    </a:cubicBezTo>
                    <a:cubicBezTo>
                      <a:pt x="271751" y="89188"/>
                      <a:pt x="274135" y="91571"/>
                      <a:pt x="274135" y="93955"/>
                    </a:cubicBezTo>
                    <a:cubicBezTo>
                      <a:pt x="278903" y="108258"/>
                      <a:pt x="302741" y="108258"/>
                      <a:pt x="324195" y="108258"/>
                    </a:cubicBezTo>
                    <a:cubicBezTo>
                      <a:pt x="345649" y="105874"/>
                      <a:pt x="367103" y="103490"/>
                      <a:pt x="386173" y="101106"/>
                    </a:cubicBezTo>
                    <a:cubicBezTo>
                      <a:pt x="400476" y="98723"/>
                      <a:pt x="424314" y="101106"/>
                      <a:pt x="429081" y="86804"/>
                    </a:cubicBezTo>
                    <a:cubicBezTo>
                      <a:pt x="431465" y="79652"/>
                      <a:pt x="433849" y="74885"/>
                      <a:pt x="441000" y="72501"/>
                    </a:cubicBezTo>
                    <a:cubicBezTo>
                      <a:pt x="464838" y="62966"/>
                      <a:pt x="495827" y="62966"/>
                      <a:pt x="519665" y="60582"/>
                    </a:cubicBezTo>
                    <a:cubicBezTo>
                      <a:pt x="531584" y="60582"/>
                      <a:pt x="541119" y="60582"/>
                      <a:pt x="550654" y="65350"/>
                    </a:cubicBezTo>
                    <a:cubicBezTo>
                      <a:pt x="555422" y="67733"/>
                      <a:pt x="555422" y="72501"/>
                      <a:pt x="555422" y="77269"/>
                    </a:cubicBezTo>
                    <a:cubicBezTo>
                      <a:pt x="562573" y="79652"/>
                      <a:pt x="569725" y="82036"/>
                      <a:pt x="574492" y="84420"/>
                    </a:cubicBezTo>
                    <a:cubicBezTo>
                      <a:pt x="598330" y="96339"/>
                      <a:pt x="610249" y="177387"/>
                      <a:pt x="655541" y="189306"/>
                    </a:cubicBezTo>
                    <a:cubicBezTo>
                      <a:pt x="657925" y="163085"/>
                      <a:pt x="660308" y="139247"/>
                      <a:pt x="657925" y="115409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77" name="Freeform: Shape 4876">
                <a:extLst>
                  <a:ext uri="{FF2B5EF4-FFF2-40B4-BE49-F238E27FC236}">
                    <a16:creationId xmlns:a16="http://schemas.microsoft.com/office/drawing/2014/main" id="{18830C34-8646-439C-A4D0-5696537B2957}"/>
                  </a:ext>
                </a:extLst>
              </p:cNvPr>
              <p:cNvSpPr/>
              <p:nvPr/>
            </p:nvSpPr>
            <p:spPr>
              <a:xfrm>
                <a:off x="15441959" y="8033927"/>
                <a:ext cx="107947" cy="289454"/>
              </a:xfrm>
              <a:custGeom>
                <a:avLst/>
                <a:gdLst>
                  <a:gd name="connsiteX0" fmla="*/ 100796 w 107947"/>
                  <a:gd name="connsiteY0" fmla="*/ 5784 h 289454"/>
                  <a:gd name="connsiteX1" fmla="*/ 10212 w 107947"/>
                  <a:gd name="connsiteY1" fmla="*/ 39157 h 289454"/>
                  <a:gd name="connsiteX2" fmla="*/ 3060 w 107947"/>
                  <a:gd name="connsiteY2" fmla="*/ 144044 h 289454"/>
                  <a:gd name="connsiteX3" fmla="*/ 36433 w 107947"/>
                  <a:gd name="connsiteY3" fmla="*/ 287071 h 289454"/>
                  <a:gd name="connsiteX4" fmla="*/ 107947 w 107947"/>
                  <a:gd name="connsiteY4" fmla="*/ 289455 h 289454"/>
                  <a:gd name="connsiteX5" fmla="*/ 100796 w 107947"/>
                  <a:gd name="connsiteY5" fmla="*/ 237011 h 289454"/>
                  <a:gd name="connsiteX6" fmla="*/ 100796 w 107947"/>
                  <a:gd name="connsiteY6" fmla="*/ 217941 h 289454"/>
                  <a:gd name="connsiteX7" fmla="*/ 100796 w 107947"/>
                  <a:gd name="connsiteY7" fmla="*/ 151195 h 289454"/>
                  <a:gd name="connsiteX8" fmla="*/ 98412 w 107947"/>
                  <a:gd name="connsiteY8" fmla="*/ 84449 h 289454"/>
                  <a:gd name="connsiteX9" fmla="*/ 98412 w 107947"/>
                  <a:gd name="connsiteY9" fmla="*/ 82065 h 289454"/>
                  <a:gd name="connsiteX10" fmla="*/ 100796 w 107947"/>
                  <a:gd name="connsiteY10" fmla="*/ 5784 h 289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7947" h="289454">
                    <a:moveTo>
                      <a:pt x="100796" y="5784"/>
                    </a:moveTo>
                    <a:cubicBezTo>
                      <a:pt x="62655" y="-1367"/>
                      <a:pt x="19747" y="-10902"/>
                      <a:pt x="10212" y="39157"/>
                    </a:cubicBezTo>
                    <a:cubicBezTo>
                      <a:pt x="3060" y="72530"/>
                      <a:pt x="3060" y="110671"/>
                      <a:pt x="3060" y="144044"/>
                    </a:cubicBezTo>
                    <a:cubicBezTo>
                      <a:pt x="677" y="179801"/>
                      <a:pt x="-11242" y="279920"/>
                      <a:pt x="36433" y="287071"/>
                    </a:cubicBezTo>
                    <a:cubicBezTo>
                      <a:pt x="60271" y="291839"/>
                      <a:pt x="84109" y="287071"/>
                      <a:pt x="107947" y="289455"/>
                    </a:cubicBezTo>
                    <a:cubicBezTo>
                      <a:pt x="105563" y="272768"/>
                      <a:pt x="103179" y="256082"/>
                      <a:pt x="100796" y="237011"/>
                    </a:cubicBezTo>
                    <a:cubicBezTo>
                      <a:pt x="100796" y="229860"/>
                      <a:pt x="100796" y="222709"/>
                      <a:pt x="100796" y="217941"/>
                    </a:cubicBezTo>
                    <a:cubicBezTo>
                      <a:pt x="100796" y="196487"/>
                      <a:pt x="103179" y="172649"/>
                      <a:pt x="100796" y="151195"/>
                    </a:cubicBezTo>
                    <a:cubicBezTo>
                      <a:pt x="98412" y="129741"/>
                      <a:pt x="98412" y="105903"/>
                      <a:pt x="98412" y="84449"/>
                    </a:cubicBezTo>
                    <a:cubicBezTo>
                      <a:pt x="98412" y="84449"/>
                      <a:pt x="98412" y="82065"/>
                      <a:pt x="98412" y="82065"/>
                    </a:cubicBezTo>
                    <a:cubicBezTo>
                      <a:pt x="103179" y="58228"/>
                      <a:pt x="100796" y="32006"/>
                      <a:pt x="100796" y="5784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78" name="Freeform: Shape 4877">
                <a:extLst>
                  <a:ext uri="{FF2B5EF4-FFF2-40B4-BE49-F238E27FC236}">
                    <a16:creationId xmlns:a16="http://schemas.microsoft.com/office/drawing/2014/main" id="{514BB0F9-0EBA-443B-BA02-77F0370DA649}"/>
                  </a:ext>
                </a:extLst>
              </p:cNvPr>
              <p:cNvSpPr/>
              <p:nvPr/>
            </p:nvSpPr>
            <p:spPr>
              <a:xfrm>
                <a:off x="14756106" y="7989652"/>
                <a:ext cx="152234" cy="290821"/>
              </a:xfrm>
              <a:custGeom>
                <a:avLst/>
                <a:gdLst>
                  <a:gd name="connsiteX0" fmla="*/ 61978 w 152234"/>
                  <a:gd name="connsiteY0" fmla="*/ 290822 h 290821"/>
                  <a:gd name="connsiteX1" fmla="*/ 116805 w 152234"/>
                  <a:gd name="connsiteY1" fmla="*/ 269368 h 290821"/>
                  <a:gd name="connsiteX2" fmla="*/ 128724 w 152234"/>
                  <a:gd name="connsiteY2" fmla="*/ 214541 h 290821"/>
                  <a:gd name="connsiteX3" fmla="*/ 150178 w 152234"/>
                  <a:gd name="connsiteY3" fmla="*/ 78665 h 290821"/>
                  <a:gd name="connsiteX4" fmla="*/ 133492 w 152234"/>
                  <a:gd name="connsiteY4" fmla="*/ 14303 h 290821"/>
                  <a:gd name="connsiteX5" fmla="*/ 78665 w 152234"/>
                  <a:gd name="connsiteY5" fmla="*/ 0 h 290821"/>
                  <a:gd name="connsiteX6" fmla="*/ 69130 w 152234"/>
                  <a:gd name="connsiteY6" fmla="*/ 54827 h 290821"/>
                  <a:gd name="connsiteX7" fmla="*/ 23838 w 152234"/>
                  <a:gd name="connsiteY7" fmla="*/ 183551 h 290821"/>
                  <a:gd name="connsiteX8" fmla="*/ 0 w 152234"/>
                  <a:gd name="connsiteY8" fmla="*/ 266984 h 290821"/>
                  <a:gd name="connsiteX9" fmla="*/ 2384 w 152234"/>
                  <a:gd name="connsiteY9" fmla="*/ 281286 h 290821"/>
                  <a:gd name="connsiteX10" fmla="*/ 61978 w 152234"/>
                  <a:gd name="connsiteY10" fmla="*/ 290822 h 290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2234" h="290821">
                    <a:moveTo>
                      <a:pt x="61978" y="290822"/>
                    </a:moveTo>
                    <a:cubicBezTo>
                      <a:pt x="81049" y="290822"/>
                      <a:pt x="107270" y="290822"/>
                      <a:pt x="116805" y="269368"/>
                    </a:cubicBezTo>
                    <a:cubicBezTo>
                      <a:pt x="123957" y="252681"/>
                      <a:pt x="126341" y="233611"/>
                      <a:pt x="128724" y="214541"/>
                    </a:cubicBezTo>
                    <a:cubicBezTo>
                      <a:pt x="133492" y="169249"/>
                      <a:pt x="145411" y="123957"/>
                      <a:pt x="150178" y="78665"/>
                    </a:cubicBezTo>
                    <a:cubicBezTo>
                      <a:pt x="152562" y="57211"/>
                      <a:pt x="157330" y="26222"/>
                      <a:pt x="133492" y="14303"/>
                    </a:cubicBezTo>
                    <a:cubicBezTo>
                      <a:pt x="116805" y="7151"/>
                      <a:pt x="97735" y="2384"/>
                      <a:pt x="78665" y="0"/>
                    </a:cubicBezTo>
                    <a:cubicBezTo>
                      <a:pt x="73897" y="19070"/>
                      <a:pt x="69130" y="35757"/>
                      <a:pt x="69130" y="54827"/>
                    </a:cubicBezTo>
                    <a:cubicBezTo>
                      <a:pt x="52443" y="97735"/>
                      <a:pt x="35757" y="140643"/>
                      <a:pt x="23838" y="183551"/>
                    </a:cubicBezTo>
                    <a:cubicBezTo>
                      <a:pt x="16687" y="212157"/>
                      <a:pt x="11919" y="240762"/>
                      <a:pt x="0" y="266984"/>
                    </a:cubicBezTo>
                    <a:cubicBezTo>
                      <a:pt x="4768" y="274135"/>
                      <a:pt x="2384" y="278903"/>
                      <a:pt x="2384" y="281286"/>
                    </a:cubicBezTo>
                    <a:cubicBezTo>
                      <a:pt x="21454" y="286054"/>
                      <a:pt x="42908" y="290822"/>
                      <a:pt x="61978" y="29082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79" name="Graphic 4207">
                <a:extLst>
                  <a:ext uri="{FF2B5EF4-FFF2-40B4-BE49-F238E27FC236}">
                    <a16:creationId xmlns:a16="http://schemas.microsoft.com/office/drawing/2014/main" id="{2FAF8F0B-1FE9-4B3A-938F-FC6D5B21AA03}"/>
                  </a:ext>
                </a:extLst>
              </p:cNvPr>
              <p:cNvGrpSpPr/>
              <p:nvPr/>
            </p:nvGrpSpPr>
            <p:grpSpPr>
              <a:xfrm>
                <a:off x="14879124" y="7686911"/>
                <a:ext cx="658045" cy="852070"/>
                <a:chOff x="14879124" y="7686911"/>
                <a:chExt cx="658045" cy="852070"/>
              </a:xfrm>
              <a:solidFill>
                <a:srgbClr val="A0988B"/>
              </a:solidFill>
            </p:grpSpPr>
            <p:grpSp>
              <p:nvGrpSpPr>
                <p:cNvPr id="4904" name="Graphic 4207">
                  <a:extLst>
                    <a:ext uri="{FF2B5EF4-FFF2-40B4-BE49-F238E27FC236}">
                      <a16:creationId xmlns:a16="http://schemas.microsoft.com/office/drawing/2014/main" id="{A377BB57-5D45-4EF7-AA69-8C2D4ADFF154}"/>
                    </a:ext>
                  </a:extLst>
                </p:cNvPr>
                <p:cNvGrpSpPr/>
                <p:nvPr/>
              </p:nvGrpSpPr>
              <p:grpSpPr>
                <a:xfrm>
                  <a:off x="14958728" y="7744718"/>
                  <a:ext cx="409414" cy="794263"/>
                  <a:chOff x="14958728" y="7744718"/>
                  <a:chExt cx="409414" cy="794263"/>
                </a:xfrm>
                <a:solidFill>
                  <a:srgbClr val="A0988B"/>
                </a:solidFill>
              </p:grpSpPr>
              <p:sp>
                <p:nvSpPr>
                  <p:cNvPr id="4908" name="Freeform: Shape 4907">
                    <a:extLst>
                      <a:ext uri="{FF2B5EF4-FFF2-40B4-BE49-F238E27FC236}">
                        <a16:creationId xmlns:a16="http://schemas.microsoft.com/office/drawing/2014/main" id="{1FD37547-3294-435E-B70A-0810C7BB654A}"/>
                      </a:ext>
                    </a:extLst>
                  </p:cNvPr>
                  <p:cNvSpPr/>
                  <p:nvPr/>
                </p:nvSpPr>
                <p:spPr>
                  <a:xfrm>
                    <a:off x="15231969" y="8202405"/>
                    <a:ext cx="31883" cy="156733"/>
                  </a:xfrm>
                  <a:custGeom>
                    <a:avLst/>
                    <a:gdLst>
                      <a:gd name="connsiteX0" fmla="*/ 5662 w 31883"/>
                      <a:gd name="connsiteY0" fmla="*/ 30393 h 156733"/>
                      <a:gd name="connsiteX1" fmla="*/ 3278 w 31883"/>
                      <a:gd name="connsiteY1" fmla="*/ 1788 h 156733"/>
                      <a:gd name="connsiteX2" fmla="*/ 894 w 31883"/>
                      <a:gd name="connsiteY2" fmla="*/ 1788 h 156733"/>
                      <a:gd name="connsiteX3" fmla="*/ 8045 w 31883"/>
                      <a:gd name="connsiteY3" fmla="*/ 70918 h 156733"/>
                      <a:gd name="connsiteX4" fmla="*/ 27116 w 31883"/>
                      <a:gd name="connsiteY4" fmla="*/ 156734 h 156733"/>
                      <a:gd name="connsiteX5" fmla="*/ 29499 w 31883"/>
                      <a:gd name="connsiteY5" fmla="*/ 156734 h 156733"/>
                      <a:gd name="connsiteX6" fmla="*/ 15197 w 31883"/>
                      <a:gd name="connsiteY6" fmla="*/ 78069 h 156733"/>
                      <a:gd name="connsiteX7" fmla="*/ 8045 w 31883"/>
                      <a:gd name="connsiteY7" fmla="*/ 51847 h 156733"/>
                      <a:gd name="connsiteX8" fmla="*/ 31883 w 31883"/>
                      <a:gd name="connsiteY8" fmla="*/ 101907 h 156733"/>
                      <a:gd name="connsiteX9" fmla="*/ 31883 w 31883"/>
                      <a:gd name="connsiteY9" fmla="*/ 101907 h 156733"/>
                      <a:gd name="connsiteX10" fmla="*/ 5662 w 31883"/>
                      <a:gd name="connsiteY10" fmla="*/ 30393 h 1567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1883" h="156733">
                        <a:moveTo>
                          <a:pt x="5662" y="30393"/>
                        </a:moveTo>
                        <a:cubicBezTo>
                          <a:pt x="5662" y="20858"/>
                          <a:pt x="3278" y="11323"/>
                          <a:pt x="3278" y="1788"/>
                        </a:cubicBezTo>
                        <a:cubicBezTo>
                          <a:pt x="3278" y="-596"/>
                          <a:pt x="894" y="-596"/>
                          <a:pt x="894" y="1788"/>
                        </a:cubicBezTo>
                        <a:cubicBezTo>
                          <a:pt x="-1490" y="28010"/>
                          <a:pt x="894" y="47080"/>
                          <a:pt x="8045" y="70918"/>
                        </a:cubicBezTo>
                        <a:cubicBezTo>
                          <a:pt x="17580" y="99523"/>
                          <a:pt x="22348" y="128128"/>
                          <a:pt x="27116" y="156734"/>
                        </a:cubicBezTo>
                        <a:cubicBezTo>
                          <a:pt x="27116" y="156734"/>
                          <a:pt x="29499" y="156734"/>
                          <a:pt x="29499" y="156734"/>
                        </a:cubicBezTo>
                        <a:cubicBezTo>
                          <a:pt x="27116" y="130512"/>
                          <a:pt x="22348" y="104291"/>
                          <a:pt x="15197" y="78069"/>
                        </a:cubicBezTo>
                        <a:cubicBezTo>
                          <a:pt x="12813" y="68534"/>
                          <a:pt x="10429" y="61383"/>
                          <a:pt x="8045" y="51847"/>
                        </a:cubicBezTo>
                        <a:cubicBezTo>
                          <a:pt x="15197" y="68534"/>
                          <a:pt x="27116" y="85220"/>
                          <a:pt x="31883" y="101907"/>
                        </a:cubicBezTo>
                        <a:cubicBezTo>
                          <a:pt x="31883" y="101907"/>
                          <a:pt x="31883" y="101907"/>
                          <a:pt x="31883" y="101907"/>
                        </a:cubicBezTo>
                        <a:cubicBezTo>
                          <a:pt x="24732" y="78069"/>
                          <a:pt x="12813" y="56615"/>
                          <a:pt x="5662" y="30393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09" name="Freeform: Shape 4908">
                    <a:extLst>
                      <a:ext uri="{FF2B5EF4-FFF2-40B4-BE49-F238E27FC236}">
                        <a16:creationId xmlns:a16="http://schemas.microsoft.com/office/drawing/2014/main" id="{D8B3592A-CF4E-4997-8C95-01C0B23DDF2F}"/>
                      </a:ext>
                    </a:extLst>
                  </p:cNvPr>
                  <p:cNvSpPr/>
                  <p:nvPr/>
                </p:nvSpPr>
                <p:spPr>
                  <a:xfrm>
                    <a:off x="15163733" y="7745446"/>
                    <a:ext cx="11918" cy="176863"/>
                  </a:xfrm>
                  <a:custGeom>
                    <a:avLst/>
                    <a:gdLst>
                      <a:gd name="connsiteX0" fmla="*/ 7151 w 11918"/>
                      <a:gd name="connsiteY0" fmla="*/ 89260 h 176863"/>
                      <a:gd name="connsiteX1" fmla="*/ 7151 w 11918"/>
                      <a:gd name="connsiteY1" fmla="*/ 46351 h 176863"/>
                      <a:gd name="connsiteX2" fmla="*/ 11919 w 11918"/>
                      <a:gd name="connsiteY2" fmla="*/ 1059 h 176863"/>
                      <a:gd name="connsiteX3" fmla="*/ 9535 w 11918"/>
                      <a:gd name="connsiteY3" fmla="*/ 1059 h 176863"/>
                      <a:gd name="connsiteX4" fmla="*/ 0 w 11918"/>
                      <a:gd name="connsiteY4" fmla="*/ 86876 h 176863"/>
                      <a:gd name="connsiteX5" fmla="*/ 7151 w 11918"/>
                      <a:gd name="connsiteY5" fmla="*/ 175076 h 176863"/>
                      <a:gd name="connsiteX6" fmla="*/ 9535 w 11918"/>
                      <a:gd name="connsiteY6" fmla="*/ 175076 h 176863"/>
                      <a:gd name="connsiteX7" fmla="*/ 7151 w 11918"/>
                      <a:gd name="connsiteY7" fmla="*/ 129784 h 176863"/>
                      <a:gd name="connsiteX8" fmla="*/ 7151 w 11918"/>
                      <a:gd name="connsiteY8" fmla="*/ 89260 h 176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918" h="176863">
                        <a:moveTo>
                          <a:pt x="7151" y="89260"/>
                        </a:moveTo>
                        <a:cubicBezTo>
                          <a:pt x="7151" y="74957"/>
                          <a:pt x="7151" y="60654"/>
                          <a:pt x="7151" y="46351"/>
                        </a:cubicBezTo>
                        <a:cubicBezTo>
                          <a:pt x="7151" y="32049"/>
                          <a:pt x="11919" y="15362"/>
                          <a:pt x="11919" y="1059"/>
                        </a:cubicBezTo>
                        <a:cubicBezTo>
                          <a:pt x="11919" y="1059"/>
                          <a:pt x="9535" y="-1324"/>
                          <a:pt x="9535" y="1059"/>
                        </a:cubicBezTo>
                        <a:cubicBezTo>
                          <a:pt x="4768" y="29665"/>
                          <a:pt x="0" y="58270"/>
                          <a:pt x="0" y="86876"/>
                        </a:cubicBezTo>
                        <a:cubicBezTo>
                          <a:pt x="0" y="117865"/>
                          <a:pt x="0" y="146470"/>
                          <a:pt x="7151" y="175076"/>
                        </a:cubicBezTo>
                        <a:cubicBezTo>
                          <a:pt x="7151" y="177460"/>
                          <a:pt x="9535" y="177460"/>
                          <a:pt x="9535" y="175076"/>
                        </a:cubicBezTo>
                        <a:cubicBezTo>
                          <a:pt x="9535" y="160773"/>
                          <a:pt x="7151" y="144087"/>
                          <a:pt x="7151" y="129784"/>
                        </a:cubicBezTo>
                        <a:cubicBezTo>
                          <a:pt x="7151" y="117865"/>
                          <a:pt x="7151" y="103562"/>
                          <a:pt x="7151" y="8926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0" name="Freeform: Shape 4909">
                    <a:extLst>
                      <a:ext uri="{FF2B5EF4-FFF2-40B4-BE49-F238E27FC236}">
                        <a16:creationId xmlns:a16="http://schemas.microsoft.com/office/drawing/2014/main" id="{32D9FC22-7223-4CCA-B8F6-3567F2F5C409}"/>
                      </a:ext>
                    </a:extLst>
                  </p:cNvPr>
                  <p:cNvSpPr/>
                  <p:nvPr/>
                </p:nvSpPr>
                <p:spPr>
                  <a:xfrm>
                    <a:off x="15169897" y="7744718"/>
                    <a:ext cx="12906" cy="147198"/>
                  </a:xfrm>
                  <a:custGeom>
                    <a:avLst/>
                    <a:gdLst>
                      <a:gd name="connsiteX0" fmla="*/ 12906 w 12906"/>
                      <a:gd name="connsiteY0" fmla="*/ 1788 h 147198"/>
                      <a:gd name="connsiteX1" fmla="*/ 12906 w 12906"/>
                      <a:gd name="connsiteY1" fmla="*/ 1788 h 147198"/>
                      <a:gd name="connsiteX2" fmla="*/ 987 w 12906"/>
                      <a:gd name="connsiteY2" fmla="*/ 68534 h 147198"/>
                      <a:gd name="connsiteX3" fmla="*/ 3371 w 12906"/>
                      <a:gd name="connsiteY3" fmla="*/ 147199 h 147198"/>
                      <a:gd name="connsiteX4" fmla="*/ 5755 w 12906"/>
                      <a:gd name="connsiteY4" fmla="*/ 147199 h 147198"/>
                      <a:gd name="connsiteX5" fmla="*/ 5755 w 12906"/>
                      <a:gd name="connsiteY5" fmla="*/ 75685 h 147198"/>
                      <a:gd name="connsiteX6" fmla="*/ 12906 w 12906"/>
                      <a:gd name="connsiteY6" fmla="*/ 1788 h 1471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906" h="147198">
                        <a:moveTo>
                          <a:pt x="12906" y="1788"/>
                        </a:moveTo>
                        <a:cubicBezTo>
                          <a:pt x="12906" y="-596"/>
                          <a:pt x="10523" y="-596"/>
                          <a:pt x="12906" y="1788"/>
                        </a:cubicBezTo>
                        <a:cubicBezTo>
                          <a:pt x="3371" y="23242"/>
                          <a:pt x="5755" y="47080"/>
                          <a:pt x="987" y="68534"/>
                        </a:cubicBezTo>
                        <a:cubicBezTo>
                          <a:pt x="-1396" y="94755"/>
                          <a:pt x="987" y="120977"/>
                          <a:pt x="3371" y="147199"/>
                        </a:cubicBezTo>
                        <a:cubicBezTo>
                          <a:pt x="3371" y="147199"/>
                          <a:pt x="5755" y="147199"/>
                          <a:pt x="5755" y="147199"/>
                        </a:cubicBezTo>
                        <a:cubicBezTo>
                          <a:pt x="5755" y="123361"/>
                          <a:pt x="5755" y="99523"/>
                          <a:pt x="5755" y="75685"/>
                        </a:cubicBezTo>
                        <a:cubicBezTo>
                          <a:pt x="8139" y="49463"/>
                          <a:pt x="12906" y="25626"/>
                          <a:pt x="12906" y="1788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1" name="Freeform: Shape 4910">
                    <a:extLst>
                      <a:ext uri="{FF2B5EF4-FFF2-40B4-BE49-F238E27FC236}">
                        <a16:creationId xmlns:a16="http://schemas.microsoft.com/office/drawing/2014/main" id="{910C1BC4-D32E-4A58-B1C4-07023DDBB030}"/>
                      </a:ext>
                    </a:extLst>
                  </p:cNvPr>
                  <p:cNvSpPr/>
                  <p:nvPr/>
                </p:nvSpPr>
                <p:spPr>
                  <a:xfrm>
                    <a:off x="15240014" y="7841857"/>
                    <a:ext cx="128128" cy="81048"/>
                  </a:xfrm>
                  <a:custGeom>
                    <a:avLst/>
                    <a:gdLst>
                      <a:gd name="connsiteX0" fmla="*/ 126341 w 128128"/>
                      <a:gd name="connsiteY0" fmla="*/ 0 h 81048"/>
                      <a:gd name="connsiteX1" fmla="*/ 54827 w 128128"/>
                      <a:gd name="connsiteY1" fmla="*/ 30989 h 81048"/>
                      <a:gd name="connsiteX2" fmla="*/ 0 w 128128"/>
                      <a:gd name="connsiteY2" fmla="*/ 78665 h 81048"/>
                      <a:gd name="connsiteX3" fmla="*/ 2384 w 128128"/>
                      <a:gd name="connsiteY3" fmla="*/ 81049 h 81048"/>
                      <a:gd name="connsiteX4" fmla="*/ 52443 w 128128"/>
                      <a:gd name="connsiteY4" fmla="*/ 38141 h 81048"/>
                      <a:gd name="connsiteX5" fmla="*/ 126341 w 128128"/>
                      <a:gd name="connsiteY5" fmla="*/ 0 h 81048"/>
                      <a:gd name="connsiteX6" fmla="*/ 126341 w 128128"/>
                      <a:gd name="connsiteY6" fmla="*/ 0 h 810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8128" h="81048">
                        <a:moveTo>
                          <a:pt x="126341" y="0"/>
                        </a:moveTo>
                        <a:cubicBezTo>
                          <a:pt x="97735" y="0"/>
                          <a:pt x="78665" y="16687"/>
                          <a:pt x="54827" y="30989"/>
                        </a:cubicBezTo>
                        <a:cubicBezTo>
                          <a:pt x="35757" y="42908"/>
                          <a:pt x="16686" y="61978"/>
                          <a:pt x="0" y="78665"/>
                        </a:cubicBezTo>
                        <a:cubicBezTo>
                          <a:pt x="0" y="78665"/>
                          <a:pt x="0" y="81049"/>
                          <a:pt x="2384" y="81049"/>
                        </a:cubicBezTo>
                        <a:cubicBezTo>
                          <a:pt x="19070" y="66746"/>
                          <a:pt x="35757" y="50059"/>
                          <a:pt x="52443" y="38141"/>
                        </a:cubicBezTo>
                        <a:cubicBezTo>
                          <a:pt x="73897" y="19070"/>
                          <a:pt x="100119" y="7151"/>
                          <a:pt x="126341" y="0"/>
                        </a:cubicBezTo>
                        <a:cubicBezTo>
                          <a:pt x="128724" y="0"/>
                          <a:pt x="128724" y="0"/>
                          <a:pt x="126341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2" name="Freeform: Shape 4911">
                    <a:extLst>
                      <a:ext uri="{FF2B5EF4-FFF2-40B4-BE49-F238E27FC236}">
                        <a16:creationId xmlns:a16="http://schemas.microsoft.com/office/drawing/2014/main" id="{AEE97EBD-2E4B-41D0-8C82-898DBF4F213A}"/>
                      </a:ext>
                    </a:extLst>
                  </p:cNvPr>
                  <p:cNvSpPr/>
                  <p:nvPr/>
                </p:nvSpPr>
                <p:spPr>
                  <a:xfrm>
                    <a:off x="15094603" y="7899068"/>
                    <a:ext cx="23837" cy="23837"/>
                  </a:xfrm>
                  <a:custGeom>
                    <a:avLst/>
                    <a:gdLst>
                      <a:gd name="connsiteX0" fmla="*/ 0 w 23837"/>
                      <a:gd name="connsiteY0" fmla="*/ 0 h 23837"/>
                      <a:gd name="connsiteX1" fmla="*/ 0 w 23837"/>
                      <a:gd name="connsiteY1" fmla="*/ 0 h 23837"/>
                      <a:gd name="connsiteX2" fmla="*/ 0 w 23837"/>
                      <a:gd name="connsiteY2" fmla="*/ 0 h 23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3837" h="23837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3" name="Freeform: Shape 4912">
                    <a:extLst>
                      <a:ext uri="{FF2B5EF4-FFF2-40B4-BE49-F238E27FC236}">
                        <a16:creationId xmlns:a16="http://schemas.microsoft.com/office/drawing/2014/main" id="{38649017-14F4-4CDA-8258-D5743879C4AB}"/>
                      </a:ext>
                    </a:extLst>
                  </p:cNvPr>
                  <p:cNvSpPr/>
                  <p:nvPr/>
                </p:nvSpPr>
                <p:spPr>
                  <a:xfrm>
                    <a:off x="15031566" y="7851392"/>
                    <a:ext cx="120248" cy="86184"/>
                  </a:xfrm>
                  <a:custGeom>
                    <a:avLst/>
                    <a:gdLst>
                      <a:gd name="connsiteX0" fmla="*/ 120249 w 120248"/>
                      <a:gd name="connsiteY0" fmla="*/ 83432 h 86184"/>
                      <a:gd name="connsiteX1" fmla="*/ 60654 w 120248"/>
                      <a:gd name="connsiteY1" fmla="*/ 35757 h 86184"/>
                      <a:gd name="connsiteX2" fmla="*/ 1059 w 120248"/>
                      <a:gd name="connsiteY2" fmla="*/ 0 h 86184"/>
                      <a:gd name="connsiteX3" fmla="*/ 1059 w 120248"/>
                      <a:gd name="connsiteY3" fmla="*/ 2384 h 86184"/>
                      <a:gd name="connsiteX4" fmla="*/ 120249 w 120248"/>
                      <a:gd name="connsiteY4" fmla="*/ 83432 h 86184"/>
                      <a:gd name="connsiteX5" fmla="*/ 120249 w 120248"/>
                      <a:gd name="connsiteY5" fmla="*/ 83432 h 86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0248" h="86184">
                        <a:moveTo>
                          <a:pt x="120249" y="83432"/>
                        </a:moveTo>
                        <a:cubicBezTo>
                          <a:pt x="101178" y="66746"/>
                          <a:pt x="79724" y="50059"/>
                          <a:pt x="60654" y="35757"/>
                        </a:cubicBezTo>
                        <a:cubicBezTo>
                          <a:pt x="41584" y="21454"/>
                          <a:pt x="24897" y="4767"/>
                          <a:pt x="1059" y="0"/>
                        </a:cubicBezTo>
                        <a:cubicBezTo>
                          <a:pt x="1059" y="0"/>
                          <a:pt x="-1324" y="2384"/>
                          <a:pt x="1059" y="2384"/>
                        </a:cubicBezTo>
                        <a:cubicBezTo>
                          <a:pt x="46351" y="19070"/>
                          <a:pt x="77341" y="59595"/>
                          <a:pt x="120249" y="83432"/>
                        </a:cubicBezTo>
                        <a:cubicBezTo>
                          <a:pt x="120249" y="88200"/>
                          <a:pt x="120249" y="85816"/>
                          <a:pt x="120249" y="83432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4" name="Freeform: Shape 4913">
                    <a:extLst>
                      <a:ext uri="{FF2B5EF4-FFF2-40B4-BE49-F238E27FC236}">
                        <a16:creationId xmlns:a16="http://schemas.microsoft.com/office/drawing/2014/main" id="{EDAA3672-D30D-435D-BE28-63163DA02507}"/>
                      </a:ext>
                    </a:extLst>
                  </p:cNvPr>
                  <p:cNvSpPr/>
                  <p:nvPr/>
                </p:nvSpPr>
                <p:spPr>
                  <a:xfrm>
                    <a:off x="14958728" y="7937209"/>
                    <a:ext cx="42312" cy="7532"/>
                  </a:xfrm>
                  <a:custGeom>
                    <a:avLst/>
                    <a:gdLst>
                      <a:gd name="connsiteX0" fmla="*/ 40524 w 42312"/>
                      <a:gd name="connsiteY0" fmla="*/ 0 h 7532"/>
                      <a:gd name="connsiteX1" fmla="*/ 0 w 42312"/>
                      <a:gd name="connsiteY1" fmla="*/ 4768 h 7532"/>
                      <a:gd name="connsiteX2" fmla="*/ 0 w 42312"/>
                      <a:gd name="connsiteY2" fmla="*/ 7151 h 7532"/>
                      <a:gd name="connsiteX3" fmla="*/ 40524 w 42312"/>
                      <a:gd name="connsiteY3" fmla="*/ 2384 h 7532"/>
                      <a:gd name="connsiteX4" fmla="*/ 40524 w 42312"/>
                      <a:gd name="connsiteY4" fmla="*/ 0 h 7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12" h="7532">
                        <a:moveTo>
                          <a:pt x="40524" y="0"/>
                        </a:moveTo>
                        <a:cubicBezTo>
                          <a:pt x="26222" y="2384"/>
                          <a:pt x="14303" y="4768"/>
                          <a:pt x="0" y="4768"/>
                        </a:cubicBezTo>
                        <a:cubicBezTo>
                          <a:pt x="0" y="4768"/>
                          <a:pt x="0" y="7151"/>
                          <a:pt x="0" y="7151"/>
                        </a:cubicBezTo>
                        <a:cubicBezTo>
                          <a:pt x="14303" y="7151"/>
                          <a:pt x="28605" y="9535"/>
                          <a:pt x="40524" y="2384"/>
                        </a:cubicBezTo>
                        <a:cubicBezTo>
                          <a:pt x="42908" y="2384"/>
                          <a:pt x="42908" y="0"/>
                          <a:pt x="40524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5" name="Freeform: Shape 4914">
                    <a:extLst>
                      <a:ext uri="{FF2B5EF4-FFF2-40B4-BE49-F238E27FC236}">
                        <a16:creationId xmlns:a16="http://schemas.microsoft.com/office/drawing/2014/main" id="{D1DF7BB5-BAB4-412E-A669-AD1F0154EF7F}"/>
                      </a:ext>
                    </a:extLst>
                  </p:cNvPr>
                  <p:cNvSpPr/>
                  <p:nvPr/>
                </p:nvSpPr>
                <p:spPr>
                  <a:xfrm>
                    <a:off x="15075533" y="7841857"/>
                    <a:ext cx="19070" cy="19070"/>
                  </a:xfrm>
                  <a:custGeom>
                    <a:avLst/>
                    <a:gdLst>
                      <a:gd name="connsiteX0" fmla="*/ 19070 w 19070"/>
                      <a:gd name="connsiteY0" fmla="*/ 16687 h 19070"/>
                      <a:gd name="connsiteX1" fmla="*/ 2384 w 19070"/>
                      <a:gd name="connsiteY1" fmla="*/ 0 h 19070"/>
                      <a:gd name="connsiteX2" fmla="*/ 0 w 19070"/>
                      <a:gd name="connsiteY2" fmla="*/ 2384 h 19070"/>
                      <a:gd name="connsiteX3" fmla="*/ 14303 w 19070"/>
                      <a:gd name="connsiteY3" fmla="*/ 19070 h 19070"/>
                      <a:gd name="connsiteX4" fmla="*/ 19070 w 19070"/>
                      <a:gd name="connsiteY4" fmla="*/ 16687 h 19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70" h="19070">
                        <a:moveTo>
                          <a:pt x="19070" y="16687"/>
                        </a:moveTo>
                        <a:cubicBezTo>
                          <a:pt x="14303" y="11919"/>
                          <a:pt x="9535" y="4768"/>
                          <a:pt x="2384" y="0"/>
                        </a:cubicBezTo>
                        <a:cubicBezTo>
                          <a:pt x="0" y="0"/>
                          <a:pt x="0" y="0"/>
                          <a:pt x="0" y="2384"/>
                        </a:cubicBezTo>
                        <a:cubicBezTo>
                          <a:pt x="4768" y="7151"/>
                          <a:pt x="9535" y="14303"/>
                          <a:pt x="14303" y="19070"/>
                        </a:cubicBezTo>
                        <a:cubicBezTo>
                          <a:pt x="19070" y="19070"/>
                          <a:pt x="19070" y="16687"/>
                          <a:pt x="19070" y="16687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6" name="Freeform: Shape 4915">
                    <a:extLst>
                      <a:ext uri="{FF2B5EF4-FFF2-40B4-BE49-F238E27FC236}">
                        <a16:creationId xmlns:a16="http://schemas.microsoft.com/office/drawing/2014/main" id="{A60E4C46-A232-4B70-80C7-ABCCE1162E61}"/>
                      </a:ext>
                    </a:extLst>
                  </p:cNvPr>
                  <p:cNvSpPr/>
                  <p:nvPr/>
                </p:nvSpPr>
                <p:spPr>
                  <a:xfrm>
                    <a:off x="15049312" y="8213727"/>
                    <a:ext cx="62347" cy="65421"/>
                  </a:xfrm>
                  <a:custGeom>
                    <a:avLst/>
                    <a:gdLst>
                      <a:gd name="connsiteX0" fmla="*/ 59595 w 62347"/>
                      <a:gd name="connsiteY0" fmla="*/ 0 h 65421"/>
                      <a:gd name="connsiteX1" fmla="*/ 26222 w 62347"/>
                      <a:gd name="connsiteY1" fmla="*/ 26222 h 65421"/>
                      <a:gd name="connsiteX2" fmla="*/ 0 w 62347"/>
                      <a:gd name="connsiteY2" fmla="*/ 64362 h 65421"/>
                      <a:gd name="connsiteX3" fmla="*/ 0 w 62347"/>
                      <a:gd name="connsiteY3" fmla="*/ 64362 h 65421"/>
                      <a:gd name="connsiteX4" fmla="*/ 28605 w 62347"/>
                      <a:gd name="connsiteY4" fmla="*/ 28606 h 65421"/>
                      <a:gd name="connsiteX5" fmla="*/ 59595 w 62347"/>
                      <a:gd name="connsiteY5" fmla="*/ 0 h 65421"/>
                      <a:gd name="connsiteX6" fmla="*/ 59595 w 62347"/>
                      <a:gd name="connsiteY6" fmla="*/ 0 h 654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2347" h="65421">
                        <a:moveTo>
                          <a:pt x="59595" y="0"/>
                        </a:moveTo>
                        <a:cubicBezTo>
                          <a:pt x="47676" y="7151"/>
                          <a:pt x="35757" y="16687"/>
                          <a:pt x="26222" y="26222"/>
                        </a:cubicBezTo>
                        <a:cubicBezTo>
                          <a:pt x="14303" y="38141"/>
                          <a:pt x="9535" y="52443"/>
                          <a:pt x="0" y="64362"/>
                        </a:cubicBezTo>
                        <a:cubicBezTo>
                          <a:pt x="0" y="64362"/>
                          <a:pt x="0" y="66746"/>
                          <a:pt x="0" y="64362"/>
                        </a:cubicBezTo>
                        <a:cubicBezTo>
                          <a:pt x="11919" y="54827"/>
                          <a:pt x="16686" y="38141"/>
                          <a:pt x="28605" y="28606"/>
                        </a:cubicBezTo>
                        <a:cubicBezTo>
                          <a:pt x="40524" y="21454"/>
                          <a:pt x="52443" y="11919"/>
                          <a:pt x="59595" y="0"/>
                        </a:cubicBezTo>
                        <a:cubicBezTo>
                          <a:pt x="64362" y="0"/>
                          <a:pt x="61978" y="0"/>
                          <a:pt x="59595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7" name="Freeform: Shape 4916">
                    <a:extLst>
                      <a:ext uri="{FF2B5EF4-FFF2-40B4-BE49-F238E27FC236}">
                        <a16:creationId xmlns:a16="http://schemas.microsoft.com/office/drawing/2014/main" id="{2F580CF4-F011-48AA-883F-3B4B0DC535C7}"/>
                      </a:ext>
                    </a:extLst>
                  </p:cNvPr>
                  <p:cNvSpPr/>
                  <p:nvPr/>
                </p:nvSpPr>
                <p:spPr>
                  <a:xfrm>
                    <a:off x="15225062" y="8343048"/>
                    <a:ext cx="26871" cy="185339"/>
                  </a:xfrm>
                  <a:custGeom>
                    <a:avLst/>
                    <a:gdLst>
                      <a:gd name="connsiteX0" fmla="*/ 12569 w 26871"/>
                      <a:gd name="connsiteY0" fmla="*/ 94755 h 185339"/>
                      <a:gd name="connsiteX1" fmla="*/ 3033 w 26871"/>
                      <a:gd name="connsiteY1" fmla="*/ 1788 h 185339"/>
                      <a:gd name="connsiteX2" fmla="*/ 650 w 26871"/>
                      <a:gd name="connsiteY2" fmla="*/ 1788 h 185339"/>
                      <a:gd name="connsiteX3" fmla="*/ 5417 w 26871"/>
                      <a:gd name="connsiteY3" fmla="*/ 89988 h 185339"/>
                      <a:gd name="connsiteX4" fmla="*/ 24488 w 26871"/>
                      <a:gd name="connsiteY4" fmla="*/ 185339 h 185339"/>
                      <a:gd name="connsiteX5" fmla="*/ 26871 w 26871"/>
                      <a:gd name="connsiteY5" fmla="*/ 185339 h 185339"/>
                      <a:gd name="connsiteX6" fmla="*/ 12569 w 26871"/>
                      <a:gd name="connsiteY6" fmla="*/ 94755 h 1853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871" h="185339">
                        <a:moveTo>
                          <a:pt x="12569" y="94755"/>
                        </a:moveTo>
                        <a:cubicBezTo>
                          <a:pt x="10185" y="63766"/>
                          <a:pt x="7801" y="32777"/>
                          <a:pt x="3033" y="1788"/>
                        </a:cubicBezTo>
                        <a:cubicBezTo>
                          <a:pt x="3033" y="-596"/>
                          <a:pt x="650" y="-596"/>
                          <a:pt x="650" y="1788"/>
                        </a:cubicBezTo>
                        <a:cubicBezTo>
                          <a:pt x="-1734" y="30393"/>
                          <a:pt x="3033" y="61382"/>
                          <a:pt x="5417" y="89988"/>
                        </a:cubicBezTo>
                        <a:cubicBezTo>
                          <a:pt x="10185" y="120977"/>
                          <a:pt x="14952" y="154350"/>
                          <a:pt x="24488" y="185339"/>
                        </a:cubicBezTo>
                        <a:cubicBezTo>
                          <a:pt x="24488" y="185339"/>
                          <a:pt x="26871" y="185339"/>
                          <a:pt x="26871" y="185339"/>
                        </a:cubicBezTo>
                        <a:cubicBezTo>
                          <a:pt x="22104" y="154350"/>
                          <a:pt x="14952" y="123361"/>
                          <a:pt x="12569" y="94755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8" name="Freeform: Shape 4917">
                    <a:extLst>
                      <a:ext uri="{FF2B5EF4-FFF2-40B4-BE49-F238E27FC236}">
                        <a16:creationId xmlns:a16="http://schemas.microsoft.com/office/drawing/2014/main" id="{37AE11FE-4494-416E-A7D3-28D2EE6047FD}"/>
                      </a:ext>
                    </a:extLst>
                  </p:cNvPr>
                  <p:cNvSpPr/>
                  <p:nvPr/>
                </p:nvSpPr>
                <p:spPr>
                  <a:xfrm>
                    <a:off x="14982566" y="8405026"/>
                    <a:ext cx="62645" cy="133955"/>
                  </a:xfrm>
                  <a:custGeom>
                    <a:avLst/>
                    <a:gdLst>
                      <a:gd name="connsiteX0" fmla="*/ 59595 w 62645"/>
                      <a:gd name="connsiteY0" fmla="*/ 1788 h 133955"/>
                      <a:gd name="connsiteX1" fmla="*/ 0 w 62645"/>
                      <a:gd name="connsiteY1" fmla="*/ 132896 h 133955"/>
                      <a:gd name="connsiteX2" fmla="*/ 2384 w 62645"/>
                      <a:gd name="connsiteY2" fmla="*/ 132896 h 133955"/>
                      <a:gd name="connsiteX3" fmla="*/ 35757 w 62645"/>
                      <a:gd name="connsiteY3" fmla="*/ 66150 h 133955"/>
                      <a:gd name="connsiteX4" fmla="*/ 61978 w 62645"/>
                      <a:gd name="connsiteY4" fmla="*/ 1788 h 133955"/>
                      <a:gd name="connsiteX5" fmla="*/ 59595 w 62645"/>
                      <a:gd name="connsiteY5" fmla="*/ 1788 h 133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645" h="133955">
                        <a:moveTo>
                          <a:pt x="59595" y="1788"/>
                        </a:moveTo>
                        <a:cubicBezTo>
                          <a:pt x="40524" y="47080"/>
                          <a:pt x="19070" y="89988"/>
                          <a:pt x="0" y="132896"/>
                        </a:cubicBezTo>
                        <a:cubicBezTo>
                          <a:pt x="0" y="132896"/>
                          <a:pt x="0" y="135280"/>
                          <a:pt x="2384" y="132896"/>
                        </a:cubicBezTo>
                        <a:cubicBezTo>
                          <a:pt x="14303" y="111442"/>
                          <a:pt x="26222" y="87604"/>
                          <a:pt x="35757" y="66150"/>
                        </a:cubicBezTo>
                        <a:cubicBezTo>
                          <a:pt x="45292" y="47080"/>
                          <a:pt x="57211" y="23242"/>
                          <a:pt x="61978" y="1788"/>
                        </a:cubicBezTo>
                        <a:cubicBezTo>
                          <a:pt x="64362" y="-596"/>
                          <a:pt x="59595" y="-596"/>
                          <a:pt x="59595" y="1788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905" name="Graphic 4207">
                  <a:extLst>
                    <a:ext uri="{FF2B5EF4-FFF2-40B4-BE49-F238E27FC236}">
                      <a16:creationId xmlns:a16="http://schemas.microsoft.com/office/drawing/2014/main" id="{09D93F8A-2B47-46AF-A77E-E0093F0E8287}"/>
                    </a:ext>
                  </a:extLst>
                </p:cNvPr>
                <p:cNvGrpSpPr/>
                <p:nvPr/>
              </p:nvGrpSpPr>
              <p:grpSpPr>
                <a:xfrm>
                  <a:off x="14879124" y="7686911"/>
                  <a:ext cx="658045" cy="166864"/>
                  <a:chOff x="14879124" y="7686911"/>
                  <a:chExt cx="658045" cy="166864"/>
                </a:xfrm>
                <a:solidFill>
                  <a:srgbClr val="A0988B"/>
                </a:solidFill>
              </p:grpSpPr>
              <p:sp>
                <p:nvSpPr>
                  <p:cNvPr id="4906" name="Freeform: Shape 4905">
                    <a:extLst>
                      <a:ext uri="{FF2B5EF4-FFF2-40B4-BE49-F238E27FC236}">
                        <a16:creationId xmlns:a16="http://schemas.microsoft.com/office/drawing/2014/main" id="{9AD8E6B7-4590-4692-86A7-FC2C6ADEC73A}"/>
                      </a:ext>
                    </a:extLst>
                  </p:cNvPr>
                  <p:cNvSpPr/>
                  <p:nvPr/>
                </p:nvSpPr>
                <p:spPr>
                  <a:xfrm>
                    <a:off x="15465486" y="7686911"/>
                    <a:ext cx="71682" cy="166864"/>
                  </a:xfrm>
                  <a:custGeom>
                    <a:avLst/>
                    <a:gdLst>
                      <a:gd name="connsiteX0" fmla="*/ 70117 w 71682"/>
                      <a:gd name="connsiteY0" fmla="*/ 159714 h 166864"/>
                      <a:gd name="connsiteX1" fmla="*/ 15290 w 71682"/>
                      <a:gd name="connsiteY1" fmla="*/ 88200 h 166864"/>
                      <a:gd name="connsiteX2" fmla="*/ 987 w 71682"/>
                      <a:gd name="connsiteY2" fmla="*/ 0 h 166864"/>
                      <a:gd name="connsiteX3" fmla="*/ 987 w 71682"/>
                      <a:gd name="connsiteY3" fmla="*/ 0 h 166864"/>
                      <a:gd name="connsiteX4" fmla="*/ 3371 w 71682"/>
                      <a:gd name="connsiteY4" fmla="*/ 47676 h 166864"/>
                      <a:gd name="connsiteX5" fmla="*/ 12906 w 71682"/>
                      <a:gd name="connsiteY5" fmla="*/ 95351 h 166864"/>
                      <a:gd name="connsiteX6" fmla="*/ 67733 w 71682"/>
                      <a:gd name="connsiteY6" fmla="*/ 166865 h 166864"/>
                      <a:gd name="connsiteX7" fmla="*/ 70117 w 71682"/>
                      <a:gd name="connsiteY7" fmla="*/ 159714 h 1668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1682" h="166864">
                        <a:moveTo>
                          <a:pt x="70117" y="159714"/>
                        </a:moveTo>
                        <a:cubicBezTo>
                          <a:pt x="39128" y="147795"/>
                          <a:pt x="27209" y="116805"/>
                          <a:pt x="15290" y="88200"/>
                        </a:cubicBezTo>
                        <a:cubicBezTo>
                          <a:pt x="3371" y="59595"/>
                          <a:pt x="5755" y="28606"/>
                          <a:pt x="987" y="0"/>
                        </a:cubicBezTo>
                        <a:cubicBezTo>
                          <a:pt x="987" y="0"/>
                          <a:pt x="987" y="0"/>
                          <a:pt x="987" y="0"/>
                        </a:cubicBezTo>
                        <a:cubicBezTo>
                          <a:pt x="-1396" y="16687"/>
                          <a:pt x="987" y="30989"/>
                          <a:pt x="3371" y="47676"/>
                        </a:cubicBezTo>
                        <a:cubicBezTo>
                          <a:pt x="3371" y="64362"/>
                          <a:pt x="8139" y="81049"/>
                          <a:pt x="12906" y="95351"/>
                        </a:cubicBezTo>
                        <a:cubicBezTo>
                          <a:pt x="22441" y="121573"/>
                          <a:pt x="39128" y="159714"/>
                          <a:pt x="67733" y="166865"/>
                        </a:cubicBezTo>
                        <a:cubicBezTo>
                          <a:pt x="72501" y="166865"/>
                          <a:pt x="72501" y="159714"/>
                          <a:pt x="70117" y="159714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07" name="Freeform: Shape 4906">
                    <a:extLst>
                      <a:ext uri="{FF2B5EF4-FFF2-40B4-BE49-F238E27FC236}">
                        <a16:creationId xmlns:a16="http://schemas.microsoft.com/office/drawing/2014/main" id="{647EC023-2A6A-418B-8EE3-5F69EF392902}"/>
                      </a:ext>
                    </a:extLst>
                  </p:cNvPr>
                  <p:cNvSpPr/>
                  <p:nvPr/>
                </p:nvSpPr>
                <p:spPr>
                  <a:xfrm>
                    <a:off x="14879124" y="7722668"/>
                    <a:ext cx="80663" cy="126723"/>
                  </a:xfrm>
                  <a:custGeom>
                    <a:avLst/>
                    <a:gdLst>
                      <a:gd name="connsiteX0" fmla="*/ 79604 w 80663"/>
                      <a:gd name="connsiteY0" fmla="*/ 0 h 126723"/>
                      <a:gd name="connsiteX1" fmla="*/ 3323 w 80663"/>
                      <a:gd name="connsiteY1" fmla="*/ 119189 h 126723"/>
                      <a:gd name="connsiteX2" fmla="*/ 5706 w 80663"/>
                      <a:gd name="connsiteY2" fmla="*/ 126341 h 126723"/>
                      <a:gd name="connsiteX3" fmla="*/ 60534 w 80663"/>
                      <a:gd name="connsiteY3" fmla="*/ 81049 h 126723"/>
                      <a:gd name="connsiteX4" fmla="*/ 79604 w 80663"/>
                      <a:gd name="connsiteY4" fmla="*/ 0 h 126723"/>
                      <a:gd name="connsiteX5" fmla="*/ 79604 w 80663"/>
                      <a:gd name="connsiteY5" fmla="*/ 0 h 12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0663" h="126723">
                        <a:moveTo>
                          <a:pt x="79604" y="0"/>
                        </a:moveTo>
                        <a:cubicBezTo>
                          <a:pt x="67685" y="40524"/>
                          <a:pt x="58150" y="114422"/>
                          <a:pt x="3323" y="119189"/>
                        </a:cubicBezTo>
                        <a:cubicBezTo>
                          <a:pt x="-1445" y="119189"/>
                          <a:pt x="-1445" y="128724"/>
                          <a:pt x="5706" y="126341"/>
                        </a:cubicBezTo>
                        <a:cubicBezTo>
                          <a:pt x="31928" y="123957"/>
                          <a:pt x="48615" y="104887"/>
                          <a:pt x="60534" y="81049"/>
                        </a:cubicBezTo>
                        <a:cubicBezTo>
                          <a:pt x="70069" y="57211"/>
                          <a:pt x="79604" y="30989"/>
                          <a:pt x="79604" y="0"/>
                        </a:cubicBezTo>
                        <a:cubicBezTo>
                          <a:pt x="81988" y="0"/>
                          <a:pt x="79604" y="0"/>
                          <a:pt x="79604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880" name="Graphic 4207">
                <a:extLst>
                  <a:ext uri="{FF2B5EF4-FFF2-40B4-BE49-F238E27FC236}">
                    <a16:creationId xmlns:a16="http://schemas.microsoft.com/office/drawing/2014/main" id="{5B09B040-A34B-4D70-BDD4-D0B4AEC74DD8}"/>
                  </a:ext>
                </a:extLst>
              </p:cNvPr>
              <p:cNvGrpSpPr/>
              <p:nvPr/>
            </p:nvGrpSpPr>
            <p:grpSpPr>
              <a:xfrm>
                <a:off x="15459322" y="8082619"/>
                <a:ext cx="109918" cy="228843"/>
                <a:chOff x="15459322" y="8082619"/>
                <a:chExt cx="109918" cy="228843"/>
              </a:xfrm>
            </p:grpSpPr>
            <p:sp>
              <p:nvSpPr>
                <p:cNvPr id="4902" name="Freeform: Shape 4901">
                  <a:extLst>
                    <a:ext uri="{FF2B5EF4-FFF2-40B4-BE49-F238E27FC236}">
                      <a16:creationId xmlns:a16="http://schemas.microsoft.com/office/drawing/2014/main" id="{FE00290C-A074-4741-81E4-449AD2E11FEF}"/>
                    </a:ext>
                  </a:extLst>
                </p:cNvPr>
                <p:cNvSpPr/>
                <p:nvPr/>
              </p:nvSpPr>
              <p:spPr>
                <a:xfrm>
                  <a:off x="15466474" y="8087308"/>
                  <a:ext cx="102767" cy="219504"/>
                </a:xfrm>
                <a:custGeom>
                  <a:avLst/>
                  <a:gdLst>
                    <a:gd name="connsiteX0" fmla="*/ 88200 w 102767"/>
                    <a:gd name="connsiteY0" fmla="*/ 42987 h 219504"/>
                    <a:gd name="connsiteX1" fmla="*/ 78665 w 102767"/>
                    <a:gd name="connsiteY1" fmla="*/ 19149 h 219504"/>
                    <a:gd name="connsiteX2" fmla="*/ 9535 w 102767"/>
                    <a:gd name="connsiteY2" fmla="*/ 79 h 219504"/>
                    <a:gd name="connsiteX3" fmla="*/ 7151 w 102767"/>
                    <a:gd name="connsiteY3" fmla="*/ 4846 h 219504"/>
                    <a:gd name="connsiteX4" fmla="*/ 2384 w 102767"/>
                    <a:gd name="connsiteY4" fmla="*/ 147873 h 219504"/>
                    <a:gd name="connsiteX5" fmla="*/ 0 w 102767"/>
                    <a:gd name="connsiteY5" fmla="*/ 205084 h 219504"/>
                    <a:gd name="connsiteX6" fmla="*/ 38141 w 102767"/>
                    <a:gd name="connsiteY6" fmla="*/ 219387 h 219504"/>
                    <a:gd name="connsiteX7" fmla="*/ 76281 w 102767"/>
                    <a:gd name="connsiteY7" fmla="*/ 217003 h 219504"/>
                    <a:gd name="connsiteX8" fmla="*/ 95351 w 102767"/>
                    <a:gd name="connsiteY8" fmla="*/ 214619 h 219504"/>
                    <a:gd name="connsiteX9" fmla="*/ 102503 w 102767"/>
                    <a:gd name="connsiteY9" fmla="*/ 166944 h 219504"/>
                    <a:gd name="connsiteX10" fmla="*/ 88200 w 102767"/>
                    <a:gd name="connsiteY10" fmla="*/ 42987 h 219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2767" h="219504">
                      <a:moveTo>
                        <a:pt x="88200" y="42987"/>
                      </a:moveTo>
                      <a:cubicBezTo>
                        <a:pt x="88200" y="33452"/>
                        <a:pt x="85816" y="26300"/>
                        <a:pt x="78665" y="19149"/>
                      </a:cubicBezTo>
                      <a:cubicBezTo>
                        <a:pt x="59595" y="-2305"/>
                        <a:pt x="35757" y="79"/>
                        <a:pt x="9535" y="79"/>
                      </a:cubicBezTo>
                      <a:cubicBezTo>
                        <a:pt x="7151" y="79"/>
                        <a:pt x="4768" y="2463"/>
                        <a:pt x="7151" y="4846"/>
                      </a:cubicBezTo>
                      <a:cubicBezTo>
                        <a:pt x="2384" y="52522"/>
                        <a:pt x="2384" y="100198"/>
                        <a:pt x="2384" y="147873"/>
                      </a:cubicBezTo>
                      <a:cubicBezTo>
                        <a:pt x="2384" y="166944"/>
                        <a:pt x="0" y="186014"/>
                        <a:pt x="0" y="205084"/>
                      </a:cubicBezTo>
                      <a:cubicBezTo>
                        <a:pt x="0" y="221771"/>
                        <a:pt x="28605" y="219387"/>
                        <a:pt x="38141" y="219387"/>
                      </a:cubicBezTo>
                      <a:cubicBezTo>
                        <a:pt x="50059" y="219387"/>
                        <a:pt x="64362" y="217003"/>
                        <a:pt x="76281" y="217003"/>
                      </a:cubicBezTo>
                      <a:cubicBezTo>
                        <a:pt x="83432" y="217003"/>
                        <a:pt x="90584" y="219387"/>
                        <a:pt x="95351" y="214619"/>
                      </a:cubicBezTo>
                      <a:cubicBezTo>
                        <a:pt x="104886" y="205084"/>
                        <a:pt x="102503" y="178863"/>
                        <a:pt x="102503" y="166944"/>
                      </a:cubicBezTo>
                      <a:cubicBezTo>
                        <a:pt x="102503" y="145490"/>
                        <a:pt x="100119" y="62057"/>
                        <a:pt x="88200" y="42987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03" name="Freeform: Shape 4902">
                  <a:extLst>
                    <a:ext uri="{FF2B5EF4-FFF2-40B4-BE49-F238E27FC236}">
                      <a16:creationId xmlns:a16="http://schemas.microsoft.com/office/drawing/2014/main" id="{65B5E636-01BD-4C2E-81D9-2D08D0FC99E2}"/>
                    </a:ext>
                  </a:extLst>
                </p:cNvPr>
                <p:cNvSpPr/>
                <p:nvPr/>
              </p:nvSpPr>
              <p:spPr>
                <a:xfrm>
                  <a:off x="15459322" y="8082619"/>
                  <a:ext cx="109654" cy="228843"/>
                </a:xfrm>
                <a:custGeom>
                  <a:avLst/>
                  <a:gdLst>
                    <a:gd name="connsiteX0" fmla="*/ 35757 w 109654"/>
                    <a:gd name="connsiteY0" fmla="*/ 228843 h 228843"/>
                    <a:gd name="connsiteX1" fmla="*/ 0 w 109654"/>
                    <a:gd name="connsiteY1" fmla="*/ 209773 h 228843"/>
                    <a:gd name="connsiteX2" fmla="*/ 0 w 109654"/>
                    <a:gd name="connsiteY2" fmla="*/ 169249 h 228843"/>
                    <a:gd name="connsiteX3" fmla="*/ 0 w 109654"/>
                    <a:gd name="connsiteY3" fmla="*/ 152562 h 228843"/>
                    <a:gd name="connsiteX4" fmla="*/ 0 w 109654"/>
                    <a:gd name="connsiteY4" fmla="*/ 109654 h 228843"/>
                    <a:gd name="connsiteX5" fmla="*/ 4767 w 109654"/>
                    <a:gd name="connsiteY5" fmla="*/ 9535 h 228843"/>
                    <a:gd name="connsiteX6" fmla="*/ 4767 w 109654"/>
                    <a:gd name="connsiteY6" fmla="*/ 4768 h 228843"/>
                    <a:gd name="connsiteX7" fmla="*/ 11919 w 109654"/>
                    <a:gd name="connsiteY7" fmla="*/ 0 h 228843"/>
                    <a:gd name="connsiteX8" fmla="*/ 26222 w 109654"/>
                    <a:gd name="connsiteY8" fmla="*/ 0 h 228843"/>
                    <a:gd name="connsiteX9" fmla="*/ 85816 w 109654"/>
                    <a:gd name="connsiteY9" fmla="*/ 21454 h 228843"/>
                    <a:gd name="connsiteX10" fmla="*/ 97735 w 109654"/>
                    <a:gd name="connsiteY10" fmla="*/ 47676 h 228843"/>
                    <a:gd name="connsiteX11" fmla="*/ 109654 w 109654"/>
                    <a:gd name="connsiteY11" fmla="*/ 171633 h 228843"/>
                    <a:gd name="connsiteX12" fmla="*/ 109654 w 109654"/>
                    <a:gd name="connsiteY12" fmla="*/ 178784 h 228843"/>
                    <a:gd name="connsiteX13" fmla="*/ 100119 w 109654"/>
                    <a:gd name="connsiteY13" fmla="*/ 221692 h 228843"/>
                    <a:gd name="connsiteX14" fmla="*/ 81049 w 109654"/>
                    <a:gd name="connsiteY14" fmla="*/ 226460 h 228843"/>
                    <a:gd name="connsiteX15" fmla="*/ 78665 w 109654"/>
                    <a:gd name="connsiteY15" fmla="*/ 226460 h 228843"/>
                    <a:gd name="connsiteX16" fmla="*/ 57211 w 109654"/>
                    <a:gd name="connsiteY16" fmla="*/ 226460 h 228843"/>
                    <a:gd name="connsiteX17" fmla="*/ 40524 w 109654"/>
                    <a:gd name="connsiteY17" fmla="*/ 226460 h 228843"/>
                    <a:gd name="connsiteX18" fmla="*/ 38141 w 109654"/>
                    <a:gd name="connsiteY18" fmla="*/ 226460 h 228843"/>
                    <a:gd name="connsiteX19" fmla="*/ 35757 w 109654"/>
                    <a:gd name="connsiteY19" fmla="*/ 228843 h 228843"/>
                    <a:gd name="connsiteX20" fmla="*/ 14303 w 109654"/>
                    <a:gd name="connsiteY20" fmla="*/ 9535 h 228843"/>
                    <a:gd name="connsiteX21" fmla="*/ 14303 w 109654"/>
                    <a:gd name="connsiteY21" fmla="*/ 9535 h 228843"/>
                    <a:gd name="connsiteX22" fmla="*/ 11919 w 109654"/>
                    <a:gd name="connsiteY22" fmla="*/ 112038 h 228843"/>
                    <a:gd name="connsiteX23" fmla="*/ 11919 w 109654"/>
                    <a:gd name="connsiteY23" fmla="*/ 154946 h 228843"/>
                    <a:gd name="connsiteX24" fmla="*/ 11919 w 109654"/>
                    <a:gd name="connsiteY24" fmla="*/ 171633 h 228843"/>
                    <a:gd name="connsiteX25" fmla="*/ 11919 w 109654"/>
                    <a:gd name="connsiteY25" fmla="*/ 209773 h 228843"/>
                    <a:gd name="connsiteX26" fmla="*/ 38141 w 109654"/>
                    <a:gd name="connsiteY26" fmla="*/ 221692 h 228843"/>
                    <a:gd name="connsiteX27" fmla="*/ 45292 w 109654"/>
                    <a:gd name="connsiteY27" fmla="*/ 221692 h 228843"/>
                    <a:gd name="connsiteX28" fmla="*/ 47676 w 109654"/>
                    <a:gd name="connsiteY28" fmla="*/ 221692 h 228843"/>
                    <a:gd name="connsiteX29" fmla="*/ 64362 w 109654"/>
                    <a:gd name="connsiteY29" fmla="*/ 221692 h 228843"/>
                    <a:gd name="connsiteX30" fmla="*/ 85816 w 109654"/>
                    <a:gd name="connsiteY30" fmla="*/ 221692 h 228843"/>
                    <a:gd name="connsiteX31" fmla="*/ 90584 w 109654"/>
                    <a:gd name="connsiteY31" fmla="*/ 221692 h 228843"/>
                    <a:gd name="connsiteX32" fmla="*/ 102503 w 109654"/>
                    <a:gd name="connsiteY32" fmla="*/ 219308 h 228843"/>
                    <a:gd name="connsiteX33" fmla="*/ 109654 w 109654"/>
                    <a:gd name="connsiteY33" fmla="*/ 183552 h 228843"/>
                    <a:gd name="connsiteX34" fmla="*/ 109654 w 109654"/>
                    <a:gd name="connsiteY34" fmla="*/ 176400 h 228843"/>
                    <a:gd name="connsiteX35" fmla="*/ 97735 w 109654"/>
                    <a:gd name="connsiteY35" fmla="*/ 54827 h 228843"/>
                    <a:gd name="connsiteX36" fmla="*/ 97735 w 109654"/>
                    <a:gd name="connsiteY36" fmla="*/ 52443 h 228843"/>
                    <a:gd name="connsiteX37" fmla="*/ 88200 w 109654"/>
                    <a:gd name="connsiteY37" fmla="*/ 30989 h 228843"/>
                    <a:gd name="connsiteX38" fmla="*/ 35757 w 109654"/>
                    <a:gd name="connsiteY38" fmla="*/ 14303 h 228843"/>
                    <a:gd name="connsiteX39" fmla="*/ 14303 w 109654"/>
                    <a:gd name="connsiteY39" fmla="*/ 9535 h 2288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09654" h="228843">
                      <a:moveTo>
                        <a:pt x="35757" y="228843"/>
                      </a:moveTo>
                      <a:cubicBezTo>
                        <a:pt x="14303" y="228843"/>
                        <a:pt x="2384" y="221692"/>
                        <a:pt x="0" y="209773"/>
                      </a:cubicBezTo>
                      <a:cubicBezTo>
                        <a:pt x="0" y="195470"/>
                        <a:pt x="0" y="183552"/>
                        <a:pt x="0" y="169249"/>
                      </a:cubicBezTo>
                      <a:cubicBezTo>
                        <a:pt x="0" y="164481"/>
                        <a:pt x="0" y="157330"/>
                        <a:pt x="0" y="152562"/>
                      </a:cubicBezTo>
                      <a:cubicBezTo>
                        <a:pt x="0" y="138260"/>
                        <a:pt x="0" y="123957"/>
                        <a:pt x="0" y="109654"/>
                      </a:cubicBezTo>
                      <a:cubicBezTo>
                        <a:pt x="0" y="76281"/>
                        <a:pt x="2384" y="42908"/>
                        <a:pt x="4767" y="9535"/>
                      </a:cubicBezTo>
                      <a:cubicBezTo>
                        <a:pt x="4767" y="7151"/>
                        <a:pt x="4767" y="4768"/>
                        <a:pt x="4767" y="4768"/>
                      </a:cubicBezTo>
                      <a:cubicBezTo>
                        <a:pt x="7151" y="2384"/>
                        <a:pt x="9535" y="0"/>
                        <a:pt x="11919" y="0"/>
                      </a:cubicBezTo>
                      <a:cubicBezTo>
                        <a:pt x="16686" y="0"/>
                        <a:pt x="21454" y="0"/>
                        <a:pt x="26222" y="0"/>
                      </a:cubicBezTo>
                      <a:cubicBezTo>
                        <a:pt x="47676" y="0"/>
                        <a:pt x="69130" y="0"/>
                        <a:pt x="85816" y="21454"/>
                      </a:cubicBezTo>
                      <a:cubicBezTo>
                        <a:pt x="92968" y="30989"/>
                        <a:pt x="95351" y="38141"/>
                        <a:pt x="97735" y="47676"/>
                      </a:cubicBezTo>
                      <a:cubicBezTo>
                        <a:pt x="109654" y="69130"/>
                        <a:pt x="109654" y="157330"/>
                        <a:pt x="109654" y="171633"/>
                      </a:cubicBezTo>
                      <a:cubicBezTo>
                        <a:pt x="109654" y="174016"/>
                        <a:pt x="109654" y="176400"/>
                        <a:pt x="109654" y="178784"/>
                      </a:cubicBezTo>
                      <a:cubicBezTo>
                        <a:pt x="109654" y="193087"/>
                        <a:pt x="109654" y="214541"/>
                        <a:pt x="100119" y="221692"/>
                      </a:cubicBezTo>
                      <a:cubicBezTo>
                        <a:pt x="95351" y="226460"/>
                        <a:pt x="88200" y="226460"/>
                        <a:pt x="81049" y="226460"/>
                      </a:cubicBezTo>
                      <a:cubicBezTo>
                        <a:pt x="81049" y="226460"/>
                        <a:pt x="78665" y="226460"/>
                        <a:pt x="78665" y="226460"/>
                      </a:cubicBezTo>
                      <a:cubicBezTo>
                        <a:pt x="71514" y="226460"/>
                        <a:pt x="64362" y="226460"/>
                        <a:pt x="57211" y="226460"/>
                      </a:cubicBezTo>
                      <a:cubicBezTo>
                        <a:pt x="52443" y="226460"/>
                        <a:pt x="45292" y="226460"/>
                        <a:pt x="40524" y="226460"/>
                      </a:cubicBezTo>
                      <a:lnTo>
                        <a:pt x="38141" y="226460"/>
                      </a:lnTo>
                      <a:cubicBezTo>
                        <a:pt x="40524" y="228843"/>
                        <a:pt x="38141" y="228843"/>
                        <a:pt x="35757" y="228843"/>
                      </a:cubicBezTo>
                      <a:close/>
                      <a:moveTo>
                        <a:pt x="14303" y="9535"/>
                      </a:moveTo>
                      <a:lnTo>
                        <a:pt x="14303" y="9535"/>
                      </a:lnTo>
                      <a:cubicBezTo>
                        <a:pt x="11919" y="45292"/>
                        <a:pt x="11919" y="78665"/>
                        <a:pt x="11919" y="112038"/>
                      </a:cubicBezTo>
                      <a:cubicBezTo>
                        <a:pt x="11919" y="126341"/>
                        <a:pt x="11919" y="140643"/>
                        <a:pt x="11919" y="154946"/>
                      </a:cubicBezTo>
                      <a:cubicBezTo>
                        <a:pt x="11919" y="159714"/>
                        <a:pt x="11919" y="166865"/>
                        <a:pt x="11919" y="171633"/>
                      </a:cubicBezTo>
                      <a:cubicBezTo>
                        <a:pt x="11919" y="183552"/>
                        <a:pt x="9535" y="197854"/>
                        <a:pt x="11919" y="209773"/>
                      </a:cubicBezTo>
                      <a:cubicBezTo>
                        <a:pt x="11919" y="216925"/>
                        <a:pt x="21454" y="221692"/>
                        <a:pt x="38141" y="221692"/>
                      </a:cubicBezTo>
                      <a:cubicBezTo>
                        <a:pt x="40524" y="221692"/>
                        <a:pt x="42908" y="221692"/>
                        <a:pt x="45292" y="221692"/>
                      </a:cubicBezTo>
                      <a:lnTo>
                        <a:pt x="47676" y="221692"/>
                      </a:lnTo>
                      <a:cubicBezTo>
                        <a:pt x="52443" y="221692"/>
                        <a:pt x="59595" y="221692"/>
                        <a:pt x="64362" y="221692"/>
                      </a:cubicBezTo>
                      <a:cubicBezTo>
                        <a:pt x="71514" y="221692"/>
                        <a:pt x="78665" y="221692"/>
                        <a:pt x="85816" y="221692"/>
                      </a:cubicBezTo>
                      <a:cubicBezTo>
                        <a:pt x="88200" y="221692"/>
                        <a:pt x="88200" y="221692"/>
                        <a:pt x="90584" y="221692"/>
                      </a:cubicBezTo>
                      <a:cubicBezTo>
                        <a:pt x="95351" y="221692"/>
                        <a:pt x="100119" y="221692"/>
                        <a:pt x="102503" y="219308"/>
                      </a:cubicBezTo>
                      <a:cubicBezTo>
                        <a:pt x="109654" y="214541"/>
                        <a:pt x="109654" y="195470"/>
                        <a:pt x="109654" y="183552"/>
                      </a:cubicBezTo>
                      <a:cubicBezTo>
                        <a:pt x="109654" y="181168"/>
                        <a:pt x="109654" y="178784"/>
                        <a:pt x="109654" y="176400"/>
                      </a:cubicBezTo>
                      <a:cubicBezTo>
                        <a:pt x="109654" y="147795"/>
                        <a:pt x="107270" y="69130"/>
                        <a:pt x="97735" y="54827"/>
                      </a:cubicBezTo>
                      <a:lnTo>
                        <a:pt x="97735" y="52443"/>
                      </a:lnTo>
                      <a:cubicBezTo>
                        <a:pt x="97735" y="42908"/>
                        <a:pt x="95351" y="38141"/>
                        <a:pt x="88200" y="30989"/>
                      </a:cubicBezTo>
                      <a:cubicBezTo>
                        <a:pt x="73897" y="14303"/>
                        <a:pt x="54827" y="14303"/>
                        <a:pt x="35757" y="14303"/>
                      </a:cubicBezTo>
                      <a:cubicBezTo>
                        <a:pt x="23838" y="9535"/>
                        <a:pt x="19070" y="9535"/>
                        <a:pt x="14303" y="9535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81" name="Freeform: Shape 4880">
                <a:extLst>
                  <a:ext uri="{FF2B5EF4-FFF2-40B4-BE49-F238E27FC236}">
                    <a16:creationId xmlns:a16="http://schemas.microsoft.com/office/drawing/2014/main" id="{A3734238-83E1-4B16-B51B-88530111BC51}"/>
                  </a:ext>
                </a:extLst>
              </p:cNvPr>
              <p:cNvSpPr/>
              <p:nvPr/>
            </p:nvSpPr>
            <p:spPr>
              <a:xfrm>
                <a:off x="15466474" y="8087308"/>
                <a:ext cx="102502" cy="219504"/>
              </a:xfrm>
              <a:custGeom>
                <a:avLst/>
                <a:gdLst>
                  <a:gd name="connsiteX0" fmla="*/ 71514 w 102502"/>
                  <a:gd name="connsiteY0" fmla="*/ 209852 h 219504"/>
                  <a:gd name="connsiteX1" fmla="*/ 21454 w 102502"/>
                  <a:gd name="connsiteY1" fmla="*/ 171711 h 219504"/>
                  <a:gd name="connsiteX2" fmla="*/ 28605 w 102502"/>
                  <a:gd name="connsiteY2" fmla="*/ 88279 h 219504"/>
                  <a:gd name="connsiteX3" fmla="*/ 95351 w 102502"/>
                  <a:gd name="connsiteY3" fmla="*/ 73976 h 219504"/>
                  <a:gd name="connsiteX4" fmla="*/ 88200 w 102502"/>
                  <a:gd name="connsiteY4" fmla="*/ 42987 h 219504"/>
                  <a:gd name="connsiteX5" fmla="*/ 78665 w 102502"/>
                  <a:gd name="connsiteY5" fmla="*/ 19149 h 219504"/>
                  <a:gd name="connsiteX6" fmla="*/ 9535 w 102502"/>
                  <a:gd name="connsiteY6" fmla="*/ 79 h 219504"/>
                  <a:gd name="connsiteX7" fmla="*/ 7151 w 102502"/>
                  <a:gd name="connsiteY7" fmla="*/ 4846 h 219504"/>
                  <a:gd name="connsiteX8" fmla="*/ 2384 w 102502"/>
                  <a:gd name="connsiteY8" fmla="*/ 147873 h 219504"/>
                  <a:gd name="connsiteX9" fmla="*/ 0 w 102502"/>
                  <a:gd name="connsiteY9" fmla="*/ 205084 h 219504"/>
                  <a:gd name="connsiteX10" fmla="*/ 38141 w 102502"/>
                  <a:gd name="connsiteY10" fmla="*/ 219387 h 219504"/>
                  <a:gd name="connsiteX11" fmla="*/ 76281 w 102502"/>
                  <a:gd name="connsiteY11" fmla="*/ 217003 h 219504"/>
                  <a:gd name="connsiteX12" fmla="*/ 95351 w 102502"/>
                  <a:gd name="connsiteY12" fmla="*/ 214619 h 219504"/>
                  <a:gd name="connsiteX13" fmla="*/ 102503 w 102502"/>
                  <a:gd name="connsiteY13" fmla="*/ 197933 h 219504"/>
                  <a:gd name="connsiteX14" fmla="*/ 71514 w 102502"/>
                  <a:gd name="connsiteY14" fmla="*/ 209852 h 219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02502" h="219504">
                    <a:moveTo>
                      <a:pt x="71514" y="209852"/>
                    </a:moveTo>
                    <a:cubicBezTo>
                      <a:pt x="42908" y="209852"/>
                      <a:pt x="19070" y="202700"/>
                      <a:pt x="21454" y="171711"/>
                    </a:cubicBezTo>
                    <a:cubicBezTo>
                      <a:pt x="23838" y="147873"/>
                      <a:pt x="14303" y="109733"/>
                      <a:pt x="28605" y="88279"/>
                    </a:cubicBezTo>
                    <a:cubicBezTo>
                      <a:pt x="42908" y="66825"/>
                      <a:pt x="73897" y="81128"/>
                      <a:pt x="95351" y="73976"/>
                    </a:cubicBezTo>
                    <a:cubicBezTo>
                      <a:pt x="92968" y="59673"/>
                      <a:pt x="90584" y="47754"/>
                      <a:pt x="88200" y="42987"/>
                    </a:cubicBezTo>
                    <a:cubicBezTo>
                      <a:pt x="88200" y="33452"/>
                      <a:pt x="85816" y="26300"/>
                      <a:pt x="78665" y="19149"/>
                    </a:cubicBezTo>
                    <a:cubicBezTo>
                      <a:pt x="59595" y="-2305"/>
                      <a:pt x="35757" y="79"/>
                      <a:pt x="9535" y="79"/>
                    </a:cubicBezTo>
                    <a:cubicBezTo>
                      <a:pt x="7151" y="79"/>
                      <a:pt x="4768" y="2463"/>
                      <a:pt x="7151" y="4846"/>
                    </a:cubicBezTo>
                    <a:cubicBezTo>
                      <a:pt x="2384" y="52522"/>
                      <a:pt x="2384" y="100198"/>
                      <a:pt x="2384" y="147873"/>
                    </a:cubicBezTo>
                    <a:cubicBezTo>
                      <a:pt x="2384" y="166944"/>
                      <a:pt x="0" y="186014"/>
                      <a:pt x="0" y="205084"/>
                    </a:cubicBezTo>
                    <a:cubicBezTo>
                      <a:pt x="0" y="221771"/>
                      <a:pt x="28605" y="219387"/>
                      <a:pt x="38141" y="219387"/>
                    </a:cubicBezTo>
                    <a:cubicBezTo>
                      <a:pt x="50059" y="219387"/>
                      <a:pt x="64362" y="217003"/>
                      <a:pt x="76281" y="217003"/>
                    </a:cubicBezTo>
                    <a:cubicBezTo>
                      <a:pt x="83432" y="217003"/>
                      <a:pt x="90584" y="219387"/>
                      <a:pt x="95351" y="214619"/>
                    </a:cubicBezTo>
                    <a:cubicBezTo>
                      <a:pt x="100119" y="212236"/>
                      <a:pt x="102503" y="205084"/>
                      <a:pt x="102503" y="197933"/>
                    </a:cubicBezTo>
                    <a:cubicBezTo>
                      <a:pt x="95351" y="205084"/>
                      <a:pt x="85816" y="209852"/>
                      <a:pt x="71514" y="20985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82" name="Graphic 4207">
                <a:extLst>
                  <a:ext uri="{FF2B5EF4-FFF2-40B4-BE49-F238E27FC236}">
                    <a16:creationId xmlns:a16="http://schemas.microsoft.com/office/drawing/2014/main" id="{03DA0BBB-FD10-4C62-9896-105039D753CB}"/>
                  </a:ext>
                </a:extLst>
              </p:cNvPr>
              <p:cNvGrpSpPr/>
              <p:nvPr/>
            </p:nvGrpSpPr>
            <p:grpSpPr>
              <a:xfrm>
                <a:off x="14757298" y="8071296"/>
                <a:ext cx="125148" cy="197258"/>
                <a:chOff x="14757298" y="8071296"/>
                <a:chExt cx="125148" cy="197258"/>
              </a:xfrm>
            </p:grpSpPr>
            <p:sp>
              <p:nvSpPr>
                <p:cNvPr id="4900" name="Freeform: Shape 4899">
                  <a:extLst>
                    <a:ext uri="{FF2B5EF4-FFF2-40B4-BE49-F238E27FC236}">
                      <a16:creationId xmlns:a16="http://schemas.microsoft.com/office/drawing/2014/main" id="{31608C4F-3105-4F1C-9E44-7DC9218D7931}"/>
                    </a:ext>
                  </a:extLst>
                </p:cNvPr>
                <p:cNvSpPr/>
                <p:nvPr/>
              </p:nvSpPr>
              <p:spPr>
                <a:xfrm>
                  <a:off x="14762339" y="8075733"/>
                  <a:ext cx="117723" cy="190437"/>
                </a:xfrm>
                <a:custGeom>
                  <a:avLst/>
                  <a:gdLst>
                    <a:gd name="connsiteX0" fmla="*/ 115340 w 117723"/>
                    <a:gd name="connsiteY0" fmla="*/ 11654 h 190437"/>
                    <a:gd name="connsiteX1" fmla="*/ 115340 w 117723"/>
                    <a:gd name="connsiteY1" fmla="*/ 11654 h 190437"/>
                    <a:gd name="connsiteX2" fmla="*/ 115340 w 117723"/>
                    <a:gd name="connsiteY2" fmla="*/ 11654 h 190437"/>
                    <a:gd name="connsiteX3" fmla="*/ 115340 w 117723"/>
                    <a:gd name="connsiteY3" fmla="*/ 4503 h 190437"/>
                    <a:gd name="connsiteX4" fmla="*/ 110572 w 117723"/>
                    <a:gd name="connsiteY4" fmla="*/ 2119 h 190437"/>
                    <a:gd name="connsiteX5" fmla="*/ 53361 w 117723"/>
                    <a:gd name="connsiteY5" fmla="*/ 2119 h 190437"/>
                    <a:gd name="connsiteX6" fmla="*/ 27140 w 117723"/>
                    <a:gd name="connsiteY6" fmla="*/ 52178 h 190437"/>
                    <a:gd name="connsiteX7" fmla="*/ 5686 w 117723"/>
                    <a:gd name="connsiteY7" fmla="*/ 130843 h 190437"/>
                    <a:gd name="connsiteX8" fmla="*/ 10453 w 117723"/>
                    <a:gd name="connsiteY8" fmla="*/ 178519 h 190437"/>
                    <a:gd name="connsiteX9" fmla="*/ 70048 w 117723"/>
                    <a:gd name="connsiteY9" fmla="*/ 190438 h 190437"/>
                    <a:gd name="connsiteX10" fmla="*/ 93886 w 117723"/>
                    <a:gd name="connsiteY10" fmla="*/ 164216 h 190437"/>
                    <a:gd name="connsiteX11" fmla="*/ 105805 w 117723"/>
                    <a:gd name="connsiteY11" fmla="*/ 87935 h 190437"/>
                    <a:gd name="connsiteX12" fmla="*/ 117724 w 117723"/>
                    <a:gd name="connsiteY12" fmla="*/ 16422 h 190437"/>
                    <a:gd name="connsiteX13" fmla="*/ 115340 w 117723"/>
                    <a:gd name="connsiteY13" fmla="*/ 11654 h 1904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7723" h="190437">
                      <a:moveTo>
                        <a:pt x="115340" y="11654"/>
                      </a:moveTo>
                      <a:cubicBezTo>
                        <a:pt x="115340" y="9270"/>
                        <a:pt x="115340" y="9270"/>
                        <a:pt x="115340" y="11654"/>
                      </a:cubicBezTo>
                      <a:cubicBezTo>
                        <a:pt x="115340" y="9270"/>
                        <a:pt x="115340" y="9270"/>
                        <a:pt x="115340" y="11654"/>
                      </a:cubicBezTo>
                      <a:cubicBezTo>
                        <a:pt x="115340" y="9270"/>
                        <a:pt x="115340" y="6886"/>
                        <a:pt x="115340" y="4503"/>
                      </a:cubicBezTo>
                      <a:cubicBezTo>
                        <a:pt x="115340" y="2119"/>
                        <a:pt x="112956" y="2119"/>
                        <a:pt x="110572" y="2119"/>
                      </a:cubicBezTo>
                      <a:cubicBezTo>
                        <a:pt x="91502" y="2119"/>
                        <a:pt x="72432" y="-2649"/>
                        <a:pt x="53361" y="2119"/>
                      </a:cubicBezTo>
                      <a:cubicBezTo>
                        <a:pt x="36675" y="4503"/>
                        <a:pt x="29524" y="40259"/>
                        <a:pt x="27140" y="52178"/>
                      </a:cubicBezTo>
                      <a:cubicBezTo>
                        <a:pt x="19988" y="78400"/>
                        <a:pt x="12837" y="104622"/>
                        <a:pt x="5686" y="130843"/>
                      </a:cubicBezTo>
                      <a:cubicBezTo>
                        <a:pt x="918" y="145146"/>
                        <a:pt x="-6233" y="168984"/>
                        <a:pt x="10453" y="178519"/>
                      </a:cubicBezTo>
                      <a:cubicBezTo>
                        <a:pt x="24756" y="188054"/>
                        <a:pt x="53361" y="190438"/>
                        <a:pt x="70048" y="190438"/>
                      </a:cubicBezTo>
                      <a:cubicBezTo>
                        <a:pt x="86734" y="190438"/>
                        <a:pt x="91502" y="178519"/>
                        <a:pt x="93886" y="164216"/>
                      </a:cubicBezTo>
                      <a:cubicBezTo>
                        <a:pt x="98653" y="137995"/>
                        <a:pt x="103421" y="114157"/>
                        <a:pt x="105805" y="87935"/>
                      </a:cubicBezTo>
                      <a:cubicBezTo>
                        <a:pt x="108189" y="64097"/>
                        <a:pt x="115340" y="40259"/>
                        <a:pt x="117724" y="16422"/>
                      </a:cubicBezTo>
                      <a:cubicBezTo>
                        <a:pt x="115340" y="11654"/>
                        <a:pt x="115340" y="11654"/>
                        <a:pt x="115340" y="11654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01" name="Freeform: Shape 4900">
                  <a:extLst>
                    <a:ext uri="{FF2B5EF4-FFF2-40B4-BE49-F238E27FC236}">
                      <a16:creationId xmlns:a16="http://schemas.microsoft.com/office/drawing/2014/main" id="{47A24FA1-CD38-4BE8-8526-77D0FA9D226C}"/>
                    </a:ext>
                  </a:extLst>
                </p:cNvPr>
                <p:cNvSpPr/>
                <p:nvPr/>
              </p:nvSpPr>
              <p:spPr>
                <a:xfrm>
                  <a:off x="14757298" y="8071296"/>
                  <a:ext cx="125148" cy="197258"/>
                </a:xfrm>
                <a:custGeom>
                  <a:avLst/>
                  <a:gdLst>
                    <a:gd name="connsiteX0" fmla="*/ 72705 w 125148"/>
                    <a:gd name="connsiteY0" fmla="*/ 197258 h 197258"/>
                    <a:gd name="connsiteX1" fmla="*/ 72705 w 125148"/>
                    <a:gd name="connsiteY1" fmla="*/ 197258 h 197258"/>
                    <a:gd name="connsiteX2" fmla="*/ 72705 w 125148"/>
                    <a:gd name="connsiteY2" fmla="*/ 197258 h 197258"/>
                    <a:gd name="connsiteX3" fmla="*/ 10727 w 125148"/>
                    <a:gd name="connsiteY3" fmla="*/ 185339 h 197258"/>
                    <a:gd name="connsiteX4" fmla="*/ 3576 w 125148"/>
                    <a:gd name="connsiteY4" fmla="*/ 135280 h 197258"/>
                    <a:gd name="connsiteX5" fmla="*/ 3576 w 125148"/>
                    <a:gd name="connsiteY5" fmla="*/ 132896 h 197258"/>
                    <a:gd name="connsiteX6" fmla="*/ 10727 w 125148"/>
                    <a:gd name="connsiteY6" fmla="*/ 104291 h 197258"/>
                    <a:gd name="connsiteX7" fmla="*/ 25030 w 125148"/>
                    <a:gd name="connsiteY7" fmla="*/ 54231 h 197258"/>
                    <a:gd name="connsiteX8" fmla="*/ 27414 w 125148"/>
                    <a:gd name="connsiteY8" fmla="*/ 47080 h 197258"/>
                    <a:gd name="connsiteX9" fmla="*/ 56019 w 125148"/>
                    <a:gd name="connsiteY9" fmla="*/ 1788 h 197258"/>
                    <a:gd name="connsiteX10" fmla="*/ 94159 w 125148"/>
                    <a:gd name="connsiteY10" fmla="*/ 1788 h 197258"/>
                    <a:gd name="connsiteX11" fmla="*/ 113230 w 125148"/>
                    <a:gd name="connsiteY11" fmla="*/ 1788 h 197258"/>
                    <a:gd name="connsiteX12" fmla="*/ 115614 w 125148"/>
                    <a:gd name="connsiteY12" fmla="*/ 1788 h 197258"/>
                    <a:gd name="connsiteX13" fmla="*/ 125149 w 125148"/>
                    <a:gd name="connsiteY13" fmla="*/ 8939 h 197258"/>
                    <a:gd name="connsiteX14" fmla="*/ 125149 w 125148"/>
                    <a:gd name="connsiteY14" fmla="*/ 13707 h 197258"/>
                    <a:gd name="connsiteX15" fmla="*/ 125149 w 125148"/>
                    <a:gd name="connsiteY15" fmla="*/ 16091 h 197258"/>
                    <a:gd name="connsiteX16" fmla="*/ 125149 w 125148"/>
                    <a:gd name="connsiteY16" fmla="*/ 16091 h 197258"/>
                    <a:gd name="connsiteX17" fmla="*/ 125149 w 125148"/>
                    <a:gd name="connsiteY17" fmla="*/ 18474 h 197258"/>
                    <a:gd name="connsiteX18" fmla="*/ 117997 w 125148"/>
                    <a:gd name="connsiteY18" fmla="*/ 61383 h 197258"/>
                    <a:gd name="connsiteX19" fmla="*/ 113230 w 125148"/>
                    <a:gd name="connsiteY19" fmla="*/ 89988 h 197258"/>
                    <a:gd name="connsiteX20" fmla="*/ 106078 w 125148"/>
                    <a:gd name="connsiteY20" fmla="*/ 130512 h 197258"/>
                    <a:gd name="connsiteX21" fmla="*/ 98927 w 125148"/>
                    <a:gd name="connsiteY21" fmla="*/ 166269 h 197258"/>
                    <a:gd name="connsiteX22" fmla="*/ 72705 w 125148"/>
                    <a:gd name="connsiteY22" fmla="*/ 197258 h 197258"/>
                    <a:gd name="connsiteX23" fmla="*/ 72705 w 125148"/>
                    <a:gd name="connsiteY23" fmla="*/ 8939 h 197258"/>
                    <a:gd name="connsiteX24" fmla="*/ 56019 w 125148"/>
                    <a:gd name="connsiteY24" fmla="*/ 11323 h 197258"/>
                    <a:gd name="connsiteX25" fmla="*/ 34565 w 125148"/>
                    <a:gd name="connsiteY25" fmla="*/ 51847 h 197258"/>
                    <a:gd name="connsiteX26" fmla="*/ 32181 w 125148"/>
                    <a:gd name="connsiteY26" fmla="*/ 58999 h 197258"/>
                    <a:gd name="connsiteX27" fmla="*/ 17878 w 125148"/>
                    <a:gd name="connsiteY27" fmla="*/ 109058 h 197258"/>
                    <a:gd name="connsiteX28" fmla="*/ 10727 w 125148"/>
                    <a:gd name="connsiteY28" fmla="*/ 137664 h 197258"/>
                    <a:gd name="connsiteX29" fmla="*/ 10727 w 125148"/>
                    <a:gd name="connsiteY29" fmla="*/ 140047 h 197258"/>
                    <a:gd name="connsiteX30" fmla="*/ 13111 w 125148"/>
                    <a:gd name="connsiteY30" fmla="*/ 180572 h 197258"/>
                    <a:gd name="connsiteX31" fmla="*/ 70322 w 125148"/>
                    <a:gd name="connsiteY31" fmla="*/ 192491 h 197258"/>
                    <a:gd name="connsiteX32" fmla="*/ 70322 w 125148"/>
                    <a:gd name="connsiteY32" fmla="*/ 197258 h 197258"/>
                    <a:gd name="connsiteX33" fmla="*/ 70322 w 125148"/>
                    <a:gd name="connsiteY33" fmla="*/ 192491 h 197258"/>
                    <a:gd name="connsiteX34" fmla="*/ 89392 w 125148"/>
                    <a:gd name="connsiteY34" fmla="*/ 171037 h 197258"/>
                    <a:gd name="connsiteX35" fmla="*/ 96543 w 125148"/>
                    <a:gd name="connsiteY35" fmla="*/ 135280 h 197258"/>
                    <a:gd name="connsiteX36" fmla="*/ 103695 w 125148"/>
                    <a:gd name="connsiteY36" fmla="*/ 94755 h 197258"/>
                    <a:gd name="connsiteX37" fmla="*/ 108462 w 125148"/>
                    <a:gd name="connsiteY37" fmla="*/ 63766 h 197258"/>
                    <a:gd name="connsiteX38" fmla="*/ 115614 w 125148"/>
                    <a:gd name="connsiteY38" fmla="*/ 20858 h 197258"/>
                    <a:gd name="connsiteX39" fmla="*/ 115614 w 125148"/>
                    <a:gd name="connsiteY39" fmla="*/ 18474 h 197258"/>
                    <a:gd name="connsiteX40" fmla="*/ 115614 w 125148"/>
                    <a:gd name="connsiteY40" fmla="*/ 18474 h 197258"/>
                    <a:gd name="connsiteX41" fmla="*/ 115614 w 125148"/>
                    <a:gd name="connsiteY41" fmla="*/ 18474 h 197258"/>
                    <a:gd name="connsiteX42" fmla="*/ 115614 w 125148"/>
                    <a:gd name="connsiteY42" fmla="*/ 13707 h 197258"/>
                    <a:gd name="connsiteX43" fmla="*/ 115614 w 125148"/>
                    <a:gd name="connsiteY43" fmla="*/ 13707 h 197258"/>
                    <a:gd name="connsiteX44" fmla="*/ 113230 w 125148"/>
                    <a:gd name="connsiteY44" fmla="*/ 13707 h 197258"/>
                    <a:gd name="connsiteX45" fmla="*/ 94159 w 125148"/>
                    <a:gd name="connsiteY45" fmla="*/ 13707 h 197258"/>
                    <a:gd name="connsiteX46" fmla="*/ 72705 w 125148"/>
                    <a:gd name="connsiteY46" fmla="*/ 8939 h 1972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</a:cxnLst>
                  <a:rect l="l" t="t" r="r" b="b"/>
                  <a:pathLst>
                    <a:path w="125148" h="197258">
                      <a:moveTo>
                        <a:pt x="72705" y="197258"/>
                      </a:moveTo>
                      <a:lnTo>
                        <a:pt x="72705" y="197258"/>
                      </a:lnTo>
                      <a:lnTo>
                        <a:pt x="72705" y="197258"/>
                      </a:lnTo>
                      <a:cubicBezTo>
                        <a:pt x="58403" y="197258"/>
                        <a:pt x="27414" y="194874"/>
                        <a:pt x="10727" y="185339"/>
                      </a:cubicBezTo>
                      <a:cubicBezTo>
                        <a:pt x="-5959" y="173420"/>
                        <a:pt x="1192" y="149583"/>
                        <a:pt x="3576" y="135280"/>
                      </a:cubicBezTo>
                      <a:lnTo>
                        <a:pt x="3576" y="132896"/>
                      </a:lnTo>
                      <a:cubicBezTo>
                        <a:pt x="5959" y="123361"/>
                        <a:pt x="8343" y="113826"/>
                        <a:pt x="10727" y="104291"/>
                      </a:cubicBezTo>
                      <a:cubicBezTo>
                        <a:pt x="15495" y="87604"/>
                        <a:pt x="20262" y="70918"/>
                        <a:pt x="25030" y="54231"/>
                      </a:cubicBezTo>
                      <a:cubicBezTo>
                        <a:pt x="25030" y="51847"/>
                        <a:pt x="25030" y="49464"/>
                        <a:pt x="27414" y="47080"/>
                      </a:cubicBezTo>
                      <a:cubicBezTo>
                        <a:pt x="32181" y="30393"/>
                        <a:pt x="39332" y="4172"/>
                        <a:pt x="56019" y="1788"/>
                      </a:cubicBezTo>
                      <a:cubicBezTo>
                        <a:pt x="67938" y="-596"/>
                        <a:pt x="79857" y="-596"/>
                        <a:pt x="94159" y="1788"/>
                      </a:cubicBezTo>
                      <a:cubicBezTo>
                        <a:pt x="101311" y="1788"/>
                        <a:pt x="106078" y="1788"/>
                        <a:pt x="113230" y="1788"/>
                      </a:cubicBezTo>
                      <a:lnTo>
                        <a:pt x="115614" y="1788"/>
                      </a:lnTo>
                      <a:cubicBezTo>
                        <a:pt x="120381" y="1788"/>
                        <a:pt x="122765" y="4172"/>
                        <a:pt x="125149" y="8939"/>
                      </a:cubicBezTo>
                      <a:cubicBezTo>
                        <a:pt x="125149" y="11323"/>
                        <a:pt x="125149" y="11323"/>
                        <a:pt x="125149" y="13707"/>
                      </a:cubicBezTo>
                      <a:lnTo>
                        <a:pt x="125149" y="16091"/>
                      </a:lnTo>
                      <a:lnTo>
                        <a:pt x="125149" y="16091"/>
                      </a:lnTo>
                      <a:cubicBezTo>
                        <a:pt x="125149" y="16091"/>
                        <a:pt x="125149" y="18474"/>
                        <a:pt x="125149" y="18474"/>
                      </a:cubicBezTo>
                      <a:cubicBezTo>
                        <a:pt x="125149" y="32777"/>
                        <a:pt x="120381" y="49464"/>
                        <a:pt x="117997" y="61383"/>
                      </a:cubicBezTo>
                      <a:cubicBezTo>
                        <a:pt x="115614" y="70918"/>
                        <a:pt x="113230" y="80453"/>
                        <a:pt x="113230" y="89988"/>
                      </a:cubicBezTo>
                      <a:cubicBezTo>
                        <a:pt x="110846" y="104291"/>
                        <a:pt x="108462" y="118593"/>
                        <a:pt x="106078" y="130512"/>
                      </a:cubicBezTo>
                      <a:cubicBezTo>
                        <a:pt x="103695" y="142431"/>
                        <a:pt x="101311" y="154350"/>
                        <a:pt x="98927" y="166269"/>
                      </a:cubicBezTo>
                      <a:cubicBezTo>
                        <a:pt x="96543" y="180572"/>
                        <a:pt x="91776" y="197258"/>
                        <a:pt x="72705" y="197258"/>
                      </a:cubicBezTo>
                      <a:close/>
                      <a:moveTo>
                        <a:pt x="72705" y="8939"/>
                      </a:moveTo>
                      <a:cubicBezTo>
                        <a:pt x="65554" y="8939"/>
                        <a:pt x="60787" y="8939"/>
                        <a:pt x="56019" y="11323"/>
                      </a:cubicBezTo>
                      <a:cubicBezTo>
                        <a:pt x="44100" y="13707"/>
                        <a:pt x="36949" y="37545"/>
                        <a:pt x="34565" y="51847"/>
                      </a:cubicBezTo>
                      <a:cubicBezTo>
                        <a:pt x="34565" y="54231"/>
                        <a:pt x="32181" y="56615"/>
                        <a:pt x="32181" y="58999"/>
                      </a:cubicBezTo>
                      <a:cubicBezTo>
                        <a:pt x="27414" y="75685"/>
                        <a:pt x="22646" y="92372"/>
                        <a:pt x="17878" y="109058"/>
                      </a:cubicBezTo>
                      <a:cubicBezTo>
                        <a:pt x="15495" y="118593"/>
                        <a:pt x="13111" y="128128"/>
                        <a:pt x="10727" y="137664"/>
                      </a:cubicBezTo>
                      <a:lnTo>
                        <a:pt x="10727" y="140047"/>
                      </a:lnTo>
                      <a:cubicBezTo>
                        <a:pt x="8343" y="154350"/>
                        <a:pt x="1192" y="173420"/>
                        <a:pt x="13111" y="180572"/>
                      </a:cubicBezTo>
                      <a:cubicBezTo>
                        <a:pt x="27414" y="190107"/>
                        <a:pt x="60787" y="192491"/>
                        <a:pt x="70322" y="192491"/>
                      </a:cubicBezTo>
                      <a:lnTo>
                        <a:pt x="70322" y="197258"/>
                      </a:lnTo>
                      <a:lnTo>
                        <a:pt x="70322" y="192491"/>
                      </a:lnTo>
                      <a:cubicBezTo>
                        <a:pt x="82241" y="192491"/>
                        <a:pt x="87008" y="185339"/>
                        <a:pt x="89392" y="171037"/>
                      </a:cubicBezTo>
                      <a:cubicBezTo>
                        <a:pt x="91776" y="159118"/>
                        <a:pt x="94159" y="147199"/>
                        <a:pt x="96543" y="135280"/>
                      </a:cubicBezTo>
                      <a:cubicBezTo>
                        <a:pt x="98927" y="120977"/>
                        <a:pt x="101311" y="109058"/>
                        <a:pt x="103695" y="94755"/>
                      </a:cubicBezTo>
                      <a:cubicBezTo>
                        <a:pt x="106078" y="85220"/>
                        <a:pt x="106078" y="75685"/>
                        <a:pt x="108462" y="63766"/>
                      </a:cubicBezTo>
                      <a:cubicBezTo>
                        <a:pt x="110846" y="49464"/>
                        <a:pt x="113230" y="35161"/>
                        <a:pt x="115614" y="20858"/>
                      </a:cubicBezTo>
                      <a:cubicBezTo>
                        <a:pt x="115614" y="18474"/>
                        <a:pt x="115614" y="18474"/>
                        <a:pt x="115614" y="18474"/>
                      </a:cubicBezTo>
                      <a:lnTo>
                        <a:pt x="115614" y="18474"/>
                      </a:lnTo>
                      <a:lnTo>
                        <a:pt x="115614" y="18474"/>
                      </a:lnTo>
                      <a:cubicBezTo>
                        <a:pt x="115614" y="16091"/>
                        <a:pt x="115614" y="16091"/>
                        <a:pt x="115614" y="13707"/>
                      </a:cubicBezTo>
                      <a:cubicBezTo>
                        <a:pt x="115614" y="13707"/>
                        <a:pt x="115614" y="13707"/>
                        <a:pt x="115614" y="13707"/>
                      </a:cubicBezTo>
                      <a:lnTo>
                        <a:pt x="113230" y="13707"/>
                      </a:lnTo>
                      <a:cubicBezTo>
                        <a:pt x="106078" y="13707"/>
                        <a:pt x="98927" y="13707"/>
                        <a:pt x="94159" y="13707"/>
                      </a:cubicBezTo>
                      <a:cubicBezTo>
                        <a:pt x="87008" y="8939"/>
                        <a:pt x="79857" y="8939"/>
                        <a:pt x="72705" y="8939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83" name="Freeform: Shape 4882">
                <a:extLst>
                  <a:ext uri="{FF2B5EF4-FFF2-40B4-BE49-F238E27FC236}">
                    <a16:creationId xmlns:a16="http://schemas.microsoft.com/office/drawing/2014/main" id="{F3F4BCA8-89CE-4C84-B42E-6ED6AD09575E}"/>
                  </a:ext>
                </a:extLst>
              </p:cNvPr>
              <p:cNvSpPr/>
              <p:nvPr/>
            </p:nvSpPr>
            <p:spPr>
              <a:xfrm>
                <a:off x="14760874" y="8075733"/>
                <a:ext cx="116805" cy="188054"/>
              </a:xfrm>
              <a:custGeom>
                <a:avLst/>
                <a:gdLst>
                  <a:gd name="connsiteX0" fmla="*/ 116805 w 116805"/>
                  <a:gd name="connsiteY0" fmla="*/ 9270 h 188054"/>
                  <a:gd name="connsiteX1" fmla="*/ 116805 w 116805"/>
                  <a:gd name="connsiteY1" fmla="*/ 4503 h 188054"/>
                  <a:gd name="connsiteX2" fmla="*/ 112038 w 116805"/>
                  <a:gd name="connsiteY2" fmla="*/ 2119 h 188054"/>
                  <a:gd name="connsiteX3" fmla="*/ 54827 w 116805"/>
                  <a:gd name="connsiteY3" fmla="*/ 2119 h 188054"/>
                  <a:gd name="connsiteX4" fmla="*/ 35757 w 116805"/>
                  <a:gd name="connsiteY4" fmla="*/ 25957 h 188054"/>
                  <a:gd name="connsiteX5" fmla="*/ 81049 w 116805"/>
                  <a:gd name="connsiteY5" fmla="*/ 37876 h 188054"/>
                  <a:gd name="connsiteX6" fmla="*/ 90584 w 116805"/>
                  <a:gd name="connsiteY6" fmla="*/ 54562 h 188054"/>
                  <a:gd name="connsiteX7" fmla="*/ 81049 w 116805"/>
                  <a:gd name="connsiteY7" fmla="*/ 114157 h 188054"/>
                  <a:gd name="connsiteX8" fmla="*/ 66746 w 116805"/>
                  <a:gd name="connsiteY8" fmla="*/ 171368 h 188054"/>
                  <a:gd name="connsiteX9" fmla="*/ 7151 w 116805"/>
                  <a:gd name="connsiteY9" fmla="*/ 164216 h 188054"/>
                  <a:gd name="connsiteX10" fmla="*/ 0 w 116805"/>
                  <a:gd name="connsiteY10" fmla="*/ 152297 h 188054"/>
                  <a:gd name="connsiteX11" fmla="*/ 9535 w 116805"/>
                  <a:gd name="connsiteY11" fmla="*/ 176135 h 188054"/>
                  <a:gd name="connsiteX12" fmla="*/ 69130 w 116805"/>
                  <a:gd name="connsiteY12" fmla="*/ 188054 h 188054"/>
                  <a:gd name="connsiteX13" fmla="*/ 92968 w 116805"/>
                  <a:gd name="connsiteY13" fmla="*/ 161832 h 188054"/>
                  <a:gd name="connsiteX14" fmla="*/ 104887 w 116805"/>
                  <a:gd name="connsiteY14" fmla="*/ 85551 h 188054"/>
                  <a:gd name="connsiteX15" fmla="*/ 116805 w 116805"/>
                  <a:gd name="connsiteY15" fmla="*/ 14038 h 188054"/>
                  <a:gd name="connsiteX16" fmla="*/ 116805 w 116805"/>
                  <a:gd name="connsiteY16" fmla="*/ 9270 h 188054"/>
                  <a:gd name="connsiteX17" fmla="*/ 116805 w 116805"/>
                  <a:gd name="connsiteY17" fmla="*/ 9270 h 188054"/>
                  <a:gd name="connsiteX18" fmla="*/ 116805 w 116805"/>
                  <a:gd name="connsiteY18" fmla="*/ 9270 h 188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6805" h="188054">
                    <a:moveTo>
                      <a:pt x="116805" y="9270"/>
                    </a:moveTo>
                    <a:cubicBezTo>
                      <a:pt x="116805" y="6886"/>
                      <a:pt x="116805" y="6886"/>
                      <a:pt x="116805" y="4503"/>
                    </a:cubicBezTo>
                    <a:cubicBezTo>
                      <a:pt x="116805" y="2119"/>
                      <a:pt x="114422" y="2119"/>
                      <a:pt x="112038" y="2119"/>
                    </a:cubicBezTo>
                    <a:cubicBezTo>
                      <a:pt x="92968" y="2119"/>
                      <a:pt x="73897" y="-2649"/>
                      <a:pt x="54827" y="2119"/>
                    </a:cubicBezTo>
                    <a:cubicBezTo>
                      <a:pt x="45292" y="4503"/>
                      <a:pt x="40524" y="14038"/>
                      <a:pt x="35757" y="25957"/>
                    </a:cubicBezTo>
                    <a:cubicBezTo>
                      <a:pt x="50059" y="33108"/>
                      <a:pt x="66746" y="30724"/>
                      <a:pt x="81049" y="37876"/>
                    </a:cubicBezTo>
                    <a:cubicBezTo>
                      <a:pt x="88200" y="42643"/>
                      <a:pt x="90584" y="45027"/>
                      <a:pt x="90584" y="54562"/>
                    </a:cubicBezTo>
                    <a:cubicBezTo>
                      <a:pt x="90584" y="73632"/>
                      <a:pt x="85816" y="95087"/>
                      <a:pt x="81049" y="114157"/>
                    </a:cubicBezTo>
                    <a:cubicBezTo>
                      <a:pt x="76281" y="133227"/>
                      <a:pt x="76281" y="154681"/>
                      <a:pt x="66746" y="171368"/>
                    </a:cubicBezTo>
                    <a:cubicBezTo>
                      <a:pt x="59595" y="183286"/>
                      <a:pt x="14303" y="173751"/>
                      <a:pt x="7151" y="164216"/>
                    </a:cubicBezTo>
                    <a:cubicBezTo>
                      <a:pt x="4768" y="159449"/>
                      <a:pt x="2384" y="157065"/>
                      <a:pt x="0" y="152297"/>
                    </a:cubicBezTo>
                    <a:cubicBezTo>
                      <a:pt x="0" y="161832"/>
                      <a:pt x="0" y="171368"/>
                      <a:pt x="9535" y="176135"/>
                    </a:cubicBezTo>
                    <a:cubicBezTo>
                      <a:pt x="23838" y="185670"/>
                      <a:pt x="52443" y="188054"/>
                      <a:pt x="69130" y="188054"/>
                    </a:cubicBezTo>
                    <a:cubicBezTo>
                      <a:pt x="85816" y="188054"/>
                      <a:pt x="90584" y="176135"/>
                      <a:pt x="92968" y="161832"/>
                    </a:cubicBezTo>
                    <a:cubicBezTo>
                      <a:pt x="97735" y="135611"/>
                      <a:pt x="102503" y="111773"/>
                      <a:pt x="104887" y="85551"/>
                    </a:cubicBezTo>
                    <a:cubicBezTo>
                      <a:pt x="107270" y="61713"/>
                      <a:pt x="114422" y="37876"/>
                      <a:pt x="116805" y="14038"/>
                    </a:cubicBezTo>
                    <a:cubicBezTo>
                      <a:pt x="116805" y="11654"/>
                      <a:pt x="116805" y="11654"/>
                      <a:pt x="116805" y="9270"/>
                    </a:cubicBezTo>
                    <a:cubicBezTo>
                      <a:pt x="116805" y="9270"/>
                      <a:pt x="116805" y="9270"/>
                      <a:pt x="116805" y="9270"/>
                    </a:cubicBezTo>
                    <a:cubicBezTo>
                      <a:pt x="116805" y="9270"/>
                      <a:pt x="116805" y="9270"/>
                      <a:pt x="116805" y="9270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84" name="Graphic 4207">
                <a:extLst>
                  <a:ext uri="{FF2B5EF4-FFF2-40B4-BE49-F238E27FC236}">
                    <a16:creationId xmlns:a16="http://schemas.microsoft.com/office/drawing/2014/main" id="{10E0F76D-5FD3-46B1-A5B9-C862574686DE}"/>
                  </a:ext>
                </a:extLst>
              </p:cNvPr>
              <p:cNvGrpSpPr/>
              <p:nvPr/>
            </p:nvGrpSpPr>
            <p:grpSpPr>
              <a:xfrm>
                <a:off x="15466474" y="8039711"/>
                <a:ext cx="109654" cy="119189"/>
                <a:chOff x="15466474" y="8039711"/>
                <a:chExt cx="109654" cy="119189"/>
              </a:xfrm>
            </p:grpSpPr>
            <p:sp>
              <p:nvSpPr>
                <p:cNvPr id="4898" name="Freeform: Shape 4897">
                  <a:extLst>
                    <a:ext uri="{FF2B5EF4-FFF2-40B4-BE49-F238E27FC236}">
                      <a16:creationId xmlns:a16="http://schemas.microsoft.com/office/drawing/2014/main" id="{69F73B4E-FB99-4939-A0FA-8BCB9CFE44F2}"/>
                    </a:ext>
                  </a:extLst>
                </p:cNvPr>
                <p:cNvSpPr/>
                <p:nvPr/>
              </p:nvSpPr>
              <p:spPr>
                <a:xfrm>
                  <a:off x="15470254" y="8040293"/>
                  <a:ext cx="101106" cy="111455"/>
                </a:xfrm>
                <a:custGeom>
                  <a:avLst/>
                  <a:gdLst>
                    <a:gd name="connsiteX0" fmla="*/ 101106 w 101106"/>
                    <a:gd name="connsiteY0" fmla="*/ 73315 h 111455"/>
                    <a:gd name="connsiteX1" fmla="*/ 96339 w 101106"/>
                    <a:gd name="connsiteY1" fmla="*/ 25640 h 111455"/>
                    <a:gd name="connsiteX2" fmla="*/ 53431 w 101106"/>
                    <a:gd name="connsiteY2" fmla="*/ 1802 h 111455"/>
                    <a:gd name="connsiteX3" fmla="*/ 3371 w 101106"/>
                    <a:gd name="connsiteY3" fmla="*/ 11337 h 111455"/>
                    <a:gd name="connsiteX4" fmla="*/ 987 w 101106"/>
                    <a:gd name="connsiteY4" fmla="*/ 78083 h 111455"/>
                    <a:gd name="connsiteX5" fmla="*/ 41512 w 101106"/>
                    <a:gd name="connsiteY5" fmla="*/ 111456 h 111455"/>
                    <a:gd name="connsiteX6" fmla="*/ 77268 w 101106"/>
                    <a:gd name="connsiteY6" fmla="*/ 111456 h 111455"/>
                    <a:gd name="connsiteX7" fmla="*/ 101106 w 101106"/>
                    <a:gd name="connsiteY7" fmla="*/ 104305 h 111455"/>
                    <a:gd name="connsiteX8" fmla="*/ 101106 w 101106"/>
                    <a:gd name="connsiteY8" fmla="*/ 73315 h 1114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1106" h="111455">
                      <a:moveTo>
                        <a:pt x="101106" y="73315"/>
                      </a:moveTo>
                      <a:cubicBezTo>
                        <a:pt x="101106" y="56629"/>
                        <a:pt x="98723" y="42326"/>
                        <a:pt x="96339" y="25640"/>
                      </a:cubicBezTo>
                      <a:cubicBezTo>
                        <a:pt x="93955" y="6569"/>
                        <a:pt x="67733" y="4186"/>
                        <a:pt x="53431" y="1802"/>
                      </a:cubicBezTo>
                      <a:cubicBezTo>
                        <a:pt x="41512" y="-582"/>
                        <a:pt x="10523" y="-2966"/>
                        <a:pt x="3371" y="11337"/>
                      </a:cubicBezTo>
                      <a:cubicBezTo>
                        <a:pt x="987" y="20872"/>
                        <a:pt x="-1396" y="66164"/>
                        <a:pt x="987" y="78083"/>
                      </a:cubicBezTo>
                      <a:cubicBezTo>
                        <a:pt x="3371" y="99537"/>
                        <a:pt x="20058" y="111456"/>
                        <a:pt x="41512" y="111456"/>
                      </a:cubicBezTo>
                      <a:cubicBezTo>
                        <a:pt x="53431" y="111456"/>
                        <a:pt x="65350" y="111456"/>
                        <a:pt x="77268" y="111456"/>
                      </a:cubicBezTo>
                      <a:cubicBezTo>
                        <a:pt x="84420" y="111456"/>
                        <a:pt x="96339" y="111456"/>
                        <a:pt x="101106" y="104305"/>
                      </a:cubicBezTo>
                      <a:cubicBezTo>
                        <a:pt x="101106" y="97153"/>
                        <a:pt x="98723" y="82851"/>
                        <a:pt x="101106" y="73315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99" name="Freeform: Shape 4898">
                  <a:extLst>
                    <a:ext uri="{FF2B5EF4-FFF2-40B4-BE49-F238E27FC236}">
                      <a16:creationId xmlns:a16="http://schemas.microsoft.com/office/drawing/2014/main" id="{BF7F323E-07B0-433D-A5A2-78670F7F5CB0}"/>
                    </a:ext>
                  </a:extLst>
                </p:cNvPr>
                <p:cNvSpPr/>
                <p:nvPr/>
              </p:nvSpPr>
              <p:spPr>
                <a:xfrm>
                  <a:off x="15466474" y="8039711"/>
                  <a:ext cx="109654" cy="119189"/>
                </a:xfrm>
                <a:custGeom>
                  <a:avLst/>
                  <a:gdLst>
                    <a:gd name="connsiteX0" fmla="*/ 59595 w 109654"/>
                    <a:gd name="connsiteY0" fmla="*/ 119189 h 119189"/>
                    <a:gd name="connsiteX1" fmla="*/ 59595 w 109654"/>
                    <a:gd name="connsiteY1" fmla="*/ 119189 h 119189"/>
                    <a:gd name="connsiteX2" fmla="*/ 50059 w 109654"/>
                    <a:gd name="connsiteY2" fmla="*/ 119189 h 119189"/>
                    <a:gd name="connsiteX3" fmla="*/ 42908 w 109654"/>
                    <a:gd name="connsiteY3" fmla="*/ 119189 h 119189"/>
                    <a:gd name="connsiteX4" fmla="*/ 0 w 109654"/>
                    <a:gd name="connsiteY4" fmla="*/ 83432 h 119189"/>
                    <a:gd name="connsiteX5" fmla="*/ 4768 w 109654"/>
                    <a:gd name="connsiteY5" fmla="*/ 14303 h 119189"/>
                    <a:gd name="connsiteX6" fmla="*/ 38141 w 109654"/>
                    <a:gd name="connsiteY6" fmla="*/ 0 h 119189"/>
                    <a:gd name="connsiteX7" fmla="*/ 57211 w 109654"/>
                    <a:gd name="connsiteY7" fmla="*/ 2384 h 119189"/>
                    <a:gd name="connsiteX8" fmla="*/ 59595 w 109654"/>
                    <a:gd name="connsiteY8" fmla="*/ 2384 h 119189"/>
                    <a:gd name="connsiteX9" fmla="*/ 102503 w 109654"/>
                    <a:gd name="connsiteY9" fmla="*/ 28605 h 119189"/>
                    <a:gd name="connsiteX10" fmla="*/ 104886 w 109654"/>
                    <a:gd name="connsiteY10" fmla="*/ 38141 h 119189"/>
                    <a:gd name="connsiteX11" fmla="*/ 109654 w 109654"/>
                    <a:gd name="connsiteY11" fmla="*/ 76281 h 119189"/>
                    <a:gd name="connsiteX12" fmla="*/ 109654 w 109654"/>
                    <a:gd name="connsiteY12" fmla="*/ 83432 h 119189"/>
                    <a:gd name="connsiteX13" fmla="*/ 107270 w 109654"/>
                    <a:gd name="connsiteY13" fmla="*/ 109654 h 119189"/>
                    <a:gd name="connsiteX14" fmla="*/ 85816 w 109654"/>
                    <a:gd name="connsiteY14" fmla="*/ 119189 h 119189"/>
                    <a:gd name="connsiteX15" fmla="*/ 81049 w 109654"/>
                    <a:gd name="connsiteY15" fmla="*/ 119189 h 119189"/>
                    <a:gd name="connsiteX16" fmla="*/ 59595 w 109654"/>
                    <a:gd name="connsiteY16" fmla="*/ 119189 h 119189"/>
                    <a:gd name="connsiteX17" fmla="*/ 35757 w 109654"/>
                    <a:gd name="connsiteY17" fmla="*/ 7151 h 119189"/>
                    <a:gd name="connsiteX18" fmla="*/ 9535 w 109654"/>
                    <a:gd name="connsiteY18" fmla="*/ 16686 h 119189"/>
                    <a:gd name="connsiteX19" fmla="*/ 7151 w 109654"/>
                    <a:gd name="connsiteY19" fmla="*/ 81049 h 119189"/>
                    <a:gd name="connsiteX20" fmla="*/ 42908 w 109654"/>
                    <a:gd name="connsiteY20" fmla="*/ 109654 h 119189"/>
                    <a:gd name="connsiteX21" fmla="*/ 50059 w 109654"/>
                    <a:gd name="connsiteY21" fmla="*/ 109654 h 119189"/>
                    <a:gd name="connsiteX22" fmla="*/ 59595 w 109654"/>
                    <a:gd name="connsiteY22" fmla="*/ 109654 h 119189"/>
                    <a:gd name="connsiteX23" fmla="*/ 59595 w 109654"/>
                    <a:gd name="connsiteY23" fmla="*/ 109654 h 119189"/>
                    <a:gd name="connsiteX24" fmla="*/ 78665 w 109654"/>
                    <a:gd name="connsiteY24" fmla="*/ 109654 h 119189"/>
                    <a:gd name="connsiteX25" fmla="*/ 83432 w 109654"/>
                    <a:gd name="connsiteY25" fmla="*/ 109654 h 119189"/>
                    <a:gd name="connsiteX26" fmla="*/ 97735 w 109654"/>
                    <a:gd name="connsiteY26" fmla="*/ 104887 h 119189"/>
                    <a:gd name="connsiteX27" fmla="*/ 100119 w 109654"/>
                    <a:gd name="connsiteY27" fmla="*/ 83432 h 119189"/>
                    <a:gd name="connsiteX28" fmla="*/ 100119 w 109654"/>
                    <a:gd name="connsiteY28" fmla="*/ 73897 h 119189"/>
                    <a:gd name="connsiteX29" fmla="*/ 95351 w 109654"/>
                    <a:gd name="connsiteY29" fmla="*/ 38141 h 119189"/>
                    <a:gd name="connsiteX30" fmla="*/ 92968 w 109654"/>
                    <a:gd name="connsiteY30" fmla="*/ 28605 h 119189"/>
                    <a:gd name="connsiteX31" fmla="*/ 54827 w 109654"/>
                    <a:gd name="connsiteY31" fmla="*/ 9535 h 119189"/>
                    <a:gd name="connsiteX32" fmla="*/ 52443 w 109654"/>
                    <a:gd name="connsiteY32" fmla="*/ 9535 h 119189"/>
                    <a:gd name="connsiteX33" fmla="*/ 35757 w 109654"/>
                    <a:gd name="connsiteY33" fmla="*/ 7151 h 1191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09654" h="119189">
                      <a:moveTo>
                        <a:pt x="59595" y="119189"/>
                      </a:moveTo>
                      <a:lnTo>
                        <a:pt x="59595" y="119189"/>
                      </a:lnTo>
                      <a:cubicBezTo>
                        <a:pt x="57211" y="119189"/>
                        <a:pt x="52443" y="119189"/>
                        <a:pt x="50059" y="119189"/>
                      </a:cubicBezTo>
                      <a:lnTo>
                        <a:pt x="42908" y="119189"/>
                      </a:lnTo>
                      <a:cubicBezTo>
                        <a:pt x="16687" y="119189"/>
                        <a:pt x="0" y="104887"/>
                        <a:pt x="0" y="83432"/>
                      </a:cubicBezTo>
                      <a:cubicBezTo>
                        <a:pt x="0" y="71514"/>
                        <a:pt x="0" y="23838"/>
                        <a:pt x="4768" y="14303"/>
                      </a:cubicBezTo>
                      <a:cubicBezTo>
                        <a:pt x="9535" y="4767"/>
                        <a:pt x="19070" y="0"/>
                        <a:pt x="38141" y="0"/>
                      </a:cubicBezTo>
                      <a:cubicBezTo>
                        <a:pt x="45292" y="0"/>
                        <a:pt x="52443" y="0"/>
                        <a:pt x="57211" y="2384"/>
                      </a:cubicBezTo>
                      <a:lnTo>
                        <a:pt x="59595" y="2384"/>
                      </a:lnTo>
                      <a:cubicBezTo>
                        <a:pt x="73897" y="4767"/>
                        <a:pt x="100119" y="7151"/>
                        <a:pt x="102503" y="28605"/>
                      </a:cubicBezTo>
                      <a:cubicBezTo>
                        <a:pt x="102503" y="30989"/>
                        <a:pt x="104886" y="35757"/>
                        <a:pt x="104886" y="38141"/>
                      </a:cubicBezTo>
                      <a:cubicBezTo>
                        <a:pt x="107270" y="50059"/>
                        <a:pt x="109654" y="61978"/>
                        <a:pt x="109654" y="76281"/>
                      </a:cubicBezTo>
                      <a:cubicBezTo>
                        <a:pt x="109654" y="78665"/>
                        <a:pt x="109654" y="81049"/>
                        <a:pt x="109654" y="83432"/>
                      </a:cubicBezTo>
                      <a:cubicBezTo>
                        <a:pt x="109654" y="92968"/>
                        <a:pt x="109654" y="102503"/>
                        <a:pt x="107270" y="109654"/>
                      </a:cubicBezTo>
                      <a:cubicBezTo>
                        <a:pt x="102503" y="119189"/>
                        <a:pt x="92968" y="119189"/>
                        <a:pt x="85816" y="119189"/>
                      </a:cubicBezTo>
                      <a:cubicBezTo>
                        <a:pt x="83432" y="119189"/>
                        <a:pt x="83432" y="119189"/>
                        <a:pt x="81049" y="119189"/>
                      </a:cubicBezTo>
                      <a:cubicBezTo>
                        <a:pt x="73897" y="119189"/>
                        <a:pt x="66746" y="119189"/>
                        <a:pt x="59595" y="119189"/>
                      </a:cubicBezTo>
                      <a:close/>
                      <a:moveTo>
                        <a:pt x="35757" y="7151"/>
                      </a:moveTo>
                      <a:cubicBezTo>
                        <a:pt x="26222" y="7151"/>
                        <a:pt x="11919" y="9535"/>
                        <a:pt x="9535" y="16686"/>
                      </a:cubicBezTo>
                      <a:cubicBezTo>
                        <a:pt x="7151" y="23838"/>
                        <a:pt x="4768" y="69130"/>
                        <a:pt x="7151" y="81049"/>
                      </a:cubicBezTo>
                      <a:cubicBezTo>
                        <a:pt x="9535" y="107270"/>
                        <a:pt x="35757" y="109654"/>
                        <a:pt x="42908" y="109654"/>
                      </a:cubicBezTo>
                      <a:cubicBezTo>
                        <a:pt x="45292" y="109654"/>
                        <a:pt x="47676" y="109654"/>
                        <a:pt x="50059" y="109654"/>
                      </a:cubicBezTo>
                      <a:cubicBezTo>
                        <a:pt x="52443" y="109654"/>
                        <a:pt x="57211" y="109654"/>
                        <a:pt x="59595" y="109654"/>
                      </a:cubicBezTo>
                      <a:lnTo>
                        <a:pt x="59595" y="109654"/>
                      </a:lnTo>
                      <a:cubicBezTo>
                        <a:pt x="66746" y="109654"/>
                        <a:pt x="71514" y="109654"/>
                        <a:pt x="78665" y="109654"/>
                      </a:cubicBezTo>
                      <a:cubicBezTo>
                        <a:pt x="81049" y="109654"/>
                        <a:pt x="81049" y="109654"/>
                        <a:pt x="83432" y="109654"/>
                      </a:cubicBezTo>
                      <a:cubicBezTo>
                        <a:pt x="90584" y="109654"/>
                        <a:pt x="95351" y="109654"/>
                        <a:pt x="97735" y="104887"/>
                      </a:cubicBezTo>
                      <a:cubicBezTo>
                        <a:pt x="100119" y="97735"/>
                        <a:pt x="100119" y="90584"/>
                        <a:pt x="100119" y="83432"/>
                      </a:cubicBezTo>
                      <a:cubicBezTo>
                        <a:pt x="100119" y="81049"/>
                        <a:pt x="100119" y="76281"/>
                        <a:pt x="100119" y="73897"/>
                      </a:cubicBezTo>
                      <a:cubicBezTo>
                        <a:pt x="100119" y="61978"/>
                        <a:pt x="97735" y="50059"/>
                        <a:pt x="95351" y="38141"/>
                      </a:cubicBezTo>
                      <a:cubicBezTo>
                        <a:pt x="95351" y="35757"/>
                        <a:pt x="92968" y="30989"/>
                        <a:pt x="92968" y="28605"/>
                      </a:cubicBezTo>
                      <a:cubicBezTo>
                        <a:pt x="90584" y="14303"/>
                        <a:pt x="73897" y="11919"/>
                        <a:pt x="54827" y="9535"/>
                      </a:cubicBezTo>
                      <a:lnTo>
                        <a:pt x="52443" y="9535"/>
                      </a:lnTo>
                      <a:cubicBezTo>
                        <a:pt x="50059" y="7151"/>
                        <a:pt x="42908" y="7151"/>
                        <a:pt x="35757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85" name="Freeform: Shape 4884">
                <a:extLst>
                  <a:ext uri="{FF2B5EF4-FFF2-40B4-BE49-F238E27FC236}">
                    <a16:creationId xmlns:a16="http://schemas.microsoft.com/office/drawing/2014/main" id="{F2F24BE7-F268-488D-AF97-1EBC1708AA7E}"/>
                  </a:ext>
                </a:extLst>
              </p:cNvPr>
              <p:cNvSpPr/>
              <p:nvPr/>
            </p:nvSpPr>
            <p:spPr>
              <a:xfrm>
                <a:off x="15467870" y="8042677"/>
                <a:ext cx="103490" cy="111455"/>
              </a:xfrm>
              <a:custGeom>
                <a:avLst/>
                <a:gdLst>
                  <a:gd name="connsiteX0" fmla="*/ 17674 w 103490"/>
                  <a:gd name="connsiteY0" fmla="*/ 75699 h 111455"/>
                  <a:gd name="connsiteX1" fmla="*/ 24825 w 103490"/>
                  <a:gd name="connsiteY1" fmla="*/ 8953 h 111455"/>
                  <a:gd name="connsiteX2" fmla="*/ 58198 w 103490"/>
                  <a:gd name="connsiteY2" fmla="*/ 1802 h 111455"/>
                  <a:gd name="connsiteX3" fmla="*/ 58198 w 103490"/>
                  <a:gd name="connsiteY3" fmla="*/ 1802 h 111455"/>
                  <a:gd name="connsiteX4" fmla="*/ 53431 w 103490"/>
                  <a:gd name="connsiteY4" fmla="*/ 1802 h 111455"/>
                  <a:gd name="connsiteX5" fmla="*/ 3371 w 103490"/>
                  <a:gd name="connsiteY5" fmla="*/ 11337 h 111455"/>
                  <a:gd name="connsiteX6" fmla="*/ 987 w 103490"/>
                  <a:gd name="connsiteY6" fmla="*/ 78083 h 111455"/>
                  <a:gd name="connsiteX7" fmla="*/ 41512 w 103490"/>
                  <a:gd name="connsiteY7" fmla="*/ 111456 h 111455"/>
                  <a:gd name="connsiteX8" fmla="*/ 77269 w 103490"/>
                  <a:gd name="connsiteY8" fmla="*/ 111456 h 111455"/>
                  <a:gd name="connsiteX9" fmla="*/ 101106 w 103490"/>
                  <a:gd name="connsiteY9" fmla="*/ 104305 h 111455"/>
                  <a:gd name="connsiteX10" fmla="*/ 103490 w 103490"/>
                  <a:gd name="connsiteY10" fmla="*/ 97153 h 111455"/>
                  <a:gd name="connsiteX11" fmla="*/ 84420 w 103490"/>
                  <a:gd name="connsiteY11" fmla="*/ 104305 h 111455"/>
                  <a:gd name="connsiteX12" fmla="*/ 17674 w 103490"/>
                  <a:gd name="connsiteY12" fmla="*/ 75699 h 111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490" h="111455">
                    <a:moveTo>
                      <a:pt x="17674" y="75699"/>
                    </a:moveTo>
                    <a:cubicBezTo>
                      <a:pt x="15290" y="56629"/>
                      <a:pt x="5755" y="23256"/>
                      <a:pt x="24825" y="8953"/>
                    </a:cubicBezTo>
                    <a:cubicBezTo>
                      <a:pt x="34360" y="1802"/>
                      <a:pt x="46279" y="1802"/>
                      <a:pt x="58198" y="1802"/>
                    </a:cubicBezTo>
                    <a:cubicBezTo>
                      <a:pt x="58198" y="1802"/>
                      <a:pt x="58198" y="1802"/>
                      <a:pt x="58198" y="1802"/>
                    </a:cubicBezTo>
                    <a:cubicBezTo>
                      <a:pt x="55814" y="1802"/>
                      <a:pt x="55814" y="1802"/>
                      <a:pt x="53431" y="1802"/>
                    </a:cubicBezTo>
                    <a:cubicBezTo>
                      <a:pt x="41512" y="-582"/>
                      <a:pt x="10523" y="-2966"/>
                      <a:pt x="3371" y="11337"/>
                    </a:cubicBezTo>
                    <a:cubicBezTo>
                      <a:pt x="987" y="20872"/>
                      <a:pt x="-1396" y="66164"/>
                      <a:pt x="987" y="78083"/>
                    </a:cubicBezTo>
                    <a:cubicBezTo>
                      <a:pt x="3371" y="99537"/>
                      <a:pt x="20058" y="111456"/>
                      <a:pt x="41512" y="111456"/>
                    </a:cubicBezTo>
                    <a:cubicBezTo>
                      <a:pt x="53431" y="111456"/>
                      <a:pt x="65350" y="111456"/>
                      <a:pt x="77269" y="111456"/>
                    </a:cubicBezTo>
                    <a:cubicBezTo>
                      <a:pt x="84420" y="111456"/>
                      <a:pt x="96339" y="111456"/>
                      <a:pt x="101106" y="104305"/>
                    </a:cubicBezTo>
                    <a:cubicBezTo>
                      <a:pt x="101106" y="101921"/>
                      <a:pt x="103490" y="99537"/>
                      <a:pt x="103490" y="97153"/>
                    </a:cubicBezTo>
                    <a:cubicBezTo>
                      <a:pt x="98723" y="101921"/>
                      <a:pt x="91571" y="104305"/>
                      <a:pt x="84420" y="104305"/>
                    </a:cubicBezTo>
                    <a:cubicBezTo>
                      <a:pt x="60582" y="104305"/>
                      <a:pt x="22441" y="104305"/>
                      <a:pt x="17674" y="75699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86" name="Graphic 4207">
                <a:extLst>
                  <a:ext uri="{FF2B5EF4-FFF2-40B4-BE49-F238E27FC236}">
                    <a16:creationId xmlns:a16="http://schemas.microsoft.com/office/drawing/2014/main" id="{7ACB86B9-EEC2-4945-BA91-488F2D3B6FE5}"/>
                  </a:ext>
                </a:extLst>
              </p:cNvPr>
              <p:cNvGrpSpPr/>
              <p:nvPr/>
            </p:nvGrpSpPr>
            <p:grpSpPr>
              <a:xfrm>
                <a:off x="14791494" y="7994419"/>
                <a:ext cx="115159" cy="114421"/>
                <a:chOff x="14791494" y="7994419"/>
                <a:chExt cx="115159" cy="114421"/>
              </a:xfrm>
            </p:grpSpPr>
            <p:sp>
              <p:nvSpPr>
                <p:cNvPr id="4896" name="Freeform: Shape 4895">
                  <a:extLst>
                    <a:ext uri="{FF2B5EF4-FFF2-40B4-BE49-F238E27FC236}">
                      <a16:creationId xmlns:a16="http://schemas.microsoft.com/office/drawing/2014/main" id="{0A379A0E-6218-4ACF-ABC4-BCADCBD9443C}"/>
                    </a:ext>
                  </a:extLst>
                </p:cNvPr>
                <p:cNvSpPr/>
                <p:nvPr/>
              </p:nvSpPr>
              <p:spPr>
                <a:xfrm>
                  <a:off x="14793878" y="7999079"/>
                  <a:ext cx="107374" cy="108067"/>
                </a:xfrm>
                <a:custGeom>
                  <a:avLst/>
                  <a:gdLst>
                    <a:gd name="connsiteX0" fmla="*/ 105255 w 107374"/>
                    <a:gd name="connsiteY0" fmla="*/ 21561 h 108067"/>
                    <a:gd name="connsiteX1" fmla="*/ 59963 w 107374"/>
                    <a:gd name="connsiteY1" fmla="*/ 2491 h 108067"/>
                    <a:gd name="connsiteX2" fmla="*/ 12288 w 107374"/>
                    <a:gd name="connsiteY2" fmla="*/ 21561 h 108067"/>
                    <a:gd name="connsiteX3" fmla="*/ 2753 w 107374"/>
                    <a:gd name="connsiteY3" fmla="*/ 59702 h 108067"/>
                    <a:gd name="connsiteX4" fmla="*/ 2753 w 107374"/>
                    <a:gd name="connsiteY4" fmla="*/ 90691 h 108067"/>
                    <a:gd name="connsiteX5" fmla="*/ 19439 w 107374"/>
                    <a:gd name="connsiteY5" fmla="*/ 100226 h 108067"/>
                    <a:gd name="connsiteX6" fmla="*/ 40893 w 107374"/>
                    <a:gd name="connsiteY6" fmla="*/ 104994 h 108067"/>
                    <a:gd name="connsiteX7" fmla="*/ 95720 w 107374"/>
                    <a:gd name="connsiteY7" fmla="*/ 93075 h 108067"/>
                    <a:gd name="connsiteX8" fmla="*/ 105255 w 107374"/>
                    <a:gd name="connsiteY8" fmla="*/ 54935 h 108067"/>
                    <a:gd name="connsiteX9" fmla="*/ 105255 w 107374"/>
                    <a:gd name="connsiteY9" fmla="*/ 21561 h 1080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7374" h="108067">
                      <a:moveTo>
                        <a:pt x="105255" y="21561"/>
                      </a:moveTo>
                      <a:cubicBezTo>
                        <a:pt x="100488" y="9643"/>
                        <a:pt x="71882" y="4875"/>
                        <a:pt x="59963" y="2491"/>
                      </a:cubicBezTo>
                      <a:cubicBezTo>
                        <a:pt x="38509" y="-2276"/>
                        <a:pt x="21823" y="-2276"/>
                        <a:pt x="12288" y="21561"/>
                      </a:cubicBezTo>
                      <a:cubicBezTo>
                        <a:pt x="7520" y="33480"/>
                        <a:pt x="5136" y="47783"/>
                        <a:pt x="2753" y="59702"/>
                      </a:cubicBezTo>
                      <a:cubicBezTo>
                        <a:pt x="369" y="69237"/>
                        <a:pt x="-2015" y="81156"/>
                        <a:pt x="2753" y="90691"/>
                      </a:cubicBezTo>
                      <a:cubicBezTo>
                        <a:pt x="5136" y="97843"/>
                        <a:pt x="12288" y="100226"/>
                        <a:pt x="19439" y="100226"/>
                      </a:cubicBezTo>
                      <a:cubicBezTo>
                        <a:pt x="24207" y="102610"/>
                        <a:pt x="31358" y="102610"/>
                        <a:pt x="40893" y="104994"/>
                      </a:cubicBezTo>
                      <a:cubicBezTo>
                        <a:pt x="59963" y="107378"/>
                        <a:pt x="86185" y="114529"/>
                        <a:pt x="95720" y="93075"/>
                      </a:cubicBezTo>
                      <a:cubicBezTo>
                        <a:pt x="100488" y="81156"/>
                        <a:pt x="102871" y="66853"/>
                        <a:pt x="105255" y="54935"/>
                      </a:cubicBezTo>
                      <a:cubicBezTo>
                        <a:pt x="105255" y="43016"/>
                        <a:pt x="110023" y="28713"/>
                        <a:pt x="105255" y="21561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97" name="Freeform: Shape 4896">
                  <a:extLst>
                    <a:ext uri="{FF2B5EF4-FFF2-40B4-BE49-F238E27FC236}">
                      <a16:creationId xmlns:a16="http://schemas.microsoft.com/office/drawing/2014/main" id="{210EE076-F39D-411E-9D53-EBDF58AF5AFA}"/>
                    </a:ext>
                  </a:extLst>
                </p:cNvPr>
                <p:cNvSpPr/>
                <p:nvPr/>
              </p:nvSpPr>
              <p:spPr>
                <a:xfrm>
                  <a:off x="14791494" y="7994419"/>
                  <a:ext cx="115159" cy="114421"/>
                </a:xfrm>
                <a:custGeom>
                  <a:avLst/>
                  <a:gdLst>
                    <a:gd name="connsiteX0" fmla="*/ 69499 w 115159"/>
                    <a:gd name="connsiteY0" fmla="*/ 114422 h 114421"/>
                    <a:gd name="connsiteX1" fmla="*/ 69499 w 115159"/>
                    <a:gd name="connsiteY1" fmla="*/ 114422 h 114421"/>
                    <a:gd name="connsiteX2" fmla="*/ 48044 w 115159"/>
                    <a:gd name="connsiteY2" fmla="*/ 112038 h 114421"/>
                    <a:gd name="connsiteX3" fmla="*/ 43277 w 115159"/>
                    <a:gd name="connsiteY3" fmla="*/ 112038 h 114421"/>
                    <a:gd name="connsiteX4" fmla="*/ 21823 w 115159"/>
                    <a:gd name="connsiteY4" fmla="*/ 107270 h 114421"/>
                    <a:gd name="connsiteX5" fmla="*/ 2753 w 115159"/>
                    <a:gd name="connsiteY5" fmla="*/ 95351 h 114421"/>
                    <a:gd name="connsiteX6" fmla="*/ 2753 w 115159"/>
                    <a:gd name="connsiteY6" fmla="*/ 64362 h 114421"/>
                    <a:gd name="connsiteX7" fmla="*/ 5136 w 115159"/>
                    <a:gd name="connsiteY7" fmla="*/ 57211 h 114421"/>
                    <a:gd name="connsiteX8" fmla="*/ 12288 w 115159"/>
                    <a:gd name="connsiteY8" fmla="*/ 23838 h 114421"/>
                    <a:gd name="connsiteX9" fmla="*/ 43277 w 115159"/>
                    <a:gd name="connsiteY9" fmla="*/ 0 h 114421"/>
                    <a:gd name="connsiteX10" fmla="*/ 62347 w 115159"/>
                    <a:gd name="connsiteY10" fmla="*/ 2384 h 114421"/>
                    <a:gd name="connsiteX11" fmla="*/ 64731 w 115159"/>
                    <a:gd name="connsiteY11" fmla="*/ 2384 h 114421"/>
                    <a:gd name="connsiteX12" fmla="*/ 112407 w 115159"/>
                    <a:gd name="connsiteY12" fmla="*/ 23838 h 114421"/>
                    <a:gd name="connsiteX13" fmla="*/ 112407 w 115159"/>
                    <a:gd name="connsiteY13" fmla="*/ 54827 h 114421"/>
                    <a:gd name="connsiteX14" fmla="*/ 110023 w 115159"/>
                    <a:gd name="connsiteY14" fmla="*/ 64362 h 114421"/>
                    <a:gd name="connsiteX15" fmla="*/ 100488 w 115159"/>
                    <a:gd name="connsiteY15" fmla="*/ 97735 h 114421"/>
                    <a:gd name="connsiteX16" fmla="*/ 69499 w 115159"/>
                    <a:gd name="connsiteY16" fmla="*/ 114422 h 114421"/>
                    <a:gd name="connsiteX17" fmla="*/ 43277 w 115159"/>
                    <a:gd name="connsiteY17" fmla="*/ 7151 h 114421"/>
                    <a:gd name="connsiteX18" fmla="*/ 19439 w 115159"/>
                    <a:gd name="connsiteY18" fmla="*/ 26222 h 114421"/>
                    <a:gd name="connsiteX19" fmla="*/ 12288 w 115159"/>
                    <a:gd name="connsiteY19" fmla="*/ 57211 h 114421"/>
                    <a:gd name="connsiteX20" fmla="*/ 12288 w 115159"/>
                    <a:gd name="connsiteY20" fmla="*/ 64362 h 114421"/>
                    <a:gd name="connsiteX21" fmla="*/ 12288 w 115159"/>
                    <a:gd name="connsiteY21" fmla="*/ 92968 h 114421"/>
                    <a:gd name="connsiteX22" fmla="*/ 26590 w 115159"/>
                    <a:gd name="connsiteY22" fmla="*/ 100119 h 114421"/>
                    <a:gd name="connsiteX23" fmla="*/ 48044 w 115159"/>
                    <a:gd name="connsiteY23" fmla="*/ 104887 h 114421"/>
                    <a:gd name="connsiteX24" fmla="*/ 52812 w 115159"/>
                    <a:gd name="connsiteY24" fmla="*/ 104887 h 114421"/>
                    <a:gd name="connsiteX25" fmla="*/ 74266 w 115159"/>
                    <a:gd name="connsiteY25" fmla="*/ 107270 h 114421"/>
                    <a:gd name="connsiteX26" fmla="*/ 74266 w 115159"/>
                    <a:gd name="connsiteY26" fmla="*/ 107270 h 114421"/>
                    <a:gd name="connsiteX27" fmla="*/ 98104 w 115159"/>
                    <a:gd name="connsiteY27" fmla="*/ 95351 h 114421"/>
                    <a:gd name="connsiteX28" fmla="*/ 107639 w 115159"/>
                    <a:gd name="connsiteY28" fmla="*/ 64362 h 114421"/>
                    <a:gd name="connsiteX29" fmla="*/ 110023 w 115159"/>
                    <a:gd name="connsiteY29" fmla="*/ 57211 h 114421"/>
                    <a:gd name="connsiteX30" fmla="*/ 110023 w 115159"/>
                    <a:gd name="connsiteY30" fmla="*/ 30989 h 114421"/>
                    <a:gd name="connsiteX31" fmla="*/ 69499 w 115159"/>
                    <a:gd name="connsiteY31" fmla="*/ 14303 h 114421"/>
                    <a:gd name="connsiteX32" fmla="*/ 67115 w 115159"/>
                    <a:gd name="connsiteY32" fmla="*/ 14303 h 114421"/>
                    <a:gd name="connsiteX33" fmla="*/ 43277 w 115159"/>
                    <a:gd name="connsiteY33" fmla="*/ 7151 h 114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15159" h="114421">
                      <a:moveTo>
                        <a:pt x="69499" y="114422"/>
                      </a:moveTo>
                      <a:lnTo>
                        <a:pt x="69499" y="114422"/>
                      </a:lnTo>
                      <a:cubicBezTo>
                        <a:pt x="62347" y="114422"/>
                        <a:pt x="55196" y="112038"/>
                        <a:pt x="48044" y="112038"/>
                      </a:cubicBezTo>
                      <a:lnTo>
                        <a:pt x="43277" y="112038"/>
                      </a:lnTo>
                      <a:cubicBezTo>
                        <a:pt x="36126" y="109654"/>
                        <a:pt x="26590" y="109654"/>
                        <a:pt x="21823" y="107270"/>
                      </a:cubicBezTo>
                      <a:cubicBezTo>
                        <a:pt x="12288" y="104887"/>
                        <a:pt x="5136" y="102503"/>
                        <a:pt x="2753" y="95351"/>
                      </a:cubicBezTo>
                      <a:cubicBezTo>
                        <a:pt x="-2015" y="85816"/>
                        <a:pt x="369" y="73897"/>
                        <a:pt x="2753" y="64362"/>
                      </a:cubicBezTo>
                      <a:lnTo>
                        <a:pt x="5136" y="57211"/>
                      </a:lnTo>
                      <a:cubicBezTo>
                        <a:pt x="7520" y="45292"/>
                        <a:pt x="9904" y="35757"/>
                        <a:pt x="12288" y="23838"/>
                      </a:cubicBezTo>
                      <a:cubicBezTo>
                        <a:pt x="17055" y="7151"/>
                        <a:pt x="28974" y="0"/>
                        <a:pt x="43277" y="0"/>
                      </a:cubicBezTo>
                      <a:cubicBezTo>
                        <a:pt x="50428" y="0"/>
                        <a:pt x="57580" y="2384"/>
                        <a:pt x="62347" y="2384"/>
                      </a:cubicBezTo>
                      <a:lnTo>
                        <a:pt x="64731" y="2384"/>
                      </a:lnTo>
                      <a:cubicBezTo>
                        <a:pt x="83801" y="4767"/>
                        <a:pt x="105255" y="11919"/>
                        <a:pt x="112407" y="23838"/>
                      </a:cubicBezTo>
                      <a:cubicBezTo>
                        <a:pt x="117174" y="33373"/>
                        <a:pt x="114790" y="45292"/>
                        <a:pt x="112407" y="54827"/>
                      </a:cubicBezTo>
                      <a:lnTo>
                        <a:pt x="110023" y="64362"/>
                      </a:lnTo>
                      <a:cubicBezTo>
                        <a:pt x="107639" y="76281"/>
                        <a:pt x="105255" y="88200"/>
                        <a:pt x="100488" y="97735"/>
                      </a:cubicBezTo>
                      <a:cubicBezTo>
                        <a:pt x="95720" y="109654"/>
                        <a:pt x="83801" y="114422"/>
                        <a:pt x="69499" y="114422"/>
                      </a:cubicBezTo>
                      <a:close/>
                      <a:moveTo>
                        <a:pt x="43277" y="7151"/>
                      </a:moveTo>
                      <a:cubicBezTo>
                        <a:pt x="31358" y="7151"/>
                        <a:pt x="24207" y="11919"/>
                        <a:pt x="19439" y="26222"/>
                      </a:cubicBezTo>
                      <a:cubicBezTo>
                        <a:pt x="17055" y="35757"/>
                        <a:pt x="14671" y="47676"/>
                        <a:pt x="12288" y="57211"/>
                      </a:cubicBezTo>
                      <a:lnTo>
                        <a:pt x="12288" y="64362"/>
                      </a:lnTo>
                      <a:cubicBezTo>
                        <a:pt x="9904" y="73897"/>
                        <a:pt x="7520" y="83432"/>
                        <a:pt x="12288" y="92968"/>
                      </a:cubicBezTo>
                      <a:cubicBezTo>
                        <a:pt x="14671" y="97735"/>
                        <a:pt x="19439" y="100119"/>
                        <a:pt x="26590" y="100119"/>
                      </a:cubicBezTo>
                      <a:cubicBezTo>
                        <a:pt x="33742" y="102503"/>
                        <a:pt x="40893" y="104887"/>
                        <a:pt x="48044" y="104887"/>
                      </a:cubicBezTo>
                      <a:lnTo>
                        <a:pt x="52812" y="104887"/>
                      </a:lnTo>
                      <a:cubicBezTo>
                        <a:pt x="59963" y="104887"/>
                        <a:pt x="67115" y="107270"/>
                        <a:pt x="74266" y="107270"/>
                      </a:cubicBezTo>
                      <a:lnTo>
                        <a:pt x="74266" y="107270"/>
                      </a:lnTo>
                      <a:cubicBezTo>
                        <a:pt x="86185" y="107270"/>
                        <a:pt x="93336" y="102503"/>
                        <a:pt x="98104" y="95351"/>
                      </a:cubicBezTo>
                      <a:cubicBezTo>
                        <a:pt x="102872" y="85816"/>
                        <a:pt x="105255" y="73897"/>
                        <a:pt x="107639" y="64362"/>
                      </a:cubicBezTo>
                      <a:lnTo>
                        <a:pt x="110023" y="57211"/>
                      </a:lnTo>
                      <a:cubicBezTo>
                        <a:pt x="112407" y="50059"/>
                        <a:pt x="114790" y="35757"/>
                        <a:pt x="110023" y="30989"/>
                      </a:cubicBezTo>
                      <a:cubicBezTo>
                        <a:pt x="105255" y="21454"/>
                        <a:pt x="81417" y="16686"/>
                        <a:pt x="69499" y="14303"/>
                      </a:cubicBezTo>
                      <a:lnTo>
                        <a:pt x="67115" y="14303"/>
                      </a:lnTo>
                      <a:cubicBezTo>
                        <a:pt x="55196" y="9535"/>
                        <a:pt x="48044" y="7151"/>
                        <a:pt x="43277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87" name="Freeform: Shape 4886">
                <a:extLst>
                  <a:ext uri="{FF2B5EF4-FFF2-40B4-BE49-F238E27FC236}">
                    <a16:creationId xmlns:a16="http://schemas.microsoft.com/office/drawing/2014/main" id="{7DF12BA2-CC1C-43A7-9940-B41DD781AFDE}"/>
                  </a:ext>
                </a:extLst>
              </p:cNvPr>
              <p:cNvSpPr/>
              <p:nvPr/>
            </p:nvSpPr>
            <p:spPr>
              <a:xfrm>
                <a:off x="14794843" y="7999187"/>
                <a:ext cx="106409" cy="105576"/>
              </a:xfrm>
              <a:custGeom>
                <a:avLst/>
                <a:gdLst>
                  <a:gd name="connsiteX0" fmla="*/ 104291 w 106409"/>
                  <a:gd name="connsiteY0" fmla="*/ 21454 h 105576"/>
                  <a:gd name="connsiteX1" fmla="*/ 58999 w 106409"/>
                  <a:gd name="connsiteY1" fmla="*/ 2384 h 105576"/>
                  <a:gd name="connsiteX2" fmla="*/ 23242 w 106409"/>
                  <a:gd name="connsiteY2" fmla="*/ 4768 h 105576"/>
                  <a:gd name="connsiteX3" fmla="*/ 23242 w 106409"/>
                  <a:gd name="connsiteY3" fmla="*/ 4768 h 105576"/>
                  <a:gd name="connsiteX4" fmla="*/ 70918 w 106409"/>
                  <a:gd name="connsiteY4" fmla="*/ 14303 h 105576"/>
                  <a:gd name="connsiteX5" fmla="*/ 82837 w 106409"/>
                  <a:gd name="connsiteY5" fmla="*/ 66746 h 105576"/>
                  <a:gd name="connsiteX6" fmla="*/ 39928 w 106409"/>
                  <a:gd name="connsiteY6" fmla="*/ 92968 h 105576"/>
                  <a:gd name="connsiteX7" fmla="*/ 1788 w 106409"/>
                  <a:gd name="connsiteY7" fmla="*/ 61978 h 105576"/>
                  <a:gd name="connsiteX8" fmla="*/ 1788 w 106409"/>
                  <a:gd name="connsiteY8" fmla="*/ 88200 h 105576"/>
                  <a:gd name="connsiteX9" fmla="*/ 18474 w 106409"/>
                  <a:gd name="connsiteY9" fmla="*/ 97735 h 105576"/>
                  <a:gd name="connsiteX10" fmla="*/ 39928 w 106409"/>
                  <a:gd name="connsiteY10" fmla="*/ 102503 h 105576"/>
                  <a:gd name="connsiteX11" fmla="*/ 94755 w 106409"/>
                  <a:gd name="connsiteY11" fmla="*/ 90584 h 105576"/>
                  <a:gd name="connsiteX12" fmla="*/ 104291 w 106409"/>
                  <a:gd name="connsiteY12" fmla="*/ 52443 h 105576"/>
                  <a:gd name="connsiteX13" fmla="*/ 104291 w 106409"/>
                  <a:gd name="connsiteY13" fmla="*/ 21454 h 105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06409" h="105576">
                    <a:moveTo>
                      <a:pt x="104291" y="21454"/>
                    </a:moveTo>
                    <a:cubicBezTo>
                      <a:pt x="99523" y="9535"/>
                      <a:pt x="70918" y="4768"/>
                      <a:pt x="58999" y="2384"/>
                    </a:cubicBezTo>
                    <a:cubicBezTo>
                      <a:pt x="44696" y="0"/>
                      <a:pt x="32777" y="-2384"/>
                      <a:pt x="23242" y="4768"/>
                    </a:cubicBezTo>
                    <a:cubicBezTo>
                      <a:pt x="23242" y="4768"/>
                      <a:pt x="23242" y="4768"/>
                      <a:pt x="23242" y="4768"/>
                    </a:cubicBezTo>
                    <a:cubicBezTo>
                      <a:pt x="39928" y="7151"/>
                      <a:pt x="56615" y="7151"/>
                      <a:pt x="70918" y="14303"/>
                    </a:cubicBezTo>
                    <a:cubicBezTo>
                      <a:pt x="94755" y="23838"/>
                      <a:pt x="85220" y="47676"/>
                      <a:pt x="82837" y="66746"/>
                    </a:cubicBezTo>
                    <a:cubicBezTo>
                      <a:pt x="78069" y="90584"/>
                      <a:pt x="63766" y="97735"/>
                      <a:pt x="39928" y="92968"/>
                    </a:cubicBezTo>
                    <a:cubicBezTo>
                      <a:pt x="18474" y="88200"/>
                      <a:pt x="6555" y="78665"/>
                      <a:pt x="1788" y="61978"/>
                    </a:cubicBezTo>
                    <a:cubicBezTo>
                      <a:pt x="-596" y="71513"/>
                      <a:pt x="-596" y="81049"/>
                      <a:pt x="1788" y="88200"/>
                    </a:cubicBezTo>
                    <a:cubicBezTo>
                      <a:pt x="4172" y="95351"/>
                      <a:pt x="11323" y="97735"/>
                      <a:pt x="18474" y="97735"/>
                    </a:cubicBezTo>
                    <a:cubicBezTo>
                      <a:pt x="23242" y="100119"/>
                      <a:pt x="30393" y="100119"/>
                      <a:pt x="39928" y="102503"/>
                    </a:cubicBezTo>
                    <a:cubicBezTo>
                      <a:pt x="58999" y="104887"/>
                      <a:pt x="85220" y="112038"/>
                      <a:pt x="94755" y="90584"/>
                    </a:cubicBezTo>
                    <a:cubicBezTo>
                      <a:pt x="99523" y="78665"/>
                      <a:pt x="101907" y="64362"/>
                      <a:pt x="104291" y="52443"/>
                    </a:cubicBezTo>
                    <a:cubicBezTo>
                      <a:pt x="104291" y="42908"/>
                      <a:pt x="109058" y="28605"/>
                      <a:pt x="104291" y="21454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88" name="Graphic 4207">
                <a:extLst>
                  <a:ext uri="{FF2B5EF4-FFF2-40B4-BE49-F238E27FC236}">
                    <a16:creationId xmlns:a16="http://schemas.microsoft.com/office/drawing/2014/main" id="{794EE47F-208F-4976-9A62-8BFAA6F68A9A}"/>
                  </a:ext>
                </a:extLst>
              </p:cNvPr>
              <p:cNvGrpSpPr/>
              <p:nvPr/>
            </p:nvGrpSpPr>
            <p:grpSpPr>
              <a:xfrm>
                <a:off x="15226523" y="8595133"/>
                <a:ext cx="344725" cy="102502"/>
                <a:chOff x="15226523" y="8595133"/>
                <a:chExt cx="344725" cy="102502"/>
              </a:xfrm>
            </p:grpSpPr>
            <p:sp>
              <p:nvSpPr>
                <p:cNvPr id="4894" name="Freeform: Shape 4893">
                  <a:extLst>
                    <a:ext uri="{FF2B5EF4-FFF2-40B4-BE49-F238E27FC236}">
                      <a16:creationId xmlns:a16="http://schemas.microsoft.com/office/drawing/2014/main" id="{B1E6331A-3AA1-4F7C-9ED2-1B0EE2228487}"/>
                    </a:ext>
                  </a:extLst>
                </p:cNvPr>
                <p:cNvSpPr/>
                <p:nvPr/>
              </p:nvSpPr>
              <p:spPr>
                <a:xfrm>
                  <a:off x="15231768" y="8597517"/>
                  <a:ext cx="337399" cy="95351"/>
                </a:xfrm>
                <a:custGeom>
                  <a:avLst/>
                  <a:gdLst>
                    <a:gd name="connsiteX0" fmla="*/ 332441 w 337399"/>
                    <a:gd name="connsiteY0" fmla="*/ 45292 h 95351"/>
                    <a:gd name="connsiteX1" fmla="*/ 218019 w 337399"/>
                    <a:gd name="connsiteY1" fmla="*/ 2384 h 95351"/>
                    <a:gd name="connsiteX2" fmla="*/ 182262 w 337399"/>
                    <a:gd name="connsiteY2" fmla="*/ 0 h 95351"/>
                    <a:gd name="connsiteX3" fmla="*/ 55922 w 337399"/>
                    <a:gd name="connsiteY3" fmla="*/ 26222 h 95351"/>
                    <a:gd name="connsiteX4" fmla="*/ 29700 w 337399"/>
                    <a:gd name="connsiteY4" fmla="*/ 35757 h 95351"/>
                    <a:gd name="connsiteX5" fmla="*/ 1095 w 337399"/>
                    <a:gd name="connsiteY5" fmla="*/ 50059 h 95351"/>
                    <a:gd name="connsiteX6" fmla="*/ 15398 w 337399"/>
                    <a:gd name="connsiteY6" fmla="*/ 95351 h 95351"/>
                    <a:gd name="connsiteX7" fmla="*/ 48771 w 337399"/>
                    <a:gd name="connsiteY7" fmla="*/ 85816 h 95351"/>
                    <a:gd name="connsiteX8" fmla="*/ 167960 w 337399"/>
                    <a:gd name="connsiteY8" fmla="*/ 54827 h 95351"/>
                    <a:gd name="connsiteX9" fmla="*/ 215635 w 337399"/>
                    <a:gd name="connsiteY9" fmla="*/ 54827 h 95351"/>
                    <a:gd name="connsiteX10" fmla="*/ 275230 w 337399"/>
                    <a:gd name="connsiteY10" fmla="*/ 69130 h 95351"/>
                    <a:gd name="connsiteX11" fmla="*/ 306219 w 337399"/>
                    <a:gd name="connsiteY11" fmla="*/ 83432 h 95351"/>
                    <a:gd name="connsiteX12" fmla="*/ 330057 w 337399"/>
                    <a:gd name="connsiteY12" fmla="*/ 92967 h 95351"/>
                    <a:gd name="connsiteX13" fmla="*/ 334825 w 337399"/>
                    <a:gd name="connsiteY13" fmla="*/ 90584 h 95351"/>
                    <a:gd name="connsiteX14" fmla="*/ 332441 w 337399"/>
                    <a:gd name="connsiteY14" fmla="*/ 45292 h 95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37399" h="95351">
                      <a:moveTo>
                        <a:pt x="332441" y="45292"/>
                      </a:moveTo>
                      <a:cubicBezTo>
                        <a:pt x="299068" y="26222"/>
                        <a:pt x="258544" y="9535"/>
                        <a:pt x="218019" y="2384"/>
                      </a:cubicBezTo>
                      <a:cubicBezTo>
                        <a:pt x="206100" y="0"/>
                        <a:pt x="194181" y="0"/>
                        <a:pt x="182262" y="0"/>
                      </a:cubicBezTo>
                      <a:cubicBezTo>
                        <a:pt x="136971" y="0"/>
                        <a:pt x="94062" y="7151"/>
                        <a:pt x="55922" y="26222"/>
                      </a:cubicBezTo>
                      <a:cubicBezTo>
                        <a:pt x="46387" y="28605"/>
                        <a:pt x="39235" y="33373"/>
                        <a:pt x="29700" y="35757"/>
                      </a:cubicBezTo>
                      <a:cubicBezTo>
                        <a:pt x="22549" y="38141"/>
                        <a:pt x="5862" y="42908"/>
                        <a:pt x="1095" y="50059"/>
                      </a:cubicBezTo>
                      <a:cubicBezTo>
                        <a:pt x="-3673" y="57211"/>
                        <a:pt x="8246" y="95351"/>
                        <a:pt x="15398" y="95351"/>
                      </a:cubicBezTo>
                      <a:cubicBezTo>
                        <a:pt x="27316" y="95351"/>
                        <a:pt x="39235" y="90584"/>
                        <a:pt x="48771" y="85816"/>
                      </a:cubicBezTo>
                      <a:cubicBezTo>
                        <a:pt x="86911" y="71514"/>
                        <a:pt x="127435" y="59595"/>
                        <a:pt x="167960" y="54827"/>
                      </a:cubicBezTo>
                      <a:cubicBezTo>
                        <a:pt x="184646" y="52443"/>
                        <a:pt x="198949" y="54827"/>
                        <a:pt x="215635" y="54827"/>
                      </a:cubicBezTo>
                      <a:cubicBezTo>
                        <a:pt x="237089" y="57211"/>
                        <a:pt x="256160" y="61978"/>
                        <a:pt x="275230" y="69130"/>
                      </a:cubicBezTo>
                      <a:cubicBezTo>
                        <a:pt x="287149" y="73897"/>
                        <a:pt x="296684" y="78665"/>
                        <a:pt x="306219" y="83432"/>
                      </a:cubicBezTo>
                      <a:cubicBezTo>
                        <a:pt x="313371" y="85816"/>
                        <a:pt x="322906" y="92967"/>
                        <a:pt x="330057" y="92967"/>
                      </a:cubicBezTo>
                      <a:cubicBezTo>
                        <a:pt x="332441" y="92967"/>
                        <a:pt x="334825" y="90584"/>
                        <a:pt x="334825" y="90584"/>
                      </a:cubicBezTo>
                      <a:cubicBezTo>
                        <a:pt x="334825" y="85816"/>
                        <a:pt x="341976" y="52443"/>
                        <a:pt x="332441" y="45292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95" name="Freeform: Shape 4894">
                  <a:extLst>
                    <a:ext uri="{FF2B5EF4-FFF2-40B4-BE49-F238E27FC236}">
                      <a16:creationId xmlns:a16="http://schemas.microsoft.com/office/drawing/2014/main" id="{E3293B28-4A37-44F0-A808-F64FF8D15905}"/>
                    </a:ext>
                  </a:extLst>
                </p:cNvPr>
                <p:cNvSpPr/>
                <p:nvPr/>
              </p:nvSpPr>
              <p:spPr>
                <a:xfrm>
                  <a:off x="15226523" y="8595133"/>
                  <a:ext cx="344725" cy="102502"/>
                </a:xfrm>
                <a:custGeom>
                  <a:avLst/>
                  <a:gdLst>
                    <a:gd name="connsiteX0" fmla="*/ 20643 w 344725"/>
                    <a:gd name="connsiteY0" fmla="*/ 102503 h 102502"/>
                    <a:gd name="connsiteX1" fmla="*/ 20643 w 344725"/>
                    <a:gd name="connsiteY1" fmla="*/ 102503 h 102502"/>
                    <a:gd name="connsiteX2" fmla="*/ 8724 w 344725"/>
                    <a:gd name="connsiteY2" fmla="*/ 90584 h 102502"/>
                    <a:gd name="connsiteX3" fmla="*/ 1572 w 344725"/>
                    <a:gd name="connsiteY3" fmla="*/ 50060 h 102502"/>
                    <a:gd name="connsiteX4" fmla="*/ 25410 w 344725"/>
                    <a:gd name="connsiteY4" fmla="*/ 38141 h 102502"/>
                    <a:gd name="connsiteX5" fmla="*/ 32561 w 344725"/>
                    <a:gd name="connsiteY5" fmla="*/ 35757 h 102502"/>
                    <a:gd name="connsiteX6" fmla="*/ 58783 w 344725"/>
                    <a:gd name="connsiteY6" fmla="*/ 26222 h 102502"/>
                    <a:gd name="connsiteX7" fmla="*/ 187507 w 344725"/>
                    <a:gd name="connsiteY7" fmla="*/ 0 h 102502"/>
                    <a:gd name="connsiteX8" fmla="*/ 189891 w 344725"/>
                    <a:gd name="connsiteY8" fmla="*/ 0 h 102502"/>
                    <a:gd name="connsiteX9" fmla="*/ 223264 w 344725"/>
                    <a:gd name="connsiteY9" fmla="*/ 2384 h 102502"/>
                    <a:gd name="connsiteX10" fmla="*/ 337686 w 344725"/>
                    <a:gd name="connsiteY10" fmla="*/ 45292 h 102502"/>
                    <a:gd name="connsiteX11" fmla="*/ 340070 w 344725"/>
                    <a:gd name="connsiteY11" fmla="*/ 95351 h 102502"/>
                    <a:gd name="connsiteX12" fmla="*/ 332918 w 344725"/>
                    <a:gd name="connsiteY12" fmla="*/ 102503 h 102502"/>
                    <a:gd name="connsiteX13" fmla="*/ 330535 w 344725"/>
                    <a:gd name="connsiteY13" fmla="*/ 102503 h 102502"/>
                    <a:gd name="connsiteX14" fmla="*/ 311464 w 344725"/>
                    <a:gd name="connsiteY14" fmla="*/ 95351 h 102502"/>
                    <a:gd name="connsiteX15" fmla="*/ 306697 w 344725"/>
                    <a:gd name="connsiteY15" fmla="*/ 92968 h 102502"/>
                    <a:gd name="connsiteX16" fmla="*/ 297162 w 344725"/>
                    <a:gd name="connsiteY16" fmla="*/ 88200 h 102502"/>
                    <a:gd name="connsiteX17" fmla="*/ 275708 w 344725"/>
                    <a:gd name="connsiteY17" fmla="*/ 78665 h 102502"/>
                    <a:gd name="connsiteX18" fmla="*/ 216113 w 344725"/>
                    <a:gd name="connsiteY18" fmla="*/ 64362 h 102502"/>
                    <a:gd name="connsiteX19" fmla="*/ 170821 w 344725"/>
                    <a:gd name="connsiteY19" fmla="*/ 64362 h 102502"/>
                    <a:gd name="connsiteX20" fmla="*/ 51632 w 344725"/>
                    <a:gd name="connsiteY20" fmla="*/ 95351 h 102502"/>
                    <a:gd name="connsiteX21" fmla="*/ 44480 w 344725"/>
                    <a:gd name="connsiteY21" fmla="*/ 97735 h 102502"/>
                    <a:gd name="connsiteX22" fmla="*/ 20643 w 344725"/>
                    <a:gd name="connsiteY22" fmla="*/ 102503 h 102502"/>
                    <a:gd name="connsiteX23" fmla="*/ 192275 w 344725"/>
                    <a:gd name="connsiteY23" fmla="*/ 7151 h 102502"/>
                    <a:gd name="connsiteX24" fmla="*/ 189891 w 344725"/>
                    <a:gd name="connsiteY24" fmla="*/ 7151 h 102502"/>
                    <a:gd name="connsiteX25" fmla="*/ 63551 w 344725"/>
                    <a:gd name="connsiteY25" fmla="*/ 30989 h 102502"/>
                    <a:gd name="connsiteX26" fmla="*/ 37329 w 344725"/>
                    <a:gd name="connsiteY26" fmla="*/ 40524 h 102502"/>
                    <a:gd name="connsiteX27" fmla="*/ 27794 w 344725"/>
                    <a:gd name="connsiteY27" fmla="*/ 42908 h 102502"/>
                    <a:gd name="connsiteX28" fmla="*/ 8724 w 344725"/>
                    <a:gd name="connsiteY28" fmla="*/ 52443 h 102502"/>
                    <a:gd name="connsiteX29" fmla="*/ 13491 w 344725"/>
                    <a:gd name="connsiteY29" fmla="*/ 76281 h 102502"/>
                    <a:gd name="connsiteX30" fmla="*/ 20643 w 344725"/>
                    <a:gd name="connsiteY30" fmla="*/ 90584 h 102502"/>
                    <a:gd name="connsiteX31" fmla="*/ 20643 w 344725"/>
                    <a:gd name="connsiteY31" fmla="*/ 90584 h 102502"/>
                    <a:gd name="connsiteX32" fmla="*/ 44480 w 344725"/>
                    <a:gd name="connsiteY32" fmla="*/ 83432 h 102502"/>
                    <a:gd name="connsiteX33" fmla="*/ 51632 w 344725"/>
                    <a:gd name="connsiteY33" fmla="*/ 81049 h 102502"/>
                    <a:gd name="connsiteX34" fmla="*/ 170821 w 344725"/>
                    <a:gd name="connsiteY34" fmla="*/ 50060 h 102502"/>
                    <a:gd name="connsiteX35" fmla="*/ 218497 w 344725"/>
                    <a:gd name="connsiteY35" fmla="*/ 50060 h 102502"/>
                    <a:gd name="connsiteX36" fmla="*/ 280475 w 344725"/>
                    <a:gd name="connsiteY36" fmla="*/ 64362 h 102502"/>
                    <a:gd name="connsiteX37" fmla="*/ 301929 w 344725"/>
                    <a:gd name="connsiteY37" fmla="*/ 73897 h 102502"/>
                    <a:gd name="connsiteX38" fmla="*/ 311464 w 344725"/>
                    <a:gd name="connsiteY38" fmla="*/ 78665 h 102502"/>
                    <a:gd name="connsiteX39" fmla="*/ 318616 w 344725"/>
                    <a:gd name="connsiteY39" fmla="*/ 81049 h 102502"/>
                    <a:gd name="connsiteX40" fmla="*/ 332918 w 344725"/>
                    <a:gd name="connsiteY40" fmla="*/ 85816 h 102502"/>
                    <a:gd name="connsiteX41" fmla="*/ 335302 w 344725"/>
                    <a:gd name="connsiteY41" fmla="*/ 85816 h 102502"/>
                    <a:gd name="connsiteX42" fmla="*/ 337686 w 344725"/>
                    <a:gd name="connsiteY42" fmla="*/ 45292 h 102502"/>
                    <a:gd name="connsiteX43" fmla="*/ 225648 w 344725"/>
                    <a:gd name="connsiteY43" fmla="*/ 2384 h 102502"/>
                    <a:gd name="connsiteX44" fmla="*/ 192275 w 344725"/>
                    <a:gd name="connsiteY44" fmla="*/ 7151 h 102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344725" h="102502">
                      <a:moveTo>
                        <a:pt x="20643" y="102503"/>
                      </a:moveTo>
                      <a:lnTo>
                        <a:pt x="20643" y="102503"/>
                      </a:lnTo>
                      <a:cubicBezTo>
                        <a:pt x="15875" y="102503"/>
                        <a:pt x="11107" y="97735"/>
                        <a:pt x="8724" y="90584"/>
                      </a:cubicBezTo>
                      <a:cubicBezTo>
                        <a:pt x="3956" y="81049"/>
                        <a:pt x="-3195" y="57211"/>
                        <a:pt x="1572" y="50060"/>
                      </a:cubicBezTo>
                      <a:cubicBezTo>
                        <a:pt x="6340" y="45292"/>
                        <a:pt x="15875" y="40524"/>
                        <a:pt x="25410" y="38141"/>
                      </a:cubicBezTo>
                      <a:cubicBezTo>
                        <a:pt x="27794" y="38141"/>
                        <a:pt x="30178" y="35757"/>
                        <a:pt x="32561" y="35757"/>
                      </a:cubicBezTo>
                      <a:cubicBezTo>
                        <a:pt x="42097" y="30989"/>
                        <a:pt x="49248" y="28606"/>
                        <a:pt x="58783" y="26222"/>
                      </a:cubicBezTo>
                      <a:cubicBezTo>
                        <a:pt x="94540" y="9535"/>
                        <a:pt x="137448" y="2384"/>
                        <a:pt x="187507" y="0"/>
                      </a:cubicBezTo>
                      <a:lnTo>
                        <a:pt x="189891" y="0"/>
                      </a:lnTo>
                      <a:cubicBezTo>
                        <a:pt x="199426" y="0"/>
                        <a:pt x="211345" y="0"/>
                        <a:pt x="223264" y="2384"/>
                      </a:cubicBezTo>
                      <a:cubicBezTo>
                        <a:pt x="259021" y="7151"/>
                        <a:pt x="299545" y="23838"/>
                        <a:pt x="337686" y="45292"/>
                      </a:cubicBezTo>
                      <a:cubicBezTo>
                        <a:pt x="351989" y="52443"/>
                        <a:pt x="340070" y="95351"/>
                        <a:pt x="340070" y="95351"/>
                      </a:cubicBezTo>
                      <a:cubicBezTo>
                        <a:pt x="340070" y="97735"/>
                        <a:pt x="335302" y="102503"/>
                        <a:pt x="332918" y="102503"/>
                      </a:cubicBezTo>
                      <a:cubicBezTo>
                        <a:pt x="332918" y="102503"/>
                        <a:pt x="332918" y="102503"/>
                        <a:pt x="330535" y="102503"/>
                      </a:cubicBezTo>
                      <a:cubicBezTo>
                        <a:pt x="323383" y="102503"/>
                        <a:pt x="318616" y="100119"/>
                        <a:pt x="311464" y="95351"/>
                      </a:cubicBezTo>
                      <a:cubicBezTo>
                        <a:pt x="309080" y="95351"/>
                        <a:pt x="306697" y="92968"/>
                        <a:pt x="306697" y="92968"/>
                      </a:cubicBezTo>
                      <a:cubicBezTo>
                        <a:pt x="304313" y="90584"/>
                        <a:pt x="299545" y="90584"/>
                        <a:pt x="297162" y="88200"/>
                      </a:cubicBezTo>
                      <a:cubicBezTo>
                        <a:pt x="290010" y="85816"/>
                        <a:pt x="282859" y="81049"/>
                        <a:pt x="275708" y="78665"/>
                      </a:cubicBezTo>
                      <a:cubicBezTo>
                        <a:pt x="254253" y="71514"/>
                        <a:pt x="235183" y="66746"/>
                        <a:pt x="216113" y="64362"/>
                      </a:cubicBezTo>
                      <a:cubicBezTo>
                        <a:pt x="201810" y="61979"/>
                        <a:pt x="185124" y="61979"/>
                        <a:pt x="170821" y="64362"/>
                      </a:cubicBezTo>
                      <a:cubicBezTo>
                        <a:pt x="130297" y="69130"/>
                        <a:pt x="92156" y="81049"/>
                        <a:pt x="51632" y="95351"/>
                      </a:cubicBezTo>
                      <a:cubicBezTo>
                        <a:pt x="49248" y="95351"/>
                        <a:pt x="46864" y="97735"/>
                        <a:pt x="44480" y="97735"/>
                      </a:cubicBezTo>
                      <a:cubicBezTo>
                        <a:pt x="37329" y="100119"/>
                        <a:pt x="27794" y="102503"/>
                        <a:pt x="20643" y="102503"/>
                      </a:cubicBezTo>
                      <a:close/>
                      <a:moveTo>
                        <a:pt x="192275" y="7151"/>
                      </a:moveTo>
                      <a:lnTo>
                        <a:pt x="189891" y="7151"/>
                      </a:lnTo>
                      <a:cubicBezTo>
                        <a:pt x="139832" y="7151"/>
                        <a:pt x="99307" y="16687"/>
                        <a:pt x="63551" y="30989"/>
                      </a:cubicBezTo>
                      <a:cubicBezTo>
                        <a:pt x="54016" y="33373"/>
                        <a:pt x="46864" y="38141"/>
                        <a:pt x="37329" y="40524"/>
                      </a:cubicBezTo>
                      <a:cubicBezTo>
                        <a:pt x="34945" y="40524"/>
                        <a:pt x="32561" y="42908"/>
                        <a:pt x="27794" y="42908"/>
                      </a:cubicBezTo>
                      <a:cubicBezTo>
                        <a:pt x="20643" y="45292"/>
                        <a:pt x="11107" y="50060"/>
                        <a:pt x="8724" y="52443"/>
                      </a:cubicBezTo>
                      <a:cubicBezTo>
                        <a:pt x="6340" y="54827"/>
                        <a:pt x="8724" y="64362"/>
                        <a:pt x="13491" y="76281"/>
                      </a:cubicBezTo>
                      <a:cubicBezTo>
                        <a:pt x="15875" y="85816"/>
                        <a:pt x="20643" y="90584"/>
                        <a:pt x="20643" y="90584"/>
                      </a:cubicBezTo>
                      <a:lnTo>
                        <a:pt x="20643" y="90584"/>
                      </a:lnTo>
                      <a:cubicBezTo>
                        <a:pt x="27794" y="90584"/>
                        <a:pt x="37329" y="88200"/>
                        <a:pt x="44480" y="83432"/>
                      </a:cubicBezTo>
                      <a:cubicBezTo>
                        <a:pt x="46864" y="83432"/>
                        <a:pt x="49248" y="81049"/>
                        <a:pt x="51632" y="81049"/>
                      </a:cubicBezTo>
                      <a:cubicBezTo>
                        <a:pt x="89772" y="66746"/>
                        <a:pt x="130297" y="54827"/>
                        <a:pt x="170821" y="50060"/>
                      </a:cubicBezTo>
                      <a:cubicBezTo>
                        <a:pt x="187507" y="47676"/>
                        <a:pt x="201810" y="50060"/>
                        <a:pt x="218497" y="50060"/>
                      </a:cubicBezTo>
                      <a:cubicBezTo>
                        <a:pt x="237567" y="52443"/>
                        <a:pt x="259021" y="57211"/>
                        <a:pt x="280475" y="64362"/>
                      </a:cubicBezTo>
                      <a:cubicBezTo>
                        <a:pt x="287626" y="66746"/>
                        <a:pt x="294778" y="71514"/>
                        <a:pt x="301929" y="73897"/>
                      </a:cubicBezTo>
                      <a:cubicBezTo>
                        <a:pt x="304313" y="76281"/>
                        <a:pt x="309080" y="76281"/>
                        <a:pt x="311464" y="78665"/>
                      </a:cubicBezTo>
                      <a:cubicBezTo>
                        <a:pt x="313848" y="78665"/>
                        <a:pt x="316232" y="81049"/>
                        <a:pt x="318616" y="81049"/>
                      </a:cubicBezTo>
                      <a:cubicBezTo>
                        <a:pt x="323383" y="83432"/>
                        <a:pt x="328151" y="85816"/>
                        <a:pt x="332918" y="85816"/>
                      </a:cubicBezTo>
                      <a:cubicBezTo>
                        <a:pt x="332918" y="85816"/>
                        <a:pt x="335302" y="85816"/>
                        <a:pt x="335302" y="85816"/>
                      </a:cubicBezTo>
                      <a:cubicBezTo>
                        <a:pt x="340070" y="71514"/>
                        <a:pt x="342453" y="47676"/>
                        <a:pt x="337686" y="45292"/>
                      </a:cubicBezTo>
                      <a:cubicBezTo>
                        <a:pt x="299545" y="23838"/>
                        <a:pt x="261405" y="9535"/>
                        <a:pt x="225648" y="2384"/>
                      </a:cubicBezTo>
                      <a:cubicBezTo>
                        <a:pt x="211345" y="7151"/>
                        <a:pt x="201810" y="7151"/>
                        <a:pt x="192275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89" name="Freeform: Shape 4888">
                <a:extLst>
                  <a:ext uri="{FF2B5EF4-FFF2-40B4-BE49-F238E27FC236}">
                    <a16:creationId xmlns:a16="http://schemas.microsoft.com/office/drawing/2014/main" id="{DA8E8107-2C79-43F8-B989-CA4F076ED84F}"/>
                  </a:ext>
                </a:extLst>
              </p:cNvPr>
              <p:cNvSpPr/>
              <p:nvPr/>
            </p:nvSpPr>
            <p:spPr>
              <a:xfrm>
                <a:off x="15229384" y="8623738"/>
                <a:ext cx="339643" cy="66745"/>
              </a:xfrm>
              <a:custGeom>
                <a:avLst/>
                <a:gdLst>
                  <a:gd name="connsiteX0" fmla="*/ 334825 w 339643"/>
                  <a:gd name="connsiteY0" fmla="*/ 19070 h 66745"/>
                  <a:gd name="connsiteX1" fmla="*/ 296684 w 339643"/>
                  <a:gd name="connsiteY1" fmla="*/ 0 h 66745"/>
                  <a:gd name="connsiteX2" fmla="*/ 306219 w 339643"/>
                  <a:gd name="connsiteY2" fmla="*/ 33373 h 66745"/>
                  <a:gd name="connsiteX3" fmla="*/ 270462 w 339643"/>
                  <a:gd name="connsiteY3" fmla="*/ 30989 h 66745"/>
                  <a:gd name="connsiteX4" fmla="*/ 182262 w 339643"/>
                  <a:gd name="connsiteY4" fmla="*/ 9535 h 66745"/>
                  <a:gd name="connsiteX5" fmla="*/ 89295 w 339643"/>
                  <a:gd name="connsiteY5" fmla="*/ 28605 h 66745"/>
                  <a:gd name="connsiteX6" fmla="*/ 53538 w 339643"/>
                  <a:gd name="connsiteY6" fmla="*/ 23838 h 66745"/>
                  <a:gd name="connsiteX7" fmla="*/ 51154 w 339643"/>
                  <a:gd name="connsiteY7" fmla="*/ 0 h 66745"/>
                  <a:gd name="connsiteX8" fmla="*/ 29700 w 339643"/>
                  <a:gd name="connsiteY8" fmla="*/ 7151 h 66745"/>
                  <a:gd name="connsiteX9" fmla="*/ 1095 w 339643"/>
                  <a:gd name="connsiteY9" fmla="*/ 21454 h 66745"/>
                  <a:gd name="connsiteX10" fmla="*/ 15398 w 339643"/>
                  <a:gd name="connsiteY10" fmla="*/ 66746 h 66745"/>
                  <a:gd name="connsiteX11" fmla="*/ 48770 w 339643"/>
                  <a:gd name="connsiteY11" fmla="*/ 57211 h 66745"/>
                  <a:gd name="connsiteX12" fmla="*/ 167960 w 339643"/>
                  <a:gd name="connsiteY12" fmla="*/ 26222 h 66745"/>
                  <a:gd name="connsiteX13" fmla="*/ 215635 w 339643"/>
                  <a:gd name="connsiteY13" fmla="*/ 26222 h 66745"/>
                  <a:gd name="connsiteX14" fmla="*/ 275230 w 339643"/>
                  <a:gd name="connsiteY14" fmla="*/ 40524 h 66745"/>
                  <a:gd name="connsiteX15" fmla="*/ 306219 w 339643"/>
                  <a:gd name="connsiteY15" fmla="*/ 54827 h 66745"/>
                  <a:gd name="connsiteX16" fmla="*/ 330057 w 339643"/>
                  <a:gd name="connsiteY16" fmla="*/ 64362 h 66745"/>
                  <a:gd name="connsiteX17" fmla="*/ 334825 w 339643"/>
                  <a:gd name="connsiteY17" fmla="*/ 61978 h 66745"/>
                  <a:gd name="connsiteX18" fmla="*/ 334825 w 339643"/>
                  <a:gd name="connsiteY18" fmla="*/ 19070 h 66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39643" h="66745">
                    <a:moveTo>
                      <a:pt x="334825" y="19070"/>
                    </a:moveTo>
                    <a:cubicBezTo>
                      <a:pt x="322906" y="11919"/>
                      <a:pt x="310987" y="4767"/>
                      <a:pt x="296684" y="0"/>
                    </a:cubicBezTo>
                    <a:cubicBezTo>
                      <a:pt x="308603" y="9535"/>
                      <a:pt x="315754" y="21454"/>
                      <a:pt x="306219" y="33373"/>
                    </a:cubicBezTo>
                    <a:cubicBezTo>
                      <a:pt x="296684" y="42908"/>
                      <a:pt x="279998" y="35757"/>
                      <a:pt x="270462" y="30989"/>
                    </a:cubicBezTo>
                    <a:cubicBezTo>
                      <a:pt x="241857" y="19070"/>
                      <a:pt x="215635" y="7151"/>
                      <a:pt x="182262" y="9535"/>
                    </a:cubicBezTo>
                    <a:cubicBezTo>
                      <a:pt x="148889" y="11919"/>
                      <a:pt x="122668" y="23838"/>
                      <a:pt x="89295" y="28605"/>
                    </a:cubicBezTo>
                    <a:cubicBezTo>
                      <a:pt x="77376" y="30989"/>
                      <a:pt x="63073" y="33373"/>
                      <a:pt x="53538" y="23838"/>
                    </a:cubicBezTo>
                    <a:cubicBezTo>
                      <a:pt x="46387" y="16686"/>
                      <a:pt x="46387" y="7151"/>
                      <a:pt x="51154" y="0"/>
                    </a:cubicBezTo>
                    <a:cubicBezTo>
                      <a:pt x="44003" y="2384"/>
                      <a:pt x="36852" y="4767"/>
                      <a:pt x="29700" y="7151"/>
                    </a:cubicBezTo>
                    <a:cubicBezTo>
                      <a:pt x="22549" y="9535"/>
                      <a:pt x="5862" y="14303"/>
                      <a:pt x="1095" y="21454"/>
                    </a:cubicBezTo>
                    <a:cubicBezTo>
                      <a:pt x="-3673" y="28605"/>
                      <a:pt x="8246" y="66746"/>
                      <a:pt x="15398" y="66746"/>
                    </a:cubicBezTo>
                    <a:cubicBezTo>
                      <a:pt x="27316" y="66746"/>
                      <a:pt x="39235" y="61978"/>
                      <a:pt x="48770" y="57211"/>
                    </a:cubicBezTo>
                    <a:cubicBezTo>
                      <a:pt x="86911" y="42908"/>
                      <a:pt x="127435" y="30989"/>
                      <a:pt x="167960" y="26222"/>
                    </a:cubicBezTo>
                    <a:cubicBezTo>
                      <a:pt x="184646" y="23838"/>
                      <a:pt x="198949" y="26222"/>
                      <a:pt x="215635" y="26222"/>
                    </a:cubicBezTo>
                    <a:cubicBezTo>
                      <a:pt x="237090" y="28605"/>
                      <a:pt x="256160" y="33373"/>
                      <a:pt x="275230" y="40524"/>
                    </a:cubicBezTo>
                    <a:cubicBezTo>
                      <a:pt x="287149" y="45292"/>
                      <a:pt x="296684" y="50059"/>
                      <a:pt x="306219" y="54827"/>
                    </a:cubicBezTo>
                    <a:cubicBezTo>
                      <a:pt x="313371" y="57211"/>
                      <a:pt x="322906" y="64362"/>
                      <a:pt x="330057" y="64362"/>
                    </a:cubicBezTo>
                    <a:cubicBezTo>
                      <a:pt x="332441" y="64362"/>
                      <a:pt x="334825" y="61978"/>
                      <a:pt x="334825" y="61978"/>
                    </a:cubicBezTo>
                    <a:cubicBezTo>
                      <a:pt x="337208" y="59595"/>
                      <a:pt x="344360" y="26222"/>
                      <a:pt x="334825" y="19070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90" name="Graphic 4207">
                <a:extLst>
                  <a:ext uri="{FF2B5EF4-FFF2-40B4-BE49-F238E27FC236}">
                    <a16:creationId xmlns:a16="http://schemas.microsoft.com/office/drawing/2014/main" id="{9C956C87-86DA-4EDA-9996-DCCEB39B7088}"/>
                  </a:ext>
                </a:extLst>
              </p:cNvPr>
              <p:cNvGrpSpPr/>
              <p:nvPr/>
            </p:nvGrpSpPr>
            <p:grpSpPr>
              <a:xfrm>
                <a:off x="14660755" y="8582155"/>
                <a:ext cx="318031" cy="141702"/>
                <a:chOff x="14660755" y="8582155"/>
                <a:chExt cx="318031" cy="141702"/>
              </a:xfrm>
            </p:grpSpPr>
            <p:sp>
              <p:nvSpPr>
                <p:cNvPr id="4892" name="Freeform: Shape 4891">
                  <a:extLst>
                    <a:ext uri="{FF2B5EF4-FFF2-40B4-BE49-F238E27FC236}">
                      <a16:creationId xmlns:a16="http://schemas.microsoft.com/office/drawing/2014/main" id="{D25ECB79-77F0-4B5C-929F-06664055B9F3}"/>
                    </a:ext>
                  </a:extLst>
                </p:cNvPr>
                <p:cNvSpPr/>
                <p:nvPr/>
              </p:nvSpPr>
              <p:spPr>
                <a:xfrm>
                  <a:off x="14665370" y="8584611"/>
                  <a:ext cx="307047" cy="135074"/>
                </a:xfrm>
                <a:custGeom>
                  <a:avLst/>
                  <a:gdLst>
                    <a:gd name="connsiteX0" fmla="*/ 302893 w 307047"/>
                    <a:gd name="connsiteY0" fmla="*/ 84420 h 135074"/>
                    <a:gd name="connsiteX1" fmla="*/ 257601 w 307047"/>
                    <a:gd name="connsiteY1" fmla="*/ 60582 h 135074"/>
                    <a:gd name="connsiteX2" fmla="*/ 183703 w 307047"/>
                    <a:gd name="connsiteY2" fmla="*/ 36744 h 135074"/>
                    <a:gd name="connsiteX3" fmla="*/ 102655 w 307047"/>
                    <a:gd name="connsiteY3" fmla="*/ 15290 h 135074"/>
                    <a:gd name="connsiteX4" fmla="*/ 50212 w 307047"/>
                    <a:gd name="connsiteY4" fmla="*/ 3371 h 135074"/>
                    <a:gd name="connsiteX5" fmla="*/ 19222 w 307047"/>
                    <a:gd name="connsiteY5" fmla="*/ 987 h 135074"/>
                    <a:gd name="connsiteX6" fmla="*/ 152 w 307047"/>
                    <a:gd name="connsiteY6" fmla="*/ 41512 h 135074"/>
                    <a:gd name="connsiteX7" fmla="*/ 38293 w 307047"/>
                    <a:gd name="connsiteY7" fmla="*/ 60582 h 135074"/>
                    <a:gd name="connsiteX8" fmla="*/ 112190 w 307047"/>
                    <a:gd name="connsiteY8" fmla="*/ 70117 h 135074"/>
                    <a:gd name="connsiteX9" fmla="*/ 245682 w 307047"/>
                    <a:gd name="connsiteY9" fmla="*/ 117793 h 135074"/>
                    <a:gd name="connsiteX10" fmla="*/ 279055 w 307047"/>
                    <a:gd name="connsiteY10" fmla="*/ 132096 h 135074"/>
                    <a:gd name="connsiteX11" fmla="*/ 300509 w 307047"/>
                    <a:gd name="connsiteY11" fmla="*/ 124944 h 135074"/>
                    <a:gd name="connsiteX12" fmla="*/ 302893 w 307047"/>
                    <a:gd name="connsiteY12" fmla="*/ 84420 h 13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07047" h="135074">
                      <a:moveTo>
                        <a:pt x="302893" y="84420"/>
                      </a:moveTo>
                      <a:cubicBezTo>
                        <a:pt x="290974" y="72501"/>
                        <a:pt x="271904" y="67733"/>
                        <a:pt x="257601" y="60582"/>
                      </a:cubicBezTo>
                      <a:cubicBezTo>
                        <a:pt x="233763" y="51047"/>
                        <a:pt x="207541" y="43895"/>
                        <a:pt x="183703" y="36744"/>
                      </a:cubicBezTo>
                      <a:cubicBezTo>
                        <a:pt x="157482" y="29593"/>
                        <a:pt x="131260" y="22441"/>
                        <a:pt x="102655" y="15290"/>
                      </a:cubicBezTo>
                      <a:cubicBezTo>
                        <a:pt x="83585" y="10522"/>
                        <a:pt x="66898" y="8139"/>
                        <a:pt x="50212" y="3371"/>
                      </a:cubicBezTo>
                      <a:cubicBezTo>
                        <a:pt x="40676" y="987"/>
                        <a:pt x="26374" y="-1396"/>
                        <a:pt x="19222" y="987"/>
                      </a:cubicBezTo>
                      <a:cubicBezTo>
                        <a:pt x="7303" y="5755"/>
                        <a:pt x="2536" y="29593"/>
                        <a:pt x="152" y="41512"/>
                      </a:cubicBezTo>
                      <a:cubicBezTo>
                        <a:pt x="-2232" y="62966"/>
                        <a:pt x="23990" y="60582"/>
                        <a:pt x="38293" y="60582"/>
                      </a:cubicBezTo>
                      <a:cubicBezTo>
                        <a:pt x="62130" y="60582"/>
                        <a:pt x="85968" y="65350"/>
                        <a:pt x="112190" y="70117"/>
                      </a:cubicBezTo>
                      <a:cubicBezTo>
                        <a:pt x="159866" y="79652"/>
                        <a:pt x="202774" y="98723"/>
                        <a:pt x="245682" y="117793"/>
                      </a:cubicBezTo>
                      <a:cubicBezTo>
                        <a:pt x="257601" y="122560"/>
                        <a:pt x="267136" y="127328"/>
                        <a:pt x="279055" y="132096"/>
                      </a:cubicBezTo>
                      <a:cubicBezTo>
                        <a:pt x="290974" y="136863"/>
                        <a:pt x="295741" y="136863"/>
                        <a:pt x="300509" y="124944"/>
                      </a:cubicBezTo>
                      <a:cubicBezTo>
                        <a:pt x="302893" y="115409"/>
                        <a:pt x="312428" y="93955"/>
                        <a:pt x="302893" y="8442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93" name="Freeform: Shape 4892">
                  <a:extLst>
                    <a:ext uri="{FF2B5EF4-FFF2-40B4-BE49-F238E27FC236}">
                      <a16:creationId xmlns:a16="http://schemas.microsoft.com/office/drawing/2014/main" id="{33A6CAE8-5A50-4216-8F12-7BEE2896CF5C}"/>
                    </a:ext>
                  </a:extLst>
                </p:cNvPr>
                <p:cNvSpPr/>
                <p:nvPr/>
              </p:nvSpPr>
              <p:spPr>
                <a:xfrm>
                  <a:off x="14660755" y="8582155"/>
                  <a:ext cx="318031" cy="141702"/>
                </a:xfrm>
                <a:custGeom>
                  <a:avLst/>
                  <a:gdLst>
                    <a:gd name="connsiteX0" fmla="*/ 293206 w 318031"/>
                    <a:gd name="connsiteY0" fmla="*/ 141703 h 141702"/>
                    <a:gd name="connsiteX1" fmla="*/ 281287 w 318031"/>
                    <a:gd name="connsiteY1" fmla="*/ 139319 h 141702"/>
                    <a:gd name="connsiteX2" fmla="*/ 245530 w 318031"/>
                    <a:gd name="connsiteY2" fmla="*/ 125016 h 141702"/>
                    <a:gd name="connsiteX3" fmla="*/ 112038 w 318031"/>
                    <a:gd name="connsiteY3" fmla="*/ 77341 h 141702"/>
                    <a:gd name="connsiteX4" fmla="*/ 40524 w 318031"/>
                    <a:gd name="connsiteY4" fmla="*/ 67805 h 141702"/>
                    <a:gd name="connsiteX5" fmla="*/ 35757 w 318031"/>
                    <a:gd name="connsiteY5" fmla="*/ 67805 h 141702"/>
                    <a:gd name="connsiteX6" fmla="*/ 4768 w 318031"/>
                    <a:gd name="connsiteY6" fmla="*/ 60654 h 141702"/>
                    <a:gd name="connsiteX7" fmla="*/ 0 w 318031"/>
                    <a:gd name="connsiteY7" fmla="*/ 46351 h 141702"/>
                    <a:gd name="connsiteX8" fmla="*/ 21454 w 318031"/>
                    <a:gd name="connsiteY8" fmla="*/ 1059 h 141702"/>
                    <a:gd name="connsiteX9" fmla="*/ 52443 w 318031"/>
                    <a:gd name="connsiteY9" fmla="*/ 1059 h 141702"/>
                    <a:gd name="connsiteX10" fmla="*/ 54827 w 318031"/>
                    <a:gd name="connsiteY10" fmla="*/ 1059 h 141702"/>
                    <a:gd name="connsiteX11" fmla="*/ 95351 w 318031"/>
                    <a:gd name="connsiteY11" fmla="*/ 8211 h 141702"/>
                    <a:gd name="connsiteX12" fmla="*/ 109654 w 318031"/>
                    <a:gd name="connsiteY12" fmla="*/ 10595 h 141702"/>
                    <a:gd name="connsiteX13" fmla="*/ 190703 w 318031"/>
                    <a:gd name="connsiteY13" fmla="*/ 32049 h 141702"/>
                    <a:gd name="connsiteX14" fmla="*/ 207389 w 318031"/>
                    <a:gd name="connsiteY14" fmla="*/ 36816 h 141702"/>
                    <a:gd name="connsiteX15" fmla="*/ 264600 w 318031"/>
                    <a:gd name="connsiteY15" fmla="*/ 55887 h 141702"/>
                    <a:gd name="connsiteX16" fmla="*/ 266984 w 318031"/>
                    <a:gd name="connsiteY16" fmla="*/ 55887 h 141702"/>
                    <a:gd name="connsiteX17" fmla="*/ 312276 w 318031"/>
                    <a:gd name="connsiteY17" fmla="*/ 79724 h 141702"/>
                    <a:gd name="connsiteX18" fmla="*/ 309892 w 318031"/>
                    <a:gd name="connsiteY18" fmla="*/ 122633 h 141702"/>
                    <a:gd name="connsiteX19" fmla="*/ 309892 w 318031"/>
                    <a:gd name="connsiteY19" fmla="*/ 125016 h 141702"/>
                    <a:gd name="connsiteX20" fmla="*/ 293206 w 318031"/>
                    <a:gd name="connsiteY20" fmla="*/ 141703 h 141702"/>
                    <a:gd name="connsiteX21" fmla="*/ 30989 w 318031"/>
                    <a:gd name="connsiteY21" fmla="*/ 8211 h 141702"/>
                    <a:gd name="connsiteX22" fmla="*/ 21454 w 318031"/>
                    <a:gd name="connsiteY22" fmla="*/ 10595 h 141702"/>
                    <a:gd name="connsiteX23" fmla="*/ 7151 w 318031"/>
                    <a:gd name="connsiteY23" fmla="*/ 48735 h 141702"/>
                    <a:gd name="connsiteX24" fmla="*/ 9535 w 318031"/>
                    <a:gd name="connsiteY24" fmla="*/ 58270 h 141702"/>
                    <a:gd name="connsiteX25" fmla="*/ 35757 w 318031"/>
                    <a:gd name="connsiteY25" fmla="*/ 63038 h 141702"/>
                    <a:gd name="connsiteX26" fmla="*/ 40524 w 318031"/>
                    <a:gd name="connsiteY26" fmla="*/ 63038 h 141702"/>
                    <a:gd name="connsiteX27" fmla="*/ 114422 w 318031"/>
                    <a:gd name="connsiteY27" fmla="*/ 72573 h 141702"/>
                    <a:gd name="connsiteX28" fmla="*/ 250297 w 318031"/>
                    <a:gd name="connsiteY28" fmla="*/ 120249 h 141702"/>
                    <a:gd name="connsiteX29" fmla="*/ 283670 w 318031"/>
                    <a:gd name="connsiteY29" fmla="*/ 134552 h 141702"/>
                    <a:gd name="connsiteX30" fmla="*/ 293206 w 318031"/>
                    <a:gd name="connsiteY30" fmla="*/ 136935 h 141702"/>
                    <a:gd name="connsiteX31" fmla="*/ 300357 w 318031"/>
                    <a:gd name="connsiteY31" fmla="*/ 129784 h 141702"/>
                    <a:gd name="connsiteX32" fmla="*/ 300357 w 318031"/>
                    <a:gd name="connsiteY32" fmla="*/ 127400 h 141702"/>
                    <a:gd name="connsiteX33" fmla="*/ 305124 w 318031"/>
                    <a:gd name="connsiteY33" fmla="*/ 94027 h 141702"/>
                    <a:gd name="connsiteX34" fmla="*/ 262216 w 318031"/>
                    <a:gd name="connsiteY34" fmla="*/ 72573 h 141702"/>
                    <a:gd name="connsiteX35" fmla="*/ 259832 w 318031"/>
                    <a:gd name="connsiteY35" fmla="*/ 72573 h 141702"/>
                    <a:gd name="connsiteX36" fmla="*/ 202622 w 318031"/>
                    <a:gd name="connsiteY36" fmla="*/ 53503 h 141702"/>
                    <a:gd name="connsiteX37" fmla="*/ 185935 w 318031"/>
                    <a:gd name="connsiteY37" fmla="*/ 48735 h 141702"/>
                    <a:gd name="connsiteX38" fmla="*/ 104887 w 318031"/>
                    <a:gd name="connsiteY38" fmla="*/ 27281 h 141702"/>
                    <a:gd name="connsiteX39" fmla="*/ 90584 w 318031"/>
                    <a:gd name="connsiteY39" fmla="*/ 24897 h 141702"/>
                    <a:gd name="connsiteX40" fmla="*/ 50059 w 318031"/>
                    <a:gd name="connsiteY40" fmla="*/ 17746 h 141702"/>
                    <a:gd name="connsiteX41" fmla="*/ 47676 w 318031"/>
                    <a:gd name="connsiteY41" fmla="*/ 17746 h 141702"/>
                    <a:gd name="connsiteX42" fmla="*/ 30989 w 318031"/>
                    <a:gd name="connsiteY42" fmla="*/ 8211 h 141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318031" h="141702">
                      <a:moveTo>
                        <a:pt x="293206" y="141703"/>
                      </a:moveTo>
                      <a:cubicBezTo>
                        <a:pt x="290822" y="141703"/>
                        <a:pt x="286054" y="139319"/>
                        <a:pt x="281287" y="139319"/>
                      </a:cubicBezTo>
                      <a:cubicBezTo>
                        <a:pt x="269368" y="134552"/>
                        <a:pt x="257449" y="129784"/>
                        <a:pt x="245530" y="125016"/>
                      </a:cubicBezTo>
                      <a:cubicBezTo>
                        <a:pt x="205005" y="105946"/>
                        <a:pt x="159714" y="86876"/>
                        <a:pt x="112038" y="77341"/>
                      </a:cubicBezTo>
                      <a:cubicBezTo>
                        <a:pt x="88200" y="72573"/>
                        <a:pt x="64362" y="70189"/>
                        <a:pt x="40524" y="67805"/>
                      </a:cubicBezTo>
                      <a:cubicBezTo>
                        <a:pt x="38141" y="67805"/>
                        <a:pt x="38141" y="67805"/>
                        <a:pt x="35757" y="67805"/>
                      </a:cubicBezTo>
                      <a:cubicBezTo>
                        <a:pt x="26222" y="67805"/>
                        <a:pt x="11919" y="67805"/>
                        <a:pt x="4768" y="60654"/>
                      </a:cubicBezTo>
                      <a:cubicBezTo>
                        <a:pt x="2384" y="55887"/>
                        <a:pt x="0" y="51119"/>
                        <a:pt x="0" y="46351"/>
                      </a:cubicBezTo>
                      <a:cubicBezTo>
                        <a:pt x="0" y="36816"/>
                        <a:pt x="4768" y="8211"/>
                        <a:pt x="21454" y="1059"/>
                      </a:cubicBezTo>
                      <a:cubicBezTo>
                        <a:pt x="30989" y="-1324"/>
                        <a:pt x="42908" y="1059"/>
                        <a:pt x="52443" y="1059"/>
                      </a:cubicBezTo>
                      <a:lnTo>
                        <a:pt x="54827" y="1059"/>
                      </a:lnTo>
                      <a:cubicBezTo>
                        <a:pt x="69130" y="3443"/>
                        <a:pt x="81049" y="5827"/>
                        <a:pt x="95351" y="8211"/>
                      </a:cubicBezTo>
                      <a:lnTo>
                        <a:pt x="109654" y="10595"/>
                      </a:lnTo>
                      <a:cubicBezTo>
                        <a:pt x="140643" y="17746"/>
                        <a:pt x="166865" y="24897"/>
                        <a:pt x="190703" y="32049"/>
                      </a:cubicBezTo>
                      <a:cubicBezTo>
                        <a:pt x="195470" y="34432"/>
                        <a:pt x="202622" y="34432"/>
                        <a:pt x="207389" y="36816"/>
                      </a:cubicBezTo>
                      <a:cubicBezTo>
                        <a:pt x="226460" y="41584"/>
                        <a:pt x="245530" y="48735"/>
                        <a:pt x="264600" y="55887"/>
                      </a:cubicBezTo>
                      <a:lnTo>
                        <a:pt x="266984" y="55887"/>
                      </a:lnTo>
                      <a:cubicBezTo>
                        <a:pt x="281287" y="60654"/>
                        <a:pt x="297973" y="67805"/>
                        <a:pt x="312276" y="79724"/>
                      </a:cubicBezTo>
                      <a:cubicBezTo>
                        <a:pt x="324195" y="89260"/>
                        <a:pt x="314660" y="110714"/>
                        <a:pt x="309892" y="122633"/>
                      </a:cubicBezTo>
                      <a:lnTo>
                        <a:pt x="309892" y="125016"/>
                      </a:lnTo>
                      <a:cubicBezTo>
                        <a:pt x="305124" y="136935"/>
                        <a:pt x="300357" y="141703"/>
                        <a:pt x="293206" y="141703"/>
                      </a:cubicBezTo>
                      <a:close/>
                      <a:moveTo>
                        <a:pt x="30989" y="8211"/>
                      </a:moveTo>
                      <a:cubicBezTo>
                        <a:pt x="28605" y="8211"/>
                        <a:pt x="23838" y="8211"/>
                        <a:pt x="21454" y="10595"/>
                      </a:cubicBezTo>
                      <a:cubicBezTo>
                        <a:pt x="11919" y="12978"/>
                        <a:pt x="7151" y="34432"/>
                        <a:pt x="7151" y="48735"/>
                      </a:cubicBezTo>
                      <a:cubicBezTo>
                        <a:pt x="7151" y="53503"/>
                        <a:pt x="7151" y="55887"/>
                        <a:pt x="9535" y="58270"/>
                      </a:cubicBezTo>
                      <a:cubicBezTo>
                        <a:pt x="14303" y="63038"/>
                        <a:pt x="26222" y="63038"/>
                        <a:pt x="35757" y="63038"/>
                      </a:cubicBezTo>
                      <a:cubicBezTo>
                        <a:pt x="38141" y="63038"/>
                        <a:pt x="40524" y="63038"/>
                        <a:pt x="40524" y="63038"/>
                      </a:cubicBezTo>
                      <a:cubicBezTo>
                        <a:pt x="66746" y="63038"/>
                        <a:pt x="90584" y="67805"/>
                        <a:pt x="114422" y="72573"/>
                      </a:cubicBezTo>
                      <a:cubicBezTo>
                        <a:pt x="162097" y="82108"/>
                        <a:pt x="207389" y="101178"/>
                        <a:pt x="250297" y="120249"/>
                      </a:cubicBezTo>
                      <a:cubicBezTo>
                        <a:pt x="259832" y="125016"/>
                        <a:pt x="271751" y="129784"/>
                        <a:pt x="283670" y="134552"/>
                      </a:cubicBezTo>
                      <a:cubicBezTo>
                        <a:pt x="288438" y="136935"/>
                        <a:pt x="290822" y="136935"/>
                        <a:pt x="293206" y="136935"/>
                      </a:cubicBezTo>
                      <a:cubicBezTo>
                        <a:pt x="295589" y="136935"/>
                        <a:pt x="295589" y="136935"/>
                        <a:pt x="300357" y="129784"/>
                      </a:cubicBezTo>
                      <a:lnTo>
                        <a:pt x="300357" y="127400"/>
                      </a:lnTo>
                      <a:cubicBezTo>
                        <a:pt x="302741" y="120249"/>
                        <a:pt x="312276" y="98795"/>
                        <a:pt x="305124" y="94027"/>
                      </a:cubicBezTo>
                      <a:cubicBezTo>
                        <a:pt x="293206" y="84492"/>
                        <a:pt x="276519" y="77341"/>
                        <a:pt x="262216" y="72573"/>
                      </a:cubicBezTo>
                      <a:lnTo>
                        <a:pt x="259832" y="72573"/>
                      </a:lnTo>
                      <a:cubicBezTo>
                        <a:pt x="240762" y="65422"/>
                        <a:pt x="221692" y="58270"/>
                        <a:pt x="202622" y="53503"/>
                      </a:cubicBezTo>
                      <a:cubicBezTo>
                        <a:pt x="197854" y="51119"/>
                        <a:pt x="190703" y="51119"/>
                        <a:pt x="185935" y="48735"/>
                      </a:cubicBezTo>
                      <a:cubicBezTo>
                        <a:pt x="162097" y="41584"/>
                        <a:pt x="135876" y="34432"/>
                        <a:pt x="104887" y="27281"/>
                      </a:cubicBezTo>
                      <a:lnTo>
                        <a:pt x="90584" y="24897"/>
                      </a:lnTo>
                      <a:cubicBezTo>
                        <a:pt x="78665" y="22514"/>
                        <a:pt x="64362" y="20130"/>
                        <a:pt x="50059" y="17746"/>
                      </a:cubicBezTo>
                      <a:lnTo>
                        <a:pt x="47676" y="17746"/>
                      </a:lnTo>
                      <a:cubicBezTo>
                        <a:pt x="45292" y="10595"/>
                        <a:pt x="38141" y="8211"/>
                        <a:pt x="30989" y="821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91" name="Freeform: Shape 4890">
                <a:extLst>
                  <a:ext uri="{FF2B5EF4-FFF2-40B4-BE49-F238E27FC236}">
                    <a16:creationId xmlns:a16="http://schemas.microsoft.com/office/drawing/2014/main" id="{1DA79910-92B5-4A1F-8657-9573DEA70A8F}"/>
                  </a:ext>
                </a:extLst>
              </p:cNvPr>
              <p:cNvSpPr/>
              <p:nvPr/>
            </p:nvSpPr>
            <p:spPr>
              <a:xfrm>
                <a:off x="14662986" y="8585598"/>
                <a:ext cx="309356" cy="136470"/>
              </a:xfrm>
              <a:custGeom>
                <a:avLst/>
                <a:gdLst>
                  <a:gd name="connsiteX0" fmla="*/ 305276 w 309356"/>
                  <a:gd name="connsiteY0" fmla="*/ 83432 h 136470"/>
                  <a:gd name="connsiteX1" fmla="*/ 259985 w 309356"/>
                  <a:gd name="connsiteY1" fmla="*/ 59595 h 136470"/>
                  <a:gd name="connsiteX2" fmla="*/ 245682 w 309356"/>
                  <a:gd name="connsiteY2" fmla="*/ 54827 h 136470"/>
                  <a:gd name="connsiteX3" fmla="*/ 245682 w 309356"/>
                  <a:gd name="connsiteY3" fmla="*/ 73897 h 136470"/>
                  <a:gd name="connsiteX4" fmla="*/ 193239 w 309356"/>
                  <a:gd name="connsiteY4" fmla="*/ 78665 h 136470"/>
                  <a:gd name="connsiteX5" fmla="*/ 107422 w 309356"/>
                  <a:gd name="connsiteY5" fmla="*/ 57211 h 136470"/>
                  <a:gd name="connsiteX6" fmla="*/ 35909 w 309356"/>
                  <a:gd name="connsiteY6" fmla="*/ 33373 h 136470"/>
                  <a:gd name="connsiteX7" fmla="*/ 28757 w 309356"/>
                  <a:gd name="connsiteY7" fmla="*/ 0 h 136470"/>
                  <a:gd name="connsiteX8" fmla="*/ 19222 w 309356"/>
                  <a:gd name="connsiteY8" fmla="*/ 2384 h 136470"/>
                  <a:gd name="connsiteX9" fmla="*/ 152 w 309356"/>
                  <a:gd name="connsiteY9" fmla="*/ 42908 h 136470"/>
                  <a:gd name="connsiteX10" fmla="*/ 38293 w 309356"/>
                  <a:gd name="connsiteY10" fmla="*/ 61978 h 136470"/>
                  <a:gd name="connsiteX11" fmla="*/ 112190 w 309356"/>
                  <a:gd name="connsiteY11" fmla="*/ 71514 h 136470"/>
                  <a:gd name="connsiteX12" fmla="*/ 245682 w 309356"/>
                  <a:gd name="connsiteY12" fmla="*/ 119189 h 136470"/>
                  <a:gd name="connsiteX13" fmla="*/ 279055 w 309356"/>
                  <a:gd name="connsiteY13" fmla="*/ 133492 h 136470"/>
                  <a:gd name="connsiteX14" fmla="*/ 300509 w 309356"/>
                  <a:gd name="connsiteY14" fmla="*/ 126340 h 136470"/>
                  <a:gd name="connsiteX15" fmla="*/ 305276 w 309356"/>
                  <a:gd name="connsiteY15" fmla="*/ 83432 h 136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09356" h="136470">
                    <a:moveTo>
                      <a:pt x="305276" y="83432"/>
                    </a:moveTo>
                    <a:cubicBezTo>
                      <a:pt x="293358" y="71514"/>
                      <a:pt x="274287" y="66746"/>
                      <a:pt x="259985" y="59595"/>
                    </a:cubicBezTo>
                    <a:cubicBezTo>
                      <a:pt x="255217" y="57211"/>
                      <a:pt x="250449" y="57211"/>
                      <a:pt x="245682" y="54827"/>
                    </a:cubicBezTo>
                    <a:cubicBezTo>
                      <a:pt x="248066" y="59595"/>
                      <a:pt x="248066" y="66746"/>
                      <a:pt x="245682" y="73897"/>
                    </a:cubicBezTo>
                    <a:cubicBezTo>
                      <a:pt x="238531" y="95351"/>
                      <a:pt x="207541" y="83432"/>
                      <a:pt x="193239" y="78665"/>
                    </a:cubicBezTo>
                    <a:cubicBezTo>
                      <a:pt x="164633" y="69130"/>
                      <a:pt x="136028" y="59595"/>
                      <a:pt x="107422" y="57211"/>
                    </a:cubicBezTo>
                    <a:cubicBezTo>
                      <a:pt x="83585" y="54827"/>
                      <a:pt x="52595" y="57211"/>
                      <a:pt x="35909" y="33373"/>
                    </a:cubicBezTo>
                    <a:cubicBezTo>
                      <a:pt x="28757" y="21454"/>
                      <a:pt x="26374" y="9535"/>
                      <a:pt x="28757" y="0"/>
                    </a:cubicBezTo>
                    <a:cubicBezTo>
                      <a:pt x="23990" y="0"/>
                      <a:pt x="21606" y="0"/>
                      <a:pt x="19222" y="2384"/>
                    </a:cubicBezTo>
                    <a:cubicBezTo>
                      <a:pt x="7303" y="7151"/>
                      <a:pt x="2536" y="30989"/>
                      <a:pt x="152" y="42908"/>
                    </a:cubicBezTo>
                    <a:cubicBezTo>
                      <a:pt x="-2232" y="64362"/>
                      <a:pt x="23990" y="61978"/>
                      <a:pt x="38293" y="61978"/>
                    </a:cubicBezTo>
                    <a:cubicBezTo>
                      <a:pt x="62130" y="61978"/>
                      <a:pt x="85968" y="66746"/>
                      <a:pt x="112190" y="71514"/>
                    </a:cubicBezTo>
                    <a:cubicBezTo>
                      <a:pt x="159866" y="81049"/>
                      <a:pt x="202774" y="100119"/>
                      <a:pt x="245682" y="119189"/>
                    </a:cubicBezTo>
                    <a:cubicBezTo>
                      <a:pt x="257601" y="123957"/>
                      <a:pt x="267136" y="128724"/>
                      <a:pt x="279055" y="133492"/>
                    </a:cubicBezTo>
                    <a:cubicBezTo>
                      <a:pt x="290974" y="138259"/>
                      <a:pt x="295741" y="138259"/>
                      <a:pt x="300509" y="126340"/>
                    </a:cubicBezTo>
                    <a:cubicBezTo>
                      <a:pt x="305276" y="114422"/>
                      <a:pt x="314812" y="92967"/>
                      <a:pt x="305276" y="8343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86" name="Graphic 4207">
              <a:extLst>
                <a:ext uri="{FF2B5EF4-FFF2-40B4-BE49-F238E27FC236}">
                  <a16:creationId xmlns:a16="http://schemas.microsoft.com/office/drawing/2014/main" id="{332D2CAB-9530-4074-BF21-494333985773}"/>
                </a:ext>
              </a:extLst>
            </p:cNvPr>
            <p:cNvGrpSpPr/>
            <p:nvPr/>
          </p:nvGrpSpPr>
          <p:grpSpPr>
            <a:xfrm>
              <a:off x="14917761" y="7589994"/>
              <a:ext cx="608676" cy="161279"/>
              <a:chOff x="14917761" y="7589994"/>
              <a:chExt cx="608676" cy="161279"/>
            </a:xfrm>
          </p:grpSpPr>
          <p:grpSp>
            <p:nvGrpSpPr>
              <p:cNvPr id="4866" name="Graphic 4207">
                <a:extLst>
                  <a:ext uri="{FF2B5EF4-FFF2-40B4-BE49-F238E27FC236}">
                    <a16:creationId xmlns:a16="http://schemas.microsoft.com/office/drawing/2014/main" id="{0334C48D-EB10-40F8-AA1C-5B71AE8AEB4C}"/>
                  </a:ext>
                </a:extLst>
              </p:cNvPr>
              <p:cNvGrpSpPr/>
              <p:nvPr/>
            </p:nvGrpSpPr>
            <p:grpSpPr>
              <a:xfrm>
                <a:off x="14917761" y="7589994"/>
                <a:ext cx="608676" cy="150073"/>
                <a:chOff x="14917761" y="7589994"/>
                <a:chExt cx="608676" cy="150073"/>
              </a:xfrm>
            </p:grpSpPr>
            <p:sp>
              <p:nvSpPr>
                <p:cNvPr id="4872" name="Freeform: Shape 4871">
                  <a:extLst>
                    <a:ext uri="{FF2B5EF4-FFF2-40B4-BE49-F238E27FC236}">
                      <a16:creationId xmlns:a16="http://schemas.microsoft.com/office/drawing/2014/main" id="{2A4C2A17-76DA-4EA5-93F6-92BEB9C30622}"/>
                    </a:ext>
                  </a:extLst>
                </p:cNvPr>
                <p:cNvSpPr/>
                <p:nvPr/>
              </p:nvSpPr>
              <p:spPr>
                <a:xfrm>
                  <a:off x="14924908" y="7594762"/>
                  <a:ext cx="594009" cy="145305"/>
                </a:xfrm>
                <a:custGeom>
                  <a:avLst/>
                  <a:gdLst>
                    <a:gd name="connsiteX0" fmla="*/ 586858 w 594009"/>
                    <a:gd name="connsiteY0" fmla="*/ 54009 h 145305"/>
                    <a:gd name="connsiteX1" fmla="*/ 577323 w 594009"/>
                    <a:gd name="connsiteY1" fmla="*/ 3950 h 145305"/>
                    <a:gd name="connsiteX2" fmla="*/ 574939 w 594009"/>
                    <a:gd name="connsiteY2" fmla="*/ 1566 h 145305"/>
                    <a:gd name="connsiteX3" fmla="*/ 565404 w 594009"/>
                    <a:gd name="connsiteY3" fmla="*/ 3950 h 145305"/>
                    <a:gd name="connsiteX4" fmla="*/ 510577 w 594009"/>
                    <a:gd name="connsiteY4" fmla="*/ 23020 h 145305"/>
                    <a:gd name="connsiteX5" fmla="*/ 434296 w 594009"/>
                    <a:gd name="connsiteY5" fmla="*/ 32555 h 145305"/>
                    <a:gd name="connsiteX6" fmla="*/ 293652 w 594009"/>
                    <a:gd name="connsiteY6" fmla="*/ 46858 h 145305"/>
                    <a:gd name="connsiteX7" fmla="*/ 145858 w 594009"/>
                    <a:gd name="connsiteY7" fmla="*/ 49242 h 145305"/>
                    <a:gd name="connsiteX8" fmla="*/ 76728 w 594009"/>
                    <a:gd name="connsiteY8" fmla="*/ 49242 h 145305"/>
                    <a:gd name="connsiteX9" fmla="*/ 43355 w 594009"/>
                    <a:gd name="connsiteY9" fmla="*/ 51625 h 145305"/>
                    <a:gd name="connsiteX10" fmla="*/ 7598 w 594009"/>
                    <a:gd name="connsiteY10" fmla="*/ 51625 h 145305"/>
                    <a:gd name="connsiteX11" fmla="*/ 5215 w 594009"/>
                    <a:gd name="connsiteY11" fmla="*/ 58777 h 145305"/>
                    <a:gd name="connsiteX12" fmla="*/ 5215 w 594009"/>
                    <a:gd name="connsiteY12" fmla="*/ 58777 h 145305"/>
                    <a:gd name="connsiteX13" fmla="*/ 447 w 594009"/>
                    <a:gd name="connsiteY13" fmla="*/ 108836 h 145305"/>
                    <a:gd name="connsiteX14" fmla="*/ 21901 w 594009"/>
                    <a:gd name="connsiteY14" fmla="*/ 139825 h 145305"/>
                    <a:gd name="connsiteX15" fmla="*/ 36204 w 594009"/>
                    <a:gd name="connsiteY15" fmla="*/ 142209 h 145305"/>
                    <a:gd name="connsiteX16" fmla="*/ 195917 w 594009"/>
                    <a:gd name="connsiteY16" fmla="*/ 139825 h 145305"/>
                    <a:gd name="connsiteX17" fmla="*/ 281734 w 594009"/>
                    <a:gd name="connsiteY17" fmla="*/ 132674 h 145305"/>
                    <a:gd name="connsiteX18" fmla="*/ 305571 w 594009"/>
                    <a:gd name="connsiteY18" fmla="*/ 135058 h 145305"/>
                    <a:gd name="connsiteX19" fmla="*/ 322258 w 594009"/>
                    <a:gd name="connsiteY19" fmla="*/ 135058 h 145305"/>
                    <a:gd name="connsiteX20" fmla="*/ 360398 w 594009"/>
                    <a:gd name="connsiteY20" fmla="*/ 132674 h 145305"/>
                    <a:gd name="connsiteX21" fmla="*/ 417609 w 594009"/>
                    <a:gd name="connsiteY21" fmla="*/ 127906 h 145305"/>
                    <a:gd name="connsiteX22" fmla="*/ 565404 w 594009"/>
                    <a:gd name="connsiteY22" fmla="*/ 104069 h 145305"/>
                    <a:gd name="connsiteX23" fmla="*/ 594009 w 594009"/>
                    <a:gd name="connsiteY23" fmla="*/ 89766 h 145305"/>
                    <a:gd name="connsiteX24" fmla="*/ 586858 w 594009"/>
                    <a:gd name="connsiteY24" fmla="*/ 54009 h 1453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594009" h="145305">
                      <a:moveTo>
                        <a:pt x="586858" y="54009"/>
                      </a:moveTo>
                      <a:cubicBezTo>
                        <a:pt x="584474" y="37323"/>
                        <a:pt x="579707" y="20636"/>
                        <a:pt x="577323" y="3950"/>
                      </a:cubicBezTo>
                      <a:cubicBezTo>
                        <a:pt x="577323" y="3950"/>
                        <a:pt x="574939" y="1566"/>
                        <a:pt x="574939" y="1566"/>
                      </a:cubicBezTo>
                      <a:cubicBezTo>
                        <a:pt x="572555" y="-818"/>
                        <a:pt x="567788" y="-818"/>
                        <a:pt x="565404" y="3950"/>
                      </a:cubicBezTo>
                      <a:cubicBezTo>
                        <a:pt x="553485" y="15869"/>
                        <a:pt x="524880" y="18252"/>
                        <a:pt x="510577" y="23020"/>
                      </a:cubicBezTo>
                      <a:cubicBezTo>
                        <a:pt x="486739" y="27787"/>
                        <a:pt x="460517" y="30171"/>
                        <a:pt x="434296" y="32555"/>
                      </a:cubicBezTo>
                      <a:cubicBezTo>
                        <a:pt x="386620" y="37323"/>
                        <a:pt x="341328" y="42090"/>
                        <a:pt x="293652" y="46858"/>
                      </a:cubicBezTo>
                      <a:cubicBezTo>
                        <a:pt x="245977" y="51625"/>
                        <a:pt x="195917" y="49242"/>
                        <a:pt x="145858" y="49242"/>
                      </a:cubicBezTo>
                      <a:cubicBezTo>
                        <a:pt x="122020" y="49242"/>
                        <a:pt x="100566" y="46858"/>
                        <a:pt x="76728" y="49242"/>
                      </a:cubicBezTo>
                      <a:cubicBezTo>
                        <a:pt x="64809" y="49242"/>
                        <a:pt x="52890" y="49242"/>
                        <a:pt x="43355" y="51625"/>
                      </a:cubicBezTo>
                      <a:cubicBezTo>
                        <a:pt x="31436" y="51625"/>
                        <a:pt x="19517" y="54009"/>
                        <a:pt x="7598" y="51625"/>
                      </a:cubicBezTo>
                      <a:cubicBezTo>
                        <a:pt x="2831" y="51625"/>
                        <a:pt x="2831" y="56393"/>
                        <a:pt x="5215" y="58777"/>
                      </a:cubicBezTo>
                      <a:cubicBezTo>
                        <a:pt x="5215" y="58777"/>
                        <a:pt x="5215" y="58777"/>
                        <a:pt x="5215" y="58777"/>
                      </a:cubicBezTo>
                      <a:cubicBezTo>
                        <a:pt x="447" y="73079"/>
                        <a:pt x="447" y="92150"/>
                        <a:pt x="447" y="108836"/>
                      </a:cubicBezTo>
                      <a:cubicBezTo>
                        <a:pt x="-1937" y="125523"/>
                        <a:pt x="5215" y="135058"/>
                        <a:pt x="21901" y="139825"/>
                      </a:cubicBezTo>
                      <a:cubicBezTo>
                        <a:pt x="26669" y="142209"/>
                        <a:pt x="31436" y="142209"/>
                        <a:pt x="36204" y="142209"/>
                      </a:cubicBezTo>
                      <a:cubicBezTo>
                        <a:pt x="57658" y="149360"/>
                        <a:pt x="164928" y="142209"/>
                        <a:pt x="195917" y="139825"/>
                      </a:cubicBezTo>
                      <a:cubicBezTo>
                        <a:pt x="224523" y="137442"/>
                        <a:pt x="253128" y="139825"/>
                        <a:pt x="281734" y="132674"/>
                      </a:cubicBezTo>
                      <a:cubicBezTo>
                        <a:pt x="288885" y="135058"/>
                        <a:pt x="298420" y="135058"/>
                        <a:pt x="305571" y="135058"/>
                      </a:cubicBezTo>
                      <a:cubicBezTo>
                        <a:pt x="310339" y="135058"/>
                        <a:pt x="317490" y="137442"/>
                        <a:pt x="322258" y="135058"/>
                      </a:cubicBezTo>
                      <a:cubicBezTo>
                        <a:pt x="334177" y="135058"/>
                        <a:pt x="348479" y="132674"/>
                        <a:pt x="360398" y="132674"/>
                      </a:cubicBezTo>
                      <a:cubicBezTo>
                        <a:pt x="379469" y="130290"/>
                        <a:pt x="398539" y="130290"/>
                        <a:pt x="417609" y="127906"/>
                      </a:cubicBezTo>
                      <a:cubicBezTo>
                        <a:pt x="453366" y="123139"/>
                        <a:pt x="551101" y="106452"/>
                        <a:pt x="565404" y="104069"/>
                      </a:cubicBezTo>
                      <a:cubicBezTo>
                        <a:pt x="574939" y="101685"/>
                        <a:pt x="589242" y="99301"/>
                        <a:pt x="594009" y="89766"/>
                      </a:cubicBezTo>
                      <a:cubicBezTo>
                        <a:pt x="594009" y="75463"/>
                        <a:pt x="589242" y="61161"/>
                        <a:pt x="586858" y="54009"/>
                      </a:cubicBezTo>
                      <a:close/>
                    </a:path>
                  </a:pathLst>
                </a:custGeom>
                <a:solidFill>
                  <a:srgbClr val="9C8D6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73" name="Freeform: Shape 4872">
                  <a:extLst>
                    <a:ext uri="{FF2B5EF4-FFF2-40B4-BE49-F238E27FC236}">
                      <a16:creationId xmlns:a16="http://schemas.microsoft.com/office/drawing/2014/main" id="{BDFA411F-841D-436B-A010-BDD7610F7B16}"/>
                    </a:ext>
                  </a:extLst>
                </p:cNvPr>
                <p:cNvSpPr/>
                <p:nvPr/>
              </p:nvSpPr>
              <p:spPr>
                <a:xfrm>
                  <a:off x="14917761" y="7589994"/>
                  <a:ext cx="608676" cy="149360"/>
                </a:xfrm>
                <a:custGeom>
                  <a:avLst/>
                  <a:gdLst>
                    <a:gd name="connsiteX0" fmla="*/ 83875 w 608676"/>
                    <a:gd name="connsiteY0" fmla="*/ 149361 h 149360"/>
                    <a:gd name="connsiteX1" fmla="*/ 38583 w 608676"/>
                    <a:gd name="connsiteY1" fmla="*/ 146977 h 149360"/>
                    <a:gd name="connsiteX2" fmla="*/ 24280 w 608676"/>
                    <a:gd name="connsiteY2" fmla="*/ 144593 h 149360"/>
                    <a:gd name="connsiteX3" fmla="*/ 442 w 608676"/>
                    <a:gd name="connsiteY3" fmla="*/ 108836 h 149360"/>
                    <a:gd name="connsiteX4" fmla="*/ 442 w 608676"/>
                    <a:gd name="connsiteY4" fmla="*/ 94533 h 149360"/>
                    <a:gd name="connsiteX5" fmla="*/ 5210 w 608676"/>
                    <a:gd name="connsiteY5" fmla="*/ 61160 h 149360"/>
                    <a:gd name="connsiteX6" fmla="*/ 5210 w 608676"/>
                    <a:gd name="connsiteY6" fmla="*/ 54009 h 149360"/>
                    <a:gd name="connsiteX7" fmla="*/ 12361 w 608676"/>
                    <a:gd name="connsiteY7" fmla="*/ 49241 h 149360"/>
                    <a:gd name="connsiteX8" fmla="*/ 14745 w 608676"/>
                    <a:gd name="connsiteY8" fmla="*/ 49241 h 149360"/>
                    <a:gd name="connsiteX9" fmla="*/ 40967 w 608676"/>
                    <a:gd name="connsiteY9" fmla="*/ 49241 h 149360"/>
                    <a:gd name="connsiteX10" fmla="*/ 50502 w 608676"/>
                    <a:gd name="connsiteY10" fmla="*/ 49241 h 149360"/>
                    <a:gd name="connsiteX11" fmla="*/ 52886 w 608676"/>
                    <a:gd name="connsiteY11" fmla="*/ 49241 h 149360"/>
                    <a:gd name="connsiteX12" fmla="*/ 83875 w 608676"/>
                    <a:gd name="connsiteY12" fmla="*/ 46858 h 149360"/>
                    <a:gd name="connsiteX13" fmla="*/ 129167 w 608676"/>
                    <a:gd name="connsiteY13" fmla="*/ 46858 h 149360"/>
                    <a:gd name="connsiteX14" fmla="*/ 153005 w 608676"/>
                    <a:gd name="connsiteY14" fmla="*/ 46858 h 149360"/>
                    <a:gd name="connsiteX15" fmla="*/ 157772 w 608676"/>
                    <a:gd name="connsiteY15" fmla="*/ 46858 h 149360"/>
                    <a:gd name="connsiteX16" fmla="*/ 198297 w 608676"/>
                    <a:gd name="connsiteY16" fmla="*/ 46858 h 149360"/>
                    <a:gd name="connsiteX17" fmla="*/ 238821 w 608676"/>
                    <a:gd name="connsiteY17" fmla="*/ 46858 h 149360"/>
                    <a:gd name="connsiteX18" fmla="*/ 303183 w 608676"/>
                    <a:gd name="connsiteY18" fmla="*/ 44474 h 149360"/>
                    <a:gd name="connsiteX19" fmla="*/ 372313 w 608676"/>
                    <a:gd name="connsiteY19" fmla="*/ 37323 h 149360"/>
                    <a:gd name="connsiteX20" fmla="*/ 443826 w 608676"/>
                    <a:gd name="connsiteY20" fmla="*/ 30171 h 149360"/>
                    <a:gd name="connsiteX21" fmla="*/ 465280 w 608676"/>
                    <a:gd name="connsiteY21" fmla="*/ 27787 h 149360"/>
                    <a:gd name="connsiteX22" fmla="*/ 520107 w 608676"/>
                    <a:gd name="connsiteY22" fmla="*/ 20636 h 149360"/>
                    <a:gd name="connsiteX23" fmla="*/ 532026 w 608676"/>
                    <a:gd name="connsiteY23" fmla="*/ 18252 h 149360"/>
                    <a:gd name="connsiteX24" fmla="*/ 574934 w 608676"/>
                    <a:gd name="connsiteY24" fmla="*/ 3950 h 149360"/>
                    <a:gd name="connsiteX25" fmla="*/ 586853 w 608676"/>
                    <a:gd name="connsiteY25" fmla="*/ 1566 h 149360"/>
                    <a:gd name="connsiteX26" fmla="*/ 591621 w 608676"/>
                    <a:gd name="connsiteY26" fmla="*/ 6333 h 149360"/>
                    <a:gd name="connsiteX27" fmla="*/ 598772 w 608676"/>
                    <a:gd name="connsiteY27" fmla="*/ 37323 h 149360"/>
                    <a:gd name="connsiteX28" fmla="*/ 603540 w 608676"/>
                    <a:gd name="connsiteY28" fmla="*/ 56393 h 149360"/>
                    <a:gd name="connsiteX29" fmla="*/ 605924 w 608676"/>
                    <a:gd name="connsiteY29" fmla="*/ 61160 h 149360"/>
                    <a:gd name="connsiteX30" fmla="*/ 605924 w 608676"/>
                    <a:gd name="connsiteY30" fmla="*/ 89766 h 149360"/>
                    <a:gd name="connsiteX31" fmla="*/ 577318 w 608676"/>
                    <a:gd name="connsiteY31" fmla="*/ 104069 h 149360"/>
                    <a:gd name="connsiteX32" fmla="*/ 574934 w 608676"/>
                    <a:gd name="connsiteY32" fmla="*/ 104069 h 149360"/>
                    <a:gd name="connsiteX33" fmla="*/ 424756 w 608676"/>
                    <a:gd name="connsiteY33" fmla="*/ 127906 h 149360"/>
                    <a:gd name="connsiteX34" fmla="*/ 367545 w 608676"/>
                    <a:gd name="connsiteY34" fmla="*/ 132674 h 149360"/>
                    <a:gd name="connsiteX35" fmla="*/ 355626 w 608676"/>
                    <a:gd name="connsiteY35" fmla="*/ 132674 h 149360"/>
                    <a:gd name="connsiteX36" fmla="*/ 327021 w 608676"/>
                    <a:gd name="connsiteY36" fmla="*/ 135058 h 149360"/>
                    <a:gd name="connsiteX37" fmla="*/ 324637 w 608676"/>
                    <a:gd name="connsiteY37" fmla="*/ 135058 h 149360"/>
                    <a:gd name="connsiteX38" fmla="*/ 315102 w 608676"/>
                    <a:gd name="connsiteY38" fmla="*/ 135058 h 149360"/>
                    <a:gd name="connsiteX39" fmla="*/ 310334 w 608676"/>
                    <a:gd name="connsiteY39" fmla="*/ 135058 h 149360"/>
                    <a:gd name="connsiteX40" fmla="*/ 286497 w 608676"/>
                    <a:gd name="connsiteY40" fmla="*/ 132674 h 149360"/>
                    <a:gd name="connsiteX41" fmla="*/ 222134 w 608676"/>
                    <a:gd name="connsiteY41" fmla="*/ 139825 h 149360"/>
                    <a:gd name="connsiteX42" fmla="*/ 203064 w 608676"/>
                    <a:gd name="connsiteY42" fmla="*/ 139825 h 149360"/>
                    <a:gd name="connsiteX43" fmla="*/ 83875 w 608676"/>
                    <a:gd name="connsiteY43" fmla="*/ 149361 h 149360"/>
                    <a:gd name="connsiteX44" fmla="*/ 12361 w 608676"/>
                    <a:gd name="connsiteY44" fmla="*/ 56393 h 149360"/>
                    <a:gd name="connsiteX45" fmla="*/ 14745 w 608676"/>
                    <a:gd name="connsiteY45" fmla="*/ 58777 h 149360"/>
                    <a:gd name="connsiteX46" fmla="*/ 14745 w 608676"/>
                    <a:gd name="connsiteY46" fmla="*/ 58777 h 149360"/>
                    <a:gd name="connsiteX47" fmla="*/ 9978 w 608676"/>
                    <a:gd name="connsiteY47" fmla="*/ 92150 h 149360"/>
                    <a:gd name="connsiteX48" fmla="*/ 9978 w 608676"/>
                    <a:gd name="connsiteY48" fmla="*/ 108836 h 149360"/>
                    <a:gd name="connsiteX49" fmla="*/ 29048 w 608676"/>
                    <a:gd name="connsiteY49" fmla="*/ 135058 h 149360"/>
                    <a:gd name="connsiteX50" fmla="*/ 43351 w 608676"/>
                    <a:gd name="connsiteY50" fmla="*/ 137442 h 149360"/>
                    <a:gd name="connsiteX51" fmla="*/ 86259 w 608676"/>
                    <a:gd name="connsiteY51" fmla="*/ 139825 h 149360"/>
                    <a:gd name="connsiteX52" fmla="*/ 200680 w 608676"/>
                    <a:gd name="connsiteY52" fmla="*/ 135058 h 149360"/>
                    <a:gd name="connsiteX53" fmla="*/ 222134 w 608676"/>
                    <a:gd name="connsiteY53" fmla="*/ 135058 h 149360"/>
                    <a:gd name="connsiteX54" fmla="*/ 286497 w 608676"/>
                    <a:gd name="connsiteY54" fmla="*/ 127906 h 149360"/>
                    <a:gd name="connsiteX55" fmla="*/ 286497 w 608676"/>
                    <a:gd name="connsiteY55" fmla="*/ 127906 h 149360"/>
                    <a:gd name="connsiteX56" fmla="*/ 286497 w 608676"/>
                    <a:gd name="connsiteY56" fmla="*/ 127906 h 149360"/>
                    <a:gd name="connsiteX57" fmla="*/ 307951 w 608676"/>
                    <a:gd name="connsiteY57" fmla="*/ 130290 h 149360"/>
                    <a:gd name="connsiteX58" fmla="*/ 312718 w 608676"/>
                    <a:gd name="connsiteY58" fmla="*/ 130290 h 149360"/>
                    <a:gd name="connsiteX59" fmla="*/ 322253 w 608676"/>
                    <a:gd name="connsiteY59" fmla="*/ 130290 h 149360"/>
                    <a:gd name="connsiteX60" fmla="*/ 327021 w 608676"/>
                    <a:gd name="connsiteY60" fmla="*/ 130290 h 149360"/>
                    <a:gd name="connsiteX61" fmla="*/ 348475 w 608676"/>
                    <a:gd name="connsiteY61" fmla="*/ 127906 h 149360"/>
                    <a:gd name="connsiteX62" fmla="*/ 360394 w 608676"/>
                    <a:gd name="connsiteY62" fmla="*/ 127906 h 149360"/>
                    <a:gd name="connsiteX63" fmla="*/ 417605 w 608676"/>
                    <a:gd name="connsiteY63" fmla="*/ 123139 h 149360"/>
                    <a:gd name="connsiteX64" fmla="*/ 565399 w 608676"/>
                    <a:gd name="connsiteY64" fmla="*/ 99301 h 149360"/>
                    <a:gd name="connsiteX65" fmla="*/ 567783 w 608676"/>
                    <a:gd name="connsiteY65" fmla="*/ 99301 h 149360"/>
                    <a:gd name="connsiteX66" fmla="*/ 591621 w 608676"/>
                    <a:gd name="connsiteY66" fmla="*/ 87382 h 149360"/>
                    <a:gd name="connsiteX67" fmla="*/ 591621 w 608676"/>
                    <a:gd name="connsiteY67" fmla="*/ 65928 h 149360"/>
                    <a:gd name="connsiteX68" fmla="*/ 589237 w 608676"/>
                    <a:gd name="connsiteY68" fmla="*/ 61160 h 149360"/>
                    <a:gd name="connsiteX69" fmla="*/ 584470 w 608676"/>
                    <a:gd name="connsiteY69" fmla="*/ 42090 h 149360"/>
                    <a:gd name="connsiteX70" fmla="*/ 579702 w 608676"/>
                    <a:gd name="connsiteY70" fmla="*/ 13485 h 149360"/>
                    <a:gd name="connsiteX71" fmla="*/ 579702 w 608676"/>
                    <a:gd name="connsiteY71" fmla="*/ 13485 h 149360"/>
                    <a:gd name="connsiteX72" fmla="*/ 579702 w 608676"/>
                    <a:gd name="connsiteY72" fmla="*/ 13485 h 149360"/>
                    <a:gd name="connsiteX73" fmla="*/ 574934 w 608676"/>
                    <a:gd name="connsiteY73" fmla="*/ 13485 h 149360"/>
                    <a:gd name="connsiteX74" fmla="*/ 527259 w 608676"/>
                    <a:gd name="connsiteY74" fmla="*/ 30171 h 149360"/>
                    <a:gd name="connsiteX75" fmla="*/ 515340 w 608676"/>
                    <a:gd name="connsiteY75" fmla="*/ 32555 h 149360"/>
                    <a:gd name="connsiteX76" fmla="*/ 460513 w 608676"/>
                    <a:gd name="connsiteY76" fmla="*/ 39706 h 149360"/>
                    <a:gd name="connsiteX77" fmla="*/ 439059 w 608676"/>
                    <a:gd name="connsiteY77" fmla="*/ 42090 h 149360"/>
                    <a:gd name="connsiteX78" fmla="*/ 367545 w 608676"/>
                    <a:gd name="connsiteY78" fmla="*/ 49241 h 149360"/>
                    <a:gd name="connsiteX79" fmla="*/ 298415 w 608676"/>
                    <a:gd name="connsiteY79" fmla="*/ 56393 h 149360"/>
                    <a:gd name="connsiteX80" fmla="*/ 234053 w 608676"/>
                    <a:gd name="connsiteY80" fmla="*/ 58777 h 149360"/>
                    <a:gd name="connsiteX81" fmla="*/ 193529 w 608676"/>
                    <a:gd name="connsiteY81" fmla="*/ 58777 h 149360"/>
                    <a:gd name="connsiteX82" fmla="*/ 153005 w 608676"/>
                    <a:gd name="connsiteY82" fmla="*/ 58777 h 149360"/>
                    <a:gd name="connsiteX83" fmla="*/ 150621 w 608676"/>
                    <a:gd name="connsiteY83" fmla="*/ 58777 h 149360"/>
                    <a:gd name="connsiteX84" fmla="*/ 150621 w 608676"/>
                    <a:gd name="connsiteY84" fmla="*/ 58777 h 149360"/>
                    <a:gd name="connsiteX85" fmla="*/ 124399 w 608676"/>
                    <a:gd name="connsiteY85" fmla="*/ 58777 h 149360"/>
                    <a:gd name="connsiteX86" fmla="*/ 81491 w 608676"/>
                    <a:gd name="connsiteY86" fmla="*/ 58777 h 149360"/>
                    <a:gd name="connsiteX87" fmla="*/ 50502 w 608676"/>
                    <a:gd name="connsiteY87" fmla="*/ 61160 h 149360"/>
                    <a:gd name="connsiteX88" fmla="*/ 48118 w 608676"/>
                    <a:gd name="connsiteY88" fmla="*/ 61160 h 149360"/>
                    <a:gd name="connsiteX89" fmla="*/ 38583 w 608676"/>
                    <a:gd name="connsiteY89" fmla="*/ 61160 h 149360"/>
                    <a:gd name="connsiteX90" fmla="*/ 12361 w 608676"/>
                    <a:gd name="connsiteY90" fmla="*/ 56393 h 1493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</a:cxnLst>
                  <a:rect l="l" t="t" r="r" b="b"/>
                  <a:pathLst>
                    <a:path w="608676" h="149360">
                      <a:moveTo>
                        <a:pt x="83875" y="149361"/>
                      </a:moveTo>
                      <a:cubicBezTo>
                        <a:pt x="60037" y="149361"/>
                        <a:pt x="45734" y="149361"/>
                        <a:pt x="38583" y="146977"/>
                      </a:cubicBezTo>
                      <a:cubicBezTo>
                        <a:pt x="33815" y="146977"/>
                        <a:pt x="29048" y="144593"/>
                        <a:pt x="24280" y="144593"/>
                      </a:cubicBezTo>
                      <a:cubicBezTo>
                        <a:pt x="5210" y="139825"/>
                        <a:pt x="-1941" y="127906"/>
                        <a:pt x="442" y="108836"/>
                      </a:cubicBezTo>
                      <a:cubicBezTo>
                        <a:pt x="442" y="104069"/>
                        <a:pt x="442" y="99301"/>
                        <a:pt x="442" y="94533"/>
                      </a:cubicBezTo>
                      <a:cubicBezTo>
                        <a:pt x="442" y="82614"/>
                        <a:pt x="442" y="70696"/>
                        <a:pt x="5210" y="61160"/>
                      </a:cubicBezTo>
                      <a:cubicBezTo>
                        <a:pt x="5210" y="58777"/>
                        <a:pt x="5210" y="56393"/>
                        <a:pt x="5210" y="54009"/>
                      </a:cubicBezTo>
                      <a:cubicBezTo>
                        <a:pt x="7594" y="51625"/>
                        <a:pt x="9978" y="49241"/>
                        <a:pt x="12361" y="49241"/>
                      </a:cubicBezTo>
                      <a:lnTo>
                        <a:pt x="14745" y="49241"/>
                      </a:lnTo>
                      <a:cubicBezTo>
                        <a:pt x="21896" y="51625"/>
                        <a:pt x="31432" y="49241"/>
                        <a:pt x="40967" y="49241"/>
                      </a:cubicBezTo>
                      <a:cubicBezTo>
                        <a:pt x="43351" y="49241"/>
                        <a:pt x="48118" y="49241"/>
                        <a:pt x="50502" y="49241"/>
                      </a:cubicBezTo>
                      <a:lnTo>
                        <a:pt x="52886" y="49241"/>
                      </a:lnTo>
                      <a:cubicBezTo>
                        <a:pt x="62421" y="49241"/>
                        <a:pt x="74340" y="49241"/>
                        <a:pt x="83875" y="46858"/>
                      </a:cubicBezTo>
                      <a:cubicBezTo>
                        <a:pt x="95794" y="46858"/>
                        <a:pt x="112480" y="46858"/>
                        <a:pt x="129167" y="46858"/>
                      </a:cubicBezTo>
                      <a:cubicBezTo>
                        <a:pt x="136318" y="46858"/>
                        <a:pt x="145853" y="46858"/>
                        <a:pt x="153005" y="46858"/>
                      </a:cubicBezTo>
                      <a:lnTo>
                        <a:pt x="157772" y="46858"/>
                      </a:lnTo>
                      <a:cubicBezTo>
                        <a:pt x="172075" y="46858"/>
                        <a:pt x="183994" y="46858"/>
                        <a:pt x="198297" y="46858"/>
                      </a:cubicBezTo>
                      <a:cubicBezTo>
                        <a:pt x="212599" y="46858"/>
                        <a:pt x="224518" y="46858"/>
                        <a:pt x="238821" y="46858"/>
                      </a:cubicBezTo>
                      <a:cubicBezTo>
                        <a:pt x="265042" y="46858"/>
                        <a:pt x="284113" y="46858"/>
                        <a:pt x="303183" y="44474"/>
                      </a:cubicBezTo>
                      <a:cubicBezTo>
                        <a:pt x="327021" y="42090"/>
                        <a:pt x="348475" y="39706"/>
                        <a:pt x="372313" y="37323"/>
                      </a:cubicBezTo>
                      <a:cubicBezTo>
                        <a:pt x="396151" y="34939"/>
                        <a:pt x="419988" y="32555"/>
                        <a:pt x="443826" y="30171"/>
                      </a:cubicBezTo>
                      <a:cubicBezTo>
                        <a:pt x="450978" y="30171"/>
                        <a:pt x="458129" y="27787"/>
                        <a:pt x="465280" y="27787"/>
                      </a:cubicBezTo>
                      <a:cubicBezTo>
                        <a:pt x="484351" y="25404"/>
                        <a:pt x="501037" y="25404"/>
                        <a:pt x="520107" y="20636"/>
                      </a:cubicBezTo>
                      <a:cubicBezTo>
                        <a:pt x="522491" y="20636"/>
                        <a:pt x="527259" y="18252"/>
                        <a:pt x="532026" y="18252"/>
                      </a:cubicBezTo>
                      <a:cubicBezTo>
                        <a:pt x="546329" y="15868"/>
                        <a:pt x="567783" y="11101"/>
                        <a:pt x="574934" y="3950"/>
                      </a:cubicBezTo>
                      <a:cubicBezTo>
                        <a:pt x="577318" y="-818"/>
                        <a:pt x="584470" y="-818"/>
                        <a:pt x="586853" y="1566"/>
                      </a:cubicBezTo>
                      <a:cubicBezTo>
                        <a:pt x="589237" y="1566"/>
                        <a:pt x="591621" y="3950"/>
                        <a:pt x="591621" y="6333"/>
                      </a:cubicBezTo>
                      <a:cubicBezTo>
                        <a:pt x="594005" y="15868"/>
                        <a:pt x="596389" y="25404"/>
                        <a:pt x="598772" y="37323"/>
                      </a:cubicBezTo>
                      <a:cubicBezTo>
                        <a:pt x="601156" y="44474"/>
                        <a:pt x="601156" y="51625"/>
                        <a:pt x="603540" y="56393"/>
                      </a:cubicBezTo>
                      <a:cubicBezTo>
                        <a:pt x="603540" y="58777"/>
                        <a:pt x="603540" y="58777"/>
                        <a:pt x="605924" y="61160"/>
                      </a:cubicBezTo>
                      <a:cubicBezTo>
                        <a:pt x="608307" y="70696"/>
                        <a:pt x="610691" y="82614"/>
                        <a:pt x="605924" y="89766"/>
                      </a:cubicBezTo>
                      <a:cubicBezTo>
                        <a:pt x="598772" y="99301"/>
                        <a:pt x="586853" y="101685"/>
                        <a:pt x="577318" y="104069"/>
                      </a:cubicBezTo>
                      <a:lnTo>
                        <a:pt x="574934" y="104069"/>
                      </a:lnTo>
                      <a:cubicBezTo>
                        <a:pt x="560632" y="108836"/>
                        <a:pt x="460513" y="125523"/>
                        <a:pt x="424756" y="127906"/>
                      </a:cubicBezTo>
                      <a:cubicBezTo>
                        <a:pt x="408070" y="130290"/>
                        <a:pt x="388999" y="132674"/>
                        <a:pt x="367545" y="132674"/>
                      </a:cubicBezTo>
                      <a:cubicBezTo>
                        <a:pt x="365161" y="132674"/>
                        <a:pt x="360394" y="132674"/>
                        <a:pt x="355626" y="132674"/>
                      </a:cubicBezTo>
                      <a:cubicBezTo>
                        <a:pt x="346091" y="132674"/>
                        <a:pt x="336556" y="135058"/>
                        <a:pt x="327021" y="135058"/>
                      </a:cubicBezTo>
                      <a:cubicBezTo>
                        <a:pt x="327021" y="135058"/>
                        <a:pt x="324637" y="135058"/>
                        <a:pt x="324637" y="135058"/>
                      </a:cubicBezTo>
                      <a:cubicBezTo>
                        <a:pt x="322253" y="135058"/>
                        <a:pt x="319870" y="135058"/>
                        <a:pt x="315102" y="135058"/>
                      </a:cubicBezTo>
                      <a:cubicBezTo>
                        <a:pt x="312718" y="135058"/>
                        <a:pt x="312718" y="135058"/>
                        <a:pt x="310334" y="135058"/>
                      </a:cubicBezTo>
                      <a:cubicBezTo>
                        <a:pt x="303183" y="135058"/>
                        <a:pt x="296032" y="135058"/>
                        <a:pt x="286497" y="132674"/>
                      </a:cubicBezTo>
                      <a:cubicBezTo>
                        <a:pt x="265042" y="137442"/>
                        <a:pt x="243588" y="139825"/>
                        <a:pt x="222134" y="139825"/>
                      </a:cubicBezTo>
                      <a:cubicBezTo>
                        <a:pt x="214983" y="139825"/>
                        <a:pt x="207832" y="139825"/>
                        <a:pt x="203064" y="139825"/>
                      </a:cubicBezTo>
                      <a:cubicBezTo>
                        <a:pt x="174459" y="144593"/>
                        <a:pt x="122015" y="149361"/>
                        <a:pt x="83875" y="149361"/>
                      </a:cubicBezTo>
                      <a:close/>
                      <a:moveTo>
                        <a:pt x="12361" y="56393"/>
                      </a:moveTo>
                      <a:lnTo>
                        <a:pt x="14745" y="58777"/>
                      </a:lnTo>
                      <a:lnTo>
                        <a:pt x="14745" y="58777"/>
                      </a:lnTo>
                      <a:cubicBezTo>
                        <a:pt x="12361" y="68312"/>
                        <a:pt x="9978" y="80231"/>
                        <a:pt x="9978" y="92150"/>
                      </a:cubicBezTo>
                      <a:cubicBezTo>
                        <a:pt x="9978" y="96917"/>
                        <a:pt x="9978" y="104069"/>
                        <a:pt x="9978" y="108836"/>
                      </a:cubicBezTo>
                      <a:cubicBezTo>
                        <a:pt x="7594" y="123139"/>
                        <a:pt x="12361" y="130290"/>
                        <a:pt x="29048" y="135058"/>
                      </a:cubicBezTo>
                      <a:cubicBezTo>
                        <a:pt x="33815" y="135058"/>
                        <a:pt x="38583" y="137442"/>
                        <a:pt x="43351" y="137442"/>
                      </a:cubicBezTo>
                      <a:cubicBezTo>
                        <a:pt x="48118" y="139825"/>
                        <a:pt x="57653" y="139825"/>
                        <a:pt x="86259" y="139825"/>
                      </a:cubicBezTo>
                      <a:cubicBezTo>
                        <a:pt x="124399" y="139825"/>
                        <a:pt x="176842" y="137442"/>
                        <a:pt x="200680" y="135058"/>
                      </a:cubicBezTo>
                      <a:cubicBezTo>
                        <a:pt x="207832" y="135058"/>
                        <a:pt x="214983" y="135058"/>
                        <a:pt x="222134" y="135058"/>
                      </a:cubicBezTo>
                      <a:cubicBezTo>
                        <a:pt x="243588" y="135058"/>
                        <a:pt x="265042" y="132674"/>
                        <a:pt x="286497" y="127906"/>
                      </a:cubicBezTo>
                      <a:lnTo>
                        <a:pt x="286497" y="127906"/>
                      </a:lnTo>
                      <a:lnTo>
                        <a:pt x="286497" y="127906"/>
                      </a:lnTo>
                      <a:cubicBezTo>
                        <a:pt x="293648" y="130290"/>
                        <a:pt x="303183" y="130290"/>
                        <a:pt x="307951" y="130290"/>
                      </a:cubicBezTo>
                      <a:cubicBezTo>
                        <a:pt x="310334" y="130290"/>
                        <a:pt x="310334" y="130290"/>
                        <a:pt x="312718" y="130290"/>
                      </a:cubicBezTo>
                      <a:cubicBezTo>
                        <a:pt x="315102" y="130290"/>
                        <a:pt x="319870" y="130290"/>
                        <a:pt x="322253" y="130290"/>
                      </a:cubicBezTo>
                      <a:cubicBezTo>
                        <a:pt x="324637" y="130290"/>
                        <a:pt x="324637" y="130290"/>
                        <a:pt x="327021" y="130290"/>
                      </a:cubicBezTo>
                      <a:cubicBezTo>
                        <a:pt x="334172" y="130290"/>
                        <a:pt x="341324" y="130290"/>
                        <a:pt x="348475" y="127906"/>
                      </a:cubicBezTo>
                      <a:cubicBezTo>
                        <a:pt x="353243" y="127906"/>
                        <a:pt x="355626" y="127906"/>
                        <a:pt x="360394" y="127906"/>
                      </a:cubicBezTo>
                      <a:cubicBezTo>
                        <a:pt x="381848" y="125523"/>
                        <a:pt x="400918" y="125523"/>
                        <a:pt x="417605" y="123139"/>
                      </a:cubicBezTo>
                      <a:cubicBezTo>
                        <a:pt x="453361" y="118371"/>
                        <a:pt x="551097" y="101685"/>
                        <a:pt x="565399" y="99301"/>
                      </a:cubicBezTo>
                      <a:lnTo>
                        <a:pt x="567783" y="99301"/>
                      </a:lnTo>
                      <a:cubicBezTo>
                        <a:pt x="574934" y="96917"/>
                        <a:pt x="586853" y="94533"/>
                        <a:pt x="591621" y="87382"/>
                      </a:cubicBezTo>
                      <a:cubicBezTo>
                        <a:pt x="594005" y="82614"/>
                        <a:pt x="591621" y="73079"/>
                        <a:pt x="591621" y="65928"/>
                      </a:cubicBezTo>
                      <a:cubicBezTo>
                        <a:pt x="591621" y="63544"/>
                        <a:pt x="591621" y="61160"/>
                        <a:pt x="589237" y="61160"/>
                      </a:cubicBezTo>
                      <a:cubicBezTo>
                        <a:pt x="586853" y="54009"/>
                        <a:pt x="586853" y="49241"/>
                        <a:pt x="584470" y="42090"/>
                      </a:cubicBezTo>
                      <a:cubicBezTo>
                        <a:pt x="582086" y="32555"/>
                        <a:pt x="579702" y="23020"/>
                        <a:pt x="579702" y="13485"/>
                      </a:cubicBezTo>
                      <a:lnTo>
                        <a:pt x="579702" y="13485"/>
                      </a:lnTo>
                      <a:lnTo>
                        <a:pt x="579702" y="13485"/>
                      </a:lnTo>
                      <a:cubicBezTo>
                        <a:pt x="577318" y="13485"/>
                        <a:pt x="577318" y="13485"/>
                        <a:pt x="574934" y="13485"/>
                      </a:cubicBezTo>
                      <a:cubicBezTo>
                        <a:pt x="565399" y="23020"/>
                        <a:pt x="543945" y="27787"/>
                        <a:pt x="527259" y="30171"/>
                      </a:cubicBezTo>
                      <a:cubicBezTo>
                        <a:pt x="522491" y="30171"/>
                        <a:pt x="520107" y="32555"/>
                        <a:pt x="515340" y="32555"/>
                      </a:cubicBezTo>
                      <a:cubicBezTo>
                        <a:pt x="496270" y="37323"/>
                        <a:pt x="477199" y="37323"/>
                        <a:pt x="460513" y="39706"/>
                      </a:cubicBezTo>
                      <a:cubicBezTo>
                        <a:pt x="453361" y="39706"/>
                        <a:pt x="446210" y="42090"/>
                        <a:pt x="439059" y="42090"/>
                      </a:cubicBezTo>
                      <a:cubicBezTo>
                        <a:pt x="415221" y="44474"/>
                        <a:pt x="391383" y="46858"/>
                        <a:pt x="367545" y="49241"/>
                      </a:cubicBezTo>
                      <a:cubicBezTo>
                        <a:pt x="343707" y="51625"/>
                        <a:pt x="322253" y="54009"/>
                        <a:pt x="298415" y="56393"/>
                      </a:cubicBezTo>
                      <a:cubicBezTo>
                        <a:pt x="279345" y="58777"/>
                        <a:pt x="260275" y="58777"/>
                        <a:pt x="234053" y="58777"/>
                      </a:cubicBezTo>
                      <a:cubicBezTo>
                        <a:pt x="219751" y="58777"/>
                        <a:pt x="207832" y="58777"/>
                        <a:pt x="193529" y="58777"/>
                      </a:cubicBezTo>
                      <a:cubicBezTo>
                        <a:pt x="179226" y="58777"/>
                        <a:pt x="167307" y="58777"/>
                        <a:pt x="153005" y="58777"/>
                      </a:cubicBezTo>
                      <a:lnTo>
                        <a:pt x="150621" y="58777"/>
                      </a:lnTo>
                      <a:lnTo>
                        <a:pt x="150621" y="58777"/>
                      </a:lnTo>
                      <a:cubicBezTo>
                        <a:pt x="141086" y="58777"/>
                        <a:pt x="133934" y="58777"/>
                        <a:pt x="124399" y="58777"/>
                      </a:cubicBezTo>
                      <a:cubicBezTo>
                        <a:pt x="110096" y="58777"/>
                        <a:pt x="93410" y="58777"/>
                        <a:pt x="81491" y="58777"/>
                      </a:cubicBezTo>
                      <a:cubicBezTo>
                        <a:pt x="71956" y="58777"/>
                        <a:pt x="60037" y="58777"/>
                        <a:pt x="50502" y="61160"/>
                      </a:cubicBezTo>
                      <a:lnTo>
                        <a:pt x="48118" y="61160"/>
                      </a:lnTo>
                      <a:cubicBezTo>
                        <a:pt x="45734" y="61160"/>
                        <a:pt x="40967" y="61160"/>
                        <a:pt x="38583" y="61160"/>
                      </a:cubicBezTo>
                      <a:cubicBezTo>
                        <a:pt x="29048" y="56393"/>
                        <a:pt x="19513" y="56393"/>
                        <a:pt x="12361" y="56393"/>
                      </a:cubicBezTo>
                      <a:close/>
                    </a:path>
                  </a:pathLst>
                </a:custGeom>
                <a:solidFill>
                  <a:srgbClr val="7F6F53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67" name="Freeform: Shape 4866">
                <a:extLst>
                  <a:ext uri="{FF2B5EF4-FFF2-40B4-BE49-F238E27FC236}">
                    <a16:creationId xmlns:a16="http://schemas.microsoft.com/office/drawing/2014/main" id="{A3A731A5-3C7E-48FA-BF08-F6DF7B9EC9F3}"/>
                  </a:ext>
                </a:extLst>
              </p:cNvPr>
              <p:cNvSpPr/>
              <p:nvPr/>
            </p:nvSpPr>
            <p:spPr>
              <a:xfrm>
                <a:off x="14925355" y="7594762"/>
                <a:ext cx="586410" cy="144592"/>
              </a:xfrm>
              <a:custGeom>
                <a:avLst/>
                <a:gdLst>
                  <a:gd name="connsiteX0" fmla="*/ 586411 w 586410"/>
                  <a:gd name="connsiteY0" fmla="*/ 56393 h 144592"/>
                  <a:gd name="connsiteX1" fmla="*/ 586411 w 586410"/>
                  <a:gd name="connsiteY1" fmla="*/ 54009 h 144592"/>
                  <a:gd name="connsiteX2" fmla="*/ 576876 w 586410"/>
                  <a:gd name="connsiteY2" fmla="*/ 3950 h 144592"/>
                  <a:gd name="connsiteX3" fmla="*/ 574492 w 586410"/>
                  <a:gd name="connsiteY3" fmla="*/ 1566 h 144592"/>
                  <a:gd name="connsiteX4" fmla="*/ 564957 w 586410"/>
                  <a:gd name="connsiteY4" fmla="*/ 3950 h 144592"/>
                  <a:gd name="connsiteX5" fmla="*/ 510130 w 586410"/>
                  <a:gd name="connsiteY5" fmla="*/ 23020 h 144592"/>
                  <a:gd name="connsiteX6" fmla="*/ 433849 w 586410"/>
                  <a:gd name="connsiteY6" fmla="*/ 32555 h 144592"/>
                  <a:gd name="connsiteX7" fmla="*/ 293205 w 586410"/>
                  <a:gd name="connsiteY7" fmla="*/ 46858 h 144592"/>
                  <a:gd name="connsiteX8" fmla="*/ 145411 w 586410"/>
                  <a:gd name="connsiteY8" fmla="*/ 49242 h 144592"/>
                  <a:gd name="connsiteX9" fmla="*/ 76281 w 586410"/>
                  <a:gd name="connsiteY9" fmla="*/ 49242 h 144592"/>
                  <a:gd name="connsiteX10" fmla="*/ 42908 w 586410"/>
                  <a:gd name="connsiteY10" fmla="*/ 51625 h 144592"/>
                  <a:gd name="connsiteX11" fmla="*/ 7151 w 586410"/>
                  <a:gd name="connsiteY11" fmla="*/ 51625 h 144592"/>
                  <a:gd name="connsiteX12" fmla="*/ 4768 w 586410"/>
                  <a:gd name="connsiteY12" fmla="*/ 58777 h 144592"/>
                  <a:gd name="connsiteX13" fmla="*/ 4768 w 586410"/>
                  <a:gd name="connsiteY13" fmla="*/ 58777 h 144592"/>
                  <a:gd name="connsiteX14" fmla="*/ 0 w 586410"/>
                  <a:gd name="connsiteY14" fmla="*/ 92150 h 144592"/>
                  <a:gd name="connsiteX15" fmla="*/ 28605 w 586410"/>
                  <a:gd name="connsiteY15" fmla="*/ 113604 h 144592"/>
                  <a:gd name="connsiteX16" fmla="*/ 42908 w 586410"/>
                  <a:gd name="connsiteY16" fmla="*/ 125523 h 144592"/>
                  <a:gd name="connsiteX17" fmla="*/ 47676 w 586410"/>
                  <a:gd name="connsiteY17" fmla="*/ 144593 h 144592"/>
                  <a:gd name="connsiteX18" fmla="*/ 95351 w 586410"/>
                  <a:gd name="connsiteY18" fmla="*/ 144593 h 144592"/>
                  <a:gd name="connsiteX19" fmla="*/ 97735 w 586410"/>
                  <a:gd name="connsiteY19" fmla="*/ 127906 h 144592"/>
                  <a:gd name="connsiteX20" fmla="*/ 102503 w 586410"/>
                  <a:gd name="connsiteY20" fmla="*/ 123139 h 144592"/>
                  <a:gd name="connsiteX21" fmla="*/ 164481 w 586410"/>
                  <a:gd name="connsiteY21" fmla="*/ 120755 h 144592"/>
                  <a:gd name="connsiteX22" fmla="*/ 207389 w 586410"/>
                  <a:gd name="connsiteY22" fmla="*/ 118371 h 144592"/>
                  <a:gd name="connsiteX23" fmla="*/ 219308 w 586410"/>
                  <a:gd name="connsiteY23" fmla="*/ 137442 h 144592"/>
                  <a:gd name="connsiteX24" fmla="*/ 278903 w 586410"/>
                  <a:gd name="connsiteY24" fmla="*/ 130290 h 144592"/>
                  <a:gd name="connsiteX25" fmla="*/ 302741 w 586410"/>
                  <a:gd name="connsiteY25" fmla="*/ 132674 h 144592"/>
                  <a:gd name="connsiteX26" fmla="*/ 319427 w 586410"/>
                  <a:gd name="connsiteY26" fmla="*/ 132674 h 144592"/>
                  <a:gd name="connsiteX27" fmla="*/ 357568 w 586410"/>
                  <a:gd name="connsiteY27" fmla="*/ 130290 h 144592"/>
                  <a:gd name="connsiteX28" fmla="*/ 393324 w 586410"/>
                  <a:gd name="connsiteY28" fmla="*/ 127906 h 144592"/>
                  <a:gd name="connsiteX29" fmla="*/ 395708 w 586410"/>
                  <a:gd name="connsiteY29" fmla="*/ 108836 h 144592"/>
                  <a:gd name="connsiteX30" fmla="*/ 400476 w 586410"/>
                  <a:gd name="connsiteY30" fmla="*/ 101685 h 144592"/>
                  <a:gd name="connsiteX31" fmla="*/ 455303 w 586410"/>
                  <a:gd name="connsiteY31" fmla="*/ 96917 h 144592"/>
                  <a:gd name="connsiteX32" fmla="*/ 493443 w 586410"/>
                  <a:gd name="connsiteY32" fmla="*/ 92150 h 144592"/>
                  <a:gd name="connsiteX33" fmla="*/ 510130 w 586410"/>
                  <a:gd name="connsiteY33" fmla="*/ 111220 h 144592"/>
                  <a:gd name="connsiteX34" fmla="*/ 553038 w 586410"/>
                  <a:gd name="connsiteY34" fmla="*/ 104069 h 144592"/>
                  <a:gd name="connsiteX35" fmla="*/ 557806 w 586410"/>
                  <a:gd name="connsiteY35" fmla="*/ 82614 h 144592"/>
                  <a:gd name="connsiteX36" fmla="*/ 586411 w 586410"/>
                  <a:gd name="connsiteY36" fmla="*/ 56393 h 144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586410" h="144592">
                    <a:moveTo>
                      <a:pt x="586411" y="56393"/>
                    </a:moveTo>
                    <a:cubicBezTo>
                      <a:pt x="586411" y="56393"/>
                      <a:pt x="586411" y="54009"/>
                      <a:pt x="586411" y="54009"/>
                    </a:cubicBezTo>
                    <a:cubicBezTo>
                      <a:pt x="584027" y="37323"/>
                      <a:pt x="579260" y="20636"/>
                      <a:pt x="576876" y="3950"/>
                    </a:cubicBezTo>
                    <a:cubicBezTo>
                      <a:pt x="576876" y="3950"/>
                      <a:pt x="574492" y="1566"/>
                      <a:pt x="574492" y="1566"/>
                    </a:cubicBezTo>
                    <a:cubicBezTo>
                      <a:pt x="572108" y="-818"/>
                      <a:pt x="567341" y="-818"/>
                      <a:pt x="564957" y="3950"/>
                    </a:cubicBezTo>
                    <a:cubicBezTo>
                      <a:pt x="553038" y="15869"/>
                      <a:pt x="524433" y="18252"/>
                      <a:pt x="510130" y="23020"/>
                    </a:cubicBezTo>
                    <a:cubicBezTo>
                      <a:pt x="486292" y="27787"/>
                      <a:pt x="460070" y="30171"/>
                      <a:pt x="433849" y="32555"/>
                    </a:cubicBezTo>
                    <a:cubicBezTo>
                      <a:pt x="386173" y="37323"/>
                      <a:pt x="340881" y="42090"/>
                      <a:pt x="293205" y="46858"/>
                    </a:cubicBezTo>
                    <a:cubicBezTo>
                      <a:pt x="245530" y="51625"/>
                      <a:pt x="195470" y="49242"/>
                      <a:pt x="145411" y="49242"/>
                    </a:cubicBezTo>
                    <a:cubicBezTo>
                      <a:pt x="121573" y="49242"/>
                      <a:pt x="100119" y="46858"/>
                      <a:pt x="76281" y="49242"/>
                    </a:cubicBezTo>
                    <a:cubicBezTo>
                      <a:pt x="64362" y="49242"/>
                      <a:pt x="52443" y="49242"/>
                      <a:pt x="42908" y="51625"/>
                    </a:cubicBezTo>
                    <a:cubicBezTo>
                      <a:pt x="30989" y="51625"/>
                      <a:pt x="19070" y="54009"/>
                      <a:pt x="7151" y="51625"/>
                    </a:cubicBezTo>
                    <a:cubicBezTo>
                      <a:pt x="2384" y="51625"/>
                      <a:pt x="2384" y="56393"/>
                      <a:pt x="4768" y="58777"/>
                    </a:cubicBezTo>
                    <a:cubicBezTo>
                      <a:pt x="4768" y="58777"/>
                      <a:pt x="4768" y="58777"/>
                      <a:pt x="4768" y="58777"/>
                    </a:cubicBezTo>
                    <a:cubicBezTo>
                      <a:pt x="2384" y="68312"/>
                      <a:pt x="0" y="82614"/>
                      <a:pt x="0" y="92150"/>
                    </a:cubicBezTo>
                    <a:cubicBezTo>
                      <a:pt x="7151" y="101685"/>
                      <a:pt x="16687" y="108836"/>
                      <a:pt x="28605" y="113604"/>
                    </a:cubicBezTo>
                    <a:cubicBezTo>
                      <a:pt x="33373" y="115987"/>
                      <a:pt x="40524" y="118371"/>
                      <a:pt x="42908" y="125523"/>
                    </a:cubicBezTo>
                    <a:cubicBezTo>
                      <a:pt x="45292" y="132674"/>
                      <a:pt x="47676" y="137442"/>
                      <a:pt x="47676" y="144593"/>
                    </a:cubicBezTo>
                    <a:cubicBezTo>
                      <a:pt x="59595" y="144593"/>
                      <a:pt x="76281" y="144593"/>
                      <a:pt x="95351" y="144593"/>
                    </a:cubicBezTo>
                    <a:cubicBezTo>
                      <a:pt x="95351" y="139825"/>
                      <a:pt x="95351" y="135058"/>
                      <a:pt x="97735" y="127906"/>
                    </a:cubicBezTo>
                    <a:cubicBezTo>
                      <a:pt x="97735" y="125523"/>
                      <a:pt x="100119" y="123139"/>
                      <a:pt x="102503" y="123139"/>
                    </a:cubicBezTo>
                    <a:cubicBezTo>
                      <a:pt x="123957" y="123139"/>
                      <a:pt x="143027" y="120755"/>
                      <a:pt x="164481" y="120755"/>
                    </a:cubicBezTo>
                    <a:cubicBezTo>
                      <a:pt x="178784" y="120755"/>
                      <a:pt x="193087" y="118371"/>
                      <a:pt x="207389" y="118371"/>
                    </a:cubicBezTo>
                    <a:cubicBezTo>
                      <a:pt x="216924" y="120755"/>
                      <a:pt x="219308" y="127906"/>
                      <a:pt x="219308" y="137442"/>
                    </a:cubicBezTo>
                    <a:cubicBezTo>
                      <a:pt x="238378" y="137442"/>
                      <a:pt x="259833" y="135058"/>
                      <a:pt x="278903" y="130290"/>
                    </a:cubicBezTo>
                    <a:cubicBezTo>
                      <a:pt x="286054" y="132674"/>
                      <a:pt x="295589" y="132674"/>
                      <a:pt x="302741" y="132674"/>
                    </a:cubicBezTo>
                    <a:cubicBezTo>
                      <a:pt x="307508" y="132674"/>
                      <a:pt x="314660" y="135058"/>
                      <a:pt x="319427" y="132674"/>
                    </a:cubicBezTo>
                    <a:cubicBezTo>
                      <a:pt x="331346" y="132674"/>
                      <a:pt x="345649" y="130290"/>
                      <a:pt x="357568" y="130290"/>
                    </a:cubicBezTo>
                    <a:cubicBezTo>
                      <a:pt x="369487" y="130290"/>
                      <a:pt x="381406" y="127906"/>
                      <a:pt x="393324" y="127906"/>
                    </a:cubicBezTo>
                    <a:cubicBezTo>
                      <a:pt x="395708" y="120755"/>
                      <a:pt x="395708" y="115987"/>
                      <a:pt x="395708" y="108836"/>
                    </a:cubicBezTo>
                    <a:cubicBezTo>
                      <a:pt x="395708" y="106452"/>
                      <a:pt x="398092" y="104069"/>
                      <a:pt x="400476" y="101685"/>
                    </a:cubicBezTo>
                    <a:cubicBezTo>
                      <a:pt x="419546" y="99301"/>
                      <a:pt x="436233" y="96917"/>
                      <a:pt x="455303" y="96917"/>
                    </a:cubicBezTo>
                    <a:cubicBezTo>
                      <a:pt x="467222" y="96917"/>
                      <a:pt x="479141" y="92150"/>
                      <a:pt x="493443" y="92150"/>
                    </a:cubicBezTo>
                    <a:cubicBezTo>
                      <a:pt x="502979" y="92150"/>
                      <a:pt x="507746" y="101685"/>
                      <a:pt x="510130" y="111220"/>
                    </a:cubicBezTo>
                    <a:cubicBezTo>
                      <a:pt x="526816" y="108836"/>
                      <a:pt x="541119" y="106452"/>
                      <a:pt x="553038" y="104069"/>
                    </a:cubicBezTo>
                    <a:cubicBezTo>
                      <a:pt x="550654" y="96917"/>
                      <a:pt x="553038" y="87382"/>
                      <a:pt x="557806" y="82614"/>
                    </a:cubicBezTo>
                    <a:cubicBezTo>
                      <a:pt x="560189" y="68312"/>
                      <a:pt x="576876" y="65928"/>
                      <a:pt x="586411" y="56393"/>
                    </a:cubicBezTo>
                    <a:close/>
                  </a:path>
                </a:pathLst>
              </a:custGeom>
              <a:solidFill>
                <a:srgbClr val="9C8D6E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68" name="Graphic 4207">
                <a:extLst>
                  <a:ext uri="{FF2B5EF4-FFF2-40B4-BE49-F238E27FC236}">
                    <a16:creationId xmlns:a16="http://schemas.microsoft.com/office/drawing/2014/main" id="{BC17BD6C-E0EB-49E7-A63B-2FE26C6025BF}"/>
                  </a:ext>
                </a:extLst>
              </p:cNvPr>
              <p:cNvGrpSpPr/>
              <p:nvPr/>
            </p:nvGrpSpPr>
            <p:grpSpPr>
              <a:xfrm>
                <a:off x="15141292" y="7636852"/>
                <a:ext cx="164872" cy="114421"/>
                <a:chOff x="15141292" y="7636852"/>
                <a:chExt cx="164872" cy="114421"/>
              </a:xfrm>
            </p:grpSpPr>
            <p:sp>
              <p:nvSpPr>
                <p:cNvPr id="4870" name="Freeform: Shape 4869">
                  <a:extLst>
                    <a:ext uri="{FF2B5EF4-FFF2-40B4-BE49-F238E27FC236}">
                      <a16:creationId xmlns:a16="http://schemas.microsoft.com/office/drawing/2014/main" id="{7886256D-AE17-447F-906D-E6CD381BBB56}"/>
                    </a:ext>
                  </a:extLst>
                </p:cNvPr>
                <p:cNvSpPr/>
                <p:nvPr/>
              </p:nvSpPr>
              <p:spPr>
                <a:xfrm>
                  <a:off x="15146059" y="7640632"/>
                  <a:ext cx="160105" cy="109194"/>
                </a:xfrm>
                <a:custGeom>
                  <a:avLst/>
                  <a:gdLst>
                    <a:gd name="connsiteX0" fmla="*/ 158317 w 160105"/>
                    <a:gd name="connsiteY0" fmla="*/ 65350 h 109194"/>
                    <a:gd name="connsiteX1" fmla="*/ 148782 w 160105"/>
                    <a:gd name="connsiteY1" fmla="*/ 17674 h 109194"/>
                    <a:gd name="connsiteX2" fmla="*/ 127328 w 160105"/>
                    <a:gd name="connsiteY2" fmla="*/ 987 h 109194"/>
                    <a:gd name="connsiteX3" fmla="*/ 89187 w 160105"/>
                    <a:gd name="connsiteY3" fmla="*/ 3371 h 109194"/>
                    <a:gd name="connsiteX4" fmla="*/ 34360 w 160105"/>
                    <a:gd name="connsiteY4" fmla="*/ 8139 h 109194"/>
                    <a:gd name="connsiteX5" fmla="*/ 3371 w 160105"/>
                    <a:gd name="connsiteY5" fmla="*/ 20058 h 109194"/>
                    <a:gd name="connsiteX6" fmla="*/ 987 w 160105"/>
                    <a:gd name="connsiteY6" fmla="*/ 41512 h 109194"/>
                    <a:gd name="connsiteX7" fmla="*/ 20058 w 160105"/>
                    <a:gd name="connsiteY7" fmla="*/ 105874 h 109194"/>
                    <a:gd name="connsiteX8" fmla="*/ 113025 w 160105"/>
                    <a:gd name="connsiteY8" fmla="*/ 103490 h 109194"/>
                    <a:gd name="connsiteX9" fmla="*/ 158317 w 160105"/>
                    <a:gd name="connsiteY9" fmla="*/ 84420 h 109194"/>
                    <a:gd name="connsiteX10" fmla="*/ 158317 w 160105"/>
                    <a:gd name="connsiteY10" fmla="*/ 65350 h 109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60105" h="109194">
                      <a:moveTo>
                        <a:pt x="158317" y="65350"/>
                      </a:moveTo>
                      <a:cubicBezTo>
                        <a:pt x="158317" y="62966"/>
                        <a:pt x="153550" y="29593"/>
                        <a:pt x="148782" y="17674"/>
                      </a:cubicBezTo>
                      <a:cubicBezTo>
                        <a:pt x="146398" y="5755"/>
                        <a:pt x="139247" y="3371"/>
                        <a:pt x="127328" y="987"/>
                      </a:cubicBezTo>
                      <a:cubicBezTo>
                        <a:pt x="115409" y="-1396"/>
                        <a:pt x="101106" y="987"/>
                        <a:pt x="89187" y="3371"/>
                      </a:cubicBezTo>
                      <a:cubicBezTo>
                        <a:pt x="70117" y="5755"/>
                        <a:pt x="53431" y="5755"/>
                        <a:pt x="34360" y="8139"/>
                      </a:cubicBezTo>
                      <a:cubicBezTo>
                        <a:pt x="24825" y="8139"/>
                        <a:pt x="8139" y="10523"/>
                        <a:pt x="3371" y="20058"/>
                      </a:cubicBezTo>
                      <a:cubicBezTo>
                        <a:pt x="987" y="24825"/>
                        <a:pt x="-1396" y="34360"/>
                        <a:pt x="987" y="41512"/>
                      </a:cubicBezTo>
                      <a:cubicBezTo>
                        <a:pt x="3371" y="67733"/>
                        <a:pt x="3371" y="101106"/>
                        <a:pt x="20058" y="105874"/>
                      </a:cubicBezTo>
                      <a:cubicBezTo>
                        <a:pt x="29593" y="108258"/>
                        <a:pt x="53431" y="113025"/>
                        <a:pt x="113025" y="103490"/>
                      </a:cubicBezTo>
                      <a:cubicBezTo>
                        <a:pt x="127328" y="101106"/>
                        <a:pt x="148782" y="98723"/>
                        <a:pt x="158317" y="84420"/>
                      </a:cubicBezTo>
                      <a:cubicBezTo>
                        <a:pt x="160701" y="77269"/>
                        <a:pt x="160701" y="72501"/>
                        <a:pt x="158317" y="65350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71" name="Freeform: Shape 4870">
                  <a:extLst>
                    <a:ext uri="{FF2B5EF4-FFF2-40B4-BE49-F238E27FC236}">
                      <a16:creationId xmlns:a16="http://schemas.microsoft.com/office/drawing/2014/main" id="{5E33A7CB-7EAF-4138-A693-C10585E4B190}"/>
                    </a:ext>
                  </a:extLst>
                </p:cNvPr>
                <p:cNvSpPr/>
                <p:nvPr/>
              </p:nvSpPr>
              <p:spPr>
                <a:xfrm>
                  <a:off x="15141292" y="7636852"/>
                  <a:ext cx="164872" cy="114421"/>
                </a:xfrm>
                <a:custGeom>
                  <a:avLst/>
                  <a:gdLst>
                    <a:gd name="connsiteX0" fmla="*/ 55814 w 164872"/>
                    <a:gd name="connsiteY0" fmla="*/ 114422 h 114421"/>
                    <a:gd name="connsiteX1" fmla="*/ 24825 w 164872"/>
                    <a:gd name="connsiteY1" fmla="*/ 109654 h 114421"/>
                    <a:gd name="connsiteX2" fmla="*/ 3371 w 164872"/>
                    <a:gd name="connsiteY2" fmla="*/ 59595 h 114421"/>
                    <a:gd name="connsiteX3" fmla="*/ 987 w 164872"/>
                    <a:gd name="connsiteY3" fmla="*/ 42908 h 114421"/>
                    <a:gd name="connsiteX4" fmla="*/ 3371 w 164872"/>
                    <a:gd name="connsiteY4" fmla="*/ 19070 h 114421"/>
                    <a:gd name="connsiteX5" fmla="*/ 36744 w 164872"/>
                    <a:gd name="connsiteY5" fmla="*/ 7151 h 114421"/>
                    <a:gd name="connsiteX6" fmla="*/ 65350 w 164872"/>
                    <a:gd name="connsiteY6" fmla="*/ 4767 h 114421"/>
                    <a:gd name="connsiteX7" fmla="*/ 91571 w 164872"/>
                    <a:gd name="connsiteY7" fmla="*/ 2384 h 114421"/>
                    <a:gd name="connsiteX8" fmla="*/ 96339 w 164872"/>
                    <a:gd name="connsiteY8" fmla="*/ 2384 h 114421"/>
                    <a:gd name="connsiteX9" fmla="*/ 129712 w 164872"/>
                    <a:gd name="connsiteY9" fmla="*/ 0 h 114421"/>
                    <a:gd name="connsiteX10" fmla="*/ 153550 w 164872"/>
                    <a:gd name="connsiteY10" fmla="*/ 19070 h 114421"/>
                    <a:gd name="connsiteX11" fmla="*/ 163085 w 164872"/>
                    <a:gd name="connsiteY11" fmla="*/ 66746 h 114421"/>
                    <a:gd name="connsiteX12" fmla="*/ 163085 w 164872"/>
                    <a:gd name="connsiteY12" fmla="*/ 85816 h 114421"/>
                    <a:gd name="connsiteX13" fmla="*/ 117793 w 164872"/>
                    <a:gd name="connsiteY13" fmla="*/ 107270 h 114421"/>
                    <a:gd name="connsiteX14" fmla="*/ 115409 w 164872"/>
                    <a:gd name="connsiteY14" fmla="*/ 107270 h 114421"/>
                    <a:gd name="connsiteX15" fmla="*/ 55814 w 164872"/>
                    <a:gd name="connsiteY15" fmla="*/ 114422 h 114421"/>
                    <a:gd name="connsiteX16" fmla="*/ 124944 w 164872"/>
                    <a:gd name="connsiteY16" fmla="*/ 9535 h 114421"/>
                    <a:gd name="connsiteX17" fmla="*/ 101106 w 164872"/>
                    <a:gd name="connsiteY17" fmla="*/ 11919 h 114421"/>
                    <a:gd name="connsiteX18" fmla="*/ 96339 w 164872"/>
                    <a:gd name="connsiteY18" fmla="*/ 11919 h 114421"/>
                    <a:gd name="connsiteX19" fmla="*/ 67733 w 164872"/>
                    <a:gd name="connsiteY19" fmla="*/ 14303 h 114421"/>
                    <a:gd name="connsiteX20" fmla="*/ 39128 w 164872"/>
                    <a:gd name="connsiteY20" fmla="*/ 16686 h 114421"/>
                    <a:gd name="connsiteX21" fmla="*/ 10523 w 164872"/>
                    <a:gd name="connsiteY21" fmla="*/ 26222 h 114421"/>
                    <a:gd name="connsiteX22" fmla="*/ 8139 w 164872"/>
                    <a:gd name="connsiteY22" fmla="*/ 42908 h 114421"/>
                    <a:gd name="connsiteX23" fmla="*/ 10523 w 164872"/>
                    <a:gd name="connsiteY23" fmla="*/ 59595 h 114421"/>
                    <a:gd name="connsiteX24" fmla="*/ 24825 w 164872"/>
                    <a:gd name="connsiteY24" fmla="*/ 104887 h 114421"/>
                    <a:gd name="connsiteX25" fmla="*/ 53431 w 164872"/>
                    <a:gd name="connsiteY25" fmla="*/ 107270 h 114421"/>
                    <a:gd name="connsiteX26" fmla="*/ 115409 w 164872"/>
                    <a:gd name="connsiteY26" fmla="*/ 102503 h 114421"/>
                    <a:gd name="connsiteX27" fmla="*/ 117793 w 164872"/>
                    <a:gd name="connsiteY27" fmla="*/ 102503 h 114421"/>
                    <a:gd name="connsiteX28" fmla="*/ 155933 w 164872"/>
                    <a:gd name="connsiteY28" fmla="*/ 85816 h 114421"/>
                    <a:gd name="connsiteX29" fmla="*/ 155933 w 164872"/>
                    <a:gd name="connsiteY29" fmla="*/ 71514 h 114421"/>
                    <a:gd name="connsiteX30" fmla="*/ 155933 w 164872"/>
                    <a:gd name="connsiteY30" fmla="*/ 71514 h 114421"/>
                    <a:gd name="connsiteX31" fmla="*/ 155933 w 164872"/>
                    <a:gd name="connsiteY31" fmla="*/ 71514 h 114421"/>
                    <a:gd name="connsiteX32" fmla="*/ 146398 w 164872"/>
                    <a:gd name="connsiteY32" fmla="*/ 23838 h 114421"/>
                    <a:gd name="connsiteX33" fmla="*/ 129712 w 164872"/>
                    <a:gd name="connsiteY33" fmla="*/ 9535 h 114421"/>
                    <a:gd name="connsiteX34" fmla="*/ 124944 w 164872"/>
                    <a:gd name="connsiteY34" fmla="*/ 9535 h 114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64872" h="114421">
                      <a:moveTo>
                        <a:pt x="55814" y="114422"/>
                      </a:moveTo>
                      <a:cubicBezTo>
                        <a:pt x="36744" y="114422"/>
                        <a:pt x="29593" y="112038"/>
                        <a:pt x="24825" y="109654"/>
                      </a:cubicBezTo>
                      <a:cubicBezTo>
                        <a:pt x="8139" y="107270"/>
                        <a:pt x="5755" y="83432"/>
                        <a:pt x="3371" y="59595"/>
                      </a:cubicBezTo>
                      <a:cubicBezTo>
                        <a:pt x="3371" y="54827"/>
                        <a:pt x="3371" y="47676"/>
                        <a:pt x="987" y="42908"/>
                      </a:cubicBezTo>
                      <a:cubicBezTo>
                        <a:pt x="-1396" y="35757"/>
                        <a:pt x="987" y="26222"/>
                        <a:pt x="3371" y="19070"/>
                      </a:cubicBezTo>
                      <a:cubicBezTo>
                        <a:pt x="8139" y="9535"/>
                        <a:pt x="24825" y="7151"/>
                        <a:pt x="36744" y="7151"/>
                      </a:cubicBezTo>
                      <a:cubicBezTo>
                        <a:pt x="46279" y="4767"/>
                        <a:pt x="55814" y="4767"/>
                        <a:pt x="65350" y="4767"/>
                      </a:cubicBezTo>
                      <a:cubicBezTo>
                        <a:pt x="74885" y="4767"/>
                        <a:pt x="84420" y="4767"/>
                        <a:pt x="91571" y="2384"/>
                      </a:cubicBezTo>
                      <a:lnTo>
                        <a:pt x="96339" y="2384"/>
                      </a:lnTo>
                      <a:cubicBezTo>
                        <a:pt x="108258" y="0"/>
                        <a:pt x="122560" y="0"/>
                        <a:pt x="129712" y="0"/>
                      </a:cubicBezTo>
                      <a:cubicBezTo>
                        <a:pt x="141631" y="2384"/>
                        <a:pt x="148782" y="4767"/>
                        <a:pt x="153550" y="19070"/>
                      </a:cubicBezTo>
                      <a:cubicBezTo>
                        <a:pt x="158317" y="30989"/>
                        <a:pt x="163085" y="61978"/>
                        <a:pt x="163085" y="66746"/>
                      </a:cubicBezTo>
                      <a:cubicBezTo>
                        <a:pt x="165469" y="71514"/>
                        <a:pt x="165469" y="81049"/>
                        <a:pt x="163085" y="85816"/>
                      </a:cubicBezTo>
                      <a:cubicBezTo>
                        <a:pt x="155933" y="102503"/>
                        <a:pt x="134479" y="104887"/>
                        <a:pt x="117793" y="107270"/>
                      </a:cubicBezTo>
                      <a:lnTo>
                        <a:pt x="115409" y="107270"/>
                      </a:lnTo>
                      <a:cubicBezTo>
                        <a:pt x="93955" y="114422"/>
                        <a:pt x="72501" y="114422"/>
                        <a:pt x="55814" y="114422"/>
                      </a:cubicBezTo>
                      <a:close/>
                      <a:moveTo>
                        <a:pt x="124944" y="9535"/>
                      </a:moveTo>
                      <a:cubicBezTo>
                        <a:pt x="117793" y="9535"/>
                        <a:pt x="108258" y="9535"/>
                        <a:pt x="101106" y="11919"/>
                      </a:cubicBezTo>
                      <a:lnTo>
                        <a:pt x="96339" y="11919"/>
                      </a:lnTo>
                      <a:cubicBezTo>
                        <a:pt x="86804" y="11919"/>
                        <a:pt x="77268" y="14303"/>
                        <a:pt x="67733" y="14303"/>
                      </a:cubicBezTo>
                      <a:cubicBezTo>
                        <a:pt x="58198" y="14303"/>
                        <a:pt x="48663" y="14303"/>
                        <a:pt x="39128" y="16686"/>
                      </a:cubicBezTo>
                      <a:cubicBezTo>
                        <a:pt x="31977" y="16686"/>
                        <a:pt x="15290" y="19070"/>
                        <a:pt x="10523" y="26222"/>
                      </a:cubicBezTo>
                      <a:cubicBezTo>
                        <a:pt x="8139" y="30989"/>
                        <a:pt x="5755" y="38141"/>
                        <a:pt x="8139" y="42908"/>
                      </a:cubicBezTo>
                      <a:cubicBezTo>
                        <a:pt x="8139" y="50059"/>
                        <a:pt x="10523" y="54827"/>
                        <a:pt x="10523" y="59595"/>
                      </a:cubicBezTo>
                      <a:cubicBezTo>
                        <a:pt x="12906" y="81049"/>
                        <a:pt x="15290" y="100119"/>
                        <a:pt x="24825" y="104887"/>
                      </a:cubicBezTo>
                      <a:cubicBezTo>
                        <a:pt x="27209" y="107270"/>
                        <a:pt x="36744" y="107270"/>
                        <a:pt x="53431" y="107270"/>
                      </a:cubicBezTo>
                      <a:cubicBezTo>
                        <a:pt x="70117" y="107270"/>
                        <a:pt x="91571" y="104887"/>
                        <a:pt x="115409" y="102503"/>
                      </a:cubicBezTo>
                      <a:lnTo>
                        <a:pt x="117793" y="102503"/>
                      </a:lnTo>
                      <a:cubicBezTo>
                        <a:pt x="132096" y="100119"/>
                        <a:pt x="151166" y="97735"/>
                        <a:pt x="155933" y="85816"/>
                      </a:cubicBezTo>
                      <a:cubicBezTo>
                        <a:pt x="158317" y="83432"/>
                        <a:pt x="155933" y="78665"/>
                        <a:pt x="155933" y="71514"/>
                      </a:cubicBezTo>
                      <a:lnTo>
                        <a:pt x="155933" y="71514"/>
                      </a:lnTo>
                      <a:lnTo>
                        <a:pt x="155933" y="71514"/>
                      </a:lnTo>
                      <a:cubicBezTo>
                        <a:pt x="155933" y="69130"/>
                        <a:pt x="151166" y="38141"/>
                        <a:pt x="146398" y="23838"/>
                      </a:cubicBezTo>
                      <a:cubicBezTo>
                        <a:pt x="144014" y="14303"/>
                        <a:pt x="139247" y="11919"/>
                        <a:pt x="129712" y="9535"/>
                      </a:cubicBezTo>
                      <a:cubicBezTo>
                        <a:pt x="129712" y="9535"/>
                        <a:pt x="127328" y="9535"/>
                        <a:pt x="124944" y="9535"/>
                      </a:cubicBezTo>
                      <a:close/>
                    </a:path>
                  </a:pathLst>
                </a:custGeom>
                <a:solidFill>
                  <a:srgbClr val="4C2C1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69" name="Freeform: Shape 4868">
                <a:extLst>
                  <a:ext uri="{FF2B5EF4-FFF2-40B4-BE49-F238E27FC236}">
                    <a16:creationId xmlns:a16="http://schemas.microsoft.com/office/drawing/2014/main" id="{38E5E606-2F80-44AC-B6AA-750E5B9D11AC}"/>
                  </a:ext>
                </a:extLst>
              </p:cNvPr>
              <p:cNvSpPr/>
              <p:nvPr/>
            </p:nvSpPr>
            <p:spPr>
              <a:xfrm>
                <a:off x="15146059" y="7640632"/>
                <a:ext cx="160105" cy="108257"/>
              </a:xfrm>
              <a:custGeom>
                <a:avLst/>
                <a:gdLst>
                  <a:gd name="connsiteX0" fmla="*/ 158317 w 160105"/>
                  <a:gd name="connsiteY0" fmla="*/ 65350 h 108257"/>
                  <a:gd name="connsiteX1" fmla="*/ 148782 w 160105"/>
                  <a:gd name="connsiteY1" fmla="*/ 17674 h 108257"/>
                  <a:gd name="connsiteX2" fmla="*/ 127328 w 160105"/>
                  <a:gd name="connsiteY2" fmla="*/ 987 h 108257"/>
                  <a:gd name="connsiteX3" fmla="*/ 89187 w 160105"/>
                  <a:gd name="connsiteY3" fmla="*/ 3371 h 108257"/>
                  <a:gd name="connsiteX4" fmla="*/ 34360 w 160105"/>
                  <a:gd name="connsiteY4" fmla="*/ 8139 h 108257"/>
                  <a:gd name="connsiteX5" fmla="*/ 3371 w 160105"/>
                  <a:gd name="connsiteY5" fmla="*/ 20058 h 108257"/>
                  <a:gd name="connsiteX6" fmla="*/ 987 w 160105"/>
                  <a:gd name="connsiteY6" fmla="*/ 41512 h 108257"/>
                  <a:gd name="connsiteX7" fmla="*/ 20058 w 160105"/>
                  <a:gd name="connsiteY7" fmla="*/ 105874 h 108257"/>
                  <a:gd name="connsiteX8" fmla="*/ 29593 w 160105"/>
                  <a:gd name="connsiteY8" fmla="*/ 108258 h 108257"/>
                  <a:gd name="connsiteX9" fmla="*/ 22441 w 160105"/>
                  <a:gd name="connsiteY9" fmla="*/ 98723 h 108257"/>
                  <a:gd name="connsiteX10" fmla="*/ 65350 w 160105"/>
                  <a:gd name="connsiteY10" fmla="*/ 74885 h 108257"/>
                  <a:gd name="connsiteX11" fmla="*/ 127328 w 160105"/>
                  <a:gd name="connsiteY11" fmla="*/ 70117 h 108257"/>
                  <a:gd name="connsiteX12" fmla="*/ 146398 w 160105"/>
                  <a:gd name="connsiteY12" fmla="*/ 84420 h 108257"/>
                  <a:gd name="connsiteX13" fmla="*/ 144014 w 160105"/>
                  <a:gd name="connsiteY13" fmla="*/ 98723 h 108257"/>
                  <a:gd name="connsiteX14" fmla="*/ 158317 w 160105"/>
                  <a:gd name="connsiteY14" fmla="*/ 86804 h 108257"/>
                  <a:gd name="connsiteX15" fmla="*/ 158317 w 160105"/>
                  <a:gd name="connsiteY15" fmla="*/ 65350 h 108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60105" h="108257">
                    <a:moveTo>
                      <a:pt x="158317" y="65350"/>
                    </a:moveTo>
                    <a:cubicBezTo>
                      <a:pt x="158317" y="62966"/>
                      <a:pt x="153550" y="29593"/>
                      <a:pt x="148782" y="17674"/>
                    </a:cubicBezTo>
                    <a:cubicBezTo>
                      <a:pt x="146398" y="5755"/>
                      <a:pt x="139247" y="3371"/>
                      <a:pt x="127328" y="987"/>
                    </a:cubicBezTo>
                    <a:cubicBezTo>
                      <a:pt x="115409" y="-1396"/>
                      <a:pt x="101106" y="987"/>
                      <a:pt x="89187" y="3371"/>
                    </a:cubicBezTo>
                    <a:cubicBezTo>
                      <a:pt x="70117" y="5755"/>
                      <a:pt x="53431" y="5755"/>
                      <a:pt x="34360" y="8139"/>
                    </a:cubicBezTo>
                    <a:cubicBezTo>
                      <a:pt x="24825" y="8139"/>
                      <a:pt x="8139" y="10523"/>
                      <a:pt x="3371" y="20058"/>
                    </a:cubicBezTo>
                    <a:cubicBezTo>
                      <a:pt x="987" y="24825"/>
                      <a:pt x="-1396" y="34360"/>
                      <a:pt x="987" y="41512"/>
                    </a:cubicBezTo>
                    <a:cubicBezTo>
                      <a:pt x="3371" y="67733"/>
                      <a:pt x="3371" y="101106"/>
                      <a:pt x="20058" y="105874"/>
                    </a:cubicBezTo>
                    <a:cubicBezTo>
                      <a:pt x="22441" y="105874"/>
                      <a:pt x="24825" y="108258"/>
                      <a:pt x="29593" y="108258"/>
                    </a:cubicBezTo>
                    <a:cubicBezTo>
                      <a:pt x="27209" y="105874"/>
                      <a:pt x="24825" y="103490"/>
                      <a:pt x="22441" y="98723"/>
                    </a:cubicBezTo>
                    <a:cubicBezTo>
                      <a:pt x="10523" y="74885"/>
                      <a:pt x="53431" y="74885"/>
                      <a:pt x="65350" y="74885"/>
                    </a:cubicBezTo>
                    <a:cubicBezTo>
                      <a:pt x="86804" y="74885"/>
                      <a:pt x="108258" y="67733"/>
                      <a:pt x="127328" y="70117"/>
                    </a:cubicBezTo>
                    <a:cubicBezTo>
                      <a:pt x="134479" y="70117"/>
                      <a:pt x="144014" y="74885"/>
                      <a:pt x="146398" y="84420"/>
                    </a:cubicBezTo>
                    <a:cubicBezTo>
                      <a:pt x="146398" y="89188"/>
                      <a:pt x="146398" y="93955"/>
                      <a:pt x="144014" y="98723"/>
                    </a:cubicBezTo>
                    <a:cubicBezTo>
                      <a:pt x="148782" y="96339"/>
                      <a:pt x="155933" y="91571"/>
                      <a:pt x="158317" y="86804"/>
                    </a:cubicBezTo>
                    <a:cubicBezTo>
                      <a:pt x="160701" y="77269"/>
                      <a:pt x="160701" y="72501"/>
                      <a:pt x="158317" y="65350"/>
                    </a:cubicBezTo>
                    <a:close/>
                  </a:path>
                </a:pathLst>
              </a:custGeom>
              <a:solidFill>
                <a:srgbClr val="6E4935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87" name="Graphic 4207">
              <a:extLst>
                <a:ext uri="{FF2B5EF4-FFF2-40B4-BE49-F238E27FC236}">
                  <a16:creationId xmlns:a16="http://schemas.microsoft.com/office/drawing/2014/main" id="{C02DCE53-52BD-4E2F-856A-0924C8DF4989}"/>
                </a:ext>
              </a:extLst>
            </p:cNvPr>
            <p:cNvGrpSpPr/>
            <p:nvPr/>
          </p:nvGrpSpPr>
          <p:grpSpPr>
            <a:xfrm>
              <a:off x="14971243" y="7628508"/>
              <a:ext cx="501945" cy="127532"/>
              <a:chOff x="14971243" y="7628508"/>
              <a:chExt cx="501945" cy="127532"/>
            </a:xfrm>
          </p:grpSpPr>
          <p:grpSp>
            <p:nvGrpSpPr>
              <p:cNvPr id="4860" name="Graphic 4207">
                <a:extLst>
                  <a:ext uri="{FF2B5EF4-FFF2-40B4-BE49-F238E27FC236}">
                    <a16:creationId xmlns:a16="http://schemas.microsoft.com/office/drawing/2014/main" id="{11AEB65A-B33A-4C49-8903-04FDF3C57C7E}"/>
                  </a:ext>
                </a:extLst>
              </p:cNvPr>
              <p:cNvGrpSpPr/>
              <p:nvPr/>
            </p:nvGrpSpPr>
            <p:grpSpPr>
              <a:xfrm>
                <a:off x="15418798" y="7628508"/>
                <a:ext cx="54389" cy="107318"/>
                <a:chOff x="15418798" y="7628508"/>
                <a:chExt cx="54389" cy="107318"/>
              </a:xfrm>
            </p:grpSpPr>
            <p:sp>
              <p:nvSpPr>
                <p:cNvPr id="4864" name="Freeform: Shape 4863">
                  <a:extLst>
                    <a:ext uri="{FF2B5EF4-FFF2-40B4-BE49-F238E27FC236}">
                      <a16:creationId xmlns:a16="http://schemas.microsoft.com/office/drawing/2014/main" id="{F99991A3-4D1A-4BCD-9297-8C1F9992D5D0}"/>
                    </a:ext>
                  </a:extLst>
                </p:cNvPr>
                <p:cNvSpPr/>
                <p:nvPr/>
              </p:nvSpPr>
              <p:spPr>
                <a:xfrm>
                  <a:off x="15424384" y="7634099"/>
                  <a:ext cx="42090" cy="101727"/>
                </a:xfrm>
                <a:custGeom>
                  <a:avLst/>
                  <a:gdLst>
                    <a:gd name="connsiteX0" fmla="*/ 39706 w 42090"/>
                    <a:gd name="connsiteY0" fmla="*/ 71882 h 101727"/>
                    <a:gd name="connsiteX1" fmla="*/ 18252 w 42090"/>
                    <a:gd name="connsiteY1" fmla="*/ 2753 h 101727"/>
                    <a:gd name="connsiteX2" fmla="*/ 11101 w 42090"/>
                    <a:gd name="connsiteY2" fmla="*/ 2753 h 101727"/>
                    <a:gd name="connsiteX3" fmla="*/ 3950 w 42090"/>
                    <a:gd name="connsiteY3" fmla="*/ 5136 h 101727"/>
                    <a:gd name="connsiteX4" fmla="*/ 1566 w 42090"/>
                    <a:gd name="connsiteY4" fmla="*/ 12288 h 101727"/>
                    <a:gd name="connsiteX5" fmla="*/ 15868 w 42090"/>
                    <a:gd name="connsiteY5" fmla="*/ 81417 h 101727"/>
                    <a:gd name="connsiteX6" fmla="*/ 37323 w 42090"/>
                    <a:gd name="connsiteY6" fmla="*/ 100488 h 101727"/>
                    <a:gd name="connsiteX7" fmla="*/ 39706 w 42090"/>
                    <a:gd name="connsiteY7" fmla="*/ 71882 h 101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2090" h="101727">
                      <a:moveTo>
                        <a:pt x="39706" y="71882"/>
                      </a:moveTo>
                      <a:cubicBezTo>
                        <a:pt x="34939" y="48044"/>
                        <a:pt x="30171" y="24207"/>
                        <a:pt x="18252" y="2753"/>
                      </a:cubicBezTo>
                      <a:cubicBezTo>
                        <a:pt x="15868" y="-2015"/>
                        <a:pt x="11101" y="369"/>
                        <a:pt x="11101" y="2753"/>
                      </a:cubicBezTo>
                      <a:cubicBezTo>
                        <a:pt x="8717" y="2753"/>
                        <a:pt x="6333" y="5136"/>
                        <a:pt x="3950" y="5136"/>
                      </a:cubicBezTo>
                      <a:cubicBezTo>
                        <a:pt x="-818" y="5136"/>
                        <a:pt x="-818" y="9904"/>
                        <a:pt x="1566" y="12288"/>
                      </a:cubicBezTo>
                      <a:cubicBezTo>
                        <a:pt x="8717" y="33742"/>
                        <a:pt x="11101" y="57580"/>
                        <a:pt x="15868" y="81417"/>
                      </a:cubicBezTo>
                      <a:cubicBezTo>
                        <a:pt x="18252" y="95720"/>
                        <a:pt x="20636" y="105255"/>
                        <a:pt x="37323" y="100488"/>
                      </a:cubicBezTo>
                      <a:cubicBezTo>
                        <a:pt x="44474" y="93336"/>
                        <a:pt x="42090" y="79034"/>
                        <a:pt x="39706" y="71882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65" name="Freeform: Shape 4864">
                  <a:extLst>
                    <a:ext uri="{FF2B5EF4-FFF2-40B4-BE49-F238E27FC236}">
                      <a16:creationId xmlns:a16="http://schemas.microsoft.com/office/drawing/2014/main" id="{97BFB42E-A262-476A-BDAF-1AE22DE512C7}"/>
                    </a:ext>
                  </a:extLst>
                </p:cNvPr>
                <p:cNvSpPr/>
                <p:nvPr/>
              </p:nvSpPr>
              <p:spPr>
                <a:xfrm>
                  <a:off x="15418798" y="7628508"/>
                  <a:ext cx="54389" cy="106078"/>
                </a:xfrm>
                <a:custGeom>
                  <a:avLst/>
                  <a:gdLst>
                    <a:gd name="connsiteX0" fmla="*/ 30989 w 54389"/>
                    <a:gd name="connsiteY0" fmla="*/ 106078 h 106078"/>
                    <a:gd name="connsiteX1" fmla="*/ 14303 w 54389"/>
                    <a:gd name="connsiteY1" fmla="*/ 84624 h 106078"/>
                    <a:gd name="connsiteX2" fmla="*/ 14303 w 54389"/>
                    <a:gd name="connsiteY2" fmla="*/ 82241 h 106078"/>
                    <a:gd name="connsiteX3" fmla="*/ 11919 w 54389"/>
                    <a:gd name="connsiteY3" fmla="*/ 63170 h 106078"/>
                    <a:gd name="connsiteX4" fmla="*/ 2384 w 54389"/>
                    <a:gd name="connsiteY4" fmla="*/ 15495 h 106078"/>
                    <a:gd name="connsiteX5" fmla="*/ 0 w 54389"/>
                    <a:gd name="connsiteY5" fmla="*/ 8343 h 106078"/>
                    <a:gd name="connsiteX6" fmla="*/ 7151 w 54389"/>
                    <a:gd name="connsiteY6" fmla="*/ 3576 h 106078"/>
                    <a:gd name="connsiteX7" fmla="*/ 9535 w 54389"/>
                    <a:gd name="connsiteY7" fmla="*/ 3576 h 106078"/>
                    <a:gd name="connsiteX8" fmla="*/ 9535 w 54389"/>
                    <a:gd name="connsiteY8" fmla="*/ 3576 h 106078"/>
                    <a:gd name="connsiteX9" fmla="*/ 14303 w 54389"/>
                    <a:gd name="connsiteY9" fmla="*/ 3576 h 106078"/>
                    <a:gd name="connsiteX10" fmla="*/ 28605 w 54389"/>
                    <a:gd name="connsiteY10" fmla="*/ 3576 h 106078"/>
                    <a:gd name="connsiteX11" fmla="*/ 50059 w 54389"/>
                    <a:gd name="connsiteY11" fmla="*/ 65554 h 106078"/>
                    <a:gd name="connsiteX12" fmla="*/ 52443 w 54389"/>
                    <a:gd name="connsiteY12" fmla="*/ 77473 h 106078"/>
                    <a:gd name="connsiteX13" fmla="*/ 45292 w 54389"/>
                    <a:gd name="connsiteY13" fmla="*/ 106078 h 106078"/>
                    <a:gd name="connsiteX14" fmla="*/ 30989 w 54389"/>
                    <a:gd name="connsiteY14" fmla="*/ 106078 h 106078"/>
                    <a:gd name="connsiteX15" fmla="*/ 9535 w 54389"/>
                    <a:gd name="connsiteY15" fmla="*/ 13111 h 106078"/>
                    <a:gd name="connsiteX16" fmla="*/ 9535 w 54389"/>
                    <a:gd name="connsiteY16" fmla="*/ 13111 h 106078"/>
                    <a:gd name="connsiteX17" fmla="*/ 21454 w 54389"/>
                    <a:gd name="connsiteY17" fmla="*/ 63170 h 106078"/>
                    <a:gd name="connsiteX18" fmla="*/ 23838 w 54389"/>
                    <a:gd name="connsiteY18" fmla="*/ 82241 h 106078"/>
                    <a:gd name="connsiteX19" fmla="*/ 23838 w 54389"/>
                    <a:gd name="connsiteY19" fmla="*/ 84624 h 106078"/>
                    <a:gd name="connsiteX20" fmla="*/ 30989 w 54389"/>
                    <a:gd name="connsiteY20" fmla="*/ 98927 h 106078"/>
                    <a:gd name="connsiteX21" fmla="*/ 38141 w 54389"/>
                    <a:gd name="connsiteY21" fmla="*/ 96543 h 106078"/>
                    <a:gd name="connsiteX22" fmla="*/ 40524 w 54389"/>
                    <a:gd name="connsiteY22" fmla="*/ 77473 h 106078"/>
                    <a:gd name="connsiteX23" fmla="*/ 38141 w 54389"/>
                    <a:gd name="connsiteY23" fmla="*/ 67938 h 106078"/>
                    <a:gd name="connsiteX24" fmla="*/ 19070 w 54389"/>
                    <a:gd name="connsiteY24" fmla="*/ 8343 h 106078"/>
                    <a:gd name="connsiteX25" fmla="*/ 19070 w 54389"/>
                    <a:gd name="connsiteY25" fmla="*/ 10727 h 106078"/>
                    <a:gd name="connsiteX26" fmla="*/ 16687 w 54389"/>
                    <a:gd name="connsiteY26" fmla="*/ 10727 h 106078"/>
                    <a:gd name="connsiteX27" fmla="*/ 9535 w 54389"/>
                    <a:gd name="connsiteY27" fmla="*/ 13111 h 106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54389" h="106078">
                      <a:moveTo>
                        <a:pt x="30989" y="106078"/>
                      </a:moveTo>
                      <a:cubicBezTo>
                        <a:pt x="19070" y="106078"/>
                        <a:pt x="16687" y="96543"/>
                        <a:pt x="14303" y="84624"/>
                      </a:cubicBezTo>
                      <a:lnTo>
                        <a:pt x="14303" y="82241"/>
                      </a:lnTo>
                      <a:cubicBezTo>
                        <a:pt x="14303" y="75089"/>
                        <a:pt x="11919" y="70322"/>
                        <a:pt x="11919" y="63170"/>
                      </a:cubicBezTo>
                      <a:cubicBezTo>
                        <a:pt x="9535" y="46484"/>
                        <a:pt x="7151" y="29797"/>
                        <a:pt x="2384" y="15495"/>
                      </a:cubicBezTo>
                      <a:cubicBezTo>
                        <a:pt x="0" y="13111"/>
                        <a:pt x="0" y="10727"/>
                        <a:pt x="0" y="8343"/>
                      </a:cubicBezTo>
                      <a:cubicBezTo>
                        <a:pt x="0" y="5960"/>
                        <a:pt x="2384" y="3576"/>
                        <a:pt x="7151" y="3576"/>
                      </a:cubicBezTo>
                      <a:lnTo>
                        <a:pt x="9535" y="3576"/>
                      </a:lnTo>
                      <a:lnTo>
                        <a:pt x="9535" y="3576"/>
                      </a:lnTo>
                      <a:cubicBezTo>
                        <a:pt x="11919" y="3576"/>
                        <a:pt x="11919" y="3576"/>
                        <a:pt x="14303" y="3576"/>
                      </a:cubicBezTo>
                      <a:cubicBezTo>
                        <a:pt x="16687" y="-1192"/>
                        <a:pt x="26222" y="-1192"/>
                        <a:pt x="28605" y="3576"/>
                      </a:cubicBezTo>
                      <a:cubicBezTo>
                        <a:pt x="40524" y="22646"/>
                        <a:pt x="45292" y="44100"/>
                        <a:pt x="50059" y="65554"/>
                      </a:cubicBezTo>
                      <a:lnTo>
                        <a:pt x="52443" y="77473"/>
                      </a:lnTo>
                      <a:cubicBezTo>
                        <a:pt x="54827" y="87008"/>
                        <a:pt x="57211" y="101311"/>
                        <a:pt x="45292" y="106078"/>
                      </a:cubicBezTo>
                      <a:cubicBezTo>
                        <a:pt x="38141" y="106078"/>
                        <a:pt x="33373" y="106078"/>
                        <a:pt x="30989" y="106078"/>
                      </a:cubicBezTo>
                      <a:close/>
                      <a:moveTo>
                        <a:pt x="9535" y="13111"/>
                      </a:moveTo>
                      <a:lnTo>
                        <a:pt x="9535" y="13111"/>
                      </a:lnTo>
                      <a:cubicBezTo>
                        <a:pt x="14303" y="29797"/>
                        <a:pt x="19070" y="46484"/>
                        <a:pt x="21454" y="63170"/>
                      </a:cubicBezTo>
                      <a:cubicBezTo>
                        <a:pt x="21454" y="70322"/>
                        <a:pt x="23838" y="75089"/>
                        <a:pt x="23838" y="82241"/>
                      </a:cubicBezTo>
                      <a:lnTo>
                        <a:pt x="23838" y="84624"/>
                      </a:lnTo>
                      <a:cubicBezTo>
                        <a:pt x="26222" y="96543"/>
                        <a:pt x="26222" y="98927"/>
                        <a:pt x="30989" y="98927"/>
                      </a:cubicBezTo>
                      <a:cubicBezTo>
                        <a:pt x="33373" y="98927"/>
                        <a:pt x="35757" y="98927"/>
                        <a:pt x="38141" y="96543"/>
                      </a:cubicBezTo>
                      <a:cubicBezTo>
                        <a:pt x="42908" y="94159"/>
                        <a:pt x="42908" y="89392"/>
                        <a:pt x="40524" y="77473"/>
                      </a:cubicBezTo>
                      <a:lnTo>
                        <a:pt x="38141" y="67938"/>
                      </a:lnTo>
                      <a:cubicBezTo>
                        <a:pt x="33373" y="48868"/>
                        <a:pt x="28605" y="27414"/>
                        <a:pt x="19070" y="8343"/>
                      </a:cubicBezTo>
                      <a:lnTo>
                        <a:pt x="19070" y="10727"/>
                      </a:lnTo>
                      <a:lnTo>
                        <a:pt x="16687" y="10727"/>
                      </a:lnTo>
                      <a:cubicBezTo>
                        <a:pt x="11919" y="10727"/>
                        <a:pt x="11919" y="13111"/>
                        <a:pt x="9535" y="1311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861" name="Graphic 4207">
                <a:extLst>
                  <a:ext uri="{FF2B5EF4-FFF2-40B4-BE49-F238E27FC236}">
                    <a16:creationId xmlns:a16="http://schemas.microsoft.com/office/drawing/2014/main" id="{36A2B63F-29A5-4715-B02C-4EE0E61AAECC}"/>
                  </a:ext>
                </a:extLst>
              </p:cNvPr>
              <p:cNvGrpSpPr/>
              <p:nvPr/>
            </p:nvGrpSpPr>
            <p:grpSpPr>
              <a:xfrm>
                <a:off x="14971243" y="7672609"/>
                <a:ext cx="40987" cy="83432"/>
                <a:chOff x="14971243" y="7672609"/>
                <a:chExt cx="40987" cy="83432"/>
              </a:xfrm>
            </p:grpSpPr>
            <p:sp>
              <p:nvSpPr>
                <p:cNvPr id="4862" name="Freeform: Shape 4861">
                  <a:extLst>
                    <a:ext uri="{FF2B5EF4-FFF2-40B4-BE49-F238E27FC236}">
                      <a16:creationId xmlns:a16="http://schemas.microsoft.com/office/drawing/2014/main" id="{FCA60860-7EA4-4E7B-B70B-54BF092343FC}"/>
                    </a:ext>
                  </a:extLst>
                </p:cNvPr>
                <p:cNvSpPr/>
                <p:nvPr/>
              </p:nvSpPr>
              <p:spPr>
                <a:xfrm>
                  <a:off x="14974765" y="7674343"/>
                  <a:ext cx="35082" cy="74546"/>
                </a:xfrm>
                <a:custGeom>
                  <a:avLst/>
                  <a:gdLst>
                    <a:gd name="connsiteX0" fmla="*/ 26871 w 35082"/>
                    <a:gd name="connsiteY0" fmla="*/ 7801 h 74546"/>
                    <a:gd name="connsiteX1" fmla="*/ 26871 w 35082"/>
                    <a:gd name="connsiteY1" fmla="*/ 7801 h 74546"/>
                    <a:gd name="connsiteX2" fmla="*/ 24488 w 35082"/>
                    <a:gd name="connsiteY2" fmla="*/ 3033 h 74546"/>
                    <a:gd name="connsiteX3" fmla="*/ 19720 w 35082"/>
                    <a:gd name="connsiteY3" fmla="*/ 650 h 74546"/>
                    <a:gd name="connsiteX4" fmla="*/ 12569 w 35082"/>
                    <a:gd name="connsiteY4" fmla="*/ 650 h 74546"/>
                    <a:gd name="connsiteX5" fmla="*/ 5417 w 35082"/>
                    <a:gd name="connsiteY5" fmla="*/ 650 h 74546"/>
                    <a:gd name="connsiteX6" fmla="*/ 650 w 35082"/>
                    <a:gd name="connsiteY6" fmla="*/ 5417 h 74546"/>
                    <a:gd name="connsiteX7" fmla="*/ 3033 w 35082"/>
                    <a:gd name="connsiteY7" fmla="*/ 5417 h 74546"/>
                    <a:gd name="connsiteX8" fmla="*/ 7801 w 35082"/>
                    <a:gd name="connsiteY8" fmla="*/ 69779 h 74546"/>
                    <a:gd name="connsiteX9" fmla="*/ 12569 w 35082"/>
                    <a:gd name="connsiteY9" fmla="*/ 74547 h 74546"/>
                    <a:gd name="connsiteX10" fmla="*/ 31639 w 35082"/>
                    <a:gd name="connsiteY10" fmla="*/ 72163 h 74546"/>
                    <a:gd name="connsiteX11" fmla="*/ 34023 w 35082"/>
                    <a:gd name="connsiteY11" fmla="*/ 69779 h 74546"/>
                    <a:gd name="connsiteX12" fmla="*/ 34023 w 35082"/>
                    <a:gd name="connsiteY12" fmla="*/ 45942 h 74546"/>
                    <a:gd name="connsiteX13" fmla="*/ 26871 w 35082"/>
                    <a:gd name="connsiteY13" fmla="*/ 7801 h 745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5082" h="74546">
                      <a:moveTo>
                        <a:pt x="26871" y="7801"/>
                      </a:moveTo>
                      <a:cubicBezTo>
                        <a:pt x="26871" y="5417"/>
                        <a:pt x="26871" y="5417"/>
                        <a:pt x="26871" y="7801"/>
                      </a:cubicBezTo>
                      <a:cubicBezTo>
                        <a:pt x="26871" y="5417"/>
                        <a:pt x="26871" y="3033"/>
                        <a:pt x="24488" y="3033"/>
                      </a:cubicBezTo>
                      <a:cubicBezTo>
                        <a:pt x="24488" y="3033"/>
                        <a:pt x="22104" y="650"/>
                        <a:pt x="19720" y="650"/>
                      </a:cubicBezTo>
                      <a:cubicBezTo>
                        <a:pt x="17336" y="650"/>
                        <a:pt x="14952" y="650"/>
                        <a:pt x="12569" y="650"/>
                      </a:cubicBezTo>
                      <a:cubicBezTo>
                        <a:pt x="10185" y="650"/>
                        <a:pt x="7801" y="650"/>
                        <a:pt x="5417" y="650"/>
                      </a:cubicBezTo>
                      <a:cubicBezTo>
                        <a:pt x="3033" y="-1734"/>
                        <a:pt x="-1734" y="3033"/>
                        <a:pt x="650" y="5417"/>
                      </a:cubicBezTo>
                      <a:cubicBezTo>
                        <a:pt x="650" y="5417"/>
                        <a:pt x="650" y="5417"/>
                        <a:pt x="3033" y="5417"/>
                      </a:cubicBezTo>
                      <a:cubicBezTo>
                        <a:pt x="7801" y="26871"/>
                        <a:pt x="5417" y="48325"/>
                        <a:pt x="7801" y="69779"/>
                      </a:cubicBezTo>
                      <a:cubicBezTo>
                        <a:pt x="7801" y="72163"/>
                        <a:pt x="10185" y="74547"/>
                        <a:pt x="12569" y="74547"/>
                      </a:cubicBezTo>
                      <a:cubicBezTo>
                        <a:pt x="19720" y="74547"/>
                        <a:pt x="24488" y="72163"/>
                        <a:pt x="31639" y="72163"/>
                      </a:cubicBezTo>
                      <a:cubicBezTo>
                        <a:pt x="34023" y="72163"/>
                        <a:pt x="34023" y="69779"/>
                        <a:pt x="34023" y="69779"/>
                      </a:cubicBezTo>
                      <a:cubicBezTo>
                        <a:pt x="36406" y="62628"/>
                        <a:pt x="34023" y="53093"/>
                        <a:pt x="34023" y="45942"/>
                      </a:cubicBezTo>
                      <a:cubicBezTo>
                        <a:pt x="34023" y="31639"/>
                        <a:pt x="34023" y="19720"/>
                        <a:pt x="26871" y="7801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63" name="Freeform: Shape 4862">
                  <a:extLst>
                    <a:ext uri="{FF2B5EF4-FFF2-40B4-BE49-F238E27FC236}">
                      <a16:creationId xmlns:a16="http://schemas.microsoft.com/office/drawing/2014/main" id="{9D0628DB-B4A2-40B8-A1AA-DFD54B010A71}"/>
                    </a:ext>
                  </a:extLst>
                </p:cNvPr>
                <p:cNvSpPr/>
                <p:nvPr/>
              </p:nvSpPr>
              <p:spPr>
                <a:xfrm>
                  <a:off x="14971243" y="7672609"/>
                  <a:ext cx="40987" cy="83432"/>
                </a:xfrm>
                <a:custGeom>
                  <a:avLst/>
                  <a:gdLst>
                    <a:gd name="connsiteX0" fmla="*/ 16091 w 40987"/>
                    <a:gd name="connsiteY0" fmla="*/ 83432 h 83432"/>
                    <a:gd name="connsiteX1" fmla="*/ 6555 w 40987"/>
                    <a:gd name="connsiteY1" fmla="*/ 76281 h 83432"/>
                    <a:gd name="connsiteX2" fmla="*/ 6555 w 40987"/>
                    <a:gd name="connsiteY2" fmla="*/ 54827 h 83432"/>
                    <a:gd name="connsiteX3" fmla="*/ 1788 w 40987"/>
                    <a:gd name="connsiteY3" fmla="*/ 11919 h 83432"/>
                    <a:gd name="connsiteX4" fmla="*/ 1788 w 40987"/>
                    <a:gd name="connsiteY4" fmla="*/ 11919 h 83432"/>
                    <a:gd name="connsiteX5" fmla="*/ 1788 w 40987"/>
                    <a:gd name="connsiteY5" fmla="*/ 4767 h 83432"/>
                    <a:gd name="connsiteX6" fmla="*/ 11323 w 40987"/>
                    <a:gd name="connsiteY6" fmla="*/ 0 h 83432"/>
                    <a:gd name="connsiteX7" fmla="*/ 13707 w 40987"/>
                    <a:gd name="connsiteY7" fmla="*/ 0 h 83432"/>
                    <a:gd name="connsiteX8" fmla="*/ 16091 w 40987"/>
                    <a:gd name="connsiteY8" fmla="*/ 0 h 83432"/>
                    <a:gd name="connsiteX9" fmla="*/ 20858 w 40987"/>
                    <a:gd name="connsiteY9" fmla="*/ 0 h 83432"/>
                    <a:gd name="connsiteX10" fmla="*/ 28009 w 40987"/>
                    <a:gd name="connsiteY10" fmla="*/ 2384 h 83432"/>
                    <a:gd name="connsiteX11" fmla="*/ 30393 w 40987"/>
                    <a:gd name="connsiteY11" fmla="*/ 7151 h 83432"/>
                    <a:gd name="connsiteX12" fmla="*/ 30393 w 40987"/>
                    <a:gd name="connsiteY12" fmla="*/ 7151 h 83432"/>
                    <a:gd name="connsiteX13" fmla="*/ 39928 w 40987"/>
                    <a:gd name="connsiteY13" fmla="*/ 47676 h 83432"/>
                    <a:gd name="connsiteX14" fmla="*/ 39928 w 40987"/>
                    <a:gd name="connsiteY14" fmla="*/ 54827 h 83432"/>
                    <a:gd name="connsiteX15" fmla="*/ 39928 w 40987"/>
                    <a:gd name="connsiteY15" fmla="*/ 76281 h 83432"/>
                    <a:gd name="connsiteX16" fmla="*/ 32777 w 40987"/>
                    <a:gd name="connsiteY16" fmla="*/ 81049 h 83432"/>
                    <a:gd name="connsiteX17" fmla="*/ 25626 w 40987"/>
                    <a:gd name="connsiteY17" fmla="*/ 83432 h 83432"/>
                    <a:gd name="connsiteX18" fmla="*/ 16091 w 40987"/>
                    <a:gd name="connsiteY18" fmla="*/ 83432 h 83432"/>
                    <a:gd name="connsiteX19" fmla="*/ 16091 w 40987"/>
                    <a:gd name="connsiteY19" fmla="*/ 83432 h 83432"/>
                    <a:gd name="connsiteX20" fmla="*/ 16091 w 40987"/>
                    <a:gd name="connsiteY20" fmla="*/ 73897 h 83432"/>
                    <a:gd name="connsiteX21" fmla="*/ 16091 w 40987"/>
                    <a:gd name="connsiteY21" fmla="*/ 78665 h 83432"/>
                    <a:gd name="connsiteX22" fmla="*/ 16091 w 40987"/>
                    <a:gd name="connsiteY22" fmla="*/ 73897 h 83432"/>
                    <a:gd name="connsiteX23" fmla="*/ 25626 w 40987"/>
                    <a:gd name="connsiteY23" fmla="*/ 71514 h 83432"/>
                    <a:gd name="connsiteX24" fmla="*/ 35161 w 40987"/>
                    <a:gd name="connsiteY24" fmla="*/ 69130 h 83432"/>
                    <a:gd name="connsiteX25" fmla="*/ 35161 w 40987"/>
                    <a:gd name="connsiteY25" fmla="*/ 52443 h 83432"/>
                    <a:gd name="connsiteX26" fmla="*/ 35161 w 40987"/>
                    <a:gd name="connsiteY26" fmla="*/ 45292 h 83432"/>
                    <a:gd name="connsiteX27" fmla="*/ 25626 w 40987"/>
                    <a:gd name="connsiteY27" fmla="*/ 7151 h 83432"/>
                    <a:gd name="connsiteX28" fmla="*/ 25626 w 40987"/>
                    <a:gd name="connsiteY28" fmla="*/ 9535 h 83432"/>
                    <a:gd name="connsiteX29" fmla="*/ 25626 w 40987"/>
                    <a:gd name="connsiteY29" fmla="*/ 7151 h 83432"/>
                    <a:gd name="connsiteX30" fmla="*/ 25626 w 40987"/>
                    <a:gd name="connsiteY30" fmla="*/ 7151 h 83432"/>
                    <a:gd name="connsiteX31" fmla="*/ 20858 w 40987"/>
                    <a:gd name="connsiteY31" fmla="*/ 7151 h 83432"/>
                    <a:gd name="connsiteX32" fmla="*/ 18474 w 40987"/>
                    <a:gd name="connsiteY32" fmla="*/ 7151 h 83432"/>
                    <a:gd name="connsiteX33" fmla="*/ 11323 w 40987"/>
                    <a:gd name="connsiteY33" fmla="*/ 7151 h 83432"/>
                    <a:gd name="connsiteX34" fmla="*/ 11323 w 40987"/>
                    <a:gd name="connsiteY34" fmla="*/ 9535 h 83432"/>
                    <a:gd name="connsiteX35" fmla="*/ 16091 w 40987"/>
                    <a:gd name="connsiteY35" fmla="*/ 54827 h 83432"/>
                    <a:gd name="connsiteX36" fmla="*/ 16091 w 40987"/>
                    <a:gd name="connsiteY36" fmla="*/ 73897 h 83432"/>
                    <a:gd name="connsiteX37" fmla="*/ 16091 w 40987"/>
                    <a:gd name="connsiteY37" fmla="*/ 73897 h 83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0987" h="83432">
                      <a:moveTo>
                        <a:pt x="16091" y="83432"/>
                      </a:moveTo>
                      <a:cubicBezTo>
                        <a:pt x="11323" y="83432"/>
                        <a:pt x="8939" y="81049"/>
                        <a:pt x="6555" y="76281"/>
                      </a:cubicBezTo>
                      <a:cubicBezTo>
                        <a:pt x="6555" y="69130"/>
                        <a:pt x="6555" y="61978"/>
                        <a:pt x="6555" y="54827"/>
                      </a:cubicBezTo>
                      <a:cubicBezTo>
                        <a:pt x="6555" y="40524"/>
                        <a:pt x="6555" y="26222"/>
                        <a:pt x="1788" y="11919"/>
                      </a:cubicBezTo>
                      <a:cubicBezTo>
                        <a:pt x="1788" y="11919"/>
                        <a:pt x="1788" y="11919"/>
                        <a:pt x="1788" y="11919"/>
                      </a:cubicBezTo>
                      <a:cubicBezTo>
                        <a:pt x="-596" y="9535"/>
                        <a:pt x="-596" y="7151"/>
                        <a:pt x="1788" y="4767"/>
                      </a:cubicBezTo>
                      <a:cubicBezTo>
                        <a:pt x="4172" y="0"/>
                        <a:pt x="8939" y="0"/>
                        <a:pt x="11323" y="0"/>
                      </a:cubicBezTo>
                      <a:cubicBezTo>
                        <a:pt x="11323" y="0"/>
                        <a:pt x="13707" y="0"/>
                        <a:pt x="13707" y="0"/>
                      </a:cubicBezTo>
                      <a:lnTo>
                        <a:pt x="16091" y="0"/>
                      </a:lnTo>
                      <a:cubicBezTo>
                        <a:pt x="18474" y="0"/>
                        <a:pt x="20858" y="0"/>
                        <a:pt x="20858" y="0"/>
                      </a:cubicBezTo>
                      <a:cubicBezTo>
                        <a:pt x="23242" y="0"/>
                        <a:pt x="25626" y="0"/>
                        <a:pt x="28009" y="2384"/>
                      </a:cubicBezTo>
                      <a:cubicBezTo>
                        <a:pt x="30393" y="2384"/>
                        <a:pt x="30393" y="4767"/>
                        <a:pt x="30393" y="7151"/>
                      </a:cubicBezTo>
                      <a:cubicBezTo>
                        <a:pt x="30393" y="7151"/>
                        <a:pt x="30393" y="7151"/>
                        <a:pt x="30393" y="7151"/>
                      </a:cubicBezTo>
                      <a:cubicBezTo>
                        <a:pt x="37545" y="21454"/>
                        <a:pt x="39928" y="35757"/>
                        <a:pt x="39928" y="47676"/>
                      </a:cubicBezTo>
                      <a:cubicBezTo>
                        <a:pt x="39928" y="50059"/>
                        <a:pt x="39928" y="52443"/>
                        <a:pt x="39928" y="54827"/>
                      </a:cubicBezTo>
                      <a:cubicBezTo>
                        <a:pt x="39928" y="61978"/>
                        <a:pt x="42312" y="69130"/>
                        <a:pt x="39928" y="76281"/>
                      </a:cubicBezTo>
                      <a:cubicBezTo>
                        <a:pt x="39928" y="78665"/>
                        <a:pt x="35161" y="81049"/>
                        <a:pt x="32777" y="81049"/>
                      </a:cubicBezTo>
                      <a:cubicBezTo>
                        <a:pt x="30393" y="81049"/>
                        <a:pt x="28009" y="81049"/>
                        <a:pt x="25626" y="83432"/>
                      </a:cubicBezTo>
                      <a:cubicBezTo>
                        <a:pt x="25626" y="81049"/>
                        <a:pt x="20858" y="83432"/>
                        <a:pt x="16091" y="83432"/>
                      </a:cubicBezTo>
                      <a:lnTo>
                        <a:pt x="16091" y="83432"/>
                      </a:lnTo>
                      <a:close/>
                      <a:moveTo>
                        <a:pt x="16091" y="73897"/>
                      </a:moveTo>
                      <a:lnTo>
                        <a:pt x="16091" y="78665"/>
                      </a:lnTo>
                      <a:lnTo>
                        <a:pt x="16091" y="73897"/>
                      </a:lnTo>
                      <a:cubicBezTo>
                        <a:pt x="18474" y="73897"/>
                        <a:pt x="23242" y="73897"/>
                        <a:pt x="25626" y="71514"/>
                      </a:cubicBezTo>
                      <a:cubicBezTo>
                        <a:pt x="28009" y="71514"/>
                        <a:pt x="32777" y="69130"/>
                        <a:pt x="35161" y="69130"/>
                      </a:cubicBezTo>
                      <a:cubicBezTo>
                        <a:pt x="37545" y="64362"/>
                        <a:pt x="35161" y="57211"/>
                        <a:pt x="35161" y="52443"/>
                      </a:cubicBezTo>
                      <a:cubicBezTo>
                        <a:pt x="35161" y="50059"/>
                        <a:pt x="35161" y="47676"/>
                        <a:pt x="35161" y="45292"/>
                      </a:cubicBezTo>
                      <a:cubicBezTo>
                        <a:pt x="35161" y="33373"/>
                        <a:pt x="32777" y="21454"/>
                        <a:pt x="25626" y="7151"/>
                      </a:cubicBezTo>
                      <a:lnTo>
                        <a:pt x="25626" y="9535"/>
                      </a:lnTo>
                      <a:lnTo>
                        <a:pt x="25626" y="7151"/>
                      </a:lnTo>
                      <a:lnTo>
                        <a:pt x="25626" y="7151"/>
                      </a:lnTo>
                      <a:cubicBezTo>
                        <a:pt x="23242" y="7151"/>
                        <a:pt x="20858" y="7151"/>
                        <a:pt x="20858" y="7151"/>
                      </a:cubicBezTo>
                      <a:lnTo>
                        <a:pt x="18474" y="7151"/>
                      </a:lnTo>
                      <a:cubicBezTo>
                        <a:pt x="16091" y="7151"/>
                        <a:pt x="13707" y="7151"/>
                        <a:pt x="11323" y="7151"/>
                      </a:cubicBezTo>
                      <a:lnTo>
                        <a:pt x="11323" y="9535"/>
                      </a:lnTo>
                      <a:cubicBezTo>
                        <a:pt x="13707" y="23838"/>
                        <a:pt x="13707" y="40524"/>
                        <a:pt x="16091" y="54827"/>
                      </a:cubicBezTo>
                      <a:cubicBezTo>
                        <a:pt x="16091" y="61978"/>
                        <a:pt x="16091" y="69130"/>
                        <a:pt x="16091" y="73897"/>
                      </a:cubicBezTo>
                      <a:lnTo>
                        <a:pt x="16091" y="73897"/>
                      </a:ln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588" name="Graphic 4207">
              <a:extLst>
                <a:ext uri="{FF2B5EF4-FFF2-40B4-BE49-F238E27FC236}">
                  <a16:creationId xmlns:a16="http://schemas.microsoft.com/office/drawing/2014/main" id="{406F6BE9-8924-4817-81B7-60CDCBF3DB88}"/>
                </a:ext>
              </a:extLst>
            </p:cNvPr>
            <p:cNvGrpSpPr/>
            <p:nvPr/>
          </p:nvGrpSpPr>
          <p:grpSpPr>
            <a:xfrm>
              <a:off x="14733207" y="7255446"/>
              <a:ext cx="202542" cy="269367"/>
              <a:chOff x="14733207" y="7255446"/>
              <a:chExt cx="202542" cy="269367"/>
            </a:xfrm>
          </p:grpSpPr>
          <p:grpSp>
            <p:nvGrpSpPr>
              <p:cNvPr id="4853" name="Graphic 4207">
                <a:extLst>
                  <a:ext uri="{FF2B5EF4-FFF2-40B4-BE49-F238E27FC236}">
                    <a16:creationId xmlns:a16="http://schemas.microsoft.com/office/drawing/2014/main" id="{53BDAB5F-ADC8-4BFE-A499-E72C6A7BB66B}"/>
                  </a:ext>
                </a:extLst>
              </p:cNvPr>
              <p:cNvGrpSpPr/>
              <p:nvPr/>
            </p:nvGrpSpPr>
            <p:grpSpPr>
              <a:xfrm>
                <a:off x="14733207" y="7255446"/>
                <a:ext cx="202542" cy="269367"/>
                <a:chOff x="14733207" y="7255446"/>
                <a:chExt cx="202542" cy="269367"/>
              </a:xfrm>
            </p:grpSpPr>
            <p:sp>
              <p:nvSpPr>
                <p:cNvPr id="4858" name="Freeform: Shape 4857">
                  <a:extLst>
                    <a:ext uri="{FF2B5EF4-FFF2-40B4-BE49-F238E27FC236}">
                      <a16:creationId xmlns:a16="http://schemas.microsoft.com/office/drawing/2014/main" id="{92741624-4C39-40CC-A84D-46B97E1CD7DB}"/>
                    </a:ext>
                  </a:extLst>
                </p:cNvPr>
                <p:cNvSpPr/>
                <p:nvPr/>
              </p:nvSpPr>
              <p:spPr>
                <a:xfrm>
                  <a:off x="14735465" y="7260214"/>
                  <a:ext cx="193133" cy="260808"/>
                </a:xfrm>
                <a:custGeom>
                  <a:avLst/>
                  <a:gdLst>
                    <a:gd name="connsiteX0" fmla="*/ 182739 w 193133"/>
                    <a:gd name="connsiteY0" fmla="*/ 40524 h 260808"/>
                    <a:gd name="connsiteX1" fmla="*/ 175587 w 193133"/>
                    <a:gd name="connsiteY1" fmla="*/ 40524 h 260808"/>
                    <a:gd name="connsiteX2" fmla="*/ 123144 w 193133"/>
                    <a:gd name="connsiteY2" fmla="*/ 14303 h 260808"/>
                    <a:gd name="connsiteX3" fmla="*/ 58782 w 193133"/>
                    <a:gd name="connsiteY3" fmla="*/ 0 h 260808"/>
                    <a:gd name="connsiteX4" fmla="*/ 56398 w 193133"/>
                    <a:gd name="connsiteY4" fmla="*/ 4768 h 260808"/>
                    <a:gd name="connsiteX5" fmla="*/ 27793 w 193133"/>
                    <a:gd name="connsiteY5" fmla="*/ 50059 h 260808"/>
                    <a:gd name="connsiteX6" fmla="*/ 1571 w 193133"/>
                    <a:gd name="connsiteY6" fmla="*/ 133492 h 260808"/>
                    <a:gd name="connsiteX7" fmla="*/ 63549 w 193133"/>
                    <a:gd name="connsiteY7" fmla="*/ 257449 h 260808"/>
                    <a:gd name="connsiteX8" fmla="*/ 125528 w 193133"/>
                    <a:gd name="connsiteY8" fmla="*/ 247914 h 260808"/>
                    <a:gd name="connsiteX9" fmla="*/ 154133 w 193133"/>
                    <a:gd name="connsiteY9" fmla="*/ 228843 h 260808"/>
                    <a:gd name="connsiteX10" fmla="*/ 173203 w 193133"/>
                    <a:gd name="connsiteY10" fmla="*/ 197854 h 260808"/>
                    <a:gd name="connsiteX11" fmla="*/ 192274 w 193133"/>
                    <a:gd name="connsiteY11" fmla="*/ 121573 h 260808"/>
                    <a:gd name="connsiteX12" fmla="*/ 182739 w 193133"/>
                    <a:gd name="connsiteY12" fmla="*/ 40524 h 260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93133" h="260808">
                      <a:moveTo>
                        <a:pt x="182739" y="40524"/>
                      </a:moveTo>
                      <a:cubicBezTo>
                        <a:pt x="180355" y="35757"/>
                        <a:pt x="175587" y="38141"/>
                        <a:pt x="175587" y="40524"/>
                      </a:cubicBezTo>
                      <a:cubicBezTo>
                        <a:pt x="158901" y="30989"/>
                        <a:pt x="142214" y="21454"/>
                        <a:pt x="123144" y="14303"/>
                      </a:cubicBezTo>
                      <a:cubicBezTo>
                        <a:pt x="101690" y="4768"/>
                        <a:pt x="80236" y="4768"/>
                        <a:pt x="58782" y="0"/>
                      </a:cubicBezTo>
                      <a:cubicBezTo>
                        <a:pt x="56398" y="0"/>
                        <a:pt x="54014" y="4768"/>
                        <a:pt x="56398" y="4768"/>
                      </a:cubicBezTo>
                      <a:cubicBezTo>
                        <a:pt x="46863" y="21454"/>
                        <a:pt x="34944" y="33373"/>
                        <a:pt x="27793" y="50059"/>
                      </a:cubicBezTo>
                      <a:cubicBezTo>
                        <a:pt x="15874" y="76281"/>
                        <a:pt x="6339" y="104886"/>
                        <a:pt x="1571" y="133492"/>
                      </a:cubicBezTo>
                      <a:cubicBezTo>
                        <a:pt x="-5580" y="183551"/>
                        <a:pt x="11106" y="243146"/>
                        <a:pt x="63549" y="257449"/>
                      </a:cubicBezTo>
                      <a:cubicBezTo>
                        <a:pt x="85003" y="264600"/>
                        <a:pt x="106457" y="259832"/>
                        <a:pt x="125528" y="247914"/>
                      </a:cubicBezTo>
                      <a:cubicBezTo>
                        <a:pt x="137447" y="243146"/>
                        <a:pt x="146982" y="235995"/>
                        <a:pt x="154133" y="228843"/>
                      </a:cubicBezTo>
                      <a:cubicBezTo>
                        <a:pt x="163668" y="219308"/>
                        <a:pt x="166052" y="209773"/>
                        <a:pt x="173203" y="197854"/>
                      </a:cubicBezTo>
                      <a:cubicBezTo>
                        <a:pt x="185122" y="176400"/>
                        <a:pt x="189890" y="145411"/>
                        <a:pt x="192274" y="121573"/>
                      </a:cubicBezTo>
                      <a:cubicBezTo>
                        <a:pt x="194657" y="95351"/>
                        <a:pt x="192274" y="64362"/>
                        <a:pt x="182739" y="40524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59" name="Freeform: Shape 4858">
                  <a:extLst>
                    <a:ext uri="{FF2B5EF4-FFF2-40B4-BE49-F238E27FC236}">
                      <a16:creationId xmlns:a16="http://schemas.microsoft.com/office/drawing/2014/main" id="{5E285C8E-1221-4952-ABCA-8AE6B58A22DC}"/>
                    </a:ext>
                  </a:extLst>
                </p:cNvPr>
                <p:cNvSpPr/>
                <p:nvPr/>
              </p:nvSpPr>
              <p:spPr>
                <a:xfrm>
                  <a:off x="14733207" y="7255446"/>
                  <a:ext cx="202542" cy="269367"/>
                </a:xfrm>
                <a:custGeom>
                  <a:avLst/>
                  <a:gdLst>
                    <a:gd name="connsiteX0" fmla="*/ 87261 w 202542"/>
                    <a:gd name="connsiteY0" fmla="*/ 269368 h 269367"/>
                    <a:gd name="connsiteX1" fmla="*/ 87261 w 202542"/>
                    <a:gd name="connsiteY1" fmla="*/ 269368 h 269367"/>
                    <a:gd name="connsiteX2" fmla="*/ 65807 w 202542"/>
                    <a:gd name="connsiteY2" fmla="*/ 266984 h 269367"/>
                    <a:gd name="connsiteX3" fmla="*/ 1445 w 202542"/>
                    <a:gd name="connsiteY3" fmla="*/ 138259 h 269367"/>
                    <a:gd name="connsiteX4" fmla="*/ 27667 w 202542"/>
                    <a:gd name="connsiteY4" fmla="*/ 54827 h 269367"/>
                    <a:gd name="connsiteX5" fmla="*/ 46737 w 202542"/>
                    <a:gd name="connsiteY5" fmla="*/ 23838 h 269367"/>
                    <a:gd name="connsiteX6" fmla="*/ 56272 w 202542"/>
                    <a:gd name="connsiteY6" fmla="*/ 9535 h 269367"/>
                    <a:gd name="connsiteX7" fmla="*/ 56272 w 202542"/>
                    <a:gd name="connsiteY7" fmla="*/ 4768 h 269367"/>
                    <a:gd name="connsiteX8" fmla="*/ 63424 w 202542"/>
                    <a:gd name="connsiteY8" fmla="*/ 0 h 269367"/>
                    <a:gd name="connsiteX9" fmla="*/ 65807 w 202542"/>
                    <a:gd name="connsiteY9" fmla="*/ 0 h 269367"/>
                    <a:gd name="connsiteX10" fmla="*/ 82494 w 202542"/>
                    <a:gd name="connsiteY10" fmla="*/ 2384 h 269367"/>
                    <a:gd name="connsiteX11" fmla="*/ 130169 w 202542"/>
                    <a:gd name="connsiteY11" fmla="*/ 14303 h 269367"/>
                    <a:gd name="connsiteX12" fmla="*/ 180229 w 202542"/>
                    <a:gd name="connsiteY12" fmla="*/ 40524 h 269367"/>
                    <a:gd name="connsiteX13" fmla="*/ 192148 w 202542"/>
                    <a:gd name="connsiteY13" fmla="*/ 42908 h 269367"/>
                    <a:gd name="connsiteX14" fmla="*/ 201683 w 202542"/>
                    <a:gd name="connsiteY14" fmla="*/ 126341 h 269367"/>
                    <a:gd name="connsiteX15" fmla="*/ 201683 w 202542"/>
                    <a:gd name="connsiteY15" fmla="*/ 128724 h 269367"/>
                    <a:gd name="connsiteX16" fmla="*/ 182613 w 202542"/>
                    <a:gd name="connsiteY16" fmla="*/ 202622 h 269367"/>
                    <a:gd name="connsiteX17" fmla="*/ 177845 w 202542"/>
                    <a:gd name="connsiteY17" fmla="*/ 212157 h 269367"/>
                    <a:gd name="connsiteX18" fmla="*/ 163542 w 202542"/>
                    <a:gd name="connsiteY18" fmla="*/ 233611 h 269367"/>
                    <a:gd name="connsiteX19" fmla="*/ 132553 w 202542"/>
                    <a:gd name="connsiteY19" fmla="*/ 255065 h 269367"/>
                    <a:gd name="connsiteX20" fmla="*/ 87261 w 202542"/>
                    <a:gd name="connsiteY20" fmla="*/ 269368 h 269367"/>
                    <a:gd name="connsiteX21" fmla="*/ 63424 w 202542"/>
                    <a:gd name="connsiteY21" fmla="*/ 7151 h 269367"/>
                    <a:gd name="connsiteX22" fmla="*/ 63424 w 202542"/>
                    <a:gd name="connsiteY22" fmla="*/ 7151 h 269367"/>
                    <a:gd name="connsiteX23" fmla="*/ 63424 w 202542"/>
                    <a:gd name="connsiteY23" fmla="*/ 9535 h 269367"/>
                    <a:gd name="connsiteX24" fmla="*/ 51505 w 202542"/>
                    <a:gd name="connsiteY24" fmla="*/ 26222 h 269367"/>
                    <a:gd name="connsiteX25" fmla="*/ 34818 w 202542"/>
                    <a:gd name="connsiteY25" fmla="*/ 54827 h 269367"/>
                    <a:gd name="connsiteX26" fmla="*/ 8596 w 202542"/>
                    <a:gd name="connsiteY26" fmla="*/ 135876 h 269367"/>
                    <a:gd name="connsiteX27" fmla="*/ 68191 w 202542"/>
                    <a:gd name="connsiteY27" fmla="*/ 255065 h 269367"/>
                    <a:gd name="connsiteX28" fmla="*/ 87261 w 202542"/>
                    <a:gd name="connsiteY28" fmla="*/ 257449 h 269367"/>
                    <a:gd name="connsiteX29" fmla="*/ 87261 w 202542"/>
                    <a:gd name="connsiteY29" fmla="*/ 257449 h 269367"/>
                    <a:gd name="connsiteX30" fmla="*/ 127786 w 202542"/>
                    <a:gd name="connsiteY30" fmla="*/ 245530 h 269367"/>
                    <a:gd name="connsiteX31" fmla="*/ 156391 w 202542"/>
                    <a:gd name="connsiteY31" fmla="*/ 226460 h 269367"/>
                    <a:gd name="connsiteX32" fmla="*/ 168310 w 202542"/>
                    <a:gd name="connsiteY32" fmla="*/ 207389 h 269367"/>
                    <a:gd name="connsiteX33" fmla="*/ 173078 w 202542"/>
                    <a:gd name="connsiteY33" fmla="*/ 195470 h 269367"/>
                    <a:gd name="connsiteX34" fmla="*/ 192148 w 202542"/>
                    <a:gd name="connsiteY34" fmla="*/ 123957 h 269367"/>
                    <a:gd name="connsiteX35" fmla="*/ 192148 w 202542"/>
                    <a:gd name="connsiteY35" fmla="*/ 121573 h 269367"/>
                    <a:gd name="connsiteX36" fmla="*/ 182613 w 202542"/>
                    <a:gd name="connsiteY36" fmla="*/ 40524 h 269367"/>
                    <a:gd name="connsiteX37" fmla="*/ 180229 w 202542"/>
                    <a:gd name="connsiteY37" fmla="*/ 45292 h 269367"/>
                    <a:gd name="connsiteX38" fmla="*/ 175461 w 202542"/>
                    <a:gd name="connsiteY38" fmla="*/ 42908 h 269367"/>
                    <a:gd name="connsiteX39" fmla="*/ 123018 w 202542"/>
                    <a:gd name="connsiteY39" fmla="*/ 16687 h 269367"/>
                    <a:gd name="connsiteX40" fmla="*/ 75342 w 202542"/>
                    <a:gd name="connsiteY40" fmla="*/ 4768 h 269367"/>
                    <a:gd name="connsiteX41" fmla="*/ 63424 w 202542"/>
                    <a:gd name="connsiteY41" fmla="*/ 7151 h 2693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202542" h="269367">
                      <a:moveTo>
                        <a:pt x="87261" y="269368"/>
                      </a:moveTo>
                      <a:lnTo>
                        <a:pt x="87261" y="269368"/>
                      </a:lnTo>
                      <a:cubicBezTo>
                        <a:pt x="80110" y="269368"/>
                        <a:pt x="72959" y="269368"/>
                        <a:pt x="65807" y="266984"/>
                      </a:cubicBezTo>
                      <a:cubicBezTo>
                        <a:pt x="13364" y="250297"/>
                        <a:pt x="-5706" y="190703"/>
                        <a:pt x="1445" y="138259"/>
                      </a:cubicBezTo>
                      <a:cubicBezTo>
                        <a:pt x="6213" y="109654"/>
                        <a:pt x="13364" y="83432"/>
                        <a:pt x="27667" y="54827"/>
                      </a:cubicBezTo>
                      <a:cubicBezTo>
                        <a:pt x="32434" y="42908"/>
                        <a:pt x="39586" y="33373"/>
                        <a:pt x="46737" y="23838"/>
                      </a:cubicBezTo>
                      <a:cubicBezTo>
                        <a:pt x="49121" y="19070"/>
                        <a:pt x="53888" y="14303"/>
                        <a:pt x="56272" y="9535"/>
                      </a:cubicBezTo>
                      <a:cubicBezTo>
                        <a:pt x="56272" y="7151"/>
                        <a:pt x="56272" y="4768"/>
                        <a:pt x="56272" y="4768"/>
                      </a:cubicBezTo>
                      <a:cubicBezTo>
                        <a:pt x="56272" y="2384"/>
                        <a:pt x="58656" y="0"/>
                        <a:pt x="63424" y="0"/>
                      </a:cubicBezTo>
                      <a:lnTo>
                        <a:pt x="65807" y="0"/>
                      </a:lnTo>
                      <a:cubicBezTo>
                        <a:pt x="70575" y="0"/>
                        <a:pt x="75342" y="2384"/>
                        <a:pt x="82494" y="2384"/>
                      </a:cubicBezTo>
                      <a:cubicBezTo>
                        <a:pt x="99180" y="4768"/>
                        <a:pt x="115867" y="7151"/>
                        <a:pt x="130169" y="14303"/>
                      </a:cubicBezTo>
                      <a:cubicBezTo>
                        <a:pt x="144472" y="21454"/>
                        <a:pt x="161159" y="28605"/>
                        <a:pt x="180229" y="40524"/>
                      </a:cubicBezTo>
                      <a:cubicBezTo>
                        <a:pt x="184997" y="38141"/>
                        <a:pt x="189764" y="38141"/>
                        <a:pt x="192148" y="42908"/>
                      </a:cubicBezTo>
                      <a:cubicBezTo>
                        <a:pt x="201683" y="71514"/>
                        <a:pt x="204067" y="102503"/>
                        <a:pt x="201683" y="126341"/>
                      </a:cubicBezTo>
                      <a:lnTo>
                        <a:pt x="201683" y="128724"/>
                      </a:lnTo>
                      <a:cubicBezTo>
                        <a:pt x="199299" y="152562"/>
                        <a:pt x="194532" y="181168"/>
                        <a:pt x="182613" y="202622"/>
                      </a:cubicBezTo>
                      <a:cubicBezTo>
                        <a:pt x="180229" y="207389"/>
                        <a:pt x="177845" y="209773"/>
                        <a:pt x="177845" y="212157"/>
                      </a:cubicBezTo>
                      <a:cubicBezTo>
                        <a:pt x="175461" y="219308"/>
                        <a:pt x="170694" y="226460"/>
                        <a:pt x="163542" y="233611"/>
                      </a:cubicBezTo>
                      <a:cubicBezTo>
                        <a:pt x="154007" y="240762"/>
                        <a:pt x="144472" y="247914"/>
                        <a:pt x="132553" y="255065"/>
                      </a:cubicBezTo>
                      <a:cubicBezTo>
                        <a:pt x="115867" y="264600"/>
                        <a:pt x="99180" y="269368"/>
                        <a:pt x="87261" y="269368"/>
                      </a:cubicBezTo>
                      <a:close/>
                      <a:moveTo>
                        <a:pt x="63424" y="7151"/>
                      </a:moveTo>
                      <a:lnTo>
                        <a:pt x="63424" y="7151"/>
                      </a:lnTo>
                      <a:lnTo>
                        <a:pt x="63424" y="9535"/>
                      </a:lnTo>
                      <a:cubicBezTo>
                        <a:pt x="61040" y="14303"/>
                        <a:pt x="56272" y="21454"/>
                        <a:pt x="51505" y="26222"/>
                      </a:cubicBezTo>
                      <a:cubicBezTo>
                        <a:pt x="44353" y="35757"/>
                        <a:pt x="39586" y="45292"/>
                        <a:pt x="34818" y="54827"/>
                      </a:cubicBezTo>
                      <a:cubicBezTo>
                        <a:pt x="22899" y="83432"/>
                        <a:pt x="13364" y="109654"/>
                        <a:pt x="8596" y="135876"/>
                      </a:cubicBezTo>
                      <a:cubicBezTo>
                        <a:pt x="1445" y="183551"/>
                        <a:pt x="18132" y="240762"/>
                        <a:pt x="68191" y="255065"/>
                      </a:cubicBezTo>
                      <a:cubicBezTo>
                        <a:pt x="72959" y="257449"/>
                        <a:pt x="80110" y="257449"/>
                        <a:pt x="87261" y="257449"/>
                      </a:cubicBezTo>
                      <a:lnTo>
                        <a:pt x="87261" y="257449"/>
                      </a:lnTo>
                      <a:cubicBezTo>
                        <a:pt x="99180" y="257449"/>
                        <a:pt x="113483" y="255065"/>
                        <a:pt x="127786" y="245530"/>
                      </a:cubicBezTo>
                      <a:cubicBezTo>
                        <a:pt x="139705" y="240762"/>
                        <a:pt x="146856" y="233611"/>
                        <a:pt x="156391" y="226460"/>
                      </a:cubicBezTo>
                      <a:cubicBezTo>
                        <a:pt x="161159" y="221692"/>
                        <a:pt x="165926" y="214541"/>
                        <a:pt x="168310" y="207389"/>
                      </a:cubicBezTo>
                      <a:cubicBezTo>
                        <a:pt x="170694" y="202622"/>
                        <a:pt x="170694" y="200238"/>
                        <a:pt x="173078" y="195470"/>
                      </a:cubicBezTo>
                      <a:cubicBezTo>
                        <a:pt x="184997" y="176400"/>
                        <a:pt x="187380" y="147795"/>
                        <a:pt x="192148" y="123957"/>
                      </a:cubicBezTo>
                      <a:lnTo>
                        <a:pt x="192148" y="121573"/>
                      </a:lnTo>
                      <a:cubicBezTo>
                        <a:pt x="194532" y="97735"/>
                        <a:pt x="192148" y="66746"/>
                        <a:pt x="182613" y="40524"/>
                      </a:cubicBezTo>
                      <a:lnTo>
                        <a:pt x="180229" y="45292"/>
                      </a:lnTo>
                      <a:lnTo>
                        <a:pt x="175461" y="42908"/>
                      </a:lnTo>
                      <a:cubicBezTo>
                        <a:pt x="156391" y="30989"/>
                        <a:pt x="139705" y="23838"/>
                        <a:pt x="123018" y="16687"/>
                      </a:cubicBezTo>
                      <a:cubicBezTo>
                        <a:pt x="108715" y="9535"/>
                        <a:pt x="92029" y="7151"/>
                        <a:pt x="75342" y="4768"/>
                      </a:cubicBezTo>
                      <a:cubicBezTo>
                        <a:pt x="72959" y="9535"/>
                        <a:pt x="68191" y="9535"/>
                        <a:pt x="63424" y="7151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54" name="Freeform: Shape 4853">
                <a:extLst>
                  <a:ext uri="{FF2B5EF4-FFF2-40B4-BE49-F238E27FC236}">
                    <a16:creationId xmlns:a16="http://schemas.microsoft.com/office/drawing/2014/main" id="{968FA0EB-9BAF-4A3F-94C6-719664CD18EB}"/>
                  </a:ext>
                </a:extLst>
              </p:cNvPr>
              <p:cNvSpPr/>
              <p:nvPr/>
            </p:nvSpPr>
            <p:spPr>
              <a:xfrm>
                <a:off x="14758490" y="7260214"/>
                <a:ext cx="171632" cy="256041"/>
              </a:xfrm>
              <a:custGeom>
                <a:avLst/>
                <a:gdLst>
                  <a:gd name="connsiteX0" fmla="*/ 159714 w 171632"/>
                  <a:gd name="connsiteY0" fmla="*/ 40524 h 256041"/>
                  <a:gd name="connsiteX1" fmla="*/ 152562 w 171632"/>
                  <a:gd name="connsiteY1" fmla="*/ 40524 h 256041"/>
                  <a:gd name="connsiteX2" fmla="*/ 100119 w 171632"/>
                  <a:gd name="connsiteY2" fmla="*/ 14303 h 256041"/>
                  <a:gd name="connsiteX3" fmla="*/ 35757 w 171632"/>
                  <a:gd name="connsiteY3" fmla="*/ 0 h 256041"/>
                  <a:gd name="connsiteX4" fmla="*/ 33373 w 171632"/>
                  <a:gd name="connsiteY4" fmla="*/ 4768 h 256041"/>
                  <a:gd name="connsiteX5" fmla="*/ 4768 w 171632"/>
                  <a:gd name="connsiteY5" fmla="*/ 50059 h 256041"/>
                  <a:gd name="connsiteX6" fmla="*/ 0 w 171632"/>
                  <a:gd name="connsiteY6" fmla="*/ 59595 h 256041"/>
                  <a:gd name="connsiteX7" fmla="*/ 50059 w 171632"/>
                  <a:gd name="connsiteY7" fmla="*/ 47676 h 256041"/>
                  <a:gd name="connsiteX8" fmla="*/ 50059 w 171632"/>
                  <a:gd name="connsiteY8" fmla="*/ 78665 h 256041"/>
                  <a:gd name="connsiteX9" fmla="*/ 19070 w 171632"/>
                  <a:gd name="connsiteY9" fmla="*/ 135876 h 256041"/>
                  <a:gd name="connsiteX10" fmla="*/ 57211 w 171632"/>
                  <a:gd name="connsiteY10" fmla="*/ 152562 h 256041"/>
                  <a:gd name="connsiteX11" fmla="*/ 61978 w 171632"/>
                  <a:gd name="connsiteY11" fmla="*/ 238378 h 256041"/>
                  <a:gd name="connsiteX12" fmla="*/ 2384 w 171632"/>
                  <a:gd name="connsiteY12" fmla="*/ 226460 h 256041"/>
                  <a:gd name="connsiteX13" fmla="*/ 42908 w 171632"/>
                  <a:gd name="connsiteY13" fmla="*/ 252681 h 256041"/>
                  <a:gd name="connsiteX14" fmla="*/ 104887 w 171632"/>
                  <a:gd name="connsiteY14" fmla="*/ 243146 h 256041"/>
                  <a:gd name="connsiteX15" fmla="*/ 133492 w 171632"/>
                  <a:gd name="connsiteY15" fmla="*/ 224076 h 256041"/>
                  <a:gd name="connsiteX16" fmla="*/ 152562 w 171632"/>
                  <a:gd name="connsiteY16" fmla="*/ 193086 h 256041"/>
                  <a:gd name="connsiteX17" fmla="*/ 171633 w 171632"/>
                  <a:gd name="connsiteY17" fmla="*/ 116805 h 256041"/>
                  <a:gd name="connsiteX18" fmla="*/ 159714 w 171632"/>
                  <a:gd name="connsiteY18" fmla="*/ 40524 h 256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71632" h="256041">
                    <a:moveTo>
                      <a:pt x="159714" y="40524"/>
                    </a:moveTo>
                    <a:cubicBezTo>
                      <a:pt x="157330" y="35757"/>
                      <a:pt x="152562" y="38141"/>
                      <a:pt x="152562" y="40524"/>
                    </a:cubicBezTo>
                    <a:cubicBezTo>
                      <a:pt x="135876" y="30989"/>
                      <a:pt x="119189" y="21454"/>
                      <a:pt x="100119" y="14303"/>
                    </a:cubicBezTo>
                    <a:cubicBezTo>
                      <a:pt x="78665" y="4768"/>
                      <a:pt x="57211" y="4768"/>
                      <a:pt x="35757" y="0"/>
                    </a:cubicBezTo>
                    <a:cubicBezTo>
                      <a:pt x="33373" y="0"/>
                      <a:pt x="30989" y="4768"/>
                      <a:pt x="33373" y="4768"/>
                    </a:cubicBezTo>
                    <a:cubicBezTo>
                      <a:pt x="23838" y="21454"/>
                      <a:pt x="11919" y="33373"/>
                      <a:pt x="4768" y="50059"/>
                    </a:cubicBezTo>
                    <a:cubicBezTo>
                      <a:pt x="2384" y="52443"/>
                      <a:pt x="2384" y="57211"/>
                      <a:pt x="0" y="59595"/>
                    </a:cubicBezTo>
                    <a:cubicBezTo>
                      <a:pt x="16686" y="47676"/>
                      <a:pt x="38141" y="42908"/>
                      <a:pt x="50059" y="47676"/>
                    </a:cubicBezTo>
                    <a:cubicBezTo>
                      <a:pt x="64362" y="54827"/>
                      <a:pt x="59595" y="69130"/>
                      <a:pt x="50059" y="78665"/>
                    </a:cubicBezTo>
                    <a:cubicBezTo>
                      <a:pt x="35757" y="92968"/>
                      <a:pt x="23838" y="114422"/>
                      <a:pt x="19070" y="135876"/>
                    </a:cubicBezTo>
                    <a:cubicBezTo>
                      <a:pt x="11919" y="176400"/>
                      <a:pt x="45292" y="150178"/>
                      <a:pt x="57211" y="152562"/>
                    </a:cubicBezTo>
                    <a:cubicBezTo>
                      <a:pt x="97735" y="157330"/>
                      <a:pt x="100119" y="226460"/>
                      <a:pt x="61978" y="238378"/>
                    </a:cubicBezTo>
                    <a:cubicBezTo>
                      <a:pt x="35757" y="245530"/>
                      <a:pt x="16686" y="240762"/>
                      <a:pt x="2384" y="226460"/>
                    </a:cubicBezTo>
                    <a:cubicBezTo>
                      <a:pt x="11919" y="238378"/>
                      <a:pt x="26222" y="247914"/>
                      <a:pt x="42908" y="252681"/>
                    </a:cubicBezTo>
                    <a:cubicBezTo>
                      <a:pt x="64362" y="259832"/>
                      <a:pt x="85816" y="255065"/>
                      <a:pt x="104887" y="243146"/>
                    </a:cubicBezTo>
                    <a:cubicBezTo>
                      <a:pt x="116805" y="238378"/>
                      <a:pt x="126341" y="231227"/>
                      <a:pt x="133492" y="224076"/>
                    </a:cubicBezTo>
                    <a:cubicBezTo>
                      <a:pt x="143027" y="214541"/>
                      <a:pt x="145411" y="205005"/>
                      <a:pt x="152562" y="193086"/>
                    </a:cubicBezTo>
                    <a:cubicBezTo>
                      <a:pt x="164481" y="171632"/>
                      <a:pt x="169249" y="140643"/>
                      <a:pt x="171633" y="116805"/>
                    </a:cubicBezTo>
                    <a:cubicBezTo>
                      <a:pt x="171633" y="95351"/>
                      <a:pt x="169249" y="64362"/>
                      <a:pt x="159714" y="40524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55" name="Freeform: Shape 4854">
                <a:extLst>
                  <a:ext uri="{FF2B5EF4-FFF2-40B4-BE49-F238E27FC236}">
                    <a16:creationId xmlns:a16="http://schemas.microsoft.com/office/drawing/2014/main" id="{7D579227-2830-44F6-989B-BEA7CEAC27B9}"/>
                  </a:ext>
                </a:extLst>
              </p:cNvPr>
              <p:cNvSpPr/>
              <p:nvPr/>
            </p:nvSpPr>
            <p:spPr>
              <a:xfrm>
                <a:off x="14763257" y="7260214"/>
                <a:ext cx="166864" cy="257448"/>
              </a:xfrm>
              <a:custGeom>
                <a:avLst/>
                <a:gdLst>
                  <a:gd name="connsiteX0" fmla="*/ 154946 w 166864"/>
                  <a:gd name="connsiteY0" fmla="*/ 40524 h 257448"/>
                  <a:gd name="connsiteX1" fmla="*/ 147795 w 166864"/>
                  <a:gd name="connsiteY1" fmla="*/ 40524 h 257448"/>
                  <a:gd name="connsiteX2" fmla="*/ 95351 w 166864"/>
                  <a:gd name="connsiteY2" fmla="*/ 14303 h 257448"/>
                  <a:gd name="connsiteX3" fmla="*/ 30989 w 166864"/>
                  <a:gd name="connsiteY3" fmla="*/ 0 h 257448"/>
                  <a:gd name="connsiteX4" fmla="*/ 28605 w 166864"/>
                  <a:gd name="connsiteY4" fmla="*/ 4768 h 257448"/>
                  <a:gd name="connsiteX5" fmla="*/ 0 w 166864"/>
                  <a:gd name="connsiteY5" fmla="*/ 50059 h 257448"/>
                  <a:gd name="connsiteX6" fmla="*/ 0 w 166864"/>
                  <a:gd name="connsiteY6" fmla="*/ 52443 h 257448"/>
                  <a:gd name="connsiteX7" fmla="*/ 14303 w 166864"/>
                  <a:gd name="connsiteY7" fmla="*/ 45292 h 257448"/>
                  <a:gd name="connsiteX8" fmla="*/ 47676 w 166864"/>
                  <a:gd name="connsiteY8" fmla="*/ 40524 h 257448"/>
                  <a:gd name="connsiteX9" fmla="*/ 71514 w 166864"/>
                  <a:gd name="connsiteY9" fmla="*/ 59595 h 257448"/>
                  <a:gd name="connsiteX10" fmla="*/ 59595 w 166864"/>
                  <a:gd name="connsiteY10" fmla="*/ 100119 h 257448"/>
                  <a:gd name="connsiteX11" fmla="*/ 61978 w 166864"/>
                  <a:gd name="connsiteY11" fmla="*/ 100119 h 257448"/>
                  <a:gd name="connsiteX12" fmla="*/ 112038 w 166864"/>
                  <a:gd name="connsiteY12" fmla="*/ 171632 h 257448"/>
                  <a:gd name="connsiteX13" fmla="*/ 102503 w 166864"/>
                  <a:gd name="connsiteY13" fmla="*/ 235995 h 257448"/>
                  <a:gd name="connsiteX14" fmla="*/ 97735 w 166864"/>
                  <a:gd name="connsiteY14" fmla="*/ 243146 h 257448"/>
                  <a:gd name="connsiteX15" fmla="*/ 78665 w 166864"/>
                  <a:gd name="connsiteY15" fmla="*/ 257449 h 257448"/>
                  <a:gd name="connsiteX16" fmla="*/ 100119 w 166864"/>
                  <a:gd name="connsiteY16" fmla="*/ 247914 h 257448"/>
                  <a:gd name="connsiteX17" fmla="*/ 128724 w 166864"/>
                  <a:gd name="connsiteY17" fmla="*/ 228843 h 257448"/>
                  <a:gd name="connsiteX18" fmla="*/ 147795 w 166864"/>
                  <a:gd name="connsiteY18" fmla="*/ 197854 h 257448"/>
                  <a:gd name="connsiteX19" fmla="*/ 166865 w 166864"/>
                  <a:gd name="connsiteY19" fmla="*/ 121573 h 257448"/>
                  <a:gd name="connsiteX20" fmla="*/ 154946 w 166864"/>
                  <a:gd name="connsiteY20" fmla="*/ 40524 h 257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66864" h="257448">
                    <a:moveTo>
                      <a:pt x="154946" y="40524"/>
                    </a:moveTo>
                    <a:cubicBezTo>
                      <a:pt x="152562" y="35757"/>
                      <a:pt x="147795" y="38141"/>
                      <a:pt x="147795" y="40524"/>
                    </a:cubicBezTo>
                    <a:cubicBezTo>
                      <a:pt x="131108" y="30989"/>
                      <a:pt x="114422" y="21454"/>
                      <a:pt x="95351" y="14303"/>
                    </a:cubicBezTo>
                    <a:cubicBezTo>
                      <a:pt x="73897" y="4768"/>
                      <a:pt x="52443" y="4768"/>
                      <a:pt x="30989" y="0"/>
                    </a:cubicBezTo>
                    <a:cubicBezTo>
                      <a:pt x="28605" y="0"/>
                      <a:pt x="26222" y="4768"/>
                      <a:pt x="28605" y="4768"/>
                    </a:cubicBezTo>
                    <a:cubicBezTo>
                      <a:pt x="19070" y="21454"/>
                      <a:pt x="7151" y="33373"/>
                      <a:pt x="0" y="50059"/>
                    </a:cubicBezTo>
                    <a:cubicBezTo>
                      <a:pt x="0" y="50059"/>
                      <a:pt x="0" y="50059"/>
                      <a:pt x="0" y="52443"/>
                    </a:cubicBezTo>
                    <a:cubicBezTo>
                      <a:pt x="4768" y="50059"/>
                      <a:pt x="9535" y="47676"/>
                      <a:pt x="14303" y="45292"/>
                    </a:cubicBezTo>
                    <a:cubicBezTo>
                      <a:pt x="23838" y="40524"/>
                      <a:pt x="35757" y="38141"/>
                      <a:pt x="47676" y="40524"/>
                    </a:cubicBezTo>
                    <a:cubicBezTo>
                      <a:pt x="57211" y="40524"/>
                      <a:pt x="69130" y="47676"/>
                      <a:pt x="71514" y="59595"/>
                    </a:cubicBezTo>
                    <a:cubicBezTo>
                      <a:pt x="73897" y="73897"/>
                      <a:pt x="69130" y="88200"/>
                      <a:pt x="59595" y="100119"/>
                    </a:cubicBezTo>
                    <a:cubicBezTo>
                      <a:pt x="59595" y="100119"/>
                      <a:pt x="59595" y="100119"/>
                      <a:pt x="61978" y="100119"/>
                    </a:cubicBezTo>
                    <a:cubicBezTo>
                      <a:pt x="97735" y="88200"/>
                      <a:pt x="107270" y="147795"/>
                      <a:pt x="112038" y="171632"/>
                    </a:cubicBezTo>
                    <a:cubicBezTo>
                      <a:pt x="116805" y="193086"/>
                      <a:pt x="119189" y="219308"/>
                      <a:pt x="102503" y="235995"/>
                    </a:cubicBezTo>
                    <a:cubicBezTo>
                      <a:pt x="100119" y="238378"/>
                      <a:pt x="100119" y="240762"/>
                      <a:pt x="97735" y="243146"/>
                    </a:cubicBezTo>
                    <a:cubicBezTo>
                      <a:pt x="92968" y="250297"/>
                      <a:pt x="85816" y="252681"/>
                      <a:pt x="78665" y="257449"/>
                    </a:cubicBezTo>
                    <a:cubicBezTo>
                      <a:pt x="85816" y="255065"/>
                      <a:pt x="92968" y="252681"/>
                      <a:pt x="100119" y="247914"/>
                    </a:cubicBezTo>
                    <a:cubicBezTo>
                      <a:pt x="112038" y="243146"/>
                      <a:pt x="121573" y="235995"/>
                      <a:pt x="128724" y="228843"/>
                    </a:cubicBezTo>
                    <a:cubicBezTo>
                      <a:pt x="138260" y="219308"/>
                      <a:pt x="140643" y="209773"/>
                      <a:pt x="147795" y="197854"/>
                    </a:cubicBezTo>
                    <a:cubicBezTo>
                      <a:pt x="159714" y="176400"/>
                      <a:pt x="164481" y="145411"/>
                      <a:pt x="166865" y="121573"/>
                    </a:cubicBezTo>
                    <a:cubicBezTo>
                      <a:pt x="166865" y="95351"/>
                      <a:pt x="164481" y="64362"/>
                      <a:pt x="154946" y="40524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56" name="Freeform: Shape 4855">
                <a:extLst>
                  <a:ext uri="{FF2B5EF4-FFF2-40B4-BE49-F238E27FC236}">
                    <a16:creationId xmlns:a16="http://schemas.microsoft.com/office/drawing/2014/main" id="{2D5E5202-0A13-43E7-A159-EE81A3FA99A1}"/>
                  </a:ext>
                </a:extLst>
              </p:cNvPr>
              <p:cNvSpPr/>
              <p:nvPr/>
            </p:nvSpPr>
            <p:spPr>
              <a:xfrm>
                <a:off x="14853841" y="7393706"/>
                <a:ext cx="7151" cy="30989"/>
              </a:xfrm>
              <a:custGeom>
                <a:avLst/>
                <a:gdLst>
                  <a:gd name="connsiteX0" fmla="*/ 4768 w 7151"/>
                  <a:gd name="connsiteY0" fmla="*/ 26222 h 30989"/>
                  <a:gd name="connsiteX1" fmla="*/ 7151 w 7151"/>
                  <a:gd name="connsiteY1" fmla="*/ 30989 h 30989"/>
                  <a:gd name="connsiteX2" fmla="*/ 0 w 7151"/>
                  <a:gd name="connsiteY2" fmla="*/ 0 h 30989"/>
                  <a:gd name="connsiteX3" fmla="*/ 4768 w 7151"/>
                  <a:gd name="connsiteY3" fmla="*/ 26222 h 30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51" h="30989">
                    <a:moveTo>
                      <a:pt x="4768" y="26222"/>
                    </a:moveTo>
                    <a:cubicBezTo>
                      <a:pt x="4768" y="28605"/>
                      <a:pt x="4768" y="30989"/>
                      <a:pt x="7151" y="30989"/>
                    </a:cubicBezTo>
                    <a:cubicBezTo>
                      <a:pt x="4768" y="23838"/>
                      <a:pt x="2384" y="11919"/>
                      <a:pt x="0" y="0"/>
                    </a:cubicBezTo>
                    <a:cubicBezTo>
                      <a:pt x="0" y="7151"/>
                      <a:pt x="2384" y="16687"/>
                      <a:pt x="4768" y="26222"/>
                    </a:cubicBezTo>
                    <a:close/>
                  </a:path>
                </a:pathLst>
              </a:custGeom>
              <a:solidFill>
                <a:srgbClr val="FBC7A0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57" name="Freeform: Shape 4856">
                <a:extLst>
                  <a:ext uri="{FF2B5EF4-FFF2-40B4-BE49-F238E27FC236}">
                    <a16:creationId xmlns:a16="http://schemas.microsoft.com/office/drawing/2014/main" id="{8A2DCAF9-1BD8-430E-B15B-C6F0CBF9ACB4}"/>
                  </a:ext>
                </a:extLst>
              </p:cNvPr>
              <p:cNvSpPr/>
              <p:nvPr/>
            </p:nvSpPr>
            <p:spPr>
              <a:xfrm>
                <a:off x="14796630" y="7321543"/>
                <a:ext cx="66745" cy="76930"/>
              </a:xfrm>
              <a:custGeom>
                <a:avLst/>
                <a:gdLst>
                  <a:gd name="connsiteX0" fmla="*/ 61978 w 66745"/>
                  <a:gd name="connsiteY0" fmla="*/ 650 h 76930"/>
                  <a:gd name="connsiteX1" fmla="*/ 0 w 66745"/>
                  <a:gd name="connsiteY1" fmla="*/ 74547 h 76930"/>
                  <a:gd name="connsiteX2" fmla="*/ 2384 w 66745"/>
                  <a:gd name="connsiteY2" fmla="*/ 76931 h 76930"/>
                  <a:gd name="connsiteX3" fmla="*/ 26222 w 66745"/>
                  <a:gd name="connsiteY3" fmla="*/ 43558 h 76930"/>
                  <a:gd name="connsiteX4" fmla="*/ 66746 w 66745"/>
                  <a:gd name="connsiteY4" fmla="*/ 5417 h 76930"/>
                  <a:gd name="connsiteX5" fmla="*/ 61978 w 66745"/>
                  <a:gd name="connsiteY5" fmla="*/ 650 h 76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745" h="76930">
                    <a:moveTo>
                      <a:pt x="61978" y="650"/>
                    </a:moveTo>
                    <a:cubicBezTo>
                      <a:pt x="35757" y="19720"/>
                      <a:pt x="16686" y="45942"/>
                      <a:pt x="0" y="74547"/>
                    </a:cubicBezTo>
                    <a:cubicBezTo>
                      <a:pt x="0" y="76931"/>
                      <a:pt x="2384" y="76931"/>
                      <a:pt x="2384" y="76931"/>
                    </a:cubicBezTo>
                    <a:cubicBezTo>
                      <a:pt x="11919" y="67396"/>
                      <a:pt x="16686" y="55477"/>
                      <a:pt x="26222" y="43558"/>
                    </a:cubicBezTo>
                    <a:cubicBezTo>
                      <a:pt x="38141" y="29255"/>
                      <a:pt x="52443" y="17336"/>
                      <a:pt x="66746" y="5417"/>
                    </a:cubicBezTo>
                    <a:cubicBezTo>
                      <a:pt x="66746" y="3034"/>
                      <a:pt x="64362" y="-1734"/>
                      <a:pt x="61978" y="650"/>
                    </a:cubicBezTo>
                    <a:close/>
                  </a:path>
                </a:pathLst>
              </a:custGeom>
              <a:solidFill>
                <a:srgbClr val="B75D2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89" name="Graphic 4207">
              <a:extLst>
                <a:ext uri="{FF2B5EF4-FFF2-40B4-BE49-F238E27FC236}">
                  <a16:creationId xmlns:a16="http://schemas.microsoft.com/office/drawing/2014/main" id="{78CF8F99-478E-4309-A923-C52495E9AF2D}"/>
                </a:ext>
              </a:extLst>
            </p:cNvPr>
            <p:cNvGrpSpPr/>
            <p:nvPr/>
          </p:nvGrpSpPr>
          <p:grpSpPr>
            <a:xfrm>
              <a:off x="14750397" y="6949387"/>
              <a:ext cx="890742" cy="758978"/>
              <a:chOff x="14750397" y="6949387"/>
              <a:chExt cx="890742" cy="758978"/>
            </a:xfrm>
          </p:grpSpPr>
          <p:grpSp>
            <p:nvGrpSpPr>
              <p:cNvPr id="4829" name="Graphic 4207">
                <a:extLst>
                  <a:ext uri="{FF2B5EF4-FFF2-40B4-BE49-F238E27FC236}">
                    <a16:creationId xmlns:a16="http://schemas.microsoft.com/office/drawing/2014/main" id="{F3A264D1-4E96-47C6-A5E8-DA04A1F39BC1}"/>
                  </a:ext>
                </a:extLst>
              </p:cNvPr>
              <p:cNvGrpSpPr/>
              <p:nvPr/>
            </p:nvGrpSpPr>
            <p:grpSpPr>
              <a:xfrm>
                <a:off x="14777560" y="6949387"/>
                <a:ext cx="863579" cy="758978"/>
                <a:chOff x="14777560" y="6949387"/>
                <a:chExt cx="863579" cy="758978"/>
              </a:xfrm>
            </p:grpSpPr>
            <p:sp>
              <p:nvSpPr>
                <p:cNvPr id="4851" name="Freeform: Shape 4850">
                  <a:extLst>
                    <a:ext uri="{FF2B5EF4-FFF2-40B4-BE49-F238E27FC236}">
                      <a16:creationId xmlns:a16="http://schemas.microsoft.com/office/drawing/2014/main" id="{47210132-BCEB-4C54-B0D0-32080BC32EDF}"/>
                    </a:ext>
                  </a:extLst>
                </p:cNvPr>
                <p:cNvSpPr/>
                <p:nvPr/>
              </p:nvSpPr>
              <p:spPr>
                <a:xfrm>
                  <a:off x="14782328" y="6954102"/>
                  <a:ext cx="851011" cy="749495"/>
                </a:xfrm>
                <a:custGeom>
                  <a:avLst/>
                  <a:gdLst>
                    <a:gd name="connsiteX0" fmla="*/ 851011 w 851011"/>
                    <a:gd name="connsiteY0" fmla="*/ 175004 h 749495"/>
                    <a:gd name="connsiteX1" fmla="*/ 841476 w 851011"/>
                    <a:gd name="connsiteY1" fmla="*/ 146398 h 749495"/>
                    <a:gd name="connsiteX2" fmla="*/ 843860 w 851011"/>
                    <a:gd name="connsiteY2" fmla="*/ 144014 h 749495"/>
                    <a:gd name="connsiteX3" fmla="*/ 827173 w 851011"/>
                    <a:gd name="connsiteY3" fmla="*/ 74885 h 749495"/>
                    <a:gd name="connsiteX4" fmla="*/ 810487 w 851011"/>
                    <a:gd name="connsiteY4" fmla="*/ 3371 h 749495"/>
                    <a:gd name="connsiteX5" fmla="*/ 805719 w 851011"/>
                    <a:gd name="connsiteY5" fmla="*/ 987 h 749495"/>
                    <a:gd name="connsiteX6" fmla="*/ 722287 w 851011"/>
                    <a:gd name="connsiteY6" fmla="*/ 39128 h 749495"/>
                    <a:gd name="connsiteX7" fmla="*/ 676995 w 851011"/>
                    <a:gd name="connsiteY7" fmla="*/ 67733 h 749495"/>
                    <a:gd name="connsiteX8" fmla="*/ 662692 w 851011"/>
                    <a:gd name="connsiteY8" fmla="*/ 79652 h 749495"/>
                    <a:gd name="connsiteX9" fmla="*/ 626935 w 851011"/>
                    <a:gd name="connsiteY9" fmla="*/ 91571 h 749495"/>
                    <a:gd name="connsiteX10" fmla="*/ 526816 w 851011"/>
                    <a:gd name="connsiteY10" fmla="*/ 113025 h 749495"/>
                    <a:gd name="connsiteX11" fmla="*/ 417162 w 851011"/>
                    <a:gd name="connsiteY11" fmla="*/ 108258 h 749495"/>
                    <a:gd name="connsiteX12" fmla="*/ 364719 w 851011"/>
                    <a:gd name="connsiteY12" fmla="*/ 103490 h 749495"/>
                    <a:gd name="connsiteX13" fmla="*/ 312276 w 851011"/>
                    <a:gd name="connsiteY13" fmla="*/ 96339 h 749495"/>
                    <a:gd name="connsiteX14" fmla="*/ 274135 w 851011"/>
                    <a:gd name="connsiteY14" fmla="*/ 86804 h 749495"/>
                    <a:gd name="connsiteX15" fmla="*/ 224076 w 851011"/>
                    <a:gd name="connsiteY15" fmla="*/ 77268 h 749495"/>
                    <a:gd name="connsiteX16" fmla="*/ 152562 w 851011"/>
                    <a:gd name="connsiteY16" fmla="*/ 101106 h 749495"/>
                    <a:gd name="connsiteX17" fmla="*/ 123957 w 851011"/>
                    <a:gd name="connsiteY17" fmla="*/ 134479 h 749495"/>
                    <a:gd name="connsiteX18" fmla="*/ 112038 w 851011"/>
                    <a:gd name="connsiteY18" fmla="*/ 151166 h 749495"/>
                    <a:gd name="connsiteX19" fmla="*/ 95351 w 851011"/>
                    <a:gd name="connsiteY19" fmla="*/ 170236 h 749495"/>
                    <a:gd name="connsiteX20" fmla="*/ 52443 w 851011"/>
                    <a:gd name="connsiteY20" fmla="*/ 225063 h 749495"/>
                    <a:gd name="connsiteX21" fmla="*/ 21454 w 851011"/>
                    <a:gd name="connsiteY21" fmla="*/ 275123 h 749495"/>
                    <a:gd name="connsiteX22" fmla="*/ 0 w 851011"/>
                    <a:gd name="connsiteY22" fmla="*/ 318031 h 749495"/>
                    <a:gd name="connsiteX23" fmla="*/ 2384 w 851011"/>
                    <a:gd name="connsiteY23" fmla="*/ 320414 h 749495"/>
                    <a:gd name="connsiteX24" fmla="*/ 21454 w 851011"/>
                    <a:gd name="connsiteY24" fmla="*/ 325182 h 749495"/>
                    <a:gd name="connsiteX25" fmla="*/ 64362 w 851011"/>
                    <a:gd name="connsiteY25" fmla="*/ 329950 h 749495"/>
                    <a:gd name="connsiteX26" fmla="*/ 104887 w 851011"/>
                    <a:gd name="connsiteY26" fmla="*/ 337101 h 749495"/>
                    <a:gd name="connsiteX27" fmla="*/ 147795 w 851011"/>
                    <a:gd name="connsiteY27" fmla="*/ 353787 h 749495"/>
                    <a:gd name="connsiteX28" fmla="*/ 135876 w 851011"/>
                    <a:gd name="connsiteY28" fmla="*/ 408615 h 749495"/>
                    <a:gd name="connsiteX29" fmla="*/ 119189 w 851011"/>
                    <a:gd name="connsiteY29" fmla="*/ 532571 h 749495"/>
                    <a:gd name="connsiteX30" fmla="*/ 119189 w 851011"/>
                    <a:gd name="connsiteY30" fmla="*/ 646993 h 749495"/>
                    <a:gd name="connsiteX31" fmla="*/ 164481 w 851011"/>
                    <a:gd name="connsiteY31" fmla="*/ 728042 h 749495"/>
                    <a:gd name="connsiteX32" fmla="*/ 264600 w 851011"/>
                    <a:gd name="connsiteY32" fmla="*/ 749496 h 749495"/>
                    <a:gd name="connsiteX33" fmla="*/ 376638 w 851011"/>
                    <a:gd name="connsiteY33" fmla="*/ 744728 h 749495"/>
                    <a:gd name="connsiteX34" fmla="*/ 500595 w 851011"/>
                    <a:gd name="connsiteY34" fmla="*/ 725658 h 749495"/>
                    <a:gd name="connsiteX35" fmla="*/ 502979 w 851011"/>
                    <a:gd name="connsiteY35" fmla="*/ 725658 h 749495"/>
                    <a:gd name="connsiteX36" fmla="*/ 610249 w 851011"/>
                    <a:gd name="connsiteY36" fmla="*/ 723274 h 749495"/>
                    <a:gd name="connsiteX37" fmla="*/ 707984 w 851011"/>
                    <a:gd name="connsiteY37" fmla="*/ 699436 h 749495"/>
                    <a:gd name="connsiteX38" fmla="*/ 750892 w 851011"/>
                    <a:gd name="connsiteY38" fmla="*/ 630307 h 749495"/>
                    <a:gd name="connsiteX39" fmla="*/ 748508 w 851011"/>
                    <a:gd name="connsiteY39" fmla="*/ 530187 h 749495"/>
                    <a:gd name="connsiteX40" fmla="*/ 734206 w 851011"/>
                    <a:gd name="connsiteY40" fmla="*/ 418150 h 749495"/>
                    <a:gd name="connsiteX41" fmla="*/ 712752 w 851011"/>
                    <a:gd name="connsiteY41" fmla="*/ 306112 h 749495"/>
                    <a:gd name="connsiteX42" fmla="*/ 707984 w 851011"/>
                    <a:gd name="connsiteY42" fmla="*/ 284658 h 749495"/>
                    <a:gd name="connsiteX43" fmla="*/ 755660 w 851011"/>
                    <a:gd name="connsiteY43" fmla="*/ 253669 h 749495"/>
                    <a:gd name="connsiteX44" fmla="*/ 822406 w 851011"/>
                    <a:gd name="connsiteY44" fmla="*/ 208377 h 749495"/>
                    <a:gd name="connsiteX45" fmla="*/ 846244 w 851011"/>
                    <a:gd name="connsiteY45" fmla="*/ 191690 h 749495"/>
                    <a:gd name="connsiteX46" fmla="*/ 848627 w 851011"/>
                    <a:gd name="connsiteY46" fmla="*/ 189306 h 749495"/>
                    <a:gd name="connsiteX47" fmla="*/ 848627 w 851011"/>
                    <a:gd name="connsiteY47" fmla="*/ 189306 h 749495"/>
                    <a:gd name="connsiteX48" fmla="*/ 848627 w 851011"/>
                    <a:gd name="connsiteY48" fmla="*/ 189306 h 749495"/>
                    <a:gd name="connsiteX49" fmla="*/ 851011 w 851011"/>
                    <a:gd name="connsiteY49" fmla="*/ 175004 h 7494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851011" h="749495">
                      <a:moveTo>
                        <a:pt x="851011" y="175004"/>
                      </a:moveTo>
                      <a:cubicBezTo>
                        <a:pt x="848627" y="165468"/>
                        <a:pt x="843860" y="155933"/>
                        <a:pt x="841476" y="146398"/>
                      </a:cubicBezTo>
                      <a:cubicBezTo>
                        <a:pt x="841476" y="146398"/>
                        <a:pt x="843860" y="144014"/>
                        <a:pt x="843860" y="144014"/>
                      </a:cubicBezTo>
                      <a:cubicBezTo>
                        <a:pt x="841476" y="120177"/>
                        <a:pt x="831941" y="98723"/>
                        <a:pt x="827173" y="74885"/>
                      </a:cubicBezTo>
                      <a:cubicBezTo>
                        <a:pt x="822406" y="51047"/>
                        <a:pt x="817638" y="27209"/>
                        <a:pt x="810487" y="3371"/>
                      </a:cubicBezTo>
                      <a:cubicBezTo>
                        <a:pt x="810487" y="987"/>
                        <a:pt x="808103" y="-1396"/>
                        <a:pt x="805719" y="987"/>
                      </a:cubicBezTo>
                      <a:cubicBezTo>
                        <a:pt x="777114" y="10523"/>
                        <a:pt x="748508" y="22441"/>
                        <a:pt x="722287" y="39128"/>
                      </a:cubicBezTo>
                      <a:cubicBezTo>
                        <a:pt x="707984" y="48663"/>
                        <a:pt x="691298" y="55814"/>
                        <a:pt x="676995" y="67733"/>
                      </a:cubicBezTo>
                      <a:cubicBezTo>
                        <a:pt x="672227" y="72501"/>
                        <a:pt x="667460" y="74885"/>
                        <a:pt x="662692" y="79652"/>
                      </a:cubicBezTo>
                      <a:cubicBezTo>
                        <a:pt x="650773" y="84420"/>
                        <a:pt x="638854" y="86804"/>
                        <a:pt x="626935" y="91571"/>
                      </a:cubicBezTo>
                      <a:cubicBezTo>
                        <a:pt x="593562" y="101106"/>
                        <a:pt x="560189" y="110641"/>
                        <a:pt x="526816" y="113025"/>
                      </a:cubicBezTo>
                      <a:cubicBezTo>
                        <a:pt x="491060" y="115409"/>
                        <a:pt x="455303" y="110641"/>
                        <a:pt x="417162" y="108258"/>
                      </a:cubicBezTo>
                      <a:cubicBezTo>
                        <a:pt x="400476" y="108258"/>
                        <a:pt x="381406" y="105874"/>
                        <a:pt x="364719" y="103490"/>
                      </a:cubicBezTo>
                      <a:cubicBezTo>
                        <a:pt x="345649" y="101106"/>
                        <a:pt x="328962" y="101106"/>
                        <a:pt x="312276" y="96339"/>
                      </a:cubicBezTo>
                      <a:cubicBezTo>
                        <a:pt x="300357" y="91571"/>
                        <a:pt x="286054" y="89187"/>
                        <a:pt x="274135" y="86804"/>
                      </a:cubicBezTo>
                      <a:cubicBezTo>
                        <a:pt x="257449" y="84420"/>
                        <a:pt x="240762" y="77268"/>
                        <a:pt x="224076" y="77268"/>
                      </a:cubicBezTo>
                      <a:cubicBezTo>
                        <a:pt x="200238" y="77268"/>
                        <a:pt x="169249" y="84420"/>
                        <a:pt x="152562" y="101106"/>
                      </a:cubicBezTo>
                      <a:cubicBezTo>
                        <a:pt x="143027" y="110641"/>
                        <a:pt x="133492" y="122560"/>
                        <a:pt x="123957" y="134479"/>
                      </a:cubicBezTo>
                      <a:cubicBezTo>
                        <a:pt x="119189" y="139247"/>
                        <a:pt x="116805" y="144014"/>
                        <a:pt x="112038" y="151166"/>
                      </a:cubicBezTo>
                      <a:cubicBezTo>
                        <a:pt x="107270" y="155933"/>
                        <a:pt x="100119" y="163085"/>
                        <a:pt x="95351" y="170236"/>
                      </a:cubicBezTo>
                      <a:cubicBezTo>
                        <a:pt x="81049" y="189306"/>
                        <a:pt x="66746" y="205993"/>
                        <a:pt x="52443" y="225063"/>
                      </a:cubicBezTo>
                      <a:cubicBezTo>
                        <a:pt x="42908" y="241750"/>
                        <a:pt x="30989" y="258436"/>
                        <a:pt x="21454" y="275123"/>
                      </a:cubicBezTo>
                      <a:cubicBezTo>
                        <a:pt x="14303" y="289425"/>
                        <a:pt x="2384" y="301344"/>
                        <a:pt x="0" y="318031"/>
                      </a:cubicBezTo>
                      <a:cubicBezTo>
                        <a:pt x="0" y="320414"/>
                        <a:pt x="0" y="320414"/>
                        <a:pt x="2384" y="320414"/>
                      </a:cubicBezTo>
                      <a:cubicBezTo>
                        <a:pt x="7151" y="325182"/>
                        <a:pt x="16686" y="322798"/>
                        <a:pt x="21454" y="325182"/>
                      </a:cubicBezTo>
                      <a:cubicBezTo>
                        <a:pt x="35757" y="327566"/>
                        <a:pt x="50059" y="329950"/>
                        <a:pt x="64362" y="329950"/>
                      </a:cubicBezTo>
                      <a:cubicBezTo>
                        <a:pt x="78665" y="332333"/>
                        <a:pt x="92968" y="334717"/>
                        <a:pt x="104887" y="337101"/>
                      </a:cubicBezTo>
                      <a:cubicBezTo>
                        <a:pt x="119189" y="339485"/>
                        <a:pt x="133492" y="349020"/>
                        <a:pt x="147795" y="353787"/>
                      </a:cubicBezTo>
                      <a:cubicBezTo>
                        <a:pt x="143027" y="372858"/>
                        <a:pt x="138259" y="389544"/>
                        <a:pt x="135876" y="408615"/>
                      </a:cubicBezTo>
                      <a:cubicBezTo>
                        <a:pt x="128724" y="449139"/>
                        <a:pt x="123957" y="489663"/>
                        <a:pt x="119189" y="532571"/>
                      </a:cubicBezTo>
                      <a:cubicBezTo>
                        <a:pt x="114422" y="570712"/>
                        <a:pt x="112038" y="611236"/>
                        <a:pt x="119189" y="646993"/>
                      </a:cubicBezTo>
                      <a:cubicBezTo>
                        <a:pt x="123957" y="675598"/>
                        <a:pt x="138259" y="711355"/>
                        <a:pt x="164481" y="728042"/>
                      </a:cubicBezTo>
                      <a:cubicBezTo>
                        <a:pt x="193087" y="747112"/>
                        <a:pt x="231227" y="749496"/>
                        <a:pt x="264600" y="749496"/>
                      </a:cubicBezTo>
                      <a:cubicBezTo>
                        <a:pt x="302741" y="749496"/>
                        <a:pt x="338497" y="747112"/>
                        <a:pt x="376638" y="744728"/>
                      </a:cubicBezTo>
                      <a:cubicBezTo>
                        <a:pt x="419546" y="742344"/>
                        <a:pt x="460070" y="737577"/>
                        <a:pt x="500595" y="725658"/>
                      </a:cubicBezTo>
                      <a:cubicBezTo>
                        <a:pt x="500595" y="725658"/>
                        <a:pt x="502979" y="725658"/>
                        <a:pt x="502979" y="725658"/>
                      </a:cubicBezTo>
                      <a:cubicBezTo>
                        <a:pt x="538735" y="728042"/>
                        <a:pt x="574492" y="725658"/>
                        <a:pt x="610249" y="723274"/>
                      </a:cubicBezTo>
                      <a:cubicBezTo>
                        <a:pt x="641238" y="720890"/>
                        <a:pt x="679379" y="716123"/>
                        <a:pt x="707984" y="699436"/>
                      </a:cubicBezTo>
                      <a:cubicBezTo>
                        <a:pt x="734206" y="682750"/>
                        <a:pt x="748508" y="661296"/>
                        <a:pt x="750892" y="630307"/>
                      </a:cubicBezTo>
                      <a:cubicBezTo>
                        <a:pt x="755660" y="596934"/>
                        <a:pt x="750892" y="563561"/>
                        <a:pt x="748508" y="530187"/>
                      </a:cubicBezTo>
                      <a:cubicBezTo>
                        <a:pt x="746125" y="492047"/>
                        <a:pt x="743741" y="456290"/>
                        <a:pt x="734206" y="418150"/>
                      </a:cubicBezTo>
                      <a:cubicBezTo>
                        <a:pt x="727054" y="380009"/>
                        <a:pt x="719903" y="344252"/>
                        <a:pt x="712752" y="306112"/>
                      </a:cubicBezTo>
                      <a:cubicBezTo>
                        <a:pt x="710368" y="298960"/>
                        <a:pt x="710368" y="291809"/>
                        <a:pt x="707984" y="284658"/>
                      </a:cubicBezTo>
                      <a:cubicBezTo>
                        <a:pt x="724671" y="275123"/>
                        <a:pt x="738973" y="265587"/>
                        <a:pt x="755660" y="253669"/>
                      </a:cubicBezTo>
                      <a:cubicBezTo>
                        <a:pt x="779498" y="239366"/>
                        <a:pt x="800952" y="222679"/>
                        <a:pt x="822406" y="208377"/>
                      </a:cubicBezTo>
                      <a:cubicBezTo>
                        <a:pt x="829557" y="203609"/>
                        <a:pt x="839092" y="198842"/>
                        <a:pt x="846244" y="191690"/>
                      </a:cubicBezTo>
                      <a:cubicBezTo>
                        <a:pt x="846244" y="191690"/>
                        <a:pt x="848627" y="189306"/>
                        <a:pt x="848627" y="189306"/>
                      </a:cubicBezTo>
                      <a:cubicBezTo>
                        <a:pt x="848627" y="189306"/>
                        <a:pt x="848627" y="189306"/>
                        <a:pt x="848627" y="189306"/>
                      </a:cubicBezTo>
                      <a:cubicBezTo>
                        <a:pt x="848627" y="189306"/>
                        <a:pt x="848627" y="189306"/>
                        <a:pt x="848627" y="189306"/>
                      </a:cubicBezTo>
                      <a:cubicBezTo>
                        <a:pt x="848627" y="186923"/>
                        <a:pt x="851011" y="179771"/>
                        <a:pt x="851011" y="175004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52" name="Freeform: Shape 4851">
                  <a:extLst>
                    <a:ext uri="{FF2B5EF4-FFF2-40B4-BE49-F238E27FC236}">
                      <a16:creationId xmlns:a16="http://schemas.microsoft.com/office/drawing/2014/main" id="{13B54696-0317-42EA-9624-4790E1886C7F}"/>
                    </a:ext>
                  </a:extLst>
                </p:cNvPr>
                <p:cNvSpPr/>
                <p:nvPr/>
              </p:nvSpPr>
              <p:spPr>
                <a:xfrm>
                  <a:off x="14777560" y="6949387"/>
                  <a:ext cx="863579" cy="758978"/>
                </a:xfrm>
                <a:custGeom>
                  <a:avLst/>
                  <a:gdLst>
                    <a:gd name="connsiteX0" fmla="*/ 266984 w 863579"/>
                    <a:gd name="connsiteY0" fmla="*/ 758979 h 758978"/>
                    <a:gd name="connsiteX1" fmla="*/ 164481 w 863579"/>
                    <a:gd name="connsiteY1" fmla="*/ 735141 h 758978"/>
                    <a:gd name="connsiteX2" fmla="*/ 116805 w 863579"/>
                    <a:gd name="connsiteY2" fmla="*/ 651708 h 758978"/>
                    <a:gd name="connsiteX3" fmla="*/ 116805 w 863579"/>
                    <a:gd name="connsiteY3" fmla="*/ 534903 h 758978"/>
                    <a:gd name="connsiteX4" fmla="*/ 116805 w 863579"/>
                    <a:gd name="connsiteY4" fmla="*/ 532519 h 758978"/>
                    <a:gd name="connsiteX5" fmla="*/ 133492 w 863579"/>
                    <a:gd name="connsiteY5" fmla="*/ 410946 h 758978"/>
                    <a:gd name="connsiteX6" fmla="*/ 145411 w 863579"/>
                    <a:gd name="connsiteY6" fmla="*/ 358503 h 758978"/>
                    <a:gd name="connsiteX7" fmla="*/ 138260 w 863579"/>
                    <a:gd name="connsiteY7" fmla="*/ 353735 h 758978"/>
                    <a:gd name="connsiteX8" fmla="*/ 107270 w 863579"/>
                    <a:gd name="connsiteY8" fmla="*/ 341816 h 758978"/>
                    <a:gd name="connsiteX9" fmla="*/ 66746 w 863579"/>
                    <a:gd name="connsiteY9" fmla="*/ 334665 h 758978"/>
                    <a:gd name="connsiteX10" fmla="*/ 50059 w 863579"/>
                    <a:gd name="connsiteY10" fmla="*/ 332281 h 758978"/>
                    <a:gd name="connsiteX11" fmla="*/ 23838 w 863579"/>
                    <a:gd name="connsiteY11" fmla="*/ 329897 h 758978"/>
                    <a:gd name="connsiteX12" fmla="*/ 19070 w 863579"/>
                    <a:gd name="connsiteY12" fmla="*/ 329897 h 758978"/>
                    <a:gd name="connsiteX13" fmla="*/ 2384 w 863579"/>
                    <a:gd name="connsiteY13" fmla="*/ 325130 h 758978"/>
                    <a:gd name="connsiteX14" fmla="*/ 0 w 863579"/>
                    <a:gd name="connsiteY14" fmla="*/ 317979 h 758978"/>
                    <a:gd name="connsiteX15" fmla="*/ 14303 w 863579"/>
                    <a:gd name="connsiteY15" fmla="*/ 286989 h 758978"/>
                    <a:gd name="connsiteX16" fmla="*/ 21454 w 863579"/>
                    <a:gd name="connsiteY16" fmla="*/ 275070 h 758978"/>
                    <a:gd name="connsiteX17" fmla="*/ 50059 w 863579"/>
                    <a:gd name="connsiteY17" fmla="*/ 227395 h 758978"/>
                    <a:gd name="connsiteX18" fmla="*/ 52443 w 863579"/>
                    <a:gd name="connsiteY18" fmla="*/ 225011 h 758978"/>
                    <a:gd name="connsiteX19" fmla="*/ 92968 w 863579"/>
                    <a:gd name="connsiteY19" fmla="*/ 170184 h 758978"/>
                    <a:gd name="connsiteX20" fmla="*/ 95351 w 863579"/>
                    <a:gd name="connsiteY20" fmla="*/ 167800 h 758978"/>
                    <a:gd name="connsiteX21" fmla="*/ 112038 w 863579"/>
                    <a:gd name="connsiteY21" fmla="*/ 148730 h 758978"/>
                    <a:gd name="connsiteX22" fmla="*/ 121573 w 863579"/>
                    <a:gd name="connsiteY22" fmla="*/ 134427 h 758978"/>
                    <a:gd name="connsiteX23" fmla="*/ 150178 w 863579"/>
                    <a:gd name="connsiteY23" fmla="*/ 101054 h 758978"/>
                    <a:gd name="connsiteX24" fmla="*/ 221692 w 863579"/>
                    <a:gd name="connsiteY24" fmla="*/ 74832 h 758978"/>
                    <a:gd name="connsiteX25" fmla="*/ 226460 w 863579"/>
                    <a:gd name="connsiteY25" fmla="*/ 74832 h 758978"/>
                    <a:gd name="connsiteX26" fmla="*/ 257449 w 863579"/>
                    <a:gd name="connsiteY26" fmla="*/ 79600 h 758978"/>
                    <a:gd name="connsiteX27" fmla="*/ 276519 w 863579"/>
                    <a:gd name="connsiteY27" fmla="*/ 84368 h 758978"/>
                    <a:gd name="connsiteX28" fmla="*/ 314660 w 863579"/>
                    <a:gd name="connsiteY28" fmla="*/ 93903 h 758978"/>
                    <a:gd name="connsiteX29" fmla="*/ 317043 w 863579"/>
                    <a:gd name="connsiteY29" fmla="*/ 93903 h 758978"/>
                    <a:gd name="connsiteX30" fmla="*/ 359951 w 863579"/>
                    <a:gd name="connsiteY30" fmla="*/ 101054 h 758978"/>
                    <a:gd name="connsiteX31" fmla="*/ 369487 w 863579"/>
                    <a:gd name="connsiteY31" fmla="*/ 101054 h 758978"/>
                    <a:gd name="connsiteX32" fmla="*/ 388557 w 863579"/>
                    <a:gd name="connsiteY32" fmla="*/ 103438 h 758978"/>
                    <a:gd name="connsiteX33" fmla="*/ 421930 w 863579"/>
                    <a:gd name="connsiteY33" fmla="*/ 105822 h 758978"/>
                    <a:gd name="connsiteX34" fmla="*/ 441000 w 863579"/>
                    <a:gd name="connsiteY34" fmla="*/ 108205 h 758978"/>
                    <a:gd name="connsiteX35" fmla="*/ 507746 w 863579"/>
                    <a:gd name="connsiteY35" fmla="*/ 110589 h 758978"/>
                    <a:gd name="connsiteX36" fmla="*/ 531584 w 863579"/>
                    <a:gd name="connsiteY36" fmla="*/ 110589 h 758978"/>
                    <a:gd name="connsiteX37" fmla="*/ 631703 w 863579"/>
                    <a:gd name="connsiteY37" fmla="*/ 89135 h 758978"/>
                    <a:gd name="connsiteX38" fmla="*/ 636470 w 863579"/>
                    <a:gd name="connsiteY38" fmla="*/ 86751 h 758978"/>
                    <a:gd name="connsiteX39" fmla="*/ 665076 w 863579"/>
                    <a:gd name="connsiteY39" fmla="*/ 77216 h 758978"/>
                    <a:gd name="connsiteX40" fmla="*/ 679379 w 863579"/>
                    <a:gd name="connsiteY40" fmla="*/ 65297 h 758978"/>
                    <a:gd name="connsiteX41" fmla="*/ 707984 w 863579"/>
                    <a:gd name="connsiteY41" fmla="*/ 48611 h 758978"/>
                    <a:gd name="connsiteX42" fmla="*/ 724671 w 863579"/>
                    <a:gd name="connsiteY42" fmla="*/ 39076 h 758978"/>
                    <a:gd name="connsiteX43" fmla="*/ 808103 w 863579"/>
                    <a:gd name="connsiteY43" fmla="*/ 935 h 758978"/>
                    <a:gd name="connsiteX44" fmla="*/ 820022 w 863579"/>
                    <a:gd name="connsiteY44" fmla="*/ 5703 h 758978"/>
                    <a:gd name="connsiteX45" fmla="*/ 836708 w 863579"/>
                    <a:gd name="connsiteY45" fmla="*/ 77216 h 758978"/>
                    <a:gd name="connsiteX46" fmla="*/ 843860 w 863579"/>
                    <a:gd name="connsiteY46" fmla="*/ 103438 h 758978"/>
                    <a:gd name="connsiteX47" fmla="*/ 853395 w 863579"/>
                    <a:gd name="connsiteY47" fmla="*/ 143962 h 758978"/>
                    <a:gd name="connsiteX48" fmla="*/ 853395 w 863579"/>
                    <a:gd name="connsiteY48" fmla="*/ 148730 h 758978"/>
                    <a:gd name="connsiteX49" fmla="*/ 862930 w 863579"/>
                    <a:gd name="connsiteY49" fmla="*/ 174951 h 758978"/>
                    <a:gd name="connsiteX50" fmla="*/ 858162 w 863579"/>
                    <a:gd name="connsiteY50" fmla="*/ 194022 h 758978"/>
                    <a:gd name="connsiteX51" fmla="*/ 855779 w 863579"/>
                    <a:gd name="connsiteY51" fmla="*/ 196406 h 758978"/>
                    <a:gd name="connsiteX52" fmla="*/ 853395 w 863579"/>
                    <a:gd name="connsiteY52" fmla="*/ 198789 h 758978"/>
                    <a:gd name="connsiteX53" fmla="*/ 829557 w 863579"/>
                    <a:gd name="connsiteY53" fmla="*/ 215476 h 758978"/>
                    <a:gd name="connsiteX54" fmla="*/ 815254 w 863579"/>
                    <a:gd name="connsiteY54" fmla="*/ 225011 h 758978"/>
                    <a:gd name="connsiteX55" fmla="*/ 762811 w 863579"/>
                    <a:gd name="connsiteY55" fmla="*/ 260768 h 758978"/>
                    <a:gd name="connsiteX56" fmla="*/ 731822 w 863579"/>
                    <a:gd name="connsiteY56" fmla="*/ 279838 h 758978"/>
                    <a:gd name="connsiteX57" fmla="*/ 717519 w 863579"/>
                    <a:gd name="connsiteY57" fmla="*/ 289373 h 758978"/>
                    <a:gd name="connsiteX58" fmla="*/ 722287 w 863579"/>
                    <a:gd name="connsiteY58" fmla="*/ 308443 h 758978"/>
                    <a:gd name="connsiteX59" fmla="*/ 729438 w 863579"/>
                    <a:gd name="connsiteY59" fmla="*/ 348968 h 758978"/>
                    <a:gd name="connsiteX60" fmla="*/ 743741 w 863579"/>
                    <a:gd name="connsiteY60" fmla="*/ 420481 h 758978"/>
                    <a:gd name="connsiteX61" fmla="*/ 755660 w 863579"/>
                    <a:gd name="connsiteY61" fmla="*/ 522984 h 758978"/>
                    <a:gd name="connsiteX62" fmla="*/ 758043 w 863579"/>
                    <a:gd name="connsiteY62" fmla="*/ 542054 h 758978"/>
                    <a:gd name="connsiteX63" fmla="*/ 760427 w 863579"/>
                    <a:gd name="connsiteY63" fmla="*/ 635022 h 758978"/>
                    <a:gd name="connsiteX64" fmla="*/ 715135 w 863579"/>
                    <a:gd name="connsiteY64" fmla="*/ 706535 h 758978"/>
                    <a:gd name="connsiteX65" fmla="*/ 615016 w 863579"/>
                    <a:gd name="connsiteY65" fmla="*/ 730373 h 758978"/>
                    <a:gd name="connsiteX66" fmla="*/ 538735 w 863579"/>
                    <a:gd name="connsiteY66" fmla="*/ 732757 h 758978"/>
                    <a:gd name="connsiteX67" fmla="*/ 538735 w 863579"/>
                    <a:gd name="connsiteY67" fmla="*/ 732757 h 758978"/>
                    <a:gd name="connsiteX68" fmla="*/ 507746 w 863579"/>
                    <a:gd name="connsiteY68" fmla="*/ 732757 h 758978"/>
                    <a:gd name="connsiteX69" fmla="*/ 505362 w 863579"/>
                    <a:gd name="connsiteY69" fmla="*/ 732757 h 758978"/>
                    <a:gd name="connsiteX70" fmla="*/ 381406 w 863579"/>
                    <a:gd name="connsiteY70" fmla="*/ 751827 h 758978"/>
                    <a:gd name="connsiteX71" fmla="*/ 352800 w 863579"/>
                    <a:gd name="connsiteY71" fmla="*/ 754211 h 758978"/>
                    <a:gd name="connsiteX72" fmla="*/ 266984 w 863579"/>
                    <a:gd name="connsiteY72" fmla="*/ 758979 h 758978"/>
                    <a:gd name="connsiteX73" fmla="*/ 221692 w 863579"/>
                    <a:gd name="connsiteY73" fmla="*/ 84368 h 758978"/>
                    <a:gd name="connsiteX74" fmla="*/ 157330 w 863579"/>
                    <a:gd name="connsiteY74" fmla="*/ 108205 h 758978"/>
                    <a:gd name="connsiteX75" fmla="*/ 128724 w 863579"/>
                    <a:gd name="connsiteY75" fmla="*/ 139195 h 758978"/>
                    <a:gd name="connsiteX76" fmla="*/ 116805 w 863579"/>
                    <a:gd name="connsiteY76" fmla="*/ 153497 h 758978"/>
                    <a:gd name="connsiteX77" fmla="*/ 100119 w 863579"/>
                    <a:gd name="connsiteY77" fmla="*/ 172568 h 758978"/>
                    <a:gd name="connsiteX78" fmla="*/ 97735 w 863579"/>
                    <a:gd name="connsiteY78" fmla="*/ 174951 h 758978"/>
                    <a:gd name="connsiteX79" fmla="*/ 57211 w 863579"/>
                    <a:gd name="connsiteY79" fmla="*/ 227395 h 758978"/>
                    <a:gd name="connsiteX80" fmla="*/ 54827 w 863579"/>
                    <a:gd name="connsiteY80" fmla="*/ 229778 h 758978"/>
                    <a:gd name="connsiteX81" fmla="*/ 26222 w 863579"/>
                    <a:gd name="connsiteY81" fmla="*/ 277454 h 758978"/>
                    <a:gd name="connsiteX82" fmla="*/ 19070 w 863579"/>
                    <a:gd name="connsiteY82" fmla="*/ 289373 h 758978"/>
                    <a:gd name="connsiteX83" fmla="*/ 4768 w 863579"/>
                    <a:gd name="connsiteY83" fmla="*/ 317979 h 758978"/>
                    <a:gd name="connsiteX84" fmla="*/ 16686 w 863579"/>
                    <a:gd name="connsiteY84" fmla="*/ 320362 h 758978"/>
                    <a:gd name="connsiteX85" fmla="*/ 23838 w 863579"/>
                    <a:gd name="connsiteY85" fmla="*/ 320362 h 758978"/>
                    <a:gd name="connsiteX86" fmla="*/ 50059 w 863579"/>
                    <a:gd name="connsiteY86" fmla="*/ 322746 h 758978"/>
                    <a:gd name="connsiteX87" fmla="*/ 66746 w 863579"/>
                    <a:gd name="connsiteY87" fmla="*/ 325130 h 758978"/>
                    <a:gd name="connsiteX88" fmla="*/ 107270 w 863579"/>
                    <a:gd name="connsiteY88" fmla="*/ 332281 h 758978"/>
                    <a:gd name="connsiteX89" fmla="*/ 140643 w 863579"/>
                    <a:gd name="connsiteY89" fmla="*/ 344200 h 758978"/>
                    <a:gd name="connsiteX90" fmla="*/ 150178 w 863579"/>
                    <a:gd name="connsiteY90" fmla="*/ 348968 h 758978"/>
                    <a:gd name="connsiteX91" fmla="*/ 152562 w 863579"/>
                    <a:gd name="connsiteY91" fmla="*/ 351352 h 758978"/>
                    <a:gd name="connsiteX92" fmla="*/ 152562 w 863579"/>
                    <a:gd name="connsiteY92" fmla="*/ 353735 h 758978"/>
                    <a:gd name="connsiteX93" fmla="*/ 140643 w 863579"/>
                    <a:gd name="connsiteY93" fmla="*/ 408562 h 758978"/>
                    <a:gd name="connsiteX94" fmla="*/ 123957 w 863579"/>
                    <a:gd name="connsiteY94" fmla="*/ 530135 h 758978"/>
                    <a:gd name="connsiteX95" fmla="*/ 123957 w 863579"/>
                    <a:gd name="connsiteY95" fmla="*/ 532519 h 758978"/>
                    <a:gd name="connsiteX96" fmla="*/ 123957 w 863579"/>
                    <a:gd name="connsiteY96" fmla="*/ 646941 h 758978"/>
                    <a:gd name="connsiteX97" fmla="*/ 166865 w 863579"/>
                    <a:gd name="connsiteY97" fmla="*/ 725606 h 758978"/>
                    <a:gd name="connsiteX98" fmla="*/ 264600 w 863579"/>
                    <a:gd name="connsiteY98" fmla="*/ 747060 h 758978"/>
                    <a:gd name="connsiteX99" fmla="*/ 348033 w 863579"/>
                    <a:gd name="connsiteY99" fmla="*/ 744676 h 758978"/>
                    <a:gd name="connsiteX100" fmla="*/ 376638 w 863579"/>
                    <a:gd name="connsiteY100" fmla="*/ 742292 h 758978"/>
                    <a:gd name="connsiteX101" fmla="*/ 500595 w 863579"/>
                    <a:gd name="connsiteY101" fmla="*/ 723222 h 758978"/>
                    <a:gd name="connsiteX102" fmla="*/ 500595 w 863579"/>
                    <a:gd name="connsiteY102" fmla="*/ 723222 h 758978"/>
                    <a:gd name="connsiteX103" fmla="*/ 500595 w 863579"/>
                    <a:gd name="connsiteY103" fmla="*/ 723222 h 758978"/>
                    <a:gd name="connsiteX104" fmla="*/ 502979 w 863579"/>
                    <a:gd name="connsiteY104" fmla="*/ 723222 h 758978"/>
                    <a:gd name="connsiteX105" fmla="*/ 533968 w 863579"/>
                    <a:gd name="connsiteY105" fmla="*/ 723222 h 758978"/>
                    <a:gd name="connsiteX106" fmla="*/ 533968 w 863579"/>
                    <a:gd name="connsiteY106" fmla="*/ 723222 h 758978"/>
                    <a:gd name="connsiteX107" fmla="*/ 607865 w 863579"/>
                    <a:gd name="connsiteY107" fmla="*/ 720838 h 758978"/>
                    <a:gd name="connsiteX108" fmla="*/ 703216 w 863579"/>
                    <a:gd name="connsiteY108" fmla="*/ 699384 h 758978"/>
                    <a:gd name="connsiteX109" fmla="*/ 743741 w 863579"/>
                    <a:gd name="connsiteY109" fmla="*/ 632638 h 758978"/>
                    <a:gd name="connsiteX110" fmla="*/ 741357 w 863579"/>
                    <a:gd name="connsiteY110" fmla="*/ 542054 h 758978"/>
                    <a:gd name="connsiteX111" fmla="*/ 738973 w 863579"/>
                    <a:gd name="connsiteY111" fmla="*/ 522984 h 758978"/>
                    <a:gd name="connsiteX112" fmla="*/ 727054 w 863579"/>
                    <a:gd name="connsiteY112" fmla="*/ 420481 h 758978"/>
                    <a:gd name="connsiteX113" fmla="*/ 712752 w 863579"/>
                    <a:gd name="connsiteY113" fmla="*/ 348968 h 758978"/>
                    <a:gd name="connsiteX114" fmla="*/ 705600 w 863579"/>
                    <a:gd name="connsiteY114" fmla="*/ 308443 h 758978"/>
                    <a:gd name="connsiteX115" fmla="*/ 700833 w 863579"/>
                    <a:gd name="connsiteY115" fmla="*/ 286989 h 758978"/>
                    <a:gd name="connsiteX116" fmla="*/ 700833 w 863579"/>
                    <a:gd name="connsiteY116" fmla="*/ 284605 h 758978"/>
                    <a:gd name="connsiteX117" fmla="*/ 719903 w 863579"/>
                    <a:gd name="connsiteY117" fmla="*/ 272687 h 758978"/>
                    <a:gd name="connsiteX118" fmla="*/ 750892 w 863579"/>
                    <a:gd name="connsiteY118" fmla="*/ 253616 h 758978"/>
                    <a:gd name="connsiteX119" fmla="*/ 803335 w 863579"/>
                    <a:gd name="connsiteY119" fmla="*/ 217860 h 758978"/>
                    <a:gd name="connsiteX120" fmla="*/ 817638 w 863579"/>
                    <a:gd name="connsiteY120" fmla="*/ 208324 h 758978"/>
                    <a:gd name="connsiteX121" fmla="*/ 839092 w 863579"/>
                    <a:gd name="connsiteY121" fmla="*/ 191638 h 758978"/>
                    <a:gd name="connsiteX122" fmla="*/ 841476 w 863579"/>
                    <a:gd name="connsiteY122" fmla="*/ 191638 h 758978"/>
                    <a:gd name="connsiteX123" fmla="*/ 841476 w 863579"/>
                    <a:gd name="connsiteY123" fmla="*/ 191638 h 758978"/>
                    <a:gd name="connsiteX124" fmla="*/ 843860 w 863579"/>
                    <a:gd name="connsiteY124" fmla="*/ 189254 h 758978"/>
                    <a:gd name="connsiteX125" fmla="*/ 848627 w 863579"/>
                    <a:gd name="connsiteY125" fmla="*/ 179719 h 758978"/>
                    <a:gd name="connsiteX126" fmla="*/ 839092 w 863579"/>
                    <a:gd name="connsiteY126" fmla="*/ 151114 h 758978"/>
                    <a:gd name="connsiteX127" fmla="*/ 839092 w 863579"/>
                    <a:gd name="connsiteY127" fmla="*/ 148730 h 758978"/>
                    <a:gd name="connsiteX128" fmla="*/ 841476 w 863579"/>
                    <a:gd name="connsiteY128" fmla="*/ 148730 h 758978"/>
                    <a:gd name="connsiteX129" fmla="*/ 831941 w 863579"/>
                    <a:gd name="connsiteY129" fmla="*/ 110589 h 758978"/>
                    <a:gd name="connsiteX130" fmla="*/ 824789 w 863579"/>
                    <a:gd name="connsiteY130" fmla="*/ 84368 h 758978"/>
                    <a:gd name="connsiteX131" fmla="*/ 808103 w 863579"/>
                    <a:gd name="connsiteY131" fmla="*/ 12854 h 758978"/>
                    <a:gd name="connsiteX132" fmla="*/ 727054 w 863579"/>
                    <a:gd name="connsiteY132" fmla="*/ 50995 h 758978"/>
                    <a:gd name="connsiteX133" fmla="*/ 710368 w 863579"/>
                    <a:gd name="connsiteY133" fmla="*/ 62914 h 758978"/>
                    <a:gd name="connsiteX134" fmla="*/ 684146 w 863579"/>
                    <a:gd name="connsiteY134" fmla="*/ 79600 h 758978"/>
                    <a:gd name="connsiteX135" fmla="*/ 667460 w 863579"/>
                    <a:gd name="connsiteY135" fmla="*/ 91519 h 758978"/>
                    <a:gd name="connsiteX136" fmla="*/ 636470 w 863579"/>
                    <a:gd name="connsiteY136" fmla="*/ 101054 h 758978"/>
                    <a:gd name="connsiteX137" fmla="*/ 631703 w 863579"/>
                    <a:gd name="connsiteY137" fmla="*/ 103438 h 758978"/>
                    <a:gd name="connsiteX138" fmla="*/ 529200 w 863579"/>
                    <a:gd name="connsiteY138" fmla="*/ 124892 h 758978"/>
                    <a:gd name="connsiteX139" fmla="*/ 505362 w 863579"/>
                    <a:gd name="connsiteY139" fmla="*/ 124892 h 758978"/>
                    <a:gd name="connsiteX140" fmla="*/ 438616 w 863579"/>
                    <a:gd name="connsiteY140" fmla="*/ 122508 h 758978"/>
                    <a:gd name="connsiteX141" fmla="*/ 419546 w 863579"/>
                    <a:gd name="connsiteY141" fmla="*/ 120124 h 758978"/>
                    <a:gd name="connsiteX142" fmla="*/ 386173 w 863579"/>
                    <a:gd name="connsiteY142" fmla="*/ 117741 h 758978"/>
                    <a:gd name="connsiteX143" fmla="*/ 367103 w 863579"/>
                    <a:gd name="connsiteY143" fmla="*/ 115357 h 758978"/>
                    <a:gd name="connsiteX144" fmla="*/ 357568 w 863579"/>
                    <a:gd name="connsiteY144" fmla="*/ 115357 h 758978"/>
                    <a:gd name="connsiteX145" fmla="*/ 312276 w 863579"/>
                    <a:gd name="connsiteY145" fmla="*/ 108205 h 758978"/>
                    <a:gd name="connsiteX146" fmla="*/ 309892 w 863579"/>
                    <a:gd name="connsiteY146" fmla="*/ 108205 h 758978"/>
                    <a:gd name="connsiteX147" fmla="*/ 274135 w 863579"/>
                    <a:gd name="connsiteY147" fmla="*/ 98670 h 758978"/>
                    <a:gd name="connsiteX148" fmla="*/ 252681 w 863579"/>
                    <a:gd name="connsiteY148" fmla="*/ 93903 h 758978"/>
                    <a:gd name="connsiteX149" fmla="*/ 221692 w 863579"/>
                    <a:gd name="connsiteY149" fmla="*/ 89135 h 758978"/>
                    <a:gd name="connsiteX150" fmla="*/ 221692 w 863579"/>
                    <a:gd name="connsiteY150" fmla="*/ 84368 h 7589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</a:cxnLst>
                  <a:rect l="l" t="t" r="r" b="b"/>
                  <a:pathLst>
                    <a:path w="863579" h="758978">
                      <a:moveTo>
                        <a:pt x="266984" y="758979"/>
                      </a:moveTo>
                      <a:cubicBezTo>
                        <a:pt x="221692" y="758979"/>
                        <a:pt x="188319" y="751827"/>
                        <a:pt x="164481" y="735141"/>
                      </a:cubicBezTo>
                      <a:cubicBezTo>
                        <a:pt x="131108" y="713687"/>
                        <a:pt x="121573" y="670779"/>
                        <a:pt x="116805" y="651708"/>
                      </a:cubicBezTo>
                      <a:cubicBezTo>
                        <a:pt x="109654" y="613568"/>
                        <a:pt x="112038" y="570660"/>
                        <a:pt x="116805" y="534903"/>
                      </a:cubicBezTo>
                      <a:lnTo>
                        <a:pt x="116805" y="532519"/>
                      </a:lnTo>
                      <a:cubicBezTo>
                        <a:pt x="121573" y="491995"/>
                        <a:pt x="126341" y="451470"/>
                        <a:pt x="133492" y="410946"/>
                      </a:cubicBezTo>
                      <a:cubicBezTo>
                        <a:pt x="135876" y="394260"/>
                        <a:pt x="140643" y="375189"/>
                        <a:pt x="145411" y="358503"/>
                      </a:cubicBezTo>
                      <a:cubicBezTo>
                        <a:pt x="143027" y="358503"/>
                        <a:pt x="140643" y="356119"/>
                        <a:pt x="138260" y="353735"/>
                      </a:cubicBezTo>
                      <a:cubicBezTo>
                        <a:pt x="128724" y="348968"/>
                        <a:pt x="116805" y="344200"/>
                        <a:pt x="107270" y="341816"/>
                      </a:cubicBezTo>
                      <a:cubicBezTo>
                        <a:pt x="92968" y="339433"/>
                        <a:pt x="81049" y="337049"/>
                        <a:pt x="66746" y="334665"/>
                      </a:cubicBezTo>
                      <a:cubicBezTo>
                        <a:pt x="61978" y="334665"/>
                        <a:pt x="54827" y="332281"/>
                        <a:pt x="50059" y="332281"/>
                      </a:cubicBezTo>
                      <a:cubicBezTo>
                        <a:pt x="40524" y="332281"/>
                        <a:pt x="33373" y="329897"/>
                        <a:pt x="23838" y="329897"/>
                      </a:cubicBezTo>
                      <a:cubicBezTo>
                        <a:pt x="21454" y="329897"/>
                        <a:pt x="21454" y="329897"/>
                        <a:pt x="19070" y="329897"/>
                      </a:cubicBezTo>
                      <a:cubicBezTo>
                        <a:pt x="14303" y="329897"/>
                        <a:pt x="7151" y="329897"/>
                        <a:pt x="2384" y="325130"/>
                      </a:cubicBezTo>
                      <a:cubicBezTo>
                        <a:pt x="0" y="322746"/>
                        <a:pt x="0" y="320362"/>
                        <a:pt x="0" y="317979"/>
                      </a:cubicBezTo>
                      <a:cubicBezTo>
                        <a:pt x="2384" y="306060"/>
                        <a:pt x="9535" y="296524"/>
                        <a:pt x="14303" y="286989"/>
                      </a:cubicBezTo>
                      <a:cubicBezTo>
                        <a:pt x="16686" y="282222"/>
                        <a:pt x="19070" y="279838"/>
                        <a:pt x="21454" y="275070"/>
                      </a:cubicBezTo>
                      <a:cubicBezTo>
                        <a:pt x="30989" y="258384"/>
                        <a:pt x="40524" y="241697"/>
                        <a:pt x="50059" y="227395"/>
                      </a:cubicBezTo>
                      <a:lnTo>
                        <a:pt x="52443" y="225011"/>
                      </a:lnTo>
                      <a:cubicBezTo>
                        <a:pt x="64362" y="205941"/>
                        <a:pt x="78665" y="189254"/>
                        <a:pt x="92968" y="170184"/>
                      </a:cubicBezTo>
                      <a:lnTo>
                        <a:pt x="95351" y="167800"/>
                      </a:lnTo>
                      <a:cubicBezTo>
                        <a:pt x="100119" y="160649"/>
                        <a:pt x="107270" y="155881"/>
                        <a:pt x="112038" y="148730"/>
                      </a:cubicBezTo>
                      <a:cubicBezTo>
                        <a:pt x="114422" y="143962"/>
                        <a:pt x="119189" y="139195"/>
                        <a:pt x="121573" y="134427"/>
                      </a:cubicBezTo>
                      <a:cubicBezTo>
                        <a:pt x="131108" y="122508"/>
                        <a:pt x="138260" y="112973"/>
                        <a:pt x="150178" y="101054"/>
                      </a:cubicBezTo>
                      <a:cubicBezTo>
                        <a:pt x="169249" y="81984"/>
                        <a:pt x="200238" y="74832"/>
                        <a:pt x="221692" y="74832"/>
                      </a:cubicBezTo>
                      <a:cubicBezTo>
                        <a:pt x="224076" y="74832"/>
                        <a:pt x="224076" y="74832"/>
                        <a:pt x="226460" y="74832"/>
                      </a:cubicBezTo>
                      <a:cubicBezTo>
                        <a:pt x="238378" y="74832"/>
                        <a:pt x="247914" y="77216"/>
                        <a:pt x="257449" y="79600"/>
                      </a:cubicBezTo>
                      <a:cubicBezTo>
                        <a:pt x="264600" y="81984"/>
                        <a:pt x="271751" y="81984"/>
                        <a:pt x="276519" y="84368"/>
                      </a:cubicBezTo>
                      <a:cubicBezTo>
                        <a:pt x="290822" y="86751"/>
                        <a:pt x="300357" y="89135"/>
                        <a:pt x="314660" y="93903"/>
                      </a:cubicBezTo>
                      <a:lnTo>
                        <a:pt x="317043" y="93903"/>
                      </a:lnTo>
                      <a:cubicBezTo>
                        <a:pt x="331346" y="98670"/>
                        <a:pt x="345649" y="98670"/>
                        <a:pt x="359951" y="101054"/>
                      </a:cubicBezTo>
                      <a:lnTo>
                        <a:pt x="369487" y="101054"/>
                      </a:lnTo>
                      <a:cubicBezTo>
                        <a:pt x="376638" y="101054"/>
                        <a:pt x="383789" y="103438"/>
                        <a:pt x="388557" y="103438"/>
                      </a:cubicBezTo>
                      <a:cubicBezTo>
                        <a:pt x="400476" y="103438"/>
                        <a:pt x="410011" y="105822"/>
                        <a:pt x="421930" y="105822"/>
                      </a:cubicBezTo>
                      <a:cubicBezTo>
                        <a:pt x="429081" y="105822"/>
                        <a:pt x="433849" y="105822"/>
                        <a:pt x="441000" y="108205"/>
                      </a:cubicBezTo>
                      <a:cubicBezTo>
                        <a:pt x="462454" y="110589"/>
                        <a:pt x="483908" y="110589"/>
                        <a:pt x="507746" y="110589"/>
                      </a:cubicBezTo>
                      <a:cubicBezTo>
                        <a:pt x="514897" y="110589"/>
                        <a:pt x="524433" y="110589"/>
                        <a:pt x="531584" y="110589"/>
                      </a:cubicBezTo>
                      <a:cubicBezTo>
                        <a:pt x="567341" y="108205"/>
                        <a:pt x="603097" y="98670"/>
                        <a:pt x="631703" y="89135"/>
                      </a:cubicBezTo>
                      <a:lnTo>
                        <a:pt x="636470" y="86751"/>
                      </a:lnTo>
                      <a:cubicBezTo>
                        <a:pt x="646006" y="84368"/>
                        <a:pt x="655541" y="79600"/>
                        <a:pt x="665076" y="77216"/>
                      </a:cubicBezTo>
                      <a:lnTo>
                        <a:pt x="679379" y="65297"/>
                      </a:lnTo>
                      <a:cubicBezTo>
                        <a:pt x="688914" y="58146"/>
                        <a:pt x="698449" y="53378"/>
                        <a:pt x="707984" y="48611"/>
                      </a:cubicBezTo>
                      <a:cubicBezTo>
                        <a:pt x="712752" y="46227"/>
                        <a:pt x="719903" y="41460"/>
                        <a:pt x="724671" y="39076"/>
                      </a:cubicBezTo>
                      <a:cubicBezTo>
                        <a:pt x="750892" y="22389"/>
                        <a:pt x="781881" y="10470"/>
                        <a:pt x="808103" y="935"/>
                      </a:cubicBezTo>
                      <a:cubicBezTo>
                        <a:pt x="812871" y="-1449"/>
                        <a:pt x="817638" y="935"/>
                        <a:pt x="820022" y="5703"/>
                      </a:cubicBezTo>
                      <a:cubicBezTo>
                        <a:pt x="827173" y="31924"/>
                        <a:pt x="831941" y="58146"/>
                        <a:pt x="836708" y="77216"/>
                      </a:cubicBezTo>
                      <a:cubicBezTo>
                        <a:pt x="839092" y="86751"/>
                        <a:pt x="841476" y="93903"/>
                        <a:pt x="843860" y="103438"/>
                      </a:cubicBezTo>
                      <a:cubicBezTo>
                        <a:pt x="846243" y="117741"/>
                        <a:pt x="851011" y="132043"/>
                        <a:pt x="853395" y="143962"/>
                      </a:cubicBezTo>
                      <a:cubicBezTo>
                        <a:pt x="853395" y="146346"/>
                        <a:pt x="853395" y="146346"/>
                        <a:pt x="853395" y="148730"/>
                      </a:cubicBezTo>
                      <a:cubicBezTo>
                        <a:pt x="855779" y="158265"/>
                        <a:pt x="860546" y="167800"/>
                        <a:pt x="862930" y="174951"/>
                      </a:cubicBezTo>
                      <a:cubicBezTo>
                        <a:pt x="865314" y="182103"/>
                        <a:pt x="860546" y="189254"/>
                        <a:pt x="858162" y="194022"/>
                      </a:cubicBezTo>
                      <a:cubicBezTo>
                        <a:pt x="858162" y="194022"/>
                        <a:pt x="858162" y="196406"/>
                        <a:pt x="855779" y="196406"/>
                      </a:cubicBezTo>
                      <a:lnTo>
                        <a:pt x="853395" y="198789"/>
                      </a:lnTo>
                      <a:cubicBezTo>
                        <a:pt x="846243" y="203557"/>
                        <a:pt x="839092" y="210708"/>
                        <a:pt x="829557" y="215476"/>
                      </a:cubicBezTo>
                      <a:lnTo>
                        <a:pt x="815254" y="225011"/>
                      </a:lnTo>
                      <a:cubicBezTo>
                        <a:pt x="798568" y="236930"/>
                        <a:pt x="781881" y="248849"/>
                        <a:pt x="762811" y="260768"/>
                      </a:cubicBezTo>
                      <a:cubicBezTo>
                        <a:pt x="753276" y="267919"/>
                        <a:pt x="741357" y="272687"/>
                        <a:pt x="731822" y="279838"/>
                      </a:cubicBezTo>
                      <a:lnTo>
                        <a:pt x="717519" y="289373"/>
                      </a:lnTo>
                      <a:cubicBezTo>
                        <a:pt x="719903" y="296524"/>
                        <a:pt x="719903" y="301292"/>
                        <a:pt x="722287" y="308443"/>
                      </a:cubicBezTo>
                      <a:cubicBezTo>
                        <a:pt x="724671" y="322746"/>
                        <a:pt x="727054" y="337049"/>
                        <a:pt x="729438" y="348968"/>
                      </a:cubicBezTo>
                      <a:cubicBezTo>
                        <a:pt x="734206" y="372806"/>
                        <a:pt x="738973" y="396643"/>
                        <a:pt x="743741" y="420481"/>
                      </a:cubicBezTo>
                      <a:cubicBezTo>
                        <a:pt x="750892" y="453854"/>
                        <a:pt x="753276" y="489611"/>
                        <a:pt x="755660" y="522984"/>
                      </a:cubicBezTo>
                      <a:lnTo>
                        <a:pt x="758043" y="542054"/>
                      </a:lnTo>
                      <a:cubicBezTo>
                        <a:pt x="760427" y="573043"/>
                        <a:pt x="762811" y="604033"/>
                        <a:pt x="760427" y="635022"/>
                      </a:cubicBezTo>
                      <a:cubicBezTo>
                        <a:pt x="755660" y="668395"/>
                        <a:pt x="743741" y="689849"/>
                        <a:pt x="715135" y="706535"/>
                      </a:cubicBezTo>
                      <a:cubicBezTo>
                        <a:pt x="686530" y="723222"/>
                        <a:pt x="648389" y="727989"/>
                        <a:pt x="615016" y="730373"/>
                      </a:cubicBezTo>
                      <a:cubicBezTo>
                        <a:pt x="593562" y="732757"/>
                        <a:pt x="567341" y="732757"/>
                        <a:pt x="538735" y="732757"/>
                      </a:cubicBezTo>
                      <a:lnTo>
                        <a:pt x="538735" y="732757"/>
                      </a:lnTo>
                      <a:cubicBezTo>
                        <a:pt x="526816" y="732757"/>
                        <a:pt x="517281" y="732757"/>
                        <a:pt x="507746" y="732757"/>
                      </a:cubicBezTo>
                      <a:cubicBezTo>
                        <a:pt x="507746" y="732757"/>
                        <a:pt x="505362" y="732757"/>
                        <a:pt x="505362" y="732757"/>
                      </a:cubicBezTo>
                      <a:cubicBezTo>
                        <a:pt x="467222" y="742292"/>
                        <a:pt x="424314" y="749443"/>
                        <a:pt x="381406" y="751827"/>
                      </a:cubicBezTo>
                      <a:cubicBezTo>
                        <a:pt x="371870" y="751827"/>
                        <a:pt x="362335" y="751827"/>
                        <a:pt x="352800" y="754211"/>
                      </a:cubicBezTo>
                      <a:cubicBezTo>
                        <a:pt x="321811" y="756595"/>
                        <a:pt x="295589" y="758979"/>
                        <a:pt x="266984" y="758979"/>
                      </a:cubicBezTo>
                      <a:close/>
                      <a:moveTo>
                        <a:pt x="221692" y="84368"/>
                      </a:moveTo>
                      <a:cubicBezTo>
                        <a:pt x="202622" y="84368"/>
                        <a:pt x="174016" y="91519"/>
                        <a:pt x="157330" y="108205"/>
                      </a:cubicBezTo>
                      <a:cubicBezTo>
                        <a:pt x="145411" y="120124"/>
                        <a:pt x="138260" y="129659"/>
                        <a:pt x="128724" y="139195"/>
                      </a:cubicBezTo>
                      <a:cubicBezTo>
                        <a:pt x="123957" y="143962"/>
                        <a:pt x="121573" y="148730"/>
                        <a:pt x="116805" y="153497"/>
                      </a:cubicBezTo>
                      <a:cubicBezTo>
                        <a:pt x="112038" y="160649"/>
                        <a:pt x="104887" y="165416"/>
                        <a:pt x="100119" y="172568"/>
                      </a:cubicBezTo>
                      <a:lnTo>
                        <a:pt x="97735" y="174951"/>
                      </a:lnTo>
                      <a:cubicBezTo>
                        <a:pt x="83432" y="191638"/>
                        <a:pt x="69130" y="208324"/>
                        <a:pt x="57211" y="227395"/>
                      </a:cubicBezTo>
                      <a:lnTo>
                        <a:pt x="54827" y="229778"/>
                      </a:lnTo>
                      <a:cubicBezTo>
                        <a:pt x="45292" y="244081"/>
                        <a:pt x="35757" y="260768"/>
                        <a:pt x="26222" y="277454"/>
                      </a:cubicBezTo>
                      <a:cubicBezTo>
                        <a:pt x="23838" y="282222"/>
                        <a:pt x="21454" y="286989"/>
                        <a:pt x="19070" y="289373"/>
                      </a:cubicBezTo>
                      <a:cubicBezTo>
                        <a:pt x="14303" y="298908"/>
                        <a:pt x="7151" y="308443"/>
                        <a:pt x="4768" y="317979"/>
                      </a:cubicBezTo>
                      <a:cubicBezTo>
                        <a:pt x="7151" y="320362"/>
                        <a:pt x="11919" y="320362"/>
                        <a:pt x="16686" y="320362"/>
                      </a:cubicBezTo>
                      <a:cubicBezTo>
                        <a:pt x="19070" y="320362"/>
                        <a:pt x="21454" y="320362"/>
                        <a:pt x="23838" y="320362"/>
                      </a:cubicBezTo>
                      <a:cubicBezTo>
                        <a:pt x="33373" y="322746"/>
                        <a:pt x="40524" y="322746"/>
                        <a:pt x="50059" y="322746"/>
                      </a:cubicBezTo>
                      <a:cubicBezTo>
                        <a:pt x="54827" y="322746"/>
                        <a:pt x="61978" y="325130"/>
                        <a:pt x="66746" y="325130"/>
                      </a:cubicBezTo>
                      <a:cubicBezTo>
                        <a:pt x="81049" y="327514"/>
                        <a:pt x="95351" y="329897"/>
                        <a:pt x="107270" y="332281"/>
                      </a:cubicBezTo>
                      <a:cubicBezTo>
                        <a:pt x="119189" y="334665"/>
                        <a:pt x="131108" y="339433"/>
                        <a:pt x="140643" y="344200"/>
                      </a:cubicBezTo>
                      <a:cubicBezTo>
                        <a:pt x="143027" y="346584"/>
                        <a:pt x="147795" y="346584"/>
                        <a:pt x="150178" y="348968"/>
                      </a:cubicBezTo>
                      <a:lnTo>
                        <a:pt x="152562" y="351352"/>
                      </a:lnTo>
                      <a:lnTo>
                        <a:pt x="152562" y="353735"/>
                      </a:lnTo>
                      <a:cubicBezTo>
                        <a:pt x="147795" y="370422"/>
                        <a:pt x="143027" y="389492"/>
                        <a:pt x="140643" y="408562"/>
                      </a:cubicBezTo>
                      <a:cubicBezTo>
                        <a:pt x="133492" y="449087"/>
                        <a:pt x="128724" y="489611"/>
                        <a:pt x="123957" y="530135"/>
                      </a:cubicBezTo>
                      <a:lnTo>
                        <a:pt x="123957" y="532519"/>
                      </a:lnTo>
                      <a:cubicBezTo>
                        <a:pt x="119189" y="568276"/>
                        <a:pt x="116805" y="608800"/>
                        <a:pt x="123957" y="646941"/>
                      </a:cubicBezTo>
                      <a:cubicBezTo>
                        <a:pt x="126341" y="663627"/>
                        <a:pt x="138260" y="706535"/>
                        <a:pt x="166865" y="725606"/>
                      </a:cubicBezTo>
                      <a:cubicBezTo>
                        <a:pt x="190703" y="739908"/>
                        <a:pt x="221692" y="747060"/>
                        <a:pt x="264600" y="747060"/>
                      </a:cubicBezTo>
                      <a:cubicBezTo>
                        <a:pt x="293206" y="747060"/>
                        <a:pt x="319427" y="744676"/>
                        <a:pt x="348033" y="744676"/>
                      </a:cubicBezTo>
                      <a:cubicBezTo>
                        <a:pt x="357568" y="744676"/>
                        <a:pt x="367103" y="742292"/>
                        <a:pt x="376638" y="742292"/>
                      </a:cubicBezTo>
                      <a:cubicBezTo>
                        <a:pt x="421930" y="739908"/>
                        <a:pt x="462454" y="732757"/>
                        <a:pt x="500595" y="723222"/>
                      </a:cubicBezTo>
                      <a:lnTo>
                        <a:pt x="500595" y="723222"/>
                      </a:lnTo>
                      <a:lnTo>
                        <a:pt x="500595" y="723222"/>
                      </a:lnTo>
                      <a:cubicBezTo>
                        <a:pt x="500595" y="723222"/>
                        <a:pt x="502979" y="723222"/>
                        <a:pt x="502979" y="723222"/>
                      </a:cubicBezTo>
                      <a:cubicBezTo>
                        <a:pt x="512514" y="723222"/>
                        <a:pt x="524433" y="723222"/>
                        <a:pt x="533968" y="723222"/>
                      </a:cubicBezTo>
                      <a:lnTo>
                        <a:pt x="533968" y="723222"/>
                      </a:lnTo>
                      <a:cubicBezTo>
                        <a:pt x="562573" y="723222"/>
                        <a:pt x="588795" y="720838"/>
                        <a:pt x="607865" y="720838"/>
                      </a:cubicBezTo>
                      <a:cubicBezTo>
                        <a:pt x="631703" y="718454"/>
                        <a:pt x="674611" y="716070"/>
                        <a:pt x="703216" y="699384"/>
                      </a:cubicBezTo>
                      <a:cubicBezTo>
                        <a:pt x="729438" y="682698"/>
                        <a:pt x="741357" y="663627"/>
                        <a:pt x="743741" y="632638"/>
                      </a:cubicBezTo>
                      <a:cubicBezTo>
                        <a:pt x="746125" y="604033"/>
                        <a:pt x="743741" y="573043"/>
                        <a:pt x="741357" y="542054"/>
                      </a:cubicBezTo>
                      <a:lnTo>
                        <a:pt x="738973" y="522984"/>
                      </a:lnTo>
                      <a:cubicBezTo>
                        <a:pt x="736589" y="489611"/>
                        <a:pt x="734206" y="453854"/>
                        <a:pt x="727054" y="420481"/>
                      </a:cubicBezTo>
                      <a:cubicBezTo>
                        <a:pt x="722287" y="396643"/>
                        <a:pt x="717519" y="372806"/>
                        <a:pt x="712752" y="348968"/>
                      </a:cubicBezTo>
                      <a:cubicBezTo>
                        <a:pt x="710368" y="334665"/>
                        <a:pt x="707984" y="320362"/>
                        <a:pt x="705600" y="308443"/>
                      </a:cubicBezTo>
                      <a:cubicBezTo>
                        <a:pt x="703216" y="301292"/>
                        <a:pt x="703216" y="294141"/>
                        <a:pt x="700833" y="286989"/>
                      </a:cubicBezTo>
                      <a:lnTo>
                        <a:pt x="700833" y="284605"/>
                      </a:lnTo>
                      <a:lnTo>
                        <a:pt x="719903" y="272687"/>
                      </a:lnTo>
                      <a:cubicBezTo>
                        <a:pt x="729438" y="265535"/>
                        <a:pt x="741357" y="258384"/>
                        <a:pt x="750892" y="253616"/>
                      </a:cubicBezTo>
                      <a:cubicBezTo>
                        <a:pt x="767579" y="241697"/>
                        <a:pt x="786649" y="229778"/>
                        <a:pt x="803335" y="217860"/>
                      </a:cubicBezTo>
                      <a:lnTo>
                        <a:pt x="817638" y="208324"/>
                      </a:lnTo>
                      <a:cubicBezTo>
                        <a:pt x="827173" y="203557"/>
                        <a:pt x="834325" y="198789"/>
                        <a:pt x="839092" y="191638"/>
                      </a:cubicBezTo>
                      <a:lnTo>
                        <a:pt x="841476" y="191638"/>
                      </a:lnTo>
                      <a:lnTo>
                        <a:pt x="841476" y="191638"/>
                      </a:lnTo>
                      <a:lnTo>
                        <a:pt x="843860" y="189254"/>
                      </a:lnTo>
                      <a:cubicBezTo>
                        <a:pt x="846243" y="186870"/>
                        <a:pt x="848627" y="182103"/>
                        <a:pt x="848627" y="179719"/>
                      </a:cubicBezTo>
                      <a:cubicBezTo>
                        <a:pt x="846243" y="170184"/>
                        <a:pt x="841476" y="160649"/>
                        <a:pt x="839092" y="151114"/>
                      </a:cubicBezTo>
                      <a:lnTo>
                        <a:pt x="839092" y="148730"/>
                      </a:lnTo>
                      <a:lnTo>
                        <a:pt x="841476" y="148730"/>
                      </a:lnTo>
                      <a:cubicBezTo>
                        <a:pt x="839092" y="134427"/>
                        <a:pt x="836708" y="122508"/>
                        <a:pt x="831941" y="110589"/>
                      </a:cubicBezTo>
                      <a:cubicBezTo>
                        <a:pt x="829557" y="101054"/>
                        <a:pt x="827173" y="91519"/>
                        <a:pt x="824789" y="84368"/>
                      </a:cubicBezTo>
                      <a:cubicBezTo>
                        <a:pt x="820022" y="65297"/>
                        <a:pt x="815254" y="39076"/>
                        <a:pt x="808103" y="12854"/>
                      </a:cubicBezTo>
                      <a:cubicBezTo>
                        <a:pt x="781881" y="22389"/>
                        <a:pt x="753276" y="34308"/>
                        <a:pt x="727054" y="50995"/>
                      </a:cubicBezTo>
                      <a:cubicBezTo>
                        <a:pt x="722287" y="55762"/>
                        <a:pt x="715135" y="58146"/>
                        <a:pt x="710368" y="62914"/>
                      </a:cubicBezTo>
                      <a:cubicBezTo>
                        <a:pt x="700833" y="67681"/>
                        <a:pt x="691298" y="74832"/>
                        <a:pt x="684146" y="79600"/>
                      </a:cubicBezTo>
                      <a:lnTo>
                        <a:pt x="667460" y="91519"/>
                      </a:lnTo>
                      <a:cubicBezTo>
                        <a:pt x="657925" y="96287"/>
                        <a:pt x="648389" y="98670"/>
                        <a:pt x="636470" y="101054"/>
                      </a:cubicBezTo>
                      <a:lnTo>
                        <a:pt x="631703" y="103438"/>
                      </a:lnTo>
                      <a:cubicBezTo>
                        <a:pt x="603097" y="112973"/>
                        <a:pt x="567341" y="122508"/>
                        <a:pt x="529200" y="124892"/>
                      </a:cubicBezTo>
                      <a:cubicBezTo>
                        <a:pt x="522049" y="124892"/>
                        <a:pt x="514897" y="124892"/>
                        <a:pt x="505362" y="124892"/>
                      </a:cubicBezTo>
                      <a:cubicBezTo>
                        <a:pt x="483908" y="124892"/>
                        <a:pt x="460070" y="122508"/>
                        <a:pt x="438616" y="122508"/>
                      </a:cubicBezTo>
                      <a:cubicBezTo>
                        <a:pt x="431465" y="122508"/>
                        <a:pt x="426697" y="122508"/>
                        <a:pt x="419546" y="120124"/>
                      </a:cubicBezTo>
                      <a:cubicBezTo>
                        <a:pt x="407627" y="120124"/>
                        <a:pt x="398092" y="117741"/>
                        <a:pt x="386173" y="117741"/>
                      </a:cubicBezTo>
                      <a:cubicBezTo>
                        <a:pt x="379022" y="117741"/>
                        <a:pt x="371870" y="115357"/>
                        <a:pt x="367103" y="115357"/>
                      </a:cubicBezTo>
                      <a:lnTo>
                        <a:pt x="357568" y="115357"/>
                      </a:lnTo>
                      <a:cubicBezTo>
                        <a:pt x="343265" y="115357"/>
                        <a:pt x="326578" y="112973"/>
                        <a:pt x="312276" y="108205"/>
                      </a:cubicBezTo>
                      <a:lnTo>
                        <a:pt x="309892" y="108205"/>
                      </a:lnTo>
                      <a:cubicBezTo>
                        <a:pt x="297973" y="103438"/>
                        <a:pt x="286054" y="101054"/>
                        <a:pt x="274135" y="98670"/>
                      </a:cubicBezTo>
                      <a:cubicBezTo>
                        <a:pt x="266984" y="98670"/>
                        <a:pt x="259833" y="96287"/>
                        <a:pt x="252681" y="93903"/>
                      </a:cubicBezTo>
                      <a:cubicBezTo>
                        <a:pt x="243146" y="91519"/>
                        <a:pt x="233611" y="89135"/>
                        <a:pt x="221692" y="89135"/>
                      </a:cubicBezTo>
                      <a:cubicBezTo>
                        <a:pt x="224076" y="84368"/>
                        <a:pt x="221692" y="84368"/>
                        <a:pt x="221692" y="84368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30" name="Freeform: Shape 4829">
                <a:extLst>
                  <a:ext uri="{FF2B5EF4-FFF2-40B4-BE49-F238E27FC236}">
                    <a16:creationId xmlns:a16="http://schemas.microsoft.com/office/drawing/2014/main" id="{5AC8B9F8-C7E2-4D22-8B09-8742D6018487}"/>
                  </a:ext>
                </a:extLst>
              </p:cNvPr>
              <p:cNvSpPr/>
              <p:nvPr/>
            </p:nvSpPr>
            <p:spPr>
              <a:xfrm>
                <a:off x="14784711" y="6954102"/>
                <a:ext cx="848627" cy="749495"/>
              </a:xfrm>
              <a:custGeom>
                <a:avLst/>
                <a:gdLst>
                  <a:gd name="connsiteX0" fmla="*/ 848627 w 848627"/>
                  <a:gd name="connsiteY0" fmla="*/ 175004 h 749495"/>
                  <a:gd name="connsiteX1" fmla="*/ 839092 w 848627"/>
                  <a:gd name="connsiteY1" fmla="*/ 146398 h 749495"/>
                  <a:gd name="connsiteX2" fmla="*/ 841476 w 848627"/>
                  <a:gd name="connsiteY2" fmla="*/ 144014 h 749495"/>
                  <a:gd name="connsiteX3" fmla="*/ 824789 w 848627"/>
                  <a:gd name="connsiteY3" fmla="*/ 74885 h 749495"/>
                  <a:gd name="connsiteX4" fmla="*/ 808103 w 848627"/>
                  <a:gd name="connsiteY4" fmla="*/ 3371 h 749495"/>
                  <a:gd name="connsiteX5" fmla="*/ 803335 w 848627"/>
                  <a:gd name="connsiteY5" fmla="*/ 987 h 749495"/>
                  <a:gd name="connsiteX6" fmla="*/ 777114 w 848627"/>
                  <a:gd name="connsiteY6" fmla="*/ 10523 h 749495"/>
                  <a:gd name="connsiteX7" fmla="*/ 760427 w 848627"/>
                  <a:gd name="connsiteY7" fmla="*/ 53431 h 749495"/>
                  <a:gd name="connsiteX8" fmla="*/ 758044 w 848627"/>
                  <a:gd name="connsiteY8" fmla="*/ 115409 h 749495"/>
                  <a:gd name="connsiteX9" fmla="*/ 762811 w 848627"/>
                  <a:gd name="connsiteY9" fmla="*/ 155933 h 749495"/>
                  <a:gd name="connsiteX10" fmla="*/ 698449 w 848627"/>
                  <a:gd name="connsiteY10" fmla="*/ 210760 h 749495"/>
                  <a:gd name="connsiteX11" fmla="*/ 648389 w 848627"/>
                  <a:gd name="connsiteY11" fmla="*/ 98723 h 749495"/>
                  <a:gd name="connsiteX12" fmla="*/ 653157 w 848627"/>
                  <a:gd name="connsiteY12" fmla="*/ 79652 h 749495"/>
                  <a:gd name="connsiteX13" fmla="*/ 626935 w 848627"/>
                  <a:gd name="connsiteY13" fmla="*/ 89187 h 749495"/>
                  <a:gd name="connsiteX14" fmla="*/ 526816 w 848627"/>
                  <a:gd name="connsiteY14" fmla="*/ 110641 h 749495"/>
                  <a:gd name="connsiteX15" fmla="*/ 417162 w 848627"/>
                  <a:gd name="connsiteY15" fmla="*/ 105874 h 749495"/>
                  <a:gd name="connsiteX16" fmla="*/ 364719 w 848627"/>
                  <a:gd name="connsiteY16" fmla="*/ 101106 h 749495"/>
                  <a:gd name="connsiteX17" fmla="*/ 312276 w 848627"/>
                  <a:gd name="connsiteY17" fmla="*/ 93955 h 749495"/>
                  <a:gd name="connsiteX18" fmla="*/ 274135 w 848627"/>
                  <a:gd name="connsiteY18" fmla="*/ 84420 h 749495"/>
                  <a:gd name="connsiteX19" fmla="*/ 224076 w 848627"/>
                  <a:gd name="connsiteY19" fmla="*/ 74885 h 749495"/>
                  <a:gd name="connsiteX20" fmla="*/ 152562 w 848627"/>
                  <a:gd name="connsiteY20" fmla="*/ 98723 h 749495"/>
                  <a:gd name="connsiteX21" fmla="*/ 123957 w 848627"/>
                  <a:gd name="connsiteY21" fmla="*/ 132096 h 749495"/>
                  <a:gd name="connsiteX22" fmla="*/ 112038 w 848627"/>
                  <a:gd name="connsiteY22" fmla="*/ 148782 h 749495"/>
                  <a:gd name="connsiteX23" fmla="*/ 95351 w 848627"/>
                  <a:gd name="connsiteY23" fmla="*/ 167852 h 749495"/>
                  <a:gd name="connsiteX24" fmla="*/ 90584 w 848627"/>
                  <a:gd name="connsiteY24" fmla="*/ 172620 h 749495"/>
                  <a:gd name="connsiteX25" fmla="*/ 145411 w 848627"/>
                  <a:gd name="connsiteY25" fmla="*/ 163085 h 749495"/>
                  <a:gd name="connsiteX26" fmla="*/ 178784 w 848627"/>
                  <a:gd name="connsiteY26" fmla="*/ 146398 h 749495"/>
                  <a:gd name="connsiteX27" fmla="*/ 171632 w 848627"/>
                  <a:gd name="connsiteY27" fmla="*/ 194074 h 749495"/>
                  <a:gd name="connsiteX28" fmla="*/ 102503 w 848627"/>
                  <a:gd name="connsiteY28" fmla="*/ 284658 h 749495"/>
                  <a:gd name="connsiteX29" fmla="*/ 61978 w 848627"/>
                  <a:gd name="connsiteY29" fmla="*/ 291809 h 749495"/>
                  <a:gd name="connsiteX30" fmla="*/ 14303 w 848627"/>
                  <a:gd name="connsiteY30" fmla="*/ 287042 h 749495"/>
                  <a:gd name="connsiteX31" fmla="*/ 0 w 848627"/>
                  <a:gd name="connsiteY31" fmla="*/ 318031 h 749495"/>
                  <a:gd name="connsiteX32" fmla="*/ 2384 w 848627"/>
                  <a:gd name="connsiteY32" fmla="*/ 320414 h 749495"/>
                  <a:gd name="connsiteX33" fmla="*/ 21454 w 848627"/>
                  <a:gd name="connsiteY33" fmla="*/ 325182 h 749495"/>
                  <a:gd name="connsiteX34" fmla="*/ 64362 w 848627"/>
                  <a:gd name="connsiteY34" fmla="*/ 329950 h 749495"/>
                  <a:gd name="connsiteX35" fmla="*/ 104887 w 848627"/>
                  <a:gd name="connsiteY35" fmla="*/ 337101 h 749495"/>
                  <a:gd name="connsiteX36" fmla="*/ 147795 w 848627"/>
                  <a:gd name="connsiteY36" fmla="*/ 353787 h 749495"/>
                  <a:gd name="connsiteX37" fmla="*/ 135876 w 848627"/>
                  <a:gd name="connsiteY37" fmla="*/ 408615 h 749495"/>
                  <a:gd name="connsiteX38" fmla="*/ 119189 w 848627"/>
                  <a:gd name="connsiteY38" fmla="*/ 532571 h 749495"/>
                  <a:gd name="connsiteX39" fmla="*/ 119189 w 848627"/>
                  <a:gd name="connsiteY39" fmla="*/ 646993 h 749495"/>
                  <a:gd name="connsiteX40" fmla="*/ 164481 w 848627"/>
                  <a:gd name="connsiteY40" fmla="*/ 728042 h 749495"/>
                  <a:gd name="connsiteX41" fmla="*/ 264600 w 848627"/>
                  <a:gd name="connsiteY41" fmla="*/ 749496 h 749495"/>
                  <a:gd name="connsiteX42" fmla="*/ 376638 w 848627"/>
                  <a:gd name="connsiteY42" fmla="*/ 744728 h 749495"/>
                  <a:gd name="connsiteX43" fmla="*/ 500595 w 848627"/>
                  <a:gd name="connsiteY43" fmla="*/ 725658 h 749495"/>
                  <a:gd name="connsiteX44" fmla="*/ 502979 w 848627"/>
                  <a:gd name="connsiteY44" fmla="*/ 725658 h 749495"/>
                  <a:gd name="connsiteX45" fmla="*/ 610249 w 848627"/>
                  <a:gd name="connsiteY45" fmla="*/ 723274 h 749495"/>
                  <a:gd name="connsiteX46" fmla="*/ 707984 w 848627"/>
                  <a:gd name="connsiteY46" fmla="*/ 699436 h 749495"/>
                  <a:gd name="connsiteX47" fmla="*/ 750892 w 848627"/>
                  <a:gd name="connsiteY47" fmla="*/ 630307 h 749495"/>
                  <a:gd name="connsiteX48" fmla="*/ 748508 w 848627"/>
                  <a:gd name="connsiteY48" fmla="*/ 530187 h 749495"/>
                  <a:gd name="connsiteX49" fmla="*/ 734206 w 848627"/>
                  <a:gd name="connsiteY49" fmla="*/ 418150 h 749495"/>
                  <a:gd name="connsiteX50" fmla="*/ 712752 w 848627"/>
                  <a:gd name="connsiteY50" fmla="*/ 306112 h 749495"/>
                  <a:gd name="connsiteX51" fmla="*/ 707984 w 848627"/>
                  <a:gd name="connsiteY51" fmla="*/ 284658 h 749495"/>
                  <a:gd name="connsiteX52" fmla="*/ 755660 w 848627"/>
                  <a:gd name="connsiteY52" fmla="*/ 253669 h 749495"/>
                  <a:gd name="connsiteX53" fmla="*/ 822406 w 848627"/>
                  <a:gd name="connsiteY53" fmla="*/ 208377 h 749495"/>
                  <a:gd name="connsiteX54" fmla="*/ 846243 w 848627"/>
                  <a:gd name="connsiteY54" fmla="*/ 191690 h 749495"/>
                  <a:gd name="connsiteX55" fmla="*/ 848627 w 848627"/>
                  <a:gd name="connsiteY55" fmla="*/ 189306 h 749495"/>
                  <a:gd name="connsiteX56" fmla="*/ 848627 w 848627"/>
                  <a:gd name="connsiteY56" fmla="*/ 189306 h 749495"/>
                  <a:gd name="connsiteX57" fmla="*/ 848627 w 848627"/>
                  <a:gd name="connsiteY57" fmla="*/ 189306 h 749495"/>
                  <a:gd name="connsiteX58" fmla="*/ 848627 w 848627"/>
                  <a:gd name="connsiteY58" fmla="*/ 175004 h 749495"/>
                  <a:gd name="connsiteX59" fmla="*/ 350416 w 848627"/>
                  <a:gd name="connsiteY59" fmla="*/ 687517 h 749495"/>
                  <a:gd name="connsiteX60" fmla="*/ 300357 w 848627"/>
                  <a:gd name="connsiteY60" fmla="*/ 694669 h 749495"/>
                  <a:gd name="connsiteX61" fmla="*/ 278903 w 848627"/>
                  <a:gd name="connsiteY61" fmla="*/ 692285 h 749495"/>
                  <a:gd name="connsiteX62" fmla="*/ 269368 w 848627"/>
                  <a:gd name="connsiteY62" fmla="*/ 701820 h 749495"/>
                  <a:gd name="connsiteX63" fmla="*/ 238378 w 848627"/>
                  <a:gd name="connsiteY63" fmla="*/ 728042 h 749495"/>
                  <a:gd name="connsiteX64" fmla="*/ 128724 w 848627"/>
                  <a:gd name="connsiteY64" fmla="*/ 654144 h 749495"/>
                  <a:gd name="connsiteX65" fmla="*/ 162097 w 848627"/>
                  <a:gd name="connsiteY65" fmla="*/ 568328 h 749495"/>
                  <a:gd name="connsiteX66" fmla="*/ 288438 w 848627"/>
                  <a:gd name="connsiteY66" fmla="*/ 561177 h 749495"/>
                  <a:gd name="connsiteX67" fmla="*/ 336114 w 848627"/>
                  <a:gd name="connsiteY67" fmla="*/ 523036 h 749495"/>
                  <a:gd name="connsiteX68" fmla="*/ 364719 w 848627"/>
                  <a:gd name="connsiteY68" fmla="*/ 616004 h 749495"/>
                  <a:gd name="connsiteX69" fmla="*/ 350416 w 848627"/>
                  <a:gd name="connsiteY69" fmla="*/ 687517 h 749495"/>
                  <a:gd name="connsiteX70" fmla="*/ 703216 w 848627"/>
                  <a:gd name="connsiteY70" fmla="*/ 482512 h 749495"/>
                  <a:gd name="connsiteX71" fmla="*/ 719903 w 848627"/>
                  <a:gd name="connsiteY71" fmla="*/ 499198 h 749495"/>
                  <a:gd name="connsiteX72" fmla="*/ 722287 w 848627"/>
                  <a:gd name="connsiteY72" fmla="*/ 554025 h 749495"/>
                  <a:gd name="connsiteX73" fmla="*/ 722287 w 848627"/>
                  <a:gd name="connsiteY73" fmla="*/ 616004 h 749495"/>
                  <a:gd name="connsiteX74" fmla="*/ 667460 w 848627"/>
                  <a:gd name="connsiteY74" fmla="*/ 689901 h 749495"/>
                  <a:gd name="connsiteX75" fmla="*/ 634087 w 848627"/>
                  <a:gd name="connsiteY75" fmla="*/ 699436 h 749495"/>
                  <a:gd name="connsiteX76" fmla="*/ 615016 w 848627"/>
                  <a:gd name="connsiteY76" fmla="*/ 697052 h 749495"/>
                  <a:gd name="connsiteX77" fmla="*/ 612633 w 848627"/>
                  <a:gd name="connsiteY77" fmla="*/ 682750 h 749495"/>
                  <a:gd name="connsiteX78" fmla="*/ 574492 w 848627"/>
                  <a:gd name="connsiteY78" fmla="*/ 680366 h 749495"/>
                  <a:gd name="connsiteX79" fmla="*/ 514897 w 848627"/>
                  <a:gd name="connsiteY79" fmla="*/ 694669 h 749495"/>
                  <a:gd name="connsiteX80" fmla="*/ 488676 w 848627"/>
                  <a:gd name="connsiteY80" fmla="*/ 632690 h 749495"/>
                  <a:gd name="connsiteX81" fmla="*/ 498211 w 848627"/>
                  <a:gd name="connsiteY81" fmla="*/ 594550 h 749495"/>
                  <a:gd name="connsiteX82" fmla="*/ 545887 w 848627"/>
                  <a:gd name="connsiteY82" fmla="*/ 582631 h 749495"/>
                  <a:gd name="connsiteX83" fmla="*/ 603098 w 848627"/>
                  <a:gd name="connsiteY83" fmla="*/ 544490 h 749495"/>
                  <a:gd name="connsiteX84" fmla="*/ 662692 w 848627"/>
                  <a:gd name="connsiteY84" fmla="*/ 501582 h 749495"/>
                  <a:gd name="connsiteX85" fmla="*/ 703216 w 848627"/>
                  <a:gd name="connsiteY85" fmla="*/ 482512 h 749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848627" h="749495">
                    <a:moveTo>
                      <a:pt x="848627" y="175004"/>
                    </a:moveTo>
                    <a:cubicBezTo>
                      <a:pt x="846243" y="165468"/>
                      <a:pt x="841476" y="155933"/>
                      <a:pt x="839092" y="146398"/>
                    </a:cubicBezTo>
                    <a:cubicBezTo>
                      <a:pt x="839092" y="146398"/>
                      <a:pt x="841476" y="144014"/>
                      <a:pt x="841476" y="144014"/>
                    </a:cubicBezTo>
                    <a:cubicBezTo>
                      <a:pt x="839092" y="120177"/>
                      <a:pt x="829557" y="98723"/>
                      <a:pt x="824789" y="74885"/>
                    </a:cubicBezTo>
                    <a:cubicBezTo>
                      <a:pt x="820022" y="51047"/>
                      <a:pt x="815254" y="27209"/>
                      <a:pt x="808103" y="3371"/>
                    </a:cubicBezTo>
                    <a:cubicBezTo>
                      <a:pt x="808103" y="987"/>
                      <a:pt x="805719" y="-1396"/>
                      <a:pt x="803335" y="987"/>
                    </a:cubicBezTo>
                    <a:cubicBezTo>
                      <a:pt x="793800" y="3371"/>
                      <a:pt x="786649" y="8139"/>
                      <a:pt x="777114" y="10523"/>
                    </a:cubicBezTo>
                    <a:cubicBezTo>
                      <a:pt x="767579" y="22441"/>
                      <a:pt x="762811" y="36744"/>
                      <a:pt x="760427" y="53431"/>
                    </a:cubicBezTo>
                    <a:cubicBezTo>
                      <a:pt x="758044" y="72501"/>
                      <a:pt x="755660" y="93955"/>
                      <a:pt x="758044" y="115409"/>
                    </a:cubicBezTo>
                    <a:cubicBezTo>
                      <a:pt x="760427" y="127328"/>
                      <a:pt x="762811" y="144014"/>
                      <a:pt x="762811" y="155933"/>
                    </a:cubicBezTo>
                    <a:cubicBezTo>
                      <a:pt x="762811" y="189306"/>
                      <a:pt x="731822" y="217912"/>
                      <a:pt x="698449" y="210760"/>
                    </a:cubicBezTo>
                    <a:cubicBezTo>
                      <a:pt x="660308" y="201225"/>
                      <a:pt x="646006" y="132096"/>
                      <a:pt x="648389" y="98723"/>
                    </a:cubicBezTo>
                    <a:cubicBezTo>
                      <a:pt x="648389" y="91571"/>
                      <a:pt x="650773" y="86804"/>
                      <a:pt x="653157" y="79652"/>
                    </a:cubicBezTo>
                    <a:cubicBezTo>
                      <a:pt x="643622" y="82036"/>
                      <a:pt x="634087" y="84420"/>
                      <a:pt x="626935" y="89187"/>
                    </a:cubicBezTo>
                    <a:cubicBezTo>
                      <a:pt x="593562" y="98723"/>
                      <a:pt x="560189" y="108258"/>
                      <a:pt x="526816" y="110641"/>
                    </a:cubicBezTo>
                    <a:cubicBezTo>
                      <a:pt x="491060" y="113025"/>
                      <a:pt x="455303" y="108258"/>
                      <a:pt x="417162" y="105874"/>
                    </a:cubicBezTo>
                    <a:cubicBezTo>
                      <a:pt x="400476" y="105874"/>
                      <a:pt x="381406" y="103490"/>
                      <a:pt x="364719" y="101106"/>
                    </a:cubicBezTo>
                    <a:cubicBezTo>
                      <a:pt x="345649" y="98723"/>
                      <a:pt x="328962" y="98723"/>
                      <a:pt x="312276" y="93955"/>
                    </a:cubicBezTo>
                    <a:cubicBezTo>
                      <a:pt x="300357" y="89187"/>
                      <a:pt x="286054" y="86804"/>
                      <a:pt x="274135" y="84420"/>
                    </a:cubicBezTo>
                    <a:cubicBezTo>
                      <a:pt x="257449" y="82036"/>
                      <a:pt x="240762" y="74885"/>
                      <a:pt x="224076" y="74885"/>
                    </a:cubicBezTo>
                    <a:cubicBezTo>
                      <a:pt x="200238" y="74885"/>
                      <a:pt x="169249" y="82036"/>
                      <a:pt x="152562" y="98723"/>
                    </a:cubicBezTo>
                    <a:cubicBezTo>
                      <a:pt x="143027" y="108258"/>
                      <a:pt x="133492" y="120177"/>
                      <a:pt x="123957" y="132096"/>
                    </a:cubicBezTo>
                    <a:cubicBezTo>
                      <a:pt x="119189" y="136863"/>
                      <a:pt x="116805" y="141631"/>
                      <a:pt x="112038" y="148782"/>
                    </a:cubicBezTo>
                    <a:cubicBezTo>
                      <a:pt x="107270" y="153550"/>
                      <a:pt x="100119" y="160701"/>
                      <a:pt x="95351" y="167852"/>
                    </a:cubicBezTo>
                    <a:cubicBezTo>
                      <a:pt x="92968" y="170236"/>
                      <a:pt x="92968" y="170236"/>
                      <a:pt x="90584" y="172620"/>
                    </a:cubicBezTo>
                    <a:cubicBezTo>
                      <a:pt x="109654" y="175004"/>
                      <a:pt x="128724" y="172620"/>
                      <a:pt x="145411" y="163085"/>
                    </a:cubicBezTo>
                    <a:cubicBezTo>
                      <a:pt x="157330" y="155933"/>
                      <a:pt x="164481" y="146398"/>
                      <a:pt x="178784" y="146398"/>
                    </a:cubicBezTo>
                    <a:cubicBezTo>
                      <a:pt x="202622" y="146398"/>
                      <a:pt x="174016" y="189306"/>
                      <a:pt x="171632" y="194074"/>
                    </a:cubicBezTo>
                    <a:cubicBezTo>
                      <a:pt x="154946" y="225063"/>
                      <a:pt x="135876" y="270355"/>
                      <a:pt x="102503" y="284658"/>
                    </a:cubicBezTo>
                    <a:cubicBezTo>
                      <a:pt x="88200" y="291809"/>
                      <a:pt x="76281" y="294193"/>
                      <a:pt x="61978" y="291809"/>
                    </a:cubicBezTo>
                    <a:cubicBezTo>
                      <a:pt x="45292" y="289425"/>
                      <a:pt x="30989" y="287042"/>
                      <a:pt x="14303" y="287042"/>
                    </a:cubicBezTo>
                    <a:cubicBezTo>
                      <a:pt x="7151" y="296577"/>
                      <a:pt x="2384" y="306112"/>
                      <a:pt x="0" y="318031"/>
                    </a:cubicBezTo>
                    <a:cubicBezTo>
                      <a:pt x="0" y="320414"/>
                      <a:pt x="0" y="320414"/>
                      <a:pt x="2384" y="320414"/>
                    </a:cubicBezTo>
                    <a:cubicBezTo>
                      <a:pt x="7151" y="325182"/>
                      <a:pt x="16686" y="322798"/>
                      <a:pt x="21454" y="325182"/>
                    </a:cubicBezTo>
                    <a:cubicBezTo>
                      <a:pt x="35757" y="327566"/>
                      <a:pt x="50059" y="329950"/>
                      <a:pt x="64362" y="329950"/>
                    </a:cubicBezTo>
                    <a:cubicBezTo>
                      <a:pt x="78665" y="332333"/>
                      <a:pt x="92968" y="334717"/>
                      <a:pt x="104887" y="337101"/>
                    </a:cubicBezTo>
                    <a:cubicBezTo>
                      <a:pt x="119189" y="339485"/>
                      <a:pt x="133492" y="349020"/>
                      <a:pt x="147795" y="353787"/>
                    </a:cubicBezTo>
                    <a:cubicBezTo>
                      <a:pt x="143027" y="372858"/>
                      <a:pt x="138259" y="389544"/>
                      <a:pt x="135876" y="408615"/>
                    </a:cubicBezTo>
                    <a:cubicBezTo>
                      <a:pt x="128724" y="449139"/>
                      <a:pt x="123957" y="489663"/>
                      <a:pt x="119189" y="532571"/>
                    </a:cubicBezTo>
                    <a:cubicBezTo>
                      <a:pt x="114422" y="570712"/>
                      <a:pt x="112038" y="611236"/>
                      <a:pt x="119189" y="646993"/>
                    </a:cubicBezTo>
                    <a:cubicBezTo>
                      <a:pt x="123957" y="675598"/>
                      <a:pt x="138259" y="711355"/>
                      <a:pt x="164481" y="728042"/>
                    </a:cubicBezTo>
                    <a:cubicBezTo>
                      <a:pt x="193087" y="747112"/>
                      <a:pt x="231227" y="749496"/>
                      <a:pt x="264600" y="749496"/>
                    </a:cubicBezTo>
                    <a:cubicBezTo>
                      <a:pt x="302741" y="749496"/>
                      <a:pt x="338497" y="747112"/>
                      <a:pt x="376638" y="744728"/>
                    </a:cubicBezTo>
                    <a:cubicBezTo>
                      <a:pt x="419546" y="742344"/>
                      <a:pt x="460070" y="737577"/>
                      <a:pt x="500595" y="725658"/>
                    </a:cubicBezTo>
                    <a:cubicBezTo>
                      <a:pt x="500595" y="725658"/>
                      <a:pt x="502979" y="725658"/>
                      <a:pt x="502979" y="725658"/>
                    </a:cubicBezTo>
                    <a:cubicBezTo>
                      <a:pt x="538735" y="728042"/>
                      <a:pt x="574492" y="725658"/>
                      <a:pt x="610249" y="723274"/>
                    </a:cubicBezTo>
                    <a:cubicBezTo>
                      <a:pt x="641238" y="720890"/>
                      <a:pt x="679379" y="716123"/>
                      <a:pt x="707984" y="699436"/>
                    </a:cubicBezTo>
                    <a:cubicBezTo>
                      <a:pt x="734206" y="682750"/>
                      <a:pt x="748508" y="661296"/>
                      <a:pt x="750892" y="630307"/>
                    </a:cubicBezTo>
                    <a:cubicBezTo>
                      <a:pt x="755660" y="596934"/>
                      <a:pt x="750892" y="563561"/>
                      <a:pt x="748508" y="530187"/>
                    </a:cubicBezTo>
                    <a:cubicBezTo>
                      <a:pt x="746125" y="492047"/>
                      <a:pt x="743741" y="456290"/>
                      <a:pt x="734206" y="418150"/>
                    </a:cubicBezTo>
                    <a:cubicBezTo>
                      <a:pt x="727054" y="380009"/>
                      <a:pt x="719903" y="344252"/>
                      <a:pt x="712752" y="306112"/>
                    </a:cubicBezTo>
                    <a:cubicBezTo>
                      <a:pt x="710368" y="298960"/>
                      <a:pt x="710368" y="291809"/>
                      <a:pt x="707984" y="284658"/>
                    </a:cubicBezTo>
                    <a:cubicBezTo>
                      <a:pt x="724671" y="275123"/>
                      <a:pt x="738973" y="265587"/>
                      <a:pt x="755660" y="253669"/>
                    </a:cubicBezTo>
                    <a:cubicBezTo>
                      <a:pt x="779498" y="239366"/>
                      <a:pt x="800952" y="222679"/>
                      <a:pt x="822406" y="208377"/>
                    </a:cubicBezTo>
                    <a:cubicBezTo>
                      <a:pt x="829557" y="203609"/>
                      <a:pt x="839092" y="198842"/>
                      <a:pt x="846243" y="191690"/>
                    </a:cubicBezTo>
                    <a:cubicBezTo>
                      <a:pt x="846243" y="191690"/>
                      <a:pt x="848627" y="189306"/>
                      <a:pt x="848627" y="189306"/>
                    </a:cubicBezTo>
                    <a:cubicBezTo>
                      <a:pt x="848627" y="189306"/>
                      <a:pt x="848627" y="189306"/>
                      <a:pt x="848627" y="189306"/>
                    </a:cubicBezTo>
                    <a:cubicBezTo>
                      <a:pt x="848627" y="189306"/>
                      <a:pt x="848627" y="189306"/>
                      <a:pt x="848627" y="189306"/>
                    </a:cubicBezTo>
                    <a:cubicBezTo>
                      <a:pt x="846243" y="186923"/>
                      <a:pt x="848627" y="179771"/>
                      <a:pt x="848627" y="175004"/>
                    </a:cubicBezTo>
                    <a:close/>
                    <a:moveTo>
                      <a:pt x="350416" y="687517"/>
                    </a:moveTo>
                    <a:cubicBezTo>
                      <a:pt x="338497" y="699436"/>
                      <a:pt x="314660" y="697052"/>
                      <a:pt x="300357" y="694669"/>
                    </a:cubicBezTo>
                    <a:cubicBezTo>
                      <a:pt x="293205" y="694669"/>
                      <a:pt x="286054" y="692285"/>
                      <a:pt x="278903" y="692285"/>
                    </a:cubicBezTo>
                    <a:cubicBezTo>
                      <a:pt x="271751" y="692285"/>
                      <a:pt x="271751" y="694669"/>
                      <a:pt x="269368" y="701820"/>
                    </a:cubicBezTo>
                    <a:cubicBezTo>
                      <a:pt x="266984" y="718506"/>
                      <a:pt x="255065" y="725658"/>
                      <a:pt x="238378" y="728042"/>
                    </a:cubicBezTo>
                    <a:cubicBezTo>
                      <a:pt x="188319" y="732809"/>
                      <a:pt x="138259" y="706588"/>
                      <a:pt x="128724" y="654144"/>
                    </a:cubicBezTo>
                    <a:cubicBezTo>
                      <a:pt x="123957" y="630307"/>
                      <a:pt x="112038" y="544490"/>
                      <a:pt x="162097" y="568328"/>
                    </a:cubicBezTo>
                    <a:cubicBezTo>
                      <a:pt x="202622" y="587398"/>
                      <a:pt x="250297" y="589782"/>
                      <a:pt x="288438" y="561177"/>
                    </a:cubicBezTo>
                    <a:cubicBezTo>
                      <a:pt x="300357" y="551642"/>
                      <a:pt x="319427" y="520652"/>
                      <a:pt x="336114" y="523036"/>
                    </a:cubicBezTo>
                    <a:cubicBezTo>
                      <a:pt x="371870" y="525420"/>
                      <a:pt x="362335" y="592166"/>
                      <a:pt x="364719" y="616004"/>
                    </a:cubicBezTo>
                    <a:cubicBezTo>
                      <a:pt x="364719" y="642225"/>
                      <a:pt x="369487" y="670831"/>
                      <a:pt x="350416" y="687517"/>
                    </a:cubicBezTo>
                    <a:close/>
                    <a:moveTo>
                      <a:pt x="703216" y="482512"/>
                    </a:moveTo>
                    <a:cubicBezTo>
                      <a:pt x="710368" y="482512"/>
                      <a:pt x="717519" y="487279"/>
                      <a:pt x="719903" y="499198"/>
                    </a:cubicBezTo>
                    <a:cubicBezTo>
                      <a:pt x="724671" y="518269"/>
                      <a:pt x="722287" y="537339"/>
                      <a:pt x="722287" y="554025"/>
                    </a:cubicBezTo>
                    <a:cubicBezTo>
                      <a:pt x="724671" y="575479"/>
                      <a:pt x="724671" y="594550"/>
                      <a:pt x="722287" y="616004"/>
                    </a:cubicBezTo>
                    <a:cubicBezTo>
                      <a:pt x="717519" y="649377"/>
                      <a:pt x="698449" y="677982"/>
                      <a:pt x="667460" y="689901"/>
                    </a:cubicBezTo>
                    <a:cubicBezTo>
                      <a:pt x="655541" y="694669"/>
                      <a:pt x="646006" y="697052"/>
                      <a:pt x="634087" y="699436"/>
                    </a:cubicBezTo>
                    <a:cubicBezTo>
                      <a:pt x="626935" y="701820"/>
                      <a:pt x="619784" y="699436"/>
                      <a:pt x="615016" y="697052"/>
                    </a:cubicBezTo>
                    <a:cubicBezTo>
                      <a:pt x="612633" y="694669"/>
                      <a:pt x="612633" y="687517"/>
                      <a:pt x="612633" y="682750"/>
                    </a:cubicBezTo>
                    <a:cubicBezTo>
                      <a:pt x="612633" y="666063"/>
                      <a:pt x="581643" y="677982"/>
                      <a:pt x="574492" y="680366"/>
                    </a:cubicBezTo>
                    <a:cubicBezTo>
                      <a:pt x="555422" y="687517"/>
                      <a:pt x="536351" y="697052"/>
                      <a:pt x="514897" y="694669"/>
                    </a:cubicBezTo>
                    <a:cubicBezTo>
                      <a:pt x="488676" y="692285"/>
                      <a:pt x="488676" y="649377"/>
                      <a:pt x="488676" y="632690"/>
                    </a:cubicBezTo>
                    <a:cubicBezTo>
                      <a:pt x="488676" y="618388"/>
                      <a:pt x="488676" y="606469"/>
                      <a:pt x="498211" y="594550"/>
                    </a:cubicBezTo>
                    <a:cubicBezTo>
                      <a:pt x="507746" y="582631"/>
                      <a:pt x="533968" y="587398"/>
                      <a:pt x="545887" y="582631"/>
                    </a:cubicBezTo>
                    <a:cubicBezTo>
                      <a:pt x="567341" y="575479"/>
                      <a:pt x="584027" y="558793"/>
                      <a:pt x="603098" y="544490"/>
                    </a:cubicBezTo>
                    <a:cubicBezTo>
                      <a:pt x="622168" y="530187"/>
                      <a:pt x="641238" y="513501"/>
                      <a:pt x="662692" y="501582"/>
                    </a:cubicBezTo>
                    <a:cubicBezTo>
                      <a:pt x="672227" y="496815"/>
                      <a:pt x="691297" y="482512"/>
                      <a:pt x="703216" y="48251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31" name="Freeform: Shape 4830">
                <a:extLst>
                  <a:ext uri="{FF2B5EF4-FFF2-40B4-BE49-F238E27FC236}">
                    <a16:creationId xmlns:a16="http://schemas.microsoft.com/office/drawing/2014/main" id="{5E7A5796-4A81-4A21-8894-B86BD058A8E3}"/>
                  </a:ext>
                </a:extLst>
              </p:cNvPr>
              <p:cNvSpPr/>
              <p:nvPr/>
            </p:nvSpPr>
            <p:spPr>
              <a:xfrm>
                <a:off x="14872911" y="7033754"/>
                <a:ext cx="567340" cy="195843"/>
              </a:xfrm>
              <a:custGeom>
                <a:avLst/>
                <a:gdLst>
                  <a:gd name="connsiteX0" fmla="*/ 52443 w 567340"/>
                  <a:gd name="connsiteY0" fmla="*/ 81049 h 195843"/>
                  <a:gd name="connsiteX1" fmla="*/ 85816 w 567340"/>
                  <a:gd name="connsiteY1" fmla="*/ 64362 h 195843"/>
                  <a:gd name="connsiteX2" fmla="*/ 95351 w 567340"/>
                  <a:gd name="connsiteY2" fmla="*/ 71514 h 195843"/>
                  <a:gd name="connsiteX3" fmla="*/ 128724 w 567340"/>
                  <a:gd name="connsiteY3" fmla="*/ 85816 h 195843"/>
                  <a:gd name="connsiteX4" fmla="*/ 255065 w 567340"/>
                  <a:gd name="connsiteY4" fmla="*/ 145411 h 195843"/>
                  <a:gd name="connsiteX5" fmla="*/ 398092 w 567340"/>
                  <a:gd name="connsiteY5" fmla="*/ 181168 h 195843"/>
                  <a:gd name="connsiteX6" fmla="*/ 522049 w 567340"/>
                  <a:gd name="connsiteY6" fmla="*/ 195470 h 195843"/>
                  <a:gd name="connsiteX7" fmla="*/ 567341 w 567340"/>
                  <a:gd name="connsiteY7" fmla="*/ 85816 h 195843"/>
                  <a:gd name="connsiteX8" fmla="*/ 557806 w 567340"/>
                  <a:gd name="connsiteY8" fmla="*/ 23838 h 195843"/>
                  <a:gd name="connsiteX9" fmla="*/ 562573 w 567340"/>
                  <a:gd name="connsiteY9" fmla="*/ 4768 h 195843"/>
                  <a:gd name="connsiteX10" fmla="*/ 536352 w 567340"/>
                  <a:gd name="connsiteY10" fmla="*/ 14303 h 195843"/>
                  <a:gd name="connsiteX11" fmla="*/ 436233 w 567340"/>
                  <a:gd name="connsiteY11" fmla="*/ 35757 h 195843"/>
                  <a:gd name="connsiteX12" fmla="*/ 326578 w 567340"/>
                  <a:gd name="connsiteY12" fmla="*/ 30989 h 195843"/>
                  <a:gd name="connsiteX13" fmla="*/ 274135 w 567340"/>
                  <a:gd name="connsiteY13" fmla="*/ 26222 h 195843"/>
                  <a:gd name="connsiteX14" fmla="*/ 221692 w 567340"/>
                  <a:gd name="connsiteY14" fmla="*/ 19070 h 195843"/>
                  <a:gd name="connsiteX15" fmla="*/ 183551 w 567340"/>
                  <a:gd name="connsiteY15" fmla="*/ 9535 h 195843"/>
                  <a:gd name="connsiteX16" fmla="*/ 133492 w 567340"/>
                  <a:gd name="connsiteY16" fmla="*/ 0 h 195843"/>
                  <a:gd name="connsiteX17" fmla="*/ 61978 w 567340"/>
                  <a:gd name="connsiteY17" fmla="*/ 23838 h 195843"/>
                  <a:gd name="connsiteX18" fmla="*/ 33373 w 567340"/>
                  <a:gd name="connsiteY18" fmla="*/ 57211 h 195843"/>
                  <a:gd name="connsiteX19" fmla="*/ 21454 w 567340"/>
                  <a:gd name="connsiteY19" fmla="*/ 73897 h 195843"/>
                  <a:gd name="connsiteX20" fmla="*/ 4768 w 567340"/>
                  <a:gd name="connsiteY20" fmla="*/ 92968 h 195843"/>
                  <a:gd name="connsiteX21" fmla="*/ 0 w 567340"/>
                  <a:gd name="connsiteY21" fmla="*/ 97735 h 195843"/>
                  <a:gd name="connsiteX22" fmla="*/ 52443 w 567340"/>
                  <a:gd name="connsiteY22" fmla="*/ 81049 h 19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67340" h="195843">
                    <a:moveTo>
                      <a:pt x="52443" y="81049"/>
                    </a:moveTo>
                    <a:cubicBezTo>
                      <a:pt x="64362" y="73897"/>
                      <a:pt x="71514" y="64362"/>
                      <a:pt x="85816" y="64362"/>
                    </a:cubicBezTo>
                    <a:cubicBezTo>
                      <a:pt x="90584" y="64362"/>
                      <a:pt x="95351" y="66746"/>
                      <a:pt x="95351" y="71514"/>
                    </a:cubicBezTo>
                    <a:cubicBezTo>
                      <a:pt x="107270" y="71514"/>
                      <a:pt x="116805" y="78665"/>
                      <a:pt x="128724" y="85816"/>
                    </a:cubicBezTo>
                    <a:cubicBezTo>
                      <a:pt x="169249" y="107270"/>
                      <a:pt x="212157" y="131108"/>
                      <a:pt x="255065" y="145411"/>
                    </a:cubicBezTo>
                    <a:cubicBezTo>
                      <a:pt x="302741" y="162097"/>
                      <a:pt x="350416" y="171632"/>
                      <a:pt x="398092" y="181168"/>
                    </a:cubicBezTo>
                    <a:cubicBezTo>
                      <a:pt x="438616" y="188319"/>
                      <a:pt x="481524" y="197854"/>
                      <a:pt x="522049" y="195470"/>
                    </a:cubicBezTo>
                    <a:cubicBezTo>
                      <a:pt x="533968" y="157330"/>
                      <a:pt x="550654" y="121573"/>
                      <a:pt x="567341" y="85816"/>
                    </a:cubicBezTo>
                    <a:cubicBezTo>
                      <a:pt x="560189" y="64362"/>
                      <a:pt x="555422" y="38141"/>
                      <a:pt x="557806" y="23838"/>
                    </a:cubicBezTo>
                    <a:cubicBezTo>
                      <a:pt x="557806" y="16687"/>
                      <a:pt x="560189" y="11919"/>
                      <a:pt x="562573" y="4768"/>
                    </a:cubicBezTo>
                    <a:cubicBezTo>
                      <a:pt x="553038" y="7151"/>
                      <a:pt x="543503" y="9535"/>
                      <a:pt x="536352" y="14303"/>
                    </a:cubicBezTo>
                    <a:cubicBezTo>
                      <a:pt x="502979" y="23838"/>
                      <a:pt x="469606" y="33373"/>
                      <a:pt x="436233" y="35757"/>
                    </a:cubicBezTo>
                    <a:cubicBezTo>
                      <a:pt x="400476" y="38141"/>
                      <a:pt x="364719" y="33373"/>
                      <a:pt x="326578" y="30989"/>
                    </a:cubicBezTo>
                    <a:cubicBezTo>
                      <a:pt x="309892" y="30989"/>
                      <a:pt x="290822" y="28605"/>
                      <a:pt x="274135" y="26222"/>
                    </a:cubicBezTo>
                    <a:cubicBezTo>
                      <a:pt x="255065" y="23838"/>
                      <a:pt x="238378" y="23838"/>
                      <a:pt x="221692" y="19070"/>
                    </a:cubicBezTo>
                    <a:cubicBezTo>
                      <a:pt x="209773" y="14303"/>
                      <a:pt x="195470" y="11919"/>
                      <a:pt x="183551" y="9535"/>
                    </a:cubicBezTo>
                    <a:cubicBezTo>
                      <a:pt x="166865" y="7151"/>
                      <a:pt x="150178" y="0"/>
                      <a:pt x="133492" y="0"/>
                    </a:cubicBezTo>
                    <a:cubicBezTo>
                      <a:pt x="109654" y="0"/>
                      <a:pt x="78665" y="7151"/>
                      <a:pt x="61978" y="23838"/>
                    </a:cubicBezTo>
                    <a:cubicBezTo>
                      <a:pt x="52443" y="33373"/>
                      <a:pt x="42908" y="45292"/>
                      <a:pt x="33373" y="57211"/>
                    </a:cubicBezTo>
                    <a:cubicBezTo>
                      <a:pt x="28605" y="61978"/>
                      <a:pt x="26222" y="66746"/>
                      <a:pt x="21454" y="73897"/>
                    </a:cubicBezTo>
                    <a:cubicBezTo>
                      <a:pt x="16686" y="78665"/>
                      <a:pt x="9535" y="85816"/>
                      <a:pt x="4768" y="92968"/>
                    </a:cubicBezTo>
                    <a:cubicBezTo>
                      <a:pt x="2384" y="95351"/>
                      <a:pt x="2384" y="95351"/>
                      <a:pt x="0" y="97735"/>
                    </a:cubicBezTo>
                    <a:cubicBezTo>
                      <a:pt x="16686" y="95351"/>
                      <a:pt x="35757" y="92968"/>
                      <a:pt x="52443" y="81049"/>
                    </a:cubicBezTo>
                    <a:close/>
                  </a:path>
                </a:pathLst>
              </a:custGeom>
              <a:solidFill>
                <a:srgbClr val="A38F77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32" name="Graphic 4207">
                <a:extLst>
                  <a:ext uri="{FF2B5EF4-FFF2-40B4-BE49-F238E27FC236}">
                    <a16:creationId xmlns:a16="http://schemas.microsoft.com/office/drawing/2014/main" id="{9350F892-EB71-45CE-A727-BE45BB9AB52A}"/>
                  </a:ext>
                </a:extLst>
              </p:cNvPr>
              <p:cNvGrpSpPr/>
              <p:nvPr/>
            </p:nvGrpSpPr>
            <p:grpSpPr>
              <a:xfrm>
                <a:off x="14750397" y="7240929"/>
                <a:ext cx="209761" cy="152777"/>
                <a:chOff x="14750397" y="7240929"/>
                <a:chExt cx="209761" cy="152777"/>
              </a:xfrm>
            </p:grpSpPr>
            <p:sp>
              <p:nvSpPr>
                <p:cNvPr id="4849" name="Freeform: Shape 4848">
                  <a:extLst>
                    <a:ext uri="{FF2B5EF4-FFF2-40B4-BE49-F238E27FC236}">
                      <a16:creationId xmlns:a16="http://schemas.microsoft.com/office/drawing/2014/main" id="{A6E50595-5E16-42DC-854B-0C63D3AFC43A}"/>
                    </a:ext>
                  </a:extLst>
                </p:cNvPr>
                <p:cNvSpPr/>
                <p:nvPr/>
              </p:nvSpPr>
              <p:spPr>
                <a:xfrm>
                  <a:off x="14753088" y="7243312"/>
                  <a:ext cx="207069" cy="144932"/>
                </a:xfrm>
                <a:custGeom>
                  <a:avLst/>
                  <a:gdLst>
                    <a:gd name="connsiteX0" fmla="*/ 205640 w 207069"/>
                    <a:gd name="connsiteY0" fmla="*/ 107485 h 144932"/>
                    <a:gd name="connsiteX1" fmla="*/ 174650 w 207069"/>
                    <a:gd name="connsiteY1" fmla="*/ 50274 h 144932"/>
                    <a:gd name="connsiteX2" fmla="*/ 76915 w 207069"/>
                    <a:gd name="connsiteY2" fmla="*/ 2599 h 144932"/>
                    <a:gd name="connsiteX3" fmla="*/ 22088 w 207069"/>
                    <a:gd name="connsiteY3" fmla="*/ 4983 h 144932"/>
                    <a:gd name="connsiteX4" fmla="*/ 7785 w 207069"/>
                    <a:gd name="connsiteY4" fmla="*/ 28820 h 144932"/>
                    <a:gd name="connsiteX5" fmla="*/ 634 w 207069"/>
                    <a:gd name="connsiteY5" fmla="*/ 59810 h 144932"/>
                    <a:gd name="connsiteX6" fmla="*/ 19704 w 207069"/>
                    <a:gd name="connsiteY6" fmla="*/ 57426 h 144932"/>
                    <a:gd name="connsiteX7" fmla="*/ 117439 w 207069"/>
                    <a:gd name="connsiteY7" fmla="*/ 78880 h 144932"/>
                    <a:gd name="connsiteX8" fmla="*/ 138894 w 207069"/>
                    <a:gd name="connsiteY8" fmla="*/ 97950 h 144932"/>
                    <a:gd name="connsiteX9" fmla="*/ 160348 w 207069"/>
                    <a:gd name="connsiteY9" fmla="*/ 119404 h 144932"/>
                    <a:gd name="connsiteX10" fmla="*/ 184185 w 207069"/>
                    <a:gd name="connsiteY10" fmla="*/ 143242 h 144932"/>
                    <a:gd name="connsiteX11" fmla="*/ 205640 w 207069"/>
                    <a:gd name="connsiteY11" fmla="*/ 107485 h 144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07069" h="144932">
                      <a:moveTo>
                        <a:pt x="205640" y="107485"/>
                      </a:moveTo>
                      <a:cubicBezTo>
                        <a:pt x="200872" y="88415"/>
                        <a:pt x="188953" y="66961"/>
                        <a:pt x="174650" y="50274"/>
                      </a:cubicBezTo>
                      <a:cubicBezTo>
                        <a:pt x="148429" y="26437"/>
                        <a:pt x="112672" y="9750"/>
                        <a:pt x="76915" y="2599"/>
                      </a:cubicBezTo>
                      <a:cubicBezTo>
                        <a:pt x="60229" y="-2169"/>
                        <a:pt x="38775" y="215"/>
                        <a:pt x="22088" y="4983"/>
                      </a:cubicBezTo>
                      <a:cubicBezTo>
                        <a:pt x="14937" y="7366"/>
                        <a:pt x="12553" y="16901"/>
                        <a:pt x="7785" y="28820"/>
                      </a:cubicBezTo>
                      <a:cubicBezTo>
                        <a:pt x="3018" y="40739"/>
                        <a:pt x="-1750" y="55042"/>
                        <a:pt x="634" y="59810"/>
                      </a:cubicBezTo>
                      <a:cubicBezTo>
                        <a:pt x="3018" y="66961"/>
                        <a:pt x="14937" y="59810"/>
                        <a:pt x="19704" y="57426"/>
                      </a:cubicBezTo>
                      <a:cubicBezTo>
                        <a:pt x="55461" y="43123"/>
                        <a:pt x="88834" y="57426"/>
                        <a:pt x="117439" y="78880"/>
                      </a:cubicBezTo>
                      <a:cubicBezTo>
                        <a:pt x="124591" y="83647"/>
                        <a:pt x="131742" y="90799"/>
                        <a:pt x="138894" y="97950"/>
                      </a:cubicBezTo>
                      <a:cubicBezTo>
                        <a:pt x="146045" y="105101"/>
                        <a:pt x="153196" y="112253"/>
                        <a:pt x="160348" y="119404"/>
                      </a:cubicBezTo>
                      <a:cubicBezTo>
                        <a:pt x="167499" y="126555"/>
                        <a:pt x="174650" y="138474"/>
                        <a:pt x="184185" y="143242"/>
                      </a:cubicBezTo>
                      <a:cubicBezTo>
                        <a:pt x="203256" y="152777"/>
                        <a:pt x="210407" y="119404"/>
                        <a:pt x="205640" y="107485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50" name="Freeform: Shape 4849">
                  <a:extLst>
                    <a:ext uri="{FF2B5EF4-FFF2-40B4-BE49-F238E27FC236}">
                      <a16:creationId xmlns:a16="http://schemas.microsoft.com/office/drawing/2014/main" id="{21FEAA71-004B-41E3-A568-118A7D3C141B}"/>
                    </a:ext>
                  </a:extLst>
                </p:cNvPr>
                <p:cNvSpPr/>
                <p:nvPr/>
              </p:nvSpPr>
              <p:spPr>
                <a:xfrm>
                  <a:off x="14750397" y="7240929"/>
                  <a:ext cx="209224" cy="152777"/>
                </a:xfrm>
                <a:custGeom>
                  <a:avLst/>
                  <a:gdLst>
                    <a:gd name="connsiteX0" fmla="*/ 194028 w 209224"/>
                    <a:gd name="connsiteY0" fmla="*/ 152777 h 152777"/>
                    <a:gd name="connsiteX1" fmla="*/ 194028 w 209224"/>
                    <a:gd name="connsiteY1" fmla="*/ 152777 h 152777"/>
                    <a:gd name="connsiteX2" fmla="*/ 186877 w 209224"/>
                    <a:gd name="connsiteY2" fmla="*/ 150393 h 152777"/>
                    <a:gd name="connsiteX3" fmla="*/ 167807 w 209224"/>
                    <a:gd name="connsiteY3" fmla="*/ 133707 h 152777"/>
                    <a:gd name="connsiteX4" fmla="*/ 163039 w 209224"/>
                    <a:gd name="connsiteY4" fmla="*/ 126556 h 152777"/>
                    <a:gd name="connsiteX5" fmla="*/ 141585 w 209224"/>
                    <a:gd name="connsiteY5" fmla="*/ 105101 h 152777"/>
                    <a:gd name="connsiteX6" fmla="*/ 120131 w 209224"/>
                    <a:gd name="connsiteY6" fmla="*/ 86031 h 152777"/>
                    <a:gd name="connsiteX7" fmla="*/ 24780 w 209224"/>
                    <a:gd name="connsiteY7" fmla="*/ 64577 h 152777"/>
                    <a:gd name="connsiteX8" fmla="*/ 24780 w 209224"/>
                    <a:gd name="connsiteY8" fmla="*/ 64577 h 152777"/>
                    <a:gd name="connsiteX9" fmla="*/ 10477 w 209224"/>
                    <a:gd name="connsiteY9" fmla="*/ 69345 h 152777"/>
                    <a:gd name="connsiteX10" fmla="*/ 942 w 209224"/>
                    <a:gd name="connsiteY10" fmla="*/ 64577 h 152777"/>
                    <a:gd name="connsiteX11" fmla="*/ 8093 w 209224"/>
                    <a:gd name="connsiteY11" fmla="*/ 31204 h 152777"/>
                    <a:gd name="connsiteX12" fmla="*/ 8093 w 209224"/>
                    <a:gd name="connsiteY12" fmla="*/ 28820 h 152777"/>
                    <a:gd name="connsiteX13" fmla="*/ 22396 w 209224"/>
                    <a:gd name="connsiteY13" fmla="*/ 4982 h 152777"/>
                    <a:gd name="connsiteX14" fmla="*/ 79607 w 209224"/>
                    <a:gd name="connsiteY14" fmla="*/ 2599 h 152777"/>
                    <a:gd name="connsiteX15" fmla="*/ 177342 w 209224"/>
                    <a:gd name="connsiteY15" fmla="*/ 50274 h 152777"/>
                    <a:gd name="connsiteX16" fmla="*/ 208331 w 209224"/>
                    <a:gd name="connsiteY16" fmla="*/ 107485 h 152777"/>
                    <a:gd name="connsiteX17" fmla="*/ 201180 w 209224"/>
                    <a:gd name="connsiteY17" fmla="*/ 145626 h 152777"/>
                    <a:gd name="connsiteX18" fmla="*/ 194028 w 209224"/>
                    <a:gd name="connsiteY18" fmla="*/ 152777 h 152777"/>
                    <a:gd name="connsiteX19" fmla="*/ 55769 w 209224"/>
                    <a:gd name="connsiteY19" fmla="*/ 52658 h 152777"/>
                    <a:gd name="connsiteX20" fmla="*/ 127282 w 209224"/>
                    <a:gd name="connsiteY20" fmla="*/ 81264 h 152777"/>
                    <a:gd name="connsiteX21" fmla="*/ 148736 w 209224"/>
                    <a:gd name="connsiteY21" fmla="*/ 100334 h 152777"/>
                    <a:gd name="connsiteX22" fmla="*/ 170190 w 209224"/>
                    <a:gd name="connsiteY22" fmla="*/ 121788 h 152777"/>
                    <a:gd name="connsiteX23" fmla="*/ 177342 w 209224"/>
                    <a:gd name="connsiteY23" fmla="*/ 128939 h 152777"/>
                    <a:gd name="connsiteX24" fmla="*/ 194028 w 209224"/>
                    <a:gd name="connsiteY24" fmla="*/ 143242 h 152777"/>
                    <a:gd name="connsiteX25" fmla="*/ 196412 w 209224"/>
                    <a:gd name="connsiteY25" fmla="*/ 143242 h 152777"/>
                    <a:gd name="connsiteX26" fmla="*/ 196412 w 209224"/>
                    <a:gd name="connsiteY26" fmla="*/ 143242 h 152777"/>
                    <a:gd name="connsiteX27" fmla="*/ 201180 w 209224"/>
                    <a:gd name="connsiteY27" fmla="*/ 140858 h 152777"/>
                    <a:gd name="connsiteX28" fmla="*/ 205947 w 209224"/>
                    <a:gd name="connsiteY28" fmla="*/ 109869 h 152777"/>
                    <a:gd name="connsiteX29" fmla="*/ 174958 w 209224"/>
                    <a:gd name="connsiteY29" fmla="*/ 55042 h 152777"/>
                    <a:gd name="connsiteX30" fmla="*/ 79607 w 209224"/>
                    <a:gd name="connsiteY30" fmla="*/ 9750 h 152777"/>
                    <a:gd name="connsiteX31" fmla="*/ 27163 w 209224"/>
                    <a:gd name="connsiteY31" fmla="*/ 12134 h 152777"/>
                    <a:gd name="connsiteX32" fmla="*/ 17628 w 209224"/>
                    <a:gd name="connsiteY32" fmla="*/ 31204 h 152777"/>
                    <a:gd name="connsiteX33" fmla="*/ 17628 w 209224"/>
                    <a:gd name="connsiteY33" fmla="*/ 33588 h 152777"/>
                    <a:gd name="connsiteX34" fmla="*/ 10477 w 209224"/>
                    <a:gd name="connsiteY34" fmla="*/ 59810 h 152777"/>
                    <a:gd name="connsiteX35" fmla="*/ 12861 w 209224"/>
                    <a:gd name="connsiteY35" fmla="*/ 59810 h 152777"/>
                    <a:gd name="connsiteX36" fmla="*/ 22396 w 209224"/>
                    <a:gd name="connsiteY36" fmla="*/ 57426 h 152777"/>
                    <a:gd name="connsiteX37" fmla="*/ 22396 w 209224"/>
                    <a:gd name="connsiteY37" fmla="*/ 57426 h 152777"/>
                    <a:gd name="connsiteX38" fmla="*/ 55769 w 209224"/>
                    <a:gd name="connsiteY38" fmla="*/ 52658 h 152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209224" h="152777">
                      <a:moveTo>
                        <a:pt x="194028" y="152777"/>
                      </a:moveTo>
                      <a:lnTo>
                        <a:pt x="194028" y="152777"/>
                      </a:lnTo>
                      <a:cubicBezTo>
                        <a:pt x="191645" y="152777"/>
                        <a:pt x="189261" y="152777"/>
                        <a:pt x="186877" y="150393"/>
                      </a:cubicBezTo>
                      <a:cubicBezTo>
                        <a:pt x="179726" y="148010"/>
                        <a:pt x="172574" y="138474"/>
                        <a:pt x="167807" y="133707"/>
                      </a:cubicBezTo>
                      <a:cubicBezTo>
                        <a:pt x="165423" y="131323"/>
                        <a:pt x="163039" y="128939"/>
                        <a:pt x="163039" y="126556"/>
                      </a:cubicBezTo>
                      <a:cubicBezTo>
                        <a:pt x="155888" y="119404"/>
                        <a:pt x="148736" y="112253"/>
                        <a:pt x="141585" y="105101"/>
                      </a:cubicBezTo>
                      <a:cubicBezTo>
                        <a:pt x="136817" y="100334"/>
                        <a:pt x="127282" y="93183"/>
                        <a:pt x="120131" y="86031"/>
                      </a:cubicBezTo>
                      <a:cubicBezTo>
                        <a:pt x="84374" y="59810"/>
                        <a:pt x="53385" y="52658"/>
                        <a:pt x="24780" y="64577"/>
                      </a:cubicBezTo>
                      <a:lnTo>
                        <a:pt x="24780" y="64577"/>
                      </a:lnTo>
                      <a:cubicBezTo>
                        <a:pt x="22396" y="66961"/>
                        <a:pt x="15244" y="69345"/>
                        <a:pt x="10477" y="69345"/>
                      </a:cubicBezTo>
                      <a:cubicBezTo>
                        <a:pt x="5709" y="69345"/>
                        <a:pt x="3326" y="66961"/>
                        <a:pt x="942" y="64577"/>
                      </a:cubicBezTo>
                      <a:cubicBezTo>
                        <a:pt x="942" y="62193"/>
                        <a:pt x="-3826" y="57426"/>
                        <a:pt x="8093" y="31204"/>
                      </a:cubicBezTo>
                      <a:lnTo>
                        <a:pt x="8093" y="28820"/>
                      </a:lnTo>
                      <a:cubicBezTo>
                        <a:pt x="12861" y="16901"/>
                        <a:pt x="15244" y="7366"/>
                        <a:pt x="22396" y="4982"/>
                      </a:cubicBezTo>
                      <a:cubicBezTo>
                        <a:pt x="39082" y="215"/>
                        <a:pt x="62920" y="-2169"/>
                        <a:pt x="79607" y="2599"/>
                      </a:cubicBezTo>
                      <a:cubicBezTo>
                        <a:pt x="108212" y="9750"/>
                        <a:pt x="148736" y="21669"/>
                        <a:pt x="177342" y="50274"/>
                      </a:cubicBezTo>
                      <a:cubicBezTo>
                        <a:pt x="194028" y="66961"/>
                        <a:pt x="203563" y="90799"/>
                        <a:pt x="208331" y="107485"/>
                      </a:cubicBezTo>
                      <a:cubicBezTo>
                        <a:pt x="210715" y="114637"/>
                        <a:pt x="208331" y="133707"/>
                        <a:pt x="201180" y="145626"/>
                      </a:cubicBezTo>
                      <a:cubicBezTo>
                        <a:pt x="201180" y="152777"/>
                        <a:pt x="198796" y="152777"/>
                        <a:pt x="194028" y="152777"/>
                      </a:cubicBezTo>
                      <a:close/>
                      <a:moveTo>
                        <a:pt x="55769" y="52658"/>
                      </a:moveTo>
                      <a:cubicBezTo>
                        <a:pt x="77223" y="52658"/>
                        <a:pt x="101061" y="62193"/>
                        <a:pt x="127282" y="81264"/>
                      </a:cubicBezTo>
                      <a:cubicBezTo>
                        <a:pt x="136817" y="88415"/>
                        <a:pt x="143969" y="95566"/>
                        <a:pt x="148736" y="100334"/>
                      </a:cubicBezTo>
                      <a:cubicBezTo>
                        <a:pt x="155888" y="107485"/>
                        <a:pt x="163039" y="114637"/>
                        <a:pt x="170190" y="121788"/>
                      </a:cubicBezTo>
                      <a:cubicBezTo>
                        <a:pt x="172574" y="124172"/>
                        <a:pt x="174958" y="126556"/>
                        <a:pt x="177342" y="128939"/>
                      </a:cubicBezTo>
                      <a:cubicBezTo>
                        <a:pt x="182109" y="136091"/>
                        <a:pt x="186877" y="140858"/>
                        <a:pt x="194028" y="143242"/>
                      </a:cubicBezTo>
                      <a:cubicBezTo>
                        <a:pt x="194028" y="143242"/>
                        <a:pt x="196412" y="143242"/>
                        <a:pt x="196412" y="143242"/>
                      </a:cubicBezTo>
                      <a:lnTo>
                        <a:pt x="196412" y="143242"/>
                      </a:lnTo>
                      <a:cubicBezTo>
                        <a:pt x="196412" y="143242"/>
                        <a:pt x="198796" y="143242"/>
                        <a:pt x="201180" y="140858"/>
                      </a:cubicBezTo>
                      <a:cubicBezTo>
                        <a:pt x="205947" y="133707"/>
                        <a:pt x="208331" y="117020"/>
                        <a:pt x="205947" y="109869"/>
                      </a:cubicBezTo>
                      <a:cubicBezTo>
                        <a:pt x="201180" y="93183"/>
                        <a:pt x="191645" y="71729"/>
                        <a:pt x="174958" y="55042"/>
                      </a:cubicBezTo>
                      <a:cubicBezTo>
                        <a:pt x="146353" y="28820"/>
                        <a:pt x="108212" y="14518"/>
                        <a:pt x="79607" y="9750"/>
                      </a:cubicBezTo>
                      <a:cubicBezTo>
                        <a:pt x="62920" y="7366"/>
                        <a:pt x="43850" y="7366"/>
                        <a:pt x="27163" y="12134"/>
                      </a:cubicBezTo>
                      <a:cubicBezTo>
                        <a:pt x="22396" y="12134"/>
                        <a:pt x="20012" y="21669"/>
                        <a:pt x="17628" y="31204"/>
                      </a:cubicBezTo>
                      <a:lnTo>
                        <a:pt x="17628" y="33588"/>
                      </a:lnTo>
                      <a:cubicBezTo>
                        <a:pt x="10477" y="50274"/>
                        <a:pt x="10477" y="59810"/>
                        <a:pt x="10477" y="59810"/>
                      </a:cubicBezTo>
                      <a:cubicBezTo>
                        <a:pt x="10477" y="59810"/>
                        <a:pt x="10477" y="59810"/>
                        <a:pt x="12861" y="59810"/>
                      </a:cubicBezTo>
                      <a:cubicBezTo>
                        <a:pt x="15244" y="59810"/>
                        <a:pt x="20012" y="57426"/>
                        <a:pt x="22396" y="57426"/>
                      </a:cubicBezTo>
                      <a:lnTo>
                        <a:pt x="22396" y="57426"/>
                      </a:lnTo>
                      <a:cubicBezTo>
                        <a:pt x="34315" y="55042"/>
                        <a:pt x="43850" y="52658"/>
                        <a:pt x="55769" y="52658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33" name="Freeform: Shape 4832">
                <a:extLst>
                  <a:ext uri="{FF2B5EF4-FFF2-40B4-BE49-F238E27FC236}">
                    <a16:creationId xmlns:a16="http://schemas.microsoft.com/office/drawing/2014/main" id="{0F5D2C55-981A-4ED1-AC48-33BA84C78A5C}"/>
                  </a:ext>
                </a:extLst>
              </p:cNvPr>
              <p:cNvSpPr/>
              <p:nvPr/>
            </p:nvSpPr>
            <p:spPr>
              <a:xfrm>
                <a:off x="14762489" y="7243466"/>
                <a:ext cx="207423" cy="146619"/>
              </a:xfrm>
              <a:custGeom>
                <a:avLst/>
                <a:gdLst>
                  <a:gd name="connsiteX0" fmla="*/ 205993 w 207423"/>
                  <a:gd name="connsiteY0" fmla="*/ 107485 h 146619"/>
                  <a:gd name="connsiteX1" fmla="*/ 175004 w 207423"/>
                  <a:gd name="connsiteY1" fmla="*/ 50274 h 146619"/>
                  <a:gd name="connsiteX2" fmla="*/ 77269 w 207423"/>
                  <a:gd name="connsiteY2" fmla="*/ 2599 h 146619"/>
                  <a:gd name="connsiteX3" fmla="*/ 22441 w 207423"/>
                  <a:gd name="connsiteY3" fmla="*/ 4983 h 146619"/>
                  <a:gd name="connsiteX4" fmla="*/ 12906 w 207423"/>
                  <a:gd name="connsiteY4" fmla="*/ 19285 h 146619"/>
                  <a:gd name="connsiteX5" fmla="*/ 48663 w 207423"/>
                  <a:gd name="connsiteY5" fmla="*/ 12134 h 146619"/>
                  <a:gd name="connsiteX6" fmla="*/ 96339 w 207423"/>
                  <a:gd name="connsiteY6" fmla="*/ 28820 h 146619"/>
                  <a:gd name="connsiteX7" fmla="*/ 84420 w 207423"/>
                  <a:gd name="connsiteY7" fmla="*/ 43123 h 146619"/>
                  <a:gd name="connsiteX8" fmla="*/ 60582 w 207423"/>
                  <a:gd name="connsiteY8" fmla="*/ 40739 h 146619"/>
                  <a:gd name="connsiteX9" fmla="*/ 29593 w 207423"/>
                  <a:gd name="connsiteY9" fmla="*/ 47891 h 146619"/>
                  <a:gd name="connsiteX10" fmla="*/ 3371 w 207423"/>
                  <a:gd name="connsiteY10" fmla="*/ 45507 h 146619"/>
                  <a:gd name="connsiteX11" fmla="*/ 987 w 207423"/>
                  <a:gd name="connsiteY11" fmla="*/ 62193 h 146619"/>
                  <a:gd name="connsiteX12" fmla="*/ 20058 w 207423"/>
                  <a:gd name="connsiteY12" fmla="*/ 59810 h 146619"/>
                  <a:gd name="connsiteX13" fmla="*/ 117793 w 207423"/>
                  <a:gd name="connsiteY13" fmla="*/ 81264 h 146619"/>
                  <a:gd name="connsiteX14" fmla="*/ 139247 w 207423"/>
                  <a:gd name="connsiteY14" fmla="*/ 100334 h 146619"/>
                  <a:gd name="connsiteX15" fmla="*/ 160701 w 207423"/>
                  <a:gd name="connsiteY15" fmla="*/ 121788 h 146619"/>
                  <a:gd name="connsiteX16" fmla="*/ 184539 w 207423"/>
                  <a:gd name="connsiteY16" fmla="*/ 145626 h 146619"/>
                  <a:gd name="connsiteX17" fmla="*/ 205993 w 207423"/>
                  <a:gd name="connsiteY17" fmla="*/ 107485 h 146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07423" h="146619">
                    <a:moveTo>
                      <a:pt x="205993" y="107485"/>
                    </a:moveTo>
                    <a:cubicBezTo>
                      <a:pt x="201225" y="88415"/>
                      <a:pt x="189306" y="66961"/>
                      <a:pt x="175004" y="50274"/>
                    </a:cubicBezTo>
                    <a:cubicBezTo>
                      <a:pt x="148782" y="26437"/>
                      <a:pt x="113025" y="9750"/>
                      <a:pt x="77269" y="2599"/>
                    </a:cubicBezTo>
                    <a:cubicBezTo>
                      <a:pt x="60582" y="-2169"/>
                      <a:pt x="39128" y="215"/>
                      <a:pt x="22441" y="4983"/>
                    </a:cubicBezTo>
                    <a:cubicBezTo>
                      <a:pt x="17674" y="7366"/>
                      <a:pt x="15290" y="12134"/>
                      <a:pt x="12906" y="19285"/>
                    </a:cubicBezTo>
                    <a:cubicBezTo>
                      <a:pt x="22441" y="12134"/>
                      <a:pt x="36744" y="12134"/>
                      <a:pt x="48663" y="12134"/>
                    </a:cubicBezTo>
                    <a:cubicBezTo>
                      <a:pt x="65350" y="12134"/>
                      <a:pt x="89187" y="12134"/>
                      <a:pt x="96339" y="28820"/>
                    </a:cubicBezTo>
                    <a:cubicBezTo>
                      <a:pt x="98723" y="35972"/>
                      <a:pt x="91571" y="43123"/>
                      <a:pt x="84420" y="43123"/>
                    </a:cubicBezTo>
                    <a:cubicBezTo>
                      <a:pt x="74885" y="43123"/>
                      <a:pt x="67733" y="40739"/>
                      <a:pt x="60582" y="40739"/>
                    </a:cubicBezTo>
                    <a:cubicBezTo>
                      <a:pt x="48663" y="40739"/>
                      <a:pt x="41512" y="43123"/>
                      <a:pt x="29593" y="47891"/>
                    </a:cubicBezTo>
                    <a:cubicBezTo>
                      <a:pt x="20058" y="52658"/>
                      <a:pt x="12906" y="52658"/>
                      <a:pt x="3371" y="45507"/>
                    </a:cubicBezTo>
                    <a:cubicBezTo>
                      <a:pt x="987" y="52658"/>
                      <a:pt x="-1396" y="59810"/>
                      <a:pt x="987" y="62193"/>
                    </a:cubicBezTo>
                    <a:cubicBezTo>
                      <a:pt x="3371" y="69345"/>
                      <a:pt x="15290" y="62193"/>
                      <a:pt x="20058" y="59810"/>
                    </a:cubicBezTo>
                    <a:cubicBezTo>
                      <a:pt x="55814" y="45507"/>
                      <a:pt x="89187" y="59810"/>
                      <a:pt x="117793" y="81264"/>
                    </a:cubicBezTo>
                    <a:cubicBezTo>
                      <a:pt x="124944" y="86031"/>
                      <a:pt x="132096" y="93183"/>
                      <a:pt x="139247" y="100334"/>
                    </a:cubicBezTo>
                    <a:cubicBezTo>
                      <a:pt x="146398" y="107485"/>
                      <a:pt x="153550" y="114637"/>
                      <a:pt x="160701" y="121788"/>
                    </a:cubicBezTo>
                    <a:cubicBezTo>
                      <a:pt x="167852" y="128939"/>
                      <a:pt x="175004" y="140858"/>
                      <a:pt x="184539" y="145626"/>
                    </a:cubicBezTo>
                    <a:cubicBezTo>
                      <a:pt x="203609" y="152777"/>
                      <a:pt x="210760" y="119404"/>
                      <a:pt x="205993" y="107485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34" name="Graphic 4207">
                <a:extLst>
                  <a:ext uri="{FF2B5EF4-FFF2-40B4-BE49-F238E27FC236}">
                    <a16:creationId xmlns:a16="http://schemas.microsoft.com/office/drawing/2014/main" id="{AF48EDF0-C0BF-416A-A9A7-4E620038C7AC}"/>
                  </a:ext>
                </a:extLst>
              </p:cNvPr>
              <p:cNvGrpSpPr/>
              <p:nvPr/>
            </p:nvGrpSpPr>
            <p:grpSpPr>
              <a:xfrm>
                <a:off x="15292194" y="7245911"/>
                <a:ext cx="190966" cy="224075"/>
                <a:chOff x="15292194" y="7245911"/>
                <a:chExt cx="190966" cy="224075"/>
              </a:xfrm>
            </p:grpSpPr>
            <p:sp>
              <p:nvSpPr>
                <p:cNvPr id="4847" name="Freeform: Shape 4846">
                  <a:extLst>
                    <a:ext uri="{FF2B5EF4-FFF2-40B4-BE49-F238E27FC236}">
                      <a16:creationId xmlns:a16="http://schemas.microsoft.com/office/drawing/2014/main" id="{721EFD5A-7DB0-47F3-8D8C-8BEBAE1B6B9C}"/>
                    </a:ext>
                  </a:extLst>
                </p:cNvPr>
                <p:cNvSpPr/>
                <p:nvPr/>
              </p:nvSpPr>
              <p:spPr>
                <a:xfrm>
                  <a:off x="15294841" y="7248295"/>
                  <a:ext cx="183993" cy="219687"/>
                </a:xfrm>
                <a:custGeom>
                  <a:avLst/>
                  <a:gdLst>
                    <a:gd name="connsiteX0" fmla="*/ 183551 w 183993"/>
                    <a:gd name="connsiteY0" fmla="*/ 140643 h 219687"/>
                    <a:gd name="connsiteX1" fmla="*/ 164481 w 183993"/>
                    <a:gd name="connsiteY1" fmla="*/ 4768 h 219687"/>
                    <a:gd name="connsiteX2" fmla="*/ 159714 w 183993"/>
                    <a:gd name="connsiteY2" fmla="*/ 2384 h 219687"/>
                    <a:gd name="connsiteX3" fmla="*/ 152562 w 183993"/>
                    <a:gd name="connsiteY3" fmla="*/ 0 h 219687"/>
                    <a:gd name="connsiteX4" fmla="*/ 92968 w 183993"/>
                    <a:gd name="connsiteY4" fmla="*/ 21454 h 219687"/>
                    <a:gd name="connsiteX5" fmla="*/ 26222 w 183993"/>
                    <a:gd name="connsiteY5" fmla="*/ 50059 h 219687"/>
                    <a:gd name="connsiteX6" fmla="*/ 0 w 183993"/>
                    <a:gd name="connsiteY6" fmla="*/ 69130 h 219687"/>
                    <a:gd name="connsiteX7" fmla="*/ 0 w 183993"/>
                    <a:gd name="connsiteY7" fmla="*/ 71514 h 219687"/>
                    <a:gd name="connsiteX8" fmla="*/ 2384 w 183993"/>
                    <a:gd name="connsiteY8" fmla="*/ 135876 h 219687"/>
                    <a:gd name="connsiteX9" fmla="*/ 4768 w 183993"/>
                    <a:gd name="connsiteY9" fmla="*/ 171632 h 219687"/>
                    <a:gd name="connsiteX10" fmla="*/ 9535 w 183993"/>
                    <a:gd name="connsiteY10" fmla="*/ 190703 h 219687"/>
                    <a:gd name="connsiteX11" fmla="*/ 30989 w 183993"/>
                    <a:gd name="connsiteY11" fmla="*/ 202622 h 219687"/>
                    <a:gd name="connsiteX12" fmla="*/ 59595 w 183993"/>
                    <a:gd name="connsiteY12" fmla="*/ 212157 h 219687"/>
                    <a:gd name="connsiteX13" fmla="*/ 88200 w 183993"/>
                    <a:gd name="connsiteY13" fmla="*/ 219308 h 219687"/>
                    <a:gd name="connsiteX14" fmla="*/ 107270 w 183993"/>
                    <a:gd name="connsiteY14" fmla="*/ 209773 h 219687"/>
                    <a:gd name="connsiteX15" fmla="*/ 159714 w 183993"/>
                    <a:gd name="connsiteY15" fmla="*/ 176400 h 219687"/>
                    <a:gd name="connsiteX16" fmla="*/ 183551 w 183993"/>
                    <a:gd name="connsiteY16" fmla="*/ 140643 h 219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83993" h="219687">
                      <a:moveTo>
                        <a:pt x="183551" y="140643"/>
                      </a:moveTo>
                      <a:cubicBezTo>
                        <a:pt x="181168" y="97735"/>
                        <a:pt x="181168" y="45292"/>
                        <a:pt x="164481" y="4768"/>
                      </a:cubicBezTo>
                      <a:cubicBezTo>
                        <a:pt x="164481" y="2384"/>
                        <a:pt x="162097" y="2384"/>
                        <a:pt x="159714" y="2384"/>
                      </a:cubicBezTo>
                      <a:cubicBezTo>
                        <a:pt x="157330" y="2384"/>
                        <a:pt x="154946" y="0"/>
                        <a:pt x="152562" y="0"/>
                      </a:cubicBezTo>
                      <a:cubicBezTo>
                        <a:pt x="131108" y="0"/>
                        <a:pt x="112038" y="11919"/>
                        <a:pt x="92968" y="21454"/>
                      </a:cubicBezTo>
                      <a:cubicBezTo>
                        <a:pt x="71514" y="33373"/>
                        <a:pt x="47676" y="38141"/>
                        <a:pt x="26222" y="50059"/>
                      </a:cubicBezTo>
                      <a:cubicBezTo>
                        <a:pt x="19070" y="54827"/>
                        <a:pt x="0" y="57211"/>
                        <a:pt x="0" y="69130"/>
                      </a:cubicBezTo>
                      <a:cubicBezTo>
                        <a:pt x="0" y="69130"/>
                        <a:pt x="0" y="69130"/>
                        <a:pt x="0" y="71514"/>
                      </a:cubicBezTo>
                      <a:cubicBezTo>
                        <a:pt x="2384" y="92968"/>
                        <a:pt x="2384" y="114422"/>
                        <a:pt x="2384" y="135876"/>
                      </a:cubicBezTo>
                      <a:cubicBezTo>
                        <a:pt x="2384" y="147795"/>
                        <a:pt x="4768" y="159714"/>
                        <a:pt x="4768" y="171632"/>
                      </a:cubicBezTo>
                      <a:cubicBezTo>
                        <a:pt x="4768" y="178784"/>
                        <a:pt x="4768" y="183551"/>
                        <a:pt x="9535" y="190703"/>
                      </a:cubicBezTo>
                      <a:cubicBezTo>
                        <a:pt x="14303" y="195470"/>
                        <a:pt x="23838" y="200238"/>
                        <a:pt x="30989" y="202622"/>
                      </a:cubicBezTo>
                      <a:cubicBezTo>
                        <a:pt x="40524" y="207389"/>
                        <a:pt x="50059" y="209773"/>
                        <a:pt x="59595" y="212157"/>
                      </a:cubicBezTo>
                      <a:cubicBezTo>
                        <a:pt x="69130" y="214541"/>
                        <a:pt x="78665" y="216924"/>
                        <a:pt x="88200" y="219308"/>
                      </a:cubicBezTo>
                      <a:cubicBezTo>
                        <a:pt x="95351" y="221692"/>
                        <a:pt x="104887" y="212157"/>
                        <a:pt x="107270" y="209773"/>
                      </a:cubicBezTo>
                      <a:cubicBezTo>
                        <a:pt x="126341" y="200238"/>
                        <a:pt x="143027" y="188319"/>
                        <a:pt x="159714" y="176400"/>
                      </a:cubicBezTo>
                      <a:cubicBezTo>
                        <a:pt x="178784" y="162097"/>
                        <a:pt x="185935" y="162097"/>
                        <a:pt x="183551" y="140643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48" name="Freeform: Shape 4847">
                  <a:extLst>
                    <a:ext uri="{FF2B5EF4-FFF2-40B4-BE49-F238E27FC236}">
                      <a16:creationId xmlns:a16="http://schemas.microsoft.com/office/drawing/2014/main" id="{C3F80F11-E307-496C-81A9-1EE0DE41FF2F}"/>
                    </a:ext>
                  </a:extLst>
                </p:cNvPr>
                <p:cNvSpPr/>
                <p:nvPr/>
              </p:nvSpPr>
              <p:spPr>
                <a:xfrm>
                  <a:off x="15292194" y="7245911"/>
                  <a:ext cx="190966" cy="224075"/>
                </a:xfrm>
                <a:custGeom>
                  <a:avLst/>
                  <a:gdLst>
                    <a:gd name="connsiteX0" fmla="*/ 93231 w 190966"/>
                    <a:gd name="connsiteY0" fmla="*/ 224076 h 224075"/>
                    <a:gd name="connsiteX1" fmla="*/ 93231 w 190966"/>
                    <a:gd name="connsiteY1" fmla="*/ 224076 h 224075"/>
                    <a:gd name="connsiteX2" fmla="*/ 90848 w 190966"/>
                    <a:gd name="connsiteY2" fmla="*/ 224076 h 224075"/>
                    <a:gd name="connsiteX3" fmla="*/ 62242 w 190966"/>
                    <a:gd name="connsiteY3" fmla="*/ 216924 h 224075"/>
                    <a:gd name="connsiteX4" fmla="*/ 33637 w 190966"/>
                    <a:gd name="connsiteY4" fmla="*/ 207389 h 224075"/>
                    <a:gd name="connsiteX5" fmla="*/ 28869 w 190966"/>
                    <a:gd name="connsiteY5" fmla="*/ 205006 h 224075"/>
                    <a:gd name="connsiteX6" fmla="*/ 12183 w 190966"/>
                    <a:gd name="connsiteY6" fmla="*/ 195470 h 224075"/>
                    <a:gd name="connsiteX7" fmla="*/ 7415 w 190966"/>
                    <a:gd name="connsiteY7" fmla="*/ 176400 h 224075"/>
                    <a:gd name="connsiteX8" fmla="*/ 7415 w 190966"/>
                    <a:gd name="connsiteY8" fmla="*/ 164481 h 224075"/>
                    <a:gd name="connsiteX9" fmla="*/ 5031 w 190966"/>
                    <a:gd name="connsiteY9" fmla="*/ 138260 h 224075"/>
                    <a:gd name="connsiteX10" fmla="*/ 2648 w 190966"/>
                    <a:gd name="connsiteY10" fmla="*/ 109654 h 224075"/>
                    <a:gd name="connsiteX11" fmla="*/ 264 w 190966"/>
                    <a:gd name="connsiteY11" fmla="*/ 73897 h 224075"/>
                    <a:gd name="connsiteX12" fmla="*/ 264 w 190966"/>
                    <a:gd name="connsiteY12" fmla="*/ 71514 h 224075"/>
                    <a:gd name="connsiteX13" fmla="*/ 21718 w 190966"/>
                    <a:gd name="connsiteY13" fmla="*/ 52443 h 224075"/>
                    <a:gd name="connsiteX14" fmla="*/ 28869 w 190966"/>
                    <a:gd name="connsiteY14" fmla="*/ 50060 h 224075"/>
                    <a:gd name="connsiteX15" fmla="*/ 62242 w 190966"/>
                    <a:gd name="connsiteY15" fmla="*/ 35757 h 224075"/>
                    <a:gd name="connsiteX16" fmla="*/ 95615 w 190966"/>
                    <a:gd name="connsiteY16" fmla="*/ 21454 h 224075"/>
                    <a:gd name="connsiteX17" fmla="*/ 100383 w 190966"/>
                    <a:gd name="connsiteY17" fmla="*/ 19070 h 224075"/>
                    <a:gd name="connsiteX18" fmla="*/ 157594 w 190966"/>
                    <a:gd name="connsiteY18" fmla="*/ 0 h 224075"/>
                    <a:gd name="connsiteX19" fmla="*/ 164745 w 190966"/>
                    <a:gd name="connsiteY19" fmla="*/ 2384 h 224075"/>
                    <a:gd name="connsiteX20" fmla="*/ 171896 w 190966"/>
                    <a:gd name="connsiteY20" fmla="*/ 7151 h 224075"/>
                    <a:gd name="connsiteX21" fmla="*/ 190967 w 190966"/>
                    <a:gd name="connsiteY21" fmla="*/ 135876 h 224075"/>
                    <a:gd name="connsiteX22" fmla="*/ 190967 w 190966"/>
                    <a:gd name="connsiteY22" fmla="*/ 143027 h 224075"/>
                    <a:gd name="connsiteX23" fmla="*/ 171896 w 190966"/>
                    <a:gd name="connsiteY23" fmla="*/ 176400 h 224075"/>
                    <a:gd name="connsiteX24" fmla="*/ 167129 w 190966"/>
                    <a:gd name="connsiteY24" fmla="*/ 178784 h 224075"/>
                    <a:gd name="connsiteX25" fmla="*/ 114685 w 190966"/>
                    <a:gd name="connsiteY25" fmla="*/ 212157 h 224075"/>
                    <a:gd name="connsiteX26" fmla="*/ 109918 w 190966"/>
                    <a:gd name="connsiteY26" fmla="*/ 214541 h 224075"/>
                    <a:gd name="connsiteX27" fmla="*/ 93231 w 190966"/>
                    <a:gd name="connsiteY27" fmla="*/ 224076 h 224075"/>
                    <a:gd name="connsiteX28" fmla="*/ 7415 w 190966"/>
                    <a:gd name="connsiteY28" fmla="*/ 69130 h 224075"/>
                    <a:gd name="connsiteX29" fmla="*/ 7415 w 190966"/>
                    <a:gd name="connsiteY29" fmla="*/ 69130 h 224075"/>
                    <a:gd name="connsiteX30" fmla="*/ 7415 w 190966"/>
                    <a:gd name="connsiteY30" fmla="*/ 69130 h 224075"/>
                    <a:gd name="connsiteX31" fmla="*/ 9799 w 190966"/>
                    <a:gd name="connsiteY31" fmla="*/ 107270 h 224075"/>
                    <a:gd name="connsiteX32" fmla="*/ 12183 w 190966"/>
                    <a:gd name="connsiteY32" fmla="*/ 135876 h 224075"/>
                    <a:gd name="connsiteX33" fmla="*/ 14566 w 190966"/>
                    <a:gd name="connsiteY33" fmla="*/ 162097 h 224075"/>
                    <a:gd name="connsiteX34" fmla="*/ 14566 w 190966"/>
                    <a:gd name="connsiteY34" fmla="*/ 174016 h 224075"/>
                    <a:gd name="connsiteX35" fmla="*/ 19334 w 190966"/>
                    <a:gd name="connsiteY35" fmla="*/ 188319 h 224075"/>
                    <a:gd name="connsiteX36" fmla="*/ 33637 w 190966"/>
                    <a:gd name="connsiteY36" fmla="*/ 195470 h 224075"/>
                    <a:gd name="connsiteX37" fmla="*/ 38404 w 190966"/>
                    <a:gd name="connsiteY37" fmla="*/ 197854 h 224075"/>
                    <a:gd name="connsiteX38" fmla="*/ 67010 w 190966"/>
                    <a:gd name="connsiteY38" fmla="*/ 207389 h 224075"/>
                    <a:gd name="connsiteX39" fmla="*/ 95615 w 190966"/>
                    <a:gd name="connsiteY39" fmla="*/ 214541 h 224075"/>
                    <a:gd name="connsiteX40" fmla="*/ 95615 w 190966"/>
                    <a:gd name="connsiteY40" fmla="*/ 214541 h 224075"/>
                    <a:gd name="connsiteX41" fmla="*/ 95615 w 190966"/>
                    <a:gd name="connsiteY41" fmla="*/ 214541 h 224075"/>
                    <a:gd name="connsiteX42" fmla="*/ 107534 w 190966"/>
                    <a:gd name="connsiteY42" fmla="*/ 209773 h 224075"/>
                    <a:gd name="connsiteX43" fmla="*/ 112302 w 190966"/>
                    <a:gd name="connsiteY43" fmla="*/ 207389 h 224075"/>
                    <a:gd name="connsiteX44" fmla="*/ 164745 w 190966"/>
                    <a:gd name="connsiteY44" fmla="*/ 176400 h 224075"/>
                    <a:gd name="connsiteX45" fmla="*/ 169512 w 190966"/>
                    <a:gd name="connsiteY45" fmla="*/ 174016 h 224075"/>
                    <a:gd name="connsiteX46" fmla="*/ 183815 w 190966"/>
                    <a:gd name="connsiteY46" fmla="*/ 145411 h 224075"/>
                    <a:gd name="connsiteX47" fmla="*/ 183815 w 190966"/>
                    <a:gd name="connsiteY47" fmla="*/ 138260 h 224075"/>
                    <a:gd name="connsiteX48" fmla="*/ 164745 w 190966"/>
                    <a:gd name="connsiteY48" fmla="*/ 11919 h 224075"/>
                    <a:gd name="connsiteX49" fmla="*/ 162361 w 190966"/>
                    <a:gd name="connsiteY49" fmla="*/ 11919 h 224075"/>
                    <a:gd name="connsiteX50" fmla="*/ 159977 w 190966"/>
                    <a:gd name="connsiteY50" fmla="*/ 11919 h 224075"/>
                    <a:gd name="connsiteX51" fmla="*/ 155210 w 190966"/>
                    <a:gd name="connsiteY51" fmla="*/ 9535 h 224075"/>
                    <a:gd name="connsiteX52" fmla="*/ 100383 w 190966"/>
                    <a:gd name="connsiteY52" fmla="*/ 28605 h 224075"/>
                    <a:gd name="connsiteX53" fmla="*/ 95615 w 190966"/>
                    <a:gd name="connsiteY53" fmla="*/ 30989 h 224075"/>
                    <a:gd name="connsiteX54" fmla="*/ 62242 w 190966"/>
                    <a:gd name="connsiteY54" fmla="*/ 45292 h 224075"/>
                    <a:gd name="connsiteX55" fmla="*/ 28869 w 190966"/>
                    <a:gd name="connsiteY55" fmla="*/ 59595 h 224075"/>
                    <a:gd name="connsiteX56" fmla="*/ 21718 w 190966"/>
                    <a:gd name="connsiteY56" fmla="*/ 61978 h 224075"/>
                    <a:gd name="connsiteX57" fmla="*/ 7415 w 190966"/>
                    <a:gd name="connsiteY57" fmla="*/ 69130 h 2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</a:cxnLst>
                  <a:rect l="l" t="t" r="r" b="b"/>
                  <a:pathLst>
                    <a:path w="190966" h="224075">
                      <a:moveTo>
                        <a:pt x="93231" y="224076"/>
                      </a:moveTo>
                      <a:lnTo>
                        <a:pt x="93231" y="224076"/>
                      </a:lnTo>
                      <a:cubicBezTo>
                        <a:pt x="93231" y="224076"/>
                        <a:pt x="90848" y="224076"/>
                        <a:pt x="90848" y="224076"/>
                      </a:cubicBezTo>
                      <a:cubicBezTo>
                        <a:pt x="81312" y="221692"/>
                        <a:pt x="71777" y="219308"/>
                        <a:pt x="62242" y="216924"/>
                      </a:cubicBezTo>
                      <a:cubicBezTo>
                        <a:pt x="50323" y="214541"/>
                        <a:pt x="40788" y="209773"/>
                        <a:pt x="33637" y="207389"/>
                      </a:cubicBezTo>
                      <a:cubicBezTo>
                        <a:pt x="31253" y="207389"/>
                        <a:pt x="31253" y="205006"/>
                        <a:pt x="28869" y="205006"/>
                      </a:cubicBezTo>
                      <a:cubicBezTo>
                        <a:pt x="21718" y="202622"/>
                        <a:pt x="14566" y="200238"/>
                        <a:pt x="12183" y="195470"/>
                      </a:cubicBezTo>
                      <a:cubicBezTo>
                        <a:pt x="7415" y="188319"/>
                        <a:pt x="7415" y="183551"/>
                        <a:pt x="7415" y="176400"/>
                      </a:cubicBezTo>
                      <a:lnTo>
                        <a:pt x="7415" y="164481"/>
                      </a:lnTo>
                      <a:cubicBezTo>
                        <a:pt x="7415" y="154946"/>
                        <a:pt x="7415" y="147795"/>
                        <a:pt x="5031" y="138260"/>
                      </a:cubicBezTo>
                      <a:cubicBezTo>
                        <a:pt x="5031" y="128724"/>
                        <a:pt x="5031" y="119189"/>
                        <a:pt x="2648" y="109654"/>
                      </a:cubicBezTo>
                      <a:cubicBezTo>
                        <a:pt x="2648" y="97735"/>
                        <a:pt x="2648" y="85816"/>
                        <a:pt x="264" y="73897"/>
                      </a:cubicBezTo>
                      <a:cubicBezTo>
                        <a:pt x="264" y="73897"/>
                        <a:pt x="264" y="71514"/>
                        <a:pt x="264" y="71514"/>
                      </a:cubicBezTo>
                      <a:cubicBezTo>
                        <a:pt x="-2120" y="59595"/>
                        <a:pt x="12183" y="54827"/>
                        <a:pt x="21718" y="52443"/>
                      </a:cubicBezTo>
                      <a:cubicBezTo>
                        <a:pt x="24102" y="52443"/>
                        <a:pt x="26485" y="50060"/>
                        <a:pt x="28869" y="50060"/>
                      </a:cubicBezTo>
                      <a:cubicBezTo>
                        <a:pt x="40788" y="45292"/>
                        <a:pt x="52707" y="40524"/>
                        <a:pt x="62242" y="35757"/>
                      </a:cubicBezTo>
                      <a:cubicBezTo>
                        <a:pt x="74161" y="30989"/>
                        <a:pt x="86080" y="26222"/>
                        <a:pt x="95615" y="21454"/>
                      </a:cubicBezTo>
                      <a:lnTo>
                        <a:pt x="100383" y="19070"/>
                      </a:lnTo>
                      <a:cubicBezTo>
                        <a:pt x="117069" y="9535"/>
                        <a:pt x="136139" y="0"/>
                        <a:pt x="157594" y="0"/>
                      </a:cubicBezTo>
                      <a:cubicBezTo>
                        <a:pt x="159977" y="0"/>
                        <a:pt x="162361" y="0"/>
                        <a:pt x="164745" y="2384"/>
                      </a:cubicBezTo>
                      <a:cubicBezTo>
                        <a:pt x="167129" y="2384"/>
                        <a:pt x="171896" y="4768"/>
                        <a:pt x="171896" y="7151"/>
                      </a:cubicBezTo>
                      <a:cubicBezTo>
                        <a:pt x="188583" y="47676"/>
                        <a:pt x="188583" y="95351"/>
                        <a:pt x="190967" y="135876"/>
                      </a:cubicBezTo>
                      <a:lnTo>
                        <a:pt x="190967" y="143027"/>
                      </a:lnTo>
                      <a:cubicBezTo>
                        <a:pt x="190967" y="164481"/>
                        <a:pt x="186199" y="169249"/>
                        <a:pt x="171896" y="176400"/>
                      </a:cubicBezTo>
                      <a:lnTo>
                        <a:pt x="167129" y="178784"/>
                      </a:lnTo>
                      <a:cubicBezTo>
                        <a:pt x="152826" y="188319"/>
                        <a:pt x="136139" y="200238"/>
                        <a:pt x="114685" y="212157"/>
                      </a:cubicBezTo>
                      <a:cubicBezTo>
                        <a:pt x="114685" y="212157"/>
                        <a:pt x="112302" y="214541"/>
                        <a:pt x="109918" y="214541"/>
                      </a:cubicBezTo>
                      <a:cubicBezTo>
                        <a:pt x="107534" y="219308"/>
                        <a:pt x="100383" y="224076"/>
                        <a:pt x="93231" y="224076"/>
                      </a:cubicBezTo>
                      <a:close/>
                      <a:moveTo>
                        <a:pt x="7415" y="69130"/>
                      </a:moveTo>
                      <a:lnTo>
                        <a:pt x="7415" y="69130"/>
                      </a:lnTo>
                      <a:lnTo>
                        <a:pt x="7415" y="69130"/>
                      </a:lnTo>
                      <a:cubicBezTo>
                        <a:pt x="9799" y="83432"/>
                        <a:pt x="9799" y="95351"/>
                        <a:pt x="9799" y="107270"/>
                      </a:cubicBezTo>
                      <a:cubicBezTo>
                        <a:pt x="9799" y="116805"/>
                        <a:pt x="9799" y="126341"/>
                        <a:pt x="12183" y="135876"/>
                      </a:cubicBezTo>
                      <a:cubicBezTo>
                        <a:pt x="12183" y="145411"/>
                        <a:pt x="14566" y="152562"/>
                        <a:pt x="14566" y="162097"/>
                      </a:cubicBezTo>
                      <a:lnTo>
                        <a:pt x="14566" y="174016"/>
                      </a:lnTo>
                      <a:cubicBezTo>
                        <a:pt x="14566" y="181168"/>
                        <a:pt x="14566" y="183551"/>
                        <a:pt x="19334" y="188319"/>
                      </a:cubicBezTo>
                      <a:cubicBezTo>
                        <a:pt x="21718" y="190703"/>
                        <a:pt x="28869" y="193087"/>
                        <a:pt x="33637" y="195470"/>
                      </a:cubicBezTo>
                      <a:cubicBezTo>
                        <a:pt x="36021" y="195470"/>
                        <a:pt x="38404" y="197854"/>
                        <a:pt x="38404" y="197854"/>
                      </a:cubicBezTo>
                      <a:cubicBezTo>
                        <a:pt x="45556" y="202622"/>
                        <a:pt x="55091" y="205006"/>
                        <a:pt x="67010" y="207389"/>
                      </a:cubicBezTo>
                      <a:cubicBezTo>
                        <a:pt x="76545" y="209773"/>
                        <a:pt x="86080" y="212157"/>
                        <a:pt x="95615" y="214541"/>
                      </a:cubicBezTo>
                      <a:lnTo>
                        <a:pt x="95615" y="214541"/>
                      </a:lnTo>
                      <a:lnTo>
                        <a:pt x="95615" y="214541"/>
                      </a:lnTo>
                      <a:cubicBezTo>
                        <a:pt x="97999" y="214541"/>
                        <a:pt x="105150" y="209773"/>
                        <a:pt x="107534" y="209773"/>
                      </a:cubicBezTo>
                      <a:cubicBezTo>
                        <a:pt x="109918" y="209773"/>
                        <a:pt x="109918" y="207389"/>
                        <a:pt x="112302" y="207389"/>
                      </a:cubicBezTo>
                      <a:cubicBezTo>
                        <a:pt x="131372" y="197854"/>
                        <a:pt x="150442" y="185935"/>
                        <a:pt x="164745" y="176400"/>
                      </a:cubicBezTo>
                      <a:lnTo>
                        <a:pt x="169512" y="174016"/>
                      </a:lnTo>
                      <a:cubicBezTo>
                        <a:pt x="183815" y="164481"/>
                        <a:pt x="186199" y="162097"/>
                        <a:pt x="183815" y="145411"/>
                      </a:cubicBezTo>
                      <a:lnTo>
                        <a:pt x="183815" y="138260"/>
                      </a:lnTo>
                      <a:cubicBezTo>
                        <a:pt x="181431" y="97735"/>
                        <a:pt x="181431" y="50060"/>
                        <a:pt x="164745" y="11919"/>
                      </a:cubicBezTo>
                      <a:lnTo>
                        <a:pt x="162361" y="11919"/>
                      </a:lnTo>
                      <a:lnTo>
                        <a:pt x="159977" y="11919"/>
                      </a:lnTo>
                      <a:cubicBezTo>
                        <a:pt x="157594" y="11919"/>
                        <a:pt x="157594" y="9535"/>
                        <a:pt x="155210" y="9535"/>
                      </a:cubicBezTo>
                      <a:cubicBezTo>
                        <a:pt x="136139" y="9535"/>
                        <a:pt x="117069" y="19070"/>
                        <a:pt x="100383" y="28605"/>
                      </a:cubicBezTo>
                      <a:lnTo>
                        <a:pt x="95615" y="30989"/>
                      </a:lnTo>
                      <a:cubicBezTo>
                        <a:pt x="83696" y="35757"/>
                        <a:pt x="71777" y="40524"/>
                        <a:pt x="62242" y="45292"/>
                      </a:cubicBezTo>
                      <a:cubicBezTo>
                        <a:pt x="50323" y="50060"/>
                        <a:pt x="40788" y="54827"/>
                        <a:pt x="28869" y="59595"/>
                      </a:cubicBezTo>
                      <a:cubicBezTo>
                        <a:pt x="26485" y="59595"/>
                        <a:pt x="24102" y="61978"/>
                        <a:pt x="21718" y="61978"/>
                      </a:cubicBezTo>
                      <a:cubicBezTo>
                        <a:pt x="16950" y="61978"/>
                        <a:pt x="7415" y="64362"/>
                        <a:pt x="7415" y="69130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35" name="Freeform: Shape 4834">
                <a:extLst>
                  <a:ext uri="{FF2B5EF4-FFF2-40B4-BE49-F238E27FC236}">
                    <a16:creationId xmlns:a16="http://schemas.microsoft.com/office/drawing/2014/main" id="{B7925C0B-2ACD-4103-B728-5BDFE39451E3}"/>
                  </a:ext>
                </a:extLst>
              </p:cNvPr>
              <p:cNvSpPr/>
              <p:nvPr/>
            </p:nvSpPr>
            <p:spPr>
              <a:xfrm>
                <a:off x="15297225" y="7248295"/>
                <a:ext cx="181167" cy="219687"/>
              </a:xfrm>
              <a:custGeom>
                <a:avLst/>
                <a:gdLst>
                  <a:gd name="connsiteX0" fmla="*/ 181168 w 181167"/>
                  <a:gd name="connsiteY0" fmla="*/ 121573 h 219687"/>
                  <a:gd name="connsiteX1" fmla="*/ 159714 w 181167"/>
                  <a:gd name="connsiteY1" fmla="*/ 154946 h 219687"/>
                  <a:gd name="connsiteX2" fmla="*/ 112038 w 181167"/>
                  <a:gd name="connsiteY2" fmla="*/ 159714 h 219687"/>
                  <a:gd name="connsiteX3" fmla="*/ 107270 w 181167"/>
                  <a:gd name="connsiteY3" fmla="*/ 92968 h 219687"/>
                  <a:gd name="connsiteX4" fmla="*/ 135876 w 181167"/>
                  <a:gd name="connsiteY4" fmla="*/ 78665 h 219687"/>
                  <a:gd name="connsiteX5" fmla="*/ 176400 w 181167"/>
                  <a:gd name="connsiteY5" fmla="*/ 54827 h 219687"/>
                  <a:gd name="connsiteX6" fmla="*/ 164481 w 181167"/>
                  <a:gd name="connsiteY6" fmla="*/ 4768 h 219687"/>
                  <a:gd name="connsiteX7" fmla="*/ 159714 w 181167"/>
                  <a:gd name="connsiteY7" fmla="*/ 2384 h 219687"/>
                  <a:gd name="connsiteX8" fmla="*/ 152562 w 181167"/>
                  <a:gd name="connsiteY8" fmla="*/ 0 h 219687"/>
                  <a:gd name="connsiteX9" fmla="*/ 92968 w 181167"/>
                  <a:gd name="connsiteY9" fmla="*/ 21454 h 219687"/>
                  <a:gd name="connsiteX10" fmla="*/ 26222 w 181167"/>
                  <a:gd name="connsiteY10" fmla="*/ 50059 h 219687"/>
                  <a:gd name="connsiteX11" fmla="*/ 0 w 181167"/>
                  <a:gd name="connsiteY11" fmla="*/ 69130 h 219687"/>
                  <a:gd name="connsiteX12" fmla="*/ 0 w 181167"/>
                  <a:gd name="connsiteY12" fmla="*/ 71514 h 219687"/>
                  <a:gd name="connsiteX13" fmla="*/ 2384 w 181167"/>
                  <a:gd name="connsiteY13" fmla="*/ 135876 h 219687"/>
                  <a:gd name="connsiteX14" fmla="*/ 4768 w 181167"/>
                  <a:gd name="connsiteY14" fmla="*/ 171632 h 219687"/>
                  <a:gd name="connsiteX15" fmla="*/ 9535 w 181167"/>
                  <a:gd name="connsiteY15" fmla="*/ 190703 h 219687"/>
                  <a:gd name="connsiteX16" fmla="*/ 30989 w 181167"/>
                  <a:gd name="connsiteY16" fmla="*/ 202622 h 219687"/>
                  <a:gd name="connsiteX17" fmla="*/ 59595 w 181167"/>
                  <a:gd name="connsiteY17" fmla="*/ 212157 h 219687"/>
                  <a:gd name="connsiteX18" fmla="*/ 88200 w 181167"/>
                  <a:gd name="connsiteY18" fmla="*/ 219308 h 219687"/>
                  <a:gd name="connsiteX19" fmla="*/ 107270 w 181167"/>
                  <a:gd name="connsiteY19" fmla="*/ 209773 h 219687"/>
                  <a:gd name="connsiteX20" fmla="*/ 159714 w 181167"/>
                  <a:gd name="connsiteY20" fmla="*/ 176400 h 219687"/>
                  <a:gd name="connsiteX21" fmla="*/ 181168 w 181167"/>
                  <a:gd name="connsiteY21" fmla="*/ 143027 h 219687"/>
                  <a:gd name="connsiteX22" fmla="*/ 181168 w 181167"/>
                  <a:gd name="connsiteY22" fmla="*/ 121573 h 219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81167" h="219687">
                    <a:moveTo>
                      <a:pt x="181168" y="121573"/>
                    </a:moveTo>
                    <a:cubicBezTo>
                      <a:pt x="178784" y="135876"/>
                      <a:pt x="171633" y="147795"/>
                      <a:pt x="159714" y="154946"/>
                    </a:cubicBezTo>
                    <a:cubicBezTo>
                      <a:pt x="147795" y="162097"/>
                      <a:pt x="119189" y="185935"/>
                      <a:pt x="112038" y="159714"/>
                    </a:cubicBezTo>
                    <a:cubicBezTo>
                      <a:pt x="107270" y="143027"/>
                      <a:pt x="97735" y="107270"/>
                      <a:pt x="107270" y="92968"/>
                    </a:cubicBezTo>
                    <a:cubicBezTo>
                      <a:pt x="114422" y="83432"/>
                      <a:pt x="123957" y="81049"/>
                      <a:pt x="135876" y="78665"/>
                    </a:cubicBezTo>
                    <a:cubicBezTo>
                      <a:pt x="150179" y="73897"/>
                      <a:pt x="164481" y="66746"/>
                      <a:pt x="176400" y="54827"/>
                    </a:cubicBezTo>
                    <a:cubicBezTo>
                      <a:pt x="174016" y="38141"/>
                      <a:pt x="169249" y="21454"/>
                      <a:pt x="164481" y="4768"/>
                    </a:cubicBezTo>
                    <a:cubicBezTo>
                      <a:pt x="164481" y="2384"/>
                      <a:pt x="162097" y="2384"/>
                      <a:pt x="159714" y="2384"/>
                    </a:cubicBezTo>
                    <a:cubicBezTo>
                      <a:pt x="157330" y="2384"/>
                      <a:pt x="154946" y="0"/>
                      <a:pt x="152562" y="0"/>
                    </a:cubicBezTo>
                    <a:cubicBezTo>
                      <a:pt x="131108" y="0"/>
                      <a:pt x="112038" y="11919"/>
                      <a:pt x="92968" y="21454"/>
                    </a:cubicBezTo>
                    <a:cubicBezTo>
                      <a:pt x="71514" y="33373"/>
                      <a:pt x="47676" y="38141"/>
                      <a:pt x="26222" y="50059"/>
                    </a:cubicBezTo>
                    <a:cubicBezTo>
                      <a:pt x="19070" y="54827"/>
                      <a:pt x="0" y="57211"/>
                      <a:pt x="0" y="69130"/>
                    </a:cubicBezTo>
                    <a:cubicBezTo>
                      <a:pt x="0" y="69130"/>
                      <a:pt x="0" y="69130"/>
                      <a:pt x="0" y="71514"/>
                    </a:cubicBezTo>
                    <a:cubicBezTo>
                      <a:pt x="2384" y="92968"/>
                      <a:pt x="2384" y="114422"/>
                      <a:pt x="2384" y="135876"/>
                    </a:cubicBezTo>
                    <a:cubicBezTo>
                      <a:pt x="2384" y="147795"/>
                      <a:pt x="4768" y="159714"/>
                      <a:pt x="4768" y="171632"/>
                    </a:cubicBezTo>
                    <a:cubicBezTo>
                      <a:pt x="4768" y="178784"/>
                      <a:pt x="4768" y="183551"/>
                      <a:pt x="9535" y="190703"/>
                    </a:cubicBezTo>
                    <a:cubicBezTo>
                      <a:pt x="14303" y="195470"/>
                      <a:pt x="23838" y="200238"/>
                      <a:pt x="30989" y="202622"/>
                    </a:cubicBezTo>
                    <a:cubicBezTo>
                      <a:pt x="40524" y="207389"/>
                      <a:pt x="50060" y="209773"/>
                      <a:pt x="59595" y="212157"/>
                    </a:cubicBezTo>
                    <a:cubicBezTo>
                      <a:pt x="69130" y="214541"/>
                      <a:pt x="78665" y="216924"/>
                      <a:pt x="88200" y="219308"/>
                    </a:cubicBezTo>
                    <a:cubicBezTo>
                      <a:pt x="95351" y="221692"/>
                      <a:pt x="104887" y="212157"/>
                      <a:pt x="107270" y="209773"/>
                    </a:cubicBezTo>
                    <a:cubicBezTo>
                      <a:pt x="126341" y="200238"/>
                      <a:pt x="143027" y="188319"/>
                      <a:pt x="159714" y="176400"/>
                    </a:cubicBezTo>
                    <a:cubicBezTo>
                      <a:pt x="176400" y="164481"/>
                      <a:pt x="181168" y="162097"/>
                      <a:pt x="181168" y="143027"/>
                    </a:cubicBezTo>
                    <a:cubicBezTo>
                      <a:pt x="181168" y="135876"/>
                      <a:pt x="181168" y="128724"/>
                      <a:pt x="181168" y="121573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36" name="Graphic 4207">
                <a:extLst>
                  <a:ext uri="{FF2B5EF4-FFF2-40B4-BE49-F238E27FC236}">
                    <a16:creationId xmlns:a16="http://schemas.microsoft.com/office/drawing/2014/main" id="{A63E8EBA-BD88-458E-941C-F6594102554F}"/>
                  </a:ext>
                </a:extLst>
              </p:cNvPr>
              <p:cNvGrpSpPr/>
              <p:nvPr/>
            </p:nvGrpSpPr>
            <p:grpSpPr>
              <a:xfrm>
                <a:off x="15268620" y="7210154"/>
                <a:ext cx="219571" cy="121573"/>
                <a:chOff x="15268620" y="7210154"/>
                <a:chExt cx="219571" cy="121573"/>
              </a:xfrm>
            </p:grpSpPr>
            <p:sp>
              <p:nvSpPr>
                <p:cNvPr id="4845" name="Freeform: Shape 4844">
                  <a:extLst>
                    <a:ext uri="{FF2B5EF4-FFF2-40B4-BE49-F238E27FC236}">
                      <a16:creationId xmlns:a16="http://schemas.microsoft.com/office/drawing/2014/main" id="{98206CE6-8CDE-4874-9FC4-15F717E531A5}"/>
                    </a:ext>
                  </a:extLst>
                </p:cNvPr>
                <p:cNvSpPr/>
                <p:nvPr/>
              </p:nvSpPr>
              <p:spPr>
                <a:xfrm>
                  <a:off x="15271003" y="7219499"/>
                  <a:ext cx="207389" cy="111410"/>
                </a:xfrm>
                <a:custGeom>
                  <a:avLst/>
                  <a:gdLst>
                    <a:gd name="connsiteX0" fmla="*/ 200238 w 207389"/>
                    <a:gd name="connsiteY0" fmla="*/ 31180 h 111410"/>
                    <a:gd name="connsiteX1" fmla="*/ 195470 w 207389"/>
                    <a:gd name="connsiteY1" fmla="*/ 4958 h 111410"/>
                    <a:gd name="connsiteX2" fmla="*/ 169249 w 207389"/>
                    <a:gd name="connsiteY2" fmla="*/ 2574 h 111410"/>
                    <a:gd name="connsiteX3" fmla="*/ 102503 w 207389"/>
                    <a:gd name="connsiteY3" fmla="*/ 16877 h 111410"/>
                    <a:gd name="connsiteX4" fmla="*/ 35757 w 207389"/>
                    <a:gd name="connsiteY4" fmla="*/ 24029 h 111410"/>
                    <a:gd name="connsiteX5" fmla="*/ 4768 w 207389"/>
                    <a:gd name="connsiteY5" fmla="*/ 26412 h 111410"/>
                    <a:gd name="connsiteX6" fmla="*/ 0 w 207389"/>
                    <a:gd name="connsiteY6" fmla="*/ 40715 h 111410"/>
                    <a:gd name="connsiteX7" fmla="*/ 0 w 207389"/>
                    <a:gd name="connsiteY7" fmla="*/ 62169 h 111410"/>
                    <a:gd name="connsiteX8" fmla="*/ 0 w 207389"/>
                    <a:gd name="connsiteY8" fmla="*/ 69321 h 111410"/>
                    <a:gd name="connsiteX9" fmla="*/ 0 w 207389"/>
                    <a:gd name="connsiteY9" fmla="*/ 86007 h 111410"/>
                    <a:gd name="connsiteX10" fmla="*/ 33373 w 207389"/>
                    <a:gd name="connsiteY10" fmla="*/ 100310 h 111410"/>
                    <a:gd name="connsiteX11" fmla="*/ 95351 w 207389"/>
                    <a:gd name="connsiteY11" fmla="*/ 109845 h 111410"/>
                    <a:gd name="connsiteX12" fmla="*/ 128724 w 207389"/>
                    <a:gd name="connsiteY12" fmla="*/ 107461 h 111410"/>
                    <a:gd name="connsiteX13" fmla="*/ 181168 w 207389"/>
                    <a:gd name="connsiteY13" fmla="*/ 81239 h 111410"/>
                    <a:gd name="connsiteX14" fmla="*/ 207389 w 207389"/>
                    <a:gd name="connsiteY14" fmla="*/ 62169 h 111410"/>
                    <a:gd name="connsiteX15" fmla="*/ 200238 w 207389"/>
                    <a:gd name="connsiteY15" fmla="*/ 31180 h 1114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07389" h="111410">
                      <a:moveTo>
                        <a:pt x="200238" y="31180"/>
                      </a:moveTo>
                      <a:cubicBezTo>
                        <a:pt x="197854" y="24029"/>
                        <a:pt x="197854" y="12110"/>
                        <a:pt x="195470" y="4958"/>
                      </a:cubicBezTo>
                      <a:cubicBezTo>
                        <a:pt x="190703" y="-4577"/>
                        <a:pt x="174016" y="2574"/>
                        <a:pt x="169249" y="2574"/>
                      </a:cubicBezTo>
                      <a:cubicBezTo>
                        <a:pt x="147795" y="7342"/>
                        <a:pt x="128724" y="14493"/>
                        <a:pt x="102503" y="16877"/>
                      </a:cubicBezTo>
                      <a:cubicBezTo>
                        <a:pt x="81049" y="19261"/>
                        <a:pt x="59595" y="24029"/>
                        <a:pt x="35757" y="24029"/>
                      </a:cubicBezTo>
                      <a:cubicBezTo>
                        <a:pt x="26222" y="24029"/>
                        <a:pt x="14303" y="21645"/>
                        <a:pt x="4768" y="26412"/>
                      </a:cubicBezTo>
                      <a:cubicBezTo>
                        <a:pt x="0" y="28796"/>
                        <a:pt x="0" y="35947"/>
                        <a:pt x="0" y="40715"/>
                      </a:cubicBezTo>
                      <a:cubicBezTo>
                        <a:pt x="0" y="47866"/>
                        <a:pt x="0" y="55018"/>
                        <a:pt x="0" y="62169"/>
                      </a:cubicBezTo>
                      <a:cubicBezTo>
                        <a:pt x="0" y="64553"/>
                        <a:pt x="0" y="66937"/>
                        <a:pt x="0" y="69321"/>
                      </a:cubicBezTo>
                      <a:cubicBezTo>
                        <a:pt x="0" y="74088"/>
                        <a:pt x="0" y="78856"/>
                        <a:pt x="0" y="86007"/>
                      </a:cubicBezTo>
                      <a:cubicBezTo>
                        <a:pt x="0" y="97926"/>
                        <a:pt x="26222" y="97926"/>
                        <a:pt x="33373" y="100310"/>
                      </a:cubicBezTo>
                      <a:cubicBezTo>
                        <a:pt x="54827" y="102693"/>
                        <a:pt x="73897" y="107461"/>
                        <a:pt x="95351" y="109845"/>
                      </a:cubicBezTo>
                      <a:cubicBezTo>
                        <a:pt x="112038" y="112229"/>
                        <a:pt x="116805" y="112229"/>
                        <a:pt x="128724" y="107461"/>
                      </a:cubicBezTo>
                      <a:cubicBezTo>
                        <a:pt x="145411" y="100310"/>
                        <a:pt x="164481" y="90775"/>
                        <a:pt x="181168" y="81239"/>
                      </a:cubicBezTo>
                      <a:cubicBezTo>
                        <a:pt x="188319" y="78856"/>
                        <a:pt x="207389" y="71704"/>
                        <a:pt x="207389" y="62169"/>
                      </a:cubicBezTo>
                      <a:cubicBezTo>
                        <a:pt x="205005" y="50250"/>
                        <a:pt x="202622" y="40715"/>
                        <a:pt x="200238" y="3118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46" name="Freeform: Shape 4845">
                  <a:extLst>
                    <a:ext uri="{FF2B5EF4-FFF2-40B4-BE49-F238E27FC236}">
                      <a16:creationId xmlns:a16="http://schemas.microsoft.com/office/drawing/2014/main" id="{6DB17728-1FDB-4427-94B6-3FEE28FB5D63}"/>
                    </a:ext>
                  </a:extLst>
                </p:cNvPr>
                <p:cNvSpPr/>
                <p:nvPr/>
              </p:nvSpPr>
              <p:spPr>
                <a:xfrm>
                  <a:off x="15268620" y="7210154"/>
                  <a:ext cx="219571" cy="121573"/>
                </a:xfrm>
                <a:custGeom>
                  <a:avLst/>
                  <a:gdLst>
                    <a:gd name="connsiteX0" fmla="*/ 114422 w 219571"/>
                    <a:gd name="connsiteY0" fmla="*/ 121573 h 121573"/>
                    <a:gd name="connsiteX1" fmla="*/ 97735 w 219571"/>
                    <a:gd name="connsiteY1" fmla="*/ 119189 h 121573"/>
                    <a:gd name="connsiteX2" fmla="*/ 66746 w 219571"/>
                    <a:gd name="connsiteY2" fmla="*/ 114422 h 121573"/>
                    <a:gd name="connsiteX3" fmla="*/ 35757 w 219571"/>
                    <a:gd name="connsiteY3" fmla="*/ 109654 h 121573"/>
                    <a:gd name="connsiteX4" fmla="*/ 33373 w 219571"/>
                    <a:gd name="connsiteY4" fmla="*/ 109654 h 121573"/>
                    <a:gd name="connsiteX5" fmla="*/ 0 w 219571"/>
                    <a:gd name="connsiteY5" fmla="*/ 92968 h 121573"/>
                    <a:gd name="connsiteX6" fmla="*/ 0 w 219571"/>
                    <a:gd name="connsiteY6" fmla="*/ 76281 h 121573"/>
                    <a:gd name="connsiteX7" fmla="*/ 0 w 219571"/>
                    <a:gd name="connsiteY7" fmla="*/ 69130 h 121573"/>
                    <a:gd name="connsiteX8" fmla="*/ 0 w 219571"/>
                    <a:gd name="connsiteY8" fmla="*/ 47676 h 121573"/>
                    <a:gd name="connsiteX9" fmla="*/ 7151 w 219571"/>
                    <a:gd name="connsiteY9" fmla="*/ 28605 h 121573"/>
                    <a:gd name="connsiteX10" fmla="*/ 23838 w 219571"/>
                    <a:gd name="connsiteY10" fmla="*/ 26222 h 121573"/>
                    <a:gd name="connsiteX11" fmla="*/ 33373 w 219571"/>
                    <a:gd name="connsiteY11" fmla="*/ 26222 h 121573"/>
                    <a:gd name="connsiteX12" fmla="*/ 40524 w 219571"/>
                    <a:gd name="connsiteY12" fmla="*/ 26222 h 121573"/>
                    <a:gd name="connsiteX13" fmla="*/ 95351 w 219571"/>
                    <a:gd name="connsiteY13" fmla="*/ 21454 h 121573"/>
                    <a:gd name="connsiteX14" fmla="*/ 107270 w 219571"/>
                    <a:gd name="connsiteY14" fmla="*/ 19070 h 121573"/>
                    <a:gd name="connsiteX15" fmla="*/ 147795 w 219571"/>
                    <a:gd name="connsiteY15" fmla="*/ 9535 h 121573"/>
                    <a:gd name="connsiteX16" fmla="*/ 174016 w 219571"/>
                    <a:gd name="connsiteY16" fmla="*/ 2384 h 121573"/>
                    <a:gd name="connsiteX17" fmla="*/ 176400 w 219571"/>
                    <a:gd name="connsiteY17" fmla="*/ 2384 h 121573"/>
                    <a:gd name="connsiteX18" fmla="*/ 190703 w 219571"/>
                    <a:gd name="connsiteY18" fmla="*/ 0 h 121573"/>
                    <a:gd name="connsiteX19" fmla="*/ 205005 w 219571"/>
                    <a:gd name="connsiteY19" fmla="*/ 7151 h 121573"/>
                    <a:gd name="connsiteX20" fmla="*/ 209773 w 219571"/>
                    <a:gd name="connsiteY20" fmla="*/ 26222 h 121573"/>
                    <a:gd name="connsiteX21" fmla="*/ 212157 w 219571"/>
                    <a:gd name="connsiteY21" fmla="*/ 35757 h 121573"/>
                    <a:gd name="connsiteX22" fmla="*/ 214541 w 219571"/>
                    <a:gd name="connsiteY22" fmla="*/ 45292 h 121573"/>
                    <a:gd name="connsiteX23" fmla="*/ 219308 w 219571"/>
                    <a:gd name="connsiteY23" fmla="*/ 66746 h 121573"/>
                    <a:gd name="connsiteX24" fmla="*/ 197854 w 219571"/>
                    <a:gd name="connsiteY24" fmla="*/ 88200 h 121573"/>
                    <a:gd name="connsiteX25" fmla="*/ 193087 w 219571"/>
                    <a:gd name="connsiteY25" fmla="*/ 90584 h 121573"/>
                    <a:gd name="connsiteX26" fmla="*/ 140643 w 219571"/>
                    <a:gd name="connsiteY26" fmla="*/ 116805 h 121573"/>
                    <a:gd name="connsiteX27" fmla="*/ 114422 w 219571"/>
                    <a:gd name="connsiteY27" fmla="*/ 121573 h 121573"/>
                    <a:gd name="connsiteX28" fmla="*/ 21454 w 219571"/>
                    <a:gd name="connsiteY28" fmla="*/ 35757 h 121573"/>
                    <a:gd name="connsiteX29" fmla="*/ 7151 w 219571"/>
                    <a:gd name="connsiteY29" fmla="*/ 38141 h 121573"/>
                    <a:gd name="connsiteX30" fmla="*/ 4767 w 219571"/>
                    <a:gd name="connsiteY30" fmla="*/ 47676 h 121573"/>
                    <a:gd name="connsiteX31" fmla="*/ 4767 w 219571"/>
                    <a:gd name="connsiteY31" fmla="*/ 69130 h 121573"/>
                    <a:gd name="connsiteX32" fmla="*/ 4767 w 219571"/>
                    <a:gd name="connsiteY32" fmla="*/ 76281 h 121573"/>
                    <a:gd name="connsiteX33" fmla="*/ 4767 w 219571"/>
                    <a:gd name="connsiteY33" fmla="*/ 92968 h 121573"/>
                    <a:gd name="connsiteX34" fmla="*/ 30989 w 219571"/>
                    <a:gd name="connsiteY34" fmla="*/ 102503 h 121573"/>
                    <a:gd name="connsiteX35" fmla="*/ 33373 w 219571"/>
                    <a:gd name="connsiteY35" fmla="*/ 102503 h 121573"/>
                    <a:gd name="connsiteX36" fmla="*/ 64362 w 219571"/>
                    <a:gd name="connsiteY36" fmla="*/ 107270 h 121573"/>
                    <a:gd name="connsiteX37" fmla="*/ 95351 w 219571"/>
                    <a:gd name="connsiteY37" fmla="*/ 112038 h 121573"/>
                    <a:gd name="connsiteX38" fmla="*/ 109654 w 219571"/>
                    <a:gd name="connsiteY38" fmla="*/ 112038 h 121573"/>
                    <a:gd name="connsiteX39" fmla="*/ 126341 w 219571"/>
                    <a:gd name="connsiteY39" fmla="*/ 109654 h 121573"/>
                    <a:gd name="connsiteX40" fmla="*/ 178784 w 219571"/>
                    <a:gd name="connsiteY40" fmla="*/ 83432 h 121573"/>
                    <a:gd name="connsiteX41" fmla="*/ 183551 w 219571"/>
                    <a:gd name="connsiteY41" fmla="*/ 81049 h 121573"/>
                    <a:gd name="connsiteX42" fmla="*/ 200238 w 219571"/>
                    <a:gd name="connsiteY42" fmla="*/ 69130 h 121573"/>
                    <a:gd name="connsiteX43" fmla="*/ 195470 w 219571"/>
                    <a:gd name="connsiteY43" fmla="*/ 50060 h 121573"/>
                    <a:gd name="connsiteX44" fmla="*/ 193087 w 219571"/>
                    <a:gd name="connsiteY44" fmla="*/ 40524 h 121573"/>
                    <a:gd name="connsiteX45" fmla="*/ 190703 w 219571"/>
                    <a:gd name="connsiteY45" fmla="*/ 30989 h 121573"/>
                    <a:gd name="connsiteX46" fmla="*/ 188319 w 219571"/>
                    <a:gd name="connsiteY46" fmla="*/ 14303 h 121573"/>
                    <a:gd name="connsiteX47" fmla="*/ 181168 w 219571"/>
                    <a:gd name="connsiteY47" fmla="*/ 11919 h 121573"/>
                    <a:gd name="connsiteX48" fmla="*/ 166865 w 219571"/>
                    <a:gd name="connsiteY48" fmla="*/ 14303 h 121573"/>
                    <a:gd name="connsiteX49" fmla="*/ 164481 w 219571"/>
                    <a:gd name="connsiteY49" fmla="*/ 14303 h 121573"/>
                    <a:gd name="connsiteX50" fmla="*/ 140643 w 219571"/>
                    <a:gd name="connsiteY50" fmla="*/ 21454 h 121573"/>
                    <a:gd name="connsiteX51" fmla="*/ 97735 w 219571"/>
                    <a:gd name="connsiteY51" fmla="*/ 30989 h 121573"/>
                    <a:gd name="connsiteX52" fmla="*/ 95351 w 219571"/>
                    <a:gd name="connsiteY52" fmla="*/ 33373 h 121573"/>
                    <a:gd name="connsiteX53" fmla="*/ 38141 w 219571"/>
                    <a:gd name="connsiteY53" fmla="*/ 38141 h 121573"/>
                    <a:gd name="connsiteX54" fmla="*/ 30989 w 219571"/>
                    <a:gd name="connsiteY54" fmla="*/ 38141 h 121573"/>
                    <a:gd name="connsiteX55" fmla="*/ 21454 w 219571"/>
                    <a:gd name="connsiteY55" fmla="*/ 35757 h 1215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</a:cxnLst>
                  <a:rect l="l" t="t" r="r" b="b"/>
                  <a:pathLst>
                    <a:path w="219571" h="121573">
                      <a:moveTo>
                        <a:pt x="114422" y="121573"/>
                      </a:moveTo>
                      <a:cubicBezTo>
                        <a:pt x="109654" y="121573"/>
                        <a:pt x="104886" y="121573"/>
                        <a:pt x="97735" y="119189"/>
                      </a:cubicBezTo>
                      <a:cubicBezTo>
                        <a:pt x="85816" y="116805"/>
                        <a:pt x="76281" y="116805"/>
                        <a:pt x="66746" y="114422"/>
                      </a:cubicBezTo>
                      <a:cubicBezTo>
                        <a:pt x="57211" y="112038"/>
                        <a:pt x="45292" y="109654"/>
                        <a:pt x="35757" y="109654"/>
                      </a:cubicBezTo>
                      <a:lnTo>
                        <a:pt x="33373" y="109654"/>
                      </a:lnTo>
                      <a:cubicBezTo>
                        <a:pt x="21454" y="109654"/>
                        <a:pt x="0" y="107270"/>
                        <a:pt x="0" y="92968"/>
                      </a:cubicBezTo>
                      <a:cubicBezTo>
                        <a:pt x="0" y="88200"/>
                        <a:pt x="0" y="83432"/>
                        <a:pt x="0" y="76281"/>
                      </a:cubicBezTo>
                      <a:cubicBezTo>
                        <a:pt x="0" y="73897"/>
                        <a:pt x="0" y="71514"/>
                        <a:pt x="0" y="69130"/>
                      </a:cubicBezTo>
                      <a:cubicBezTo>
                        <a:pt x="0" y="61978"/>
                        <a:pt x="0" y="54827"/>
                        <a:pt x="0" y="47676"/>
                      </a:cubicBezTo>
                      <a:cubicBezTo>
                        <a:pt x="0" y="42908"/>
                        <a:pt x="0" y="33373"/>
                        <a:pt x="7151" y="28605"/>
                      </a:cubicBezTo>
                      <a:cubicBezTo>
                        <a:pt x="11919" y="26222"/>
                        <a:pt x="16686" y="26222"/>
                        <a:pt x="23838" y="26222"/>
                      </a:cubicBezTo>
                      <a:cubicBezTo>
                        <a:pt x="26222" y="26222"/>
                        <a:pt x="30989" y="26222"/>
                        <a:pt x="33373" y="26222"/>
                      </a:cubicBezTo>
                      <a:cubicBezTo>
                        <a:pt x="35757" y="26222"/>
                        <a:pt x="38141" y="26222"/>
                        <a:pt x="40524" y="26222"/>
                      </a:cubicBezTo>
                      <a:cubicBezTo>
                        <a:pt x="59595" y="26222"/>
                        <a:pt x="76281" y="23838"/>
                        <a:pt x="95351" y="21454"/>
                      </a:cubicBezTo>
                      <a:lnTo>
                        <a:pt x="107270" y="19070"/>
                      </a:lnTo>
                      <a:cubicBezTo>
                        <a:pt x="121573" y="16687"/>
                        <a:pt x="135876" y="14303"/>
                        <a:pt x="147795" y="9535"/>
                      </a:cubicBezTo>
                      <a:cubicBezTo>
                        <a:pt x="154946" y="7151"/>
                        <a:pt x="164481" y="4768"/>
                        <a:pt x="174016" y="2384"/>
                      </a:cubicBezTo>
                      <a:cubicBezTo>
                        <a:pt x="174016" y="2384"/>
                        <a:pt x="176400" y="2384"/>
                        <a:pt x="176400" y="2384"/>
                      </a:cubicBezTo>
                      <a:cubicBezTo>
                        <a:pt x="181168" y="2384"/>
                        <a:pt x="185935" y="0"/>
                        <a:pt x="190703" y="0"/>
                      </a:cubicBezTo>
                      <a:cubicBezTo>
                        <a:pt x="200238" y="0"/>
                        <a:pt x="202622" y="4768"/>
                        <a:pt x="205005" y="7151"/>
                      </a:cubicBezTo>
                      <a:cubicBezTo>
                        <a:pt x="207389" y="11919"/>
                        <a:pt x="207389" y="19070"/>
                        <a:pt x="209773" y="26222"/>
                      </a:cubicBezTo>
                      <a:cubicBezTo>
                        <a:pt x="209773" y="28605"/>
                        <a:pt x="209773" y="33373"/>
                        <a:pt x="212157" y="35757"/>
                      </a:cubicBezTo>
                      <a:cubicBezTo>
                        <a:pt x="212157" y="38141"/>
                        <a:pt x="214541" y="40524"/>
                        <a:pt x="214541" y="45292"/>
                      </a:cubicBezTo>
                      <a:cubicBezTo>
                        <a:pt x="216924" y="52443"/>
                        <a:pt x="216924" y="59595"/>
                        <a:pt x="219308" y="66746"/>
                      </a:cubicBezTo>
                      <a:cubicBezTo>
                        <a:pt x="221692" y="78665"/>
                        <a:pt x="207389" y="83432"/>
                        <a:pt x="197854" y="88200"/>
                      </a:cubicBezTo>
                      <a:cubicBezTo>
                        <a:pt x="195470" y="88200"/>
                        <a:pt x="193087" y="90584"/>
                        <a:pt x="193087" y="90584"/>
                      </a:cubicBezTo>
                      <a:cubicBezTo>
                        <a:pt x="176400" y="100119"/>
                        <a:pt x="159713" y="109654"/>
                        <a:pt x="140643" y="116805"/>
                      </a:cubicBezTo>
                      <a:cubicBezTo>
                        <a:pt x="126341" y="121573"/>
                        <a:pt x="121573" y="121573"/>
                        <a:pt x="114422" y="121573"/>
                      </a:cubicBezTo>
                      <a:close/>
                      <a:moveTo>
                        <a:pt x="21454" y="35757"/>
                      </a:moveTo>
                      <a:cubicBezTo>
                        <a:pt x="14303" y="35757"/>
                        <a:pt x="9535" y="35757"/>
                        <a:pt x="7151" y="38141"/>
                      </a:cubicBezTo>
                      <a:cubicBezTo>
                        <a:pt x="4767" y="38141"/>
                        <a:pt x="4767" y="42908"/>
                        <a:pt x="4767" y="47676"/>
                      </a:cubicBezTo>
                      <a:cubicBezTo>
                        <a:pt x="4767" y="54827"/>
                        <a:pt x="4767" y="61978"/>
                        <a:pt x="4767" y="69130"/>
                      </a:cubicBezTo>
                      <a:cubicBezTo>
                        <a:pt x="4767" y="71514"/>
                        <a:pt x="4767" y="73897"/>
                        <a:pt x="4767" y="76281"/>
                      </a:cubicBezTo>
                      <a:cubicBezTo>
                        <a:pt x="4767" y="81049"/>
                        <a:pt x="4767" y="88200"/>
                        <a:pt x="4767" y="92968"/>
                      </a:cubicBezTo>
                      <a:cubicBezTo>
                        <a:pt x="4767" y="100119"/>
                        <a:pt x="26222" y="102503"/>
                        <a:pt x="30989" y="102503"/>
                      </a:cubicBezTo>
                      <a:lnTo>
                        <a:pt x="33373" y="102503"/>
                      </a:lnTo>
                      <a:cubicBezTo>
                        <a:pt x="45292" y="104887"/>
                        <a:pt x="54827" y="104887"/>
                        <a:pt x="64362" y="107270"/>
                      </a:cubicBezTo>
                      <a:cubicBezTo>
                        <a:pt x="73897" y="109654"/>
                        <a:pt x="85816" y="112038"/>
                        <a:pt x="95351" y="112038"/>
                      </a:cubicBezTo>
                      <a:cubicBezTo>
                        <a:pt x="100119" y="112038"/>
                        <a:pt x="104886" y="112038"/>
                        <a:pt x="109654" y="112038"/>
                      </a:cubicBezTo>
                      <a:cubicBezTo>
                        <a:pt x="114422" y="112038"/>
                        <a:pt x="119189" y="112038"/>
                        <a:pt x="126341" y="109654"/>
                      </a:cubicBezTo>
                      <a:cubicBezTo>
                        <a:pt x="145411" y="102503"/>
                        <a:pt x="162097" y="92968"/>
                        <a:pt x="178784" y="83432"/>
                      </a:cubicBezTo>
                      <a:cubicBezTo>
                        <a:pt x="181168" y="83432"/>
                        <a:pt x="181168" y="81049"/>
                        <a:pt x="183551" y="81049"/>
                      </a:cubicBezTo>
                      <a:cubicBezTo>
                        <a:pt x="190703" y="78665"/>
                        <a:pt x="202622" y="73897"/>
                        <a:pt x="200238" y="69130"/>
                      </a:cubicBezTo>
                      <a:cubicBezTo>
                        <a:pt x="200238" y="61978"/>
                        <a:pt x="197854" y="57211"/>
                        <a:pt x="195470" y="50060"/>
                      </a:cubicBezTo>
                      <a:cubicBezTo>
                        <a:pt x="195470" y="47676"/>
                        <a:pt x="193087" y="42908"/>
                        <a:pt x="193087" y="40524"/>
                      </a:cubicBezTo>
                      <a:cubicBezTo>
                        <a:pt x="193087" y="38141"/>
                        <a:pt x="193087" y="33373"/>
                        <a:pt x="190703" y="30989"/>
                      </a:cubicBezTo>
                      <a:cubicBezTo>
                        <a:pt x="190703" y="26222"/>
                        <a:pt x="188319" y="19070"/>
                        <a:pt x="188319" y="14303"/>
                      </a:cubicBezTo>
                      <a:cubicBezTo>
                        <a:pt x="188319" y="14303"/>
                        <a:pt x="188319" y="11919"/>
                        <a:pt x="181168" y="11919"/>
                      </a:cubicBezTo>
                      <a:cubicBezTo>
                        <a:pt x="176400" y="11919"/>
                        <a:pt x="171632" y="14303"/>
                        <a:pt x="166865" y="14303"/>
                      </a:cubicBezTo>
                      <a:cubicBezTo>
                        <a:pt x="166865" y="14303"/>
                        <a:pt x="164481" y="14303"/>
                        <a:pt x="164481" y="14303"/>
                      </a:cubicBezTo>
                      <a:cubicBezTo>
                        <a:pt x="154946" y="16687"/>
                        <a:pt x="147795" y="19070"/>
                        <a:pt x="140643" y="21454"/>
                      </a:cubicBezTo>
                      <a:cubicBezTo>
                        <a:pt x="128724" y="26222"/>
                        <a:pt x="114422" y="28605"/>
                        <a:pt x="97735" y="30989"/>
                      </a:cubicBezTo>
                      <a:lnTo>
                        <a:pt x="95351" y="33373"/>
                      </a:lnTo>
                      <a:cubicBezTo>
                        <a:pt x="76281" y="35757"/>
                        <a:pt x="57211" y="38141"/>
                        <a:pt x="38141" y="38141"/>
                      </a:cubicBezTo>
                      <a:cubicBezTo>
                        <a:pt x="35757" y="38141"/>
                        <a:pt x="33373" y="38141"/>
                        <a:pt x="30989" y="38141"/>
                      </a:cubicBezTo>
                      <a:cubicBezTo>
                        <a:pt x="28605" y="35757"/>
                        <a:pt x="26222" y="35757"/>
                        <a:pt x="21454" y="35757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37" name="Freeform: Shape 4836">
                <a:extLst>
                  <a:ext uri="{FF2B5EF4-FFF2-40B4-BE49-F238E27FC236}">
                    <a16:creationId xmlns:a16="http://schemas.microsoft.com/office/drawing/2014/main" id="{008200D5-7CA5-4D7C-8328-004C8A1572FE}"/>
                  </a:ext>
                </a:extLst>
              </p:cNvPr>
              <p:cNvSpPr/>
              <p:nvPr/>
            </p:nvSpPr>
            <p:spPr>
              <a:xfrm>
                <a:off x="15271003" y="7219689"/>
                <a:ext cx="207389" cy="108836"/>
              </a:xfrm>
              <a:custGeom>
                <a:avLst/>
                <a:gdLst>
                  <a:gd name="connsiteX0" fmla="*/ 200238 w 207389"/>
                  <a:gd name="connsiteY0" fmla="*/ 30989 h 108836"/>
                  <a:gd name="connsiteX1" fmla="*/ 195470 w 207389"/>
                  <a:gd name="connsiteY1" fmla="*/ 4768 h 108836"/>
                  <a:gd name="connsiteX2" fmla="*/ 181168 w 207389"/>
                  <a:gd name="connsiteY2" fmla="*/ 0 h 108836"/>
                  <a:gd name="connsiteX3" fmla="*/ 185935 w 207389"/>
                  <a:gd name="connsiteY3" fmla="*/ 9535 h 108836"/>
                  <a:gd name="connsiteX4" fmla="*/ 188319 w 207389"/>
                  <a:gd name="connsiteY4" fmla="*/ 52443 h 108836"/>
                  <a:gd name="connsiteX5" fmla="*/ 154946 w 207389"/>
                  <a:gd name="connsiteY5" fmla="*/ 76281 h 108836"/>
                  <a:gd name="connsiteX6" fmla="*/ 121573 w 207389"/>
                  <a:gd name="connsiteY6" fmla="*/ 54827 h 108836"/>
                  <a:gd name="connsiteX7" fmla="*/ 59595 w 207389"/>
                  <a:gd name="connsiteY7" fmla="*/ 83432 h 108836"/>
                  <a:gd name="connsiteX8" fmla="*/ 14303 w 207389"/>
                  <a:gd name="connsiteY8" fmla="*/ 71514 h 108836"/>
                  <a:gd name="connsiteX9" fmla="*/ 9535 w 207389"/>
                  <a:gd name="connsiteY9" fmla="*/ 23838 h 108836"/>
                  <a:gd name="connsiteX10" fmla="*/ 4768 w 207389"/>
                  <a:gd name="connsiteY10" fmla="*/ 23838 h 108836"/>
                  <a:gd name="connsiteX11" fmla="*/ 0 w 207389"/>
                  <a:gd name="connsiteY11" fmla="*/ 38141 h 108836"/>
                  <a:gd name="connsiteX12" fmla="*/ 0 w 207389"/>
                  <a:gd name="connsiteY12" fmla="*/ 59595 h 108836"/>
                  <a:gd name="connsiteX13" fmla="*/ 0 w 207389"/>
                  <a:gd name="connsiteY13" fmla="*/ 66746 h 108836"/>
                  <a:gd name="connsiteX14" fmla="*/ 0 w 207389"/>
                  <a:gd name="connsiteY14" fmla="*/ 83432 h 108836"/>
                  <a:gd name="connsiteX15" fmla="*/ 33373 w 207389"/>
                  <a:gd name="connsiteY15" fmla="*/ 97735 h 108836"/>
                  <a:gd name="connsiteX16" fmla="*/ 95351 w 207389"/>
                  <a:gd name="connsiteY16" fmla="*/ 107270 h 108836"/>
                  <a:gd name="connsiteX17" fmla="*/ 128724 w 207389"/>
                  <a:gd name="connsiteY17" fmla="*/ 104887 h 108836"/>
                  <a:gd name="connsiteX18" fmla="*/ 181168 w 207389"/>
                  <a:gd name="connsiteY18" fmla="*/ 78665 h 108836"/>
                  <a:gd name="connsiteX19" fmla="*/ 207389 w 207389"/>
                  <a:gd name="connsiteY19" fmla="*/ 59595 h 108836"/>
                  <a:gd name="connsiteX20" fmla="*/ 200238 w 207389"/>
                  <a:gd name="connsiteY20" fmla="*/ 30989 h 108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07389" h="108836">
                    <a:moveTo>
                      <a:pt x="200238" y="30989"/>
                    </a:moveTo>
                    <a:cubicBezTo>
                      <a:pt x="197854" y="23838"/>
                      <a:pt x="197854" y="11919"/>
                      <a:pt x="195470" y="4768"/>
                    </a:cubicBezTo>
                    <a:cubicBezTo>
                      <a:pt x="193087" y="0"/>
                      <a:pt x="188319" y="0"/>
                      <a:pt x="181168" y="0"/>
                    </a:cubicBezTo>
                    <a:cubicBezTo>
                      <a:pt x="183551" y="2384"/>
                      <a:pt x="183551" y="4768"/>
                      <a:pt x="185935" y="9535"/>
                    </a:cubicBezTo>
                    <a:cubicBezTo>
                      <a:pt x="188319" y="21454"/>
                      <a:pt x="193087" y="40524"/>
                      <a:pt x="188319" y="52443"/>
                    </a:cubicBezTo>
                    <a:cubicBezTo>
                      <a:pt x="181168" y="64362"/>
                      <a:pt x="166865" y="71514"/>
                      <a:pt x="154946" y="76281"/>
                    </a:cubicBezTo>
                    <a:cubicBezTo>
                      <a:pt x="138259" y="81049"/>
                      <a:pt x="133492" y="59595"/>
                      <a:pt x="121573" y="54827"/>
                    </a:cubicBezTo>
                    <a:cubicBezTo>
                      <a:pt x="90584" y="40524"/>
                      <a:pt x="85816" y="81049"/>
                      <a:pt x="59595" y="83432"/>
                    </a:cubicBezTo>
                    <a:cubicBezTo>
                      <a:pt x="45292" y="85816"/>
                      <a:pt x="23838" y="78665"/>
                      <a:pt x="14303" y="71514"/>
                    </a:cubicBezTo>
                    <a:cubicBezTo>
                      <a:pt x="0" y="61978"/>
                      <a:pt x="2384" y="40524"/>
                      <a:pt x="9535" y="23838"/>
                    </a:cubicBezTo>
                    <a:cubicBezTo>
                      <a:pt x="7151" y="23838"/>
                      <a:pt x="7151" y="23838"/>
                      <a:pt x="4768" y="23838"/>
                    </a:cubicBezTo>
                    <a:cubicBezTo>
                      <a:pt x="0" y="26222"/>
                      <a:pt x="0" y="33373"/>
                      <a:pt x="0" y="38141"/>
                    </a:cubicBezTo>
                    <a:cubicBezTo>
                      <a:pt x="0" y="45292"/>
                      <a:pt x="0" y="52443"/>
                      <a:pt x="0" y="59595"/>
                    </a:cubicBezTo>
                    <a:cubicBezTo>
                      <a:pt x="0" y="61978"/>
                      <a:pt x="0" y="64362"/>
                      <a:pt x="0" y="66746"/>
                    </a:cubicBezTo>
                    <a:cubicBezTo>
                      <a:pt x="0" y="71514"/>
                      <a:pt x="0" y="76281"/>
                      <a:pt x="0" y="83432"/>
                    </a:cubicBezTo>
                    <a:cubicBezTo>
                      <a:pt x="0" y="95351"/>
                      <a:pt x="26222" y="95351"/>
                      <a:pt x="33373" y="97735"/>
                    </a:cubicBezTo>
                    <a:cubicBezTo>
                      <a:pt x="54827" y="100119"/>
                      <a:pt x="73897" y="104887"/>
                      <a:pt x="95351" y="107270"/>
                    </a:cubicBezTo>
                    <a:cubicBezTo>
                      <a:pt x="112038" y="109654"/>
                      <a:pt x="116805" y="109654"/>
                      <a:pt x="128724" y="104887"/>
                    </a:cubicBezTo>
                    <a:cubicBezTo>
                      <a:pt x="145411" y="97735"/>
                      <a:pt x="164481" y="88200"/>
                      <a:pt x="181168" y="78665"/>
                    </a:cubicBezTo>
                    <a:cubicBezTo>
                      <a:pt x="188319" y="76281"/>
                      <a:pt x="207389" y="69130"/>
                      <a:pt x="207389" y="59595"/>
                    </a:cubicBezTo>
                    <a:cubicBezTo>
                      <a:pt x="205005" y="50059"/>
                      <a:pt x="202622" y="40524"/>
                      <a:pt x="200238" y="30989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38" name="Freeform: Shape 4837">
                <a:extLst>
                  <a:ext uri="{FF2B5EF4-FFF2-40B4-BE49-F238E27FC236}">
                    <a16:creationId xmlns:a16="http://schemas.microsoft.com/office/drawing/2014/main" id="{BEC75C10-0200-429D-A2AE-76AD8E132D94}"/>
                  </a:ext>
                </a:extLst>
              </p:cNvPr>
              <p:cNvSpPr/>
              <p:nvPr/>
            </p:nvSpPr>
            <p:spPr>
              <a:xfrm>
                <a:off x="14911052" y="7132814"/>
                <a:ext cx="72572" cy="190365"/>
              </a:xfrm>
              <a:custGeom>
                <a:avLst/>
                <a:gdLst>
                  <a:gd name="connsiteX0" fmla="*/ 71514 w 72572"/>
                  <a:gd name="connsiteY0" fmla="*/ 1059 h 190365"/>
                  <a:gd name="connsiteX1" fmla="*/ 33373 w 72572"/>
                  <a:gd name="connsiteY1" fmla="*/ 89259 h 190365"/>
                  <a:gd name="connsiteX2" fmla="*/ 0 w 72572"/>
                  <a:gd name="connsiteY2" fmla="*/ 186995 h 190365"/>
                  <a:gd name="connsiteX3" fmla="*/ 4768 w 72572"/>
                  <a:gd name="connsiteY3" fmla="*/ 189378 h 190365"/>
                  <a:gd name="connsiteX4" fmla="*/ 40524 w 72572"/>
                  <a:gd name="connsiteY4" fmla="*/ 94027 h 190365"/>
                  <a:gd name="connsiteX5" fmla="*/ 71514 w 72572"/>
                  <a:gd name="connsiteY5" fmla="*/ 1059 h 190365"/>
                  <a:gd name="connsiteX6" fmla="*/ 71514 w 72572"/>
                  <a:gd name="connsiteY6" fmla="*/ 1059 h 190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2572" h="190365">
                    <a:moveTo>
                      <a:pt x="71514" y="1059"/>
                    </a:moveTo>
                    <a:cubicBezTo>
                      <a:pt x="57211" y="29665"/>
                      <a:pt x="45292" y="60654"/>
                      <a:pt x="33373" y="89259"/>
                    </a:cubicBezTo>
                    <a:cubicBezTo>
                      <a:pt x="21454" y="120249"/>
                      <a:pt x="7151" y="153622"/>
                      <a:pt x="0" y="186995"/>
                    </a:cubicBezTo>
                    <a:cubicBezTo>
                      <a:pt x="0" y="189378"/>
                      <a:pt x="4768" y="191762"/>
                      <a:pt x="4768" y="189378"/>
                    </a:cubicBezTo>
                    <a:cubicBezTo>
                      <a:pt x="21454" y="158389"/>
                      <a:pt x="30989" y="125016"/>
                      <a:pt x="40524" y="94027"/>
                    </a:cubicBezTo>
                    <a:cubicBezTo>
                      <a:pt x="52443" y="63038"/>
                      <a:pt x="64362" y="32049"/>
                      <a:pt x="71514" y="1059"/>
                    </a:cubicBezTo>
                    <a:cubicBezTo>
                      <a:pt x="73897" y="1059"/>
                      <a:pt x="71514" y="-1324"/>
                      <a:pt x="71514" y="1059"/>
                    </a:cubicBezTo>
                    <a:close/>
                  </a:path>
                </a:pathLst>
              </a:custGeom>
              <a:solidFill>
                <a:srgbClr val="A0988B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39" name="Freeform: Shape 4838">
                <a:extLst>
                  <a:ext uri="{FF2B5EF4-FFF2-40B4-BE49-F238E27FC236}">
                    <a16:creationId xmlns:a16="http://schemas.microsoft.com/office/drawing/2014/main" id="{DF9A8ACC-93E3-4135-9EB5-16D015A08246}"/>
                  </a:ext>
                </a:extLst>
              </p:cNvPr>
              <p:cNvSpPr/>
              <p:nvPr/>
            </p:nvSpPr>
            <p:spPr>
              <a:xfrm>
                <a:off x="15442636" y="7126722"/>
                <a:ext cx="50059" cy="131108"/>
              </a:xfrm>
              <a:custGeom>
                <a:avLst/>
                <a:gdLst>
                  <a:gd name="connsiteX0" fmla="*/ 0 w 50059"/>
                  <a:gd name="connsiteY0" fmla="*/ 0 h 131108"/>
                  <a:gd name="connsiteX1" fmla="*/ 0 w 50059"/>
                  <a:gd name="connsiteY1" fmla="*/ 0 h 131108"/>
                  <a:gd name="connsiteX2" fmla="*/ 23838 w 50059"/>
                  <a:gd name="connsiteY2" fmla="*/ 66746 h 131108"/>
                  <a:gd name="connsiteX3" fmla="*/ 47676 w 50059"/>
                  <a:gd name="connsiteY3" fmla="*/ 131108 h 131108"/>
                  <a:gd name="connsiteX4" fmla="*/ 50059 w 50059"/>
                  <a:gd name="connsiteY4" fmla="*/ 131108 h 131108"/>
                  <a:gd name="connsiteX5" fmla="*/ 0 w 50059"/>
                  <a:gd name="connsiteY5" fmla="*/ 0 h 131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059" h="131108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7151" y="23838"/>
                      <a:pt x="16687" y="42908"/>
                      <a:pt x="23838" y="66746"/>
                    </a:cubicBezTo>
                    <a:cubicBezTo>
                      <a:pt x="30989" y="88200"/>
                      <a:pt x="38141" y="109654"/>
                      <a:pt x="47676" y="131108"/>
                    </a:cubicBezTo>
                    <a:cubicBezTo>
                      <a:pt x="47676" y="131108"/>
                      <a:pt x="50059" y="131108"/>
                      <a:pt x="50059" y="131108"/>
                    </a:cubicBezTo>
                    <a:cubicBezTo>
                      <a:pt x="38141" y="85816"/>
                      <a:pt x="23838" y="42908"/>
                      <a:pt x="0" y="0"/>
                    </a:cubicBezTo>
                    <a:close/>
                  </a:path>
                </a:pathLst>
              </a:custGeom>
              <a:solidFill>
                <a:srgbClr val="A0988B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40" name="Freeform: Shape 4839">
                <a:extLst>
                  <a:ext uri="{FF2B5EF4-FFF2-40B4-BE49-F238E27FC236}">
                    <a16:creationId xmlns:a16="http://schemas.microsoft.com/office/drawing/2014/main" id="{4BBC9030-9971-4A18-A398-8189C3AC7D76}"/>
                  </a:ext>
                </a:extLst>
              </p:cNvPr>
              <p:cNvSpPr/>
              <p:nvPr/>
            </p:nvSpPr>
            <p:spPr>
              <a:xfrm>
                <a:off x="15073149" y="7644003"/>
                <a:ext cx="306912" cy="52647"/>
              </a:xfrm>
              <a:custGeom>
                <a:avLst/>
                <a:gdLst>
                  <a:gd name="connsiteX0" fmla="*/ 305124 w 306912"/>
                  <a:gd name="connsiteY0" fmla="*/ 0 h 52647"/>
                  <a:gd name="connsiteX1" fmla="*/ 159714 w 306912"/>
                  <a:gd name="connsiteY1" fmla="*/ 45292 h 52647"/>
                  <a:gd name="connsiteX2" fmla="*/ 0 w 306912"/>
                  <a:gd name="connsiteY2" fmla="*/ 23838 h 52647"/>
                  <a:gd name="connsiteX3" fmla="*/ 0 w 306912"/>
                  <a:gd name="connsiteY3" fmla="*/ 23838 h 52647"/>
                  <a:gd name="connsiteX4" fmla="*/ 159714 w 306912"/>
                  <a:gd name="connsiteY4" fmla="*/ 52443 h 52647"/>
                  <a:gd name="connsiteX5" fmla="*/ 305124 w 306912"/>
                  <a:gd name="connsiteY5" fmla="*/ 2384 h 52647"/>
                  <a:gd name="connsiteX6" fmla="*/ 305124 w 306912"/>
                  <a:gd name="connsiteY6" fmla="*/ 0 h 52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6912" h="52647">
                    <a:moveTo>
                      <a:pt x="305124" y="0"/>
                    </a:moveTo>
                    <a:cubicBezTo>
                      <a:pt x="257449" y="14303"/>
                      <a:pt x="212157" y="40524"/>
                      <a:pt x="159714" y="45292"/>
                    </a:cubicBezTo>
                    <a:cubicBezTo>
                      <a:pt x="107270" y="47676"/>
                      <a:pt x="52443" y="28605"/>
                      <a:pt x="0" y="23838"/>
                    </a:cubicBezTo>
                    <a:cubicBezTo>
                      <a:pt x="0" y="23838"/>
                      <a:pt x="0" y="23838"/>
                      <a:pt x="0" y="23838"/>
                    </a:cubicBezTo>
                    <a:cubicBezTo>
                      <a:pt x="52443" y="35757"/>
                      <a:pt x="107270" y="54827"/>
                      <a:pt x="159714" y="52443"/>
                    </a:cubicBezTo>
                    <a:cubicBezTo>
                      <a:pt x="209773" y="50059"/>
                      <a:pt x="257449" y="21454"/>
                      <a:pt x="305124" y="2384"/>
                    </a:cubicBezTo>
                    <a:cubicBezTo>
                      <a:pt x="307508" y="2384"/>
                      <a:pt x="307508" y="0"/>
                      <a:pt x="305124" y="0"/>
                    </a:cubicBezTo>
                    <a:close/>
                  </a:path>
                </a:pathLst>
              </a:custGeom>
              <a:solidFill>
                <a:srgbClr val="A0988B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41" name="Graphic 4207">
                <a:extLst>
                  <a:ext uri="{FF2B5EF4-FFF2-40B4-BE49-F238E27FC236}">
                    <a16:creationId xmlns:a16="http://schemas.microsoft.com/office/drawing/2014/main" id="{6D6E4BF0-5F9A-4D4C-AAA9-7A5114AB01A7}"/>
                  </a:ext>
                </a:extLst>
              </p:cNvPr>
              <p:cNvGrpSpPr/>
              <p:nvPr/>
            </p:nvGrpSpPr>
            <p:grpSpPr>
              <a:xfrm>
                <a:off x="15144663" y="7074279"/>
                <a:ext cx="131108" cy="629319"/>
                <a:chOff x="15144663" y="7074279"/>
                <a:chExt cx="131108" cy="629319"/>
              </a:xfrm>
            </p:grpSpPr>
            <p:sp>
              <p:nvSpPr>
                <p:cNvPr id="4843" name="Freeform: Shape 4842">
                  <a:extLst>
                    <a:ext uri="{FF2B5EF4-FFF2-40B4-BE49-F238E27FC236}">
                      <a16:creationId xmlns:a16="http://schemas.microsoft.com/office/drawing/2014/main" id="{8678BC89-4C12-46C4-ABE5-F8E91EE692D1}"/>
                    </a:ext>
                  </a:extLst>
                </p:cNvPr>
                <p:cNvSpPr/>
                <p:nvPr/>
              </p:nvSpPr>
              <p:spPr>
                <a:xfrm>
                  <a:off x="15149430" y="7081353"/>
                  <a:ext cx="119488" cy="619860"/>
                </a:xfrm>
                <a:custGeom>
                  <a:avLst/>
                  <a:gdLst>
                    <a:gd name="connsiteX0" fmla="*/ 119189 w 119488"/>
                    <a:gd name="connsiteY0" fmla="*/ 598407 h 619860"/>
                    <a:gd name="connsiteX1" fmla="*/ 104887 w 119488"/>
                    <a:gd name="connsiteY1" fmla="*/ 512591 h 619860"/>
                    <a:gd name="connsiteX2" fmla="*/ 95351 w 119488"/>
                    <a:gd name="connsiteY2" fmla="*/ 433926 h 619860"/>
                    <a:gd name="connsiteX3" fmla="*/ 83432 w 119488"/>
                    <a:gd name="connsiteY3" fmla="*/ 252758 h 619860"/>
                    <a:gd name="connsiteX4" fmla="*/ 76281 w 119488"/>
                    <a:gd name="connsiteY4" fmla="*/ 124034 h 619860"/>
                    <a:gd name="connsiteX5" fmla="*/ 73897 w 119488"/>
                    <a:gd name="connsiteY5" fmla="*/ 45369 h 619860"/>
                    <a:gd name="connsiteX6" fmla="*/ 50059 w 119488"/>
                    <a:gd name="connsiteY6" fmla="*/ 4845 h 619860"/>
                    <a:gd name="connsiteX7" fmla="*/ 4768 w 119488"/>
                    <a:gd name="connsiteY7" fmla="*/ 16764 h 619860"/>
                    <a:gd name="connsiteX8" fmla="*/ 0 w 119488"/>
                    <a:gd name="connsiteY8" fmla="*/ 104964 h 619860"/>
                    <a:gd name="connsiteX9" fmla="*/ 14303 w 119488"/>
                    <a:gd name="connsiteY9" fmla="*/ 402937 h 619860"/>
                    <a:gd name="connsiteX10" fmla="*/ 52443 w 119488"/>
                    <a:gd name="connsiteY10" fmla="*/ 605558 h 619860"/>
                    <a:gd name="connsiteX11" fmla="*/ 85816 w 119488"/>
                    <a:gd name="connsiteY11" fmla="*/ 619861 h 619860"/>
                    <a:gd name="connsiteX12" fmla="*/ 119189 w 119488"/>
                    <a:gd name="connsiteY12" fmla="*/ 598407 h 6198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19488" h="619860">
                      <a:moveTo>
                        <a:pt x="119189" y="598407"/>
                      </a:moveTo>
                      <a:cubicBezTo>
                        <a:pt x="114422" y="579337"/>
                        <a:pt x="114422" y="572185"/>
                        <a:pt x="104887" y="512591"/>
                      </a:cubicBezTo>
                      <a:cubicBezTo>
                        <a:pt x="102503" y="493520"/>
                        <a:pt x="95351" y="452996"/>
                        <a:pt x="95351" y="433926"/>
                      </a:cubicBezTo>
                      <a:cubicBezTo>
                        <a:pt x="88200" y="374331"/>
                        <a:pt x="88200" y="312353"/>
                        <a:pt x="83432" y="252758"/>
                      </a:cubicBezTo>
                      <a:cubicBezTo>
                        <a:pt x="81049" y="209850"/>
                        <a:pt x="78665" y="166942"/>
                        <a:pt x="76281" y="124034"/>
                      </a:cubicBezTo>
                      <a:cubicBezTo>
                        <a:pt x="76281" y="97812"/>
                        <a:pt x="76281" y="71591"/>
                        <a:pt x="73897" y="45369"/>
                      </a:cubicBezTo>
                      <a:cubicBezTo>
                        <a:pt x="73897" y="26299"/>
                        <a:pt x="71514" y="9612"/>
                        <a:pt x="50059" y="4845"/>
                      </a:cubicBezTo>
                      <a:cubicBezTo>
                        <a:pt x="33373" y="77"/>
                        <a:pt x="9535" y="-7074"/>
                        <a:pt x="4768" y="16764"/>
                      </a:cubicBezTo>
                      <a:cubicBezTo>
                        <a:pt x="0" y="45369"/>
                        <a:pt x="0" y="76358"/>
                        <a:pt x="0" y="104964"/>
                      </a:cubicBezTo>
                      <a:cubicBezTo>
                        <a:pt x="0" y="205083"/>
                        <a:pt x="4768" y="305201"/>
                        <a:pt x="14303" y="402937"/>
                      </a:cubicBezTo>
                      <a:cubicBezTo>
                        <a:pt x="19070" y="469683"/>
                        <a:pt x="26222" y="541196"/>
                        <a:pt x="52443" y="605558"/>
                      </a:cubicBezTo>
                      <a:cubicBezTo>
                        <a:pt x="59595" y="619861"/>
                        <a:pt x="71514" y="619861"/>
                        <a:pt x="85816" y="619861"/>
                      </a:cubicBezTo>
                      <a:cubicBezTo>
                        <a:pt x="109654" y="615093"/>
                        <a:pt x="121573" y="612710"/>
                        <a:pt x="119189" y="598407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44" name="Freeform: Shape 4843">
                  <a:extLst>
                    <a:ext uri="{FF2B5EF4-FFF2-40B4-BE49-F238E27FC236}">
                      <a16:creationId xmlns:a16="http://schemas.microsoft.com/office/drawing/2014/main" id="{D90A1F6E-05D3-441D-88C3-245052797BCC}"/>
                    </a:ext>
                  </a:extLst>
                </p:cNvPr>
                <p:cNvSpPr/>
                <p:nvPr/>
              </p:nvSpPr>
              <p:spPr>
                <a:xfrm>
                  <a:off x="15144663" y="7074279"/>
                  <a:ext cx="131108" cy="629319"/>
                </a:xfrm>
                <a:custGeom>
                  <a:avLst/>
                  <a:gdLst>
                    <a:gd name="connsiteX0" fmla="*/ 81049 w 131108"/>
                    <a:gd name="connsiteY0" fmla="*/ 629319 h 629319"/>
                    <a:gd name="connsiteX1" fmla="*/ 52443 w 131108"/>
                    <a:gd name="connsiteY1" fmla="*/ 612633 h 629319"/>
                    <a:gd name="connsiteX2" fmla="*/ 14303 w 131108"/>
                    <a:gd name="connsiteY2" fmla="*/ 417162 h 629319"/>
                    <a:gd name="connsiteX3" fmla="*/ 14303 w 131108"/>
                    <a:gd name="connsiteY3" fmla="*/ 410011 h 629319"/>
                    <a:gd name="connsiteX4" fmla="*/ 0 w 131108"/>
                    <a:gd name="connsiteY4" fmla="*/ 109654 h 629319"/>
                    <a:gd name="connsiteX5" fmla="*/ 4768 w 131108"/>
                    <a:gd name="connsiteY5" fmla="*/ 19070 h 629319"/>
                    <a:gd name="connsiteX6" fmla="*/ 28605 w 131108"/>
                    <a:gd name="connsiteY6" fmla="*/ 0 h 629319"/>
                    <a:gd name="connsiteX7" fmla="*/ 50059 w 131108"/>
                    <a:gd name="connsiteY7" fmla="*/ 2384 h 629319"/>
                    <a:gd name="connsiteX8" fmla="*/ 54827 w 131108"/>
                    <a:gd name="connsiteY8" fmla="*/ 2384 h 629319"/>
                    <a:gd name="connsiteX9" fmla="*/ 81049 w 131108"/>
                    <a:gd name="connsiteY9" fmla="*/ 47676 h 629319"/>
                    <a:gd name="connsiteX10" fmla="*/ 83432 w 131108"/>
                    <a:gd name="connsiteY10" fmla="*/ 100119 h 629319"/>
                    <a:gd name="connsiteX11" fmla="*/ 83432 w 131108"/>
                    <a:gd name="connsiteY11" fmla="*/ 126341 h 629319"/>
                    <a:gd name="connsiteX12" fmla="*/ 90584 w 131108"/>
                    <a:gd name="connsiteY12" fmla="*/ 255065 h 629319"/>
                    <a:gd name="connsiteX13" fmla="*/ 95351 w 131108"/>
                    <a:gd name="connsiteY13" fmla="*/ 319427 h 629319"/>
                    <a:gd name="connsiteX14" fmla="*/ 104887 w 131108"/>
                    <a:gd name="connsiteY14" fmla="*/ 436233 h 629319"/>
                    <a:gd name="connsiteX15" fmla="*/ 114422 w 131108"/>
                    <a:gd name="connsiteY15" fmla="*/ 514897 h 629319"/>
                    <a:gd name="connsiteX16" fmla="*/ 126341 w 131108"/>
                    <a:gd name="connsiteY16" fmla="*/ 576876 h 629319"/>
                    <a:gd name="connsiteX17" fmla="*/ 131108 w 131108"/>
                    <a:gd name="connsiteY17" fmla="*/ 600714 h 629319"/>
                    <a:gd name="connsiteX18" fmla="*/ 128724 w 131108"/>
                    <a:gd name="connsiteY18" fmla="*/ 612633 h 629319"/>
                    <a:gd name="connsiteX19" fmla="*/ 90584 w 131108"/>
                    <a:gd name="connsiteY19" fmla="*/ 624551 h 629319"/>
                    <a:gd name="connsiteX20" fmla="*/ 81049 w 131108"/>
                    <a:gd name="connsiteY20" fmla="*/ 629319 h 629319"/>
                    <a:gd name="connsiteX21" fmla="*/ 28605 w 131108"/>
                    <a:gd name="connsiteY21" fmla="*/ 11919 h 629319"/>
                    <a:gd name="connsiteX22" fmla="*/ 14303 w 131108"/>
                    <a:gd name="connsiteY22" fmla="*/ 23838 h 629319"/>
                    <a:gd name="connsiteX23" fmla="*/ 9535 w 131108"/>
                    <a:gd name="connsiteY23" fmla="*/ 112038 h 629319"/>
                    <a:gd name="connsiteX24" fmla="*/ 23838 w 131108"/>
                    <a:gd name="connsiteY24" fmla="*/ 410011 h 629319"/>
                    <a:gd name="connsiteX25" fmla="*/ 23838 w 131108"/>
                    <a:gd name="connsiteY25" fmla="*/ 417162 h 629319"/>
                    <a:gd name="connsiteX26" fmla="*/ 61978 w 131108"/>
                    <a:gd name="connsiteY26" fmla="*/ 610249 h 629319"/>
                    <a:gd name="connsiteX27" fmla="*/ 83432 w 131108"/>
                    <a:gd name="connsiteY27" fmla="*/ 622168 h 629319"/>
                    <a:gd name="connsiteX28" fmla="*/ 90584 w 131108"/>
                    <a:gd name="connsiteY28" fmla="*/ 622168 h 629319"/>
                    <a:gd name="connsiteX29" fmla="*/ 121573 w 131108"/>
                    <a:gd name="connsiteY29" fmla="*/ 612633 h 629319"/>
                    <a:gd name="connsiteX30" fmla="*/ 121573 w 131108"/>
                    <a:gd name="connsiteY30" fmla="*/ 605481 h 629319"/>
                    <a:gd name="connsiteX31" fmla="*/ 116805 w 131108"/>
                    <a:gd name="connsiteY31" fmla="*/ 581643 h 629319"/>
                    <a:gd name="connsiteX32" fmla="*/ 104887 w 131108"/>
                    <a:gd name="connsiteY32" fmla="*/ 519665 h 629319"/>
                    <a:gd name="connsiteX33" fmla="*/ 95351 w 131108"/>
                    <a:gd name="connsiteY33" fmla="*/ 438616 h 629319"/>
                    <a:gd name="connsiteX34" fmla="*/ 85816 w 131108"/>
                    <a:gd name="connsiteY34" fmla="*/ 321811 h 629319"/>
                    <a:gd name="connsiteX35" fmla="*/ 81049 w 131108"/>
                    <a:gd name="connsiteY35" fmla="*/ 257449 h 629319"/>
                    <a:gd name="connsiteX36" fmla="*/ 73897 w 131108"/>
                    <a:gd name="connsiteY36" fmla="*/ 128724 h 629319"/>
                    <a:gd name="connsiteX37" fmla="*/ 73897 w 131108"/>
                    <a:gd name="connsiteY37" fmla="*/ 102503 h 629319"/>
                    <a:gd name="connsiteX38" fmla="*/ 71514 w 131108"/>
                    <a:gd name="connsiteY38" fmla="*/ 50059 h 629319"/>
                    <a:gd name="connsiteX39" fmla="*/ 50059 w 131108"/>
                    <a:gd name="connsiteY39" fmla="*/ 11919 h 629319"/>
                    <a:gd name="connsiteX40" fmla="*/ 45292 w 131108"/>
                    <a:gd name="connsiteY40" fmla="*/ 11919 h 629319"/>
                    <a:gd name="connsiteX41" fmla="*/ 28605 w 131108"/>
                    <a:gd name="connsiteY41" fmla="*/ 11919 h 6293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31108" h="629319">
                      <a:moveTo>
                        <a:pt x="81049" y="629319"/>
                      </a:moveTo>
                      <a:cubicBezTo>
                        <a:pt x="66746" y="629319"/>
                        <a:pt x="57211" y="624551"/>
                        <a:pt x="52443" y="612633"/>
                      </a:cubicBezTo>
                      <a:cubicBezTo>
                        <a:pt x="26222" y="550654"/>
                        <a:pt x="19070" y="483908"/>
                        <a:pt x="14303" y="417162"/>
                      </a:cubicBezTo>
                      <a:lnTo>
                        <a:pt x="14303" y="410011"/>
                      </a:lnTo>
                      <a:cubicBezTo>
                        <a:pt x="4768" y="300357"/>
                        <a:pt x="0" y="202622"/>
                        <a:pt x="0" y="109654"/>
                      </a:cubicBezTo>
                      <a:cubicBezTo>
                        <a:pt x="0" y="81049"/>
                        <a:pt x="0" y="47676"/>
                        <a:pt x="4768" y="19070"/>
                      </a:cubicBezTo>
                      <a:cubicBezTo>
                        <a:pt x="7151" y="7151"/>
                        <a:pt x="14303" y="0"/>
                        <a:pt x="28605" y="0"/>
                      </a:cubicBezTo>
                      <a:cubicBezTo>
                        <a:pt x="35757" y="0"/>
                        <a:pt x="42908" y="2384"/>
                        <a:pt x="50059" y="2384"/>
                      </a:cubicBezTo>
                      <a:lnTo>
                        <a:pt x="54827" y="2384"/>
                      </a:lnTo>
                      <a:cubicBezTo>
                        <a:pt x="81049" y="7151"/>
                        <a:pt x="81049" y="33373"/>
                        <a:pt x="81049" y="47676"/>
                      </a:cubicBezTo>
                      <a:cubicBezTo>
                        <a:pt x="81049" y="64362"/>
                        <a:pt x="81049" y="81049"/>
                        <a:pt x="83432" y="100119"/>
                      </a:cubicBezTo>
                      <a:cubicBezTo>
                        <a:pt x="83432" y="109654"/>
                        <a:pt x="83432" y="119189"/>
                        <a:pt x="83432" y="126341"/>
                      </a:cubicBezTo>
                      <a:cubicBezTo>
                        <a:pt x="83432" y="169249"/>
                        <a:pt x="88200" y="214541"/>
                        <a:pt x="90584" y="255065"/>
                      </a:cubicBezTo>
                      <a:cubicBezTo>
                        <a:pt x="92968" y="276519"/>
                        <a:pt x="92968" y="297973"/>
                        <a:pt x="95351" y="319427"/>
                      </a:cubicBezTo>
                      <a:cubicBezTo>
                        <a:pt x="97735" y="357568"/>
                        <a:pt x="100119" y="395708"/>
                        <a:pt x="104887" y="436233"/>
                      </a:cubicBezTo>
                      <a:cubicBezTo>
                        <a:pt x="107270" y="457687"/>
                        <a:pt x="112038" y="498211"/>
                        <a:pt x="114422" y="514897"/>
                      </a:cubicBezTo>
                      <a:cubicBezTo>
                        <a:pt x="121573" y="548270"/>
                        <a:pt x="123957" y="564957"/>
                        <a:pt x="126341" y="576876"/>
                      </a:cubicBezTo>
                      <a:cubicBezTo>
                        <a:pt x="128724" y="586411"/>
                        <a:pt x="128724" y="591178"/>
                        <a:pt x="131108" y="600714"/>
                      </a:cubicBezTo>
                      <a:cubicBezTo>
                        <a:pt x="131108" y="605481"/>
                        <a:pt x="131108" y="610249"/>
                        <a:pt x="128724" y="612633"/>
                      </a:cubicBezTo>
                      <a:cubicBezTo>
                        <a:pt x="123957" y="619784"/>
                        <a:pt x="112038" y="622168"/>
                        <a:pt x="90584" y="624551"/>
                      </a:cubicBezTo>
                      <a:cubicBezTo>
                        <a:pt x="85816" y="629319"/>
                        <a:pt x="83432" y="629319"/>
                        <a:pt x="81049" y="629319"/>
                      </a:cubicBezTo>
                      <a:close/>
                      <a:moveTo>
                        <a:pt x="28605" y="11919"/>
                      </a:moveTo>
                      <a:cubicBezTo>
                        <a:pt x="19070" y="11919"/>
                        <a:pt x="14303" y="16686"/>
                        <a:pt x="14303" y="23838"/>
                      </a:cubicBezTo>
                      <a:cubicBezTo>
                        <a:pt x="9535" y="52443"/>
                        <a:pt x="9535" y="83432"/>
                        <a:pt x="9535" y="112038"/>
                      </a:cubicBezTo>
                      <a:cubicBezTo>
                        <a:pt x="9535" y="205005"/>
                        <a:pt x="14303" y="300357"/>
                        <a:pt x="23838" y="410011"/>
                      </a:cubicBezTo>
                      <a:lnTo>
                        <a:pt x="23838" y="417162"/>
                      </a:lnTo>
                      <a:cubicBezTo>
                        <a:pt x="28605" y="481524"/>
                        <a:pt x="35757" y="550654"/>
                        <a:pt x="61978" y="610249"/>
                      </a:cubicBezTo>
                      <a:cubicBezTo>
                        <a:pt x="64362" y="617400"/>
                        <a:pt x="71514" y="622168"/>
                        <a:pt x="83432" y="622168"/>
                      </a:cubicBezTo>
                      <a:cubicBezTo>
                        <a:pt x="85816" y="622168"/>
                        <a:pt x="88200" y="622168"/>
                        <a:pt x="90584" y="622168"/>
                      </a:cubicBezTo>
                      <a:cubicBezTo>
                        <a:pt x="104887" y="619784"/>
                        <a:pt x="119189" y="619784"/>
                        <a:pt x="121573" y="612633"/>
                      </a:cubicBezTo>
                      <a:cubicBezTo>
                        <a:pt x="121573" y="612633"/>
                        <a:pt x="123957" y="610249"/>
                        <a:pt x="121573" y="605481"/>
                      </a:cubicBezTo>
                      <a:cubicBezTo>
                        <a:pt x="119189" y="595946"/>
                        <a:pt x="119189" y="591178"/>
                        <a:pt x="116805" y="581643"/>
                      </a:cubicBezTo>
                      <a:cubicBezTo>
                        <a:pt x="114422" y="569725"/>
                        <a:pt x="112038" y="553038"/>
                        <a:pt x="104887" y="519665"/>
                      </a:cubicBezTo>
                      <a:cubicBezTo>
                        <a:pt x="100119" y="500595"/>
                        <a:pt x="95351" y="460070"/>
                        <a:pt x="95351" y="438616"/>
                      </a:cubicBezTo>
                      <a:cubicBezTo>
                        <a:pt x="90584" y="400476"/>
                        <a:pt x="88200" y="359951"/>
                        <a:pt x="85816" y="321811"/>
                      </a:cubicBezTo>
                      <a:cubicBezTo>
                        <a:pt x="83432" y="300357"/>
                        <a:pt x="83432" y="278903"/>
                        <a:pt x="81049" y="257449"/>
                      </a:cubicBezTo>
                      <a:cubicBezTo>
                        <a:pt x="78665" y="216924"/>
                        <a:pt x="76281" y="174016"/>
                        <a:pt x="73897" y="128724"/>
                      </a:cubicBezTo>
                      <a:cubicBezTo>
                        <a:pt x="73897" y="119189"/>
                        <a:pt x="73897" y="109654"/>
                        <a:pt x="73897" y="102503"/>
                      </a:cubicBezTo>
                      <a:cubicBezTo>
                        <a:pt x="73897" y="85816"/>
                        <a:pt x="73897" y="69130"/>
                        <a:pt x="71514" y="50059"/>
                      </a:cubicBezTo>
                      <a:cubicBezTo>
                        <a:pt x="71514" y="28605"/>
                        <a:pt x="66746" y="16686"/>
                        <a:pt x="50059" y="11919"/>
                      </a:cubicBezTo>
                      <a:lnTo>
                        <a:pt x="45292" y="11919"/>
                      </a:lnTo>
                      <a:cubicBezTo>
                        <a:pt x="42908" y="11919"/>
                        <a:pt x="35757" y="11919"/>
                        <a:pt x="28605" y="11919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42" name="Freeform: Shape 4841">
                <a:extLst>
                  <a:ext uri="{FF2B5EF4-FFF2-40B4-BE49-F238E27FC236}">
                    <a16:creationId xmlns:a16="http://schemas.microsoft.com/office/drawing/2014/main" id="{95E1F162-04BF-4E9B-95BB-258C4FDB63C8}"/>
                  </a:ext>
                </a:extLst>
              </p:cNvPr>
              <p:cNvSpPr/>
              <p:nvPr/>
            </p:nvSpPr>
            <p:spPr>
              <a:xfrm>
                <a:off x="15149430" y="7081353"/>
                <a:ext cx="119487" cy="617477"/>
              </a:xfrm>
              <a:custGeom>
                <a:avLst/>
                <a:gdLst>
                  <a:gd name="connsiteX0" fmla="*/ 119189 w 119487"/>
                  <a:gd name="connsiteY0" fmla="*/ 598407 h 617477"/>
                  <a:gd name="connsiteX1" fmla="*/ 104887 w 119487"/>
                  <a:gd name="connsiteY1" fmla="*/ 512591 h 617477"/>
                  <a:gd name="connsiteX2" fmla="*/ 95351 w 119487"/>
                  <a:gd name="connsiteY2" fmla="*/ 433926 h 617477"/>
                  <a:gd name="connsiteX3" fmla="*/ 83432 w 119487"/>
                  <a:gd name="connsiteY3" fmla="*/ 252758 h 617477"/>
                  <a:gd name="connsiteX4" fmla="*/ 76281 w 119487"/>
                  <a:gd name="connsiteY4" fmla="*/ 124034 h 617477"/>
                  <a:gd name="connsiteX5" fmla="*/ 73897 w 119487"/>
                  <a:gd name="connsiteY5" fmla="*/ 45369 h 617477"/>
                  <a:gd name="connsiteX6" fmla="*/ 50059 w 119487"/>
                  <a:gd name="connsiteY6" fmla="*/ 4845 h 617477"/>
                  <a:gd name="connsiteX7" fmla="*/ 4768 w 119487"/>
                  <a:gd name="connsiteY7" fmla="*/ 16764 h 617477"/>
                  <a:gd name="connsiteX8" fmla="*/ 0 w 119487"/>
                  <a:gd name="connsiteY8" fmla="*/ 104964 h 617477"/>
                  <a:gd name="connsiteX9" fmla="*/ 0 w 119487"/>
                  <a:gd name="connsiteY9" fmla="*/ 126418 h 617477"/>
                  <a:gd name="connsiteX10" fmla="*/ 38141 w 119487"/>
                  <a:gd name="connsiteY10" fmla="*/ 138337 h 617477"/>
                  <a:gd name="connsiteX11" fmla="*/ 50059 w 119487"/>
                  <a:gd name="connsiteY11" fmla="*/ 212234 h 617477"/>
                  <a:gd name="connsiteX12" fmla="*/ 64362 w 119487"/>
                  <a:gd name="connsiteY12" fmla="*/ 364796 h 617477"/>
                  <a:gd name="connsiteX13" fmla="*/ 92968 w 119487"/>
                  <a:gd name="connsiteY13" fmla="*/ 557883 h 617477"/>
                  <a:gd name="connsiteX14" fmla="*/ 57211 w 119487"/>
                  <a:gd name="connsiteY14" fmla="*/ 581720 h 617477"/>
                  <a:gd name="connsiteX15" fmla="*/ 33373 w 119487"/>
                  <a:gd name="connsiteY15" fmla="*/ 560266 h 617477"/>
                  <a:gd name="connsiteX16" fmla="*/ 50059 w 119487"/>
                  <a:gd name="connsiteY16" fmla="*/ 603175 h 617477"/>
                  <a:gd name="connsiteX17" fmla="*/ 83432 w 119487"/>
                  <a:gd name="connsiteY17" fmla="*/ 617477 h 617477"/>
                  <a:gd name="connsiteX18" fmla="*/ 119189 w 119487"/>
                  <a:gd name="connsiteY18" fmla="*/ 598407 h 617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9487" h="617477">
                    <a:moveTo>
                      <a:pt x="119189" y="598407"/>
                    </a:moveTo>
                    <a:cubicBezTo>
                      <a:pt x="114422" y="579337"/>
                      <a:pt x="114422" y="572185"/>
                      <a:pt x="104887" y="512591"/>
                    </a:cubicBezTo>
                    <a:cubicBezTo>
                      <a:pt x="102503" y="493520"/>
                      <a:pt x="95351" y="452996"/>
                      <a:pt x="95351" y="433926"/>
                    </a:cubicBezTo>
                    <a:cubicBezTo>
                      <a:pt x="88200" y="374331"/>
                      <a:pt x="88200" y="312353"/>
                      <a:pt x="83432" y="252758"/>
                    </a:cubicBezTo>
                    <a:cubicBezTo>
                      <a:pt x="81049" y="209850"/>
                      <a:pt x="78665" y="166942"/>
                      <a:pt x="76281" y="124034"/>
                    </a:cubicBezTo>
                    <a:cubicBezTo>
                      <a:pt x="76281" y="97812"/>
                      <a:pt x="76281" y="71591"/>
                      <a:pt x="73897" y="45369"/>
                    </a:cubicBezTo>
                    <a:cubicBezTo>
                      <a:pt x="73897" y="26299"/>
                      <a:pt x="71514" y="9612"/>
                      <a:pt x="50059" y="4845"/>
                    </a:cubicBezTo>
                    <a:cubicBezTo>
                      <a:pt x="33373" y="77"/>
                      <a:pt x="9535" y="-7074"/>
                      <a:pt x="4768" y="16764"/>
                    </a:cubicBezTo>
                    <a:cubicBezTo>
                      <a:pt x="0" y="45369"/>
                      <a:pt x="0" y="76358"/>
                      <a:pt x="0" y="104964"/>
                    </a:cubicBezTo>
                    <a:cubicBezTo>
                      <a:pt x="0" y="112115"/>
                      <a:pt x="0" y="119266"/>
                      <a:pt x="0" y="126418"/>
                    </a:cubicBezTo>
                    <a:cubicBezTo>
                      <a:pt x="14303" y="116882"/>
                      <a:pt x="30989" y="121650"/>
                      <a:pt x="38141" y="138337"/>
                    </a:cubicBezTo>
                    <a:cubicBezTo>
                      <a:pt x="47676" y="162174"/>
                      <a:pt x="50059" y="188396"/>
                      <a:pt x="50059" y="212234"/>
                    </a:cubicBezTo>
                    <a:cubicBezTo>
                      <a:pt x="52443" y="262293"/>
                      <a:pt x="59595" y="314737"/>
                      <a:pt x="64362" y="364796"/>
                    </a:cubicBezTo>
                    <a:cubicBezTo>
                      <a:pt x="71514" y="426774"/>
                      <a:pt x="85816" y="498288"/>
                      <a:pt x="92968" y="557883"/>
                    </a:cubicBezTo>
                    <a:cubicBezTo>
                      <a:pt x="95351" y="572185"/>
                      <a:pt x="83432" y="596023"/>
                      <a:pt x="57211" y="581720"/>
                    </a:cubicBezTo>
                    <a:cubicBezTo>
                      <a:pt x="47676" y="576953"/>
                      <a:pt x="40524" y="569802"/>
                      <a:pt x="33373" y="560266"/>
                    </a:cubicBezTo>
                    <a:cubicBezTo>
                      <a:pt x="38141" y="574569"/>
                      <a:pt x="42908" y="588872"/>
                      <a:pt x="50059" y="603175"/>
                    </a:cubicBezTo>
                    <a:cubicBezTo>
                      <a:pt x="57211" y="617477"/>
                      <a:pt x="69130" y="617477"/>
                      <a:pt x="83432" y="617477"/>
                    </a:cubicBezTo>
                    <a:cubicBezTo>
                      <a:pt x="109654" y="615093"/>
                      <a:pt x="121573" y="612710"/>
                      <a:pt x="119189" y="598407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90" name="Graphic 4207">
              <a:extLst>
                <a:ext uri="{FF2B5EF4-FFF2-40B4-BE49-F238E27FC236}">
                  <a16:creationId xmlns:a16="http://schemas.microsoft.com/office/drawing/2014/main" id="{04E1E609-0FA1-4A81-8F9B-5ADE68C41C24}"/>
                </a:ext>
              </a:extLst>
            </p:cNvPr>
            <p:cNvGrpSpPr/>
            <p:nvPr/>
          </p:nvGrpSpPr>
          <p:grpSpPr>
            <a:xfrm>
              <a:off x="15151814" y="7172014"/>
              <a:ext cx="252681" cy="502978"/>
              <a:chOff x="15151814" y="7172014"/>
              <a:chExt cx="252681" cy="502978"/>
            </a:xfrm>
          </p:grpSpPr>
          <p:grpSp>
            <p:nvGrpSpPr>
              <p:cNvPr id="4813" name="Graphic 4207">
                <a:extLst>
                  <a:ext uri="{FF2B5EF4-FFF2-40B4-BE49-F238E27FC236}">
                    <a16:creationId xmlns:a16="http://schemas.microsoft.com/office/drawing/2014/main" id="{14E0B2FD-0D4B-4A2F-BAA7-A5ADDE8BABD7}"/>
                  </a:ext>
                </a:extLst>
              </p:cNvPr>
              <p:cNvGrpSpPr/>
              <p:nvPr/>
            </p:nvGrpSpPr>
            <p:grpSpPr>
              <a:xfrm>
                <a:off x="15199490" y="7627317"/>
                <a:ext cx="47675" cy="47675"/>
                <a:chOff x="15199490" y="7627317"/>
                <a:chExt cx="47675" cy="47675"/>
              </a:xfrm>
            </p:grpSpPr>
            <p:sp>
              <p:nvSpPr>
                <p:cNvPr id="4827" name="Freeform: Shape 4826">
                  <a:extLst>
                    <a:ext uri="{FF2B5EF4-FFF2-40B4-BE49-F238E27FC236}">
                      <a16:creationId xmlns:a16="http://schemas.microsoft.com/office/drawing/2014/main" id="{9A0A5B8F-6844-4F44-8D25-35B202225DD6}"/>
                    </a:ext>
                  </a:extLst>
                </p:cNvPr>
                <p:cNvSpPr/>
                <p:nvPr/>
              </p:nvSpPr>
              <p:spPr>
                <a:xfrm>
                  <a:off x="15204258" y="7632084"/>
                  <a:ext cx="38597" cy="38140"/>
                </a:xfrm>
                <a:custGeom>
                  <a:avLst/>
                  <a:gdLst>
                    <a:gd name="connsiteX0" fmla="*/ 21454 w 38597"/>
                    <a:gd name="connsiteY0" fmla="*/ 0 h 38140"/>
                    <a:gd name="connsiteX1" fmla="*/ 7151 w 38597"/>
                    <a:gd name="connsiteY1" fmla="*/ 4767 h 38140"/>
                    <a:gd name="connsiteX2" fmla="*/ 0 w 38597"/>
                    <a:gd name="connsiteY2" fmla="*/ 16686 h 38140"/>
                    <a:gd name="connsiteX3" fmla="*/ 16686 w 38597"/>
                    <a:gd name="connsiteY3" fmla="*/ 38141 h 38140"/>
                    <a:gd name="connsiteX4" fmla="*/ 30989 w 38597"/>
                    <a:gd name="connsiteY4" fmla="*/ 33373 h 38140"/>
                    <a:gd name="connsiteX5" fmla="*/ 38141 w 38597"/>
                    <a:gd name="connsiteY5" fmla="*/ 21454 h 38140"/>
                    <a:gd name="connsiteX6" fmla="*/ 21454 w 38597"/>
                    <a:gd name="connsiteY6" fmla="*/ 0 h 3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97" h="38140">
                      <a:moveTo>
                        <a:pt x="21454" y="0"/>
                      </a:moveTo>
                      <a:cubicBezTo>
                        <a:pt x="16686" y="0"/>
                        <a:pt x="11919" y="0"/>
                        <a:pt x="7151" y="4767"/>
                      </a:cubicBezTo>
                      <a:cubicBezTo>
                        <a:pt x="2384" y="7151"/>
                        <a:pt x="0" y="11919"/>
                        <a:pt x="0" y="16686"/>
                      </a:cubicBezTo>
                      <a:cubicBezTo>
                        <a:pt x="0" y="26222"/>
                        <a:pt x="7151" y="38141"/>
                        <a:pt x="16686" y="38141"/>
                      </a:cubicBezTo>
                      <a:cubicBezTo>
                        <a:pt x="21454" y="38141"/>
                        <a:pt x="26222" y="38141"/>
                        <a:pt x="30989" y="33373"/>
                      </a:cubicBezTo>
                      <a:cubicBezTo>
                        <a:pt x="35757" y="30989"/>
                        <a:pt x="38141" y="26222"/>
                        <a:pt x="38141" y="21454"/>
                      </a:cubicBezTo>
                      <a:cubicBezTo>
                        <a:pt x="40524" y="11919"/>
                        <a:pt x="33373" y="0"/>
                        <a:pt x="21454" y="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28" name="Freeform: Shape 4827">
                  <a:extLst>
                    <a:ext uri="{FF2B5EF4-FFF2-40B4-BE49-F238E27FC236}">
                      <a16:creationId xmlns:a16="http://schemas.microsoft.com/office/drawing/2014/main" id="{49FAB011-FE8E-41B8-BE97-96C3DB8D3C4E}"/>
                    </a:ext>
                  </a:extLst>
                </p:cNvPr>
                <p:cNvSpPr/>
                <p:nvPr/>
              </p:nvSpPr>
              <p:spPr>
                <a:xfrm>
                  <a:off x="15199490" y="7627317"/>
                  <a:ext cx="47675" cy="47675"/>
                </a:xfrm>
                <a:custGeom>
                  <a:avLst/>
                  <a:gdLst>
                    <a:gd name="connsiteX0" fmla="*/ 21454 w 47675"/>
                    <a:gd name="connsiteY0" fmla="*/ 47676 h 47675"/>
                    <a:gd name="connsiteX1" fmla="*/ 7151 w 47675"/>
                    <a:gd name="connsiteY1" fmla="*/ 40524 h 47675"/>
                    <a:gd name="connsiteX2" fmla="*/ 0 w 47675"/>
                    <a:gd name="connsiteY2" fmla="*/ 21454 h 47675"/>
                    <a:gd name="connsiteX3" fmla="*/ 9535 w 47675"/>
                    <a:gd name="connsiteY3" fmla="*/ 4768 h 47675"/>
                    <a:gd name="connsiteX4" fmla="*/ 26222 w 47675"/>
                    <a:gd name="connsiteY4" fmla="*/ 0 h 47675"/>
                    <a:gd name="connsiteX5" fmla="*/ 40524 w 47675"/>
                    <a:gd name="connsiteY5" fmla="*/ 7151 h 47675"/>
                    <a:gd name="connsiteX6" fmla="*/ 47676 w 47675"/>
                    <a:gd name="connsiteY6" fmla="*/ 26222 h 47675"/>
                    <a:gd name="connsiteX7" fmla="*/ 38141 w 47675"/>
                    <a:gd name="connsiteY7" fmla="*/ 42908 h 47675"/>
                    <a:gd name="connsiteX8" fmla="*/ 21454 w 47675"/>
                    <a:gd name="connsiteY8" fmla="*/ 47676 h 47675"/>
                    <a:gd name="connsiteX9" fmla="*/ 26222 w 47675"/>
                    <a:gd name="connsiteY9" fmla="*/ 7151 h 47675"/>
                    <a:gd name="connsiteX10" fmla="*/ 14303 w 47675"/>
                    <a:gd name="connsiteY10" fmla="*/ 9535 h 47675"/>
                    <a:gd name="connsiteX11" fmla="*/ 9535 w 47675"/>
                    <a:gd name="connsiteY11" fmla="*/ 19070 h 47675"/>
                    <a:gd name="connsiteX12" fmla="*/ 14303 w 47675"/>
                    <a:gd name="connsiteY12" fmla="*/ 30989 h 47675"/>
                    <a:gd name="connsiteX13" fmla="*/ 23838 w 47675"/>
                    <a:gd name="connsiteY13" fmla="*/ 35757 h 47675"/>
                    <a:gd name="connsiteX14" fmla="*/ 35757 w 47675"/>
                    <a:gd name="connsiteY14" fmla="*/ 33373 h 47675"/>
                    <a:gd name="connsiteX15" fmla="*/ 40524 w 47675"/>
                    <a:gd name="connsiteY15" fmla="*/ 23838 h 47675"/>
                    <a:gd name="connsiteX16" fmla="*/ 35757 w 47675"/>
                    <a:gd name="connsiteY16" fmla="*/ 11919 h 47675"/>
                    <a:gd name="connsiteX17" fmla="*/ 26222 w 47675"/>
                    <a:gd name="connsiteY17" fmla="*/ 7151 h 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675" h="47675">
                      <a:moveTo>
                        <a:pt x="21454" y="47676"/>
                      </a:moveTo>
                      <a:cubicBezTo>
                        <a:pt x="16687" y="47676"/>
                        <a:pt x="9535" y="45292"/>
                        <a:pt x="7151" y="40524"/>
                      </a:cubicBezTo>
                      <a:cubicBezTo>
                        <a:pt x="2384" y="35757"/>
                        <a:pt x="0" y="28606"/>
                        <a:pt x="0" y="21454"/>
                      </a:cubicBezTo>
                      <a:cubicBezTo>
                        <a:pt x="0" y="14303"/>
                        <a:pt x="4768" y="9535"/>
                        <a:pt x="9535" y="4768"/>
                      </a:cubicBezTo>
                      <a:cubicBezTo>
                        <a:pt x="14303" y="0"/>
                        <a:pt x="21454" y="0"/>
                        <a:pt x="26222" y="0"/>
                      </a:cubicBezTo>
                      <a:cubicBezTo>
                        <a:pt x="30989" y="0"/>
                        <a:pt x="35757" y="2384"/>
                        <a:pt x="40524" y="7151"/>
                      </a:cubicBezTo>
                      <a:cubicBezTo>
                        <a:pt x="45292" y="11919"/>
                        <a:pt x="47676" y="19070"/>
                        <a:pt x="47676" y="26222"/>
                      </a:cubicBezTo>
                      <a:cubicBezTo>
                        <a:pt x="47676" y="33373"/>
                        <a:pt x="42908" y="38141"/>
                        <a:pt x="38141" y="42908"/>
                      </a:cubicBezTo>
                      <a:cubicBezTo>
                        <a:pt x="33373" y="47676"/>
                        <a:pt x="26222" y="47676"/>
                        <a:pt x="21454" y="47676"/>
                      </a:cubicBezTo>
                      <a:close/>
                      <a:moveTo>
                        <a:pt x="26222" y="7151"/>
                      </a:moveTo>
                      <a:cubicBezTo>
                        <a:pt x="21454" y="7151"/>
                        <a:pt x="16687" y="7151"/>
                        <a:pt x="14303" y="9535"/>
                      </a:cubicBezTo>
                      <a:cubicBezTo>
                        <a:pt x="11919" y="11919"/>
                        <a:pt x="9535" y="16687"/>
                        <a:pt x="9535" y="19070"/>
                      </a:cubicBezTo>
                      <a:cubicBezTo>
                        <a:pt x="9535" y="23838"/>
                        <a:pt x="11919" y="28606"/>
                        <a:pt x="14303" y="30989"/>
                      </a:cubicBezTo>
                      <a:cubicBezTo>
                        <a:pt x="16687" y="33373"/>
                        <a:pt x="19070" y="35757"/>
                        <a:pt x="23838" y="35757"/>
                      </a:cubicBezTo>
                      <a:cubicBezTo>
                        <a:pt x="28605" y="35757"/>
                        <a:pt x="33373" y="35757"/>
                        <a:pt x="35757" y="33373"/>
                      </a:cubicBezTo>
                      <a:cubicBezTo>
                        <a:pt x="38141" y="30989"/>
                        <a:pt x="40524" y="26222"/>
                        <a:pt x="40524" y="23838"/>
                      </a:cubicBezTo>
                      <a:cubicBezTo>
                        <a:pt x="40524" y="19070"/>
                        <a:pt x="38141" y="14303"/>
                        <a:pt x="35757" y="11919"/>
                      </a:cubicBezTo>
                      <a:cubicBezTo>
                        <a:pt x="33373" y="9535"/>
                        <a:pt x="30989" y="7151"/>
                        <a:pt x="26222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14" name="Freeform: Shape 4813">
                <a:extLst>
                  <a:ext uri="{FF2B5EF4-FFF2-40B4-BE49-F238E27FC236}">
                    <a16:creationId xmlns:a16="http://schemas.microsoft.com/office/drawing/2014/main" id="{94E09111-4A29-43AA-8D45-E910ED7033E9}"/>
                  </a:ext>
                </a:extLst>
              </p:cNvPr>
              <p:cNvSpPr/>
              <p:nvPr/>
            </p:nvSpPr>
            <p:spPr>
              <a:xfrm>
                <a:off x="15204258" y="7632084"/>
                <a:ext cx="38597" cy="38140"/>
              </a:xfrm>
              <a:custGeom>
                <a:avLst/>
                <a:gdLst>
                  <a:gd name="connsiteX0" fmla="*/ 21454 w 38597"/>
                  <a:gd name="connsiteY0" fmla="*/ 0 h 38140"/>
                  <a:gd name="connsiteX1" fmla="*/ 7151 w 38597"/>
                  <a:gd name="connsiteY1" fmla="*/ 4767 h 38140"/>
                  <a:gd name="connsiteX2" fmla="*/ 0 w 38597"/>
                  <a:gd name="connsiteY2" fmla="*/ 16686 h 38140"/>
                  <a:gd name="connsiteX3" fmla="*/ 16686 w 38597"/>
                  <a:gd name="connsiteY3" fmla="*/ 38141 h 38140"/>
                  <a:gd name="connsiteX4" fmla="*/ 30989 w 38597"/>
                  <a:gd name="connsiteY4" fmla="*/ 33373 h 38140"/>
                  <a:gd name="connsiteX5" fmla="*/ 38141 w 38597"/>
                  <a:gd name="connsiteY5" fmla="*/ 21454 h 38140"/>
                  <a:gd name="connsiteX6" fmla="*/ 21454 w 38597"/>
                  <a:gd name="connsiteY6" fmla="*/ 0 h 38140"/>
                  <a:gd name="connsiteX7" fmla="*/ 16686 w 38597"/>
                  <a:gd name="connsiteY7" fmla="*/ 26222 h 38140"/>
                  <a:gd name="connsiteX8" fmla="*/ 16686 w 38597"/>
                  <a:gd name="connsiteY8" fmla="*/ 26222 h 38140"/>
                  <a:gd name="connsiteX9" fmla="*/ 9535 w 38597"/>
                  <a:gd name="connsiteY9" fmla="*/ 21454 h 38140"/>
                  <a:gd name="connsiteX10" fmla="*/ 7151 w 38597"/>
                  <a:gd name="connsiteY10" fmla="*/ 19070 h 38140"/>
                  <a:gd name="connsiteX11" fmla="*/ 7151 w 38597"/>
                  <a:gd name="connsiteY11" fmla="*/ 14303 h 38140"/>
                  <a:gd name="connsiteX12" fmla="*/ 9535 w 38597"/>
                  <a:gd name="connsiteY12" fmla="*/ 9535 h 38140"/>
                  <a:gd name="connsiteX13" fmla="*/ 23838 w 38597"/>
                  <a:gd name="connsiteY13" fmla="*/ 2384 h 38140"/>
                  <a:gd name="connsiteX14" fmla="*/ 33373 w 38597"/>
                  <a:gd name="connsiteY14" fmla="*/ 14303 h 38140"/>
                  <a:gd name="connsiteX15" fmla="*/ 30989 w 38597"/>
                  <a:gd name="connsiteY15" fmla="*/ 19070 h 38140"/>
                  <a:gd name="connsiteX16" fmla="*/ 28605 w 38597"/>
                  <a:gd name="connsiteY16" fmla="*/ 21454 h 38140"/>
                  <a:gd name="connsiteX17" fmla="*/ 16686 w 38597"/>
                  <a:gd name="connsiteY17" fmla="*/ 26222 h 38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8597" h="38140">
                    <a:moveTo>
                      <a:pt x="21454" y="0"/>
                    </a:moveTo>
                    <a:cubicBezTo>
                      <a:pt x="16686" y="0"/>
                      <a:pt x="11919" y="0"/>
                      <a:pt x="7151" y="4767"/>
                    </a:cubicBezTo>
                    <a:cubicBezTo>
                      <a:pt x="2384" y="7151"/>
                      <a:pt x="0" y="11919"/>
                      <a:pt x="0" y="16686"/>
                    </a:cubicBezTo>
                    <a:cubicBezTo>
                      <a:pt x="0" y="26222"/>
                      <a:pt x="7151" y="38141"/>
                      <a:pt x="16686" y="38141"/>
                    </a:cubicBezTo>
                    <a:cubicBezTo>
                      <a:pt x="21454" y="38141"/>
                      <a:pt x="26222" y="38141"/>
                      <a:pt x="30989" y="33373"/>
                    </a:cubicBezTo>
                    <a:cubicBezTo>
                      <a:pt x="35757" y="30989"/>
                      <a:pt x="38141" y="26222"/>
                      <a:pt x="38141" y="21454"/>
                    </a:cubicBezTo>
                    <a:cubicBezTo>
                      <a:pt x="40524" y="11919"/>
                      <a:pt x="33373" y="0"/>
                      <a:pt x="21454" y="0"/>
                    </a:cubicBezTo>
                    <a:close/>
                    <a:moveTo>
                      <a:pt x="16686" y="26222"/>
                    </a:moveTo>
                    <a:cubicBezTo>
                      <a:pt x="16686" y="26222"/>
                      <a:pt x="14303" y="26222"/>
                      <a:pt x="16686" y="26222"/>
                    </a:cubicBezTo>
                    <a:cubicBezTo>
                      <a:pt x="11919" y="26222"/>
                      <a:pt x="9535" y="23838"/>
                      <a:pt x="9535" y="21454"/>
                    </a:cubicBezTo>
                    <a:cubicBezTo>
                      <a:pt x="9535" y="21454"/>
                      <a:pt x="7151" y="19070"/>
                      <a:pt x="7151" y="19070"/>
                    </a:cubicBezTo>
                    <a:cubicBezTo>
                      <a:pt x="7151" y="19070"/>
                      <a:pt x="7151" y="16686"/>
                      <a:pt x="7151" y="14303"/>
                    </a:cubicBezTo>
                    <a:cubicBezTo>
                      <a:pt x="7151" y="11919"/>
                      <a:pt x="7151" y="11919"/>
                      <a:pt x="9535" y="9535"/>
                    </a:cubicBezTo>
                    <a:cubicBezTo>
                      <a:pt x="11919" y="2384"/>
                      <a:pt x="19070" y="0"/>
                      <a:pt x="23838" y="2384"/>
                    </a:cubicBezTo>
                    <a:cubicBezTo>
                      <a:pt x="28605" y="4767"/>
                      <a:pt x="33373" y="9535"/>
                      <a:pt x="33373" y="14303"/>
                    </a:cubicBezTo>
                    <a:cubicBezTo>
                      <a:pt x="33373" y="16686"/>
                      <a:pt x="33373" y="16686"/>
                      <a:pt x="30989" y="19070"/>
                    </a:cubicBezTo>
                    <a:cubicBezTo>
                      <a:pt x="30989" y="19070"/>
                      <a:pt x="30989" y="21454"/>
                      <a:pt x="28605" y="21454"/>
                    </a:cubicBezTo>
                    <a:cubicBezTo>
                      <a:pt x="26222" y="26222"/>
                      <a:pt x="21454" y="28605"/>
                      <a:pt x="16686" y="26222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15" name="Graphic 4207">
                <a:extLst>
                  <a:ext uri="{FF2B5EF4-FFF2-40B4-BE49-F238E27FC236}">
                    <a16:creationId xmlns:a16="http://schemas.microsoft.com/office/drawing/2014/main" id="{6AB041EA-8C36-4A7C-9DEE-0F45CB9F8B37}"/>
                  </a:ext>
                </a:extLst>
              </p:cNvPr>
              <p:cNvGrpSpPr/>
              <p:nvPr/>
            </p:nvGrpSpPr>
            <p:grpSpPr>
              <a:xfrm>
                <a:off x="15180420" y="7500976"/>
                <a:ext cx="47675" cy="47675"/>
                <a:chOff x="15180420" y="7500976"/>
                <a:chExt cx="47675" cy="47675"/>
              </a:xfrm>
            </p:grpSpPr>
            <p:sp>
              <p:nvSpPr>
                <p:cNvPr id="4825" name="Freeform: Shape 4824">
                  <a:extLst>
                    <a:ext uri="{FF2B5EF4-FFF2-40B4-BE49-F238E27FC236}">
                      <a16:creationId xmlns:a16="http://schemas.microsoft.com/office/drawing/2014/main" id="{6C4E033F-2503-4745-AE63-42991C19A9F8}"/>
                    </a:ext>
                  </a:extLst>
                </p:cNvPr>
                <p:cNvSpPr/>
                <p:nvPr/>
              </p:nvSpPr>
              <p:spPr>
                <a:xfrm>
                  <a:off x="15184817" y="7505744"/>
                  <a:ext cx="38511" cy="38140"/>
                </a:xfrm>
                <a:custGeom>
                  <a:avLst/>
                  <a:gdLst>
                    <a:gd name="connsiteX0" fmla="*/ 21825 w 38511"/>
                    <a:gd name="connsiteY0" fmla="*/ 0 h 38140"/>
                    <a:gd name="connsiteX1" fmla="*/ 7522 w 38511"/>
                    <a:gd name="connsiteY1" fmla="*/ 4768 h 38140"/>
                    <a:gd name="connsiteX2" fmla="*/ 370 w 38511"/>
                    <a:gd name="connsiteY2" fmla="*/ 16687 h 38140"/>
                    <a:gd name="connsiteX3" fmla="*/ 17057 w 38511"/>
                    <a:gd name="connsiteY3" fmla="*/ 38141 h 38140"/>
                    <a:gd name="connsiteX4" fmla="*/ 31360 w 38511"/>
                    <a:gd name="connsiteY4" fmla="*/ 33373 h 38140"/>
                    <a:gd name="connsiteX5" fmla="*/ 38511 w 38511"/>
                    <a:gd name="connsiteY5" fmla="*/ 21454 h 38140"/>
                    <a:gd name="connsiteX6" fmla="*/ 21825 w 38511"/>
                    <a:gd name="connsiteY6" fmla="*/ 0 h 3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11" h="38140">
                      <a:moveTo>
                        <a:pt x="21825" y="0"/>
                      </a:moveTo>
                      <a:cubicBezTo>
                        <a:pt x="17057" y="0"/>
                        <a:pt x="12289" y="0"/>
                        <a:pt x="7522" y="4768"/>
                      </a:cubicBezTo>
                      <a:cubicBezTo>
                        <a:pt x="2754" y="7151"/>
                        <a:pt x="370" y="11919"/>
                        <a:pt x="370" y="16687"/>
                      </a:cubicBezTo>
                      <a:cubicBezTo>
                        <a:pt x="-2013" y="26222"/>
                        <a:pt x="7522" y="38141"/>
                        <a:pt x="17057" y="38141"/>
                      </a:cubicBezTo>
                      <a:cubicBezTo>
                        <a:pt x="21825" y="38141"/>
                        <a:pt x="26592" y="38141"/>
                        <a:pt x="31360" y="33373"/>
                      </a:cubicBezTo>
                      <a:cubicBezTo>
                        <a:pt x="36127" y="30989"/>
                        <a:pt x="38511" y="26222"/>
                        <a:pt x="38511" y="21454"/>
                      </a:cubicBezTo>
                      <a:cubicBezTo>
                        <a:pt x="38511" y="11919"/>
                        <a:pt x="31360" y="0"/>
                        <a:pt x="21825" y="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26" name="Freeform: Shape 4825">
                  <a:extLst>
                    <a:ext uri="{FF2B5EF4-FFF2-40B4-BE49-F238E27FC236}">
                      <a16:creationId xmlns:a16="http://schemas.microsoft.com/office/drawing/2014/main" id="{1DC0D409-1DAE-4A2C-9414-6FF951DA9F02}"/>
                    </a:ext>
                  </a:extLst>
                </p:cNvPr>
                <p:cNvSpPr/>
                <p:nvPr/>
              </p:nvSpPr>
              <p:spPr>
                <a:xfrm>
                  <a:off x="15180420" y="7500976"/>
                  <a:ext cx="47675" cy="47675"/>
                </a:xfrm>
                <a:custGeom>
                  <a:avLst/>
                  <a:gdLst>
                    <a:gd name="connsiteX0" fmla="*/ 21454 w 47675"/>
                    <a:gd name="connsiteY0" fmla="*/ 47676 h 47675"/>
                    <a:gd name="connsiteX1" fmla="*/ 7151 w 47675"/>
                    <a:gd name="connsiteY1" fmla="*/ 40524 h 47675"/>
                    <a:gd name="connsiteX2" fmla="*/ 0 w 47675"/>
                    <a:gd name="connsiteY2" fmla="*/ 21454 h 47675"/>
                    <a:gd name="connsiteX3" fmla="*/ 9535 w 47675"/>
                    <a:gd name="connsiteY3" fmla="*/ 4768 h 47675"/>
                    <a:gd name="connsiteX4" fmla="*/ 26222 w 47675"/>
                    <a:gd name="connsiteY4" fmla="*/ 0 h 47675"/>
                    <a:gd name="connsiteX5" fmla="*/ 40524 w 47675"/>
                    <a:gd name="connsiteY5" fmla="*/ 7151 h 47675"/>
                    <a:gd name="connsiteX6" fmla="*/ 47676 w 47675"/>
                    <a:gd name="connsiteY6" fmla="*/ 26222 h 47675"/>
                    <a:gd name="connsiteX7" fmla="*/ 38141 w 47675"/>
                    <a:gd name="connsiteY7" fmla="*/ 42908 h 47675"/>
                    <a:gd name="connsiteX8" fmla="*/ 21454 w 47675"/>
                    <a:gd name="connsiteY8" fmla="*/ 47676 h 47675"/>
                    <a:gd name="connsiteX9" fmla="*/ 26222 w 47675"/>
                    <a:gd name="connsiteY9" fmla="*/ 7151 h 47675"/>
                    <a:gd name="connsiteX10" fmla="*/ 14303 w 47675"/>
                    <a:gd name="connsiteY10" fmla="*/ 9535 h 47675"/>
                    <a:gd name="connsiteX11" fmla="*/ 9535 w 47675"/>
                    <a:gd name="connsiteY11" fmla="*/ 19070 h 47675"/>
                    <a:gd name="connsiteX12" fmla="*/ 14303 w 47675"/>
                    <a:gd name="connsiteY12" fmla="*/ 30989 h 47675"/>
                    <a:gd name="connsiteX13" fmla="*/ 23838 w 47675"/>
                    <a:gd name="connsiteY13" fmla="*/ 35757 h 47675"/>
                    <a:gd name="connsiteX14" fmla="*/ 35757 w 47675"/>
                    <a:gd name="connsiteY14" fmla="*/ 33373 h 47675"/>
                    <a:gd name="connsiteX15" fmla="*/ 40524 w 47675"/>
                    <a:gd name="connsiteY15" fmla="*/ 23838 h 47675"/>
                    <a:gd name="connsiteX16" fmla="*/ 35757 w 47675"/>
                    <a:gd name="connsiteY16" fmla="*/ 11919 h 47675"/>
                    <a:gd name="connsiteX17" fmla="*/ 26222 w 47675"/>
                    <a:gd name="connsiteY17" fmla="*/ 7151 h 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675" h="47675">
                      <a:moveTo>
                        <a:pt x="21454" y="47676"/>
                      </a:moveTo>
                      <a:cubicBezTo>
                        <a:pt x="16686" y="47676"/>
                        <a:pt x="11919" y="45292"/>
                        <a:pt x="7151" y="40524"/>
                      </a:cubicBezTo>
                      <a:cubicBezTo>
                        <a:pt x="2384" y="35757"/>
                        <a:pt x="0" y="28605"/>
                        <a:pt x="0" y="21454"/>
                      </a:cubicBezTo>
                      <a:cubicBezTo>
                        <a:pt x="0" y="14303"/>
                        <a:pt x="4768" y="9535"/>
                        <a:pt x="9535" y="4768"/>
                      </a:cubicBezTo>
                      <a:cubicBezTo>
                        <a:pt x="14303" y="0"/>
                        <a:pt x="21454" y="0"/>
                        <a:pt x="26222" y="0"/>
                      </a:cubicBezTo>
                      <a:cubicBezTo>
                        <a:pt x="30989" y="0"/>
                        <a:pt x="35757" y="2384"/>
                        <a:pt x="40524" y="7151"/>
                      </a:cubicBezTo>
                      <a:cubicBezTo>
                        <a:pt x="45292" y="11919"/>
                        <a:pt x="47676" y="19070"/>
                        <a:pt x="47676" y="26222"/>
                      </a:cubicBezTo>
                      <a:cubicBezTo>
                        <a:pt x="47676" y="33373"/>
                        <a:pt x="42908" y="38141"/>
                        <a:pt x="38141" y="42908"/>
                      </a:cubicBezTo>
                      <a:cubicBezTo>
                        <a:pt x="30989" y="47676"/>
                        <a:pt x="26222" y="47676"/>
                        <a:pt x="21454" y="47676"/>
                      </a:cubicBezTo>
                      <a:close/>
                      <a:moveTo>
                        <a:pt x="26222" y="7151"/>
                      </a:moveTo>
                      <a:cubicBezTo>
                        <a:pt x="21454" y="7151"/>
                        <a:pt x="16686" y="7151"/>
                        <a:pt x="14303" y="9535"/>
                      </a:cubicBezTo>
                      <a:cubicBezTo>
                        <a:pt x="11919" y="11919"/>
                        <a:pt x="9535" y="16687"/>
                        <a:pt x="9535" y="19070"/>
                      </a:cubicBezTo>
                      <a:cubicBezTo>
                        <a:pt x="9535" y="23838"/>
                        <a:pt x="11919" y="28605"/>
                        <a:pt x="14303" y="30989"/>
                      </a:cubicBezTo>
                      <a:cubicBezTo>
                        <a:pt x="16686" y="33373"/>
                        <a:pt x="19070" y="35757"/>
                        <a:pt x="23838" y="35757"/>
                      </a:cubicBezTo>
                      <a:cubicBezTo>
                        <a:pt x="28605" y="35757"/>
                        <a:pt x="33373" y="35757"/>
                        <a:pt x="35757" y="33373"/>
                      </a:cubicBezTo>
                      <a:cubicBezTo>
                        <a:pt x="38141" y="30989"/>
                        <a:pt x="40524" y="26222"/>
                        <a:pt x="40524" y="23838"/>
                      </a:cubicBezTo>
                      <a:cubicBezTo>
                        <a:pt x="40524" y="19070"/>
                        <a:pt x="38141" y="14303"/>
                        <a:pt x="35757" y="11919"/>
                      </a:cubicBezTo>
                      <a:cubicBezTo>
                        <a:pt x="30989" y="9535"/>
                        <a:pt x="28605" y="7151"/>
                        <a:pt x="26222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16" name="Freeform: Shape 4815">
                <a:extLst>
                  <a:ext uri="{FF2B5EF4-FFF2-40B4-BE49-F238E27FC236}">
                    <a16:creationId xmlns:a16="http://schemas.microsoft.com/office/drawing/2014/main" id="{77905340-A839-4ABD-94A0-7F1D40610E69}"/>
                  </a:ext>
                </a:extLst>
              </p:cNvPr>
              <p:cNvSpPr/>
              <p:nvPr/>
            </p:nvSpPr>
            <p:spPr>
              <a:xfrm>
                <a:off x="15182433" y="7505744"/>
                <a:ext cx="39131" cy="38140"/>
              </a:xfrm>
              <a:custGeom>
                <a:avLst/>
                <a:gdLst>
                  <a:gd name="connsiteX0" fmla="*/ 28976 w 39131"/>
                  <a:gd name="connsiteY0" fmla="*/ 0 h 38140"/>
                  <a:gd name="connsiteX1" fmla="*/ 31360 w 39131"/>
                  <a:gd name="connsiteY1" fmla="*/ 21454 h 38140"/>
                  <a:gd name="connsiteX2" fmla="*/ 14673 w 39131"/>
                  <a:gd name="connsiteY2" fmla="*/ 26222 h 38140"/>
                  <a:gd name="connsiteX3" fmla="*/ 12289 w 39131"/>
                  <a:gd name="connsiteY3" fmla="*/ 26222 h 38140"/>
                  <a:gd name="connsiteX4" fmla="*/ 7522 w 39131"/>
                  <a:gd name="connsiteY4" fmla="*/ 7151 h 38140"/>
                  <a:gd name="connsiteX5" fmla="*/ 12289 w 39131"/>
                  <a:gd name="connsiteY5" fmla="*/ 2384 h 38140"/>
                  <a:gd name="connsiteX6" fmla="*/ 7522 w 39131"/>
                  <a:gd name="connsiteY6" fmla="*/ 4768 h 38140"/>
                  <a:gd name="connsiteX7" fmla="*/ 370 w 39131"/>
                  <a:gd name="connsiteY7" fmla="*/ 16687 h 38140"/>
                  <a:gd name="connsiteX8" fmla="*/ 17057 w 39131"/>
                  <a:gd name="connsiteY8" fmla="*/ 38141 h 38140"/>
                  <a:gd name="connsiteX9" fmla="*/ 31360 w 39131"/>
                  <a:gd name="connsiteY9" fmla="*/ 33373 h 38140"/>
                  <a:gd name="connsiteX10" fmla="*/ 38511 w 39131"/>
                  <a:gd name="connsiteY10" fmla="*/ 21454 h 38140"/>
                  <a:gd name="connsiteX11" fmla="*/ 28976 w 39131"/>
                  <a:gd name="connsiteY11" fmla="*/ 0 h 38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9131" h="38140">
                    <a:moveTo>
                      <a:pt x="28976" y="0"/>
                    </a:moveTo>
                    <a:cubicBezTo>
                      <a:pt x="36127" y="4768"/>
                      <a:pt x="38511" y="14303"/>
                      <a:pt x="31360" y="21454"/>
                    </a:cubicBezTo>
                    <a:cubicBezTo>
                      <a:pt x="26592" y="26222"/>
                      <a:pt x="19441" y="28605"/>
                      <a:pt x="14673" y="26222"/>
                    </a:cubicBezTo>
                    <a:cubicBezTo>
                      <a:pt x="14673" y="26222"/>
                      <a:pt x="12289" y="26222"/>
                      <a:pt x="12289" y="26222"/>
                    </a:cubicBezTo>
                    <a:cubicBezTo>
                      <a:pt x="5138" y="23838"/>
                      <a:pt x="2754" y="11919"/>
                      <a:pt x="7522" y="7151"/>
                    </a:cubicBezTo>
                    <a:cubicBezTo>
                      <a:pt x="9906" y="4768"/>
                      <a:pt x="9906" y="4768"/>
                      <a:pt x="12289" y="2384"/>
                    </a:cubicBezTo>
                    <a:cubicBezTo>
                      <a:pt x="9906" y="2384"/>
                      <a:pt x="9906" y="4768"/>
                      <a:pt x="7522" y="4768"/>
                    </a:cubicBezTo>
                    <a:cubicBezTo>
                      <a:pt x="2754" y="7151"/>
                      <a:pt x="370" y="11919"/>
                      <a:pt x="370" y="16687"/>
                    </a:cubicBezTo>
                    <a:cubicBezTo>
                      <a:pt x="-2013" y="26222"/>
                      <a:pt x="7522" y="38141"/>
                      <a:pt x="17057" y="38141"/>
                    </a:cubicBezTo>
                    <a:cubicBezTo>
                      <a:pt x="21825" y="38141"/>
                      <a:pt x="26592" y="38141"/>
                      <a:pt x="31360" y="33373"/>
                    </a:cubicBezTo>
                    <a:cubicBezTo>
                      <a:pt x="36127" y="30989"/>
                      <a:pt x="38511" y="26222"/>
                      <a:pt x="38511" y="21454"/>
                    </a:cubicBezTo>
                    <a:cubicBezTo>
                      <a:pt x="40895" y="14303"/>
                      <a:pt x="36127" y="4768"/>
                      <a:pt x="28976" y="0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17" name="Graphic 4207">
                <a:extLst>
                  <a:ext uri="{FF2B5EF4-FFF2-40B4-BE49-F238E27FC236}">
                    <a16:creationId xmlns:a16="http://schemas.microsoft.com/office/drawing/2014/main" id="{726ADE3A-8589-4AB1-A401-D3AF9F5DCBBE}"/>
                  </a:ext>
                </a:extLst>
              </p:cNvPr>
              <p:cNvGrpSpPr/>
              <p:nvPr/>
            </p:nvGrpSpPr>
            <p:grpSpPr>
              <a:xfrm>
                <a:off x="15356820" y="7272133"/>
                <a:ext cx="47675" cy="47675"/>
                <a:chOff x="15356820" y="7272133"/>
                <a:chExt cx="47675" cy="47675"/>
              </a:xfrm>
            </p:grpSpPr>
            <p:sp>
              <p:nvSpPr>
                <p:cNvPr id="4823" name="Freeform: Shape 4822">
                  <a:extLst>
                    <a:ext uri="{FF2B5EF4-FFF2-40B4-BE49-F238E27FC236}">
                      <a16:creationId xmlns:a16="http://schemas.microsoft.com/office/drawing/2014/main" id="{6B05BB3D-C81F-4892-BDD7-CAF27AC931E7}"/>
                    </a:ext>
                  </a:extLst>
                </p:cNvPr>
                <p:cNvSpPr/>
                <p:nvPr/>
              </p:nvSpPr>
              <p:spPr>
                <a:xfrm>
                  <a:off x="15361587" y="7276900"/>
                  <a:ext cx="38597" cy="38140"/>
                </a:xfrm>
                <a:custGeom>
                  <a:avLst/>
                  <a:gdLst>
                    <a:gd name="connsiteX0" fmla="*/ 21454 w 38597"/>
                    <a:gd name="connsiteY0" fmla="*/ 0 h 38140"/>
                    <a:gd name="connsiteX1" fmla="*/ 7151 w 38597"/>
                    <a:gd name="connsiteY1" fmla="*/ 4767 h 38140"/>
                    <a:gd name="connsiteX2" fmla="*/ 0 w 38597"/>
                    <a:gd name="connsiteY2" fmla="*/ 16686 h 38140"/>
                    <a:gd name="connsiteX3" fmla="*/ 16687 w 38597"/>
                    <a:gd name="connsiteY3" fmla="*/ 38141 h 38140"/>
                    <a:gd name="connsiteX4" fmla="*/ 30989 w 38597"/>
                    <a:gd name="connsiteY4" fmla="*/ 33373 h 38140"/>
                    <a:gd name="connsiteX5" fmla="*/ 38141 w 38597"/>
                    <a:gd name="connsiteY5" fmla="*/ 19070 h 38140"/>
                    <a:gd name="connsiteX6" fmla="*/ 21454 w 38597"/>
                    <a:gd name="connsiteY6" fmla="*/ 0 h 3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97" h="38140">
                      <a:moveTo>
                        <a:pt x="21454" y="0"/>
                      </a:moveTo>
                      <a:cubicBezTo>
                        <a:pt x="16687" y="0"/>
                        <a:pt x="11919" y="0"/>
                        <a:pt x="7151" y="4767"/>
                      </a:cubicBezTo>
                      <a:cubicBezTo>
                        <a:pt x="2384" y="7151"/>
                        <a:pt x="0" y="11919"/>
                        <a:pt x="0" y="16686"/>
                      </a:cubicBezTo>
                      <a:cubicBezTo>
                        <a:pt x="0" y="26222"/>
                        <a:pt x="7151" y="38141"/>
                        <a:pt x="16687" y="38141"/>
                      </a:cubicBezTo>
                      <a:cubicBezTo>
                        <a:pt x="21454" y="38141"/>
                        <a:pt x="26222" y="38141"/>
                        <a:pt x="30989" y="33373"/>
                      </a:cubicBezTo>
                      <a:cubicBezTo>
                        <a:pt x="35757" y="30989"/>
                        <a:pt x="38141" y="26222"/>
                        <a:pt x="38141" y="19070"/>
                      </a:cubicBezTo>
                      <a:cubicBezTo>
                        <a:pt x="40524" y="11919"/>
                        <a:pt x="33373" y="0"/>
                        <a:pt x="21454" y="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24" name="Freeform: Shape 4823">
                  <a:extLst>
                    <a:ext uri="{FF2B5EF4-FFF2-40B4-BE49-F238E27FC236}">
                      <a16:creationId xmlns:a16="http://schemas.microsoft.com/office/drawing/2014/main" id="{D1B624F8-63AA-4138-BDFF-BF5CC0A5455D}"/>
                    </a:ext>
                  </a:extLst>
                </p:cNvPr>
                <p:cNvSpPr/>
                <p:nvPr/>
              </p:nvSpPr>
              <p:spPr>
                <a:xfrm>
                  <a:off x="15356820" y="7272133"/>
                  <a:ext cx="47675" cy="47675"/>
                </a:xfrm>
                <a:custGeom>
                  <a:avLst/>
                  <a:gdLst>
                    <a:gd name="connsiteX0" fmla="*/ 21454 w 47675"/>
                    <a:gd name="connsiteY0" fmla="*/ 47676 h 47675"/>
                    <a:gd name="connsiteX1" fmla="*/ 7151 w 47675"/>
                    <a:gd name="connsiteY1" fmla="*/ 40524 h 47675"/>
                    <a:gd name="connsiteX2" fmla="*/ 0 w 47675"/>
                    <a:gd name="connsiteY2" fmla="*/ 21454 h 47675"/>
                    <a:gd name="connsiteX3" fmla="*/ 9535 w 47675"/>
                    <a:gd name="connsiteY3" fmla="*/ 4768 h 47675"/>
                    <a:gd name="connsiteX4" fmla="*/ 26222 w 47675"/>
                    <a:gd name="connsiteY4" fmla="*/ 0 h 47675"/>
                    <a:gd name="connsiteX5" fmla="*/ 40524 w 47675"/>
                    <a:gd name="connsiteY5" fmla="*/ 7151 h 47675"/>
                    <a:gd name="connsiteX6" fmla="*/ 47676 w 47675"/>
                    <a:gd name="connsiteY6" fmla="*/ 26222 h 47675"/>
                    <a:gd name="connsiteX7" fmla="*/ 38141 w 47675"/>
                    <a:gd name="connsiteY7" fmla="*/ 42908 h 47675"/>
                    <a:gd name="connsiteX8" fmla="*/ 21454 w 47675"/>
                    <a:gd name="connsiteY8" fmla="*/ 47676 h 47675"/>
                    <a:gd name="connsiteX9" fmla="*/ 26222 w 47675"/>
                    <a:gd name="connsiteY9" fmla="*/ 7151 h 47675"/>
                    <a:gd name="connsiteX10" fmla="*/ 14303 w 47675"/>
                    <a:gd name="connsiteY10" fmla="*/ 9535 h 47675"/>
                    <a:gd name="connsiteX11" fmla="*/ 9535 w 47675"/>
                    <a:gd name="connsiteY11" fmla="*/ 19070 h 47675"/>
                    <a:gd name="connsiteX12" fmla="*/ 14303 w 47675"/>
                    <a:gd name="connsiteY12" fmla="*/ 30989 h 47675"/>
                    <a:gd name="connsiteX13" fmla="*/ 23838 w 47675"/>
                    <a:gd name="connsiteY13" fmla="*/ 35757 h 47675"/>
                    <a:gd name="connsiteX14" fmla="*/ 35757 w 47675"/>
                    <a:gd name="connsiteY14" fmla="*/ 33373 h 47675"/>
                    <a:gd name="connsiteX15" fmla="*/ 40524 w 47675"/>
                    <a:gd name="connsiteY15" fmla="*/ 23838 h 47675"/>
                    <a:gd name="connsiteX16" fmla="*/ 35757 w 47675"/>
                    <a:gd name="connsiteY16" fmla="*/ 11919 h 47675"/>
                    <a:gd name="connsiteX17" fmla="*/ 26222 w 47675"/>
                    <a:gd name="connsiteY17" fmla="*/ 7151 h 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675" h="47675">
                      <a:moveTo>
                        <a:pt x="21454" y="47676"/>
                      </a:moveTo>
                      <a:cubicBezTo>
                        <a:pt x="16687" y="47676"/>
                        <a:pt x="9535" y="45292"/>
                        <a:pt x="7151" y="40524"/>
                      </a:cubicBezTo>
                      <a:cubicBezTo>
                        <a:pt x="2384" y="35757"/>
                        <a:pt x="0" y="28605"/>
                        <a:pt x="0" y="21454"/>
                      </a:cubicBezTo>
                      <a:cubicBezTo>
                        <a:pt x="0" y="14303"/>
                        <a:pt x="4768" y="9535"/>
                        <a:pt x="9535" y="4768"/>
                      </a:cubicBezTo>
                      <a:cubicBezTo>
                        <a:pt x="14303" y="0"/>
                        <a:pt x="21454" y="0"/>
                        <a:pt x="26222" y="0"/>
                      </a:cubicBezTo>
                      <a:cubicBezTo>
                        <a:pt x="30989" y="0"/>
                        <a:pt x="35757" y="2384"/>
                        <a:pt x="40524" y="7151"/>
                      </a:cubicBezTo>
                      <a:cubicBezTo>
                        <a:pt x="45292" y="11919"/>
                        <a:pt x="47676" y="19070"/>
                        <a:pt x="47676" y="26222"/>
                      </a:cubicBezTo>
                      <a:cubicBezTo>
                        <a:pt x="47676" y="33373"/>
                        <a:pt x="42908" y="38141"/>
                        <a:pt x="38141" y="42908"/>
                      </a:cubicBezTo>
                      <a:cubicBezTo>
                        <a:pt x="33373" y="45292"/>
                        <a:pt x="28605" y="47676"/>
                        <a:pt x="21454" y="47676"/>
                      </a:cubicBezTo>
                      <a:close/>
                      <a:moveTo>
                        <a:pt x="26222" y="7151"/>
                      </a:moveTo>
                      <a:cubicBezTo>
                        <a:pt x="21454" y="7151"/>
                        <a:pt x="16687" y="7151"/>
                        <a:pt x="14303" y="9535"/>
                      </a:cubicBezTo>
                      <a:cubicBezTo>
                        <a:pt x="11919" y="11919"/>
                        <a:pt x="9535" y="16687"/>
                        <a:pt x="9535" y="19070"/>
                      </a:cubicBezTo>
                      <a:cubicBezTo>
                        <a:pt x="9535" y="23838"/>
                        <a:pt x="11919" y="28605"/>
                        <a:pt x="14303" y="30989"/>
                      </a:cubicBezTo>
                      <a:cubicBezTo>
                        <a:pt x="16687" y="33373"/>
                        <a:pt x="19070" y="35757"/>
                        <a:pt x="23838" y="35757"/>
                      </a:cubicBezTo>
                      <a:cubicBezTo>
                        <a:pt x="28605" y="35757"/>
                        <a:pt x="33373" y="35757"/>
                        <a:pt x="35757" y="33373"/>
                      </a:cubicBezTo>
                      <a:cubicBezTo>
                        <a:pt x="38141" y="30989"/>
                        <a:pt x="40524" y="26222"/>
                        <a:pt x="40524" y="23838"/>
                      </a:cubicBezTo>
                      <a:cubicBezTo>
                        <a:pt x="40524" y="19070"/>
                        <a:pt x="38141" y="14303"/>
                        <a:pt x="35757" y="11919"/>
                      </a:cubicBezTo>
                      <a:cubicBezTo>
                        <a:pt x="33373" y="9535"/>
                        <a:pt x="30989" y="7151"/>
                        <a:pt x="26222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18" name="Freeform: Shape 4817">
                <a:extLst>
                  <a:ext uri="{FF2B5EF4-FFF2-40B4-BE49-F238E27FC236}">
                    <a16:creationId xmlns:a16="http://schemas.microsoft.com/office/drawing/2014/main" id="{C4587617-3E26-41A2-8E97-4ED36D00E5B1}"/>
                  </a:ext>
                </a:extLst>
              </p:cNvPr>
              <p:cNvSpPr/>
              <p:nvPr/>
            </p:nvSpPr>
            <p:spPr>
              <a:xfrm>
                <a:off x="15361587" y="7276900"/>
                <a:ext cx="38597" cy="38140"/>
              </a:xfrm>
              <a:custGeom>
                <a:avLst/>
                <a:gdLst>
                  <a:gd name="connsiteX0" fmla="*/ 21454 w 38597"/>
                  <a:gd name="connsiteY0" fmla="*/ 0 h 38140"/>
                  <a:gd name="connsiteX1" fmla="*/ 7151 w 38597"/>
                  <a:gd name="connsiteY1" fmla="*/ 4767 h 38140"/>
                  <a:gd name="connsiteX2" fmla="*/ 0 w 38597"/>
                  <a:gd name="connsiteY2" fmla="*/ 16686 h 38140"/>
                  <a:gd name="connsiteX3" fmla="*/ 16687 w 38597"/>
                  <a:gd name="connsiteY3" fmla="*/ 38141 h 38140"/>
                  <a:gd name="connsiteX4" fmla="*/ 30989 w 38597"/>
                  <a:gd name="connsiteY4" fmla="*/ 33373 h 38140"/>
                  <a:gd name="connsiteX5" fmla="*/ 38141 w 38597"/>
                  <a:gd name="connsiteY5" fmla="*/ 19070 h 38140"/>
                  <a:gd name="connsiteX6" fmla="*/ 21454 w 38597"/>
                  <a:gd name="connsiteY6" fmla="*/ 0 h 38140"/>
                  <a:gd name="connsiteX7" fmla="*/ 30989 w 38597"/>
                  <a:gd name="connsiteY7" fmla="*/ 23838 h 38140"/>
                  <a:gd name="connsiteX8" fmla="*/ 21454 w 38597"/>
                  <a:gd name="connsiteY8" fmla="*/ 26222 h 38140"/>
                  <a:gd name="connsiteX9" fmla="*/ 16687 w 38597"/>
                  <a:gd name="connsiteY9" fmla="*/ 26222 h 38140"/>
                  <a:gd name="connsiteX10" fmla="*/ 4768 w 38597"/>
                  <a:gd name="connsiteY10" fmla="*/ 16686 h 38140"/>
                  <a:gd name="connsiteX11" fmla="*/ 11919 w 38597"/>
                  <a:gd name="connsiteY11" fmla="*/ 4767 h 38140"/>
                  <a:gd name="connsiteX12" fmla="*/ 14303 w 38597"/>
                  <a:gd name="connsiteY12" fmla="*/ 2384 h 38140"/>
                  <a:gd name="connsiteX13" fmla="*/ 26222 w 38597"/>
                  <a:gd name="connsiteY13" fmla="*/ 2384 h 38140"/>
                  <a:gd name="connsiteX14" fmla="*/ 30989 w 38597"/>
                  <a:gd name="connsiteY14" fmla="*/ 7151 h 38140"/>
                  <a:gd name="connsiteX15" fmla="*/ 30989 w 38597"/>
                  <a:gd name="connsiteY15" fmla="*/ 9535 h 38140"/>
                  <a:gd name="connsiteX16" fmla="*/ 30989 w 38597"/>
                  <a:gd name="connsiteY16" fmla="*/ 9535 h 38140"/>
                  <a:gd name="connsiteX17" fmla="*/ 30989 w 38597"/>
                  <a:gd name="connsiteY17" fmla="*/ 23838 h 38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8597" h="38140">
                    <a:moveTo>
                      <a:pt x="21454" y="0"/>
                    </a:moveTo>
                    <a:cubicBezTo>
                      <a:pt x="16687" y="0"/>
                      <a:pt x="11919" y="0"/>
                      <a:pt x="7151" y="4767"/>
                    </a:cubicBezTo>
                    <a:cubicBezTo>
                      <a:pt x="2384" y="7151"/>
                      <a:pt x="0" y="11919"/>
                      <a:pt x="0" y="16686"/>
                    </a:cubicBezTo>
                    <a:cubicBezTo>
                      <a:pt x="0" y="26222"/>
                      <a:pt x="7151" y="38141"/>
                      <a:pt x="16687" y="38141"/>
                    </a:cubicBezTo>
                    <a:cubicBezTo>
                      <a:pt x="21454" y="38141"/>
                      <a:pt x="26222" y="38141"/>
                      <a:pt x="30989" y="33373"/>
                    </a:cubicBezTo>
                    <a:cubicBezTo>
                      <a:pt x="35757" y="30989"/>
                      <a:pt x="38141" y="26222"/>
                      <a:pt x="38141" y="19070"/>
                    </a:cubicBezTo>
                    <a:cubicBezTo>
                      <a:pt x="40524" y="11919"/>
                      <a:pt x="33373" y="0"/>
                      <a:pt x="21454" y="0"/>
                    </a:cubicBezTo>
                    <a:close/>
                    <a:moveTo>
                      <a:pt x="30989" y="23838"/>
                    </a:moveTo>
                    <a:cubicBezTo>
                      <a:pt x="28605" y="26222"/>
                      <a:pt x="23838" y="26222"/>
                      <a:pt x="21454" y="26222"/>
                    </a:cubicBezTo>
                    <a:cubicBezTo>
                      <a:pt x="19070" y="26222"/>
                      <a:pt x="19070" y="26222"/>
                      <a:pt x="16687" y="26222"/>
                    </a:cubicBezTo>
                    <a:cubicBezTo>
                      <a:pt x="11919" y="26222"/>
                      <a:pt x="4768" y="21454"/>
                      <a:pt x="4768" y="16686"/>
                    </a:cubicBezTo>
                    <a:cubicBezTo>
                      <a:pt x="2384" y="11919"/>
                      <a:pt x="7151" y="7151"/>
                      <a:pt x="11919" y="4767"/>
                    </a:cubicBezTo>
                    <a:cubicBezTo>
                      <a:pt x="11919" y="4767"/>
                      <a:pt x="14303" y="4767"/>
                      <a:pt x="14303" y="2384"/>
                    </a:cubicBezTo>
                    <a:cubicBezTo>
                      <a:pt x="19070" y="0"/>
                      <a:pt x="23838" y="0"/>
                      <a:pt x="26222" y="2384"/>
                    </a:cubicBezTo>
                    <a:cubicBezTo>
                      <a:pt x="28605" y="2384"/>
                      <a:pt x="28605" y="4767"/>
                      <a:pt x="30989" y="7151"/>
                    </a:cubicBezTo>
                    <a:cubicBezTo>
                      <a:pt x="30989" y="7151"/>
                      <a:pt x="30989" y="9535"/>
                      <a:pt x="30989" y="9535"/>
                    </a:cubicBezTo>
                    <a:cubicBezTo>
                      <a:pt x="30989" y="9535"/>
                      <a:pt x="30989" y="9535"/>
                      <a:pt x="30989" y="9535"/>
                    </a:cubicBezTo>
                    <a:cubicBezTo>
                      <a:pt x="33373" y="11919"/>
                      <a:pt x="35757" y="21454"/>
                      <a:pt x="30989" y="23838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19" name="Graphic 4207">
                <a:extLst>
                  <a:ext uri="{FF2B5EF4-FFF2-40B4-BE49-F238E27FC236}">
                    <a16:creationId xmlns:a16="http://schemas.microsoft.com/office/drawing/2014/main" id="{BD747DA1-65DE-454C-BD70-DD5853D63D5A}"/>
                  </a:ext>
                </a:extLst>
              </p:cNvPr>
              <p:cNvGrpSpPr/>
              <p:nvPr/>
            </p:nvGrpSpPr>
            <p:grpSpPr>
              <a:xfrm>
                <a:off x="15151814" y="7172014"/>
                <a:ext cx="47675" cy="47675"/>
                <a:chOff x="15151814" y="7172014"/>
                <a:chExt cx="47675" cy="47675"/>
              </a:xfrm>
            </p:grpSpPr>
            <p:sp>
              <p:nvSpPr>
                <p:cNvPr id="4821" name="Freeform: Shape 4820">
                  <a:extLst>
                    <a:ext uri="{FF2B5EF4-FFF2-40B4-BE49-F238E27FC236}">
                      <a16:creationId xmlns:a16="http://schemas.microsoft.com/office/drawing/2014/main" id="{7CD04E75-FF01-45C7-9606-BCB8C0DE8795}"/>
                    </a:ext>
                  </a:extLst>
                </p:cNvPr>
                <p:cNvSpPr/>
                <p:nvPr/>
              </p:nvSpPr>
              <p:spPr>
                <a:xfrm>
                  <a:off x="15156582" y="7176781"/>
                  <a:ext cx="38597" cy="38140"/>
                </a:xfrm>
                <a:custGeom>
                  <a:avLst/>
                  <a:gdLst>
                    <a:gd name="connsiteX0" fmla="*/ 21454 w 38597"/>
                    <a:gd name="connsiteY0" fmla="*/ 0 h 38140"/>
                    <a:gd name="connsiteX1" fmla="*/ 7151 w 38597"/>
                    <a:gd name="connsiteY1" fmla="*/ 4768 h 38140"/>
                    <a:gd name="connsiteX2" fmla="*/ 0 w 38597"/>
                    <a:gd name="connsiteY2" fmla="*/ 16687 h 38140"/>
                    <a:gd name="connsiteX3" fmla="*/ 16686 w 38597"/>
                    <a:gd name="connsiteY3" fmla="*/ 38141 h 38140"/>
                    <a:gd name="connsiteX4" fmla="*/ 30989 w 38597"/>
                    <a:gd name="connsiteY4" fmla="*/ 33373 h 38140"/>
                    <a:gd name="connsiteX5" fmla="*/ 38141 w 38597"/>
                    <a:gd name="connsiteY5" fmla="*/ 21454 h 38140"/>
                    <a:gd name="connsiteX6" fmla="*/ 21454 w 38597"/>
                    <a:gd name="connsiteY6" fmla="*/ 0 h 3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97" h="38140">
                      <a:moveTo>
                        <a:pt x="21454" y="0"/>
                      </a:moveTo>
                      <a:cubicBezTo>
                        <a:pt x="16686" y="0"/>
                        <a:pt x="11919" y="0"/>
                        <a:pt x="7151" y="4768"/>
                      </a:cubicBezTo>
                      <a:cubicBezTo>
                        <a:pt x="2384" y="7151"/>
                        <a:pt x="0" y="11919"/>
                        <a:pt x="0" y="16687"/>
                      </a:cubicBezTo>
                      <a:cubicBezTo>
                        <a:pt x="0" y="26222"/>
                        <a:pt x="7151" y="38141"/>
                        <a:pt x="16686" y="38141"/>
                      </a:cubicBezTo>
                      <a:cubicBezTo>
                        <a:pt x="21454" y="38141"/>
                        <a:pt x="26222" y="38141"/>
                        <a:pt x="30989" y="33373"/>
                      </a:cubicBezTo>
                      <a:cubicBezTo>
                        <a:pt x="35757" y="30989"/>
                        <a:pt x="38141" y="26222"/>
                        <a:pt x="38141" y="21454"/>
                      </a:cubicBezTo>
                      <a:cubicBezTo>
                        <a:pt x="40524" y="11919"/>
                        <a:pt x="33373" y="0"/>
                        <a:pt x="21454" y="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22" name="Freeform: Shape 4821">
                  <a:extLst>
                    <a:ext uri="{FF2B5EF4-FFF2-40B4-BE49-F238E27FC236}">
                      <a16:creationId xmlns:a16="http://schemas.microsoft.com/office/drawing/2014/main" id="{264A1BBA-3219-4D58-83BD-4C51F14F0A7F}"/>
                    </a:ext>
                  </a:extLst>
                </p:cNvPr>
                <p:cNvSpPr/>
                <p:nvPr/>
              </p:nvSpPr>
              <p:spPr>
                <a:xfrm>
                  <a:off x="15151814" y="7172014"/>
                  <a:ext cx="47675" cy="47675"/>
                </a:xfrm>
                <a:custGeom>
                  <a:avLst/>
                  <a:gdLst>
                    <a:gd name="connsiteX0" fmla="*/ 21454 w 47675"/>
                    <a:gd name="connsiteY0" fmla="*/ 47676 h 47675"/>
                    <a:gd name="connsiteX1" fmla="*/ 7151 w 47675"/>
                    <a:gd name="connsiteY1" fmla="*/ 40524 h 47675"/>
                    <a:gd name="connsiteX2" fmla="*/ 0 w 47675"/>
                    <a:gd name="connsiteY2" fmla="*/ 21454 h 47675"/>
                    <a:gd name="connsiteX3" fmla="*/ 9535 w 47675"/>
                    <a:gd name="connsiteY3" fmla="*/ 4768 h 47675"/>
                    <a:gd name="connsiteX4" fmla="*/ 26222 w 47675"/>
                    <a:gd name="connsiteY4" fmla="*/ 0 h 47675"/>
                    <a:gd name="connsiteX5" fmla="*/ 40524 w 47675"/>
                    <a:gd name="connsiteY5" fmla="*/ 7151 h 47675"/>
                    <a:gd name="connsiteX6" fmla="*/ 47676 w 47675"/>
                    <a:gd name="connsiteY6" fmla="*/ 26222 h 47675"/>
                    <a:gd name="connsiteX7" fmla="*/ 38141 w 47675"/>
                    <a:gd name="connsiteY7" fmla="*/ 42908 h 47675"/>
                    <a:gd name="connsiteX8" fmla="*/ 21454 w 47675"/>
                    <a:gd name="connsiteY8" fmla="*/ 47676 h 47675"/>
                    <a:gd name="connsiteX9" fmla="*/ 26222 w 47675"/>
                    <a:gd name="connsiteY9" fmla="*/ 9535 h 47675"/>
                    <a:gd name="connsiteX10" fmla="*/ 14303 w 47675"/>
                    <a:gd name="connsiteY10" fmla="*/ 11919 h 47675"/>
                    <a:gd name="connsiteX11" fmla="*/ 9535 w 47675"/>
                    <a:gd name="connsiteY11" fmla="*/ 21454 h 47675"/>
                    <a:gd name="connsiteX12" fmla="*/ 14303 w 47675"/>
                    <a:gd name="connsiteY12" fmla="*/ 33373 h 47675"/>
                    <a:gd name="connsiteX13" fmla="*/ 23838 w 47675"/>
                    <a:gd name="connsiteY13" fmla="*/ 38141 h 47675"/>
                    <a:gd name="connsiteX14" fmla="*/ 35757 w 47675"/>
                    <a:gd name="connsiteY14" fmla="*/ 35757 h 47675"/>
                    <a:gd name="connsiteX15" fmla="*/ 40524 w 47675"/>
                    <a:gd name="connsiteY15" fmla="*/ 26222 h 47675"/>
                    <a:gd name="connsiteX16" fmla="*/ 35757 w 47675"/>
                    <a:gd name="connsiteY16" fmla="*/ 14303 h 47675"/>
                    <a:gd name="connsiteX17" fmla="*/ 26222 w 47675"/>
                    <a:gd name="connsiteY17" fmla="*/ 9535 h 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675" h="47675">
                      <a:moveTo>
                        <a:pt x="21454" y="47676"/>
                      </a:moveTo>
                      <a:cubicBezTo>
                        <a:pt x="16687" y="47676"/>
                        <a:pt x="9535" y="45292"/>
                        <a:pt x="7151" y="40524"/>
                      </a:cubicBezTo>
                      <a:cubicBezTo>
                        <a:pt x="2384" y="35757"/>
                        <a:pt x="0" y="28605"/>
                        <a:pt x="0" y="21454"/>
                      </a:cubicBezTo>
                      <a:cubicBezTo>
                        <a:pt x="0" y="14303"/>
                        <a:pt x="4768" y="9535"/>
                        <a:pt x="9535" y="4768"/>
                      </a:cubicBezTo>
                      <a:cubicBezTo>
                        <a:pt x="14303" y="0"/>
                        <a:pt x="19070" y="0"/>
                        <a:pt x="26222" y="0"/>
                      </a:cubicBezTo>
                      <a:cubicBezTo>
                        <a:pt x="30989" y="0"/>
                        <a:pt x="38141" y="2384"/>
                        <a:pt x="40524" y="7151"/>
                      </a:cubicBezTo>
                      <a:cubicBezTo>
                        <a:pt x="45292" y="11919"/>
                        <a:pt x="47676" y="19070"/>
                        <a:pt x="47676" y="26222"/>
                      </a:cubicBezTo>
                      <a:cubicBezTo>
                        <a:pt x="47676" y="33373"/>
                        <a:pt x="42908" y="38141"/>
                        <a:pt x="38141" y="42908"/>
                      </a:cubicBezTo>
                      <a:cubicBezTo>
                        <a:pt x="33373" y="47676"/>
                        <a:pt x="28605" y="47676"/>
                        <a:pt x="21454" y="47676"/>
                      </a:cubicBezTo>
                      <a:close/>
                      <a:moveTo>
                        <a:pt x="26222" y="9535"/>
                      </a:moveTo>
                      <a:cubicBezTo>
                        <a:pt x="21454" y="9535"/>
                        <a:pt x="16687" y="9535"/>
                        <a:pt x="14303" y="11919"/>
                      </a:cubicBezTo>
                      <a:cubicBezTo>
                        <a:pt x="11919" y="14303"/>
                        <a:pt x="9535" y="19070"/>
                        <a:pt x="9535" y="21454"/>
                      </a:cubicBezTo>
                      <a:cubicBezTo>
                        <a:pt x="9535" y="26222"/>
                        <a:pt x="11919" y="30989"/>
                        <a:pt x="14303" y="33373"/>
                      </a:cubicBezTo>
                      <a:cubicBezTo>
                        <a:pt x="16687" y="35757"/>
                        <a:pt x="19070" y="38141"/>
                        <a:pt x="23838" y="38141"/>
                      </a:cubicBezTo>
                      <a:cubicBezTo>
                        <a:pt x="28605" y="38141"/>
                        <a:pt x="33373" y="38141"/>
                        <a:pt x="35757" y="35757"/>
                      </a:cubicBezTo>
                      <a:cubicBezTo>
                        <a:pt x="38141" y="33373"/>
                        <a:pt x="40524" y="28605"/>
                        <a:pt x="40524" y="26222"/>
                      </a:cubicBezTo>
                      <a:cubicBezTo>
                        <a:pt x="40524" y="21454"/>
                        <a:pt x="38141" y="16687"/>
                        <a:pt x="35757" y="14303"/>
                      </a:cubicBezTo>
                      <a:cubicBezTo>
                        <a:pt x="33373" y="11919"/>
                        <a:pt x="30989" y="9535"/>
                        <a:pt x="26222" y="9535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20" name="Freeform: Shape 4819">
                <a:extLst>
                  <a:ext uri="{FF2B5EF4-FFF2-40B4-BE49-F238E27FC236}">
                    <a16:creationId xmlns:a16="http://schemas.microsoft.com/office/drawing/2014/main" id="{1D1C80C5-1AD9-47A7-A737-F538E850AC52}"/>
                  </a:ext>
                </a:extLst>
              </p:cNvPr>
              <p:cNvSpPr/>
              <p:nvPr/>
            </p:nvSpPr>
            <p:spPr>
              <a:xfrm>
                <a:off x="15158966" y="7176781"/>
                <a:ext cx="38140" cy="35756"/>
              </a:xfrm>
              <a:custGeom>
                <a:avLst/>
                <a:gdLst>
                  <a:gd name="connsiteX0" fmla="*/ 19070 w 38140"/>
                  <a:gd name="connsiteY0" fmla="*/ 0 h 35756"/>
                  <a:gd name="connsiteX1" fmla="*/ 19070 w 38140"/>
                  <a:gd name="connsiteY1" fmla="*/ 0 h 35756"/>
                  <a:gd name="connsiteX2" fmla="*/ 19070 w 38140"/>
                  <a:gd name="connsiteY2" fmla="*/ 0 h 35756"/>
                  <a:gd name="connsiteX3" fmla="*/ 23838 w 38140"/>
                  <a:gd name="connsiteY3" fmla="*/ 0 h 35756"/>
                  <a:gd name="connsiteX4" fmla="*/ 30989 w 38140"/>
                  <a:gd name="connsiteY4" fmla="*/ 16687 h 35756"/>
                  <a:gd name="connsiteX5" fmla="*/ 28605 w 38140"/>
                  <a:gd name="connsiteY5" fmla="*/ 21454 h 35756"/>
                  <a:gd name="connsiteX6" fmla="*/ 16687 w 38140"/>
                  <a:gd name="connsiteY6" fmla="*/ 23838 h 35756"/>
                  <a:gd name="connsiteX7" fmla="*/ 16687 w 38140"/>
                  <a:gd name="connsiteY7" fmla="*/ 23838 h 35756"/>
                  <a:gd name="connsiteX8" fmla="*/ 4768 w 38140"/>
                  <a:gd name="connsiteY8" fmla="*/ 9535 h 35756"/>
                  <a:gd name="connsiteX9" fmla="*/ 11919 w 38140"/>
                  <a:gd name="connsiteY9" fmla="*/ 0 h 35756"/>
                  <a:gd name="connsiteX10" fmla="*/ 7151 w 38140"/>
                  <a:gd name="connsiteY10" fmla="*/ 2384 h 35756"/>
                  <a:gd name="connsiteX11" fmla="*/ 0 w 38140"/>
                  <a:gd name="connsiteY11" fmla="*/ 14303 h 35756"/>
                  <a:gd name="connsiteX12" fmla="*/ 16687 w 38140"/>
                  <a:gd name="connsiteY12" fmla="*/ 35757 h 35756"/>
                  <a:gd name="connsiteX13" fmla="*/ 30989 w 38140"/>
                  <a:gd name="connsiteY13" fmla="*/ 30989 h 35756"/>
                  <a:gd name="connsiteX14" fmla="*/ 38141 w 38140"/>
                  <a:gd name="connsiteY14" fmla="*/ 19070 h 35756"/>
                  <a:gd name="connsiteX15" fmla="*/ 19070 w 38140"/>
                  <a:gd name="connsiteY15" fmla="*/ 0 h 35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8140" h="35756">
                    <a:moveTo>
                      <a:pt x="19070" y="0"/>
                    </a:moveTo>
                    <a:cubicBezTo>
                      <a:pt x="19070" y="0"/>
                      <a:pt x="19070" y="0"/>
                      <a:pt x="19070" y="0"/>
                    </a:cubicBezTo>
                    <a:cubicBezTo>
                      <a:pt x="19070" y="0"/>
                      <a:pt x="19070" y="0"/>
                      <a:pt x="19070" y="0"/>
                    </a:cubicBezTo>
                    <a:cubicBezTo>
                      <a:pt x="21454" y="0"/>
                      <a:pt x="21454" y="0"/>
                      <a:pt x="23838" y="0"/>
                    </a:cubicBezTo>
                    <a:cubicBezTo>
                      <a:pt x="30989" y="2384"/>
                      <a:pt x="33373" y="9535"/>
                      <a:pt x="30989" y="16687"/>
                    </a:cubicBezTo>
                    <a:cubicBezTo>
                      <a:pt x="30989" y="19070"/>
                      <a:pt x="28605" y="21454"/>
                      <a:pt x="28605" y="21454"/>
                    </a:cubicBezTo>
                    <a:cubicBezTo>
                      <a:pt x="26222" y="23838"/>
                      <a:pt x="19070" y="26222"/>
                      <a:pt x="16687" y="23838"/>
                    </a:cubicBezTo>
                    <a:cubicBezTo>
                      <a:pt x="16687" y="23838"/>
                      <a:pt x="16687" y="23838"/>
                      <a:pt x="16687" y="23838"/>
                    </a:cubicBezTo>
                    <a:cubicBezTo>
                      <a:pt x="9535" y="23838"/>
                      <a:pt x="4768" y="16687"/>
                      <a:pt x="4768" y="9535"/>
                    </a:cubicBezTo>
                    <a:cubicBezTo>
                      <a:pt x="4768" y="4768"/>
                      <a:pt x="7151" y="0"/>
                      <a:pt x="11919" y="0"/>
                    </a:cubicBezTo>
                    <a:cubicBezTo>
                      <a:pt x="9535" y="0"/>
                      <a:pt x="9535" y="2384"/>
                      <a:pt x="7151" y="2384"/>
                    </a:cubicBezTo>
                    <a:cubicBezTo>
                      <a:pt x="2384" y="4768"/>
                      <a:pt x="0" y="9535"/>
                      <a:pt x="0" y="14303"/>
                    </a:cubicBezTo>
                    <a:cubicBezTo>
                      <a:pt x="0" y="23838"/>
                      <a:pt x="7151" y="35757"/>
                      <a:pt x="16687" y="35757"/>
                    </a:cubicBezTo>
                    <a:cubicBezTo>
                      <a:pt x="21454" y="35757"/>
                      <a:pt x="26222" y="35757"/>
                      <a:pt x="30989" y="30989"/>
                    </a:cubicBezTo>
                    <a:cubicBezTo>
                      <a:pt x="35757" y="28605"/>
                      <a:pt x="38141" y="23838"/>
                      <a:pt x="38141" y="19070"/>
                    </a:cubicBezTo>
                    <a:cubicBezTo>
                      <a:pt x="38141" y="11919"/>
                      <a:pt x="30989" y="0"/>
                      <a:pt x="19070" y="0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91" name="Graphic 4207">
              <a:extLst>
                <a:ext uri="{FF2B5EF4-FFF2-40B4-BE49-F238E27FC236}">
                  <a16:creationId xmlns:a16="http://schemas.microsoft.com/office/drawing/2014/main" id="{4C79928E-54E9-4290-8546-3D639C691918}"/>
                </a:ext>
              </a:extLst>
            </p:cNvPr>
            <p:cNvGrpSpPr/>
            <p:nvPr/>
          </p:nvGrpSpPr>
          <p:grpSpPr>
            <a:xfrm>
              <a:off x="14758275" y="6936019"/>
              <a:ext cx="751107" cy="281286"/>
              <a:chOff x="14758275" y="6936019"/>
              <a:chExt cx="751107" cy="281286"/>
            </a:xfrm>
          </p:grpSpPr>
          <p:grpSp>
            <p:nvGrpSpPr>
              <p:cNvPr id="4793" name="Graphic 4207">
                <a:extLst>
                  <a:ext uri="{FF2B5EF4-FFF2-40B4-BE49-F238E27FC236}">
                    <a16:creationId xmlns:a16="http://schemas.microsoft.com/office/drawing/2014/main" id="{68F11EBF-F91B-4ABF-9ED2-A78A8EEF0C32}"/>
                  </a:ext>
                </a:extLst>
              </p:cNvPr>
              <p:cNvGrpSpPr/>
              <p:nvPr/>
            </p:nvGrpSpPr>
            <p:grpSpPr>
              <a:xfrm>
                <a:off x="14758275" y="6940787"/>
                <a:ext cx="197879" cy="116805"/>
                <a:chOff x="14758275" y="6940787"/>
                <a:chExt cx="197879" cy="116805"/>
              </a:xfrm>
            </p:grpSpPr>
            <p:sp>
              <p:nvSpPr>
                <p:cNvPr id="4811" name="Freeform: Shape 4810">
                  <a:extLst>
                    <a:ext uri="{FF2B5EF4-FFF2-40B4-BE49-F238E27FC236}">
                      <a16:creationId xmlns:a16="http://schemas.microsoft.com/office/drawing/2014/main" id="{CBAEA4E9-7918-420D-97F0-F6D0BDEBA666}"/>
                    </a:ext>
                  </a:extLst>
                </p:cNvPr>
                <p:cNvSpPr/>
                <p:nvPr/>
              </p:nvSpPr>
              <p:spPr>
                <a:xfrm>
                  <a:off x="14763601" y="6943171"/>
                  <a:ext cx="190818" cy="108827"/>
                </a:xfrm>
                <a:custGeom>
                  <a:avLst/>
                  <a:gdLst>
                    <a:gd name="connsiteX0" fmla="*/ 149835 w 190818"/>
                    <a:gd name="connsiteY0" fmla="*/ 21454 h 108827"/>
                    <a:gd name="connsiteX1" fmla="*/ 28262 w 190818"/>
                    <a:gd name="connsiteY1" fmla="*/ 9535 h 108827"/>
                    <a:gd name="connsiteX2" fmla="*/ 2040 w 190818"/>
                    <a:gd name="connsiteY2" fmla="*/ 0 h 108827"/>
                    <a:gd name="connsiteX3" fmla="*/ 4424 w 190818"/>
                    <a:gd name="connsiteY3" fmla="*/ 26222 h 108827"/>
                    <a:gd name="connsiteX4" fmla="*/ 44948 w 190818"/>
                    <a:gd name="connsiteY4" fmla="*/ 73897 h 108827"/>
                    <a:gd name="connsiteX5" fmla="*/ 135532 w 190818"/>
                    <a:gd name="connsiteY5" fmla="*/ 107270 h 108827"/>
                    <a:gd name="connsiteX6" fmla="*/ 173672 w 190818"/>
                    <a:gd name="connsiteY6" fmla="*/ 104886 h 108827"/>
                    <a:gd name="connsiteX7" fmla="*/ 185591 w 190818"/>
                    <a:gd name="connsiteY7" fmla="*/ 90584 h 108827"/>
                    <a:gd name="connsiteX8" fmla="*/ 176056 w 190818"/>
                    <a:gd name="connsiteY8" fmla="*/ 45292 h 108827"/>
                    <a:gd name="connsiteX9" fmla="*/ 149835 w 190818"/>
                    <a:gd name="connsiteY9" fmla="*/ 21454 h 108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0818" h="108827">
                      <a:moveTo>
                        <a:pt x="149835" y="21454"/>
                      </a:moveTo>
                      <a:cubicBezTo>
                        <a:pt x="114078" y="-4768"/>
                        <a:pt x="68786" y="16686"/>
                        <a:pt x="28262" y="9535"/>
                      </a:cubicBezTo>
                      <a:cubicBezTo>
                        <a:pt x="18726" y="7151"/>
                        <a:pt x="9191" y="4767"/>
                        <a:pt x="2040" y="0"/>
                      </a:cubicBezTo>
                      <a:cubicBezTo>
                        <a:pt x="-2728" y="7151"/>
                        <a:pt x="2040" y="19070"/>
                        <a:pt x="4424" y="26222"/>
                      </a:cubicBezTo>
                      <a:cubicBezTo>
                        <a:pt x="11575" y="45292"/>
                        <a:pt x="28262" y="61978"/>
                        <a:pt x="44948" y="73897"/>
                      </a:cubicBezTo>
                      <a:cubicBezTo>
                        <a:pt x="71170" y="92968"/>
                        <a:pt x="104543" y="104886"/>
                        <a:pt x="135532" y="107270"/>
                      </a:cubicBezTo>
                      <a:cubicBezTo>
                        <a:pt x="147451" y="107270"/>
                        <a:pt x="161753" y="112038"/>
                        <a:pt x="173672" y="104886"/>
                      </a:cubicBezTo>
                      <a:cubicBezTo>
                        <a:pt x="178440" y="102503"/>
                        <a:pt x="183208" y="97735"/>
                        <a:pt x="185591" y="90584"/>
                      </a:cubicBezTo>
                      <a:cubicBezTo>
                        <a:pt x="199894" y="78665"/>
                        <a:pt x="180824" y="54827"/>
                        <a:pt x="176056" y="45292"/>
                      </a:cubicBezTo>
                      <a:cubicBezTo>
                        <a:pt x="166521" y="35757"/>
                        <a:pt x="159370" y="28605"/>
                        <a:pt x="149835" y="21454"/>
                      </a:cubicBezTo>
                      <a:close/>
                    </a:path>
                  </a:pathLst>
                </a:custGeom>
                <a:solidFill>
                  <a:srgbClr val="E5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12" name="Freeform: Shape 4811">
                  <a:extLst>
                    <a:ext uri="{FF2B5EF4-FFF2-40B4-BE49-F238E27FC236}">
                      <a16:creationId xmlns:a16="http://schemas.microsoft.com/office/drawing/2014/main" id="{2A5B42CD-844C-407C-A93A-4E1502EE1652}"/>
                    </a:ext>
                  </a:extLst>
                </p:cNvPr>
                <p:cNvSpPr/>
                <p:nvPr/>
              </p:nvSpPr>
              <p:spPr>
                <a:xfrm>
                  <a:off x="14758275" y="6940787"/>
                  <a:ext cx="197879" cy="116805"/>
                </a:xfrm>
                <a:custGeom>
                  <a:avLst/>
                  <a:gdLst>
                    <a:gd name="connsiteX0" fmla="*/ 159929 w 197879"/>
                    <a:gd name="connsiteY0" fmla="*/ 116805 h 116805"/>
                    <a:gd name="connsiteX1" fmla="*/ 148010 w 197879"/>
                    <a:gd name="connsiteY1" fmla="*/ 116805 h 116805"/>
                    <a:gd name="connsiteX2" fmla="*/ 138474 w 197879"/>
                    <a:gd name="connsiteY2" fmla="*/ 116805 h 116805"/>
                    <a:gd name="connsiteX3" fmla="*/ 45507 w 197879"/>
                    <a:gd name="connsiteY3" fmla="*/ 83432 h 116805"/>
                    <a:gd name="connsiteX4" fmla="*/ 4983 w 197879"/>
                    <a:gd name="connsiteY4" fmla="*/ 33373 h 116805"/>
                    <a:gd name="connsiteX5" fmla="*/ 2599 w 197879"/>
                    <a:gd name="connsiteY5" fmla="*/ 2384 h 116805"/>
                    <a:gd name="connsiteX6" fmla="*/ 4983 w 197879"/>
                    <a:gd name="connsiteY6" fmla="*/ 0 h 116805"/>
                    <a:gd name="connsiteX7" fmla="*/ 7366 w 197879"/>
                    <a:gd name="connsiteY7" fmla="*/ 0 h 116805"/>
                    <a:gd name="connsiteX8" fmla="*/ 33588 w 197879"/>
                    <a:gd name="connsiteY8" fmla="*/ 7151 h 116805"/>
                    <a:gd name="connsiteX9" fmla="*/ 78880 w 197879"/>
                    <a:gd name="connsiteY9" fmla="*/ 7151 h 116805"/>
                    <a:gd name="connsiteX10" fmla="*/ 107485 w 197879"/>
                    <a:gd name="connsiteY10" fmla="*/ 4768 h 116805"/>
                    <a:gd name="connsiteX11" fmla="*/ 157545 w 197879"/>
                    <a:gd name="connsiteY11" fmla="*/ 19070 h 116805"/>
                    <a:gd name="connsiteX12" fmla="*/ 181383 w 197879"/>
                    <a:gd name="connsiteY12" fmla="*/ 45292 h 116805"/>
                    <a:gd name="connsiteX13" fmla="*/ 183766 w 197879"/>
                    <a:gd name="connsiteY13" fmla="*/ 47676 h 116805"/>
                    <a:gd name="connsiteX14" fmla="*/ 193302 w 197879"/>
                    <a:gd name="connsiteY14" fmla="*/ 95351 h 116805"/>
                    <a:gd name="connsiteX15" fmla="*/ 181383 w 197879"/>
                    <a:gd name="connsiteY15" fmla="*/ 109654 h 116805"/>
                    <a:gd name="connsiteX16" fmla="*/ 159929 w 197879"/>
                    <a:gd name="connsiteY16" fmla="*/ 116805 h 116805"/>
                    <a:gd name="connsiteX17" fmla="*/ 9750 w 197879"/>
                    <a:gd name="connsiteY17" fmla="*/ 9535 h 116805"/>
                    <a:gd name="connsiteX18" fmla="*/ 14518 w 197879"/>
                    <a:gd name="connsiteY18" fmla="*/ 28605 h 116805"/>
                    <a:gd name="connsiteX19" fmla="*/ 52658 w 197879"/>
                    <a:gd name="connsiteY19" fmla="*/ 76281 h 116805"/>
                    <a:gd name="connsiteX20" fmla="*/ 140858 w 197879"/>
                    <a:gd name="connsiteY20" fmla="*/ 107270 h 116805"/>
                    <a:gd name="connsiteX21" fmla="*/ 150393 w 197879"/>
                    <a:gd name="connsiteY21" fmla="*/ 107270 h 116805"/>
                    <a:gd name="connsiteX22" fmla="*/ 159929 w 197879"/>
                    <a:gd name="connsiteY22" fmla="*/ 107270 h 116805"/>
                    <a:gd name="connsiteX23" fmla="*/ 174231 w 197879"/>
                    <a:gd name="connsiteY23" fmla="*/ 102503 h 116805"/>
                    <a:gd name="connsiteX24" fmla="*/ 183766 w 197879"/>
                    <a:gd name="connsiteY24" fmla="*/ 90584 h 116805"/>
                    <a:gd name="connsiteX25" fmla="*/ 186150 w 197879"/>
                    <a:gd name="connsiteY25" fmla="*/ 88200 h 116805"/>
                    <a:gd name="connsiteX26" fmla="*/ 176615 w 197879"/>
                    <a:gd name="connsiteY26" fmla="*/ 52443 h 116805"/>
                    <a:gd name="connsiteX27" fmla="*/ 174231 w 197879"/>
                    <a:gd name="connsiteY27" fmla="*/ 50060 h 116805"/>
                    <a:gd name="connsiteX28" fmla="*/ 152777 w 197879"/>
                    <a:gd name="connsiteY28" fmla="*/ 26222 h 116805"/>
                    <a:gd name="connsiteX29" fmla="*/ 107485 w 197879"/>
                    <a:gd name="connsiteY29" fmla="*/ 14303 h 116805"/>
                    <a:gd name="connsiteX30" fmla="*/ 81264 w 197879"/>
                    <a:gd name="connsiteY30" fmla="*/ 16687 h 116805"/>
                    <a:gd name="connsiteX31" fmla="*/ 33588 w 197879"/>
                    <a:gd name="connsiteY31" fmla="*/ 16687 h 116805"/>
                    <a:gd name="connsiteX32" fmla="*/ 9750 w 197879"/>
                    <a:gd name="connsiteY32" fmla="*/ 9535 h 1168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97879" h="116805">
                      <a:moveTo>
                        <a:pt x="159929" y="116805"/>
                      </a:moveTo>
                      <a:cubicBezTo>
                        <a:pt x="155161" y="116805"/>
                        <a:pt x="152777" y="116805"/>
                        <a:pt x="148010" y="116805"/>
                      </a:cubicBezTo>
                      <a:cubicBezTo>
                        <a:pt x="145626" y="116805"/>
                        <a:pt x="140858" y="116805"/>
                        <a:pt x="138474" y="116805"/>
                      </a:cubicBezTo>
                      <a:cubicBezTo>
                        <a:pt x="105101" y="116805"/>
                        <a:pt x="71728" y="104887"/>
                        <a:pt x="45507" y="83432"/>
                      </a:cubicBezTo>
                      <a:cubicBezTo>
                        <a:pt x="24053" y="66746"/>
                        <a:pt x="12134" y="50060"/>
                        <a:pt x="4983" y="33373"/>
                      </a:cubicBezTo>
                      <a:cubicBezTo>
                        <a:pt x="215" y="23838"/>
                        <a:pt x="-2169" y="11919"/>
                        <a:pt x="2599" y="2384"/>
                      </a:cubicBezTo>
                      <a:cubicBezTo>
                        <a:pt x="2599" y="2384"/>
                        <a:pt x="4983" y="0"/>
                        <a:pt x="4983" y="0"/>
                      </a:cubicBezTo>
                      <a:cubicBezTo>
                        <a:pt x="4983" y="0"/>
                        <a:pt x="7366" y="0"/>
                        <a:pt x="7366" y="0"/>
                      </a:cubicBezTo>
                      <a:cubicBezTo>
                        <a:pt x="14518" y="4768"/>
                        <a:pt x="24053" y="7151"/>
                        <a:pt x="33588" y="7151"/>
                      </a:cubicBezTo>
                      <a:cubicBezTo>
                        <a:pt x="45507" y="9535"/>
                        <a:pt x="64577" y="9535"/>
                        <a:pt x="78880" y="7151"/>
                      </a:cubicBezTo>
                      <a:cubicBezTo>
                        <a:pt x="88415" y="7151"/>
                        <a:pt x="97950" y="4768"/>
                        <a:pt x="107485" y="4768"/>
                      </a:cubicBezTo>
                      <a:cubicBezTo>
                        <a:pt x="128939" y="4768"/>
                        <a:pt x="145626" y="9535"/>
                        <a:pt x="157545" y="19070"/>
                      </a:cubicBezTo>
                      <a:cubicBezTo>
                        <a:pt x="167080" y="26222"/>
                        <a:pt x="174231" y="33373"/>
                        <a:pt x="181383" y="45292"/>
                      </a:cubicBezTo>
                      <a:lnTo>
                        <a:pt x="183766" y="47676"/>
                      </a:lnTo>
                      <a:cubicBezTo>
                        <a:pt x="190918" y="59595"/>
                        <a:pt x="205220" y="81049"/>
                        <a:pt x="193302" y="95351"/>
                      </a:cubicBezTo>
                      <a:cubicBezTo>
                        <a:pt x="190918" y="100119"/>
                        <a:pt x="186150" y="104887"/>
                        <a:pt x="181383" y="109654"/>
                      </a:cubicBezTo>
                      <a:cubicBezTo>
                        <a:pt x="174231" y="114422"/>
                        <a:pt x="169464" y="116805"/>
                        <a:pt x="159929" y="116805"/>
                      </a:cubicBezTo>
                      <a:close/>
                      <a:moveTo>
                        <a:pt x="9750" y="9535"/>
                      </a:moveTo>
                      <a:cubicBezTo>
                        <a:pt x="9750" y="14303"/>
                        <a:pt x="12134" y="21454"/>
                        <a:pt x="14518" y="28605"/>
                      </a:cubicBezTo>
                      <a:cubicBezTo>
                        <a:pt x="21669" y="45292"/>
                        <a:pt x="33588" y="59595"/>
                        <a:pt x="52658" y="76281"/>
                      </a:cubicBezTo>
                      <a:cubicBezTo>
                        <a:pt x="78880" y="95351"/>
                        <a:pt x="109869" y="107270"/>
                        <a:pt x="140858" y="107270"/>
                      </a:cubicBezTo>
                      <a:cubicBezTo>
                        <a:pt x="143242" y="107270"/>
                        <a:pt x="148010" y="107270"/>
                        <a:pt x="150393" y="107270"/>
                      </a:cubicBezTo>
                      <a:cubicBezTo>
                        <a:pt x="152777" y="107270"/>
                        <a:pt x="157545" y="107270"/>
                        <a:pt x="159929" y="107270"/>
                      </a:cubicBezTo>
                      <a:cubicBezTo>
                        <a:pt x="167080" y="107270"/>
                        <a:pt x="169464" y="104887"/>
                        <a:pt x="174231" y="102503"/>
                      </a:cubicBezTo>
                      <a:cubicBezTo>
                        <a:pt x="178999" y="100119"/>
                        <a:pt x="181383" y="95351"/>
                        <a:pt x="183766" y="90584"/>
                      </a:cubicBezTo>
                      <a:cubicBezTo>
                        <a:pt x="183766" y="90584"/>
                        <a:pt x="183766" y="88200"/>
                        <a:pt x="186150" y="88200"/>
                      </a:cubicBezTo>
                      <a:cubicBezTo>
                        <a:pt x="195685" y="81049"/>
                        <a:pt x="183766" y="59595"/>
                        <a:pt x="176615" y="52443"/>
                      </a:cubicBezTo>
                      <a:lnTo>
                        <a:pt x="174231" y="50060"/>
                      </a:lnTo>
                      <a:cubicBezTo>
                        <a:pt x="167080" y="38141"/>
                        <a:pt x="159929" y="30989"/>
                        <a:pt x="152777" y="26222"/>
                      </a:cubicBezTo>
                      <a:cubicBezTo>
                        <a:pt x="140858" y="16687"/>
                        <a:pt x="126556" y="14303"/>
                        <a:pt x="107485" y="14303"/>
                      </a:cubicBezTo>
                      <a:cubicBezTo>
                        <a:pt x="97950" y="14303"/>
                        <a:pt x="88415" y="14303"/>
                        <a:pt x="81264" y="16687"/>
                      </a:cubicBezTo>
                      <a:cubicBezTo>
                        <a:pt x="64577" y="19070"/>
                        <a:pt x="47891" y="19070"/>
                        <a:pt x="33588" y="16687"/>
                      </a:cubicBezTo>
                      <a:cubicBezTo>
                        <a:pt x="28820" y="14303"/>
                        <a:pt x="19285" y="11919"/>
                        <a:pt x="9750" y="9535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794" name="Freeform: Shape 4793">
                <a:extLst>
                  <a:ext uri="{FF2B5EF4-FFF2-40B4-BE49-F238E27FC236}">
                    <a16:creationId xmlns:a16="http://schemas.microsoft.com/office/drawing/2014/main" id="{8F6D5ACF-7FF3-46BA-A18C-774ED38ED25C}"/>
                  </a:ext>
                </a:extLst>
              </p:cNvPr>
              <p:cNvSpPr/>
              <p:nvPr/>
            </p:nvSpPr>
            <p:spPr>
              <a:xfrm>
                <a:off x="14863376" y="6992932"/>
                <a:ext cx="81048" cy="37842"/>
              </a:xfrm>
              <a:custGeom>
                <a:avLst/>
                <a:gdLst>
                  <a:gd name="connsiteX0" fmla="*/ 81049 w 81048"/>
                  <a:gd name="connsiteY0" fmla="*/ 36055 h 37842"/>
                  <a:gd name="connsiteX1" fmla="*/ 0 w 81048"/>
                  <a:gd name="connsiteY1" fmla="*/ 298 h 37842"/>
                  <a:gd name="connsiteX2" fmla="*/ 0 w 81048"/>
                  <a:gd name="connsiteY2" fmla="*/ 2682 h 37842"/>
                  <a:gd name="connsiteX3" fmla="*/ 42908 w 81048"/>
                  <a:gd name="connsiteY3" fmla="*/ 14601 h 37842"/>
                  <a:gd name="connsiteX4" fmla="*/ 81049 w 81048"/>
                  <a:gd name="connsiteY4" fmla="*/ 36055 h 37842"/>
                  <a:gd name="connsiteX5" fmla="*/ 81049 w 81048"/>
                  <a:gd name="connsiteY5" fmla="*/ 36055 h 37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1048" h="37842">
                    <a:moveTo>
                      <a:pt x="81049" y="36055"/>
                    </a:moveTo>
                    <a:cubicBezTo>
                      <a:pt x="69130" y="9833"/>
                      <a:pt x="26222" y="-2086"/>
                      <a:pt x="0" y="298"/>
                    </a:cubicBezTo>
                    <a:cubicBezTo>
                      <a:pt x="0" y="298"/>
                      <a:pt x="0" y="2682"/>
                      <a:pt x="0" y="2682"/>
                    </a:cubicBezTo>
                    <a:cubicBezTo>
                      <a:pt x="14303" y="5066"/>
                      <a:pt x="28605" y="7449"/>
                      <a:pt x="42908" y="14601"/>
                    </a:cubicBezTo>
                    <a:cubicBezTo>
                      <a:pt x="57211" y="19368"/>
                      <a:pt x="66746" y="28903"/>
                      <a:pt x="81049" y="36055"/>
                    </a:cubicBezTo>
                    <a:cubicBezTo>
                      <a:pt x="81049" y="38438"/>
                      <a:pt x="81049" y="38438"/>
                      <a:pt x="81049" y="36055"/>
                    </a:cubicBezTo>
                    <a:close/>
                  </a:path>
                </a:pathLst>
              </a:custGeom>
              <a:solidFill>
                <a:srgbClr val="C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95" name="Freeform: Shape 4794">
                <a:extLst>
                  <a:ext uri="{FF2B5EF4-FFF2-40B4-BE49-F238E27FC236}">
                    <a16:creationId xmlns:a16="http://schemas.microsoft.com/office/drawing/2014/main" id="{11B0A942-22A5-4492-B088-18FEB6CEFC8B}"/>
                  </a:ext>
                </a:extLst>
              </p:cNvPr>
              <p:cNvSpPr/>
              <p:nvPr/>
            </p:nvSpPr>
            <p:spPr>
              <a:xfrm>
                <a:off x="14764991" y="6950322"/>
                <a:ext cx="189217" cy="106443"/>
              </a:xfrm>
              <a:custGeom>
                <a:avLst/>
                <a:gdLst>
                  <a:gd name="connsiteX0" fmla="*/ 172282 w 189217"/>
                  <a:gd name="connsiteY0" fmla="*/ 40524 h 106443"/>
                  <a:gd name="connsiteX1" fmla="*/ 157979 w 189217"/>
                  <a:gd name="connsiteY1" fmla="*/ 21454 h 106443"/>
                  <a:gd name="connsiteX2" fmla="*/ 160363 w 189217"/>
                  <a:gd name="connsiteY2" fmla="*/ 35757 h 106443"/>
                  <a:gd name="connsiteX3" fmla="*/ 74547 w 189217"/>
                  <a:gd name="connsiteY3" fmla="*/ 47676 h 106443"/>
                  <a:gd name="connsiteX4" fmla="*/ 72163 w 189217"/>
                  <a:gd name="connsiteY4" fmla="*/ 52443 h 106443"/>
                  <a:gd name="connsiteX5" fmla="*/ 29255 w 189217"/>
                  <a:gd name="connsiteY5" fmla="*/ 40524 h 106443"/>
                  <a:gd name="connsiteX6" fmla="*/ 650 w 189217"/>
                  <a:gd name="connsiteY6" fmla="*/ 0 h 106443"/>
                  <a:gd name="connsiteX7" fmla="*/ 5417 w 189217"/>
                  <a:gd name="connsiteY7" fmla="*/ 23838 h 106443"/>
                  <a:gd name="connsiteX8" fmla="*/ 45942 w 189217"/>
                  <a:gd name="connsiteY8" fmla="*/ 71514 h 106443"/>
                  <a:gd name="connsiteX9" fmla="*/ 136525 w 189217"/>
                  <a:gd name="connsiteY9" fmla="*/ 104886 h 106443"/>
                  <a:gd name="connsiteX10" fmla="*/ 174666 w 189217"/>
                  <a:gd name="connsiteY10" fmla="*/ 102503 h 106443"/>
                  <a:gd name="connsiteX11" fmla="*/ 186585 w 189217"/>
                  <a:gd name="connsiteY11" fmla="*/ 88200 h 106443"/>
                  <a:gd name="connsiteX12" fmla="*/ 172282 w 189217"/>
                  <a:gd name="connsiteY12" fmla="*/ 40524 h 106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9217" h="106443">
                    <a:moveTo>
                      <a:pt x="172282" y="40524"/>
                    </a:moveTo>
                    <a:cubicBezTo>
                      <a:pt x="167515" y="33373"/>
                      <a:pt x="162747" y="26222"/>
                      <a:pt x="157979" y="21454"/>
                    </a:cubicBezTo>
                    <a:cubicBezTo>
                      <a:pt x="160363" y="26222"/>
                      <a:pt x="160363" y="30989"/>
                      <a:pt x="160363" y="35757"/>
                    </a:cubicBezTo>
                    <a:cubicBezTo>
                      <a:pt x="160363" y="76281"/>
                      <a:pt x="69779" y="0"/>
                      <a:pt x="74547" y="47676"/>
                    </a:cubicBezTo>
                    <a:cubicBezTo>
                      <a:pt x="74547" y="50059"/>
                      <a:pt x="72163" y="52443"/>
                      <a:pt x="72163" y="52443"/>
                    </a:cubicBezTo>
                    <a:cubicBezTo>
                      <a:pt x="60244" y="61978"/>
                      <a:pt x="38790" y="47676"/>
                      <a:pt x="29255" y="40524"/>
                    </a:cubicBezTo>
                    <a:cubicBezTo>
                      <a:pt x="14952" y="28605"/>
                      <a:pt x="5417" y="14303"/>
                      <a:pt x="650" y="0"/>
                    </a:cubicBezTo>
                    <a:cubicBezTo>
                      <a:pt x="-1734" y="7151"/>
                      <a:pt x="3033" y="16687"/>
                      <a:pt x="5417" y="23838"/>
                    </a:cubicBezTo>
                    <a:cubicBezTo>
                      <a:pt x="12569" y="42908"/>
                      <a:pt x="29255" y="59595"/>
                      <a:pt x="45942" y="71514"/>
                    </a:cubicBezTo>
                    <a:cubicBezTo>
                      <a:pt x="72163" y="90584"/>
                      <a:pt x="105536" y="102503"/>
                      <a:pt x="136525" y="104886"/>
                    </a:cubicBezTo>
                    <a:cubicBezTo>
                      <a:pt x="148444" y="104886"/>
                      <a:pt x="162747" y="109654"/>
                      <a:pt x="174666" y="102503"/>
                    </a:cubicBezTo>
                    <a:cubicBezTo>
                      <a:pt x="179434" y="100119"/>
                      <a:pt x="184201" y="95351"/>
                      <a:pt x="186585" y="88200"/>
                    </a:cubicBezTo>
                    <a:cubicBezTo>
                      <a:pt x="196120" y="73897"/>
                      <a:pt x="177050" y="50059"/>
                      <a:pt x="172282" y="40524"/>
                    </a:cubicBezTo>
                    <a:close/>
                  </a:path>
                </a:pathLst>
              </a:custGeom>
              <a:solidFill>
                <a:srgbClr val="C00000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96" name="Freeform: Shape 4795">
                <a:extLst>
                  <a:ext uri="{FF2B5EF4-FFF2-40B4-BE49-F238E27FC236}">
                    <a16:creationId xmlns:a16="http://schemas.microsoft.com/office/drawing/2014/main" id="{741729E7-6619-4364-AF4C-04D84DB515FC}"/>
                  </a:ext>
                </a:extLst>
              </p:cNvPr>
              <p:cNvSpPr/>
              <p:nvPr/>
            </p:nvSpPr>
            <p:spPr>
              <a:xfrm>
                <a:off x="14801398" y="7012300"/>
                <a:ext cx="152562" cy="42081"/>
              </a:xfrm>
              <a:custGeom>
                <a:avLst/>
                <a:gdLst>
                  <a:gd name="connsiteX0" fmla="*/ 0 w 152562"/>
                  <a:gd name="connsiteY0" fmla="*/ 0 h 42081"/>
                  <a:gd name="connsiteX1" fmla="*/ 7151 w 152562"/>
                  <a:gd name="connsiteY1" fmla="*/ 7151 h 42081"/>
                  <a:gd name="connsiteX2" fmla="*/ 97735 w 152562"/>
                  <a:gd name="connsiteY2" fmla="*/ 40524 h 42081"/>
                  <a:gd name="connsiteX3" fmla="*/ 135876 w 152562"/>
                  <a:gd name="connsiteY3" fmla="*/ 38141 h 42081"/>
                  <a:gd name="connsiteX4" fmla="*/ 147795 w 152562"/>
                  <a:gd name="connsiteY4" fmla="*/ 23838 h 42081"/>
                  <a:gd name="connsiteX5" fmla="*/ 152562 w 152562"/>
                  <a:gd name="connsiteY5" fmla="*/ 11919 h 42081"/>
                  <a:gd name="connsiteX6" fmla="*/ 0 w 152562"/>
                  <a:gd name="connsiteY6" fmla="*/ 0 h 4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2562" h="42081">
                    <a:moveTo>
                      <a:pt x="0" y="0"/>
                    </a:moveTo>
                    <a:cubicBezTo>
                      <a:pt x="2384" y="2384"/>
                      <a:pt x="4768" y="4768"/>
                      <a:pt x="7151" y="7151"/>
                    </a:cubicBezTo>
                    <a:cubicBezTo>
                      <a:pt x="33373" y="26222"/>
                      <a:pt x="66746" y="38141"/>
                      <a:pt x="97735" y="40524"/>
                    </a:cubicBezTo>
                    <a:cubicBezTo>
                      <a:pt x="109654" y="40524"/>
                      <a:pt x="123957" y="45292"/>
                      <a:pt x="135876" y="38141"/>
                    </a:cubicBezTo>
                    <a:cubicBezTo>
                      <a:pt x="140643" y="35757"/>
                      <a:pt x="145411" y="30989"/>
                      <a:pt x="147795" y="23838"/>
                    </a:cubicBezTo>
                    <a:cubicBezTo>
                      <a:pt x="152562" y="21454"/>
                      <a:pt x="152562" y="16687"/>
                      <a:pt x="152562" y="11919"/>
                    </a:cubicBezTo>
                    <a:cubicBezTo>
                      <a:pt x="104887" y="-14303"/>
                      <a:pt x="47676" y="28605"/>
                      <a:pt x="0" y="0"/>
                    </a:cubicBezTo>
                    <a:close/>
                  </a:path>
                </a:pathLst>
              </a:custGeom>
              <a:solidFill>
                <a:srgbClr val="C00000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797" name="Graphic 4207">
                <a:extLst>
                  <a:ext uri="{FF2B5EF4-FFF2-40B4-BE49-F238E27FC236}">
                    <a16:creationId xmlns:a16="http://schemas.microsoft.com/office/drawing/2014/main" id="{D6E058CC-3A79-4E0D-BB5B-7DF26CB720AA}"/>
                  </a:ext>
                </a:extLst>
              </p:cNvPr>
              <p:cNvGrpSpPr/>
              <p:nvPr/>
            </p:nvGrpSpPr>
            <p:grpSpPr>
              <a:xfrm>
                <a:off x="14784711" y="7017068"/>
                <a:ext cx="195654" cy="109654"/>
                <a:chOff x="14784711" y="7017068"/>
                <a:chExt cx="195654" cy="109654"/>
              </a:xfrm>
            </p:grpSpPr>
            <p:grpSp>
              <p:nvGrpSpPr>
                <p:cNvPr id="4806" name="Graphic 4207">
                  <a:extLst>
                    <a:ext uri="{FF2B5EF4-FFF2-40B4-BE49-F238E27FC236}">
                      <a16:creationId xmlns:a16="http://schemas.microsoft.com/office/drawing/2014/main" id="{67BCFC0C-309D-462C-B9E3-ED71C2E27C2E}"/>
                    </a:ext>
                  </a:extLst>
                </p:cNvPr>
                <p:cNvGrpSpPr/>
                <p:nvPr/>
              </p:nvGrpSpPr>
              <p:grpSpPr>
                <a:xfrm>
                  <a:off x="14784711" y="7017068"/>
                  <a:ext cx="195654" cy="109654"/>
                  <a:chOff x="14784711" y="7017068"/>
                  <a:chExt cx="195654" cy="109654"/>
                </a:xfrm>
              </p:grpSpPr>
              <p:sp>
                <p:nvSpPr>
                  <p:cNvPr id="4809" name="Freeform: Shape 4808">
                    <a:extLst>
                      <a:ext uri="{FF2B5EF4-FFF2-40B4-BE49-F238E27FC236}">
                        <a16:creationId xmlns:a16="http://schemas.microsoft.com/office/drawing/2014/main" id="{1C807BB9-BAB6-4E2A-B826-165484974FC1}"/>
                      </a:ext>
                    </a:extLst>
                  </p:cNvPr>
                  <p:cNvSpPr/>
                  <p:nvPr/>
                </p:nvSpPr>
                <p:spPr>
                  <a:xfrm>
                    <a:off x="14784711" y="7026141"/>
                    <a:ext cx="183781" cy="98151"/>
                  </a:xfrm>
                  <a:custGeom>
                    <a:avLst/>
                    <a:gdLst>
                      <a:gd name="connsiteX0" fmla="*/ 135876 w 183781"/>
                      <a:gd name="connsiteY0" fmla="*/ 462 h 98151"/>
                      <a:gd name="connsiteX1" fmla="*/ 47676 w 183781"/>
                      <a:gd name="connsiteY1" fmla="*/ 31451 h 98151"/>
                      <a:gd name="connsiteX2" fmla="*/ 0 w 183781"/>
                      <a:gd name="connsiteY2" fmla="*/ 50521 h 98151"/>
                      <a:gd name="connsiteX3" fmla="*/ 11919 w 183781"/>
                      <a:gd name="connsiteY3" fmla="*/ 64824 h 98151"/>
                      <a:gd name="connsiteX4" fmla="*/ 123957 w 183781"/>
                      <a:gd name="connsiteY4" fmla="*/ 91046 h 98151"/>
                      <a:gd name="connsiteX5" fmla="*/ 159714 w 183781"/>
                      <a:gd name="connsiteY5" fmla="*/ 67208 h 98151"/>
                      <a:gd name="connsiteX6" fmla="*/ 183551 w 183781"/>
                      <a:gd name="connsiteY6" fmla="*/ 14765 h 98151"/>
                      <a:gd name="connsiteX7" fmla="*/ 135876 w 183781"/>
                      <a:gd name="connsiteY7" fmla="*/ 462 h 98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3781" h="98151">
                        <a:moveTo>
                          <a:pt x="135876" y="462"/>
                        </a:moveTo>
                        <a:cubicBezTo>
                          <a:pt x="102503" y="2846"/>
                          <a:pt x="76281" y="12381"/>
                          <a:pt x="47676" y="31451"/>
                        </a:cubicBezTo>
                        <a:cubicBezTo>
                          <a:pt x="38141" y="38603"/>
                          <a:pt x="16686" y="48138"/>
                          <a:pt x="0" y="50521"/>
                        </a:cubicBezTo>
                        <a:cubicBezTo>
                          <a:pt x="2384" y="50521"/>
                          <a:pt x="9535" y="62440"/>
                          <a:pt x="11919" y="64824"/>
                        </a:cubicBezTo>
                        <a:cubicBezTo>
                          <a:pt x="40524" y="93430"/>
                          <a:pt x="85816" y="107732"/>
                          <a:pt x="123957" y="91046"/>
                        </a:cubicBezTo>
                        <a:cubicBezTo>
                          <a:pt x="135876" y="86278"/>
                          <a:pt x="150178" y="76743"/>
                          <a:pt x="159714" y="67208"/>
                        </a:cubicBezTo>
                        <a:cubicBezTo>
                          <a:pt x="169249" y="57673"/>
                          <a:pt x="185935" y="33835"/>
                          <a:pt x="183551" y="14765"/>
                        </a:cubicBezTo>
                        <a:cubicBezTo>
                          <a:pt x="171632" y="5230"/>
                          <a:pt x="157330" y="-1922"/>
                          <a:pt x="135876" y="462"/>
                        </a:cubicBezTo>
                        <a:close/>
                      </a:path>
                    </a:pathLst>
                  </a:custGeom>
                  <a:solidFill>
                    <a:srgbClr val="FF0000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10" name="Freeform: Shape 4809">
                    <a:extLst>
                      <a:ext uri="{FF2B5EF4-FFF2-40B4-BE49-F238E27FC236}">
                        <a16:creationId xmlns:a16="http://schemas.microsoft.com/office/drawing/2014/main" id="{BC4C4A01-5C4A-4345-B22D-39BCB32B438B}"/>
                      </a:ext>
                    </a:extLst>
                  </p:cNvPr>
                  <p:cNvSpPr/>
                  <p:nvPr/>
                </p:nvSpPr>
                <p:spPr>
                  <a:xfrm>
                    <a:off x="14784711" y="7017068"/>
                    <a:ext cx="195654" cy="109654"/>
                  </a:xfrm>
                  <a:custGeom>
                    <a:avLst/>
                    <a:gdLst>
                      <a:gd name="connsiteX0" fmla="*/ 92968 w 195654"/>
                      <a:gd name="connsiteY0" fmla="*/ 109654 h 109654"/>
                      <a:gd name="connsiteX1" fmla="*/ 11919 w 195654"/>
                      <a:gd name="connsiteY1" fmla="*/ 73897 h 109654"/>
                      <a:gd name="connsiteX2" fmla="*/ 9535 w 195654"/>
                      <a:gd name="connsiteY2" fmla="*/ 69130 h 109654"/>
                      <a:gd name="connsiteX3" fmla="*/ 2384 w 195654"/>
                      <a:gd name="connsiteY3" fmla="*/ 59595 h 109654"/>
                      <a:gd name="connsiteX4" fmla="*/ 0 w 195654"/>
                      <a:gd name="connsiteY4" fmla="*/ 54827 h 109654"/>
                      <a:gd name="connsiteX5" fmla="*/ 4768 w 195654"/>
                      <a:gd name="connsiteY5" fmla="*/ 50059 h 109654"/>
                      <a:gd name="connsiteX6" fmla="*/ 4768 w 195654"/>
                      <a:gd name="connsiteY6" fmla="*/ 50059 h 109654"/>
                      <a:gd name="connsiteX7" fmla="*/ 4768 w 195654"/>
                      <a:gd name="connsiteY7" fmla="*/ 50059 h 109654"/>
                      <a:gd name="connsiteX8" fmla="*/ 4768 w 195654"/>
                      <a:gd name="connsiteY8" fmla="*/ 50059 h 109654"/>
                      <a:gd name="connsiteX9" fmla="*/ 50059 w 195654"/>
                      <a:gd name="connsiteY9" fmla="*/ 30989 h 109654"/>
                      <a:gd name="connsiteX10" fmla="*/ 140643 w 195654"/>
                      <a:gd name="connsiteY10" fmla="*/ 0 h 109654"/>
                      <a:gd name="connsiteX11" fmla="*/ 193087 w 195654"/>
                      <a:gd name="connsiteY11" fmla="*/ 16687 h 109654"/>
                      <a:gd name="connsiteX12" fmla="*/ 195470 w 195654"/>
                      <a:gd name="connsiteY12" fmla="*/ 19070 h 109654"/>
                      <a:gd name="connsiteX13" fmla="*/ 169249 w 195654"/>
                      <a:gd name="connsiteY13" fmla="*/ 73897 h 109654"/>
                      <a:gd name="connsiteX14" fmla="*/ 133492 w 195654"/>
                      <a:gd name="connsiteY14" fmla="*/ 97735 h 109654"/>
                      <a:gd name="connsiteX15" fmla="*/ 92968 w 195654"/>
                      <a:gd name="connsiteY15" fmla="*/ 109654 h 109654"/>
                      <a:gd name="connsiteX16" fmla="*/ 11919 w 195654"/>
                      <a:gd name="connsiteY16" fmla="*/ 61978 h 109654"/>
                      <a:gd name="connsiteX17" fmla="*/ 16686 w 195654"/>
                      <a:gd name="connsiteY17" fmla="*/ 66746 h 109654"/>
                      <a:gd name="connsiteX18" fmla="*/ 19070 w 195654"/>
                      <a:gd name="connsiteY18" fmla="*/ 69130 h 109654"/>
                      <a:gd name="connsiteX19" fmla="*/ 126341 w 195654"/>
                      <a:gd name="connsiteY19" fmla="*/ 95351 h 109654"/>
                      <a:gd name="connsiteX20" fmla="*/ 159714 w 195654"/>
                      <a:gd name="connsiteY20" fmla="*/ 73897 h 109654"/>
                      <a:gd name="connsiteX21" fmla="*/ 183551 w 195654"/>
                      <a:gd name="connsiteY21" fmla="*/ 26222 h 109654"/>
                      <a:gd name="connsiteX22" fmla="*/ 138259 w 195654"/>
                      <a:gd name="connsiteY22" fmla="*/ 11919 h 109654"/>
                      <a:gd name="connsiteX23" fmla="*/ 52443 w 195654"/>
                      <a:gd name="connsiteY23" fmla="*/ 42908 h 109654"/>
                      <a:gd name="connsiteX24" fmla="*/ 11919 w 195654"/>
                      <a:gd name="connsiteY24" fmla="*/ 61978 h 109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195654" h="109654">
                        <a:moveTo>
                          <a:pt x="92968" y="109654"/>
                        </a:moveTo>
                        <a:cubicBezTo>
                          <a:pt x="64362" y="109654"/>
                          <a:pt x="33373" y="95351"/>
                          <a:pt x="11919" y="73897"/>
                        </a:cubicBezTo>
                        <a:cubicBezTo>
                          <a:pt x="11919" y="73897"/>
                          <a:pt x="9535" y="71514"/>
                          <a:pt x="9535" y="69130"/>
                        </a:cubicBezTo>
                        <a:cubicBezTo>
                          <a:pt x="7151" y="66746"/>
                          <a:pt x="4768" y="61978"/>
                          <a:pt x="2384" y="59595"/>
                        </a:cubicBezTo>
                        <a:cubicBezTo>
                          <a:pt x="0" y="59595"/>
                          <a:pt x="0" y="57211"/>
                          <a:pt x="0" y="54827"/>
                        </a:cubicBezTo>
                        <a:cubicBezTo>
                          <a:pt x="0" y="52443"/>
                          <a:pt x="2384" y="50059"/>
                          <a:pt x="4768" y="50059"/>
                        </a:cubicBezTo>
                        <a:lnTo>
                          <a:pt x="4768" y="50059"/>
                        </a:lnTo>
                        <a:lnTo>
                          <a:pt x="4768" y="50059"/>
                        </a:lnTo>
                        <a:lnTo>
                          <a:pt x="4768" y="50059"/>
                        </a:lnTo>
                        <a:cubicBezTo>
                          <a:pt x="21454" y="50059"/>
                          <a:pt x="40524" y="38141"/>
                          <a:pt x="50059" y="30989"/>
                        </a:cubicBezTo>
                        <a:cubicBezTo>
                          <a:pt x="78665" y="11919"/>
                          <a:pt x="107270" y="0"/>
                          <a:pt x="140643" y="0"/>
                        </a:cubicBezTo>
                        <a:cubicBezTo>
                          <a:pt x="159714" y="0"/>
                          <a:pt x="176400" y="4768"/>
                          <a:pt x="193087" y="16687"/>
                        </a:cubicBezTo>
                        <a:cubicBezTo>
                          <a:pt x="193087" y="16687"/>
                          <a:pt x="195470" y="19070"/>
                          <a:pt x="195470" y="19070"/>
                        </a:cubicBezTo>
                        <a:cubicBezTo>
                          <a:pt x="197854" y="38141"/>
                          <a:pt x="176400" y="66746"/>
                          <a:pt x="169249" y="73897"/>
                        </a:cubicBezTo>
                        <a:cubicBezTo>
                          <a:pt x="159714" y="83432"/>
                          <a:pt x="147795" y="92968"/>
                          <a:pt x="133492" y="97735"/>
                        </a:cubicBezTo>
                        <a:cubicBezTo>
                          <a:pt x="116805" y="107270"/>
                          <a:pt x="104887" y="109654"/>
                          <a:pt x="92968" y="109654"/>
                        </a:cubicBezTo>
                        <a:close/>
                        <a:moveTo>
                          <a:pt x="11919" y="61978"/>
                        </a:moveTo>
                        <a:cubicBezTo>
                          <a:pt x="11919" y="64362"/>
                          <a:pt x="14303" y="64362"/>
                          <a:pt x="16686" y="66746"/>
                        </a:cubicBezTo>
                        <a:cubicBezTo>
                          <a:pt x="16686" y="69130"/>
                          <a:pt x="19070" y="69130"/>
                          <a:pt x="19070" y="69130"/>
                        </a:cubicBezTo>
                        <a:cubicBezTo>
                          <a:pt x="47676" y="97735"/>
                          <a:pt x="92968" y="109654"/>
                          <a:pt x="126341" y="95351"/>
                        </a:cubicBezTo>
                        <a:cubicBezTo>
                          <a:pt x="140643" y="90584"/>
                          <a:pt x="150178" y="81049"/>
                          <a:pt x="159714" y="73897"/>
                        </a:cubicBezTo>
                        <a:cubicBezTo>
                          <a:pt x="166865" y="64362"/>
                          <a:pt x="183551" y="42908"/>
                          <a:pt x="183551" y="26222"/>
                        </a:cubicBezTo>
                        <a:cubicBezTo>
                          <a:pt x="169249" y="16687"/>
                          <a:pt x="154946" y="11919"/>
                          <a:pt x="138259" y="11919"/>
                        </a:cubicBezTo>
                        <a:cubicBezTo>
                          <a:pt x="107270" y="14303"/>
                          <a:pt x="81049" y="23838"/>
                          <a:pt x="52443" y="42908"/>
                        </a:cubicBezTo>
                        <a:cubicBezTo>
                          <a:pt x="42908" y="50059"/>
                          <a:pt x="26222" y="59595"/>
                          <a:pt x="11919" y="61978"/>
                        </a:cubicBezTo>
                        <a:close/>
                      </a:path>
                    </a:pathLst>
                  </a:custGeom>
                  <a:solidFill>
                    <a:srgbClr val="C00000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807" name="Freeform: Shape 4806">
                  <a:extLst>
                    <a:ext uri="{FF2B5EF4-FFF2-40B4-BE49-F238E27FC236}">
                      <a16:creationId xmlns:a16="http://schemas.microsoft.com/office/drawing/2014/main" id="{C47096D5-A2A5-448D-B62C-B22C9D02CB6B}"/>
                    </a:ext>
                  </a:extLst>
                </p:cNvPr>
                <p:cNvSpPr/>
                <p:nvPr/>
              </p:nvSpPr>
              <p:spPr>
                <a:xfrm>
                  <a:off x="14891982" y="7040906"/>
                  <a:ext cx="70117" cy="29820"/>
                </a:xfrm>
                <a:custGeom>
                  <a:avLst/>
                  <a:gdLst>
                    <a:gd name="connsiteX0" fmla="*/ 66746 w 70117"/>
                    <a:gd name="connsiteY0" fmla="*/ 0 h 29820"/>
                    <a:gd name="connsiteX1" fmla="*/ 38141 w 70117"/>
                    <a:gd name="connsiteY1" fmla="*/ 16687 h 29820"/>
                    <a:gd name="connsiteX2" fmla="*/ 0 w 70117"/>
                    <a:gd name="connsiteY2" fmla="*/ 26222 h 29820"/>
                    <a:gd name="connsiteX3" fmla="*/ 0 w 70117"/>
                    <a:gd name="connsiteY3" fmla="*/ 28605 h 29820"/>
                    <a:gd name="connsiteX4" fmla="*/ 69130 w 70117"/>
                    <a:gd name="connsiteY4" fmla="*/ 4768 h 29820"/>
                    <a:gd name="connsiteX5" fmla="*/ 66746 w 70117"/>
                    <a:gd name="connsiteY5" fmla="*/ 0 h 29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0117" h="29820">
                      <a:moveTo>
                        <a:pt x="66746" y="0"/>
                      </a:moveTo>
                      <a:cubicBezTo>
                        <a:pt x="57211" y="2384"/>
                        <a:pt x="47676" y="9535"/>
                        <a:pt x="38141" y="16687"/>
                      </a:cubicBezTo>
                      <a:cubicBezTo>
                        <a:pt x="26222" y="23838"/>
                        <a:pt x="11919" y="26222"/>
                        <a:pt x="0" y="26222"/>
                      </a:cubicBezTo>
                      <a:cubicBezTo>
                        <a:pt x="0" y="26222"/>
                        <a:pt x="0" y="26222"/>
                        <a:pt x="0" y="28605"/>
                      </a:cubicBezTo>
                      <a:cubicBezTo>
                        <a:pt x="23838" y="33373"/>
                        <a:pt x="52443" y="23838"/>
                        <a:pt x="69130" y="4768"/>
                      </a:cubicBezTo>
                      <a:cubicBezTo>
                        <a:pt x="71514" y="2384"/>
                        <a:pt x="69130" y="0"/>
                        <a:pt x="66746" y="0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08" name="Freeform: Shape 4807">
                  <a:extLst>
                    <a:ext uri="{FF2B5EF4-FFF2-40B4-BE49-F238E27FC236}">
                      <a16:creationId xmlns:a16="http://schemas.microsoft.com/office/drawing/2014/main" id="{693A11A8-7058-4AA1-BD82-71DB1BBFD9D5}"/>
                    </a:ext>
                  </a:extLst>
                </p:cNvPr>
                <p:cNvSpPr/>
                <p:nvPr/>
              </p:nvSpPr>
              <p:spPr>
                <a:xfrm>
                  <a:off x="14789479" y="7033754"/>
                  <a:ext cx="181398" cy="90538"/>
                </a:xfrm>
                <a:custGeom>
                  <a:avLst/>
                  <a:gdLst>
                    <a:gd name="connsiteX0" fmla="*/ 181168 w 181398"/>
                    <a:gd name="connsiteY0" fmla="*/ 9535 h 90538"/>
                    <a:gd name="connsiteX1" fmla="*/ 166865 w 181398"/>
                    <a:gd name="connsiteY1" fmla="*/ 0 h 90538"/>
                    <a:gd name="connsiteX2" fmla="*/ 164481 w 181398"/>
                    <a:gd name="connsiteY2" fmla="*/ 2384 h 90538"/>
                    <a:gd name="connsiteX3" fmla="*/ 128724 w 181398"/>
                    <a:gd name="connsiteY3" fmla="*/ 21454 h 90538"/>
                    <a:gd name="connsiteX4" fmla="*/ 95351 w 181398"/>
                    <a:gd name="connsiteY4" fmla="*/ 38141 h 90538"/>
                    <a:gd name="connsiteX5" fmla="*/ 102503 w 181398"/>
                    <a:gd name="connsiteY5" fmla="*/ 50059 h 90538"/>
                    <a:gd name="connsiteX6" fmla="*/ 66746 w 181398"/>
                    <a:gd name="connsiteY6" fmla="*/ 71514 h 90538"/>
                    <a:gd name="connsiteX7" fmla="*/ 2384 w 181398"/>
                    <a:gd name="connsiteY7" fmla="*/ 42908 h 90538"/>
                    <a:gd name="connsiteX8" fmla="*/ 0 w 181398"/>
                    <a:gd name="connsiteY8" fmla="*/ 42908 h 90538"/>
                    <a:gd name="connsiteX9" fmla="*/ 11919 w 181398"/>
                    <a:gd name="connsiteY9" fmla="*/ 57211 h 90538"/>
                    <a:gd name="connsiteX10" fmla="*/ 123957 w 181398"/>
                    <a:gd name="connsiteY10" fmla="*/ 83432 h 90538"/>
                    <a:gd name="connsiteX11" fmla="*/ 159714 w 181398"/>
                    <a:gd name="connsiteY11" fmla="*/ 59595 h 90538"/>
                    <a:gd name="connsiteX12" fmla="*/ 181168 w 181398"/>
                    <a:gd name="connsiteY12" fmla="*/ 9535 h 90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81398" h="90538">
                      <a:moveTo>
                        <a:pt x="181168" y="9535"/>
                      </a:moveTo>
                      <a:cubicBezTo>
                        <a:pt x="176400" y="4768"/>
                        <a:pt x="171632" y="2384"/>
                        <a:pt x="166865" y="0"/>
                      </a:cubicBezTo>
                      <a:cubicBezTo>
                        <a:pt x="166865" y="0"/>
                        <a:pt x="164481" y="2384"/>
                        <a:pt x="164481" y="2384"/>
                      </a:cubicBezTo>
                      <a:cubicBezTo>
                        <a:pt x="154946" y="11919"/>
                        <a:pt x="143027" y="19070"/>
                        <a:pt x="128724" y="21454"/>
                      </a:cubicBezTo>
                      <a:cubicBezTo>
                        <a:pt x="123957" y="21454"/>
                        <a:pt x="81049" y="21454"/>
                        <a:pt x="95351" y="38141"/>
                      </a:cubicBezTo>
                      <a:cubicBezTo>
                        <a:pt x="97735" y="42908"/>
                        <a:pt x="100119" y="45292"/>
                        <a:pt x="102503" y="50059"/>
                      </a:cubicBezTo>
                      <a:cubicBezTo>
                        <a:pt x="109654" y="73897"/>
                        <a:pt x="81049" y="73897"/>
                        <a:pt x="66746" y="71514"/>
                      </a:cubicBezTo>
                      <a:cubicBezTo>
                        <a:pt x="42908" y="69130"/>
                        <a:pt x="21454" y="57211"/>
                        <a:pt x="2384" y="42908"/>
                      </a:cubicBezTo>
                      <a:cubicBezTo>
                        <a:pt x="2384" y="42908"/>
                        <a:pt x="2384" y="42908"/>
                        <a:pt x="0" y="42908"/>
                      </a:cubicBezTo>
                      <a:cubicBezTo>
                        <a:pt x="2384" y="42908"/>
                        <a:pt x="9535" y="54827"/>
                        <a:pt x="11919" y="57211"/>
                      </a:cubicBezTo>
                      <a:cubicBezTo>
                        <a:pt x="40524" y="85816"/>
                        <a:pt x="85816" y="100119"/>
                        <a:pt x="123957" y="83432"/>
                      </a:cubicBezTo>
                      <a:cubicBezTo>
                        <a:pt x="135876" y="78665"/>
                        <a:pt x="147795" y="69130"/>
                        <a:pt x="159714" y="59595"/>
                      </a:cubicBezTo>
                      <a:cubicBezTo>
                        <a:pt x="166865" y="50059"/>
                        <a:pt x="183551" y="26222"/>
                        <a:pt x="181168" y="9535"/>
                      </a:cubicBezTo>
                      <a:close/>
                    </a:path>
                  </a:pathLst>
                </a:custGeom>
                <a:solidFill>
                  <a:srgbClr val="C00000">
                    <a:alpha val="6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798" name="Graphic 4207">
                <a:extLst>
                  <a:ext uri="{FF2B5EF4-FFF2-40B4-BE49-F238E27FC236}">
                    <a16:creationId xmlns:a16="http://schemas.microsoft.com/office/drawing/2014/main" id="{035CC192-2661-497E-8A40-B43F3204181F}"/>
                  </a:ext>
                </a:extLst>
              </p:cNvPr>
              <p:cNvGrpSpPr/>
              <p:nvPr/>
            </p:nvGrpSpPr>
            <p:grpSpPr>
              <a:xfrm>
                <a:off x="14941407" y="6936019"/>
                <a:ext cx="567974" cy="281286"/>
                <a:chOff x="14941407" y="6936019"/>
                <a:chExt cx="567974" cy="281286"/>
              </a:xfrm>
            </p:grpSpPr>
            <p:sp>
              <p:nvSpPr>
                <p:cNvPr id="4804" name="Freeform: Shape 4803">
                  <a:extLst>
                    <a:ext uri="{FF2B5EF4-FFF2-40B4-BE49-F238E27FC236}">
                      <a16:creationId xmlns:a16="http://schemas.microsoft.com/office/drawing/2014/main" id="{4A3BE050-4309-432B-8D23-261AFDA2384E}"/>
                    </a:ext>
                  </a:extLst>
                </p:cNvPr>
                <p:cNvSpPr/>
                <p:nvPr/>
              </p:nvSpPr>
              <p:spPr>
                <a:xfrm>
                  <a:off x="14942940" y="6938403"/>
                  <a:ext cx="562041" cy="267971"/>
                </a:xfrm>
                <a:custGeom>
                  <a:avLst/>
                  <a:gdLst>
                    <a:gd name="connsiteX0" fmla="*/ 561674 w 562041"/>
                    <a:gd name="connsiteY0" fmla="*/ 23838 h 267971"/>
                    <a:gd name="connsiteX1" fmla="*/ 485393 w 562041"/>
                    <a:gd name="connsiteY1" fmla="*/ 0 h 267971"/>
                    <a:gd name="connsiteX2" fmla="*/ 380506 w 562041"/>
                    <a:gd name="connsiteY2" fmla="*/ 40524 h 267971"/>
                    <a:gd name="connsiteX3" fmla="*/ 237479 w 562041"/>
                    <a:gd name="connsiteY3" fmla="*/ 76281 h 267971"/>
                    <a:gd name="connsiteX4" fmla="*/ 192187 w 562041"/>
                    <a:gd name="connsiteY4" fmla="*/ 73897 h 267971"/>
                    <a:gd name="connsiteX5" fmla="*/ 163582 w 562041"/>
                    <a:gd name="connsiteY5" fmla="*/ 71514 h 267971"/>
                    <a:gd name="connsiteX6" fmla="*/ 134976 w 562041"/>
                    <a:gd name="connsiteY6" fmla="*/ 64362 h 267971"/>
                    <a:gd name="connsiteX7" fmla="*/ 89685 w 562041"/>
                    <a:gd name="connsiteY7" fmla="*/ 57211 h 267971"/>
                    <a:gd name="connsiteX8" fmla="*/ 53928 w 562041"/>
                    <a:gd name="connsiteY8" fmla="*/ 47676 h 267971"/>
                    <a:gd name="connsiteX9" fmla="*/ 13403 w 562041"/>
                    <a:gd name="connsiteY9" fmla="*/ 54827 h 267971"/>
                    <a:gd name="connsiteX10" fmla="*/ 8636 w 562041"/>
                    <a:gd name="connsiteY10" fmla="*/ 90584 h 267971"/>
                    <a:gd name="connsiteX11" fmla="*/ 8636 w 562041"/>
                    <a:gd name="connsiteY11" fmla="*/ 112038 h 267971"/>
                    <a:gd name="connsiteX12" fmla="*/ 44393 w 562041"/>
                    <a:gd name="connsiteY12" fmla="*/ 150178 h 267971"/>
                    <a:gd name="connsiteX13" fmla="*/ 168349 w 562041"/>
                    <a:gd name="connsiteY13" fmla="*/ 209773 h 267971"/>
                    <a:gd name="connsiteX14" fmla="*/ 313760 w 562041"/>
                    <a:gd name="connsiteY14" fmla="*/ 245530 h 267971"/>
                    <a:gd name="connsiteX15" fmla="*/ 394809 w 562041"/>
                    <a:gd name="connsiteY15" fmla="*/ 257449 h 267971"/>
                    <a:gd name="connsiteX16" fmla="*/ 423414 w 562041"/>
                    <a:gd name="connsiteY16" fmla="*/ 264600 h 267971"/>
                    <a:gd name="connsiteX17" fmla="*/ 435333 w 562041"/>
                    <a:gd name="connsiteY17" fmla="*/ 266984 h 267971"/>
                    <a:gd name="connsiteX18" fmla="*/ 437717 w 562041"/>
                    <a:gd name="connsiteY18" fmla="*/ 262216 h 267971"/>
                    <a:gd name="connsiteX19" fmla="*/ 468706 w 562041"/>
                    <a:gd name="connsiteY19" fmla="*/ 185935 h 267971"/>
                    <a:gd name="connsiteX20" fmla="*/ 542604 w 562041"/>
                    <a:gd name="connsiteY20" fmla="*/ 64362 h 267971"/>
                    <a:gd name="connsiteX21" fmla="*/ 561674 w 562041"/>
                    <a:gd name="connsiteY21" fmla="*/ 23838 h 2679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562041" h="267971">
                      <a:moveTo>
                        <a:pt x="561674" y="23838"/>
                      </a:moveTo>
                      <a:cubicBezTo>
                        <a:pt x="559290" y="2384"/>
                        <a:pt x="504463" y="0"/>
                        <a:pt x="485393" y="0"/>
                      </a:cubicBezTo>
                      <a:cubicBezTo>
                        <a:pt x="437717" y="0"/>
                        <a:pt x="425798" y="23838"/>
                        <a:pt x="380506" y="40524"/>
                      </a:cubicBezTo>
                      <a:cubicBezTo>
                        <a:pt x="335214" y="57211"/>
                        <a:pt x="287539" y="78665"/>
                        <a:pt x="237479" y="76281"/>
                      </a:cubicBezTo>
                      <a:cubicBezTo>
                        <a:pt x="225560" y="76281"/>
                        <a:pt x="206490" y="76281"/>
                        <a:pt x="192187" y="73897"/>
                      </a:cubicBezTo>
                      <a:cubicBezTo>
                        <a:pt x="182652" y="73897"/>
                        <a:pt x="173117" y="73897"/>
                        <a:pt x="163582" y="71514"/>
                      </a:cubicBezTo>
                      <a:cubicBezTo>
                        <a:pt x="154047" y="69130"/>
                        <a:pt x="144512" y="66746"/>
                        <a:pt x="134976" y="64362"/>
                      </a:cubicBezTo>
                      <a:cubicBezTo>
                        <a:pt x="120674" y="64362"/>
                        <a:pt x="106371" y="61978"/>
                        <a:pt x="89685" y="57211"/>
                      </a:cubicBezTo>
                      <a:cubicBezTo>
                        <a:pt x="77766" y="54827"/>
                        <a:pt x="65847" y="50059"/>
                        <a:pt x="53928" y="47676"/>
                      </a:cubicBezTo>
                      <a:cubicBezTo>
                        <a:pt x="42009" y="45292"/>
                        <a:pt x="20555" y="42908"/>
                        <a:pt x="13403" y="54827"/>
                      </a:cubicBezTo>
                      <a:cubicBezTo>
                        <a:pt x="-899" y="76281"/>
                        <a:pt x="-5667" y="81049"/>
                        <a:pt x="8636" y="90584"/>
                      </a:cubicBezTo>
                      <a:cubicBezTo>
                        <a:pt x="8636" y="97735"/>
                        <a:pt x="8636" y="107270"/>
                        <a:pt x="8636" y="112038"/>
                      </a:cubicBezTo>
                      <a:cubicBezTo>
                        <a:pt x="13403" y="126341"/>
                        <a:pt x="32474" y="140643"/>
                        <a:pt x="44393" y="150178"/>
                      </a:cubicBezTo>
                      <a:cubicBezTo>
                        <a:pt x="80149" y="178784"/>
                        <a:pt x="125441" y="195470"/>
                        <a:pt x="168349" y="209773"/>
                      </a:cubicBezTo>
                      <a:cubicBezTo>
                        <a:pt x="216025" y="226460"/>
                        <a:pt x="263701" y="238378"/>
                        <a:pt x="313760" y="245530"/>
                      </a:cubicBezTo>
                      <a:cubicBezTo>
                        <a:pt x="339982" y="250297"/>
                        <a:pt x="368587" y="252681"/>
                        <a:pt x="394809" y="257449"/>
                      </a:cubicBezTo>
                      <a:cubicBezTo>
                        <a:pt x="404344" y="259832"/>
                        <a:pt x="413879" y="262216"/>
                        <a:pt x="423414" y="264600"/>
                      </a:cubicBezTo>
                      <a:cubicBezTo>
                        <a:pt x="428182" y="266984"/>
                        <a:pt x="430566" y="269368"/>
                        <a:pt x="435333" y="266984"/>
                      </a:cubicBezTo>
                      <a:cubicBezTo>
                        <a:pt x="437717" y="266984"/>
                        <a:pt x="437717" y="264600"/>
                        <a:pt x="437717" y="262216"/>
                      </a:cubicBezTo>
                      <a:cubicBezTo>
                        <a:pt x="442485" y="235995"/>
                        <a:pt x="456787" y="209773"/>
                        <a:pt x="468706" y="185935"/>
                      </a:cubicBezTo>
                      <a:cubicBezTo>
                        <a:pt x="494928" y="145411"/>
                        <a:pt x="523533" y="107270"/>
                        <a:pt x="542604" y="64362"/>
                      </a:cubicBezTo>
                      <a:cubicBezTo>
                        <a:pt x="554523" y="54827"/>
                        <a:pt x="564058" y="40524"/>
                        <a:pt x="561674" y="23838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05" name="Freeform: Shape 4804">
                  <a:extLst>
                    <a:ext uri="{FF2B5EF4-FFF2-40B4-BE49-F238E27FC236}">
                      <a16:creationId xmlns:a16="http://schemas.microsoft.com/office/drawing/2014/main" id="{2DA1978F-2C3B-4225-924D-743184D76D73}"/>
                    </a:ext>
                  </a:extLst>
                </p:cNvPr>
                <p:cNvSpPr/>
                <p:nvPr/>
              </p:nvSpPr>
              <p:spPr>
                <a:xfrm>
                  <a:off x="14941407" y="6936019"/>
                  <a:ext cx="567974" cy="281286"/>
                </a:xfrm>
                <a:custGeom>
                  <a:avLst/>
                  <a:gdLst>
                    <a:gd name="connsiteX0" fmla="*/ 436867 w 567974"/>
                    <a:gd name="connsiteY0" fmla="*/ 276519 h 281286"/>
                    <a:gd name="connsiteX1" fmla="*/ 429715 w 567974"/>
                    <a:gd name="connsiteY1" fmla="*/ 274135 h 281286"/>
                    <a:gd name="connsiteX2" fmla="*/ 427331 w 567974"/>
                    <a:gd name="connsiteY2" fmla="*/ 274135 h 281286"/>
                    <a:gd name="connsiteX3" fmla="*/ 422564 w 567974"/>
                    <a:gd name="connsiteY3" fmla="*/ 274135 h 281286"/>
                    <a:gd name="connsiteX4" fmla="*/ 398726 w 567974"/>
                    <a:gd name="connsiteY4" fmla="*/ 266984 h 281286"/>
                    <a:gd name="connsiteX5" fmla="*/ 351050 w 567974"/>
                    <a:gd name="connsiteY5" fmla="*/ 259833 h 281286"/>
                    <a:gd name="connsiteX6" fmla="*/ 317677 w 567974"/>
                    <a:gd name="connsiteY6" fmla="*/ 255065 h 281286"/>
                    <a:gd name="connsiteX7" fmla="*/ 172267 w 567974"/>
                    <a:gd name="connsiteY7" fmla="*/ 216924 h 281286"/>
                    <a:gd name="connsiteX8" fmla="*/ 48310 w 567974"/>
                    <a:gd name="connsiteY8" fmla="*/ 154946 h 281286"/>
                    <a:gd name="connsiteX9" fmla="*/ 43542 w 567974"/>
                    <a:gd name="connsiteY9" fmla="*/ 150178 h 281286"/>
                    <a:gd name="connsiteX10" fmla="*/ 12553 w 567974"/>
                    <a:gd name="connsiteY10" fmla="*/ 114422 h 281286"/>
                    <a:gd name="connsiteX11" fmla="*/ 10169 w 567974"/>
                    <a:gd name="connsiteY11" fmla="*/ 92968 h 281286"/>
                    <a:gd name="connsiteX12" fmla="*/ 634 w 567974"/>
                    <a:gd name="connsiteY12" fmla="*/ 83432 h 281286"/>
                    <a:gd name="connsiteX13" fmla="*/ 7785 w 567974"/>
                    <a:gd name="connsiteY13" fmla="*/ 64362 h 281286"/>
                    <a:gd name="connsiteX14" fmla="*/ 12553 w 567974"/>
                    <a:gd name="connsiteY14" fmla="*/ 54827 h 281286"/>
                    <a:gd name="connsiteX15" fmla="*/ 38775 w 567974"/>
                    <a:gd name="connsiteY15" fmla="*/ 45292 h 281286"/>
                    <a:gd name="connsiteX16" fmla="*/ 57845 w 567974"/>
                    <a:gd name="connsiteY16" fmla="*/ 47676 h 281286"/>
                    <a:gd name="connsiteX17" fmla="*/ 84067 w 567974"/>
                    <a:gd name="connsiteY17" fmla="*/ 54827 h 281286"/>
                    <a:gd name="connsiteX18" fmla="*/ 93602 w 567974"/>
                    <a:gd name="connsiteY18" fmla="*/ 57211 h 281286"/>
                    <a:gd name="connsiteX19" fmla="*/ 136510 w 567974"/>
                    <a:gd name="connsiteY19" fmla="*/ 64362 h 281286"/>
                    <a:gd name="connsiteX20" fmla="*/ 167499 w 567974"/>
                    <a:gd name="connsiteY20" fmla="*/ 71514 h 281286"/>
                    <a:gd name="connsiteX21" fmla="*/ 193721 w 567974"/>
                    <a:gd name="connsiteY21" fmla="*/ 73897 h 281286"/>
                    <a:gd name="connsiteX22" fmla="*/ 193721 w 567974"/>
                    <a:gd name="connsiteY22" fmla="*/ 73897 h 281286"/>
                    <a:gd name="connsiteX23" fmla="*/ 227094 w 567974"/>
                    <a:gd name="connsiteY23" fmla="*/ 76281 h 281286"/>
                    <a:gd name="connsiteX24" fmla="*/ 231861 w 567974"/>
                    <a:gd name="connsiteY24" fmla="*/ 76281 h 281286"/>
                    <a:gd name="connsiteX25" fmla="*/ 239013 w 567974"/>
                    <a:gd name="connsiteY25" fmla="*/ 76281 h 281286"/>
                    <a:gd name="connsiteX26" fmla="*/ 243780 w 567974"/>
                    <a:gd name="connsiteY26" fmla="*/ 76281 h 281286"/>
                    <a:gd name="connsiteX27" fmla="*/ 358202 w 567974"/>
                    <a:gd name="connsiteY27" fmla="*/ 47676 h 281286"/>
                    <a:gd name="connsiteX28" fmla="*/ 379656 w 567974"/>
                    <a:gd name="connsiteY28" fmla="*/ 40524 h 281286"/>
                    <a:gd name="connsiteX29" fmla="*/ 420180 w 567974"/>
                    <a:gd name="connsiteY29" fmla="*/ 21454 h 281286"/>
                    <a:gd name="connsiteX30" fmla="*/ 486926 w 567974"/>
                    <a:gd name="connsiteY30" fmla="*/ 0 h 281286"/>
                    <a:gd name="connsiteX31" fmla="*/ 567975 w 567974"/>
                    <a:gd name="connsiteY31" fmla="*/ 28605 h 281286"/>
                    <a:gd name="connsiteX32" fmla="*/ 558440 w 567974"/>
                    <a:gd name="connsiteY32" fmla="*/ 66746 h 281286"/>
                    <a:gd name="connsiteX33" fmla="*/ 556056 w 567974"/>
                    <a:gd name="connsiteY33" fmla="*/ 73897 h 281286"/>
                    <a:gd name="connsiteX34" fmla="*/ 501229 w 567974"/>
                    <a:gd name="connsiteY34" fmla="*/ 166865 h 281286"/>
                    <a:gd name="connsiteX35" fmla="*/ 479775 w 567974"/>
                    <a:gd name="connsiteY35" fmla="*/ 197854 h 281286"/>
                    <a:gd name="connsiteX36" fmla="*/ 479775 w 567974"/>
                    <a:gd name="connsiteY36" fmla="*/ 200238 h 281286"/>
                    <a:gd name="connsiteX37" fmla="*/ 448786 w 567974"/>
                    <a:gd name="connsiteY37" fmla="*/ 274135 h 281286"/>
                    <a:gd name="connsiteX38" fmla="*/ 444018 w 567974"/>
                    <a:gd name="connsiteY38" fmla="*/ 281287 h 281286"/>
                    <a:gd name="connsiteX39" fmla="*/ 436867 w 567974"/>
                    <a:gd name="connsiteY39" fmla="*/ 276519 h 281286"/>
                    <a:gd name="connsiteX40" fmla="*/ 41158 w 567974"/>
                    <a:gd name="connsiteY40" fmla="*/ 52443 h 281286"/>
                    <a:gd name="connsiteX41" fmla="*/ 22088 w 567974"/>
                    <a:gd name="connsiteY41" fmla="*/ 59595 h 281286"/>
                    <a:gd name="connsiteX42" fmla="*/ 14937 w 567974"/>
                    <a:gd name="connsiteY42" fmla="*/ 69130 h 281286"/>
                    <a:gd name="connsiteX43" fmla="*/ 7785 w 567974"/>
                    <a:gd name="connsiteY43" fmla="*/ 83432 h 281286"/>
                    <a:gd name="connsiteX44" fmla="*/ 14937 w 567974"/>
                    <a:gd name="connsiteY44" fmla="*/ 90584 h 281286"/>
                    <a:gd name="connsiteX45" fmla="*/ 17321 w 567974"/>
                    <a:gd name="connsiteY45" fmla="*/ 95351 h 281286"/>
                    <a:gd name="connsiteX46" fmla="*/ 17321 w 567974"/>
                    <a:gd name="connsiteY46" fmla="*/ 116805 h 281286"/>
                    <a:gd name="connsiteX47" fmla="*/ 45926 w 567974"/>
                    <a:gd name="connsiteY47" fmla="*/ 147795 h 281286"/>
                    <a:gd name="connsiteX48" fmla="*/ 50694 w 567974"/>
                    <a:gd name="connsiteY48" fmla="*/ 152562 h 281286"/>
                    <a:gd name="connsiteX49" fmla="*/ 172267 w 567974"/>
                    <a:gd name="connsiteY49" fmla="*/ 212157 h 281286"/>
                    <a:gd name="connsiteX50" fmla="*/ 315294 w 567974"/>
                    <a:gd name="connsiteY50" fmla="*/ 247914 h 281286"/>
                    <a:gd name="connsiteX51" fmla="*/ 348667 w 567974"/>
                    <a:gd name="connsiteY51" fmla="*/ 252681 h 281286"/>
                    <a:gd name="connsiteX52" fmla="*/ 396342 w 567974"/>
                    <a:gd name="connsiteY52" fmla="*/ 259833 h 281286"/>
                    <a:gd name="connsiteX53" fmla="*/ 420180 w 567974"/>
                    <a:gd name="connsiteY53" fmla="*/ 266984 h 281286"/>
                    <a:gd name="connsiteX54" fmla="*/ 424948 w 567974"/>
                    <a:gd name="connsiteY54" fmla="*/ 266984 h 281286"/>
                    <a:gd name="connsiteX55" fmla="*/ 429715 w 567974"/>
                    <a:gd name="connsiteY55" fmla="*/ 269368 h 281286"/>
                    <a:gd name="connsiteX56" fmla="*/ 434483 w 567974"/>
                    <a:gd name="connsiteY56" fmla="*/ 269368 h 281286"/>
                    <a:gd name="connsiteX57" fmla="*/ 434483 w 567974"/>
                    <a:gd name="connsiteY57" fmla="*/ 269368 h 281286"/>
                    <a:gd name="connsiteX58" fmla="*/ 465472 w 567974"/>
                    <a:gd name="connsiteY58" fmla="*/ 193087 h 281286"/>
                    <a:gd name="connsiteX59" fmla="*/ 465472 w 567974"/>
                    <a:gd name="connsiteY59" fmla="*/ 190703 h 281286"/>
                    <a:gd name="connsiteX60" fmla="*/ 486926 w 567974"/>
                    <a:gd name="connsiteY60" fmla="*/ 159714 h 281286"/>
                    <a:gd name="connsiteX61" fmla="*/ 541753 w 567974"/>
                    <a:gd name="connsiteY61" fmla="*/ 69130 h 281286"/>
                    <a:gd name="connsiteX62" fmla="*/ 544137 w 567974"/>
                    <a:gd name="connsiteY62" fmla="*/ 61978 h 281286"/>
                    <a:gd name="connsiteX63" fmla="*/ 553672 w 567974"/>
                    <a:gd name="connsiteY63" fmla="*/ 28605 h 281286"/>
                    <a:gd name="connsiteX64" fmla="*/ 482159 w 567974"/>
                    <a:gd name="connsiteY64" fmla="*/ 7151 h 281286"/>
                    <a:gd name="connsiteX65" fmla="*/ 420180 w 567974"/>
                    <a:gd name="connsiteY65" fmla="*/ 26222 h 281286"/>
                    <a:gd name="connsiteX66" fmla="*/ 379656 w 567974"/>
                    <a:gd name="connsiteY66" fmla="*/ 45292 h 281286"/>
                    <a:gd name="connsiteX67" fmla="*/ 358202 w 567974"/>
                    <a:gd name="connsiteY67" fmla="*/ 52443 h 281286"/>
                    <a:gd name="connsiteX68" fmla="*/ 239013 w 567974"/>
                    <a:gd name="connsiteY68" fmla="*/ 81049 h 281286"/>
                    <a:gd name="connsiteX69" fmla="*/ 234245 w 567974"/>
                    <a:gd name="connsiteY69" fmla="*/ 81049 h 281286"/>
                    <a:gd name="connsiteX70" fmla="*/ 227094 w 567974"/>
                    <a:gd name="connsiteY70" fmla="*/ 81049 h 281286"/>
                    <a:gd name="connsiteX71" fmla="*/ 222326 w 567974"/>
                    <a:gd name="connsiteY71" fmla="*/ 81049 h 281286"/>
                    <a:gd name="connsiteX72" fmla="*/ 186569 w 567974"/>
                    <a:gd name="connsiteY72" fmla="*/ 78665 h 281286"/>
                    <a:gd name="connsiteX73" fmla="*/ 157964 w 567974"/>
                    <a:gd name="connsiteY73" fmla="*/ 76281 h 281286"/>
                    <a:gd name="connsiteX74" fmla="*/ 126975 w 567974"/>
                    <a:gd name="connsiteY74" fmla="*/ 69130 h 281286"/>
                    <a:gd name="connsiteX75" fmla="*/ 84067 w 567974"/>
                    <a:gd name="connsiteY75" fmla="*/ 61978 h 281286"/>
                    <a:gd name="connsiteX76" fmla="*/ 74531 w 567974"/>
                    <a:gd name="connsiteY76" fmla="*/ 59595 h 281286"/>
                    <a:gd name="connsiteX77" fmla="*/ 50694 w 567974"/>
                    <a:gd name="connsiteY77" fmla="*/ 54827 h 281286"/>
                    <a:gd name="connsiteX78" fmla="*/ 41158 w 567974"/>
                    <a:gd name="connsiteY78" fmla="*/ 52443 h 281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</a:cxnLst>
                  <a:rect l="l" t="t" r="r" b="b"/>
                  <a:pathLst>
                    <a:path w="567974" h="281286">
                      <a:moveTo>
                        <a:pt x="436867" y="276519"/>
                      </a:moveTo>
                      <a:cubicBezTo>
                        <a:pt x="434483" y="276519"/>
                        <a:pt x="432099" y="276519"/>
                        <a:pt x="429715" y="274135"/>
                      </a:cubicBezTo>
                      <a:cubicBezTo>
                        <a:pt x="429715" y="274135"/>
                        <a:pt x="427331" y="274135"/>
                        <a:pt x="427331" y="274135"/>
                      </a:cubicBezTo>
                      <a:lnTo>
                        <a:pt x="422564" y="274135"/>
                      </a:lnTo>
                      <a:cubicBezTo>
                        <a:pt x="415413" y="271751"/>
                        <a:pt x="405877" y="269368"/>
                        <a:pt x="398726" y="266984"/>
                      </a:cubicBezTo>
                      <a:cubicBezTo>
                        <a:pt x="382040" y="264600"/>
                        <a:pt x="365353" y="262216"/>
                        <a:pt x="351050" y="259833"/>
                      </a:cubicBezTo>
                      <a:cubicBezTo>
                        <a:pt x="339131" y="257449"/>
                        <a:pt x="329596" y="257449"/>
                        <a:pt x="317677" y="255065"/>
                      </a:cubicBezTo>
                      <a:cubicBezTo>
                        <a:pt x="265234" y="245530"/>
                        <a:pt x="217558" y="233611"/>
                        <a:pt x="172267" y="216924"/>
                      </a:cubicBezTo>
                      <a:cubicBezTo>
                        <a:pt x="126975" y="200238"/>
                        <a:pt x="84067" y="183551"/>
                        <a:pt x="48310" y="154946"/>
                      </a:cubicBezTo>
                      <a:cubicBezTo>
                        <a:pt x="45926" y="152562"/>
                        <a:pt x="43542" y="152562"/>
                        <a:pt x="43542" y="150178"/>
                      </a:cubicBezTo>
                      <a:cubicBezTo>
                        <a:pt x="31623" y="140643"/>
                        <a:pt x="14937" y="128724"/>
                        <a:pt x="12553" y="114422"/>
                      </a:cubicBezTo>
                      <a:cubicBezTo>
                        <a:pt x="10169" y="107270"/>
                        <a:pt x="10169" y="100119"/>
                        <a:pt x="10169" y="92968"/>
                      </a:cubicBezTo>
                      <a:cubicBezTo>
                        <a:pt x="5402" y="90584"/>
                        <a:pt x="3018" y="85816"/>
                        <a:pt x="634" y="83432"/>
                      </a:cubicBezTo>
                      <a:cubicBezTo>
                        <a:pt x="-1750" y="78665"/>
                        <a:pt x="3018" y="73897"/>
                        <a:pt x="7785" y="64362"/>
                      </a:cubicBezTo>
                      <a:cubicBezTo>
                        <a:pt x="10169" y="61978"/>
                        <a:pt x="12553" y="59595"/>
                        <a:pt x="12553" y="54827"/>
                      </a:cubicBezTo>
                      <a:cubicBezTo>
                        <a:pt x="17321" y="47676"/>
                        <a:pt x="24472" y="45292"/>
                        <a:pt x="38775" y="45292"/>
                      </a:cubicBezTo>
                      <a:cubicBezTo>
                        <a:pt x="45926" y="45292"/>
                        <a:pt x="50694" y="45292"/>
                        <a:pt x="57845" y="47676"/>
                      </a:cubicBezTo>
                      <a:cubicBezTo>
                        <a:pt x="67380" y="50060"/>
                        <a:pt x="74531" y="52443"/>
                        <a:pt x="84067" y="54827"/>
                      </a:cubicBezTo>
                      <a:cubicBezTo>
                        <a:pt x="86450" y="54827"/>
                        <a:pt x="91218" y="57211"/>
                        <a:pt x="93602" y="57211"/>
                      </a:cubicBezTo>
                      <a:cubicBezTo>
                        <a:pt x="107904" y="59595"/>
                        <a:pt x="122207" y="61978"/>
                        <a:pt x="136510" y="64362"/>
                      </a:cubicBezTo>
                      <a:cubicBezTo>
                        <a:pt x="148429" y="69130"/>
                        <a:pt x="157964" y="71514"/>
                        <a:pt x="167499" y="71514"/>
                      </a:cubicBezTo>
                      <a:cubicBezTo>
                        <a:pt x="177034" y="73897"/>
                        <a:pt x="184185" y="73897"/>
                        <a:pt x="193721" y="73897"/>
                      </a:cubicBezTo>
                      <a:cubicBezTo>
                        <a:pt x="193721" y="73897"/>
                        <a:pt x="193721" y="73897"/>
                        <a:pt x="193721" y="73897"/>
                      </a:cubicBezTo>
                      <a:cubicBezTo>
                        <a:pt x="203256" y="76281"/>
                        <a:pt x="215175" y="76281"/>
                        <a:pt x="227094" y="76281"/>
                      </a:cubicBezTo>
                      <a:lnTo>
                        <a:pt x="231861" y="76281"/>
                      </a:lnTo>
                      <a:cubicBezTo>
                        <a:pt x="234245" y="76281"/>
                        <a:pt x="236629" y="76281"/>
                        <a:pt x="239013" y="76281"/>
                      </a:cubicBezTo>
                      <a:lnTo>
                        <a:pt x="243780" y="76281"/>
                      </a:lnTo>
                      <a:cubicBezTo>
                        <a:pt x="281921" y="76281"/>
                        <a:pt x="322445" y="61978"/>
                        <a:pt x="358202" y="47676"/>
                      </a:cubicBezTo>
                      <a:cubicBezTo>
                        <a:pt x="365353" y="45292"/>
                        <a:pt x="372504" y="42908"/>
                        <a:pt x="379656" y="40524"/>
                      </a:cubicBezTo>
                      <a:cubicBezTo>
                        <a:pt x="396342" y="35757"/>
                        <a:pt x="408261" y="28605"/>
                        <a:pt x="420180" y="21454"/>
                      </a:cubicBezTo>
                      <a:cubicBezTo>
                        <a:pt x="439250" y="9535"/>
                        <a:pt x="455937" y="0"/>
                        <a:pt x="486926" y="0"/>
                      </a:cubicBezTo>
                      <a:cubicBezTo>
                        <a:pt x="501229" y="0"/>
                        <a:pt x="565591" y="2384"/>
                        <a:pt x="567975" y="28605"/>
                      </a:cubicBezTo>
                      <a:cubicBezTo>
                        <a:pt x="567975" y="42908"/>
                        <a:pt x="563207" y="54827"/>
                        <a:pt x="558440" y="66746"/>
                      </a:cubicBezTo>
                      <a:cubicBezTo>
                        <a:pt x="558440" y="69130"/>
                        <a:pt x="556056" y="71514"/>
                        <a:pt x="556056" y="73897"/>
                      </a:cubicBezTo>
                      <a:cubicBezTo>
                        <a:pt x="541753" y="107270"/>
                        <a:pt x="520299" y="135876"/>
                        <a:pt x="501229" y="166865"/>
                      </a:cubicBezTo>
                      <a:cubicBezTo>
                        <a:pt x="494077" y="176400"/>
                        <a:pt x="486926" y="185935"/>
                        <a:pt x="479775" y="197854"/>
                      </a:cubicBezTo>
                      <a:lnTo>
                        <a:pt x="479775" y="200238"/>
                      </a:lnTo>
                      <a:cubicBezTo>
                        <a:pt x="467856" y="224076"/>
                        <a:pt x="453553" y="247914"/>
                        <a:pt x="448786" y="274135"/>
                      </a:cubicBezTo>
                      <a:cubicBezTo>
                        <a:pt x="448786" y="276519"/>
                        <a:pt x="446402" y="281287"/>
                        <a:pt x="444018" y="281287"/>
                      </a:cubicBezTo>
                      <a:cubicBezTo>
                        <a:pt x="439250" y="276519"/>
                        <a:pt x="439250" y="276519"/>
                        <a:pt x="436867" y="276519"/>
                      </a:cubicBezTo>
                      <a:close/>
                      <a:moveTo>
                        <a:pt x="41158" y="52443"/>
                      </a:moveTo>
                      <a:cubicBezTo>
                        <a:pt x="31623" y="52443"/>
                        <a:pt x="26856" y="54827"/>
                        <a:pt x="22088" y="59595"/>
                      </a:cubicBezTo>
                      <a:cubicBezTo>
                        <a:pt x="19704" y="61978"/>
                        <a:pt x="17321" y="66746"/>
                        <a:pt x="14937" y="69130"/>
                      </a:cubicBezTo>
                      <a:cubicBezTo>
                        <a:pt x="10169" y="76281"/>
                        <a:pt x="7785" y="81049"/>
                        <a:pt x="7785" y="83432"/>
                      </a:cubicBezTo>
                      <a:cubicBezTo>
                        <a:pt x="7785" y="85816"/>
                        <a:pt x="10169" y="88200"/>
                        <a:pt x="14937" y="90584"/>
                      </a:cubicBezTo>
                      <a:cubicBezTo>
                        <a:pt x="17321" y="90584"/>
                        <a:pt x="17321" y="92968"/>
                        <a:pt x="17321" y="95351"/>
                      </a:cubicBezTo>
                      <a:cubicBezTo>
                        <a:pt x="17321" y="102503"/>
                        <a:pt x="17321" y="109654"/>
                        <a:pt x="17321" y="116805"/>
                      </a:cubicBezTo>
                      <a:cubicBezTo>
                        <a:pt x="19704" y="128724"/>
                        <a:pt x="34007" y="140643"/>
                        <a:pt x="45926" y="147795"/>
                      </a:cubicBezTo>
                      <a:cubicBezTo>
                        <a:pt x="48310" y="150178"/>
                        <a:pt x="50694" y="150178"/>
                        <a:pt x="50694" y="152562"/>
                      </a:cubicBezTo>
                      <a:cubicBezTo>
                        <a:pt x="86450" y="181168"/>
                        <a:pt x="129358" y="197854"/>
                        <a:pt x="172267" y="212157"/>
                      </a:cubicBezTo>
                      <a:cubicBezTo>
                        <a:pt x="217558" y="228843"/>
                        <a:pt x="265234" y="240762"/>
                        <a:pt x="315294" y="247914"/>
                      </a:cubicBezTo>
                      <a:cubicBezTo>
                        <a:pt x="327213" y="250297"/>
                        <a:pt x="336748" y="250297"/>
                        <a:pt x="348667" y="252681"/>
                      </a:cubicBezTo>
                      <a:cubicBezTo>
                        <a:pt x="365353" y="255065"/>
                        <a:pt x="382040" y="257449"/>
                        <a:pt x="396342" y="259833"/>
                      </a:cubicBezTo>
                      <a:cubicBezTo>
                        <a:pt x="405877" y="262216"/>
                        <a:pt x="413029" y="264600"/>
                        <a:pt x="420180" y="266984"/>
                      </a:cubicBezTo>
                      <a:lnTo>
                        <a:pt x="424948" y="266984"/>
                      </a:lnTo>
                      <a:cubicBezTo>
                        <a:pt x="427331" y="266984"/>
                        <a:pt x="427331" y="266984"/>
                        <a:pt x="429715" y="269368"/>
                      </a:cubicBezTo>
                      <a:cubicBezTo>
                        <a:pt x="432099" y="269368"/>
                        <a:pt x="432099" y="271751"/>
                        <a:pt x="434483" y="269368"/>
                      </a:cubicBezTo>
                      <a:cubicBezTo>
                        <a:pt x="434483" y="269368"/>
                        <a:pt x="434483" y="269368"/>
                        <a:pt x="434483" y="269368"/>
                      </a:cubicBezTo>
                      <a:cubicBezTo>
                        <a:pt x="439250" y="243146"/>
                        <a:pt x="453553" y="216924"/>
                        <a:pt x="465472" y="193087"/>
                      </a:cubicBezTo>
                      <a:lnTo>
                        <a:pt x="465472" y="190703"/>
                      </a:lnTo>
                      <a:cubicBezTo>
                        <a:pt x="472623" y="181168"/>
                        <a:pt x="479775" y="169249"/>
                        <a:pt x="486926" y="159714"/>
                      </a:cubicBezTo>
                      <a:cubicBezTo>
                        <a:pt x="505996" y="131108"/>
                        <a:pt x="527450" y="100119"/>
                        <a:pt x="541753" y="69130"/>
                      </a:cubicBezTo>
                      <a:cubicBezTo>
                        <a:pt x="541753" y="66746"/>
                        <a:pt x="544137" y="64362"/>
                        <a:pt x="544137" y="61978"/>
                      </a:cubicBezTo>
                      <a:cubicBezTo>
                        <a:pt x="548905" y="50060"/>
                        <a:pt x="556056" y="40524"/>
                        <a:pt x="553672" y="28605"/>
                      </a:cubicBezTo>
                      <a:cubicBezTo>
                        <a:pt x="551288" y="14303"/>
                        <a:pt x="508380" y="7151"/>
                        <a:pt x="482159" y="7151"/>
                      </a:cubicBezTo>
                      <a:cubicBezTo>
                        <a:pt x="453553" y="7151"/>
                        <a:pt x="439250" y="16687"/>
                        <a:pt x="420180" y="26222"/>
                      </a:cubicBezTo>
                      <a:cubicBezTo>
                        <a:pt x="408261" y="33373"/>
                        <a:pt x="396342" y="40524"/>
                        <a:pt x="379656" y="45292"/>
                      </a:cubicBezTo>
                      <a:cubicBezTo>
                        <a:pt x="372504" y="47676"/>
                        <a:pt x="365353" y="50060"/>
                        <a:pt x="358202" y="52443"/>
                      </a:cubicBezTo>
                      <a:cubicBezTo>
                        <a:pt x="320061" y="66746"/>
                        <a:pt x="279537" y="81049"/>
                        <a:pt x="239013" y="81049"/>
                      </a:cubicBezTo>
                      <a:lnTo>
                        <a:pt x="234245" y="81049"/>
                      </a:lnTo>
                      <a:cubicBezTo>
                        <a:pt x="231861" y="81049"/>
                        <a:pt x="229477" y="81049"/>
                        <a:pt x="227094" y="81049"/>
                      </a:cubicBezTo>
                      <a:lnTo>
                        <a:pt x="222326" y="81049"/>
                      </a:lnTo>
                      <a:cubicBezTo>
                        <a:pt x="210407" y="81049"/>
                        <a:pt x="198488" y="81049"/>
                        <a:pt x="186569" y="78665"/>
                      </a:cubicBezTo>
                      <a:cubicBezTo>
                        <a:pt x="177034" y="78665"/>
                        <a:pt x="167499" y="78665"/>
                        <a:pt x="157964" y="76281"/>
                      </a:cubicBezTo>
                      <a:cubicBezTo>
                        <a:pt x="148429" y="73897"/>
                        <a:pt x="138894" y="71514"/>
                        <a:pt x="126975" y="69130"/>
                      </a:cubicBezTo>
                      <a:cubicBezTo>
                        <a:pt x="112672" y="69130"/>
                        <a:pt x="95985" y="66746"/>
                        <a:pt x="84067" y="61978"/>
                      </a:cubicBezTo>
                      <a:cubicBezTo>
                        <a:pt x="81683" y="61978"/>
                        <a:pt x="76915" y="59595"/>
                        <a:pt x="74531" y="59595"/>
                      </a:cubicBezTo>
                      <a:cubicBezTo>
                        <a:pt x="67380" y="57211"/>
                        <a:pt x="57845" y="54827"/>
                        <a:pt x="50694" y="54827"/>
                      </a:cubicBezTo>
                      <a:cubicBezTo>
                        <a:pt x="53077" y="54827"/>
                        <a:pt x="48310" y="52443"/>
                        <a:pt x="41158" y="52443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799" name="Freeform: Shape 4798">
                <a:extLst>
                  <a:ext uri="{FF2B5EF4-FFF2-40B4-BE49-F238E27FC236}">
                    <a16:creationId xmlns:a16="http://schemas.microsoft.com/office/drawing/2014/main" id="{482996DB-F55C-4C35-BC63-C29C38F92DC6}"/>
                  </a:ext>
                </a:extLst>
              </p:cNvPr>
              <p:cNvSpPr/>
              <p:nvPr/>
            </p:nvSpPr>
            <p:spPr>
              <a:xfrm>
                <a:off x="15189955" y="7033754"/>
                <a:ext cx="180571" cy="46559"/>
              </a:xfrm>
              <a:custGeom>
                <a:avLst/>
                <a:gdLst>
                  <a:gd name="connsiteX0" fmla="*/ 178784 w 180571"/>
                  <a:gd name="connsiteY0" fmla="*/ 0 h 46559"/>
                  <a:gd name="connsiteX1" fmla="*/ 97735 w 180571"/>
                  <a:gd name="connsiteY1" fmla="*/ 38141 h 46559"/>
                  <a:gd name="connsiteX2" fmla="*/ 0 w 180571"/>
                  <a:gd name="connsiteY2" fmla="*/ 30989 h 46559"/>
                  <a:gd name="connsiteX3" fmla="*/ 0 w 180571"/>
                  <a:gd name="connsiteY3" fmla="*/ 30989 h 46559"/>
                  <a:gd name="connsiteX4" fmla="*/ 97735 w 180571"/>
                  <a:gd name="connsiteY4" fmla="*/ 45292 h 46559"/>
                  <a:gd name="connsiteX5" fmla="*/ 178784 w 180571"/>
                  <a:gd name="connsiteY5" fmla="*/ 0 h 46559"/>
                  <a:gd name="connsiteX6" fmla="*/ 178784 w 180571"/>
                  <a:gd name="connsiteY6" fmla="*/ 0 h 46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0571" h="46559">
                    <a:moveTo>
                      <a:pt x="178784" y="0"/>
                    </a:moveTo>
                    <a:cubicBezTo>
                      <a:pt x="152562" y="16687"/>
                      <a:pt x="128724" y="30989"/>
                      <a:pt x="97735" y="38141"/>
                    </a:cubicBezTo>
                    <a:cubicBezTo>
                      <a:pt x="66746" y="45292"/>
                      <a:pt x="30989" y="38141"/>
                      <a:pt x="0" y="30989"/>
                    </a:cubicBezTo>
                    <a:cubicBezTo>
                      <a:pt x="0" y="30989"/>
                      <a:pt x="0" y="30989"/>
                      <a:pt x="0" y="30989"/>
                    </a:cubicBezTo>
                    <a:cubicBezTo>
                      <a:pt x="30989" y="40524"/>
                      <a:pt x="66746" y="50059"/>
                      <a:pt x="97735" y="45292"/>
                    </a:cubicBezTo>
                    <a:cubicBezTo>
                      <a:pt x="128724" y="40524"/>
                      <a:pt x="159714" y="23838"/>
                      <a:pt x="178784" y="0"/>
                    </a:cubicBezTo>
                    <a:cubicBezTo>
                      <a:pt x="181168" y="0"/>
                      <a:pt x="181168" y="0"/>
                      <a:pt x="178784" y="0"/>
                    </a:cubicBezTo>
                    <a:close/>
                  </a:path>
                </a:pathLst>
              </a:custGeom>
              <a:solidFill>
                <a:srgbClr val="C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00" name="Freeform: Shape 4799">
                <a:extLst>
                  <a:ext uri="{FF2B5EF4-FFF2-40B4-BE49-F238E27FC236}">
                    <a16:creationId xmlns:a16="http://schemas.microsoft.com/office/drawing/2014/main" id="{9C8CA927-0EB2-46CA-83CA-7483F005DE46}"/>
                  </a:ext>
                </a:extLst>
              </p:cNvPr>
              <p:cNvSpPr/>
              <p:nvPr/>
            </p:nvSpPr>
            <p:spPr>
              <a:xfrm>
                <a:off x="15105463" y="7074279"/>
                <a:ext cx="223810" cy="55256"/>
              </a:xfrm>
              <a:custGeom>
                <a:avLst/>
                <a:gdLst>
                  <a:gd name="connsiteX0" fmla="*/ 222751 w 223810"/>
                  <a:gd name="connsiteY0" fmla="*/ 19070 h 55256"/>
                  <a:gd name="connsiteX1" fmla="*/ 222751 w 223810"/>
                  <a:gd name="connsiteY1" fmla="*/ 19070 h 55256"/>
                  <a:gd name="connsiteX2" fmla="*/ 105946 w 223810"/>
                  <a:gd name="connsiteY2" fmla="*/ 40524 h 55256"/>
                  <a:gd name="connsiteX3" fmla="*/ 1059 w 223810"/>
                  <a:gd name="connsiteY3" fmla="*/ 0 h 55256"/>
                  <a:gd name="connsiteX4" fmla="*/ 1059 w 223810"/>
                  <a:gd name="connsiteY4" fmla="*/ 2384 h 55256"/>
                  <a:gd name="connsiteX5" fmla="*/ 103562 w 223810"/>
                  <a:gd name="connsiteY5" fmla="*/ 45292 h 55256"/>
                  <a:gd name="connsiteX6" fmla="*/ 208449 w 223810"/>
                  <a:gd name="connsiteY6" fmla="*/ 50059 h 55256"/>
                  <a:gd name="connsiteX7" fmla="*/ 208449 w 223810"/>
                  <a:gd name="connsiteY7" fmla="*/ 47676 h 55256"/>
                  <a:gd name="connsiteX8" fmla="*/ 134551 w 223810"/>
                  <a:gd name="connsiteY8" fmla="*/ 47676 h 55256"/>
                  <a:gd name="connsiteX9" fmla="*/ 222751 w 223810"/>
                  <a:gd name="connsiteY9" fmla="*/ 19070 h 55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3810" h="55256">
                    <a:moveTo>
                      <a:pt x="222751" y="19070"/>
                    </a:moveTo>
                    <a:cubicBezTo>
                      <a:pt x="225135" y="19070"/>
                      <a:pt x="222751" y="16686"/>
                      <a:pt x="222751" y="19070"/>
                    </a:cubicBezTo>
                    <a:cubicBezTo>
                      <a:pt x="184611" y="35757"/>
                      <a:pt x="146470" y="45292"/>
                      <a:pt x="105946" y="40524"/>
                    </a:cubicBezTo>
                    <a:cubicBezTo>
                      <a:pt x="70189" y="30989"/>
                      <a:pt x="36816" y="16686"/>
                      <a:pt x="1059" y="0"/>
                    </a:cubicBezTo>
                    <a:cubicBezTo>
                      <a:pt x="1059" y="0"/>
                      <a:pt x="-1324" y="0"/>
                      <a:pt x="1059" y="2384"/>
                    </a:cubicBezTo>
                    <a:cubicBezTo>
                      <a:pt x="32049" y="21454"/>
                      <a:pt x="67805" y="35757"/>
                      <a:pt x="103562" y="45292"/>
                    </a:cubicBezTo>
                    <a:cubicBezTo>
                      <a:pt x="139319" y="54827"/>
                      <a:pt x="172692" y="59595"/>
                      <a:pt x="208449" y="50059"/>
                    </a:cubicBezTo>
                    <a:cubicBezTo>
                      <a:pt x="210833" y="50059"/>
                      <a:pt x="208449" y="47676"/>
                      <a:pt x="208449" y="47676"/>
                    </a:cubicBezTo>
                    <a:cubicBezTo>
                      <a:pt x="182227" y="52443"/>
                      <a:pt x="158389" y="52443"/>
                      <a:pt x="134551" y="47676"/>
                    </a:cubicBezTo>
                    <a:cubicBezTo>
                      <a:pt x="167924" y="45292"/>
                      <a:pt x="201297" y="38141"/>
                      <a:pt x="222751" y="19070"/>
                    </a:cubicBezTo>
                    <a:close/>
                  </a:path>
                </a:pathLst>
              </a:custGeom>
              <a:solidFill>
                <a:srgbClr val="C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01" name="Freeform: Shape 4800">
                <a:extLst>
                  <a:ext uri="{FF2B5EF4-FFF2-40B4-BE49-F238E27FC236}">
                    <a16:creationId xmlns:a16="http://schemas.microsoft.com/office/drawing/2014/main" id="{76E5B771-C669-4EF1-B967-0B4F2E72CF6E}"/>
                  </a:ext>
                </a:extLst>
              </p:cNvPr>
              <p:cNvSpPr/>
              <p:nvPr/>
            </p:nvSpPr>
            <p:spPr>
              <a:xfrm>
                <a:off x="14949193" y="7021835"/>
                <a:ext cx="84491" cy="34432"/>
              </a:xfrm>
              <a:custGeom>
                <a:avLst/>
                <a:gdLst>
                  <a:gd name="connsiteX0" fmla="*/ 83432 w 84491"/>
                  <a:gd name="connsiteY0" fmla="*/ 33373 h 34432"/>
                  <a:gd name="connsiteX1" fmla="*/ 2384 w 84491"/>
                  <a:gd name="connsiteY1" fmla="*/ 0 h 34432"/>
                  <a:gd name="connsiteX2" fmla="*/ 0 w 84491"/>
                  <a:gd name="connsiteY2" fmla="*/ 2384 h 34432"/>
                  <a:gd name="connsiteX3" fmla="*/ 33373 w 84491"/>
                  <a:gd name="connsiteY3" fmla="*/ 21454 h 34432"/>
                  <a:gd name="connsiteX4" fmla="*/ 83432 w 84491"/>
                  <a:gd name="connsiteY4" fmla="*/ 33373 h 34432"/>
                  <a:gd name="connsiteX5" fmla="*/ 83432 w 84491"/>
                  <a:gd name="connsiteY5" fmla="*/ 33373 h 34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491" h="34432">
                    <a:moveTo>
                      <a:pt x="83432" y="33373"/>
                    </a:moveTo>
                    <a:cubicBezTo>
                      <a:pt x="54827" y="26222"/>
                      <a:pt x="28605" y="11919"/>
                      <a:pt x="2384" y="0"/>
                    </a:cubicBezTo>
                    <a:cubicBezTo>
                      <a:pt x="2384" y="0"/>
                      <a:pt x="0" y="0"/>
                      <a:pt x="0" y="2384"/>
                    </a:cubicBezTo>
                    <a:cubicBezTo>
                      <a:pt x="9535" y="11919"/>
                      <a:pt x="21454" y="16687"/>
                      <a:pt x="33373" y="21454"/>
                    </a:cubicBezTo>
                    <a:cubicBezTo>
                      <a:pt x="50059" y="26222"/>
                      <a:pt x="66746" y="33373"/>
                      <a:pt x="83432" y="33373"/>
                    </a:cubicBezTo>
                    <a:cubicBezTo>
                      <a:pt x="83432" y="35757"/>
                      <a:pt x="85816" y="33373"/>
                      <a:pt x="83432" y="33373"/>
                    </a:cubicBezTo>
                    <a:close/>
                  </a:path>
                </a:pathLst>
              </a:custGeom>
              <a:solidFill>
                <a:srgbClr val="C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02" name="Freeform: Shape 4801">
                <a:extLst>
                  <a:ext uri="{FF2B5EF4-FFF2-40B4-BE49-F238E27FC236}">
                    <a16:creationId xmlns:a16="http://schemas.microsoft.com/office/drawing/2014/main" id="{125A2718-F17A-4BB0-B55A-581CB3C89F3B}"/>
                  </a:ext>
                </a:extLst>
              </p:cNvPr>
              <p:cNvSpPr/>
              <p:nvPr/>
            </p:nvSpPr>
            <p:spPr>
              <a:xfrm>
                <a:off x="14942940" y="6938403"/>
                <a:ext cx="521149" cy="267971"/>
              </a:xfrm>
              <a:custGeom>
                <a:avLst/>
                <a:gdLst>
                  <a:gd name="connsiteX0" fmla="*/ 411496 w 521149"/>
                  <a:gd name="connsiteY0" fmla="*/ 121573 h 267971"/>
                  <a:gd name="connsiteX1" fmla="*/ 447252 w 521149"/>
                  <a:gd name="connsiteY1" fmla="*/ 83432 h 267971"/>
                  <a:gd name="connsiteX2" fmla="*/ 306609 w 521149"/>
                  <a:gd name="connsiteY2" fmla="*/ 133492 h 267971"/>
                  <a:gd name="connsiteX3" fmla="*/ 275620 w 521149"/>
                  <a:gd name="connsiteY3" fmla="*/ 121573 h 267971"/>
                  <a:gd name="connsiteX4" fmla="*/ 473474 w 521149"/>
                  <a:gd name="connsiteY4" fmla="*/ 38141 h 267971"/>
                  <a:gd name="connsiteX5" fmla="*/ 521150 w 521149"/>
                  <a:gd name="connsiteY5" fmla="*/ 2384 h 267971"/>
                  <a:gd name="connsiteX6" fmla="*/ 485393 w 521149"/>
                  <a:gd name="connsiteY6" fmla="*/ 0 h 267971"/>
                  <a:gd name="connsiteX7" fmla="*/ 380506 w 521149"/>
                  <a:gd name="connsiteY7" fmla="*/ 40524 h 267971"/>
                  <a:gd name="connsiteX8" fmla="*/ 237479 w 521149"/>
                  <a:gd name="connsiteY8" fmla="*/ 76281 h 267971"/>
                  <a:gd name="connsiteX9" fmla="*/ 192187 w 521149"/>
                  <a:gd name="connsiteY9" fmla="*/ 73897 h 267971"/>
                  <a:gd name="connsiteX10" fmla="*/ 163582 w 521149"/>
                  <a:gd name="connsiteY10" fmla="*/ 71514 h 267971"/>
                  <a:gd name="connsiteX11" fmla="*/ 134976 w 521149"/>
                  <a:gd name="connsiteY11" fmla="*/ 64362 h 267971"/>
                  <a:gd name="connsiteX12" fmla="*/ 89685 w 521149"/>
                  <a:gd name="connsiteY12" fmla="*/ 57211 h 267971"/>
                  <a:gd name="connsiteX13" fmla="*/ 53928 w 521149"/>
                  <a:gd name="connsiteY13" fmla="*/ 47676 h 267971"/>
                  <a:gd name="connsiteX14" fmla="*/ 13403 w 521149"/>
                  <a:gd name="connsiteY14" fmla="*/ 54827 h 267971"/>
                  <a:gd name="connsiteX15" fmla="*/ 8636 w 521149"/>
                  <a:gd name="connsiteY15" fmla="*/ 90584 h 267971"/>
                  <a:gd name="connsiteX16" fmla="*/ 8636 w 521149"/>
                  <a:gd name="connsiteY16" fmla="*/ 112038 h 267971"/>
                  <a:gd name="connsiteX17" fmla="*/ 44393 w 521149"/>
                  <a:gd name="connsiteY17" fmla="*/ 150178 h 267971"/>
                  <a:gd name="connsiteX18" fmla="*/ 168349 w 521149"/>
                  <a:gd name="connsiteY18" fmla="*/ 209773 h 267971"/>
                  <a:gd name="connsiteX19" fmla="*/ 313760 w 521149"/>
                  <a:gd name="connsiteY19" fmla="*/ 245530 h 267971"/>
                  <a:gd name="connsiteX20" fmla="*/ 394809 w 521149"/>
                  <a:gd name="connsiteY20" fmla="*/ 257449 h 267971"/>
                  <a:gd name="connsiteX21" fmla="*/ 423414 w 521149"/>
                  <a:gd name="connsiteY21" fmla="*/ 264600 h 267971"/>
                  <a:gd name="connsiteX22" fmla="*/ 435333 w 521149"/>
                  <a:gd name="connsiteY22" fmla="*/ 266984 h 267971"/>
                  <a:gd name="connsiteX23" fmla="*/ 437717 w 521149"/>
                  <a:gd name="connsiteY23" fmla="*/ 262216 h 267971"/>
                  <a:gd name="connsiteX24" fmla="*/ 442485 w 521149"/>
                  <a:gd name="connsiteY24" fmla="*/ 245530 h 267971"/>
                  <a:gd name="connsiteX25" fmla="*/ 435333 w 521149"/>
                  <a:gd name="connsiteY25" fmla="*/ 250297 h 267971"/>
                  <a:gd name="connsiteX26" fmla="*/ 385274 w 521149"/>
                  <a:gd name="connsiteY26" fmla="*/ 245530 h 267971"/>
                  <a:gd name="connsiteX27" fmla="*/ 223177 w 521149"/>
                  <a:gd name="connsiteY27" fmla="*/ 205005 h 267971"/>
                  <a:gd name="connsiteX28" fmla="*/ 218409 w 521149"/>
                  <a:gd name="connsiteY28" fmla="*/ 188319 h 267971"/>
                  <a:gd name="connsiteX29" fmla="*/ 266085 w 521149"/>
                  <a:gd name="connsiteY29" fmla="*/ 183551 h 267971"/>
                  <a:gd name="connsiteX30" fmla="*/ 370971 w 521149"/>
                  <a:gd name="connsiteY30" fmla="*/ 185935 h 267971"/>
                  <a:gd name="connsiteX31" fmla="*/ 409112 w 521149"/>
                  <a:gd name="connsiteY31" fmla="*/ 157330 h 267971"/>
                  <a:gd name="connsiteX32" fmla="*/ 394809 w 521149"/>
                  <a:gd name="connsiteY32" fmla="*/ 150178 h 267971"/>
                  <a:gd name="connsiteX33" fmla="*/ 390041 w 521149"/>
                  <a:gd name="connsiteY33" fmla="*/ 143027 h 267971"/>
                  <a:gd name="connsiteX34" fmla="*/ 411496 w 521149"/>
                  <a:gd name="connsiteY34" fmla="*/ 121573 h 267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521149" h="267971">
                    <a:moveTo>
                      <a:pt x="411496" y="121573"/>
                    </a:moveTo>
                    <a:cubicBezTo>
                      <a:pt x="425798" y="109654"/>
                      <a:pt x="437717" y="97735"/>
                      <a:pt x="447252" y="83432"/>
                    </a:cubicBezTo>
                    <a:cubicBezTo>
                      <a:pt x="409112" y="114422"/>
                      <a:pt x="356668" y="138259"/>
                      <a:pt x="306609" y="133492"/>
                    </a:cubicBezTo>
                    <a:cubicBezTo>
                      <a:pt x="299458" y="133492"/>
                      <a:pt x="282771" y="128724"/>
                      <a:pt x="275620" y="121573"/>
                    </a:cubicBezTo>
                    <a:cubicBezTo>
                      <a:pt x="261317" y="107270"/>
                      <a:pt x="347133" y="119189"/>
                      <a:pt x="473474" y="38141"/>
                    </a:cubicBezTo>
                    <a:cubicBezTo>
                      <a:pt x="490160" y="28605"/>
                      <a:pt x="509231" y="19070"/>
                      <a:pt x="521150" y="2384"/>
                    </a:cubicBezTo>
                    <a:cubicBezTo>
                      <a:pt x="506847" y="0"/>
                      <a:pt x="492544" y="0"/>
                      <a:pt x="485393" y="0"/>
                    </a:cubicBezTo>
                    <a:cubicBezTo>
                      <a:pt x="437717" y="0"/>
                      <a:pt x="425798" y="23838"/>
                      <a:pt x="380506" y="40524"/>
                    </a:cubicBezTo>
                    <a:cubicBezTo>
                      <a:pt x="335214" y="57211"/>
                      <a:pt x="287539" y="78665"/>
                      <a:pt x="237479" y="76281"/>
                    </a:cubicBezTo>
                    <a:cubicBezTo>
                      <a:pt x="225560" y="76281"/>
                      <a:pt x="206490" y="76281"/>
                      <a:pt x="192187" y="73897"/>
                    </a:cubicBezTo>
                    <a:cubicBezTo>
                      <a:pt x="182652" y="73897"/>
                      <a:pt x="173117" y="73897"/>
                      <a:pt x="163582" y="71514"/>
                    </a:cubicBezTo>
                    <a:cubicBezTo>
                      <a:pt x="154047" y="69130"/>
                      <a:pt x="144512" y="66746"/>
                      <a:pt x="134976" y="64362"/>
                    </a:cubicBezTo>
                    <a:cubicBezTo>
                      <a:pt x="120674" y="64362"/>
                      <a:pt x="106371" y="61978"/>
                      <a:pt x="89685" y="57211"/>
                    </a:cubicBezTo>
                    <a:cubicBezTo>
                      <a:pt x="77766" y="54827"/>
                      <a:pt x="65847" y="50059"/>
                      <a:pt x="53928" y="47676"/>
                    </a:cubicBezTo>
                    <a:cubicBezTo>
                      <a:pt x="42009" y="45292"/>
                      <a:pt x="20555" y="42908"/>
                      <a:pt x="13403" y="54827"/>
                    </a:cubicBezTo>
                    <a:cubicBezTo>
                      <a:pt x="-899" y="76281"/>
                      <a:pt x="-5667" y="81049"/>
                      <a:pt x="8636" y="90584"/>
                    </a:cubicBezTo>
                    <a:cubicBezTo>
                      <a:pt x="8636" y="97735"/>
                      <a:pt x="8636" y="107270"/>
                      <a:pt x="8636" y="112038"/>
                    </a:cubicBezTo>
                    <a:cubicBezTo>
                      <a:pt x="13403" y="126341"/>
                      <a:pt x="32474" y="140643"/>
                      <a:pt x="44393" y="150178"/>
                    </a:cubicBezTo>
                    <a:cubicBezTo>
                      <a:pt x="80149" y="178784"/>
                      <a:pt x="125441" y="195470"/>
                      <a:pt x="168349" y="209773"/>
                    </a:cubicBezTo>
                    <a:cubicBezTo>
                      <a:pt x="216025" y="226460"/>
                      <a:pt x="263701" y="238378"/>
                      <a:pt x="313760" y="245530"/>
                    </a:cubicBezTo>
                    <a:cubicBezTo>
                      <a:pt x="339982" y="250297"/>
                      <a:pt x="368587" y="252681"/>
                      <a:pt x="394809" y="257449"/>
                    </a:cubicBezTo>
                    <a:cubicBezTo>
                      <a:pt x="404344" y="259832"/>
                      <a:pt x="413879" y="262216"/>
                      <a:pt x="423414" y="264600"/>
                    </a:cubicBezTo>
                    <a:cubicBezTo>
                      <a:pt x="428182" y="266984"/>
                      <a:pt x="430566" y="269368"/>
                      <a:pt x="435333" y="266984"/>
                    </a:cubicBezTo>
                    <a:cubicBezTo>
                      <a:pt x="437717" y="266984"/>
                      <a:pt x="437717" y="264600"/>
                      <a:pt x="437717" y="262216"/>
                    </a:cubicBezTo>
                    <a:cubicBezTo>
                      <a:pt x="437717" y="257449"/>
                      <a:pt x="440101" y="250297"/>
                      <a:pt x="442485" y="245530"/>
                    </a:cubicBezTo>
                    <a:cubicBezTo>
                      <a:pt x="440101" y="247914"/>
                      <a:pt x="437717" y="250297"/>
                      <a:pt x="435333" y="250297"/>
                    </a:cubicBezTo>
                    <a:cubicBezTo>
                      <a:pt x="416263" y="259832"/>
                      <a:pt x="404344" y="250297"/>
                      <a:pt x="385274" y="245530"/>
                    </a:cubicBezTo>
                    <a:cubicBezTo>
                      <a:pt x="332831" y="231227"/>
                      <a:pt x="270852" y="228843"/>
                      <a:pt x="223177" y="205005"/>
                    </a:cubicBezTo>
                    <a:cubicBezTo>
                      <a:pt x="218409" y="202622"/>
                      <a:pt x="213641" y="193086"/>
                      <a:pt x="218409" y="188319"/>
                    </a:cubicBezTo>
                    <a:cubicBezTo>
                      <a:pt x="230328" y="176400"/>
                      <a:pt x="254166" y="181168"/>
                      <a:pt x="266085" y="183551"/>
                    </a:cubicBezTo>
                    <a:cubicBezTo>
                      <a:pt x="297074" y="188319"/>
                      <a:pt x="339982" y="197854"/>
                      <a:pt x="370971" y="185935"/>
                    </a:cubicBezTo>
                    <a:cubicBezTo>
                      <a:pt x="385274" y="181168"/>
                      <a:pt x="401960" y="171632"/>
                      <a:pt x="409112" y="157330"/>
                    </a:cubicBezTo>
                    <a:cubicBezTo>
                      <a:pt x="411496" y="150178"/>
                      <a:pt x="397193" y="150178"/>
                      <a:pt x="394809" y="150178"/>
                    </a:cubicBezTo>
                    <a:cubicBezTo>
                      <a:pt x="392425" y="150178"/>
                      <a:pt x="390041" y="147795"/>
                      <a:pt x="390041" y="143027"/>
                    </a:cubicBezTo>
                    <a:cubicBezTo>
                      <a:pt x="392425" y="135876"/>
                      <a:pt x="404344" y="126341"/>
                      <a:pt x="411496" y="121573"/>
                    </a:cubicBezTo>
                    <a:close/>
                  </a:path>
                </a:pathLst>
              </a:custGeom>
              <a:solidFill>
                <a:srgbClr val="C00000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03" name="Freeform: Shape 4802">
                <a:extLst>
                  <a:ext uri="{FF2B5EF4-FFF2-40B4-BE49-F238E27FC236}">
                    <a16:creationId xmlns:a16="http://schemas.microsoft.com/office/drawing/2014/main" id="{173C880A-E8F5-43C2-8D7B-0AEFA02DEF07}"/>
                  </a:ext>
                </a:extLst>
              </p:cNvPr>
              <p:cNvSpPr/>
              <p:nvPr/>
            </p:nvSpPr>
            <p:spPr>
              <a:xfrm>
                <a:off x="14942940" y="6940787"/>
                <a:ext cx="511614" cy="135875"/>
              </a:xfrm>
              <a:custGeom>
                <a:avLst/>
                <a:gdLst>
                  <a:gd name="connsiteX0" fmla="*/ 65847 w 511614"/>
                  <a:gd name="connsiteY0" fmla="*/ 119189 h 135875"/>
                  <a:gd name="connsiteX1" fmla="*/ 101604 w 511614"/>
                  <a:gd name="connsiteY1" fmla="*/ 119189 h 135875"/>
                  <a:gd name="connsiteX2" fmla="*/ 65847 w 511614"/>
                  <a:gd name="connsiteY2" fmla="*/ 92968 h 135875"/>
                  <a:gd name="connsiteX3" fmla="*/ 68231 w 511614"/>
                  <a:gd name="connsiteY3" fmla="*/ 88200 h 135875"/>
                  <a:gd name="connsiteX4" fmla="*/ 249398 w 511614"/>
                  <a:gd name="connsiteY4" fmla="*/ 107270 h 135875"/>
                  <a:gd name="connsiteX5" fmla="*/ 354285 w 511614"/>
                  <a:gd name="connsiteY5" fmla="*/ 85816 h 135875"/>
                  <a:gd name="connsiteX6" fmla="*/ 480625 w 511614"/>
                  <a:gd name="connsiteY6" fmla="*/ 26222 h 135875"/>
                  <a:gd name="connsiteX7" fmla="*/ 511614 w 511614"/>
                  <a:gd name="connsiteY7" fmla="*/ 2384 h 135875"/>
                  <a:gd name="connsiteX8" fmla="*/ 485393 w 511614"/>
                  <a:gd name="connsiteY8" fmla="*/ 0 h 135875"/>
                  <a:gd name="connsiteX9" fmla="*/ 380506 w 511614"/>
                  <a:gd name="connsiteY9" fmla="*/ 40524 h 135875"/>
                  <a:gd name="connsiteX10" fmla="*/ 237479 w 511614"/>
                  <a:gd name="connsiteY10" fmla="*/ 76281 h 135875"/>
                  <a:gd name="connsiteX11" fmla="*/ 192187 w 511614"/>
                  <a:gd name="connsiteY11" fmla="*/ 73897 h 135875"/>
                  <a:gd name="connsiteX12" fmla="*/ 163582 w 511614"/>
                  <a:gd name="connsiteY12" fmla="*/ 71514 h 135875"/>
                  <a:gd name="connsiteX13" fmla="*/ 134976 w 511614"/>
                  <a:gd name="connsiteY13" fmla="*/ 64362 h 135875"/>
                  <a:gd name="connsiteX14" fmla="*/ 89685 w 511614"/>
                  <a:gd name="connsiteY14" fmla="*/ 57211 h 135875"/>
                  <a:gd name="connsiteX15" fmla="*/ 53928 w 511614"/>
                  <a:gd name="connsiteY15" fmla="*/ 47676 h 135875"/>
                  <a:gd name="connsiteX16" fmla="*/ 13403 w 511614"/>
                  <a:gd name="connsiteY16" fmla="*/ 54827 h 135875"/>
                  <a:gd name="connsiteX17" fmla="*/ 8636 w 511614"/>
                  <a:gd name="connsiteY17" fmla="*/ 90584 h 135875"/>
                  <a:gd name="connsiteX18" fmla="*/ 8636 w 511614"/>
                  <a:gd name="connsiteY18" fmla="*/ 112038 h 135875"/>
                  <a:gd name="connsiteX19" fmla="*/ 27706 w 511614"/>
                  <a:gd name="connsiteY19" fmla="*/ 135876 h 135875"/>
                  <a:gd name="connsiteX20" fmla="*/ 27706 w 511614"/>
                  <a:gd name="connsiteY20" fmla="*/ 133492 h 135875"/>
                  <a:gd name="connsiteX21" fmla="*/ 65847 w 511614"/>
                  <a:gd name="connsiteY21" fmla="*/ 119189 h 135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11614" h="135875">
                    <a:moveTo>
                      <a:pt x="65847" y="119189"/>
                    </a:moveTo>
                    <a:cubicBezTo>
                      <a:pt x="77766" y="121573"/>
                      <a:pt x="89685" y="121573"/>
                      <a:pt x="101604" y="119189"/>
                    </a:cubicBezTo>
                    <a:cubicBezTo>
                      <a:pt x="84917" y="114422"/>
                      <a:pt x="65847" y="107270"/>
                      <a:pt x="65847" y="92968"/>
                    </a:cubicBezTo>
                    <a:cubicBezTo>
                      <a:pt x="65847" y="90584"/>
                      <a:pt x="68231" y="88200"/>
                      <a:pt x="68231" y="88200"/>
                    </a:cubicBezTo>
                    <a:cubicBezTo>
                      <a:pt x="77766" y="83432"/>
                      <a:pt x="146895" y="119189"/>
                      <a:pt x="249398" y="107270"/>
                    </a:cubicBezTo>
                    <a:cubicBezTo>
                      <a:pt x="282771" y="104887"/>
                      <a:pt x="316144" y="95351"/>
                      <a:pt x="354285" y="85816"/>
                    </a:cubicBezTo>
                    <a:cubicBezTo>
                      <a:pt x="394809" y="73897"/>
                      <a:pt x="444869" y="47676"/>
                      <a:pt x="480625" y="26222"/>
                    </a:cubicBezTo>
                    <a:cubicBezTo>
                      <a:pt x="492544" y="19070"/>
                      <a:pt x="499696" y="16687"/>
                      <a:pt x="511614" y="2384"/>
                    </a:cubicBezTo>
                    <a:cubicBezTo>
                      <a:pt x="502079" y="2384"/>
                      <a:pt x="492544" y="0"/>
                      <a:pt x="485393" y="0"/>
                    </a:cubicBezTo>
                    <a:cubicBezTo>
                      <a:pt x="437717" y="0"/>
                      <a:pt x="425798" y="23838"/>
                      <a:pt x="380506" y="40524"/>
                    </a:cubicBezTo>
                    <a:cubicBezTo>
                      <a:pt x="335214" y="57211"/>
                      <a:pt x="287539" y="78665"/>
                      <a:pt x="237479" y="76281"/>
                    </a:cubicBezTo>
                    <a:cubicBezTo>
                      <a:pt x="225560" y="76281"/>
                      <a:pt x="206490" y="76281"/>
                      <a:pt x="192187" y="73897"/>
                    </a:cubicBezTo>
                    <a:cubicBezTo>
                      <a:pt x="182652" y="73897"/>
                      <a:pt x="173117" y="73897"/>
                      <a:pt x="163582" y="71514"/>
                    </a:cubicBezTo>
                    <a:cubicBezTo>
                      <a:pt x="154047" y="69130"/>
                      <a:pt x="144512" y="66746"/>
                      <a:pt x="134976" y="64362"/>
                    </a:cubicBezTo>
                    <a:cubicBezTo>
                      <a:pt x="120674" y="64362"/>
                      <a:pt x="106371" y="61978"/>
                      <a:pt x="89685" y="57211"/>
                    </a:cubicBezTo>
                    <a:cubicBezTo>
                      <a:pt x="77766" y="54827"/>
                      <a:pt x="65847" y="50060"/>
                      <a:pt x="53928" y="47676"/>
                    </a:cubicBezTo>
                    <a:cubicBezTo>
                      <a:pt x="42009" y="45292"/>
                      <a:pt x="20555" y="42908"/>
                      <a:pt x="13403" y="54827"/>
                    </a:cubicBezTo>
                    <a:cubicBezTo>
                      <a:pt x="-899" y="76281"/>
                      <a:pt x="-5667" y="81049"/>
                      <a:pt x="8636" y="90584"/>
                    </a:cubicBezTo>
                    <a:cubicBezTo>
                      <a:pt x="8636" y="97735"/>
                      <a:pt x="8636" y="107270"/>
                      <a:pt x="8636" y="112038"/>
                    </a:cubicBezTo>
                    <a:cubicBezTo>
                      <a:pt x="11020" y="121573"/>
                      <a:pt x="18171" y="128724"/>
                      <a:pt x="27706" y="135876"/>
                    </a:cubicBezTo>
                    <a:cubicBezTo>
                      <a:pt x="27706" y="133492"/>
                      <a:pt x="27706" y="133492"/>
                      <a:pt x="27706" y="133492"/>
                    </a:cubicBezTo>
                    <a:cubicBezTo>
                      <a:pt x="39625" y="116805"/>
                      <a:pt x="53928" y="116805"/>
                      <a:pt x="65847" y="119189"/>
                    </a:cubicBezTo>
                    <a:close/>
                  </a:path>
                </a:pathLst>
              </a:custGeom>
              <a:solidFill>
                <a:srgbClr val="C00000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92" name="Graphic 4207">
              <a:extLst>
                <a:ext uri="{FF2B5EF4-FFF2-40B4-BE49-F238E27FC236}">
                  <a16:creationId xmlns:a16="http://schemas.microsoft.com/office/drawing/2014/main" id="{64DA67F7-0F6F-49BE-945C-D6D3D1DB23BD}"/>
                </a:ext>
              </a:extLst>
            </p:cNvPr>
            <p:cNvGrpSpPr/>
            <p:nvPr/>
          </p:nvGrpSpPr>
          <p:grpSpPr>
            <a:xfrm>
              <a:off x="14591625" y="6001576"/>
              <a:ext cx="1200723" cy="1015646"/>
              <a:chOff x="14591625" y="6001576"/>
              <a:chExt cx="1200723" cy="1015646"/>
            </a:xfrm>
          </p:grpSpPr>
          <p:grpSp>
            <p:nvGrpSpPr>
              <p:cNvPr id="4697" name="Graphic 4207">
                <a:extLst>
                  <a:ext uri="{FF2B5EF4-FFF2-40B4-BE49-F238E27FC236}">
                    <a16:creationId xmlns:a16="http://schemas.microsoft.com/office/drawing/2014/main" id="{4F2EBDD6-412C-41C7-A425-9EE4F528C729}"/>
                  </a:ext>
                </a:extLst>
              </p:cNvPr>
              <p:cNvGrpSpPr/>
              <p:nvPr/>
            </p:nvGrpSpPr>
            <p:grpSpPr>
              <a:xfrm>
                <a:off x="14803782" y="6290014"/>
                <a:ext cx="800951" cy="727208"/>
                <a:chOff x="14803782" y="6290014"/>
                <a:chExt cx="800951" cy="727208"/>
              </a:xfrm>
            </p:grpSpPr>
            <p:sp>
              <p:nvSpPr>
                <p:cNvPr id="4791" name="Freeform: Shape 4790">
                  <a:extLst>
                    <a:ext uri="{FF2B5EF4-FFF2-40B4-BE49-F238E27FC236}">
                      <a16:creationId xmlns:a16="http://schemas.microsoft.com/office/drawing/2014/main" id="{C2C624CB-1C89-454F-B1BA-BE14469BC48C}"/>
                    </a:ext>
                  </a:extLst>
                </p:cNvPr>
                <p:cNvSpPr/>
                <p:nvPr/>
              </p:nvSpPr>
              <p:spPr>
                <a:xfrm>
                  <a:off x="14806064" y="6297451"/>
                  <a:ext cx="793901" cy="719771"/>
                </a:xfrm>
                <a:custGeom>
                  <a:avLst/>
                  <a:gdLst>
                    <a:gd name="connsiteX0" fmla="*/ 774831 w 793901"/>
                    <a:gd name="connsiteY0" fmla="*/ 362049 h 719771"/>
                    <a:gd name="connsiteX1" fmla="*/ 793901 w 793901"/>
                    <a:gd name="connsiteY1" fmla="*/ 192800 h 719771"/>
                    <a:gd name="connsiteX2" fmla="*/ 750993 w 793901"/>
                    <a:gd name="connsiteY2" fmla="*/ 223790 h 719771"/>
                    <a:gd name="connsiteX3" fmla="*/ 760529 w 793901"/>
                    <a:gd name="connsiteY3" fmla="*/ 128438 h 719771"/>
                    <a:gd name="connsiteX4" fmla="*/ 715237 w 793901"/>
                    <a:gd name="connsiteY4" fmla="*/ 240476 h 719771"/>
                    <a:gd name="connsiteX5" fmla="*/ 655642 w 793901"/>
                    <a:gd name="connsiteY5" fmla="*/ 2098 h 719771"/>
                    <a:gd name="connsiteX6" fmla="*/ 586512 w 793901"/>
                    <a:gd name="connsiteY6" fmla="*/ 25936 h 719771"/>
                    <a:gd name="connsiteX7" fmla="*/ 495928 w 793901"/>
                    <a:gd name="connsiteY7" fmla="*/ 28319 h 719771"/>
                    <a:gd name="connsiteX8" fmla="*/ 410112 w 793901"/>
                    <a:gd name="connsiteY8" fmla="*/ 233325 h 719771"/>
                    <a:gd name="connsiteX9" fmla="*/ 343366 w 793901"/>
                    <a:gd name="connsiteY9" fmla="*/ 238092 h 719771"/>
                    <a:gd name="connsiteX10" fmla="*/ 348134 w 793901"/>
                    <a:gd name="connsiteY10" fmla="*/ 180882 h 719771"/>
                    <a:gd name="connsiteX11" fmla="*/ 307609 w 793901"/>
                    <a:gd name="connsiteY11" fmla="*/ 238092 h 719771"/>
                    <a:gd name="connsiteX12" fmla="*/ 329063 w 793901"/>
                    <a:gd name="connsiteY12" fmla="*/ 142741 h 719771"/>
                    <a:gd name="connsiteX13" fmla="*/ 283772 w 793901"/>
                    <a:gd name="connsiteY13" fmla="*/ 240476 h 719771"/>
                    <a:gd name="connsiteX14" fmla="*/ 224177 w 793901"/>
                    <a:gd name="connsiteY14" fmla="*/ 254779 h 719771"/>
                    <a:gd name="connsiteX15" fmla="*/ 245631 w 793901"/>
                    <a:gd name="connsiteY15" fmla="*/ 161811 h 719771"/>
                    <a:gd name="connsiteX16" fmla="*/ 178885 w 793901"/>
                    <a:gd name="connsiteY16" fmla="*/ 259546 h 719771"/>
                    <a:gd name="connsiteX17" fmla="*/ 69231 w 793901"/>
                    <a:gd name="connsiteY17" fmla="*/ 278617 h 719771"/>
                    <a:gd name="connsiteX18" fmla="*/ 81150 w 793901"/>
                    <a:gd name="connsiteY18" fmla="*/ 197568 h 719771"/>
                    <a:gd name="connsiteX19" fmla="*/ 28707 w 793901"/>
                    <a:gd name="connsiteY19" fmla="*/ 290536 h 719771"/>
                    <a:gd name="connsiteX20" fmla="*/ 38242 w 793901"/>
                    <a:gd name="connsiteY20" fmla="*/ 202336 h 719771"/>
                    <a:gd name="connsiteX21" fmla="*/ 101 w 793901"/>
                    <a:gd name="connsiteY21" fmla="*/ 307222 h 719771"/>
                    <a:gd name="connsiteX22" fmla="*/ 101 w 793901"/>
                    <a:gd name="connsiteY22" fmla="*/ 481238 h 719771"/>
                    <a:gd name="connsiteX23" fmla="*/ 124058 w 793901"/>
                    <a:gd name="connsiteY23" fmla="*/ 662406 h 719771"/>
                    <a:gd name="connsiteX24" fmla="*/ 407728 w 793901"/>
                    <a:gd name="connsiteY24" fmla="*/ 714849 h 719771"/>
                    <a:gd name="connsiteX25" fmla="*/ 779599 w 793901"/>
                    <a:gd name="connsiteY25" fmla="*/ 455017 h 719771"/>
                    <a:gd name="connsiteX26" fmla="*/ 774831 w 793901"/>
                    <a:gd name="connsiteY26" fmla="*/ 362049 h 71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793901" h="719771">
                      <a:moveTo>
                        <a:pt x="774831" y="362049"/>
                      </a:moveTo>
                      <a:cubicBezTo>
                        <a:pt x="777215" y="300071"/>
                        <a:pt x="774831" y="269082"/>
                        <a:pt x="793901" y="192800"/>
                      </a:cubicBezTo>
                      <a:cubicBezTo>
                        <a:pt x="779599" y="211871"/>
                        <a:pt x="750993" y="223790"/>
                        <a:pt x="750993" y="223790"/>
                      </a:cubicBezTo>
                      <a:cubicBezTo>
                        <a:pt x="750993" y="223790"/>
                        <a:pt x="760529" y="171346"/>
                        <a:pt x="760529" y="128438"/>
                      </a:cubicBezTo>
                      <a:cubicBezTo>
                        <a:pt x="755761" y="164195"/>
                        <a:pt x="736691" y="216638"/>
                        <a:pt x="715237" y="240476"/>
                      </a:cubicBezTo>
                      <a:cubicBezTo>
                        <a:pt x="753377" y="80763"/>
                        <a:pt x="662793" y="6865"/>
                        <a:pt x="655642" y="2098"/>
                      </a:cubicBezTo>
                      <a:cubicBezTo>
                        <a:pt x="648491" y="-5054"/>
                        <a:pt x="610350" y="6865"/>
                        <a:pt x="586512" y="25936"/>
                      </a:cubicBezTo>
                      <a:cubicBezTo>
                        <a:pt x="576977" y="11633"/>
                        <a:pt x="507847" y="18784"/>
                        <a:pt x="495928" y="28319"/>
                      </a:cubicBezTo>
                      <a:cubicBezTo>
                        <a:pt x="445869" y="111752"/>
                        <a:pt x="410112" y="233325"/>
                        <a:pt x="410112" y="233325"/>
                      </a:cubicBezTo>
                      <a:cubicBezTo>
                        <a:pt x="410112" y="233325"/>
                        <a:pt x="383891" y="250011"/>
                        <a:pt x="343366" y="238092"/>
                      </a:cubicBezTo>
                      <a:cubicBezTo>
                        <a:pt x="340982" y="214255"/>
                        <a:pt x="348134" y="180882"/>
                        <a:pt x="348134" y="180882"/>
                      </a:cubicBezTo>
                      <a:cubicBezTo>
                        <a:pt x="348134" y="180882"/>
                        <a:pt x="321912" y="204719"/>
                        <a:pt x="307609" y="238092"/>
                      </a:cubicBezTo>
                      <a:cubicBezTo>
                        <a:pt x="305226" y="209487"/>
                        <a:pt x="329063" y="142741"/>
                        <a:pt x="329063" y="142741"/>
                      </a:cubicBezTo>
                      <a:cubicBezTo>
                        <a:pt x="329063" y="142741"/>
                        <a:pt x="300458" y="180882"/>
                        <a:pt x="283772" y="240476"/>
                      </a:cubicBezTo>
                      <a:cubicBezTo>
                        <a:pt x="262317" y="254779"/>
                        <a:pt x="224177" y="254779"/>
                        <a:pt x="224177" y="254779"/>
                      </a:cubicBezTo>
                      <a:cubicBezTo>
                        <a:pt x="224177" y="254779"/>
                        <a:pt x="212258" y="230941"/>
                        <a:pt x="245631" y="161811"/>
                      </a:cubicBezTo>
                      <a:cubicBezTo>
                        <a:pt x="207490" y="188033"/>
                        <a:pt x="178885" y="259546"/>
                        <a:pt x="178885" y="259546"/>
                      </a:cubicBezTo>
                      <a:cubicBezTo>
                        <a:pt x="178885" y="259546"/>
                        <a:pt x="131209" y="285768"/>
                        <a:pt x="69231" y="278617"/>
                      </a:cubicBezTo>
                      <a:cubicBezTo>
                        <a:pt x="64463" y="247628"/>
                        <a:pt x="81150" y="197568"/>
                        <a:pt x="81150" y="197568"/>
                      </a:cubicBezTo>
                      <a:cubicBezTo>
                        <a:pt x="81150" y="197568"/>
                        <a:pt x="45393" y="245244"/>
                        <a:pt x="28707" y="290536"/>
                      </a:cubicBezTo>
                      <a:cubicBezTo>
                        <a:pt x="19171" y="257163"/>
                        <a:pt x="38242" y="202336"/>
                        <a:pt x="38242" y="202336"/>
                      </a:cubicBezTo>
                      <a:cubicBezTo>
                        <a:pt x="38242" y="202336"/>
                        <a:pt x="-2283" y="278617"/>
                        <a:pt x="101" y="307222"/>
                      </a:cubicBezTo>
                      <a:cubicBezTo>
                        <a:pt x="16788" y="354898"/>
                        <a:pt x="4869" y="419260"/>
                        <a:pt x="101" y="481238"/>
                      </a:cubicBezTo>
                      <a:cubicBezTo>
                        <a:pt x="2485" y="531298"/>
                        <a:pt x="7253" y="612347"/>
                        <a:pt x="124058" y="662406"/>
                      </a:cubicBezTo>
                      <a:cubicBezTo>
                        <a:pt x="240863" y="712466"/>
                        <a:pt x="300458" y="729152"/>
                        <a:pt x="407728" y="714849"/>
                      </a:cubicBezTo>
                      <a:cubicBezTo>
                        <a:pt x="691399" y="671941"/>
                        <a:pt x="758145" y="581357"/>
                        <a:pt x="779599" y="455017"/>
                      </a:cubicBezTo>
                      <a:cubicBezTo>
                        <a:pt x="777215" y="452633"/>
                        <a:pt x="774831" y="426411"/>
                        <a:pt x="774831" y="362049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92" name="Freeform: Shape 4791">
                  <a:extLst>
                    <a:ext uri="{FF2B5EF4-FFF2-40B4-BE49-F238E27FC236}">
                      <a16:creationId xmlns:a16="http://schemas.microsoft.com/office/drawing/2014/main" id="{EAF572ED-67D3-4975-8A5D-C3E5F65464AF}"/>
                    </a:ext>
                  </a:extLst>
                </p:cNvPr>
                <p:cNvSpPr/>
                <p:nvPr/>
              </p:nvSpPr>
              <p:spPr>
                <a:xfrm>
                  <a:off x="14803782" y="6290014"/>
                  <a:ext cx="800951" cy="727054"/>
                </a:xfrm>
                <a:custGeom>
                  <a:avLst/>
                  <a:gdLst>
                    <a:gd name="connsiteX0" fmla="*/ 340881 w 800951"/>
                    <a:gd name="connsiteY0" fmla="*/ 727054 h 727054"/>
                    <a:gd name="connsiteX1" fmla="*/ 340881 w 800951"/>
                    <a:gd name="connsiteY1" fmla="*/ 727054 h 727054"/>
                    <a:gd name="connsiteX2" fmla="*/ 123957 w 800951"/>
                    <a:gd name="connsiteY2" fmla="*/ 669843 h 727054"/>
                    <a:gd name="connsiteX3" fmla="*/ 0 w 800951"/>
                    <a:gd name="connsiteY3" fmla="*/ 486292 h 727054"/>
                    <a:gd name="connsiteX4" fmla="*/ 4768 w 800951"/>
                    <a:gd name="connsiteY4" fmla="*/ 445768 h 727054"/>
                    <a:gd name="connsiteX5" fmla="*/ 2384 w 800951"/>
                    <a:gd name="connsiteY5" fmla="*/ 314660 h 727054"/>
                    <a:gd name="connsiteX6" fmla="*/ 2384 w 800951"/>
                    <a:gd name="connsiteY6" fmla="*/ 314660 h 727054"/>
                    <a:gd name="connsiteX7" fmla="*/ 40524 w 800951"/>
                    <a:gd name="connsiteY7" fmla="*/ 207389 h 727054"/>
                    <a:gd name="connsiteX8" fmla="*/ 45292 w 800951"/>
                    <a:gd name="connsiteY8" fmla="*/ 205005 h 727054"/>
                    <a:gd name="connsiteX9" fmla="*/ 47676 w 800951"/>
                    <a:gd name="connsiteY9" fmla="*/ 207389 h 727054"/>
                    <a:gd name="connsiteX10" fmla="*/ 35757 w 800951"/>
                    <a:gd name="connsiteY10" fmla="*/ 283670 h 727054"/>
                    <a:gd name="connsiteX11" fmla="*/ 85816 w 800951"/>
                    <a:gd name="connsiteY11" fmla="*/ 197854 h 727054"/>
                    <a:gd name="connsiteX12" fmla="*/ 88200 w 800951"/>
                    <a:gd name="connsiteY12" fmla="*/ 197854 h 727054"/>
                    <a:gd name="connsiteX13" fmla="*/ 90584 w 800951"/>
                    <a:gd name="connsiteY13" fmla="*/ 200238 h 727054"/>
                    <a:gd name="connsiteX14" fmla="*/ 78665 w 800951"/>
                    <a:gd name="connsiteY14" fmla="*/ 278903 h 727054"/>
                    <a:gd name="connsiteX15" fmla="*/ 100119 w 800951"/>
                    <a:gd name="connsiteY15" fmla="*/ 278903 h 727054"/>
                    <a:gd name="connsiteX16" fmla="*/ 183551 w 800951"/>
                    <a:gd name="connsiteY16" fmla="*/ 259832 h 727054"/>
                    <a:gd name="connsiteX17" fmla="*/ 252681 w 800951"/>
                    <a:gd name="connsiteY17" fmla="*/ 162097 h 727054"/>
                    <a:gd name="connsiteX18" fmla="*/ 255065 w 800951"/>
                    <a:gd name="connsiteY18" fmla="*/ 162097 h 727054"/>
                    <a:gd name="connsiteX19" fmla="*/ 255065 w 800951"/>
                    <a:gd name="connsiteY19" fmla="*/ 164481 h 727054"/>
                    <a:gd name="connsiteX20" fmla="*/ 233611 w 800951"/>
                    <a:gd name="connsiteY20" fmla="*/ 255065 h 727054"/>
                    <a:gd name="connsiteX21" fmla="*/ 288438 w 800951"/>
                    <a:gd name="connsiteY21" fmla="*/ 243146 h 727054"/>
                    <a:gd name="connsiteX22" fmla="*/ 333730 w 800951"/>
                    <a:gd name="connsiteY22" fmla="*/ 145411 h 727054"/>
                    <a:gd name="connsiteX23" fmla="*/ 336114 w 800951"/>
                    <a:gd name="connsiteY23" fmla="*/ 145411 h 727054"/>
                    <a:gd name="connsiteX24" fmla="*/ 338497 w 800951"/>
                    <a:gd name="connsiteY24" fmla="*/ 147795 h 727054"/>
                    <a:gd name="connsiteX25" fmla="*/ 317043 w 800951"/>
                    <a:gd name="connsiteY25" fmla="*/ 231227 h 727054"/>
                    <a:gd name="connsiteX26" fmla="*/ 352800 w 800951"/>
                    <a:gd name="connsiteY26" fmla="*/ 183551 h 727054"/>
                    <a:gd name="connsiteX27" fmla="*/ 355184 w 800951"/>
                    <a:gd name="connsiteY27" fmla="*/ 183551 h 727054"/>
                    <a:gd name="connsiteX28" fmla="*/ 357568 w 800951"/>
                    <a:gd name="connsiteY28" fmla="*/ 185935 h 727054"/>
                    <a:gd name="connsiteX29" fmla="*/ 352800 w 800951"/>
                    <a:gd name="connsiteY29" fmla="*/ 240762 h 727054"/>
                    <a:gd name="connsiteX30" fmla="*/ 376638 w 800951"/>
                    <a:gd name="connsiteY30" fmla="*/ 243146 h 727054"/>
                    <a:gd name="connsiteX31" fmla="*/ 412395 w 800951"/>
                    <a:gd name="connsiteY31" fmla="*/ 233611 h 727054"/>
                    <a:gd name="connsiteX32" fmla="*/ 498211 w 800951"/>
                    <a:gd name="connsiteY32" fmla="*/ 28605 h 727054"/>
                    <a:gd name="connsiteX33" fmla="*/ 498211 w 800951"/>
                    <a:gd name="connsiteY33" fmla="*/ 28605 h 727054"/>
                    <a:gd name="connsiteX34" fmla="*/ 555422 w 800951"/>
                    <a:gd name="connsiteY34" fmla="*/ 16686 h 727054"/>
                    <a:gd name="connsiteX35" fmla="*/ 588795 w 800951"/>
                    <a:gd name="connsiteY35" fmla="*/ 23838 h 727054"/>
                    <a:gd name="connsiteX36" fmla="*/ 650773 w 800951"/>
                    <a:gd name="connsiteY36" fmla="*/ 0 h 727054"/>
                    <a:gd name="connsiteX37" fmla="*/ 660308 w 800951"/>
                    <a:gd name="connsiteY37" fmla="*/ 2384 h 727054"/>
                    <a:gd name="connsiteX38" fmla="*/ 662692 w 800951"/>
                    <a:gd name="connsiteY38" fmla="*/ 4768 h 727054"/>
                    <a:gd name="connsiteX39" fmla="*/ 722287 w 800951"/>
                    <a:gd name="connsiteY39" fmla="*/ 235995 h 727054"/>
                    <a:gd name="connsiteX40" fmla="*/ 760427 w 800951"/>
                    <a:gd name="connsiteY40" fmla="*/ 133492 h 727054"/>
                    <a:gd name="connsiteX41" fmla="*/ 762811 w 800951"/>
                    <a:gd name="connsiteY41" fmla="*/ 131108 h 727054"/>
                    <a:gd name="connsiteX42" fmla="*/ 765195 w 800951"/>
                    <a:gd name="connsiteY42" fmla="*/ 133492 h 727054"/>
                    <a:gd name="connsiteX43" fmla="*/ 758044 w 800951"/>
                    <a:gd name="connsiteY43" fmla="*/ 224076 h 727054"/>
                    <a:gd name="connsiteX44" fmla="*/ 796184 w 800951"/>
                    <a:gd name="connsiteY44" fmla="*/ 195470 h 727054"/>
                    <a:gd name="connsiteX45" fmla="*/ 798568 w 800951"/>
                    <a:gd name="connsiteY45" fmla="*/ 195470 h 727054"/>
                    <a:gd name="connsiteX46" fmla="*/ 800952 w 800951"/>
                    <a:gd name="connsiteY46" fmla="*/ 197854 h 727054"/>
                    <a:gd name="connsiteX47" fmla="*/ 781881 w 800951"/>
                    <a:gd name="connsiteY47" fmla="*/ 350416 h 727054"/>
                    <a:gd name="connsiteX48" fmla="*/ 781881 w 800951"/>
                    <a:gd name="connsiteY48" fmla="*/ 367103 h 727054"/>
                    <a:gd name="connsiteX49" fmla="*/ 784265 w 800951"/>
                    <a:gd name="connsiteY49" fmla="*/ 455303 h 727054"/>
                    <a:gd name="connsiteX50" fmla="*/ 784265 w 800951"/>
                    <a:gd name="connsiteY50" fmla="*/ 455303 h 727054"/>
                    <a:gd name="connsiteX51" fmla="*/ 410011 w 800951"/>
                    <a:gd name="connsiteY51" fmla="*/ 717519 h 727054"/>
                    <a:gd name="connsiteX52" fmla="*/ 340881 w 800951"/>
                    <a:gd name="connsiteY52" fmla="*/ 727054 h 727054"/>
                    <a:gd name="connsiteX53" fmla="*/ 4768 w 800951"/>
                    <a:gd name="connsiteY53" fmla="*/ 314660 h 727054"/>
                    <a:gd name="connsiteX54" fmla="*/ 9535 w 800951"/>
                    <a:gd name="connsiteY54" fmla="*/ 448151 h 727054"/>
                    <a:gd name="connsiteX55" fmla="*/ 4768 w 800951"/>
                    <a:gd name="connsiteY55" fmla="*/ 488676 h 727054"/>
                    <a:gd name="connsiteX56" fmla="*/ 126341 w 800951"/>
                    <a:gd name="connsiteY56" fmla="*/ 667460 h 727054"/>
                    <a:gd name="connsiteX57" fmla="*/ 340881 w 800951"/>
                    <a:gd name="connsiteY57" fmla="*/ 724670 h 727054"/>
                    <a:gd name="connsiteX58" fmla="*/ 340881 w 800951"/>
                    <a:gd name="connsiteY58" fmla="*/ 724670 h 727054"/>
                    <a:gd name="connsiteX59" fmla="*/ 410011 w 800951"/>
                    <a:gd name="connsiteY59" fmla="*/ 719903 h 727054"/>
                    <a:gd name="connsiteX60" fmla="*/ 779498 w 800951"/>
                    <a:gd name="connsiteY60" fmla="*/ 462454 h 727054"/>
                    <a:gd name="connsiteX61" fmla="*/ 777114 w 800951"/>
                    <a:gd name="connsiteY61" fmla="*/ 371870 h 727054"/>
                    <a:gd name="connsiteX62" fmla="*/ 777114 w 800951"/>
                    <a:gd name="connsiteY62" fmla="*/ 355184 h 727054"/>
                    <a:gd name="connsiteX63" fmla="*/ 791416 w 800951"/>
                    <a:gd name="connsiteY63" fmla="*/ 214541 h 727054"/>
                    <a:gd name="connsiteX64" fmla="*/ 753276 w 800951"/>
                    <a:gd name="connsiteY64" fmla="*/ 238378 h 727054"/>
                    <a:gd name="connsiteX65" fmla="*/ 750892 w 800951"/>
                    <a:gd name="connsiteY65" fmla="*/ 238378 h 727054"/>
                    <a:gd name="connsiteX66" fmla="*/ 750892 w 800951"/>
                    <a:gd name="connsiteY66" fmla="*/ 235995 h 727054"/>
                    <a:gd name="connsiteX67" fmla="*/ 758044 w 800951"/>
                    <a:gd name="connsiteY67" fmla="*/ 176400 h 727054"/>
                    <a:gd name="connsiteX68" fmla="*/ 717519 w 800951"/>
                    <a:gd name="connsiteY68" fmla="*/ 255065 h 727054"/>
                    <a:gd name="connsiteX69" fmla="*/ 715135 w 800951"/>
                    <a:gd name="connsiteY69" fmla="*/ 255065 h 727054"/>
                    <a:gd name="connsiteX70" fmla="*/ 712752 w 800951"/>
                    <a:gd name="connsiteY70" fmla="*/ 252681 h 727054"/>
                    <a:gd name="connsiteX71" fmla="*/ 655541 w 800951"/>
                    <a:gd name="connsiteY71" fmla="*/ 16686 h 727054"/>
                    <a:gd name="connsiteX72" fmla="*/ 653157 w 800951"/>
                    <a:gd name="connsiteY72" fmla="*/ 14303 h 727054"/>
                    <a:gd name="connsiteX73" fmla="*/ 648389 w 800951"/>
                    <a:gd name="connsiteY73" fmla="*/ 14303 h 727054"/>
                    <a:gd name="connsiteX74" fmla="*/ 586411 w 800951"/>
                    <a:gd name="connsiteY74" fmla="*/ 38141 h 727054"/>
                    <a:gd name="connsiteX75" fmla="*/ 584027 w 800951"/>
                    <a:gd name="connsiteY75" fmla="*/ 38141 h 727054"/>
                    <a:gd name="connsiteX76" fmla="*/ 581643 w 800951"/>
                    <a:gd name="connsiteY76" fmla="*/ 35757 h 727054"/>
                    <a:gd name="connsiteX77" fmla="*/ 550654 w 800951"/>
                    <a:gd name="connsiteY77" fmla="*/ 28605 h 727054"/>
                    <a:gd name="connsiteX78" fmla="*/ 495827 w 800951"/>
                    <a:gd name="connsiteY78" fmla="*/ 38141 h 727054"/>
                    <a:gd name="connsiteX79" fmla="*/ 412395 w 800951"/>
                    <a:gd name="connsiteY79" fmla="*/ 243146 h 727054"/>
                    <a:gd name="connsiteX80" fmla="*/ 412395 w 800951"/>
                    <a:gd name="connsiteY80" fmla="*/ 245530 h 727054"/>
                    <a:gd name="connsiteX81" fmla="*/ 371870 w 800951"/>
                    <a:gd name="connsiteY81" fmla="*/ 255065 h 727054"/>
                    <a:gd name="connsiteX82" fmla="*/ 343265 w 800951"/>
                    <a:gd name="connsiteY82" fmla="*/ 250297 h 727054"/>
                    <a:gd name="connsiteX83" fmla="*/ 340881 w 800951"/>
                    <a:gd name="connsiteY83" fmla="*/ 247914 h 727054"/>
                    <a:gd name="connsiteX84" fmla="*/ 345649 w 800951"/>
                    <a:gd name="connsiteY84" fmla="*/ 197854 h 727054"/>
                    <a:gd name="connsiteX85" fmla="*/ 312276 w 800951"/>
                    <a:gd name="connsiteY85" fmla="*/ 247914 h 727054"/>
                    <a:gd name="connsiteX86" fmla="*/ 309892 w 800951"/>
                    <a:gd name="connsiteY86" fmla="*/ 250297 h 727054"/>
                    <a:gd name="connsiteX87" fmla="*/ 307508 w 800951"/>
                    <a:gd name="connsiteY87" fmla="*/ 247914 h 727054"/>
                    <a:gd name="connsiteX88" fmla="*/ 321811 w 800951"/>
                    <a:gd name="connsiteY88" fmla="*/ 171632 h 727054"/>
                    <a:gd name="connsiteX89" fmla="*/ 288438 w 800951"/>
                    <a:gd name="connsiteY89" fmla="*/ 250297 h 727054"/>
                    <a:gd name="connsiteX90" fmla="*/ 286054 w 800951"/>
                    <a:gd name="connsiteY90" fmla="*/ 252681 h 727054"/>
                    <a:gd name="connsiteX91" fmla="*/ 224076 w 800951"/>
                    <a:gd name="connsiteY91" fmla="*/ 264600 h 727054"/>
                    <a:gd name="connsiteX92" fmla="*/ 221692 w 800951"/>
                    <a:gd name="connsiteY92" fmla="*/ 262216 h 727054"/>
                    <a:gd name="connsiteX93" fmla="*/ 238378 w 800951"/>
                    <a:gd name="connsiteY93" fmla="*/ 176400 h 727054"/>
                    <a:gd name="connsiteX94" fmla="*/ 181168 w 800951"/>
                    <a:gd name="connsiteY94" fmla="*/ 264600 h 727054"/>
                    <a:gd name="connsiteX95" fmla="*/ 181168 w 800951"/>
                    <a:gd name="connsiteY95" fmla="*/ 266984 h 727054"/>
                    <a:gd name="connsiteX96" fmla="*/ 92968 w 800951"/>
                    <a:gd name="connsiteY96" fmla="*/ 288438 h 727054"/>
                    <a:gd name="connsiteX97" fmla="*/ 69130 w 800951"/>
                    <a:gd name="connsiteY97" fmla="*/ 286054 h 727054"/>
                    <a:gd name="connsiteX98" fmla="*/ 66746 w 800951"/>
                    <a:gd name="connsiteY98" fmla="*/ 283670 h 727054"/>
                    <a:gd name="connsiteX99" fmla="*/ 73897 w 800951"/>
                    <a:gd name="connsiteY99" fmla="*/ 216924 h 727054"/>
                    <a:gd name="connsiteX100" fmla="*/ 30989 w 800951"/>
                    <a:gd name="connsiteY100" fmla="*/ 297973 h 727054"/>
                    <a:gd name="connsiteX101" fmla="*/ 28605 w 800951"/>
                    <a:gd name="connsiteY101" fmla="*/ 300357 h 727054"/>
                    <a:gd name="connsiteX102" fmla="*/ 26222 w 800951"/>
                    <a:gd name="connsiteY102" fmla="*/ 297973 h 727054"/>
                    <a:gd name="connsiteX103" fmla="*/ 28605 w 800951"/>
                    <a:gd name="connsiteY103" fmla="*/ 238378 h 727054"/>
                    <a:gd name="connsiteX104" fmla="*/ 4768 w 800951"/>
                    <a:gd name="connsiteY104" fmla="*/ 314660 h 727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</a:cxnLst>
                  <a:rect l="l" t="t" r="r" b="b"/>
                  <a:pathLst>
                    <a:path w="800951" h="727054">
                      <a:moveTo>
                        <a:pt x="340881" y="727054"/>
                      </a:moveTo>
                      <a:lnTo>
                        <a:pt x="340881" y="727054"/>
                      </a:lnTo>
                      <a:cubicBezTo>
                        <a:pt x="271751" y="727054"/>
                        <a:pt x="216924" y="707984"/>
                        <a:pt x="123957" y="669843"/>
                      </a:cubicBezTo>
                      <a:cubicBezTo>
                        <a:pt x="2384" y="617400"/>
                        <a:pt x="0" y="529200"/>
                        <a:pt x="0" y="486292"/>
                      </a:cubicBezTo>
                      <a:cubicBezTo>
                        <a:pt x="0" y="471989"/>
                        <a:pt x="2384" y="457687"/>
                        <a:pt x="4768" y="445768"/>
                      </a:cubicBezTo>
                      <a:cubicBezTo>
                        <a:pt x="9535" y="398092"/>
                        <a:pt x="14303" y="352800"/>
                        <a:pt x="2384" y="314660"/>
                      </a:cubicBezTo>
                      <a:cubicBezTo>
                        <a:pt x="2384" y="314660"/>
                        <a:pt x="2384" y="314660"/>
                        <a:pt x="2384" y="314660"/>
                      </a:cubicBezTo>
                      <a:cubicBezTo>
                        <a:pt x="0" y="286054"/>
                        <a:pt x="38141" y="209773"/>
                        <a:pt x="40524" y="207389"/>
                      </a:cubicBezTo>
                      <a:cubicBezTo>
                        <a:pt x="40524" y="205005"/>
                        <a:pt x="42908" y="205005"/>
                        <a:pt x="45292" y="205005"/>
                      </a:cubicBezTo>
                      <a:cubicBezTo>
                        <a:pt x="47676" y="205005"/>
                        <a:pt x="47676" y="207389"/>
                        <a:pt x="47676" y="207389"/>
                      </a:cubicBezTo>
                      <a:cubicBezTo>
                        <a:pt x="47676" y="207389"/>
                        <a:pt x="33373" y="252681"/>
                        <a:pt x="35757" y="283670"/>
                      </a:cubicBezTo>
                      <a:cubicBezTo>
                        <a:pt x="52443" y="240762"/>
                        <a:pt x="85816" y="197854"/>
                        <a:pt x="85816" y="197854"/>
                      </a:cubicBezTo>
                      <a:cubicBezTo>
                        <a:pt x="85816" y="197854"/>
                        <a:pt x="88200" y="195470"/>
                        <a:pt x="88200" y="197854"/>
                      </a:cubicBezTo>
                      <a:cubicBezTo>
                        <a:pt x="88200" y="197854"/>
                        <a:pt x="90584" y="200238"/>
                        <a:pt x="90584" y="200238"/>
                      </a:cubicBezTo>
                      <a:cubicBezTo>
                        <a:pt x="90584" y="200238"/>
                        <a:pt x="76281" y="247914"/>
                        <a:pt x="78665" y="278903"/>
                      </a:cubicBezTo>
                      <a:cubicBezTo>
                        <a:pt x="85816" y="278903"/>
                        <a:pt x="92968" y="278903"/>
                        <a:pt x="100119" y="278903"/>
                      </a:cubicBezTo>
                      <a:cubicBezTo>
                        <a:pt x="145411" y="278903"/>
                        <a:pt x="178784" y="262216"/>
                        <a:pt x="183551" y="259832"/>
                      </a:cubicBezTo>
                      <a:cubicBezTo>
                        <a:pt x="188319" y="250297"/>
                        <a:pt x="214541" y="188319"/>
                        <a:pt x="252681" y="162097"/>
                      </a:cubicBezTo>
                      <a:cubicBezTo>
                        <a:pt x="252681" y="162097"/>
                        <a:pt x="255065" y="162097"/>
                        <a:pt x="255065" y="162097"/>
                      </a:cubicBezTo>
                      <a:cubicBezTo>
                        <a:pt x="255065" y="162097"/>
                        <a:pt x="257449" y="164481"/>
                        <a:pt x="255065" y="164481"/>
                      </a:cubicBezTo>
                      <a:cubicBezTo>
                        <a:pt x="226460" y="221692"/>
                        <a:pt x="231227" y="247914"/>
                        <a:pt x="233611" y="255065"/>
                      </a:cubicBezTo>
                      <a:cubicBezTo>
                        <a:pt x="240762" y="255065"/>
                        <a:pt x="271751" y="252681"/>
                        <a:pt x="288438" y="243146"/>
                      </a:cubicBezTo>
                      <a:cubicBezTo>
                        <a:pt x="302741" y="183551"/>
                        <a:pt x="333730" y="145411"/>
                        <a:pt x="333730" y="145411"/>
                      </a:cubicBezTo>
                      <a:cubicBezTo>
                        <a:pt x="333730" y="145411"/>
                        <a:pt x="336114" y="143027"/>
                        <a:pt x="336114" y="145411"/>
                      </a:cubicBezTo>
                      <a:cubicBezTo>
                        <a:pt x="336114" y="145411"/>
                        <a:pt x="338497" y="147795"/>
                        <a:pt x="338497" y="147795"/>
                      </a:cubicBezTo>
                      <a:cubicBezTo>
                        <a:pt x="338497" y="147795"/>
                        <a:pt x="319427" y="197854"/>
                        <a:pt x="317043" y="231227"/>
                      </a:cubicBezTo>
                      <a:cubicBezTo>
                        <a:pt x="333730" y="202622"/>
                        <a:pt x="352800" y="183551"/>
                        <a:pt x="352800" y="183551"/>
                      </a:cubicBezTo>
                      <a:cubicBezTo>
                        <a:pt x="352800" y="183551"/>
                        <a:pt x="355184" y="183551"/>
                        <a:pt x="355184" y="183551"/>
                      </a:cubicBezTo>
                      <a:cubicBezTo>
                        <a:pt x="355184" y="183551"/>
                        <a:pt x="357568" y="185935"/>
                        <a:pt x="357568" y="185935"/>
                      </a:cubicBezTo>
                      <a:cubicBezTo>
                        <a:pt x="357568" y="185935"/>
                        <a:pt x="350416" y="216924"/>
                        <a:pt x="352800" y="240762"/>
                      </a:cubicBezTo>
                      <a:cubicBezTo>
                        <a:pt x="359951" y="243146"/>
                        <a:pt x="369487" y="243146"/>
                        <a:pt x="376638" y="243146"/>
                      </a:cubicBezTo>
                      <a:cubicBezTo>
                        <a:pt x="395708" y="243146"/>
                        <a:pt x="410011" y="235995"/>
                        <a:pt x="412395" y="233611"/>
                      </a:cubicBezTo>
                      <a:cubicBezTo>
                        <a:pt x="414779" y="221692"/>
                        <a:pt x="448152" y="107270"/>
                        <a:pt x="498211" y="28605"/>
                      </a:cubicBezTo>
                      <a:cubicBezTo>
                        <a:pt x="498211" y="28605"/>
                        <a:pt x="498211" y="28605"/>
                        <a:pt x="498211" y="28605"/>
                      </a:cubicBezTo>
                      <a:cubicBezTo>
                        <a:pt x="505362" y="21454"/>
                        <a:pt x="533968" y="16686"/>
                        <a:pt x="555422" y="16686"/>
                      </a:cubicBezTo>
                      <a:cubicBezTo>
                        <a:pt x="567341" y="16686"/>
                        <a:pt x="581643" y="19070"/>
                        <a:pt x="588795" y="23838"/>
                      </a:cubicBezTo>
                      <a:cubicBezTo>
                        <a:pt x="607865" y="9535"/>
                        <a:pt x="636470" y="0"/>
                        <a:pt x="650773" y="0"/>
                      </a:cubicBezTo>
                      <a:cubicBezTo>
                        <a:pt x="655541" y="0"/>
                        <a:pt x="657925" y="0"/>
                        <a:pt x="660308" y="2384"/>
                      </a:cubicBezTo>
                      <a:lnTo>
                        <a:pt x="662692" y="4768"/>
                      </a:lnTo>
                      <a:cubicBezTo>
                        <a:pt x="691298" y="30989"/>
                        <a:pt x="750892" y="102503"/>
                        <a:pt x="722287" y="235995"/>
                      </a:cubicBezTo>
                      <a:cubicBezTo>
                        <a:pt x="741357" y="209773"/>
                        <a:pt x="758044" y="164481"/>
                        <a:pt x="760427" y="133492"/>
                      </a:cubicBezTo>
                      <a:cubicBezTo>
                        <a:pt x="760427" y="131108"/>
                        <a:pt x="762811" y="131108"/>
                        <a:pt x="762811" y="131108"/>
                      </a:cubicBezTo>
                      <a:cubicBezTo>
                        <a:pt x="765195" y="131108"/>
                        <a:pt x="765195" y="133492"/>
                        <a:pt x="765195" y="133492"/>
                      </a:cubicBezTo>
                      <a:cubicBezTo>
                        <a:pt x="765195" y="169249"/>
                        <a:pt x="760427" y="209773"/>
                        <a:pt x="758044" y="224076"/>
                      </a:cubicBezTo>
                      <a:cubicBezTo>
                        <a:pt x="767579" y="219308"/>
                        <a:pt x="786649" y="209773"/>
                        <a:pt x="796184" y="195470"/>
                      </a:cubicBezTo>
                      <a:cubicBezTo>
                        <a:pt x="796184" y="193087"/>
                        <a:pt x="798568" y="193087"/>
                        <a:pt x="798568" y="195470"/>
                      </a:cubicBezTo>
                      <a:cubicBezTo>
                        <a:pt x="800952" y="195470"/>
                        <a:pt x="800952" y="197854"/>
                        <a:pt x="800952" y="197854"/>
                      </a:cubicBezTo>
                      <a:cubicBezTo>
                        <a:pt x="784265" y="266984"/>
                        <a:pt x="784265" y="297973"/>
                        <a:pt x="781881" y="350416"/>
                      </a:cubicBezTo>
                      <a:lnTo>
                        <a:pt x="781881" y="367103"/>
                      </a:lnTo>
                      <a:cubicBezTo>
                        <a:pt x="779498" y="429081"/>
                        <a:pt x="784265" y="455303"/>
                        <a:pt x="784265" y="455303"/>
                      </a:cubicBezTo>
                      <a:cubicBezTo>
                        <a:pt x="784265" y="455303"/>
                        <a:pt x="784265" y="455303"/>
                        <a:pt x="784265" y="455303"/>
                      </a:cubicBezTo>
                      <a:cubicBezTo>
                        <a:pt x="762811" y="584027"/>
                        <a:pt x="693681" y="674611"/>
                        <a:pt x="410011" y="717519"/>
                      </a:cubicBezTo>
                      <a:cubicBezTo>
                        <a:pt x="383789" y="727054"/>
                        <a:pt x="359951" y="727054"/>
                        <a:pt x="340881" y="727054"/>
                      </a:cubicBezTo>
                      <a:close/>
                      <a:moveTo>
                        <a:pt x="4768" y="314660"/>
                      </a:moveTo>
                      <a:cubicBezTo>
                        <a:pt x="19070" y="352800"/>
                        <a:pt x="14303" y="398092"/>
                        <a:pt x="9535" y="448151"/>
                      </a:cubicBezTo>
                      <a:cubicBezTo>
                        <a:pt x="7151" y="462454"/>
                        <a:pt x="7151" y="474373"/>
                        <a:pt x="4768" y="488676"/>
                      </a:cubicBezTo>
                      <a:cubicBezTo>
                        <a:pt x="4768" y="533968"/>
                        <a:pt x="7151" y="617400"/>
                        <a:pt x="126341" y="667460"/>
                      </a:cubicBezTo>
                      <a:cubicBezTo>
                        <a:pt x="216924" y="705600"/>
                        <a:pt x="271751" y="724670"/>
                        <a:pt x="340881" y="724670"/>
                      </a:cubicBezTo>
                      <a:lnTo>
                        <a:pt x="340881" y="724670"/>
                      </a:lnTo>
                      <a:cubicBezTo>
                        <a:pt x="362335" y="724670"/>
                        <a:pt x="383789" y="722287"/>
                        <a:pt x="410011" y="719903"/>
                      </a:cubicBezTo>
                      <a:cubicBezTo>
                        <a:pt x="688914" y="676995"/>
                        <a:pt x="758044" y="588795"/>
                        <a:pt x="779498" y="462454"/>
                      </a:cubicBezTo>
                      <a:cubicBezTo>
                        <a:pt x="779498" y="457687"/>
                        <a:pt x="777114" y="431465"/>
                        <a:pt x="777114" y="371870"/>
                      </a:cubicBezTo>
                      <a:lnTo>
                        <a:pt x="777114" y="355184"/>
                      </a:lnTo>
                      <a:cubicBezTo>
                        <a:pt x="777114" y="305124"/>
                        <a:pt x="779498" y="274135"/>
                        <a:pt x="791416" y="214541"/>
                      </a:cubicBezTo>
                      <a:cubicBezTo>
                        <a:pt x="777114" y="228843"/>
                        <a:pt x="755660" y="235995"/>
                        <a:pt x="753276" y="238378"/>
                      </a:cubicBezTo>
                      <a:cubicBezTo>
                        <a:pt x="753276" y="238378"/>
                        <a:pt x="750892" y="238378"/>
                        <a:pt x="750892" y="238378"/>
                      </a:cubicBezTo>
                      <a:cubicBezTo>
                        <a:pt x="750892" y="238378"/>
                        <a:pt x="750892" y="235995"/>
                        <a:pt x="750892" y="235995"/>
                      </a:cubicBezTo>
                      <a:cubicBezTo>
                        <a:pt x="750892" y="235995"/>
                        <a:pt x="755660" y="207389"/>
                        <a:pt x="758044" y="176400"/>
                      </a:cubicBezTo>
                      <a:cubicBezTo>
                        <a:pt x="748508" y="205005"/>
                        <a:pt x="734206" y="238378"/>
                        <a:pt x="717519" y="255065"/>
                      </a:cubicBezTo>
                      <a:cubicBezTo>
                        <a:pt x="717519" y="255065"/>
                        <a:pt x="715135" y="255065"/>
                        <a:pt x="715135" y="255065"/>
                      </a:cubicBezTo>
                      <a:cubicBezTo>
                        <a:pt x="715135" y="255065"/>
                        <a:pt x="712752" y="252681"/>
                        <a:pt x="712752" y="252681"/>
                      </a:cubicBezTo>
                      <a:cubicBezTo>
                        <a:pt x="746125" y="116805"/>
                        <a:pt x="684146" y="42908"/>
                        <a:pt x="655541" y="16686"/>
                      </a:cubicBezTo>
                      <a:cubicBezTo>
                        <a:pt x="655541" y="16686"/>
                        <a:pt x="655541" y="16686"/>
                        <a:pt x="653157" y="14303"/>
                      </a:cubicBezTo>
                      <a:cubicBezTo>
                        <a:pt x="653157" y="14303"/>
                        <a:pt x="653157" y="14303"/>
                        <a:pt x="648389" y="14303"/>
                      </a:cubicBezTo>
                      <a:cubicBezTo>
                        <a:pt x="636470" y="14303"/>
                        <a:pt x="605481" y="23838"/>
                        <a:pt x="586411" y="38141"/>
                      </a:cubicBezTo>
                      <a:cubicBezTo>
                        <a:pt x="586411" y="38141"/>
                        <a:pt x="584027" y="38141"/>
                        <a:pt x="584027" y="38141"/>
                      </a:cubicBezTo>
                      <a:cubicBezTo>
                        <a:pt x="584027" y="38141"/>
                        <a:pt x="581643" y="38141"/>
                        <a:pt x="581643" y="35757"/>
                      </a:cubicBezTo>
                      <a:cubicBezTo>
                        <a:pt x="579260" y="30989"/>
                        <a:pt x="567341" y="28605"/>
                        <a:pt x="550654" y="28605"/>
                      </a:cubicBezTo>
                      <a:cubicBezTo>
                        <a:pt x="526816" y="28605"/>
                        <a:pt x="502979" y="33373"/>
                        <a:pt x="495827" y="38141"/>
                      </a:cubicBezTo>
                      <a:cubicBezTo>
                        <a:pt x="445768" y="119189"/>
                        <a:pt x="412395" y="240762"/>
                        <a:pt x="412395" y="243146"/>
                      </a:cubicBezTo>
                      <a:cubicBezTo>
                        <a:pt x="412395" y="243146"/>
                        <a:pt x="412395" y="245530"/>
                        <a:pt x="412395" y="245530"/>
                      </a:cubicBezTo>
                      <a:cubicBezTo>
                        <a:pt x="412395" y="245530"/>
                        <a:pt x="395708" y="255065"/>
                        <a:pt x="371870" y="255065"/>
                      </a:cubicBezTo>
                      <a:cubicBezTo>
                        <a:pt x="362335" y="255065"/>
                        <a:pt x="352800" y="252681"/>
                        <a:pt x="343265" y="250297"/>
                      </a:cubicBezTo>
                      <a:cubicBezTo>
                        <a:pt x="343265" y="250297"/>
                        <a:pt x="340881" y="247914"/>
                        <a:pt x="340881" y="247914"/>
                      </a:cubicBezTo>
                      <a:cubicBezTo>
                        <a:pt x="338497" y="231227"/>
                        <a:pt x="343265" y="209773"/>
                        <a:pt x="345649" y="197854"/>
                      </a:cubicBezTo>
                      <a:cubicBezTo>
                        <a:pt x="336114" y="207389"/>
                        <a:pt x="321811" y="226460"/>
                        <a:pt x="312276" y="247914"/>
                      </a:cubicBezTo>
                      <a:cubicBezTo>
                        <a:pt x="312276" y="247914"/>
                        <a:pt x="309892" y="250297"/>
                        <a:pt x="309892" y="250297"/>
                      </a:cubicBezTo>
                      <a:cubicBezTo>
                        <a:pt x="307508" y="250297"/>
                        <a:pt x="307508" y="247914"/>
                        <a:pt x="307508" y="247914"/>
                      </a:cubicBezTo>
                      <a:cubicBezTo>
                        <a:pt x="305124" y="228843"/>
                        <a:pt x="314660" y="193087"/>
                        <a:pt x="321811" y="171632"/>
                      </a:cubicBezTo>
                      <a:cubicBezTo>
                        <a:pt x="312276" y="188319"/>
                        <a:pt x="297973" y="214541"/>
                        <a:pt x="288438" y="250297"/>
                      </a:cubicBezTo>
                      <a:cubicBezTo>
                        <a:pt x="288438" y="250297"/>
                        <a:pt x="288438" y="252681"/>
                        <a:pt x="286054" y="252681"/>
                      </a:cubicBezTo>
                      <a:cubicBezTo>
                        <a:pt x="264600" y="264600"/>
                        <a:pt x="226460" y="264600"/>
                        <a:pt x="224076" y="264600"/>
                      </a:cubicBezTo>
                      <a:cubicBezTo>
                        <a:pt x="224076" y="264600"/>
                        <a:pt x="221692" y="264600"/>
                        <a:pt x="221692" y="262216"/>
                      </a:cubicBezTo>
                      <a:cubicBezTo>
                        <a:pt x="221692" y="262216"/>
                        <a:pt x="209773" y="238378"/>
                        <a:pt x="238378" y="176400"/>
                      </a:cubicBezTo>
                      <a:cubicBezTo>
                        <a:pt x="205005" y="207389"/>
                        <a:pt x="181168" y="264600"/>
                        <a:pt x="181168" y="264600"/>
                      </a:cubicBezTo>
                      <a:cubicBezTo>
                        <a:pt x="181168" y="264600"/>
                        <a:pt x="181168" y="264600"/>
                        <a:pt x="181168" y="266984"/>
                      </a:cubicBezTo>
                      <a:cubicBezTo>
                        <a:pt x="178784" y="266984"/>
                        <a:pt x="143027" y="288438"/>
                        <a:pt x="92968" y="288438"/>
                      </a:cubicBezTo>
                      <a:cubicBezTo>
                        <a:pt x="85816" y="288438"/>
                        <a:pt x="76281" y="288438"/>
                        <a:pt x="69130" y="286054"/>
                      </a:cubicBezTo>
                      <a:cubicBezTo>
                        <a:pt x="66746" y="286054"/>
                        <a:pt x="66746" y="286054"/>
                        <a:pt x="66746" y="283670"/>
                      </a:cubicBezTo>
                      <a:cubicBezTo>
                        <a:pt x="61978" y="262216"/>
                        <a:pt x="69130" y="233611"/>
                        <a:pt x="73897" y="216924"/>
                      </a:cubicBezTo>
                      <a:cubicBezTo>
                        <a:pt x="61978" y="233611"/>
                        <a:pt x="42908" y="266984"/>
                        <a:pt x="30989" y="297973"/>
                      </a:cubicBezTo>
                      <a:cubicBezTo>
                        <a:pt x="30989" y="297973"/>
                        <a:pt x="28605" y="300357"/>
                        <a:pt x="28605" y="300357"/>
                      </a:cubicBezTo>
                      <a:cubicBezTo>
                        <a:pt x="26222" y="300357"/>
                        <a:pt x="26222" y="300357"/>
                        <a:pt x="26222" y="297973"/>
                      </a:cubicBezTo>
                      <a:cubicBezTo>
                        <a:pt x="21454" y="281287"/>
                        <a:pt x="23838" y="257449"/>
                        <a:pt x="28605" y="238378"/>
                      </a:cubicBezTo>
                      <a:cubicBezTo>
                        <a:pt x="16687" y="262216"/>
                        <a:pt x="4768" y="297973"/>
                        <a:pt x="4768" y="314660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698" name="Freeform: Shape 4697">
                <a:extLst>
                  <a:ext uri="{FF2B5EF4-FFF2-40B4-BE49-F238E27FC236}">
                    <a16:creationId xmlns:a16="http://schemas.microsoft.com/office/drawing/2014/main" id="{85BB336C-E392-46ED-8252-469608FBC4EB}"/>
                  </a:ext>
                </a:extLst>
              </p:cNvPr>
              <p:cNvSpPr/>
              <p:nvPr/>
            </p:nvSpPr>
            <p:spPr>
              <a:xfrm>
                <a:off x="15249192" y="6566351"/>
                <a:ext cx="193644" cy="57145"/>
              </a:xfrm>
              <a:custGeom>
                <a:avLst/>
                <a:gdLst>
                  <a:gd name="connsiteX0" fmla="*/ 28963 w 193644"/>
                  <a:gd name="connsiteY0" fmla="*/ 28787 h 57145"/>
                  <a:gd name="connsiteX1" fmla="*/ 358 w 193644"/>
                  <a:gd name="connsiteY1" fmla="*/ 50241 h 57145"/>
                  <a:gd name="connsiteX2" fmla="*/ 28963 w 193644"/>
                  <a:gd name="connsiteY2" fmla="*/ 45474 h 57145"/>
                  <a:gd name="connsiteX3" fmla="*/ 143385 w 193644"/>
                  <a:gd name="connsiteY3" fmla="*/ 24020 h 57145"/>
                  <a:gd name="connsiteX4" fmla="*/ 193444 w 193644"/>
                  <a:gd name="connsiteY4" fmla="*/ 31171 h 57145"/>
                  <a:gd name="connsiteX5" fmla="*/ 28963 w 193644"/>
                  <a:gd name="connsiteY5" fmla="*/ 28787 h 57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3644" h="57145">
                    <a:moveTo>
                      <a:pt x="28963" y="28787"/>
                    </a:moveTo>
                    <a:cubicBezTo>
                      <a:pt x="28963" y="28787"/>
                      <a:pt x="2741" y="38322"/>
                      <a:pt x="358" y="50241"/>
                    </a:cubicBezTo>
                    <a:cubicBezTo>
                      <a:pt x="-2026" y="62160"/>
                      <a:pt x="7509" y="57393"/>
                      <a:pt x="28963" y="45474"/>
                    </a:cubicBezTo>
                    <a:cubicBezTo>
                      <a:pt x="50417" y="31171"/>
                      <a:pt x="110012" y="12101"/>
                      <a:pt x="143385" y="24020"/>
                    </a:cubicBezTo>
                    <a:cubicBezTo>
                      <a:pt x="176758" y="35939"/>
                      <a:pt x="195828" y="50241"/>
                      <a:pt x="193444" y="31171"/>
                    </a:cubicBezTo>
                    <a:cubicBezTo>
                      <a:pt x="193444" y="14484"/>
                      <a:pt x="119547" y="-28424"/>
                      <a:pt x="28963" y="28787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99" name="Freeform: Shape 4698">
                <a:extLst>
                  <a:ext uri="{FF2B5EF4-FFF2-40B4-BE49-F238E27FC236}">
                    <a16:creationId xmlns:a16="http://schemas.microsoft.com/office/drawing/2014/main" id="{9E041446-CB3D-4720-A89F-F988B612D0E0}"/>
                  </a:ext>
                </a:extLst>
              </p:cNvPr>
              <p:cNvSpPr/>
              <p:nvPr/>
            </p:nvSpPr>
            <p:spPr>
              <a:xfrm>
                <a:off x="14900321" y="6606390"/>
                <a:ext cx="144071" cy="46493"/>
              </a:xfrm>
              <a:custGeom>
                <a:avLst/>
                <a:gdLst>
                  <a:gd name="connsiteX0" fmla="*/ 3580 w 144071"/>
                  <a:gd name="connsiteY0" fmla="*/ 43575 h 46493"/>
                  <a:gd name="connsiteX1" fmla="*/ 75093 w 144071"/>
                  <a:gd name="connsiteY1" fmla="*/ 19737 h 46493"/>
                  <a:gd name="connsiteX2" fmla="*/ 141839 w 144071"/>
                  <a:gd name="connsiteY2" fmla="*/ 45959 h 46493"/>
                  <a:gd name="connsiteX3" fmla="*/ 106082 w 144071"/>
                  <a:gd name="connsiteY3" fmla="*/ 3050 h 46493"/>
                  <a:gd name="connsiteX4" fmla="*/ 3580 w 144071"/>
                  <a:gd name="connsiteY4" fmla="*/ 43575 h 46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071" h="46493">
                    <a:moveTo>
                      <a:pt x="3580" y="43575"/>
                    </a:moveTo>
                    <a:cubicBezTo>
                      <a:pt x="3580" y="43575"/>
                      <a:pt x="39336" y="17353"/>
                      <a:pt x="75093" y="19737"/>
                    </a:cubicBezTo>
                    <a:cubicBezTo>
                      <a:pt x="110850" y="22121"/>
                      <a:pt x="132304" y="50726"/>
                      <a:pt x="141839" y="45959"/>
                    </a:cubicBezTo>
                    <a:cubicBezTo>
                      <a:pt x="148991" y="41191"/>
                      <a:pt x="139455" y="10202"/>
                      <a:pt x="106082" y="3050"/>
                    </a:cubicBezTo>
                    <a:cubicBezTo>
                      <a:pt x="29801" y="-13636"/>
                      <a:pt x="-13107" y="43575"/>
                      <a:pt x="3580" y="43575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00" name="Freeform: Shape 4699">
                <a:extLst>
                  <a:ext uri="{FF2B5EF4-FFF2-40B4-BE49-F238E27FC236}">
                    <a16:creationId xmlns:a16="http://schemas.microsoft.com/office/drawing/2014/main" id="{15E08E1A-0B23-4029-84FD-6957DAA6A148}"/>
                  </a:ext>
                </a:extLst>
              </p:cNvPr>
              <p:cNvSpPr/>
              <p:nvPr/>
            </p:nvSpPr>
            <p:spPr>
              <a:xfrm>
                <a:off x="14806064" y="6297451"/>
                <a:ext cx="793901" cy="719771"/>
              </a:xfrm>
              <a:custGeom>
                <a:avLst/>
                <a:gdLst>
                  <a:gd name="connsiteX0" fmla="*/ 774831 w 793901"/>
                  <a:gd name="connsiteY0" fmla="*/ 362049 h 719771"/>
                  <a:gd name="connsiteX1" fmla="*/ 793901 w 793901"/>
                  <a:gd name="connsiteY1" fmla="*/ 192800 h 719771"/>
                  <a:gd name="connsiteX2" fmla="*/ 750993 w 793901"/>
                  <a:gd name="connsiteY2" fmla="*/ 223790 h 719771"/>
                  <a:gd name="connsiteX3" fmla="*/ 760529 w 793901"/>
                  <a:gd name="connsiteY3" fmla="*/ 128438 h 719771"/>
                  <a:gd name="connsiteX4" fmla="*/ 715237 w 793901"/>
                  <a:gd name="connsiteY4" fmla="*/ 240476 h 719771"/>
                  <a:gd name="connsiteX5" fmla="*/ 655642 w 793901"/>
                  <a:gd name="connsiteY5" fmla="*/ 2098 h 719771"/>
                  <a:gd name="connsiteX6" fmla="*/ 586512 w 793901"/>
                  <a:gd name="connsiteY6" fmla="*/ 25936 h 719771"/>
                  <a:gd name="connsiteX7" fmla="*/ 495928 w 793901"/>
                  <a:gd name="connsiteY7" fmla="*/ 28319 h 719771"/>
                  <a:gd name="connsiteX8" fmla="*/ 410112 w 793901"/>
                  <a:gd name="connsiteY8" fmla="*/ 233325 h 719771"/>
                  <a:gd name="connsiteX9" fmla="*/ 343366 w 793901"/>
                  <a:gd name="connsiteY9" fmla="*/ 238092 h 719771"/>
                  <a:gd name="connsiteX10" fmla="*/ 348134 w 793901"/>
                  <a:gd name="connsiteY10" fmla="*/ 180882 h 719771"/>
                  <a:gd name="connsiteX11" fmla="*/ 307609 w 793901"/>
                  <a:gd name="connsiteY11" fmla="*/ 238092 h 719771"/>
                  <a:gd name="connsiteX12" fmla="*/ 329063 w 793901"/>
                  <a:gd name="connsiteY12" fmla="*/ 142741 h 719771"/>
                  <a:gd name="connsiteX13" fmla="*/ 283772 w 793901"/>
                  <a:gd name="connsiteY13" fmla="*/ 240476 h 719771"/>
                  <a:gd name="connsiteX14" fmla="*/ 224177 w 793901"/>
                  <a:gd name="connsiteY14" fmla="*/ 254779 h 719771"/>
                  <a:gd name="connsiteX15" fmla="*/ 245631 w 793901"/>
                  <a:gd name="connsiteY15" fmla="*/ 161811 h 719771"/>
                  <a:gd name="connsiteX16" fmla="*/ 178885 w 793901"/>
                  <a:gd name="connsiteY16" fmla="*/ 259546 h 719771"/>
                  <a:gd name="connsiteX17" fmla="*/ 69231 w 793901"/>
                  <a:gd name="connsiteY17" fmla="*/ 278617 h 719771"/>
                  <a:gd name="connsiteX18" fmla="*/ 81150 w 793901"/>
                  <a:gd name="connsiteY18" fmla="*/ 197568 h 719771"/>
                  <a:gd name="connsiteX19" fmla="*/ 28707 w 793901"/>
                  <a:gd name="connsiteY19" fmla="*/ 290536 h 719771"/>
                  <a:gd name="connsiteX20" fmla="*/ 38242 w 793901"/>
                  <a:gd name="connsiteY20" fmla="*/ 202336 h 719771"/>
                  <a:gd name="connsiteX21" fmla="*/ 101 w 793901"/>
                  <a:gd name="connsiteY21" fmla="*/ 307222 h 719771"/>
                  <a:gd name="connsiteX22" fmla="*/ 101 w 793901"/>
                  <a:gd name="connsiteY22" fmla="*/ 481238 h 719771"/>
                  <a:gd name="connsiteX23" fmla="*/ 124058 w 793901"/>
                  <a:gd name="connsiteY23" fmla="*/ 662406 h 719771"/>
                  <a:gd name="connsiteX24" fmla="*/ 407728 w 793901"/>
                  <a:gd name="connsiteY24" fmla="*/ 714849 h 719771"/>
                  <a:gd name="connsiteX25" fmla="*/ 779599 w 793901"/>
                  <a:gd name="connsiteY25" fmla="*/ 455017 h 719771"/>
                  <a:gd name="connsiteX26" fmla="*/ 774831 w 793901"/>
                  <a:gd name="connsiteY26" fmla="*/ 362049 h 719771"/>
                  <a:gd name="connsiteX27" fmla="*/ 596047 w 793901"/>
                  <a:gd name="connsiteY27" fmla="*/ 629033 h 719771"/>
                  <a:gd name="connsiteX28" fmla="*/ 209874 w 793901"/>
                  <a:gd name="connsiteY28" fmla="*/ 671941 h 719771"/>
                  <a:gd name="connsiteX29" fmla="*/ 31090 w 793901"/>
                  <a:gd name="connsiteY29" fmla="*/ 466936 h 719771"/>
                  <a:gd name="connsiteX30" fmla="*/ 35858 w 793901"/>
                  <a:gd name="connsiteY30" fmla="*/ 326292 h 719771"/>
                  <a:gd name="connsiteX31" fmla="*/ 188420 w 793901"/>
                  <a:gd name="connsiteY31" fmla="*/ 281001 h 719771"/>
                  <a:gd name="connsiteX32" fmla="*/ 207490 w 793901"/>
                  <a:gd name="connsiteY32" fmla="*/ 242860 h 719771"/>
                  <a:gd name="connsiteX33" fmla="*/ 212258 w 793901"/>
                  <a:gd name="connsiteY33" fmla="*/ 281001 h 719771"/>
                  <a:gd name="connsiteX34" fmla="*/ 319528 w 793901"/>
                  <a:gd name="connsiteY34" fmla="*/ 273849 h 719771"/>
                  <a:gd name="connsiteX35" fmla="*/ 331447 w 793901"/>
                  <a:gd name="connsiteY35" fmla="*/ 238092 h 719771"/>
                  <a:gd name="connsiteX36" fmla="*/ 340982 w 793901"/>
                  <a:gd name="connsiteY36" fmla="*/ 269082 h 719771"/>
                  <a:gd name="connsiteX37" fmla="*/ 429182 w 793901"/>
                  <a:gd name="connsiteY37" fmla="*/ 264314 h 719771"/>
                  <a:gd name="connsiteX38" fmla="*/ 476858 w 793901"/>
                  <a:gd name="connsiteY38" fmla="*/ 130822 h 719771"/>
                  <a:gd name="connsiteX39" fmla="*/ 600815 w 793901"/>
                  <a:gd name="connsiteY39" fmla="*/ 85530 h 719771"/>
                  <a:gd name="connsiteX40" fmla="*/ 691399 w 793901"/>
                  <a:gd name="connsiteY40" fmla="*/ 302455 h 719771"/>
                  <a:gd name="connsiteX41" fmla="*/ 734307 w 793901"/>
                  <a:gd name="connsiteY41" fmla="*/ 266698 h 719771"/>
                  <a:gd name="connsiteX42" fmla="*/ 746226 w 793901"/>
                  <a:gd name="connsiteY42" fmla="*/ 385887 h 719771"/>
                  <a:gd name="connsiteX43" fmla="*/ 596047 w 793901"/>
                  <a:gd name="connsiteY43" fmla="*/ 629033 h 71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793901" h="719771">
                    <a:moveTo>
                      <a:pt x="774831" y="362049"/>
                    </a:moveTo>
                    <a:cubicBezTo>
                      <a:pt x="777215" y="300071"/>
                      <a:pt x="774831" y="269082"/>
                      <a:pt x="793901" y="192800"/>
                    </a:cubicBezTo>
                    <a:cubicBezTo>
                      <a:pt x="779599" y="211871"/>
                      <a:pt x="750993" y="223790"/>
                      <a:pt x="750993" y="223790"/>
                    </a:cubicBezTo>
                    <a:cubicBezTo>
                      <a:pt x="750993" y="223790"/>
                      <a:pt x="760529" y="171346"/>
                      <a:pt x="760529" y="128438"/>
                    </a:cubicBezTo>
                    <a:cubicBezTo>
                      <a:pt x="755761" y="164195"/>
                      <a:pt x="736691" y="216638"/>
                      <a:pt x="715237" y="240476"/>
                    </a:cubicBezTo>
                    <a:cubicBezTo>
                      <a:pt x="753377" y="80763"/>
                      <a:pt x="662793" y="6865"/>
                      <a:pt x="655642" y="2098"/>
                    </a:cubicBezTo>
                    <a:cubicBezTo>
                      <a:pt x="648491" y="-5054"/>
                      <a:pt x="610350" y="6865"/>
                      <a:pt x="586512" y="25936"/>
                    </a:cubicBezTo>
                    <a:cubicBezTo>
                      <a:pt x="576977" y="11633"/>
                      <a:pt x="507847" y="18784"/>
                      <a:pt x="495928" y="28319"/>
                    </a:cubicBezTo>
                    <a:cubicBezTo>
                      <a:pt x="445869" y="111752"/>
                      <a:pt x="410112" y="233325"/>
                      <a:pt x="410112" y="233325"/>
                    </a:cubicBezTo>
                    <a:cubicBezTo>
                      <a:pt x="410112" y="233325"/>
                      <a:pt x="383891" y="250011"/>
                      <a:pt x="343366" y="238092"/>
                    </a:cubicBezTo>
                    <a:cubicBezTo>
                      <a:pt x="340982" y="214255"/>
                      <a:pt x="348134" y="180882"/>
                      <a:pt x="348134" y="180882"/>
                    </a:cubicBezTo>
                    <a:cubicBezTo>
                      <a:pt x="348134" y="180882"/>
                      <a:pt x="321912" y="204719"/>
                      <a:pt x="307609" y="238092"/>
                    </a:cubicBezTo>
                    <a:cubicBezTo>
                      <a:pt x="305226" y="209487"/>
                      <a:pt x="329063" y="142741"/>
                      <a:pt x="329063" y="142741"/>
                    </a:cubicBezTo>
                    <a:cubicBezTo>
                      <a:pt x="329063" y="142741"/>
                      <a:pt x="300458" y="180882"/>
                      <a:pt x="283772" y="240476"/>
                    </a:cubicBezTo>
                    <a:cubicBezTo>
                      <a:pt x="262317" y="254779"/>
                      <a:pt x="224177" y="254779"/>
                      <a:pt x="224177" y="254779"/>
                    </a:cubicBezTo>
                    <a:cubicBezTo>
                      <a:pt x="224177" y="254779"/>
                      <a:pt x="212258" y="230941"/>
                      <a:pt x="245631" y="161811"/>
                    </a:cubicBezTo>
                    <a:cubicBezTo>
                      <a:pt x="207490" y="188033"/>
                      <a:pt x="178885" y="259546"/>
                      <a:pt x="178885" y="259546"/>
                    </a:cubicBezTo>
                    <a:cubicBezTo>
                      <a:pt x="178885" y="259546"/>
                      <a:pt x="131209" y="285768"/>
                      <a:pt x="69231" y="278617"/>
                    </a:cubicBezTo>
                    <a:cubicBezTo>
                      <a:pt x="64463" y="247628"/>
                      <a:pt x="81150" y="197568"/>
                      <a:pt x="81150" y="197568"/>
                    </a:cubicBezTo>
                    <a:cubicBezTo>
                      <a:pt x="81150" y="197568"/>
                      <a:pt x="45393" y="245244"/>
                      <a:pt x="28707" y="290536"/>
                    </a:cubicBezTo>
                    <a:cubicBezTo>
                      <a:pt x="19171" y="257163"/>
                      <a:pt x="38242" y="202336"/>
                      <a:pt x="38242" y="202336"/>
                    </a:cubicBezTo>
                    <a:cubicBezTo>
                      <a:pt x="38242" y="202336"/>
                      <a:pt x="-2283" y="278617"/>
                      <a:pt x="101" y="307222"/>
                    </a:cubicBezTo>
                    <a:cubicBezTo>
                      <a:pt x="16788" y="354898"/>
                      <a:pt x="4869" y="419260"/>
                      <a:pt x="101" y="481238"/>
                    </a:cubicBezTo>
                    <a:cubicBezTo>
                      <a:pt x="2485" y="531298"/>
                      <a:pt x="7253" y="612347"/>
                      <a:pt x="124058" y="662406"/>
                    </a:cubicBezTo>
                    <a:cubicBezTo>
                      <a:pt x="240863" y="712466"/>
                      <a:pt x="300458" y="729152"/>
                      <a:pt x="407728" y="714849"/>
                    </a:cubicBezTo>
                    <a:cubicBezTo>
                      <a:pt x="691399" y="671941"/>
                      <a:pt x="758145" y="581357"/>
                      <a:pt x="779599" y="455017"/>
                    </a:cubicBezTo>
                    <a:cubicBezTo>
                      <a:pt x="777215" y="452633"/>
                      <a:pt x="774831" y="426411"/>
                      <a:pt x="774831" y="362049"/>
                    </a:cubicBezTo>
                    <a:close/>
                    <a:moveTo>
                      <a:pt x="596047" y="629033"/>
                    </a:moveTo>
                    <a:cubicBezTo>
                      <a:pt x="457788" y="693395"/>
                      <a:pt x="338599" y="724384"/>
                      <a:pt x="209874" y="671941"/>
                    </a:cubicBezTo>
                    <a:cubicBezTo>
                      <a:pt x="35858" y="598044"/>
                      <a:pt x="19171" y="543217"/>
                      <a:pt x="31090" y="466936"/>
                    </a:cubicBezTo>
                    <a:cubicBezTo>
                      <a:pt x="43009" y="390655"/>
                      <a:pt x="35858" y="326292"/>
                      <a:pt x="35858" y="326292"/>
                    </a:cubicBezTo>
                    <a:cubicBezTo>
                      <a:pt x="102604" y="311990"/>
                      <a:pt x="188420" y="281001"/>
                      <a:pt x="188420" y="281001"/>
                    </a:cubicBezTo>
                    <a:cubicBezTo>
                      <a:pt x="188420" y="281001"/>
                      <a:pt x="193188" y="269082"/>
                      <a:pt x="207490" y="242860"/>
                    </a:cubicBezTo>
                    <a:cubicBezTo>
                      <a:pt x="202723" y="261930"/>
                      <a:pt x="212258" y="281001"/>
                      <a:pt x="212258" y="281001"/>
                    </a:cubicBezTo>
                    <a:cubicBezTo>
                      <a:pt x="264701" y="290536"/>
                      <a:pt x="319528" y="273849"/>
                      <a:pt x="319528" y="273849"/>
                    </a:cubicBezTo>
                    <a:lnTo>
                      <a:pt x="331447" y="238092"/>
                    </a:lnTo>
                    <a:cubicBezTo>
                      <a:pt x="331447" y="238092"/>
                      <a:pt x="331447" y="264314"/>
                      <a:pt x="340982" y="269082"/>
                    </a:cubicBezTo>
                    <a:cubicBezTo>
                      <a:pt x="364820" y="276233"/>
                      <a:pt x="429182" y="264314"/>
                      <a:pt x="429182" y="264314"/>
                    </a:cubicBezTo>
                    <a:cubicBezTo>
                      <a:pt x="429182" y="264314"/>
                      <a:pt x="448253" y="211871"/>
                      <a:pt x="476858" y="130822"/>
                    </a:cubicBezTo>
                    <a:cubicBezTo>
                      <a:pt x="505464" y="49773"/>
                      <a:pt x="562674" y="33087"/>
                      <a:pt x="600815" y="85530"/>
                    </a:cubicBezTo>
                    <a:cubicBezTo>
                      <a:pt x="724772" y="-7437"/>
                      <a:pt x="710469" y="264314"/>
                      <a:pt x="691399" y="302455"/>
                    </a:cubicBezTo>
                    <a:cubicBezTo>
                      <a:pt x="710469" y="288152"/>
                      <a:pt x="734307" y="266698"/>
                      <a:pt x="734307" y="266698"/>
                    </a:cubicBezTo>
                    <a:cubicBezTo>
                      <a:pt x="734307" y="266698"/>
                      <a:pt x="739074" y="297687"/>
                      <a:pt x="746226" y="385887"/>
                    </a:cubicBezTo>
                    <a:cubicBezTo>
                      <a:pt x="753377" y="474087"/>
                      <a:pt x="727155" y="564671"/>
                      <a:pt x="596047" y="629033"/>
                    </a:cubicBezTo>
                    <a:close/>
                  </a:path>
                </a:pathLst>
              </a:custGeom>
              <a:solidFill>
                <a:srgbClr val="EECEB6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01" name="Freeform: Shape 4700">
                <a:extLst>
                  <a:ext uri="{FF2B5EF4-FFF2-40B4-BE49-F238E27FC236}">
                    <a16:creationId xmlns:a16="http://schemas.microsoft.com/office/drawing/2014/main" id="{0E963B65-22E5-4747-B22E-B667443F83DD}"/>
                  </a:ext>
                </a:extLst>
              </p:cNvPr>
              <p:cNvSpPr/>
              <p:nvPr/>
            </p:nvSpPr>
            <p:spPr>
              <a:xfrm>
                <a:off x="15251992" y="6614100"/>
                <a:ext cx="200179" cy="212264"/>
              </a:xfrm>
              <a:custGeom>
                <a:avLst/>
                <a:gdLst>
                  <a:gd name="connsiteX0" fmla="*/ 95293 w 200179"/>
                  <a:gd name="connsiteY0" fmla="*/ 212265 h 212264"/>
                  <a:gd name="connsiteX1" fmla="*/ 200179 w 200179"/>
                  <a:gd name="connsiteY1" fmla="*/ 166973 h 212264"/>
                  <a:gd name="connsiteX2" fmla="*/ 157271 w 200179"/>
                  <a:gd name="connsiteY2" fmla="*/ 150286 h 212264"/>
                  <a:gd name="connsiteX3" fmla="*/ 80990 w 200179"/>
                  <a:gd name="connsiteY3" fmla="*/ 108 h 212264"/>
                  <a:gd name="connsiteX4" fmla="*/ 2325 w 200179"/>
                  <a:gd name="connsiteY4" fmla="*/ 138367 h 212264"/>
                  <a:gd name="connsiteX5" fmla="*/ 97676 w 200179"/>
                  <a:gd name="connsiteY5" fmla="*/ 186043 h 212264"/>
                  <a:gd name="connsiteX6" fmla="*/ 95293 w 200179"/>
                  <a:gd name="connsiteY6" fmla="*/ 212265 h 212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0179" h="212264">
                    <a:moveTo>
                      <a:pt x="95293" y="212265"/>
                    </a:moveTo>
                    <a:cubicBezTo>
                      <a:pt x="95293" y="212265"/>
                      <a:pt x="131049" y="155054"/>
                      <a:pt x="200179" y="166973"/>
                    </a:cubicBezTo>
                    <a:cubicBezTo>
                      <a:pt x="188260" y="150286"/>
                      <a:pt x="157271" y="150286"/>
                      <a:pt x="157271" y="150286"/>
                    </a:cubicBezTo>
                    <a:cubicBezTo>
                      <a:pt x="157271" y="150286"/>
                      <a:pt x="193028" y="-4660"/>
                      <a:pt x="80990" y="108"/>
                    </a:cubicBezTo>
                    <a:cubicBezTo>
                      <a:pt x="42849" y="108"/>
                      <a:pt x="-11978" y="40632"/>
                      <a:pt x="2325" y="138367"/>
                    </a:cubicBezTo>
                    <a:cubicBezTo>
                      <a:pt x="21395" y="202729"/>
                      <a:pt x="80990" y="197962"/>
                      <a:pt x="97676" y="186043"/>
                    </a:cubicBezTo>
                    <a:cubicBezTo>
                      <a:pt x="90525" y="205113"/>
                      <a:pt x="95293" y="212265"/>
                      <a:pt x="95293" y="212265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02" name="Freeform: Shape 4701">
                <a:extLst>
                  <a:ext uri="{FF2B5EF4-FFF2-40B4-BE49-F238E27FC236}">
                    <a16:creationId xmlns:a16="http://schemas.microsoft.com/office/drawing/2014/main" id="{04E5D93B-ADCB-43B8-9A97-C16C74810B28}"/>
                  </a:ext>
                </a:extLst>
              </p:cNvPr>
              <p:cNvSpPr/>
              <p:nvPr/>
            </p:nvSpPr>
            <p:spPr>
              <a:xfrm>
                <a:off x="14884830" y="6640764"/>
                <a:ext cx="166923" cy="209438"/>
              </a:xfrm>
              <a:custGeom>
                <a:avLst/>
                <a:gdLst>
                  <a:gd name="connsiteX0" fmla="*/ 0 w 166923"/>
                  <a:gd name="connsiteY0" fmla="*/ 173682 h 209438"/>
                  <a:gd name="connsiteX1" fmla="*/ 112038 w 166923"/>
                  <a:gd name="connsiteY1" fmla="*/ 209439 h 209438"/>
                  <a:gd name="connsiteX2" fmla="*/ 97735 w 166923"/>
                  <a:gd name="connsiteY2" fmla="*/ 180833 h 209438"/>
                  <a:gd name="connsiteX3" fmla="*/ 166865 w 166923"/>
                  <a:gd name="connsiteY3" fmla="*/ 111704 h 209438"/>
                  <a:gd name="connsiteX4" fmla="*/ 71514 w 166923"/>
                  <a:gd name="connsiteY4" fmla="*/ 2049 h 209438"/>
                  <a:gd name="connsiteX5" fmla="*/ 28605 w 166923"/>
                  <a:gd name="connsiteY5" fmla="*/ 154612 h 209438"/>
                  <a:gd name="connsiteX6" fmla="*/ 0 w 166923"/>
                  <a:gd name="connsiteY6" fmla="*/ 173682 h 209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923" h="209438">
                    <a:moveTo>
                      <a:pt x="0" y="173682"/>
                    </a:moveTo>
                    <a:cubicBezTo>
                      <a:pt x="0" y="173682"/>
                      <a:pt x="61978" y="152228"/>
                      <a:pt x="112038" y="209439"/>
                    </a:cubicBezTo>
                    <a:cubicBezTo>
                      <a:pt x="112038" y="197520"/>
                      <a:pt x="97735" y="180833"/>
                      <a:pt x="97735" y="180833"/>
                    </a:cubicBezTo>
                    <a:cubicBezTo>
                      <a:pt x="97735" y="180833"/>
                      <a:pt x="169249" y="192752"/>
                      <a:pt x="166865" y="111704"/>
                    </a:cubicBezTo>
                    <a:cubicBezTo>
                      <a:pt x="164481" y="30655"/>
                      <a:pt x="123957" y="-9869"/>
                      <a:pt x="71514" y="2049"/>
                    </a:cubicBezTo>
                    <a:cubicBezTo>
                      <a:pt x="19070" y="13968"/>
                      <a:pt x="-4768" y="109320"/>
                      <a:pt x="28605" y="154612"/>
                    </a:cubicBezTo>
                    <a:cubicBezTo>
                      <a:pt x="14303" y="149844"/>
                      <a:pt x="0" y="173682"/>
                      <a:pt x="0" y="173682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03" name="Freeform: Shape 4702">
                <a:extLst>
                  <a:ext uri="{FF2B5EF4-FFF2-40B4-BE49-F238E27FC236}">
                    <a16:creationId xmlns:a16="http://schemas.microsoft.com/office/drawing/2014/main" id="{EA848445-8652-446D-9FED-F880A9A849E2}"/>
                  </a:ext>
                </a:extLst>
              </p:cNvPr>
              <p:cNvSpPr/>
              <p:nvPr/>
            </p:nvSpPr>
            <p:spPr>
              <a:xfrm>
                <a:off x="15035009" y="6833516"/>
                <a:ext cx="262216" cy="144183"/>
              </a:xfrm>
              <a:custGeom>
                <a:avLst/>
                <a:gdLst>
                  <a:gd name="connsiteX0" fmla="*/ 0 w 262216"/>
                  <a:gd name="connsiteY0" fmla="*/ 40524 h 144183"/>
                  <a:gd name="connsiteX1" fmla="*/ 262216 w 262216"/>
                  <a:gd name="connsiteY1" fmla="*/ 0 h 144183"/>
                  <a:gd name="connsiteX2" fmla="*/ 150178 w 262216"/>
                  <a:gd name="connsiteY2" fmla="*/ 143027 h 144183"/>
                  <a:gd name="connsiteX3" fmla="*/ 0 w 262216"/>
                  <a:gd name="connsiteY3" fmla="*/ 40524 h 144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2216" h="144183">
                    <a:moveTo>
                      <a:pt x="0" y="40524"/>
                    </a:moveTo>
                    <a:cubicBezTo>
                      <a:pt x="0" y="40524"/>
                      <a:pt x="100119" y="92968"/>
                      <a:pt x="262216" y="0"/>
                    </a:cubicBezTo>
                    <a:cubicBezTo>
                      <a:pt x="250297" y="52443"/>
                      <a:pt x="224076" y="133492"/>
                      <a:pt x="150178" y="143027"/>
                    </a:cubicBezTo>
                    <a:cubicBezTo>
                      <a:pt x="69130" y="154946"/>
                      <a:pt x="50059" y="71514"/>
                      <a:pt x="0" y="40524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704" name="Graphic 4207">
                <a:extLst>
                  <a:ext uri="{FF2B5EF4-FFF2-40B4-BE49-F238E27FC236}">
                    <a16:creationId xmlns:a16="http://schemas.microsoft.com/office/drawing/2014/main" id="{1FF50A43-C64B-430E-97D4-EB7FB736288C}"/>
                  </a:ext>
                </a:extLst>
              </p:cNvPr>
              <p:cNvGrpSpPr/>
              <p:nvPr/>
            </p:nvGrpSpPr>
            <p:grpSpPr>
              <a:xfrm>
                <a:off x="14907102" y="6649965"/>
                <a:ext cx="139825" cy="164481"/>
                <a:chOff x="14907102" y="6649965"/>
                <a:chExt cx="139825" cy="164481"/>
              </a:xfrm>
            </p:grpSpPr>
            <p:sp>
              <p:nvSpPr>
                <p:cNvPr id="4789" name="Freeform: Shape 4788">
                  <a:extLst>
                    <a:ext uri="{FF2B5EF4-FFF2-40B4-BE49-F238E27FC236}">
                      <a16:creationId xmlns:a16="http://schemas.microsoft.com/office/drawing/2014/main" id="{D654896E-B60F-465C-BA0F-EE86DF770AE2}"/>
                    </a:ext>
                  </a:extLst>
                </p:cNvPr>
                <p:cNvSpPr/>
                <p:nvPr/>
              </p:nvSpPr>
              <p:spPr>
                <a:xfrm>
                  <a:off x="14910889" y="6649965"/>
                  <a:ext cx="133654" cy="164481"/>
                </a:xfrm>
                <a:custGeom>
                  <a:avLst/>
                  <a:gdLst>
                    <a:gd name="connsiteX0" fmla="*/ 133655 w 133654"/>
                    <a:gd name="connsiteY0" fmla="*/ 92968 h 164481"/>
                    <a:gd name="connsiteX1" fmla="*/ 69293 w 133654"/>
                    <a:gd name="connsiteY1" fmla="*/ 164481 h 164481"/>
                    <a:gd name="connsiteX2" fmla="*/ 163 w 133654"/>
                    <a:gd name="connsiteY2" fmla="*/ 92968 h 164481"/>
                    <a:gd name="connsiteX3" fmla="*/ 62141 w 133654"/>
                    <a:gd name="connsiteY3" fmla="*/ 0 h 164481"/>
                    <a:gd name="connsiteX4" fmla="*/ 133655 w 133654"/>
                    <a:gd name="connsiteY4" fmla="*/ 92968 h 164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3654" h="164481">
                      <a:moveTo>
                        <a:pt x="133655" y="92968"/>
                      </a:moveTo>
                      <a:cubicBezTo>
                        <a:pt x="133655" y="138260"/>
                        <a:pt x="119352" y="164481"/>
                        <a:pt x="69293" y="164481"/>
                      </a:cubicBezTo>
                      <a:cubicBezTo>
                        <a:pt x="21617" y="164481"/>
                        <a:pt x="-2221" y="138260"/>
                        <a:pt x="163" y="92968"/>
                      </a:cubicBezTo>
                      <a:cubicBezTo>
                        <a:pt x="2547" y="38141"/>
                        <a:pt x="28768" y="0"/>
                        <a:pt x="62141" y="0"/>
                      </a:cubicBezTo>
                      <a:cubicBezTo>
                        <a:pt x="112201" y="0"/>
                        <a:pt x="133655" y="47676"/>
                        <a:pt x="133655" y="9296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90" name="Freeform: Shape 4789">
                  <a:extLst>
                    <a:ext uri="{FF2B5EF4-FFF2-40B4-BE49-F238E27FC236}">
                      <a16:creationId xmlns:a16="http://schemas.microsoft.com/office/drawing/2014/main" id="{A2FE0E9B-15F2-48A8-B748-453B229B2A2F}"/>
                    </a:ext>
                  </a:extLst>
                </p:cNvPr>
                <p:cNvSpPr/>
                <p:nvPr/>
              </p:nvSpPr>
              <p:spPr>
                <a:xfrm>
                  <a:off x="14907102" y="6649965"/>
                  <a:ext cx="139825" cy="164481"/>
                </a:xfrm>
                <a:custGeom>
                  <a:avLst/>
                  <a:gdLst>
                    <a:gd name="connsiteX0" fmla="*/ 137442 w 139825"/>
                    <a:gd name="connsiteY0" fmla="*/ 92968 h 164481"/>
                    <a:gd name="connsiteX1" fmla="*/ 137442 w 139825"/>
                    <a:gd name="connsiteY1" fmla="*/ 97735 h 164481"/>
                    <a:gd name="connsiteX2" fmla="*/ 137442 w 139825"/>
                    <a:gd name="connsiteY2" fmla="*/ 112038 h 164481"/>
                    <a:gd name="connsiteX3" fmla="*/ 130290 w 139825"/>
                    <a:gd name="connsiteY3" fmla="*/ 135876 h 164481"/>
                    <a:gd name="connsiteX4" fmla="*/ 108836 w 139825"/>
                    <a:gd name="connsiteY4" fmla="*/ 157330 h 164481"/>
                    <a:gd name="connsiteX5" fmla="*/ 73079 w 139825"/>
                    <a:gd name="connsiteY5" fmla="*/ 164481 h 164481"/>
                    <a:gd name="connsiteX6" fmla="*/ 32555 w 139825"/>
                    <a:gd name="connsiteY6" fmla="*/ 157330 h 164481"/>
                    <a:gd name="connsiteX7" fmla="*/ 3950 w 139825"/>
                    <a:gd name="connsiteY7" fmla="*/ 123957 h 164481"/>
                    <a:gd name="connsiteX8" fmla="*/ 1566 w 139825"/>
                    <a:gd name="connsiteY8" fmla="*/ 78665 h 164481"/>
                    <a:gd name="connsiteX9" fmla="*/ 13485 w 139825"/>
                    <a:gd name="connsiteY9" fmla="*/ 35757 h 164481"/>
                    <a:gd name="connsiteX10" fmla="*/ 44474 w 139825"/>
                    <a:gd name="connsiteY10" fmla="*/ 4768 h 164481"/>
                    <a:gd name="connsiteX11" fmla="*/ 65928 w 139825"/>
                    <a:gd name="connsiteY11" fmla="*/ 0 h 164481"/>
                    <a:gd name="connsiteX12" fmla="*/ 84998 w 139825"/>
                    <a:gd name="connsiteY12" fmla="*/ 2384 h 164481"/>
                    <a:gd name="connsiteX13" fmla="*/ 113604 w 139825"/>
                    <a:gd name="connsiteY13" fmla="*/ 23838 h 164481"/>
                    <a:gd name="connsiteX14" fmla="*/ 127906 w 139825"/>
                    <a:gd name="connsiteY14" fmla="*/ 50059 h 164481"/>
                    <a:gd name="connsiteX15" fmla="*/ 132674 w 139825"/>
                    <a:gd name="connsiteY15" fmla="*/ 73897 h 164481"/>
                    <a:gd name="connsiteX16" fmla="*/ 135058 w 139825"/>
                    <a:gd name="connsiteY16" fmla="*/ 88200 h 164481"/>
                    <a:gd name="connsiteX17" fmla="*/ 137442 w 139825"/>
                    <a:gd name="connsiteY17" fmla="*/ 92968 h 164481"/>
                    <a:gd name="connsiteX18" fmla="*/ 137442 w 139825"/>
                    <a:gd name="connsiteY18" fmla="*/ 92968 h 164481"/>
                    <a:gd name="connsiteX19" fmla="*/ 137442 w 139825"/>
                    <a:gd name="connsiteY19" fmla="*/ 88200 h 164481"/>
                    <a:gd name="connsiteX20" fmla="*/ 135058 w 139825"/>
                    <a:gd name="connsiteY20" fmla="*/ 73897 h 164481"/>
                    <a:gd name="connsiteX21" fmla="*/ 130290 w 139825"/>
                    <a:gd name="connsiteY21" fmla="*/ 50059 h 164481"/>
                    <a:gd name="connsiteX22" fmla="*/ 115987 w 139825"/>
                    <a:gd name="connsiteY22" fmla="*/ 23838 h 164481"/>
                    <a:gd name="connsiteX23" fmla="*/ 87382 w 139825"/>
                    <a:gd name="connsiteY23" fmla="*/ 4768 h 164481"/>
                    <a:gd name="connsiteX24" fmla="*/ 49241 w 139825"/>
                    <a:gd name="connsiteY24" fmla="*/ 7151 h 164481"/>
                    <a:gd name="connsiteX25" fmla="*/ 20636 w 139825"/>
                    <a:gd name="connsiteY25" fmla="*/ 38141 h 164481"/>
                    <a:gd name="connsiteX26" fmla="*/ 8717 w 139825"/>
                    <a:gd name="connsiteY26" fmla="*/ 81049 h 164481"/>
                    <a:gd name="connsiteX27" fmla="*/ 11101 w 139825"/>
                    <a:gd name="connsiteY27" fmla="*/ 123957 h 164481"/>
                    <a:gd name="connsiteX28" fmla="*/ 34939 w 139825"/>
                    <a:gd name="connsiteY28" fmla="*/ 154946 h 164481"/>
                    <a:gd name="connsiteX29" fmla="*/ 73079 w 139825"/>
                    <a:gd name="connsiteY29" fmla="*/ 164481 h 164481"/>
                    <a:gd name="connsiteX30" fmla="*/ 108836 w 139825"/>
                    <a:gd name="connsiteY30" fmla="*/ 157330 h 164481"/>
                    <a:gd name="connsiteX31" fmla="*/ 130290 w 139825"/>
                    <a:gd name="connsiteY31" fmla="*/ 135876 h 164481"/>
                    <a:gd name="connsiteX32" fmla="*/ 137442 w 139825"/>
                    <a:gd name="connsiteY32" fmla="*/ 114422 h 164481"/>
                    <a:gd name="connsiteX33" fmla="*/ 139825 w 139825"/>
                    <a:gd name="connsiteY33" fmla="*/ 100119 h 164481"/>
                    <a:gd name="connsiteX34" fmla="*/ 137442 w 139825"/>
                    <a:gd name="connsiteY34" fmla="*/ 92968 h 164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39825" h="164481">
                      <a:moveTo>
                        <a:pt x="137442" y="92968"/>
                      </a:moveTo>
                      <a:cubicBezTo>
                        <a:pt x="137442" y="92968"/>
                        <a:pt x="137442" y="95351"/>
                        <a:pt x="137442" y="97735"/>
                      </a:cubicBezTo>
                      <a:cubicBezTo>
                        <a:pt x="137442" y="100119"/>
                        <a:pt x="137442" y="107270"/>
                        <a:pt x="137442" y="112038"/>
                      </a:cubicBezTo>
                      <a:cubicBezTo>
                        <a:pt x="137442" y="119189"/>
                        <a:pt x="135058" y="126341"/>
                        <a:pt x="130290" y="135876"/>
                      </a:cubicBezTo>
                      <a:cubicBezTo>
                        <a:pt x="125523" y="143027"/>
                        <a:pt x="118371" y="152562"/>
                        <a:pt x="108836" y="157330"/>
                      </a:cubicBezTo>
                      <a:cubicBezTo>
                        <a:pt x="99301" y="162097"/>
                        <a:pt x="84998" y="164481"/>
                        <a:pt x="73079" y="164481"/>
                      </a:cubicBezTo>
                      <a:cubicBezTo>
                        <a:pt x="61160" y="164481"/>
                        <a:pt x="46858" y="162097"/>
                        <a:pt x="32555" y="157330"/>
                      </a:cubicBezTo>
                      <a:cubicBezTo>
                        <a:pt x="18252" y="150178"/>
                        <a:pt x="8717" y="138260"/>
                        <a:pt x="3950" y="123957"/>
                      </a:cubicBezTo>
                      <a:cubicBezTo>
                        <a:pt x="-818" y="109654"/>
                        <a:pt x="-818" y="92968"/>
                        <a:pt x="1566" y="78665"/>
                      </a:cubicBezTo>
                      <a:cubicBezTo>
                        <a:pt x="3950" y="64362"/>
                        <a:pt x="6333" y="47676"/>
                        <a:pt x="13485" y="35757"/>
                      </a:cubicBezTo>
                      <a:cubicBezTo>
                        <a:pt x="20636" y="21454"/>
                        <a:pt x="30171" y="9535"/>
                        <a:pt x="44474" y="4768"/>
                      </a:cubicBezTo>
                      <a:cubicBezTo>
                        <a:pt x="51625" y="2384"/>
                        <a:pt x="58777" y="0"/>
                        <a:pt x="65928" y="0"/>
                      </a:cubicBezTo>
                      <a:cubicBezTo>
                        <a:pt x="73079" y="0"/>
                        <a:pt x="80231" y="0"/>
                        <a:pt x="84998" y="2384"/>
                      </a:cubicBezTo>
                      <a:cubicBezTo>
                        <a:pt x="96917" y="7151"/>
                        <a:pt x="106452" y="14303"/>
                        <a:pt x="113604" y="23838"/>
                      </a:cubicBezTo>
                      <a:cubicBezTo>
                        <a:pt x="120755" y="33373"/>
                        <a:pt x="125523" y="42908"/>
                        <a:pt x="127906" y="50059"/>
                      </a:cubicBezTo>
                      <a:cubicBezTo>
                        <a:pt x="130290" y="59595"/>
                        <a:pt x="132674" y="66746"/>
                        <a:pt x="132674" y="73897"/>
                      </a:cubicBezTo>
                      <a:cubicBezTo>
                        <a:pt x="132674" y="81049"/>
                        <a:pt x="132674" y="85816"/>
                        <a:pt x="135058" y="88200"/>
                      </a:cubicBezTo>
                      <a:cubicBezTo>
                        <a:pt x="137442" y="90584"/>
                        <a:pt x="137442" y="92968"/>
                        <a:pt x="137442" y="92968"/>
                      </a:cubicBezTo>
                      <a:close/>
                      <a:moveTo>
                        <a:pt x="137442" y="92968"/>
                      </a:moveTo>
                      <a:cubicBezTo>
                        <a:pt x="137442" y="92968"/>
                        <a:pt x="137442" y="90584"/>
                        <a:pt x="137442" y="88200"/>
                      </a:cubicBezTo>
                      <a:cubicBezTo>
                        <a:pt x="137442" y="83432"/>
                        <a:pt x="137442" y="78665"/>
                        <a:pt x="135058" y="73897"/>
                      </a:cubicBezTo>
                      <a:cubicBezTo>
                        <a:pt x="135058" y="66746"/>
                        <a:pt x="132674" y="59595"/>
                        <a:pt x="130290" y="50059"/>
                      </a:cubicBezTo>
                      <a:cubicBezTo>
                        <a:pt x="127906" y="40524"/>
                        <a:pt x="123139" y="30989"/>
                        <a:pt x="115987" y="23838"/>
                      </a:cubicBezTo>
                      <a:cubicBezTo>
                        <a:pt x="108836" y="14303"/>
                        <a:pt x="99301" y="7151"/>
                        <a:pt x="87382" y="4768"/>
                      </a:cubicBezTo>
                      <a:cubicBezTo>
                        <a:pt x="75463" y="2384"/>
                        <a:pt x="61160" y="0"/>
                        <a:pt x="49241" y="7151"/>
                      </a:cubicBezTo>
                      <a:cubicBezTo>
                        <a:pt x="37323" y="14303"/>
                        <a:pt x="27787" y="26222"/>
                        <a:pt x="20636" y="38141"/>
                      </a:cubicBezTo>
                      <a:cubicBezTo>
                        <a:pt x="13485" y="50059"/>
                        <a:pt x="11101" y="64362"/>
                        <a:pt x="8717" y="81049"/>
                      </a:cubicBezTo>
                      <a:cubicBezTo>
                        <a:pt x="6333" y="95351"/>
                        <a:pt x="6333" y="109654"/>
                        <a:pt x="11101" y="123957"/>
                      </a:cubicBezTo>
                      <a:cubicBezTo>
                        <a:pt x="15868" y="138260"/>
                        <a:pt x="23020" y="150178"/>
                        <a:pt x="34939" y="154946"/>
                      </a:cubicBezTo>
                      <a:cubicBezTo>
                        <a:pt x="46858" y="162097"/>
                        <a:pt x="61160" y="164481"/>
                        <a:pt x="73079" y="164481"/>
                      </a:cubicBezTo>
                      <a:cubicBezTo>
                        <a:pt x="84998" y="164481"/>
                        <a:pt x="96917" y="162097"/>
                        <a:pt x="108836" y="157330"/>
                      </a:cubicBezTo>
                      <a:cubicBezTo>
                        <a:pt x="118371" y="152562"/>
                        <a:pt x="125523" y="145411"/>
                        <a:pt x="130290" y="135876"/>
                      </a:cubicBezTo>
                      <a:cubicBezTo>
                        <a:pt x="135058" y="128724"/>
                        <a:pt x="135058" y="119189"/>
                        <a:pt x="137442" y="114422"/>
                      </a:cubicBezTo>
                      <a:cubicBezTo>
                        <a:pt x="137442" y="107270"/>
                        <a:pt x="139825" y="102503"/>
                        <a:pt x="139825" y="100119"/>
                      </a:cubicBezTo>
                      <a:cubicBezTo>
                        <a:pt x="137442" y="95351"/>
                        <a:pt x="137442" y="92968"/>
                        <a:pt x="137442" y="92968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705" name="Graphic 4207">
                <a:extLst>
                  <a:ext uri="{FF2B5EF4-FFF2-40B4-BE49-F238E27FC236}">
                    <a16:creationId xmlns:a16="http://schemas.microsoft.com/office/drawing/2014/main" id="{72330AFE-F9D2-4CEE-9C0D-194AC6A7FFA4}"/>
                  </a:ext>
                </a:extLst>
              </p:cNvPr>
              <p:cNvGrpSpPr/>
              <p:nvPr/>
            </p:nvGrpSpPr>
            <p:grpSpPr>
              <a:xfrm>
                <a:off x="15255766" y="6618976"/>
                <a:ext cx="151113" cy="176528"/>
                <a:chOff x="15255766" y="6618976"/>
                <a:chExt cx="151113" cy="176528"/>
              </a:xfrm>
            </p:grpSpPr>
            <p:sp>
              <p:nvSpPr>
                <p:cNvPr id="4787" name="Freeform: Shape 4786">
                  <a:extLst>
                    <a:ext uri="{FF2B5EF4-FFF2-40B4-BE49-F238E27FC236}">
                      <a16:creationId xmlns:a16="http://schemas.microsoft.com/office/drawing/2014/main" id="{131BDE57-E707-4C51-AA42-02C3774C16F8}"/>
                    </a:ext>
                  </a:extLst>
                </p:cNvPr>
                <p:cNvSpPr/>
                <p:nvPr/>
              </p:nvSpPr>
              <p:spPr>
                <a:xfrm>
                  <a:off x="15258956" y="6621360"/>
                  <a:ext cx="147923" cy="174144"/>
                </a:xfrm>
                <a:custGeom>
                  <a:avLst/>
                  <a:gdLst>
                    <a:gd name="connsiteX0" fmla="*/ 147923 w 147923"/>
                    <a:gd name="connsiteY0" fmla="*/ 97735 h 174144"/>
                    <a:gd name="connsiteX1" fmla="*/ 76410 w 147923"/>
                    <a:gd name="connsiteY1" fmla="*/ 174016 h 174144"/>
                    <a:gd name="connsiteX2" fmla="*/ 128 w 147923"/>
                    <a:gd name="connsiteY2" fmla="*/ 95351 h 174144"/>
                    <a:gd name="connsiteX3" fmla="*/ 71642 w 147923"/>
                    <a:gd name="connsiteY3" fmla="*/ 0 h 174144"/>
                    <a:gd name="connsiteX4" fmla="*/ 147923 w 147923"/>
                    <a:gd name="connsiteY4" fmla="*/ 97735 h 174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7923" h="174144">
                      <a:moveTo>
                        <a:pt x="147923" y="97735"/>
                      </a:moveTo>
                      <a:cubicBezTo>
                        <a:pt x="147923" y="145411"/>
                        <a:pt x="126469" y="171632"/>
                        <a:pt x="76410" y="174016"/>
                      </a:cubicBezTo>
                      <a:cubicBezTo>
                        <a:pt x="28734" y="176400"/>
                        <a:pt x="-2255" y="145411"/>
                        <a:pt x="128" y="95351"/>
                      </a:cubicBezTo>
                      <a:cubicBezTo>
                        <a:pt x="2512" y="35757"/>
                        <a:pt x="35885" y="0"/>
                        <a:pt x="71642" y="0"/>
                      </a:cubicBezTo>
                      <a:cubicBezTo>
                        <a:pt x="126469" y="2384"/>
                        <a:pt x="147923" y="50059"/>
                        <a:pt x="147923" y="977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88" name="Freeform: Shape 4787">
                  <a:extLst>
                    <a:ext uri="{FF2B5EF4-FFF2-40B4-BE49-F238E27FC236}">
                      <a16:creationId xmlns:a16="http://schemas.microsoft.com/office/drawing/2014/main" id="{D4593651-BA00-4010-AC29-DB50C1078FFF}"/>
                    </a:ext>
                  </a:extLst>
                </p:cNvPr>
                <p:cNvSpPr/>
                <p:nvPr/>
              </p:nvSpPr>
              <p:spPr>
                <a:xfrm>
                  <a:off x="15255766" y="6618976"/>
                  <a:ext cx="151113" cy="176400"/>
                </a:xfrm>
                <a:custGeom>
                  <a:avLst/>
                  <a:gdLst>
                    <a:gd name="connsiteX0" fmla="*/ 151114 w 151113"/>
                    <a:gd name="connsiteY0" fmla="*/ 100119 h 176400"/>
                    <a:gd name="connsiteX1" fmla="*/ 151114 w 151113"/>
                    <a:gd name="connsiteY1" fmla="*/ 104887 h 176400"/>
                    <a:gd name="connsiteX2" fmla="*/ 148730 w 151113"/>
                    <a:gd name="connsiteY2" fmla="*/ 121573 h 176400"/>
                    <a:gd name="connsiteX3" fmla="*/ 141578 w 151113"/>
                    <a:gd name="connsiteY3" fmla="*/ 145411 h 176400"/>
                    <a:gd name="connsiteX4" fmla="*/ 117741 w 151113"/>
                    <a:gd name="connsiteY4" fmla="*/ 166865 h 176400"/>
                    <a:gd name="connsiteX5" fmla="*/ 79600 w 151113"/>
                    <a:gd name="connsiteY5" fmla="*/ 176400 h 176400"/>
                    <a:gd name="connsiteX6" fmla="*/ 36692 w 151113"/>
                    <a:gd name="connsiteY6" fmla="*/ 166865 h 176400"/>
                    <a:gd name="connsiteX7" fmla="*/ 5703 w 151113"/>
                    <a:gd name="connsiteY7" fmla="*/ 131108 h 176400"/>
                    <a:gd name="connsiteX8" fmla="*/ 935 w 151113"/>
                    <a:gd name="connsiteY8" fmla="*/ 83432 h 176400"/>
                    <a:gd name="connsiteX9" fmla="*/ 15238 w 151113"/>
                    <a:gd name="connsiteY9" fmla="*/ 38141 h 176400"/>
                    <a:gd name="connsiteX10" fmla="*/ 48611 w 151113"/>
                    <a:gd name="connsiteY10" fmla="*/ 4768 h 176400"/>
                    <a:gd name="connsiteX11" fmla="*/ 70065 w 151113"/>
                    <a:gd name="connsiteY11" fmla="*/ 0 h 176400"/>
                    <a:gd name="connsiteX12" fmla="*/ 91519 w 151113"/>
                    <a:gd name="connsiteY12" fmla="*/ 2384 h 176400"/>
                    <a:gd name="connsiteX13" fmla="*/ 124892 w 151113"/>
                    <a:gd name="connsiteY13" fmla="*/ 23838 h 176400"/>
                    <a:gd name="connsiteX14" fmla="*/ 141578 w 151113"/>
                    <a:gd name="connsiteY14" fmla="*/ 52443 h 176400"/>
                    <a:gd name="connsiteX15" fmla="*/ 146346 w 151113"/>
                    <a:gd name="connsiteY15" fmla="*/ 76281 h 176400"/>
                    <a:gd name="connsiteX16" fmla="*/ 148730 w 151113"/>
                    <a:gd name="connsiteY16" fmla="*/ 92968 h 176400"/>
                    <a:gd name="connsiteX17" fmla="*/ 151114 w 151113"/>
                    <a:gd name="connsiteY17" fmla="*/ 100119 h 176400"/>
                    <a:gd name="connsiteX18" fmla="*/ 151114 w 151113"/>
                    <a:gd name="connsiteY18" fmla="*/ 100119 h 176400"/>
                    <a:gd name="connsiteX19" fmla="*/ 151114 w 151113"/>
                    <a:gd name="connsiteY19" fmla="*/ 95351 h 176400"/>
                    <a:gd name="connsiteX20" fmla="*/ 148730 w 151113"/>
                    <a:gd name="connsiteY20" fmla="*/ 78665 h 176400"/>
                    <a:gd name="connsiteX21" fmla="*/ 141578 w 151113"/>
                    <a:gd name="connsiteY21" fmla="*/ 54827 h 176400"/>
                    <a:gd name="connsiteX22" fmla="*/ 124892 w 151113"/>
                    <a:gd name="connsiteY22" fmla="*/ 26222 h 176400"/>
                    <a:gd name="connsiteX23" fmla="*/ 91519 w 151113"/>
                    <a:gd name="connsiteY23" fmla="*/ 7151 h 176400"/>
                    <a:gd name="connsiteX24" fmla="*/ 50995 w 151113"/>
                    <a:gd name="connsiteY24" fmla="*/ 11919 h 176400"/>
                    <a:gd name="connsiteX25" fmla="*/ 20005 w 151113"/>
                    <a:gd name="connsiteY25" fmla="*/ 42908 h 176400"/>
                    <a:gd name="connsiteX26" fmla="*/ 5703 w 151113"/>
                    <a:gd name="connsiteY26" fmla="*/ 88200 h 176400"/>
                    <a:gd name="connsiteX27" fmla="*/ 8087 w 151113"/>
                    <a:gd name="connsiteY27" fmla="*/ 133492 h 176400"/>
                    <a:gd name="connsiteX28" fmla="*/ 36692 w 151113"/>
                    <a:gd name="connsiteY28" fmla="*/ 166865 h 176400"/>
                    <a:gd name="connsiteX29" fmla="*/ 77216 w 151113"/>
                    <a:gd name="connsiteY29" fmla="*/ 176400 h 176400"/>
                    <a:gd name="connsiteX30" fmla="*/ 115357 w 151113"/>
                    <a:gd name="connsiteY30" fmla="*/ 169249 h 176400"/>
                    <a:gd name="connsiteX31" fmla="*/ 139195 w 151113"/>
                    <a:gd name="connsiteY31" fmla="*/ 147795 h 176400"/>
                    <a:gd name="connsiteX32" fmla="*/ 148730 w 151113"/>
                    <a:gd name="connsiteY32" fmla="*/ 123957 h 176400"/>
                    <a:gd name="connsiteX33" fmla="*/ 151114 w 151113"/>
                    <a:gd name="connsiteY33" fmla="*/ 107270 h 176400"/>
                    <a:gd name="connsiteX34" fmla="*/ 151114 w 151113"/>
                    <a:gd name="connsiteY34" fmla="*/ 100119 h 176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51113" h="176400">
                      <a:moveTo>
                        <a:pt x="151114" y="100119"/>
                      </a:moveTo>
                      <a:cubicBezTo>
                        <a:pt x="151114" y="100119"/>
                        <a:pt x="151114" y="102503"/>
                        <a:pt x="151114" y="104887"/>
                      </a:cubicBezTo>
                      <a:cubicBezTo>
                        <a:pt x="151114" y="109654"/>
                        <a:pt x="151114" y="114422"/>
                        <a:pt x="148730" y="121573"/>
                      </a:cubicBezTo>
                      <a:cubicBezTo>
                        <a:pt x="148730" y="128724"/>
                        <a:pt x="146346" y="135876"/>
                        <a:pt x="141578" y="145411"/>
                      </a:cubicBezTo>
                      <a:cubicBezTo>
                        <a:pt x="136811" y="154946"/>
                        <a:pt x="129660" y="162097"/>
                        <a:pt x="117741" y="166865"/>
                      </a:cubicBezTo>
                      <a:cubicBezTo>
                        <a:pt x="105822" y="171632"/>
                        <a:pt x="93903" y="176400"/>
                        <a:pt x="79600" y="176400"/>
                      </a:cubicBezTo>
                      <a:cubicBezTo>
                        <a:pt x="65297" y="176400"/>
                        <a:pt x="50995" y="176400"/>
                        <a:pt x="36692" y="166865"/>
                      </a:cubicBezTo>
                      <a:cubicBezTo>
                        <a:pt x="22389" y="159714"/>
                        <a:pt x="12854" y="145411"/>
                        <a:pt x="5703" y="131108"/>
                      </a:cubicBezTo>
                      <a:cubicBezTo>
                        <a:pt x="935" y="116805"/>
                        <a:pt x="-1449" y="97735"/>
                        <a:pt x="935" y="83432"/>
                      </a:cubicBezTo>
                      <a:cubicBezTo>
                        <a:pt x="3319" y="66746"/>
                        <a:pt x="8087" y="50059"/>
                        <a:pt x="15238" y="38141"/>
                      </a:cubicBezTo>
                      <a:cubicBezTo>
                        <a:pt x="22389" y="23838"/>
                        <a:pt x="34308" y="11919"/>
                        <a:pt x="48611" y="4768"/>
                      </a:cubicBezTo>
                      <a:cubicBezTo>
                        <a:pt x="55762" y="2384"/>
                        <a:pt x="62914" y="0"/>
                        <a:pt x="70065" y="0"/>
                      </a:cubicBezTo>
                      <a:cubicBezTo>
                        <a:pt x="77216" y="0"/>
                        <a:pt x="84368" y="0"/>
                        <a:pt x="91519" y="2384"/>
                      </a:cubicBezTo>
                      <a:cubicBezTo>
                        <a:pt x="105822" y="4768"/>
                        <a:pt x="115357" y="14303"/>
                        <a:pt x="124892" y="23838"/>
                      </a:cubicBezTo>
                      <a:cubicBezTo>
                        <a:pt x="132043" y="33373"/>
                        <a:pt x="136811" y="42908"/>
                        <a:pt x="141578" y="52443"/>
                      </a:cubicBezTo>
                      <a:cubicBezTo>
                        <a:pt x="143962" y="61978"/>
                        <a:pt x="146346" y="69130"/>
                        <a:pt x="146346" y="76281"/>
                      </a:cubicBezTo>
                      <a:cubicBezTo>
                        <a:pt x="146346" y="83432"/>
                        <a:pt x="148730" y="88200"/>
                        <a:pt x="148730" y="92968"/>
                      </a:cubicBezTo>
                      <a:cubicBezTo>
                        <a:pt x="151114" y="97735"/>
                        <a:pt x="151114" y="100119"/>
                        <a:pt x="151114" y="100119"/>
                      </a:cubicBezTo>
                      <a:close/>
                      <a:moveTo>
                        <a:pt x="151114" y="100119"/>
                      </a:moveTo>
                      <a:cubicBezTo>
                        <a:pt x="151114" y="100119"/>
                        <a:pt x="151114" y="97735"/>
                        <a:pt x="151114" y="95351"/>
                      </a:cubicBezTo>
                      <a:cubicBezTo>
                        <a:pt x="151114" y="90584"/>
                        <a:pt x="151114" y="85816"/>
                        <a:pt x="148730" y="78665"/>
                      </a:cubicBezTo>
                      <a:cubicBezTo>
                        <a:pt x="148730" y="71514"/>
                        <a:pt x="146346" y="64362"/>
                        <a:pt x="141578" y="54827"/>
                      </a:cubicBezTo>
                      <a:cubicBezTo>
                        <a:pt x="139195" y="45292"/>
                        <a:pt x="134427" y="35757"/>
                        <a:pt x="124892" y="26222"/>
                      </a:cubicBezTo>
                      <a:cubicBezTo>
                        <a:pt x="117741" y="16687"/>
                        <a:pt x="105822" y="9535"/>
                        <a:pt x="91519" y="7151"/>
                      </a:cubicBezTo>
                      <a:cubicBezTo>
                        <a:pt x="79600" y="4768"/>
                        <a:pt x="62914" y="4768"/>
                        <a:pt x="50995" y="11919"/>
                      </a:cubicBezTo>
                      <a:cubicBezTo>
                        <a:pt x="36692" y="19070"/>
                        <a:pt x="27157" y="30989"/>
                        <a:pt x="20005" y="42908"/>
                      </a:cubicBezTo>
                      <a:cubicBezTo>
                        <a:pt x="12854" y="57211"/>
                        <a:pt x="8087" y="71514"/>
                        <a:pt x="5703" y="88200"/>
                      </a:cubicBezTo>
                      <a:cubicBezTo>
                        <a:pt x="3319" y="104887"/>
                        <a:pt x="3319" y="119189"/>
                        <a:pt x="8087" y="133492"/>
                      </a:cubicBezTo>
                      <a:cubicBezTo>
                        <a:pt x="12854" y="147795"/>
                        <a:pt x="22389" y="159714"/>
                        <a:pt x="36692" y="166865"/>
                      </a:cubicBezTo>
                      <a:cubicBezTo>
                        <a:pt x="48611" y="174016"/>
                        <a:pt x="62914" y="176400"/>
                        <a:pt x="77216" y="176400"/>
                      </a:cubicBezTo>
                      <a:cubicBezTo>
                        <a:pt x="91519" y="176400"/>
                        <a:pt x="103438" y="174016"/>
                        <a:pt x="115357" y="169249"/>
                      </a:cubicBezTo>
                      <a:cubicBezTo>
                        <a:pt x="127276" y="164481"/>
                        <a:pt x="134427" y="157330"/>
                        <a:pt x="139195" y="147795"/>
                      </a:cubicBezTo>
                      <a:cubicBezTo>
                        <a:pt x="143962" y="138260"/>
                        <a:pt x="146346" y="131108"/>
                        <a:pt x="148730" y="123957"/>
                      </a:cubicBezTo>
                      <a:cubicBezTo>
                        <a:pt x="151114" y="116805"/>
                        <a:pt x="151114" y="112038"/>
                        <a:pt x="151114" y="107270"/>
                      </a:cubicBezTo>
                      <a:cubicBezTo>
                        <a:pt x="151114" y="102503"/>
                        <a:pt x="151114" y="100119"/>
                        <a:pt x="151114" y="100119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706" name="Graphic 4207">
                <a:extLst>
                  <a:ext uri="{FF2B5EF4-FFF2-40B4-BE49-F238E27FC236}">
                    <a16:creationId xmlns:a16="http://schemas.microsoft.com/office/drawing/2014/main" id="{35A9582B-231F-4707-BBC2-FD87E3C9F16A}"/>
                  </a:ext>
                </a:extLst>
              </p:cNvPr>
              <p:cNvGrpSpPr/>
              <p:nvPr/>
            </p:nvGrpSpPr>
            <p:grpSpPr>
              <a:xfrm>
                <a:off x="14934689" y="6666513"/>
                <a:ext cx="93369" cy="133769"/>
                <a:chOff x="14934689" y="6666513"/>
                <a:chExt cx="93369" cy="133769"/>
              </a:xfrm>
            </p:grpSpPr>
            <p:sp>
              <p:nvSpPr>
                <p:cNvPr id="4781" name="Freeform: Shape 4780">
                  <a:extLst>
                    <a:ext uri="{FF2B5EF4-FFF2-40B4-BE49-F238E27FC236}">
                      <a16:creationId xmlns:a16="http://schemas.microsoft.com/office/drawing/2014/main" id="{0546B04C-BA22-42C1-97C9-D39F6F41030D}"/>
                    </a:ext>
                  </a:extLst>
                </p:cNvPr>
                <p:cNvSpPr/>
                <p:nvPr/>
              </p:nvSpPr>
              <p:spPr>
                <a:xfrm>
                  <a:off x="14934689" y="6666513"/>
                  <a:ext cx="93369" cy="133769"/>
                </a:xfrm>
                <a:custGeom>
                  <a:avLst/>
                  <a:gdLst>
                    <a:gd name="connsiteX0" fmla="*/ 93169 w 93369"/>
                    <a:gd name="connsiteY0" fmla="*/ 64501 h 133769"/>
                    <a:gd name="connsiteX1" fmla="*/ 50261 w 93369"/>
                    <a:gd name="connsiteY1" fmla="*/ 133631 h 133769"/>
                    <a:gd name="connsiteX2" fmla="*/ 201 w 93369"/>
                    <a:gd name="connsiteY2" fmla="*/ 69269 h 133769"/>
                    <a:gd name="connsiteX3" fmla="*/ 43109 w 93369"/>
                    <a:gd name="connsiteY3" fmla="*/ 139 h 133769"/>
                    <a:gd name="connsiteX4" fmla="*/ 93169 w 93369"/>
                    <a:gd name="connsiteY4" fmla="*/ 64501 h 133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69" h="133769">
                      <a:moveTo>
                        <a:pt x="93169" y="64501"/>
                      </a:moveTo>
                      <a:cubicBezTo>
                        <a:pt x="95553" y="102641"/>
                        <a:pt x="76482" y="133631"/>
                        <a:pt x="50261" y="133631"/>
                      </a:cubicBezTo>
                      <a:cubicBezTo>
                        <a:pt x="24039" y="136014"/>
                        <a:pt x="2585" y="107409"/>
                        <a:pt x="201" y="69269"/>
                      </a:cubicBezTo>
                      <a:cubicBezTo>
                        <a:pt x="-2183" y="31128"/>
                        <a:pt x="16888" y="139"/>
                        <a:pt x="43109" y="139"/>
                      </a:cubicBezTo>
                      <a:cubicBezTo>
                        <a:pt x="69331" y="-2245"/>
                        <a:pt x="90785" y="26360"/>
                        <a:pt x="93169" y="64501"/>
                      </a:cubicBezTo>
                      <a:close/>
                    </a:path>
                  </a:pathLst>
                </a:custGeom>
                <a:solidFill>
                  <a:srgbClr val="687F9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82" name="Freeform: Shape 4781">
                  <a:extLst>
                    <a:ext uri="{FF2B5EF4-FFF2-40B4-BE49-F238E27FC236}">
                      <a16:creationId xmlns:a16="http://schemas.microsoft.com/office/drawing/2014/main" id="{5E8F9496-A7B5-4384-B108-BC524DCE99F0}"/>
                    </a:ext>
                  </a:extLst>
                </p:cNvPr>
                <p:cNvSpPr/>
                <p:nvPr/>
              </p:nvSpPr>
              <p:spPr>
                <a:xfrm>
                  <a:off x="14934689" y="6666513"/>
                  <a:ext cx="93369" cy="133769"/>
                </a:xfrm>
                <a:custGeom>
                  <a:avLst/>
                  <a:gdLst>
                    <a:gd name="connsiteX0" fmla="*/ 93169 w 93369"/>
                    <a:gd name="connsiteY0" fmla="*/ 64501 h 133769"/>
                    <a:gd name="connsiteX1" fmla="*/ 50261 w 93369"/>
                    <a:gd name="connsiteY1" fmla="*/ 133631 h 133769"/>
                    <a:gd name="connsiteX2" fmla="*/ 201 w 93369"/>
                    <a:gd name="connsiteY2" fmla="*/ 69269 h 133769"/>
                    <a:gd name="connsiteX3" fmla="*/ 43109 w 93369"/>
                    <a:gd name="connsiteY3" fmla="*/ 139 h 133769"/>
                    <a:gd name="connsiteX4" fmla="*/ 93169 w 93369"/>
                    <a:gd name="connsiteY4" fmla="*/ 64501 h 133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69" h="133769">
                      <a:moveTo>
                        <a:pt x="93169" y="64501"/>
                      </a:moveTo>
                      <a:cubicBezTo>
                        <a:pt x="95553" y="102641"/>
                        <a:pt x="76482" y="133631"/>
                        <a:pt x="50261" y="133631"/>
                      </a:cubicBezTo>
                      <a:cubicBezTo>
                        <a:pt x="24039" y="136014"/>
                        <a:pt x="2585" y="107409"/>
                        <a:pt x="201" y="69269"/>
                      </a:cubicBezTo>
                      <a:cubicBezTo>
                        <a:pt x="-2183" y="31128"/>
                        <a:pt x="16888" y="139"/>
                        <a:pt x="43109" y="139"/>
                      </a:cubicBezTo>
                      <a:cubicBezTo>
                        <a:pt x="69331" y="-2245"/>
                        <a:pt x="90785" y="26360"/>
                        <a:pt x="93169" y="64501"/>
                      </a:cubicBezTo>
                      <a:close/>
                    </a:path>
                  </a:pathLst>
                </a:custGeom>
                <a:solidFill>
                  <a:srgbClr val="BEAD8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83" name="Freeform: Shape 4782">
                  <a:extLst>
                    <a:ext uri="{FF2B5EF4-FFF2-40B4-BE49-F238E27FC236}">
                      <a16:creationId xmlns:a16="http://schemas.microsoft.com/office/drawing/2014/main" id="{2E73BC02-9AF4-4BB2-A212-D4E2C6D5E31B}"/>
                    </a:ext>
                  </a:extLst>
                </p:cNvPr>
                <p:cNvSpPr/>
                <p:nvPr/>
              </p:nvSpPr>
              <p:spPr>
                <a:xfrm>
                  <a:off x="14946550" y="6683338"/>
                  <a:ext cx="72031" cy="102502"/>
                </a:xfrm>
                <a:custGeom>
                  <a:avLst/>
                  <a:gdLst>
                    <a:gd name="connsiteX0" fmla="*/ 71773 w 72031"/>
                    <a:gd name="connsiteY0" fmla="*/ 50059 h 102502"/>
                    <a:gd name="connsiteX1" fmla="*/ 38400 w 72031"/>
                    <a:gd name="connsiteY1" fmla="*/ 102503 h 102502"/>
                    <a:gd name="connsiteX2" fmla="*/ 259 w 72031"/>
                    <a:gd name="connsiteY2" fmla="*/ 52443 h 102502"/>
                    <a:gd name="connsiteX3" fmla="*/ 33632 w 72031"/>
                    <a:gd name="connsiteY3" fmla="*/ 0 h 102502"/>
                    <a:gd name="connsiteX4" fmla="*/ 71773 w 72031"/>
                    <a:gd name="connsiteY4" fmla="*/ 50059 h 102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031" h="102502">
                      <a:moveTo>
                        <a:pt x="71773" y="50059"/>
                      </a:moveTo>
                      <a:cubicBezTo>
                        <a:pt x="74156" y="78665"/>
                        <a:pt x="59854" y="102503"/>
                        <a:pt x="38400" y="102503"/>
                      </a:cubicBezTo>
                      <a:cubicBezTo>
                        <a:pt x="19329" y="102503"/>
                        <a:pt x="2643" y="81049"/>
                        <a:pt x="259" y="52443"/>
                      </a:cubicBezTo>
                      <a:cubicBezTo>
                        <a:pt x="-2125" y="23838"/>
                        <a:pt x="12178" y="0"/>
                        <a:pt x="33632" y="0"/>
                      </a:cubicBezTo>
                      <a:cubicBezTo>
                        <a:pt x="52702" y="0"/>
                        <a:pt x="69389" y="21454"/>
                        <a:pt x="71773" y="50059"/>
                      </a:cubicBezTo>
                      <a:close/>
                    </a:path>
                  </a:pathLst>
                </a:custGeom>
                <a:solidFill>
                  <a:srgbClr val="524D4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84" name="Freeform: Shape 4783">
                  <a:extLst>
                    <a:ext uri="{FF2B5EF4-FFF2-40B4-BE49-F238E27FC236}">
                      <a16:creationId xmlns:a16="http://schemas.microsoft.com/office/drawing/2014/main" id="{5BE61589-FBF4-44F0-BBB0-990A11A30EFE}"/>
                    </a:ext>
                  </a:extLst>
                </p:cNvPr>
                <p:cNvSpPr/>
                <p:nvPr/>
              </p:nvSpPr>
              <p:spPr>
                <a:xfrm>
                  <a:off x="14953656" y="6692671"/>
                  <a:ext cx="57818" cy="81250"/>
                </a:xfrm>
                <a:custGeom>
                  <a:avLst/>
                  <a:gdLst>
                    <a:gd name="connsiteX0" fmla="*/ 57515 w 57818"/>
                    <a:gd name="connsiteY0" fmla="*/ 38343 h 81250"/>
                    <a:gd name="connsiteX1" fmla="*/ 31293 w 57818"/>
                    <a:gd name="connsiteY1" fmla="*/ 81251 h 81250"/>
                    <a:gd name="connsiteX2" fmla="*/ 304 w 57818"/>
                    <a:gd name="connsiteY2" fmla="*/ 43110 h 81250"/>
                    <a:gd name="connsiteX3" fmla="*/ 26525 w 57818"/>
                    <a:gd name="connsiteY3" fmla="*/ 202 h 81250"/>
                    <a:gd name="connsiteX4" fmla="*/ 57515 w 57818"/>
                    <a:gd name="connsiteY4" fmla="*/ 38343 h 81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818" h="81250">
                      <a:moveTo>
                        <a:pt x="57515" y="38343"/>
                      </a:moveTo>
                      <a:cubicBezTo>
                        <a:pt x="59898" y="59797"/>
                        <a:pt x="47979" y="78867"/>
                        <a:pt x="31293" y="81251"/>
                      </a:cubicBezTo>
                      <a:cubicBezTo>
                        <a:pt x="14606" y="81251"/>
                        <a:pt x="2687" y="64564"/>
                        <a:pt x="304" y="43110"/>
                      </a:cubicBezTo>
                      <a:cubicBezTo>
                        <a:pt x="-2080" y="21656"/>
                        <a:pt x="9839" y="2586"/>
                        <a:pt x="26525" y="202"/>
                      </a:cubicBezTo>
                      <a:cubicBezTo>
                        <a:pt x="43212" y="-2182"/>
                        <a:pt x="57515" y="16889"/>
                        <a:pt x="57515" y="38343"/>
                      </a:cubicBezTo>
                      <a:close/>
                    </a:path>
                  </a:pathLst>
                </a:custGeom>
                <a:solidFill>
                  <a:srgbClr val="1D1C1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85" name="Freeform: Shape 4784">
                  <a:extLst>
                    <a:ext uri="{FF2B5EF4-FFF2-40B4-BE49-F238E27FC236}">
                      <a16:creationId xmlns:a16="http://schemas.microsoft.com/office/drawing/2014/main" id="{E706AAF5-94A2-418E-A3FE-3EB495E113F7}"/>
                    </a:ext>
                  </a:extLst>
                </p:cNvPr>
                <p:cNvSpPr/>
                <p:nvPr/>
              </p:nvSpPr>
              <p:spPr>
                <a:xfrm>
                  <a:off x="14946809" y="6692873"/>
                  <a:ext cx="28605" cy="43275"/>
                </a:xfrm>
                <a:custGeom>
                  <a:avLst/>
                  <a:gdLst>
                    <a:gd name="connsiteX0" fmla="*/ 28605 w 28605"/>
                    <a:gd name="connsiteY0" fmla="*/ 23838 h 43275"/>
                    <a:gd name="connsiteX1" fmla="*/ 14303 w 28605"/>
                    <a:gd name="connsiteY1" fmla="*/ 42908 h 43275"/>
                    <a:gd name="connsiteX2" fmla="*/ 0 w 28605"/>
                    <a:gd name="connsiteY2" fmla="*/ 21454 h 43275"/>
                    <a:gd name="connsiteX3" fmla="*/ 14303 w 28605"/>
                    <a:gd name="connsiteY3" fmla="*/ 0 h 43275"/>
                    <a:gd name="connsiteX4" fmla="*/ 28605 w 28605"/>
                    <a:gd name="connsiteY4" fmla="*/ 23838 h 43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605" h="43275">
                      <a:moveTo>
                        <a:pt x="28605" y="23838"/>
                      </a:moveTo>
                      <a:cubicBezTo>
                        <a:pt x="28605" y="35757"/>
                        <a:pt x="21454" y="45292"/>
                        <a:pt x="14303" y="42908"/>
                      </a:cubicBezTo>
                      <a:cubicBezTo>
                        <a:pt x="7151" y="42908"/>
                        <a:pt x="0" y="33373"/>
                        <a:pt x="0" y="21454"/>
                      </a:cubicBezTo>
                      <a:cubicBezTo>
                        <a:pt x="0" y="9535"/>
                        <a:pt x="7151" y="0"/>
                        <a:pt x="14303" y="0"/>
                      </a:cubicBezTo>
                      <a:cubicBezTo>
                        <a:pt x="21454" y="2384"/>
                        <a:pt x="28605" y="11919"/>
                        <a:pt x="28605" y="2383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86" name="Freeform: Shape 4785">
                  <a:extLst>
                    <a:ext uri="{FF2B5EF4-FFF2-40B4-BE49-F238E27FC236}">
                      <a16:creationId xmlns:a16="http://schemas.microsoft.com/office/drawing/2014/main" id="{F8CECE03-3C63-4139-B4DB-A70AD96C0843}"/>
                    </a:ext>
                  </a:extLst>
                </p:cNvPr>
                <p:cNvSpPr/>
                <p:nvPr/>
              </p:nvSpPr>
              <p:spPr>
                <a:xfrm>
                  <a:off x="14953960" y="6742933"/>
                  <a:ext cx="14302" cy="19070"/>
                </a:xfrm>
                <a:custGeom>
                  <a:avLst/>
                  <a:gdLst>
                    <a:gd name="connsiteX0" fmla="*/ 14303 w 14302"/>
                    <a:gd name="connsiteY0" fmla="*/ 9535 h 19070"/>
                    <a:gd name="connsiteX1" fmla="*/ 7151 w 14302"/>
                    <a:gd name="connsiteY1" fmla="*/ 19070 h 19070"/>
                    <a:gd name="connsiteX2" fmla="*/ 0 w 14302"/>
                    <a:gd name="connsiteY2" fmla="*/ 9535 h 19070"/>
                    <a:gd name="connsiteX3" fmla="*/ 7151 w 14302"/>
                    <a:gd name="connsiteY3" fmla="*/ 0 h 19070"/>
                    <a:gd name="connsiteX4" fmla="*/ 14303 w 14302"/>
                    <a:gd name="connsiteY4" fmla="*/ 9535 h 19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302" h="19070">
                      <a:moveTo>
                        <a:pt x="14303" y="9535"/>
                      </a:moveTo>
                      <a:cubicBezTo>
                        <a:pt x="14303" y="14303"/>
                        <a:pt x="11919" y="19070"/>
                        <a:pt x="7151" y="19070"/>
                      </a:cubicBezTo>
                      <a:cubicBezTo>
                        <a:pt x="2384" y="19070"/>
                        <a:pt x="0" y="14303"/>
                        <a:pt x="0" y="9535"/>
                      </a:cubicBezTo>
                      <a:cubicBezTo>
                        <a:pt x="0" y="4768"/>
                        <a:pt x="2384" y="0"/>
                        <a:pt x="7151" y="0"/>
                      </a:cubicBezTo>
                      <a:cubicBezTo>
                        <a:pt x="11919" y="0"/>
                        <a:pt x="14303" y="4768"/>
                        <a:pt x="14303" y="95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707" name="Graphic 4207">
                <a:extLst>
                  <a:ext uri="{FF2B5EF4-FFF2-40B4-BE49-F238E27FC236}">
                    <a16:creationId xmlns:a16="http://schemas.microsoft.com/office/drawing/2014/main" id="{2E5ABCE2-DB5A-430D-AC36-73A71D70C16B}"/>
                  </a:ext>
                </a:extLst>
              </p:cNvPr>
              <p:cNvGrpSpPr/>
              <p:nvPr/>
            </p:nvGrpSpPr>
            <p:grpSpPr>
              <a:xfrm>
                <a:off x="15289873" y="6645197"/>
                <a:ext cx="93369" cy="133630"/>
                <a:chOff x="15289873" y="6645197"/>
                <a:chExt cx="93369" cy="133630"/>
              </a:xfrm>
            </p:grpSpPr>
            <p:sp>
              <p:nvSpPr>
                <p:cNvPr id="4775" name="Freeform: Shape 4774">
                  <a:extLst>
                    <a:ext uri="{FF2B5EF4-FFF2-40B4-BE49-F238E27FC236}">
                      <a16:creationId xmlns:a16="http://schemas.microsoft.com/office/drawing/2014/main" id="{7FB667D5-A72A-4A83-BF59-84F0A81DE985}"/>
                    </a:ext>
                  </a:extLst>
                </p:cNvPr>
                <p:cNvSpPr/>
                <p:nvPr/>
              </p:nvSpPr>
              <p:spPr>
                <a:xfrm>
                  <a:off x="15289873" y="6645197"/>
                  <a:ext cx="93369" cy="133630"/>
                </a:xfrm>
                <a:custGeom>
                  <a:avLst/>
                  <a:gdLst>
                    <a:gd name="connsiteX0" fmla="*/ 93169 w 93369"/>
                    <a:gd name="connsiteY0" fmla="*/ 64362 h 133630"/>
                    <a:gd name="connsiteX1" fmla="*/ 50261 w 93369"/>
                    <a:gd name="connsiteY1" fmla="*/ 133492 h 133630"/>
                    <a:gd name="connsiteX2" fmla="*/ 201 w 93369"/>
                    <a:gd name="connsiteY2" fmla="*/ 69130 h 133630"/>
                    <a:gd name="connsiteX3" fmla="*/ 43109 w 93369"/>
                    <a:gd name="connsiteY3" fmla="*/ 0 h 133630"/>
                    <a:gd name="connsiteX4" fmla="*/ 93169 w 93369"/>
                    <a:gd name="connsiteY4" fmla="*/ 64362 h 1336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69" h="133630">
                      <a:moveTo>
                        <a:pt x="93169" y="64362"/>
                      </a:moveTo>
                      <a:cubicBezTo>
                        <a:pt x="95553" y="102503"/>
                        <a:pt x="76482" y="133492"/>
                        <a:pt x="50261" y="133492"/>
                      </a:cubicBezTo>
                      <a:cubicBezTo>
                        <a:pt x="24039" y="135876"/>
                        <a:pt x="2585" y="107270"/>
                        <a:pt x="201" y="69130"/>
                      </a:cubicBezTo>
                      <a:cubicBezTo>
                        <a:pt x="-2183" y="30989"/>
                        <a:pt x="16888" y="0"/>
                        <a:pt x="43109" y="0"/>
                      </a:cubicBezTo>
                      <a:cubicBezTo>
                        <a:pt x="69331" y="0"/>
                        <a:pt x="90785" y="28605"/>
                        <a:pt x="93169" y="64362"/>
                      </a:cubicBezTo>
                      <a:close/>
                    </a:path>
                  </a:pathLst>
                </a:custGeom>
                <a:solidFill>
                  <a:srgbClr val="687F9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76" name="Freeform: Shape 4775">
                  <a:extLst>
                    <a:ext uri="{FF2B5EF4-FFF2-40B4-BE49-F238E27FC236}">
                      <a16:creationId xmlns:a16="http://schemas.microsoft.com/office/drawing/2014/main" id="{3E733960-7615-4FC2-9852-A3F2C127052F}"/>
                    </a:ext>
                  </a:extLst>
                </p:cNvPr>
                <p:cNvSpPr/>
                <p:nvPr/>
              </p:nvSpPr>
              <p:spPr>
                <a:xfrm>
                  <a:off x="15289873" y="6645197"/>
                  <a:ext cx="93369" cy="133630"/>
                </a:xfrm>
                <a:custGeom>
                  <a:avLst/>
                  <a:gdLst>
                    <a:gd name="connsiteX0" fmla="*/ 93169 w 93369"/>
                    <a:gd name="connsiteY0" fmla="*/ 64362 h 133630"/>
                    <a:gd name="connsiteX1" fmla="*/ 50261 w 93369"/>
                    <a:gd name="connsiteY1" fmla="*/ 133492 h 133630"/>
                    <a:gd name="connsiteX2" fmla="*/ 201 w 93369"/>
                    <a:gd name="connsiteY2" fmla="*/ 69130 h 133630"/>
                    <a:gd name="connsiteX3" fmla="*/ 43109 w 93369"/>
                    <a:gd name="connsiteY3" fmla="*/ 0 h 133630"/>
                    <a:gd name="connsiteX4" fmla="*/ 93169 w 93369"/>
                    <a:gd name="connsiteY4" fmla="*/ 64362 h 1336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69" h="133630">
                      <a:moveTo>
                        <a:pt x="93169" y="64362"/>
                      </a:moveTo>
                      <a:cubicBezTo>
                        <a:pt x="95553" y="102503"/>
                        <a:pt x="76482" y="133492"/>
                        <a:pt x="50261" y="133492"/>
                      </a:cubicBezTo>
                      <a:cubicBezTo>
                        <a:pt x="24039" y="135876"/>
                        <a:pt x="2585" y="107270"/>
                        <a:pt x="201" y="69130"/>
                      </a:cubicBezTo>
                      <a:cubicBezTo>
                        <a:pt x="-2183" y="30989"/>
                        <a:pt x="16888" y="0"/>
                        <a:pt x="43109" y="0"/>
                      </a:cubicBezTo>
                      <a:cubicBezTo>
                        <a:pt x="69331" y="0"/>
                        <a:pt x="90785" y="28605"/>
                        <a:pt x="93169" y="64362"/>
                      </a:cubicBezTo>
                      <a:close/>
                    </a:path>
                  </a:pathLst>
                </a:custGeom>
                <a:solidFill>
                  <a:srgbClr val="BEAD8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77" name="Freeform: Shape 4776">
                  <a:extLst>
                    <a:ext uri="{FF2B5EF4-FFF2-40B4-BE49-F238E27FC236}">
                      <a16:creationId xmlns:a16="http://schemas.microsoft.com/office/drawing/2014/main" id="{7B73913B-D7BB-4446-A6D9-9BC0E59C231E}"/>
                    </a:ext>
                  </a:extLst>
                </p:cNvPr>
                <p:cNvSpPr/>
                <p:nvPr/>
              </p:nvSpPr>
              <p:spPr>
                <a:xfrm>
                  <a:off x="15299350" y="6661884"/>
                  <a:ext cx="72031" cy="102502"/>
                </a:xfrm>
                <a:custGeom>
                  <a:avLst/>
                  <a:gdLst>
                    <a:gd name="connsiteX0" fmla="*/ 71773 w 72031"/>
                    <a:gd name="connsiteY0" fmla="*/ 50059 h 102502"/>
                    <a:gd name="connsiteX1" fmla="*/ 38400 w 72031"/>
                    <a:gd name="connsiteY1" fmla="*/ 102503 h 102502"/>
                    <a:gd name="connsiteX2" fmla="*/ 259 w 72031"/>
                    <a:gd name="connsiteY2" fmla="*/ 52443 h 102502"/>
                    <a:gd name="connsiteX3" fmla="*/ 33632 w 72031"/>
                    <a:gd name="connsiteY3" fmla="*/ 0 h 102502"/>
                    <a:gd name="connsiteX4" fmla="*/ 71773 w 72031"/>
                    <a:gd name="connsiteY4" fmla="*/ 50059 h 102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031" h="102502">
                      <a:moveTo>
                        <a:pt x="71773" y="50059"/>
                      </a:moveTo>
                      <a:cubicBezTo>
                        <a:pt x="74156" y="78665"/>
                        <a:pt x="59854" y="102503"/>
                        <a:pt x="38400" y="102503"/>
                      </a:cubicBezTo>
                      <a:cubicBezTo>
                        <a:pt x="19329" y="102503"/>
                        <a:pt x="2643" y="81049"/>
                        <a:pt x="259" y="52443"/>
                      </a:cubicBezTo>
                      <a:cubicBezTo>
                        <a:pt x="-2125" y="23838"/>
                        <a:pt x="12178" y="0"/>
                        <a:pt x="33632" y="0"/>
                      </a:cubicBezTo>
                      <a:cubicBezTo>
                        <a:pt x="52702" y="0"/>
                        <a:pt x="71773" y="23838"/>
                        <a:pt x="71773" y="50059"/>
                      </a:cubicBezTo>
                      <a:close/>
                    </a:path>
                  </a:pathLst>
                </a:custGeom>
                <a:solidFill>
                  <a:srgbClr val="524D4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78" name="Freeform: Shape 4777">
                  <a:extLst>
                    <a:ext uri="{FF2B5EF4-FFF2-40B4-BE49-F238E27FC236}">
                      <a16:creationId xmlns:a16="http://schemas.microsoft.com/office/drawing/2014/main" id="{87EBEAA7-4305-42C7-922E-EA15E0CADCE7}"/>
                    </a:ext>
                  </a:extLst>
                </p:cNvPr>
                <p:cNvSpPr/>
                <p:nvPr/>
              </p:nvSpPr>
              <p:spPr>
                <a:xfrm>
                  <a:off x="15308840" y="6673576"/>
                  <a:ext cx="57514" cy="81275"/>
                </a:xfrm>
                <a:custGeom>
                  <a:avLst/>
                  <a:gdLst>
                    <a:gd name="connsiteX0" fmla="*/ 57515 w 57514"/>
                    <a:gd name="connsiteY0" fmla="*/ 38367 h 81275"/>
                    <a:gd name="connsiteX1" fmla="*/ 31293 w 57514"/>
                    <a:gd name="connsiteY1" fmla="*/ 81275 h 81275"/>
                    <a:gd name="connsiteX2" fmla="*/ 304 w 57514"/>
                    <a:gd name="connsiteY2" fmla="*/ 43135 h 81275"/>
                    <a:gd name="connsiteX3" fmla="*/ 26525 w 57514"/>
                    <a:gd name="connsiteY3" fmla="*/ 226 h 81275"/>
                    <a:gd name="connsiteX4" fmla="*/ 57515 w 57514"/>
                    <a:gd name="connsiteY4" fmla="*/ 38367 h 81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514" h="81275">
                      <a:moveTo>
                        <a:pt x="57515" y="38367"/>
                      </a:moveTo>
                      <a:cubicBezTo>
                        <a:pt x="57515" y="59821"/>
                        <a:pt x="47979" y="78891"/>
                        <a:pt x="31293" y="81275"/>
                      </a:cubicBezTo>
                      <a:cubicBezTo>
                        <a:pt x="16990" y="81275"/>
                        <a:pt x="2688" y="64589"/>
                        <a:pt x="304" y="43135"/>
                      </a:cubicBezTo>
                      <a:cubicBezTo>
                        <a:pt x="-2080" y="21681"/>
                        <a:pt x="9839" y="2610"/>
                        <a:pt x="26525" y="226"/>
                      </a:cubicBezTo>
                      <a:cubicBezTo>
                        <a:pt x="43212" y="-2157"/>
                        <a:pt x="55131" y="14529"/>
                        <a:pt x="57515" y="38367"/>
                      </a:cubicBezTo>
                      <a:close/>
                    </a:path>
                  </a:pathLst>
                </a:custGeom>
                <a:solidFill>
                  <a:srgbClr val="1D1C1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79" name="Freeform: Shape 4778">
                  <a:extLst>
                    <a:ext uri="{FF2B5EF4-FFF2-40B4-BE49-F238E27FC236}">
                      <a16:creationId xmlns:a16="http://schemas.microsoft.com/office/drawing/2014/main" id="{64E48DB3-FD60-439A-8F5A-2F0B717E73E0}"/>
                    </a:ext>
                  </a:extLst>
                </p:cNvPr>
                <p:cNvSpPr/>
                <p:nvPr/>
              </p:nvSpPr>
              <p:spPr>
                <a:xfrm>
                  <a:off x="15299609" y="6673803"/>
                  <a:ext cx="28605" cy="43275"/>
                </a:xfrm>
                <a:custGeom>
                  <a:avLst/>
                  <a:gdLst>
                    <a:gd name="connsiteX0" fmla="*/ 28605 w 28605"/>
                    <a:gd name="connsiteY0" fmla="*/ 23838 h 43275"/>
                    <a:gd name="connsiteX1" fmla="*/ 14303 w 28605"/>
                    <a:gd name="connsiteY1" fmla="*/ 42908 h 43275"/>
                    <a:gd name="connsiteX2" fmla="*/ 0 w 28605"/>
                    <a:gd name="connsiteY2" fmla="*/ 21454 h 43275"/>
                    <a:gd name="connsiteX3" fmla="*/ 14303 w 28605"/>
                    <a:gd name="connsiteY3" fmla="*/ 0 h 43275"/>
                    <a:gd name="connsiteX4" fmla="*/ 28605 w 28605"/>
                    <a:gd name="connsiteY4" fmla="*/ 23838 h 43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605" h="43275">
                      <a:moveTo>
                        <a:pt x="28605" y="23838"/>
                      </a:moveTo>
                      <a:cubicBezTo>
                        <a:pt x="28605" y="35757"/>
                        <a:pt x="21454" y="45292"/>
                        <a:pt x="14303" y="42908"/>
                      </a:cubicBezTo>
                      <a:cubicBezTo>
                        <a:pt x="7151" y="42908"/>
                        <a:pt x="0" y="33373"/>
                        <a:pt x="0" y="21454"/>
                      </a:cubicBezTo>
                      <a:cubicBezTo>
                        <a:pt x="0" y="9535"/>
                        <a:pt x="7151" y="0"/>
                        <a:pt x="14303" y="0"/>
                      </a:cubicBezTo>
                      <a:cubicBezTo>
                        <a:pt x="23838" y="2384"/>
                        <a:pt x="28605" y="11919"/>
                        <a:pt x="28605" y="2383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80" name="Freeform: Shape 4779">
                  <a:extLst>
                    <a:ext uri="{FF2B5EF4-FFF2-40B4-BE49-F238E27FC236}">
                      <a16:creationId xmlns:a16="http://schemas.microsoft.com/office/drawing/2014/main" id="{1119FB2D-898A-4F6F-9816-6B1DD62A5C7D}"/>
                    </a:ext>
                  </a:extLst>
                </p:cNvPr>
                <p:cNvSpPr/>
                <p:nvPr/>
              </p:nvSpPr>
              <p:spPr>
                <a:xfrm>
                  <a:off x="15306760" y="6723862"/>
                  <a:ext cx="14936" cy="19070"/>
                </a:xfrm>
                <a:custGeom>
                  <a:avLst/>
                  <a:gdLst>
                    <a:gd name="connsiteX0" fmla="*/ 14303 w 14936"/>
                    <a:gd name="connsiteY0" fmla="*/ 9535 h 19070"/>
                    <a:gd name="connsiteX1" fmla="*/ 7151 w 14936"/>
                    <a:gd name="connsiteY1" fmla="*/ 19070 h 19070"/>
                    <a:gd name="connsiteX2" fmla="*/ 0 w 14936"/>
                    <a:gd name="connsiteY2" fmla="*/ 9535 h 19070"/>
                    <a:gd name="connsiteX3" fmla="*/ 7151 w 14936"/>
                    <a:gd name="connsiteY3" fmla="*/ 0 h 19070"/>
                    <a:gd name="connsiteX4" fmla="*/ 14303 w 14936"/>
                    <a:gd name="connsiteY4" fmla="*/ 9535 h 19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36" h="19070">
                      <a:moveTo>
                        <a:pt x="14303" y="9535"/>
                      </a:moveTo>
                      <a:cubicBezTo>
                        <a:pt x="14303" y="14303"/>
                        <a:pt x="11919" y="19070"/>
                        <a:pt x="7151" y="19070"/>
                      </a:cubicBezTo>
                      <a:cubicBezTo>
                        <a:pt x="2384" y="19070"/>
                        <a:pt x="0" y="14303"/>
                        <a:pt x="0" y="9535"/>
                      </a:cubicBezTo>
                      <a:cubicBezTo>
                        <a:pt x="0" y="4768"/>
                        <a:pt x="2384" y="0"/>
                        <a:pt x="7151" y="0"/>
                      </a:cubicBezTo>
                      <a:cubicBezTo>
                        <a:pt x="11919" y="0"/>
                        <a:pt x="16687" y="4768"/>
                        <a:pt x="14303" y="95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708" name="Graphic 4207">
                <a:extLst>
                  <a:ext uri="{FF2B5EF4-FFF2-40B4-BE49-F238E27FC236}">
                    <a16:creationId xmlns:a16="http://schemas.microsoft.com/office/drawing/2014/main" id="{ADBF4641-B9E8-4378-8F3A-88415548C385}"/>
                  </a:ext>
                </a:extLst>
              </p:cNvPr>
              <p:cNvGrpSpPr/>
              <p:nvPr/>
            </p:nvGrpSpPr>
            <p:grpSpPr>
              <a:xfrm>
                <a:off x="14591625" y="6001576"/>
                <a:ext cx="1200723" cy="779497"/>
                <a:chOff x="14591625" y="6001576"/>
                <a:chExt cx="1200723" cy="779497"/>
              </a:xfrm>
            </p:grpSpPr>
            <p:grpSp>
              <p:nvGrpSpPr>
                <p:cNvPr id="4765" name="Graphic 4207">
                  <a:extLst>
                    <a:ext uri="{FF2B5EF4-FFF2-40B4-BE49-F238E27FC236}">
                      <a16:creationId xmlns:a16="http://schemas.microsoft.com/office/drawing/2014/main" id="{FC95E342-7D61-4655-90B9-B91B419B9351}"/>
                    </a:ext>
                  </a:extLst>
                </p:cNvPr>
                <p:cNvGrpSpPr/>
                <p:nvPr/>
              </p:nvGrpSpPr>
              <p:grpSpPr>
                <a:xfrm>
                  <a:off x="15297225" y="6272887"/>
                  <a:ext cx="95351" cy="55266"/>
                  <a:chOff x="15297225" y="6272887"/>
                  <a:chExt cx="95351" cy="55266"/>
                </a:xfrm>
              </p:grpSpPr>
              <p:sp>
                <p:nvSpPr>
                  <p:cNvPr id="4773" name="Freeform: Shape 4772">
                    <a:extLst>
                      <a:ext uri="{FF2B5EF4-FFF2-40B4-BE49-F238E27FC236}">
                        <a16:creationId xmlns:a16="http://schemas.microsoft.com/office/drawing/2014/main" id="{49956BA1-D0E6-4574-A591-9A496619BDC8}"/>
                      </a:ext>
                    </a:extLst>
                  </p:cNvPr>
                  <p:cNvSpPr/>
                  <p:nvPr/>
                </p:nvSpPr>
                <p:spPr>
                  <a:xfrm>
                    <a:off x="15301993" y="6276142"/>
                    <a:ext cx="90583" cy="49628"/>
                  </a:xfrm>
                  <a:custGeom>
                    <a:avLst/>
                    <a:gdLst>
                      <a:gd name="connsiteX0" fmla="*/ 47676 w 90583"/>
                      <a:gd name="connsiteY0" fmla="*/ 1953 h 49628"/>
                      <a:gd name="connsiteX1" fmla="*/ 0 w 90583"/>
                      <a:gd name="connsiteY1" fmla="*/ 49628 h 49628"/>
                      <a:gd name="connsiteX2" fmla="*/ 90584 w 90583"/>
                      <a:gd name="connsiteY2" fmla="*/ 47244 h 49628"/>
                      <a:gd name="connsiteX3" fmla="*/ 47676 w 90583"/>
                      <a:gd name="connsiteY3" fmla="*/ 1953 h 49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0583" h="49628">
                        <a:moveTo>
                          <a:pt x="47676" y="1953"/>
                        </a:moveTo>
                        <a:cubicBezTo>
                          <a:pt x="26222" y="11488"/>
                          <a:pt x="0" y="49628"/>
                          <a:pt x="0" y="49628"/>
                        </a:cubicBezTo>
                        <a:cubicBezTo>
                          <a:pt x="11919" y="40093"/>
                          <a:pt x="81049" y="32942"/>
                          <a:pt x="90584" y="47244"/>
                        </a:cubicBezTo>
                        <a:cubicBezTo>
                          <a:pt x="81049" y="6720"/>
                          <a:pt x="69130" y="-5199"/>
                          <a:pt x="47676" y="1953"/>
                        </a:cubicBezTo>
                        <a:close/>
                      </a:path>
                    </a:pathLst>
                  </a:custGeom>
                  <a:solidFill>
                    <a:srgbClr val="A57A41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74" name="Freeform: Shape 4773">
                    <a:extLst>
                      <a:ext uri="{FF2B5EF4-FFF2-40B4-BE49-F238E27FC236}">
                        <a16:creationId xmlns:a16="http://schemas.microsoft.com/office/drawing/2014/main" id="{7B6C334A-C16C-42BB-BA3C-0B8FD52B6843}"/>
                      </a:ext>
                    </a:extLst>
                  </p:cNvPr>
                  <p:cNvSpPr/>
                  <p:nvPr/>
                </p:nvSpPr>
                <p:spPr>
                  <a:xfrm>
                    <a:off x="15297225" y="6272887"/>
                    <a:ext cx="95351" cy="55266"/>
                  </a:xfrm>
                  <a:custGeom>
                    <a:avLst/>
                    <a:gdLst>
                      <a:gd name="connsiteX0" fmla="*/ 2384 w 95351"/>
                      <a:gd name="connsiteY0" fmla="*/ 55267 h 55266"/>
                      <a:gd name="connsiteX1" fmla="*/ 2384 w 95351"/>
                      <a:gd name="connsiteY1" fmla="*/ 55267 h 55266"/>
                      <a:gd name="connsiteX2" fmla="*/ 0 w 95351"/>
                      <a:gd name="connsiteY2" fmla="*/ 50499 h 55266"/>
                      <a:gd name="connsiteX3" fmla="*/ 50060 w 95351"/>
                      <a:gd name="connsiteY3" fmla="*/ 2823 h 55266"/>
                      <a:gd name="connsiteX4" fmla="*/ 95351 w 95351"/>
                      <a:gd name="connsiteY4" fmla="*/ 50499 h 55266"/>
                      <a:gd name="connsiteX5" fmla="*/ 92968 w 95351"/>
                      <a:gd name="connsiteY5" fmla="*/ 52883 h 55266"/>
                      <a:gd name="connsiteX6" fmla="*/ 90584 w 95351"/>
                      <a:gd name="connsiteY6" fmla="*/ 52883 h 55266"/>
                      <a:gd name="connsiteX7" fmla="*/ 59595 w 95351"/>
                      <a:gd name="connsiteY7" fmla="*/ 45732 h 55266"/>
                      <a:gd name="connsiteX8" fmla="*/ 2384 w 95351"/>
                      <a:gd name="connsiteY8" fmla="*/ 55267 h 55266"/>
                      <a:gd name="connsiteX9" fmla="*/ 2384 w 95351"/>
                      <a:gd name="connsiteY9" fmla="*/ 55267 h 55266"/>
                      <a:gd name="connsiteX10" fmla="*/ 64362 w 95351"/>
                      <a:gd name="connsiteY10" fmla="*/ 5207 h 55266"/>
                      <a:gd name="connsiteX11" fmla="*/ 52443 w 95351"/>
                      <a:gd name="connsiteY11" fmla="*/ 7591 h 55266"/>
                      <a:gd name="connsiteX12" fmla="*/ 11919 w 95351"/>
                      <a:gd name="connsiteY12" fmla="*/ 45732 h 55266"/>
                      <a:gd name="connsiteX13" fmla="*/ 59595 w 95351"/>
                      <a:gd name="connsiteY13" fmla="*/ 38580 h 55266"/>
                      <a:gd name="connsiteX14" fmla="*/ 88200 w 95351"/>
                      <a:gd name="connsiteY14" fmla="*/ 43348 h 55266"/>
                      <a:gd name="connsiteX15" fmla="*/ 64362 w 95351"/>
                      <a:gd name="connsiteY15" fmla="*/ 5207 h 552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95351" h="55266">
                        <a:moveTo>
                          <a:pt x="2384" y="55267"/>
                        </a:moveTo>
                        <a:cubicBezTo>
                          <a:pt x="2384" y="55267"/>
                          <a:pt x="2384" y="55267"/>
                          <a:pt x="2384" y="55267"/>
                        </a:cubicBezTo>
                        <a:cubicBezTo>
                          <a:pt x="0" y="52883"/>
                          <a:pt x="0" y="52883"/>
                          <a:pt x="0" y="50499"/>
                        </a:cubicBezTo>
                        <a:cubicBezTo>
                          <a:pt x="0" y="48115"/>
                          <a:pt x="28605" y="12359"/>
                          <a:pt x="50060" y="2823"/>
                        </a:cubicBezTo>
                        <a:cubicBezTo>
                          <a:pt x="73897" y="-6712"/>
                          <a:pt x="88200" y="7591"/>
                          <a:pt x="95351" y="50499"/>
                        </a:cubicBezTo>
                        <a:cubicBezTo>
                          <a:pt x="95351" y="52883"/>
                          <a:pt x="95351" y="52883"/>
                          <a:pt x="92968" y="52883"/>
                        </a:cubicBezTo>
                        <a:cubicBezTo>
                          <a:pt x="90584" y="52883"/>
                          <a:pt x="90584" y="52883"/>
                          <a:pt x="90584" y="52883"/>
                        </a:cubicBezTo>
                        <a:cubicBezTo>
                          <a:pt x="88200" y="48115"/>
                          <a:pt x="76281" y="45732"/>
                          <a:pt x="59595" y="45732"/>
                        </a:cubicBezTo>
                        <a:cubicBezTo>
                          <a:pt x="35757" y="45732"/>
                          <a:pt x="9535" y="50499"/>
                          <a:pt x="2384" y="55267"/>
                        </a:cubicBezTo>
                        <a:cubicBezTo>
                          <a:pt x="4768" y="55267"/>
                          <a:pt x="2384" y="55267"/>
                          <a:pt x="2384" y="55267"/>
                        </a:cubicBezTo>
                        <a:close/>
                        <a:moveTo>
                          <a:pt x="64362" y="5207"/>
                        </a:moveTo>
                        <a:cubicBezTo>
                          <a:pt x="61978" y="5207"/>
                          <a:pt x="57211" y="5207"/>
                          <a:pt x="52443" y="7591"/>
                        </a:cubicBezTo>
                        <a:cubicBezTo>
                          <a:pt x="38141" y="14742"/>
                          <a:pt x="21454" y="33813"/>
                          <a:pt x="11919" y="45732"/>
                        </a:cubicBezTo>
                        <a:cubicBezTo>
                          <a:pt x="23838" y="40964"/>
                          <a:pt x="42908" y="38580"/>
                          <a:pt x="59595" y="38580"/>
                        </a:cubicBezTo>
                        <a:cubicBezTo>
                          <a:pt x="69130" y="38580"/>
                          <a:pt x="81049" y="38580"/>
                          <a:pt x="88200" y="43348"/>
                        </a:cubicBezTo>
                        <a:cubicBezTo>
                          <a:pt x="83432" y="19510"/>
                          <a:pt x="76281" y="5207"/>
                          <a:pt x="64362" y="5207"/>
                        </a:cubicBezTo>
                        <a:close/>
                      </a:path>
                    </a:pathLst>
                  </a:custGeom>
                  <a:solidFill>
                    <a:srgbClr val="A26D2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766" name="Graphic 4207">
                  <a:extLst>
                    <a:ext uri="{FF2B5EF4-FFF2-40B4-BE49-F238E27FC236}">
                      <a16:creationId xmlns:a16="http://schemas.microsoft.com/office/drawing/2014/main" id="{73EBCF58-8569-4F32-981E-D44CD2A7956B}"/>
                    </a:ext>
                  </a:extLst>
                </p:cNvPr>
                <p:cNvGrpSpPr/>
                <p:nvPr/>
              </p:nvGrpSpPr>
              <p:grpSpPr>
                <a:xfrm>
                  <a:off x="14591625" y="6001576"/>
                  <a:ext cx="1200723" cy="779497"/>
                  <a:chOff x="14591625" y="6001576"/>
                  <a:chExt cx="1200723" cy="779497"/>
                </a:xfrm>
              </p:grpSpPr>
              <p:sp>
                <p:nvSpPr>
                  <p:cNvPr id="4771" name="Freeform: Shape 4770">
                    <a:extLst>
                      <a:ext uri="{FF2B5EF4-FFF2-40B4-BE49-F238E27FC236}">
                        <a16:creationId xmlns:a16="http://schemas.microsoft.com/office/drawing/2014/main" id="{A8AA0CD8-1A99-482F-AEC0-083BB23E6539}"/>
                      </a:ext>
                    </a:extLst>
                  </p:cNvPr>
                  <p:cNvSpPr/>
                  <p:nvPr/>
                </p:nvSpPr>
                <p:spPr>
                  <a:xfrm>
                    <a:off x="14596392" y="6006245"/>
                    <a:ext cx="1192257" cy="770060"/>
                  </a:xfrm>
                  <a:custGeom>
                    <a:avLst/>
                    <a:gdLst>
                      <a:gd name="connsiteX0" fmla="*/ 1144217 w 1192257"/>
                      <a:gd name="connsiteY0" fmla="*/ 207487 h 770060"/>
                      <a:gd name="connsiteX1" fmla="*/ 824789 w 1192257"/>
                      <a:gd name="connsiteY1" fmla="*/ 69228 h 770060"/>
                      <a:gd name="connsiteX2" fmla="*/ 610249 w 1192257"/>
                      <a:gd name="connsiteY2" fmla="*/ 98 h 770060"/>
                      <a:gd name="connsiteX3" fmla="*/ 166865 w 1192257"/>
                      <a:gd name="connsiteY3" fmla="*/ 188417 h 770060"/>
                      <a:gd name="connsiteX4" fmla="*/ 0 w 1192257"/>
                      <a:gd name="connsiteY4" fmla="*/ 486390 h 770060"/>
                      <a:gd name="connsiteX5" fmla="*/ 26222 w 1192257"/>
                      <a:gd name="connsiteY5" fmla="*/ 460168 h 770060"/>
                      <a:gd name="connsiteX6" fmla="*/ 9535 w 1192257"/>
                      <a:gd name="connsiteY6" fmla="*/ 534066 h 770060"/>
                      <a:gd name="connsiteX7" fmla="*/ 42908 w 1192257"/>
                      <a:gd name="connsiteY7" fmla="*/ 495925 h 770060"/>
                      <a:gd name="connsiteX8" fmla="*/ 16686 w 1192257"/>
                      <a:gd name="connsiteY8" fmla="*/ 567439 h 770060"/>
                      <a:gd name="connsiteX9" fmla="*/ 97735 w 1192257"/>
                      <a:gd name="connsiteY9" fmla="*/ 684244 h 770060"/>
                      <a:gd name="connsiteX10" fmla="*/ 209773 w 1192257"/>
                      <a:gd name="connsiteY10" fmla="*/ 770060 h 770060"/>
                      <a:gd name="connsiteX11" fmla="*/ 209773 w 1192257"/>
                      <a:gd name="connsiteY11" fmla="*/ 596044 h 770060"/>
                      <a:gd name="connsiteX12" fmla="*/ 247914 w 1192257"/>
                      <a:gd name="connsiteY12" fmla="*/ 488774 h 770060"/>
                      <a:gd name="connsiteX13" fmla="*/ 238378 w 1192257"/>
                      <a:gd name="connsiteY13" fmla="*/ 576974 h 770060"/>
                      <a:gd name="connsiteX14" fmla="*/ 290822 w 1192257"/>
                      <a:gd name="connsiteY14" fmla="*/ 484006 h 770060"/>
                      <a:gd name="connsiteX15" fmla="*/ 278903 w 1192257"/>
                      <a:gd name="connsiteY15" fmla="*/ 565055 h 770060"/>
                      <a:gd name="connsiteX16" fmla="*/ 388557 w 1192257"/>
                      <a:gd name="connsiteY16" fmla="*/ 545985 h 770060"/>
                      <a:gd name="connsiteX17" fmla="*/ 455303 w 1192257"/>
                      <a:gd name="connsiteY17" fmla="*/ 448249 h 770060"/>
                      <a:gd name="connsiteX18" fmla="*/ 433849 w 1192257"/>
                      <a:gd name="connsiteY18" fmla="*/ 541217 h 770060"/>
                      <a:gd name="connsiteX19" fmla="*/ 493443 w 1192257"/>
                      <a:gd name="connsiteY19" fmla="*/ 529298 h 770060"/>
                      <a:gd name="connsiteX20" fmla="*/ 538735 w 1192257"/>
                      <a:gd name="connsiteY20" fmla="*/ 431563 h 770060"/>
                      <a:gd name="connsiteX21" fmla="*/ 517281 w 1192257"/>
                      <a:gd name="connsiteY21" fmla="*/ 526914 h 770060"/>
                      <a:gd name="connsiteX22" fmla="*/ 557806 w 1192257"/>
                      <a:gd name="connsiteY22" fmla="*/ 469703 h 770060"/>
                      <a:gd name="connsiteX23" fmla="*/ 553038 w 1192257"/>
                      <a:gd name="connsiteY23" fmla="*/ 526914 h 770060"/>
                      <a:gd name="connsiteX24" fmla="*/ 619784 w 1192257"/>
                      <a:gd name="connsiteY24" fmla="*/ 522147 h 770060"/>
                      <a:gd name="connsiteX25" fmla="*/ 705600 w 1192257"/>
                      <a:gd name="connsiteY25" fmla="*/ 317141 h 770060"/>
                      <a:gd name="connsiteX26" fmla="*/ 753276 w 1192257"/>
                      <a:gd name="connsiteY26" fmla="*/ 269466 h 770060"/>
                      <a:gd name="connsiteX27" fmla="*/ 793800 w 1192257"/>
                      <a:gd name="connsiteY27" fmla="*/ 314757 h 770060"/>
                      <a:gd name="connsiteX28" fmla="*/ 848627 w 1192257"/>
                      <a:gd name="connsiteY28" fmla="*/ 271849 h 770060"/>
                      <a:gd name="connsiteX29" fmla="*/ 860546 w 1192257"/>
                      <a:gd name="connsiteY29" fmla="*/ 290920 h 770060"/>
                      <a:gd name="connsiteX30" fmla="*/ 862930 w 1192257"/>
                      <a:gd name="connsiteY30" fmla="*/ 293303 h 770060"/>
                      <a:gd name="connsiteX31" fmla="*/ 922525 w 1192257"/>
                      <a:gd name="connsiteY31" fmla="*/ 531682 h 770060"/>
                      <a:gd name="connsiteX32" fmla="*/ 967817 w 1192257"/>
                      <a:gd name="connsiteY32" fmla="*/ 419644 h 770060"/>
                      <a:gd name="connsiteX33" fmla="*/ 958281 w 1192257"/>
                      <a:gd name="connsiteY33" fmla="*/ 514995 h 770060"/>
                      <a:gd name="connsiteX34" fmla="*/ 1001190 w 1192257"/>
                      <a:gd name="connsiteY34" fmla="*/ 484006 h 770060"/>
                      <a:gd name="connsiteX35" fmla="*/ 982119 w 1192257"/>
                      <a:gd name="connsiteY35" fmla="*/ 653255 h 770060"/>
                      <a:gd name="connsiteX36" fmla="*/ 984503 w 1192257"/>
                      <a:gd name="connsiteY36" fmla="*/ 743839 h 770060"/>
                      <a:gd name="connsiteX37" fmla="*/ 1122763 w 1192257"/>
                      <a:gd name="connsiteY37" fmla="*/ 581741 h 770060"/>
                      <a:gd name="connsiteX38" fmla="*/ 1132298 w 1192257"/>
                      <a:gd name="connsiteY38" fmla="*/ 448249 h 770060"/>
                      <a:gd name="connsiteX39" fmla="*/ 1160903 w 1192257"/>
                      <a:gd name="connsiteY39" fmla="*/ 491158 h 770060"/>
                      <a:gd name="connsiteX40" fmla="*/ 1156136 w 1192257"/>
                      <a:gd name="connsiteY40" fmla="*/ 410109 h 770060"/>
                      <a:gd name="connsiteX41" fmla="*/ 1184741 w 1192257"/>
                      <a:gd name="connsiteY41" fmla="*/ 438714 h 770060"/>
                      <a:gd name="connsiteX42" fmla="*/ 1144217 w 1192257"/>
                      <a:gd name="connsiteY42" fmla="*/ 207487 h 7700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1192257" h="770060">
                        <a:moveTo>
                          <a:pt x="1144217" y="207487"/>
                        </a:moveTo>
                        <a:cubicBezTo>
                          <a:pt x="1067936" y="104984"/>
                          <a:pt x="901071" y="47774"/>
                          <a:pt x="824789" y="69228"/>
                        </a:cubicBezTo>
                        <a:cubicBezTo>
                          <a:pt x="805719" y="35855"/>
                          <a:pt x="731822" y="2482"/>
                          <a:pt x="610249" y="98"/>
                        </a:cubicBezTo>
                        <a:cubicBezTo>
                          <a:pt x="448152" y="-2286"/>
                          <a:pt x="309892" y="38238"/>
                          <a:pt x="166865" y="188417"/>
                        </a:cubicBezTo>
                        <a:cubicBezTo>
                          <a:pt x="4768" y="364817"/>
                          <a:pt x="0" y="486390"/>
                          <a:pt x="0" y="486390"/>
                        </a:cubicBezTo>
                        <a:cubicBezTo>
                          <a:pt x="0" y="486390"/>
                          <a:pt x="0" y="481622"/>
                          <a:pt x="26222" y="460168"/>
                        </a:cubicBezTo>
                        <a:cubicBezTo>
                          <a:pt x="9535" y="486390"/>
                          <a:pt x="9535" y="534066"/>
                          <a:pt x="9535" y="534066"/>
                        </a:cubicBezTo>
                        <a:lnTo>
                          <a:pt x="42908" y="495925"/>
                        </a:lnTo>
                        <a:cubicBezTo>
                          <a:pt x="42908" y="495925"/>
                          <a:pt x="26222" y="517379"/>
                          <a:pt x="16686" y="567439"/>
                        </a:cubicBezTo>
                        <a:cubicBezTo>
                          <a:pt x="7151" y="615114"/>
                          <a:pt x="45292" y="627033"/>
                          <a:pt x="97735" y="684244"/>
                        </a:cubicBezTo>
                        <a:cubicBezTo>
                          <a:pt x="150178" y="741455"/>
                          <a:pt x="209773" y="770060"/>
                          <a:pt x="209773" y="770060"/>
                        </a:cubicBezTo>
                        <a:cubicBezTo>
                          <a:pt x="214541" y="708082"/>
                          <a:pt x="228843" y="646104"/>
                          <a:pt x="209773" y="596044"/>
                        </a:cubicBezTo>
                        <a:cubicBezTo>
                          <a:pt x="207389" y="567439"/>
                          <a:pt x="247914" y="488774"/>
                          <a:pt x="247914" y="488774"/>
                        </a:cubicBezTo>
                        <a:cubicBezTo>
                          <a:pt x="247914" y="488774"/>
                          <a:pt x="228843" y="543601"/>
                          <a:pt x="238378" y="576974"/>
                        </a:cubicBezTo>
                        <a:cubicBezTo>
                          <a:pt x="255065" y="531682"/>
                          <a:pt x="290822" y="484006"/>
                          <a:pt x="290822" y="484006"/>
                        </a:cubicBezTo>
                        <a:cubicBezTo>
                          <a:pt x="290822" y="484006"/>
                          <a:pt x="274135" y="534066"/>
                          <a:pt x="278903" y="565055"/>
                        </a:cubicBezTo>
                        <a:cubicBezTo>
                          <a:pt x="340881" y="572206"/>
                          <a:pt x="388557" y="545985"/>
                          <a:pt x="388557" y="545985"/>
                        </a:cubicBezTo>
                        <a:cubicBezTo>
                          <a:pt x="388557" y="545985"/>
                          <a:pt x="417162" y="476855"/>
                          <a:pt x="455303" y="448249"/>
                        </a:cubicBezTo>
                        <a:cubicBezTo>
                          <a:pt x="421930" y="517379"/>
                          <a:pt x="433849" y="541217"/>
                          <a:pt x="433849" y="541217"/>
                        </a:cubicBezTo>
                        <a:cubicBezTo>
                          <a:pt x="433849" y="541217"/>
                          <a:pt x="471989" y="541217"/>
                          <a:pt x="493443" y="529298"/>
                        </a:cubicBezTo>
                        <a:cubicBezTo>
                          <a:pt x="507746" y="469703"/>
                          <a:pt x="538735" y="431563"/>
                          <a:pt x="538735" y="431563"/>
                        </a:cubicBezTo>
                        <a:cubicBezTo>
                          <a:pt x="538735" y="431563"/>
                          <a:pt x="514897" y="495925"/>
                          <a:pt x="517281" y="526914"/>
                        </a:cubicBezTo>
                        <a:cubicBezTo>
                          <a:pt x="533968" y="493541"/>
                          <a:pt x="557806" y="469703"/>
                          <a:pt x="557806" y="469703"/>
                        </a:cubicBezTo>
                        <a:cubicBezTo>
                          <a:pt x="557806" y="469703"/>
                          <a:pt x="550654" y="503076"/>
                          <a:pt x="553038" y="526914"/>
                        </a:cubicBezTo>
                        <a:cubicBezTo>
                          <a:pt x="591179" y="538833"/>
                          <a:pt x="619784" y="522147"/>
                          <a:pt x="619784" y="522147"/>
                        </a:cubicBezTo>
                        <a:cubicBezTo>
                          <a:pt x="619784" y="522147"/>
                          <a:pt x="653157" y="400574"/>
                          <a:pt x="705600" y="317141"/>
                        </a:cubicBezTo>
                        <a:cubicBezTo>
                          <a:pt x="705600" y="317141"/>
                          <a:pt x="731822" y="279001"/>
                          <a:pt x="753276" y="269466"/>
                        </a:cubicBezTo>
                        <a:cubicBezTo>
                          <a:pt x="774730" y="259930"/>
                          <a:pt x="789033" y="274233"/>
                          <a:pt x="793800" y="314757"/>
                        </a:cubicBezTo>
                        <a:cubicBezTo>
                          <a:pt x="829557" y="269466"/>
                          <a:pt x="841476" y="259930"/>
                          <a:pt x="848627" y="271849"/>
                        </a:cubicBezTo>
                        <a:cubicBezTo>
                          <a:pt x="851011" y="276617"/>
                          <a:pt x="855779" y="283768"/>
                          <a:pt x="860546" y="290920"/>
                        </a:cubicBezTo>
                        <a:cubicBezTo>
                          <a:pt x="860546" y="290920"/>
                          <a:pt x="862930" y="290920"/>
                          <a:pt x="862930" y="293303"/>
                        </a:cubicBezTo>
                        <a:cubicBezTo>
                          <a:pt x="870081" y="300455"/>
                          <a:pt x="958281" y="374352"/>
                          <a:pt x="922525" y="531682"/>
                        </a:cubicBezTo>
                        <a:cubicBezTo>
                          <a:pt x="946363" y="507844"/>
                          <a:pt x="965433" y="455401"/>
                          <a:pt x="967817" y="419644"/>
                        </a:cubicBezTo>
                        <a:cubicBezTo>
                          <a:pt x="967817" y="462552"/>
                          <a:pt x="958281" y="514995"/>
                          <a:pt x="958281" y="514995"/>
                        </a:cubicBezTo>
                        <a:cubicBezTo>
                          <a:pt x="958281" y="514995"/>
                          <a:pt x="989271" y="503076"/>
                          <a:pt x="1001190" y="484006"/>
                        </a:cubicBezTo>
                        <a:cubicBezTo>
                          <a:pt x="982119" y="560287"/>
                          <a:pt x="984503" y="591276"/>
                          <a:pt x="982119" y="653255"/>
                        </a:cubicBezTo>
                        <a:cubicBezTo>
                          <a:pt x="982119" y="715233"/>
                          <a:pt x="984503" y="743839"/>
                          <a:pt x="984503" y="743839"/>
                        </a:cubicBezTo>
                        <a:cubicBezTo>
                          <a:pt x="1053633" y="684244"/>
                          <a:pt x="1094157" y="615114"/>
                          <a:pt x="1122763" y="581741"/>
                        </a:cubicBezTo>
                        <a:cubicBezTo>
                          <a:pt x="1151368" y="548368"/>
                          <a:pt x="1153752" y="512612"/>
                          <a:pt x="1132298" y="448249"/>
                        </a:cubicBezTo>
                        <a:cubicBezTo>
                          <a:pt x="1144217" y="464936"/>
                          <a:pt x="1160903" y="491158"/>
                          <a:pt x="1160903" y="491158"/>
                        </a:cubicBezTo>
                        <a:cubicBezTo>
                          <a:pt x="1160903" y="491158"/>
                          <a:pt x="1177590" y="455401"/>
                          <a:pt x="1156136" y="410109"/>
                        </a:cubicBezTo>
                        <a:cubicBezTo>
                          <a:pt x="1168054" y="426795"/>
                          <a:pt x="1184741" y="438714"/>
                          <a:pt x="1184741" y="438714"/>
                        </a:cubicBezTo>
                        <a:cubicBezTo>
                          <a:pt x="1184741" y="438714"/>
                          <a:pt x="1218114" y="321909"/>
                          <a:pt x="1144217" y="207487"/>
                        </a:cubicBezTo>
                        <a:close/>
                      </a:path>
                    </a:pathLst>
                  </a:custGeom>
                  <a:solidFill>
                    <a:srgbClr val="C59E64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72" name="Freeform: Shape 4771">
                    <a:extLst>
                      <a:ext uri="{FF2B5EF4-FFF2-40B4-BE49-F238E27FC236}">
                        <a16:creationId xmlns:a16="http://schemas.microsoft.com/office/drawing/2014/main" id="{95AB07EA-8CC7-4B01-A6E1-69E8AE5F12C3}"/>
                      </a:ext>
                    </a:extLst>
                  </p:cNvPr>
                  <p:cNvSpPr/>
                  <p:nvPr/>
                </p:nvSpPr>
                <p:spPr>
                  <a:xfrm>
                    <a:off x="14591625" y="6001576"/>
                    <a:ext cx="1200723" cy="779497"/>
                  </a:xfrm>
                  <a:custGeom>
                    <a:avLst/>
                    <a:gdLst>
                      <a:gd name="connsiteX0" fmla="*/ 214541 w 1200723"/>
                      <a:gd name="connsiteY0" fmla="*/ 779497 h 779497"/>
                      <a:gd name="connsiteX1" fmla="*/ 214541 w 1200723"/>
                      <a:gd name="connsiteY1" fmla="*/ 779497 h 779497"/>
                      <a:gd name="connsiteX2" fmla="*/ 100119 w 1200723"/>
                      <a:gd name="connsiteY2" fmla="*/ 691297 h 779497"/>
                      <a:gd name="connsiteX3" fmla="*/ 59595 w 1200723"/>
                      <a:gd name="connsiteY3" fmla="*/ 650773 h 779497"/>
                      <a:gd name="connsiteX4" fmla="*/ 16686 w 1200723"/>
                      <a:gd name="connsiteY4" fmla="*/ 569724 h 779497"/>
                      <a:gd name="connsiteX5" fmla="*/ 33373 w 1200723"/>
                      <a:gd name="connsiteY5" fmla="*/ 517281 h 779497"/>
                      <a:gd name="connsiteX6" fmla="*/ 14303 w 1200723"/>
                      <a:gd name="connsiteY6" fmla="*/ 536351 h 779497"/>
                      <a:gd name="connsiteX7" fmla="*/ 11919 w 1200723"/>
                      <a:gd name="connsiteY7" fmla="*/ 536351 h 779497"/>
                      <a:gd name="connsiteX8" fmla="*/ 9535 w 1200723"/>
                      <a:gd name="connsiteY8" fmla="*/ 533968 h 779497"/>
                      <a:gd name="connsiteX9" fmla="*/ 19070 w 1200723"/>
                      <a:gd name="connsiteY9" fmla="*/ 471989 h 779497"/>
                      <a:gd name="connsiteX10" fmla="*/ 4768 w 1200723"/>
                      <a:gd name="connsiteY10" fmla="*/ 488676 h 779497"/>
                      <a:gd name="connsiteX11" fmla="*/ 2384 w 1200723"/>
                      <a:gd name="connsiteY11" fmla="*/ 491060 h 779497"/>
                      <a:gd name="connsiteX12" fmla="*/ 0 w 1200723"/>
                      <a:gd name="connsiteY12" fmla="*/ 491060 h 779497"/>
                      <a:gd name="connsiteX13" fmla="*/ 169249 w 1200723"/>
                      <a:gd name="connsiteY13" fmla="*/ 190703 h 779497"/>
                      <a:gd name="connsiteX14" fmla="*/ 598330 w 1200723"/>
                      <a:gd name="connsiteY14" fmla="*/ 0 h 779497"/>
                      <a:gd name="connsiteX15" fmla="*/ 617400 w 1200723"/>
                      <a:gd name="connsiteY15" fmla="*/ 0 h 779497"/>
                      <a:gd name="connsiteX16" fmla="*/ 831941 w 1200723"/>
                      <a:gd name="connsiteY16" fmla="*/ 69130 h 779497"/>
                      <a:gd name="connsiteX17" fmla="*/ 867698 w 1200723"/>
                      <a:gd name="connsiteY17" fmla="*/ 64362 h 779497"/>
                      <a:gd name="connsiteX18" fmla="*/ 1151368 w 1200723"/>
                      <a:gd name="connsiteY18" fmla="*/ 207389 h 779497"/>
                      <a:gd name="connsiteX19" fmla="*/ 1194276 w 1200723"/>
                      <a:gd name="connsiteY19" fmla="*/ 441000 h 779497"/>
                      <a:gd name="connsiteX20" fmla="*/ 1191892 w 1200723"/>
                      <a:gd name="connsiteY20" fmla="*/ 443384 h 779497"/>
                      <a:gd name="connsiteX21" fmla="*/ 1189509 w 1200723"/>
                      <a:gd name="connsiteY21" fmla="*/ 443384 h 779497"/>
                      <a:gd name="connsiteX22" fmla="*/ 1172822 w 1200723"/>
                      <a:gd name="connsiteY22" fmla="*/ 429081 h 779497"/>
                      <a:gd name="connsiteX23" fmla="*/ 1170438 w 1200723"/>
                      <a:gd name="connsiteY23" fmla="*/ 495827 h 779497"/>
                      <a:gd name="connsiteX24" fmla="*/ 1168054 w 1200723"/>
                      <a:gd name="connsiteY24" fmla="*/ 498211 h 779497"/>
                      <a:gd name="connsiteX25" fmla="*/ 1165671 w 1200723"/>
                      <a:gd name="connsiteY25" fmla="*/ 495827 h 779497"/>
                      <a:gd name="connsiteX26" fmla="*/ 1148984 w 1200723"/>
                      <a:gd name="connsiteY26" fmla="*/ 469606 h 779497"/>
                      <a:gd name="connsiteX27" fmla="*/ 1132298 w 1200723"/>
                      <a:gd name="connsiteY27" fmla="*/ 586411 h 779497"/>
                      <a:gd name="connsiteX28" fmla="*/ 1101309 w 1200723"/>
                      <a:gd name="connsiteY28" fmla="*/ 624552 h 779497"/>
                      <a:gd name="connsiteX29" fmla="*/ 991654 w 1200723"/>
                      <a:gd name="connsiteY29" fmla="*/ 748508 h 779497"/>
                      <a:gd name="connsiteX30" fmla="*/ 989271 w 1200723"/>
                      <a:gd name="connsiteY30" fmla="*/ 748508 h 779497"/>
                      <a:gd name="connsiteX31" fmla="*/ 986887 w 1200723"/>
                      <a:gd name="connsiteY31" fmla="*/ 746125 h 779497"/>
                      <a:gd name="connsiteX32" fmla="*/ 984503 w 1200723"/>
                      <a:gd name="connsiteY32" fmla="*/ 655541 h 779497"/>
                      <a:gd name="connsiteX33" fmla="*/ 984503 w 1200723"/>
                      <a:gd name="connsiteY33" fmla="*/ 638854 h 779497"/>
                      <a:gd name="connsiteX34" fmla="*/ 998806 w 1200723"/>
                      <a:gd name="connsiteY34" fmla="*/ 498211 h 779497"/>
                      <a:gd name="connsiteX35" fmla="*/ 960665 w 1200723"/>
                      <a:gd name="connsiteY35" fmla="*/ 522049 h 779497"/>
                      <a:gd name="connsiteX36" fmla="*/ 958281 w 1200723"/>
                      <a:gd name="connsiteY36" fmla="*/ 522049 h 779497"/>
                      <a:gd name="connsiteX37" fmla="*/ 958281 w 1200723"/>
                      <a:gd name="connsiteY37" fmla="*/ 519665 h 779497"/>
                      <a:gd name="connsiteX38" fmla="*/ 965433 w 1200723"/>
                      <a:gd name="connsiteY38" fmla="*/ 460070 h 779497"/>
                      <a:gd name="connsiteX39" fmla="*/ 924908 w 1200723"/>
                      <a:gd name="connsiteY39" fmla="*/ 538735 h 779497"/>
                      <a:gd name="connsiteX40" fmla="*/ 922525 w 1200723"/>
                      <a:gd name="connsiteY40" fmla="*/ 538735 h 779497"/>
                      <a:gd name="connsiteX41" fmla="*/ 920141 w 1200723"/>
                      <a:gd name="connsiteY41" fmla="*/ 536351 h 779497"/>
                      <a:gd name="connsiteX42" fmla="*/ 862930 w 1200723"/>
                      <a:gd name="connsiteY42" fmla="*/ 300357 h 779497"/>
                      <a:gd name="connsiteX43" fmla="*/ 860546 w 1200723"/>
                      <a:gd name="connsiteY43" fmla="*/ 297973 h 779497"/>
                      <a:gd name="connsiteX44" fmla="*/ 860546 w 1200723"/>
                      <a:gd name="connsiteY44" fmla="*/ 297973 h 779497"/>
                      <a:gd name="connsiteX45" fmla="*/ 860546 w 1200723"/>
                      <a:gd name="connsiteY45" fmla="*/ 297973 h 779497"/>
                      <a:gd name="connsiteX46" fmla="*/ 858162 w 1200723"/>
                      <a:gd name="connsiteY46" fmla="*/ 297973 h 779497"/>
                      <a:gd name="connsiteX47" fmla="*/ 846244 w 1200723"/>
                      <a:gd name="connsiteY47" fmla="*/ 278903 h 779497"/>
                      <a:gd name="connsiteX48" fmla="*/ 841476 w 1200723"/>
                      <a:gd name="connsiteY48" fmla="*/ 274135 h 779497"/>
                      <a:gd name="connsiteX49" fmla="*/ 796184 w 1200723"/>
                      <a:gd name="connsiteY49" fmla="*/ 321811 h 779497"/>
                      <a:gd name="connsiteX50" fmla="*/ 793800 w 1200723"/>
                      <a:gd name="connsiteY50" fmla="*/ 321811 h 779497"/>
                      <a:gd name="connsiteX51" fmla="*/ 791416 w 1200723"/>
                      <a:gd name="connsiteY51" fmla="*/ 319427 h 779497"/>
                      <a:gd name="connsiteX52" fmla="*/ 765195 w 1200723"/>
                      <a:gd name="connsiteY52" fmla="*/ 274135 h 779497"/>
                      <a:gd name="connsiteX53" fmla="*/ 753276 w 1200723"/>
                      <a:gd name="connsiteY53" fmla="*/ 276519 h 779497"/>
                      <a:gd name="connsiteX54" fmla="*/ 705600 w 1200723"/>
                      <a:gd name="connsiteY54" fmla="*/ 321811 h 779497"/>
                      <a:gd name="connsiteX55" fmla="*/ 622168 w 1200723"/>
                      <a:gd name="connsiteY55" fmla="*/ 526816 h 779497"/>
                      <a:gd name="connsiteX56" fmla="*/ 622168 w 1200723"/>
                      <a:gd name="connsiteY56" fmla="*/ 529200 h 779497"/>
                      <a:gd name="connsiteX57" fmla="*/ 581643 w 1200723"/>
                      <a:gd name="connsiteY57" fmla="*/ 538735 h 779497"/>
                      <a:gd name="connsiteX58" fmla="*/ 553038 w 1200723"/>
                      <a:gd name="connsiteY58" fmla="*/ 533968 h 779497"/>
                      <a:gd name="connsiteX59" fmla="*/ 550654 w 1200723"/>
                      <a:gd name="connsiteY59" fmla="*/ 531584 h 779497"/>
                      <a:gd name="connsiteX60" fmla="*/ 555422 w 1200723"/>
                      <a:gd name="connsiteY60" fmla="*/ 481524 h 779497"/>
                      <a:gd name="connsiteX61" fmla="*/ 522049 w 1200723"/>
                      <a:gd name="connsiteY61" fmla="*/ 531584 h 779497"/>
                      <a:gd name="connsiteX62" fmla="*/ 519665 w 1200723"/>
                      <a:gd name="connsiteY62" fmla="*/ 533968 h 779497"/>
                      <a:gd name="connsiteX63" fmla="*/ 517281 w 1200723"/>
                      <a:gd name="connsiteY63" fmla="*/ 531584 h 779497"/>
                      <a:gd name="connsiteX64" fmla="*/ 531584 w 1200723"/>
                      <a:gd name="connsiteY64" fmla="*/ 455303 h 779497"/>
                      <a:gd name="connsiteX65" fmla="*/ 498211 w 1200723"/>
                      <a:gd name="connsiteY65" fmla="*/ 533968 h 779497"/>
                      <a:gd name="connsiteX66" fmla="*/ 495827 w 1200723"/>
                      <a:gd name="connsiteY66" fmla="*/ 536351 h 779497"/>
                      <a:gd name="connsiteX67" fmla="*/ 433849 w 1200723"/>
                      <a:gd name="connsiteY67" fmla="*/ 548270 h 779497"/>
                      <a:gd name="connsiteX68" fmla="*/ 431465 w 1200723"/>
                      <a:gd name="connsiteY68" fmla="*/ 545887 h 779497"/>
                      <a:gd name="connsiteX69" fmla="*/ 448151 w 1200723"/>
                      <a:gd name="connsiteY69" fmla="*/ 460070 h 779497"/>
                      <a:gd name="connsiteX70" fmla="*/ 390941 w 1200723"/>
                      <a:gd name="connsiteY70" fmla="*/ 548270 h 779497"/>
                      <a:gd name="connsiteX71" fmla="*/ 390941 w 1200723"/>
                      <a:gd name="connsiteY71" fmla="*/ 550654 h 779497"/>
                      <a:gd name="connsiteX72" fmla="*/ 302741 w 1200723"/>
                      <a:gd name="connsiteY72" fmla="*/ 572108 h 779497"/>
                      <a:gd name="connsiteX73" fmla="*/ 278903 w 1200723"/>
                      <a:gd name="connsiteY73" fmla="*/ 569724 h 779497"/>
                      <a:gd name="connsiteX74" fmla="*/ 276519 w 1200723"/>
                      <a:gd name="connsiteY74" fmla="*/ 567341 h 779497"/>
                      <a:gd name="connsiteX75" fmla="*/ 283670 w 1200723"/>
                      <a:gd name="connsiteY75" fmla="*/ 500595 h 779497"/>
                      <a:gd name="connsiteX76" fmla="*/ 240762 w 1200723"/>
                      <a:gd name="connsiteY76" fmla="*/ 581643 h 779497"/>
                      <a:gd name="connsiteX77" fmla="*/ 238378 w 1200723"/>
                      <a:gd name="connsiteY77" fmla="*/ 584027 h 779497"/>
                      <a:gd name="connsiteX78" fmla="*/ 235995 w 1200723"/>
                      <a:gd name="connsiteY78" fmla="*/ 581643 h 779497"/>
                      <a:gd name="connsiteX79" fmla="*/ 238378 w 1200723"/>
                      <a:gd name="connsiteY79" fmla="*/ 522049 h 779497"/>
                      <a:gd name="connsiteX80" fmla="*/ 214541 w 1200723"/>
                      <a:gd name="connsiteY80" fmla="*/ 598330 h 779497"/>
                      <a:gd name="connsiteX81" fmla="*/ 219308 w 1200723"/>
                      <a:gd name="connsiteY81" fmla="*/ 731822 h 779497"/>
                      <a:gd name="connsiteX82" fmla="*/ 214541 w 1200723"/>
                      <a:gd name="connsiteY82" fmla="*/ 772346 h 779497"/>
                      <a:gd name="connsiteX83" fmla="*/ 214541 w 1200723"/>
                      <a:gd name="connsiteY83" fmla="*/ 779497 h 779497"/>
                      <a:gd name="connsiteX84" fmla="*/ 214541 w 1200723"/>
                      <a:gd name="connsiteY84" fmla="*/ 779497 h 779497"/>
                      <a:gd name="connsiteX85" fmla="*/ 47676 w 1200723"/>
                      <a:gd name="connsiteY85" fmla="*/ 498211 h 779497"/>
                      <a:gd name="connsiteX86" fmla="*/ 47676 w 1200723"/>
                      <a:gd name="connsiteY86" fmla="*/ 498211 h 779497"/>
                      <a:gd name="connsiteX87" fmla="*/ 50059 w 1200723"/>
                      <a:gd name="connsiteY87" fmla="*/ 502979 h 779497"/>
                      <a:gd name="connsiteX88" fmla="*/ 23838 w 1200723"/>
                      <a:gd name="connsiteY88" fmla="*/ 572108 h 779497"/>
                      <a:gd name="connsiteX89" fmla="*/ 64362 w 1200723"/>
                      <a:gd name="connsiteY89" fmla="*/ 646006 h 779497"/>
                      <a:gd name="connsiteX90" fmla="*/ 104887 w 1200723"/>
                      <a:gd name="connsiteY90" fmla="*/ 686530 h 779497"/>
                      <a:gd name="connsiteX91" fmla="*/ 212157 w 1200723"/>
                      <a:gd name="connsiteY91" fmla="*/ 769962 h 779497"/>
                      <a:gd name="connsiteX92" fmla="*/ 216924 w 1200723"/>
                      <a:gd name="connsiteY92" fmla="*/ 734206 h 779497"/>
                      <a:gd name="connsiteX93" fmla="*/ 214541 w 1200723"/>
                      <a:gd name="connsiteY93" fmla="*/ 603097 h 779497"/>
                      <a:gd name="connsiteX94" fmla="*/ 214541 w 1200723"/>
                      <a:gd name="connsiteY94" fmla="*/ 603097 h 779497"/>
                      <a:gd name="connsiteX95" fmla="*/ 252681 w 1200723"/>
                      <a:gd name="connsiteY95" fmla="*/ 495827 h 779497"/>
                      <a:gd name="connsiteX96" fmla="*/ 257449 w 1200723"/>
                      <a:gd name="connsiteY96" fmla="*/ 493443 h 779497"/>
                      <a:gd name="connsiteX97" fmla="*/ 259833 w 1200723"/>
                      <a:gd name="connsiteY97" fmla="*/ 495827 h 779497"/>
                      <a:gd name="connsiteX98" fmla="*/ 247914 w 1200723"/>
                      <a:gd name="connsiteY98" fmla="*/ 572108 h 779497"/>
                      <a:gd name="connsiteX99" fmla="*/ 297973 w 1200723"/>
                      <a:gd name="connsiteY99" fmla="*/ 486292 h 779497"/>
                      <a:gd name="connsiteX100" fmla="*/ 300357 w 1200723"/>
                      <a:gd name="connsiteY100" fmla="*/ 486292 h 779497"/>
                      <a:gd name="connsiteX101" fmla="*/ 302741 w 1200723"/>
                      <a:gd name="connsiteY101" fmla="*/ 488676 h 779497"/>
                      <a:gd name="connsiteX102" fmla="*/ 290822 w 1200723"/>
                      <a:gd name="connsiteY102" fmla="*/ 567341 h 779497"/>
                      <a:gd name="connsiteX103" fmla="*/ 312276 w 1200723"/>
                      <a:gd name="connsiteY103" fmla="*/ 567341 h 779497"/>
                      <a:gd name="connsiteX104" fmla="*/ 395708 w 1200723"/>
                      <a:gd name="connsiteY104" fmla="*/ 548270 h 779497"/>
                      <a:gd name="connsiteX105" fmla="*/ 464838 w 1200723"/>
                      <a:gd name="connsiteY105" fmla="*/ 450535 h 779497"/>
                      <a:gd name="connsiteX106" fmla="*/ 467222 w 1200723"/>
                      <a:gd name="connsiteY106" fmla="*/ 450535 h 779497"/>
                      <a:gd name="connsiteX107" fmla="*/ 467222 w 1200723"/>
                      <a:gd name="connsiteY107" fmla="*/ 452919 h 779497"/>
                      <a:gd name="connsiteX108" fmla="*/ 445768 w 1200723"/>
                      <a:gd name="connsiteY108" fmla="*/ 543503 h 779497"/>
                      <a:gd name="connsiteX109" fmla="*/ 500595 w 1200723"/>
                      <a:gd name="connsiteY109" fmla="*/ 531584 h 779497"/>
                      <a:gd name="connsiteX110" fmla="*/ 545887 w 1200723"/>
                      <a:gd name="connsiteY110" fmla="*/ 433849 h 779497"/>
                      <a:gd name="connsiteX111" fmla="*/ 548270 w 1200723"/>
                      <a:gd name="connsiteY111" fmla="*/ 433849 h 779497"/>
                      <a:gd name="connsiteX112" fmla="*/ 550654 w 1200723"/>
                      <a:gd name="connsiteY112" fmla="*/ 436233 h 779497"/>
                      <a:gd name="connsiteX113" fmla="*/ 529200 w 1200723"/>
                      <a:gd name="connsiteY113" fmla="*/ 519665 h 779497"/>
                      <a:gd name="connsiteX114" fmla="*/ 564957 w 1200723"/>
                      <a:gd name="connsiteY114" fmla="*/ 471989 h 779497"/>
                      <a:gd name="connsiteX115" fmla="*/ 567341 w 1200723"/>
                      <a:gd name="connsiteY115" fmla="*/ 471989 h 779497"/>
                      <a:gd name="connsiteX116" fmla="*/ 569725 w 1200723"/>
                      <a:gd name="connsiteY116" fmla="*/ 474373 h 779497"/>
                      <a:gd name="connsiteX117" fmla="*/ 564957 w 1200723"/>
                      <a:gd name="connsiteY117" fmla="*/ 529200 h 779497"/>
                      <a:gd name="connsiteX118" fmla="*/ 588795 w 1200723"/>
                      <a:gd name="connsiteY118" fmla="*/ 531584 h 779497"/>
                      <a:gd name="connsiteX119" fmla="*/ 624552 w 1200723"/>
                      <a:gd name="connsiteY119" fmla="*/ 522049 h 779497"/>
                      <a:gd name="connsiteX120" fmla="*/ 710368 w 1200723"/>
                      <a:gd name="connsiteY120" fmla="*/ 317043 h 779497"/>
                      <a:gd name="connsiteX121" fmla="*/ 760427 w 1200723"/>
                      <a:gd name="connsiteY121" fmla="*/ 269368 h 779497"/>
                      <a:gd name="connsiteX122" fmla="*/ 805719 w 1200723"/>
                      <a:gd name="connsiteY122" fmla="*/ 309892 h 779497"/>
                      <a:gd name="connsiteX123" fmla="*/ 851011 w 1200723"/>
                      <a:gd name="connsiteY123" fmla="*/ 264600 h 779497"/>
                      <a:gd name="connsiteX124" fmla="*/ 860546 w 1200723"/>
                      <a:gd name="connsiteY124" fmla="*/ 271751 h 779497"/>
                      <a:gd name="connsiteX125" fmla="*/ 872465 w 1200723"/>
                      <a:gd name="connsiteY125" fmla="*/ 290822 h 779497"/>
                      <a:gd name="connsiteX126" fmla="*/ 874849 w 1200723"/>
                      <a:gd name="connsiteY126" fmla="*/ 293205 h 779497"/>
                      <a:gd name="connsiteX127" fmla="*/ 877233 w 1200723"/>
                      <a:gd name="connsiteY127" fmla="*/ 295589 h 779497"/>
                      <a:gd name="connsiteX128" fmla="*/ 936827 w 1200723"/>
                      <a:gd name="connsiteY128" fmla="*/ 526816 h 779497"/>
                      <a:gd name="connsiteX129" fmla="*/ 974968 w 1200723"/>
                      <a:gd name="connsiteY129" fmla="*/ 424314 h 779497"/>
                      <a:gd name="connsiteX130" fmla="*/ 977352 w 1200723"/>
                      <a:gd name="connsiteY130" fmla="*/ 421930 h 779497"/>
                      <a:gd name="connsiteX131" fmla="*/ 979735 w 1200723"/>
                      <a:gd name="connsiteY131" fmla="*/ 424314 h 779497"/>
                      <a:gd name="connsiteX132" fmla="*/ 972584 w 1200723"/>
                      <a:gd name="connsiteY132" fmla="*/ 514897 h 779497"/>
                      <a:gd name="connsiteX133" fmla="*/ 1010725 w 1200723"/>
                      <a:gd name="connsiteY133" fmla="*/ 486292 h 779497"/>
                      <a:gd name="connsiteX134" fmla="*/ 1013108 w 1200723"/>
                      <a:gd name="connsiteY134" fmla="*/ 486292 h 779497"/>
                      <a:gd name="connsiteX135" fmla="*/ 1015492 w 1200723"/>
                      <a:gd name="connsiteY135" fmla="*/ 488676 h 779497"/>
                      <a:gd name="connsiteX136" fmla="*/ 996422 w 1200723"/>
                      <a:gd name="connsiteY136" fmla="*/ 641238 h 779497"/>
                      <a:gd name="connsiteX137" fmla="*/ 996422 w 1200723"/>
                      <a:gd name="connsiteY137" fmla="*/ 657924 h 779497"/>
                      <a:gd name="connsiteX138" fmla="*/ 998806 w 1200723"/>
                      <a:gd name="connsiteY138" fmla="*/ 741357 h 779497"/>
                      <a:gd name="connsiteX139" fmla="*/ 1103692 w 1200723"/>
                      <a:gd name="connsiteY139" fmla="*/ 622168 h 779497"/>
                      <a:gd name="connsiteX140" fmla="*/ 1134681 w 1200723"/>
                      <a:gd name="connsiteY140" fmla="*/ 584027 h 779497"/>
                      <a:gd name="connsiteX141" fmla="*/ 1144217 w 1200723"/>
                      <a:gd name="connsiteY141" fmla="*/ 452919 h 779497"/>
                      <a:gd name="connsiteX142" fmla="*/ 1146600 w 1200723"/>
                      <a:gd name="connsiteY142" fmla="*/ 450535 h 779497"/>
                      <a:gd name="connsiteX143" fmla="*/ 1148984 w 1200723"/>
                      <a:gd name="connsiteY143" fmla="*/ 450535 h 779497"/>
                      <a:gd name="connsiteX144" fmla="*/ 1172822 w 1200723"/>
                      <a:gd name="connsiteY144" fmla="*/ 488676 h 779497"/>
                      <a:gd name="connsiteX145" fmla="*/ 1165671 w 1200723"/>
                      <a:gd name="connsiteY145" fmla="*/ 414778 h 779497"/>
                      <a:gd name="connsiteX146" fmla="*/ 1165671 w 1200723"/>
                      <a:gd name="connsiteY146" fmla="*/ 410011 h 779497"/>
                      <a:gd name="connsiteX147" fmla="*/ 1170438 w 1200723"/>
                      <a:gd name="connsiteY147" fmla="*/ 410011 h 779497"/>
                      <a:gd name="connsiteX148" fmla="*/ 1194276 w 1200723"/>
                      <a:gd name="connsiteY148" fmla="*/ 433849 h 779497"/>
                      <a:gd name="connsiteX149" fmla="*/ 1151368 w 1200723"/>
                      <a:gd name="connsiteY149" fmla="*/ 209773 h 779497"/>
                      <a:gd name="connsiteX150" fmla="*/ 867698 w 1200723"/>
                      <a:gd name="connsiteY150" fmla="*/ 73897 h 779497"/>
                      <a:gd name="connsiteX151" fmla="*/ 829557 w 1200723"/>
                      <a:gd name="connsiteY151" fmla="*/ 78665 h 779497"/>
                      <a:gd name="connsiteX152" fmla="*/ 827173 w 1200723"/>
                      <a:gd name="connsiteY152" fmla="*/ 78665 h 779497"/>
                      <a:gd name="connsiteX153" fmla="*/ 615016 w 1200723"/>
                      <a:gd name="connsiteY153" fmla="*/ 9535 h 779497"/>
                      <a:gd name="connsiteX154" fmla="*/ 595946 w 1200723"/>
                      <a:gd name="connsiteY154" fmla="*/ 9535 h 779497"/>
                      <a:gd name="connsiteX155" fmla="*/ 171632 w 1200723"/>
                      <a:gd name="connsiteY155" fmla="*/ 197854 h 779497"/>
                      <a:gd name="connsiteX156" fmla="*/ 4768 w 1200723"/>
                      <a:gd name="connsiteY156" fmla="*/ 483908 h 779497"/>
                      <a:gd name="connsiteX157" fmla="*/ 26222 w 1200723"/>
                      <a:gd name="connsiteY157" fmla="*/ 462454 h 779497"/>
                      <a:gd name="connsiteX158" fmla="*/ 30989 w 1200723"/>
                      <a:gd name="connsiteY158" fmla="*/ 462454 h 779497"/>
                      <a:gd name="connsiteX159" fmla="*/ 30989 w 1200723"/>
                      <a:gd name="connsiteY159" fmla="*/ 464838 h 779497"/>
                      <a:gd name="connsiteX160" fmla="*/ 14303 w 1200723"/>
                      <a:gd name="connsiteY160" fmla="*/ 529200 h 779497"/>
                      <a:gd name="connsiteX161" fmla="*/ 47676 w 1200723"/>
                      <a:gd name="connsiteY161" fmla="*/ 498211 h 779497"/>
                      <a:gd name="connsiteX162" fmla="*/ 47676 w 1200723"/>
                      <a:gd name="connsiteY162" fmla="*/ 498211 h 779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</a:cxnLst>
                    <a:rect l="l" t="t" r="r" b="b"/>
                    <a:pathLst>
                      <a:path w="1200723" h="779497">
                        <a:moveTo>
                          <a:pt x="214541" y="779497"/>
                        </a:moveTo>
                        <a:cubicBezTo>
                          <a:pt x="214541" y="779497"/>
                          <a:pt x="212157" y="779497"/>
                          <a:pt x="214541" y="779497"/>
                        </a:cubicBezTo>
                        <a:cubicBezTo>
                          <a:pt x="212157" y="779497"/>
                          <a:pt x="152562" y="748508"/>
                          <a:pt x="100119" y="691297"/>
                        </a:cubicBezTo>
                        <a:cubicBezTo>
                          <a:pt x="85816" y="674611"/>
                          <a:pt x="71514" y="662692"/>
                          <a:pt x="59595" y="650773"/>
                        </a:cubicBezTo>
                        <a:cubicBezTo>
                          <a:pt x="28605" y="622168"/>
                          <a:pt x="9535" y="605481"/>
                          <a:pt x="16686" y="569724"/>
                        </a:cubicBezTo>
                        <a:cubicBezTo>
                          <a:pt x="21454" y="545887"/>
                          <a:pt x="28605" y="529200"/>
                          <a:pt x="33373" y="517281"/>
                        </a:cubicBezTo>
                        <a:lnTo>
                          <a:pt x="14303" y="536351"/>
                        </a:lnTo>
                        <a:cubicBezTo>
                          <a:pt x="14303" y="536351"/>
                          <a:pt x="11919" y="536351"/>
                          <a:pt x="11919" y="536351"/>
                        </a:cubicBezTo>
                        <a:cubicBezTo>
                          <a:pt x="11919" y="536351"/>
                          <a:pt x="9535" y="533968"/>
                          <a:pt x="9535" y="533968"/>
                        </a:cubicBezTo>
                        <a:cubicBezTo>
                          <a:pt x="9535" y="531584"/>
                          <a:pt x="9535" y="498211"/>
                          <a:pt x="19070" y="471989"/>
                        </a:cubicBezTo>
                        <a:cubicBezTo>
                          <a:pt x="4768" y="483908"/>
                          <a:pt x="4768" y="488676"/>
                          <a:pt x="4768" y="488676"/>
                        </a:cubicBezTo>
                        <a:cubicBezTo>
                          <a:pt x="4768" y="491060"/>
                          <a:pt x="2384" y="491060"/>
                          <a:pt x="2384" y="491060"/>
                        </a:cubicBezTo>
                        <a:cubicBezTo>
                          <a:pt x="0" y="493443"/>
                          <a:pt x="0" y="493443"/>
                          <a:pt x="0" y="491060"/>
                        </a:cubicBezTo>
                        <a:cubicBezTo>
                          <a:pt x="0" y="488676"/>
                          <a:pt x="7151" y="367103"/>
                          <a:pt x="169249" y="190703"/>
                        </a:cubicBezTo>
                        <a:cubicBezTo>
                          <a:pt x="297973" y="57211"/>
                          <a:pt x="424314" y="0"/>
                          <a:pt x="598330" y="0"/>
                        </a:cubicBezTo>
                        <a:cubicBezTo>
                          <a:pt x="605481" y="0"/>
                          <a:pt x="610249" y="0"/>
                          <a:pt x="617400" y="0"/>
                        </a:cubicBezTo>
                        <a:cubicBezTo>
                          <a:pt x="746125" y="4768"/>
                          <a:pt x="812871" y="38141"/>
                          <a:pt x="831941" y="69130"/>
                        </a:cubicBezTo>
                        <a:cubicBezTo>
                          <a:pt x="841476" y="66746"/>
                          <a:pt x="855779" y="64362"/>
                          <a:pt x="867698" y="64362"/>
                        </a:cubicBezTo>
                        <a:cubicBezTo>
                          <a:pt x="951130" y="64362"/>
                          <a:pt x="1084622" y="119189"/>
                          <a:pt x="1151368" y="207389"/>
                        </a:cubicBezTo>
                        <a:cubicBezTo>
                          <a:pt x="1225265" y="321811"/>
                          <a:pt x="1194276" y="438616"/>
                          <a:pt x="1194276" y="441000"/>
                        </a:cubicBezTo>
                        <a:cubicBezTo>
                          <a:pt x="1194276" y="441000"/>
                          <a:pt x="1194276" y="443384"/>
                          <a:pt x="1191892" y="443384"/>
                        </a:cubicBezTo>
                        <a:cubicBezTo>
                          <a:pt x="1191892" y="443384"/>
                          <a:pt x="1189509" y="443384"/>
                          <a:pt x="1189509" y="443384"/>
                        </a:cubicBezTo>
                        <a:cubicBezTo>
                          <a:pt x="1189509" y="443384"/>
                          <a:pt x="1182357" y="438616"/>
                          <a:pt x="1172822" y="429081"/>
                        </a:cubicBezTo>
                        <a:cubicBezTo>
                          <a:pt x="1184741" y="464838"/>
                          <a:pt x="1172822" y="493443"/>
                          <a:pt x="1170438" y="495827"/>
                        </a:cubicBezTo>
                        <a:cubicBezTo>
                          <a:pt x="1170438" y="495827"/>
                          <a:pt x="1168054" y="498211"/>
                          <a:pt x="1168054" y="498211"/>
                        </a:cubicBezTo>
                        <a:cubicBezTo>
                          <a:pt x="1168054" y="498211"/>
                          <a:pt x="1165671" y="498211"/>
                          <a:pt x="1165671" y="495827"/>
                        </a:cubicBezTo>
                        <a:cubicBezTo>
                          <a:pt x="1165671" y="495827"/>
                          <a:pt x="1158519" y="483908"/>
                          <a:pt x="1148984" y="469606"/>
                        </a:cubicBezTo>
                        <a:cubicBezTo>
                          <a:pt x="1165671" y="524433"/>
                          <a:pt x="1160903" y="557806"/>
                          <a:pt x="1132298" y="586411"/>
                        </a:cubicBezTo>
                        <a:cubicBezTo>
                          <a:pt x="1122763" y="595946"/>
                          <a:pt x="1113227" y="610249"/>
                          <a:pt x="1101309" y="624552"/>
                        </a:cubicBezTo>
                        <a:cubicBezTo>
                          <a:pt x="1075087" y="657924"/>
                          <a:pt x="1041714" y="705600"/>
                          <a:pt x="991654" y="748508"/>
                        </a:cubicBezTo>
                        <a:cubicBezTo>
                          <a:pt x="991654" y="748508"/>
                          <a:pt x="989271" y="748508"/>
                          <a:pt x="989271" y="748508"/>
                        </a:cubicBezTo>
                        <a:cubicBezTo>
                          <a:pt x="989271" y="748508"/>
                          <a:pt x="986887" y="746125"/>
                          <a:pt x="986887" y="746125"/>
                        </a:cubicBezTo>
                        <a:cubicBezTo>
                          <a:pt x="986887" y="746125"/>
                          <a:pt x="982119" y="717519"/>
                          <a:pt x="984503" y="655541"/>
                        </a:cubicBezTo>
                        <a:lnTo>
                          <a:pt x="984503" y="638854"/>
                        </a:lnTo>
                        <a:cubicBezTo>
                          <a:pt x="984503" y="588795"/>
                          <a:pt x="986887" y="557806"/>
                          <a:pt x="998806" y="498211"/>
                        </a:cubicBezTo>
                        <a:cubicBezTo>
                          <a:pt x="984503" y="512514"/>
                          <a:pt x="963049" y="519665"/>
                          <a:pt x="960665" y="522049"/>
                        </a:cubicBezTo>
                        <a:cubicBezTo>
                          <a:pt x="960665" y="522049"/>
                          <a:pt x="958281" y="522049"/>
                          <a:pt x="958281" y="522049"/>
                        </a:cubicBezTo>
                        <a:cubicBezTo>
                          <a:pt x="958281" y="522049"/>
                          <a:pt x="958281" y="519665"/>
                          <a:pt x="958281" y="519665"/>
                        </a:cubicBezTo>
                        <a:cubicBezTo>
                          <a:pt x="958281" y="519665"/>
                          <a:pt x="963049" y="491060"/>
                          <a:pt x="965433" y="460070"/>
                        </a:cubicBezTo>
                        <a:cubicBezTo>
                          <a:pt x="955898" y="488676"/>
                          <a:pt x="941595" y="522049"/>
                          <a:pt x="924908" y="538735"/>
                        </a:cubicBezTo>
                        <a:cubicBezTo>
                          <a:pt x="924908" y="538735"/>
                          <a:pt x="922525" y="538735"/>
                          <a:pt x="922525" y="538735"/>
                        </a:cubicBezTo>
                        <a:cubicBezTo>
                          <a:pt x="922525" y="538735"/>
                          <a:pt x="920141" y="536351"/>
                          <a:pt x="920141" y="536351"/>
                        </a:cubicBezTo>
                        <a:cubicBezTo>
                          <a:pt x="953514" y="400476"/>
                          <a:pt x="891535" y="326578"/>
                          <a:pt x="862930" y="300357"/>
                        </a:cubicBezTo>
                        <a:cubicBezTo>
                          <a:pt x="862930" y="300357"/>
                          <a:pt x="862930" y="300357"/>
                          <a:pt x="860546" y="297973"/>
                        </a:cubicBezTo>
                        <a:lnTo>
                          <a:pt x="860546" y="297973"/>
                        </a:lnTo>
                        <a:cubicBezTo>
                          <a:pt x="860546" y="297973"/>
                          <a:pt x="860546" y="297973"/>
                          <a:pt x="860546" y="297973"/>
                        </a:cubicBezTo>
                        <a:cubicBezTo>
                          <a:pt x="860546" y="297973"/>
                          <a:pt x="858162" y="297973"/>
                          <a:pt x="858162" y="297973"/>
                        </a:cubicBezTo>
                        <a:cubicBezTo>
                          <a:pt x="853395" y="288438"/>
                          <a:pt x="848627" y="283670"/>
                          <a:pt x="846244" y="278903"/>
                        </a:cubicBezTo>
                        <a:cubicBezTo>
                          <a:pt x="843860" y="274135"/>
                          <a:pt x="841476" y="274135"/>
                          <a:pt x="841476" y="274135"/>
                        </a:cubicBezTo>
                        <a:cubicBezTo>
                          <a:pt x="834325" y="274135"/>
                          <a:pt x="820022" y="290822"/>
                          <a:pt x="796184" y="321811"/>
                        </a:cubicBezTo>
                        <a:cubicBezTo>
                          <a:pt x="796184" y="321811"/>
                          <a:pt x="793800" y="324195"/>
                          <a:pt x="793800" y="321811"/>
                        </a:cubicBezTo>
                        <a:cubicBezTo>
                          <a:pt x="793800" y="321811"/>
                          <a:pt x="791416" y="321811"/>
                          <a:pt x="791416" y="319427"/>
                        </a:cubicBezTo>
                        <a:cubicBezTo>
                          <a:pt x="786649" y="288438"/>
                          <a:pt x="777114" y="274135"/>
                          <a:pt x="765195" y="274135"/>
                        </a:cubicBezTo>
                        <a:cubicBezTo>
                          <a:pt x="762811" y="274135"/>
                          <a:pt x="758043" y="274135"/>
                          <a:pt x="753276" y="276519"/>
                        </a:cubicBezTo>
                        <a:cubicBezTo>
                          <a:pt x="731822" y="286054"/>
                          <a:pt x="705600" y="321811"/>
                          <a:pt x="705600" y="321811"/>
                        </a:cubicBezTo>
                        <a:cubicBezTo>
                          <a:pt x="655541" y="402860"/>
                          <a:pt x="622168" y="524433"/>
                          <a:pt x="622168" y="526816"/>
                        </a:cubicBezTo>
                        <a:cubicBezTo>
                          <a:pt x="622168" y="526816"/>
                          <a:pt x="622168" y="529200"/>
                          <a:pt x="622168" y="529200"/>
                        </a:cubicBezTo>
                        <a:cubicBezTo>
                          <a:pt x="622168" y="529200"/>
                          <a:pt x="605481" y="538735"/>
                          <a:pt x="581643" y="538735"/>
                        </a:cubicBezTo>
                        <a:cubicBezTo>
                          <a:pt x="572108" y="538735"/>
                          <a:pt x="562573" y="536351"/>
                          <a:pt x="553038" y="533968"/>
                        </a:cubicBezTo>
                        <a:cubicBezTo>
                          <a:pt x="553038" y="533968"/>
                          <a:pt x="550654" y="531584"/>
                          <a:pt x="550654" y="531584"/>
                        </a:cubicBezTo>
                        <a:cubicBezTo>
                          <a:pt x="548270" y="514897"/>
                          <a:pt x="553038" y="493443"/>
                          <a:pt x="555422" y="481524"/>
                        </a:cubicBezTo>
                        <a:cubicBezTo>
                          <a:pt x="545887" y="491060"/>
                          <a:pt x="531584" y="510130"/>
                          <a:pt x="522049" y="531584"/>
                        </a:cubicBezTo>
                        <a:cubicBezTo>
                          <a:pt x="522049" y="531584"/>
                          <a:pt x="519665" y="533968"/>
                          <a:pt x="519665" y="533968"/>
                        </a:cubicBezTo>
                        <a:cubicBezTo>
                          <a:pt x="517281" y="533968"/>
                          <a:pt x="517281" y="531584"/>
                          <a:pt x="517281" y="531584"/>
                        </a:cubicBezTo>
                        <a:cubicBezTo>
                          <a:pt x="514897" y="512514"/>
                          <a:pt x="524433" y="476757"/>
                          <a:pt x="531584" y="455303"/>
                        </a:cubicBezTo>
                        <a:cubicBezTo>
                          <a:pt x="522049" y="471989"/>
                          <a:pt x="507746" y="498211"/>
                          <a:pt x="498211" y="533968"/>
                        </a:cubicBezTo>
                        <a:cubicBezTo>
                          <a:pt x="498211" y="533968"/>
                          <a:pt x="498211" y="536351"/>
                          <a:pt x="495827" y="536351"/>
                        </a:cubicBezTo>
                        <a:cubicBezTo>
                          <a:pt x="474373" y="548270"/>
                          <a:pt x="436233" y="548270"/>
                          <a:pt x="433849" y="548270"/>
                        </a:cubicBezTo>
                        <a:cubicBezTo>
                          <a:pt x="433849" y="548270"/>
                          <a:pt x="431465" y="548270"/>
                          <a:pt x="431465" y="545887"/>
                        </a:cubicBezTo>
                        <a:cubicBezTo>
                          <a:pt x="431465" y="545887"/>
                          <a:pt x="419546" y="522049"/>
                          <a:pt x="448151" y="460070"/>
                        </a:cubicBezTo>
                        <a:cubicBezTo>
                          <a:pt x="414779" y="491060"/>
                          <a:pt x="390941" y="548270"/>
                          <a:pt x="390941" y="548270"/>
                        </a:cubicBezTo>
                        <a:cubicBezTo>
                          <a:pt x="390941" y="548270"/>
                          <a:pt x="390941" y="548270"/>
                          <a:pt x="390941" y="550654"/>
                        </a:cubicBezTo>
                        <a:cubicBezTo>
                          <a:pt x="388557" y="550654"/>
                          <a:pt x="352800" y="572108"/>
                          <a:pt x="302741" y="572108"/>
                        </a:cubicBezTo>
                        <a:cubicBezTo>
                          <a:pt x="295589" y="572108"/>
                          <a:pt x="286054" y="572108"/>
                          <a:pt x="278903" y="569724"/>
                        </a:cubicBezTo>
                        <a:cubicBezTo>
                          <a:pt x="276519" y="569724"/>
                          <a:pt x="276519" y="569724"/>
                          <a:pt x="276519" y="567341"/>
                        </a:cubicBezTo>
                        <a:cubicBezTo>
                          <a:pt x="271751" y="545887"/>
                          <a:pt x="278903" y="517281"/>
                          <a:pt x="283670" y="500595"/>
                        </a:cubicBezTo>
                        <a:cubicBezTo>
                          <a:pt x="271751" y="517281"/>
                          <a:pt x="252681" y="550654"/>
                          <a:pt x="240762" y="581643"/>
                        </a:cubicBezTo>
                        <a:cubicBezTo>
                          <a:pt x="240762" y="581643"/>
                          <a:pt x="238378" y="584027"/>
                          <a:pt x="238378" y="584027"/>
                        </a:cubicBezTo>
                        <a:cubicBezTo>
                          <a:pt x="235995" y="584027"/>
                          <a:pt x="235995" y="584027"/>
                          <a:pt x="235995" y="581643"/>
                        </a:cubicBezTo>
                        <a:cubicBezTo>
                          <a:pt x="231227" y="564957"/>
                          <a:pt x="233611" y="541119"/>
                          <a:pt x="238378" y="522049"/>
                        </a:cubicBezTo>
                        <a:cubicBezTo>
                          <a:pt x="226460" y="545887"/>
                          <a:pt x="214541" y="581643"/>
                          <a:pt x="214541" y="598330"/>
                        </a:cubicBezTo>
                        <a:cubicBezTo>
                          <a:pt x="228843" y="636470"/>
                          <a:pt x="224076" y="681762"/>
                          <a:pt x="219308" y="731822"/>
                        </a:cubicBezTo>
                        <a:cubicBezTo>
                          <a:pt x="216924" y="746125"/>
                          <a:pt x="216924" y="758043"/>
                          <a:pt x="214541" y="772346"/>
                        </a:cubicBezTo>
                        <a:cubicBezTo>
                          <a:pt x="216924" y="777114"/>
                          <a:pt x="216924" y="777114"/>
                          <a:pt x="214541" y="779497"/>
                        </a:cubicBezTo>
                        <a:cubicBezTo>
                          <a:pt x="214541" y="779497"/>
                          <a:pt x="214541" y="779497"/>
                          <a:pt x="214541" y="779497"/>
                        </a:cubicBezTo>
                        <a:close/>
                        <a:moveTo>
                          <a:pt x="47676" y="498211"/>
                        </a:moveTo>
                        <a:cubicBezTo>
                          <a:pt x="47676" y="498211"/>
                          <a:pt x="50059" y="498211"/>
                          <a:pt x="47676" y="498211"/>
                        </a:cubicBezTo>
                        <a:cubicBezTo>
                          <a:pt x="50059" y="500595"/>
                          <a:pt x="50059" y="500595"/>
                          <a:pt x="50059" y="502979"/>
                        </a:cubicBezTo>
                        <a:cubicBezTo>
                          <a:pt x="50059" y="502979"/>
                          <a:pt x="33373" y="526816"/>
                          <a:pt x="23838" y="572108"/>
                        </a:cubicBezTo>
                        <a:cubicBezTo>
                          <a:pt x="16686" y="605481"/>
                          <a:pt x="33373" y="619784"/>
                          <a:pt x="64362" y="646006"/>
                        </a:cubicBezTo>
                        <a:cubicBezTo>
                          <a:pt x="76281" y="657924"/>
                          <a:pt x="90584" y="669843"/>
                          <a:pt x="104887" y="686530"/>
                        </a:cubicBezTo>
                        <a:cubicBezTo>
                          <a:pt x="150178" y="734206"/>
                          <a:pt x="197854" y="762811"/>
                          <a:pt x="212157" y="769962"/>
                        </a:cubicBezTo>
                        <a:cubicBezTo>
                          <a:pt x="212157" y="758043"/>
                          <a:pt x="214541" y="746125"/>
                          <a:pt x="216924" y="734206"/>
                        </a:cubicBezTo>
                        <a:cubicBezTo>
                          <a:pt x="221692" y="686530"/>
                          <a:pt x="226460" y="641238"/>
                          <a:pt x="214541" y="603097"/>
                        </a:cubicBezTo>
                        <a:cubicBezTo>
                          <a:pt x="214541" y="603097"/>
                          <a:pt x="214541" y="603097"/>
                          <a:pt x="214541" y="603097"/>
                        </a:cubicBezTo>
                        <a:cubicBezTo>
                          <a:pt x="212157" y="574492"/>
                          <a:pt x="250297" y="498211"/>
                          <a:pt x="252681" y="495827"/>
                        </a:cubicBezTo>
                        <a:cubicBezTo>
                          <a:pt x="252681" y="493443"/>
                          <a:pt x="255065" y="493443"/>
                          <a:pt x="257449" y="493443"/>
                        </a:cubicBezTo>
                        <a:cubicBezTo>
                          <a:pt x="259833" y="493443"/>
                          <a:pt x="259833" y="495827"/>
                          <a:pt x="259833" y="495827"/>
                        </a:cubicBezTo>
                        <a:cubicBezTo>
                          <a:pt x="259833" y="495827"/>
                          <a:pt x="245530" y="541119"/>
                          <a:pt x="247914" y="572108"/>
                        </a:cubicBezTo>
                        <a:cubicBezTo>
                          <a:pt x="264600" y="529200"/>
                          <a:pt x="297973" y="486292"/>
                          <a:pt x="297973" y="486292"/>
                        </a:cubicBezTo>
                        <a:cubicBezTo>
                          <a:pt x="297973" y="486292"/>
                          <a:pt x="300357" y="483908"/>
                          <a:pt x="300357" y="486292"/>
                        </a:cubicBezTo>
                        <a:cubicBezTo>
                          <a:pt x="300357" y="486292"/>
                          <a:pt x="302741" y="488676"/>
                          <a:pt x="302741" y="488676"/>
                        </a:cubicBezTo>
                        <a:cubicBezTo>
                          <a:pt x="302741" y="488676"/>
                          <a:pt x="288438" y="536351"/>
                          <a:pt x="290822" y="567341"/>
                        </a:cubicBezTo>
                        <a:cubicBezTo>
                          <a:pt x="297973" y="567341"/>
                          <a:pt x="305124" y="567341"/>
                          <a:pt x="312276" y="567341"/>
                        </a:cubicBezTo>
                        <a:cubicBezTo>
                          <a:pt x="357568" y="567341"/>
                          <a:pt x="390941" y="550654"/>
                          <a:pt x="395708" y="548270"/>
                        </a:cubicBezTo>
                        <a:cubicBezTo>
                          <a:pt x="400476" y="538735"/>
                          <a:pt x="426697" y="476757"/>
                          <a:pt x="464838" y="450535"/>
                        </a:cubicBezTo>
                        <a:cubicBezTo>
                          <a:pt x="464838" y="450535"/>
                          <a:pt x="467222" y="450535"/>
                          <a:pt x="467222" y="450535"/>
                        </a:cubicBezTo>
                        <a:cubicBezTo>
                          <a:pt x="467222" y="450535"/>
                          <a:pt x="469606" y="452919"/>
                          <a:pt x="467222" y="452919"/>
                        </a:cubicBezTo>
                        <a:cubicBezTo>
                          <a:pt x="438616" y="510130"/>
                          <a:pt x="443384" y="536351"/>
                          <a:pt x="445768" y="543503"/>
                        </a:cubicBezTo>
                        <a:cubicBezTo>
                          <a:pt x="452919" y="543503"/>
                          <a:pt x="483908" y="541119"/>
                          <a:pt x="500595" y="531584"/>
                        </a:cubicBezTo>
                        <a:cubicBezTo>
                          <a:pt x="514897" y="471989"/>
                          <a:pt x="545887" y="433849"/>
                          <a:pt x="545887" y="433849"/>
                        </a:cubicBezTo>
                        <a:cubicBezTo>
                          <a:pt x="545887" y="433849"/>
                          <a:pt x="548270" y="431465"/>
                          <a:pt x="548270" y="433849"/>
                        </a:cubicBezTo>
                        <a:cubicBezTo>
                          <a:pt x="548270" y="433849"/>
                          <a:pt x="550654" y="436233"/>
                          <a:pt x="550654" y="436233"/>
                        </a:cubicBezTo>
                        <a:cubicBezTo>
                          <a:pt x="550654" y="436233"/>
                          <a:pt x="531584" y="486292"/>
                          <a:pt x="529200" y="519665"/>
                        </a:cubicBezTo>
                        <a:cubicBezTo>
                          <a:pt x="545887" y="491060"/>
                          <a:pt x="564957" y="471989"/>
                          <a:pt x="564957" y="471989"/>
                        </a:cubicBezTo>
                        <a:cubicBezTo>
                          <a:pt x="564957" y="471989"/>
                          <a:pt x="567341" y="471989"/>
                          <a:pt x="567341" y="471989"/>
                        </a:cubicBezTo>
                        <a:cubicBezTo>
                          <a:pt x="567341" y="471989"/>
                          <a:pt x="569725" y="474373"/>
                          <a:pt x="569725" y="474373"/>
                        </a:cubicBezTo>
                        <a:cubicBezTo>
                          <a:pt x="569725" y="474373"/>
                          <a:pt x="562573" y="505362"/>
                          <a:pt x="564957" y="529200"/>
                        </a:cubicBezTo>
                        <a:cubicBezTo>
                          <a:pt x="572108" y="531584"/>
                          <a:pt x="581643" y="531584"/>
                          <a:pt x="588795" y="531584"/>
                        </a:cubicBezTo>
                        <a:cubicBezTo>
                          <a:pt x="607865" y="531584"/>
                          <a:pt x="622168" y="524433"/>
                          <a:pt x="624552" y="522049"/>
                        </a:cubicBezTo>
                        <a:cubicBezTo>
                          <a:pt x="626935" y="510130"/>
                          <a:pt x="660308" y="395708"/>
                          <a:pt x="710368" y="317043"/>
                        </a:cubicBezTo>
                        <a:cubicBezTo>
                          <a:pt x="712752" y="314660"/>
                          <a:pt x="738973" y="278903"/>
                          <a:pt x="760427" y="269368"/>
                        </a:cubicBezTo>
                        <a:cubicBezTo>
                          <a:pt x="781881" y="259833"/>
                          <a:pt x="798568" y="274135"/>
                          <a:pt x="805719" y="309892"/>
                        </a:cubicBezTo>
                        <a:cubicBezTo>
                          <a:pt x="831941" y="276519"/>
                          <a:pt x="843860" y="264600"/>
                          <a:pt x="851011" y="264600"/>
                        </a:cubicBezTo>
                        <a:cubicBezTo>
                          <a:pt x="855779" y="264600"/>
                          <a:pt x="858162" y="266984"/>
                          <a:pt x="860546" y="271751"/>
                        </a:cubicBezTo>
                        <a:cubicBezTo>
                          <a:pt x="862930" y="276519"/>
                          <a:pt x="867698" y="281287"/>
                          <a:pt x="872465" y="290822"/>
                        </a:cubicBezTo>
                        <a:cubicBezTo>
                          <a:pt x="872465" y="290822"/>
                          <a:pt x="874849" y="290822"/>
                          <a:pt x="874849" y="293205"/>
                        </a:cubicBezTo>
                        <a:lnTo>
                          <a:pt x="877233" y="295589"/>
                        </a:lnTo>
                        <a:cubicBezTo>
                          <a:pt x="905838" y="321811"/>
                          <a:pt x="965433" y="393324"/>
                          <a:pt x="936827" y="526816"/>
                        </a:cubicBezTo>
                        <a:cubicBezTo>
                          <a:pt x="955898" y="500595"/>
                          <a:pt x="972584" y="455303"/>
                          <a:pt x="974968" y="424314"/>
                        </a:cubicBezTo>
                        <a:cubicBezTo>
                          <a:pt x="974968" y="421930"/>
                          <a:pt x="977352" y="421930"/>
                          <a:pt x="977352" y="421930"/>
                        </a:cubicBezTo>
                        <a:cubicBezTo>
                          <a:pt x="979735" y="421930"/>
                          <a:pt x="979735" y="424314"/>
                          <a:pt x="979735" y="424314"/>
                        </a:cubicBezTo>
                        <a:cubicBezTo>
                          <a:pt x="979735" y="460070"/>
                          <a:pt x="974968" y="500595"/>
                          <a:pt x="972584" y="514897"/>
                        </a:cubicBezTo>
                        <a:cubicBezTo>
                          <a:pt x="982119" y="510130"/>
                          <a:pt x="1001190" y="500595"/>
                          <a:pt x="1010725" y="486292"/>
                        </a:cubicBezTo>
                        <a:cubicBezTo>
                          <a:pt x="1010725" y="483908"/>
                          <a:pt x="1013108" y="483908"/>
                          <a:pt x="1013108" y="486292"/>
                        </a:cubicBezTo>
                        <a:cubicBezTo>
                          <a:pt x="1015492" y="486292"/>
                          <a:pt x="1015492" y="488676"/>
                          <a:pt x="1015492" y="488676"/>
                        </a:cubicBezTo>
                        <a:cubicBezTo>
                          <a:pt x="998806" y="557806"/>
                          <a:pt x="998806" y="588795"/>
                          <a:pt x="996422" y="641238"/>
                        </a:cubicBezTo>
                        <a:lnTo>
                          <a:pt x="996422" y="657924"/>
                        </a:lnTo>
                        <a:cubicBezTo>
                          <a:pt x="996422" y="703216"/>
                          <a:pt x="996422" y="731822"/>
                          <a:pt x="998806" y="741357"/>
                        </a:cubicBezTo>
                        <a:cubicBezTo>
                          <a:pt x="1044098" y="700833"/>
                          <a:pt x="1077471" y="657924"/>
                          <a:pt x="1103692" y="622168"/>
                        </a:cubicBezTo>
                        <a:cubicBezTo>
                          <a:pt x="1115611" y="607865"/>
                          <a:pt x="1125146" y="593562"/>
                          <a:pt x="1134681" y="584027"/>
                        </a:cubicBezTo>
                        <a:cubicBezTo>
                          <a:pt x="1163287" y="553038"/>
                          <a:pt x="1165671" y="517281"/>
                          <a:pt x="1144217" y="452919"/>
                        </a:cubicBezTo>
                        <a:cubicBezTo>
                          <a:pt x="1144217" y="450535"/>
                          <a:pt x="1144217" y="450535"/>
                          <a:pt x="1146600" y="450535"/>
                        </a:cubicBezTo>
                        <a:cubicBezTo>
                          <a:pt x="1146600" y="450535"/>
                          <a:pt x="1148984" y="450535"/>
                          <a:pt x="1148984" y="450535"/>
                        </a:cubicBezTo>
                        <a:cubicBezTo>
                          <a:pt x="1156136" y="462454"/>
                          <a:pt x="1168054" y="479141"/>
                          <a:pt x="1172822" y="488676"/>
                        </a:cubicBezTo>
                        <a:cubicBezTo>
                          <a:pt x="1175206" y="476757"/>
                          <a:pt x="1182357" y="448151"/>
                          <a:pt x="1165671" y="414778"/>
                        </a:cubicBezTo>
                        <a:cubicBezTo>
                          <a:pt x="1165671" y="412395"/>
                          <a:pt x="1165671" y="412395"/>
                          <a:pt x="1165671" y="410011"/>
                        </a:cubicBezTo>
                        <a:cubicBezTo>
                          <a:pt x="1168054" y="410011"/>
                          <a:pt x="1168054" y="410011"/>
                          <a:pt x="1170438" y="410011"/>
                        </a:cubicBezTo>
                        <a:cubicBezTo>
                          <a:pt x="1177590" y="421930"/>
                          <a:pt x="1189509" y="429081"/>
                          <a:pt x="1194276" y="433849"/>
                        </a:cubicBezTo>
                        <a:cubicBezTo>
                          <a:pt x="1199044" y="412395"/>
                          <a:pt x="1218114" y="309892"/>
                          <a:pt x="1151368" y="209773"/>
                        </a:cubicBezTo>
                        <a:cubicBezTo>
                          <a:pt x="1079854" y="126341"/>
                          <a:pt x="951130" y="73897"/>
                          <a:pt x="867698" y="73897"/>
                        </a:cubicBezTo>
                        <a:cubicBezTo>
                          <a:pt x="853395" y="73897"/>
                          <a:pt x="841476" y="76281"/>
                          <a:pt x="829557" y="78665"/>
                        </a:cubicBezTo>
                        <a:cubicBezTo>
                          <a:pt x="829557" y="78665"/>
                          <a:pt x="827173" y="78665"/>
                          <a:pt x="827173" y="78665"/>
                        </a:cubicBezTo>
                        <a:cubicBezTo>
                          <a:pt x="810487" y="50059"/>
                          <a:pt x="743741" y="14303"/>
                          <a:pt x="615016" y="9535"/>
                        </a:cubicBezTo>
                        <a:cubicBezTo>
                          <a:pt x="607865" y="9535"/>
                          <a:pt x="603097" y="9535"/>
                          <a:pt x="595946" y="9535"/>
                        </a:cubicBezTo>
                        <a:cubicBezTo>
                          <a:pt x="426697" y="9535"/>
                          <a:pt x="297973" y="66746"/>
                          <a:pt x="171632" y="197854"/>
                        </a:cubicBezTo>
                        <a:cubicBezTo>
                          <a:pt x="35757" y="343265"/>
                          <a:pt x="9535" y="452919"/>
                          <a:pt x="4768" y="483908"/>
                        </a:cubicBezTo>
                        <a:cubicBezTo>
                          <a:pt x="9535" y="479141"/>
                          <a:pt x="16686" y="471989"/>
                          <a:pt x="26222" y="462454"/>
                        </a:cubicBezTo>
                        <a:cubicBezTo>
                          <a:pt x="26222" y="462454"/>
                          <a:pt x="28605" y="462454"/>
                          <a:pt x="30989" y="462454"/>
                        </a:cubicBezTo>
                        <a:cubicBezTo>
                          <a:pt x="30989" y="462454"/>
                          <a:pt x="33373" y="464838"/>
                          <a:pt x="30989" y="464838"/>
                        </a:cubicBezTo>
                        <a:cubicBezTo>
                          <a:pt x="19070" y="483908"/>
                          <a:pt x="14303" y="514897"/>
                          <a:pt x="14303" y="529200"/>
                        </a:cubicBezTo>
                        <a:lnTo>
                          <a:pt x="47676" y="498211"/>
                        </a:lnTo>
                        <a:cubicBezTo>
                          <a:pt x="45292" y="498211"/>
                          <a:pt x="47676" y="498211"/>
                          <a:pt x="47676" y="498211"/>
                        </a:cubicBezTo>
                        <a:close/>
                      </a:path>
                    </a:pathLst>
                  </a:custGeom>
                  <a:solidFill>
                    <a:srgbClr val="A26D2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767" name="Graphic 4207">
                  <a:extLst>
                    <a:ext uri="{FF2B5EF4-FFF2-40B4-BE49-F238E27FC236}">
                      <a16:creationId xmlns:a16="http://schemas.microsoft.com/office/drawing/2014/main" id="{64BD915D-8538-4284-8795-2B4242744836}"/>
                    </a:ext>
                  </a:extLst>
                </p:cNvPr>
                <p:cNvGrpSpPr/>
                <p:nvPr/>
              </p:nvGrpSpPr>
              <p:grpSpPr>
                <a:xfrm>
                  <a:off x="15387809" y="6270943"/>
                  <a:ext cx="71513" cy="54827"/>
                  <a:chOff x="15387809" y="6270943"/>
                  <a:chExt cx="71513" cy="54827"/>
                </a:xfrm>
              </p:grpSpPr>
              <p:sp>
                <p:nvSpPr>
                  <p:cNvPr id="4769" name="Freeform: Shape 4768">
                    <a:extLst>
                      <a:ext uri="{FF2B5EF4-FFF2-40B4-BE49-F238E27FC236}">
                        <a16:creationId xmlns:a16="http://schemas.microsoft.com/office/drawing/2014/main" id="{B86E90A1-543B-4265-ADA9-8627B397E936}"/>
                      </a:ext>
                    </a:extLst>
                  </p:cNvPr>
                  <p:cNvSpPr/>
                  <p:nvPr/>
                </p:nvSpPr>
                <p:spPr>
                  <a:xfrm>
                    <a:off x="15390193" y="6275783"/>
                    <a:ext cx="66745" cy="47603"/>
                  </a:xfrm>
                  <a:custGeom>
                    <a:avLst/>
                    <a:gdLst>
                      <a:gd name="connsiteX0" fmla="*/ 0 w 66745"/>
                      <a:gd name="connsiteY0" fmla="*/ 47604 h 47603"/>
                      <a:gd name="connsiteX1" fmla="*/ 66746 w 66745"/>
                      <a:gd name="connsiteY1" fmla="*/ 23766 h 47603"/>
                      <a:gd name="connsiteX2" fmla="*/ 54827 w 66745"/>
                      <a:gd name="connsiteY2" fmla="*/ 4696 h 47603"/>
                      <a:gd name="connsiteX3" fmla="*/ 0 w 66745"/>
                      <a:gd name="connsiteY3" fmla="*/ 47604 h 47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745" h="47603">
                        <a:moveTo>
                          <a:pt x="0" y="47604"/>
                        </a:moveTo>
                        <a:cubicBezTo>
                          <a:pt x="21454" y="30917"/>
                          <a:pt x="57211" y="21382"/>
                          <a:pt x="66746" y="23766"/>
                        </a:cubicBezTo>
                        <a:cubicBezTo>
                          <a:pt x="61978" y="16615"/>
                          <a:pt x="57211" y="9463"/>
                          <a:pt x="54827" y="4696"/>
                        </a:cubicBezTo>
                        <a:cubicBezTo>
                          <a:pt x="47676" y="-7223"/>
                          <a:pt x="35757" y="2312"/>
                          <a:pt x="0" y="47604"/>
                        </a:cubicBezTo>
                        <a:close/>
                      </a:path>
                    </a:pathLst>
                  </a:custGeom>
                  <a:solidFill>
                    <a:srgbClr val="A57A41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70" name="Freeform: Shape 4769">
                    <a:extLst>
                      <a:ext uri="{FF2B5EF4-FFF2-40B4-BE49-F238E27FC236}">
                        <a16:creationId xmlns:a16="http://schemas.microsoft.com/office/drawing/2014/main" id="{78CE9D6D-E8CD-4ADE-815F-B5FC75B3896C}"/>
                      </a:ext>
                    </a:extLst>
                  </p:cNvPr>
                  <p:cNvSpPr/>
                  <p:nvPr/>
                </p:nvSpPr>
                <p:spPr>
                  <a:xfrm>
                    <a:off x="15387809" y="6270943"/>
                    <a:ext cx="71513" cy="54827"/>
                  </a:xfrm>
                  <a:custGeom>
                    <a:avLst/>
                    <a:gdLst>
                      <a:gd name="connsiteX0" fmla="*/ 2384 w 71513"/>
                      <a:gd name="connsiteY0" fmla="*/ 54827 h 54827"/>
                      <a:gd name="connsiteX1" fmla="*/ 2384 w 71513"/>
                      <a:gd name="connsiteY1" fmla="*/ 54827 h 54827"/>
                      <a:gd name="connsiteX2" fmla="*/ 0 w 71513"/>
                      <a:gd name="connsiteY2" fmla="*/ 50059 h 54827"/>
                      <a:gd name="connsiteX3" fmla="*/ 50059 w 71513"/>
                      <a:gd name="connsiteY3" fmla="*/ 0 h 54827"/>
                      <a:gd name="connsiteX4" fmla="*/ 59595 w 71513"/>
                      <a:gd name="connsiteY4" fmla="*/ 7151 h 54827"/>
                      <a:gd name="connsiteX5" fmla="*/ 71514 w 71513"/>
                      <a:gd name="connsiteY5" fmla="*/ 26222 h 54827"/>
                      <a:gd name="connsiteX6" fmla="*/ 71514 w 71513"/>
                      <a:gd name="connsiteY6" fmla="*/ 28605 h 54827"/>
                      <a:gd name="connsiteX7" fmla="*/ 69130 w 71513"/>
                      <a:gd name="connsiteY7" fmla="*/ 28605 h 54827"/>
                      <a:gd name="connsiteX8" fmla="*/ 64362 w 71513"/>
                      <a:gd name="connsiteY8" fmla="*/ 28605 h 54827"/>
                      <a:gd name="connsiteX9" fmla="*/ 2384 w 71513"/>
                      <a:gd name="connsiteY9" fmla="*/ 54827 h 54827"/>
                      <a:gd name="connsiteX10" fmla="*/ 2384 w 71513"/>
                      <a:gd name="connsiteY10" fmla="*/ 54827 h 54827"/>
                      <a:gd name="connsiteX11" fmla="*/ 50059 w 71513"/>
                      <a:gd name="connsiteY11" fmla="*/ 7151 h 54827"/>
                      <a:gd name="connsiteX12" fmla="*/ 14303 w 71513"/>
                      <a:gd name="connsiteY12" fmla="*/ 40524 h 54827"/>
                      <a:gd name="connsiteX13" fmla="*/ 64362 w 71513"/>
                      <a:gd name="connsiteY13" fmla="*/ 23838 h 54827"/>
                      <a:gd name="connsiteX14" fmla="*/ 54827 w 71513"/>
                      <a:gd name="connsiteY14" fmla="*/ 9535 h 54827"/>
                      <a:gd name="connsiteX15" fmla="*/ 50059 w 71513"/>
                      <a:gd name="connsiteY15" fmla="*/ 7151 h 5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71513" h="54827">
                        <a:moveTo>
                          <a:pt x="2384" y="54827"/>
                        </a:moveTo>
                        <a:cubicBezTo>
                          <a:pt x="2384" y="54827"/>
                          <a:pt x="0" y="54827"/>
                          <a:pt x="2384" y="54827"/>
                        </a:cubicBezTo>
                        <a:cubicBezTo>
                          <a:pt x="0" y="52443"/>
                          <a:pt x="0" y="52443"/>
                          <a:pt x="0" y="50059"/>
                        </a:cubicBezTo>
                        <a:cubicBezTo>
                          <a:pt x="28605" y="14303"/>
                          <a:pt x="40524" y="0"/>
                          <a:pt x="50059" y="0"/>
                        </a:cubicBezTo>
                        <a:cubicBezTo>
                          <a:pt x="54827" y="0"/>
                          <a:pt x="57211" y="2384"/>
                          <a:pt x="59595" y="7151"/>
                        </a:cubicBezTo>
                        <a:cubicBezTo>
                          <a:pt x="61978" y="11919"/>
                          <a:pt x="66746" y="16686"/>
                          <a:pt x="71514" y="26222"/>
                        </a:cubicBezTo>
                        <a:cubicBezTo>
                          <a:pt x="71514" y="26222"/>
                          <a:pt x="71514" y="28605"/>
                          <a:pt x="71514" y="28605"/>
                        </a:cubicBezTo>
                        <a:cubicBezTo>
                          <a:pt x="71514" y="28605"/>
                          <a:pt x="69130" y="30989"/>
                          <a:pt x="69130" y="28605"/>
                        </a:cubicBezTo>
                        <a:cubicBezTo>
                          <a:pt x="69130" y="28605"/>
                          <a:pt x="66746" y="28605"/>
                          <a:pt x="64362" y="28605"/>
                        </a:cubicBezTo>
                        <a:cubicBezTo>
                          <a:pt x="52443" y="30989"/>
                          <a:pt x="23838" y="40524"/>
                          <a:pt x="2384" y="54827"/>
                        </a:cubicBezTo>
                        <a:cubicBezTo>
                          <a:pt x="4767" y="54827"/>
                          <a:pt x="2384" y="54827"/>
                          <a:pt x="2384" y="54827"/>
                        </a:cubicBezTo>
                        <a:close/>
                        <a:moveTo>
                          <a:pt x="50059" y="7151"/>
                        </a:moveTo>
                        <a:cubicBezTo>
                          <a:pt x="42908" y="7151"/>
                          <a:pt x="33373" y="19070"/>
                          <a:pt x="14303" y="40524"/>
                        </a:cubicBezTo>
                        <a:cubicBezTo>
                          <a:pt x="30989" y="30989"/>
                          <a:pt x="52443" y="23838"/>
                          <a:pt x="64362" y="23838"/>
                        </a:cubicBezTo>
                        <a:cubicBezTo>
                          <a:pt x="59595" y="16686"/>
                          <a:pt x="57211" y="11919"/>
                          <a:pt x="54827" y="9535"/>
                        </a:cubicBezTo>
                        <a:cubicBezTo>
                          <a:pt x="54827" y="7151"/>
                          <a:pt x="52443" y="7151"/>
                          <a:pt x="50059" y="7151"/>
                        </a:cubicBezTo>
                        <a:close/>
                      </a:path>
                    </a:pathLst>
                  </a:custGeom>
                  <a:solidFill>
                    <a:srgbClr val="A26D2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768" name="Freeform: Shape 4767">
                  <a:extLst>
                    <a:ext uri="{FF2B5EF4-FFF2-40B4-BE49-F238E27FC236}">
                      <a16:creationId xmlns:a16="http://schemas.microsoft.com/office/drawing/2014/main" id="{DAE8A36C-878C-4B8A-89C1-8809B0408200}"/>
                    </a:ext>
                  </a:extLst>
                </p:cNvPr>
                <p:cNvSpPr/>
                <p:nvPr/>
              </p:nvSpPr>
              <p:spPr>
                <a:xfrm>
                  <a:off x="14594009" y="6204814"/>
                  <a:ext cx="1195401" cy="571492"/>
                </a:xfrm>
                <a:custGeom>
                  <a:avLst/>
                  <a:gdLst>
                    <a:gd name="connsiteX0" fmla="*/ 1194276 w 1195401"/>
                    <a:gd name="connsiteY0" fmla="*/ 137643 h 571492"/>
                    <a:gd name="connsiteX1" fmla="*/ 1175206 w 1195401"/>
                    <a:gd name="connsiteY1" fmla="*/ 142411 h 571492"/>
                    <a:gd name="connsiteX2" fmla="*/ 1103692 w 1195401"/>
                    <a:gd name="connsiteY2" fmla="*/ 54211 h 571492"/>
                    <a:gd name="connsiteX3" fmla="*/ 1120379 w 1195401"/>
                    <a:gd name="connsiteY3" fmla="*/ 211541 h 571492"/>
                    <a:gd name="connsiteX4" fmla="*/ 1058400 w 1195401"/>
                    <a:gd name="connsiteY4" fmla="*/ 123341 h 571492"/>
                    <a:gd name="connsiteX5" fmla="*/ 996422 w 1195401"/>
                    <a:gd name="connsiteY5" fmla="*/ 242530 h 571492"/>
                    <a:gd name="connsiteX6" fmla="*/ 963049 w 1195401"/>
                    <a:gd name="connsiteY6" fmla="*/ 66130 h 571492"/>
                    <a:gd name="connsiteX7" fmla="*/ 946362 w 1195401"/>
                    <a:gd name="connsiteY7" fmla="*/ 209157 h 571492"/>
                    <a:gd name="connsiteX8" fmla="*/ 796184 w 1195401"/>
                    <a:gd name="connsiteY8" fmla="*/ 58978 h 571492"/>
                    <a:gd name="connsiteX9" fmla="*/ 700833 w 1195401"/>
                    <a:gd name="connsiteY9" fmla="*/ 49443 h 571492"/>
                    <a:gd name="connsiteX10" fmla="*/ 576876 w 1195401"/>
                    <a:gd name="connsiteY10" fmla="*/ 304508 h 571492"/>
                    <a:gd name="connsiteX11" fmla="*/ 593562 w 1195401"/>
                    <a:gd name="connsiteY11" fmla="*/ 190087 h 571492"/>
                    <a:gd name="connsiteX12" fmla="*/ 553038 w 1195401"/>
                    <a:gd name="connsiteY12" fmla="*/ 237762 h 571492"/>
                    <a:gd name="connsiteX13" fmla="*/ 567341 w 1195401"/>
                    <a:gd name="connsiteY13" fmla="*/ 175784 h 571492"/>
                    <a:gd name="connsiteX14" fmla="*/ 486292 w 1195401"/>
                    <a:gd name="connsiteY14" fmla="*/ 306892 h 571492"/>
                    <a:gd name="connsiteX15" fmla="*/ 452919 w 1195401"/>
                    <a:gd name="connsiteY15" fmla="*/ 311660 h 571492"/>
                    <a:gd name="connsiteX16" fmla="*/ 495827 w 1195401"/>
                    <a:gd name="connsiteY16" fmla="*/ 192470 h 571492"/>
                    <a:gd name="connsiteX17" fmla="*/ 374254 w 1195401"/>
                    <a:gd name="connsiteY17" fmla="*/ 302124 h 571492"/>
                    <a:gd name="connsiteX18" fmla="*/ 398092 w 1195401"/>
                    <a:gd name="connsiteY18" fmla="*/ 242530 h 571492"/>
                    <a:gd name="connsiteX19" fmla="*/ 348033 w 1195401"/>
                    <a:gd name="connsiteY19" fmla="*/ 309276 h 571492"/>
                    <a:gd name="connsiteX20" fmla="*/ 297973 w 1195401"/>
                    <a:gd name="connsiteY20" fmla="*/ 314043 h 571492"/>
                    <a:gd name="connsiteX21" fmla="*/ 348033 w 1195401"/>
                    <a:gd name="connsiteY21" fmla="*/ 185319 h 571492"/>
                    <a:gd name="connsiteX22" fmla="*/ 257449 w 1195401"/>
                    <a:gd name="connsiteY22" fmla="*/ 285438 h 571492"/>
                    <a:gd name="connsiteX23" fmla="*/ 286054 w 1195401"/>
                    <a:gd name="connsiteY23" fmla="*/ 194854 h 571492"/>
                    <a:gd name="connsiteX24" fmla="*/ 207389 w 1195401"/>
                    <a:gd name="connsiteY24" fmla="*/ 311660 h 571492"/>
                    <a:gd name="connsiteX25" fmla="*/ 264600 w 1195401"/>
                    <a:gd name="connsiteY25" fmla="*/ 163865 h 571492"/>
                    <a:gd name="connsiteX26" fmla="*/ 147795 w 1195401"/>
                    <a:gd name="connsiteY26" fmla="*/ 342649 h 571492"/>
                    <a:gd name="connsiteX27" fmla="*/ 123957 w 1195401"/>
                    <a:gd name="connsiteY27" fmla="*/ 211541 h 571492"/>
                    <a:gd name="connsiteX28" fmla="*/ 50059 w 1195401"/>
                    <a:gd name="connsiteY28" fmla="*/ 268752 h 571492"/>
                    <a:gd name="connsiteX29" fmla="*/ 102503 w 1195401"/>
                    <a:gd name="connsiteY29" fmla="*/ 159097 h 571492"/>
                    <a:gd name="connsiteX30" fmla="*/ 2384 w 1195401"/>
                    <a:gd name="connsiteY30" fmla="*/ 275903 h 571492"/>
                    <a:gd name="connsiteX31" fmla="*/ 2384 w 1195401"/>
                    <a:gd name="connsiteY31" fmla="*/ 268752 h 571492"/>
                    <a:gd name="connsiteX32" fmla="*/ 0 w 1195401"/>
                    <a:gd name="connsiteY32" fmla="*/ 287822 h 571492"/>
                    <a:gd name="connsiteX33" fmla="*/ 26222 w 1195401"/>
                    <a:gd name="connsiteY33" fmla="*/ 261600 h 571492"/>
                    <a:gd name="connsiteX34" fmla="*/ 9535 w 1195401"/>
                    <a:gd name="connsiteY34" fmla="*/ 335497 h 571492"/>
                    <a:gd name="connsiteX35" fmla="*/ 45292 w 1195401"/>
                    <a:gd name="connsiteY35" fmla="*/ 297357 h 571492"/>
                    <a:gd name="connsiteX36" fmla="*/ 19070 w 1195401"/>
                    <a:gd name="connsiteY36" fmla="*/ 368870 h 571492"/>
                    <a:gd name="connsiteX37" fmla="*/ 100119 w 1195401"/>
                    <a:gd name="connsiteY37" fmla="*/ 485676 h 571492"/>
                    <a:gd name="connsiteX38" fmla="*/ 212157 w 1195401"/>
                    <a:gd name="connsiteY38" fmla="*/ 571492 h 571492"/>
                    <a:gd name="connsiteX39" fmla="*/ 212157 w 1195401"/>
                    <a:gd name="connsiteY39" fmla="*/ 397476 h 571492"/>
                    <a:gd name="connsiteX40" fmla="*/ 250297 w 1195401"/>
                    <a:gd name="connsiteY40" fmla="*/ 290206 h 571492"/>
                    <a:gd name="connsiteX41" fmla="*/ 240762 w 1195401"/>
                    <a:gd name="connsiteY41" fmla="*/ 378406 h 571492"/>
                    <a:gd name="connsiteX42" fmla="*/ 293206 w 1195401"/>
                    <a:gd name="connsiteY42" fmla="*/ 285438 h 571492"/>
                    <a:gd name="connsiteX43" fmla="*/ 281287 w 1195401"/>
                    <a:gd name="connsiteY43" fmla="*/ 366487 h 571492"/>
                    <a:gd name="connsiteX44" fmla="*/ 390941 w 1195401"/>
                    <a:gd name="connsiteY44" fmla="*/ 347416 h 571492"/>
                    <a:gd name="connsiteX45" fmla="*/ 457687 w 1195401"/>
                    <a:gd name="connsiteY45" fmla="*/ 249681 h 571492"/>
                    <a:gd name="connsiteX46" fmla="*/ 436233 w 1195401"/>
                    <a:gd name="connsiteY46" fmla="*/ 342649 h 571492"/>
                    <a:gd name="connsiteX47" fmla="*/ 495827 w 1195401"/>
                    <a:gd name="connsiteY47" fmla="*/ 330730 h 571492"/>
                    <a:gd name="connsiteX48" fmla="*/ 541119 w 1195401"/>
                    <a:gd name="connsiteY48" fmla="*/ 232995 h 571492"/>
                    <a:gd name="connsiteX49" fmla="*/ 519665 w 1195401"/>
                    <a:gd name="connsiteY49" fmla="*/ 328346 h 571492"/>
                    <a:gd name="connsiteX50" fmla="*/ 560189 w 1195401"/>
                    <a:gd name="connsiteY50" fmla="*/ 271135 h 571492"/>
                    <a:gd name="connsiteX51" fmla="*/ 555422 w 1195401"/>
                    <a:gd name="connsiteY51" fmla="*/ 328346 h 571492"/>
                    <a:gd name="connsiteX52" fmla="*/ 622168 w 1195401"/>
                    <a:gd name="connsiteY52" fmla="*/ 323579 h 571492"/>
                    <a:gd name="connsiteX53" fmla="*/ 707984 w 1195401"/>
                    <a:gd name="connsiteY53" fmla="*/ 118573 h 571492"/>
                    <a:gd name="connsiteX54" fmla="*/ 755660 w 1195401"/>
                    <a:gd name="connsiteY54" fmla="*/ 70897 h 571492"/>
                    <a:gd name="connsiteX55" fmla="*/ 796184 w 1195401"/>
                    <a:gd name="connsiteY55" fmla="*/ 116189 h 571492"/>
                    <a:gd name="connsiteX56" fmla="*/ 851011 w 1195401"/>
                    <a:gd name="connsiteY56" fmla="*/ 73281 h 571492"/>
                    <a:gd name="connsiteX57" fmla="*/ 862930 w 1195401"/>
                    <a:gd name="connsiteY57" fmla="*/ 92351 h 571492"/>
                    <a:gd name="connsiteX58" fmla="*/ 865314 w 1195401"/>
                    <a:gd name="connsiteY58" fmla="*/ 94735 h 571492"/>
                    <a:gd name="connsiteX59" fmla="*/ 924908 w 1195401"/>
                    <a:gd name="connsiteY59" fmla="*/ 333114 h 571492"/>
                    <a:gd name="connsiteX60" fmla="*/ 970200 w 1195401"/>
                    <a:gd name="connsiteY60" fmla="*/ 221076 h 571492"/>
                    <a:gd name="connsiteX61" fmla="*/ 960665 w 1195401"/>
                    <a:gd name="connsiteY61" fmla="*/ 316427 h 571492"/>
                    <a:gd name="connsiteX62" fmla="*/ 1003573 w 1195401"/>
                    <a:gd name="connsiteY62" fmla="*/ 285438 h 571492"/>
                    <a:gd name="connsiteX63" fmla="*/ 984503 w 1195401"/>
                    <a:gd name="connsiteY63" fmla="*/ 454687 h 571492"/>
                    <a:gd name="connsiteX64" fmla="*/ 986887 w 1195401"/>
                    <a:gd name="connsiteY64" fmla="*/ 545270 h 571492"/>
                    <a:gd name="connsiteX65" fmla="*/ 1125146 w 1195401"/>
                    <a:gd name="connsiteY65" fmla="*/ 383173 h 571492"/>
                    <a:gd name="connsiteX66" fmla="*/ 1134681 w 1195401"/>
                    <a:gd name="connsiteY66" fmla="*/ 249681 h 571492"/>
                    <a:gd name="connsiteX67" fmla="*/ 1163287 w 1195401"/>
                    <a:gd name="connsiteY67" fmla="*/ 292589 h 571492"/>
                    <a:gd name="connsiteX68" fmla="*/ 1158519 w 1195401"/>
                    <a:gd name="connsiteY68" fmla="*/ 211541 h 571492"/>
                    <a:gd name="connsiteX69" fmla="*/ 1187125 w 1195401"/>
                    <a:gd name="connsiteY69" fmla="*/ 240146 h 571492"/>
                    <a:gd name="connsiteX70" fmla="*/ 1194276 w 1195401"/>
                    <a:gd name="connsiteY70" fmla="*/ 137643 h 5714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</a:cxnLst>
                  <a:rect l="l" t="t" r="r" b="b"/>
                  <a:pathLst>
                    <a:path w="1195401" h="571492">
                      <a:moveTo>
                        <a:pt x="1194276" y="137643"/>
                      </a:moveTo>
                      <a:cubicBezTo>
                        <a:pt x="1189509" y="161481"/>
                        <a:pt x="1179973" y="166249"/>
                        <a:pt x="1175206" y="142411"/>
                      </a:cubicBezTo>
                      <a:cubicBezTo>
                        <a:pt x="1163287" y="82816"/>
                        <a:pt x="1103692" y="54211"/>
                        <a:pt x="1103692" y="54211"/>
                      </a:cubicBezTo>
                      <a:cubicBezTo>
                        <a:pt x="1103692" y="54211"/>
                        <a:pt x="1127530" y="92351"/>
                        <a:pt x="1120379" y="211541"/>
                      </a:cubicBezTo>
                      <a:cubicBezTo>
                        <a:pt x="1110844" y="168633"/>
                        <a:pt x="1058400" y="123341"/>
                        <a:pt x="1058400" y="123341"/>
                      </a:cubicBezTo>
                      <a:cubicBezTo>
                        <a:pt x="1058400" y="123341"/>
                        <a:pt x="1051249" y="206773"/>
                        <a:pt x="996422" y="242530"/>
                      </a:cubicBezTo>
                      <a:cubicBezTo>
                        <a:pt x="1008341" y="130492"/>
                        <a:pt x="963049" y="66130"/>
                        <a:pt x="963049" y="66130"/>
                      </a:cubicBezTo>
                      <a:cubicBezTo>
                        <a:pt x="963049" y="66130"/>
                        <a:pt x="977352" y="154330"/>
                        <a:pt x="946362" y="209157"/>
                      </a:cubicBezTo>
                      <a:cubicBezTo>
                        <a:pt x="929676" y="78049"/>
                        <a:pt x="855779" y="-38757"/>
                        <a:pt x="796184" y="58978"/>
                      </a:cubicBezTo>
                      <a:cubicBezTo>
                        <a:pt x="786649" y="44676"/>
                        <a:pt x="791416" y="-60211"/>
                        <a:pt x="700833" y="49443"/>
                      </a:cubicBezTo>
                      <a:cubicBezTo>
                        <a:pt x="610249" y="159097"/>
                        <a:pt x="576876" y="304508"/>
                        <a:pt x="576876" y="304508"/>
                      </a:cubicBezTo>
                      <a:lnTo>
                        <a:pt x="593562" y="190087"/>
                      </a:lnTo>
                      <a:lnTo>
                        <a:pt x="553038" y="237762"/>
                      </a:lnTo>
                      <a:cubicBezTo>
                        <a:pt x="553038" y="237762"/>
                        <a:pt x="560189" y="209157"/>
                        <a:pt x="567341" y="175784"/>
                      </a:cubicBezTo>
                      <a:cubicBezTo>
                        <a:pt x="493443" y="242530"/>
                        <a:pt x="486292" y="306892"/>
                        <a:pt x="486292" y="306892"/>
                      </a:cubicBezTo>
                      <a:lnTo>
                        <a:pt x="452919" y="311660"/>
                      </a:lnTo>
                      <a:cubicBezTo>
                        <a:pt x="452919" y="311660"/>
                        <a:pt x="464838" y="244914"/>
                        <a:pt x="495827" y="192470"/>
                      </a:cubicBezTo>
                      <a:cubicBezTo>
                        <a:pt x="433849" y="230611"/>
                        <a:pt x="374254" y="302124"/>
                        <a:pt x="374254" y="302124"/>
                      </a:cubicBezTo>
                      <a:lnTo>
                        <a:pt x="398092" y="242530"/>
                      </a:lnTo>
                      <a:lnTo>
                        <a:pt x="348033" y="309276"/>
                      </a:lnTo>
                      <a:cubicBezTo>
                        <a:pt x="348033" y="309276"/>
                        <a:pt x="331346" y="309276"/>
                        <a:pt x="297973" y="314043"/>
                      </a:cubicBezTo>
                      <a:cubicBezTo>
                        <a:pt x="302741" y="261600"/>
                        <a:pt x="348033" y="185319"/>
                        <a:pt x="348033" y="185319"/>
                      </a:cubicBezTo>
                      <a:cubicBezTo>
                        <a:pt x="348033" y="185319"/>
                        <a:pt x="297973" y="225843"/>
                        <a:pt x="257449" y="285438"/>
                      </a:cubicBezTo>
                      <a:cubicBezTo>
                        <a:pt x="262216" y="259216"/>
                        <a:pt x="286054" y="194854"/>
                        <a:pt x="286054" y="194854"/>
                      </a:cubicBezTo>
                      <a:cubicBezTo>
                        <a:pt x="286054" y="194854"/>
                        <a:pt x="221692" y="247297"/>
                        <a:pt x="207389" y="311660"/>
                      </a:cubicBezTo>
                      <a:cubicBezTo>
                        <a:pt x="200238" y="232995"/>
                        <a:pt x="264600" y="163865"/>
                        <a:pt x="264600" y="163865"/>
                      </a:cubicBezTo>
                      <a:cubicBezTo>
                        <a:pt x="188319" y="209157"/>
                        <a:pt x="143027" y="252065"/>
                        <a:pt x="147795" y="342649"/>
                      </a:cubicBezTo>
                      <a:cubicBezTo>
                        <a:pt x="109654" y="263984"/>
                        <a:pt x="123957" y="211541"/>
                        <a:pt x="123957" y="211541"/>
                      </a:cubicBezTo>
                      <a:cubicBezTo>
                        <a:pt x="123957" y="211541"/>
                        <a:pt x="71514" y="235378"/>
                        <a:pt x="50059" y="268752"/>
                      </a:cubicBezTo>
                      <a:cubicBezTo>
                        <a:pt x="54827" y="235378"/>
                        <a:pt x="102503" y="159097"/>
                        <a:pt x="102503" y="159097"/>
                      </a:cubicBezTo>
                      <a:cubicBezTo>
                        <a:pt x="102503" y="159097"/>
                        <a:pt x="47676" y="199622"/>
                        <a:pt x="2384" y="275903"/>
                      </a:cubicBezTo>
                      <a:cubicBezTo>
                        <a:pt x="2384" y="273519"/>
                        <a:pt x="2384" y="271135"/>
                        <a:pt x="2384" y="268752"/>
                      </a:cubicBezTo>
                      <a:cubicBezTo>
                        <a:pt x="0" y="280670"/>
                        <a:pt x="0" y="287822"/>
                        <a:pt x="0" y="287822"/>
                      </a:cubicBezTo>
                      <a:cubicBezTo>
                        <a:pt x="0" y="287822"/>
                        <a:pt x="0" y="283054"/>
                        <a:pt x="26222" y="261600"/>
                      </a:cubicBezTo>
                      <a:cubicBezTo>
                        <a:pt x="9535" y="287822"/>
                        <a:pt x="9535" y="335497"/>
                        <a:pt x="9535" y="335497"/>
                      </a:cubicBezTo>
                      <a:lnTo>
                        <a:pt x="45292" y="297357"/>
                      </a:lnTo>
                      <a:cubicBezTo>
                        <a:pt x="45292" y="297357"/>
                        <a:pt x="28605" y="318811"/>
                        <a:pt x="19070" y="368870"/>
                      </a:cubicBezTo>
                      <a:cubicBezTo>
                        <a:pt x="9535" y="416546"/>
                        <a:pt x="47676" y="428465"/>
                        <a:pt x="100119" y="485676"/>
                      </a:cubicBezTo>
                      <a:cubicBezTo>
                        <a:pt x="152562" y="542887"/>
                        <a:pt x="212157" y="571492"/>
                        <a:pt x="212157" y="571492"/>
                      </a:cubicBezTo>
                      <a:cubicBezTo>
                        <a:pt x="216924" y="509514"/>
                        <a:pt x="231227" y="447535"/>
                        <a:pt x="212157" y="397476"/>
                      </a:cubicBezTo>
                      <a:cubicBezTo>
                        <a:pt x="209773" y="368870"/>
                        <a:pt x="250297" y="290206"/>
                        <a:pt x="250297" y="290206"/>
                      </a:cubicBezTo>
                      <a:cubicBezTo>
                        <a:pt x="250297" y="290206"/>
                        <a:pt x="231227" y="345033"/>
                        <a:pt x="240762" y="378406"/>
                      </a:cubicBezTo>
                      <a:cubicBezTo>
                        <a:pt x="257449" y="333114"/>
                        <a:pt x="293206" y="285438"/>
                        <a:pt x="293206" y="285438"/>
                      </a:cubicBezTo>
                      <a:cubicBezTo>
                        <a:pt x="293206" y="285438"/>
                        <a:pt x="276519" y="335497"/>
                        <a:pt x="281287" y="366487"/>
                      </a:cubicBezTo>
                      <a:cubicBezTo>
                        <a:pt x="343265" y="373638"/>
                        <a:pt x="390941" y="347416"/>
                        <a:pt x="390941" y="347416"/>
                      </a:cubicBezTo>
                      <a:cubicBezTo>
                        <a:pt x="390941" y="347416"/>
                        <a:pt x="419546" y="278287"/>
                        <a:pt x="457687" y="249681"/>
                      </a:cubicBezTo>
                      <a:cubicBezTo>
                        <a:pt x="424314" y="318811"/>
                        <a:pt x="436233" y="342649"/>
                        <a:pt x="436233" y="342649"/>
                      </a:cubicBezTo>
                      <a:cubicBezTo>
                        <a:pt x="436233" y="342649"/>
                        <a:pt x="474373" y="342649"/>
                        <a:pt x="495827" y="330730"/>
                      </a:cubicBezTo>
                      <a:cubicBezTo>
                        <a:pt x="510130" y="271135"/>
                        <a:pt x="541119" y="232995"/>
                        <a:pt x="541119" y="232995"/>
                      </a:cubicBezTo>
                      <a:cubicBezTo>
                        <a:pt x="541119" y="232995"/>
                        <a:pt x="517281" y="297357"/>
                        <a:pt x="519665" y="328346"/>
                      </a:cubicBezTo>
                      <a:cubicBezTo>
                        <a:pt x="536352" y="294973"/>
                        <a:pt x="560189" y="271135"/>
                        <a:pt x="560189" y="271135"/>
                      </a:cubicBezTo>
                      <a:cubicBezTo>
                        <a:pt x="560189" y="271135"/>
                        <a:pt x="553038" y="304508"/>
                        <a:pt x="555422" y="328346"/>
                      </a:cubicBezTo>
                      <a:cubicBezTo>
                        <a:pt x="593562" y="340265"/>
                        <a:pt x="622168" y="323579"/>
                        <a:pt x="622168" y="323579"/>
                      </a:cubicBezTo>
                      <a:cubicBezTo>
                        <a:pt x="622168" y="323579"/>
                        <a:pt x="655541" y="202006"/>
                        <a:pt x="707984" y="118573"/>
                      </a:cubicBezTo>
                      <a:cubicBezTo>
                        <a:pt x="707984" y="118573"/>
                        <a:pt x="734206" y="80433"/>
                        <a:pt x="755660" y="70897"/>
                      </a:cubicBezTo>
                      <a:cubicBezTo>
                        <a:pt x="777114" y="61362"/>
                        <a:pt x="791416" y="75665"/>
                        <a:pt x="796184" y="116189"/>
                      </a:cubicBezTo>
                      <a:cubicBezTo>
                        <a:pt x="831941" y="70897"/>
                        <a:pt x="843860" y="61362"/>
                        <a:pt x="851011" y="73281"/>
                      </a:cubicBezTo>
                      <a:cubicBezTo>
                        <a:pt x="853395" y="78049"/>
                        <a:pt x="858162" y="85200"/>
                        <a:pt x="862930" y="92351"/>
                      </a:cubicBezTo>
                      <a:cubicBezTo>
                        <a:pt x="862930" y="92351"/>
                        <a:pt x="865314" y="92351"/>
                        <a:pt x="865314" y="94735"/>
                      </a:cubicBezTo>
                      <a:cubicBezTo>
                        <a:pt x="872465" y="101887"/>
                        <a:pt x="960665" y="175784"/>
                        <a:pt x="924908" y="333114"/>
                      </a:cubicBezTo>
                      <a:cubicBezTo>
                        <a:pt x="948746" y="309276"/>
                        <a:pt x="967817" y="256833"/>
                        <a:pt x="970200" y="221076"/>
                      </a:cubicBezTo>
                      <a:cubicBezTo>
                        <a:pt x="970200" y="263984"/>
                        <a:pt x="960665" y="316427"/>
                        <a:pt x="960665" y="316427"/>
                      </a:cubicBezTo>
                      <a:cubicBezTo>
                        <a:pt x="960665" y="316427"/>
                        <a:pt x="991654" y="304508"/>
                        <a:pt x="1003573" y="285438"/>
                      </a:cubicBezTo>
                      <a:cubicBezTo>
                        <a:pt x="984503" y="361719"/>
                        <a:pt x="986887" y="392708"/>
                        <a:pt x="984503" y="454687"/>
                      </a:cubicBezTo>
                      <a:cubicBezTo>
                        <a:pt x="984503" y="516665"/>
                        <a:pt x="986887" y="545270"/>
                        <a:pt x="986887" y="545270"/>
                      </a:cubicBezTo>
                      <a:cubicBezTo>
                        <a:pt x="1056017" y="485676"/>
                        <a:pt x="1096541" y="416546"/>
                        <a:pt x="1125146" y="383173"/>
                      </a:cubicBezTo>
                      <a:cubicBezTo>
                        <a:pt x="1153752" y="349800"/>
                        <a:pt x="1156136" y="314043"/>
                        <a:pt x="1134681" y="249681"/>
                      </a:cubicBezTo>
                      <a:cubicBezTo>
                        <a:pt x="1146600" y="266368"/>
                        <a:pt x="1163287" y="292589"/>
                        <a:pt x="1163287" y="292589"/>
                      </a:cubicBezTo>
                      <a:cubicBezTo>
                        <a:pt x="1163287" y="292589"/>
                        <a:pt x="1179973" y="256833"/>
                        <a:pt x="1158519" y="211541"/>
                      </a:cubicBezTo>
                      <a:cubicBezTo>
                        <a:pt x="1170438" y="228227"/>
                        <a:pt x="1187125" y="240146"/>
                        <a:pt x="1187125" y="240146"/>
                      </a:cubicBezTo>
                      <a:cubicBezTo>
                        <a:pt x="1187125" y="240146"/>
                        <a:pt x="1199044" y="197238"/>
                        <a:pt x="1194276" y="137643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709" name="Graphic 4207">
                <a:extLst>
                  <a:ext uri="{FF2B5EF4-FFF2-40B4-BE49-F238E27FC236}">
                    <a16:creationId xmlns:a16="http://schemas.microsoft.com/office/drawing/2014/main" id="{7DCFC8B1-4108-4BEB-A908-B1093D496A76}"/>
                  </a:ext>
                </a:extLst>
              </p:cNvPr>
              <p:cNvGrpSpPr/>
              <p:nvPr/>
            </p:nvGrpSpPr>
            <p:grpSpPr>
              <a:xfrm>
                <a:off x="15242398" y="6530776"/>
                <a:ext cx="205005" cy="86198"/>
                <a:chOff x="15242398" y="6530776"/>
                <a:chExt cx="205005" cy="86198"/>
              </a:xfrm>
            </p:grpSpPr>
            <p:sp>
              <p:nvSpPr>
                <p:cNvPr id="4763" name="Freeform: Shape 4762">
                  <a:extLst>
                    <a:ext uri="{FF2B5EF4-FFF2-40B4-BE49-F238E27FC236}">
                      <a16:creationId xmlns:a16="http://schemas.microsoft.com/office/drawing/2014/main" id="{0C180C7A-6617-4433-AF64-6664522A9873}"/>
                    </a:ext>
                  </a:extLst>
                </p:cNvPr>
                <p:cNvSpPr/>
                <p:nvPr/>
              </p:nvSpPr>
              <p:spPr>
                <a:xfrm>
                  <a:off x="15243455" y="6534964"/>
                  <a:ext cx="200373" cy="82010"/>
                </a:xfrm>
                <a:custGeom>
                  <a:avLst/>
                  <a:gdLst>
                    <a:gd name="connsiteX0" fmla="*/ 15630 w 200373"/>
                    <a:gd name="connsiteY0" fmla="*/ 81628 h 82010"/>
                    <a:gd name="connsiteX1" fmla="*/ 113365 w 200373"/>
                    <a:gd name="connsiteY1" fmla="*/ 43488 h 82010"/>
                    <a:gd name="connsiteX2" fmla="*/ 194414 w 200373"/>
                    <a:gd name="connsiteY2" fmla="*/ 62558 h 82010"/>
                    <a:gd name="connsiteX3" fmla="*/ 192030 w 200373"/>
                    <a:gd name="connsiteY3" fmla="*/ 43488 h 82010"/>
                    <a:gd name="connsiteX4" fmla="*/ 72841 w 200373"/>
                    <a:gd name="connsiteY4" fmla="*/ 14882 h 82010"/>
                    <a:gd name="connsiteX5" fmla="*/ 1327 w 200373"/>
                    <a:gd name="connsiteY5" fmla="*/ 74477 h 82010"/>
                    <a:gd name="connsiteX6" fmla="*/ 15630 w 200373"/>
                    <a:gd name="connsiteY6" fmla="*/ 81628 h 820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373" h="82010">
                      <a:moveTo>
                        <a:pt x="15630" y="81628"/>
                      </a:moveTo>
                      <a:cubicBezTo>
                        <a:pt x="15630" y="81628"/>
                        <a:pt x="60922" y="50639"/>
                        <a:pt x="113365" y="43488"/>
                      </a:cubicBezTo>
                      <a:cubicBezTo>
                        <a:pt x="165808" y="36336"/>
                        <a:pt x="175344" y="53023"/>
                        <a:pt x="194414" y="62558"/>
                      </a:cubicBezTo>
                      <a:cubicBezTo>
                        <a:pt x="201565" y="64942"/>
                        <a:pt x="203949" y="53023"/>
                        <a:pt x="192030" y="43488"/>
                      </a:cubicBezTo>
                      <a:cubicBezTo>
                        <a:pt x="151506" y="580"/>
                        <a:pt x="127668" y="-13723"/>
                        <a:pt x="72841" y="14882"/>
                      </a:cubicBezTo>
                      <a:cubicBezTo>
                        <a:pt x="15630" y="41104"/>
                        <a:pt x="-5824" y="69709"/>
                        <a:pt x="1327" y="74477"/>
                      </a:cubicBezTo>
                      <a:cubicBezTo>
                        <a:pt x="6095" y="74477"/>
                        <a:pt x="13246" y="84012"/>
                        <a:pt x="15630" y="81628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64" name="Freeform: Shape 4763">
                  <a:extLst>
                    <a:ext uri="{FF2B5EF4-FFF2-40B4-BE49-F238E27FC236}">
                      <a16:creationId xmlns:a16="http://schemas.microsoft.com/office/drawing/2014/main" id="{F21565EE-DE9D-4F46-BA8A-6673C00179CC}"/>
                    </a:ext>
                  </a:extLst>
                </p:cNvPr>
                <p:cNvSpPr/>
                <p:nvPr/>
              </p:nvSpPr>
              <p:spPr>
                <a:xfrm>
                  <a:off x="15242398" y="6530776"/>
                  <a:ext cx="205005" cy="85816"/>
                </a:xfrm>
                <a:custGeom>
                  <a:avLst/>
                  <a:gdLst>
                    <a:gd name="connsiteX0" fmla="*/ 16687 w 205005"/>
                    <a:gd name="connsiteY0" fmla="*/ 85816 h 85816"/>
                    <a:gd name="connsiteX1" fmla="*/ 38141 w 205005"/>
                    <a:gd name="connsiteY1" fmla="*/ 73897 h 85816"/>
                    <a:gd name="connsiteX2" fmla="*/ 47676 w 205005"/>
                    <a:gd name="connsiteY2" fmla="*/ 69130 h 85816"/>
                    <a:gd name="connsiteX3" fmla="*/ 59595 w 205005"/>
                    <a:gd name="connsiteY3" fmla="*/ 64362 h 85816"/>
                    <a:gd name="connsiteX4" fmla="*/ 71514 w 205005"/>
                    <a:gd name="connsiteY4" fmla="*/ 59595 h 85816"/>
                    <a:gd name="connsiteX5" fmla="*/ 83432 w 205005"/>
                    <a:gd name="connsiteY5" fmla="*/ 54827 h 85816"/>
                    <a:gd name="connsiteX6" fmla="*/ 95351 w 205005"/>
                    <a:gd name="connsiteY6" fmla="*/ 50059 h 85816"/>
                    <a:gd name="connsiteX7" fmla="*/ 107270 w 205005"/>
                    <a:gd name="connsiteY7" fmla="*/ 47676 h 85816"/>
                    <a:gd name="connsiteX8" fmla="*/ 119189 w 205005"/>
                    <a:gd name="connsiteY8" fmla="*/ 45292 h 85816"/>
                    <a:gd name="connsiteX9" fmla="*/ 131108 w 205005"/>
                    <a:gd name="connsiteY9" fmla="*/ 42908 h 85816"/>
                    <a:gd name="connsiteX10" fmla="*/ 143027 w 205005"/>
                    <a:gd name="connsiteY10" fmla="*/ 42908 h 85816"/>
                    <a:gd name="connsiteX11" fmla="*/ 150178 w 205005"/>
                    <a:gd name="connsiteY11" fmla="*/ 42908 h 85816"/>
                    <a:gd name="connsiteX12" fmla="*/ 157330 w 205005"/>
                    <a:gd name="connsiteY12" fmla="*/ 42908 h 85816"/>
                    <a:gd name="connsiteX13" fmla="*/ 164481 w 205005"/>
                    <a:gd name="connsiteY13" fmla="*/ 42908 h 85816"/>
                    <a:gd name="connsiteX14" fmla="*/ 171633 w 205005"/>
                    <a:gd name="connsiteY14" fmla="*/ 45292 h 85816"/>
                    <a:gd name="connsiteX15" fmla="*/ 183551 w 205005"/>
                    <a:gd name="connsiteY15" fmla="*/ 50059 h 85816"/>
                    <a:gd name="connsiteX16" fmla="*/ 193087 w 205005"/>
                    <a:gd name="connsiteY16" fmla="*/ 57211 h 85816"/>
                    <a:gd name="connsiteX17" fmla="*/ 202622 w 205005"/>
                    <a:gd name="connsiteY17" fmla="*/ 61978 h 85816"/>
                    <a:gd name="connsiteX18" fmla="*/ 202622 w 205005"/>
                    <a:gd name="connsiteY18" fmla="*/ 61978 h 85816"/>
                    <a:gd name="connsiteX19" fmla="*/ 205006 w 205005"/>
                    <a:gd name="connsiteY19" fmla="*/ 59595 h 85816"/>
                    <a:gd name="connsiteX20" fmla="*/ 202622 w 205005"/>
                    <a:gd name="connsiteY20" fmla="*/ 52443 h 85816"/>
                    <a:gd name="connsiteX21" fmla="*/ 190703 w 205005"/>
                    <a:gd name="connsiteY21" fmla="*/ 40524 h 85816"/>
                    <a:gd name="connsiteX22" fmla="*/ 178784 w 205005"/>
                    <a:gd name="connsiteY22" fmla="*/ 28605 h 85816"/>
                    <a:gd name="connsiteX23" fmla="*/ 166865 w 205005"/>
                    <a:gd name="connsiteY23" fmla="*/ 16686 h 85816"/>
                    <a:gd name="connsiteX24" fmla="*/ 152562 w 205005"/>
                    <a:gd name="connsiteY24" fmla="*/ 7151 h 85816"/>
                    <a:gd name="connsiteX25" fmla="*/ 135876 w 205005"/>
                    <a:gd name="connsiteY25" fmla="*/ 2384 h 85816"/>
                    <a:gd name="connsiteX26" fmla="*/ 119189 w 205005"/>
                    <a:gd name="connsiteY26" fmla="*/ 2384 h 85816"/>
                    <a:gd name="connsiteX27" fmla="*/ 102503 w 205005"/>
                    <a:gd name="connsiteY27" fmla="*/ 7151 h 85816"/>
                    <a:gd name="connsiteX28" fmla="*/ 85816 w 205005"/>
                    <a:gd name="connsiteY28" fmla="*/ 14303 h 85816"/>
                    <a:gd name="connsiteX29" fmla="*/ 69130 w 205005"/>
                    <a:gd name="connsiteY29" fmla="*/ 21454 h 85816"/>
                    <a:gd name="connsiteX30" fmla="*/ 38141 w 205005"/>
                    <a:gd name="connsiteY30" fmla="*/ 38141 h 85816"/>
                    <a:gd name="connsiteX31" fmla="*/ 11919 w 205005"/>
                    <a:gd name="connsiteY31" fmla="*/ 59595 h 85816"/>
                    <a:gd name="connsiteX32" fmla="*/ 7151 w 205005"/>
                    <a:gd name="connsiteY32" fmla="*/ 66746 h 85816"/>
                    <a:gd name="connsiteX33" fmla="*/ 4768 w 205005"/>
                    <a:gd name="connsiteY33" fmla="*/ 71514 h 85816"/>
                    <a:gd name="connsiteX34" fmla="*/ 4768 w 205005"/>
                    <a:gd name="connsiteY34" fmla="*/ 73897 h 85816"/>
                    <a:gd name="connsiteX35" fmla="*/ 7151 w 205005"/>
                    <a:gd name="connsiteY35" fmla="*/ 76281 h 85816"/>
                    <a:gd name="connsiteX36" fmla="*/ 14303 w 205005"/>
                    <a:gd name="connsiteY36" fmla="*/ 81049 h 85816"/>
                    <a:gd name="connsiteX37" fmla="*/ 16687 w 205005"/>
                    <a:gd name="connsiteY37" fmla="*/ 83432 h 85816"/>
                    <a:gd name="connsiteX38" fmla="*/ 16687 w 205005"/>
                    <a:gd name="connsiteY38" fmla="*/ 85816 h 85816"/>
                    <a:gd name="connsiteX39" fmla="*/ 16687 w 205005"/>
                    <a:gd name="connsiteY39" fmla="*/ 85816 h 85816"/>
                    <a:gd name="connsiteX40" fmla="*/ 11919 w 205005"/>
                    <a:gd name="connsiteY40" fmla="*/ 85816 h 85816"/>
                    <a:gd name="connsiteX41" fmla="*/ 9535 w 205005"/>
                    <a:gd name="connsiteY41" fmla="*/ 83432 h 85816"/>
                    <a:gd name="connsiteX42" fmla="*/ 2384 w 205005"/>
                    <a:gd name="connsiteY42" fmla="*/ 78665 h 85816"/>
                    <a:gd name="connsiteX43" fmla="*/ 0 w 205005"/>
                    <a:gd name="connsiteY43" fmla="*/ 76281 h 85816"/>
                    <a:gd name="connsiteX44" fmla="*/ 0 w 205005"/>
                    <a:gd name="connsiteY44" fmla="*/ 73897 h 85816"/>
                    <a:gd name="connsiteX45" fmla="*/ 2384 w 205005"/>
                    <a:gd name="connsiteY45" fmla="*/ 69130 h 85816"/>
                    <a:gd name="connsiteX46" fmla="*/ 7151 w 205005"/>
                    <a:gd name="connsiteY46" fmla="*/ 61978 h 85816"/>
                    <a:gd name="connsiteX47" fmla="*/ 33373 w 205005"/>
                    <a:gd name="connsiteY47" fmla="*/ 38141 h 85816"/>
                    <a:gd name="connsiteX48" fmla="*/ 61978 w 205005"/>
                    <a:gd name="connsiteY48" fmla="*/ 19070 h 85816"/>
                    <a:gd name="connsiteX49" fmla="*/ 78665 w 205005"/>
                    <a:gd name="connsiteY49" fmla="*/ 11919 h 85816"/>
                    <a:gd name="connsiteX50" fmla="*/ 95351 w 205005"/>
                    <a:gd name="connsiteY50" fmla="*/ 4768 h 85816"/>
                    <a:gd name="connsiteX51" fmla="*/ 112038 w 205005"/>
                    <a:gd name="connsiteY51" fmla="*/ 0 h 85816"/>
                    <a:gd name="connsiteX52" fmla="*/ 121573 w 205005"/>
                    <a:gd name="connsiteY52" fmla="*/ 0 h 85816"/>
                    <a:gd name="connsiteX53" fmla="*/ 131108 w 205005"/>
                    <a:gd name="connsiteY53" fmla="*/ 0 h 85816"/>
                    <a:gd name="connsiteX54" fmla="*/ 147795 w 205005"/>
                    <a:gd name="connsiteY54" fmla="*/ 4768 h 85816"/>
                    <a:gd name="connsiteX55" fmla="*/ 164481 w 205005"/>
                    <a:gd name="connsiteY55" fmla="*/ 14303 h 85816"/>
                    <a:gd name="connsiteX56" fmla="*/ 178784 w 205005"/>
                    <a:gd name="connsiteY56" fmla="*/ 26222 h 85816"/>
                    <a:gd name="connsiteX57" fmla="*/ 190703 w 205005"/>
                    <a:gd name="connsiteY57" fmla="*/ 38141 h 85816"/>
                    <a:gd name="connsiteX58" fmla="*/ 195470 w 205005"/>
                    <a:gd name="connsiteY58" fmla="*/ 45292 h 85816"/>
                    <a:gd name="connsiteX59" fmla="*/ 200238 w 205005"/>
                    <a:gd name="connsiteY59" fmla="*/ 52443 h 85816"/>
                    <a:gd name="connsiteX60" fmla="*/ 202622 w 205005"/>
                    <a:gd name="connsiteY60" fmla="*/ 61978 h 85816"/>
                    <a:gd name="connsiteX61" fmla="*/ 200238 w 205005"/>
                    <a:gd name="connsiteY61" fmla="*/ 66746 h 85816"/>
                    <a:gd name="connsiteX62" fmla="*/ 193087 w 205005"/>
                    <a:gd name="connsiteY62" fmla="*/ 66746 h 85816"/>
                    <a:gd name="connsiteX63" fmla="*/ 193087 w 205005"/>
                    <a:gd name="connsiteY63" fmla="*/ 66746 h 85816"/>
                    <a:gd name="connsiteX64" fmla="*/ 193087 w 205005"/>
                    <a:gd name="connsiteY64" fmla="*/ 66746 h 85816"/>
                    <a:gd name="connsiteX65" fmla="*/ 171633 w 205005"/>
                    <a:gd name="connsiteY65" fmla="*/ 54827 h 85816"/>
                    <a:gd name="connsiteX66" fmla="*/ 162097 w 205005"/>
                    <a:gd name="connsiteY66" fmla="*/ 50059 h 85816"/>
                    <a:gd name="connsiteX67" fmla="*/ 157330 w 205005"/>
                    <a:gd name="connsiteY67" fmla="*/ 47676 h 85816"/>
                    <a:gd name="connsiteX68" fmla="*/ 152562 w 205005"/>
                    <a:gd name="connsiteY68" fmla="*/ 47676 h 85816"/>
                    <a:gd name="connsiteX69" fmla="*/ 147795 w 205005"/>
                    <a:gd name="connsiteY69" fmla="*/ 47676 h 85816"/>
                    <a:gd name="connsiteX70" fmla="*/ 143027 w 205005"/>
                    <a:gd name="connsiteY70" fmla="*/ 47676 h 85816"/>
                    <a:gd name="connsiteX71" fmla="*/ 131108 w 205005"/>
                    <a:gd name="connsiteY71" fmla="*/ 47676 h 85816"/>
                    <a:gd name="connsiteX72" fmla="*/ 119189 w 205005"/>
                    <a:gd name="connsiteY72" fmla="*/ 47676 h 85816"/>
                    <a:gd name="connsiteX73" fmla="*/ 107270 w 205005"/>
                    <a:gd name="connsiteY73" fmla="*/ 50059 h 85816"/>
                    <a:gd name="connsiteX74" fmla="*/ 95351 w 205005"/>
                    <a:gd name="connsiteY74" fmla="*/ 52443 h 85816"/>
                    <a:gd name="connsiteX75" fmla="*/ 83432 w 205005"/>
                    <a:gd name="connsiteY75" fmla="*/ 54827 h 85816"/>
                    <a:gd name="connsiteX76" fmla="*/ 71514 w 205005"/>
                    <a:gd name="connsiteY76" fmla="*/ 59595 h 85816"/>
                    <a:gd name="connsiteX77" fmla="*/ 59595 w 205005"/>
                    <a:gd name="connsiteY77" fmla="*/ 64362 h 85816"/>
                    <a:gd name="connsiteX78" fmla="*/ 47676 w 205005"/>
                    <a:gd name="connsiteY78" fmla="*/ 69130 h 85816"/>
                    <a:gd name="connsiteX79" fmla="*/ 38141 w 205005"/>
                    <a:gd name="connsiteY79" fmla="*/ 73897 h 85816"/>
                    <a:gd name="connsiteX80" fmla="*/ 16687 w 205005"/>
                    <a:gd name="connsiteY80" fmla="*/ 85816 h 85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</a:cxnLst>
                  <a:rect l="l" t="t" r="r" b="b"/>
                  <a:pathLst>
                    <a:path w="205005" h="85816">
                      <a:moveTo>
                        <a:pt x="16687" y="85816"/>
                      </a:moveTo>
                      <a:cubicBezTo>
                        <a:pt x="23838" y="81049"/>
                        <a:pt x="30989" y="76281"/>
                        <a:pt x="38141" y="73897"/>
                      </a:cubicBezTo>
                      <a:cubicBezTo>
                        <a:pt x="42908" y="71514"/>
                        <a:pt x="45292" y="69130"/>
                        <a:pt x="47676" y="69130"/>
                      </a:cubicBezTo>
                      <a:lnTo>
                        <a:pt x="59595" y="64362"/>
                      </a:lnTo>
                      <a:cubicBezTo>
                        <a:pt x="64362" y="61978"/>
                        <a:pt x="66746" y="61978"/>
                        <a:pt x="71514" y="59595"/>
                      </a:cubicBezTo>
                      <a:cubicBezTo>
                        <a:pt x="76281" y="57211"/>
                        <a:pt x="78665" y="57211"/>
                        <a:pt x="83432" y="54827"/>
                      </a:cubicBezTo>
                      <a:lnTo>
                        <a:pt x="95351" y="50059"/>
                      </a:lnTo>
                      <a:cubicBezTo>
                        <a:pt x="100119" y="47676"/>
                        <a:pt x="102503" y="47676"/>
                        <a:pt x="107270" y="47676"/>
                      </a:cubicBezTo>
                      <a:cubicBezTo>
                        <a:pt x="112038" y="47676"/>
                        <a:pt x="114422" y="45292"/>
                        <a:pt x="119189" y="45292"/>
                      </a:cubicBezTo>
                      <a:lnTo>
                        <a:pt x="131108" y="42908"/>
                      </a:lnTo>
                      <a:cubicBezTo>
                        <a:pt x="135876" y="42908"/>
                        <a:pt x="138259" y="42908"/>
                        <a:pt x="143027" y="42908"/>
                      </a:cubicBezTo>
                      <a:cubicBezTo>
                        <a:pt x="145411" y="42908"/>
                        <a:pt x="147795" y="42908"/>
                        <a:pt x="150178" y="42908"/>
                      </a:cubicBezTo>
                      <a:lnTo>
                        <a:pt x="157330" y="42908"/>
                      </a:lnTo>
                      <a:cubicBezTo>
                        <a:pt x="159714" y="42908"/>
                        <a:pt x="162097" y="42908"/>
                        <a:pt x="164481" y="42908"/>
                      </a:cubicBezTo>
                      <a:lnTo>
                        <a:pt x="171633" y="45292"/>
                      </a:lnTo>
                      <a:cubicBezTo>
                        <a:pt x="176400" y="45292"/>
                        <a:pt x="178784" y="47676"/>
                        <a:pt x="183551" y="50059"/>
                      </a:cubicBezTo>
                      <a:cubicBezTo>
                        <a:pt x="185935" y="52443"/>
                        <a:pt x="190703" y="54827"/>
                        <a:pt x="193087" y="57211"/>
                      </a:cubicBezTo>
                      <a:cubicBezTo>
                        <a:pt x="195470" y="59595"/>
                        <a:pt x="200238" y="61978"/>
                        <a:pt x="202622" y="61978"/>
                      </a:cubicBezTo>
                      <a:lnTo>
                        <a:pt x="202622" y="61978"/>
                      </a:lnTo>
                      <a:cubicBezTo>
                        <a:pt x="205006" y="61978"/>
                        <a:pt x="205006" y="61978"/>
                        <a:pt x="205006" y="59595"/>
                      </a:cubicBezTo>
                      <a:cubicBezTo>
                        <a:pt x="205006" y="57211"/>
                        <a:pt x="205006" y="54827"/>
                        <a:pt x="202622" y="52443"/>
                      </a:cubicBezTo>
                      <a:cubicBezTo>
                        <a:pt x="200238" y="47676"/>
                        <a:pt x="195470" y="42908"/>
                        <a:pt x="190703" y="40524"/>
                      </a:cubicBezTo>
                      <a:cubicBezTo>
                        <a:pt x="185935" y="35757"/>
                        <a:pt x="183551" y="33373"/>
                        <a:pt x="178784" y="28605"/>
                      </a:cubicBezTo>
                      <a:cubicBezTo>
                        <a:pt x="174016" y="23838"/>
                        <a:pt x="169249" y="21454"/>
                        <a:pt x="166865" y="16686"/>
                      </a:cubicBezTo>
                      <a:cubicBezTo>
                        <a:pt x="162097" y="14303"/>
                        <a:pt x="157330" y="9535"/>
                        <a:pt x="152562" y="7151"/>
                      </a:cubicBezTo>
                      <a:cubicBezTo>
                        <a:pt x="147795" y="4768"/>
                        <a:pt x="143027" y="2384"/>
                        <a:pt x="135876" y="2384"/>
                      </a:cubicBezTo>
                      <a:cubicBezTo>
                        <a:pt x="131108" y="2384"/>
                        <a:pt x="123957" y="2384"/>
                        <a:pt x="119189" y="2384"/>
                      </a:cubicBezTo>
                      <a:cubicBezTo>
                        <a:pt x="114422" y="2384"/>
                        <a:pt x="107270" y="4768"/>
                        <a:pt x="102503" y="7151"/>
                      </a:cubicBezTo>
                      <a:cubicBezTo>
                        <a:pt x="97735" y="9535"/>
                        <a:pt x="90584" y="11919"/>
                        <a:pt x="85816" y="14303"/>
                      </a:cubicBezTo>
                      <a:cubicBezTo>
                        <a:pt x="81049" y="16686"/>
                        <a:pt x="76281" y="19070"/>
                        <a:pt x="69130" y="21454"/>
                      </a:cubicBezTo>
                      <a:cubicBezTo>
                        <a:pt x="59595" y="26222"/>
                        <a:pt x="47676" y="33373"/>
                        <a:pt x="38141" y="38141"/>
                      </a:cubicBezTo>
                      <a:cubicBezTo>
                        <a:pt x="28605" y="45292"/>
                        <a:pt x="19070" y="52443"/>
                        <a:pt x="11919" y="59595"/>
                      </a:cubicBezTo>
                      <a:cubicBezTo>
                        <a:pt x="9535" y="61978"/>
                        <a:pt x="7151" y="64362"/>
                        <a:pt x="7151" y="66746"/>
                      </a:cubicBezTo>
                      <a:cubicBezTo>
                        <a:pt x="7151" y="69130"/>
                        <a:pt x="4768" y="69130"/>
                        <a:pt x="4768" y="71514"/>
                      </a:cubicBezTo>
                      <a:cubicBezTo>
                        <a:pt x="4768" y="71514"/>
                        <a:pt x="4768" y="73897"/>
                        <a:pt x="4768" y="73897"/>
                      </a:cubicBezTo>
                      <a:cubicBezTo>
                        <a:pt x="4768" y="73897"/>
                        <a:pt x="4768" y="73897"/>
                        <a:pt x="7151" y="76281"/>
                      </a:cubicBezTo>
                      <a:lnTo>
                        <a:pt x="14303" y="81049"/>
                      </a:lnTo>
                      <a:cubicBezTo>
                        <a:pt x="14303" y="81049"/>
                        <a:pt x="16687" y="83432"/>
                        <a:pt x="16687" y="83432"/>
                      </a:cubicBezTo>
                      <a:cubicBezTo>
                        <a:pt x="14303" y="85816"/>
                        <a:pt x="14303" y="85816"/>
                        <a:pt x="16687" y="85816"/>
                      </a:cubicBezTo>
                      <a:close/>
                      <a:moveTo>
                        <a:pt x="16687" y="85816"/>
                      </a:moveTo>
                      <a:cubicBezTo>
                        <a:pt x="14303" y="85816"/>
                        <a:pt x="14303" y="85816"/>
                        <a:pt x="11919" y="85816"/>
                      </a:cubicBezTo>
                      <a:cubicBezTo>
                        <a:pt x="11919" y="85816"/>
                        <a:pt x="9535" y="83432"/>
                        <a:pt x="9535" y="83432"/>
                      </a:cubicBezTo>
                      <a:lnTo>
                        <a:pt x="2384" y="78665"/>
                      </a:lnTo>
                      <a:cubicBezTo>
                        <a:pt x="2384" y="78665"/>
                        <a:pt x="0" y="78665"/>
                        <a:pt x="0" y="76281"/>
                      </a:cubicBezTo>
                      <a:cubicBezTo>
                        <a:pt x="0" y="76281"/>
                        <a:pt x="0" y="73897"/>
                        <a:pt x="0" y="73897"/>
                      </a:cubicBezTo>
                      <a:cubicBezTo>
                        <a:pt x="0" y="71514"/>
                        <a:pt x="0" y="71514"/>
                        <a:pt x="2384" y="69130"/>
                      </a:cubicBezTo>
                      <a:cubicBezTo>
                        <a:pt x="4768" y="66746"/>
                        <a:pt x="4768" y="64362"/>
                        <a:pt x="7151" y="61978"/>
                      </a:cubicBezTo>
                      <a:cubicBezTo>
                        <a:pt x="14303" y="52443"/>
                        <a:pt x="23838" y="45292"/>
                        <a:pt x="33373" y="38141"/>
                      </a:cubicBezTo>
                      <a:cubicBezTo>
                        <a:pt x="42908" y="30989"/>
                        <a:pt x="52443" y="26222"/>
                        <a:pt x="61978" y="19070"/>
                      </a:cubicBezTo>
                      <a:cubicBezTo>
                        <a:pt x="66746" y="16686"/>
                        <a:pt x="71514" y="14303"/>
                        <a:pt x="78665" y="11919"/>
                      </a:cubicBezTo>
                      <a:cubicBezTo>
                        <a:pt x="83432" y="9535"/>
                        <a:pt x="88200" y="7151"/>
                        <a:pt x="95351" y="4768"/>
                      </a:cubicBezTo>
                      <a:cubicBezTo>
                        <a:pt x="100119" y="2384"/>
                        <a:pt x="107270" y="0"/>
                        <a:pt x="112038" y="0"/>
                      </a:cubicBezTo>
                      <a:cubicBezTo>
                        <a:pt x="114422" y="0"/>
                        <a:pt x="116805" y="0"/>
                        <a:pt x="121573" y="0"/>
                      </a:cubicBezTo>
                      <a:cubicBezTo>
                        <a:pt x="123957" y="0"/>
                        <a:pt x="126341" y="0"/>
                        <a:pt x="131108" y="0"/>
                      </a:cubicBezTo>
                      <a:cubicBezTo>
                        <a:pt x="138259" y="0"/>
                        <a:pt x="143027" y="2384"/>
                        <a:pt x="147795" y="4768"/>
                      </a:cubicBezTo>
                      <a:cubicBezTo>
                        <a:pt x="152562" y="7151"/>
                        <a:pt x="159714" y="9535"/>
                        <a:pt x="164481" y="14303"/>
                      </a:cubicBezTo>
                      <a:cubicBezTo>
                        <a:pt x="169249" y="16686"/>
                        <a:pt x="174016" y="21454"/>
                        <a:pt x="178784" y="26222"/>
                      </a:cubicBezTo>
                      <a:cubicBezTo>
                        <a:pt x="183551" y="30989"/>
                        <a:pt x="188319" y="33373"/>
                        <a:pt x="190703" y="38141"/>
                      </a:cubicBezTo>
                      <a:lnTo>
                        <a:pt x="195470" y="45292"/>
                      </a:lnTo>
                      <a:cubicBezTo>
                        <a:pt x="197854" y="47676"/>
                        <a:pt x="200238" y="50059"/>
                        <a:pt x="200238" y="52443"/>
                      </a:cubicBezTo>
                      <a:cubicBezTo>
                        <a:pt x="202622" y="54827"/>
                        <a:pt x="202622" y="57211"/>
                        <a:pt x="202622" y="61978"/>
                      </a:cubicBezTo>
                      <a:cubicBezTo>
                        <a:pt x="202622" y="64362"/>
                        <a:pt x="202622" y="66746"/>
                        <a:pt x="200238" y="66746"/>
                      </a:cubicBezTo>
                      <a:cubicBezTo>
                        <a:pt x="197854" y="69130"/>
                        <a:pt x="195470" y="69130"/>
                        <a:pt x="193087" y="66746"/>
                      </a:cubicBezTo>
                      <a:lnTo>
                        <a:pt x="193087" y="66746"/>
                      </a:lnTo>
                      <a:cubicBezTo>
                        <a:pt x="193087" y="66746"/>
                        <a:pt x="193087" y="66746"/>
                        <a:pt x="193087" y="66746"/>
                      </a:cubicBezTo>
                      <a:cubicBezTo>
                        <a:pt x="185935" y="61978"/>
                        <a:pt x="178784" y="57211"/>
                        <a:pt x="171633" y="54827"/>
                      </a:cubicBezTo>
                      <a:cubicBezTo>
                        <a:pt x="166865" y="52443"/>
                        <a:pt x="164481" y="50059"/>
                        <a:pt x="162097" y="50059"/>
                      </a:cubicBezTo>
                      <a:lnTo>
                        <a:pt x="157330" y="47676"/>
                      </a:lnTo>
                      <a:cubicBezTo>
                        <a:pt x="154946" y="47676"/>
                        <a:pt x="152562" y="47676"/>
                        <a:pt x="152562" y="47676"/>
                      </a:cubicBezTo>
                      <a:lnTo>
                        <a:pt x="147795" y="47676"/>
                      </a:lnTo>
                      <a:cubicBezTo>
                        <a:pt x="145411" y="47676"/>
                        <a:pt x="143027" y="47676"/>
                        <a:pt x="143027" y="47676"/>
                      </a:cubicBezTo>
                      <a:cubicBezTo>
                        <a:pt x="138259" y="47676"/>
                        <a:pt x="135876" y="47676"/>
                        <a:pt x="131108" y="47676"/>
                      </a:cubicBezTo>
                      <a:lnTo>
                        <a:pt x="119189" y="47676"/>
                      </a:lnTo>
                      <a:cubicBezTo>
                        <a:pt x="114422" y="47676"/>
                        <a:pt x="112038" y="50059"/>
                        <a:pt x="107270" y="50059"/>
                      </a:cubicBezTo>
                      <a:cubicBezTo>
                        <a:pt x="102503" y="50059"/>
                        <a:pt x="100119" y="52443"/>
                        <a:pt x="95351" y="52443"/>
                      </a:cubicBezTo>
                      <a:lnTo>
                        <a:pt x="83432" y="54827"/>
                      </a:lnTo>
                      <a:cubicBezTo>
                        <a:pt x="78665" y="54827"/>
                        <a:pt x="76281" y="57211"/>
                        <a:pt x="71514" y="59595"/>
                      </a:cubicBezTo>
                      <a:cubicBezTo>
                        <a:pt x="66746" y="61978"/>
                        <a:pt x="64362" y="61978"/>
                        <a:pt x="59595" y="64362"/>
                      </a:cubicBezTo>
                      <a:lnTo>
                        <a:pt x="47676" y="69130"/>
                      </a:lnTo>
                      <a:cubicBezTo>
                        <a:pt x="42908" y="71514"/>
                        <a:pt x="40524" y="73897"/>
                        <a:pt x="38141" y="73897"/>
                      </a:cubicBezTo>
                      <a:cubicBezTo>
                        <a:pt x="30989" y="76281"/>
                        <a:pt x="23838" y="81049"/>
                        <a:pt x="16687" y="85816"/>
                      </a:cubicBezTo>
                      <a:close/>
                    </a:path>
                  </a:pathLst>
                </a:custGeom>
                <a:solidFill>
                  <a:srgbClr val="A26D2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710" name="Freeform: Shape 4709">
                <a:extLst>
                  <a:ext uri="{FF2B5EF4-FFF2-40B4-BE49-F238E27FC236}">
                    <a16:creationId xmlns:a16="http://schemas.microsoft.com/office/drawing/2014/main" id="{9DAEB536-5A95-4FFB-BA58-6E18690C5171}"/>
                  </a:ext>
                </a:extLst>
              </p:cNvPr>
              <p:cNvSpPr/>
              <p:nvPr/>
            </p:nvSpPr>
            <p:spPr>
              <a:xfrm>
                <a:off x="15244782" y="6558809"/>
                <a:ext cx="195685" cy="56033"/>
              </a:xfrm>
              <a:custGeom>
                <a:avLst/>
                <a:gdLst>
                  <a:gd name="connsiteX0" fmla="*/ 138260 w 195685"/>
                  <a:gd name="connsiteY0" fmla="*/ 7723 h 56033"/>
                  <a:gd name="connsiteX1" fmla="*/ 81049 w 195685"/>
                  <a:gd name="connsiteY1" fmla="*/ 5340 h 56033"/>
                  <a:gd name="connsiteX2" fmla="*/ 45292 w 195685"/>
                  <a:gd name="connsiteY2" fmla="*/ 26794 h 56033"/>
                  <a:gd name="connsiteX3" fmla="*/ 0 w 195685"/>
                  <a:gd name="connsiteY3" fmla="*/ 48248 h 56033"/>
                  <a:gd name="connsiteX4" fmla="*/ 11919 w 195685"/>
                  <a:gd name="connsiteY4" fmla="*/ 55399 h 56033"/>
                  <a:gd name="connsiteX5" fmla="*/ 109654 w 195685"/>
                  <a:gd name="connsiteY5" fmla="*/ 17259 h 56033"/>
                  <a:gd name="connsiteX6" fmla="*/ 190703 w 195685"/>
                  <a:gd name="connsiteY6" fmla="*/ 36329 h 56033"/>
                  <a:gd name="connsiteX7" fmla="*/ 193087 w 195685"/>
                  <a:gd name="connsiteY7" fmla="*/ 22026 h 56033"/>
                  <a:gd name="connsiteX8" fmla="*/ 138260 w 195685"/>
                  <a:gd name="connsiteY8" fmla="*/ 7723 h 56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5685" h="56033">
                    <a:moveTo>
                      <a:pt x="138260" y="7723"/>
                    </a:moveTo>
                    <a:cubicBezTo>
                      <a:pt x="119189" y="572"/>
                      <a:pt x="100119" y="-4195"/>
                      <a:pt x="81049" y="5340"/>
                    </a:cubicBezTo>
                    <a:cubicBezTo>
                      <a:pt x="69130" y="12491"/>
                      <a:pt x="57211" y="19642"/>
                      <a:pt x="45292" y="26794"/>
                    </a:cubicBezTo>
                    <a:cubicBezTo>
                      <a:pt x="30989" y="33945"/>
                      <a:pt x="16686" y="45864"/>
                      <a:pt x="0" y="48248"/>
                    </a:cubicBezTo>
                    <a:cubicBezTo>
                      <a:pt x="4768" y="53015"/>
                      <a:pt x="9535" y="57783"/>
                      <a:pt x="11919" y="55399"/>
                    </a:cubicBezTo>
                    <a:cubicBezTo>
                      <a:pt x="11919" y="55399"/>
                      <a:pt x="57211" y="24410"/>
                      <a:pt x="109654" y="17259"/>
                    </a:cubicBezTo>
                    <a:cubicBezTo>
                      <a:pt x="162097" y="10107"/>
                      <a:pt x="171632" y="26794"/>
                      <a:pt x="190703" y="36329"/>
                    </a:cubicBezTo>
                    <a:cubicBezTo>
                      <a:pt x="195470" y="36329"/>
                      <a:pt x="197854" y="31561"/>
                      <a:pt x="193087" y="22026"/>
                    </a:cubicBezTo>
                    <a:cubicBezTo>
                      <a:pt x="178784" y="26794"/>
                      <a:pt x="152562" y="12491"/>
                      <a:pt x="138260" y="7723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711" name="Graphic 4207">
                <a:extLst>
                  <a:ext uri="{FF2B5EF4-FFF2-40B4-BE49-F238E27FC236}">
                    <a16:creationId xmlns:a16="http://schemas.microsoft.com/office/drawing/2014/main" id="{6256F198-2CCE-495F-BDB8-C8C6A18A757A}"/>
                  </a:ext>
                </a:extLst>
              </p:cNvPr>
              <p:cNvGrpSpPr/>
              <p:nvPr/>
            </p:nvGrpSpPr>
            <p:grpSpPr>
              <a:xfrm>
                <a:off x="14898526" y="6580835"/>
                <a:ext cx="146705" cy="59594"/>
                <a:chOff x="14898526" y="6580835"/>
                <a:chExt cx="146705" cy="59594"/>
              </a:xfrm>
            </p:grpSpPr>
            <p:sp>
              <p:nvSpPr>
                <p:cNvPr id="4761" name="Freeform: Shape 4760">
                  <a:extLst>
                    <a:ext uri="{FF2B5EF4-FFF2-40B4-BE49-F238E27FC236}">
                      <a16:creationId xmlns:a16="http://schemas.microsoft.com/office/drawing/2014/main" id="{A9703FA6-D6D8-4FFF-AA69-73A954AD56BD}"/>
                    </a:ext>
                  </a:extLst>
                </p:cNvPr>
                <p:cNvSpPr/>
                <p:nvPr/>
              </p:nvSpPr>
              <p:spPr>
                <a:xfrm>
                  <a:off x="14898526" y="6582568"/>
                  <a:ext cx="146705" cy="57862"/>
                </a:xfrm>
                <a:custGeom>
                  <a:avLst/>
                  <a:gdLst>
                    <a:gd name="connsiteX0" fmla="*/ 7759 w 146705"/>
                    <a:gd name="connsiteY0" fmla="*/ 57862 h 57862"/>
                    <a:gd name="connsiteX1" fmla="*/ 86424 w 146705"/>
                    <a:gd name="connsiteY1" fmla="*/ 34024 h 57862"/>
                    <a:gd name="connsiteX2" fmla="*/ 141251 w 146705"/>
                    <a:gd name="connsiteY2" fmla="*/ 53095 h 57862"/>
                    <a:gd name="connsiteX3" fmla="*/ 134099 w 146705"/>
                    <a:gd name="connsiteY3" fmla="*/ 29257 h 57862"/>
                    <a:gd name="connsiteX4" fmla="*/ 53051 w 146705"/>
                    <a:gd name="connsiteY4" fmla="*/ 3035 h 57862"/>
                    <a:gd name="connsiteX5" fmla="*/ 607 w 146705"/>
                    <a:gd name="connsiteY5" fmla="*/ 45943 h 57862"/>
                    <a:gd name="connsiteX6" fmla="*/ 7759 w 146705"/>
                    <a:gd name="connsiteY6" fmla="*/ 57862 h 57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6705" h="57862">
                      <a:moveTo>
                        <a:pt x="7759" y="57862"/>
                      </a:moveTo>
                      <a:cubicBezTo>
                        <a:pt x="7759" y="57862"/>
                        <a:pt x="57818" y="29257"/>
                        <a:pt x="86424" y="34024"/>
                      </a:cubicBezTo>
                      <a:cubicBezTo>
                        <a:pt x="112645" y="41176"/>
                        <a:pt x="134099" y="57862"/>
                        <a:pt x="141251" y="53095"/>
                      </a:cubicBezTo>
                      <a:cubicBezTo>
                        <a:pt x="148402" y="48327"/>
                        <a:pt x="150786" y="41176"/>
                        <a:pt x="134099" y="29257"/>
                      </a:cubicBezTo>
                      <a:cubicBezTo>
                        <a:pt x="117413" y="17338"/>
                        <a:pt x="88808" y="-8884"/>
                        <a:pt x="53051" y="3035"/>
                      </a:cubicBezTo>
                      <a:cubicBezTo>
                        <a:pt x="19678" y="14954"/>
                        <a:pt x="-4160" y="41176"/>
                        <a:pt x="607" y="45943"/>
                      </a:cubicBezTo>
                      <a:cubicBezTo>
                        <a:pt x="607" y="53095"/>
                        <a:pt x="5375" y="57862"/>
                        <a:pt x="7759" y="57862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62" name="Freeform: Shape 4761">
                  <a:extLst>
                    <a:ext uri="{FF2B5EF4-FFF2-40B4-BE49-F238E27FC236}">
                      <a16:creationId xmlns:a16="http://schemas.microsoft.com/office/drawing/2014/main" id="{C23EF94D-55F2-4C01-834C-115757B8F6D1}"/>
                    </a:ext>
                  </a:extLst>
                </p:cNvPr>
                <p:cNvSpPr/>
                <p:nvPr/>
              </p:nvSpPr>
              <p:spPr>
                <a:xfrm>
                  <a:off x="14899133" y="6580835"/>
                  <a:ext cx="145410" cy="59594"/>
                </a:xfrm>
                <a:custGeom>
                  <a:avLst/>
                  <a:gdLst>
                    <a:gd name="connsiteX0" fmla="*/ 7151 w 145410"/>
                    <a:gd name="connsiteY0" fmla="*/ 59595 h 59594"/>
                    <a:gd name="connsiteX1" fmla="*/ 19070 w 145410"/>
                    <a:gd name="connsiteY1" fmla="*/ 52443 h 59594"/>
                    <a:gd name="connsiteX2" fmla="*/ 54827 w 145410"/>
                    <a:gd name="connsiteY2" fmla="*/ 38141 h 59594"/>
                    <a:gd name="connsiteX3" fmla="*/ 81049 w 145410"/>
                    <a:gd name="connsiteY3" fmla="*/ 35757 h 59594"/>
                    <a:gd name="connsiteX4" fmla="*/ 109654 w 145410"/>
                    <a:gd name="connsiteY4" fmla="*/ 45292 h 59594"/>
                    <a:gd name="connsiteX5" fmla="*/ 123957 w 145410"/>
                    <a:gd name="connsiteY5" fmla="*/ 52443 h 59594"/>
                    <a:gd name="connsiteX6" fmla="*/ 131108 w 145410"/>
                    <a:gd name="connsiteY6" fmla="*/ 54827 h 59594"/>
                    <a:gd name="connsiteX7" fmla="*/ 135876 w 145410"/>
                    <a:gd name="connsiteY7" fmla="*/ 54827 h 59594"/>
                    <a:gd name="connsiteX8" fmla="*/ 128724 w 145410"/>
                    <a:gd name="connsiteY8" fmla="*/ 33373 h 59594"/>
                    <a:gd name="connsiteX9" fmla="*/ 102503 w 145410"/>
                    <a:gd name="connsiteY9" fmla="*/ 14303 h 59594"/>
                    <a:gd name="connsiteX10" fmla="*/ 73897 w 145410"/>
                    <a:gd name="connsiteY10" fmla="*/ 4768 h 59594"/>
                    <a:gd name="connsiteX11" fmla="*/ 45292 w 145410"/>
                    <a:gd name="connsiteY11" fmla="*/ 9535 h 59594"/>
                    <a:gd name="connsiteX12" fmla="*/ 21454 w 145410"/>
                    <a:gd name="connsiteY12" fmla="*/ 21454 h 59594"/>
                    <a:gd name="connsiteX13" fmla="*/ 4768 w 145410"/>
                    <a:gd name="connsiteY13" fmla="*/ 35757 h 59594"/>
                    <a:gd name="connsiteX14" fmla="*/ 2384 w 145410"/>
                    <a:gd name="connsiteY14" fmla="*/ 42908 h 59594"/>
                    <a:gd name="connsiteX15" fmla="*/ 0 w 145410"/>
                    <a:gd name="connsiteY15" fmla="*/ 50059 h 59594"/>
                    <a:gd name="connsiteX16" fmla="*/ 4768 w 145410"/>
                    <a:gd name="connsiteY16" fmla="*/ 59595 h 59594"/>
                    <a:gd name="connsiteX17" fmla="*/ 7151 w 145410"/>
                    <a:gd name="connsiteY17" fmla="*/ 59595 h 59594"/>
                    <a:gd name="connsiteX18" fmla="*/ 7151 w 145410"/>
                    <a:gd name="connsiteY18" fmla="*/ 59595 h 59594"/>
                    <a:gd name="connsiteX19" fmla="*/ 4768 w 145410"/>
                    <a:gd name="connsiteY19" fmla="*/ 57211 h 59594"/>
                    <a:gd name="connsiteX20" fmla="*/ 0 w 145410"/>
                    <a:gd name="connsiteY20" fmla="*/ 47676 h 59594"/>
                    <a:gd name="connsiteX21" fmla="*/ 2384 w 145410"/>
                    <a:gd name="connsiteY21" fmla="*/ 40524 h 59594"/>
                    <a:gd name="connsiteX22" fmla="*/ 7151 w 145410"/>
                    <a:gd name="connsiteY22" fmla="*/ 33373 h 59594"/>
                    <a:gd name="connsiteX23" fmla="*/ 23838 w 145410"/>
                    <a:gd name="connsiteY23" fmla="*/ 19070 h 59594"/>
                    <a:gd name="connsiteX24" fmla="*/ 47676 w 145410"/>
                    <a:gd name="connsiteY24" fmla="*/ 7151 h 59594"/>
                    <a:gd name="connsiteX25" fmla="*/ 76281 w 145410"/>
                    <a:gd name="connsiteY25" fmla="*/ 0 h 59594"/>
                    <a:gd name="connsiteX26" fmla="*/ 107270 w 145410"/>
                    <a:gd name="connsiteY26" fmla="*/ 9535 h 59594"/>
                    <a:gd name="connsiteX27" fmla="*/ 133492 w 145410"/>
                    <a:gd name="connsiteY27" fmla="*/ 28605 h 59594"/>
                    <a:gd name="connsiteX28" fmla="*/ 140643 w 145410"/>
                    <a:gd name="connsiteY28" fmla="*/ 33373 h 59594"/>
                    <a:gd name="connsiteX29" fmla="*/ 145411 w 145410"/>
                    <a:gd name="connsiteY29" fmla="*/ 40524 h 59594"/>
                    <a:gd name="connsiteX30" fmla="*/ 145411 w 145410"/>
                    <a:gd name="connsiteY30" fmla="*/ 50059 h 59594"/>
                    <a:gd name="connsiteX31" fmla="*/ 140643 w 145410"/>
                    <a:gd name="connsiteY31" fmla="*/ 57211 h 59594"/>
                    <a:gd name="connsiteX32" fmla="*/ 135876 w 145410"/>
                    <a:gd name="connsiteY32" fmla="*/ 57211 h 59594"/>
                    <a:gd name="connsiteX33" fmla="*/ 131108 w 145410"/>
                    <a:gd name="connsiteY33" fmla="*/ 57211 h 59594"/>
                    <a:gd name="connsiteX34" fmla="*/ 123957 w 145410"/>
                    <a:gd name="connsiteY34" fmla="*/ 54827 h 59594"/>
                    <a:gd name="connsiteX35" fmla="*/ 109654 w 145410"/>
                    <a:gd name="connsiteY35" fmla="*/ 47676 h 59594"/>
                    <a:gd name="connsiteX36" fmla="*/ 83432 w 145410"/>
                    <a:gd name="connsiteY36" fmla="*/ 38141 h 59594"/>
                    <a:gd name="connsiteX37" fmla="*/ 59595 w 145410"/>
                    <a:gd name="connsiteY37" fmla="*/ 40524 h 59594"/>
                    <a:gd name="connsiteX38" fmla="*/ 23838 w 145410"/>
                    <a:gd name="connsiteY38" fmla="*/ 54827 h 59594"/>
                    <a:gd name="connsiteX39" fmla="*/ 7151 w 145410"/>
                    <a:gd name="connsiteY39" fmla="*/ 59595 h 595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45410" h="59594">
                      <a:moveTo>
                        <a:pt x="7151" y="59595"/>
                      </a:moveTo>
                      <a:cubicBezTo>
                        <a:pt x="7151" y="59595"/>
                        <a:pt x="11919" y="57211"/>
                        <a:pt x="19070" y="52443"/>
                      </a:cubicBezTo>
                      <a:cubicBezTo>
                        <a:pt x="28605" y="47676"/>
                        <a:pt x="40524" y="42908"/>
                        <a:pt x="54827" y="38141"/>
                      </a:cubicBezTo>
                      <a:cubicBezTo>
                        <a:pt x="61978" y="35757"/>
                        <a:pt x="71514" y="33373"/>
                        <a:pt x="81049" y="35757"/>
                      </a:cubicBezTo>
                      <a:cubicBezTo>
                        <a:pt x="90584" y="38141"/>
                        <a:pt x="100119" y="40524"/>
                        <a:pt x="109654" y="45292"/>
                      </a:cubicBezTo>
                      <a:cubicBezTo>
                        <a:pt x="114422" y="47676"/>
                        <a:pt x="119189" y="50059"/>
                        <a:pt x="123957" y="52443"/>
                      </a:cubicBezTo>
                      <a:cubicBezTo>
                        <a:pt x="126341" y="52443"/>
                        <a:pt x="128724" y="54827"/>
                        <a:pt x="131108" y="54827"/>
                      </a:cubicBezTo>
                      <a:cubicBezTo>
                        <a:pt x="133492" y="54827"/>
                        <a:pt x="135876" y="54827"/>
                        <a:pt x="135876" y="54827"/>
                      </a:cubicBezTo>
                      <a:cubicBezTo>
                        <a:pt x="145411" y="50059"/>
                        <a:pt x="135876" y="40524"/>
                        <a:pt x="128724" y="33373"/>
                      </a:cubicBezTo>
                      <a:cubicBezTo>
                        <a:pt x="121573" y="26222"/>
                        <a:pt x="112038" y="19070"/>
                        <a:pt x="102503" y="14303"/>
                      </a:cubicBezTo>
                      <a:cubicBezTo>
                        <a:pt x="92968" y="9535"/>
                        <a:pt x="83432" y="4768"/>
                        <a:pt x="73897" y="4768"/>
                      </a:cubicBezTo>
                      <a:cubicBezTo>
                        <a:pt x="64362" y="4768"/>
                        <a:pt x="54827" y="7151"/>
                        <a:pt x="45292" y="9535"/>
                      </a:cubicBezTo>
                      <a:cubicBezTo>
                        <a:pt x="35757" y="11919"/>
                        <a:pt x="28605" y="16686"/>
                        <a:pt x="21454" y="21454"/>
                      </a:cubicBezTo>
                      <a:cubicBezTo>
                        <a:pt x="14303" y="26222"/>
                        <a:pt x="9535" y="30989"/>
                        <a:pt x="4768" y="35757"/>
                      </a:cubicBezTo>
                      <a:cubicBezTo>
                        <a:pt x="4768" y="38141"/>
                        <a:pt x="2384" y="40524"/>
                        <a:pt x="2384" y="42908"/>
                      </a:cubicBezTo>
                      <a:cubicBezTo>
                        <a:pt x="0" y="45292"/>
                        <a:pt x="0" y="47676"/>
                        <a:pt x="0" y="50059"/>
                      </a:cubicBezTo>
                      <a:cubicBezTo>
                        <a:pt x="2384" y="54827"/>
                        <a:pt x="2384" y="57211"/>
                        <a:pt x="4768" y="59595"/>
                      </a:cubicBezTo>
                      <a:cubicBezTo>
                        <a:pt x="4768" y="59595"/>
                        <a:pt x="7151" y="59595"/>
                        <a:pt x="7151" y="59595"/>
                      </a:cubicBezTo>
                      <a:close/>
                      <a:moveTo>
                        <a:pt x="7151" y="59595"/>
                      </a:moveTo>
                      <a:cubicBezTo>
                        <a:pt x="7151" y="59595"/>
                        <a:pt x="4768" y="59595"/>
                        <a:pt x="4768" y="57211"/>
                      </a:cubicBezTo>
                      <a:cubicBezTo>
                        <a:pt x="2384" y="54827"/>
                        <a:pt x="0" y="52443"/>
                        <a:pt x="0" y="47676"/>
                      </a:cubicBezTo>
                      <a:cubicBezTo>
                        <a:pt x="0" y="45292"/>
                        <a:pt x="2384" y="42908"/>
                        <a:pt x="2384" y="40524"/>
                      </a:cubicBezTo>
                      <a:cubicBezTo>
                        <a:pt x="4768" y="38141"/>
                        <a:pt x="4768" y="35757"/>
                        <a:pt x="7151" y="33373"/>
                      </a:cubicBezTo>
                      <a:cubicBezTo>
                        <a:pt x="11919" y="28605"/>
                        <a:pt x="16687" y="23838"/>
                        <a:pt x="23838" y="19070"/>
                      </a:cubicBezTo>
                      <a:cubicBezTo>
                        <a:pt x="30989" y="14303"/>
                        <a:pt x="38141" y="9535"/>
                        <a:pt x="47676" y="7151"/>
                      </a:cubicBezTo>
                      <a:cubicBezTo>
                        <a:pt x="57211" y="2384"/>
                        <a:pt x="66746" y="0"/>
                        <a:pt x="76281" y="0"/>
                      </a:cubicBezTo>
                      <a:cubicBezTo>
                        <a:pt x="85816" y="0"/>
                        <a:pt x="97735" y="4768"/>
                        <a:pt x="107270" y="9535"/>
                      </a:cubicBezTo>
                      <a:cubicBezTo>
                        <a:pt x="116805" y="14303"/>
                        <a:pt x="126341" y="21454"/>
                        <a:pt x="133492" y="28605"/>
                      </a:cubicBezTo>
                      <a:cubicBezTo>
                        <a:pt x="135876" y="30989"/>
                        <a:pt x="138260" y="33373"/>
                        <a:pt x="140643" y="33373"/>
                      </a:cubicBezTo>
                      <a:cubicBezTo>
                        <a:pt x="143027" y="35757"/>
                        <a:pt x="145411" y="38141"/>
                        <a:pt x="145411" y="40524"/>
                      </a:cubicBezTo>
                      <a:cubicBezTo>
                        <a:pt x="145411" y="42908"/>
                        <a:pt x="145411" y="47676"/>
                        <a:pt x="145411" y="50059"/>
                      </a:cubicBezTo>
                      <a:cubicBezTo>
                        <a:pt x="145411" y="52443"/>
                        <a:pt x="140643" y="57211"/>
                        <a:pt x="140643" y="57211"/>
                      </a:cubicBezTo>
                      <a:cubicBezTo>
                        <a:pt x="138260" y="59595"/>
                        <a:pt x="135876" y="59595"/>
                        <a:pt x="135876" y="57211"/>
                      </a:cubicBezTo>
                      <a:cubicBezTo>
                        <a:pt x="133492" y="57211"/>
                        <a:pt x="133492" y="57211"/>
                        <a:pt x="131108" y="57211"/>
                      </a:cubicBezTo>
                      <a:cubicBezTo>
                        <a:pt x="128724" y="57211"/>
                        <a:pt x="126341" y="54827"/>
                        <a:pt x="123957" y="54827"/>
                      </a:cubicBezTo>
                      <a:cubicBezTo>
                        <a:pt x="119189" y="52443"/>
                        <a:pt x="114422" y="50059"/>
                        <a:pt x="109654" y="47676"/>
                      </a:cubicBezTo>
                      <a:cubicBezTo>
                        <a:pt x="100119" y="42908"/>
                        <a:pt x="90584" y="40524"/>
                        <a:pt x="83432" y="38141"/>
                      </a:cubicBezTo>
                      <a:cubicBezTo>
                        <a:pt x="73897" y="35757"/>
                        <a:pt x="66746" y="38141"/>
                        <a:pt x="59595" y="40524"/>
                      </a:cubicBezTo>
                      <a:cubicBezTo>
                        <a:pt x="42908" y="45292"/>
                        <a:pt x="30989" y="50059"/>
                        <a:pt x="23838" y="54827"/>
                      </a:cubicBezTo>
                      <a:cubicBezTo>
                        <a:pt x="11919" y="57211"/>
                        <a:pt x="7151" y="59595"/>
                        <a:pt x="7151" y="59595"/>
                      </a:cubicBezTo>
                      <a:close/>
                    </a:path>
                  </a:pathLst>
                </a:custGeom>
                <a:solidFill>
                  <a:srgbClr val="A26D2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712" name="Freeform: Shape 4711">
                <a:extLst>
                  <a:ext uri="{FF2B5EF4-FFF2-40B4-BE49-F238E27FC236}">
                    <a16:creationId xmlns:a16="http://schemas.microsoft.com/office/drawing/2014/main" id="{19C7D42C-81E9-41FE-A86B-19032B61E42B}"/>
                  </a:ext>
                </a:extLst>
              </p:cNvPr>
              <p:cNvSpPr/>
              <p:nvPr/>
            </p:nvSpPr>
            <p:spPr>
              <a:xfrm>
                <a:off x="14898198" y="6604355"/>
                <a:ext cx="148729" cy="36074"/>
              </a:xfrm>
              <a:custGeom>
                <a:avLst/>
                <a:gdLst>
                  <a:gd name="connsiteX0" fmla="*/ 110589 w 148729"/>
                  <a:gd name="connsiteY0" fmla="*/ 9853 h 36074"/>
                  <a:gd name="connsiteX1" fmla="*/ 41460 w 148729"/>
                  <a:gd name="connsiteY1" fmla="*/ 9853 h 36074"/>
                  <a:gd name="connsiteX2" fmla="*/ 5703 w 148729"/>
                  <a:gd name="connsiteY2" fmla="*/ 19388 h 36074"/>
                  <a:gd name="connsiteX3" fmla="*/ 5703 w 148729"/>
                  <a:gd name="connsiteY3" fmla="*/ 17005 h 36074"/>
                  <a:gd name="connsiteX4" fmla="*/ 5703 w 148729"/>
                  <a:gd name="connsiteY4" fmla="*/ 12237 h 36074"/>
                  <a:gd name="connsiteX5" fmla="*/ 935 w 148729"/>
                  <a:gd name="connsiteY5" fmla="*/ 24156 h 36074"/>
                  <a:gd name="connsiteX6" fmla="*/ 10470 w 148729"/>
                  <a:gd name="connsiteY6" fmla="*/ 36075 h 36074"/>
                  <a:gd name="connsiteX7" fmla="*/ 89135 w 148729"/>
                  <a:gd name="connsiteY7" fmla="*/ 12237 h 36074"/>
                  <a:gd name="connsiteX8" fmla="*/ 143962 w 148729"/>
                  <a:gd name="connsiteY8" fmla="*/ 31307 h 36074"/>
                  <a:gd name="connsiteX9" fmla="*/ 148730 w 148729"/>
                  <a:gd name="connsiteY9" fmla="*/ 26540 h 36074"/>
                  <a:gd name="connsiteX10" fmla="*/ 110589 w 148729"/>
                  <a:gd name="connsiteY10" fmla="*/ 9853 h 36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8729" h="36074">
                    <a:moveTo>
                      <a:pt x="110589" y="9853"/>
                    </a:moveTo>
                    <a:cubicBezTo>
                      <a:pt x="89135" y="-4449"/>
                      <a:pt x="65297" y="-2066"/>
                      <a:pt x="41460" y="9853"/>
                    </a:cubicBezTo>
                    <a:cubicBezTo>
                      <a:pt x="29541" y="14621"/>
                      <a:pt x="17622" y="21772"/>
                      <a:pt x="5703" y="19388"/>
                    </a:cubicBezTo>
                    <a:cubicBezTo>
                      <a:pt x="3319" y="19388"/>
                      <a:pt x="3319" y="17005"/>
                      <a:pt x="5703" y="17005"/>
                    </a:cubicBezTo>
                    <a:cubicBezTo>
                      <a:pt x="5703" y="14621"/>
                      <a:pt x="5703" y="14621"/>
                      <a:pt x="5703" y="12237"/>
                    </a:cubicBezTo>
                    <a:cubicBezTo>
                      <a:pt x="935" y="17005"/>
                      <a:pt x="-1449" y="21772"/>
                      <a:pt x="935" y="24156"/>
                    </a:cubicBezTo>
                    <a:cubicBezTo>
                      <a:pt x="3319" y="28924"/>
                      <a:pt x="5703" y="36075"/>
                      <a:pt x="10470" y="36075"/>
                    </a:cubicBezTo>
                    <a:cubicBezTo>
                      <a:pt x="10470" y="36075"/>
                      <a:pt x="60530" y="7470"/>
                      <a:pt x="89135" y="12237"/>
                    </a:cubicBezTo>
                    <a:cubicBezTo>
                      <a:pt x="115357" y="19388"/>
                      <a:pt x="136811" y="36075"/>
                      <a:pt x="143962" y="31307"/>
                    </a:cubicBezTo>
                    <a:cubicBezTo>
                      <a:pt x="146346" y="28924"/>
                      <a:pt x="148730" y="28924"/>
                      <a:pt x="148730" y="26540"/>
                    </a:cubicBezTo>
                    <a:cubicBezTo>
                      <a:pt x="132043" y="24156"/>
                      <a:pt x="122508" y="17005"/>
                      <a:pt x="110589" y="9853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13" name="Freeform: Shape 4712">
                <a:extLst>
                  <a:ext uri="{FF2B5EF4-FFF2-40B4-BE49-F238E27FC236}">
                    <a16:creationId xmlns:a16="http://schemas.microsoft.com/office/drawing/2014/main" id="{1E967932-40BF-4EE0-8F9B-00E19400CA0C}"/>
                  </a:ext>
                </a:extLst>
              </p:cNvPr>
              <p:cNvSpPr/>
              <p:nvPr/>
            </p:nvSpPr>
            <p:spPr>
              <a:xfrm>
                <a:off x="14782328" y="6413970"/>
                <a:ext cx="42908" cy="185935"/>
              </a:xfrm>
              <a:custGeom>
                <a:avLst/>
                <a:gdLst>
                  <a:gd name="connsiteX0" fmla="*/ 42908 w 42908"/>
                  <a:gd name="connsiteY0" fmla="*/ 0 h 185935"/>
                  <a:gd name="connsiteX1" fmla="*/ 38141 w 42908"/>
                  <a:gd name="connsiteY1" fmla="*/ 7151 h 185935"/>
                  <a:gd name="connsiteX2" fmla="*/ 33373 w 42908"/>
                  <a:gd name="connsiteY2" fmla="*/ 16686 h 185935"/>
                  <a:gd name="connsiteX3" fmla="*/ 26222 w 42908"/>
                  <a:gd name="connsiteY3" fmla="*/ 28605 h 185935"/>
                  <a:gd name="connsiteX4" fmla="*/ 19070 w 42908"/>
                  <a:gd name="connsiteY4" fmla="*/ 42908 h 185935"/>
                  <a:gd name="connsiteX5" fmla="*/ 11919 w 42908"/>
                  <a:gd name="connsiteY5" fmla="*/ 59595 h 185935"/>
                  <a:gd name="connsiteX6" fmla="*/ 7151 w 42908"/>
                  <a:gd name="connsiteY6" fmla="*/ 76281 h 185935"/>
                  <a:gd name="connsiteX7" fmla="*/ 4768 w 42908"/>
                  <a:gd name="connsiteY7" fmla="*/ 95351 h 185935"/>
                  <a:gd name="connsiteX8" fmla="*/ 4768 w 42908"/>
                  <a:gd name="connsiteY8" fmla="*/ 104887 h 185935"/>
                  <a:gd name="connsiteX9" fmla="*/ 4768 w 42908"/>
                  <a:gd name="connsiteY9" fmla="*/ 114422 h 185935"/>
                  <a:gd name="connsiteX10" fmla="*/ 7151 w 42908"/>
                  <a:gd name="connsiteY10" fmla="*/ 131108 h 185935"/>
                  <a:gd name="connsiteX11" fmla="*/ 7151 w 42908"/>
                  <a:gd name="connsiteY11" fmla="*/ 135876 h 185935"/>
                  <a:gd name="connsiteX12" fmla="*/ 7151 w 42908"/>
                  <a:gd name="connsiteY12" fmla="*/ 140643 h 185935"/>
                  <a:gd name="connsiteX13" fmla="*/ 9535 w 42908"/>
                  <a:gd name="connsiteY13" fmla="*/ 147795 h 185935"/>
                  <a:gd name="connsiteX14" fmla="*/ 14303 w 42908"/>
                  <a:gd name="connsiteY14" fmla="*/ 162097 h 185935"/>
                  <a:gd name="connsiteX15" fmla="*/ 19070 w 42908"/>
                  <a:gd name="connsiteY15" fmla="*/ 174016 h 185935"/>
                  <a:gd name="connsiteX16" fmla="*/ 23838 w 42908"/>
                  <a:gd name="connsiteY16" fmla="*/ 183551 h 185935"/>
                  <a:gd name="connsiteX17" fmla="*/ 23838 w 42908"/>
                  <a:gd name="connsiteY17" fmla="*/ 185935 h 185935"/>
                  <a:gd name="connsiteX18" fmla="*/ 19070 w 42908"/>
                  <a:gd name="connsiteY18" fmla="*/ 178784 h 185935"/>
                  <a:gd name="connsiteX19" fmla="*/ 14303 w 42908"/>
                  <a:gd name="connsiteY19" fmla="*/ 169249 h 185935"/>
                  <a:gd name="connsiteX20" fmla="*/ 9535 w 42908"/>
                  <a:gd name="connsiteY20" fmla="*/ 157330 h 185935"/>
                  <a:gd name="connsiteX21" fmla="*/ 4768 w 42908"/>
                  <a:gd name="connsiteY21" fmla="*/ 143027 h 185935"/>
                  <a:gd name="connsiteX22" fmla="*/ 2384 w 42908"/>
                  <a:gd name="connsiteY22" fmla="*/ 135876 h 185935"/>
                  <a:gd name="connsiteX23" fmla="*/ 2384 w 42908"/>
                  <a:gd name="connsiteY23" fmla="*/ 131108 h 185935"/>
                  <a:gd name="connsiteX24" fmla="*/ 2384 w 42908"/>
                  <a:gd name="connsiteY24" fmla="*/ 126341 h 185935"/>
                  <a:gd name="connsiteX25" fmla="*/ 0 w 42908"/>
                  <a:gd name="connsiteY25" fmla="*/ 107270 h 185935"/>
                  <a:gd name="connsiteX26" fmla="*/ 0 w 42908"/>
                  <a:gd name="connsiteY26" fmla="*/ 97735 h 185935"/>
                  <a:gd name="connsiteX27" fmla="*/ 0 w 42908"/>
                  <a:gd name="connsiteY27" fmla="*/ 88200 h 185935"/>
                  <a:gd name="connsiteX28" fmla="*/ 2384 w 42908"/>
                  <a:gd name="connsiteY28" fmla="*/ 69130 h 185935"/>
                  <a:gd name="connsiteX29" fmla="*/ 7151 w 42908"/>
                  <a:gd name="connsiteY29" fmla="*/ 52443 h 185935"/>
                  <a:gd name="connsiteX30" fmla="*/ 14303 w 42908"/>
                  <a:gd name="connsiteY30" fmla="*/ 35757 h 185935"/>
                  <a:gd name="connsiteX31" fmla="*/ 21454 w 42908"/>
                  <a:gd name="connsiteY31" fmla="*/ 21454 h 185935"/>
                  <a:gd name="connsiteX32" fmla="*/ 28605 w 42908"/>
                  <a:gd name="connsiteY32" fmla="*/ 9535 h 185935"/>
                  <a:gd name="connsiteX33" fmla="*/ 35757 w 42908"/>
                  <a:gd name="connsiteY33" fmla="*/ 2384 h 185935"/>
                  <a:gd name="connsiteX34" fmla="*/ 42908 w 42908"/>
                  <a:gd name="connsiteY34" fmla="*/ 0 h 185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42908" h="185935">
                    <a:moveTo>
                      <a:pt x="42908" y="0"/>
                    </a:moveTo>
                    <a:cubicBezTo>
                      <a:pt x="42908" y="0"/>
                      <a:pt x="40524" y="2384"/>
                      <a:pt x="38141" y="7151"/>
                    </a:cubicBezTo>
                    <a:cubicBezTo>
                      <a:pt x="35757" y="9535"/>
                      <a:pt x="35757" y="11919"/>
                      <a:pt x="33373" y="16686"/>
                    </a:cubicBezTo>
                    <a:cubicBezTo>
                      <a:pt x="30989" y="19070"/>
                      <a:pt x="28605" y="23838"/>
                      <a:pt x="26222" y="28605"/>
                    </a:cubicBezTo>
                    <a:cubicBezTo>
                      <a:pt x="23838" y="33373"/>
                      <a:pt x="21454" y="38141"/>
                      <a:pt x="19070" y="42908"/>
                    </a:cubicBezTo>
                    <a:cubicBezTo>
                      <a:pt x="16686" y="47676"/>
                      <a:pt x="14303" y="52443"/>
                      <a:pt x="11919" y="59595"/>
                    </a:cubicBezTo>
                    <a:cubicBezTo>
                      <a:pt x="9535" y="64362"/>
                      <a:pt x="7151" y="71514"/>
                      <a:pt x="7151" y="76281"/>
                    </a:cubicBezTo>
                    <a:cubicBezTo>
                      <a:pt x="4768" y="83432"/>
                      <a:pt x="4768" y="88200"/>
                      <a:pt x="4768" y="95351"/>
                    </a:cubicBezTo>
                    <a:cubicBezTo>
                      <a:pt x="4768" y="97735"/>
                      <a:pt x="4768" y="102503"/>
                      <a:pt x="4768" y="104887"/>
                    </a:cubicBezTo>
                    <a:cubicBezTo>
                      <a:pt x="4768" y="107270"/>
                      <a:pt x="4768" y="112038"/>
                      <a:pt x="4768" y="114422"/>
                    </a:cubicBezTo>
                    <a:cubicBezTo>
                      <a:pt x="4768" y="121573"/>
                      <a:pt x="4768" y="126341"/>
                      <a:pt x="7151" y="131108"/>
                    </a:cubicBezTo>
                    <a:cubicBezTo>
                      <a:pt x="7151" y="133492"/>
                      <a:pt x="7151" y="133492"/>
                      <a:pt x="7151" y="135876"/>
                    </a:cubicBezTo>
                    <a:cubicBezTo>
                      <a:pt x="7151" y="138259"/>
                      <a:pt x="7151" y="138259"/>
                      <a:pt x="7151" y="140643"/>
                    </a:cubicBezTo>
                    <a:cubicBezTo>
                      <a:pt x="7151" y="143027"/>
                      <a:pt x="7151" y="145411"/>
                      <a:pt x="9535" y="147795"/>
                    </a:cubicBezTo>
                    <a:cubicBezTo>
                      <a:pt x="9535" y="152562"/>
                      <a:pt x="11919" y="157330"/>
                      <a:pt x="14303" y="162097"/>
                    </a:cubicBezTo>
                    <a:cubicBezTo>
                      <a:pt x="16686" y="166865"/>
                      <a:pt x="16686" y="171632"/>
                      <a:pt x="19070" y="174016"/>
                    </a:cubicBezTo>
                    <a:cubicBezTo>
                      <a:pt x="21454" y="176400"/>
                      <a:pt x="21454" y="181168"/>
                      <a:pt x="23838" y="183551"/>
                    </a:cubicBezTo>
                    <a:cubicBezTo>
                      <a:pt x="23838" y="183551"/>
                      <a:pt x="23838" y="185935"/>
                      <a:pt x="23838" y="185935"/>
                    </a:cubicBezTo>
                    <a:cubicBezTo>
                      <a:pt x="23838" y="185935"/>
                      <a:pt x="21454" y="183551"/>
                      <a:pt x="19070" y="178784"/>
                    </a:cubicBezTo>
                    <a:cubicBezTo>
                      <a:pt x="16686" y="176400"/>
                      <a:pt x="16686" y="174016"/>
                      <a:pt x="14303" y="169249"/>
                    </a:cubicBezTo>
                    <a:cubicBezTo>
                      <a:pt x="11919" y="166865"/>
                      <a:pt x="11919" y="162097"/>
                      <a:pt x="9535" y="157330"/>
                    </a:cubicBezTo>
                    <a:cubicBezTo>
                      <a:pt x="7151" y="152562"/>
                      <a:pt x="4768" y="147795"/>
                      <a:pt x="4768" y="143027"/>
                    </a:cubicBezTo>
                    <a:cubicBezTo>
                      <a:pt x="4768" y="140643"/>
                      <a:pt x="2384" y="138259"/>
                      <a:pt x="2384" y="135876"/>
                    </a:cubicBezTo>
                    <a:cubicBezTo>
                      <a:pt x="2384" y="133492"/>
                      <a:pt x="2384" y="133492"/>
                      <a:pt x="2384" y="131108"/>
                    </a:cubicBezTo>
                    <a:cubicBezTo>
                      <a:pt x="2384" y="128724"/>
                      <a:pt x="2384" y="128724"/>
                      <a:pt x="2384" y="126341"/>
                    </a:cubicBezTo>
                    <a:cubicBezTo>
                      <a:pt x="2384" y="121573"/>
                      <a:pt x="0" y="114422"/>
                      <a:pt x="0" y="107270"/>
                    </a:cubicBezTo>
                    <a:cubicBezTo>
                      <a:pt x="0" y="104887"/>
                      <a:pt x="0" y="100119"/>
                      <a:pt x="0" y="97735"/>
                    </a:cubicBezTo>
                    <a:cubicBezTo>
                      <a:pt x="0" y="95351"/>
                      <a:pt x="0" y="90584"/>
                      <a:pt x="0" y="88200"/>
                    </a:cubicBezTo>
                    <a:cubicBezTo>
                      <a:pt x="0" y="81049"/>
                      <a:pt x="2384" y="76281"/>
                      <a:pt x="2384" y="69130"/>
                    </a:cubicBezTo>
                    <a:cubicBezTo>
                      <a:pt x="4768" y="61978"/>
                      <a:pt x="4768" y="57211"/>
                      <a:pt x="7151" y="52443"/>
                    </a:cubicBezTo>
                    <a:cubicBezTo>
                      <a:pt x="9535" y="47676"/>
                      <a:pt x="11919" y="40524"/>
                      <a:pt x="14303" y="35757"/>
                    </a:cubicBezTo>
                    <a:cubicBezTo>
                      <a:pt x="16686" y="30989"/>
                      <a:pt x="19070" y="26222"/>
                      <a:pt x="21454" y="21454"/>
                    </a:cubicBezTo>
                    <a:cubicBezTo>
                      <a:pt x="23838" y="16686"/>
                      <a:pt x="26222" y="14303"/>
                      <a:pt x="28605" y="9535"/>
                    </a:cubicBezTo>
                    <a:cubicBezTo>
                      <a:pt x="30989" y="7151"/>
                      <a:pt x="33373" y="4768"/>
                      <a:pt x="35757" y="2384"/>
                    </a:cubicBezTo>
                    <a:cubicBezTo>
                      <a:pt x="40524" y="2384"/>
                      <a:pt x="42908" y="0"/>
                      <a:pt x="42908" y="0"/>
                    </a:cubicBezTo>
                    <a:close/>
                  </a:path>
                </a:pathLst>
              </a:custGeom>
              <a:solidFill>
                <a:srgbClr val="A26D2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14" name="Freeform: Shape 4713">
                <a:extLst>
                  <a:ext uri="{FF2B5EF4-FFF2-40B4-BE49-F238E27FC236}">
                    <a16:creationId xmlns:a16="http://schemas.microsoft.com/office/drawing/2014/main" id="{9E7780D4-8433-4654-B6D1-14998C780E8B}"/>
                  </a:ext>
                </a:extLst>
              </p:cNvPr>
              <p:cNvSpPr/>
              <p:nvPr/>
            </p:nvSpPr>
            <p:spPr>
              <a:xfrm>
                <a:off x="14894366" y="6800143"/>
                <a:ext cx="90583" cy="33372"/>
              </a:xfrm>
              <a:custGeom>
                <a:avLst/>
                <a:gdLst>
                  <a:gd name="connsiteX0" fmla="*/ 0 w 90583"/>
                  <a:gd name="connsiteY0" fmla="*/ 9535 h 33372"/>
                  <a:gd name="connsiteX1" fmla="*/ 14303 w 90583"/>
                  <a:gd name="connsiteY1" fmla="*/ 2384 h 33372"/>
                  <a:gd name="connsiteX2" fmla="*/ 21454 w 90583"/>
                  <a:gd name="connsiteY2" fmla="*/ 0 h 33372"/>
                  <a:gd name="connsiteX3" fmla="*/ 30989 w 90583"/>
                  <a:gd name="connsiteY3" fmla="*/ 0 h 33372"/>
                  <a:gd name="connsiteX4" fmla="*/ 40524 w 90583"/>
                  <a:gd name="connsiteY4" fmla="*/ 0 h 33372"/>
                  <a:gd name="connsiteX5" fmla="*/ 50059 w 90583"/>
                  <a:gd name="connsiteY5" fmla="*/ 2384 h 33372"/>
                  <a:gd name="connsiteX6" fmla="*/ 59595 w 90583"/>
                  <a:gd name="connsiteY6" fmla="*/ 7151 h 33372"/>
                  <a:gd name="connsiteX7" fmla="*/ 69130 w 90583"/>
                  <a:gd name="connsiteY7" fmla="*/ 11919 h 33372"/>
                  <a:gd name="connsiteX8" fmla="*/ 76281 w 90583"/>
                  <a:gd name="connsiteY8" fmla="*/ 16686 h 33372"/>
                  <a:gd name="connsiteX9" fmla="*/ 81049 w 90583"/>
                  <a:gd name="connsiteY9" fmla="*/ 21454 h 33372"/>
                  <a:gd name="connsiteX10" fmla="*/ 88200 w 90583"/>
                  <a:gd name="connsiteY10" fmla="*/ 30989 h 33372"/>
                  <a:gd name="connsiteX11" fmla="*/ 90584 w 90583"/>
                  <a:gd name="connsiteY11" fmla="*/ 33373 h 33372"/>
                  <a:gd name="connsiteX12" fmla="*/ 88200 w 90583"/>
                  <a:gd name="connsiteY12" fmla="*/ 30989 h 33372"/>
                  <a:gd name="connsiteX13" fmla="*/ 78665 w 90583"/>
                  <a:gd name="connsiteY13" fmla="*/ 23838 h 33372"/>
                  <a:gd name="connsiteX14" fmla="*/ 71514 w 90583"/>
                  <a:gd name="connsiteY14" fmla="*/ 19070 h 33372"/>
                  <a:gd name="connsiteX15" fmla="*/ 64362 w 90583"/>
                  <a:gd name="connsiteY15" fmla="*/ 14303 h 33372"/>
                  <a:gd name="connsiteX16" fmla="*/ 57211 w 90583"/>
                  <a:gd name="connsiteY16" fmla="*/ 9535 h 33372"/>
                  <a:gd name="connsiteX17" fmla="*/ 47676 w 90583"/>
                  <a:gd name="connsiteY17" fmla="*/ 7151 h 33372"/>
                  <a:gd name="connsiteX18" fmla="*/ 38141 w 90583"/>
                  <a:gd name="connsiteY18" fmla="*/ 4767 h 33372"/>
                  <a:gd name="connsiteX19" fmla="*/ 28605 w 90583"/>
                  <a:gd name="connsiteY19" fmla="*/ 2384 h 33372"/>
                  <a:gd name="connsiteX20" fmla="*/ 11919 w 90583"/>
                  <a:gd name="connsiteY20" fmla="*/ 2384 h 33372"/>
                  <a:gd name="connsiteX21" fmla="*/ 0 w 90583"/>
                  <a:gd name="connsiteY21" fmla="*/ 4767 h 33372"/>
                  <a:gd name="connsiteX22" fmla="*/ 0 w 90583"/>
                  <a:gd name="connsiteY22" fmla="*/ 9535 h 33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90583" h="33372">
                    <a:moveTo>
                      <a:pt x="0" y="9535"/>
                    </a:moveTo>
                    <a:cubicBezTo>
                      <a:pt x="0" y="9535"/>
                      <a:pt x="4768" y="4767"/>
                      <a:pt x="14303" y="2384"/>
                    </a:cubicBezTo>
                    <a:cubicBezTo>
                      <a:pt x="16686" y="2384"/>
                      <a:pt x="19070" y="2384"/>
                      <a:pt x="21454" y="0"/>
                    </a:cubicBezTo>
                    <a:cubicBezTo>
                      <a:pt x="23838" y="0"/>
                      <a:pt x="26222" y="0"/>
                      <a:pt x="30989" y="0"/>
                    </a:cubicBezTo>
                    <a:cubicBezTo>
                      <a:pt x="33373" y="0"/>
                      <a:pt x="38141" y="0"/>
                      <a:pt x="40524" y="0"/>
                    </a:cubicBezTo>
                    <a:cubicBezTo>
                      <a:pt x="42908" y="0"/>
                      <a:pt x="47676" y="2384"/>
                      <a:pt x="50059" y="2384"/>
                    </a:cubicBezTo>
                    <a:cubicBezTo>
                      <a:pt x="52443" y="4767"/>
                      <a:pt x="57211" y="4767"/>
                      <a:pt x="59595" y="7151"/>
                    </a:cubicBezTo>
                    <a:cubicBezTo>
                      <a:pt x="61978" y="9535"/>
                      <a:pt x="64362" y="9535"/>
                      <a:pt x="69130" y="11919"/>
                    </a:cubicBezTo>
                    <a:cubicBezTo>
                      <a:pt x="71514" y="14303"/>
                      <a:pt x="73897" y="14303"/>
                      <a:pt x="76281" y="16686"/>
                    </a:cubicBezTo>
                    <a:cubicBezTo>
                      <a:pt x="78665" y="19070"/>
                      <a:pt x="81049" y="21454"/>
                      <a:pt x="81049" y="21454"/>
                    </a:cubicBezTo>
                    <a:cubicBezTo>
                      <a:pt x="85816" y="23838"/>
                      <a:pt x="85816" y="28605"/>
                      <a:pt x="88200" y="30989"/>
                    </a:cubicBezTo>
                    <a:cubicBezTo>
                      <a:pt x="90584" y="33373"/>
                      <a:pt x="90584" y="33373"/>
                      <a:pt x="90584" y="33373"/>
                    </a:cubicBezTo>
                    <a:cubicBezTo>
                      <a:pt x="90584" y="33373"/>
                      <a:pt x="88200" y="33373"/>
                      <a:pt x="88200" y="30989"/>
                    </a:cubicBezTo>
                    <a:cubicBezTo>
                      <a:pt x="85816" y="28605"/>
                      <a:pt x="83432" y="26222"/>
                      <a:pt x="78665" y="23838"/>
                    </a:cubicBezTo>
                    <a:cubicBezTo>
                      <a:pt x="76281" y="21454"/>
                      <a:pt x="73897" y="21454"/>
                      <a:pt x="71514" y="19070"/>
                    </a:cubicBezTo>
                    <a:cubicBezTo>
                      <a:pt x="69130" y="16686"/>
                      <a:pt x="66746" y="16686"/>
                      <a:pt x="64362" y="14303"/>
                    </a:cubicBezTo>
                    <a:cubicBezTo>
                      <a:pt x="61978" y="11919"/>
                      <a:pt x="59595" y="11919"/>
                      <a:pt x="57211" y="9535"/>
                    </a:cubicBezTo>
                    <a:cubicBezTo>
                      <a:pt x="54827" y="9535"/>
                      <a:pt x="52443" y="7151"/>
                      <a:pt x="47676" y="7151"/>
                    </a:cubicBezTo>
                    <a:cubicBezTo>
                      <a:pt x="45292" y="7151"/>
                      <a:pt x="42908" y="4767"/>
                      <a:pt x="38141" y="4767"/>
                    </a:cubicBezTo>
                    <a:cubicBezTo>
                      <a:pt x="35757" y="4767"/>
                      <a:pt x="30989" y="2384"/>
                      <a:pt x="28605" y="2384"/>
                    </a:cubicBezTo>
                    <a:cubicBezTo>
                      <a:pt x="23838" y="2384"/>
                      <a:pt x="16686" y="2384"/>
                      <a:pt x="11919" y="2384"/>
                    </a:cubicBezTo>
                    <a:cubicBezTo>
                      <a:pt x="7151" y="2384"/>
                      <a:pt x="2384" y="2384"/>
                      <a:pt x="0" y="4767"/>
                    </a:cubicBezTo>
                    <a:cubicBezTo>
                      <a:pt x="2384" y="9535"/>
                      <a:pt x="0" y="9535"/>
                      <a:pt x="0" y="9535"/>
                    </a:cubicBezTo>
                    <a:close/>
                  </a:path>
                </a:pathLst>
              </a:custGeom>
              <a:solidFill>
                <a:srgbClr val="C1694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15" name="Freeform: Shape 4714">
                <a:extLst>
                  <a:ext uri="{FF2B5EF4-FFF2-40B4-BE49-F238E27FC236}">
                    <a16:creationId xmlns:a16="http://schemas.microsoft.com/office/drawing/2014/main" id="{198F9AD3-BC37-45B8-A257-95DF85331EF0}"/>
                  </a:ext>
                </a:extLst>
              </p:cNvPr>
              <p:cNvSpPr/>
              <p:nvPr/>
            </p:nvSpPr>
            <p:spPr>
              <a:xfrm>
                <a:off x="15347285" y="6771538"/>
                <a:ext cx="88200" cy="47675"/>
              </a:xfrm>
              <a:custGeom>
                <a:avLst/>
                <a:gdLst>
                  <a:gd name="connsiteX0" fmla="*/ 0 w 88200"/>
                  <a:gd name="connsiteY0" fmla="*/ 47676 h 47675"/>
                  <a:gd name="connsiteX1" fmla="*/ 2384 w 88200"/>
                  <a:gd name="connsiteY1" fmla="*/ 42908 h 47675"/>
                  <a:gd name="connsiteX2" fmla="*/ 7151 w 88200"/>
                  <a:gd name="connsiteY2" fmla="*/ 33373 h 47675"/>
                  <a:gd name="connsiteX3" fmla="*/ 19070 w 88200"/>
                  <a:gd name="connsiteY3" fmla="*/ 19070 h 47675"/>
                  <a:gd name="connsiteX4" fmla="*/ 26222 w 88200"/>
                  <a:gd name="connsiteY4" fmla="*/ 11919 h 47675"/>
                  <a:gd name="connsiteX5" fmla="*/ 35757 w 88200"/>
                  <a:gd name="connsiteY5" fmla="*/ 7151 h 47675"/>
                  <a:gd name="connsiteX6" fmla="*/ 45292 w 88200"/>
                  <a:gd name="connsiteY6" fmla="*/ 2384 h 47675"/>
                  <a:gd name="connsiteX7" fmla="*/ 54827 w 88200"/>
                  <a:gd name="connsiteY7" fmla="*/ 0 h 47675"/>
                  <a:gd name="connsiteX8" fmla="*/ 64362 w 88200"/>
                  <a:gd name="connsiteY8" fmla="*/ 0 h 47675"/>
                  <a:gd name="connsiteX9" fmla="*/ 71514 w 88200"/>
                  <a:gd name="connsiteY9" fmla="*/ 0 h 47675"/>
                  <a:gd name="connsiteX10" fmla="*/ 78665 w 88200"/>
                  <a:gd name="connsiteY10" fmla="*/ 0 h 47675"/>
                  <a:gd name="connsiteX11" fmla="*/ 83432 w 88200"/>
                  <a:gd name="connsiteY11" fmla="*/ 0 h 47675"/>
                  <a:gd name="connsiteX12" fmla="*/ 88200 w 88200"/>
                  <a:gd name="connsiteY12" fmla="*/ 0 h 47675"/>
                  <a:gd name="connsiteX13" fmla="*/ 83432 w 88200"/>
                  <a:gd name="connsiteY13" fmla="*/ 0 h 47675"/>
                  <a:gd name="connsiteX14" fmla="*/ 78665 w 88200"/>
                  <a:gd name="connsiteY14" fmla="*/ 0 h 47675"/>
                  <a:gd name="connsiteX15" fmla="*/ 71514 w 88200"/>
                  <a:gd name="connsiteY15" fmla="*/ 0 h 47675"/>
                  <a:gd name="connsiteX16" fmla="*/ 64362 w 88200"/>
                  <a:gd name="connsiteY16" fmla="*/ 0 h 47675"/>
                  <a:gd name="connsiteX17" fmla="*/ 54827 w 88200"/>
                  <a:gd name="connsiteY17" fmla="*/ 2384 h 47675"/>
                  <a:gd name="connsiteX18" fmla="*/ 45292 w 88200"/>
                  <a:gd name="connsiteY18" fmla="*/ 4768 h 47675"/>
                  <a:gd name="connsiteX19" fmla="*/ 35757 w 88200"/>
                  <a:gd name="connsiteY19" fmla="*/ 9535 h 47675"/>
                  <a:gd name="connsiteX20" fmla="*/ 28605 w 88200"/>
                  <a:gd name="connsiteY20" fmla="*/ 14303 h 47675"/>
                  <a:gd name="connsiteX21" fmla="*/ 21454 w 88200"/>
                  <a:gd name="connsiteY21" fmla="*/ 19070 h 47675"/>
                  <a:gd name="connsiteX22" fmla="*/ 9535 w 88200"/>
                  <a:gd name="connsiteY22" fmla="*/ 30989 h 47675"/>
                  <a:gd name="connsiteX23" fmla="*/ 2384 w 88200"/>
                  <a:gd name="connsiteY23" fmla="*/ 40524 h 47675"/>
                  <a:gd name="connsiteX24" fmla="*/ 0 w 88200"/>
                  <a:gd name="connsiteY24" fmla="*/ 47676 h 47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88200" h="47675">
                    <a:moveTo>
                      <a:pt x="0" y="47676"/>
                    </a:moveTo>
                    <a:cubicBezTo>
                      <a:pt x="0" y="47676"/>
                      <a:pt x="0" y="45292"/>
                      <a:pt x="2384" y="42908"/>
                    </a:cubicBezTo>
                    <a:cubicBezTo>
                      <a:pt x="2384" y="40524"/>
                      <a:pt x="4768" y="35757"/>
                      <a:pt x="7151" y="33373"/>
                    </a:cubicBezTo>
                    <a:cubicBezTo>
                      <a:pt x="9535" y="28605"/>
                      <a:pt x="14303" y="23838"/>
                      <a:pt x="19070" y="19070"/>
                    </a:cubicBezTo>
                    <a:cubicBezTo>
                      <a:pt x="21454" y="16687"/>
                      <a:pt x="23838" y="14303"/>
                      <a:pt x="26222" y="11919"/>
                    </a:cubicBezTo>
                    <a:cubicBezTo>
                      <a:pt x="28605" y="9535"/>
                      <a:pt x="30989" y="7151"/>
                      <a:pt x="35757" y="7151"/>
                    </a:cubicBezTo>
                    <a:cubicBezTo>
                      <a:pt x="38141" y="4768"/>
                      <a:pt x="42908" y="4768"/>
                      <a:pt x="45292" y="2384"/>
                    </a:cubicBezTo>
                    <a:cubicBezTo>
                      <a:pt x="47676" y="2384"/>
                      <a:pt x="52443" y="0"/>
                      <a:pt x="54827" y="0"/>
                    </a:cubicBezTo>
                    <a:cubicBezTo>
                      <a:pt x="57211" y="0"/>
                      <a:pt x="61978" y="0"/>
                      <a:pt x="64362" y="0"/>
                    </a:cubicBezTo>
                    <a:cubicBezTo>
                      <a:pt x="66746" y="0"/>
                      <a:pt x="69130" y="0"/>
                      <a:pt x="71514" y="0"/>
                    </a:cubicBezTo>
                    <a:cubicBezTo>
                      <a:pt x="73897" y="0"/>
                      <a:pt x="76281" y="0"/>
                      <a:pt x="78665" y="0"/>
                    </a:cubicBezTo>
                    <a:cubicBezTo>
                      <a:pt x="81049" y="0"/>
                      <a:pt x="83432" y="0"/>
                      <a:pt x="83432" y="0"/>
                    </a:cubicBezTo>
                    <a:cubicBezTo>
                      <a:pt x="85816" y="0"/>
                      <a:pt x="88200" y="0"/>
                      <a:pt x="88200" y="0"/>
                    </a:cubicBezTo>
                    <a:cubicBezTo>
                      <a:pt x="88200" y="0"/>
                      <a:pt x="85816" y="0"/>
                      <a:pt x="83432" y="0"/>
                    </a:cubicBezTo>
                    <a:cubicBezTo>
                      <a:pt x="81049" y="0"/>
                      <a:pt x="81049" y="0"/>
                      <a:pt x="78665" y="0"/>
                    </a:cubicBezTo>
                    <a:cubicBezTo>
                      <a:pt x="76281" y="0"/>
                      <a:pt x="73897" y="0"/>
                      <a:pt x="71514" y="0"/>
                    </a:cubicBezTo>
                    <a:cubicBezTo>
                      <a:pt x="69130" y="0"/>
                      <a:pt x="66746" y="0"/>
                      <a:pt x="64362" y="0"/>
                    </a:cubicBezTo>
                    <a:cubicBezTo>
                      <a:pt x="61978" y="0"/>
                      <a:pt x="59595" y="0"/>
                      <a:pt x="54827" y="2384"/>
                    </a:cubicBezTo>
                    <a:cubicBezTo>
                      <a:pt x="52443" y="2384"/>
                      <a:pt x="50059" y="4768"/>
                      <a:pt x="45292" y="4768"/>
                    </a:cubicBezTo>
                    <a:cubicBezTo>
                      <a:pt x="42908" y="7151"/>
                      <a:pt x="40524" y="7151"/>
                      <a:pt x="35757" y="9535"/>
                    </a:cubicBezTo>
                    <a:cubicBezTo>
                      <a:pt x="33373" y="11919"/>
                      <a:pt x="30989" y="11919"/>
                      <a:pt x="28605" y="14303"/>
                    </a:cubicBezTo>
                    <a:cubicBezTo>
                      <a:pt x="26222" y="16687"/>
                      <a:pt x="23838" y="16687"/>
                      <a:pt x="21454" y="19070"/>
                    </a:cubicBezTo>
                    <a:cubicBezTo>
                      <a:pt x="16687" y="23838"/>
                      <a:pt x="11919" y="26222"/>
                      <a:pt x="9535" y="30989"/>
                    </a:cubicBezTo>
                    <a:cubicBezTo>
                      <a:pt x="7151" y="35757"/>
                      <a:pt x="4768" y="38141"/>
                      <a:pt x="2384" y="40524"/>
                    </a:cubicBezTo>
                    <a:cubicBezTo>
                      <a:pt x="0" y="45292"/>
                      <a:pt x="0" y="47676"/>
                      <a:pt x="0" y="47676"/>
                    </a:cubicBezTo>
                    <a:close/>
                  </a:path>
                </a:pathLst>
              </a:custGeom>
              <a:solidFill>
                <a:srgbClr val="C1694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716" name="Graphic 4207">
                <a:extLst>
                  <a:ext uri="{FF2B5EF4-FFF2-40B4-BE49-F238E27FC236}">
                    <a16:creationId xmlns:a16="http://schemas.microsoft.com/office/drawing/2014/main" id="{59795DE4-A72C-4D3A-A450-B4922B1891DF}"/>
                  </a:ext>
                </a:extLst>
              </p:cNvPr>
              <p:cNvGrpSpPr/>
              <p:nvPr/>
            </p:nvGrpSpPr>
            <p:grpSpPr>
              <a:xfrm>
                <a:off x="15051695" y="6847819"/>
                <a:ext cx="238378" cy="121572"/>
                <a:chOff x="15051695" y="6847819"/>
                <a:chExt cx="238378" cy="121572"/>
              </a:xfrm>
            </p:grpSpPr>
            <p:sp>
              <p:nvSpPr>
                <p:cNvPr id="4753" name="Freeform: Shape 4752">
                  <a:extLst>
                    <a:ext uri="{FF2B5EF4-FFF2-40B4-BE49-F238E27FC236}">
                      <a16:creationId xmlns:a16="http://schemas.microsoft.com/office/drawing/2014/main" id="{386198BC-0869-4D66-881E-5ACA098FD0E5}"/>
                    </a:ext>
                  </a:extLst>
                </p:cNvPr>
                <p:cNvSpPr/>
                <p:nvPr/>
              </p:nvSpPr>
              <p:spPr>
                <a:xfrm>
                  <a:off x="15051695" y="6850203"/>
                  <a:ext cx="231227" cy="115605"/>
                </a:xfrm>
                <a:custGeom>
                  <a:avLst/>
                  <a:gdLst>
                    <a:gd name="connsiteX0" fmla="*/ 0 w 231227"/>
                    <a:gd name="connsiteY0" fmla="*/ 35757 h 115605"/>
                    <a:gd name="connsiteX1" fmla="*/ 231227 w 231227"/>
                    <a:gd name="connsiteY1" fmla="*/ 0 h 115605"/>
                    <a:gd name="connsiteX2" fmla="*/ 140643 w 231227"/>
                    <a:gd name="connsiteY2" fmla="*/ 114422 h 115605"/>
                    <a:gd name="connsiteX3" fmla="*/ 0 w 231227"/>
                    <a:gd name="connsiteY3" fmla="*/ 35757 h 115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31227" h="115605">
                      <a:moveTo>
                        <a:pt x="0" y="35757"/>
                      </a:moveTo>
                      <a:cubicBezTo>
                        <a:pt x="0" y="35757"/>
                        <a:pt x="73897" y="76281"/>
                        <a:pt x="231227" y="0"/>
                      </a:cubicBezTo>
                      <a:cubicBezTo>
                        <a:pt x="231227" y="0"/>
                        <a:pt x="200238" y="104887"/>
                        <a:pt x="140643" y="114422"/>
                      </a:cubicBezTo>
                      <a:cubicBezTo>
                        <a:pt x="81049" y="123957"/>
                        <a:pt x="59595" y="73897"/>
                        <a:pt x="0" y="35757"/>
                      </a:cubicBezTo>
                      <a:close/>
                    </a:path>
                  </a:pathLst>
                </a:custGeom>
                <a:solidFill>
                  <a:srgbClr val="8E1F3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754" name="Graphic 4207">
                  <a:extLst>
                    <a:ext uri="{FF2B5EF4-FFF2-40B4-BE49-F238E27FC236}">
                      <a16:creationId xmlns:a16="http://schemas.microsoft.com/office/drawing/2014/main" id="{22C1B1BD-8E34-4492-AD8C-9C9D1421FC3A}"/>
                    </a:ext>
                  </a:extLst>
                </p:cNvPr>
                <p:cNvGrpSpPr/>
                <p:nvPr/>
              </p:nvGrpSpPr>
              <p:grpSpPr>
                <a:xfrm>
                  <a:off x="15099371" y="6866889"/>
                  <a:ext cx="147794" cy="99654"/>
                  <a:chOff x="15099371" y="6866889"/>
                  <a:chExt cx="147794" cy="99654"/>
                </a:xfrm>
              </p:grpSpPr>
              <p:sp>
                <p:nvSpPr>
                  <p:cNvPr id="4759" name="Freeform: Shape 4758">
                    <a:extLst>
                      <a:ext uri="{FF2B5EF4-FFF2-40B4-BE49-F238E27FC236}">
                        <a16:creationId xmlns:a16="http://schemas.microsoft.com/office/drawing/2014/main" id="{9EA95C1C-2453-4545-8394-985968B1D49B}"/>
                      </a:ext>
                    </a:extLst>
                  </p:cNvPr>
                  <p:cNvSpPr/>
                  <p:nvPr/>
                </p:nvSpPr>
                <p:spPr>
                  <a:xfrm>
                    <a:off x="15099371" y="6866889"/>
                    <a:ext cx="147794" cy="53278"/>
                  </a:xfrm>
                  <a:custGeom>
                    <a:avLst/>
                    <a:gdLst>
                      <a:gd name="connsiteX0" fmla="*/ 73897 w 147794"/>
                      <a:gd name="connsiteY0" fmla="*/ 52443 h 53278"/>
                      <a:gd name="connsiteX1" fmla="*/ 147795 w 147794"/>
                      <a:gd name="connsiteY1" fmla="*/ 0 h 53278"/>
                      <a:gd name="connsiteX2" fmla="*/ 0 w 147794"/>
                      <a:gd name="connsiteY2" fmla="*/ 28605 h 53278"/>
                      <a:gd name="connsiteX3" fmla="*/ 73897 w 147794"/>
                      <a:gd name="connsiteY3" fmla="*/ 52443 h 532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794" h="53278">
                        <a:moveTo>
                          <a:pt x="73897" y="52443"/>
                        </a:moveTo>
                        <a:cubicBezTo>
                          <a:pt x="119189" y="45292"/>
                          <a:pt x="135876" y="26222"/>
                          <a:pt x="147795" y="0"/>
                        </a:cubicBezTo>
                        <a:cubicBezTo>
                          <a:pt x="81049" y="26222"/>
                          <a:pt x="33373" y="30989"/>
                          <a:pt x="0" y="28605"/>
                        </a:cubicBezTo>
                        <a:cubicBezTo>
                          <a:pt x="11919" y="40524"/>
                          <a:pt x="38141" y="57211"/>
                          <a:pt x="73897" y="5244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60" name="Freeform: Shape 4759">
                    <a:extLst>
                      <a:ext uri="{FF2B5EF4-FFF2-40B4-BE49-F238E27FC236}">
                        <a16:creationId xmlns:a16="http://schemas.microsoft.com/office/drawing/2014/main" id="{2019E56A-6171-4041-8159-3E9BBA0A3A0C}"/>
                      </a:ext>
                    </a:extLst>
                  </p:cNvPr>
                  <p:cNvSpPr/>
                  <p:nvPr/>
                </p:nvSpPr>
                <p:spPr>
                  <a:xfrm>
                    <a:off x="15142279" y="6928840"/>
                    <a:ext cx="95351" cy="37703"/>
                  </a:xfrm>
                  <a:custGeom>
                    <a:avLst/>
                    <a:gdLst>
                      <a:gd name="connsiteX0" fmla="*/ 0 w 95351"/>
                      <a:gd name="connsiteY0" fmla="*/ 28633 h 37703"/>
                      <a:gd name="connsiteX1" fmla="*/ 50059 w 95351"/>
                      <a:gd name="connsiteY1" fmla="*/ 35785 h 37703"/>
                      <a:gd name="connsiteX2" fmla="*/ 95351 w 95351"/>
                      <a:gd name="connsiteY2" fmla="*/ 9563 h 37703"/>
                      <a:gd name="connsiteX3" fmla="*/ 0 w 95351"/>
                      <a:gd name="connsiteY3" fmla="*/ 28633 h 37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351" h="37703">
                        <a:moveTo>
                          <a:pt x="0" y="28633"/>
                        </a:moveTo>
                        <a:cubicBezTo>
                          <a:pt x="14303" y="35785"/>
                          <a:pt x="30989" y="40552"/>
                          <a:pt x="50059" y="35785"/>
                        </a:cubicBezTo>
                        <a:cubicBezTo>
                          <a:pt x="66746" y="33401"/>
                          <a:pt x="81049" y="21482"/>
                          <a:pt x="95351" y="9563"/>
                        </a:cubicBezTo>
                        <a:cubicBezTo>
                          <a:pt x="40524" y="-14275"/>
                          <a:pt x="11919" y="11947"/>
                          <a:pt x="0" y="28633"/>
                        </a:cubicBezTo>
                        <a:close/>
                      </a:path>
                    </a:pathLst>
                  </a:custGeom>
                  <a:solidFill>
                    <a:srgbClr val="E041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755" name="Graphic 4207">
                  <a:extLst>
                    <a:ext uri="{FF2B5EF4-FFF2-40B4-BE49-F238E27FC236}">
                      <a16:creationId xmlns:a16="http://schemas.microsoft.com/office/drawing/2014/main" id="{7BA9360E-518D-49C6-93F1-6AF1D096D325}"/>
                    </a:ext>
                  </a:extLst>
                </p:cNvPr>
                <p:cNvGrpSpPr/>
                <p:nvPr/>
              </p:nvGrpSpPr>
              <p:grpSpPr>
                <a:xfrm>
                  <a:off x="15158966" y="6931252"/>
                  <a:ext cx="54827" cy="20005"/>
                  <a:chOff x="15158966" y="6931252"/>
                  <a:chExt cx="54827" cy="20005"/>
                </a:xfrm>
                <a:solidFill>
                  <a:srgbClr val="E0414F"/>
                </a:solidFill>
              </p:grpSpPr>
              <p:sp>
                <p:nvSpPr>
                  <p:cNvPr id="4757" name="Freeform: Shape 4756">
                    <a:extLst>
                      <a:ext uri="{FF2B5EF4-FFF2-40B4-BE49-F238E27FC236}">
                        <a16:creationId xmlns:a16="http://schemas.microsoft.com/office/drawing/2014/main" id="{883CECFF-7EF6-4936-87E7-0E6446703A90}"/>
                      </a:ext>
                    </a:extLst>
                  </p:cNvPr>
                  <p:cNvSpPr/>
                  <p:nvPr/>
                </p:nvSpPr>
                <p:spPr>
                  <a:xfrm>
                    <a:off x="15158966" y="6933635"/>
                    <a:ext cx="35756" cy="17621"/>
                  </a:xfrm>
                  <a:custGeom>
                    <a:avLst/>
                    <a:gdLst>
                      <a:gd name="connsiteX0" fmla="*/ 35757 w 35756"/>
                      <a:gd name="connsiteY0" fmla="*/ 4768 h 17621"/>
                      <a:gd name="connsiteX1" fmla="*/ 19070 w 35756"/>
                      <a:gd name="connsiteY1" fmla="*/ 16687 h 17621"/>
                      <a:gd name="connsiteX2" fmla="*/ 0 w 35756"/>
                      <a:gd name="connsiteY2" fmla="*/ 11919 h 17621"/>
                      <a:gd name="connsiteX3" fmla="*/ 16687 w 35756"/>
                      <a:gd name="connsiteY3" fmla="*/ 0 h 17621"/>
                      <a:gd name="connsiteX4" fmla="*/ 35757 w 35756"/>
                      <a:gd name="connsiteY4" fmla="*/ 4768 h 17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56" h="17621">
                        <a:moveTo>
                          <a:pt x="35757" y="4768"/>
                        </a:moveTo>
                        <a:cubicBezTo>
                          <a:pt x="35757" y="9535"/>
                          <a:pt x="28605" y="14303"/>
                          <a:pt x="19070" y="16687"/>
                        </a:cubicBezTo>
                        <a:cubicBezTo>
                          <a:pt x="9535" y="19070"/>
                          <a:pt x="0" y="16687"/>
                          <a:pt x="0" y="11919"/>
                        </a:cubicBezTo>
                        <a:cubicBezTo>
                          <a:pt x="0" y="7151"/>
                          <a:pt x="7151" y="2384"/>
                          <a:pt x="16687" y="0"/>
                        </a:cubicBezTo>
                        <a:cubicBezTo>
                          <a:pt x="26222" y="0"/>
                          <a:pt x="35757" y="0"/>
                          <a:pt x="35757" y="4768"/>
                        </a:cubicBezTo>
                        <a:close/>
                      </a:path>
                    </a:pathLst>
                  </a:custGeom>
                  <a:solidFill>
                    <a:srgbClr val="E041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58" name="Freeform: Shape 4757">
                    <a:extLst>
                      <a:ext uri="{FF2B5EF4-FFF2-40B4-BE49-F238E27FC236}">
                        <a16:creationId xmlns:a16="http://schemas.microsoft.com/office/drawing/2014/main" id="{AF29BD5E-5EAB-41CE-AC9E-8502C6514F9B}"/>
                      </a:ext>
                    </a:extLst>
                  </p:cNvPr>
                  <p:cNvSpPr/>
                  <p:nvPr/>
                </p:nvSpPr>
                <p:spPr>
                  <a:xfrm>
                    <a:off x="15204258" y="6931252"/>
                    <a:ext cx="9535" cy="9535"/>
                  </a:xfrm>
                  <a:custGeom>
                    <a:avLst/>
                    <a:gdLst>
                      <a:gd name="connsiteX0" fmla="*/ 9535 w 9535"/>
                      <a:gd name="connsiteY0" fmla="*/ 4767 h 9535"/>
                      <a:gd name="connsiteX1" fmla="*/ 4768 w 9535"/>
                      <a:gd name="connsiteY1" fmla="*/ 9535 h 9535"/>
                      <a:gd name="connsiteX2" fmla="*/ 0 w 9535"/>
                      <a:gd name="connsiteY2" fmla="*/ 4767 h 9535"/>
                      <a:gd name="connsiteX3" fmla="*/ 4768 w 9535"/>
                      <a:gd name="connsiteY3" fmla="*/ 0 h 9535"/>
                      <a:gd name="connsiteX4" fmla="*/ 9535 w 9535"/>
                      <a:gd name="connsiteY4" fmla="*/ 4767 h 9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35" h="9535">
                        <a:moveTo>
                          <a:pt x="9535" y="4767"/>
                        </a:moveTo>
                        <a:cubicBezTo>
                          <a:pt x="9535" y="7151"/>
                          <a:pt x="7151" y="9535"/>
                          <a:pt x="4768" y="9535"/>
                        </a:cubicBezTo>
                        <a:cubicBezTo>
                          <a:pt x="2384" y="9535"/>
                          <a:pt x="0" y="7151"/>
                          <a:pt x="0" y="4767"/>
                        </a:cubicBezTo>
                        <a:cubicBezTo>
                          <a:pt x="0" y="2384"/>
                          <a:pt x="2384" y="0"/>
                          <a:pt x="4768" y="0"/>
                        </a:cubicBezTo>
                        <a:cubicBezTo>
                          <a:pt x="4768" y="2384"/>
                          <a:pt x="7151" y="2384"/>
                          <a:pt x="9535" y="4767"/>
                        </a:cubicBezTo>
                        <a:close/>
                      </a:path>
                    </a:pathLst>
                  </a:custGeom>
                  <a:solidFill>
                    <a:srgbClr val="E041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756" name="Freeform: Shape 4755">
                  <a:extLst>
                    <a:ext uri="{FF2B5EF4-FFF2-40B4-BE49-F238E27FC236}">
                      <a16:creationId xmlns:a16="http://schemas.microsoft.com/office/drawing/2014/main" id="{08C8482B-CBD8-441B-A65B-EEB9E3F83153}"/>
                    </a:ext>
                  </a:extLst>
                </p:cNvPr>
                <p:cNvSpPr/>
                <p:nvPr/>
              </p:nvSpPr>
              <p:spPr>
                <a:xfrm>
                  <a:off x="15051695" y="6847819"/>
                  <a:ext cx="238378" cy="121572"/>
                </a:xfrm>
                <a:custGeom>
                  <a:avLst/>
                  <a:gdLst>
                    <a:gd name="connsiteX0" fmla="*/ 0 w 238378"/>
                    <a:gd name="connsiteY0" fmla="*/ 38141 h 121572"/>
                    <a:gd name="connsiteX1" fmla="*/ 14303 w 238378"/>
                    <a:gd name="connsiteY1" fmla="*/ 42908 h 121572"/>
                    <a:gd name="connsiteX2" fmla="*/ 28605 w 238378"/>
                    <a:gd name="connsiteY2" fmla="*/ 45292 h 121572"/>
                    <a:gd name="connsiteX3" fmla="*/ 42908 w 238378"/>
                    <a:gd name="connsiteY3" fmla="*/ 47676 h 121572"/>
                    <a:gd name="connsiteX4" fmla="*/ 57211 w 238378"/>
                    <a:gd name="connsiteY4" fmla="*/ 47676 h 121572"/>
                    <a:gd name="connsiteX5" fmla="*/ 71514 w 238378"/>
                    <a:gd name="connsiteY5" fmla="*/ 47676 h 121572"/>
                    <a:gd name="connsiteX6" fmla="*/ 85816 w 238378"/>
                    <a:gd name="connsiteY6" fmla="*/ 45292 h 121572"/>
                    <a:gd name="connsiteX7" fmla="*/ 100119 w 238378"/>
                    <a:gd name="connsiteY7" fmla="*/ 42908 h 121572"/>
                    <a:gd name="connsiteX8" fmla="*/ 114422 w 238378"/>
                    <a:gd name="connsiteY8" fmla="*/ 40524 h 121572"/>
                    <a:gd name="connsiteX9" fmla="*/ 128724 w 238378"/>
                    <a:gd name="connsiteY9" fmla="*/ 38141 h 121572"/>
                    <a:gd name="connsiteX10" fmla="*/ 143027 w 238378"/>
                    <a:gd name="connsiteY10" fmla="*/ 33373 h 121572"/>
                    <a:gd name="connsiteX11" fmla="*/ 157330 w 238378"/>
                    <a:gd name="connsiteY11" fmla="*/ 28605 h 121572"/>
                    <a:gd name="connsiteX12" fmla="*/ 171633 w 238378"/>
                    <a:gd name="connsiteY12" fmla="*/ 23838 h 121572"/>
                    <a:gd name="connsiteX13" fmla="*/ 200238 w 238378"/>
                    <a:gd name="connsiteY13" fmla="*/ 11919 h 121572"/>
                    <a:gd name="connsiteX14" fmla="*/ 226460 w 238378"/>
                    <a:gd name="connsiteY14" fmla="*/ 0 h 121572"/>
                    <a:gd name="connsiteX15" fmla="*/ 226460 w 238378"/>
                    <a:gd name="connsiteY15" fmla="*/ 0 h 121572"/>
                    <a:gd name="connsiteX16" fmla="*/ 228843 w 238378"/>
                    <a:gd name="connsiteY16" fmla="*/ 2384 h 121572"/>
                    <a:gd name="connsiteX17" fmla="*/ 228843 w 238378"/>
                    <a:gd name="connsiteY17" fmla="*/ 4767 h 121572"/>
                    <a:gd name="connsiteX18" fmla="*/ 214541 w 238378"/>
                    <a:gd name="connsiteY18" fmla="*/ 42908 h 121572"/>
                    <a:gd name="connsiteX19" fmla="*/ 205005 w 238378"/>
                    <a:gd name="connsiteY19" fmla="*/ 59595 h 121572"/>
                    <a:gd name="connsiteX20" fmla="*/ 200238 w 238378"/>
                    <a:gd name="connsiteY20" fmla="*/ 69130 h 121572"/>
                    <a:gd name="connsiteX21" fmla="*/ 195470 w 238378"/>
                    <a:gd name="connsiteY21" fmla="*/ 78665 h 121572"/>
                    <a:gd name="connsiteX22" fmla="*/ 188319 w 238378"/>
                    <a:gd name="connsiteY22" fmla="*/ 85816 h 121572"/>
                    <a:gd name="connsiteX23" fmla="*/ 181168 w 238378"/>
                    <a:gd name="connsiteY23" fmla="*/ 92968 h 121572"/>
                    <a:gd name="connsiteX24" fmla="*/ 166865 w 238378"/>
                    <a:gd name="connsiteY24" fmla="*/ 107270 h 121572"/>
                    <a:gd name="connsiteX25" fmla="*/ 157330 w 238378"/>
                    <a:gd name="connsiteY25" fmla="*/ 112038 h 121572"/>
                    <a:gd name="connsiteX26" fmla="*/ 147795 w 238378"/>
                    <a:gd name="connsiteY26" fmla="*/ 116805 h 121572"/>
                    <a:gd name="connsiteX27" fmla="*/ 128724 w 238378"/>
                    <a:gd name="connsiteY27" fmla="*/ 121573 h 121572"/>
                    <a:gd name="connsiteX28" fmla="*/ 119189 w 238378"/>
                    <a:gd name="connsiteY28" fmla="*/ 121573 h 121572"/>
                    <a:gd name="connsiteX29" fmla="*/ 109654 w 238378"/>
                    <a:gd name="connsiteY29" fmla="*/ 121573 h 121572"/>
                    <a:gd name="connsiteX30" fmla="*/ 90584 w 238378"/>
                    <a:gd name="connsiteY30" fmla="*/ 114422 h 121572"/>
                    <a:gd name="connsiteX31" fmla="*/ 81049 w 238378"/>
                    <a:gd name="connsiteY31" fmla="*/ 109654 h 121572"/>
                    <a:gd name="connsiteX32" fmla="*/ 73897 w 238378"/>
                    <a:gd name="connsiteY32" fmla="*/ 104886 h 121572"/>
                    <a:gd name="connsiteX33" fmla="*/ 57211 w 238378"/>
                    <a:gd name="connsiteY33" fmla="*/ 92968 h 121572"/>
                    <a:gd name="connsiteX34" fmla="*/ 28605 w 238378"/>
                    <a:gd name="connsiteY34" fmla="*/ 66746 h 121572"/>
                    <a:gd name="connsiteX35" fmla="*/ 14303 w 238378"/>
                    <a:gd name="connsiteY35" fmla="*/ 54827 h 121572"/>
                    <a:gd name="connsiteX36" fmla="*/ 0 w 238378"/>
                    <a:gd name="connsiteY36" fmla="*/ 38141 h 121572"/>
                    <a:gd name="connsiteX37" fmla="*/ 0 w 238378"/>
                    <a:gd name="connsiteY37" fmla="*/ 38141 h 121572"/>
                    <a:gd name="connsiteX38" fmla="*/ 16687 w 238378"/>
                    <a:gd name="connsiteY38" fmla="*/ 50059 h 121572"/>
                    <a:gd name="connsiteX39" fmla="*/ 33373 w 238378"/>
                    <a:gd name="connsiteY39" fmla="*/ 61978 h 121572"/>
                    <a:gd name="connsiteX40" fmla="*/ 64362 w 238378"/>
                    <a:gd name="connsiteY40" fmla="*/ 88200 h 121572"/>
                    <a:gd name="connsiteX41" fmla="*/ 81049 w 238378"/>
                    <a:gd name="connsiteY41" fmla="*/ 100119 h 121572"/>
                    <a:gd name="connsiteX42" fmla="*/ 90584 w 238378"/>
                    <a:gd name="connsiteY42" fmla="*/ 104886 h 121572"/>
                    <a:gd name="connsiteX43" fmla="*/ 100119 w 238378"/>
                    <a:gd name="connsiteY43" fmla="*/ 109654 h 121572"/>
                    <a:gd name="connsiteX44" fmla="*/ 119189 w 238378"/>
                    <a:gd name="connsiteY44" fmla="*/ 114422 h 121572"/>
                    <a:gd name="connsiteX45" fmla="*/ 128724 w 238378"/>
                    <a:gd name="connsiteY45" fmla="*/ 114422 h 121572"/>
                    <a:gd name="connsiteX46" fmla="*/ 138260 w 238378"/>
                    <a:gd name="connsiteY46" fmla="*/ 114422 h 121572"/>
                    <a:gd name="connsiteX47" fmla="*/ 157330 w 238378"/>
                    <a:gd name="connsiteY47" fmla="*/ 109654 h 121572"/>
                    <a:gd name="connsiteX48" fmla="*/ 166865 w 238378"/>
                    <a:gd name="connsiteY48" fmla="*/ 104886 h 121572"/>
                    <a:gd name="connsiteX49" fmla="*/ 174016 w 238378"/>
                    <a:gd name="connsiteY49" fmla="*/ 100119 h 121572"/>
                    <a:gd name="connsiteX50" fmla="*/ 188319 w 238378"/>
                    <a:gd name="connsiteY50" fmla="*/ 85816 h 121572"/>
                    <a:gd name="connsiteX51" fmla="*/ 195470 w 238378"/>
                    <a:gd name="connsiteY51" fmla="*/ 78665 h 121572"/>
                    <a:gd name="connsiteX52" fmla="*/ 200238 w 238378"/>
                    <a:gd name="connsiteY52" fmla="*/ 71514 h 121572"/>
                    <a:gd name="connsiteX53" fmla="*/ 205005 w 238378"/>
                    <a:gd name="connsiteY53" fmla="*/ 64362 h 121572"/>
                    <a:gd name="connsiteX54" fmla="*/ 209773 w 238378"/>
                    <a:gd name="connsiteY54" fmla="*/ 54827 h 121572"/>
                    <a:gd name="connsiteX55" fmla="*/ 219308 w 238378"/>
                    <a:gd name="connsiteY55" fmla="*/ 38141 h 121572"/>
                    <a:gd name="connsiteX56" fmla="*/ 233611 w 238378"/>
                    <a:gd name="connsiteY56" fmla="*/ 2384 h 121572"/>
                    <a:gd name="connsiteX57" fmla="*/ 238378 w 238378"/>
                    <a:gd name="connsiteY57" fmla="*/ 4767 h 121572"/>
                    <a:gd name="connsiteX58" fmla="*/ 209773 w 238378"/>
                    <a:gd name="connsiteY58" fmla="*/ 16686 h 121572"/>
                    <a:gd name="connsiteX59" fmla="*/ 181168 w 238378"/>
                    <a:gd name="connsiteY59" fmla="*/ 28605 h 121572"/>
                    <a:gd name="connsiteX60" fmla="*/ 166865 w 238378"/>
                    <a:gd name="connsiteY60" fmla="*/ 33373 h 121572"/>
                    <a:gd name="connsiteX61" fmla="*/ 152562 w 238378"/>
                    <a:gd name="connsiteY61" fmla="*/ 38141 h 121572"/>
                    <a:gd name="connsiteX62" fmla="*/ 138260 w 238378"/>
                    <a:gd name="connsiteY62" fmla="*/ 42908 h 121572"/>
                    <a:gd name="connsiteX63" fmla="*/ 123957 w 238378"/>
                    <a:gd name="connsiteY63" fmla="*/ 45292 h 121572"/>
                    <a:gd name="connsiteX64" fmla="*/ 109654 w 238378"/>
                    <a:gd name="connsiteY64" fmla="*/ 47676 h 121572"/>
                    <a:gd name="connsiteX65" fmla="*/ 88200 w 238378"/>
                    <a:gd name="connsiteY65" fmla="*/ 47676 h 121572"/>
                    <a:gd name="connsiteX66" fmla="*/ 73897 w 238378"/>
                    <a:gd name="connsiteY66" fmla="*/ 47676 h 121572"/>
                    <a:gd name="connsiteX67" fmla="*/ 59595 w 238378"/>
                    <a:gd name="connsiteY67" fmla="*/ 47676 h 121572"/>
                    <a:gd name="connsiteX68" fmla="*/ 45292 w 238378"/>
                    <a:gd name="connsiteY68" fmla="*/ 47676 h 121572"/>
                    <a:gd name="connsiteX69" fmla="*/ 30989 w 238378"/>
                    <a:gd name="connsiteY69" fmla="*/ 45292 h 121572"/>
                    <a:gd name="connsiteX70" fmla="*/ 16687 w 238378"/>
                    <a:gd name="connsiteY70" fmla="*/ 42908 h 121572"/>
                    <a:gd name="connsiteX71" fmla="*/ 0 w 238378"/>
                    <a:gd name="connsiteY71" fmla="*/ 38141 h 121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</a:cxnLst>
                  <a:rect l="l" t="t" r="r" b="b"/>
                  <a:pathLst>
                    <a:path w="238378" h="121572">
                      <a:moveTo>
                        <a:pt x="0" y="38141"/>
                      </a:moveTo>
                      <a:cubicBezTo>
                        <a:pt x="4768" y="40524"/>
                        <a:pt x="9535" y="40524"/>
                        <a:pt x="14303" y="42908"/>
                      </a:cubicBezTo>
                      <a:cubicBezTo>
                        <a:pt x="19070" y="42908"/>
                        <a:pt x="23838" y="45292"/>
                        <a:pt x="28605" y="45292"/>
                      </a:cubicBezTo>
                      <a:cubicBezTo>
                        <a:pt x="33373" y="45292"/>
                        <a:pt x="38141" y="45292"/>
                        <a:pt x="42908" y="47676"/>
                      </a:cubicBezTo>
                      <a:cubicBezTo>
                        <a:pt x="47676" y="47676"/>
                        <a:pt x="52443" y="47676"/>
                        <a:pt x="57211" y="47676"/>
                      </a:cubicBezTo>
                      <a:cubicBezTo>
                        <a:pt x="61978" y="47676"/>
                        <a:pt x="66746" y="47676"/>
                        <a:pt x="71514" y="47676"/>
                      </a:cubicBezTo>
                      <a:lnTo>
                        <a:pt x="85816" y="45292"/>
                      </a:lnTo>
                      <a:lnTo>
                        <a:pt x="100119" y="42908"/>
                      </a:lnTo>
                      <a:cubicBezTo>
                        <a:pt x="104887" y="42908"/>
                        <a:pt x="109654" y="40524"/>
                        <a:pt x="114422" y="40524"/>
                      </a:cubicBezTo>
                      <a:cubicBezTo>
                        <a:pt x="119189" y="40524"/>
                        <a:pt x="123957" y="38141"/>
                        <a:pt x="128724" y="38141"/>
                      </a:cubicBezTo>
                      <a:lnTo>
                        <a:pt x="143027" y="33373"/>
                      </a:lnTo>
                      <a:cubicBezTo>
                        <a:pt x="147795" y="33373"/>
                        <a:pt x="152562" y="30989"/>
                        <a:pt x="157330" y="28605"/>
                      </a:cubicBezTo>
                      <a:lnTo>
                        <a:pt x="171633" y="23838"/>
                      </a:lnTo>
                      <a:cubicBezTo>
                        <a:pt x="181168" y="19070"/>
                        <a:pt x="190703" y="16686"/>
                        <a:pt x="200238" y="11919"/>
                      </a:cubicBezTo>
                      <a:lnTo>
                        <a:pt x="226460" y="0"/>
                      </a:lnTo>
                      <a:lnTo>
                        <a:pt x="226460" y="0"/>
                      </a:lnTo>
                      <a:cubicBezTo>
                        <a:pt x="228843" y="0"/>
                        <a:pt x="228843" y="0"/>
                        <a:pt x="228843" y="2384"/>
                      </a:cubicBezTo>
                      <a:cubicBezTo>
                        <a:pt x="228843" y="2384"/>
                        <a:pt x="228843" y="4767"/>
                        <a:pt x="228843" y="4767"/>
                      </a:cubicBezTo>
                      <a:cubicBezTo>
                        <a:pt x="224076" y="16686"/>
                        <a:pt x="219308" y="30989"/>
                        <a:pt x="214541" y="42908"/>
                      </a:cubicBezTo>
                      <a:cubicBezTo>
                        <a:pt x="212157" y="50059"/>
                        <a:pt x="207389" y="54827"/>
                        <a:pt x="205005" y="59595"/>
                      </a:cubicBezTo>
                      <a:lnTo>
                        <a:pt x="200238" y="69130"/>
                      </a:lnTo>
                      <a:lnTo>
                        <a:pt x="195470" y="78665"/>
                      </a:lnTo>
                      <a:cubicBezTo>
                        <a:pt x="193087" y="81049"/>
                        <a:pt x="190703" y="83432"/>
                        <a:pt x="188319" y="85816"/>
                      </a:cubicBezTo>
                      <a:cubicBezTo>
                        <a:pt x="185935" y="88200"/>
                        <a:pt x="183551" y="90584"/>
                        <a:pt x="181168" y="92968"/>
                      </a:cubicBezTo>
                      <a:cubicBezTo>
                        <a:pt x="176400" y="97735"/>
                        <a:pt x="171633" y="102503"/>
                        <a:pt x="166865" y="107270"/>
                      </a:cubicBezTo>
                      <a:lnTo>
                        <a:pt x="157330" y="112038"/>
                      </a:lnTo>
                      <a:lnTo>
                        <a:pt x="147795" y="116805"/>
                      </a:lnTo>
                      <a:cubicBezTo>
                        <a:pt x="140643" y="119189"/>
                        <a:pt x="133492" y="121573"/>
                        <a:pt x="128724" y="121573"/>
                      </a:cubicBezTo>
                      <a:cubicBezTo>
                        <a:pt x="126341" y="121573"/>
                        <a:pt x="121573" y="121573"/>
                        <a:pt x="119189" y="121573"/>
                      </a:cubicBezTo>
                      <a:cubicBezTo>
                        <a:pt x="116805" y="121573"/>
                        <a:pt x="112038" y="121573"/>
                        <a:pt x="109654" y="121573"/>
                      </a:cubicBezTo>
                      <a:cubicBezTo>
                        <a:pt x="102503" y="121573"/>
                        <a:pt x="95351" y="119189"/>
                        <a:pt x="90584" y="114422"/>
                      </a:cubicBezTo>
                      <a:cubicBezTo>
                        <a:pt x="88200" y="112038"/>
                        <a:pt x="85816" y="112038"/>
                        <a:pt x="81049" y="109654"/>
                      </a:cubicBezTo>
                      <a:lnTo>
                        <a:pt x="73897" y="104886"/>
                      </a:lnTo>
                      <a:cubicBezTo>
                        <a:pt x="69130" y="100119"/>
                        <a:pt x="64362" y="97735"/>
                        <a:pt x="57211" y="92968"/>
                      </a:cubicBezTo>
                      <a:cubicBezTo>
                        <a:pt x="47676" y="83432"/>
                        <a:pt x="38141" y="73897"/>
                        <a:pt x="28605" y="66746"/>
                      </a:cubicBezTo>
                      <a:cubicBezTo>
                        <a:pt x="23838" y="61978"/>
                        <a:pt x="19070" y="57211"/>
                        <a:pt x="14303" y="54827"/>
                      </a:cubicBezTo>
                      <a:cubicBezTo>
                        <a:pt x="11919" y="45292"/>
                        <a:pt x="4768" y="42908"/>
                        <a:pt x="0" y="38141"/>
                      </a:cubicBezTo>
                      <a:close/>
                      <a:moveTo>
                        <a:pt x="0" y="38141"/>
                      </a:moveTo>
                      <a:cubicBezTo>
                        <a:pt x="4768" y="42908"/>
                        <a:pt x="11919" y="45292"/>
                        <a:pt x="16687" y="50059"/>
                      </a:cubicBezTo>
                      <a:cubicBezTo>
                        <a:pt x="21454" y="54827"/>
                        <a:pt x="26222" y="57211"/>
                        <a:pt x="33373" y="61978"/>
                      </a:cubicBezTo>
                      <a:cubicBezTo>
                        <a:pt x="42908" y="71514"/>
                        <a:pt x="52443" y="78665"/>
                        <a:pt x="64362" y="88200"/>
                      </a:cubicBezTo>
                      <a:cubicBezTo>
                        <a:pt x="69130" y="92968"/>
                        <a:pt x="73897" y="95351"/>
                        <a:pt x="81049" y="100119"/>
                      </a:cubicBezTo>
                      <a:lnTo>
                        <a:pt x="90584" y="104886"/>
                      </a:lnTo>
                      <a:cubicBezTo>
                        <a:pt x="92968" y="107270"/>
                        <a:pt x="95351" y="107270"/>
                        <a:pt x="100119" y="109654"/>
                      </a:cubicBezTo>
                      <a:cubicBezTo>
                        <a:pt x="107270" y="112038"/>
                        <a:pt x="112038" y="114422"/>
                        <a:pt x="119189" y="114422"/>
                      </a:cubicBezTo>
                      <a:cubicBezTo>
                        <a:pt x="121573" y="114422"/>
                        <a:pt x="126341" y="114422"/>
                        <a:pt x="128724" y="114422"/>
                      </a:cubicBezTo>
                      <a:cubicBezTo>
                        <a:pt x="131108" y="114422"/>
                        <a:pt x="135876" y="114422"/>
                        <a:pt x="138260" y="114422"/>
                      </a:cubicBezTo>
                      <a:cubicBezTo>
                        <a:pt x="145411" y="114422"/>
                        <a:pt x="150178" y="112038"/>
                        <a:pt x="157330" y="109654"/>
                      </a:cubicBezTo>
                      <a:lnTo>
                        <a:pt x="166865" y="104886"/>
                      </a:lnTo>
                      <a:lnTo>
                        <a:pt x="174016" y="100119"/>
                      </a:lnTo>
                      <a:cubicBezTo>
                        <a:pt x="178784" y="95351"/>
                        <a:pt x="183551" y="90584"/>
                        <a:pt x="188319" y="85816"/>
                      </a:cubicBezTo>
                      <a:cubicBezTo>
                        <a:pt x="190703" y="83432"/>
                        <a:pt x="193087" y="81049"/>
                        <a:pt x="195470" y="78665"/>
                      </a:cubicBezTo>
                      <a:cubicBezTo>
                        <a:pt x="197854" y="76281"/>
                        <a:pt x="200238" y="73897"/>
                        <a:pt x="200238" y="71514"/>
                      </a:cubicBezTo>
                      <a:lnTo>
                        <a:pt x="205005" y="64362"/>
                      </a:lnTo>
                      <a:lnTo>
                        <a:pt x="209773" y="54827"/>
                      </a:lnTo>
                      <a:cubicBezTo>
                        <a:pt x="212157" y="50059"/>
                        <a:pt x="216924" y="42908"/>
                        <a:pt x="219308" y="38141"/>
                      </a:cubicBezTo>
                      <a:cubicBezTo>
                        <a:pt x="224076" y="26222"/>
                        <a:pt x="231227" y="14303"/>
                        <a:pt x="233611" y="2384"/>
                      </a:cubicBezTo>
                      <a:lnTo>
                        <a:pt x="238378" y="4767"/>
                      </a:lnTo>
                      <a:lnTo>
                        <a:pt x="209773" y="16686"/>
                      </a:lnTo>
                      <a:cubicBezTo>
                        <a:pt x="200238" y="21454"/>
                        <a:pt x="190703" y="23838"/>
                        <a:pt x="181168" y="28605"/>
                      </a:cubicBezTo>
                      <a:lnTo>
                        <a:pt x="166865" y="33373"/>
                      </a:lnTo>
                      <a:cubicBezTo>
                        <a:pt x="162097" y="35757"/>
                        <a:pt x="157330" y="35757"/>
                        <a:pt x="152562" y="38141"/>
                      </a:cubicBezTo>
                      <a:lnTo>
                        <a:pt x="138260" y="42908"/>
                      </a:lnTo>
                      <a:cubicBezTo>
                        <a:pt x="133492" y="45292"/>
                        <a:pt x="128724" y="45292"/>
                        <a:pt x="123957" y="45292"/>
                      </a:cubicBezTo>
                      <a:cubicBezTo>
                        <a:pt x="119189" y="45292"/>
                        <a:pt x="114422" y="47676"/>
                        <a:pt x="109654" y="47676"/>
                      </a:cubicBezTo>
                      <a:lnTo>
                        <a:pt x="88200" y="47676"/>
                      </a:lnTo>
                      <a:lnTo>
                        <a:pt x="73897" y="47676"/>
                      </a:lnTo>
                      <a:cubicBezTo>
                        <a:pt x="69130" y="47676"/>
                        <a:pt x="64362" y="47676"/>
                        <a:pt x="59595" y="47676"/>
                      </a:cubicBezTo>
                      <a:cubicBezTo>
                        <a:pt x="54827" y="47676"/>
                        <a:pt x="50059" y="47676"/>
                        <a:pt x="45292" y="47676"/>
                      </a:cubicBezTo>
                      <a:cubicBezTo>
                        <a:pt x="40524" y="47676"/>
                        <a:pt x="35757" y="47676"/>
                        <a:pt x="30989" y="45292"/>
                      </a:cubicBezTo>
                      <a:cubicBezTo>
                        <a:pt x="26222" y="45292"/>
                        <a:pt x="21454" y="42908"/>
                        <a:pt x="16687" y="42908"/>
                      </a:cubicBezTo>
                      <a:cubicBezTo>
                        <a:pt x="9535" y="42908"/>
                        <a:pt x="4768" y="40524"/>
                        <a:pt x="0" y="38141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717" name="Freeform: Shape 4716">
                <a:extLst>
                  <a:ext uri="{FF2B5EF4-FFF2-40B4-BE49-F238E27FC236}">
                    <a16:creationId xmlns:a16="http://schemas.microsoft.com/office/drawing/2014/main" id="{E6EBC79C-5DCC-49B0-9DDB-3FFB846F36C5}"/>
                  </a:ext>
                </a:extLst>
              </p:cNvPr>
              <p:cNvSpPr/>
              <p:nvPr/>
            </p:nvSpPr>
            <p:spPr>
              <a:xfrm>
                <a:off x="15324771" y="6294150"/>
                <a:ext cx="60654" cy="22085"/>
              </a:xfrm>
              <a:custGeom>
                <a:avLst/>
                <a:gdLst>
                  <a:gd name="connsiteX0" fmla="*/ 60654 w 60654"/>
                  <a:gd name="connsiteY0" fmla="*/ 17318 h 22085"/>
                  <a:gd name="connsiteX1" fmla="*/ 1059 w 60654"/>
                  <a:gd name="connsiteY1" fmla="*/ 5399 h 22085"/>
                  <a:gd name="connsiteX2" fmla="*/ 1059 w 60654"/>
                  <a:gd name="connsiteY2" fmla="*/ 7783 h 22085"/>
                  <a:gd name="connsiteX3" fmla="*/ 58270 w 60654"/>
                  <a:gd name="connsiteY3" fmla="*/ 22085 h 22085"/>
                  <a:gd name="connsiteX4" fmla="*/ 60654 w 60654"/>
                  <a:gd name="connsiteY4" fmla="*/ 17318 h 22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654" h="22085">
                    <a:moveTo>
                      <a:pt x="60654" y="17318"/>
                    </a:moveTo>
                    <a:cubicBezTo>
                      <a:pt x="43968" y="3015"/>
                      <a:pt x="20130" y="-6520"/>
                      <a:pt x="1059" y="5399"/>
                    </a:cubicBezTo>
                    <a:cubicBezTo>
                      <a:pt x="1059" y="5399"/>
                      <a:pt x="-1324" y="7783"/>
                      <a:pt x="1059" y="7783"/>
                    </a:cubicBezTo>
                    <a:cubicBezTo>
                      <a:pt x="22514" y="631"/>
                      <a:pt x="39200" y="12550"/>
                      <a:pt x="58270" y="22085"/>
                    </a:cubicBezTo>
                    <a:cubicBezTo>
                      <a:pt x="60654" y="22085"/>
                      <a:pt x="60654" y="19701"/>
                      <a:pt x="60654" y="17318"/>
                    </a:cubicBezTo>
                    <a:close/>
                  </a:path>
                </a:pathLst>
              </a:custGeom>
              <a:solidFill>
                <a:srgbClr val="A26D2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18" name="Freeform: Shape 4717">
                <a:extLst>
                  <a:ext uri="{FF2B5EF4-FFF2-40B4-BE49-F238E27FC236}">
                    <a16:creationId xmlns:a16="http://schemas.microsoft.com/office/drawing/2014/main" id="{B76F9F8C-6111-4700-A971-059388BE6205}"/>
                  </a:ext>
                </a:extLst>
              </p:cNvPr>
              <p:cNvSpPr/>
              <p:nvPr/>
            </p:nvSpPr>
            <p:spPr>
              <a:xfrm>
                <a:off x="15343841" y="6282862"/>
                <a:ext cx="43967" cy="21454"/>
              </a:xfrm>
              <a:custGeom>
                <a:avLst/>
                <a:gdLst>
                  <a:gd name="connsiteX0" fmla="*/ 43968 w 43967"/>
                  <a:gd name="connsiteY0" fmla="*/ 16686 h 21454"/>
                  <a:gd name="connsiteX1" fmla="*/ 24897 w 43967"/>
                  <a:gd name="connsiteY1" fmla="*/ 2384 h 21454"/>
                  <a:gd name="connsiteX2" fmla="*/ 15362 w 43967"/>
                  <a:gd name="connsiteY2" fmla="*/ 0 h 21454"/>
                  <a:gd name="connsiteX3" fmla="*/ 1059 w 43967"/>
                  <a:gd name="connsiteY3" fmla="*/ 0 h 21454"/>
                  <a:gd name="connsiteX4" fmla="*/ 1059 w 43967"/>
                  <a:gd name="connsiteY4" fmla="*/ 2384 h 21454"/>
                  <a:gd name="connsiteX5" fmla="*/ 10595 w 43967"/>
                  <a:gd name="connsiteY5" fmla="*/ 2384 h 21454"/>
                  <a:gd name="connsiteX6" fmla="*/ 24897 w 43967"/>
                  <a:gd name="connsiteY6" fmla="*/ 7151 h 21454"/>
                  <a:gd name="connsiteX7" fmla="*/ 43968 w 43967"/>
                  <a:gd name="connsiteY7" fmla="*/ 21454 h 21454"/>
                  <a:gd name="connsiteX8" fmla="*/ 43968 w 43967"/>
                  <a:gd name="connsiteY8" fmla="*/ 16686 h 21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967" h="21454">
                    <a:moveTo>
                      <a:pt x="43968" y="16686"/>
                    </a:moveTo>
                    <a:cubicBezTo>
                      <a:pt x="39200" y="9535"/>
                      <a:pt x="32049" y="4768"/>
                      <a:pt x="24897" y="2384"/>
                    </a:cubicBezTo>
                    <a:cubicBezTo>
                      <a:pt x="22514" y="0"/>
                      <a:pt x="17746" y="0"/>
                      <a:pt x="15362" y="0"/>
                    </a:cubicBezTo>
                    <a:cubicBezTo>
                      <a:pt x="10595" y="0"/>
                      <a:pt x="5827" y="2384"/>
                      <a:pt x="1059" y="0"/>
                    </a:cubicBezTo>
                    <a:cubicBezTo>
                      <a:pt x="1059" y="0"/>
                      <a:pt x="-1324" y="2384"/>
                      <a:pt x="1059" y="2384"/>
                    </a:cubicBezTo>
                    <a:cubicBezTo>
                      <a:pt x="3443" y="2384"/>
                      <a:pt x="8211" y="2384"/>
                      <a:pt x="10595" y="2384"/>
                    </a:cubicBezTo>
                    <a:cubicBezTo>
                      <a:pt x="15362" y="2384"/>
                      <a:pt x="20130" y="4768"/>
                      <a:pt x="24897" y="7151"/>
                    </a:cubicBezTo>
                    <a:cubicBezTo>
                      <a:pt x="32049" y="9535"/>
                      <a:pt x="36816" y="16686"/>
                      <a:pt x="43968" y="21454"/>
                    </a:cubicBezTo>
                    <a:cubicBezTo>
                      <a:pt x="41584" y="21454"/>
                      <a:pt x="43968" y="16686"/>
                      <a:pt x="43968" y="16686"/>
                    </a:cubicBezTo>
                    <a:close/>
                  </a:path>
                </a:pathLst>
              </a:custGeom>
              <a:solidFill>
                <a:srgbClr val="A26D2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19" name="Freeform: Shape 4718">
                <a:extLst>
                  <a:ext uri="{FF2B5EF4-FFF2-40B4-BE49-F238E27FC236}">
                    <a16:creationId xmlns:a16="http://schemas.microsoft.com/office/drawing/2014/main" id="{07302D4C-DB65-4118-B682-BD1168057CF7}"/>
                  </a:ext>
                </a:extLst>
              </p:cNvPr>
              <p:cNvSpPr/>
              <p:nvPr/>
            </p:nvSpPr>
            <p:spPr>
              <a:xfrm>
                <a:off x="15406879" y="6282862"/>
                <a:ext cx="39127" cy="26221"/>
              </a:xfrm>
              <a:custGeom>
                <a:avLst/>
                <a:gdLst>
                  <a:gd name="connsiteX0" fmla="*/ 38141 w 39127"/>
                  <a:gd name="connsiteY0" fmla="*/ 0 h 26221"/>
                  <a:gd name="connsiteX1" fmla="*/ 16687 w 39127"/>
                  <a:gd name="connsiteY1" fmla="*/ 7151 h 26221"/>
                  <a:gd name="connsiteX2" fmla="*/ 0 w 39127"/>
                  <a:gd name="connsiteY2" fmla="*/ 23838 h 26221"/>
                  <a:gd name="connsiteX3" fmla="*/ 0 w 39127"/>
                  <a:gd name="connsiteY3" fmla="*/ 26222 h 26221"/>
                  <a:gd name="connsiteX4" fmla="*/ 14303 w 39127"/>
                  <a:gd name="connsiteY4" fmla="*/ 14303 h 26221"/>
                  <a:gd name="connsiteX5" fmla="*/ 35757 w 39127"/>
                  <a:gd name="connsiteY5" fmla="*/ 7151 h 26221"/>
                  <a:gd name="connsiteX6" fmla="*/ 38141 w 39127"/>
                  <a:gd name="connsiteY6" fmla="*/ 0 h 26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127" h="26221">
                    <a:moveTo>
                      <a:pt x="38141" y="0"/>
                    </a:moveTo>
                    <a:cubicBezTo>
                      <a:pt x="30989" y="0"/>
                      <a:pt x="23838" y="2384"/>
                      <a:pt x="16687" y="7151"/>
                    </a:cubicBezTo>
                    <a:cubicBezTo>
                      <a:pt x="9535" y="11919"/>
                      <a:pt x="4768" y="16686"/>
                      <a:pt x="0" y="23838"/>
                    </a:cubicBezTo>
                    <a:cubicBezTo>
                      <a:pt x="0" y="23838"/>
                      <a:pt x="0" y="26222"/>
                      <a:pt x="0" y="26222"/>
                    </a:cubicBezTo>
                    <a:cubicBezTo>
                      <a:pt x="4768" y="21454"/>
                      <a:pt x="9535" y="16686"/>
                      <a:pt x="14303" y="14303"/>
                    </a:cubicBezTo>
                    <a:cubicBezTo>
                      <a:pt x="21454" y="9535"/>
                      <a:pt x="28605" y="9535"/>
                      <a:pt x="35757" y="7151"/>
                    </a:cubicBezTo>
                    <a:cubicBezTo>
                      <a:pt x="38141" y="4768"/>
                      <a:pt x="40524" y="0"/>
                      <a:pt x="38141" y="0"/>
                    </a:cubicBezTo>
                    <a:close/>
                  </a:path>
                </a:pathLst>
              </a:custGeom>
              <a:solidFill>
                <a:srgbClr val="A26D2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720" name="Graphic 4207">
                <a:extLst>
                  <a:ext uri="{FF2B5EF4-FFF2-40B4-BE49-F238E27FC236}">
                    <a16:creationId xmlns:a16="http://schemas.microsoft.com/office/drawing/2014/main" id="{FBF03DA4-2E19-47DC-88C6-B5AB55AC76EB}"/>
                  </a:ext>
                </a:extLst>
              </p:cNvPr>
              <p:cNvGrpSpPr/>
              <p:nvPr/>
            </p:nvGrpSpPr>
            <p:grpSpPr>
              <a:xfrm>
                <a:off x="15113887" y="6748394"/>
                <a:ext cx="78451" cy="120878"/>
                <a:chOff x="15113887" y="6748394"/>
                <a:chExt cx="78451" cy="120878"/>
              </a:xfrm>
            </p:grpSpPr>
            <p:sp>
              <p:nvSpPr>
                <p:cNvPr id="4748" name="Freeform: Shape 4747">
                  <a:extLst>
                    <a:ext uri="{FF2B5EF4-FFF2-40B4-BE49-F238E27FC236}">
                      <a16:creationId xmlns:a16="http://schemas.microsoft.com/office/drawing/2014/main" id="{4C713927-3A57-40BE-9DE3-8CEC7724E175}"/>
                    </a:ext>
                  </a:extLst>
                </p:cNvPr>
                <p:cNvSpPr/>
                <p:nvPr/>
              </p:nvSpPr>
              <p:spPr>
                <a:xfrm>
                  <a:off x="15121874" y="6762003"/>
                  <a:ext cx="65101" cy="99239"/>
                </a:xfrm>
                <a:custGeom>
                  <a:avLst/>
                  <a:gdLst>
                    <a:gd name="connsiteX0" fmla="*/ 63313 w 65101"/>
                    <a:gd name="connsiteY0" fmla="*/ 83432 h 99239"/>
                    <a:gd name="connsiteX1" fmla="*/ 22789 w 65101"/>
                    <a:gd name="connsiteY1" fmla="*/ 90584 h 99239"/>
                    <a:gd name="connsiteX2" fmla="*/ 8486 w 65101"/>
                    <a:gd name="connsiteY2" fmla="*/ 64362 h 99239"/>
                    <a:gd name="connsiteX3" fmla="*/ 13254 w 65101"/>
                    <a:gd name="connsiteY3" fmla="*/ 33373 h 99239"/>
                    <a:gd name="connsiteX4" fmla="*/ 20405 w 65101"/>
                    <a:gd name="connsiteY4" fmla="*/ 0 h 99239"/>
                    <a:gd name="connsiteX5" fmla="*/ 18021 w 65101"/>
                    <a:gd name="connsiteY5" fmla="*/ 0 h 99239"/>
                    <a:gd name="connsiteX6" fmla="*/ 6102 w 65101"/>
                    <a:gd name="connsiteY6" fmla="*/ 47676 h 99239"/>
                    <a:gd name="connsiteX7" fmla="*/ 1335 w 65101"/>
                    <a:gd name="connsiteY7" fmla="*/ 83432 h 99239"/>
                    <a:gd name="connsiteX8" fmla="*/ 63313 w 65101"/>
                    <a:gd name="connsiteY8" fmla="*/ 88200 h 99239"/>
                    <a:gd name="connsiteX9" fmla="*/ 63313 w 65101"/>
                    <a:gd name="connsiteY9" fmla="*/ 83432 h 992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5101" h="99239">
                      <a:moveTo>
                        <a:pt x="63313" y="83432"/>
                      </a:moveTo>
                      <a:cubicBezTo>
                        <a:pt x="49011" y="90584"/>
                        <a:pt x="39475" y="97735"/>
                        <a:pt x="22789" y="90584"/>
                      </a:cubicBezTo>
                      <a:cubicBezTo>
                        <a:pt x="10870" y="85816"/>
                        <a:pt x="3719" y="81049"/>
                        <a:pt x="8486" y="64362"/>
                      </a:cubicBezTo>
                      <a:cubicBezTo>
                        <a:pt x="10870" y="54827"/>
                        <a:pt x="10870" y="42908"/>
                        <a:pt x="13254" y="33373"/>
                      </a:cubicBezTo>
                      <a:cubicBezTo>
                        <a:pt x="15638" y="21454"/>
                        <a:pt x="18021" y="11919"/>
                        <a:pt x="20405" y="0"/>
                      </a:cubicBezTo>
                      <a:cubicBezTo>
                        <a:pt x="20405" y="0"/>
                        <a:pt x="18021" y="0"/>
                        <a:pt x="18021" y="0"/>
                      </a:cubicBezTo>
                      <a:cubicBezTo>
                        <a:pt x="15638" y="16687"/>
                        <a:pt x="8486" y="30989"/>
                        <a:pt x="6102" y="47676"/>
                      </a:cubicBezTo>
                      <a:cubicBezTo>
                        <a:pt x="6102" y="54827"/>
                        <a:pt x="-3433" y="76281"/>
                        <a:pt x="1335" y="83432"/>
                      </a:cubicBezTo>
                      <a:cubicBezTo>
                        <a:pt x="18021" y="104887"/>
                        <a:pt x="41859" y="102503"/>
                        <a:pt x="63313" y="88200"/>
                      </a:cubicBezTo>
                      <a:cubicBezTo>
                        <a:pt x="65697" y="85816"/>
                        <a:pt x="65697" y="83432"/>
                        <a:pt x="63313" y="83432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49" name="Freeform: Shape 4748">
                  <a:extLst>
                    <a:ext uri="{FF2B5EF4-FFF2-40B4-BE49-F238E27FC236}">
                      <a16:creationId xmlns:a16="http://schemas.microsoft.com/office/drawing/2014/main" id="{DF6656D9-E1A4-42CC-856E-1A4341322E7A}"/>
                    </a:ext>
                  </a:extLst>
                </p:cNvPr>
                <p:cNvSpPr/>
                <p:nvPr/>
              </p:nvSpPr>
              <p:spPr>
                <a:xfrm>
                  <a:off x="15113887" y="6748394"/>
                  <a:ext cx="78451" cy="120878"/>
                </a:xfrm>
                <a:custGeom>
                  <a:avLst/>
                  <a:gdLst>
                    <a:gd name="connsiteX0" fmla="*/ 23625 w 78451"/>
                    <a:gd name="connsiteY0" fmla="*/ 4073 h 120878"/>
                    <a:gd name="connsiteX1" fmla="*/ 2171 w 78451"/>
                    <a:gd name="connsiteY1" fmla="*/ 77971 h 120878"/>
                    <a:gd name="connsiteX2" fmla="*/ 35544 w 78451"/>
                    <a:gd name="connsiteY2" fmla="*/ 120879 h 120878"/>
                    <a:gd name="connsiteX3" fmla="*/ 78452 w 78451"/>
                    <a:gd name="connsiteY3" fmla="*/ 94657 h 120878"/>
                    <a:gd name="connsiteX4" fmla="*/ 14090 w 78451"/>
                    <a:gd name="connsiteY4" fmla="*/ 75587 h 120878"/>
                    <a:gd name="connsiteX5" fmla="*/ 23625 w 78451"/>
                    <a:gd name="connsiteY5" fmla="*/ 4073 h 120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8451" h="120878">
                      <a:moveTo>
                        <a:pt x="23625" y="4073"/>
                      </a:moveTo>
                      <a:cubicBezTo>
                        <a:pt x="23625" y="4073"/>
                        <a:pt x="9322" y="49365"/>
                        <a:pt x="2171" y="77971"/>
                      </a:cubicBezTo>
                      <a:cubicBezTo>
                        <a:pt x="-7364" y="108960"/>
                        <a:pt x="16474" y="120879"/>
                        <a:pt x="35544" y="120879"/>
                      </a:cubicBezTo>
                      <a:cubicBezTo>
                        <a:pt x="54614" y="120879"/>
                        <a:pt x="73684" y="111344"/>
                        <a:pt x="78452" y="94657"/>
                      </a:cubicBezTo>
                      <a:cubicBezTo>
                        <a:pt x="40311" y="116111"/>
                        <a:pt x="6938" y="101809"/>
                        <a:pt x="14090" y="75587"/>
                      </a:cubicBezTo>
                      <a:cubicBezTo>
                        <a:pt x="23625" y="51749"/>
                        <a:pt x="35544" y="-17381"/>
                        <a:pt x="23625" y="4073"/>
                      </a:cubicBezTo>
                      <a:close/>
                    </a:path>
                  </a:pathLst>
                </a:custGeom>
                <a:solidFill>
                  <a:srgbClr val="EECEB6">
                    <a:alpha val="7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50" name="Freeform: Shape 4749">
                  <a:extLst>
                    <a:ext uri="{FF2B5EF4-FFF2-40B4-BE49-F238E27FC236}">
                      <a16:creationId xmlns:a16="http://schemas.microsoft.com/office/drawing/2014/main" id="{6FC6137F-F942-469F-8D26-128771D3FDA1}"/>
                    </a:ext>
                  </a:extLst>
                </p:cNvPr>
                <p:cNvSpPr/>
                <p:nvPr/>
              </p:nvSpPr>
              <p:spPr>
                <a:xfrm>
                  <a:off x="15130360" y="6847819"/>
                  <a:ext cx="47675" cy="19114"/>
                </a:xfrm>
                <a:custGeom>
                  <a:avLst/>
                  <a:gdLst>
                    <a:gd name="connsiteX0" fmla="*/ 0 w 47675"/>
                    <a:gd name="connsiteY0" fmla="*/ 0 h 19114"/>
                    <a:gd name="connsiteX1" fmla="*/ 47676 w 47675"/>
                    <a:gd name="connsiteY1" fmla="*/ 2384 h 19114"/>
                    <a:gd name="connsiteX2" fmla="*/ 0 w 47675"/>
                    <a:gd name="connsiteY2" fmla="*/ 0 h 191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675" h="19114">
                      <a:moveTo>
                        <a:pt x="0" y="0"/>
                      </a:moveTo>
                      <a:cubicBezTo>
                        <a:pt x="0" y="0"/>
                        <a:pt x="21454" y="21454"/>
                        <a:pt x="47676" y="2384"/>
                      </a:cubicBezTo>
                      <a:cubicBezTo>
                        <a:pt x="35757" y="21454"/>
                        <a:pt x="9535" y="28605"/>
                        <a:pt x="0" y="0"/>
                      </a:cubicBezTo>
                      <a:close/>
                    </a:path>
                  </a:pathLst>
                </a:custGeom>
                <a:solidFill>
                  <a:srgbClr val="EECEB6">
                    <a:alpha val="7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51" name="Freeform: Shape 4750">
                  <a:extLst>
                    <a:ext uri="{FF2B5EF4-FFF2-40B4-BE49-F238E27FC236}">
                      <a16:creationId xmlns:a16="http://schemas.microsoft.com/office/drawing/2014/main" id="{436CA590-F3FE-4B91-B735-AA952FFC6C6B}"/>
                    </a:ext>
                  </a:extLst>
                </p:cNvPr>
                <p:cNvSpPr/>
                <p:nvPr/>
              </p:nvSpPr>
              <p:spPr>
                <a:xfrm>
                  <a:off x="15131807" y="6753864"/>
                  <a:ext cx="17623" cy="92205"/>
                </a:xfrm>
                <a:custGeom>
                  <a:avLst/>
                  <a:gdLst>
                    <a:gd name="connsiteX0" fmla="*/ 17623 w 17623"/>
                    <a:gd name="connsiteY0" fmla="*/ 987 h 92205"/>
                    <a:gd name="connsiteX1" fmla="*/ 12856 w 17623"/>
                    <a:gd name="connsiteY1" fmla="*/ 3371 h 92205"/>
                    <a:gd name="connsiteX2" fmla="*/ 3320 w 17623"/>
                    <a:gd name="connsiteY2" fmla="*/ 51047 h 92205"/>
                    <a:gd name="connsiteX3" fmla="*/ 5704 w 17623"/>
                    <a:gd name="connsiteY3" fmla="*/ 91571 h 92205"/>
                    <a:gd name="connsiteX4" fmla="*/ 12856 w 17623"/>
                    <a:gd name="connsiteY4" fmla="*/ 84420 h 92205"/>
                    <a:gd name="connsiteX5" fmla="*/ 17623 w 17623"/>
                    <a:gd name="connsiteY5" fmla="*/ 987 h 92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623" h="92205">
                      <a:moveTo>
                        <a:pt x="17623" y="987"/>
                      </a:moveTo>
                      <a:cubicBezTo>
                        <a:pt x="17623" y="-1396"/>
                        <a:pt x="15239" y="987"/>
                        <a:pt x="12856" y="3371"/>
                      </a:cubicBezTo>
                      <a:cubicBezTo>
                        <a:pt x="10472" y="20058"/>
                        <a:pt x="5704" y="34360"/>
                        <a:pt x="3320" y="51047"/>
                      </a:cubicBezTo>
                      <a:cubicBezTo>
                        <a:pt x="937" y="62966"/>
                        <a:pt x="-3831" y="82036"/>
                        <a:pt x="5704" y="91571"/>
                      </a:cubicBezTo>
                      <a:cubicBezTo>
                        <a:pt x="8088" y="93955"/>
                        <a:pt x="12856" y="89187"/>
                        <a:pt x="12856" y="84420"/>
                      </a:cubicBezTo>
                      <a:cubicBezTo>
                        <a:pt x="5704" y="58198"/>
                        <a:pt x="17623" y="29593"/>
                        <a:pt x="17623" y="98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52" name="Freeform: Shape 4751">
                  <a:extLst>
                    <a:ext uri="{FF2B5EF4-FFF2-40B4-BE49-F238E27FC236}">
                      <a16:creationId xmlns:a16="http://schemas.microsoft.com/office/drawing/2014/main" id="{6D985EE9-C743-4CBD-A97C-92D8DECF458D}"/>
                    </a:ext>
                  </a:extLst>
                </p:cNvPr>
                <p:cNvSpPr/>
                <p:nvPr/>
              </p:nvSpPr>
              <p:spPr>
                <a:xfrm>
                  <a:off x="15146059" y="6847819"/>
                  <a:ext cx="13893" cy="7151"/>
                </a:xfrm>
                <a:custGeom>
                  <a:avLst/>
                  <a:gdLst>
                    <a:gd name="connsiteX0" fmla="*/ 12906 w 13893"/>
                    <a:gd name="connsiteY0" fmla="*/ 2384 h 7151"/>
                    <a:gd name="connsiteX1" fmla="*/ 3371 w 13893"/>
                    <a:gd name="connsiteY1" fmla="*/ 0 h 7151"/>
                    <a:gd name="connsiteX2" fmla="*/ 987 w 13893"/>
                    <a:gd name="connsiteY2" fmla="*/ 4767 h 7151"/>
                    <a:gd name="connsiteX3" fmla="*/ 5755 w 13893"/>
                    <a:gd name="connsiteY3" fmla="*/ 7151 h 7151"/>
                    <a:gd name="connsiteX4" fmla="*/ 10523 w 13893"/>
                    <a:gd name="connsiteY4" fmla="*/ 7151 h 7151"/>
                    <a:gd name="connsiteX5" fmla="*/ 12906 w 13893"/>
                    <a:gd name="connsiteY5" fmla="*/ 2384 h 71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893" h="7151">
                      <a:moveTo>
                        <a:pt x="12906" y="2384"/>
                      </a:moveTo>
                      <a:cubicBezTo>
                        <a:pt x="10523" y="2384"/>
                        <a:pt x="5755" y="0"/>
                        <a:pt x="3371" y="0"/>
                      </a:cubicBezTo>
                      <a:cubicBezTo>
                        <a:pt x="987" y="0"/>
                        <a:pt x="-1396" y="4767"/>
                        <a:pt x="987" y="4767"/>
                      </a:cubicBezTo>
                      <a:cubicBezTo>
                        <a:pt x="3371" y="4767"/>
                        <a:pt x="3371" y="7151"/>
                        <a:pt x="5755" y="7151"/>
                      </a:cubicBezTo>
                      <a:cubicBezTo>
                        <a:pt x="8139" y="7151"/>
                        <a:pt x="8139" y="7151"/>
                        <a:pt x="10523" y="7151"/>
                      </a:cubicBezTo>
                      <a:cubicBezTo>
                        <a:pt x="12906" y="7151"/>
                        <a:pt x="15290" y="2384"/>
                        <a:pt x="12906" y="238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721" name="Freeform: Shape 4720">
                <a:extLst>
                  <a:ext uri="{FF2B5EF4-FFF2-40B4-BE49-F238E27FC236}">
                    <a16:creationId xmlns:a16="http://schemas.microsoft.com/office/drawing/2014/main" id="{EE9AB5A6-F902-4880-A789-164370291618}"/>
                  </a:ext>
                </a:extLst>
              </p:cNvPr>
              <p:cNvSpPr/>
              <p:nvPr/>
            </p:nvSpPr>
            <p:spPr>
              <a:xfrm>
                <a:off x="14862326" y="6812636"/>
                <a:ext cx="137243" cy="92534"/>
              </a:xfrm>
              <a:custGeom>
                <a:avLst/>
                <a:gdLst>
                  <a:gd name="connsiteX0" fmla="*/ 8201 w 137243"/>
                  <a:gd name="connsiteY0" fmla="*/ 11346 h 92534"/>
                  <a:gd name="connsiteX1" fmla="*/ 15353 w 137243"/>
                  <a:gd name="connsiteY1" fmla="*/ 39951 h 92534"/>
                  <a:gd name="connsiteX2" fmla="*/ 72564 w 137243"/>
                  <a:gd name="connsiteY2" fmla="*/ 59021 h 92534"/>
                  <a:gd name="connsiteX3" fmla="*/ 125007 w 137243"/>
                  <a:gd name="connsiteY3" fmla="*/ 92394 h 92534"/>
                  <a:gd name="connsiteX4" fmla="*/ 122623 w 137243"/>
                  <a:gd name="connsiteY4" fmla="*/ 35184 h 92534"/>
                  <a:gd name="connsiteX5" fmla="*/ 8201 w 137243"/>
                  <a:gd name="connsiteY5" fmla="*/ 11346 h 9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7243" h="92534">
                    <a:moveTo>
                      <a:pt x="8201" y="11346"/>
                    </a:moveTo>
                    <a:cubicBezTo>
                      <a:pt x="-3718" y="18497"/>
                      <a:pt x="-3718" y="30416"/>
                      <a:pt x="15353" y="39951"/>
                    </a:cubicBezTo>
                    <a:cubicBezTo>
                      <a:pt x="34423" y="49486"/>
                      <a:pt x="55877" y="49486"/>
                      <a:pt x="72564" y="59021"/>
                    </a:cubicBezTo>
                    <a:cubicBezTo>
                      <a:pt x="84482" y="66173"/>
                      <a:pt x="110704" y="94778"/>
                      <a:pt x="125007" y="92394"/>
                    </a:cubicBezTo>
                    <a:cubicBezTo>
                      <a:pt x="148845" y="85243"/>
                      <a:pt x="132158" y="47102"/>
                      <a:pt x="122623" y="35184"/>
                    </a:cubicBezTo>
                    <a:cubicBezTo>
                      <a:pt x="96401" y="-573"/>
                      <a:pt x="43958" y="-10108"/>
                      <a:pt x="8201" y="11346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  <a:alpha val="60000"/>
                </a:scheme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22" name="Freeform: Shape 4721">
                <a:extLst>
                  <a:ext uri="{FF2B5EF4-FFF2-40B4-BE49-F238E27FC236}">
                    <a16:creationId xmlns:a16="http://schemas.microsoft.com/office/drawing/2014/main" id="{4B23F874-AA07-485E-9D5F-03A9F6DE4855}"/>
                  </a:ext>
                </a:extLst>
              </p:cNvPr>
              <p:cNvSpPr/>
              <p:nvPr/>
            </p:nvSpPr>
            <p:spPr>
              <a:xfrm>
                <a:off x="15344583" y="6782974"/>
                <a:ext cx="139626" cy="93591"/>
              </a:xfrm>
              <a:custGeom>
                <a:avLst/>
                <a:gdLst>
                  <a:gd name="connsiteX0" fmla="*/ 131425 w 139626"/>
                  <a:gd name="connsiteY0" fmla="*/ 12402 h 93591"/>
                  <a:gd name="connsiteX1" fmla="*/ 124274 w 139626"/>
                  <a:gd name="connsiteY1" fmla="*/ 41007 h 93591"/>
                  <a:gd name="connsiteX2" fmla="*/ 64680 w 139626"/>
                  <a:gd name="connsiteY2" fmla="*/ 60078 h 93591"/>
                  <a:gd name="connsiteX3" fmla="*/ 12236 w 139626"/>
                  <a:gd name="connsiteY3" fmla="*/ 93450 h 93591"/>
                  <a:gd name="connsiteX4" fmla="*/ 14620 w 139626"/>
                  <a:gd name="connsiteY4" fmla="*/ 36240 h 93591"/>
                  <a:gd name="connsiteX5" fmla="*/ 131425 w 139626"/>
                  <a:gd name="connsiteY5" fmla="*/ 12402 h 93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626" h="93591">
                    <a:moveTo>
                      <a:pt x="131425" y="12402"/>
                    </a:moveTo>
                    <a:cubicBezTo>
                      <a:pt x="143344" y="19553"/>
                      <a:pt x="143344" y="31472"/>
                      <a:pt x="124274" y="41007"/>
                    </a:cubicBezTo>
                    <a:cubicBezTo>
                      <a:pt x="105204" y="50542"/>
                      <a:pt x="83750" y="50542"/>
                      <a:pt x="64680" y="60078"/>
                    </a:cubicBezTo>
                    <a:cubicBezTo>
                      <a:pt x="52761" y="67229"/>
                      <a:pt x="26539" y="95834"/>
                      <a:pt x="12236" y="93450"/>
                    </a:cubicBezTo>
                    <a:cubicBezTo>
                      <a:pt x="-11602" y="86299"/>
                      <a:pt x="5085" y="48159"/>
                      <a:pt x="14620" y="36240"/>
                    </a:cubicBezTo>
                    <a:cubicBezTo>
                      <a:pt x="40842" y="483"/>
                      <a:pt x="93285" y="-11436"/>
                      <a:pt x="131425" y="12402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  <a:alpha val="60000"/>
                </a:scheme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23" name="Freeform: Shape 4722">
                <a:extLst>
                  <a:ext uri="{FF2B5EF4-FFF2-40B4-BE49-F238E27FC236}">
                    <a16:creationId xmlns:a16="http://schemas.microsoft.com/office/drawing/2014/main" id="{14016E8E-4074-4160-9182-6BA60DCC8FF2}"/>
                  </a:ext>
                </a:extLst>
              </p:cNvPr>
              <p:cNvSpPr/>
              <p:nvPr/>
            </p:nvSpPr>
            <p:spPr>
              <a:xfrm>
                <a:off x="14915820" y="6590263"/>
                <a:ext cx="108836" cy="26329"/>
              </a:xfrm>
              <a:custGeom>
                <a:avLst/>
                <a:gdLst>
                  <a:gd name="connsiteX0" fmla="*/ 0 w 108836"/>
                  <a:gd name="connsiteY0" fmla="*/ 26329 h 26329"/>
                  <a:gd name="connsiteX1" fmla="*/ 100119 w 108836"/>
                  <a:gd name="connsiteY1" fmla="*/ 21562 h 26329"/>
                  <a:gd name="connsiteX2" fmla="*/ 57211 w 108836"/>
                  <a:gd name="connsiteY2" fmla="*/ 108 h 26329"/>
                  <a:gd name="connsiteX3" fmla="*/ 0 w 108836"/>
                  <a:gd name="connsiteY3" fmla="*/ 26329 h 26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836" h="26329">
                    <a:moveTo>
                      <a:pt x="0" y="26329"/>
                    </a:moveTo>
                    <a:cubicBezTo>
                      <a:pt x="0" y="26329"/>
                      <a:pt x="50059" y="-9427"/>
                      <a:pt x="100119" y="21562"/>
                    </a:cubicBezTo>
                    <a:cubicBezTo>
                      <a:pt x="123957" y="35864"/>
                      <a:pt x="95351" y="-2276"/>
                      <a:pt x="57211" y="108"/>
                    </a:cubicBezTo>
                    <a:cubicBezTo>
                      <a:pt x="16686" y="108"/>
                      <a:pt x="0" y="26329"/>
                      <a:pt x="0" y="26329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24" name="Freeform: Shape 4723">
                <a:extLst>
                  <a:ext uri="{FF2B5EF4-FFF2-40B4-BE49-F238E27FC236}">
                    <a16:creationId xmlns:a16="http://schemas.microsoft.com/office/drawing/2014/main" id="{29F10F7C-8079-4B90-85E6-E7FD32F804D4}"/>
                  </a:ext>
                </a:extLst>
              </p:cNvPr>
              <p:cNvSpPr/>
              <p:nvPr/>
            </p:nvSpPr>
            <p:spPr>
              <a:xfrm>
                <a:off x="15261468" y="6536422"/>
                <a:ext cx="154945" cy="56332"/>
              </a:xfrm>
              <a:custGeom>
                <a:avLst/>
                <a:gdLst>
                  <a:gd name="connsiteX0" fmla="*/ 0 w 154945"/>
                  <a:gd name="connsiteY0" fmla="*/ 56333 h 56332"/>
                  <a:gd name="connsiteX1" fmla="*/ 154946 w 154945"/>
                  <a:gd name="connsiteY1" fmla="*/ 25343 h 56332"/>
                  <a:gd name="connsiteX2" fmla="*/ 0 w 154945"/>
                  <a:gd name="connsiteY2" fmla="*/ 56333 h 56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4945" h="56332">
                    <a:moveTo>
                      <a:pt x="0" y="56333"/>
                    </a:moveTo>
                    <a:cubicBezTo>
                      <a:pt x="0" y="56333"/>
                      <a:pt x="83432" y="-15181"/>
                      <a:pt x="154946" y="25343"/>
                    </a:cubicBezTo>
                    <a:cubicBezTo>
                      <a:pt x="128724" y="-10413"/>
                      <a:pt x="71514" y="-15181"/>
                      <a:pt x="0" y="56333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25" name="Freeform: Shape 4724">
                <a:extLst>
                  <a:ext uri="{FF2B5EF4-FFF2-40B4-BE49-F238E27FC236}">
                    <a16:creationId xmlns:a16="http://schemas.microsoft.com/office/drawing/2014/main" id="{411A499F-97B8-4C2F-AAC9-15A144CAFF09}"/>
                  </a:ext>
                </a:extLst>
              </p:cNvPr>
              <p:cNvSpPr/>
              <p:nvPr/>
            </p:nvSpPr>
            <p:spPr>
              <a:xfrm>
                <a:off x="15201874" y="6013495"/>
                <a:ext cx="438616" cy="126340"/>
              </a:xfrm>
              <a:custGeom>
                <a:avLst/>
                <a:gdLst>
                  <a:gd name="connsiteX0" fmla="*/ 176400 w 438616"/>
                  <a:gd name="connsiteY0" fmla="*/ 61978 h 126340"/>
                  <a:gd name="connsiteX1" fmla="*/ 0 w 438616"/>
                  <a:gd name="connsiteY1" fmla="*/ 47676 h 126340"/>
                  <a:gd name="connsiteX2" fmla="*/ 188319 w 438616"/>
                  <a:gd name="connsiteY2" fmla="*/ 121573 h 126340"/>
                  <a:gd name="connsiteX3" fmla="*/ 348033 w 438616"/>
                  <a:gd name="connsiteY3" fmla="*/ 126341 h 126340"/>
                  <a:gd name="connsiteX4" fmla="*/ 433849 w 438616"/>
                  <a:gd name="connsiteY4" fmla="*/ 112038 h 126340"/>
                  <a:gd name="connsiteX5" fmla="*/ 438616 w 438616"/>
                  <a:gd name="connsiteY5" fmla="*/ 114422 h 126340"/>
                  <a:gd name="connsiteX6" fmla="*/ 219308 w 438616"/>
                  <a:gd name="connsiteY6" fmla="*/ 61978 h 126340"/>
                  <a:gd name="connsiteX7" fmla="*/ 88200 w 438616"/>
                  <a:gd name="connsiteY7" fmla="*/ 0 h 126340"/>
                  <a:gd name="connsiteX8" fmla="*/ 176400 w 438616"/>
                  <a:gd name="connsiteY8" fmla="*/ 61978 h 126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8616" h="126340">
                    <a:moveTo>
                      <a:pt x="176400" y="61978"/>
                    </a:moveTo>
                    <a:cubicBezTo>
                      <a:pt x="102503" y="19070"/>
                      <a:pt x="0" y="47676"/>
                      <a:pt x="0" y="47676"/>
                    </a:cubicBezTo>
                    <a:cubicBezTo>
                      <a:pt x="0" y="47676"/>
                      <a:pt x="123957" y="21454"/>
                      <a:pt x="188319" y="121573"/>
                    </a:cubicBezTo>
                    <a:cubicBezTo>
                      <a:pt x="226459" y="85816"/>
                      <a:pt x="271751" y="64362"/>
                      <a:pt x="348033" y="126341"/>
                    </a:cubicBezTo>
                    <a:cubicBezTo>
                      <a:pt x="333730" y="83432"/>
                      <a:pt x="381405" y="83432"/>
                      <a:pt x="433849" y="112038"/>
                    </a:cubicBezTo>
                    <a:cubicBezTo>
                      <a:pt x="436233" y="114422"/>
                      <a:pt x="438616" y="114422"/>
                      <a:pt x="438616" y="114422"/>
                    </a:cubicBezTo>
                    <a:cubicBezTo>
                      <a:pt x="362335" y="69130"/>
                      <a:pt x="271751" y="47676"/>
                      <a:pt x="219308" y="61978"/>
                    </a:cubicBezTo>
                    <a:cubicBezTo>
                      <a:pt x="205005" y="38141"/>
                      <a:pt x="159714" y="14303"/>
                      <a:pt x="88200" y="0"/>
                    </a:cubicBezTo>
                    <a:cubicBezTo>
                      <a:pt x="126341" y="14303"/>
                      <a:pt x="164481" y="33373"/>
                      <a:pt x="176400" y="61978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26" name="Freeform: Shape 4725">
                <a:extLst>
                  <a:ext uri="{FF2B5EF4-FFF2-40B4-BE49-F238E27FC236}">
                    <a16:creationId xmlns:a16="http://schemas.microsoft.com/office/drawing/2014/main" id="{3C34B365-FC80-4BE4-BE47-61BD2784C2F1}"/>
                  </a:ext>
                </a:extLst>
              </p:cNvPr>
              <p:cNvSpPr/>
              <p:nvPr/>
            </p:nvSpPr>
            <p:spPr>
              <a:xfrm>
                <a:off x="14932506" y="6094698"/>
                <a:ext cx="667459" cy="371716"/>
              </a:xfrm>
              <a:custGeom>
                <a:avLst/>
                <a:gdLst>
                  <a:gd name="connsiteX0" fmla="*/ 269368 w 667459"/>
                  <a:gd name="connsiteY0" fmla="*/ 278748 h 371716"/>
                  <a:gd name="connsiteX1" fmla="*/ 414779 w 667459"/>
                  <a:gd name="connsiteY1" fmla="*/ 88046 h 371716"/>
                  <a:gd name="connsiteX2" fmla="*/ 462454 w 667459"/>
                  <a:gd name="connsiteY2" fmla="*/ 130954 h 371716"/>
                  <a:gd name="connsiteX3" fmla="*/ 522049 w 667459"/>
                  <a:gd name="connsiteY3" fmla="*/ 92813 h 371716"/>
                  <a:gd name="connsiteX4" fmla="*/ 610249 w 667459"/>
                  <a:gd name="connsiteY4" fmla="*/ 247759 h 371716"/>
                  <a:gd name="connsiteX5" fmla="*/ 588795 w 667459"/>
                  <a:gd name="connsiteY5" fmla="*/ 76127 h 371716"/>
                  <a:gd name="connsiteX6" fmla="*/ 667460 w 667459"/>
                  <a:gd name="connsiteY6" fmla="*/ 216770 h 371716"/>
                  <a:gd name="connsiteX7" fmla="*/ 460070 w 667459"/>
                  <a:gd name="connsiteY7" fmla="*/ 73743 h 371716"/>
                  <a:gd name="connsiteX8" fmla="*/ 178784 w 667459"/>
                  <a:gd name="connsiteY8" fmla="*/ 107116 h 371716"/>
                  <a:gd name="connsiteX9" fmla="*/ 0 w 667459"/>
                  <a:gd name="connsiteY9" fmla="*/ 371716 h 371716"/>
                  <a:gd name="connsiteX10" fmla="*/ 9535 w 667459"/>
                  <a:gd name="connsiteY10" fmla="*/ 362181 h 371716"/>
                  <a:gd name="connsiteX11" fmla="*/ 181168 w 667459"/>
                  <a:gd name="connsiteY11" fmla="*/ 161943 h 371716"/>
                  <a:gd name="connsiteX12" fmla="*/ 97735 w 667459"/>
                  <a:gd name="connsiteY12" fmla="*/ 314505 h 371716"/>
                  <a:gd name="connsiteX13" fmla="*/ 278903 w 667459"/>
                  <a:gd name="connsiteY13" fmla="*/ 107116 h 371716"/>
                  <a:gd name="connsiteX14" fmla="*/ 164481 w 667459"/>
                  <a:gd name="connsiteY14" fmla="*/ 312121 h 371716"/>
                  <a:gd name="connsiteX15" fmla="*/ 295589 w 667459"/>
                  <a:gd name="connsiteY15" fmla="*/ 140489 h 371716"/>
                  <a:gd name="connsiteX16" fmla="*/ 269368 w 667459"/>
                  <a:gd name="connsiteY16" fmla="*/ 278748 h 371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67459" h="371716">
                    <a:moveTo>
                      <a:pt x="269368" y="278748"/>
                    </a:moveTo>
                    <a:cubicBezTo>
                      <a:pt x="269368" y="278748"/>
                      <a:pt x="340881" y="104732"/>
                      <a:pt x="414779" y="88046"/>
                    </a:cubicBezTo>
                    <a:cubicBezTo>
                      <a:pt x="455303" y="78511"/>
                      <a:pt x="462454" y="130954"/>
                      <a:pt x="462454" y="130954"/>
                    </a:cubicBezTo>
                    <a:cubicBezTo>
                      <a:pt x="462454" y="130954"/>
                      <a:pt x="486292" y="92813"/>
                      <a:pt x="522049" y="92813"/>
                    </a:cubicBezTo>
                    <a:cubicBezTo>
                      <a:pt x="557806" y="92813"/>
                      <a:pt x="603097" y="171478"/>
                      <a:pt x="610249" y="247759"/>
                    </a:cubicBezTo>
                    <a:cubicBezTo>
                      <a:pt x="617400" y="135721"/>
                      <a:pt x="598330" y="95197"/>
                      <a:pt x="588795" y="76127"/>
                    </a:cubicBezTo>
                    <a:cubicBezTo>
                      <a:pt x="579260" y="54673"/>
                      <a:pt x="653157" y="150024"/>
                      <a:pt x="667460" y="216770"/>
                    </a:cubicBezTo>
                    <a:cubicBezTo>
                      <a:pt x="648389" y="102348"/>
                      <a:pt x="567341" y="-38295"/>
                      <a:pt x="460070" y="73743"/>
                    </a:cubicBezTo>
                    <a:cubicBezTo>
                      <a:pt x="414779" y="14148"/>
                      <a:pt x="336114" y="-71668"/>
                      <a:pt x="178784" y="107116"/>
                    </a:cubicBezTo>
                    <a:cubicBezTo>
                      <a:pt x="59595" y="250143"/>
                      <a:pt x="0" y="371716"/>
                      <a:pt x="0" y="371716"/>
                    </a:cubicBezTo>
                    <a:lnTo>
                      <a:pt x="9535" y="362181"/>
                    </a:lnTo>
                    <a:cubicBezTo>
                      <a:pt x="9535" y="362181"/>
                      <a:pt x="78665" y="254911"/>
                      <a:pt x="181168" y="161943"/>
                    </a:cubicBezTo>
                    <a:cubicBezTo>
                      <a:pt x="133492" y="226305"/>
                      <a:pt x="97735" y="314505"/>
                      <a:pt x="97735" y="314505"/>
                    </a:cubicBezTo>
                    <a:cubicBezTo>
                      <a:pt x="97735" y="314505"/>
                      <a:pt x="185935" y="164327"/>
                      <a:pt x="278903" y="107116"/>
                    </a:cubicBezTo>
                    <a:cubicBezTo>
                      <a:pt x="200238" y="207235"/>
                      <a:pt x="164481" y="312121"/>
                      <a:pt x="164481" y="312121"/>
                    </a:cubicBezTo>
                    <a:cubicBezTo>
                      <a:pt x="164481" y="312121"/>
                      <a:pt x="259833" y="176246"/>
                      <a:pt x="295589" y="140489"/>
                    </a:cubicBezTo>
                    <a:cubicBezTo>
                      <a:pt x="266984" y="223921"/>
                      <a:pt x="269368" y="278748"/>
                      <a:pt x="269368" y="278748"/>
                    </a:cubicBezTo>
                    <a:close/>
                  </a:path>
                </a:pathLst>
              </a:custGeom>
              <a:solidFill>
                <a:srgbClr val="C59E64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27" name="Freeform: Shape 4726">
                <a:extLst>
                  <a:ext uri="{FF2B5EF4-FFF2-40B4-BE49-F238E27FC236}">
                    <a16:creationId xmlns:a16="http://schemas.microsoft.com/office/drawing/2014/main" id="{3A6A8EBF-CDCD-4E11-9F95-C7812E973957}"/>
                  </a:ext>
                </a:extLst>
              </p:cNvPr>
              <p:cNvSpPr/>
              <p:nvPr/>
            </p:nvSpPr>
            <p:spPr>
              <a:xfrm>
                <a:off x="15571360" y="6115997"/>
                <a:ext cx="169248" cy="188318"/>
              </a:xfrm>
              <a:custGeom>
                <a:avLst/>
                <a:gdLst>
                  <a:gd name="connsiteX0" fmla="*/ 0 w 169248"/>
                  <a:gd name="connsiteY0" fmla="*/ 35757 h 188318"/>
                  <a:gd name="connsiteX1" fmla="*/ 95351 w 169248"/>
                  <a:gd name="connsiteY1" fmla="*/ 188319 h 188318"/>
                  <a:gd name="connsiteX2" fmla="*/ 97735 w 169248"/>
                  <a:gd name="connsiteY2" fmla="*/ 116805 h 188318"/>
                  <a:gd name="connsiteX3" fmla="*/ 107270 w 169248"/>
                  <a:gd name="connsiteY3" fmla="*/ 88200 h 188318"/>
                  <a:gd name="connsiteX4" fmla="*/ 104887 w 169248"/>
                  <a:gd name="connsiteY4" fmla="*/ 61978 h 188318"/>
                  <a:gd name="connsiteX5" fmla="*/ 169249 w 169248"/>
                  <a:gd name="connsiteY5" fmla="*/ 123957 h 188318"/>
                  <a:gd name="connsiteX6" fmla="*/ 14303 w 169248"/>
                  <a:gd name="connsiteY6" fmla="*/ 0 h 188318"/>
                  <a:gd name="connsiteX7" fmla="*/ 35757 w 169248"/>
                  <a:gd name="connsiteY7" fmla="*/ 30989 h 188318"/>
                  <a:gd name="connsiteX8" fmla="*/ 35757 w 169248"/>
                  <a:gd name="connsiteY8" fmla="*/ 54827 h 188318"/>
                  <a:gd name="connsiteX9" fmla="*/ 0 w 169248"/>
                  <a:gd name="connsiteY9" fmla="*/ 35757 h 188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9248" h="188318">
                    <a:moveTo>
                      <a:pt x="0" y="35757"/>
                    </a:moveTo>
                    <a:cubicBezTo>
                      <a:pt x="0" y="35757"/>
                      <a:pt x="57211" y="92968"/>
                      <a:pt x="95351" y="188319"/>
                    </a:cubicBezTo>
                    <a:cubicBezTo>
                      <a:pt x="81049" y="109654"/>
                      <a:pt x="76281" y="88200"/>
                      <a:pt x="97735" y="116805"/>
                    </a:cubicBezTo>
                    <a:cubicBezTo>
                      <a:pt x="119189" y="145411"/>
                      <a:pt x="76281" y="61978"/>
                      <a:pt x="107270" y="88200"/>
                    </a:cubicBezTo>
                    <a:cubicBezTo>
                      <a:pt x="138260" y="114422"/>
                      <a:pt x="126341" y="81049"/>
                      <a:pt x="104887" y="61978"/>
                    </a:cubicBezTo>
                    <a:cubicBezTo>
                      <a:pt x="83432" y="42908"/>
                      <a:pt x="131108" y="59595"/>
                      <a:pt x="169249" y="123957"/>
                    </a:cubicBezTo>
                    <a:cubicBezTo>
                      <a:pt x="128724" y="38141"/>
                      <a:pt x="54827" y="11919"/>
                      <a:pt x="14303" y="0"/>
                    </a:cubicBezTo>
                    <a:cubicBezTo>
                      <a:pt x="66746" y="26222"/>
                      <a:pt x="59595" y="45292"/>
                      <a:pt x="35757" y="30989"/>
                    </a:cubicBezTo>
                    <a:cubicBezTo>
                      <a:pt x="11919" y="16686"/>
                      <a:pt x="61978" y="85816"/>
                      <a:pt x="35757" y="54827"/>
                    </a:cubicBezTo>
                    <a:cubicBezTo>
                      <a:pt x="9535" y="26222"/>
                      <a:pt x="0" y="35757"/>
                      <a:pt x="0" y="35757"/>
                    </a:cubicBezTo>
                    <a:close/>
                  </a:path>
                </a:pathLst>
              </a:custGeom>
              <a:solidFill>
                <a:srgbClr val="C59E64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28" name="Freeform: Shape 4727">
                <a:extLst>
                  <a:ext uri="{FF2B5EF4-FFF2-40B4-BE49-F238E27FC236}">
                    <a16:creationId xmlns:a16="http://schemas.microsoft.com/office/drawing/2014/main" id="{1C00226E-836C-4A68-BAD3-DE30DA19E3E0}"/>
                  </a:ext>
                </a:extLst>
              </p:cNvPr>
              <p:cNvSpPr/>
              <p:nvPr/>
            </p:nvSpPr>
            <p:spPr>
              <a:xfrm>
                <a:off x="14684592" y="6018042"/>
                <a:ext cx="550654" cy="376857"/>
              </a:xfrm>
              <a:custGeom>
                <a:avLst/>
                <a:gdLst>
                  <a:gd name="connsiteX0" fmla="*/ 455303 w 550654"/>
                  <a:gd name="connsiteY0" fmla="*/ 220 h 376857"/>
                  <a:gd name="connsiteX1" fmla="*/ 0 w 550654"/>
                  <a:gd name="connsiteY1" fmla="*/ 298193 h 376857"/>
                  <a:gd name="connsiteX2" fmla="*/ 138260 w 550654"/>
                  <a:gd name="connsiteY2" fmla="*/ 195690 h 376857"/>
                  <a:gd name="connsiteX3" fmla="*/ 188319 w 550654"/>
                  <a:gd name="connsiteY3" fmla="*/ 202842 h 376857"/>
                  <a:gd name="connsiteX4" fmla="*/ 207389 w 550654"/>
                  <a:gd name="connsiteY4" fmla="*/ 240982 h 376857"/>
                  <a:gd name="connsiteX5" fmla="*/ 169249 w 550654"/>
                  <a:gd name="connsiteY5" fmla="*/ 376858 h 376857"/>
                  <a:gd name="connsiteX6" fmla="*/ 550654 w 550654"/>
                  <a:gd name="connsiteY6" fmla="*/ 50279 h 376857"/>
                  <a:gd name="connsiteX7" fmla="*/ 417162 w 550654"/>
                  <a:gd name="connsiteY7" fmla="*/ 62198 h 376857"/>
                  <a:gd name="connsiteX8" fmla="*/ 374254 w 550654"/>
                  <a:gd name="connsiteY8" fmla="*/ 45512 h 376857"/>
                  <a:gd name="connsiteX9" fmla="*/ 271751 w 550654"/>
                  <a:gd name="connsiteY9" fmla="*/ 81269 h 376857"/>
                  <a:gd name="connsiteX10" fmla="*/ 455303 w 550654"/>
                  <a:gd name="connsiteY10" fmla="*/ 220 h 376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50654" h="376857">
                    <a:moveTo>
                      <a:pt x="455303" y="220"/>
                    </a:moveTo>
                    <a:cubicBezTo>
                      <a:pt x="455303" y="220"/>
                      <a:pt x="214541" y="-18850"/>
                      <a:pt x="0" y="298193"/>
                    </a:cubicBezTo>
                    <a:cubicBezTo>
                      <a:pt x="104887" y="181388"/>
                      <a:pt x="181168" y="128944"/>
                      <a:pt x="138260" y="195690"/>
                    </a:cubicBezTo>
                    <a:cubicBezTo>
                      <a:pt x="95351" y="262436"/>
                      <a:pt x="162097" y="224296"/>
                      <a:pt x="188319" y="202842"/>
                    </a:cubicBezTo>
                    <a:cubicBezTo>
                      <a:pt x="214541" y="181388"/>
                      <a:pt x="123957" y="300577"/>
                      <a:pt x="207389" y="240982"/>
                    </a:cubicBezTo>
                    <a:cubicBezTo>
                      <a:pt x="290822" y="181388"/>
                      <a:pt x="202622" y="288658"/>
                      <a:pt x="169249" y="376858"/>
                    </a:cubicBezTo>
                    <a:cubicBezTo>
                      <a:pt x="271751" y="231447"/>
                      <a:pt x="407627" y="81269"/>
                      <a:pt x="550654" y="50279"/>
                    </a:cubicBezTo>
                    <a:cubicBezTo>
                      <a:pt x="464838" y="50279"/>
                      <a:pt x="364719" y="97955"/>
                      <a:pt x="417162" y="62198"/>
                    </a:cubicBezTo>
                    <a:cubicBezTo>
                      <a:pt x="471989" y="26442"/>
                      <a:pt x="326578" y="88420"/>
                      <a:pt x="374254" y="45512"/>
                    </a:cubicBezTo>
                    <a:cubicBezTo>
                      <a:pt x="421930" y="220"/>
                      <a:pt x="314660" y="52663"/>
                      <a:pt x="271751" y="81269"/>
                    </a:cubicBezTo>
                    <a:cubicBezTo>
                      <a:pt x="231227" y="107490"/>
                      <a:pt x="235995" y="33593"/>
                      <a:pt x="455303" y="220"/>
                    </a:cubicBezTo>
                    <a:close/>
                  </a:path>
                </a:pathLst>
              </a:custGeom>
              <a:solidFill>
                <a:srgbClr val="C59E64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729" name="Graphic 4207">
                <a:extLst>
                  <a:ext uri="{FF2B5EF4-FFF2-40B4-BE49-F238E27FC236}">
                    <a16:creationId xmlns:a16="http://schemas.microsoft.com/office/drawing/2014/main" id="{2D981D94-FBA9-480A-8708-FAF74034E272}"/>
                  </a:ext>
                </a:extLst>
              </p:cNvPr>
              <p:cNvGrpSpPr/>
              <p:nvPr/>
            </p:nvGrpSpPr>
            <p:grpSpPr>
              <a:xfrm>
                <a:off x="14611613" y="6423506"/>
                <a:ext cx="1126779" cy="352800"/>
                <a:chOff x="14611613" y="6423506"/>
                <a:chExt cx="1126779" cy="352800"/>
              </a:xfrm>
              <a:solidFill>
                <a:srgbClr val="C59E64"/>
              </a:solidFill>
            </p:grpSpPr>
            <p:sp>
              <p:nvSpPr>
                <p:cNvPr id="4746" name="Freeform: Shape 4745">
                  <a:extLst>
                    <a:ext uri="{FF2B5EF4-FFF2-40B4-BE49-F238E27FC236}">
                      <a16:creationId xmlns:a16="http://schemas.microsoft.com/office/drawing/2014/main" id="{E15469FE-039A-4881-B818-C7957450F2EC}"/>
                    </a:ext>
                  </a:extLst>
                </p:cNvPr>
                <p:cNvSpPr/>
                <p:nvPr/>
              </p:nvSpPr>
              <p:spPr>
                <a:xfrm>
                  <a:off x="15578512" y="6423506"/>
                  <a:ext cx="159881" cy="324194"/>
                </a:xfrm>
                <a:custGeom>
                  <a:avLst/>
                  <a:gdLst>
                    <a:gd name="connsiteX0" fmla="*/ 138259 w 159881"/>
                    <a:gd name="connsiteY0" fmla="*/ 42908 h 324194"/>
                    <a:gd name="connsiteX1" fmla="*/ 121573 w 159881"/>
                    <a:gd name="connsiteY1" fmla="*/ 119189 h 324194"/>
                    <a:gd name="connsiteX2" fmla="*/ 97735 w 159881"/>
                    <a:gd name="connsiteY2" fmla="*/ 38141 h 324194"/>
                    <a:gd name="connsiteX3" fmla="*/ 35757 w 159881"/>
                    <a:gd name="connsiteY3" fmla="*/ 119189 h 324194"/>
                    <a:gd name="connsiteX4" fmla="*/ 61978 w 159881"/>
                    <a:gd name="connsiteY4" fmla="*/ 0 h 324194"/>
                    <a:gd name="connsiteX5" fmla="*/ 16686 w 159881"/>
                    <a:gd name="connsiteY5" fmla="*/ 76281 h 324194"/>
                    <a:gd name="connsiteX6" fmla="*/ 0 w 159881"/>
                    <a:gd name="connsiteY6" fmla="*/ 233611 h 324194"/>
                    <a:gd name="connsiteX7" fmla="*/ 2384 w 159881"/>
                    <a:gd name="connsiteY7" fmla="*/ 324195 h 324194"/>
                    <a:gd name="connsiteX8" fmla="*/ 140643 w 159881"/>
                    <a:gd name="connsiteY8" fmla="*/ 162097 h 324194"/>
                    <a:gd name="connsiteX9" fmla="*/ 159713 w 159881"/>
                    <a:gd name="connsiteY9" fmla="*/ 131108 h 324194"/>
                    <a:gd name="connsiteX10" fmla="*/ 138259 w 159881"/>
                    <a:gd name="connsiteY10" fmla="*/ 42908 h 324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59881" h="324194">
                      <a:moveTo>
                        <a:pt x="138259" y="42908"/>
                      </a:moveTo>
                      <a:cubicBezTo>
                        <a:pt x="138259" y="57211"/>
                        <a:pt x="119189" y="140643"/>
                        <a:pt x="121573" y="119189"/>
                      </a:cubicBezTo>
                      <a:cubicBezTo>
                        <a:pt x="123957" y="97735"/>
                        <a:pt x="104886" y="16686"/>
                        <a:pt x="97735" y="38141"/>
                      </a:cubicBezTo>
                      <a:cubicBezTo>
                        <a:pt x="90584" y="59595"/>
                        <a:pt x="35757" y="119189"/>
                        <a:pt x="35757" y="119189"/>
                      </a:cubicBezTo>
                      <a:cubicBezTo>
                        <a:pt x="35757" y="119189"/>
                        <a:pt x="64362" y="59595"/>
                        <a:pt x="61978" y="0"/>
                      </a:cubicBezTo>
                      <a:cubicBezTo>
                        <a:pt x="47676" y="30989"/>
                        <a:pt x="30989" y="57211"/>
                        <a:pt x="16686" y="76281"/>
                      </a:cubicBezTo>
                      <a:cubicBezTo>
                        <a:pt x="0" y="145411"/>
                        <a:pt x="2384" y="174016"/>
                        <a:pt x="0" y="233611"/>
                      </a:cubicBezTo>
                      <a:cubicBezTo>
                        <a:pt x="0" y="295589"/>
                        <a:pt x="2384" y="324195"/>
                        <a:pt x="2384" y="324195"/>
                      </a:cubicBezTo>
                      <a:cubicBezTo>
                        <a:pt x="71514" y="264600"/>
                        <a:pt x="112038" y="195470"/>
                        <a:pt x="140643" y="162097"/>
                      </a:cubicBezTo>
                      <a:cubicBezTo>
                        <a:pt x="150178" y="152562"/>
                        <a:pt x="154946" y="140643"/>
                        <a:pt x="159713" y="131108"/>
                      </a:cubicBezTo>
                      <a:cubicBezTo>
                        <a:pt x="162097" y="81049"/>
                        <a:pt x="138259" y="33373"/>
                        <a:pt x="138259" y="42908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47" name="Freeform: Shape 4746">
                  <a:extLst>
                    <a:ext uri="{FF2B5EF4-FFF2-40B4-BE49-F238E27FC236}">
                      <a16:creationId xmlns:a16="http://schemas.microsoft.com/office/drawing/2014/main" id="{443310D7-4D87-489F-8712-067506266EA6}"/>
                    </a:ext>
                  </a:extLst>
                </p:cNvPr>
                <p:cNvSpPr/>
                <p:nvPr/>
              </p:nvSpPr>
              <p:spPr>
                <a:xfrm>
                  <a:off x="14611613" y="6471181"/>
                  <a:ext cx="204189" cy="305124"/>
                </a:xfrm>
                <a:custGeom>
                  <a:avLst/>
                  <a:gdLst>
                    <a:gd name="connsiteX0" fmla="*/ 180249 w 204189"/>
                    <a:gd name="connsiteY0" fmla="*/ 0 h 305124"/>
                    <a:gd name="connsiteX1" fmla="*/ 137341 w 204189"/>
                    <a:gd name="connsiteY1" fmla="*/ 128724 h 305124"/>
                    <a:gd name="connsiteX2" fmla="*/ 89666 w 204189"/>
                    <a:gd name="connsiteY2" fmla="*/ 59595 h 305124"/>
                    <a:gd name="connsiteX3" fmla="*/ 87282 w 204189"/>
                    <a:gd name="connsiteY3" fmla="*/ 128724 h 305124"/>
                    <a:gd name="connsiteX4" fmla="*/ 49141 w 204189"/>
                    <a:gd name="connsiteY4" fmla="*/ 52443 h 305124"/>
                    <a:gd name="connsiteX5" fmla="*/ 20536 w 204189"/>
                    <a:gd name="connsiteY5" fmla="*/ 123957 h 305124"/>
                    <a:gd name="connsiteX6" fmla="*/ 27687 w 204189"/>
                    <a:gd name="connsiteY6" fmla="*/ 30989 h 305124"/>
                    <a:gd name="connsiteX7" fmla="*/ 1466 w 204189"/>
                    <a:gd name="connsiteY7" fmla="*/ 102503 h 305124"/>
                    <a:gd name="connsiteX8" fmla="*/ 82514 w 204189"/>
                    <a:gd name="connsiteY8" fmla="*/ 219308 h 305124"/>
                    <a:gd name="connsiteX9" fmla="*/ 194552 w 204189"/>
                    <a:gd name="connsiteY9" fmla="*/ 305124 h 305124"/>
                    <a:gd name="connsiteX10" fmla="*/ 194552 w 204189"/>
                    <a:gd name="connsiteY10" fmla="*/ 131108 h 305124"/>
                    <a:gd name="connsiteX11" fmla="*/ 194552 w 204189"/>
                    <a:gd name="connsiteY11" fmla="*/ 126341 h 305124"/>
                    <a:gd name="connsiteX12" fmla="*/ 180249 w 204189"/>
                    <a:gd name="connsiteY12" fmla="*/ 0 h 3051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04189" h="305124">
                      <a:moveTo>
                        <a:pt x="180249" y="0"/>
                      </a:moveTo>
                      <a:cubicBezTo>
                        <a:pt x="146876" y="57211"/>
                        <a:pt x="137341" y="128724"/>
                        <a:pt x="137341" y="128724"/>
                      </a:cubicBezTo>
                      <a:lnTo>
                        <a:pt x="89666" y="59595"/>
                      </a:lnTo>
                      <a:cubicBezTo>
                        <a:pt x="89666" y="59595"/>
                        <a:pt x="77747" y="76281"/>
                        <a:pt x="87282" y="128724"/>
                      </a:cubicBezTo>
                      <a:cubicBezTo>
                        <a:pt x="65828" y="92968"/>
                        <a:pt x="49141" y="52443"/>
                        <a:pt x="49141" y="52443"/>
                      </a:cubicBezTo>
                      <a:cubicBezTo>
                        <a:pt x="49141" y="52443"/>
                        <a:pt x="27687" y="88200"/>
                        <a:pt x="20536" y="123957"/>
                      </a:cubicBezTo>
                      <a:cubicBezTo>
                        <a:pt x="1466" y="66746"/>
                        <a:pt x="27687" y="30989"/>
                        <a:pt x="27687" y="30989"/>
                      </a:cubicBezTo>
                      <a:cubicBezTo>
                        <a:pt x="27687" y="30989"/>
                        <a:pt x="11001" y="52443"/>
                        <a:pt x="1466" y="102503"/>
                      </a:cubicBezTo>
                      <a:cubicBezTo>
                        <a:pt x="-8070" y="150178"/>
                        <a:pt x="30071" y="162097"/>
                        <a:pt x="82514" y="219308"/>
                      </a:cubicBezTo>
                      <a:cubicBezTo>
                        <a:pt x="134957" y="276519"/>
                        <a:pt x="194552" y="305124"/>
                        <a:pt x="194552" y="305124"/>
                      </a:cubicBezTo>
                      <a:cubicBezTo>
                        <a:pt x="199320" y="243146"/>
                        <a:pt x="213622" y="181168"/>
                        <a:pt x="194552" y="131108"/>
                      </a:cubicBezTo>
                      <a:cubicBezTo>
                        <a:pt x="194552" y="128724"/>
                        <a:pt x="194552" y="128724"/>
                        <a:pt x="194552" y="126341"/>
                      </a:cubicBezTo>
                      <a:cubicBezTo>
                        <a:pt x="170714" y="92968"/>
                        <a:pt x="175482" y="78665"/>
                        <a:pt x="180249" y="0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730" name="Graphic 4207">
                <a:extLst>
                  <a:ext uri="{FF2B5EF4-FFF2-40B4-BE49-F238E27FC236}">
                    <a16:creationId xmlns:a16="http://schemas.microsoft.com/office/drawing/2014/main" id="{572BF242-8963-4537-AC9C-AE0A1D681427}"/>
                  </a:ext>
                </a:extLst>
              </p:cNvPr>
              <p:cNvGrpSpPr/>
              <p:nvPr/>
            </p:nvGrpSpPr>
            <p:grpSpPr>
              <a:xfrm>
                <a:off x="14711727" y="6645197"/>
                <a:ext cx="104342" cy="157329"/>
                <a:chOff x="14711727" y="6645197"/>
                <a:chExt cx="104342" cy="157329"/>
              </a:xfrm>
            </p:grpSpPr>
            <p:grpSp>
              <p:nvGrpSpPr>
                <p:cNvPr id="4739" name="Graphic 4207">
                  <a:extLst>
                    <a:ext uri="{FF2B5EF4-FFF2-40B4-BE49-F238E27FC236}">
                      <a16:creationId xmlns:a16="http://schemas.microsoft.com/office/drawing/2014/main" id="{71D318BD-99BE-49DD-AD0B-4AA32E660B98}"/>
                    </a:ext>
                  </a:extLst>
                </p:cNvPr>
                <p:cNvGrpSpPr/>
                <p:nvPr/>
              </p:nvGrpSpPr>
              <p:grpSpPr>
                <a:xfrm>
                  <a:off x="14711727" y="6645197"/>
                  <a:ext cx="104342" cy="157329"/>
                  <a:chOff x="14711727" y="6645197"/>
                  <a:chExt cx="104342" cy="157329"/>
                </a:xfrm>
              </p:grpSpPr>
              <p:sp>
                <p:nvSpPr>
                  <p:cNvPr id="4744" name="Freeform: Shape 4743">
                    <a:extLst>
                      <a:ext uri="{FF2B5EF4-FFF2-40B4-BE49-F238E27FC236}">
                        <a16:creationId xmlns:a16="http://schemas.microsoft.com/office/drawing/2014/main" id="{CB2482A5-8695-44A2-A961-52C4812ACCC7}"/>
                      </a:ext>
                    </a:extLst>
                  </p:cNvPr>
                  <p:cNvSpPr/>
                  <p:nvPr/>
                </p:nvSpPr>
                <p:spPr>
                  <a:xfrm>
                    <a:off x="14716676" y="6647523"/>
                    <a:ext cx="95861" cy="151141"/>
                  </a:xfrm>
                  <a:custGeom>
                    <a:avLst/>
                    <a:gdLst>
                      <a:gd name="connsiteX0" fmla="*/ 94257 w 95861"/>
                      <a:gd name="connsiteY0" fmla="*/ 26280 h 151141"/>
                      <a:gd name="connsiteX1" fmla="*/ 29895 w 95861"/>
                      <a:gd name="connsiteY1" fmla="*/ 7210 h 151141"/>
                      <a:gd name="connsiteX2" fmla="*/ 15592 w 95861"/>
                      <a:gd name="connsiteY2" fmla="*/ 126399 h 151141"/>
                      <a:gd name="connsiteX3" fmla="*/ 89490 w 95861"/>
                      <a:gd name="connsiteY3" fmla="*/ 138318 h 151141"/>
                      <a:gd name="connsiteX4" fmla="*/ 94257 w 95861"/>
                      <a:gd name="connsiteY4" fmla="*/ 26280 h 151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861" h="151141">
                        <a:moveTo>
                          <a:pt x="94257" y="26280"/>
                        </a:moveTo>
                        <a:cubicBezTo>
                          <a:pt x="94257" y="26280"/>
                          <a:pt x="68036" y="-16628"/>
                          <a:pt x="29895" y="7210"/>
                        </a:cubicBezTo>
                        <a:cubicBezTo>
                          <a:pt x="1290" y="26280"/>
                          <a:pt x="-13013" y="88259"/>
                          <a:pt x="15592" y="126399"/>
                        </a:cubicBezTo>
                        <a:cubicBezTo>
                          <a:pt x="46582" y="164540"/>
                          <a:pt x="82338" y="150237"/>
                          <a:pt x="89490" y="138318"/>
                        </a:cubicBezTo>
                        <a:cubicBezTo>
                          <a:pt x="91874" y="109713"/>
                          <a:pt x="99025" y="66805"/>
                          <a:pt x="94257" y="26280"/>
                        </a:cubicBezTo>
                        <a:close/>
                      </a:path>
                    </a:pathLst>
                  </a:custGeom>
                  <a:solidFill>
                    <a:srgbClr val="FFE3C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45" name="Freeform: Shape 4744">
                    <a:extLst>
                      <a:ext uri="{FF2B5EF4-FFF2-40B4-BE49-F238E27FC236}">
                        <a16:creationId xmlns:a16="http://schemas.microsoft.com/office/drawing/2014/main" id="{64239FAF-D07D-4B3F-8787-C9441A7454C1}"/>
                      </a:ext>
                    </a:extLst>
                  </p:cNvPr>
                  <p:cNvSpPr/>
                  <p:nvPr/>
                </p:nvSpPr>
                <p:spPr>
                  <a:xfrm>
                    <a:off x="14711727" y="6645197"/>
                    <a:ext cx="104342" cy="157329"/>
                  </a:xfrm>
                  <a:custGeom>
                    <a:avLst/>
                    <a:gdLst>
                      <a:gd name="connsiteX0" fmla="*/ 65833 w 104342"/>
                      <a:gd name="connsiteY0" fmla="*/ 157330 h 157329"/>
                      <a:gd name="connsiteX1" fmla="*/ 65833 w 104342"/>
                      <a:gd name="connsiteY1" fmla="*/ 157330 h 157329"/>
                      <a:gd name="connsiteX2" fmla="*/ 18157 w 104342"/>
                      <a:gd name="connsiteY2" fmla="*/ 131108 h 157329"/>
                      <a:gd name="connsiteX3" fmla="*/ 1471 w 104342"/>
                      <a:gd name="connsiteY3" fmla="*/ 59595 h 157329"/>
                      <a:gd name="connsiteX4" fmla="*/ 32460 w 104342"/>
                      <a:gd name="connsiteY4" fmla="*/ 7151 h 157329"/>
                      <a:gd name="connsiteX5" fmla="*/ 58682 w 104342"/>
                      <a:gd name="connsiteY5" fmla="*/ 0 h 157329"/>
                      <a:gd name="connsiteX6" fmla="*/ 101590 w 104342"/>
                      <a:gd name="connsiteY6" fmla="*/ 28605 h 157329"/>
                      <a:gd name="connsiteX7" fmla="*/ 101590 w 104342"/>
                      <a:gd name="connsiteY7" fmla="*/ 28605 h 157329"/>
                      <a:gd name="connsiteX8" fmla="*/ 101590 w 104342"/>
                      <a:gd name="connsiteY8" fmla="*/ 112038 h 157329"/>
                      <a:gd name="connsiteX9" fmla="*/ 99206 w 104342"/>
                      <a:gd name="connsiteY9" fmla="*/ 143027 h 157329"/>
                      <a:gd name="connsiteX10" fmla="*/ 99206 w 104342"/>
                      <a:gd name="connsiteY10" fmla="*/ 145411 h 157329"/>
                      <a:gd name="connsiteX11" fmla="*/ 65833 w 104342"/>
                      <a:gd name="connsiteY11" fmla="*/ 157330 h 157329"/>
                      <a:gd name="connsiteX12" fmla="*/ 58682 w 104342"/>
                      <a:gd name="connsiteY12" fmla="*/ 4768 h 157329"/>
                      <a:gd name="connsiteX13" fmla="*/ 37228 w 104342"/>
                      <a:gd name="connsiteY13" fmla="*/ 11919 h 157329"/>
                      <a:gd name="connsiteX14" fmla="*/ 8622 w 104342"/>
                      <a:gd name="connsiteY14" fmla="*/ 61978 h 157329"/>
                      <a:gd name="connsiteX15" fmla="*/ 22925 w 104342"/>
                      <a:gd name="connsiteY15" fmla="*/ 128724 h 157329"/>
                      <a:gd name="connsiteX16" fmla="*/ 65833 w 104342"/>
                      <a:gd name="connsiteY16" fmla="*/ 152562 h 157329"/>
                      <a:gd name="connsiteX17" fmla="*/ 92055 w 104342"/>
                      <a:gd name="connsiteY17" fmla="*/ 143027 h 157329"/>
                      <a:gd name="connsiteX18" fmla="*/ 94439 w 104342"/>
                      <a:gd name="connsiteY18" fmla="*/ 112038 h 157329"/>
                      <a:gd name="connsiteX19" fmla="*/ 94439 w 104342"/>
                      <a:gd name="connsiteY19" fmla="*/ 30989 h 157329"/>
                      <a:gd name="connsiteX20" fmla="*/ 58682 w 104342"/>
                      <a:gd name="connsiteY20" fmla="*/ 4768 h 157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4342" h="157329">
                        <a:moveTo>
                          <a:pt x="65833" y="157330"/>
                        </a:moveTo>
                        <a:lnTo>
                          <a:pt x="65833" y="157330"/>
                        </a:lnTo>
                        <a:cubicBezTo>
                          <a:pt x="53914" y="157330"/>
                          <a:pt x="37228" y="152562"/>
                          <a:pt x="18157" y="131108"/>
                        </a:cubicBezTo>
                        <a:cubicBezTo>
                          <a:pt x="3855" y="112038"/>
                          <a:pt x="-3297" y="85816"/>
                          <a:pt x="1471" y="59595"/>
                        </a:cubicBezTo>
                        <a:cubicBezTo>
                          <a:pt x="6238" y="35757"/>
                          <a:pt x="15774" y="16687"/>
                          <a:pt x="32460" y="7151"/>
                        </a:cubicBezTo>
                        <a:cubicBezTo>
                          <a:pt x="39611" y="2384"/>
                          <a:pt x="49147" y="0"/>
                          <a:pt x="58682" y="0"/>
                        </a:cubicBezTo>
                        <a:cubicBezTo>
                          <a:pt x="84903" y="0"/>
                          <a:pt x="101590" y="26222"/>
                          <a:pt x="101590" y="28605"/>
                        </a:cubicBezTo>
                        <a:cubicBezTo>
                          <a:pt x="101590" y="28605"/>
                          <a:pt x="101590" y="28605"/>
                          <a:pt x="101590" y="28605"/>
                        </a:cubicBezTo>
                        <a:cubicBezTo>
                          <a:pt x="106357" y="57211"/>
                          <a:pt x="103974" y="85816"/>
                          <a:pt x="101590" y="112038"/>
                        </a:cubicBezTo>
                        <a:cubicBezTo>
                          <a:pt x="101590" y="123957"/>
                          <a:pt x="99206" y="133492"/>
                          <a:pt x="99206" y="143027"/>
                        </a:cubicBezTo>
                        <a:cubicBezTo>
                          <a:pt x="99206" y="143027"/>
                          <a:pt x="99206" y="143027"/>
                          <a:pt x="99206" y="145411"/>
                        </a:cubicBezTo>
                        <a:cubicBezTo>
                          <a:pt x="94439" y="150178"/>
                          <a:pt x="82520" y="157330"/>
                          <a:pt x="65833" y="157330"/>
                        </a:cubicBezTo>
                        <a:close/>
                        <a:moveTo>
                          <a:pt x="58682" y="4768"/>
                        </a:moveTo>
                        <a:cubicBezTo>
                          <a:pt x="51530" y="4768"/>
                          <a:pt x="44379" y="7151"/>
                          <a:pt x="37228" y="11919"/>
                        </a:cubicBezTo>
                        <a:cubicBezTo>
                          <a:pt x="22925" y="21454"/>
                          <a:pt x="13390" y="38141"/>
                          <a:pt x="8622" y="61978"/>
                        </a:cubicBezTo>
                        <a:cubicBezTo>
                          <a:pt x="3855" y="85816"/>
                          <a:pt x="11006" y="112038"/>
                          <a:pt x="22925" y="128724"/>
                        </a:cubicBezTo>
                        <a:cubicBezTo>
                          <a:pt x="39611" y="147795"/>
                          <a:pt x="53914" y="152562"/>
                          <a:pt x="65833" y="152562"/>
                        </a:cubicBezTo>
                        <a:cubicBezTo>
                          <a:pt x="77752" y="152562"/>
                          <a:pt x="89671" y="145411"/>
                          <a:pt x="92055" y="143027"/>
                        </a:cubicBezTo>
                        <a:cubicBezTo>
                          <a:pt x="92055" y="133492"/>
                          <a:pt x="94439" y="123957"/>
                          <a:pt x="94439" y="112038"/>
                        </a:cubicBezTo>
                        <a:cubicBezTo>
                          <a:pt x="96822" y="85816"/>
                          <a:pt x="99206" y="57211"/>
                          <a:pt x="94439" y="30989"/>
                        </a:cubicBezTo>
                        <a:cubicBezTo>
                          <a:pt x="94439" y="26222"/>
                          <a:pt x="80136" y="4768"/>
                          <a:pt x="58682" y="4768"/>
                        </a:cubicBezTo>
                        <a:close/>
                      </a:path>
                    </a:pathLst>
                  </a:custGeom>
                  <a:solidFill>
                    <a:srgbClr val="C1694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740" name="Freeform: Shape 4739">
                  <a:extLst>
                    <a:ext uri="{FF2B5EF4-FFF2-40B4-BE49-F238E27FC236}">
                      <a16:creationId xmlns:a16="http://schemas.microsoft.com/office/drawing/2014/main" id="{3BDD891B-9C2D-42DF-B686-ABE6069E2BEB}"/>
                    </a:ext>
                  </a:extLst>
                </p:cNvPr>
                <p:cNvSpPr/>
                <p:nvPr/>
              </p:nvSpPr>
              <p:spPr>
                <a:xfrm>
                  <a:off x="14736263" y="6649965"/>
                  <a:ext cx="76308" cy="151414"/>
                </a:xfrm>
                <a:custGeom>
                  <a:avLst/>
                  <a:gdLst>
                    <a:gd name="connsiteX0" fmla="*/ 74670 w 76308"/>
                    <a:gd name="connsiteY0" fmla="*/ 23838 h 151414"/>
                    <a:gd name="connsiteX1" fmla="*/ 41297 w 76308"/>
                    <a:gd name="connsiteY1" fmla="*/ 0 h 151414"/>
                    <a:gd name="connsiteX2" fmla="*/ 36529 w 76308"/>
                    <a:gd name="connsiteY2" fmla="*/ 33373 h 151414"/>
                    <a:gd name="connsiteX3" fmla="*/ 19843 w 76308"/>
                    <a:gd name="connsiteY3" fmla="*/ 40524 h 151414"/>
                    <a:gd name="connsiteX4" fmla="*/ 3156 w 76308"/>
                    <a:gd name="connsiteY4" fmla="*/ 83432 h 151414"/>
                    <a:gd name="connsiteX5" fmla="*/ 7924 w 76308"/>
                    <a:gd name="connsiteY5" fmla="*/ 119189 h 151414"/>
                    <a:gd name="connsiteX6" fmla="*/ 773 w 76308"/>
                    <a:gd name="connsiteY6" fmla="*/ 128724 h 151414"/>
                    <a:gd name="connsiteX7" fmla="*/ 72286 w 76308"/>
                    <a:gd name="connsiteY7" fmla="*/ 138260 h 151414"/>
                    <a:gd name="connsiteX8" fmla="*/ 74670 w 76308"/>
                    <a:gd name="connsiteY8" fmla="*/ 23838 h 1514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6308" h="151414">
                      <a:moveTo>
                        <a:pt x="74670" y="23838"/>
                      </a:moveTo>
                      <a:cubicBezTo>
                        <a:pt x="74670" y="23838"/>
                        <a:pt x="65135" y="2384"/>
                        <a:pt x="41297" y="0"/>
                      </a:cubicBezTo>
                      <a:cubicBezTo>
                        <a:pt x="50832" y="7151"/>
                        <a:pt x="50832" y="26222"/>
                        <a:pt x="36529" y="33373"/>
                      </a:cubicBezTo>
                      <a:cubicBezTo>
                        <a:pt x="31762" y="35757"/>
                        <a:pt x="24611" y="38141"/>
                        <a:pt x="19843" y="40524"/>
                      </a:cubicBezTo>
                      <a:cubicBezTo>
                        <a:pt x="773" y="47676"/>
                        <a:pt x="-3995" y="66746"/>
                        <a:pt x="3156" y="83432"/>
                      </a:cubicBezTo>
                      <a:cubicBezTo>
                        <a:pt x="7924" y="92968"/>
                        <a:pt x="12692" y="107270"/>
                        <a:pt x="7924" y="119189"/>
                      </a:cubicBezTo>
                      <a:cubicBezTo>
                        <a:pt x="5540" y="123957"/>
                        <a:pt x="3156" y="126341"/>
                        <a:pt x="773" y="128724"/>
                      </a:cubicBezTo>
                      <a:cubicBezTo>
                        <a:pt x="31762" y="164481"/>
                        <a:pt x="65135" y="150178"/>
                        <a:pt x="72286" y="138260"/>
                      </a:cubicBezTo>
                      <a:cubicBezTo>
                        <a:pt x="72286" y="107270"/>
                        <a:pt x="79438" y="64362"/>
                        <a:pt x="74670" y="23838"/>
                      </a:cubicBezTo>
                      <a:close/>
                    </a:path>
                  </a:pathLst>
                </a:custGeom>
                <a:solidFill>
                  <a:srgbClr val="EECEB6">
                    <a:alpha val="7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741" name="Graphic 4207">
                  <a:extLst>
                    <a:ext uri="{FF2B5EF4-FFF2-40B4-BE49-F238E27FC236}">
                      <a16:creationId xmlns:a16="http://schemas.microsoft.com/office/drawing/2014/main" id="{A5F533CE-53E2-4934-803A-CD108EC89601}"/>
                    </a:ext>
                  </a:extLst>
                </p:cNvPr>
                <p:cNvGrpSpPr/>
                <p:nvPr/>
              </p:nvGrpSpPr>
              <p:grpSpPr>
                <a:xfrm>
                  <a:off x="14741336" y="6696961"/>
                  <a:ext cx="53098" cy="70782"/>
                  <a:chOff x="14741336" y="6696961"/>
                  <a:chExt cx="53098" cy="70782"/>
                </a:xfrm>
              </p:grpSpPr>
              <p:sp>
                <p:nvSpPr>
                  <p:cNvPr id="4742" name="Freeform: Shape 4741">
                    <a:extLst>
                      <a:ext uri="{FF2B5EF4-FFF2-40B4-BE49-F238E27FC236}">
                        <a16:creationId xmlns:a16="http://schemas.microsoft.com/office/drawing/2014/main" id="{6CD9B1F8-B8CB-415C-8CEF-E36C681ECCE5}"/>
                      </a:ext>
                    </a:extLst>
                  </p:cNvPr>
                  <p:cNvSpPr/>
                  <p:nvPr/>
                </p:nvSpPr>
                <p:spPr>
                  <a:xfrm>
                    <a:off x="14741803" y="6696961"/>
                    <a:ext cx="52443" cy="58558"/>
                  </a:xfrm>
                  <a:custGeom>
                    <a:avLst/>
                    <a:gdLst>
                      <a:gd name="connsiteX0" fmla="*/ 19070 w 52443"/>
                      <a:gd name="connsiteY0" fmla="*/ 680 h 58558"/>
                      <a:gd name="connsiteX1" fmla="*/ 0 w 52443"/>
                      <a:gd name="connsiteY1" fmla="*/ 29285 h 58558"/>
                      <a:gd name="connsiteX2" fmla="*/ 2384 w 52443"/>
                      <a:gd name="connsiteY2" fmla="*/ 26901 h 58558"/>
                      <a:gd name="connsiteX3" fmla="*/ 21454 w 52443"/>
                      <a:gd name="connsiteY3" fmla="*/ 5447 h 58558"/>
                      <a:gd name="connsiteX4" fmla="*/ 35757 w 52443"/>
                      <a:gd name="connsiteY4" fmla="*/ 19750 h 58558"/>
                      <a:gd name="connsiteX5" fmla="*/ 40524 w 52443"/>
                      <a:gd name="connsiteY5" fmla="*/ 29285 h 58558"/>
                      <a:gd name="connsiteX6" fmla="*/ 26222 w 52443"/>
                      <a:gd name="connsiteY6" fmla="*/ 53123 h 58558"/>
                      <a:gd name="connsiteX7" fmla="*/ 26222 w 52443"/>
                      <a:gd name="connsiteY7" fmla="*/ 53123 h 58558"/>
                      <a:gd name="connsiteX8" fmla="*/ 33373 w 52443"/>
                      <a:gd name="connsiteY8" fmla="*/ 38820 h 58558"/>
                      <a:gd name="connsiteX9" fmla="*/ 38141 w 52443"/>
                      <a:gd name="connsiteY9" fmla="*/ 31669 h 58558"/>
                      <a:gd name="connsiteX10" fmla="*/ 38141 w 52443"/>
                      <a:gd name="connsiteY10" fmla="*/ 31669 h 58558"/>
                      <a:gd name="connsiteX11" fmla="*/ 50059 w 52443"/>
                      <a:gd name="connsiteY11" fmla="*/ 57891 h 58558"/>
                      <a:gd name="connsiteX12" fmla="*/ 52443 w 52443"/>
                      <a:gd name="connsiteY12" fmla="*/ 55507 h 58558"/>
                      <a:gd name="connsiteX13" fmla="*/ 19070 w 52443"/>
                      <a:gd name="connsiteY13" fmla="*/ 680 h 585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52443" h="58558">
                        <a:moveTo>
                          <a:pt x="19070" y="680"/>
                        </a:moveTo>
                        <a:cubicBezTo>
                          <a:pt x="2384" y="-4088"/>
                          <a:pt x="0" y="17366"/>
                          <a:pt x="0" y="29285"/>
                        </a:cubicBezTo>
                        <a:cubicBezTo>
                          <a:pt x="0" y="31669"/>
                          <a:pt x="2384" y="29285"/>
                          <a:pt x="2384" y="26901"/>
                        </a:cubicBezTo>
                        <a:cubicBezTo>
                          <a:pt x="2384" y="12599"/>
                          <a:pt x="7151" y="680"/>
                          <a:pt x="21454" y="5447"/>
                        </a:cubicBezTo>
                        <a:cubicBezTo>
                          <a:pt x="26222" y="7831"/>
                          <a:pt x="30989" y="14983"/>
                          <a:pt x="35757" y="19750"/>
                        </a:cubicBezTo>
                        <a:cubicBezTo>
                          <a:pt x="38141" y="22134"/>
                          <a:pt x="40524" y="24518"/>
                          <a:pt x="40524" y="29285"/>
                        </a:cubicBezTo>
                        <a:cubicBezTo>
                          <a:pt x="35757" y="36437"/>
                          <a:pt x="30989" y="45972"/>
                          <a:pt x="26222" y="53123"/>
                        </a:cubicBezTo>
                        <a:cubicBezTo>
                          <a:pt x="26222" y="53123"/>
                          <a:pt x="26222" y="55507"/>
                          <a:pt x="26222" y="53123"/>
                        </a:cubicBezTo>
                        <a:cubicBezTo>
                          <a:pt x="28605" y="48356"/>
                          <a:pt x="30989" y="43588"/>
                          <a:pt x="33373" y="38820"/>
                        </a:cubicBezTo>
                        <a:cubicBezTo>
                          <a:pt x="35757" y="36437"/>
                          <a:pt x="35757" y="34053"/>
                          <a:pt x="38141" y="31669"/>
                        </a:cubicBezTo>
                        <a:cubicBezTo>
                          <a:pt x="38141" y="31669"/>
                          <a:pt x="38141" y="31669"/>
                          <a:pt x="38141" y="31669"/>
                        </a:cubicBezTo>
                        <a:cubicBezTo>
                          <a:pt x="42908" y="41204"/>
                          <a:pt x="45292" y="48356"/>
                          <a:pt x="50059" y="57891"/>
                        </a:cubicBezTo>
                        <a:cubicBezTo>
                          <a:pt x="50059" y="60274"/>
                          <a:pt x="52443" y="55507"/>
                          <a:pt x="52443" y="55507"/>
                        </a:cubicBezTo>
                        <a:cubicBezTo>
                          <a:pt x="50059" y="38820"/>
                          <a:pt x="38141" y="7831"/>
                          <a:pt x="19070" y="680"/>
                        </a:cubicBezTo>
                        <a:close/>
                      </a:path>
                    </a:pathLst>
                  </a:custGeom>
                  <a:solidFill>
                    <a:srgbClr val="C1694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43" name="Freeform: Shape 4742">
                    <a:extLst>
                      <a:ext uri="{FF2B5EF4-FFF2-40B4-BE49-F238E27FC236}">
                        <a16:creationId xmlns:a16="http://schemas.microsoft.com/office/drawing/2014/main" id="{A011894A-699A-4FD9-8454-859A0BF980F7}"/>
                      </a:ext>
                    </a:extLst>
                  </p:cNvPr>
                  <p:cNvSpPr/>
                  <p:nvPr/>
                </p:nvSpPr>
                <p:spPr>
                  <a:xfrm>
                    <a:off x="14741336" y="6697377"/>
                    <a:ext cx="53098" cy="70366"/>
                  </a:xfrm>
                  <a:custGeom>
                    <a:avLst/>
                    <a:gdLst>
                      <a:gd name="connsiteX0" fmla="*/ 2851 w 53098"/>
                      <a:gd name="connsiteY0" fmla="*/ 43172 h 70366"/>
                      <a:gd name="connsiteX1" fmla="*/ 12387 w 53098"/>
                      <a:gd name="connsiteY1" fmla="*/ 264 h 70366"/>
                      <a:gd name="connsiteX2" fmla="*/ 43376 w 53098"/>
                      <a:gd name="connsiteY2" fmla="*/ 21718 h 70366"/>
                      <a:gd name="connsiteX3" fmla="*/ 50527 w 53098"/>
                      <a:gd name="connsiteY3" fmla="*/ 62242 h 70366"/>
                      <a:gd name="connsiteX4" fmla="*/ 2851 w 53098"/>
                      <a:gd name="connsiteY4" fmla="*/ 43172 h 70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98" h="70366">
                        <a:moveTo>
                          <a:pt x="2851" y="43172"/>
                        </a:moveTo>
                        <a:cubicBezTo>
                          <a:pt x="-1916" y="31253"/>
                          <a:pt x="-1916" y="5031"/>
                          <a:pt x="12387" y="264"/>
                        </a:cubicBezTo>
                        <a:cubicBezTo>
                          <a:pt x="26689" y="-2120"/>
                          <a:pt x="36224" y="12183"/>
                          <a:pt x="43376" y="21718"/>
                        </a:cubicBezTo>
                        <a:cubicBezTo>
                          <a:pt x="48143" y="31253"/>
                          <a:pt x="57678" y="50323"/>
                          <a:pt x="50527" y="62242"/>
                        </a:cubicBezTo>
                        <a:cubicBezTo>
                          <a:pt x="38608" y="83696"/>
                          <a:pt x="7619" y="57475"/>
                          <a:pt x="2851" y="43172"/>
                        </a:cubicBezTo>
                        <a:close/>
                      </a:path>
                    </a:pathLst>
                  </a:custGeom>
                  <a:solidFill>
                    <a:srgbClr val="EECEB6">
                      <a:alpha val="70000"/>
                    </a:srgbClr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731" name="Graphic 4207">
                <a:extLst>
                  <a:ext uri="{FF2B5EF4-FFF2-40B4-BE49-F238E27FC236}">
                    <a16:creationId xmlns:a16="http://schemas.microsoft.com/office/drawing/2014/main" id="{59CCD34F-95FA-4F2F-8E56-A8E04289691A}"/>
                  </a:ext>
                </a:extLst>
              </p:cNvPr>
              <p:cNvGrpSpPr/>
              <p:nvPr/>
            </p:nvGrpSpPr>
            <p:grpSpPr>
              <a:xfrm>
                <a:off x="15580527" y="6618976"/>
                <a:ext cx="101958" cy="157329"/>
                <a:chOff x="15580527" y="6618976"/>
                <a:chExt cx="101958" cy="157329"/>
              </a:xfrm>
            </p:grpSpPr>
            <p:grpSp>
              <p:nvGrpSpPr>
                <p:cNvPr id="4732" name="Graphic 4207">
                  <a:extLst>
                    <a:ext uri="{FF2B5EF4-FFF2-40B4-BE49-F238E27FC236}">
                      <a16:creationId xmlns:a16="http://schemas.microsoft.com/office/drawing/2014/main" id="{C8CCAD0C-1692-4285-9EDF-5BEB8891534C}"/>
                    </a:ext>
                  </a:extLst>
                </p:cNvPr>
                <p:cNvGrpSpPr/>
                <p:nvPr/>
              </p:nvGrpSpPr>
              <p:grpSpPr>
                <a:xfrm>
                  <a:off x="15580527" y="6618976"/>
                  <a:ext cx="101958" cy="157329"/>
                  <a:chOff x="15580527" y="6618976"/>
                  <a:chExt cx="101958" cy="157329"/>
                </a:xfrm>
              </p:grpSpPr>
              <p:sp>
                <p:nvSpPr>
                  <p:cNvPr id="4737" name="Freeform: Shape 4736">
                    <a:extLst>
                      <a:ext uri="{FF2B5EF4-FFF2-40B4-BE49-F238E27FC236}">
                        <a16:creationId xmlns:a16="http://schemas.microsoft.com/office/drawing/2014/main" id="{6F988C8B-3C63-4C59-A5E7-B4BE17859E5E}"/>
                      </a:ext>
                    </a:extLst>
                  </p:cNvPr>
                  <p:cNvSpPr/>
                  <p:nvPr/>
                </p:nvSpPr>
                <p:spPr>
                  <a:xfrm>
                    <a:off x="15583003" y="6620024"/>
                    <a:ext cx="96372" cy="152418"/>
                  </a:xfrm>
                  <a:custGeom>
                    <a:avLst/>
                    <a:gdLst>
                      <a:gd name="connsiteX0" fmla="*/ 2660 w 96372"/>
                      <a:gd name="connsiteY0" fmla="*/ 25174 h 152418"/>
                      <a:gd name="connsiteX1" fmla="*/ 67022 w 96372"/>
                      <a:gd name="connsiteY1" fmla="*/ 8487 h 152418"/>
                      <a:gd name="connsiteX2" fmla="*/ 78941 w 96372"/>
                      <a:gd name="connsiteY2" fmla="*/ 127677 h 152418"/>
                      <a:gd name="connsiteX3" fmla="*/ 5043 w 96372"/>
                      <a:gd name="connsiteY3" fmla="*/ 139595 h 152418"/>
                      <a:gd name="connsiteX4" fmla="*/ 2660 w 96372"/>
                      <a:gd name="connsiteY4" fmla="*/ 25174 h 152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372" h="152418">
                        <a:moveTo>
                          <a:pt x="2660" y="25174"/>
                        </a:moveTo>
                        <a:cubicBezTo>
                          <a:pt x="2660" y="25174"/>
                          <a:pt x="28881" y="-17734"/>
                          <a:pt x="67022" y="8487"/>
                        </a:cubicBezTo>
                        <a:cubicBezTo>
                          <a:pt x="95627" y="27558"/>
                          <a:pt x="109930" y="89536"/>
                          <a:pt x="78941" y="127677"/>
                        </a:cubicBezTo>
                        <a:cubicBezTo>
                          <a:pt x="47951" y="165817"/>
                          <a:pt x="12195" y="151514"/>
                          <a:pt x="5043" y="139595"/>
                        </a:cubicBezTo>
                        <a:cubicBezTo>
                          <a:pt x="5043" y="110990"/>
                          <a:pt x="-4492" y="65698"/>
                          <a:pt x="2660" y="25174"/>
                        </a:cubicBezTo>
                        <a:close/>
                      </a:path>
                    </a:pathLst>
                  </a:custGeom>
                  <a:solidFill>
                    <a:srgbClr val="FFE3C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38" name="Freeform: Shape 4737">
                    <a:extLst>
                      <a:ext uri="{FF2B5EF4-FFF2-40B4-BE49-F238E27FC236}">
                        <a16:creationId xmlns:a16="http://schemas.microsoft.com/office/drawing/2014/main" id="{02BF0F03-687D-4B38-96DA-B3FFE70297D4}"/>
                      </a:ext>
                    </a:extLst>
                  </p:cNvPr>
                  <p:cNvSpPr/>
                  <p:nvPr/>
                </p:nvSpPr>
                <p:spPr>
                  <a:xfrm>
                    <a:off x="15580527" y="6618976"/>
                    <a:ext cx="101958" cy="157329"/>
                  </a:xfrm>
                  <a:custGeom>
                    <a:avLst/>
                    <a:gdLst>
                      <a:gd name="connsiteX0" fmla="*/ 36126 w 101958"/>
                      <a:gd name="connsiteY0" fmla="*/ 157330 h 157329"/>
                      <a:gd name="connsiteX1" fmla="*/ 5136 w 101958"/>
                      <a:gd name="connsiteY1" fmla="*/ 143027 h 157329"/>
                      <a:gd name="connsiteX2" fmla="*/ 5136 w 101958"/>
                      <a:gd name="connsiteY2" fmla="*/ 140643 h 157329"/>
                      <a:gd name="connsiteX3" fmla="*/ 2753 w 101958"/>
                      <a:gd name="connsiteY3" fmla="*/ 109654 h 157329"/>
                      <a:gd name="connsiteX4" fmla="*/ 2753 w 101958"/>
                      <a:gd name="connsiteY4" fmla="*/ 26222 h 157329"/>
                      <a:gd name="connsiteX5" fmla="*/ 2753 w 101958"/>
                      <a:gd name="connsiteY5" fmla="*/ 26222 h 157329"/>
                      <a:gd name="connsiteX6" fmla="*/ 45661 w 101958"/>
                      <a:gd name="connsiteY6" fmla="*/ 0 h 157329"/>
                      <a:gd name="connsiteX7" fmla="*/ 71882 w 101958"/>
                      <a:gd name="connsiteY7" fmla="*/ 9535 h 157329"/>
                      <a:gd name="connsiteX8" fmla="*/ 100488 w 101958"/>
                      <a:gd name="connsiteY8" fmla="*/ 61978 h 157329"/>
                      <a:gd name="connsiteX9" fmla="*/ 83801 w 101958"/>
                      <a:gd name="connsiteY9" fmla="*/ 133492 h 157329"/>
                      <a:gd name="connsiteX10" fmla="*/ 36126 w 101958"/>
                      <a:gd name="connsiteY10" fmla="*/ 157330 h 157329"/>
                      <a:gd name="connsiteX11" fmla="*/ 9904 w 101958"/>
                      <a:gd name="connsiteY11" fmla="*/ 140643 h 157329"/>
                      <a:gd name="connsiteX12" fmla="*/ 36126 w 101958"/>
                      <a:gd name="connsiteY12" fmla="*/ 152562 h 157329"/>
                      <a:gd name="connsiteX13" fmla="*/ 79034 w 101958"/>
                      <a:gd name="connsiteY13" fmla="*/ 128724 h 157329"/>
                      <a:gd name="connsiteX14" fmla="*/ 95720 w 101958"/>
                      <a:gd name="connsiteY14" fmla="*/ 61978 h 157329"/>
                      <a:gd name="connsiteX15" fmla="*/ 69499 w 101958"/>
                      <a:gd name="connsiteY15" fmla="*/ 11919 h 157329"/>
                      <a:gd name="connsiteX16" fmla="*/ 45661 w 101958"/>
                      <a:gd name="connsiteY16" fmla="*/ 4768 h 157329"/>
                      <a:gd name="connsiteX17" fmla="*/ 7520 w 101958"/>
                      <a:gd name="connsiteY17" fmla="*/ 28605 h 157329"/>
                      <a:gd name="connsiteX18" fmla="*/ 7520 w 101958"/>
                      <a:gd name="connsiteY18" fmla="*/ 109654 h 157329"/>
                      <a:gd name="connsiteX19" fmla="*/ 9904 w 101958"/>
                      <a:gd name="connsiteY19" fmla="*/ 140643 h 157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101958" h="157329">
                        <a:moveTo>
                          <a:pt x="36126" y="157330"/>
                        </a:moveTo>
                        <a:cubicBezTo>
                          <a:pt x="21823" y="157330"/>
                          <a:pt x="7520" y="150178"/>
                          <a:pt x="5136" y="143027"/>
                        </a:cubicBezTo>
                        <a:cubicBezTo>
                          <a:pt x="5136" y="143027"/>
                          <a:pt x="5136" y="143027"/>
                          <a:pt x="5136" y="140643"/>
                        </a:cubicBezTo>
                        <a:cubicBezTo>
                          <a:pt x="5136" y="131108"/>
                          <a:pt x="5136" y="121573"/>
                          <a:pt x="2753" y="109654"/>
                        </a:cubicBezTo>
                        <a:cubicBezTo>
                          <a:pt x="369" y="83432"/>
                          <a:pt x="-2015" y="54827"/>
                          <a:pt x="2753" y="26222"/>
                        </a:cubicBezTo>
                        <a:cubicBezTo>
                          <a:pt x="2753" y="26222"/>
                          <a:pt x="2753" y="26222"/>
                          <a:pt x="2753" y="26222"/>
                        </a:cubicBezTo>
                        <a:cubicBezTo>
                          <a:pt x="2753" y="26222"/>
                          <a:pt x="19439" y="0"/>
                          <a:pt x="45661" y="0"/>
                        </a:cubicBezTo>
                        <a:cubicBezTo>
                          <a:pt x="55196" y="0"/>
                          <a:pt x="62347" y="2384"/>
                          <a:pt x="71882" y="9535"/>
                        </a:cubicBezTo>
                        <a:cubicBezTo>
                          <a:pt x="86185" y="19070"/>
                          <a:pt x="98104" y="40524"/>
                          <a:pt x="100488" y="61978"/>
                        </a:cubicBezTo>
                        <a:cubicBezTo>
                          <a:pt x="105255" y="88200"/>
                          <a:pt x="98104" y="114422"/>
                          <a:pt x="83801" y="133492"/>
                        </a:cubicBezTo>
                        <a:cubicBezTo>
                          <a:pt x="64731" y="152562"/>
                          <a:pt x="48044" y="157330"/>
                          <a:pt x="36126" y="157330"/>
                        </a:cubicBezTo>
                        <a:close/>
                        <a:moveTo>
                          <a:pt x="9904" y="140643"/>
                        </a:moveTo>
                        <a:cubicBezTo>
                          <a:pt x="12288" y="145411"/>
                          <a:pt x="24207" y="152562"/>
                          <a:pt x="36126" y="152562"/>
                        </a:cubicBezTo>
                        <a:cubicBezTo>
                          <a:pt x="45661" y="152562"/>
                          <a:pt x="62347" y="147795"/>
                          <a:pt x="79034" y="128724"/>
                        </a:cubicBezTo>
                        <a:cubicBezTo>
                          <a:pt x="93336" y="112038"/>
                          <a:pt x="98104" y="88200"/>
                          <a:pt x="95720" y="61978"/>
                        </a:cubicBezTo>
                        <a:cubicBezTo>
                          <a:pt x="93336" y="40524"/>
                          <a:pt x="81417" y="21454"/>
                          <a:pt x="69499" y="11919"/>
                        </a:cubicBezTo>
                        <a:cubicBezTo>
                          <a:pt x="59963" y="7151"/>
                          <a:pt x="52812" y="4768"/>
                          <a:pt x="45661" y="4768"/>
                        </a:cubicBezTo>
                        <a:cubicBezTo>
                          <a:pt x="24207" y="4768"/>
                          <a:pt x="9904" y="26222"/>
                          <a:pt x="7520" y="28605"/>
                        </a:cubicBezTo>
                        <a:cubicBezTo>
                          <a:pt x="2753" y="54827"/>
                          <a:pt x="5136" y="83432"/>
                          <a:pt x="7520" y="109654"/>
                        </a:cubicBezTo>
                        <a:cubicBezTo>
                          <a:pt x="7520" y="121573"/>
                          <a:pt x="9904" y="131108"/>
                          <a:pt x="9904" y="140643"/>
                        </a:cubicBezTo>
                        <a:close/>
                      </a:path>
                    </a:pathLst>
                  </a:custGeom>
                  <a:solidFill>
                    <a:srgbClr val="C1694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733" name="Freeform: Shape 4732">
                  <a:extLst>
                    <a:ext uri="{FF2B5EF4-FFF2-40B4-BE49-F238E27FC236}">
                      <a16:creationId xmlns:a16="http://schemas.microsoft.com/office/drawing/2014/main" id="{14221657-8E81-48D2-86A8-62C7B9047576}"/>
                    </a:ext>
                  </a:extLst>
                </p:cNvPr>
                <p:cNvSpPr/>
                <p:nvPr/>
              </p:nvSpPr>
              <p:spPr>
                <a:xfrm>
                  <a:off x="15582952" y="6621360"/>
                  <a:ext cx="74996" cy="152014"/>
                </a:xfrm>
                <a:custGeom>
                  <a:avLst/>
                  <a:gdLst>
                    <a:gd name="connsiteX0" fmla="*/ 2711 w 74996"/>
                    <a:gd name="connsiteY0" fmla="*/ 23838 h 152014"/>
                    <a:gd name="connsiteX1" fmla="*/ 36084 w 74996"/>
                    <a:gd name="connsiteY1" fmla="*/ 0 h 152014"/>
                    <a:gd name="connsiteX2" fmla="*/ 38467 w 74996"/>
                    <a:gd name="connsiteY2" fmla="*/ 33373 h 152014"/>
                    <a:gd name="connsiteX3" fmla="*/ 55154 w 74996"/>
                    <a:gd name="connsiteY3" fmla="*/ 40524 h 152014"/>
                    <a:gd name="connsiteX4" fmla="*/ 71840 w 74996"/>
                    <a:gd name="connsiteY4" fmla="*/ 85816 h 152014"/>
                    <a:gd name="connsiteX5" fmla="*/ 67073 w 74996"/>
                    <a:gd name="connsiteY5" fmla="*/ 121573 h 152014"/>
                    <a:gd name="connsiteX6" fmla="*/ 74224 w 74996"/>
                    <a:gd name="connsiteY6" fmla="*/ 131108 h 152014"/>
                    <a:gd name="connsiteX7" fmla="*/ 2711 w 74996"/>
                    <a:gd name="connsiteY7" fmla="*/ 140643 h 152014"/>
                    <a:gd name="connsiteX8" fmla="*/ 2711 w 74996"/>
                    <a:gd name="connsiteY8" fmla="*/ 23838 h 152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4996" h="152014">
                      <a:moveTo>
                        <a:pt x="2711" y="23838"/>
                      </a:moveTo>
                      <a:cubicBezTo>
                        <a:pt x="2711" y="23838"/>
                        <a:pt x="14630" y="2384"/>
                        <a:pt x="36084" y="0"/>
                      </a:cubicBezTo>
                      <a:cubicBezTo>
                        <a:pt x="26548" y="7151"/>
                        <a:pt x="26548" y="26222"/>
                        <a:pt x="38467" y="33373"/>
                      </a:cubicBezTo>
                      <a:cubicBezTo>
                        <a:pt x="43235" y="35757"/>
                        <a:pt x="50386" y="38141"/>
                        <a:pt x="55154" y="40524"/>
                      </a:cubicBezTo>
                      <a:cubicBezTo>
                        <a:pt x="74224" y="47676"/>
                        <a:pt x="78992" y="66746"/>
                        <a:pt x="71840" y="85816"/>
                      </a:cubicBezTo>
                      <a:cubicBezTo>
                        <a:pt x="67073" y="95351"/>
                        <a:pt x="62305" y="109654"/>
                        <a:pt x="67073" y="121573"/>
                      </a:cubicBezTo>
                      <a:cubicBezTo>
                        <a:pt x="69457" y="126341"/>
                        <a:pt x="71840" y="128724"/>
                        <a:pt x="74224" y="131108"/>
                      </a:cubicBezTo>
                      <a:cubicBezTo>
                        <a:pt x="43235" y="164481"/>
                        <a:pt x="9862" y="150178"/>
                        <a:pt x="2711" y="140643"/>
                      </a:cubicBezTo>
                      <a:cubicBezTo>
                        <a:pt x="5094" y="109654"/>
                        <a:pt x="-4441" y="64362"/>
                        <a:pt x="2711" y="23838"/>
                      </a:cubicBezTo>
                      <a:close/>
                    </a:path>
                  </a:pathLst>
                </a:custGeom>
                <a:solidFill>
                  <a:srgbClr val="EECEB6">
                    <a:alpha val="7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734" name="Graphic 4207">
                  <a:extLst>
                    <a:ext uri="{FF2B5EF4-FFF2-40B4-BE49-F238E27FC236}">
                      <a16:creationId xmlns:a16="http://schemas.microsoft.com/office/drawing/2014/main" id="{7EF5186B-57E6-4DE5-AB1A-B1B4C5ED0D1E}"/>
                    </a:ext>
                  </a:extLst>
                </p:cNvPr>
                <p:cNvGrpSpPr/>
                <p:nvPr/>
              </p:nvGrpSpPr>
              <p:grpSpPr>
                <a:xfrm>
                  <a:off x="15599817" y="6668728"/>
                  <a:ext cx="56104" cy="71905"/>
                  <a:chOff x="15599817" y="6668728"/>
                  <a:chExt cx="56104" cy="71905"/>
                </a:xfrm>
              </p:grpSpPr>
              <p:sp>
                <p:nvSpPr>
                  <p:cNvPr id="4735" name="Freeform: Shape 4734">
                    <a:extLst>
                      <a:ext uri="{FF2B5EF4-FFF2-40B4-BE49-F238E27FC236}">
                        <a16:creationId xmlns:a16="http://schemas.microsoft.com/office/drawing/2014/main" id="{1050F82D-A240-4F57-88F4-105A9B4FEB7E}"/>
                      </a:ext>
                    </a:extLst>
                  </p:cNvPr>
                  <p:cNvSpPr/>
                  <p:nvPr/>
                </p:nvSpPr>
                <p:spPr>
                  <a:xfrm>
                    <a:off x="15604473" y="6670739"/>
                    <a:ext cx="50319" cy="56174"/>
                  </a:xfrm>
                  <a:custGeom>
                    <a:avLst/>
                    <a:gdLst>
                      <a:gd name="connsiteX0" fmla="*/ 31249 w 50319"/>
                      <a:gd name="connsiteY0" fmla="*/ 680 h 56174"/>
                      <a:gd name="connsiteX1" fmla="*/ 50319 w 50319"/>
                      <a:gd name="connsiteY1" fmla="*/ 29285 h 56174"/>
                      <a:gd name="connsiteX2" fmla="*/ 47936 w 50319"/>
                      <a:gd name="connsiteY2" fmla="*/ 26901 h 56174"/>
                      <a:gd name="connsiteX3" fmla="*/ 28865 w 50319"/>
                      <a:gd name="connsiteY3" fmla="*/ 5447 h 56174"/>
                      <a:gd name="connsiteX4" fmla="*/ 14563 w 50319"/>
                      <a:gd name="connsiteY4" fmla="*/ 19750 h 56174"/>
                      <a:gd name="connsiteX5" fmla="*/ 12179 w 50319"/>
                      <a:gd name="connsiteY5" fmla="*/ 29285 h 56174"/>
                      <a:gd name="connsiteX6" fmla="*/ 26482 w 50319"/>
                      <a:gd name="connsiteY6" fmla="*/ 53123 h 56174"/>
                      <a:gd name="connsiteX7" fmla="*/ 26482 w 50319"/>
                      <a:gd name="connsiteY7" fmla="*/ 53123 h 56174"/>
                      <a:gd name="connsiteX8" fmla="*/ 19330 w 50319"/>
                      <a:gd name="connsiteY8" fmla="*/ 38820 h 56174"/>
                      <a:gd name="connsiteX9" fmla="*/ 14563 w 50319"/>
                      <a:gd name="connsiteY9" fmla="*/ 31669 h 56174"/>
                      <a:gd name="connsiteX10" fmla="*/ 14563 w 50319"/>
                      <a:gd name="connsiteY10" fmla="*/ 29285 h 56174"/>
                      <a:gd name="connsiteX11" fmla="*/ 2644 w 50319"/>
                      <a:gd name="connsiteY11" fmla="*/ 55507 h 56174"/>
                      <a:gd name="connsiteX12" fmla="*/ 260 w 50319"/>
                      <a:gd name="connsiteY12" fmla="*/ 53123 h 56174"/>
                      <a:gd name="connsiteX13" fmla="*/ 31249 w 50319"/>
                      <a:gd name="connsiteY13" fmla="*/ 680 h 56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50319" h="56174">
                        <a:moveTo>
                          <a:pt x="31249" y="680"/>
                        </a:moveTo>
                        <a:cubicBezTo>
                          <a:pt x="47936" y="-4088"/>
                          <a:pt x="50319" y="17366"/>
                          <a:pt x="50319" y="29285"/>
                        </a:cubicBezTo>
                        <a:cubicBezTo>
                          <a:pt x="50319" y="31669"/>
                          <a:pt x="47936" y="29285"/>
                          <a:pt x="47936" y="26901"/>
                        </a:cubicBezTo>
                        <a:cubicBezTo>
                          <a:pt x="47936" y="12599"/>
                          <a:pt x="43168" y="680"/>
                          <a:pt x="28865" y="5447"/>
                        </a:cubicBezTo>
                        <a:cubicBezTo>
                          <a:pt x="24098" y="7831"/>
                          <a:pt x="19330" y="14983"/>
                          <a:pt x="14563" y="19750"/>
                        </a:cubicBezTo>
                        <a:cubicBezTo>
                          <a:pt x="14563" y="24518"/>
                          <a:pt x="12179" y="26901"/>
                          <a:pt x="12179" y="29285"/>
                        </a:cubicBezTo>
                        <a:cubicBezTo>
                          <a:pt x="16946" y="36437"/>
                          <a:pt x="21714" y="45972"/>
                          <a:pt x="26482" y="53123"/>
                        </a:cubicBezTo>
                        <a:cubicBezTo>
                          <a:pt x="26482" y="53123"/>
                          <a:pt x="26482" y="55507"/>
                          <a:pt x="26482" y="53123"/>
                        </a:cubicBezTo>
                        <a:cubicBezTo>
                          <a:pt x="24098" y="48356"/>
                          <a:pt x="21714" y="43588"/>
                          <a:pt x="19330" y="38820"/>
                        </a:cubicBezTo>
                        <a:cubicBezTo>
                          <a:pt x="16946" y="36437"/>
                          <a:pt x="16946" y="34053"/>
                          <a:pt x="14563" y="31669"/>
                        </a:cubicBezTo>
                        <a:cubicBezTo>
                          <a:pt x="14563" y="31669"/>
                          <a:pt x="14563" y="31669"/>
                          <a:pt x="14563" y="29285"/>
                        </a:cubicBezTo>
                        <a:cubicBezTo>
                          <a:pt x="9795" y="38820"/>
                          <a:pt x="7411" y="45972"/>
                          <a:pt x="2644" y="55507"/>
                        </a:cubicBezTo>
                        <a:cubicBezTo>
                          <a:pt x="2644" y="57891"/>
                          <a:pt x="260" y="53123"/>
                          <a:pt x="260" y="53123"/>
                        </a:cubicBezTo>
                        <a:cubicBezTo>
                          <a:pt x="-2124" y="36437"/>
                          <a:pt x="12179" y="7831"/>
                          <a:pt x="31249" y="680"/>
                        </a:cubicBezTo>
                        <a:close/>
                      </a:path>
                    </a:pathLst>
                  </a:custGeom>
                  <a:solidFill>
                    <a:srgbClr val="C1694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36" name="Freeform: Shape 4735">
                    <a:extLst>
                      <a:ext uri="{FF2B5EF4-FFF2-40B4-BE49-F238E27FC236}">
                        <a16:creationId xmlns:a16="http://schemas.microsoft.com/office/drawing/2014/main" id="{95196AB7-5307-4B96-BDA3-668350DE2319}"/>
                      </a:ext>
                    </a:extLst>
                  </p:cNvPr>
                  <p:cNvSpPr/>
                  <p:nvPr/>
                </p:nvSpPr>
                <p:spPr>
                  <a:xfrm>
                    <a:off x="15599817" y="6668728"/>
                    <a:ext cx="56104" cy="71905"/>
                  </a:xfrm>
                  <a:custGeom>
                    <a:avLst/>
                    <a:gdLst>
                      <a:gd name="connsiteX0" fmla="*/ 52592 w 56104"/>
                      <a:gd name="connsiteY0" fmla="*/ 45599 h 71905"/>
                      <a:gd name="connsiteX1" fmla="*/ 43057 w 56104"/>
                      <a:gd name="connsiteY1" fmla="*/ 307 h 71905"/>
                      <a:gd name="connsiteX2" fmla="*/ 12068 w 56104"/>
                      <a:gd name="connsiteY2" fmla="*/ 21761 h 71905"/>
                      <a:gd name="connsiteX3" fmla="*/ 2533 w 56104"/>
                      <a:gd name="connsiteY3" fmla="*/ 62285 h 71905"/>
                      <a:gd name="connsiteX4" fmla="*/ 52592 w 56104"/>
                      <a:gd name="connsiteY4" fmla="*/ 45599 h 71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6104" h="71905">
                        <a:moveTo>
                          <a:pt x="52592" y="45599"/>
                        </a:moveTo>
                        <a:cubicBezTo>
                          <a:pt x="57360" y="33680"/>
                          <a:pt x="59744" y="7458"/>
                          <a:pt x="43057" y="307"/>
                        </a:cubicBezTo>
                        <a:cubicBezTo>
                          <a:pt x="28754" y="-2077"/>
                          <a:pt x="19219" y="9842"/>
                          <a:pt x="12068" y="21761"/>
                        </a:cubicBezTo>
                        <a:cubicBezTo>
                          <a:pt x="4917" y="31296"/>
                          <a:pt x="-4619" y="50366"/>
                          <a:pt x="2533" y="62285"/>
                        </a:cubicBezTo>
                        <a:cubicBezTo>
                          <a:pt x="14452" y="86123"/>
                          <a:pt x="45441" y="59901"/>
                          <a:pt x="52592" y="45599"/>
                        </a:cubicBezTo>
                        <a:close/>
                      </a:path>
                    </a:pathLst>
                  </a:custGeom>
                  <a:solidFill>
                    <a:srgbClr val="EECEB6">
                      <a:alpha val="70000"/>
                    </a:srgbClr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4594" name="Graphic 4207">
              <a:extLst>
                <a:ext uri="{FF2B5EF4-FFF2-40B4-BE49-F238E27FC236}">
                  <a16:creationId xmlns:a16="http://schemas.microsoft.com/office/drawing/2014/main" id="{C89D9911-A3C6-45C3-93F4-58B3E64D15F3}"/>
                </a:ext>
              </a:extLst>
            </p:cNvPr>
            <p:cNvGrpSpPr/>
            <p:nvPr/>
          </p:nvGrpSpPr>
          <p:grpSpPr>
            <a:xfrm>
              <a:off x="14847652" y="7166513"/>
              <a:ext cx="196891" cy="282019"/>
              <a:chOff x="14847652" y="7166513"/>
              <a:chExt cx="196891" cy="282019"/>
            </a:xfrm>
          </p:grpSpPr>
          <p:grpSp>
            <p:nvGrpSpPr>
              <p:cNvPr id="4647" name="Graphic 4207">
                <a:extLst>
                  <a:ext uri="{FF2B5EF4-FFF2-40B4-BE49-F238E27FC236}">
                    <a16:creationId xmlns:a16="http://schemas.microsoft.com/office/drawing/2014/main" id="{39A88B49-96EE-4CC4-91D1-976118573230}"/>
                  </a:ext>
                </a:extLst>
              </p:cNvPr>
              <p:cNvGrpSpPr/>
              <p:nvPr/>
            </p:nvGrpSpPr>
            <p:grpSpPr>
              <a:xfrm>
                <a:off x="14847652" y="7166513"/>
                <a:ext cx="196891" cy="282019"/>
                <a:chOff x="14847652" y="7166513"/>
                <a:chExt cx="196891" cy="282019"/>
              </a:xfrm>
            </p:grpSpPr>
            <p:sp>
              <p:nvSpPr>
                <p:cNvPr id="4652" name="Freeform: Shape 4651">
                  <a:extLst>
                    <a:ext uri="{FF2B5EF4-FFF2-40B4-BE49-F238E27FC236}">
                      <a16:creationId xmlns:a16="http://schemas.microsoft.com/office/drawing/2014/main" id="{B401B233-158A-4C3B-942B-872AC0082E04}"/>
                    </a:ext>
                  </a:extLst>
                </p:cNvPr>
                <p:cNvSpPr/>
                <p:nvPr/>
              </p:nvSpPr>
              <p:spPr>
                <a:xfrm>
                  <a:off x="14851072" y="7170772"/>
                  <a:ext cx="187796" cy="270609"/>
                </a:xfrm>
                <a:custGeom>
                  <a:avLst/>
                  <a:gdLst>
                    <a:gd name="connsiteX0" fmla="*/ 181553 w 187796"/>
                    <a:gd name="connsiteY0" fmla="*/ 58453 h 270609"/>
                    <a:gd name="connsiteX1" fmla="*/ 176786 w 187796"/>
                    <a:gd name="connsiteY1" fmla="*/ 22696 h 270609"/>
                    <a:gd name="connsiteX2" fmla="*/ 172018 w 187796"/>
                    <a:gd name="connsiteY2" fmla="*/ 17928 h 270609"/>
                    <a:gd name="connsiteX3" fmla="*/ 172018 w 187796"/>
                    <a:gd name="connsiteY3" fmla="*/ 15544 h 270609"/>
                    <a:gd name="connsiteX4" fmla="*/ 95737 w 187796"/>
                    <a:gd name="connsiteY4" fmla="*/ 25080 h 270609"/>
                    <a:gd name="connsiteX5" fmla="*/ 24223 w 187796"/>
                    <a:gd name="connsiteY5" fmla="*/ 108512 h 270609"/>
                    <a:gd name="connsiteX6" fmla="*/ 26607 w 187796"/>
                    <a:gd name="connsiteY6" fmla="*/ 270609 h 270609"/>
                    <a:gd name="connsiteX7" fmla="*/ 50445 w 187796"/>
                    <a:gd name="connsiteY7" fmla="*/ 151420 h 270609"/>
                    <a:gd name="connsiteX8" fmla="*/ 157715 w 187796"/>
                    <a:gd name="connsiteY8" fmla="*/ 113280 h 270609"/>
                    <a:gd name="connsiteX9" fmla="*/ 174402 w 187796"/>
                    <a:gd name="connsiteY9" fmla="*/ 108512 h 270609"/>
                    <a:gd name="connsiteX10" fmla="*/ 174402 w 187796"/>
                    <a:gd name="connsiteY10" fmla="*/ 94209 h 270609"/>
                    <a:gd name="connsiteX11" fmla="*/ 183937 w 187796"/>
                    <a:gd name="connsiteY11" fmla="*/ 84674 h 270609"/>
                    <a:gd name="connsiteX12" fmla="*/ 183937 w 187796"/>
                    <a:gd name="connsiteY12" fmla="*/ 67988 h 270609"/>
                    <a:gd name="connsiteX13" fmla="*/ 181553 w 187796"/>
                    <a:gd name="connsiteY13" fmla="*/ 58453 h 2706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87796" h="270609">
                      <a:moveTo>
                        <a:pt x="181553" y="58453"/>
                      </a:moveTo>
                      <a:cubicBezTo>
                        <a:pt x="193472" y="48918"/>
                        <a:pt x="186321" y="32231"/>
                        <a:pt x="176786" y="22696"/>
                      </a:cubicBezTo>
                      <a:cubicBezTo>
                        <a:pt x="174402" y="20312"/>
                        <a:pt x="174402" y="20312"/>
                        <a:pt x="172018" y="17928"/>
                      </a:cubicBezTo>
                      <a:cubicBezTo>
                        <a:pt x="172018" y="17928"/>
                        <a:pt x="172018" y="15544"/>
                        <a:pt x="172018" y="15544"/>
                      </a:cubicBezTo>
                      <a:cubicBezTo>
                        <a:pt x="157715" y="-17828"/>
                        <a:pt x="112423" y="10777"/>
                        <a:pt x="95737" y="25080"/>
                      </a:cubicBezTo>
                      <a:cubicBezTo>
                        <a:pt x="69515" y="44150"/>
                        <a:pt x="38526" y="77523"/>
                        <a:pt x="24223" y="108512"/>
                      </a:cubicBezTo>
                      <a:cubicBezTo>
                        <a:pt x="-21068" y="206247"/>
                        <a:pt x="7537" y="261074"/>
                        <a:pt x="26607" y="270609"/>
                      </a:cubicBezTo>
                      <a:cubicBezTo>
                        <a:pt x="14688" y="225318"/>
                        <a:pt x="28991" y="182409"/>
                        <a:pt x="50445" y="151420"/>
                      </a:cubicBezTo>
                      <a:cubicBezTo>
                        <a:pt x="79051" y="108512"/>
                        <a:pt x="145796" y="110896"/>
                        <a:pt x="157715" y="113280"/>
                      </a:cubicBezTo>
                      <a:cubicBezTo>
                        <a:pt x="162483" y="113280"/>
                        <a:pt x="172018" y="113280"/>
                        <a:pt x="174402" y="108512"/>
                      </a:cubicBezTo>
                      <a:cubicBezTo>
                        <a:pt x="176786" y="103745"/>
                        <a:pt x="176786" y="98977"/>
                        <a:pt x="174402" y="94209"/>
                      </a:cubicBezTo>
                      <a:cubicBezTo>
                        <a:pt x="179169" y="91826"/>
                        <a:pt x="181553" y="89442"/>
                        <a:pt x="183937" y="84674"/>
                      </a:cubicBezTo>
                      <a:cubicBezTo>
                        <a:pt x="186321" y="79907"/>
                        <a:pt x="186321" y="72755"/>
                        <a:pt x="183937" y="67988"/>
                      </a:cubicBezTo>
                      <a:cubicBezTo>
                        <a:pt x="183937" y="63220"/>
                        <a:pt x="181553" y="60836"/>
                        <a:pt x="181553" y="58453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53" name="Freeform: Shape 4652">
                  <a:extLst>
                    <a:ext uri="{FF2B5EF4-FFF2-40B4-BE49-F238E27FC236}">
                      <a16:creationId xmlns:a16="http://schemas.microsoft.com/office/drawing/2014/main" id="{5EB2880A-2815-4561-A3E2-959C218DB99C}"/>
                    </a:ext>
                  </a:extLst>
                </p:cNvPr>
                <p:cNvSpPr/>
                <p:nvPr/>
              </p:nvSpPr>
              <p:spPr>
                <a:xfrm>
                  <a:off x="14847652" y="7166513"/>
                  <a:ext cx="196891" cy="282019"/>
                </a:xfrm>
                <a:custGeom>
                  <a:avLst/>
                  <a:gdLst>
                    <a:gd name="connsiteX0" fmla="*/ 34794 w 196891"/>
                    <a:gd name="connsiteY0" fmla="*/ 282020 h 282019"/>
                    <a:gd name="connsiteX1" fmla="*/ 27643 w 196891"/>
                    <a:gd name="connsiteY1" fmla="*/ 277252 h 282019"/>
                    <a:gd name="connsiteX2" fmla="*/ 25259 w 196891"/>
                    <a:gd name="connsiteY2" fmla="*/ 110388 h 282019"/>
                    <a:gd name="connsiteX3" fmla="*/ 96773 w 196891"/>
                    <a:gd name="connsiteY3" fmla="*/ 26955 h 282019"/>
                    <a:gd name="connsiteX4" fmla="*/ 180205 w 196891"/>
                    <a:gd name="connsiteY4" fmla="*/ 19804 h 282019"/>
                    <a:gd name="connsiteX5" fmla="*/ 180205 w 196891"/>
                    <a:gd name="connsiteY5" fmla="*/ 22188 h 282019"/>
                    <a:gd name="connsiteX6" fmla="*/ 184973 w 196891"/>
                    <a:gd name="connsiteY6" fmla="*/ 26955 h 282019"/>
                    <a:gd name="connsiteX7" fmla="*/ 196892 w 196891"/>
                    <a:gd name="connsiteY7" fmla="*/ 55560 h 282019"/>
                    <a:gd name="connsiteX8" fmla="*/ 192124 w 196891"/>
                    <a:gd name="connsiteY8" fmla="*/ 67479 h 282019"/>
                    <a:gd name="connsiteX9" fmla="*/ 194508 w 196891"/>
                    <a:gd name="connsiteY9" fmla="*/ 74631 h 282019"/>
                    <a:gd name="connsiteX10" fmla="*/ 194508 w 196891"/>
                    <a:gd name="connsiteY10" fmla="*/ 93701 h 282019"/>
                    <a:gd name="connsiteX11" fmla="*/ 184973 w 196891"/>
                    <a:gd name="connsiteY11" fmla="*/ 103236 h 282019"/>
                    <a:gd name="connsiteX12" fmla="*/ 184973 w 196891"/>
                    <a:gd name="connsiteY12" fmla="*/ 117539 h 282019"/>
                    <a:gd name="connsiteX13" fmla="*/ 168286 w 196891"/>
                    <a:gd name="connsiteY13" fmla="*/ 127074 h 282019"/>
                    <a:gd name="connsiteX14" fmla="*/ 163519 w 196891"/>
                    <a:gd name="connsiteY14" fmla="*/ 127074 h 282019"/>
                    <a:gd name="connsiteX15" fmla="*/ 149216 w 196891"/>
                    <a:gd name="connsiteY15" fmla="*/ 127074 h 282019"/>
                    <a:gd name="connsiteX16" fmla="*/ 61016 w 196891"/>
                    <a:gd name="connsiteY16" fmla="*/ 165215 h 282019"/>
                    <a:gd name="connsiteX17" fmla="*/ 37178 w 196891"/>
                    <a:gd name="connsiteY17" fmla="*/ 282020 h 282019"/>
                    <a:gd name="connsiteX18" fmla="*/ 34794 w 196891"/>
                    <a:gd name="connsiteY18" fmla="*/ 282020 h 282019"/>
                    <a:gd name="connsiteX19" fmla="*/ 151600 w 196891"/>
                    <a:gd name="connsiteY19" fmla="*/ 7885 h 282019"/>
                    <a:gd name="connsiteX20" fmla="*/ 99157 w 196891"/>
                    <a:gd name="connsiteY20" fmla="*/ 31723 h 282019"/>
                    <a:gd name="connsiteX21" fmla="*/ 30027 w 196891"/>
                    <a:gd name="connsiteY21" fmla="*/ 112771 h 282019"/>
                    <a:gd name="connsiteX22" fmla="*/ 20492 w 196891"/>
                    <a:gd name="connsiteY22" fmla="*/ 262950 h 282019"/>
                    <a:gd name="connsiteX23" fmla="*/ 46713 w 196891"/>
                    <a:gd name="connsiteY23" fmla="*/ 153296 h 282019"/>
                    <a:gd name="connsiteX24" fmla="*/ 142065 w 196891"/>
                    <a:gd name="connsiteY24" fmla="*/ 110388 h 282019"/>
                    <a:gd name="connsiteX25" fmla="*/ 156367 w 196891"/>
                    <a:gd name="connsiteY25" fmla="*/ 110388 h 282019"/>
                    <a:gd name="connsiteX26" fmla="*/ 158751 w 196891"/>
                    <a:gd name="connsiteY26" fmla="*/ 110388 h 282019"/>
                    <a:gd name="connsiteX27" fmla="*/ 168286 w 196891"/>
                    <a:gd name="connsiteY27" fmla="*/ 108004 h 282019"/>
                    <a:gd name="connsiteX28" fmla="*/ 168286 w 196891"/>
                    <a:gd name="connsiteY28" fmla="*/ 98469 h 282019"/>
                    <a:gd name="connsiteX29" fmla="*/ 168286 w 196891"/>
                    <a:gd name="connsiteY29" fmla="*/ 96085 h 282019"/>
                    <a:gd name="connsiteX30" fmla="*/ 170670 w 196891"/>
                    <a:gd name="connsiteY30" fmla="*/ 93701 h 282019"/>
                    <a:gd name="connsiteX31" fmla="*/ 180205 w 196891"/>
                    <a:gd name="connsiteY31" fmla="*/ 86550 h 282019"/>
                    <a:gd name="connsiteX32" fmla="*/ 180205 w 196891"/>
                    <a:gd name="connsiteY32" fmla="*/ 72247 h 282019"/>
                    <a:gd name="connsiteX33" fmla="*/ 177821 w 196891"/>
                    <a:gd name="connsiteY33" fmla="*/ 65096 h 282019"/>
                    <a:gd name="connsiteX34" fmla="*/ 175438 w 196891"/>
                    <a:gd name="connsiteY34" fmla="*/ 62712 h 282019"/>
                    <a:gd name="connsiteX35" fmla="*/ 177821 w 196891"/>
                    <a:gd name="connsiteY35" fmla="*/ 60328 h 282019"/>
                    <a:gd name="connsiteX36" fmla="*/ 182589 w 196891"/>
                    <a:gd name="connsiteY36" fmla="*/ 53177 h 282019"/>
                    <a:gd name="connsiteX37" fmla="*/ 173054 w 196891"/>
                    <a:gd name="connsiteY37" fmla="*/ 31723 h 282019"/>
                    <a:gd name="connsiteX38" fmla="*/ 168286 w 196891"/>
                    <a:gd name="connsiteY38" fmla="*/ 26955 h 282019"/>
                    <a:gd name="connsiteX39" fmla="*/ 165903 w 196891"/>
                    <a:gd name="connsiteY39" fmla="*/ 24571 h 282019"/>
                    <a:gd name="connsiteX40" fmla="*/ 165903 w 196891"/>
                    <a:gd name="connsiteY40" fmla="*/ 22188 h 282019"/>
                    <a:gd name="connsiteX41" fmla="*/ 151600 w 196891"/>
                    <a:gd name="connsiteY41" fmla="*/ 7885 h 2820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96891" h="282019">
                      <a:moveTo>
                        <a:pt x="34794" y="282020"/>
                      </a:moveTo>
                      <a:lnTo>
                        <a:pt x="27643" y="277252"/>
                      </a:lnTo>
                      <a:cubicBezTo>
                        <a:pt x="8573" y="265334"/>
                        <a:pt x="-22416" y="208123"/>
                        <a:pt x="25259" y="110388"/>
                      </a:cubicBezTo>
                      <a:cubicBezTo>
                        <a:pt x="39562" y="79398"/>
                        <a:pt x="72935" y="46025"/>
                        <a:pt x="96773" y="26955"/>
                      </a:cubicBezTo>
                      <a:cubicBezTo>
                        <a:pt x="139681" y="-6418"/>
                        <a:pt x="168286" y="-8802"/>
                        <a:pt x="180205" y="19804"/>
                      </a:cubicBezTo>
                      <a:cubicBezTo>
                        <a:pt x="180205" y="19804"/>
                        <a:pt x="180205" y="22188"/>
                        <a:pt x="180205" y="22188"/>
                      </a:cubicBezTo>
                      <a:cubicBezTo>
                        <a:pt x="182589" y="22188"/>
                        <a:pt x="182589" y="24571"/>
                        <a:pt x="184973" y="26955"/>
                      </a:cubicBezTo>
                      <a:cubicBezTo>
                        <a:pt x="189740" y="34106"/>
                        <a:pt x="196892" y="43642"/>
                        <a:pt x="196892" y="55560"/>
                      </a:cubicBezTo>
                      <a:cubicBezTo>
                        <a:pt x="196892" y="60328"/>
                        <a:pt x="194508" y="62712"/>
                        <a:pt x="192124" y="67479"/>
                      </a:cubicBezTo>
                      <a:cubicBezTo>
                        <a:pt x="192124" y="69863"/>
                        <a:pt x="194508" y="72247"/>
                        <a:pt x="194508" y="74631"/>
                      </a:cubicBezTo>
                      <a:cubicBezTo>
                        <a:pt x="196892" y="81782"/>
                        <a:pt x="196892" y="86550"/>
                        <a:pt x="194508" y="93701"/>
                      </a:cubicBezTo>
                      <a:cubicBezTo>
                        <a:pt x="192124" y="98469"/>
                        <a:pt x="189740" y="100852"/>
                        <a:pt x="184973" y="103236"/>
                      </a:cubicBezTo>
                      <a:cubicBezTo>
                        <a:pt x="184973" y="108004"/>
                        <a:pt x="184973" y="112771"/>
                        <a:pt x="184973" y="117539"/>
                      </a:cubicBezTo>
                      <a:cubicBezTo>
                        <a:pt x="182589" y="124690"/>
                        <a:pt x="170670" y="127074"/>
                        <a:pt x="168286" y="127074"/>
                      </a:cubicBezTo>
                      <a:cubicBezTo>
                        <a:pt x="165903" y="127074"/>
                        <a:pt x="165903" y="127074"/>
                        <a:pt x="163519" y="127074"/>
                      </a:cubicBezTo>
                      <a:cubicBezTo>
                        <a:pt x="161135" y="127074"/>
                        <a:pt x="156367" y="127074"/>
                        <a:pt x="149216" y="127074"/>
                      </a:cubicBezTo>
                      <a:cubicBezTo>
                        <a:pt x="130146" y="127074"/>
                        <a:pt x="82470" y="131842"/>
                        <a:pt x="61016" y="165215"/>
                      </a:cubicBezTo>
                      <a:cubicBezTo>
                        <a:pt x="44330" y="191436"/>
                        <a:pt x="25259" y="231961"/>
                        <a:pt x="37178" y="282020"/>
                      </a:cubicBezTo>
                      <a:lnTo>
                        <a:pt x="34794" y="282020"/>
                      </a:lnTo>
                      <a:close/>
                      <a:moveTo>
                        <a:pt x="151600" y="7885"/>
                      </a:moveTo>
                      <a:cubicBezTo>
                        <a:pt x="139681" y="7885"/>
                        <a:pt x="120611" y="17420"/>
                        <a:pt x="99157" y="31723"/>
                      </a:cubicBezTo>
                      <a:cubicBezTo>
                        <a:pt x="72935" y="50793"/>
                        <a:pt x="41946" y="84166"/>
                        <a:pt x="30027" y="112771"/>
                      </a:cubicBezTo>
                      <a:cubicBezTo>
                        <a:pt x="-5730" y="193820"/>
                        <a:pt x="6189" y="243879"/>
                        <a:pt x="20492" y="262950"/>
                      </a:cubicBezTo>
                      <a:cubicBezTo>
                        <a:pt x="13340" y="217658"/>
                        <a:pt x="30027" y="179517"/>
                        <a:pt x="46713" y="153296"/>
                      </a:cubicBezTo>
                      <a:cubicBezTo>
                        <a:pt x="70551" y="115155"/>
                        <a:pt x="122994" y="110388"/>
                        <a:pt x="142065" y="110388"/>
                      </a:cubicBezTo>
                      <a:cubicBezTo>
                        <a:pt x="151600" y="110388"/>
                        <a:pt x="156367" y="110388"/>
                        <a:pt x="156367" y="110388"/>
                      </a:cubicBezTo>
                      <a:cubicBezTo>
                        <a:pt x="156367" y="110388"/>
                        <a:pt x="158751" y="110388"/>
                        <a:pt x="158751" y="110388"/>
                      </a:cubicBezTo>
                      <a:cubicBezTo>
                        <a:pt x="163519" y="110388"/>
                        <a:pt x="168286" y="108004"/>
                        <a:pt x="168286" y="108004"/>
                      </a:cubicBezTo>
                      <a:cubicBezTo>
                        <a:pt x="170670" y="103236"/>
                        <a:pt x="170670" y="100852"/>
                        <a:pt x="168286" y="98469"/>
                      </a:cubicBezTo>
                      <a:lnTo>
                        <a:pt x="168286" y="96085"/>
                      </a:lnTo>
                      <a:lnTo>
                        <a:pt x="170670" y="93701"/>
                      </a:lnTo>
                      <a:cubicBezTo>
                        <a:pt x="175438" y="91317"/>
                        <a:pt x="177821" y="88933"/>
                        <a:pt x="180205" y="86550"/>
                      </a:cubicBezTo>
                      <a:cubicBezTo>
                        <a:pt x="182589" y="81782"/>
                        <a:pt x="180205" y="77015"/>
                        <a:pt x="180205" y="72247"/>
                      </a:cubicBezTo>
                      <a:cubicBezTo>
                        <a:pt x="180205" y="69863"/>
                        <a:pt x="177821" y="67479"/>
                        <a:pt x="177821" y="65096"/>
                      </a:cubicBezTo>
                      <a:lnTo>
                        <a:pt x="175438" y="62712"/>
                      </a:lnTo>
                      <a:lnTo>
                        <a:pt x="177821" y="60328"/>
                      </a:lnTo>
                      <a:cubicBezTo>
                        <a:pt x="180205" y="57944"/>
                        <a:pt x="182589" y="55560"/>
                        <a:pt x="182589" y="53177"/>
                      </a:cubicBezTo>
                      <a:cubicBezTo>
                        <a:pt x="182589" y="46025"/>
                        <a:pt x="177821" y="36490"/>
                        <a:pt x="173054" y="31723"/>
                      </a:cubicBezTo>
                      <a:cubicBezTo>
                        <a:pt x="170670" y="29339"/>
                        <a:pt x="170670" y="29339"/>
                        <a:pt x="168286" y="26955"/>
                      </a:cubicBezTo>
                      <a:lnTo>
                        <a:pt x="165903" y="24571"/>
                      </a:lnTo>
                      <a:lnTo>
                        <a:pt x="165903" y="22188"/>
                      </a:lnTo>
                      <a:cubicBezTo>
                        <a:pt x="168286" y="12652"/>
                        <a:pt x="161135" y="7885"/>
                        <a:pt x="151600" y="7885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648" name="Freeform: Shape 4647">
                <a:extLst>
                  <a:ext uri="{FF2B5EF4-FFF2-40B4-BE49-F238E27FC236}">
                    <a16:creationId xmlns:a16="http://schemas.microsoft.com/office/drawing/2014/main" id="{507FD0C7-C5F0-44D1-B674-DCE89BA67A0C}"/>
                  </a:ext>
                </a:extLst>
              </p:cNvPr>
              <p:cNvSpPr/>
              <p:nvPr/>
            </p:nvSpPr>
            <p:spPr>
              <a:xfrm>
                <a:off x="14851072" y="7170772"/>
                <a:ext cx="187746" cy="270609"/>
              </a:xfrm>
              <a:custGeom>
                <a:avLst/>
                <a:gdLst>
                  <a:gd name="connsiteX0" fmla="*/ 124342 w 187746"/>
                  <a:gd name="connsiteY0" fmla="*/ 39382 h 270609"/>
                  <a:gd name="connsiteX1" fmla="*/ 181553 w 187746"/>
                  <a:gd name="connsiteY1" fmla="*/ 56069 h 270609"/>
                  <a:gd name="connsiteX2" fmla="*/ 186321 w 187746"/>
                  <a:gd name="connsiteY2" fmla="*/ 36999 h 270609"/>
                  <a:gd name="connsiteX3" fmla="*/ 164867 w 187746"/>
                  <a:gd name="connsiteY3" fmla="*/ 39382 h 270609"/>
                  <a:gd name="connsiteX4" fmla="*/ 124342 w 187746"/>
                  <a:gd name="connsiteY4" fmla="*/ 32231 h 270609"/>
                  <a:gd name="connsiteX5" fmla="*/ 105272 w 187746"/>
                  <a:gd name="connsiteY5" fmla="*/ 32231 h 270609"/>
                  <a:gd name="connsiteX6" fmla="*/ 119575 w 187746"/>
                  <a:gd name="connsiteY6" fmla="*/ 13161 h 270609"/>
                  <a:gd name="connsiteX7" fmla="*/ 172018 w 187746"/>
                  <a:gd name="connsiteY7" fmla="*/ 15544 h 270609"/>
                  <a:gd name="connsiteX8" fmla="*/ 95737 w 187746"/>
                  <a:gd name="connsiteY8" fmla="*/ 25080 h 270609"/>
                  <a:gd name="connsiteX9" fmla="*/ 24223 w 187746"/>
                  <a:gd name="connsiteY9" fmla="*/ 108512 h 270609"/>
                  <a:gd name="connsiteX10" fmla="*/ 26607 w 187746"/>
                  <a:gd name="connsiteY10" fmla="*/ 270609 h 270609"/>
                  <a:gd name="connsiteX11" fmla="*/ 50445 w 187746"/>
                  <a:gd name="connsiteY11" fmla="*/ 151420 h 270609"/>
                  <a:gd name="connsiteX12" fmla="*/ 157715 w 187746"/>
                  <a:gd name="connsiteY12" fmla="*/ 113280 h 270609"/>
                  <a:gd name="connsiteX13" fmla="*/ 174402 w 187746"/>
                  <a:gd name="connsiteY13" fmla="*/ 108512 h 270609"/>
                  <a:gd name="connsiteX14" fmla="*/ 174402 w 187746"/>
                  <a:gd name="connsiteY14" fmla="*/ 108512 h 270609"/>
                  <a:gd name="connsiteX15" fmla="*/ 169634 w 187746"/>
                  <a:gd name="connsiteY15" fmla="*/ 106128 h 270609"/>
                  <a:gd name="connsiteX16" fmla="*/ 98121 w 187746"/>
                  <a:gd name="connsiteY16" fmla="*/ 101361 h 270609"/>
                  <a:gd name="connsiteX17" fmla="*/ 43294 w 187746"/>
                  <a:gd name="connsiteY17" fmla="*/ 125199 h 270609"/>
                  <a:gd name="connsiteX18" fmla="*/ 36142 w 187746"/>
                  <a:gd name="connsiteY18" fmla="*/ 118047 h 270609"/>
                  <a:gd name="connsiteX19" fmla="*/ 174402 w 187746"/>
                  <a:gd name="connsiteY19" fmla="*/ 94209 h 270609"/>
                  <a:gd name="connsiteX20" fmla="*/ 183937 w 187746"/>
                  <a:gd name="connsiteY20" fmla="*/ 84674 h 270609"/>
                  <a:gd name="connsiteX21" fmla="*/ 183937 w 187746"/>
                  <a:gd name="connsiteY21" fmla="*/ 82291 h 270609"/>
                  <a:gd name="connsiteX22" fmla="*/ 162483 w 187746"/>
                  <a:gd name="connsiteY22" fmla="*/ 72755 h 270609"/>
                  <a:gd name="connsiteX23" fmla="*/ 110040 w 187746"/>
                  <a:gd name="connsiteY23" fmla="*/ 60836 h 270609"/>
                  <a:gd name="connsiteX24" fmla="*/ 71899 w 187746"/>
                  <a:gd name="connsiteY24" fmla="*/ 72755 h 270609"/>
                  <a:gd name="connsiteX25" fmla="*/ 64748 w 187746"/>
                  <a:gd name="connsiteY25" fmla="*/ 63220 h 270609"/>
                  <a:gd name="connsiteX26" fmla="*/ 124342 w 187746"/>
                  <a:gd name="connsiteY26" fmla="*/ 39382 h 270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87746" h="270609">
                    <a:moveTo>
                      <a:pt x="124342" y="39382"/>
                    </a:moveTo>
                    <a:cubicBezTo>
                      <a:pt x="145796" y="39382"/>
                      <a:pt x="162483" y="48918"/>
                      <a:pt x="181553" y="56069"/>
                    </a:cubicBezTo>
                    <a:cubicBezTo>
                      <a:pt x="188705" y="51301"/>
                      <a:pt x="188705" y="44150"/>
                      <a:pt x="186321" y="36999"/>
                    </a:cubicBezTo>
                    <a:cubicBezTo>
                      <a:pt x="181553" y="41766"/>
                      <a:pt x="174402" y="41766"/>
                      <a:pt x="164867" y="39382"/>
                    </a:cubicBezTo>
                    <a:cubicBezTo>
                      <a:pt x="150564" y="34615"/>
                      <a:pt x="141029" y="29847"/>
                      <a:pt x="124342" y="32231"/>
                    </a:cubicBezTo>
                    <a:cubicBezTo>
                      <a:pt x="117191" y="32231"/>
                      <a:pt x="110040" y="34615"/>
                      <a:pt x="105272" y="32231"/>
                    </a:cubicBezTo>
                    <a:cubicBezTo>
                      <a:pt x="93353" y="25080"/>
                      <a:pt x="112423" y="13161"/>
                      <a:pt x="119575" y="13161"/>
                    </a:cubicBezTo>
                    <a:cubicBezTo>
                      <a:pt x="138645" y="8393"/>
                      <a:pt x="155332" y="8393"/>
                      <a:pt x="172018" y="15544"/>
                    </a:cubicBezTo>
                    <a:cubicBezTo>
                      <a:pt x="157715" y="-17828"/>
                      <a:pt x="112423" y="10777"/>
                      <a:pt x="95737" y="25080"/>
                    </a:cubicBezTo>
                    <a:cubicBezTo>
                      <a:pt x="69515" y="44150"/>
                      <a:pt x="38526" y="77523"/>
                      <a:pt x="24223" y="108512"/>
                    </a:cubicBezTo>
                    <a:cubicBezTo>
                      <a:pt x="-21068" y="206247"/>
                      <a:pt x="7537" y="261074"/>
                      <a:pt x="26607" y="270609"/>
                    </a:cubicBezTo>
                    <a:cubicBezTo>
                      <a:pt x="14688" y="225318"/>
                      <a:pt x="28991" y="182409"/>
                      <a:pt x="50445" y="151420"/>
                    </a:cubicBezTo>
                    <a:cubicBezTo>
                      <a:pt x="79051" y="108512"/>
                      <a:pt x="145796" y="110896"/>
                      <a:pt x="157715" y="113280"/>
                    </a:cubicBezTo>
                    <a:cubicBezTo>
                      <a:pt x="162483" y="113280"/>
                      <a:pt x="172018" y="113280"/>
                      <a:pt x="174402" y="108512"/>
                    </a:cubicBezTo>
                    <a:lnTo>
                      <a:pt x="174402" y="108512"/>
                    </a:lnTo>
                    <a:cubicBezTo>
                      <a:pt x="172018" y="108512"/>
                      <a:pt x="169634" y="108512"/>
                      <a:pt x="169634" y="106128"/>
                    </a:cubicBezTo>
                    <a:cubicBezTo>
                      <a:pt x="145796" y="98977"/>
                      <a:pt x="124342" y="91826"/>
                      <a:pt x="98121" y="101361"/>
                    </a:cubicBezTo>
                    <a:cubicBezTo>
                      <a:pt x="79051" y="108512"/>
                      <a:pt x="62364" y="122815"/>
                      <a:pt x="43294" y="125199"/>
                    </a:cubicBezTo>
                    <a:cubicBezTo>
                      <a:pt x="38526" y="125199"/>
                      <a:pt x="33759" y="122815"/>
                      <a:pt x="36142" y="118047"/>
                    </a:cubicBezTo>
                    <a:cubicBezTo>
                      <a:pt x="52829" y="70372"/>
                      <a:pt x="143413" y="51301"/>
                      <a:pt x="174402" y="94209"/>
                    </a:cubicBezTo>
                    <a:cubicBezTo>
                      <a:pt x="179169" y="91826"/>
                      <a:pt x="181553" y="89442"/>
                      <a:pt x="183937" y="84674"/>
                    </a:cubicBezTo>
                    <a:cubicBezTo>
                      <a:pt x="183937" y="84674"/>
                      <a:pt x="183937" y="84674"/>
                      <a:pt x="183937" y="82291"/>
                    </a:cubicBezTo>
                    <a:cubicBezTo>
                      <a:pt x="176786" y="82291"/>
                      <a:pt x="169634" y="77523"/>
                      <a:pt x="162483" y="72755"/>
                    </a:cubicBezTo>
                    <a:cubicBezTo>
                      <a:pt x="145796" y="58453"/>
                      <a:pt x="131494" y="53685"/>
                      <a:pt x="110040" y="60836"/>
                    </a:cubicBezTo>
                    <a:cubicBezTo>
                      <a:pt x="98121" y="65604"/>
                      <a:pt x="86202" y="70372"/>
                      <a:pt x="71899" y="72755"/>
                    </a:cubicBezTo>
                    <a:cubicBezTo>
                      <a:pt x="67132" y="72755"/>
                      <a:pt x="59980" y="67988"/>
                      <a:pt x="64748" y="63220"/>
                    </a:cubicBezTo>
                    <a:cubicBezTo>
                      <a:pt x="81434" y="46534"/>
                      <a:pt x="102888" y="39382"/>
                      <a:pt x="124342" y="39382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49" name="Freeform: Shape 4648">
                <a:extLst>
                  <a:ext uri="{FF2B5EF4-FFF2-40B4-BE49-F238E27FC236}">
                    <a16:creationId xmlns:a16="http://schemas.microsoft.com/office/drawing/2014/main" id="{EAC1792E-6739-4910-A56A-91016FDAA75B}"/>
                  </a:ext>
                </a:extLst>
              </p:cNvPr>
              <p:cNvSpPr/>
              <p:nvPr/>
            </p:nvSpPr>
            <p:spPr>
              <a:xfrm>
                <a:off x="14918203" y="7236006"/>
                <a:ext cx="108205" cy="32347"/>
              </a:xfrm>
              <a:custGeom>
                <a:avLst/>
                <a:gdLst>
                  <a:gd name="connsiteX0" fmla="*/ 107270 w 108205"/>
                  <a:gd name="connsiteY0" fmla="*/ 28976 h 32347"/>
                  <a:gd name="connsiteX1" fmla="*/ 54827 w 108205"/>
                  <a:gd name="connsiteY1" fmla="*/ 370 h 32347"/>
                  <a:gd name="connsiteX2" fmla="*/ 0 w 108205"/>
                  <a:gd name="connsiteY2" fmla="*/ 17057 h 32347"/>
                  <a:gd name="connsiteX3" fmla="*/ 0 w 108205"/>
                  <a:gd name="connsiteY3" fmla="*/ 19441 h 32347"/>
                  <a:gd name="connsiteX4" fmla="*/ 47676 w 108205"/>
                  <a:gd name="connsiteY4" fmla="*/ 5138 h 32347"/>
                  <a:gd name="connsiteX5" fmla="*/ 102503 w 108205"/>
                  <a:gd name="connsiteY5" fmla="*/ 31360 h 32347"/>
                  <a:gd name="connsiteX6" fmla="*/ 107270 w 108205"/>
                  <a:gd name="connsiteY6" fmla="*/ 28976 h 32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205" h="32347">
                    <a:moveTo>
                      <a:pt x="107270" y="28976"/>
                    </a:moveTo>
                    <a:cubicBezTo>
                      <a:pt x="95351" y="9906"/>
                      <a:pt x="76281" y="2754"/>
                      <a:pt x="54827" y="370"/>
                    </a:cubicBezTo>
                    <a:cubicBezTo>
                      <a:pt x="33373" y="-2013"/>
                      <a:pt x="16686" y="7522"/>
                      <a:pt x="0" y="17057"/>
                    </a:cubicBezTo>
                    <a:cubicBezTo>
                      <a:pt x="0" y="17057"/>
                      <a:pt x="0" y="19441"/>
                      <a:pt x="0" y="19441"/>
                    </a:cubicBezTo>
                    <a:cubicBezTo>
                      <a:pt x="16686" y="14673"/>
                      <a:pt x="30989" y="5138"/>
                      <a:pt x="47676" y="5138"/>
                    </a:cubicBezTo>
                    <a:cubicBezTo>
                      <a:pt x="71514" y="5138"/>
                      <a:pt x="88200" y="14673"/>
                      <a:pt x="102503" y="31360"/>
                    </a:cubicBezTo>
                    <a:cubicBezTo>
                      <a:pt x="107270" y="33743"/>
                      <a:pt x="109654" y="31360"/>
                      <a:pt x="107270" y="28976"/>
                    </a:cubicBezTo>
                    <a:close/>
                  </a:path>
                </a:pathLst>
              </a:custGeom>
              <a:solidFill>
                <a:srgbClr val="B75D2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50" name="Freeform: Shape 4649">
                <a:extLst>
                  <a:ext uri="{FF2B5EF4-FFF2-40B4-BE49-F238E27FC236}">
                    <a16:creationId xmlns:a16="http://schemas.microsoft.com/office/drawing/2014/main" id="{2B2197E2-AE68-44F8-B4D9-DAA9B2C5E945}"/>
                  </a:ext>
                </a:extLst>
              </p:cNvPr>
              <p:cNvSpPr/>
              <p:nvPr/>
            </p:nvSpPr>
            <p:spPr>
              <a:xfrm>
                <a:off x="14903901" y="7205387"/>
                <a:ext cx="131108" cy="42090"/>
              </a:xfrm>
              <a:custGeom>
                <a:avLst/>
                <a:gdLst>
                  <a:gd name="connsiteX0" fmla="*/ 73897 w 131108"/>
                  <a:gd name="connsiteY0" fmla="*/ 0 h 42090"/>
                  <a:gd name="connsiteX1" fmla="*/ 0 w 131108"/>
                  <a:gd name="connsiteY1" fmla="*/ 38141 h 42090"/>
                  <a:gd name="connsiteX2" fmla="*/ 0 w 131108"/>
                  <a:gd name="connsiteY2" fmla="*/ 40524 h 42090"/>
                  <a:gd name="connsiteX3" fmla="*/ 57211 w 131108"/>
                  <a:gd name="connsiteY3" fmla="*/ 7151 h 42090"/>
                  <a:gd name="connsiteX4" fmla="*/ 126341 w 131108"/>
                  <a:gd name="connsiteY4" fmla="*/ 40524 h 42090"/>
                  <a:gd name="connsiteX5" fmla="*/ 131108 w 131108"/>
                  <a:gd name="connsiteY5" fmla="*/ 38141 h 42090"/>
                  <a:gd name="connsiteX6" fmla="*/ 73897 w 131108"/>
                  <a:gd name="connsiteY6" fmla="*/ 0 h 42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1108" h="42090">
                    <a:moveTo>
                      <a:pt x="73897" y="0"/>
                    </a:moveTo>
                    <a:cubicBezTo>
                      <a:pt x="42908" y="2384"/>
                      <a:pt x="16686" y="16686"/>
                      <a:pt x="0" y="38141"/>
                    </a:cubicBezTo>
                    <a:cubicBezTo>
                      <a:pt x="0" y="38141"/>
                      <a:pt x="0" y="40524"/>
                      <a:pt x="0" y="40524"/>
                    </a:cubicBezTo>
                    <a:cubicBezTo>
                      <a:pt x="16686" y="21454"/>
                      <a:pt x="38141" y="11919"/>
                      <a:pt x="57211" y="7151"/>
                    </a:cubicBezTo>
                    <a:cubicBezTo>
                      <a:pt x="81049" y="2384"/>
                      <a:pt x="121573" y="16686"/>
                      <a:pt x="126341" y="40524"/>
                    </a:cubicBezTo>
                    <a:cubicBezTo>
                      <a:pt x="126341" y="42908"/>
                      <a:pt x="131108" y="42908"/>
                      <a:pt x="131108" y="38141"/>
                    </a:cubicBezTo>
                    <a:cubicBezTo>
                      <a:pt x="131108" y="14303"/>
                      <a:pt x="92968" y="0"/>
                      <a:pt x="73897" y="0"/>
                    </a:cubicBezTo>
                    <a:close/>
                  </a:path>
                </a:pathLst>
              </a:custGeom>
              <a:solidFill>
                <a:srgbClr val="B75D2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51" name="Freeform: Shape 4650">
                <a:extLst>
                  <a:ext uri="{FF2B5EF4-FFF2-40B4-BE49-F238E27FC236}">
                    <a16:creationId xmlns:a16="http://schemas.microsoft.com/office/drawing/2014/main" id="{220D17B0-F1FD-44BF-BAD9-91F063643064}"/>
                  </a:ext>
                </a:extLst>
              </p:cNvPr>
              <p:cNvSpPr/>
              <p:nvPr/>
            </p:nvSpPr>
            <p:spPr>
              <a:xfrm>
                <a:off x="14965879" y="7179088"/>
                <a:ext cx="66745" cy="18551"/>
              </a:xfrm>
              <a:custGeom>
                <a:avLst/>
                <a:gdLst>
                  <a:gd name="connsiteX0" fmla="*/ 66746 w 66745"/>
                  <a:gd name="connsiteY0" fmla="*/ 16764 h 18551"/>
                  <a:gd name="connsiteX1" fmla="*/ 0 w 66745"/>
                  <a:gd name="connsiteY1" fmla="*/ 4845 h 18551"/>
                  <a:gd name="connsiteX2" fmla="*/ 0 w 66745"/>
                  <a:gd name="connsiteY2" fmla="*/ 7228 h 18551"/>
                  <a:gd name="connsiteX3" fmla="*/ 33373 w 66745"/>
                  <a:gd name="connsiteY3" fmla="*/ 4845 h 18551"/>
                  <a:gd name="connsiteX4" fmla="*/ 66746 w 66745"/>
                  <a:gd name="connsiteY4" fmla="*/ 16764 h 18551"/>
                  <a:gd name="connsiteX5" fmla="*/ 66746 w 66745"/>
                  <a:gd name="connsiteY5" fmla="*/ 16764 h 18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745" h="18551">
                    <a:moveTo>
                      <a:pt x="66746" y="16764"/>
                    </a:moveTo>
                    <a:cubicBezTo>
                      <a:pt x="52443" y="-7074"/>
                      <a:pt x="21454" y="77"/>
                      <a:pt x="0" y="4845"/>
                    </a:cubicBezTo>
                    <a:cubicBezTo>
                      <a:pt x="0" y="4845"/>
                      <a:pt x="0" y="7228"/>
                      <a:pt x="0" y="7228"/>
                    </a:cubicBezTo>
                    <a:cubicBezTo>
                      <a:pt x="11919" y="7228"/>
                      <a:pt x="23838" y="4845"/>
                      <a:pt x="33373" y="4845"/>
                    </a:cubicBezTo>
                    <a:cubicBezTo>
                      <a:pt x="42908" y="4845"/>
                      <a:pt x="57211" y="11996"/>
                      <a:pt x="66746" y="16764"/>
                    </a:cubicBezTo>
                    <a:cubicBezTo>
                      <a:pt x="66746" y="19147"/>
                      <a:pt x="66746" y="19147"/>
                      <a:pt x="66746" y="16764"/>
                    </a:cubicBezTo>
                    <a:close/>
                  </a:path>
                </a:pathLst>
              </a:custGeom>
              <a:solidFill>
                <a:srgbClr val="B75D2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95" name="Graphic 4207">
              <a:extLst>
                <a:ext uri="{FF2B5EF4-FFF2-40B4-BE49-F238E27FC236}">
                  <a16:creationId xmlns:a16="http://schemas.microsoft.com/office/drawing/2014/main" id="{05C90740-5C6D-4D09-8524-4D9EBAB3B06D}"/>
                </a:ext>
              </a:extLst>
            </p:cNvPr>
            <p:cNvGrpSpPr/>
            <p:nvPr/>
          </p:nvGrpSpPr>
          <p:grpSpPr>
            <a:xfrm>
              <a:off x="15497463" y="6275711"/>
              <a:ext cx="369928" cy="851010"/>
              <a:chOff x="15497463" y="6275711"/>
              <a:chExt cx="369928" cy="851010"/>
            </a:xfrm>
          </p:grpSpPr>
          <p:grpSp>
            <p:nvGrpSpPr>
              <p:cNvPr id="4635" name="Graphic 4207">
                <a:extLst>
                  <a:ext uri="{FF2B5EF4-FFF2-40B4-BE49-F238E27FC236}">
                    <a16:creationId xmlns:a16="http://schemas.microsoft.com/office/drawing/2014/main" id="{3D370E2F-A690-4154-B8E2-97C0910EAD63}"/>
                  </a:ext>
                </a:extLst>
              </p:cNvPr>
              <p:cNvGrpSpPr/>
              <p:nvPr/>
            </p:nvGrpSpPr>
            <p:grpSpPr>
              <a:xfrm>
                <a:off x="15497463" y="6275711"/>
                <a:ext cx="369928" cy="851010"/>
                <a:chOff x="15497463" y="6275711"/>
                <a:chExt cx="369928" cy="851010"/>
              </a:xfrm>
            </p:grpSpPr>
            <p:sp>
              <p:nvSpPr>
                <p:cNvPr id="4645" name="Freeform: Shape 4644">
                  <a:extLst>
                    <a:ext uri="{FF2B5EF4-FFF2-40B4-BE49-F238E27FC236}">
                      <a16:creationId xmlns:a16="http://schemas.microsoft.com/office/drawing/2014/main" id="{E7E353F9-595B-4C5F-9563-2E758EF74E40}"/>
                    </a:ext>
                  </a:extLst>
                </p:cNvPr>
                <p:cNvSpPr/>
                <p:nvPr/>
              </p:nvSpPr>
              <p:spPr>
                <a:xfrm>
                  <a:off x="15497802" y="6277345"/>
                  <a:ext cx="367330" cy="844609"/>
                </a:xfrm>
                <a:custGeom>
                  <a:avLst/>
                  <a:gdLst>
                    <a:gd name="connsiteX0" fmla="*/ 366764 w 367330"/>
                    <a:gd name="connsiteY0" fmla="*/ 656290 h 844609"/>
                    <a:gd name="connsiteX1" fmla="*/ 342926 w 367330"/>
                    <a:gd name="connsiteY1" fmla="*/ 568090 h 844609"/>
                    <a:gd name="connsiteX2" fmla="*/ 311937 w 367330"/>
                    <a:gd name="connsiteY2" fmla="*/ 482274 h 844609"/>
                    <a:gd name="connsiteX3" fmla="*/ 276180 w 367330"/>
                    <a:gd name="connsiteY3" fmla="*/ 394074 h 844609"/>
                    <a:gd name="connsiteX4" fmla="*/ 266645 w 367330"/>
                    <a:gd name="connsiteY4" fmla="*/ 360701 h 844609"/>
                    <a:gd name="connsiteX5" fmla="*/ 276180 w 367330"/>
                    <a:gd name="connsiteY5" fmla="*/ 289188 h 844609"/>
                    <a:gd name="connsiteX6" fmla="*/ 223737 w 367330"/>
                    <a:gd name="connsiteY6" fmla="*/ 143777 h 844609"/>
                    <a:gd name="connsiteX7" fmla="*/ 145072 w 367330"/>
                    <a:gd name="connsiteY7" fmla="*/ 26971 h 844609"/>
                    <a:gd name="connsiteX8" fmla="*/ 111699 w 367330"/>
                    <a:gd name="connsiteY8" fmla="*/ 750 h 844609"/>
                    <a:gd name="connsiteX9" fmla="*/ 104548 w 367330"/>
                    <a:gd name="connsiteY9" fmla="*/ 15052 h 844609"/>
                    <a:gd name="connsiteX10" fmla="*/ 83093 w 367330"/>
                    <a:gd name="connsiteY10" fmla="*/ 3133 h 844609"/>
                    <a:gd name="connsiteX11" fmla="*/ 68791 w 367330"/>
                    <a:gd name="connsiteY11" fmla="*/ 17436 h 844609"/>
                    <a:gd name="connsiteX12" fmla="*/ 56872 w 367330"/>
                    <a:gd name="connsiteY12" fmla="*/ 5517 h 844609"/>
                    <a:gd name="connsiteX13" fmla="*/ 40185 w 367330"/>
                    <a:gd name="connsiteY13" fmla="*/ 15052 h 844609"/>
                    <a:gd name="connsiteX14" fmla="*/ 40185 w 367330"/>
                    <a:gd name="connsiteY14" fmla="*/ 31739 h 844609"/>
                    <a:gd name="connsiteX15" fmla="*/ 28266 w 367330"/>
                    <a:gd name="connsiteY15" fmla="*/ 31739 h 844609"/>
                    <a:gd name="connsiteX16" fmla="*/ 25883 w 367330"/>
                    <a:gd name="connsiteY16" fmla="*/ 72263 h 844609"/>
                    <a:gd name="connsiteX17" fmla="*/ 95012 w 367330"/>
                    <a:gd name="connsiteY17" fmla="*/ 196220 h 844609"/>
                    <a:gd name="connsiteX18" fmla="*/ 92629 w 367330"/>
                    <a:gd name="connsiteY18" fmla="*/ 212906 h 844609"/>
                    <a:gd name="connsiteX19" fmla="*/ 102164 w 367330"/>
                    <a:gd name="connsiteY19" fmla="*/ 251047 h 844609"/>
                    <a:gd name="connsiteX20" fmla="*/ 97396 w 367330"/>
                    <a:gd name="connsiteY20" fmla="*/ 246279 h 844609"/>
                    <a:gd name="connsiteX21" fmla="*/ 56872 w 367330"/>
                    <a:gd name="connsiteY21" fmla="*/ 203371 h 844609"/>
                    <a:gd name="connsiteX22" fmla="*/ 6812 w 367330"/>
                    <a:gd name="connsiteY22" fmla="*/ 191452 h 844609"/>
                    <a:gd name="connsiteX23" fmla="*/ 9196 w 367330"/>
                    <a:gd name="connsiteY23" fmla="*/ 215290 h 844609"/>
                    <a:gd name="connsiteX24" fmla="*/ 49720 w 367330"/>
                    <a:gd name="connsiteY24" fmla="*/ 258198 h 844609"/>
                    <a:gd name="connsiteX25" fmla="*/ 75942 w 367330"/>
                    <a:gd name="connsiteY25" fmla="*/ 322561 h 844609"/>
                    <a:gd name="connsiteX26" fmla="*/ 152223 w 367330"/>
                    <a:gd name="connsiteY26" fmla="*/ 370236 h 844609"/>
                    <a:gd name="connsiteX27" fmla="*/ 164142 w 367330"/>
                    <a:gd name="connsiteY27" fmla="*/ 372620 h 844609"/>
                    <a:gd name="connsiteX28" fmla="*/ 185596 w 367330"/>
                    <a:gd name="connsiteY28" fmla="*/ 427447 h 844609"/>
                    <a:gd name="connsiteX29" fmla="*/ 197515 w 367330"/>
                    <a:gd name="connsiteY29" fmla="*/ 489425 h 844609"/>
                    <a:gd name="connsiteX30" fmla="*/ 216585 w 367330"/>
                    <a:gd name="connsiteY30" fmla="*/ 594312 h 844609"/>
                    <a:gd name="connsiteX31" fmla="*/ 218969 w 367330"/>
                    <a:gd name="connsiteY31" fmla="*/ 603847 h 844609"/>
                    <a:gd name="connsiteX32" fmla="*/ 216585 w 367330"/>
                    <a:gd name="connsiteY32" fmla="*/ 608615 h 844609"/>
                    <a:gd name="connsiteX33" fmla="*/ 176061 w 367330"/>
                    <a:gd name="connsiteY33" fmla="*/ 646755 h 844609"/>
                    <a:gd name="connsiteX34" fmla="*/ 116466 w 367330"/>
                    <a:gd name="connsiteY34" fmla="*/ 677744 h 844609"/>
                    <a:gd name="connsiteX35" fmla="*/ 92629 w 367330"/>
                    <a:gd name="connsiteY35" fmla="*/ 768328 h 844609"/>
                    <a:gd name="connsiteX36" fmla="*/ 95012 w 367330"/>
                    <a:gd name="connsiteY36" fmla="*/ 789782 h 844609"/>
                    <a:gd name="connsiteX37" fmla="*/ 106931 w 367330"/>
                    <a:gd name="connsiteY37" fmla="*/ 832690 h 844609"/>
                    <a:gd name="connsiteX38" fmla="*/ 118850 w 367330"/>
                    <a:gd name="connsiteY38" fmla="*/ 842225 h 844609"/>
                    <a:gd name="connsiteX39" fmla="*/ 123618 w 367330"/>
                    <a:gd name="connsiteY39" fmla="*/ 844609 h 844609"/>
                    <a:gd name="connsiteX40" fmla="*/ 214202 w 367330"/>
                    <a:gd name="connsiteY40" fmla="*/ 818388 h 844609"/>
                    <a:gd name="connsiteX41" fmla="*/ 295250 w 367330"/>
                    <a:gd name="connsiteY41" fmla="*/ 773096 h 844609"/>
                    <a:gd name="connsiteX42" fmla="*/ 345310 w 367330"/>
                    <a:gd name="connsiteY42" fmla="*/ 732571 h 844609"/>
                    <a:gd name="connsiteX43" fmla="*/ 366764 w 367330"/>
                    <a:gd name="connsiteY43" fmla="*/ 656290 h 8446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367330" h="844609">
                      <a:moveTo>
                        <a:pt x="366764" y="656290"/>
                      </a:moveTo>
                      <a:cubicBezTo>
                        <a:pt x="364380" y="627685"/>
                        <a:pt x="352461" y="596696"/>
                        <a:pt x="342926" y="568090"/>
                      </a:cubicBezTo>
                      <a:cubicBezTo>
                        <a:pt x="333391" y="539485"/>
                        <a:pt x="321472" y="510880"/>
                        <a:pt x="311937" y="482274"/>
                      </a:cubicBezTo>
                      <a:cubicBezTo>
                        <a:pt x="302402" y="451285"/>
                        <a:pt x="288099" y="422679"/>
                        <a:pt x="276180" y="394074"/>
                      </a:cubicBezTo>
                      <a:cubicBezTo>
                        <a:pt x="271412" y="382155"/>
                        <a:pt x="266645" y="372620"/>
                        <a:pt x="266645" y="360701"/>
                      </a:cubicBezTo>
                      <a:cubicBezTo>
                        <a:pt x="278564" y="339247"/>
                        <a:pt x="278564" y="310642"/>
                        <a:pt x="276180" y="289188"/>
                      </a:cubicBezTo>
                      <a:cubicBezTo>
                        <a:pt x="273796" y="234360"/>
                        <a:pt x="247575" y="191452"/>
                        <a:pt x="223737" y="143777"/>
                      </a:cubicBezTo>
                      <a:cubicBezTo>
                        <a:pt x="202283" y="100869"/>
                        <a:pt x="173677" y="65112"/>
                        <a:pt x="145072" y="26971"/>
                      </a:cubicBezTo>
                      <a:cubicBezTo>
                        <a:pt x="137920" y="15052"/>
                        <a:pt x="128385" y="-4018"/>
                        <a:pt x="111699" y="750"/>
                      </a:cubicBezTo>
                      <a:cubicBezTo>
                        <a:pt x="104548" y="3133"/>
                        <a:pt x="104548" y="7901"/>
                        <a:pt x="104548" y="15052"/>
                      </a:cubicBezTo>
                      <a:cubicBezTo>
                        <a:pt x="97396" y="7901"/>
                        <a:pt x="90245" y="3133"/>
                        <a:pt x="83093" y="3133"/>
                      </a:cubicBezTo>
                      <a:cubicBezTo>
                        <a:pt x="71175" y="750"/>
                        <a:pt x="68791" y="7901"/>
                        <a:pt x="68791" y="17436"/>
                      </a:cubicBezTo>
                      <a:cubicBezTo>
                        <a:pt x="66407" y="12669"/>
                        <a:pt x="61639" y="7901"/>
                        <a:pt x="56872" y="5517"/>
                      </a:cubicBezTo>
                      <a:cubicBezTo>
                        <a:pt x="49720" y="3133"/>
                        <a:pt x="42569" y="7901"/>
                        <a:pt x="40185" y="15052"/>
                      </a:cubicBezTo>
                      <a:cubicBezTo>
                        <a:pt x="37801" y="19820"/>
                        <a:pt x="37801" y="26971"/>
                        <a:pt x="40185" y="31739"/>
                      </a:cubicBezTo>
                      <a:cubicBezTo>
                        <a:pt x="35418" y="29355"/>
                        <a:pt x="33034" y="29355"/>
                        <a:pt x="28266" y="31739"/>
                      </a:cubicBezTo>
                      <a:cubicBezTo>
                        <a:pt x="11580" y="38890"/>
                        <a:pt x="21115" y="62728"/>
                        <a:pt x="25883" y="72263"/>
                      </a:cubicBezTo>
                      <a:cubicBezTo>
                        <a:pt x="42569" y="115171"/>
                        <a:pt x="68791" y="155696"/>
                        <a:pt x="95012" y="196220"/>
                      </a:cubicBezTo>
                      <a:cubicBezTo>
                        <a:pt x="92629" y="200987"/>
                        <a:pt x="92629" y="208139"/>
                        <a:pt x="92629" y="212906"/>
                      </a:cubicBezTo>
                      <a:cubicBezTo>
                        <a:pt x="95012" y="227209"/>
                        <a:pt x="102164" y="239128"/>
                        <a:pt x="102164" y="251047"/>
                      </a:cubicBezTo>
                      <a:cubicBezTo>
                        <a:pt x="99780" y="248663"/>
                        <a:pt x="99780" y="246279"/>
                        <a:pt x="97396" y="246279"/>
                      </a:cubicBezTo>
                      <a:cubicBezTo>
                        <a:pt x="87861" y="227209"/>
                        <a:pt x="73558" y="212906"/>
                        <a:pt x="56872" y="203371"/>
                      </a:cubicBezTo>
                      <a:cubicBezTo>
                        <a:pt x="42569" y="193836"/>
                        <a:pt x="23499" y="184301"/>
                        <a:pt x="6812" y="191452"/>
                      </a:cubicBezTo>
                      <a:cubicBezTo>
                        <a:pt x="-7490" y="196220"/>
                        <a:pt x="4429" y="210523"/>
                        <a:pt x="9196" y="215290"/>
                      </a:cubicBezTo>
                      <a:cubicBezTo>
                        <a:pt x="23499" y="229593"/>
                        <a:pt x="37801" y="243896"/>
                        <a:pt x="49720" y="258198"/>
                      </a:cubicBezTo>
                      <a:cubicBezTo>
                        <a:pt x="64023" y="277269"/>
                        <a:pt x="66407" y="301106"/>
                        <a:pt x="75942" y="322561"/>
                      </a:cubicBezTo>
                      <a:cubicBezTo>
                        <a:pt x="87861" y="346398"/>
                        <a:pt x="121234" y="367852"/>
                        <a:pt x="152223" y="370236"/>
                      </a:cubicBezTo>
                      <a:cubicBezTo>
                        <a:pt x="156991" y="372620"/>
                        <a:pt x="159375" y="372620"/>
                        <a:pt x="164142" y="372620"/>
                      </a:cubicBezTo>
                      <a:cubicBezTo>
                        <a:pt x="180829" y="377388"/>
                        <a:pt x="183212" y="413144"/>
                        <a:pt x="185596" y="427447"/>
                      </a:cubicBezTo>
                      <a:cubicBezTo>
                        <a:pt x="190364" y="446517"/>
                        <a:pt x="192747" y="467971"/>
                        <a:pt x="197515" y="489425"/>
                      </a:cubicBezTo>
                      <a:cubicBezTo>
                        <a:pt x="204666" y="525182"/>
                        <a:pt x="207050" y="558555"/>
                        <a:pt x="216585" y="594312"/>
                      </a:cubicBezTo>
                      <a:cubicBezTo>
                        <a:pt x="216585" y="596696"/>
                        <a:pt x="218969" y="601463"/>
                        <a:pt x="218969" y="603847"/>
                      </a:cubicBezTo>
                      <a:cubicBezTo>
                        <a:pt x="218969" y="606231"/>
                        <a:pt x="218969" y="608615"/>
                        <a:pt x="216585" y="608615"/>
                      </a:cubicBezTo>
                      <a:cubicBezTo>
                        <a:pt x="211818" y="622917"/>
                        <a:pt x="185596" y="641988"/>
                        <a:pt x="176061" y="646755"/>
                      </a:cubicBezTo>
                      <a:cubicBezTo>
                        <a:pt x="156991" y="656290"/>
                        <a:pt x="130769" y="663442"/>
                        <a:pt x="116466" y="677744"/>
                      </a:cubicBezTo>
                      <a:cubicBezTo>
                        <a:pt x="90245" y="701582"/>
                        <a:pt x="90245" y="732571"/>
                        <a:pt x="92629" y="768328"/>
                      </a:cubicBezTo>
                      <a:cubicBezTo>
                        <a:pt x="92629" y="775480"/>
                        <a:pt x="92629" y="782631"/>
                        <a:pt x="95012" y="789782"/>
                      </a:cubicBezTo>
                      <a:cubicBezTo>
                        <a:pt x="97396" y="804085"/>
                        <a:pt x="97396" y="818388"/>
                        <a:pt x="106931" y="832690"/>
                      </a:cubicBezTo>
                      <a:cubicBezTo>
                        <a:pt x="109315" y="837458"/>
                        <a:pt x="114083" y="839842"/>
                        <a:pt x="118850" y="842225"/>
                      </a:cubicBezTo>
                      <a:cubicBezTo>
                        <a:pt x="118850" y="844609"/>
                        <a:pt x="121234" y="844609"/>
                        <a:pt x="123618" y="844609"/>
                      </a:cubicBezTo>
                      <a:cubicBezTo>
                        <a:pt x="154607" y="842225"/>
                        <a:pt x="187980" y="830307"/>
                        <a:pt x="214202" y="818388"/>
                      </a:cubicBezTo>
                      <a:cubicBezTo>
                        <a:pt x="240423" y="804085"/>
                        <a:pt x="271412" y="792166"/>
                        <a:pt x="295250" y="773096"/>
                      </a:cubicBezTo>
                      <a:cubicBezTo>
                        <a:pt x="311937" y="761177"/>
                        <a:pt x="331007" y="746874"/>
                        <a:pt x="345310" y="732571"/>
                      </a:cubicBezTo>
                      <a:cubicBezTo>
                        <a:pt x="364380" y="708734"/>
                        <a:pt x="369148" y="684896"/>
                        <a:pt x="366764" y="656290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46" name="Freeform: Shape 4645">
                  <a:extLst>
                    <a:ext uri="{FF2B5EF4-FFF2-40B4-BE49-F238E27FC236}">
                      <a16:creationId xmlns:a16="http://schemas.microsoft.com/office/drawing/2014/main" id="{CF225708-CFCE-454C-A237-A62081778642}"/>
                    </a:ext>
                  </a:extLst>
                </p:cNvPr>
                <p:cNvSpPr/>
                <p:nvPr/>
              </p:nvSpPr>
              <p:spPr>
                <a:xfrm>
                  <a:off x="15497463" y="6275711"/>
                  <a:ext cx="369928" cy="851010"/>
                </a:xfrm>
                <a:custGeom>
                  <a:avLst/>
                  <a:gdLst>
                    <a:gd name="connsiteX0" fmla="*/ 119189 w 369928"/>
                    <a:gd name="connsiteY0" fmla="*/ 851011 h 851010"/>
                    <a:gd name="connsiteX1" fmla="*/ 112038 w 369928"/>
                    <a:gd name="connsiteY1" fmla="*/ 848627 h 851010"/>
                    <a:gd name="connsiteX2" fmla="*/ 100119 w 369928"/>
                    <a:gd name="connsiteY2" fmla="*/ 836708 h 851010"/>
                    <a:gd name="connsiteX3" fmla="*/ 88200 w 369928"/>
                    <a:gd name="connsiteY3" fmla="*/ 798568 h 851010"/>
                    <a:gd name="connsiteX4" fmla="*/ 88200 w 369928"/>
                    <a:gd name="connsiteY4" fmla="*/ 793800 h 851010"/>
                    <a:gd name="connsiteX5" fmla="*/ 85816 w 369928"/>
                    <a:gd name="connsiteY5" fmla="*/ 772346 h 851010"/>
                    <a:gd name="connsiteX6" fmla="*/ 112038 w 369928"/>
                    <a:gd name="connsiteY6" fmla="*/ 679379 h 851010"/>
                    <a:gd name="connsiteX7" fmla="*/ 159714 w 369928"/>
                    <a:gd name="connsiteY7" fmla="*/ 653157 h 851010"/>
                    <a:gd name="connsiteX8" fmla="*/ 171633 w 369928"/>
                    <a:gd name="connsiteY8" fmla="*/ 648389 h 851010"/>
                    <a:gd name="connsiteX9" fmla="*/ 212157 w 369928"/>
                    <a:gd name="connsiteY9" fmla="*/ 612633 h 851010"/>
                    <a:gd name="connsiteX10" fmla="*/ 214541 w 369928"/>
                    <a:gd name="connsiteY10" fmla="*/ 607865 h 851010"/>
                    <a:gd name="connsiteX11" fmla="*/ 212157 w 369928"/>
                    <a:gd name="connsiteY11" fmla="*/ 600714 h 851010"/>
                    <a:gd name="connsiteX12" fmla="*/ 197854 w 369928"/>
                    <a:gd name="connsiteY12" fmla="*/ 531584 h 851010"/>
                    <a:gd name="connsiteX13" fmla="*/ 193087 w 369928"/>
                    <a:gd name="connsiteY13" fmla="*/ 495827 h 851010"/>
                    <a:gd name="connsiteX14" fmla="*/ 190703 w 369928"/>
                    <a:gd name="connsiteY14" fmla="*/ 476757 h 851010"/>
                    <a:gd name="connsiteX15" fmla="*/ 183551 w 369928"/>
                    <a:gd name="connsiteY15" fmla="*/ 433849 h 851010"/>
                    <a:gd name="connsiteX16" fmla="*/ 181168 w 369928"/>
                    <a:gd name="connsiteY16" fmla="*/ 421930 h 851010"/>
                    <a:gd name="connsiteX17" fmla="*/ 164481 w 369928"/>
                    <a:gd name="connsiteY17" fmla="*/ 381406 h 851010"/>
                    <a:gd name="connsiteX18" fmla="*/ 154946 w 369928"/>
                    <a:gd name="connsiteY18" fmla="*/ 379022 h 851010"/>
                    <a:gd name="connsiteX19" fmla="*/ 76281 w 369928"/>
                    <a:gd name="connsiteY19" fmla="*/ 328962 h 851010"/>
                    <a:gd name="connsiteX20" fmla="*/ 66746 w 369928"/>
                    <a:gd name="connsiteY20" fmla="*/ 302741 h 851010"/>
                    <a:gd name="connsiteX21" fmla="*/ 50059 w 369928"/>
                    <a:gd name="connsiteY21" fmla="*/ 264600 h 851010"/>
                    <a:gd name="connsiteX22" fmla="*/ 11919 w 369928"/>
                    <a:gd name="connsiteY22" fmla="*/ 221692 h 851010"/>
                    <a:gd name="connsiteX23" fmla="*/ 11919 w 369928"/>
                    <a:gd name="connsiteY23" fmla="*/ 221692 h 851010"/>
                    <a:gd name="connsiteX24" fmla="*/ 0 w 369928"/>
                    <a:gd name="connsiteY24" fmla="*/ 200238 h 851010"/>
                    <a:gd name="connsiteX25" fmla="*/ 9535 w 369928"/>
                    <a:gd name="connsiteY25" fmla="*/ 190703 h 851010"/>
                    <a:gd name="connsiteX26" fmla="*/ 23838 w 369928"/>
                    <a:gd name="connsiteY26" fmla="*/ 188319 h 851010"/>
                    <a:gd name="connsiteX27" fmla="*/ 64362 w 369928"/>
                    <a:gd name="connsiteY27" fmla="*/ 202622 h 851010"/>
                    <a:gd name="connsiteX28" fmla="*/ 97735 w 369928"/>
                    <a:gd name="connsiteY28" fmla="*/ 233611 h 851010"/>
                    <a:gd name="connsiteX29" fmla="*/ 92968 w 369928"/>
                    <a:gd name="connsiteY29" fmla="*/ 219308 h 851010"/>
                    <a:gd name="connsiteX30" fmla="*/ 92968 w 369928"/>
                    <a:gd name="connsiteY30" fmla="*/ 202622 h 851010"/>
                    <a:gd name="connsiteX31" fmla="*/ 90584 w 369928"/>
                    <a:gd name="connsiteY31" fmla="*/ 200238 h 851010"/>
                    <a:gd name="connsiteX32" fmla="*/ 23838 w 369928"/>
                    <a:gd name="connsiteY32" fmla="*/ 78665 h 851010"/>
                    <a:gd name="connsiteX33" fmla="*/ 16687 w 369928"/>
                    <a:gd name="connsiteY33" fmla="*/ 40524 h 851010"/>
                    <a:gd name="connsiteX34" fmla="*/ 26222 w 369928"/>
                    <a:gd name="connsiteY34" fmla="*/ 30989 h 851010"/>
                    <a:gd name="connsiteX35" fmla="*/ 33373 w 369928"/>
                    <a:gd name="connsiteY35" fmla="*/ 30989 h 851010"/>
                    <a:gd name="connsiteX36" fmla="*/ 35757 w 369928"/>
                    <a:gd name="connsiteY36" fmla="*/ 19070 h 851010"/>
                    <a:gd name="connsiteX37" fmla="*/ 59595 w 369928"/>
                    <a:gd name="connsiteY37" fmla="*/ 7151 h 851010"/>
                    <a:gd name="connsiteX38" fmla="*/ 69130 w 369928"/>
                    <a:gd name="connsiteY38" fmla="*/ 11919 h 851010"/>
                    <a:gd name="connsiteX39" fmla="*/ 88200 w 369928"/>
                    <a:gd name="connsiteY39" fmla="*/ 2384 h 851010"/>
                    <a:gd name="connsiteX40" fmla="*/ 107270 w 369928"/>
                    <a:gd name="connsiteY40" fmla="*/ 9535 h 851010"/>
                    <a:gd name="connsiteX41" fmla="*/ 116805 w 369928"/>
                    <a:gd name="connsiteY41" fmla="*/ 0 h 851010"/>
                    <a:gd name="connsiteX42" fmla="*/ 123957 w 369928"/>
                    <a:gd name="connsiteY42" fmla="*/ 0 h 851010"/>
                    <a:gd name="connsiteX43" fmla="*/ 152562 w 369928"/>
                    <a:gd name="connsiteY43" fmla="*/ 23838 h 851010"/>
                    <a:gd name="connsiteX44" fmla="*/ 154946 w 369928"/>
                    <a:gd name="connsiteY44" fmla="*/ 28605 h 851010"/>
                    <a:gd name="connsiteX45" fmla="*/ 176400 w 369928"/>
                    <a:gd name="connsiteY45" fmla="*/ 59595 h 851010"/>
                    <a:gd name="connsiteX46" fmla="*/ 231227 w 369928"/>
                    <a:gd name="connsiteY46" fmla="*/ 145411 h 851010"/>
                    <a:gd name="connsiteX47" fmla="*/ 238378 w 369928"/>
                    <a:gd name="connsiteY47" fmla="*/ 162097 h 851010"/>
                    <a:gd name="connsiteX48" fmla="*/ 281287 w 369928"/>
                    <a:gd name="connsiteY48" fmla="*/ 293206 h 851010"/>
                    <a:gd name="connsiteX49" fmla="*/ 271751 w 369928"/>
                    <a:gd name="connsiteY49" fmla="*/ 367103 h 851010"/>
                    <a:gd name="connsiteX50" fmla="*/ 281287 w 369928"/>
                    <a:gd name="connsiteY50" fmla="*/ 398092 h 851010"/>
                    <a:gd name="connsiteX51" fmla="*/ 317043 w 369928"/>
                    <a:gd name="connsiteY51" fmla="*/ 488676 h 851010"/>
                    <a:gd name="connsiteX52" fmla="*/ 331346 w 369928"/>
                    <a:gd name="connsiteY52" fmla="*/ 529200 h 851010"/>
                    <a:gd name="connsiteX53" fmla="*/ 348033 w 369928"/>
                    <a:gd name="connsiteY53" fmla="*/ 574492 h 851010"/>
                    <a:gd name="connsiteX54" fmla="*/ 352800 w 369928"/>
                    <a:gd name="connsiteY54" fmla="*/ 593562 h 851010"/>
                    <a:gd name="connsiteX55" fmla="*/ 369487 w 369928"/>
                    <a:gd name="connsiteY55" fmla="*/ 662692 h 851010"/>
                    <a:gd name="connsiteX56" fmla="*/ 345649 w 369928"/>
                    <a:gd name="connsiteY56" fmla="*/ 741357 h 851010"/>
                    <a:gd name="connsiteX57" fmla="*/ 305124 w 369928"/>
                    <a:gd name="connsiteY57" fmla="*/ 774730 h 851010"/>
                    <a:gd name="connsiteX58" fmla="*/ 293205 w 369928"/>
                    <a:gd name="connsiteY58" fmla="*/ 781881 h 851010"/>
                    <a:gd name="connsiteX59" fmla="*/ 216924 w 369928"/>
                    <a:gd name="connsiteY59" fmla="*/ 824789 h 851010"/>
                    <a:gd name="connsiteX60" fmla="*/ 214541 w 369928"/>
                    <a:gd name="connsiteY60" fmla="*/ 822406 h 851010"/>
                    <a:gd name="connsiteX61" fmla="*/ 119189 w 369928"/>
                    <a:gd name="connsiteY61" fmla="*/ 851011 h 851010"/>
                    <a:gd name="connsiteX62" fmla="*/ 119189 w 369928"/>
                    <a:gd name="connsiteY62" fmla="*/ 851011 h 851010"/>
                    <a:gd name="connsiteX63" fmla="*/ 19070 w 369928"/>
                    <a:gd name="connsiteY63" fmla="*/ 193087 h 851010"/>
                    <a:gd name="connsiteX64" fmla="*/ 7151 w 369928"/>
                    <a:gd name="connsiteY64" fmla="*/ 195470 h 851010"/>
                    <a:gd name="connsiteX65" fmla="*/ 2384 w 369928"/>
                    <a:gd name="connsiteY65" fmla="*/ 200238 h 851010"/>
                    <a:gd name="connsiteX66" fmla="*/ 11919 w 369928"/>
                    <a:gd name="connsiteY66" fmla="*/ 214541 h 851010"/>
                    <a:gd name="connsiteX67" fmla="*/ 11919 w 369928"/>
                    <a:gd name="connsiteY67" fmla="*/ 214541 h 851010"/>
                    <a:gd name="connsiteX68" fmla="*/ 50059 w 369928"/>
                    <a:gd name="connsiteY68" fmla="*/ 257449 h 851010"/>
                    <a:gd name="connsiteX69" fmla="*/ 66746 w 369928"/>
                    <a:gd name="connsiteY69" fmla="*/ 297973 h 851010"/>
                    <a:gd name="connsiteX70" fmla="*/ 76281 w 369928"/>
                    <a:gd name="connsiteY70" fmla="*/ 321811 h 851010"/>
                    <a:gd name="connsiteX71" fmla="*/ 147795 w 369928"/>
                    <a:gd name="connsiteY71" fmla="*/ 367103 h 851010"/>
                    <a:gd name="connsiteX72" fmla="*/ 147795 w 369928"/>
                    <a:gd name="connsiteY72" fmla="*/ 367103 h 851010"/>
                    <a:gd name="connsiteX73" fmla="*/ 159714 w 369928"/>
                    <a:gd name="connsiteY73" fmla="*/ 369487 h 851010"/>
                    <a:gd name="connsiteX74" fmla="*/ 183551 w 369928"/>
                    <a:gd name="connsiteY74" fmla="*/ 417162 h 851010"/>
                    <a:gd name="connsiteX75" fmla="*/ 185935 w 369928"/>
                    <a:gd name="connsiteY75" fmla="*/ 426697 h 851010"/>
                    <a:gd name="connsiteX76" fmla="*/ 193087 w 369928"/>
                    <a:gd name="connsiteY76" fmla="*/ 469606 h 851010"/>
                    <a:gd name="connsiteX77" fmla="*/ 195470 w 369928"/>
                    <a:gd name="connsiteY77" fmla="*/ 488676 h 851010"/>
                    <a:gd name="connsiteX78" fmla="*/ 200238 w 369928"/>
                    <a:gd name="connsiteY78" fmla="*/ 524433 h 851010"/>
                    <a:gd name="connsiteX79" fmla="*/ 212157 w 369928"/>
                    <a:gd name="connsiteY79" fmla="*/ 591179 h 851010"/>
                    <a:gd name="connsiteX80" fmla="*/ 214541 w 369928"/>
                    <a:gd name="connsiteY80" fmla="*/ 600714 h 851010"/>
                    <a:gd name="connsiteX81" fmla="*/ 214541 w 369928"/>
                    <a:gd name="connsiteY81" fmla="*/ 600714 h 851010"/>
                    <a:gd name="connsiteX82" fmla="*/ 214541 w 369928"/>
                    <a:gd name="connsiteY82" fmla="*/ 603097 h 851010"/>
                    <a:gd name="connsiteX83" fmla="*/ 212157 w 369928"/>
                    <a:gd name="connsiteY83" fmla="*/ 610249 h 851010"/>
                    <a:gd name="connsiteX84" fmla="*/ 169249 w 369928"/>
                    <a:gd name="connsiteY84" fmla="*/ 650773 h 851010"/>
                    <a:gd name="connsiteX85" fmla="*/ 157330 w 369928"/>
                    <a:gd name="connsiteY85" fmla="*/ 655541 h 851010"/>
                    <a:gd name="connsiteX86" fmla="*/ 109654 w 369928"/>
                    <a:gd name="connsiteY86" fmla="*/ 681762 h 851010"/>
                    <a:gd name="connsiteX87" fmla="*/ 88200 w 369928"/>
                    <a:gd name="connsiteY87" fmla="*/ 767579 h 851010"/>
                    <a:gd name="connsiteX88" fmla="*/ 90584 w 369928"/>
                    <a:gd name="connsiteY88" fmla="*/ 789033 h 851010"/>
                    <a:gd name="connsiteX89" fmla="*/ 90584 w 369928"/>
                    <a:gd name="connsiteY89" fmla="*/ 793800 h 851010"/>
                    <a:gd name="connsiteX90" fmla="*/ 100119 w 369928"/>
                    <a:gd name="connsiteY90" fmla="*/ 829557 h 851010"/>
                    <a:gd name="connsiteX91" fmla="*/ 109654 w 369928"/>
                    <a:gd name="connsiteY91" fmla="*/ 836708 h 851010"/>
                    <a:gd name="connsiteX92" fmla="*/ 112038 w 369928"/>
                    <a:gd name="connsiteY92" fmla="*/ 836708 h 851010"/>
                    <a:gd name="connsiteX93" fmla="*/ 112038 w 369928"/>
                    <a:gd name="connsiteY93" fmla="*/ 836708 h 851010"/>
                    <a:gd name="connsiteX94" fmla="*/ 112038 w 369928"/>
                    <a:gd name="connsiteY94" fmla="*/ 836708 h 851010"/>
                    <a:gd name="connsiteX95" fmla="*/ 112038 w 369928"/>
                    <a:gd name="connsiteY95" fmla="*/ 841476 h 851010"/>
                    <a:gd name="connsiteX96" fmla="*/ 112038 w 369928"/>
                    <a:gd name="connsiteY96" fmla="*/ 836708 h 851010"/>
                    <a:gd name="connsiteX97" fmla="*/ 202622 w 369928"/>
                    <a:gd name="connsiteY97" fmla="*/ 810487 h 851010"/>
                    <a:gd name="connsiteX98" fmla="*/ 207389 w 369928"/>
                    <a:gd name="connsiteY98" fmla="*/ 808103 h 851010"/>
                    <a:gd name="connsiteX99" fmla="*/ 283670 w 369928"/>
                    <a:gd name="connsiteY99" fmla="*/ 765195 h 851010"/>
                    <a:gd name="connsiteX100" fmla="*/ 295589 w 369928"/>
                    <a:gd name="connsiteY100" fmla="*/ 758043 h 851010"/>
                    <a:gd name="connsiteX101" fmla="*/ 336114 w 369928"/>
                    <a:gd name="connsiteY101" fmla="*/ 724670 h 851010"/>
                    <a:gd name="connsiteX102" fmla="*/ 357568 w 369928"/>
                    <a:gd name="connsiteY102" fmla="*/ 653157 h 851010"/>
                    <a:gd name="connsiteX103" fmla="*/ 340881 w 369928"/>
                    <a:gd name="connsiteY103" fmla="*/ 584027 h 851010"/>
                    <a:gd name="connsiteX104" fmla="*/ 336114 w 369928"/>
                    <a:gd name="connsiteY104" fmla="*/ 564957 h 851010"/>
                    <a:gd name="connsiteX105" fmla="*/ 319427 w 369928"/>
                    <a:gd name="connsiteY105" fmla="*/ 522049 h 851010"/>
                    <a:gd name="connsiteX106" fmla="*/ 305124 w 369928"/>
                    <a:gd name="connsiteY106" fmla="*/ 481524 h 851010"/>
                    <a:gd name="connsiteX107" fmla="*/ 269368 w 369928"/>
                    <a:gd name="connsiteY107" fmla="*/ 393324 h 851010"/>
                    <a:gd name="connsiteX108" fmla="*/ 259833 w 369928"/>
                    <a:gd name="connsiteY108" fmla="*/ 357568 h 851010"/>
                    <a:gd name="connsiteX109" fmla="*/ 259833 w 369928"/>
                    <a:gd name="connsiteY109" fmla="*/ 357568 h 851010"/>
                    <a:gd name="connsiteX110" fmla="*/ 259833 w 369928"/>
                    <a:gd name="connsiteY110" fmla="*/ 357568 h 851010"/>
                    <a:gd name="connsiteX111" fmla="*/ 269368 w 369928"/>
                    <a:gd name="connsiteY111" fmla="*/ 286054 h 851010"/>
                    <a:gd name="connsiteX112" fmla="*/ 226460 w 369928"/>
                    <a:gd name="connsiteY112" fmla="*/ 159714 h 851010"/>
                    <a:gd name="connsiteX113" fmla="*/ 219308 w 369928"/>
                    <a:gd name="connsiteY113" fmla="*/ 143027 h 851010"/>
                    <a:gd name="connsiteX114" fmla="*/ 164481 w 369928"/>
                    <a:gd name="connsiteY114" fmla="*/ 57211 h 851010"/>
                    <a:gd name="connsiteX115" fmla="*/ 143027 w 369928"/>
                    <a:gd name="connsiteY115" fmla="*/ 26222 h 851010"/>
                    <a:gd name="connsiteX116" fmla="*/ 140643 w 369928"/>
                    <a:gd name="connsiteY116" fmla="*/ 21454 h 851010"/>
                    <a:gd name="connsiteX117" fmla="*/ 114422 w 369928"/>
                    <a:gd name="connsiteY117" fmla="*/ 2384 h 851010"/>
                    <a:gd name="connsiteX118" fmla="*/ 109654 w 369928"/>
                    <a:gd name="connsiteY118" fmla="*/ 11919 h 851010"/>
                    <a:gd name="connsiteX119" fmla="*/ 109654 w 369928"/>
                    <a:gd name="connsiteY119" fmla="*/ 23838 h 851010"/>
                    <a:gd name="connsiteX120" fmla="*/ 102503 w 369928"/>
                    <a:gd name="connsiteY120" fmla="*/ 16687 h 851010"/>
                    <a:gd name="connsiteX121" fmla="*/ 83432 w 369928"/>
                    <a:gd name="connsiteY121" fmla="*/ 7151 h 851010"/>
                    <a:gd name="connsiteX122" fmla="*/ 81049 w 369928"/>
                    <a:gd name="connsiteY122" fmla="*/ 7151 h 851010"/>
                    <a:gd name="connsiteX123" fmla="*/ 71514 w 369928"/>
                    <a:gd name="connsiteY123" fmla="*/ 19070 h 851010"/>
                    <a:gd name="connsiteX124" fmla="*/ 71514 w 369928"/>
                    <a:gd name="connsiteY124" fmla="*/ 30989 h 851010"/>
                    <a:gd name="connsiteX125" fmla="*/ 64362 w 369928"/>
                    <a:gd name="connsiteY125" fmla="*/ 19070 h 851010"/>
                    <a:gd name="connsiteX126" fmla="*/ 54827 w 369928"/>
                    <a:gd name="connsiteY126" fmla="*/ 9535 h 851010"/>
                    <a:gd name="connsiteX127" fmla="*/ 42908 w 369928"/>
                    <a:gd name="connsiteY127" fmla="*/ 16687 h 851010"/>
                    <a:gd name="connsiteX128" fmla="*/ 42908 w 369928"/>
                    <a:gd name="connsiteY128" fmla="*/ 30989 h 851010"/>
                    <a:gd name="connsiteX129" fmla="*/ 45292 w 369928"/>
                    <a:gd name="connsiteY129" fmla="*/ 40524 h 851010"/>
                    <a:gd name="connsiteX130" fmla="*/ 38141 w 369928"/>
                    <a:gd name="connsiteY130" fmla="*/ 38141 h 851010"/>
                    <a:gd name="connsiteX131" fmla="*/ 28605 w 369928"/>
                    <a:gd name="connsiteY131" fmla="*/ 38141 h 851010"/>
                    <a:gd name="connsiteX132" fmla="*/ 23838 w 369928"/>
                    <a:gd name="connsiteY132" fmla="*/ 40524 h 851010"/>
                    <a:gd name="connsiteX133" fmla="*/ 28605 w 369928"/>
                    <a:gd name="connsiteY133" fmla="*/ 71514 h 851010"/>
                    <a:gd name="connsiteX134" fmla="*/ 95351 w 369928"/>
                    <a:gd name="connsiteY134" fmla="*/ 190703 h 851010"/>
                    <a:gd name="connsiteX135" fmla="*/ 97735 w 369928"/>
                    <a:gd name="connsiteY135" fmla="*/ 195470 h 851010"/>
                    <a:gd name="connsiteX136" fmla="*/ 97735 w 369928"/>
                    <a:gd name="connsiteY136" fmla="*/ 197854 h 851010"/>
                    <a:gd name="connsiteX137" fmla="*/ 95351 w 369928"/>
                    <a:gd name="connsiteY137" fmla="*/ 214541 h 851010"/>
                    <a:gd name="connsiteX138" fmla="*/ 100119 w 369928"/>
                    <a:gd name="connsiteY138" fmla="*/ 228843 h 851010"/>
                    <a:gd name="connsiteX139" fmla="*/ 104887 w 369928"/>
                    <a:gd name="connsiteY139" fmla="*/ 252681 h 851010"/>
                    <a:gd name="connsiteX140" fmla="*/ 104887 w 369928"/>
                    <a:gd name="connsiteY140" fmla="*/ 264600 h 851010"/>
                    <a:gd name="connsiteX141" fmla="*/ 97735 w 369928"/>
                    <a:gd name="connsiteY141" fmla="*/ 255065 h 851010"/>
                    <a:gd name="connsiteX142" fmla="*/ 95351 w 369928"/>
                    <a:gd name="connsiteY142" fmla="*/ 250297 h 851010"/>
                    <a:gd name="connsiteX143" fmla="*/ 57211 w 369928"/>
                    <a:gd name="connsiteY143" fmla="*/ 207389 h 851010"/>
                    <a:gd name="connsiteX144" fmla="*/ 19070 w 369928"/>
                    <a:gd name="connsiteY144" fmla="*/ 193087 h 8510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</a:cxnLst>
                  <a:rect l="l" t="t" r="r" b="b"/>
                  <a:pathLst>
                    <a:path w="369928" h="851010">
                      <a:moveTo>
                        <a:pt x="119189" y="851011"/>
                      </a:moveTo>
                      <a:cubicBezTo>
                        <a:pt x="116805" y="851011"/>
                        <a:pt x="114422" y="851011"/>
                        <a:pt x="112038" y="848627"/>
                      </a:cubicBezTo>
                      <a:cubicBezTo>
                        <a:pt x="107270" y="846244"/>
                        <a:pt x="102503" y="843860"/>
                        <a:pt x="100119" y="836708"/>
                      </a:cubicBezTo>
                      <a:cubicBezTo>
                        <a:pt x="92968" y="824789"/>
                        <a:pt x="90584" y="810487"/>
                        <a:pt x="88200" y="798568"/>
                      </a:cubicBezTo>
                      <a:lnTo>
                        <a:pt x="88200" y="793800"/>
                      </a:lnTo>
                      <a:cubicBezTo>
                        <a:pt x="88200" y="789033"/>
                        <a:pt x="85816" y="779497"/>
                        <a:pt x="85816" y="772346"/>
                      </a:cubicBezTo>
                      <a:cubicBezTo>
                        <a:pt x="83432" y="741357"/>
                        <a:pt x="81049" y="705600"/>
                        <a:pt x="112038" y="679379"/>
                      </a:cubicBezTo>
                      <a:cubicBezTo>
                        <a:pt x="123957" y="667460"/>
                        <a:pt x="143027" y="660308"/>
                        <a:pt x="159714" y="653157"/>
                      </a:cubicBezTo>
                      <a:cubicBezTo>
                        <a:pt x="164481" y="650773"/>
                        <a:pt x="169249" y="648389"/>
                        <a:pt x="171633" y="648389"/>
                      </a:cubicBezTo>
                      <a:cubicBezTo>
                        <a:pt x="183551" y="643622"/>
                        <a:pt x="207389" y="624551"/>
                        <a:pt x="212157" y="612633"/>
                      </a:cubicBezTo>
                      <a:cubicBezTo>
                        <a:pt x="212157" y="610249"/>
                        <a:pt x="212157" y="610249"/>
                        <a:pt x="214541" y="607865"/>
                      </a:cubicBezTo>
                      <a:cubicBezTo>
                        <a:pt x="214541" y="605481"/>
                        <a:pt x="212157" y="603097"/>
                        <a:pt x="212157" y="600714"/>
                      </a:cubicBezTo>
                      <a:cubicBezTo>
                        <a:pt x="205005" y="576876"/>
                        <a:pt x="202622" y="555422"/>
                        <a:pt x="197854" y="531584"/>
                      </a:cubicBezTo>
                      <a:cubicBezTo>
                        <a:pt x="195470" y="519665"/>
                        <a:pt x="195470" y="507746"/>
                        <a:pt x="193087" y="495827"/>
                      </a:cubicBezTo>
                      <a:cubicBezTo>
                        <a:pt x="193087" y="488676"/>
                        <a:pt x="190703" y="483908"/>
                        <a:pt x="190703" y="476757"/>
                      </a:cubicBezTo>
                      <a:cubicBezTo>
                        <a:pt x="188319" y="462454"/>
                        <a:pt x="185935" y="448151"/>
                        <a:pt x="183551" y="433849"/>
                      </a:cubicBezTo>
                      <a:cubicBezTo>
                        <a:pt x="183551" y="431465"/>
                        <a:pt x="181168" y="426697"/>
                        <a:pt x="181168" y="421930"/>
                      </a:cubicBezTo>
                      <a:cubicBezTo>
                        <a:pt x="178784" y="407627"/>
                        <a:pt x="174016" y="383789"/>
                        <a:pt x="164481" y="381406"/>
                      </a:cubicBezTo>
                      <a:cubicBezTo>
                        <a:pt x="162097" y="381406"/>
                        <a:pt x="157330" y="379022"/>
                        <a:pt x="154946" y="379022"/>
                      </a:cubicBezTo>
                      <a:cubicBezTo>
                        <a:pt x="123957" y="379022"/>
                        <a:pt x="88200" y="355184"/>
                        <a:pt x="76281" y="328962"/>
                      </a:cubicBezTo>
                      <a:cubicBezTo>
                        <a:pt x="71514" y="321811"/>
                        <a:pt x="69130" y="312276"/>
                        <a:pt x="66746" y="302741"/>
                      </a:cubicBezTo>
                      <a:cubicBezTo>
                        <a:pt x="61978" y="288438"/>
                        <a:pt x="57211" y="276519"/>
                        <a:pt x="50059" y="264600"/>
                      </a:cubicBezTo>
                      <a:cubicBezTo>
                        <a:pt x="38141" y="247914"/>
                        <a:pt x="26222" y="235995"/>
                        <a:pt x="11919" y="221692"/>
                      </a:cubicBezTo>
                      <a:lnTo>
                        <a:pt x="11919" y="221692"/>
                      </a:lnTo>
                      <a:cubicBezTo>
                        <a:pt x="7151" y="216924"/>
                        <a:pt x="0" y="207389"/>
                        <a:pt x="0" y="200238"/>
                      </a:cubicBezTo>
                      <a:cubicBezTo>
                        <a:pt x="0" y="195470"/>
                        <a:pt x="4768" y="193087"/>
                        <a:pt x="9535" y="190703"/>
                      </a:cubicBezTo>
                      <a:cubicBezTo>
                        <a:pt x="14303" y="188319"/>
                        <a:pt x="19070" y="188319"/>
                        <a:pt x="23838" y="188319"/>
                      </a:cubicBezTo>
                      <a:cubicBezTo>
                        <a:pt x="38141" y="188319"/>
                        <a:pt x="52443" y="195470"/>
                        <a:pt x="64362" y="202622"/>
                      </a:cubicBezTo>
                      <a:cubicBezTo>
                        <a:pt x="78665" y="212157"/>
                        <a:pt x="88200" y="221692"/>
                        <a:pt x="97735" y="233611"/>
                      </a:cubicBezTo>
                      <a:cubicBezTo>
                        <a:pt x="95351" y="228843"/>
                        <a:pt x="95351" y="224076"/>
                        <a:pt x="92968" y="219308"/>
                      </a:cubicBezTo>
                      <a:cubicBezTo>
                        <a:pt x="92968" y="214541"/>
                        <a:pt x="92968" y="207389"/>
                        <a:pt x="92968" y="202622"/>
                      </a:cubicBezTo>
                      <a:lnTo>
                        <a:pt x="90584" y="200238"/>
                      </a:lnTo>
                      <a:cubicBezTo>
                        <a:pt x="66746" y="162097"/>
                        <a:pt x="40524" y="121573"/>
                        <a:pt x="23838" y="78665"/>
                      </a:cubicBezTo>
                      <a:cubicBezTo>
                        <a:pt x="19070" y="69130"/>
                        <a:pt x="11919" y="52443"/>
                        <a:pt x="16687" y="40524"/>
                      </a:cubicBezTo>
                      <a:cubicBezTo>
                        <a:pt x="19070" y="35757"/>
                        <a:pt x="21454" y="33373"/>
                        <a:pt x="26222" y="30989"/>
                      </a:cubicBezTo>
                      <a:cubicBezTo>
                        <a:pt x="28605" y="30989"/>
                        <a:pt x="30989" y="28605"/>
                        <a:pt x="33373" y="30989"/>
                      </a:cubicBezTo>
                      <a:cubicBezTo>
                        <a:pt x="33373" y="26222"/>
                        <a:pt x="33373" y="23838"/>
                        <a:pt x="35757" y="19070"/>
                      </a:cubicBezTo>
                      <a:cubicBezTo>
                        <a:pt x="40524" y="9535"/>
                        <a:pt x="50059" y="4768"/>
                        <a:pt x="59595" y="7151"/>
                      </a:cubicBezTo>
                      <a:cubicBezTo>
                        <a:pt x="61978" y="9535"/>
                        <a:pt x="66746" y="9535"/>
                        <a:pt x="69130" y="11919"/>
                      </a:cubicBezTo>
                      <a:cubicBezTo>
                        <a:pt x="71514" y="4768"/>
                        <a:pt x="78665" y="0"/>
                        <a:pt x="88200" y="2384"/>
                      </a:cubicBezTo>
                      <a:cubicBezTo>
                        <a:pt x="95351" y="2384"/>
                        <a:pt x="100119" y="4768"/>
                        <a:pt x="107270" y="9535"/>
                      </a:cubicBezTo>
                      <a:cubicBezTo>
                        <a:pt x="109654" y="2384"/>
                        <a:pt x="112038" y="0"/>
                        <a:pt x="116805" y="0"/>
                      </a:cubicBezTo>
                      <a:cubicBezTo>
                        <a:pt x="119189" y="0"/>
                        <a:pt x="121573" y="0"/>
                        <a:pt x="123957" y="0"/>
                      </a:cubicBezTo>
                      <a:cubicBezTo>
                        <a:pt x="138259" y="0"/>
                        <a:pt x="145411" y="14303"/>
                        <a:pt x="152562" y="23838"/>
                      </a:cubicBezTo>
                      <a:cubicBezTo>
                        <a:pt x="152562" y="26222"/>
                        <a:pt x="154946" y="26222"/>
                        <a:pt x="154946" y="28605"/>
                      </a:cubicBezTo>
                      <a:cubicBezTo>
                        <a:pt x="162097" y="38141"/>
                        <a:pt x="169249" y="50059"/>
                        <a:pt x="176400" y="59595"/>
                      </a:cubicBezTo>
                      <a:cubicBezTo>
                        <a:pt x="195470" y="85816"/>
                        <a:pt x="216924" y="114422"/>
                        <a:pt x="231227" y="145411"/>
                      </a:cubicBezTo>
                      <a:cubicBezTo>
                        <a:pt x="233611" y="150178"/>
                        <a:pt x="235995" y="154946"/>
                        <a:pt x="238378" y="162097"/>
                      </a:cubicBezTo>
                      <a:cubicBezTo>
                        <a:pt x="259833" y="205005"/>
                        <a:pt x="278903" y="243146"/>
                        <a:pt x="281287" y="293206"/>
                      </a:cubicBezTo>
                      <a:cubicBezTo>
                        <a:pt x="283670" y="314660"/>
                        <a:pt x="283670" y="345649"/>
                        <a:pt x="271751" y="367103"/>
                      </a:cubicBezTo>
                      <a:cubicBezTo>
                        <a:pt x="271751" y="376638"/>
                        <a:pt x="274135" y="386173"/>
                        <a:pt x="281287" y="398092"/>
                      </a:cubicBezTo>
                      <a:cubicBezTo>
                        <a:pt x="293205" y="424314"/>
                        <a:pt x="307508" y="455303"/>
                        <a:pt x="317043" y="488676"/>
                      </a:cubicBezTo>
                      <a:cubicBezTo>
                        <a:pt x="321811" y="502979"/>
                        <a:pt x="326579" y="517281"/>
                        <a:pt x="331346" y="529200"/>
                      </a:cubicBezTo>
                      <a:cubicBezTo>
                        <a:pt x="336114" y="543503"/>
                        <a:pt x="343265" y="557806"/>
                        <a:pt x="348033" y="574492"/>
                      </a:cubicBezTo>
                      <a:cubicBezTo>
                        <a:pt x="350416" y="579260"/>
                        <a:pt x="352800" y="586411"/>
                        <a:pt x="352800" y="593562"/>
                      </a:cubicBezTo>
                      <a:cubicBezTo>
                        <a:pt x="359951" y="617400"/>
                        <a:pt x="367103" y="638854"/>
                        <a:pt x="369487" y="662692"/>
                      </a:cubicBezTo>
                      <a:cubicBezTo>
                        <a:pt x="371870" y="696065"/>
                        <a:pt x="364719" y="719903"/>
                        <a:pt x="345649" y="741357"/>
                      </a:cubicBezTo>
                      <a:cubicBezTo>
                        <a:pt x="333730" y="755660"/>
                        <a:pt x="319427" y="765195"/>
                        <a:pt x="305124" y="774730"/>
                      </a:cubicBezTo>
                      <a:cubicBezTo>
                        <a:pt x="300357" y="777114"/>
                        <a:pt x="297973" y="779497"/>
                        <a:pt x="293205" y="781881"/>
                      </a:cubicBezTo>
                      <a:cubicBezTo>
                        <a:pt x="269368" y="798568"/>
                        <a:pt x="243146" y="812870"/>
                        <a:pt x="216924" y="824789"/>
                      </a:cubicBezTo>
                      <a:lnTo>
                        <a:pt x="214541" y="822406"/>
                      </a:lnTo>
                      <a:cubicBezTo>
                        <a:pt x="181168" y="839092"/>
                        <a:pt x="150178" y="848627"/>
                        <a:pt x="119189" y="851011"/>
                      </a:cubicBezTo>
                      <a:lnTo>
                        <a:pt x="119189" y="851011"/>
                      </a:lnTo>
                      <a:close/>
                      <a:moveTo>
                        <a:pt x="19070" y="193087"/>
                      </a:moveTo>
                      <a:cubicBezTo>
                        <a:pt x="14303" y="193087"/>
                        <a:pt x="11919" y="193087"/>
                        <a:pt x="7151" y="195470"/>
                      </a:cubicBezTo>
                      <a:cubicBezTo>
                        <a:pt x="4768" y="195470"/>
                        <a:pt x="2384" y="197854"/>
                        <a:pt x="2384" y="200238"/>
                      </a:cubicBezTo>
                      <a:cubicBezTo>
                        <a:pt x="2384" y="202622"/>
                        <a:pt x="2384" y="205005"/>
                        <a:pt x="11919" y="214541"/>
                      </a:cubicBezTo>
                      <a:lnTo>
                        <a:pt x="11919" y="214541"/>
                      </a:lnTo>
                      <a:cubicBezTo>
                        <a:pt x="26222" y="228843"/>
                        <a:pt x="38141" y="240762"/>
                        <a:pt x="50059" y="257449"/>
                      </a:cubicBezTo>
                      <a:cubicBezTo>
                        <a:pt x="59595" y="269368"/>
                        <a:pt x="64362" y="283670"/>
                        <a:pt x="66746" y="297973"/>
                      </a:cubicBezTo>
                      <a:cubicBezTo>
                        <a:pt x="69130" y="307508"/>
                        <a:pt x="71514" y="314660"/>
                        <a:pt x="76281" y="321811"/>
                      </a:cubicBezTo>
                      <a:cubicBezTo>
                        <a:pt x="88200" y="345649"/>
                        <a:pt x="121573" y="364719"/>
                        <a:pt x="147795" y="367103"/>
                      </a:cubicBezTo>
                      <a:lnTo>
                        <a:pt x="147795" y="367103"/>
                      </a:lnTo>
                      <a:cubicBezTo>
                        <a:pt x="152562" y="369487"/>
                        <a:pt x="154946" y="369487"/>
                        <a:pt x="159714" y="369487"/>
                      </a:cubicBezTo>
                      <a:cubicBezTo>
                        <a:pt x="176400" y="374254"/>
                        <a:pt x="181168" y="398092"/>
                        <a:pt x="183551" y="417162"/>
                      </a:cubicBezTo>
                      <a:cubicBezTo>
                        <a:pt x="183551" y="421930"/>
                        <a:pt x="185935" y="424314"/>
                        <a:pt x="185935" y="426697"/>
                      </a:cubicBezTo>
                      <a:cubicBezTo>
                        <a:pt x="188319" y="441000"/>
                        <a:pt x="190703" y="455303"/>
                        <a:pt x="193087" y="469606"/>
                      </a:cubicBezTo>
                      <a:cubicBezTo>
                        <a:pt x="193087" y="476757"/>
                        <a:pt x="195470" y="481524"/>
                        <a:pt x="195470" y="488676"/>
                      </a:cubicBezTo>
                      <a:cubicBezTo>
                        <a:pt x="197854" y="500595"/>
                        <a:pt x="200238" y="512514"/>
                        <a:pt x="200238" y="524433"/>
                      </a:cubicBezTo>
                      <a:cubicBezTo>
                        <a:pt x="202622" y="545887"/>
                        <a:pt x="207389" y="569724"/>
                        <a:pt x="212157" y="591179"/>
                      </a:cubicBezTo>
                      <a:cubicBezTo>
                        <a:pt x="212157" y="593562"/>
                        <a:pt x="214541" y="598330"/>
                        <a:pt x="214541" y="600714"/>
                      </a:cubicBezTo>
                      <a:lnTo>
                        <a:pt x="214541" y="600714"/>
                      </a:lnTo>
                      <a:lnTo>
                        <a:pt x="214541" y="603097"/>
                      </a:lnTo>
                      <a:cubicBezTo>
                        <a:pt x="214541" y="605481"/>
                        <a:pt x="214541" y="607865"/>
                        <a:pt x="212157" y="610249"/>
                      </a:cubicBezTo>
                      <a:cubicBezTo>
                        <a:pt x="207389" y="624551"/>
                        <a:pt x="181168" y="646006"/>
                        <a:pt x="169249" y="650773"/>
                      </a:cubicBezTo>
                      <a:cubicBezTo>
                        <a:pt x="164481" y="653157"/>
                        <a:pt x="159714" y="655541"/>
                        <a:pt x="157330" y="655541"/>
                      </a:cubicBezTo>
                      <a:cubicBezTo>
                        <a:pt x="140643" y="662692"/>
                        <a:pt x="121573" y="669843"/>
                        <a:pt x="109654" y="681762"/>
                      </a:cubicBezTo>
                      <a:cubicBezTo>
                        <a:pt x="85816" y="703216"/>
                        <a:pt x="83432" y="729438"/>
                        <a:pt x="88200" y="767579"/>
                      </a:cubicBezTo>
                      <a:cubicBezTo>
                        <a:pt x="88200" y="774730"/>
                        <a:pt x="88200" y="784265"/>
                        <a:pt x="90584" y="789033"/>
                      </a:cubicBezTo>
                      <a:lnTo>
                        <a:pt x="90584" y="793800"/>
                      </a:lnTo>
                      <a:cubicBezTo>
                        <a:pt x="92968" y="808103"/>
                        <a:pt x="92968" y="817638"/>
                        <a:pt x="100119" y="829557"/>
                      </a:cubicBezTo>
                      <a:cubicBezTo>
                        <a:pt x="102503" y="834325"/>
                        <a:pt x="104887" y="836708"/>
                        <a:pt x="109654" y="836708"/>
                      </a:cubicBezTo>
                      <a:lnTo>
                        <a:pt x="112038" y="836708"/>
                      </a:lnTo>
                      <a:lnTo>
                        <a:pt x="112038" y="836708"/>
                      </a:lnTo>
                      <a:cubicBezTo>
                        <a:pt x="112038" y="836708"/>
                        <a:pt x="112038" y="836708"/>
                        <a:pt x="112038" y="836708"/>
                      </a:cubicBezTo>
                      <a:lnTo>
                        <a:pt x="112038" y="841476"/>
                      </a:lnTo>
                      <a:lnTo>
                        <a:pt x="112038" y="836708"/>
                      </a:lnTo>
                      <a:cubicBezTo>
                        <a:pt x="138259" y="834325"/>
                        <a:pt x="169249" y="824789"/>
                        <a:pt x="202622" y="810487"/>
                      </a:cubicBezTo>
                      <a:lnTo>
                        <a:pt x="207389" y="808103"/>
                      </a:lnTo>
                      <a:cubicBezTo>
                        <a:pt x="233611" y="796184"/>
                        <a:pt x="259833" y="781881"/>
                        <a:pt x="283670" y="765195"/>
                      </a:cubicBezTo>
                      <a:cubicBezTo>
                        <a:pt x="288438" y="762811"/>
                        <a:pt x="290822" y="760427"/>
                        <a:pt x="295589" y="758043"/>
                      </a:cubicBezTo>
                      <a:cubicBezTo>
                        <a:pt x="309892" y="748508"/>
                        <a:pt x="324195" y="736589"/>
                        <a:pt x="336114" y="724670"/>
                      </a:cubicBezTo>
                      <a:cubicBezTo>
                        <a:pt x="355184" y="705600"/>
                        <a:pt x="362335" y="681762"/>
                        <a:pt x="357568" y="653157"/>
                      </a:cubicBezTo>
                      <a:cubicBezTo>
                        <a:pt x="355184" y="629319"/>
                        <a:pt x="348033" y="607865"/>
                        <a:pt x="340881" y="584027"/>
                      </a:cubicBezTo>
                      <a:cubicBezTo>
                        <a:pt x="338497" y="576876"/>
                        <a:pt x="336114" y="572108"/>
                        <a:pt x="336114" y="564957"/>
                      </a:cubicBezTo>
                      <a:cubicBezTo>
                        <a:pt x="331346" y="550654"/>
                        <a:pt x="326579" y="536352"/>
                        <a:pt x="319427" y="522049"/>
                      </a:cubicBezTo>
                      <a:cubicBezTo>
                        <a:pt x="314660" y="507746"/>
                        <a:pt x="309892" y="495827"/>
                        <a:pt x="305124" y="481524"/>
                      </a:cubicBezTo>
                      <a:cubicBezTo>
                        <a:pt x="295589" y="450535"/>
                        <a:pt x="281287" y="419546"/>
                        <a:pt x="269368" y="393324"/>
                      </a:cubicBezTo>
                      <a:cubicBezTo>
                        <a:pt x="262216" y="379022"/>
                        <a:pt x="259833" y="369487"/>
                        <a:pt x="259833" y="357568"/>
                      </a:cubicBezTo>
                      <a:lnTo>
                        <a:pt x="259833" y="357568"/>
                      </a:lnTo>
                      <a:lnTo>
                        <a:pt x="259833" y="357568"/>
                      </a:lnTo>
                      <a:cubicBezTo>
                        <a:pt x="271751" y="338497"/>
                        <a:pt x="271751" y="307508"/>
                        <a:pt x="269368" y="286054"/>
                      </a:cubicBezTo>
                      <a:cubicBezTo>
                        <a:pt x="266984" y="238378"/>
                        <a:pt x="247914" y="200238"/>
                        <a:pt x="226460" y="159714"/>
                      </a:cubicBezTo>
                      <a:cubicBezTo>
                        <a:pt x="224076" y="154946"/>
                        <a:pt x="221692" y="150178"/>
                        <a:pt x="219308" y="143027"/>
                      </a:cubicBezTo>
                      <a:cubicBezTo>
                        <a:pt x="205005" y="112038"/>
                        <a:pt x="183551" y="85816"/>
                        <a:pt x="164481" y="57211"/>
                      </a:cubicBezTo>
                      <a:cubicBezTo>
                        <a:pt x="157330" y="47676"/>
                        <a:pt x="150178" y="35757"/>
                        <a:pt x="143027" y="26222"/>
                      </a:cubicBezTo>
                      <a:cubicBezTo>
                        <a:pt x="143027" y="23838"/>
                        <a:pt x="140643" y="23838"/>
                        <a:pt x="140643" y="21454"/>
                      </a:cubicBezTo>
                      <a:cubicBezTo>
                        <a:pt x="133492" y="11919"/>
                        <a:pt x="126341" y="-2384"/>
                        <a:pt x="114422" y="2384"/>
                      </a:cubicBezTo>
                      <a:cubicBezTo>
                        <a:pt x="112038" y="2384"/>
                        <a:pt x="109654" y="4768"/>
                        <a:pt x="109654" y="11919"/>
                      </a:cubicBezTo>
                      <a:lnTo>
                        <a:pt x="109654" y="23838"/>
                      </a:lnTo>
                      <a:lnTo>
                        <a:pt x="102503" y="16687"/>
                      </a:lnTo>
                      <a:cubicBezTo>
                        <a:pt x="95351" y="9535"/>
                        <a:pt x="90584" y="7151"/>
                        <a:pt x="83432" y="7151"/>
                      </a:cubicBezTo>
                      <a:cubicBezTo>
                        <a:pt x="83432" y="7151"/>
                        <a:pt x="81049" y="7151"/>
                        <a:pt x="81049" y="7151"/>
                      </a:cubicBezTo>
                      <a:cubicBezTo>
                        <a:pt x="78665" y="7151"/>
                        <a:pt x="71514" y="7151"/>
                        <a:pt x="71514" y="19070"/>
                      </a:cubicBezTo>
                      <a:lnTo>
                        <a:pt x="71514" y="30989"/>
                      </a:lnTo>
                      <a:lnTo>
                        <a:pt x="64362" y="19070"/>
                      </a:lnTo>
                      <a:cubicBezTo>
                        <a:pt x="61978" y="14303"/>
                        <a:pt x="57211" y="11919"/>
                        <a:pt x="54827" y="9535"/>
                      </a:cubicBezTo>
                      <a:cubicBezTo>
                        <a:pt x="47676" y="7151"/>
                        <a:pt x="45292" y="11919"/>
                        <a:pt x="42908" y="16687"/>
                      </a:cubicBezTo>
                      <a:cubicBezTo>
                        <a:pt x="40524" y="21454"/>
                        <a:pt x="40524" y="23838"/>
                        <a:pt x="42908" y="30989"/>
                      </a:cubicBezTo>
                      <a:lnTo>
                        <a:pt x="45292" y="40524"/>
                      </a:lnTo>
                      <a:lnTo>
                        <a:pt x="38141" y="38141"/>
                      </a:lnTo>
                      <a:cubicBezTo>
                        <a:pt x="35757" y="35757"/>
                        <a:pt x="30989" y="35757"/>
                        <a:pt x="28605" y="38141"/>
                      </a:cubicBezTo>
                      <a:cubicBezTo>
                        <a:pt x="26222" y="38141"/>
                        <a:pt x="23838" y="38141"/>
                        <a:pt x="23838" y="40524"/>
                      </a:cubicBezTo>
                      <a:cubicBezTo>
                        <a:pt x="21454" y="47676"/>
                        <a:pt x="26222" y="64362"/>
                        <a:pt x="28605" y="71514"/>
                      </a:cubicBezTo>
                      <a:cubicBezTo>
                        <a:pt x="45292" y="114422"/>
                        <a:pt x="71514" y="152562"/>
                        <a:pt x="95351" y="190703"/>
                      </a:cubicBezTo>
                      <a:lnTo>
                        <a:pt x="97735" y="195470"/>
                      </a:lnTo>
                      <a:lnTo>
                        <a:pt x="97735" y="197854"/>
                      </a:lnTo>
                      <a:cubicBezTo>
                        <a:pt x="95351" y="205005"/>
                        <a:pt x="95351" y="209773"/>
                        <a:pt x="95351" y="214541"/>
                      </a:cubicBezTo>
                      <a:cubicBezTo>
                        <a:pt x="95351" y="219308"/>
                        <a:pt x="97735" y="224076"/>
                        <a:pt x="100119" y="228843"/>
                      </a:cubicBezTo>
                      <a:cubicBezTo>
                        <a:pt x="102503" y="235995"/>
                        <a:pt x="104887" y="243146"/>
                        <a:pt x="104887" y="252681"/>
                      </a:cubicBezTo>
                      <a:lnTo>
                        <a:pt x="104887" y="264600"/>
                      </a:lnTo>
                      <a:lnTo>
                        <a:pt x="97735" y="255065"/>
                      </a:lnTo>
                      <a:cubicBezTo>
                        <a:pt x="97735" y="255065"/>
                        <a:pt x="95351" y="252681"/>
                        <a:pt x="95351" y="250297"/>
                      </a:cubicBezTo>
                      <a:cubicBezTo>
                        <a:pt x="88200" y="233611"/>
                        <a:pt x="73897" y="219308"/>
                        <a:pt x="57211" y="207389"/>
                      </a:cubicBezTo>
                      <a:cubicBezTo>
                        <a:pt x="45292" y="202622"/>
                        <a:pt x="33373" y="193087"/>
                        <a:pt x="19070" y="193087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636" name="Freeform: Shape 4635">
                <a:extLst>
                  <a:ext uri="{FF2B5EF4-FFF2-40B4-BE49-F238E27FC236}">
                    <a16:creationId xmlns:a16="http://schemas.microsoft.com/office/drawing/2014/main" id="{3F127530-2063-461D-90D2-39E06AFF4928}"/>
                  </a:ext>
                </a:extLst>
              </p:cNvPr>
              <p:cNvSpPr/>
              <p:nvPr/>
            </p:nvSpPr>
            <p:spPr>
              <a:xfrm>
                <a:off x="15504614" y="6280478"/>
                <a:ext cx="360517" cy="843859"/>
              </a:xfrm>
              <a:custGeom>
                <a:avLst/>
                <a:gdLst>
                  <a:gd name="connsiteX0" fmla="*/ 359952 w 360517"/>
                  <a:gd name="connsiteY0" fmla="*/ 653157 h 843859"/>
                  <a:gd name="connsiteX1" fmla="*/ 336114 w 360517"/>
                  <a:gd name="connsiteY1" fmla="*/ 564957 h 843859"/>
                  <a:gd name="connsiteX2" fmla="*/ 305124 w 360517"/>
                  <a:gd name="connsiteY2" fmla="*/ 479141 h 843859"/>
                  <a:gd name="connsiteX3" fmla="*/ 269368 w 360517"/>
                  <a:gd name="connsiteY3" fmla="*/ 390941 h 843859"/>
                  <a:gd name="connsiteX4" fmla="*/ 259833 w 360517"/>
                  <a:gd name="connsiteY4" fmla="*/ 357568 h 843859"/>
                  <a:gd name="connsiteX5" fmla="*/ 269368 w 360517"/>
                  <a:gd name="connsiteY5" fmla="*/ 286054 h 843859"/>
                  <a:gd name="connsiteX6" fmla="*/ 264600 w 360517"/>
                  <a:gd name="connsiteY6" fmla="*/ 257449 h 843859"/>
                  <a:gd name="connsiteX7" fmla="*/ 245530 w 360517"/>
                  <a:gd name="connsiteY7" fmla="*/ 319427 h 843859"/>
                  <a:gd name="connsiteX8" fmla="*/ 195470 w 360517"/>
                  <a:gd name="connsiteY8" fmla="*/ 250297 h 843859"/>
                  <a:gd name="connsiteX9" fmla="*/ 202622 w 360517"/>
                  <a:gd name="connsiteY9" fmla="*/ 181168 h 843859"/>
                  <a:gd name="connsiteX10" fmla="*/ 178784 w 360517"/>
                  <a:gd name="connsiteY10" fmla="*/ 128724 h 843859"/>
                  <a:gd name="connsiteX11" fmla="*/ 121573 w 360517"/>
                  <a:gd name="connsiteY11" fmla="*/ 47676 h 843859"/>
                  <a:gd name="connsiteX12" fmla="*/ 100119 w 360517"/>
                  <a:gd name="connsiteY12" fmla="*/ 0 h 843859"/>
                  <a:gd name="connsiteX13" fmla="*/ 97735 w 360517"/>
                  <a:gd name="connsiteY13" fmla="*/ 11919 h 843859"/>
                  <a:gd name="connsiteX14" fmla="*/ 88200 w 360517"/>
                  <a:gd name="connsiteY14" fmla="*/ 4768 h 843859"/>
                  <a:gd name="connsiteX15" fmla="*/ 85816 w 360517"/>
                  <a:gd name="connsiteY15" fmla="*/ 33373 h 843859"/>
                  <a:gd name="connsiteX16" fmla="*/ 97735 w 360517"/>
                  <a:gd name="connsiteY16" fmla="*/ 61978 h 843859"/>
                  <a:gd name="connsiteX17" fmla="*/ 119189 w 360517"/>
                  <a:gd name="connsiteY17" fmla="*/ 100119 h 843859"/>
                  <a:gd name="connsiteX18" fmla="*/ 162097 w 360517"/>
                  <a:gd name="connsiteY18" fmla="*/ 159714 h 843859"/>
                  <a:gd name="connsiteX19" fmla="*/ 159714 w 360517"/>
                  <a:gd name="connsiteY19" fmla="*/ 193087 h 843859"/>
                  <a:gd name="connsiteX20" fmla="*/ 159714 w 360517"/>
                  <a:gd name="connsiteY20" fmla="*/ 193087 h 843859"/>
                  <a:gd name="connsiteX21" fmla="*/ 154946 w 360517"/>
                  <a:gd name="connsiteY21" fmla="*/ 193087 h 843859"/>
                  <a:gd name="connsiteX22" fmla="*/ 133492 w 360517"/>
                  <a:gd name="connsiteY22" fmla="*/ 164481 h 843859"/>
                  <a:gd name="connsiteX23" fmla="*/ 104887 w 360517"/>
                  <a:gd name="connsiteY23" fmla="*/ 112038 h 843859"/>
                  <a:gd name="connsiteX24" fmla="*/ 95351 w 360517"/>
                  <a:gd name="connsiteY24" fmla="*/ 92968 h 843859"/>
                  <a:gd name="connsiteX25" fmla="*/ 61978 w 360517"/>
                  <a:gd name="connsiteY25" fmla="*/ 9535 h 843859"/>
                  <a:gd name="connsiteX26" fmla="*/ 59595 w 360517"/>
                  <a:gd name="connsiteY26" fmla="*/ 16686 h 843859"/>
                  <a:gd name="connsiteX27" fmla="*/ 52443 w 360517"/>
                  <a:gd name="connsiteY27" fmla="*/ 7151 h 843859"/>
                  <a:gd name="connsiteX28" fmla="*/ 50060 w 360517"/>
                  <a:gd name="connsiteY28" fmla="*/ 21454 h 843859"/>
                  <a:gd name="connsiteX29" fmla="*/ 83432 w 360517"/>
                  <a:gd name="connsiteY29" fmla="*/ 100119 h 843859"/>
                  <a:gd name="connsiteX30" fmla="*/ 119189 w 360517"/>
                  <a:gd name="connsiteY30" fmla="*/ 164481 h 843859"/>
                  <a:gd name="connsiteX31" fmla="*/ 128724 w 360517"/>
                  <a:gd name="connsiteY31" fmla="*/ 188319 h 843859"/>
                  <a:gd name="connsiteX32" fmla="*/ 123957 w 360517"/>
                  <a:gd name="connsiteY32" fmla="*/ 193087 h 843859"/>
                  <a:gd name="connsiteX33" fmla="*/ 73897 w 360517"/>
                  <a:gd name="connsiteY33" fmla="*/ 128724 h 843859"/>
                  <a:gd name="connsiteX34" fmla="*/ 42908 w 360517"/>
                  <a:gd name="connsiteY34" fmla="*/ 66746 h 843859"/>
                  <a:gd name="connsiteX35" fmla="*/ 28605 w 360517"/>
                  <a:gd name="connsiteY35" fmla="*/ 28605 h 843859"/>
                  <a:gd name="connsiteX36" fmla="*/ 26222 w 360517"/>
                  <a:gd name="connsiteY36" fmla="*/ 42908 h 843859"/>
                  <a:gd name="connsiteX37" fmla="*/ 42908 w 360517"/>
                  <a:gd name="connsiteY37" fmla="*/ 92968 h 843859"/>
                  <a:gd name="connsiteX38" fmla="*/ 69130 w 360517"/>
                  <a:gd name="connsiteY38" fmla="*/ 143027 h 843859"/>
                  <a:gd name="connsiteX39" fmla="*/ 92968 w 360517"/>
                  <a:gd name="connsiteY39" fmla="*/ 185935 h 843859"/>
                  <a:gd name="connsiteX40" fmla="*/ 88200 w 360517"/>
                  <a:gd name="connsiteY40" fmla="*/ 193087 h 843859"/>
                  <a:gd name="connsiteX41" fmla="*/ 85816 w 360517"/>
                  <a:gd name="connsiteY41" fmla="*/ 209773 h 843859"/>
                  <a:gd name="connsiteX42" fmla="*/ 95351 w 360517"/>
                  <a:gd name="connsiteY42" fmla="*/ 247914 h 843859"/>
                  <a:gd name="connsiteX43" fmla="*/ 90584 w 360517"/>
                  <a:gd name="connsiteY43" fmla="*/ 243146 h 843859"/>
                  <a:gd name="connsiteX44" fmla="*/ 50060 w 360517"/>
                  <a:gd name="connsiteY44" fmla="*/ 200238 h 843859"/>
                  <a:gd name="connsiteX45" fmla="*/ 0 w 360517"/>
                  <a:gd name="connsiteY45" fmla="*/ 188319 h 843859"/>
                  <a:gd name="connsiteX46" fmla="*/ 0 w 360517"/>
                  <a:gd name="connsiteY46" fmla="*/ 188319 h 843859"/>
                  <a:gd name="connsiteX47" fmla="*/ 76281 w 360517"/>
                  <a:gd name="connsiteY47" fmla="*/ 243146 h 843859"/>
                  <a:gd name="connsiteX48" fmla="*/ 128724 w 360517"/>
                  <a:gd name="connsiteY48" fmla="*/ 266984 h 843859"/>
                  <a:gd name="connsiteX49" fmla="*/ 145411 w 360517"/>
                  <a:gd name="connsiteY49" fmla="*/ 309892 h 843859"/>
                  <a:gd name="connsiteX50" fmla="*/ 81049 w 360517"/>
                  <a:gd name="connsiteY50" fmla="*/ 326578 h 843859"/>
                  <a:gd name="connsiteX51" fmla="*/ 61978 w 360517"/>
                  <a:gd name="connsiteY51" fmla="*/ 305124 h 843859"/>
                  <a:gd name="connsiteX52" fmla="*/ 69130 w 360517"/>
                  <a:gd name="connsiteY52" fmla="*/ 321811 h 843859"/>
                  <a:gd name="connsiteX53" fmla="*/ 145411 w 360517"/>
                  <a:gd name="connsiteY53" fmla="*/ 369487 h 843859"/>
                  <a:gd name="connsiteX54" fmla="*/ 157330 w 360517"/>
                  <a:gd name="connsiteY54" fmla="*/ 371870 h 843859"/>
                  <a:gd name="connsiteX55" fmla="*/ 178784 w 360517"/>
                  <a:gd name="connsiteY55" fmla="*/ 426697 h 843859"/>
                  <a:gd name="connsiteX56" fmla="*/ 190703 w 360517"/>
                  <a:gd name="connsiteY56" fmla="*/ 488676 h 843859"/>
                  <a:gd name="connsiteX57" fmla="*/ 209773 w 360517"/>
                  <a:gd name="connsiteY57" fmla="*/ 593562 h 843859"/>
                  <a:gd name="connsiteX58" fmla="*/ 212157 w 360517"/>
                  <a:gd name="connsiteY58" fmla="*/ 603097 h 843859"/>
                  <a:gd name="connsiteX59" fmla="*/ 209773 w 360517"/>
                  <a:gd name="connsiteY59" fmla="*/ 607865 h 843859"/>
                  <a:gd name="connsiteX60" fmla="*/ 169249 w 360517"/>
                  <a:gd name="connsiteY60" fmla="*/ 646006 h 843859"/>
                  <a:gd name="connsiteX61" fmla="*/ 109654 w 360517"/>
                  <a:gd name="connsiteY61" fmla="*/ 676995 h 843859"/>
                  <a:gd name="connsiteX62" fmla="*/ 85816 w 360517"/>
                  <a:gd name="connsiteY62" fmla="*/ 767579 h 843859"/>
                  <a:gd name="connsiteX63" fmla="*/ 88200 w 360517"/>
                  <a:gd name="connsiteY63" fmla="*/ 789033 h 843859"/>
                  <a:gd name="connsiteX64" fmla="*/ 100119 w 360517"/>
                  <a:gd name="connsiteY64" fmla="*/ 831941 h 843859"/>
                  <a:gd name="connsiteX65" fmla="*/ 112038 w 360517"/>
                  <a:gd name="connsiteY65" fmla="*/ 841476 h 843859"/>
                  <a:gd name="connsiteX66" fmla="*/ 116805 w 360517"/>
                  <a:gd name="connsiteY66" fmla="*/ 843860 h 843859"/>
                  <a:gd name="connsiteX67" fmla="*/ 207389 w 360517"/>
                  <a:gd name="connsiteY67" fmla="*/ 817638 h 843859"/>
                  <a:gd name="connsiteX68" fmla="*/ 288438 w 360517"/>
                  <a:gd name="connsiteY68" fmla="*/ 772346 h 843859"/>
                  <a:gd name="connsiteX69" fmla="*/ 338497 w 360517"/>
                  <a:gd name="connsiteY69" fmla="*/ 731822 h 843859"/>
                  <a:gd name="connsiteX70" fmla="*/ 359952 w 360517"/>
                  <a:gd name="connsiteY70" fmla="*/ 653157 h 843859"/>
                  <a:gd name="connsiteX71" fmla="*/ 231227 w 360517"/>
                  <a:gd name="connsiteY71" fmla="*/ 769962 h 843859"/>
                  <a:gd name="connsiteX72" fmla="*/ 176400 w 360517"/>
                  <a:gd name="connsiteY72" fmla="*/ 798568 h 843859"/>
                  <a:gd name="connsiteX73" fmla="*/ 131108 w 360517"/>
                  <a:gd name="connsiteY73" fmla="*/ 707984 h 843859"/>
                  <a:gd name="connsiteX74" fmla="*/ 131108 w 360517"/>
                  <a:gd name="connsiteY74" fmla="*/ 693681 h 843859"/>
                  <a:gd name="connsiteX75" fmla="*/ 131108 w 360517"/>
                  <a:gd name="connsiteY75" fmla="*/ 691297 h 843859"/>
                  <a:gd name="connsiteX76" fmla="*/ 133492 w 360517"/>
                  <a:gd name="connsiteY76" fmla="*/ 686530 h 843859"/>
                  <a:gd name="connsiteX77" fmla="*/ 169249 w 360517"/>
                  <a:gd name="connsiteY77" fmla="*/ 657925 h 843859"/>
                  <a:gd name="connsiteX78" fmla="*/ 205006 w 360517"/>
                  <a:gd name="connsiteY78" fmla="*/ 662692 h 843859"/>
                  <a:gd name="connsiteX79" fmla="*/ 216924 w 360517"/>
                  <a:gd name="connsiteY79" fmla="*/ 691297 h 843859"/>
                  <a:gd name="connsiteX80" fmla="*/ 233611 w 360517"/>
                  <a:gd name="connsiteY80" fmla="*/ 727054 h 843859"/>
                  <a:gd name="connsiteX81" fmla="*/ 231227 w 360517"/>
                  <a:gd name="connsiteY81" fmla="*/ 769962 h 843859"/>
                  <a:gd name="connsiteX82" fmla="*/ 312276 w 360517"/>
                  <a:gd name="connsiteY82" fmla="*/ 698449 h 843859"/>
                  <a:gd name="connsiteX83" fmla="*/ 245530 w 360517"/>
                  <a:gd name="connsiteY83" fmla="*/ 588795 h 843859"/>
                  <a:gd name="connsiteX84" fmla="*/ 200238 w 360517"/>
                  <a:gd name="connsiteY84" fmla="*/ 452919 h 843859"/>
                  <a:gd name="connsiteX85" fmla="*/ 202622 w 360517"/>
                  <a:gd name="connsiteY85" fmla="*/ 374254 h 843859"/>
                  <a:gd name="connsiteX86" fmla="*/ 257449 w 360517"/>
                  <a:gd name="connsiteY86" fmla="*/ 405243 h 843859"/>
                  <a:gd name="connsiteX87" fmla="*/ 300357 w 360517"/>
                  <a:gd name="connsiteY87" fmla="*/ 488676 h 843859"/>
                  <a:gd name="connsiteX88" fmla="*/ 312276 w 360517"/>
                  <a:gd name="connsiteY88" fmla="*/ 698449 h 843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</a:cxnLst>
                <a:rect l="l" t="t" r="r" b="b"/>
                <a:pathLst>
                  <a:path w="360517" h="843859">
                    <a:moveTo>
                      <a:pt x="359952" y="653157"/>
                    </a:moveTo>
                    <a:cubicBezTo>
                      <a:pt x="357568" y="624551"/>
                      <a:pt x="345649" y="593562"/>
                      <a:pt x="336114" y="564957"/>
                    </a:cubicBezTo>
                    <a:cubicBezTo>
                      <a:pt x="326579" y="536351"/>
                      <a:pt x="314660" y="507746"/>
                      <a:pt x="305124" y="479141"/>
                    </a:cubicBezTo>
                    <a:cubicBezTo>
                      <a:pt x="295589" y="448151"/>
                      <a:pt x="281287" y="419546"/>
                      <a:pt x="269368" y="390941"/>
                    </a:cubicBezTo>
                    <a:cubicBezTo>
                      <a:pt x="264600" y="379022"/>
                      <a:pt x="259833" y="369487"/>
                      <a:pt x="259833" y="357568"/>
                    </a:cubicBezTo>
                    <a:cubicBezTo>
                      <a:pt x="271751" y="336114"/>
                      <a:pt x="271751" y="307508"/>
                      <a:pt x="269368" y="286054"/>
                    </a:cubicBezTo>
                    <a:cubicBezTo>
                      <a:pt x="269368" y="276519"/>
                      <a:pt x="266984" y="266984"/>
                      <a:pt x="264600" y="257449"/>
                    </a:cubicBezTo>
                    <a:cubicBezTo>
                      <a:pt x="266984" y="283670"/>
                      <a:pt x="264600" y="309892"/>
                      <a:pt x="245530" y="319427"/>
                    </a:cubicBezTo>
                    <a:cubicBezTo>
                      <a:pt x="197854" y="343265"/>
                      <a:pt x="190703" y="283670"/>
                      <a:pt x="195470" y="250297"/>
                    </a:cubicBezTo>
                    <a:cubicBezTo>
                      <a:pt x="197854" y="226460"/>
                      <a:pt x="209773" y="205005"/>
                      <a:pt x="202622" y="181168"/>
                    </a:cubicBezTo>
                    <a:cubicBezTo>
                      <a:pt x="197854" y="162097"/>
                      <a:pt x="190703" y="145411"/>
                      <a:pt x="178784" y="128724"/>
                    </a:cubicBezTo>
                    <a:cubicBezTo>
                      <a:pt x="162097" y="100119"/>
                      <a:pt x="140643" y="76281"/>
                      <a:pt x="121573" y="47676"/>
                    </a:cubicBezTo>
                    <a:cubicBezTo>
                      <a:pt x="112038" y="33373"/>
                      <a:pt x="97735" y="16686"/>
                      <a:pt x="100119" y="0"/>
                    </a:cubicBezTo>
                    <a:cubicBezTo>
                      <a:pt x="97735" y="2384"/>
                      <a:pt x="97735" y="7151"/>
                      <a:pt x="97735" y="11919"/>
                    </a:cubicBezTo>
                    <a:cubicBezTo>
                      <a:pt x="95351" y="9535"/>
                      <a:pt x="90584" y="7151"/>
                      <a:pt x="88200" y="4768"/>
                    </a:cubicBezTo>
                    <a:cubicBezTo>
                      <a:pt x="83432" y="14303"/>
                      <a:pt x="81049" y="23838"/>
                      <a:pt x="85816" y="33373"/>
                    </a:cubicBezTo>
                    <a:cubicBezTo>
                      <a:pt x="88200" y="42908"/>
                      <a:pt x="92968" y="52443"/>
                      <a:pt x="97735" y="61978"/>
                    </a:cubicBezTo>
                    <a:cubicBezTo>
                      <a:pt x="104887" y="73897"/>
                      <a:pt x="112038" y="88200"/>
                      <a:pt x="119189" y="100119"/>
                    </a:cubicBezTo>
                    <a:cubicBezTo>
                      <a:pt x="133492" y="121573"/>
                      <a:pt x="147795" y="138259"/>
                      <a:pt x="162097" y="159714"/>
                    </a:cubicBezTo>
                    <a:cubicBezTo>
                      <a:pt x="166865" y="166865"/>
                      <a:pt x="176400" y="193087"/>
                      <a:pt x="159714" y="193087"/>
                    </a:cubicBezTo>
                    <a:cubicBezTo>
                      <a:pt x="159714" y="193087"/>
                      <a:pt x="159714" y="193087"/>
                      <a:pt x="159714" y="193087"/>
                    </a:cubicBezTo>
                    <a:cubicBezTo>
                      <a:pt x="157330" y="193087"/>
                      <a:pt x="157330" y="193087"/>
                      <a:pt x="154946" y="193087"/>
                    </a:cubicBezTo>
                    <a:cubicBezTo>
                      <a:pt x="143027" y="190703"/>
                      <a:pt x="138259" y="174016"/>
                      <a:pt x="133492" y="164481"/>
                    </a:cubicBezTo>
                    <a:cubicBezTo>
                      <a:pt x="123957" y="147795"/>
                      <a:pt x="114422" y="128724"/>
                      <a:pt x="104887" y="112038"/>
                    </a:cubicBezTo>
                    <a:cubicBezTo>
                      <a:pt x="102503" y="104887"/>
                      <a:pt x="97735" y="100119"/>
                      <a:pt x="95351" y="92968"/>
                    </a:cubicBezTo>
                    <a:cubicBezTo>
                      <a:pt x="78665" y="64362"/>
                      <a:pt x="61978" y="40524"/>
                      <a:pt x="61978" y="9535"/>
                    </a:cubicBezTo>
                    <a:cubicBezTo>
                      <a:pt x="61978" y="11919"/>
                      <a:pt x="59595" y="14303"/>
                      <a:pt x="59595" y="16686"/>
                    </a:cubicBezTo>
                    <a:cubicBezTo>
                      <a:pt x="57211" y="14303"/>
                      <a:pt x="54827" y="9535"/>
                      <a:pt x="52443" y="7151"/>
                    </a:cubicBezTo>
                    <a:cubicBezTo>
                      <a:pt x="50060" y="9535"/>
                      <a:pt x="47676" y="14303"/>
                      <a:pt x="50060" y="21454"/>
                    </a:cubicBezTo>
                    <a:cubicBezTo>
                      <a:pt x="57211" y="47676"/>
                      <a:pt x="69130" y="73897"/>
                      <a:pt x="83432" y="100119"/>
                    </a:cubicBezTo>
                    <a:cubicBezTo>
                      <a:pt x="95351" y="121573"/>
                      <a:pt x="104887" y="145411"/>
                      <a:pt x="119189" y="164481"/>
                    </a:cubicBezTo>
                    <a:cubicBezTo>
                      <a:pt x="123957" y="171632"/>
                      <a:pt x="131108" y="181168"/>
                      <a:pt x="128724" y="188319"/>
                    </a:cubicBezTo>
                    <a:cubicBezTo>
                      <a:pt x="128724" y="190703"/>
                      <a:pt x="126341" y="193087"/>
                      <a:pt x="123957" y="193087"/>
                    </a:cubicBezTo>
                    <a:cubicBezTo>
                      <a:pt x="104887" y="197854"/>
                      <a:pt x="78665" y="138259"/>
                      <a:pt x="73897" y="128724"/>
                    </a:cubicBezTo>
                    <a:cubicBezTo>
                      <a:pt x="64362" y="109654"/>
                      <a:pt x="50060" y="88200"/>
                      <a:pt x="42908" y="66746"/>
                    </a:cubicBezTo>
                    <a:cubicBezTo>
                      <a:pt x="40524" y="57211"/>
                      <a:pt x="40524" y="33373"/>
                      <a:pt x="28605" y="28605"/>
                    </a:cubicBezTo>
                    <a:cubicBezTo>
                      <a:pt x="21454" y="26222"/>
                      <a:pt x="26222" y="38141"/>
                      <a:pt x="26222" y="42908"/>
                    </a:cubicBezTo>
                    <a:cubicBezTo>
                      <a:pt x="30989" y="59595"/>
                      <a:pt x="35757" y="76281"/>
                      <a:pt x="42908" y="92968"/>
                    </a:cubicBezTo>
                    <a:cubicBezTo>
                      <a:pt x="50060" y="109654"/>
                      <a:pt x="59595" y="128724"/>
                      <a:pt x="69130" y="143027"/>
                    </a:cubicBezTo>
                    <a:cubicBezTo>
                      <a:pt x="78665" y="157330"/>
                      <a:pt x="88200" y="169249"/>
                      <a:pt x="92968" y="185935"/>
                    </a:cubicBezTo>
                    <a:cubicBezTo>
                      <a:pt x="92968" y="188319"/>
                      <a:pt x="90584" y="193087"/>
                      <a:pt x="88200" y="193087"/>
                    </a:cubicBezTo>
                    <a:cubicBezTo>
                      <a:pt x="85816" y="197854"/>
                      <a:pt x="85816" y="205005"/>
                      <a:pt x="85816" y="209773"/>
                    </a:cubicBezTo>
                    <a:cubicBezTo>
                      <a:pt x="88200" y="224076"/>
                      <a:pt x="95351" y="235995"/>
                      <a:pt x="95351" y="247914"/>
                    </a:cubicBezTo>
                    <a:cubicBezTo>
                      <a:pt x="92968" y="245530"/>
                      <a:pt x="92968" y="243146"/>
                      <a:pt x="90584" y="243146"/>
                    </a:cubicBezTo>
                    <a:cubicBezTo>
                      <a:pt x="81049" y="224076"/>
                      <a:pt x="66746" y="209773"/>
                      <a:pt x="50060" y="200238"/>
                    </a:cubicBezTo>
                    <a:cubicBezTo>
                      <a:pt x="35757" y="190703"/>
                      <a:pt x="16687" y="181168"/>
                      <a:pt x="0" y="188319"/>
                    </a:cubicBezTo>
                    <a:lnTo>
                      <a:pt x="0" y="188319"/>
                    </a:lnTo>
                    <a:cubicBezTo>
                      <a:pt x="35757" y="183551"/>
                      <a:pt x="64362" y="207389"/>
                      <a:pt x="76281" y="243146"/>
                    </a:cubicBezTo>
                    <a:cubicBezTo>
                      <a:pt x="85816" y="269368"/>
                      <a:pt x="114422" y="252681"/>
                      <a:pt x="128724" y="266984"/>
                    </a:cubicBezTo>
                    <a:cubicBezTo>
                      <a:pt x="140643" y="278903"/>
                      <a:pt x="145411" y="293205"/>
                      <a:pt x="145411" y="309892"/>
                    </a:cubicBezTo>
                    <a:cubicBezTo>
                      <a:pt x="145411" y="340881"/>
                      <a:pt x="100119" y="340881"/>
                      <a:pt x="81049" y="326578"/>
                    </a:cubicBezTo>
                    <a:cubicBezTo>
                      <a:pt x="73897" y="321811"/>
                      <a:pt x="66746" y="314660"/>
                      <a:pt x="61978" y="305124"/>
                    </a:cubicBezTo>
                    <a:cubicBezTo>
                      <a:pt x="64362" y="309892"/>
                      <a:pt x="66746" y="317043"/>
                      <a:pt x="69130" y="321811"/>
                    </a:cubicBezTo>
                    <a:cubicBezTo>
                      <a:pt x="81049" y="345649"/>
                      <a:pt x="114422" y="367103"/>
                      <a:pt x="145411" y="369487"/>
                    </a:cubicBezTo>
                    <a:cubicBezTo>
                      <a:pt x="150178" y="371870"/>
                      <a:pt x="152562" y="371870"/>
                      <a:pt x="157330" y="371870"/>
                    </a:cubicBezTo>
                    <a:cubicBezTo>
                      <a:pt x="174016" y="376638"/>
                      <a:pt x="176400" y="412395"/>
                      <a:pt x="178784" y="426697"/>
                    </a:cubicBezTo>
                    <a:cubicBezTo>
                      <a:pt x="183551" y="445768"/>
                      <a:pt x="185935" y="467222"/>
                      <a:pt x="190703" y="488676"/>
                    </a:cubicBezTo>
                    <a:cubicBezTo>
                      <a:pt x="197854" y="524433"/>
                      <a:pt x="200238" y="557806"/>
                      <a:pt x="209773" y="593562"/>
                    </a:cubicBezTo>
                    <a:cubicBezTo>
                      <a:pt x="209773" y="595946"/>
                      <a:pt x="212157" y="600714"/>
                      <a:pt x="212157" y="603097"/>
                    </a:cubicBezTo>
                    <a:cubicBezTo>
                      <a:pt x="212157" y="605481"/>
                      <a:pt x="212157" y="607865"/>
                      <a:pt x="209773" y="607865"/>
                    </a:cubicBezTo>
                    <a:cubicBezTo>
                      <a:pt x="205006" y="622168"/>
                      <a:pt x="178784" y="641238"/>
                      <a:pt x="169249" y="646006"/>
                    </a:cubicBezTo>
                    <a:cubicBezTo>
                      <a:pt x="150178" y="655541"/>
                      <a:pt x="123957" y="662692"/>
                      <a:pt x="109654" y="676995"/>
                    </a:cubicBezTo>
                    <a:cubicBezTo>
                      <a:pt x="83432" y="700833"/>
                      <a:pt x="83432" y="731822"/>
                      <a:pt x="85816" y="767579"/>
                    </a:cubicBezTo>
                    <a:cubicBezTo>
                      <a:pt x="85816" y="774730"/>
                      <a:pt x="85816" y="781881"/>
                      <a:pt x="88200" y="789033"/>
                    </a:cubicBezTo>
                    <a:cubicBezTo>
                      <a:pt x="90584" y="803335"/>
                      <a:pt x="90584" y="817638"/>
                      <a:pt x="100119" y="831941"/>
                    </a:cubicBezTo>
                    <a:cubicBezTo>
                      <a:pt x="102503" y="836708"/>
                      <a:pt x="107270" y="839092"/>
                      <a:pt x="112038" y="841476"/>
                    </a:cubicBezTo>
                    <a:cubicBezTo>
                      <a:pt x="112038" y="843860"/>
                      <a:pt x="114422" y="843860"/>
                      <a:pt x="116805" y="843860"/>
                    </a:cubicBezTo>
                    <a:cubicBezTo>
                      <a:pt x="147795" y="841476"/>
                      <a:pt x="181168" y="829557"/>
                      <a:pt x="207389" y="817638"/>
                    </a:cubicBezTo>
                    <a:cubicBezTo>
                      <a:pt x="233611" y="803335"/>
                      <a:pt x="264600" y="791416"/>
                      <a:pt x="288438" y="772346"/>
                    </a:cubicBezTo>
                    <a:cubicBezTo>
                      <a:pt x="305124" y="760427"/>
                      <a:pt x="324195" y="746125"/>
                      <a:pt x="338497" y="731822"/>
                    </a:cubicBezTo>
                    <a:cubicBezTo>
                      <a:pt x="357568" y="705600"/>
                      <a:pt x="362335" y="681762"/>
                      <a:pt x="359952" y="653157"/>
                    </a:cubicBezTo>
                    <a:close/>
                    <a:moveTo>
                      <a:pt x="231227" y="769962"/>
                    </a:moveTo>
                    <a:cubicBezTo>
                      <a:pt x="214541" y="781881"/>
                      <a:pt x="195470" y="793800"/>
                      <a:pt x="176400" y="798568"/>
                    </a:cubicBezTo>
                    <a:cubicBezTo>
                      <a:pt x="133492" y="805719"/>
                      <a:pt x="131108" y="743741"/>
                      <a:pt x="131108" y="707984"/>
                    </a:cubicBezTo>
                    <a:cubicBezTo>
                      <a:pt x="131108" y="703216"/>
                      <a:pt x="131108" y="698449"/>
                      <a:pt x="131108" y="693681"/>
                    </a:cubicBezTo>
                    <a:cubicBezTo>
                      <a:pt x="131108" y="693681"/>
                      <a:pt x="131108" y="691297"/>
                      <a:pt x="131108" y="691297"/>
                    </a:cubicBezTo>
                    <a:cubicBezTo>
                      <a:pt x="131108" y="688914"/>
                      <a:pt x="133492" y="688914"/>
                      <a:pt x="133492" y="686530"/>
                    </a:cubicBezTo>
                    <a:cubicBezTo>
                      <a:pt x="140643" y="672227"/>
                      <a:pt x="154946" y="665076"/>
                      <a:pt x="169249" y="657925"/>
                    </a:cubicBezTo>
                    <a:cubicBezTo>
                      <a:pt x="181168" y="653157"/>
                      <a:pt x="197854" y="648389"/>
                      <a:pt x="205006" y="662692"/>
                    </a:cubicBezTo>
                    <a:cubicBezTo>
                      <a:pt x="209773" y="672227"/>
                      <a:pt x="212157" y="681762"/>
                      <a:pt x="216924" y="691297"/>
                    </a:cubicBezTo>
                    <a:cubicBezTo>
                      <a:pt x="221692" y="703216"/>
                      <a:pt x="228843" y="715135"/>
                      <a:pt x="233611" y="727054"/>
                    </a:cubicBezTo>
                    <a:cubicBezTo>
                      <a:pt x="243146" y="743741"/>
                      <a:pt x="247914" y="758043"/>
                      <a:pt x="231227" y="769962"/>
                    </a:cubicBezTo>
                    <a:close/>
                    <a:moveTo>
                      <a:pt x="312276" y="698449"/>
                    </a:moveTo>
                    <a:cubicBezTo>
                      <a:pt x="274135" y="693681"/>
                      <a:pt x="257449" y="617400"/>
                      <a:pt x="245530" y="588795"/>
                    </a:cubicBezTo>
                    <a:cubicBezTo>
                      <a:pt x="228843" y="543503"/>
                      <a:pt x="212157" y="498211"/>
                      <a:pt x="200238" y="452919"/>
                    </a:cubicBezTo>
                    <a:cubicBezTo>
                      <a:pt x="195470" y="433849"/>
                      <a:pt x="181168" y="388557"/>
                      <a:pt x="202622" y="374254"/>
                    </a:cubicBezTo>
                    <a:cubicBezTo>
                      <a:pt x="226460" y="357568"/>
                      <a:pt x="245530" y="386173"/>
                      <a:pt x="257449" y="405243"/>
                    </a:cubicBezTo>
                    <a:cubicBezTo>
                      <a:pt x="271751" y="431465"/>
                      <a:pt x="286054" y="462454"/>
                      <a:pt x="300357" y="488676"/>
                    </a:cubicBezTo>
                    <a:cubicBezTo>
                      <a:pt x="312276" y="512514"/>
                      <a:pt x="402860" y="710368"/>
                      <a:pt x="312276" y="698449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37" name="Freeform: Shape 4636">
                <a:extLst>
                  <a:ext uri="{FF2B5EF4-FFF2-40B4-BE49-F238E27FC236}">
                    <a16:creationId xmlns:a16="http://schemas.microsoft.com/office/drawing/2014/main" id="{5CF2A4B6-683C-42BB-B59D-9FEE1B69CFAF}"/>
                  </a:ext>
                </a:extLst>
              </p:cNvPr>
              <p:cNvSpPr/>
              <p:nvPr/>
            </p:nvSpPr>
            <p:spPr>
              <a:xfrm>
                <a:off x="15592814" y="6468797"/>
                <a:ext cx="97735" cy="140973"/>
              </a:xfrm>
              <a:custGeom>
                <a:avLst/>
                <a:gdLst>
                  <a:gd name="connsiteX0" fmla="*/ 78665 w 97735"/>
                  <a:gd name="connsiteY0" fmla="*/ 85816 h 140973"/>
                  <a:gd name="connsiteX1" fmla="*/ 78665 w 97735"/>
                  <a:gd name="connsiteY1" fmla="*/ 61978 h 140973"/>
                  <a:gd name="connsiteX2" fmla="*/ 85816 w 97735"/>
                  <a:gd name="connsiteY2" fmla="*/ 35757 h 140973"/>
                  <a:gd name="connsiteX3" fmla="*/ 97735 w 97735"/>
                  <a:gd name="connsiteY3" fmla="*/ 7151 h 140973"/>
                  <a:gd name="connsiteX4" fmla="*/ 69130 w 97735"/>
                  <a:gd name="connsiteY4" fmla="*/ 2384 h 140973"/>
                  <a:gd name="connsiteX5" fmla="*/ 47676 w 97735"/>
                  <a:gd name="connsiteY5" fmla="*/ 0 h 140973"/>
                  <a:gd name="connsiteX6" fmla="*/ 35757 w 97735"/>
                  <a:gd name="connsiteY6" fmla="*/ 2384 h 140973"/>
                  <a:gd name="connsiteX7" fmla="*/ 35757 w 97735"/>
                  <a:gd name="connsiteY7" fmla="*/ 2384 h 140973"/>
                  <a:gd name="connsiteX8" fmla="*/ 33373 w 97735"/>
                  <a:gd name="connsiteY8" fmla="*/ 2384 h 140973"/>
                  <a:gd name="connsiteX9" fmla="*/ 0 w 97735"/>
                  <a:gd name="connsiteY9" fmla="*/ 23838 h 140973"/>
                  <a:gd name="connsiteX10" fmla="*/ 7151 w 97735"/>
                  <a:gd name="connsiteY10" fmla="*/ 59595 h 140973"/>
                  <a:gd name="connsiteX11" fmla="*/ 45292 w 97735"/>
                  <a:gd name="connsiteY11" fmla="*/ 81049 h 140973"/>
                  <a:gd name="connsiteX12" fmla="*/ 69130 w 97735"/>
                  <a:gd name="connsiteY12" fmla="*/ 135876 h 140973"/>
                  <a:gd name="connsiteX13" fmla="*/ 85816 w 97735"/>
                  <a:gd name="connsiteY13" fmla="*/ 112038 h 140973"/>
                  <a:gd name="connsiteX14" fmla="*/ 81049 w 97735"/>
                  <a:gd name="connsiteY14" fmla="*/ 90584 h 140973"/>
                  <a:gd name="connsiteX15" fmla="*/ 78665 w 97735"/>
                  <a:gd name="connsiteY15" fmla="*/ 85816 h 140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7735" h="140973">
                    <a:moveTo>
                      <a:pt x="78665" y="85816"/>
                    </a:moveTo>
                    <a:cubicBezTo>
                      <a:pt x="78665" y="78665"/>
                      <a:pt x="76281" y="69130"/>
                      <a:pt x="78665" y="61978"/>
                    </a:cubicBezTo>
                    <a:cubicBezTo>
                      <a:pt x="78665" y="52443"/>
                      <a:pt x="81049" y="45292"/>
                      <a:pt x="85816" y="35757"/>
                    </a:cubicBezTo>
                    <a:cubicBezTo>
                      <a:pt x="88200" y="26222"/>
                      <a:pt x="92968" y="16687"/>
                      <a:pt x="97735" y="7151"/>
                    </a:cubicBezTo>
                    <a:cubicBezTo>
                      <a:pt x="88200" y="4768"/>
                      <a:pt x="78665" y="4768"/>
                      <a:pt x="69130" y="2384"/>
                    </a:cubicBezTo>
                    <a:cubicBezTo>
                      <a:pt x="61978" y="2384"/>
                      <a:pt x="54827" y="2384"/>
                      <a:pt x="47676" y="0"/>
                    </a:cubicBezTo>
                    <a:cubicBezTo>
                      <a:pt x="42908" y="0"/>
                      <a:pt x="40524" y="2384"/>
                      <a:pt x="35757" y="2384"/>
                    </a:cubicBezTo>
                    <a:cubicBezTo>
                      <a:pt x="35757" y="2384"/>
                      <a:pt x="35757" y="2384"/>
                      <a:pt x="35757" y="2384"/>
                    </a:cubicBezTo>
                    <a:cubicBezTo>
                      <a:pt x="35757" y="2384"/>
                      <a:pt x="33373" y="2384"/>
                      <a:pt x="33373" y="2384"/>
                    </a:cubicBezTo>
                    <a:cubicBezTo>
                      <a:pt x="19070" y="7151"/>
                      <a:pt x="7151" y="11919"/>
                      <a:pt x="0" y="23838"/>
                    </a:cubicBezTo>
                    <a:cubicBezTo>
                      <a:pt x="4768" y="35757"/>
                      <a:pt x="7151" y="47676"/>
                      <a:pt x="7151" y="59595"/>
                    </a:cubicBezTo>
                    <a:cubicBezTo>
                      <a:pt x="21454" y="57211"/>
                      <a:pt x="40524" y="69130"/>
                      <a:pt x="45292" y="81049"/>
                    </a:cubicBezTo>
                    <a:cubicBezTo>
                      <a:pt x="54827" y="97735"/>
                      <a:pt x="52443" y="121573"/>
                      <a:pt x="69130" y="135876"/>
                    </a:cubicBezTo>
                    <a:cubicBezTo>
                      <a:pt x="85816" y="152562"/>
                      <a:pt x="88200" y="123957"/>
                      <a:pt x="85816" y="112038"/>
                    </a:cubicBezTo>
                    <a:cubicBezTo>
                      <a:pt x="83432" y="104887"/>
                      <a:pt x="83432" y="97735"/>
                      <a:pt x="81049" y="90584"/>
                    </a:cubicBezTo>
                    <a:cubicBezTo>
                      <a:pt x="81049" y="90584"/>
                      <a:pt x="81049" y="88200"/>
                      <a:pt x="78665" y="85816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638" name="Graphic 4207">
                <a:extLst>
                  <a:ext uri="{FF2B5EF4-FFF2-40B4-BE49-F238E27FC236}">
                    <a16:creationId xmlns:a16="http://schemas.microsoft.com/office/drawing/2014/main" id="{F9797EE4-86EA-4768-83B2-5551494A6C64}"/>
                  </a:ext>
                </a:extLst>
              </p:cNvPr>
              <p:cNvGrpSpPr/>
              <p:nvPr/>
            </p:nvGrpSpPr>
            <p:grpSpPr>
              <a:xfrm>
                <a:off x="15533220" y="6292397"/>
                <a:ext cx="207389" cy="670902"/>
                <a:chOff x="15533220" y="6292397"/>
                <a:chExt cx="207389" cy="670902"/>
              </a:xfrm>
              <a:solidFill>
                <a:srgbClr val="B75D20"/>
              </a:solidFill>
            </p:grpSpPr>
            <p:sp>
              <p:nvSpPr>
                <p:cNvPr id="4639" name="Freeform: Shape 4638">
                  <a:extLst>
                    <a:ext uri="{FF2B5EF4-FFF2-40B4-BE49-F238E27FC236}">
                      <a16:creationId xmlns:a16="http://schemas.microsoft.com/office/drawing/2014/main" id="{23B30EC2-714C-4D65-92A2-AFB955F9B560}"/>
                    </a:ext>
                  </a:extLst>
                </p:cNvPr>
                <p:cNvSpPr/>
                <p:nvPr/>
              </p:nvSpPr>
              <p:spPr>
                <a:xfrm>
                  <a:off x="15714387" y="6876425"/>
                  <a:ext cx="26221" cy="86875"/>
                </a:xfrm>
                <a:custGeom>
                  <a:avLst/>
                  <a:gdLst>
                    <a:gd name="connsiteX0" fmla="*/ 11919 w 26221"/>
                    <a:gd name="connsiteY0" fmla="*/ 38141 h 86875"/>
                    <a:gd name="connsiteX1" fmla="*/ 0 w 26221"/>
                    <a:gd name="connsiteY1" fmla="*/ 0 h 86875"/>
                    <a:gd name="connsiteX2" fmla="*/ 0 w 26221"/>
                    <a:gd name="connsiteY2" fmla="*/ 0 h 86875"/>
                    <a:gd name="connsiteX3" fmla="*/ 23838 w 26221"/>
                    <a:gd name="connsiteY3" fmla="*/ 85816 h 86875"/>
                    <a:gd name="connsiteX4" fmla="*/ 26222 w 26221"/>
                    <a:gd name="connsiteY4" fmla="*/ 85816 h 86875"/>
                    <a:gd name="connsiteX5" fmla="*/ 11919 w 26221"/>
                    <a:gd name="connsiteY5" fmla="*/ 38141 h 86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6221" h="86875">
                      <a:moveTo>
                        <a:pt x="11919" y="38141"/>
                      </a:moveTo>
                      <a:cubicBezTo>
                        <a:pt x="7151" y="26222"/>
                        <a:pt x="7151" y="11919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4768" y="30989"/>
                        <a:pt x="9535" y="59595"/>
                        <a:pt x="23838" y="85816"/>
                      </a:cubicBezTo>
                      <a:cubicBezTo>
                        <a:pt x="23838" y="88200"/>
                        <a:pt x="26222" y="85816"/>
                        <a:pt x="26222" y="85816"/>
                      </a:cubicBezTo>
                      <a:cubicBezTo>
                        <a:pt x="21454" y="69130"/>
                        <a:pt x="16687" y="54827"/>
                        <a:pt x="11919" y="38141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40" name="Freeform: Shape 4639">
                  <a:extLst>
                    <a:ext uri="{FF2B5EF4-FFF2-40B4-BE49-F238E27FC236}">
                      <a16:creationId xmlns:a16="http://schemas.microsoft.com/office/drawing/2014/main" id="{72831834-ACEA-43F4-BC3D-FC3CD695B493}"/>
                    </a:ext>
                  </a:extLst>
                </p:cNvPr>
                <p:cNvSpPr/>
                <p:nvPr/>
              </p:nvSpPr>
              <p:spPr>
                <a:xfrm>
                  <a:off x="15666984" y="6503567"/>
                  <a:ext cx="37867" cy="118852"/>
                </a:xfrm>
                <a:custGeom>
                  <a:avLst/>
                  <a:gdLst>
                    <a:gd name="connsiteX0" fmla="*/ 37868 w 37867"/>
                    <a:gd name="connsiteY0" fmla="*/ 117793 h 118852"/>
                    <a:gd name="connsiteX1" fmla="*/ 16414 w 37867"/>
                    <a:gd name="connsiteY1" fmla="*/ 70117 h 118852"/>
                    <a:gd name="connsiteX2" fmla="*/ 14030 w 37867"/>
                    <a:gd name="connsiteY2" fmla="*/ 3371 h 118852"/>
                    <a:gd name="connsiteX3" fmla="*/ 11646 w 37867"/>
                    <a:gd name="connsiteY3" fmla="*/ 987 h 118852"/>
                    <a:gd name="connsiteX4" fmla="*/ 4495 w 37867"/>
                    <a:gd name="connsiteY4" fmla="*/ 60582 h 118852"/>
                    <a:gd name="connsiteX5" fmla="*/ 37868 w 37867"/>
                    <a:gd name="connsiteY5" fmla="*/ 117793 h 118852"/>
                    <a:gd name="connsiteX6" fmla="*/ 37868 w 37867"/>
                    <a:gd name="connsiteY6" fmla="*/ 117793 h 1188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7867" h="118852">
                      <a:moveTo>
                        <a:pt x="37868" y="117793"/>
                      </a:moveTo>
                      <a:cubicBezTo>
                        <a:pt x="28333" y="103490"/>
                        <a:pt x="21181" y="86804"/>
                        <a:pt x="16414" y="70117"/>
                      </a:cubicBezTo>
                      <a:cubicBezTo>
                        <a:pt x="11646" y="48663"/>
                        <a:pt x="2111" y="22441"/>
                        <a:pt x="14030" y="3371"/>
                      </a:cubicBezTo>
                      <a:cubicBezTo>
                        <a:pt x="14030" y="987"/>
                        <a:pt x="14030" y="-1396"/>
                        <a:pt x="11646" y="987"/>
                      </a:cubicBezTo>
                      <a:cubicBezTo>
                        <a:pt x="-5040" y="17674"/>
                        <a:pt x="-273" y="39128"/>
                        <a:pt x="4495" y="60582"/>
                      </a:cubicBezTo>
                      <a:cubicBezTo>
                        <a:pt x="11646" y="79652"/>
                        <a:pt x="21181" y="103490"/>
                        <a:pt x="37868" y="117793"/>
                      </a:cubicBezTo>
                      <a:cubicBezTo>
                        <a:pt x="37868" y="120177"/>
                        <a:pt x="37868" y="117793"/>
                        <a:pt x="37868" y="117793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41" name="Freeform: Shape 4640">
                  <a:extLst>
                    <a:ext uri="{FF2B5EF4-FFF2-40B4-BE49-F238E27FC236}">
                      <a16:creationId xmlns:a16="http://schemas.microsoft.com/office/drawing/2014/main" id="{E94B9C57-03CF-4078-9A40-77055AF2005E}"/>
                    </a:ext>
                  </a:extLst>
                </p:cNvPr>
                <p:cNvSpPr/>
                <p:nvPr/>
              </p:nvSpPr>
              <p:spPr>
                <a:xfrm>
                  <a:off x="15561825" y="6299549"/>
                  <a:ext cx="127275" cy="177387"/>
                </a:xfrm>
                <a:custGeom>
                  <a:avLst/>
                  <a:gdLst>
                    <a:gd name="connsiteX0" fmla="*/ 126341 w 127275"/>
                    <a:gd name="connsiteY0" fmla="*/ 174016 h 177387"/>
                    <a:gd name="connsiteX1" fmla="*/ 90584 w 127275"/>
                    <a:gd name="connsiteY1" fmla="*/ 166865 h 177387"/>
                    <a:gd name="connsiteX2" fmla="*/ 78665 w 127275"/>
                    <a:gd name="connsiteY2" fmla="*/ 140643 h 177387"/>
                    <a:gd name="connsiteX3" fmla="*/ 54827 w 127275"/>
                    <a:gd name="connsiteY3" fmla="*/ 100119 h 177387"/>
                    <a:gd name="connsiteX4" fmla="*/ 2384 w 127275"/>
                    <a:gd name="connsiteY4" fmla="*/ 0 h 177387"/>
                    <a:gd name="connsiteX5" fmla="*/ 0 w 127275"/>
                    <a:gd name="connsiteY5" fmla="*/ 0 h 177387"/>
                    <a:gd name="connsiteX6" fmla="*/ 19070 w 127275"/>
                    <a:gd name="connsiteY6" fmla="*/ 50059 h 177387"/>
                    <a:gd name="connsiteX7" fmla="*/ 42908 w 127275"/>
                    <a:gd name="connsiteY7" fmla="*/ 95351 h 177387"/>
                    <a:gd name="connsiteX8" fmla="*/ 69130 w 127275"/>
                    <a:gd name="connsiteY8" fmla="*/ 138260 h 177387"/>
                    <a:gd name="connsiteX9" fmla="*/ 83432 w 127275"/>
                    <a:gd name="connsiteY9" fmla="*/ 166865 h 177387"/>
                    <a:gd name="connsiteX10" fmla="*/ 61978 w 127275"/>
                    <a:gd name="connsiteY10" fmla="*/ 171632 h 177387"/>
                    <a:gd name="connsiteX11" fmla="*/ 61978 w 127275"/>
                    <a:gd name="connsiteY11" fmla="*/ 174016 h 177387"/>
                    <a:gd name="connsiteX12" fmla="*/ 121573 w 127275"/>
                    <a:gd name="connsiteY12" fmla="*/ 176400 h 177387"/>
                    <a:gd name="connsiteX13" fmla="*/ 126341 w 127275"/>
                    <a:gd name="connsiteY13" fmla="*/ 174016 h 1773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27275" h="177387">
                      <a:moveTo>
                        <a:pt x="126341" y="174016"/>
                      </a:moveTo>
                      <a:cubicBezTo>
                        <a:pt x="116805" y="166865"/>
                        <a:pt x="104886" y="166865"/>
                        <a:pt x="90584" y="166865"/>
                      </a:cubicBezTo>
                      <a:cubicBezTo>
                        <a:pt x="90584" y="157330"/>
                        <a:pt x="83432" y="150178"/>
                        <a:pt x="78665" y="140643"/>
                      </a:cubicBezTo>
                      <a:cubicBezTo>
                        <a:pt x="71514" y="126341"/>
                        <a:pt x="64362" y="112038"/>
                        <a:pt x="54827" y="100119"/>
                      </a:cubicBezTo>
                      <a:cubicBezTo>
                        <a:pt x="33373" y="66746"/>
                        <a:pt x="19070" y="35757"/>
                        <a:pt x="2384" y="0"/>
                      </a:cubicBezTo>
                      <a:cubicBezTo>
                        <a:pt x="2384" y="0"/>
                        <a:pt x="0" y="0"/>
                        <a:pt x="0" y="0"/>
                      </a:cubicBezTo>
                      <a:cubicBezTo>
                        <a:pt x="2384" y="19070"/>
                        <a:pt x="11919" y="33373"/>
                        <a:pt x="19070" y="50059"/>
                      </a:cubicBezTo>
                      <a:cubicBezTo>
                        <a:pt x="26222" y="64362"/>
                        <a:pt x="35757" y="81049"/>
                        <a:pt x="42908" y="95351"/>
                      </a:cubicBezTo>
                      <a:cubicBezTo>
                        <a:pt x="50059" y="109654"/>
                        <a:pt x="59595" y="123957"/>
                        <a:pt x="69130" y="138260"/>
                      </a:cubicBezTo>
                      <a:cubicBezTo>
                        <a:pt x="73897" y="147795"/>
                        <a:pt x="76281" y="159714"/>
                        <a:pt x="83432" y="166865"/>
                      </a:cubicBezTo>
                      <a:cubicBezTo>
                        <a:pt x="76281" y="166865"/>
                        <a:pt x="66746" y="169249"/>
                        <a:pt x="61978" y="171632"/>
                      </a:cubicBezTo>
                      <a:cubicBezTo>
                        <a:pt x="61978" y="171632"/>
                        <a:pt x="61978" y="174016"/>
                        <a:pt x="61978" y="174016"/>
                      </a:cubicBezTo>
                      <a:cubicBezTo>
                        <a:pt x="81049" y="171632"/>
                        <a:pt x="102503" y="174016"/>
                        <a:pt x="121573" y="176400"/>
                      </a:cubicBezTo>
                      <a:cubicBezTo>
                        <a:pt x="126341" y="178784"/>
                        <a:pt x="128724" y="176400"/>
                        <a:pt x="126341" y="174016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42" name="Freeform: Shape 4641">
                  <a:extLst>
                    <a:ext uri="{FF2B5EF4-FFF2-40B4-BE49-F238E27FC236}">
                      <a16:creationId xmlns:a16="http://schemas.microsoft.com/office/drawing/2014/main" id="{03F8D380-14A6-4C4F-B237-4D38CB5827BA}"/>
                    </a:ext>
                  </a:extLst>
                </p:cNvPr>
                <p:cNvSpPr/>
                <p:nvPr/>
              </p:nvSpPr>
              <p:spPr>
                <a:xfrm>
                  <a:off x="15602945" y="6528392"/>
                  <a:ext cx="54231" cy="61978"/>
                </a:xfrm>
                <a:custGeom>
                  <a:avLst/>
                  <a:gdLst>
                    <a:gd name="connsiteX0" fmla="*/ 37545 w 54231"/>
                    <a:gd name="connsiteY0" fmla="*/ 19070 h 61978"/>
                    <a:gd name="connsiteX1" fmla="*/ 1788 w 54231"/>
                    <a:gd name="connsiteY1" fmla="*/ 0 h 61978"/>
                    <a:gd name="connsiteX2" fmla="*/ 1788 w 54231"/>
                    <a:gd name="connsiteY2" fmla="*/ 2384 h 61978"/>
                    <a:gd name="connsiteX3" fmla="*/ 35161 w 54231"/>
                    <a:gd name="connsiteY3" fmla="*/ 21454 h 61978"/>
                    <a:gd name="connsiteX4" fmla="*/ 51847 w 54231"/>
                    <a:gd name="connsiteY4" fmla="*/ 61978 h 61978"/>
                    <a:gd name="connsiteX5" fmla="*/ 54231 w 54231"/>
                    <a:gd name="connsiteY5" fmla="*/ 61978 h 61978"/>
                    <a:gd name="connsiteX6" fmla="*/ 37545 w 54231"/>
                    <a:gd name="connsiteY6" fmla="*/ 19070 h 619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4231" h="61978">
                      <a:moveTo>
                        <a:pt x="37545" y="19070"/>
                      </a:moveTo>
                      <a:cubicBezTo>
                        <a:pt x="28009" y="7151"/>
                        <a:pt x="16090" y="2384"/>
                        <a:pt x="1788" y="0"/>
                      </a:cubicBezTo>
                      <a:cubicBezTo>
                        <a:pt x="-596" y="0"/>
                        <a:pt x="-596" y="2384"/>
                        <a:pt x="1788" y="2384"/>
                      </a:cubicBezTo>
                      <a:cubicBezTo>
                        <a:pt x="16090" y="4768"/>
                        <a:pt x="25626" y="9535"/>
                        <a:pt x="35161" y="21454"/>
                      </a:cubicBezTo>
                      <a:cubicBezTo>
                        <a:pt x="44696" y="33373"/>
                        <a:pt x="47080" y="47676"/>
                        <a:pt x="51847" y="61978"/>
                      </a:cubicBezTo>
                      <a:cubicBezTo>
                        <a:pt x="51847" y="61978"/>
                        <a:pt x="54231" y="61978"/>
                        <a:pt x="54231" y="61978"/>
                      </a:cubicBezTo>
                      <a:cubicBezTo>
                        <a:pt x="49464" y="45292"/>
                        <a:pt x="47080" y="33373"/>
                        <a:pt x="37545" y="19070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43" name="Freeform: Shape 4642">
                  <a:extLst>
                    <a:ext uri="{FF2B5EF4-FFF2-40B4-BE49-F238E27FC236}">
                      <a16:creationId xmlns:a16="http://schemas.microsoft.com/office/drawing/2014/main" id="{1DD09D99-1C04-4876-8525-64881C29EFED}"/>
                    </a:ext>
                  </a:extLst>
                </p:cNvPr>
                <p:cNvSpPr/>
                <p:nvPr/>
              </p:nvSpPr>
              <p:spPr>
                <a:xfrm>
                  <a:off x="15533220" y="6308024"/>
                  <a:ext cx="88200" cy="168983"/>
                </a:xfrm>
                <a:custGeom>
                  <a:avLst/>
                  <a:gdLst>
                    <a:gd name="connsiteX0" fmla="*/ 88200 w 88200"/>
                    <a:gd name="connsiteY0" fmla="*/ 167924 h 168983"/>
                    <a:gd name="connsiteX1" fmla="*/ 40524 w 88200"/>
                    <a:gd name="connsiteY1" fmla="*/ 84492 h 168983"/>
                    <a:gd name="connsiteX2" fmla="*/ 2384 w 88200"/>
                    <a:gd name="connsiteY2" fmla="*/ 1059 h 168983"/>
                    <a:gd name="connsiteX3" fmla="*/ 0 w 88200"/>
                    <a:gd name="connsiteY3" fmla="*/ 1059 h 168983"/>
                    <a:gd name="connsiteX4" fmla="*/ 11919 w 88200"/>
                    <a:gd name="connsiteY4" fmla="*/ 39200 h 168983"/>
                    <a:gd name="connsiteX5" fmla="*/ 30989 w 88200"/>
                    <a:gd name="connsiteY5" fmla="*/ 82108 h 168983"/>
                    <a:gd name="connsiteX6" fmla="*/ 88200 w 88200"/>
                    <a:gd name="connsiteY6" fmla="*/ 167924 h 168983"/>
                    <a:gd name="connsiteX7" fmla="*/ 88200 w 88200"/>
                    <a:gd name="connsiteY7" fmla="*/ 167924 h 1689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8200" h="168983">
                      <a:moveTo>
                        <a:pt x="88200" y="167924"/>
                      </a:moveTo>
                      <a:cubicBezTo>
                        <a:pt x="69130" y="141703"/>
                        <a:pt x="54827" y="113097"/>
                        <a:pt x="40524" y="84492"/>
                      </a:cubicBezTo>
                      <a:cubicBezTo>
                        <a:pt x="26222" y="55887"/>
                        <a:pt x="9535" y="32049"/>
                        <a:pt x="2384" y="1059"/>
                      </a:cubicBezTo>
                      <a:cubicBezTo>
                        <a:pt x="2384" y="1059"/>
                        <a:pt x="0" y="-1324"/>
                        <a:pt x="0" y="1059"/>
                      </a:cubicBezTo>
                      <a:cubicBezTo>
                        <a:pt x="0" y="15362"/>
                        <a:pt x="7151" y="27281"/>
                        <a:pt x="11919" y="39200"/>
                      </a:cubicBezTo>
                      <a:cubicBezTo>
                        <a:pt x="19070" y="53503"/>
                        <a:pt x="23838" y="67805"/>
                        <a:pt x="30989" y="82108"/>
                      </a:cubicBezTo>
                      <a:cubicBezTo>
                        <a:pt x="47676" y="110714"/>
                        <a:pt x="64362" y="141703"/>
                        <a:pt x="88200" y="167924"/>
                      </a:cubicBezTo>
                      <a:cubicBezTo>
                        <a:pt x="88200" y="170308"/>
                        <a:pt x="88200" y="167924"/>
                        <a:pt x="88200" y="167924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44" name="Freeform: Shape 4643">
                  <a:extLst>
                    <a:ext uri="{FF2B5EF4-FFF2-40B4-BE49-F238E27FC236}">
                      <a16:creationId xmlns:a16="http://schemas.microsoft.com/office/drawing/2014/main" id="{C1EA246E-E3CA-4CC0-AFEC-B94D4ECD1BDA}"/>
                    </a:ext>
                  </a:extLst>
                </p:cNvPr>
                <p:cNvSpPr/>
                <p:nvPr/>
              </p:nvSpPr>
              <p:spPr>
                <a:xfrm>
                  <a:off x="15604504" y="6292397"/>
                  <a:ext cx="90812" cy="166864"/>
                </a:xfrm>
                <a:custGeom>
                  <a:avLst/>
                  <a:gdLst>
                    <a:gd name="connsiteX0" fmla="*/ 50288 w 90812"/>
                    <a:gd name="connsiteY0" fmla="*/ 95351 h 166864"/>
                    <a:gd name="connsiteX1" fmla="*/ 229 w 90812"/>
                    <a:gd name="connsiteY1" fmla="*/ 0 h 166864"/>
                    <a:gd name="connsiteX2" fmla="*/ 229 w 90812"/>
                    <a:gd name="connsiteY2" fmla="*/ 0 h 166864"/>
                    <a:gd name="connsiteX3" fmla="*/ 28834 w 90812"/>
                    <a:gd name="connsiteY3" fmla="*/ 73897 h 166864"/>
                    <a:gd name="connsiteX4" fmla="*/ 62207 w 90812"/>
                    <a:gd name="connsiteY4" fmla="*/ 116805 h 166864"/>
                    <a:gd name="connsiteX5" fmla="*/ 88429 w 90812"/>
                    <a:gd name="connsiteY5" fmla="*/ 166865 h 166864"/>
                    <a:gd name="connsiteX6" fmla="*/ 90813 w 90812"/>
                    <a:gd name="connsiteY6" fmla="*/ 166865 h 166864"/>
                    <a:gd name="connsiteX7" fmla="*/ 50288 w 90812"/>
                    <a:gd name="connsiteY7" fmla="*/ 95351 h 166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0812" h="166864">
                      <a:moveTo>
                        <a:pt x="50288" y="95351"/>
                      </a:moveTo>
                      <a:cubicBezTo>
                        <a:pt x="28834" y="66746"/>
                        <a:pt x="7380" y="35757"/>
                        <a:pt x="229" y="0"/>
                      </a:cubicBezTo>
                      <a:cubicBezTo>
                        <a:pt x="229" y="0"/>
                        <a:pt x="229" y="0"/>
                        <a:pt x="229" y="0"/>
                      </a:cubicBezTo>
                      <a:cubicBezTo>
                        <a:pt x="-2155" y="26222"/>
                        <a:pt x="14532" y="54827"/>
                        <a:pt x="28834" y="73897"/>
                      </a:cubicBezTo>
                      <a:cubicBezTo>
                        <a:pt x="38370" y="88200"/>
                        <a:pt x="52672" y="102503"/>
                        <a:pt x="62207" y="116805"/>
                      </a:cubicBezTo>
                      <a:cubicBezTo>
                        <a:pt x="74126" y="133492"/>
                        <a:pt x="81278" y="150178"/>
                        <a:pt x="88429" y="166865"/>
                      </a:cubicBezTo>
                      <a:cubicBezTo>
                        <a:pt x="88429" y="166865"/>
                        <a:pt x="90813" y="166865"/>
                        <a:pt x="90813" y="166865"/>
                      </a:cubicBezTo>
                      <a:cubicBezTo>
                        <a:pt x="88429" y="140643"/>
                        <a:pt x="66975" y="116805"/>
                        <a:pt x="50288" y="95351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596" name="Graphic 4207">
              <a:extLst>
                <a:ext uri="{FF2B5EF4-FFF2-40B4-BE49-F238E27FC236}">
                  <a16:creationId xmlns:a16="http://schemas.microsoft.com/office/drawing/2014/main" id="{A441A221-2CE0-4132-9673-154E0BEDDC95}"/>
                </a:ext>
              </a:extLst>
            </p:cNvPr>
            <p:cNvGrpSpPr/>
            <p:nvPr/>
          </p:nvGrpSpPr>
          <p:grpSpPr>
            <a:xfrm>
              <a:off x="15552767" y="6914350"/>
              <a:ext cx="130631" cy="264814"/>
              <a:chOff x="15552767" y="6914350"/>
              <a:chExt cx="130631" cy="264814"/>
            </a:xfrm>
          </p:grpSpPr>
          <p:sp>
            <p:nvSpPr>
              <p:cNvPr id="4633" name="Freeform: Shape 4632">
                <a:extLst>
                  <a:ext uri="{FF2B5EF4-FFF2-40B4-BE49-F238E27FC236}">
                    <a16:creationId xmlns:a16="http://schemas.microsoft.com/office/drawing/2014/main" id="{0669B6BC-5C70-4921-915D-6955AB37560B}"/>
                  </a:ext>
                </a:extLst>
              </p:cNvPr>
              <p:cNvSpPr/>
              <p:nvPr/>
            </p:nvSpPr>
            <p:spPr>
              <a:xfrm>
                <a:off x="15556653" y="6916852"/>
                <a:ext cx="122167" cy="257545"/>
              </a:xfrm>
              <a:custGeom>
                <a:avLst/>
                <a:gdLst>
                  <a:gd name="connsiteX0" fmla="*/ 64766 w 122167"/>
                  <a:gd name="connsiteY0" fmla="*/ 257545 h 257545"/>
                  <a:gd name="connsiteX1" fmla="*/ 90988 w 122167"/>
                  <a:gd name="connsiteY1" fmla="*/ 245626 h 257545"/>
                  <a:gd name="connsiteX2" fmla="*/ 114826 w 122167"/>
                  <a:gd name="connsiteY2" fmla="*/ 202718 h 257545"/>
                  <a:gd name="connsiteX3" fmla="*/ 86221 w 122167"/>
                  <a:gd name="connsiteY3" fmla="*/ 183648 h 257545"/>
                  <a:gd name="connsiteX4" fmla="*/ 64766 w 122167"/>
                  <a:gd name="connsiteY4" fmla="*/ 107367 h 257545"/>
                  <a:gd name="connsiteX5" fmla="*/ 95756 w 122167"/>
                  <a:gd name="connsiteY5" fmla="*/ 7248 h 257545"/>
                  <a:gd name="connsiteX6" fmla="*/ 74302 w 122167"/>
                  <a:gd name="connsiteY6" fmla="*/ 2480 h 257545"/>
                  <a:gd name="connsiteX7" fmla="*/ 24242 w 122167"/>
                  <a:gd name="connsiteY7" fmla="*/ 35853 h 257545"/>
                  <a:gd name="connsiteX8" fmla="*/ 12323 w 122167"/>
                  <a:gd name="connsiteY8" fmla="*/ 197951 h 257545"/>
                  <a:gd name="connsiteX9" fmla="*/ 64766 w 122167"/>
                  <a:gd name="connsiteY9" fmla="*/ 257545 h 257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2167" h="257545">
                    <a:moveTo>
                      <a:pt x="64766" y="257545"/>
                    </a:moveTo>
                    <a:cubicBezTo>
                      <a:pt x="74302" y="257545"/>
                      <a:pt x="81453" y="250394"/>
                      <a:pt x="90988" y="245626"/>
                    </a:cubicBezTo>
                    <a:cubicBezTo>
                      <a:pt x="105291" y="236091"/>
                      <a:pt x="136280" y="212253"/>
                      <a:pt x="114826" y="202718"/>
                    </a:cubicBezTo>
                    <a:cubicBezTo>
                      <a:pt x="107675" y="197951"/>
                      <a:pt x="95756" y="195567"/>
                      <a:pt x="86221" y="183648"/>
                    </a:cubicBezTo>
                    <a:cubicBezTo>
                      <a:pt x="67150" y="162194"/>
                      <a:pt x="64766" y="126437"/>
                      <a:pt x="64766" y="107367"/>
                    </a:cubicBezTo>
                    <a:cubicBezTo>
                      <a:pt x="57615" y="7248"/>
                      <a:pt x="90988" y="21551"/>
                      <a:pt x="95756" y="7248"/>
                    </a:cubicBezTo>
                    <a:cubicBezTo>
                      <a:pt x="98139" y="97"/>
                      <a:pt x="88604" y="-2287"/>
                      <a:pt x="74302" y="2480"/>
                    </a:cubicBezTo>
                    <a:cubicBezTo>
                      <a:pt x="55231" y="7248"/>
                      <a:pt x="33777" y="16783"/>
                      <a:pt x="24242" y="35853"/>
                    </a:cubicBezTo>
                    <a:cubicBezTo>
                      <a:pt x="-4363" y="81145"/>
                      <a:pt x="-6747" y="147891"/>
                      <a:pt x="12323" y="197951"/>
                    </a:cubicBezTo>
                    <a:cubicBezTo>
                      <a:pt x="19475" y="219405"/>
                      <a:pt x="38545" y="255162"/>
                      <a:pt x="64766" y="257545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34" name="Freeform: Shape 4633">
                <a:extLst>
                  <a:ext uri="{FF2B5EF4-FFF2-40B4-BE49-F238E27FC236}">
                    <a16:creationId xmlns:a16="http://schemas.microsoft.com/office/drawing/2014/main" id="{F9F7315E-424D-4A6A-9557-432812E5C0CF}"/>
                  </a:ext>
                </a:extLst>
              </p:cNvPr>
              <p:cNvSpPr/>
              <p:nvPr/>
            </p:nvSpPr>
            <p:spPr>
              <a:xfrm>
                <a:off x="15552767" y="6914350"/>
                <a:ext cx="130631" cy="264814"/>
              </a:xfrm>
              <a:custGeom>
                <a:avLst/>
                <a:gdLst>
                  <a:gd name="connsiteX0" fmla="*/ 71037 w 130631"/>
                  <a:gd name="connsiteY0" fmla="*/ 264815 h 264814"/>
                  <a:gd name="connsiteX1" fmla="*/ 71037 w 130631"/>
                  <a:gd name="connsiteY1" fmla="*/ 264815 h 264814"/>
                  <a:gd name="connsiteX2" fmla="*/ 71037 w 130631"/>
                  <a:gd name="connsiteY2" fmla="*/ 264815 h 264814"/>
                  <a:gd name="connsiteX3" fmla="*/ 11442 w 130631"/>
                  <a:gd name="connsiteY3" fmla="*/ 202837 h 264814"/>
                  <a:gd name="connsiteX4" fmla="*/ 25745 w 130631"/>
                  <a:gd name="connsiteY4" fmla="*/ 38355 h 264814"/>
                  <a:gd name="connsiteX5" fmla="*/ 78188 w 130631"/>
                  <a:gd name="connsiteY5" fmla="*/ 2599 h 264814"/>
                  <a:gd name="connsiteX6" fmla="*/ 104410 w 130631"/>
                  <a:gd name="connsiteY6" fmla="*/ 4983 h 264814"/>
                  <a:gd name="connsiteX7" fmla="*/ 104410 w 130631"/>
                  <a:gd name="connsiteY7" fmla="*/ 14518 h 264814"/>
                  <a:gd name="connsiteX8" fmla="*/ 94875 w 130631"/>
                  <a:gd name="connsiteY8" fmla="*/ 24053 h 264814"/>
                  <a:gd name="connsiteX9" fmla="*/ 73421 w 130631"/>
                  <a:gd name="connsiteY9" fmla="*/ 112253 h 264814"/>
                  <a:gd name="connsiteX10" fmla="*/ 94875 w 130631"/>
                  <a:gd name="connsiteY10" fmla="*/ 186150 h 264814"/>
                  <a:gd name="connsiteX11" fmla="*/ 118712 w 130631"/>
                  <a:gd name="connsiteY11" fmla="*/ 202837 h 264814"/>
                  <a:gd name="connsiteX12" fmla="*/ 121096 w 130631"/>
                  <a:gd name="connsiteY12" fmla="*/ 202837 h 264814"/>
                  <a:gd name="connsiteX13" fmla="*/ 130631 w 130631"/>
                  <a:gd name="connsiteY13" fmla="*/ 214756 h 264814"/>
                  <a:gd name="connsiteX14" fmla="*/ 97258 w 130631"/>
                  <a:gd name="connsiteY14" fmla="*/ 252896 h 264814"/>
                  <a:gd name="connsiteX15" fmla="*/ 94875 w 130631"/>
                  <a:gd name="connsiteY15" fmla="*/ 255280 h 264814"/>
                  <a:gd name="connsiteX16" fmla="*/ 71037 w 130631"/>
                  <a:gd name="connsiteY16" fmla="*/ 264815 h 264814"/>
                  <a:gd name="connsiteX17" fmla="*/ 92491 w 130631"/>
                  <a:gd name="connsiteY17" fmla="*/ 7366 h 264814"/>
                  <a:gd name="connsiteX18" fmla="*/ 80572 w 130631"/>
                  <a:gd name="connsiteY18" fmla="*/ 9750 h 264814"/>
                  <a:gd name="connsiteX19" fmla="*/ 32896 w 130631"/>
                  <a:gd name="connsiteY19" fmla="*/ 40739 h 264814"/>
                  <a:gd name="connsiteX20" fmla="*/ 20977 w 130631"/>
                  <a:gd name="connsiteY20" fmla="*/ 198069 h 264814"/>
                  <a:gd name="connsiteX21" fmla="*/ 71037 w 130631"/>
                  <a:gd name="connsiteY21" fmla="*/ 255280 h 264814"/>
                  <a:gd name="connsiteX22" fmla="*/ 90107 w 130631"/>
                  <a:gd name="connsiteY22" fmla="*/ 248128 h 264814"/>
                  <a:gd name="connsiteX23" fmla="*/ 94875 w 130631"/>
                  <a:gd name="connsiteY23" fmla="*/ 245745 h 264814"/>
                  <a:gd name="connsiteX24" fmla="*/ 123480 w 130631"/>
                  <a:gd name="connsiteY24" fmla="*/ 214756 h 264814"/>
                  <a:gd name="connsiteX25" fmla="*/ 118712 w 130631"/>
                  <a:gd name="connsiteY25" fmla="*/ 209988 h 264814"/>
                  <a:gd name="connsiteX26" fmla="*/ 116329 w 130631"/>
                  <a:gd name="connsiteY26" fmla="*/ 209988 h 264814"/>
                  <a:gd name="connsiteX27" fmla="*/ 90107 w 130631"/>
                  <a:gd name="connsiteY27" fmla="*/ 190918 h 264814"/>
                  <a:gd name="connsiteX28" fmla="*/ 66269 w 130631"/>
                  <a:gd name="connsiteY28" fmla="*/ 112253 h 264814"/>
                  <a:gd name="connsiteX29" fmla="*/ 92491 w 130631"/>
                  <a:gd name="connsiteY29" fmla="*/ 16901 h 264814"/>
                  <a:gd name="connsiteX30" fmla="*/ 99642 w 130631"/>
                  <a:gd name="connsiteY30" fmla="*/ 12134 h 264814"/>
                  <a:gd name="connsiteX31" fmla="*/ 99642 w 130631"/>
                  <a:gd name="connsiteY31" fmla="*/ 9750 h 264814"/>
                  <a:gd name="connsiteX32" fmla="*/ 92491 w 130631"/>
                  <a:gd name="connsiteY32" fmla="*/ 7366 h 264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30631" h="264814">
                    <a:moveTo>
                      <a:pt x="71037" y="264815"/>
                    </a:moveTo>
                    <a:lnTo>
                      <a:pt x="71037" y="264815"/>
                    </a:lnTo>
                    <a:cubicBezTo>
                      <a:pt x="71037" y="264815"/>
                      <a:pt x="68653" y="264815"/>
                      <a:pt x="71037" y="264815"/>
                    </a:cubicBezTo>
                    <a:cubicBezTo>
                      <a:pt x="35280" y="262431"/>
                      <a:pt x="16210" y="212372"/>
                      <a:pt x="11442" y="202837"/>
                    </a:cubicBezTo>
                    <a:cubicBezTo>
                      <a:pt x="-7628" y="148010"/>
                      <a:pt x="-2861" y="81264"/>
                      <a:pt x="25745" y="38355"/>
                    </a:cubicBezTo>
                    <a:cubicBezTo>
                      <a:pt x="40048" y="16901"/>
                      <a:pt x="61502" y="7366"/>
                      <a:pt x="78188" y="2599"/>
                    </a:cubicBezTo>
                    <a:cubicBezTo>
                      <a:pt x="92491" y="-2169"/>
                      <a:pt x="99642" y="215"/>
                      <a:pt x="104410" y="4983"/>
                    </a:cubicBezTo>
                    <a:cubicBezTo>
                      <a:pt x="104410" y="7366"/>
                      <a:pt x="106794" y="9750"/>
                      <a:pt x="104410" y="14518"/>
                    </a:cubicBezTo>
                    <a:cubicBezTo>
                      <a:pt x="102026" y="19285"/>
                      <a:pt x="99642" y="21669"/>
                      <a:pt x="94875" y="24053"/>
                    </a:cubicBezTo>
                    <a:cubicBezTo>
                      <a:pt x="85340" y="31204"/>
                      <a:pt x="68653" y="40739"/>
                      <a:pt x="73421" y="112253"/>
                    </a:cubicBezTo>
                    <a:cubicBezTo>
                      <a:pt x="73421" y="128939"/>
                      <a:pt x="75804" y="167080"/>
                      <a:pt x="94875" y="186150"/>
                    </a:cubicBezTo>
                    <a:cubicBezTo>
                      <a:pt x="102026" y="195685"/>
                      <a:pt x="111561" y="198069"/>
                      <a:pt x="118712" y="202837"/>
                    </a:cubicBezTo>
                    <a:lnTo>
                      <a:pt x="121096" y="202837"/>
                    </a:lnTo>
                    <a:cubicBezTo>
                      <a:pt x="128248" y="205220"/>
                      <a:pt x="130631" y="209988"/>
                      <a:pt x="130631" y="214756"/>
                    </a:cubicBezTo>
                    <a:cubicBezTo>
                      <a:pt x="130631" y="229058"/>
                      <a:pt x="109177" y="245745"/>
                      <a:pt x="97258" y="252896"/>
                    </a:cubicBezTo>
                    <a:lnTo>
                      <a:pt x="94875" y="255280"/>
                    </a:lnTo>
                    <a:cubicBezTo>
                      <a:pt x="85340" y="260047"/>
                      <a:pt x="80572" y="264815"/>
                      <a:pt x="71037" y="264815"/>
                    </a:cubicBezTo>
                    <a:close/>
                    <a:moveTo>
                      <a:pt x="92491" y="7366"/>
                    </a:moveTo>
                    <a:cubicBezTo>
                      <a:pt x="90107" y="7366"/>
                      <a:pt x="85340" y="7366"/>
                      <a:pt x="80572" y="9750"/>
                    </a:cubicBezTo>
                    <a:cubicBezTo>
                      <a:pt x="56734" y="16901"/>
                      <a:pt x="40048" y="26437"/>
                      <a:pt x="32896" y="40739"/>
                    </a:cubicBezTo>
                    <a:cubicBezTo>
                      <a:pt x="6675" y="81264"/>
                      <a:pt x="1907" y="148010"/>
                      <a:pt x="20977" y="198069"/>
                    </a:cubicBezTo>
                    <a:cubicBezTo>
                      <a:pt x="30512" y="221907"/>
                      <a:pt x="47199" y="252896"/>
                      <a:pt x="71037" y="255280"/>
                    </a:cubicBezTo>
                    <a:cubicBezTo>
                      <a:pt x="78188" y="255280"/>
                      <a:pt x="82956" y="250512"/>
                      <a:pt x="90107" y="248128"/>
                    </a:cubicBezTo>
                    <a:lnTo>
                      <a:pt x="94875" y="245745"/>
                    </a:lnTo>
                    <a:cubicBezTo>
                      <a:pt x="111561" y="233826"/>
                      <a:pt x="123480" y="221907"/>
                      <a:pt x="123480" y="214756"/>
                    </a:cubicBezTo>
                    <a:cubicBezTo>
                      <a:pt x="123480" y="214756"/>
                      <a:pt x="123480" y="212372"/>
                      <a:pt x="118712" y="209988"/>
                    </a:cubicBezTo>
                    <a:lnTo>
                      <a:pt x="116329" y="209988"/>
                    </a:lnTo>
                    <a:cubicBezTo>
                      <a:pt x="109177" y="205220"/>
                      <a:pt x="97258" y="200453"/>
                      <a:pt x="90107" y="190918"/>
                    </a:cubicBezTo>
                    <a:cubicBezTo>
                      <a:pt x="71037" y="167080"/>
                      <a:pt x="68653" y="128939"/>
                      <a:pt x="66269" y="112253"/>
                    </a:cubicBezTo>
                    <a:cubicBezTo>
                      <a:pt x="61502" y="35972"/>
                      <a:pt x="80572" y="24053"/>
                      <a:pt x="92491" y="16901"/>
                    </a:cubicBezTo>
                    <a:cubicBezTo>
                      <a:pt x="94875" y="14518"/>
                      <a:pt x="97258" y="14518"/>
                      <a:pt x="99642" y="12134"/>
                    </a:cubicBezTo>
                    <a:cubicBezTo>
                      <a:pt x="99642" y="12134"/>
                      <a:pt x="99642" y="9750"/>
                      <a:pt x="99642" y="9750"/>
                    </a:cubicBezTo>
                    <a:cubicBezTo>
                      <a:pt x="97258" y="7366"/>
                      <a:pt x="94875" y="7366"/>
                      <a:pt x="92491" y="7366"/>
                    </a:cubicBezTo>
                    <a:close/>
                  </a:path>
                </a:pathLst>
              </a:custGeom>
              <a:solidFill>
                <a:srgbClr val="A0988B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597" name="Freeform: Shape 4596">
              <a:extLst>
                <a:ext uri="{FF2B5EF4-FFF2-40B4-BE49-F238E27FC236}">
                  <a16:creationId xmlns:a16="http://schemas.microsoft.com/office/drawing/2014/main" id="{F7511711-C121-4DF9-B143-1CB61C22050D}"/>
                </a:ext>
              </a:extLst>
            </p:cNvPr>
            <p:cNvSpPr/>
            <p:nvPr/>
          </p:nvSpPr>
          <p:spPr>
            <a:xfrm>
              <a:off x="15556653" y="6916852"/>
              <a:ext cx="120910" cy="257545"/>
            </a:xfrm>
            <a:custGeom>
              <a:avLst/>
              <a:gdLst>
                <a:gd name="connsiteX0" fmla="*/ 114826 w 120910"/>
                <a:gd name="connsiteY0" fmla="*/ 202718 h 257545"/>
                <a:gd name="connsiteX1" fmla="*/ 86221 w 120910"/>
                <a:gd name="connsiteY1" fmla="*/ 183648 h 257545"/>
                <a:gd name="connsiteX2" fmla="*/ 64766 w 120910"/>
                <a:gd name="connsiteY2" fmla="*/ 107367 h 257545"/>
                <a:gd name="connsiteX3" fmla="*/ 95756 w 120910"/>
                <a:gd name="connsiteY3" fmla="*/ 7248 h 257545"/>
                <a:gd name="connsiteX4" fmla="*/ 74302 w 120910"/>
                <a:gd name="connsiteY4" fmla="*/ 2480 h 257545"/>
                <a:gd name="connsiteX5" fmla="*/ 24242 w 120910"/>
                <a:gd name="connsiteY5" fmla="*/ 35853 h 257545"/>
                <a:gd name="connsiteX6" fmla="*/ 12323 w 120910"/>
                <a:gd name="connsiteY6" fmla="*/ 197951 h 257545"/>
                <a:gd name="connsiteX7" fmla="*/ 67150 w 120910"/>
                <a:gd name="connsiteY7" fmla="*/ 257545 h 257545"/>
                <a:gd name="connsiteX8" fmla="*/ 93372 w 120910"/>
                <a:gd name="connsiteY8" fmla="*/ 245626 h 257545"/>
                <a:gd name="connsiteX9" fmla="*/ 114826 w 120910"/>
                <a:gd name="connsiteY9" fmla="*/ 202718 h 257545"/>
                <a:gd name="connsiteX10" fmla="*/ 79069 w 120910"/>
                <a:gd name="connsiteY10" fmla="*/ 224172 h 257545"/>
                <a:gd name="connsiteX11" fmla="*/ 12323 w 120910"/>
                <a:gd name="connsiteY11" fmla="*/ 166961 h 257545"/>
                <a:gd name="connsiteX12" fmla="*/ 43312 w 120910"/>
                <a:gd name="connsiteY12" fmla="*/ 31086 h 257545"/>
                <a:gd name="connsiteX13" fmla="*/ 67150 w 120910"/>
                <a:gd name="connsiteY13" fmla="*/ 21551 h 257545"/>
                <a:gd name="connsiteX14" fmla="*/ 62383 w 120910"/>
                <a:gd name="connsiteY14" fmla="*/ 162194 h 257545"/>
                <a:gd name="connsiteX15" fmla="*/ 79069 w 120910"/>
                <a:gd name="connsiteY15" fmla="*/ 224172 h 25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0910" h="257545">
                  <a:moveTo>
                    <a:pt x="114826" y="202718"/>
                  </a:moveTo>
                  <a:cubicBezTo>
                    <a:pt x="107675" y="197951"/>
                    <a:pt x="95756" y="195567"/>
                    <a:pt x="86221" y="183648"/>
                  </a:cubicBezTo>
                  <a:cubicBezTo>
                    <a:pt x="67150" y="162194"/>
                    <a:pt x="64766" y="126437"/>
                    <a:pt x="64766" y="107367"/>
                  </a:cubicBezTo>
                  <a:cubicBezTo>
                    <a:pt x="57615" y="7248"/>
                    <a:pt x="90988" y="21551"/>
                    <a:pt x="95756" y="7248"/>
                  </a:cubicBezTo>
                  <a:cubicBezTo>
                    <a:pt x="98139" y="97"/>
                    <a:pt x="88604" y="-2287"/>
                    <a:pt x="74302" y="2480"/>
                  </a:cubicBezTo>
                  <a:cubicBezTo>
                    <a:pt x="55231" y="7248"/>
                    <a:pt x="33777" y="16783"/>
                    <a:pt x="24242" y="35853"/>
                  </a:cubicBezTo>
                  <a:cubicBezTo>
                    <a:pt x="-4363" y="81145"/>
                    <a:pt x="-6747" y="147891"/>
                    <a:pt x="12323" y="197951"/>
                  </a:cubicBezTo>
                  <a:cubicBezTo>
                    <a:pt x="19475" y="219405"/>
                    <a:pt x="38545" y="255162"/>
                    <a:pt x="67150" y="257545"/>
                  </a:cubicBezTo>
                  <a:cubicBezTo>
                    <a:pt x="76685" y="257545"/>
                    <a:pt x="83837" y="250394"/>
                    <a:pt x="93372" y="245626"/>
                  </a:cubicBezTo>
                  <a:cubicBezTo>
                    <a:pt x="102907" y="236091"/>
                    <a:pt x="133896" y="212253"/>
                    <a:pt x="114826" y="202718"/>
                  </a:cubicBezTo>
                  <a:close/>
                  <a:moveTo>
                    <a:pt x="79069" y="224172"/>
                  </a:moveTo>
                  <a:cubicBezTo>
                    <a:pt x="48080" y="269464"/>
                    <a:pt x="17091" y="193183"/>
                    <a:pt x="12323" y="166961"/>
                  </a:cubicBezTo>
                  <a:cubicBezTo>
                    <a:pt x="5172" y="121670"/>
                    <a:pt x="7556" y="66843"/>
                    <a:pt x="43312" y="31086"/>
                  </a:cubicBezTo>
                  <a:cubicBezTo>
                    <a:pt x="50464" y="23934"/>
                    <a:pt x="69534" y="19167"/>
                    <a:pt x="67150" y="21551"/>
                  </a:cubicBezTo>
                  <a:cubicBezTo>
                    <a:pt x="50464" y="59691"/>
                    <a:pt x="50464" y="124053"/>
                    <a:pt x="62383" y="162194"/>
                  </a:cubicBezTo>
                  <a:cubicBezTo>
                    <a:pt x="67150" y="183648"/>
                    <a:pt x="93372" y="200334"/>
                    <a:pt x="79069" y="224172"/>
                  </a:cubicBezTo>
                  <a:close/>
                </a:path>
              </a:pathLst>
            </a:custGeom>
            <a:solidFill>
              <a:srgbClr val="E1D8C8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598" name="Freeform: Shape 4597">
              <a:extLst>
                <a:ext uri="{FF2B5EF4-FFF2-40B4-BE49-F238E27FC236}">
                  <a16:creationId xmlns:a16="http://schemas.microsoft.com/office/drawing/2014/main" id="{3071A343-6D64-44DE-8C3C-0C2725D7D589}"/>
                </a:ext>
              </a:extLst>
            </p:cNvPr>
            <p:cNvSpPr/>
            <p:nvPr/>
          </p:nvSpPr>
          <p:spPr>
            <a:xfrm>
              <a:off x="15627584" y="6298561"/>
              <a:ext cx="134134" cy="284872"/>
            </a:xfrm>
            <a:custGeom>
              <a:avLst/>
              <a:gdLst>
                <a:gd name="connsiteX0" fmla="*/ 101106 w 134134"/>
                <a:gd name="connsiteY0" fmla="*/ 151166 h 284872"/>
                <a:gd name="connsiteX1" fmla="*/ 62966 w 134134"/>
                <a:gd name="connsiteY1" fmla="*/ 86804 h 284872"/>
                <a:gd name="connsiteX2" fmla="*/ 3371 w 134134"/>
                <a:gd name="connsiteY2" fmla="*/ 987 h 284872"/>
                <a:gd name="connsiteX3" fmla="*/ 987 w 134134"/>
                <a:gd name="connsiteY3" fmla="*/ 3371 h 284872"/>
                <a:gd name="connsiteX4" fmla="*/ 120177 w 134134"/>
                <a:gd name="connsiteY4" fmla="*/ 279890 h 284872"/>
                <a:gd name="connsiteX5" fmla="*/ 132096 w 134134"/>
                <a:gd name="connsiteY5" fmla="*/ 282274 h 284872"/>
                <a:gd name="connsiteX6" fmla="*/ 101106 w 134134"/>
                <a:gd name="connsiteY6" fmla="*/ 151166 h 284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4134" h="284872">
                  <a:moveTo>
                    <a:pt x="101106" y="151166"/>
                  </a:moveTo>
                  <a:cubicBezTo>
                    <a:pt x="91571" y="127328"/>
                    <a:pt x="74885" y="108258"/>
                    <a:pt x="62966" y="86804"/>
                  </a:cubicBezTo>
                  <a:cubicBezTo>
                    <a:pt x="43895" y="58198"/>
                    <a:pt x="27209" y="27209"/>
                    <a:pt x="3371" y="987"/>
                  </a:cubicBezTo>
                  <a:cubicBezTo>
                    <a:pt x="987" y="-1396"/>
                    <a:pt x="-1396" y="987"/>
                    <a:pt x="987" y="3371"/>
                  </a:cubicBezTo>
                  <a:cubicBezTo>
                    <a:pt x="53431" y="93955"/>
                    <a:pt x="110641" y="172620"/>
                    <a:pt x="120177" y="279890"/>
                  </a:cubicBezTo>
                  <a:cubicBezTo>
                    <a:pt x="120177" y="284658"/>
                    <a:pt x="129712" y="287042"/>
                    <a:pt x="132096" y="282274"/>
                  </a:cubicBezTo>
                  <a:cubicBezTo>
                    <a:pt x="141631" y="241750"/>
                    <a:pt x="115409" y="186923"/>
                    <a:pt x="101106" y="151166"/>
                  </a:cubicBezTo>
                  <a:close/>
                </a:path>
              </a:pathLst>
            </a:custGeom>
            <a:solidFill>
              <a:srgbClr val="F3D1BB">
                <a:alpha val="4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599" name="Freeform: Shape 4598">
              <a:extLst>
                <a:ext uri="{FF2B5EF4-FFF2-40B4-BE49-F238E27FC236}">
                  <a16:creationId xmlns:a16="http://schemas.microsoft.com/office/drawing/2014/main" id="{B8FF0017-E9B8-40FF-A225-53FCF5624117}"/>
                </a:ext>
              </a:extLst>
            </p:cNvPr>
            <p:cNvSpPr/>
            <p:nvPr/>
          </p:nvSpPr>
          <p:spPr>
            <a:xfrm>
              <a:off x="15735841" y="6672815"/>
              <a:ext cx="115711" cy="284872"/>
            </a:xfrm>
            <a:custGeom>
              <a:avLst/>
              <a:gdLst>
                <a:gd name="connsiteX0" fmla="*/ 85816 w 115711"/>
                <a:gd name="connsiteY0" fmla="*/ 155933 h 284872"/>
                <a:gd name="connsiteX1" fmla="*/ 50059 w 115711"/>
                <a:gd name="connsiteY1" fmla="*/ 79652 h 284872"/>
                <a:gd name="connsiteX2" fmla="*/ 4768 w 115711"/>
                <a:gd name="connsiteY2" fmla="*/ 987 h 284872"/>
                <a:gd name="connsiteX3" fmla="*/ 0 w 115711"/>
                <a:gd name="connsiteY3" fmla="*/ 3371 h 284872"/>
                <a:gd name="connsiteX4" fmla="*/ 64362 w 115711"/>
                <a:gd name="connsiteY4" fmla="*/ 151166 h 284872"/>
                <a:gd name="connsiteX5" fmla="*/ 88200 w 115711"/>
                <a:gd name="connsiteY5" fmla="*/ 225063 h 284872"/>
                <a:gd name="connsiteX6" fmla="*/ 97735 w 115711"/>
                <a:gd name="connsiteY6" fmla="*/ 279890 h 284872"/>
                <a:gd name="connsiteX7" fmla="*/ 109654 w 115711"/>
                <a:gd name="connsiteY7" fmla="*/ 282274 h 284872"/>
                <a:gd name="connsiteX8" fmla="*/ 85816 w 115711"/>
                <a:gd name="connsiteY8" fmla="*/ 155933 h 284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711" h="284872">
                  <a:moveTo>
                    <a:pt x="85816" y="155933"/>
                  </a:moveTo>
                  <a:cubicBezTo>
                    <a:pt x="78665" y="129712"/>
                    <a:pt x="64362" y="103490"/>
                    <a:pt x="50059" y="79652"/>
                  </a:cubicBezTo>
                  <a:cubicBezTo>
                    <a:pt x="35757" y="53431"/>
                    <a:pt x="23838" y="27209"/>
                    <a:pt x="4768" y="987"/>
                  </a:cubicBezTo>
                  <a:cubicBezTo>
                    <a:pt x="2384" y="-1396"/>
                    <a:pt x="0" y="987"/>
                    <a:pt x="0" y="3371"/>
                  </a:cubicBezTo>
                  <a:cubicBezTo>
                    <a:pt x="26222" y="48663"/>
                    <a:pt x="50059" y="101106"/>
                    <a:pt x="64362" y="151166"/>
                  </a:cubicBezTo>
                  <a:cubicBezTo>
                    <a:pt x="71514" y="177387"/>
                    <a:pt x="81049" y="201225"/>
                    <a:pt x="88200" y="225063"/>
                  </a:cubicBezTo>
                  <a:cubicBezTo>
                    <a:pt x="92968" y="244133"/>
                    <a:pt x="92968" y="260820"/>
                    <a:pt x="97735" y="279890"/>
                  </a:cubicBezTo>
                  <a:cubicBezTo>
                    <a:pt x="100119" y="284658"/>
                    <a:pt x="107270" y="287041"/>
                    <a:pt x="109654" y="282274"/>
                  </a:cubicBezTo>
                  <a:cubicBezTo>
                    <a:pt x="128724" y="244133"/>
                    <a:pt x="97735" y="194074"/>
                    <a:pt x="85816" y="155933"/>
                  </a:cubicBezTo>
                  <a:close/>
                </a:path>
              </a:pathLst>
            </a:custGeom>
            <a:solidFill>
              <a:srgbClr val="F3D1BB">
                <a:alpha val="4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4600" name="Graphic 4207">
              <a:extLst>
                <a:ext uri="{FF2B5EF4-FFF2-40B4-BE49-F238E27FC236}">
                  <a16:creationId xmlns:a16="http://schemas.microsoft.com/office/drawing/2014/main" id="{351FF2C0-FA64-49AF-8A46-581CF56E4E26}"/>
                </a:ext>
              </a:extLst>
            </p:cNvPr>
            <p:cNvGrpSpPr/>
            <p:nvPr/>
          </p:nvGrpSpPr>
          <p:grpSpPr>
            <a:xfrm>
              <a:off x="14744078" y="7186684"/>
              <a:ext cx="286813" cy="303007"/>
              <a:chOff x="14744078" y="7186684"/>
              <a:chExt cx="286813" cy="303007"/>
            </a:xfrm>
            <a:solidFill>
              <a:srgbClr val="F3D1BB">
                <a:alpha val="40000"/>
              </a:srgbClr>
            </a:solidFill>
          </p:grpSpPr>
          <p:sp>
            <p:nvSpPr>
              <p:cNvPr id="4629" name="Freeform: Shape 4628">
                <a:extLst>
                  <a:ext uri="{FF2B5EF4-FFF2-40B4-BE49-F238E27FC236}">
                    <a16:creationId xmlns:a16="http://schemas.microsoft.com/office/drawing/2014/main" id="{A581829D-A921-4F34-9CE8-B68DBB727192}"/>
                  </a:ext>
                </a:extLst>
              </p:cNvPr>
              <p:cNvSpPr/>
              <p:nvPr/>
            </p:nvSpPr>
            <p:spPr>
              <a:xfrm>
                <a:off x="14744078" y="7325972"/>
                <a:ext cx="44936" cy="163718"/>
              </a:xfrm>
              <a:custGeom>
                <a:avLst/>
                <a:gdLst>
                  <a:gd name="connsiteX0" fmla="*/ 43017 w 44936"/>
                  <a:gd name="connsiteY0" fmla="*/ 155933 h 163718"/>
                  <a:gd name="connsiteX1" fmla="*/ 12028 w 44936"/>
                  <a:gd name="connsiteY1" fmla="*/ 77269 h 163718"/>
                  <a:gd name="connsiteX2" fmla="*/ 26331 w 44936"/>
                  <a:gd name="connsiteY2" fmla="*/ 3371 h 163718"/>
                  <a:gd name="connsiteX3" fmla="*/ 21563 w 44936"/>
                  <a:gd name="connsiteY3" fmla="*/ 987 h 163718"/>
                  <a:gd name="connsiteX4" fmla="*/ 35866 w 44936"/>
                  <a:gd name="connsiteY4" fmla="*/ 163085 h 163718"/>
                  <a:gd name="connsiteX5" fmla="*/ 43017 w 44936"/>
                  <a:gd name="connsiteY5" fmla="*/ 155933 h 163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936" h="163718">
                    <a:moveTo>
                      <a:pt x="43017" y="155933"/>
                    </a:moveTo>
                    <a:cubicBezTo>
                      <a:pt x="23947" y="132096"/>
                      <a:pt x="12028" y="113025"/>
                      <a:pt x="12028" y="77269"/>
                    </a:cubicBezTo>
                    <a:cubicBezTo>
                      <a:pt x="12028" y="51047"/>
                      <a:pt x="19180" y="27209"/>
                      <a:pt x="26331" y="3371"/>
                    </a:cubicBezTo>
                    <a:cubicBezTo>
                      <a:pt x="26331" y="987"/>
                      <a:pt x="21563" y="-1396"/>
                      <a:pt x="21563" y="987"/>
                    </a:cubicBezTo>
                    <a:cubicBezTo>
                      <a:pt x="2493" y="36744"/>
                      <a:pt x="-21345" y="146398"/>
                      <a:pt x="35866" y="163085"/>
                    </a:cubicBezTo>
                    <a:cubicBezTo>
                      <a:pt x="43017" y="165469"/>
                      <a:pt x="47785" y="160701"/>
                      <a:pt x="43017" y="155933"/>
                    </a:cubicBezTo>
                    <a:close/>
                  </a:path>
                </a:pathLst>
              </a:custGeom>
              <a:solidFill>
                <a:srgbClr val="F3D1BB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30" name="Freeform: Shape 4629">
                <a:extLst>
                  <a:ext uri="{FF2B5EF4-FFF2-40B4-BE49-F238E27FC236}">
                    <a16:creationId xmlns:a16="http://schemas.microsoft.com/office/drawing/2014/main" id="{584DC825-DAFB-41E6-9E55-24ED9DE9C426}"/>
                  </a:ext>
                </a:extLst>
              </p:cNvPr>
              <p:cNvSpPr/>
              <p:nvPr/>
            </p:nvSpPr>
            <p:spPr>
              <a:xfrm>
                <a:off x="14902965" y="7240829"/>
                <a:ext cx="113960" cy="36071"/>
              </a:xfrm>
              <a:custGeom>
                <a:avLst/>
                <a:gdLst>
                  <a:gd name="connsiteX0" fmla="*/ 112973 w 113960"/>
                  <a:gd name="connsiteY0" fmla="*/ 21769 h 36071"/>
                  <a:gd name="connsiteX1" fmla="*/ 935 w 113960"/>
                  <a:gd name="connsiteY1" fmla="*/ 31304 h 36071"/>
                  <a:gd name="connsiteX2" fmla="*/ 5703 w 113960"/>
                  <a:gd name="connsiteY2" fmla="*/ 36071 h 36071"/>
                  <a:gd name="connsiteX3" fmla="*/ 60530 w 113960"/>
                  <a:gd name="connsiteY3" fmla="*/ 19385 h 36071"/>
                  <a:gd name="connsiteX4" fmla="*/ 110589 w 113960"/>
                  <a:gd name="connsiteY4" fmla="*/ 31304 h 36071"/>
                  <a:gd name="connsiteX5" fmla="*/ 112973 w 113960"/>
                  <a:gd name="connsiteY5" fmla="*/ 21769 h 36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3960" h="36071">
                    <a:moveTo>
                      <a:pt x="112973" y="21769"/>
                    </a:moveTo>
                    <a:cubicBezTo>
                      <a:pt x="89135" y="-13988"/>
                      <a:pt x="20005" y="-2069"/>
                      <a:pt x="935" y="31304"/>
                    </a:cubicBezTo>
                    <a:cubicBezTo>
                      <a:pt x="-1449" y="33687"/>
                      <a:pt x="935" y="36071"/>
                      <a:pt x="5703" y="36071"/>
                    </a:cubicBezTo>
                    <a:cubicBezTo>
                      <a:pt x="24773" y="24152"/>
                      <a:pt x="39076" y="19385"/>
                      <a:pt x="60530" y="19385"/>
                    </a:cubicBezTo>
                    <a:cubicBezTo>
                      <a:pt x="77216" y="19385"/>
                      <a:pt x="91519" y="31304"/>
                      <a:pt x="110589" y="31304"/>
                    </a:cubicBezTo>
                    <a:cubicBezTo>
                      <a:pt x="112973" y="31304"/>
                      <a:pt x="115357" y="26536"/>
                      <a:pt x="112973" y="21769"/>
                    </a:cubicBezTo>
                    <a:close/>
                  </a:path>
                </a:pathLst>
              </a:custGeom>
              <a:solidFill>
                <a:srgbClr val="F3D1BB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31" name="Freeform: Shape 4630">
                <a:extLst>
                  <a:ext uri="{FF2B5EF4-FFF2-40B4-BE49-F238E27FC236}">
                    <a16:creationId xmlns:a16="http://schemas.microsoft.com/office/drawing/2014/main" id="{F65BCB06-4CCC-4F0C-9D10-CD71EC475159}"/>
                  </a:ext>
                </a:extLst>
              </p:cNvPr>
              <p:cNvSpPr/>
              <p:nvPr/>
            </p:nvSpPr>
            <p:spPr>
              <a:xfrm>
                <a:off x="14962436" y="7186684"/>
                <a:ext cx="63687" cy="21736"/>
              </a:xfrm>
              <a:custGeom>
                <a:avLst/>
                <a:gdLst>
                  <a:gd name="connsiteX0" fmla="*/ 63038 w 63687"/>
                  <a:gd name="connsiteY0" fmla="*/ 16319 h 21736"/>
                  <a:gd name="connsiteX1" fmla="*/ 1059 w 63687"/>
                  <a:gd name="connsiteY1" fmla="*/ 4401 h 21736"/>
                  <a:gd name="connsiteX2" fmla="*/ 1059 w 63687"/>
                  <a:gd name="connsiteY2" fmla="*/ 6784 h 21736"/>
                  <a:gd name="connsiteX3" fmla="*/ 32049 w 63687"/>
                  <a:gd name="connsiteY3" fmla="*/ 6784 h 21736"/>
                  <a:gd name="connsiteX4" fmla="*/ 58270 w 63687"/>
                  <a:gd name="connsiteY4" fmla="*/ 21087 h 21736"/>
                  <a:gd name="connsiteX5" fmla="*/ 63038 w 63687"/>
                  <a:gd name="connsiteY5" fmla="*/ 16319 h 21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687" h="21736">
                    <a:moveTo>
                      <a:pt x="63038" y="16319"/>
                    </a:moveTo>
                    <a:cubicBezTo>
                      <a:pt x="48735" y="-2751"/>
                      <a:pt x="20130" y="-2751"/>
                      <a:pt x="1059" y="4401"/>
                    </a:cubicBezTo>
                    <a:cubicBezTo>
                      <a:pt x="-1324" y="4401"/>
                      <a:pt x="1059" y="6784"/>
                      <a:pt x="1059" y="6784"/>
                    </a:cubicBezTo>
                    <a:cubicBezTo>
                      <a:pt x="10595" y="6784"/>
                      <a:pt x="20130" y="6784"/>
                      <a:pt x="32049" y="6784"/>
                    </a:cubicBezTo>
                    <a:cubicBezTo>
                      <a:pt x="43968" y="9168"/>
                      <a:pt x="48735" y="16319"/>
                      <a:pt x="58270" y="21087"/>
                    </a:cubicBezTo>
                    <a:cubicBezTo>
                      <a:pt x="60654" y="23471"/>
                      <a:pt x="65422" y="18703"/>
                      <a:pt x="63038" y="16319"/>
                    </a:cubicBezTo>
                    <a:close/>
                  </a:path>
                </a:pathLst>
              </a:custGeom>
              <a:solidFill>
                <a:srgbClr val="F3D1BB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32" name="Freeform: Shape 4631">
                <a:extLst>
                  <a:ext uri="{FF2B5EF4-FFF2-40B4-BE49-F238E27FC236}">
                    <a16:creationId xmlns:a16="http://schemas.microsoft.com/office/drawing/2014/main" id="{E90D5CAA-CA58-4148-9C95-F90C5489CF21}"/>
                  </a:ext>
                </a:extLst>
              </p:cNvPr>
              <p:cNvSpPr/>
              <p:nvPr/>
            </p:nvSpPr>
            <p:spPr>
              <a:xfrm>
                <a:off x="14921984" y="7216403"/>
                <a:ext cx="108907" cy="32541"/>
              </a:xfrm>
              <a:custGeom>
                <a:avLst/>
                <a:gdLst>
                  <a:gd name="connsiteX0" fmla="*/ 108258 w 108907"/>
                  <a:gd name="connsiteY0" fmla="*/ 27125 h 32541"/>
                  <a:gd name="connsiteX1" fmla="*/ 987 w 108907"/>
                  <a:gd name="connsiteY1" fmla="*/ 17589 h 32541"/>
                  <a:gd name="connsiteX2" fmla="*/ 3371 w 108907"/>
                  <a:gd name="connsiteY2" fmla="*/ 19973 h 32541"/>
                  <a:gd name="connsiteX3" fmla="*/ 46279 w 108907"/>
                  <a:gd name="connsiteY3" fmla="*/ 8054 h 32541"/>
                  <a:gd name="connsiteX4" fmla="*/ 103490 w 108907"/>
                  <a:gd name="connsiteY4" fmla="*/ 31892 h 32541"/>
                  <a:gd name="connsiteX5" fmla="*/ 108258 w 108907"/>
                  <a:gd name="connsiteY5" fmla="*/ 27125 h 32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8907" h="32541">
                    <a:moveTo>
                      <a:pt x="108258" y="27125"/>
                    </a:moveTo>
                    <a:cubicBezTo>
                      <a:pt x="86804" y="-11016"/>
                      <a:pt x="31977" y="-3865"/>
                      <a:pt x="987" y="17589"/>
                    </a:cubicBezTo>
                    <a:cubicBezTo>
                      <a:pt x="-1396" y="17589"/>
                      <a:pt x="987" y="19973"/>
                      <a:pt x="3371" y="19973"/>
                    </a:cubicBezTo>
                    <a:cubicBezTo>
                      <a:pt x="17674" y="15206"/>
                      <a:pt x="31977" y="10438"/>
                      <a:pt x="46279" y="8054"/>
                    </a:cubicBezTo>
                    <a:cubicBezTo>
                      <a:pt x="67733" y="5670"/>
                      <a:pt x="86804" y="17589"/>
                      <a:pt x="103490" y="31892"/>
                    </a:cubicBezTo>
                    <a:cubicBezTo>
                      <a:pt x="105874" y="34276"/>
                      <a:pt x="110641" y="29508"/>
                      <a:pt x="108258" y="27125"/>
                    </a:cubicBezTo>
                    <a:close/>
                  </a:path>
                </a:pathLst>
              </a:custGeom>
              <a:solidFill>
                <a:srgbClr val="F3D1BB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601" name="Graphic 4207">
              <a:extLst>
                <a:ext uri="{FF2B5EF4-FFF2-40B4-BE49-F238E27FC236}">
                  <a16:creationId xmlns:a16="http://schemas.microsoft.com/office/drawing/2014/main" id="{B30622D8-EA29-45E7-8134-5F2F17902838}"/>
                </a:ext>
              </a:extLst>
            </p:cNvPr>
            <p:cNvGrpSpPr/>
            <p:nvPr/>
          </p:nvGrpSpPr>
          <p:grpSpPr>
            <a:xfrm>
              <a:off x="14817450" y="6972372"/>
              <a:ext cx="799851" cy="665467"/>
              <a:chOff x="14817450" y="6972372"/>
              <a:chExt cx="799851" cy="665467"/>
            </a:xfrm>
            <a:solidFill>
              <a:srgbClr val="FFFFFF">
                <a:alpha val="50000"/>
              </a:srgbClr>
            </a:solidFill>
          </p:grpSpPr>
          <p:sp>
            <p:nvSpPr>
              <p:cNvPr id="4624" name="Freeform: Shape 4623">
                <a:extLst>
                  <a:ext uri="{FF2B5EF4-FFF2-40B4-BE49-F238E27FC236}">
                    <a16:creationId xmlns:a16="http://schemas.microsoft.com/office/drawing/2014/main" id="{D0694133-E907-4C0D-9E97-F18EDC42E390}"/>
                  </a:ext>
                </a:extLst>
              </p:cNvPr>
              <p:cNvSpPr/>
              <p:nvPr/>
            </p:nvSpPr>
            <p:spPr>
              <a:xfrm>
                <a:off x="15569572" y="6972372"/>
                <a:ext cx="47729" cy="166268"/>
              </a:xfrm>
              <a:custGeom>
                <a:avLst/>
                <a:gdLst>
                  <a:gd name="connsiteX0" fmla="*/ 47080 w 47729"/>
                  <a:gd name="connsiteY0" fmla="*/ 156734 h 166268"/>
                  <a:gd name="connsiteX1" fmla="*/ 11323 w 47729"/>
                  <a:gd name="connsiteY1" fmla="*/ 82836 h 166268"/>
                  <a:gd name="connsiteX2" fmla="*/ 18474 w 47729"/>
                  <a:gd name="connsiteY2" fmla="*/ 1788 h 166268"/>
                  <a:gd name="connsiteX3" fmla="*/ 16091 w 47729"/>
                  <a:gd name="connsiteY3" fmla="*/ 1788 h 166268"/>
                  <a:gd name="connsiteX4" fmla="*/ 1788 w 47729"/>
                  <a:gd name="connsiteY4" fmla="*/ 92372 h 166268"/>
                  <a:gd name="connsiteX5" fmla="*/ 42312 w 47729"/>
                  <a:gd name="connsiteY5" fmla="*/ 166269 h 166268"/>
                  <a:gd name="connsiteX6" fmla="*/ 47080 w 47729"/>
                  <a:gd name="connsiteY6" fmla="*/ 156734 h 1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729" h="166268">
                    <a:moveTo>
                      <a:pt x="47080" y="156734"/>
                    </a:moveTo>
                    <a:cubicBezTo>
                      <a:pt x="25626" y="135280"/>
                      <a:pt x="16091" y="111442"/>
                      <a:pt x="11323" y="82836"/>
                    </a:cubicBezTo>
                    <a:cubicBezTo>
                      <a:pt x="6555" y="54231"/>
                      <a:pt x="13707" y="28009"/>
                      <a:pt x="18474" y="1788"/>
                    </a:cubicBezTo>
                    <a:cubicBezTo>
                      <a:pt x="18474" y="-596"/>
                      <a:pt x="16091" y="-596"/>
                      <a:pt x="16091" y="1788"/>
                    </a:cubicBezTo>
                    <a:cubicBezTo>
                      <a:pt x="1788" y="32777"/>
                      <a:pt x="-2980" y="58999"/>
                      <a:pt x="1788" y="92372"/>
                    </a:cubicBezTo>
                    <a:cubicBezTo>
                      <a:pt x="4172" y="116210"/>
                      <a:pt x="16091" y="156734"/>
                      <a:pt x="42312" y="166269"/>
                    </a:cubicBezTo>
                    <a:cubicBezTo>
                      <a:pt x="44696" y="163885"/>
                      <a:pt x="49463" y="159118"/>
                      <a:pt x="47080" y="156734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25" name="Freeform: Shape 4624">
                <a:extLst>
                  <a:ext uri="{FF2B5EF4-FFF2-40B4-BE49-F238E27FC236}">
                    <a16:creationId xmlns:a16="http://schemas.microsoft.com/office/drawing/2014/main" id="{2D81F52E-2283-4B29-9FF8-8A46BCF371CE}"/>
                  </a:ext>
                </a:extLst>
              </p:cNvPr>
              <p:cNvSpPr/>
              <p:nvPr/>
            </p:nvSpPr>
            <p:spPr>
              <a:xfrm>
                <a:off x="14817450" y="7142349"/>
                <a:ext cx="60228" cy="87090"/>
              </a:xfrm>
              <a:custGeom>
                <a:avLst/>
                <a:gdLst>
                  <a:gd name="connsiteX0" fmla="*/ 55461 w 60228"/>
                  <a:gd name="connsiteY0" fmla="*/ 1059 h 87090"/>
                  <a:gd name="connsiteX1" fmla="*/ 634 w 60228"/>
                  <a:gd name="connsiteY1" fmla="*/ 82108 h 87090"/>
                  <a:gd name="connsiteX2" fmla="*/ 7785 w 60228"/>
                  <a:gd name="connsiteY2" fmla="*/ 84492 h 87090"/>
                  <a:gd name="connsiteX3" fmla="*/ 31623 w 60228"/>
                  <a:gd name="connsiteY3" fmla="*/ 46351 h 87090"/>
                  <a:gd name="connsiteX4" fmla="*/ 60229 w 60228"/>
                  <a:gd name="connsiteY4" fmla="*/ 1059 h 87090"/>
                  <a:gd name="connsiteX5" fmla="*/ 55461 w 60228"/>
                  <a:gd name="connsiteY5" fmla="*/ 1059 h 87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228" h="87090">
                    <a:moveTo>
                      <a:pt x="55461" y="1059"/>
                    </a:moveTo>
                    <a:cubicBezTo>
                      <a:pt x="38775" y="27281"/>
                      <a:pt x="12553" y="51119"/>
                      <a:pt x="634" y="82108"/>
                    </a:cubicBezTo>
                    <a:cubicBezTo>
                      <a:pt x="-1750" y="86876"/>
                      <a:pt x="3018" y="89259"/>
                      <a:pt x="7785" y="84492"/>
                    </a:cubicBezTo>
                    <a:cubicBezTo>
                      <a:pt x="17321" y="74957"/>
                      <a:pt x="24472" y="58270"/>
                      <a:pt x="31623" y="46351"/>
                    </a:cubicBezTo>
                    <a:cubicBezTo>
                      <a:pt x="41158" y="32049"/>
                      <a:pt x="50694" y="17746"/>
                      <a:pt x="60229" y="1059"/>
                    </a:cubicBezTo>
                    <a:cubicBezTo>
                      <a:pt x="57845" y="1059"/>
                      <a:pt x="55461" y="-1324"/>
                      <a:pt x="55461" y="1059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26" name="Freeform: Shape 4625">
                <a:extLst>
                  <a:ext uri="{FF2B5EF4-FFF2-40B4-BE49-F238E27FC236}">
                    <a16:creationId xmlns:a16="http://schemas.microsoft.com/office/drawing/2014/main" id="{43DFAF5F-2187-46BB-B041-CACA6A530D25}"/>
                  </a:ext>
                </a:extLst>
              </p:cNvPr>
              <p:cNvSpPr/>
              <p:nvPr/>
            </p:nvSpPr>
            <p:spPr>
              <a:xfrm>
                <a:off x="15347881" y="7229225"/>
                <a:ext cx="102894" cy="24825"/>
              </a:xfrm>
              <a:custGeom>
                <a:avLst/>
                <a:gdLst>
                  <a:gd name="connsiteX0" fmla="*/ 99523 w 102894"/>
                  <a:gd name="connsiteY0" fmla="*/ 0 h 24825"/>
                  <a:gd name="connsiteX1" fmla="*/ 1788 w 102894"/>
                  <a:gd name="connsiteY1" fmla="*/ 21454 h 24825"/>
                  <a:gd name="connsiteX2" fmla="*/ 1788 w 102894"/>
                  <a:gd name="connsiteY2" fmla="*/ 23838 h 24825"/>
                  <a:gd name="connsiteX3" fmla="*/ 51847 w 102894"/>
                  <a:gd name="connsiteY3" fmla="*/ 21454 h 24825"/>
                  <a:gd name="connsiteX4" fmla="*/ 101907 w 102894"/>
                  <a:gd name="connsiteY4" fmla="*/ 4767 h 24825"/>
                  <a:gd name="connsiteX5" fmla="*/ 99523 w 102894"/>
                  <a:gd name="connsiteY5" fmla="*/ 0 h 2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894" h="24825">
                    <a:moveTo>
                      <a:pt x="99523" y="0"/>
                    </a:moveTo>
                    <a:cubicBezTo>
                      <a:pt x="66150" y="7151"/>
                      <a:pt x="35161" y="19070"/>
                      <a:pt x="1788" y="21454"/>
                    </a:cubicBezTo>
                    <a:cubicBezTo>
                      <a:pt x="-596" y="21454"/>
                      <a:pt x="-596" y="23838"/>
                      <a:pt x="1788" y="23838"/>
                    </a:cubicBezTo>
                    <a:cubicBezTo>
                      <a:pt x="18474" y="26222"/>
                      <a:pt x="35161" y="23838"/>
                      <a:pt x="51847" y="21454"/>
                    </a:cubicBezTo>
                    <a:cubicBezTo>
                      <a:pt x="68534" y="19070"/>
                      <a:pt x="87604" y="14303"/>
                      <a:pt x="101907" y="4767"/>
                    </a:cubicBezTo>
                    <a:cubicBezTo>
                      <a:pt x="104291" y="4767"/>
                      <a:pt x="101907" y="0"/>
                      <a:pt x="99523" y="0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27" name="Freeform: Shape 4626">
                <a:extLst>
                  <a:ext uri="{FF2B5EF4-FFF2-40B4-BE49-F238E27FC236}">
                    <a16:creationId xmlns:a16="http://schemas.microsoft.com/office/drawing/2014/main" id="{31DDE3D1-BCE7-4DF5-BF7D-09DCB2BBC8E8}"/>
                  </a:ext>
                </a:extLst>
              </p:cNvPr>
              <p:cNvSpPr/>
              <p:nvPr/>
            </p:nvSpPr>
            <p:spPr>
              <a:xfrm>
                <a:off x="15460719" y="7318021"/>
                <a:ext cx="10522" cy="55796"/>
              </a:xfrm>
              <a:custGeom>
                <a:avLst/>
                <a:gdLst>
                  <a:gd name="connsiteX0" fmla="*/ 8139 w 10522"/>
                  <a:gd name="connsiteY0" fmla="*/ 30393 h 55796"/>
                  <a:gd name="connsiteX1" fmla="*/ 3371 w 10522"/>
                  <a:gd name="connsiteY1" fmla="*/ 1788 h 55796"/>
                  <a:gd name="connsiteX2" fmla="*/ 987 w 10522"/>
                  <a:gd name="connsiteY2" fmla="*/ 1788 h 55796"/>
                  <a:gd name="connsiteX3" fmla="*/ 3371 w 10522"/>
                  <a:gd name="connsiteY3" fmla="*/ 28009 h 55796"/>
                  <a:gd name="connsiteX4" fmla="*/ 5755 w 10522"/>
                  <a:gd name="connsiteY4" fmla="*/ 54231 h 55796"/>
                  <a:gd name="connsiteX5" fmla="*/ 10523 w 10522"/>
                  <a:gd name="connsiteY5" fmla="*/ 51847 h 55796"/>
                  <a:gd name="connsiteX6" fmla="*/ 8139 w 10522"/>
                  <a:gd name="connsiteY6" fmla="*/ 30393 h 55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522" h="55796">
                    <a:moveTo>
                      <a:pt x="8139" y="30393"/>
                    </a:moveTo>
                    <a:cubicBezTo>
                      <a:pt x="5755" y="20858"/>
                      <a:pt x="5755" y="11323"/>
                      <a:pt x="3371" y="1788"/>
                    </a:cubicBezTo>
                    <a:cubicBezTo>
                      <a:pt x="3371" y="-596"/>
                      <a:pt x="987" y="-596"/>
                      <a:pt x="987" y="1788"/>
                    </a:cubicBezTo>
                    <a:cubicBezTo>
                      <a:pt x="-1396" y="11323"/>
                      <a:pt x="987" y="18474"/>
                      <a:pt x="3371" y="28009"/>
                    </a:cubicBezTo>
                    <a:cubicBezTo>
                      <a:pt x="5755" y="37545"/>
                      <a:pt x="3371" y="47080"/>
                      <a:pt x="5755" y="54231"/>
                    </a:cubicBezTo>
                    <a:cubicBezTo>
                      <a:pt x="8139" y="56615"/>
                      <a:pt x="10523" y="56615"/>
                      <a:pt x="10523" y="51847"/>
                    </a:cubicBezTo>
                    <a:cubicBezTo>
                      <a:pt x="8139" y="44696"/>
                      <a:pt x="10523" y="37545"/>
                      <a:pt x="8139" y="30393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28" name="Freeform: Shape 4627">
                <a:extLst>
                  <a:ext uri="{FF2B5EF4-FFF2-40B4-BE49-F238E27FC236}">
                    <a16:creationId xmlns:a16="http://schemas.microsoft.com/office/drawing/2014/main" id="{A8312729-1C1B-44F7-B87B-B03AA4150F6F}"/>
                  </a:ext>
                </a:extLst>
              </p:cNvPr>
              <p:cNvSpPr/>
              <p:nvPr/>
            </p:nvSpPr>
            <p:spPr>
              <a:xfrm>
                <a:off x="15173268" y="7521371"/>
                <a:ext cx="23837" cy="116468"/>
              </a:xfrm>
              <a:custGeom>
                <a:avLst/>
                <a:gdLst>
                  <a:gd name="connsiteX0" fmla="*/ 0 w 23837"/>
                  <a:gd name="connsiteY0" fmla="*/ 1059 h 116468"/>
                  <a:gd name="connsiteX1" fmla="*/ 0 w 23837"/>
                  <a:gd name="connsiteY1" fmla="*/ 1059 h 116468"/>
                  <a:gd name="connsiteX2" fmla="*/ 7151 w 23837"/>
                  <a:gd name="connsiteY2" fmla="*/ 65422 h 116468"/>
                  <a:gd name="connsiteX3" fmla="*/ 19070 w 23837"/>
                  <a:gd name="connsiteY3" fmla="*/ 115481 h 116468"/>
                  <a:gd name="connsiteX4" fmla="*/ 23838 w 23837"/>
                  <a:gd name="connsiteY4" fmla="*/ 113097 h 116468"/>
                  <a:gd name="connsiteX5" fmla="*/ 0 w 23837"/>
                  <a:gd name="connsiteY5" fmla="*/ 1059 h 116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837" h="116468">
                    <a:moveTo>
                      <a:pt x="0" y="1059"/>
                    </a:moveTo>
                    <a:cubicBezTo>
                      <a:pt x="0" y="-1324"/>
                      <a:pt x="0" y="1059"/>
                      <a:pt x="0" y="1059"/>
                    </a:cubicBezTo>
                    <a:cubicBezTo>
                      <a:pt x="0" y="22513"/>
                      <a:pt x="4768" y="43968"/>
                      <a:pt x="7151" y="65422"/>
                    </a:cubicBezTo>
                    <a:cubicBezTo>
                      <a:pt x="9535" y="82108"/>
                      <a:pt x="11919" y="101178"/>
                      <a:pt x="19070" y="115481"/>
                    </a:cubicBezTo>
                    <a:cubicBezTo>
                      <a:pt x="19070" y="117865"/>
                      <a:pt x="23838" y="115481"/>
                      <a:pt x="23838" y="113097"/>
                    </a:cubicBezTo>
                    <a:cubicBezTo>
                      <a:pt x="19070" y="77341"/>
                      <a:pt x="9535" y="39200"/>
                      <a:pt x="0" y="1059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602" name="Freeform: Shape 4601">
              <a:extLst>
                <a:ext uri="{FF2B5EF4-FFF2-40B4-BE49-F238E27FC236}">
                  <a16:creationId xmlns:a16="http://schemas.microsoft.com/office/drawing/2014/main" id="{E6780FCE-0843-4336-A75B-571CB02DB9B7}"/>
                </a:ext>
              </a:extLst>
            </p:cNvPr>
            <p:cNvSpPr/>
            <p:nvPr/>
          </p:nvSpPr>
          <p:spPr>
            <a:xfrm>
              <a:off x="15502231" y="8052226"/>
              <a:ext cx="59329" cy="69725"/>
            </a:xfrm>
            <a:custGeom>
              <a:avLst/>
              <a:gdLst>
                <a:gd name="connsiteX0" fmla="*/ 57211 w 59329"/>
                <a:gd name="connsiteY0" fmla="*/ 32777 h 69725"/>
                <a:gd name="connsiteX1" fmla="*/ 47676 w 59329"/>
                <a:gd name="connsiteY1" fmla="*/ 8939 h 69725"/>
                <a:gd name="connsiteX2" fmla="*/ 0 w 59329"/>
                <a:gd name="connsiteY2" fmla="*/ 1788 h 69725"/>
                <a:gd name="connsiteX3" fmla="*/ 0 w 59329"/>
                <a:gd name="connsiteY3" fmla="*/ 4172 h 69725"/>
                <a:gd name="connsiteX4" fmla="*/ 40524 w 59329"/>
                <a:gd name="connsiteY4" fmla="*/ 16091 h 69725"/>
                <a:gd name="connsiteX5" fmla="*/ 50059 w 59329"/>
                <a:gd name="connsiteY5" fmla="*/ 66150 h 69725"/>
                <a:gd name="connsiteX6" fmla="*/ 57211 w 59329"/>
                <a:gd name="connsiteY6" fmla="*/ 66150 h 69725"/>
                <a:gd name="connsiteX7" fmla="*/ 57211 w 59329"/>
                <a:gd name="connsiteY7" fmla="*/ 32777 h 69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329" h="69725">
                  <a:moveTo>
                    <a:pt x="57211" y="32777"/>
                  </a:moveTo>
                  <a:cubicBezTo>
                    <a:pt x="57211" y="25626"/>
                    <a:pt x="52443" y="16091"/>
                    <a:pt x="47676" y="8939"/>
                  </a:cubicBezTo>
                  <a:cubicBezTo>
                    <a:pt x="38141" y="-5364"/>
                    <a:pt x="14303" y="1788"/>
                    <a:pt x="0" y="1788"/>
                  </a:cubicBezTo>
                  <a:cubicBezTo>
                    <a:pt x="0" y="1788"/>
                    <a:pt x="0" y="4172"/>
                    <a:pt x="0" y="4172"/>
                  </a:cubicBezTo>
                  <a:cubicBezTo>
                    <a:pt x="14303" y="8939"/>
                    <a:pt x="33373" y="-596"/>
                    <a:pt x="40524" y="16091"/>
                  </a:cubicBezTo>
                  <a:cubicBezTo>
                    <a:pt x="47676" y="30393"/>
                    <a:pt x="45292" y="49464"/>
                    <a:pt x="50059" y="66150"/>
                  </a:cubicBezTo>
                  <a:cubicBezTo>
                    <a:pt x="50059" y="70918"/>
                    <a:pt x="57211" y="70918"/>
                    <a:pt x="57211" y="66150"/>
                  </a:cubicBezTo>
                  <a:cubicBezTo>
                    <a:pt x="61978" y="54231"/>
                    <a:pt x="57211" y="42312"/>
                    <a:pt x="57211" y="32777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603" name="Freeform: Shape 4602">
              <a:extLst>
                <a:ext uri="{FF2B5EF4-FFF2-40B4-BE49-F238E27FC236}">
                  <a16:creationId xmlns:a16="http://schemas.microsoft.com/office/drawing/2014/main" id="{952E4EE0-97DE-4D07-9917-17922AC9FEE4}"/>
                </a:ext>
              </a:extLst>
            </p:cNvPr>
            <p:cNvSpPr/>
            <p:nvPr/>
          </p:nvSpPr>
          <p:spPr>
            <a:xfrm>
              <a:off x="15557058" y="8121952"/>
              <a:ext cx="8210" cy="16553"/>
            </a:xfrm>
            <a:custGeom>
              <a:avLst/>
              <a:gdLst>
                <a:gd name="connsiteX0" fmla="*/ 7151 w 8210"/>
                <a:gd name="connsiteY0" fmla="*/ 3576 h 16553"/>
                <a:gd name="connsiteX1" fmla="*/ 0 w 8210"/>
                <a:gd name="connsiteY1" fmla="*/ 3576 h 16553"/>
                <a:gd name="connsiteX2" fmla="*/ 2384 w 8210"/>
                <a:gd name="connsiteY2" fmla="*/ 15495 h 16553"/>
                <a:gd name="connsiteX3" fmla="*/ 7151 w 8210"/>
                <a:gd name="connsiteY3" fmla="*/ 15495 h 16553"/>
                <a:gd name="connsiteX4" fmla="*/ 7151 w 8210"/>
                <a:gd name="connsiteY4" fmla="*/ 3576 h 16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10" h="16553">
                  <a:moveTo>
                    <a:pt x="7151" y="3576"/>
                  </a:moveTo>
                  <a:cubicBezTo>
                    <a:pt x="7151" y="-1192"/>
                    <a:pt x="0" y="-1192"/>
                    <a:pt x="0" y="3576"/>
                  </a:cubicBezTo>
                  <a:cubicBezTo>
                    <a:pt x="0" y="8343"/>
                    <a:pt x="0" y="10727"/>
                    <a:pt x="2384" y="15495"/>
                  </a:cubicBezTo>
                  <a:cubicBezTo>
                    <a:pt x="4768" y="17878"/>
                    <a:pt x="7151" y="15495"/>
                    <a:pt x="7151" y="15495"/>
                  </a:cubicBezTo>
                  <a:cubicBezTo>
                    <a:pt x="9535" y="10727"/>
                    <a:pt x="7151" y="8343"/>
                    <a:pt x="7151" y="3576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604" name="Freeform: Shape 4603">
              <a:extLst>
                <a:ext uri="{FF2B5EF4-FFF2-40B4-BE49-F238E27FC236}">
                  <a16:creationId xmlns:a16="http://schemas.microsoft.com/office/drawing/2014/main" id="{52480F8F-0A6B-46C9-A996-6234B265672F}"/>
                </a:ext>
              </a:extLst>
            </p:cNvPr>
            <p:cNvSpPr/>
            <p:nvPr/>
          </p:nvSpPr>
          <p:spPr>
            <a:xfrm>
              <a:off x="14808549" y="8007398"/>
              <a:ext cx="28605" cy="43636"/>
            </a:xfrm>
            <a:custGeom>
              <a:avLst/>
              <a:gdLst>
                <a:gd name="connsiteX0" fmla="*/ 28605 w 28605"/>
                <a:gd name="connsiteY0" fmla="*/ 1324 h 43636"/>
                <a:gd name="connsiteX1" fmla="*/ 7151 w 28605"/>
                <a:gd name="connsiteY1" fmla="*/ 8476 h 43636"/>
                <a:gd name="connsiteX2" fmla="*/ 0 w 28605"/>
                <a:gd name="connsiteY2" fmla="*/ 41849 h 43636"/>
                <a:gd name="connsiteX3" fmla="*/ 4768 w 28605"/>
                <a:gd name="connsiteY3" fmla="*/ 41849 h 43636"/>
                <a:gd name="connsiteX4" fmla="*/ 9535 w 28605"/>
                <a:gd name="connsiteY4" fmla="*/ 18011 h 43636"/>
                <a:gd name="connsiteX5" fmla="*/ 14303 w 28605"/>
                <a:gd name="connsiteY5" fmla="*/ 3708 h 43636"/>
                <a:gd name="connsiteX6" fmla="*/ 28605 w 28605"/>
                <a:gd name="connsiteY6" fmla="*/ 1324 h 43636"/>
                <a:gd name="connsiteX7" fmla="*/ 28605 w 28605"/>
                <a:gd name="connsiteY7" fmla="*/ 1324 h 43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605" h="43636">
                  <a:moveTo>
                    <a:pt x="28605" y="1324"/>
                  </a:moveTo>
                  <a:cubicBezTo>
                    <a:pt x="19070" y="-1059"/>
                    <a:pt x="11919" y="-1059"/>
                    <a:pt x="7151" y="8476"/>
                  </a:cubicBezTo>
                  <a:cubicBezTo>
                    <a:pt x="2384" y="18011"/>
                    <a:pt x="0" y="32314"/>
                    <a:pt x="0" y="41849"/>
                  </a:cubicBezTo>
                  <a:cubicBezTo>
                    <a:pt x="0" y="44232"/>
                    <a:pt x="4768" y="44232"/>
                    <a:pt x="4768" y="41849"/>
                  </a:cubicBezTo>
                  <a:cubicBezTo>
                    <a:pt x="7151" y="34697"/>
                    <a:pt x="7151" y="27546"/>
                    <a:pt x="9535" y="18011"/>
                  </a:cubicBezTo>
                  <a:cubicBezTo>
                    <a:pt x="9535" y="13243"/>
                    <a:pt x="11919" y="8476"/>
                    <a:pt x="14303" y="3708"/>
                  </a:cubicBezTo>
                  <a:cubicBezTo>
                    <a:pt x="19070" y="3708"/>
                    <a:pt x="23838" y="3708"/>
                    <a:pt x="28605" y="1324"/>
                  </a:cubicBezTo>
                  <a:cubicBezTo>
                    <a:pt x="28605" y="3708"/>
                    <a:pt x="28605" y="1324"/>
                    <a:pt x="28605" y="1324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605" name="Freeform: Shape 4604">
              <a:extLst>
                <a:ext uri="{FF2B5EF4-FFF2-40B4-BE49-F238E27FC236}">
                  <a16:creationId xmlns:a16="http://schemas.microsoft.com/office/drawing/2014/main" id="{1CC4016E-AD9A-4B26-8E7D-2BD07A3AC76C}"/>
                </a:ext>
              </a:extLst>
            </p:cNvPr>
            <p:cNvSpPr/>
            <p:nvPr/>
          </p:nvSpPr>
          <p:spPr>
            <a:xfrm>
              <a:off x="14803782" y="8056994"/>
              <a:ext cx="7151" cy="15494"/>
            </a:xfrm>
            <a:custGeom>
              <a:avLst/>
              <a:gdLst>
                <a:gd name="connsiteX0" fmla="*/ 7151 w 7151"/>
                <a:gd name="connsiteY0" fmla="*/ 1788 h 15494"/>
                <a:gd name="connsiteX1" fmla="*/ 2384 w 7151"/>
                <a:gd name="connsiteY1" fmla="*/ 1788 h 15494"/>
                <a:gd name="connsiteX2" fmla="*/ 0 w 7151"/>
                <a:gd name="connsiteY2" fmla="*/ 13707 h 15494"/>
                <a:gd name="connsiteX3" fmla="*/ 4768 w 7151"/>
                <a:gd name="connsiteY3" fmla="*/ 13707 h 15494"/>
                <a:gd name="connsiteX4" fmla="*/ 7151 w 7151"/>
                <a:gd name="connsiteY4" fmla="*/ 1788 h 1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51" h="15494">
                  <a:moveTo>
                    <a:pt x="7151" y="1788"/>
                  </a:moveTo>
                  <a:cubicBezTo>
                    <a:pt x="7151" y="-596"/>
                    <a:pt x="4768" y="-596"/>
                    <a:pt x="2384" y="1788"/>
                  </a:cubicBezTo>
                  <a:cubicBezTo>
                    <a:pt x="0" y="4172"/>
                    <a:pt x="0" y="8939"/>
                    <a:pt x="0" y="13707"/>
                  </a:cubicBezTo>
                  <a:cubicBezTo>
                    <a:pt x="0" y="16091"/>
                    <a:pt x="4768" y="16091"/>
                    <a:pt x="4768" y="13707"/>
                  </a:cubicBezTo>
                  <a:cubicBezTo>
                    <a:pt x="7151" y="8939"/>
                    <a:pt x="7151" y="4172"/>
                    <a:pt x="7151" y="1788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606" name="Freeform: Shape 4605">
              <a:extLst>
                <a:ext uri="{FF2B5EF4-FFF2-40B4-BE49-F238E27FC236}">
                  <a16:creationId xmlns:a16="http://schemas.microsoft.com/office/drawing/2014/main" id="{3BA2422A-11C7-45D3-B0E1-CCF2B2954E78}"/>
                </a:ext>
              </a:extLst>
            </p:cNvPr>
            <p:cNvSpPr/>
            <p:nvPr/>
          </p:nvSpPr>
          <p:spPr>
            <a:xfrm>
              <a:off x="14770221" y="8109437"/>
              <a:ext cx="31361" cy="130727"/>
            </a:xfrm>
            <a:custGeom>
              <a:avLst/>
              <a:gdLst>
                <a:gd name="connsiteX0" fmla="*/ 31177 w 31361"/>
                <a:gd name="connsiteY0" fmla="*/ 1788 h 130727"/>
                <a:gd name="connsiteX1" fmla="*/ 26409 w 31361"/>
                <a:gd name="connsiteY1" fmla="*/ 1788 h 130727"/>
                <a:gd name="connsiteX2" fmla="*/ 9723 w 31361"/>
                <a:gd name="connsiteY2" fmla="*/ 63766 h 130727"/>
                <a:gd name="connsiteX3" fmla="*/ 2571 w 31361"/>
                <a:gd name="connsiteY3" fmla="*/ 128128 h 130727"/>
                <a:gd name="connsiteX4" fmla="*/ 9723 w 31361"/>
                <a:gd name="connsiteY4" fmla="*/ 125745 h 130727"/>
                <a:gd name="connsiteX5" fmla="*/ 31177 w 31361"/>
                <a:gd name="connsiteY5" fmla="*/ 1788 h 130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361" h="130727">
                  <a:moveTo>
                    <a:pt x="31177" y="1788"/>
                  </a:moveTo>
                  <a:cubicBezTo>
                    <a:pt x="31177" y="-596"/>
                    <a:pt x="28793" y="-596"/>
                    <a:pt x="26409" y="1788"/>
                  </a:cubicBezTo>
                  <a:cubicBezTo>
                    <a:pt x="21642" y="23242"/>
                    <a:pt x="16874" y="42312"/>
                    <a:pt x="9723" y="63766"/>
                  </a:cubicBezTo>
                  <a:cubicBezTo>
                    <a:pt x="4955" y="82837"/>
                    <a:pt x="-4580" y="109058"/>
                    <a:pt x="2571" y="128128"/>
                  </a:cubicBezTo>
                  <a:cubicBezTo>
                    <a:pt x="4955" y="132896"/>
                    <a:pt x="9723" y="130512"/>
                    <a:pt x="9723" y="125745"/>
                  </a:cubicBezTo>
                  <a:cubicBezTo>
                    <a:pt x="12107" y="85220"/>
                    <a:pt x="33561" y="44696"/>
                    <a:pt x="31177" y="1788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607" name="Freeform: Shape 4606">
              <a:extLst>
                <a:ext uri="{FF2B5EF4-FFF2-40B4-BE49-F238E27FC236}">
                  <a16:creationId xmlns:a16="http://schemas.microsoft.com/office/drawing/2014/main" id="{948F4EBD-2C06-41B3-8A6B-0298BC446072}"/>
                </a:ext>
              </a:extLst>
            </p:cNvPr>
            <p:cNvSpPr/>
            <p:nvPr/>
          </p:nvSpPr>
          <p:spPr>
            <a:xfrm>
              <a:off x="15546535" y="8172144"/>
              <a:ext cx="15920" cy="120248"/>
            </a:xfrm>
            <a:custGeom>
              <a:avLst/>
              <a:gdLst>
                <a:gd name="connsiteX0" fmla="*/ 15290 w 15920"/>
                <a:gd name="connsiteY0" fmla="*/ 74957 h 120248"/>
                <a:gd name="connsiteX1" fmla="*/ 8139 w 15920"/>
                <a:gd name="connsiteY1" fmla="*/ 1059 h 120248"/>
                <a:gd name="connsiteX2" fmla="*/ 5755 w 15920"/>
                <a:gd name="connsiteY2" fmla="*/ 1059 h 120248"/>
                <a:gd name="connsiteX3" fmla="*/ 8139 w 15920"/>
                <a:gd name="connsiteY3" fmla="*/ 53503 h 120248"/>
                <a:gd name="connsiteX4" fmla="*/ 8139 w 15920"/>
                <a:gd name="connsiteY4" fmla="*/ 79724 h 120248"/>
                <a:gd name="connsiteX5" fmla="*/ 987 w 15920"/>
                <a:gd name="connsiteY5" fmla="*/ 113097 h 120248"/>
                <a:gd name="connsiteX6" fmla="*/ 3371 w 15920"/>
                <a:gd name="connsiteY6" fmla="*/ 120249 h 120248"/>
                <a:gd name="connsiteX7" fmla="*/ 15290 w 15920"/>
                <a:gd name="connsiteY7" fmla="*/ 74957 h 120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920" h="120248">
                  <a:moveTo>
                    <a:pt x="15290" y="74957"/>
                  </a:moveTo>
                  <a:cubicBezTo>
                    <a:pt x="15290" y="51119"/>
                    <a:pt x="15290" y="24897"/>
                    <a:pt x="8139" y="1059"/>
                  </a:cubicBezTo>
                  <a:cubicBezTo>
                    <a:pt x="8139" y="-1324"/>
                    <a:pt x="5755" y="1059"/>
                    <a:pt x="5755" y="1059"/>
                  </a:cubicBezTo>
                  <a:cubicBezTo>
                    <a:pt x="5755" y="17746"/>
                    <a:pt x="8139" y="36816"/>
                    <a:pt x="8139" y="53503"/>
                  </a:cubicBezTo>
                  <a:cubicBezTo>
                    <a:pt x="8139" y="63038"/>
                    <a:pt x="8139" y="70189"/>
                    <a:pt x="8139" y="79724"/>
                  </a:cubicBezTo>
                  <a:cubicBezTo>
                    <a:pt x="8139" y="86876"/>
                    <a:pt x="8139" y="105946"/>
                    <a:pt x="987" y="113097"/>
                  </a:cubicBezTo>
                  <a:cubicBezTo>
                    <a:pt x="-1396" y="115481"/>
                    <a:pt x="987" y="120249"/>
                    <a:pt x="3371" y="120249"/>
                  </a:cubicBezTo>
                  <a:cubicBezTo>
                    <a:pt x="20058" y="117865"/>
                    <a:pt x="15290" y="86876"/>
                    <a:pt x="15290" y="74957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608" name="Freeform: Shape 4607">
              <a:extLst>
                <a:ext uri="{FF2B5EF4-FFF2-40B4-BE49-F238E27FC236}">
                  <a16:creationId xmlns:a16="http://schemas.microsoft.com/office/drawing/2014/main" id="{E2DE1697-417D-40E7-AAAE-E0FF62A8527D}"/>
                </a:ext>
              </a:extLst>
            </p:cNvPr>
            <p:cNvSpPr/>
            <p:nvPr/>
          </p:nvSpPr>
          <p:spPr>
            <a:xfrm>
              <a:off x="15297225" y="8611820"/>
              <a:ext cx="216924" cy="29664"/>
            </a:xfrm>
            <a:custGeom>
              <a:avLst/>
              <a:gdLst>
                <a:gd name="connsiteX0" fmla="*/ 216924 w 216924"/>
                <a:gd name="connsiteY0" fmla="*/ 28605 h 29664"/>
                <a:gd name="connsiteX1" fmla="*/ 119189 w 216924"/>
                <a:gd name="connsiteY1" fmla="*/ 0 h 29664"/>
                <a:gd name="connsiteX2" fmla="*/ 0 w 216924"/>
                <a:gd name="connsiteY2" fmla="*/ 21454 h 29664"/>
                <a:gd name="connsiteX3" fmla="*/ 0 w 216924"/>
                <a:gd name="connsiteY3" fmla="*/ 23838 h 29664"/>
                <a:gd name="connsiteX4" fmla="*/ 109654 w 216924"/>
                <a:gd name="connsiteY4" fmla="*/ 9535 h 29664"/>
                <a:gd name="connsiteX5" fmla="*/ 216924 w 216924"/>
                <a:gd name="connsiteY5" fmla="*/ 28605 h 29664"/>
                <a:gd name="connsiteX6" fmla="*/ 216924 w 216924"/>
                <a:gd name="connsiteY6" fmla="*/ 28605 h 29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924" h="29664">
                  <a:moveTo>
                    <a:pt x="216924" y="28605"/>
                  </a:moveTo>
                  <a:cubicBezTo>
                    <a:pt x="190703" y="9535"/>
                    <a:pt x="150179" y="0"/>
                    <a:pt x="119189" y="0"/>
                  </a:cubicBezTo>
                  <a:cubicBezTo>
                    <a:pt x="78665" y="0"/>
                    <a:pt x="35757" y="7151"/>
                    <a:pt x="0" y="21454"/>
                  </a:cubicBezTo>
                  <a:cubicBezTo>
                    <a:pt x="0" y="21454"/>
                    <a:pt x="0" y="23838"/>
                    <a:pt x="0" y="23838"/>
                  </a:cubicBezTo>
                  <a:cubicBezTo>
                    <a:pt x="35757" y="16686"/>
                    <a:pt x="73897" y="11919"/>
                    <a:pt x="109654" y="9535"/>
                  </a:cubicBezTo>
                  <a:cubicBezTo>
                    <a:pt x="145411" y="7151"/>
                    <a:pt x="178784" y="21454"/>
                    <a:pt x="216924" y="28605"/>
                  </a:cubicBezTo>
                  <a:cubicBezTo>
                    <a:pt x="216924" y="30989"/>
                    <a:pt x="216924" y="28605"/>
                    <a:pt x="216924" y="28605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609" name="Freeform: Shape 4608">
              <a:extLst>
                <a:ext uri="{FF2B5EF4-FFF2-40B4-BE49-F238E27FC236}">
                  <a16:creationId xmlns:a16="http://schemas.microsoft.com/office/drawing/2014/main" id="{7BBB88FC-571A-4B1B-B95C-D16A70582B68}"/>
                </a:ext>
              </a:extLst>
            </p:cNvPr>
            <p:cNvSpPr/>
            <p:nvPr/>
          </p:nvSpPr>
          <p:spPr>
            <a:xfrm>
              <a:off x="14709026" y="8599901"/>
              <a:ext cx="185339" cy="54826"/>
            </a:xfrm>
            <a:custGeom>
              <a:avLst/>
              <a:gdLst>
                <a:gd name="connsiteX0" fmla="*/ 185339 w 185339"/>
                <a:gd name="connsiteY0" fmla="*/ 47676 h 54826"/>
                <a:gd name="connsiteX1" fmla="*/ 149582 w 185339"/>
                <a:gd name="connsiteY1" fmla="*/ 33373 h 54826"/>
                <a:gd name="connsiteX2" fmla="*/ 101907 w 185339"/>
                <a:gd name="connsiteY2" fmla="*/ 21454 h 54826"/>
                <a:gd name="connsiteX3" fmla="*/ 1788 w 185339"/>
                <a:gd name="connsiteY3" fmla="*/ 0 h 54826"/>
                <a:gd name="connsiteX4" fmla="*/ 1788 w 185339"/>
                <a:gd name="connsiteY4" fmla="*/ 2384 h 54826"/>
                <a:gd name="connsiteX5" fmla="*/ 92372 w 185339"/>
                <a:gd name="connsiteY5" fmla="*/ 28605 h 54826"/>
                <a:gd name="connsiteX6" fmla="*/ 185339 w 185339"/>
                <a:gd name="connsiteY6" fmla="*/ 54827 h 54826"/>
                <a:gd name="connsiteX7" fmla="*/ 185339 w 185339"/>
                <a:gd name="connsiteY7" fmla="*/ 47676 h 54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5339" h="54826">
                  <a:moveTo>
                    <a:pt x="185339" y="47676"/>
                  </a:moveTo>
                  <a:cubicBezTo>
                    <a:pt x="175804" y="40524"/>
                    <a:pt x="161501" y="35757"/>
                    <a:pt x="149582" y="33373"/>
                  </a:cubicBezTo>
                  <a:cubicBezTo>
                    <a:pt x="132896" y="28605"/>
                    <a:pt x="118593" y="23838"/>
                    <a:pt x="101907" y="21454"/>
                  </a:cubicBezTo>
                  <a:cubicBezTo>
                    <a:pt x="68534" y="16686"/>
                    <a:pt x="35161" y="7151"/>
                    <a:pt x="1788" y="0"/>
                  </a:cubicBezTo>
                  <a:cubicBezTo>
                    <a:pt x="-596" y="0"/>
                    <a:pt x="-596" y="2384"/>
                    <a:pt x="1788" y="2384"/>
                  </a:cubicBezTo>
                  <a:cubicBezTo>
                    <a:pt x="32777" y="11919"/>
                    <a:pt x="61382" y="21454"/>
                    <a:pt x="92372" y="28605"/>
                  </a:cubicBezTo>
                  <a:cubicBezTo>
                    <a:pt x="123361" y="35757"/>
                    <a:pt x="154350" y="47676"/>
                    <a:pt x="185339" y="54827"/>
                  </a:cubicBezTo>
                  <a:cubicBezTo>
                    <a:pt x="185339" y="52443"/>
                    <a:pt x="185339" y="50059"/>
                    <a:pt x="185339" y="47676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4610" name="Graphic 4207">
              <a:extLst>
                <a:ext uri="{FF2B5EF4-FFF2-40B4-BE49-F238E27FC236}">
                  <a16:creationId xmlns:a16="http://schemas.microsoft.com/office/drawing/2014/main" id="{F19A3A85-3575-4ECB-A8D0-DBA340908574}"/>
                </a:ext>
              </a:extLst>
            </p:cNvPr>
            <p:cNvGrpSpPr/>
            <p:nvPr/>
          </p:nvGrpSpPr>
          <p:grpSpPr>
            <a:xfrm>
              <a:off x="15025474" y="7696446"/>
              <a:ext cx="394383" cy="47675"/>
              <a:chOff x="15025474" y="7696446"/>
              <a:chExt cx="394383" cy="47675"/>
            </a:xfrm>
            <a:solidFill>
              <a:srgbClr val="FFFFFF"/>
            </a:solidFill>
          </p:grpSpPr>
          <p:sp>
            <p:nvSpPr>
              <p:cNvPr id="4620" name="Freeform: Shape 4619">
                <a:extLst>
                  <a:ext uri="{FF2B5EF4-FFF2-40B4-BE49-F238E27FC236}">
                    <a16:creationId xmlns:a16="http://schemas.microsoft.com/office/drawing/2014/main" id="{0A2BDFC3-D283-42DC-BFEF-F1AB49CE8F47}"/>
                  </a:ext>
                </a:extLst>
              </p:cNvPr>
              <p:cNvSpPr/>
              <p:nvPr/>
            </p:nvSpPr>
            <p:spPr>
              <a:xfrm>
                <a:off x="15170884" y="7732203"/>
                <a:ext cx="28009" cy="11918"/>
              </a:xfrm>
              <a:custGeom>
                <a:avLst/>
                <a:gdLst>
                  <a:gd name="connsiteX0" fmla="*/ 26222 w 28009"/>
                  <a:gd name="connsiteY0" fmla="*/ 4767 h 11918"/>
                  <a:gd name="connsiteX1" fmla="*/ 14303 w 28009"/>
                  <a:gd name="connsiteY1" fmla="*/ 2384 h 11918"/>
                  <a:gd name="connsiteX2" fmla="*/ 2384 w 28009"/>
                  <a:gd name="connsiteY2" fmla="*/ 0 h 11918"/>
                  <a:gd name="connsiteX3" fmla="*/ 0 w 28009"/>
                  <a:gd name="connsiteY3" fmla="*/ 2384 h 11918"/>
                  <a:gd name="connsiteX4" fmla="*/ 26222 w 28009"/>
                  <a:gd name="connsiteY4" fmla="*/ 9535 h 11918"/>
                  <a:gd name="connsiteX5" fmla="*/ 26222 w 28009"/>
                  <a:gd name="connsiteY5" fmla="*/ 4767 h 11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009" h="11918">
                    <a:moveTo>
                      <a:pt x="26222" y="4767"/>
                    </a:moveTo>
                    <a:cubicBezTo>
                      <a:pt x="23838" y="2384"/>
                      <a:pt x="19070" y="4767"/>
                      <a:pt x="14303" y="2384"/>
                    </a:cubicBezTo>
                    <a:cubicBezTo>
                      <a:pt x="9535" y="2384"/>
                      <a:pt x="4768" y="0"/>
                      <a:pt x="2384" y="0"/>
                    </a:cubicBezTo>
                    <a:cubicBezTo>
                      <a:pt x="0" y="0"/>
                      <a:pt x="0" y="0"/>
                      <a:pt x="0" y="2384"/>
                    </a:cubicBezTo>
                    <a:cubicBezTo>
                      <a:pt x="2384" y="11919"/>
                      <a:pt x="19070" y="14303"/>
                      <a:pt x="26222" y="9535"/>
                    </a:cubicBezTo>
                    <a:cubicBezTo>
                      <a:pt x="28605" y="9535"/>
                      <a:pt x="28605" y="4767"/>
                      <a:pt x="26222" y="476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21" name="Freeform: Shape 4620">
                <a:extLst>
                  <a:ext uri="{FF2B5EF4-FFF2-40B4-BE49-F238E27FC236}">
                    <a16:creationId xmlns:a16="http://schemas.microsoft.com/office/drawing/2014/main" id="{FDB70F1D-8F55-4930-8F1B-326D8C75C9B3}"/>
                  </a:ext>
                </a:extLst>
              </p:cNvPr>
              <p:cNvSpPr/>
              <p:nvPr/>
            </p:nvSpPr>
            <p:spPr>
              <a:xfrm>
                <a:off x="15206641" y="7727436"/>
                <a:ext cx="84419" cy="15695"/>
              </a:xfrm>
              <a:custGeom>
                <a:avLst/>
                <a:gdLst>
                  <a:gd name="connsiteX0" fmla="*/ 81049 w 84419"/>
                  <a:gd name="connsiteY0" fmla="*/ 0 h 15695"/>
                  <a:gd name="connsiteX1" fmla="*/ 40524 w 84419"/>
                  <a:gd name="connsiteY1" fmla="*/ 4767 h 15695"/>
                  <a:gd name="connsiteX2" fmla="*/ 2384 w 84419"/>
                  <a:gd name="connsiteY2" fmla="*/ 9535 h 15695"/>
                  <a:gd name="connsiteX3" fmla="*/ 0 w 84419"/>
                  <a:gd name="connsiteY3" fmla="*/ 11919 h 15695"/>
                  <a:gd name="connsiteX4" fmla="*/ 35757 w 84419"/>
                  <a:gd name="connsiteY4" fmla="*/ 11919 h 15695"/>
                  <a:gd name="connsiteX5" fmla="*/ 83432 w 84419"/>
                  <a:gd name="connsiteY5" fmla="*/ 2384 h 15695"/>
                  <a:gd name="connsiteX6" fmla="*/ 81049 w 84419"/>
                  <a:gd name="connsiteY6" fmla="*/ 0 h 15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419" h="15695">
                    <a:moveTo>
                      <a:pt x="81049" y="0"/>
                    </a:moveTo>
                    <a:cubicBezTo>
                      <a:pt x="66746" y="0"/>
                      <a:pt x="52443" y="2384"/>
                      <a:pt x="40524" y="4767"/>
                    </a:cubicBezTo>
                    <a:cubicBezTo>
                      <a:pt x="28605" y="7151"/>
                      <a:pt x="14303" y="9535"/>
                      <a:pt x="2384" y="9535"/>
                    </a:cubicBezTo>
                    <a:cubicBezTo>
                      <a:pt x="0" y="9535"/>
                      <a:pt x="0" y="11919"/>
                      <a:pt x="0" y="11919"/>
                    </a:cubicBezTo>
                    <a:cubicBezTo>
                      <a:pt x="9535" y="19070"/>
                      <a:pt x="26222" y="14303"/>
                      <a:pt x="35757" y="11919"/>
                    </a:cubicBezTo>
                    <a:cubicBezTo>
                      <a:pt x="50059" y="11919"/>
                      <a:pt x="69130" y="11919"/>
                      <a:pt x="83432" y="2384"/>
                    </a:cubicBezTo>
                    <a:cubicBezTo>
                      <a:pt x="85816" y="2384"/>
                      <a:pt x="83432" y="0"/>
                      <a:pt x="810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22" name="Freeform: Shape 4621">
                <a:extLst>
                  <a:ext uri="{FF2B5EF4-FFF2-40B4-BE49-F238E27FC236}">
                    <a16:creationId xmlns:a16="http://schemas.microsoft.com/office/drawing/2014/main" id="{4330739E-0EE4-4A43-8CB1-E431688252CF}"/>
                  </a:ext>
                </a:extLst>
              </p:cNvPr>
              <p:cNvSpPr/>
              <p:nvPr/>
            </p:nvSpPr>
            <p:spPr>
              <a:xfrm>
                <a:off x="15321659" y="7696446"/>
                <a:ext cx="98198" cy="14302"/>
              </a:xfrm>
              <a:custGeom>
                <a:avLst/>
                <a:gdLst>
                  <a:gd name="connsiteX0" fmla="*/ 97139 w 98198"/>
                  <a:gd name="connsiteY0" fmla="*/ 0 h 14302"/>
                  <a:gd name="connsiteX1" fmla="*/ 1788 w 98198"/>
                  <a:gd name="connsiteY1" fmla="*/ 11919 h 14302"/>
                  <a:gd name="connsiteX2" fmla="*/ 1788 w 98198"/>
                  <a:gd name="connsiteY2" fmla="*/ 14303 h 14302"/>
                  <a:gd name="connsiteX3" fmla="*/ 49464 w 98198"/>
                  <a:gd name="connsiteY3" fmla="*/ 9535 h 14302"/>
                  <a:gd name="connsiteX4" fmla="*/ 97139 w 98198"/>
                  <a:gd name="connsiteY4" fmla="*/ 2384 h 14302"/>
                  <a:gd name="connsiteX5" fmla="*/ 97139 w 98198"/>
                  <a:gd name="connsiteY5" fmla="*/ 0 h 14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198" h="14302">
                    <a:moveTo>
                      <a:pt x="97139" y="0"/>
                    </a:moveTo>
                    <a:cubicBezTo>
                      <a:pt x="66150" y="0"/>
                      <a:pt x="32777" y="7151"/>
                      <a:pt x="1788" y="11919"/>
                    </a:cubicBezTo>
                    <a:cubicBezTo>
                      <a:pt x="-596" y="11919"/>
                      <a:pt x="-596" y="14303"/>
                      <a:pt x="1788" y="14303"/>
                    </a:cubicBezTo>
                    <a:cubicBezTo>
                      <a:pt x="18474" y="14303"/>
                      <a:pt x="35161" y="11919"/>
                      <a:pt x="49464" y="9535"/>
                    </a:cubicBezTo>
                    <a:cubicBezTo>
                      <a:pt x="66150" y="7151"/>
                      <a:pt x="82837" y="7151"/>
                      <a:pt x="97139" y="2384"/>
                    </a:cubicBezTo>
                    <a:cubicBezTo>
                      <a:pt x="99523" y="2384"/>
                      <a:pt x="97139" y="0"/>
                      <a:pt x="971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23" name="Freeform: Shape 4622">
                <a:extLst>
                  <a:ext uri="{FF2B5EF4-FFF2-40B4-BE49-F238E27FC236}">
                    <a16:creationId xmlns:a16="http://schemas.microsoft.com/office/drawing/2014/main" id="{E469A4E4-04E4-49C4-BCD2-B0683922F519}"/>
                  </a:ext>
                </a:extLst>
              </p:cNvPr>
              <p:cNvSpPr/>
              <p:nvPr/>
            </p:nvSpPr>
            <p:spPr>
              <a:xfrm>
                <a:off x="15025474" y="7720284"/>
                <a:ext cx="105873" cy="8939"/>
              </a:xfrm>
              <a:custGeom>
                <a:avLst/>
                <a:gdLst>
                  <a:gd name="connsiteX0" fmla="*/ 102503 w 105873"/>
                  <a:gd name="connsiteY0" fmla="*/ 0 h 8939"/>
                  <a:gd name="connsiteX1" fmla="*/ 0 w 105873"/>
                  <a:gd name="connsiteY1" fmla="*/ 4767 h 8939"/>
                  <a:gd name="connsiteX2" fmla="*/ 0 w 105873"/>
                  <a:gd name="connsiteY2" fmla="*/ 4767 h 8939"/>
                  <a:gd name="connsiteX3" fmla="*/ 104887 w 105873"/>
                  <a:gd name="connsiteY3" fmla="*/ 2384 h 8939"/>
                  <a:gd name="connsiteX4" fmla="*/ 102503 w 105873"/>
                  <a:gd name="connsiteY4" fmla="*/ 0 h 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873" h="8939">
                    <a:moveTo>
                      <a:pt x="102503" y="0"/>
                    </a:moveTo>
                    <a:cubicBezTo>
                      <a:pt x="66746" y="0"/>
                      <a:pt x="33373" y="7151"/>
                      <a:pt x="0" y="4767"/>
                    </a:cubicBezTo>
                    <a:cubicBezTo>
                      <a:pt x="0" y="4767"/>
                      <a:pt x="0" y="4767"/>
                      <a:pt x="0" y="4767"/>
                    </a:cubicBezTo>
                    <a:cubicBezTo>
                      <a:pt x="30989" y="9535"/>
                      <a:pt x="73897" y="11919"/>
                      <a:pt x="104887" y="2384"/>
                    </a:cubicBezTo>
                    <a:cubicBezTo>
                      <a:pt x="107270" y="2384"/>
                      <a:pt x="104887" y="0"/>
                      <a:pt x="1025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611" name="Graphic 4207">
              <a:extLst>
                <a:ext uri="{FF2B5EF4-FFF2-40B4-BE49-F238E27FC236}">
                  <a16:creationId xmlns:a16="http://schemas.microsoft.com/office/drawing/2014/main" id="{A4AE8EDF-3762-4032-9D05-CA078ED5B11E}"/>
                </a:ext>
              </a:extLst>
            </p:cNvPr>
            <p:cNvGrpSpPr/>
            <p:nvPr/>
          </p:nvGrpSpPr>
          <p:grpSpPr>
            <a:xfrm>
              <a:off x="14700338" y="7856160"/>
              <a:ext cx="843050" cy="747912"/>
              <a:chOff x="14700338" y="7856160"/>
              <a:chExt cx="843050" cy="747912"/>
            </a:xfrm>
            <a:solidFill>
              <a:srgbClr val="FFFFFF"/>
            </a:solidFill>
          </p:grpSpPr>
          <p:sp>
            <p:nvSpPr>
              <p:cNvPr id="4616" name="Freeform: Shape 4615">
                <a:extLst>
                  <a:ext uri="{FF2B5EF4-FFF2-40B4-BE49-F238E27FC236}">
                    <a16:creationId xmlns:a16="http://schemas.microsoft.com/office/drawing/2014/main" id="{21B413E1-6EB0-4A95-A092-FBD70C19C853}"/>
                  </a:ext>
                </a:extLst>
              </p:cNvPr>
              <p:cNvSpPr/>
              <p:nvPr/>
            </p:nvSpPr>
            <p:spPr>
              <a:xfrm>
                <a:off x="14700338" y="8281870"/>
                <a:ext cx="67686" cy="288829"/>
              </a:xfrm>
              <a:custGeom>
                <a:avLst/>
                <a:gdLst>
                  <a:gd name="connsiteX0" fmla="*/ 62919 w 67686"/>
                  <a:gd name="connsiteY0" fmla="*/ 987 h 288829"/>
                  <a:gd name="connsiteX1" fmla="*/ 39082 w 67686"/>
                  <a:gd name="connsiteY1" fmla="*/ 62966 h 288829"/>
                  <a:gd name="connsiteX2" fmla="*/ 31930 w 67686"/>
                  <a:gd name="connsiteY2" fmla="*/ 91571 h 288829"/>
                  <a:gd name="connsiteX3" fmla="*/ 22395 w 67686"/>
                  <a:gd name="connsiteY3" fmla="*/ 132096 h 288829"/>
                  <a:gd name="connsiteX4" fmla="*/ 941 w 67686"/>
                  <a:gd name="connsiteY4" fmla="*/ 287042 h 288829"/>
                  <a:gd name="connsiteX5" fmla="*/ 5709 w 67686"/>
                  <a:gd name="connsiteY5" fmla="*/ 287042 h 288829"/>
                  <a:gd name="connsiteX6" fmla="*/ 15244 w 67686"/>
                  <a:gd name="connsiteY6" fmla="*/ 210760 h 288829"/>
                  <a:gd name="connsiteX7" fmla="*/ 31930 w 67686"/>
                  <a:gd name="connsiteY7" fmla="*/ 134479 h 288829"/>
                  <a:gd name="connsiteX8" fmla="*/ 39082 w 67686"/>
                  <a:gd name="connsiteY8" fmla="*/ 101106 h 288829"/>
                  <a:gd name="connsiteX9" fmla="*/ 48617 w 67686"/>
                  <a:gd name="connsiteY9" fmla="*/ 62966 h 288829"/>
                  <a:gd name="connsiteX10" fmla="*/ 67687 w 67686"/>
                  <a:gd name="connsiteY10" fmla="*/ 3371 h 288829"/>
                  <a:gd name="connsiteX11" fmla="*/ 62919 w 67686"/>
                  <a:gd name="connsiteY11" fmla="*/ 987 h 288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686" h="288829">
                    <a:moveTo>
                      <a:pt x="62919" y="987"/>
                    </a:moveTo>
                    <a:cubicBezTo>
                      <a:pt x="58152" y="22441"/>
                      <a:pt x="46233" y="41512"/>
                      <a:pt x="39082" y="62966"/>
                    </a:cubicBezTo>
                    <a:cubicBezTo>
                      <a:pt x="34314" y="72501"/>
                      <a:pt x="34314" y="82036"/>
                      <a:pt x="31930" y="91571"/>
                    </a:cubicBezTo>
                    <a:cubicBezTo>
                      <a:pt x="29546" y="105874"/>
                      <a:pt x="24779" y="117793"/>
                      <a:pt x="22395" y="132096"/>
                    </a:cubicBezTo>
                    <a:cubicBezTo>
                      <a:pt x="10476" y="182155"/>
                      <a:pt x="-3827" y="236982"/>
                      <a:pt x="941" y="287042"/>
                    </a:cubicBezTo>
                    <a:cubicBezTo>
                      <a:pt x="941" y="289425"/>
                      <a:pt x="5709" y="289425"/>
                      <a:pt x="5709" y="287042"/>
                    </a:cubicBezTo>
                    <a:cubicBezTo>
                      <a:pt x="8092" y="260820"/>
                      <a:pt x="10476" y="234598"/>
                      <a:pt x="15244" y="210760"/>
                    </a:cubicBezTo>
                    <a:cubicBezTo>
                      <a:pt x="20011" y="184539"/>
                      <a:pt x="27163" y="158317"/>
                      <a:pt x="31930" y="134479"/>
                    </a:cubicBezTo>
                    <a:cubicBezTo>
                      <a:pt x="34314" y="122560"/>
                      <a:pt x="36698" y="110641"/>
                      <a:pt x="39082" y="101106"/>
                    </a:cubicBezTo>
                    <a:cubicBezTo>
                      <a:pt x="41465" y="89188"/>
                      <a:pt x="43849" y="74885"/>
                      <a:pt x="48617" y="62966"/>
                    </a:cubicBezTo>
                    <a:cubicBezTo>
                      <a:pt x="55768" y="46279"/>
                      <a:pt x="65303" y="22441"/>
                      <a:pt x="67687" y="3371"/>
                    </a:cubicBezTo>
                    <a:cubicBezTo>
                      <a:pt x="67687" y="987"/>
                      <a:pt x="62919" y="-1396"/>
                      <a:pt x="62919" y="98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17" name="Freeform: Shape 4616">
                <a:extLst>
                  <a:ext uri="{FF2B5EF4-FFF2-40B4-BE49-F238E27FC236}">
                    <a16:creationId xmlns:a16="http://schemas.microsoft.com/office/drawing/2014/main" id="{B5A2C8F3-BFC7-4EA9-B256-B4F1C8146CF4}"/>
                  </a:ext>
                </a:extLst>
              </p:cNvPr>
              <p:cNvSpPr/>
              <p:nvPr/>
            </p:nvSpPr>
            <p:spPr>
              <a:xfrm>
                <a:off x="14846040" y="7856160"/>
                <a:ext cx="41174" cy="130512"/>
              </a:xfrm>
              <a:custGeom>
                <a:avLst/>
                <a:gdLst>
                  <a:gd name="connsiteX0" fmla="*/ 38790 w 41174"/>
                  <a:gd name="connsiteY0" fmla="*/ 2384 h 130512"/>
                  <a:gd name="connsiteX1" fmla="*/ 14952 w 41174"/>
                  <a:gd name="connsiteY1" fmla="*/ 69130 h 130512"/>
                  <a:gd name="connsiteX2" fmla="*/ 5417 w 41174"/>
                  <a:gd name="connsiteY2" fmla="*/ 104887 h 130512"/>
                  <a:gd name="connsiteX3" fmla="*/ 650 w 41174"/>
                  <a:gd name="connsiteY3" fmla="*/ 128724 h 130512"/>
                  <a:gd name="connsiteX4" fmla="*/ 5417 w 41174"/>
                  <a:gd name="connsiteY4" fmla="*/ 128724 h 130512"/>
                  <a:gd name="connsiteX5" fmla="*/ 24488 w 41174"/>
                  <a:gd name="connsiteY5" fmla="*/ 64362 h 130512"/>
                  <a:gd name="connsiteX6" fmla="*/ 41174 w 41174"/>
                  <a:gd name="connsiteY6" fmla="*/ 0 h 130512"/>
                  <a:gd name="connsiteX7" fmla="*/ 38790 w 41174"/>
                  <a:gd name="connsiteY7" fmla="*/ 2384 h 130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174" h="130512">
                    <a:moveTo>
                      <a:pt x="38790" y="2384"/>
                    </a:moveTo>
                    <a:cubicBezTo>
                      <a:pt x="26871" y="23838"/>
                      <a:pt x="22104" y="47676"/>
                      <a:pt x="14952" y="69130"/>
                    </a:cubicBezTo>
                    <a:cubicBezTo>
                      <a:pt x="10185" y="81049"/>
                      <a:pt x="7801" y="92968"/>
                      <a:pt x="5417" y="104887"/>
                    </a:cubicBezTo>
                    <a:cubicBezTo>
                      <a:pt x="3033" y="112038"/>
                      <a:pt x="-1734" y="121573"/>
                      <a:pt x="650" y="128724"/>
                    </a:cubicBezTo>
                    <a:cubicBezTo>
                      <a:pt x="650" y="131108"/>
                      <a:pt x="5417" y="131108"/>
                      <a:pt x="5417" y="128724"/>
                    </a:cubicBezTo>
                    <a:cubicBezTo>
                      <a:pt x="14952" y="109654"/>
                      <a:pt x="17336" y="85816"/>
                      <a:pt x="24488" y="64362"/>
                    </a:cubicBezTo>
                    <a:cubicBezTo>
                      <a:pt x="31639" y="42908"/>
                      <a:pt x="38790" y="21454"/>
                      <a:pt x="41174" y="0"/>
                    </a:cubicBezTo>
                    <a:cubicBezTo>
                      <a:pt x="41174" y="2384"/>
                      <a:pt x="38790" y="2384"/>
                      <a:pt x="38790" y="2384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18" name="Freeform: Shape 4617">
                <a:extLst>
                  <a:ext uri="{FF2B5EF4-FFF2-40B4-BE49-F238E27FC236}">
                    <a16:creationId xmlns:a16="http://schemas.microsoft.com/office/drawing/2014/main" id="{463B08EC-1BBA-4C4D-AD29-B041A807160A}"/>
                  </a:ext>
                </a:extLst>
              </p:cNvPr>
              <p:cNvSpPr/>
              <p:nvPr/>
            </p:nvSpPr>
            <p:spPr>
              <a:xfrm>
                <a:off x="15514149" y="7868675"/>
                <a:ext cx="18290" cy="161092"/>
              </a:xfrm>
              <a:custGeom>
                <a:avLst/>
                <a:gdLst>
                  <a:gd name="connsiteX0" fmla="*/ 16687 w 18290"/>
                  <a:gd name="connsiteY0" fmla="*/ 154350 h 161092"/>
                  <a:gd name="connsiteX1" fmla="*/ 14303 w 18290"/>
                  <a:gd name="connsiteY1" fmla="*/ 130512 h 161092"/>
                  <a:gd name="connsiteX2" fmla="*/ 11919 w 18290"/>
                  <a:gd name="connsiteY2" fmla="*/ 82836 h 161092"/>
                  <a:gd name="connsiteX3" fmla="*/ 4768 w 18290"/>
                  <a:gd name="connsiteY3" fmla="*/ 1788 h 161092"/>
                  <a:gd name="connsiteX4" fmla="*/ 0 w 18290"/>
                  <a:gd name="connsiteY4" fmla="*/ 1788 h 161092"/>
                  <a:gd name="connsiteX5" fmla="*/ 2384 w 18290"/>
                  <a:gd name="connsiteY5" fmla="*/ 87604 h 161092"/>
                  <a:gd name="connsiteX6" fmla="*/ 7151 w 18290"/>
                  <a:gd name="connsiteY6" fmla="*/ 154350 h 161092"/>
                  <a:gd name="connsiteX7" fmla="*/ 9535 w 18290"/>
                  <a:gd name="connsiteY7" fmla="*/ 159118 h 161092"/>
                  <a:gd name="connsiteX8" fmla="*/ 11919 w 18290"/>
                  <a:gd name="connsiteY8" fmla="*/ 159118 h 161092"/>
                  <a:gd name="connsiteX9" fmla="*/ 16687 w 18290"/>
                  <a:gd name="connsiteY9" fmla="*/ 154350 h 161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290" h="161092">
                    <a:moveTo>
                      <a:pt x="16687" y="154350"/>
                    </a:moveTo>
                    <a:cubicBezTo>
                      <a:pt x="14303" y="149583"/>
                      <a:pt x="14303" y="135280"/>
                      <a:pt x="14303" y="130512"/>
                    </a:cubicBezTo>
                    <a:cubicBezTo>
                      <a:pt x="11919" y="113826"/>
                      <a:pt x="11919" y="99523"/>
                      <a:pt x="11919" y="82836"/>
                    </a:cubicBezTo>
                    <a:cubicBezTo>
                      <a:pt x="11919" y="54231"/>
                      <a:pt x="9535" y="28010"/>
                      <a:pt x="4768" y="1788"/>
                    </a:cubicBezTo>
                    <a:cubicBezTo>
                      <a:pt x="4768" y="-596"/>
                      <a:pt x="0" y="-596"/>
                      <a:pt x="0" y="1788"/>
                    </a:cubicBezTo>
                    <a:cubicBezTo>
                      <a:pt x="0" y="30393"/>
                      <a:pt x="2384" y="58999"/>
                      <a:pt x="2384" y="87604"/>
                    </a:cubicBezTo>
                    <a:cubicBezTo>
                      <a:pt x="2384" y="109058"/>
                      <a:pt x="7151" y="132896"/>
                      <a:pt x="7151" y="154350"/>
                    </a:cubicBezTo>
                    <a:cubicBezTo>
                      <a:pt x="7151" y="156734"/>
                      <a:pt x="7151" y="156734"/>
                      <a:pt x="9535" y="159118"/>
                    </a:cubicBezTo>
                    <a:cubicBezTo>
                      <a:pt x="9535" y="159118"/>
                      <a:pt x="9535" y="159118"/>
                      <a:pt x="11919" y="159118"/>
                    </a:cubicBezTo>
                    <a:cubicBezTo>
                      <a:pt x="14303" y="163885"/>
                      <a:pt x="21454" y="159118"/>
                      <a:pt x="16687" y="1543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19" name="Freeform: Shape 4618">
                <a:extLst>
                  <a:ext uri="{FF2B5EF4-FFF2-40B4-BE49-F238E27FC236}">
                    <a16:creationId xmlns:a16="http://schemas.microsoft.com/office/drawing/2014/main" id="{D91291D8-AE04-46D8-8A67-293D8F292E0B}"/>
                  </a:ext>
                </a:extLst>
              </p:cNvPr>
              <p:cNvSpPr/>
              <p:nvPr/>
            </p:nvSpPr>
            <p:spPr>
              <a:xfrm>
                <a:off x="15521301" y="8350199"/>
                <a:ext cx="22088" cy="253872"/>
              </a:xfrm>
              <a:custGeom>
                <a:avLst/>
                <a:gdLst>
                  <a:gd name="connsiteX0" fmla="*/ 21454 w 22088"/>
                  <a:gd name="connsiteY0" fmla="*/ 56615 h 253872"/>
                  <a:gd name="connsiteX1" fmla="*/ 14303 w 22088"/>
                  <a:gd name="connsiteY1" fmla="*/ 1788 h 253872"/>
                  <a:gd name="connsiteX2" fmla="*/ 9535 w 22088"/>
                  <a:gd name="connsiteY2" fmla="*/ 1788 h 253872"/>
                  <a:gd name="connsiteX3" fmla="*/ 9535 w 22088"/>
                  <a:gd name="connsiteY3" fmla="*/ 61382 h 253872"/>
                  <a:gd name="connsiteX4" fmla="*/ 2384 w 22088"/>
                  <a:gd name="connsiteY4" fmla="*/ 89988 h 253872"/>
                  <a:gd name="connsiteX5" fmla="*/ 0 w 22088"/>
                  <a:gd name="connsiteY5" fmla="*/ 118593 h 253872"/>
                  <a:gd name="connsiteX6" fmla="*/ 11919 w 22088"/>
                  <a:gd name="connsiteY6" fmla="*/ 252085 h 253872"/>
                  <a:gd name="connsiteX7" fmla="*/ 16687 w 22088"/>
                  <a:gd name="connsiteY7" fmla="*/ 252085 h 253872"/>
                  <a:gd name="connsiteX8" fmla="*/ 14303 w 22088"/>
                  <a:gd name="connsiteY8" fmla="*/ 185339 h 253872"/>
                  <a:gd name="connsiteX9" fmla="*/ 9535 w 22088"/>
                  <a:gd name="connsiteY9" fmla="*/ 154350 h 253872"/>
                  <a:gd name="connsiteX10" fmla="*/ 9535 w 22088"/>
                  <a:gd name="connsiteY10" fmla="*/ 113826 h 253872"/>
                  <a:gd name="connsiteX11" fmla="*/ 21454 w 22088"/>
                  <a:gd name="connsiteY11" fmla="*/ 56615 h 253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088" h="253872">
                    <a:moveTo>
                      <a:pt x="21454" y="56615"/>
                    </a:moveTo>
                    <a:cubicBezTo>
                      <a:pt x="23838" y="39928"/>
                      <a:pt x="19070" y="18474"/>
                      <a:pt x="14303" y="1788"/>
                    </a:cubicBezTo>
                    <a:cubicBezTo>
                      <a:pt x="14303" y="-596"/>
                      <a:pt x="9535" y="-596"/>
                      <a:pt x="9535" y="1788"/>
                    </a:cubicBezTo>
                    <a:cubicBezTo>
                      <a:pt x="11919" y="20858"/>
                      <a:pt x="11919" y="42312"/>
                      <a:pt x="9535" y="61382"/>
                    </a:cubicBezTo>
                    <a:cubicBezTo>
                      <a:pt x="7151" y="70918"/>
                      <a:pt x="4768" y="80453"/>
                      <a:pt x="2384" y="89988"/>
                    </a:cubicBezTo>
                    <a:cubicBezTo>
                      <a:pt x="0" y="99523"/>
                      <a:pt x="0" y="111442"/>
                      <a:pt x="0" y="118593"/>
                    </a:cubicBezTo>
                    <a:cubicBezTo>
                      <a:pt x="0" y="163885"/>
                      <a:pt x="4768" y="206793"/>
                      <a:pt x="11919" y="252085"/>
                    </a:cubicBezTo>
                    <a:cubicBezTo>
                      <a:pt x="11919" y="254469"/>
                      <a:pt x="16687" y="254469"/>
                      <a:pt x="16687" y="252085"/>
                    </a:cubicBezTo>
                    <a:cubicBezTo>
                      <a:pt x="19070" y="230631"/>
                      <a:pt x="14303" y="206793"/>
                      <a:pt x="14303" y="185339"/>
                    </a:cubicBezTo>
                    <a:cubicBezTo>
                      <a:pt x="14303" y="175804"/>
                      <a:pt x="11919" y="163885"/>
                      <a:pt x="9535" y="154350"/>
                    </a:cubicBezTo>
                    <a:cubicBezTo>
                      <a:pt x="7151" y="140047"/>
                      <a:pt x="9535" y="128128"/>
                      <a:pt x="9535" y="113826"/>
                    </a:cubicBezTo>
                    <a:cubicBezTo>
                      <a:pt x="14303" y="94755"/>
                      <a:pt x="19070" y="75685"/>
                      <a:pt x="21454" y="5661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612" name="Freeform: Shape 4611">
              <a:extLst>
                <a:ext uri="{FF2B5EF4-FFF2-40B4-BE49-F238E27FC236}">
                  <a16:creationId xmlns:a16="http://schemas.microsoft.com/office/drawing/2014/main" id="{B9F5C3AA-A496-45FF-B738-03D5F8F1D2B4}"/>
                </a:ext>
              </a:extLst>
            </p:cNvPr>
            <p:cNvSpPr/>
            <p:nvPr/>
          </p:nvSpPr>
          <p:spPr>
            <a:xfrm>
              <a:off x="15229812" y="7377019"/>
              <a:ext cx="106613" cy="91571"/>
            </a:xfrm>
            <a:custGeom>
              <a:avLst/>
              <a:gdLst>
                <a:gd name="connsiteX0" fmla="*/ 105554 w 106613"/>
                <a:gd name="connsiteY0" fmla="*/ 0 h 91571"/>
                <a:gd name="connsiteX1" fmla="*/ 53111 w 106613"/>
                <a:gd name="connsiteY1" fmla="*/ 40524 h 91571"/>
                <a:gd name="connsiteX2" fmla="*/ 667 w 106613"/>
                <a:gd name="connsiteY2" fmla="*/ 88200 h 91571"/>
                <a:gd name="connsiteX3" fmla="*/ 3051 w 106613"/>
                <a:gd name="connsiteY3" fmla="*/ 90584 h 91571"/>
                <a:gd name="connsiteX4" fmla="*/ 105554 w 106613"/>
                <a:gd name="connsiteY4" fmla="*/ 0 h 91571"/>
                <a:gd name="connsiteX5" fmla="*/ 105554 w 106613"/>
                <a:gd name="connsiteY5" fmla="*/ 0 h 91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6613" h="91571">
                  <a:moveTo>
                    <a:pt x="105554" y="0"/>
                  </a:moveTo>
                  <a:cubicBezTo>
                    <a:pt x="88867" y="11919"/>
                    <a:pt x="69797" y="26222"/>
                    <a:pt x="53111" y="40524"/>
                  </a:cubicBezTo>
                  <a:cubicBezTo>
                    <a:pt x="34040" y="54827"/>
                    <a:pt x="14970" y="69130"/>
                    <a:pt x="667" y="88200"/>
                  </a:cubicBezTo>
                  <a:cubicBezTo>
                    <a:pt x="-1716" y="90584"/>
                    <a:pt x="3051" y="92968"/>
                    <a:pt x="3051" y="90584"/>
                  </a:cubicBezTo>
                  <a:cubicBezTo>
                    <a:pt x="38808" y="64362"/>
                    <a:pt x="72181" y="30989"/>
                    <a:pt x="105554" y="0"/>
                  </a:cubicBezTo>
                  <a:cubicBezTo>
                    <a:pt x="107938" y="2384"/>
                    <a:pt x="105554" y="0"/>
                    <a:pt x="105554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1646" name="Y2meta.app - Children's Music — Happy Upbeat Music (Instrumental Music For Kids) (320 kbps)">
            <a:hlinkClick r:id="" action="ppaction://media"/>
            <a:extLst>
              <a:ext uri="{FF2B5EF4-FFF2-40B4-BE49-F238E27FC236}">
                <a16:creationId xmlns:a16="http://schemas.microsoft.com/office/drawing/2014/main" id="{10D484D7-6B8E-4834-B721-35EA0A49A9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114800" y="-3048000"/>
            <a:ext cx="690880" cy="69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2673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81744" fill="hold"/>
                                            <p:tgtEl>
                                              <p:spTgt spid="164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8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9" dur="1250" fill="hold"/>
                                            <p:tgtEl>
                                              <p:spTgt spid="29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10" dur="1250" fill="hold"/>
                                            <p:tgtEl>
                                              <p:spTgt spid="29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13" dur="1250" fill="hold"/>
                                            <p:tgtEl>
                                              <p:spTgt spid="30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14" dur="1250" fill="hold"/>
                                            <p:tgtEl>
                                              <p:spTgt spid="30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12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17" dur="1250" fill="hold"/>
                                            <p:tgtEl>
                                              <p:spTgt spid="31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18" dur="1250" fill="hold"/>
                                            <p:tgtEl>
                                              <p:spTgt spid="31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21" dur="1250" fill="hold"/>
                                            <p:tgtEl>
                                              <p:spTgt spid="32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22" dur="1250" fill="hold"/>
                                            <p:tgtEl>
                                              <p:spTgt spid="32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25" dur="1250" fill="hold"/>
                                            <p:tgtEl>
                                              <p:spTgt spid="34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26" dur="1250" fill="hold"/>
                                            <p:tgtEl>
                                              <p:spTgt spid="34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29" dur="1250" fill="hold"/>
                                            <p:tgtEl>
                                              <p:spTgt spid="34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30" dur="1250" fill="hold"/>
                                            <p:tgtEl>
                                              <p:spTgt spid="34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33" dur="1250" fill="hold"/>
                                            <p:tgtEl>
                                              <p:spTgt spid="35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34" dur="1250" fill="hold"/>
                                            <p:tgtEl>
                                              <p:spTgt spid="35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1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37" dur="1250" fill="hold"/>
                                            <p:tgtEl>
                                              <p:spTgt spid="28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38" dur="1250" fill="hold"/>
                                            <p:tgtEl>
                                              <p:spTgt spid="28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2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41" dur="1250" fill="hold"/>
                                            <p:tgtEl>
                                              <p:spTgt spid="30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42" dur="1250" fill="hold"/>
                                            <p:tgtEl>
                                              <p:spTgt spid="30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1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45" dur="1250" fill="hold"/>
                                            <p:tgtEl>
                                              <p:spTgt spid="31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46" dur="1250" fill="hold"/>
                                            <p:tgtEl>
                                              <p:spTgt spid="31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2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49" dur="1250" fill="hold"/>
                                            <p:tgtEl>
                                              <p:spTgt spid="32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50" dur="1250" fill="hold"/>
                                            <p:tgtEl>
                                              <p:spTgt spid="32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4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53" dur="1250" fill="hold"/>
                                            <p:tgtEl>
                                              <p:spTgt spid="33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54" dur="1250" fill="hold"/>
                                            <p:tgtEl>
                                              <p:spTgt spid="33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3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57" dur="1250" fill="hold"/>
                                            <p:tgtEl>
                                              <p:spTgt spid="34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58" dur="1250" fill="hold"/>
                                            <p:tgtEl>
                                              <p:spTgt spid="34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6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61" dur="1250" fill="hold"/>
                                            <p:tgtEl>
                                              <p:spTgt spid="35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62" dur="1250" fill="hold"/>
                                            <p:tgtEl>
                                              <p:spTgt spid="35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28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35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53" presetClass="entr" presetSubtype="16" fill="hold" grpId="0" nodeType="withEffect">
                                      <p:stCondLst>
                                        <p:cond delay="10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359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359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35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500" fill="hold"/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 fill="hold"/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2" presetID="32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8" presetID="32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0408" showWhenStopped="0">
                    <p:cTn id="94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46"/>
                    </p:tgtEl>
                  </p:cMediaNode>
                </p:audio>
              </p:childTnLst>
            </p:cTn>
          </p:par>
        </p:tnLst>
        <p:bldLst>
          <p:bldP spid="359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81744" fill="hold"/>
                                            <p:tgtEl>
                                              <p:spTgt spid="164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250" fill="hold"/>
                                            <p:tgtEl>
                                              <p:spTgt spid="29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250" fill="hold"/>
                                            <p:tgtEl>
                                              <p:spTgt spid="29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250" fill="hold"/>
                                            <p:tgtEl>
                                              <p:spTgt spid="30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250" fill="hold"/>
                                            <p:tgtEl>
                                              <p:spTgt spid="30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250" fill="hold"/>
                                            <p:tgtEl>
                                              <p:spTgt spid="31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31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250" fill="hold"/>
                                            <p:tgtEl>
                                              <p:spTgt spid="32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250" fill="hold"/>
                                            <p:tgtEl>
                                              <p:spTgt spid="32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250" fill="hold"/>
                                            <p:tgtEl>
                                              <p:spTgt spid="34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250" fill="hold"/>
                                            <p:tgtEl>
                                              <p:spTgt spid="34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250" fill="hold"/>
                                            <p:tgtEl>
                                              <p:spTgt spid="34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250" fill="hold"/>
                                            <p:tgtEl>
                                              <p:spTgt spid="34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250" fill="hold"/>
                                            <p:tgtEl>
                                              <p:spTgt spid="35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250" fill="hold"/>
                                            <p:tgtEl>
                                              <p:spTgt spid="35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250" fill="hold"/>
                                            <p:tgtEl>
                                              <p:spTgt spid="28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250" fill="hold"/>
                                            <p:tgtEl>
                                              <p:spTgt spid="28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250" fill="hold"/>
                                            <p:tgtEl>
                                              <p:spTgt spid="30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250" fill="hold"/>
                                            <p:tgtEl>
                                              <p:spTgt spid="30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250" fill="hold"/>
                                            <p:tgtEl>
                                              <p:spTgt spid="31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250" fill="hold"/>
                                            <p:tgtEl>
                                              <p:spTgt spid="31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1250" fill="hold"/>
                                            <p:tgtEl>
                                              <p:spTgt spid="32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1250" fill="hold"/>
                                            <p:tgtEl>
                                              <p:spTgt spid="32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1250" fill="hold"/>
                                            <p:tgtEl>
                                              <p:spTgt spid="33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1250" fill="hold"/>
                                            <p:tgtEl>
                                              <p:spTgt spid="33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1250" fill="hold"/>
                                            <p:tgtEl>
                                              <p:spTgt spid="34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1250" fill="hold"/>
                                            <p:tgtEl>
                                              <p:spTgt spid="34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1250" fill="hold"/>
                                            <p:tgtEl>
                                              <p:spTgt spid="35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1250" fill="hold"/>
                                            <p:tgtEl>
                                              <p:spTgt spid="35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28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35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53" presetClass="entr" presetSubtype="16" fill="hold" grpId="0" nodeType="withEffect">
                                      <p:stCondLst>
                                        <p:cond delay="10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359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359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35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500" fill="hold"/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 fill="hold"/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2" presetID="32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8" presetID="32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0408" showWhenStopped="0">
                    <p:cTn id="94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46"/>
                    </p:tgtEl>
                  </p:cMediaNode>
                </p:audio>
              </p:childTnLst>
            </p:cTn>
          </p:par>
        </p:tnLst>
        <p:bldLst>
          <p:bldP spid="3592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each with a sun and water&#10;&#10;Description automatically generated with medium confidence">
            <a:extLst>
              <a:ext uri="{FF2B5EF4-FFF2-40B4-BE49-F238E27FC236}">
                <a16:creationId xmlns:a16="http://schemas.microsoft.com/office/drawing/2014/main" id="{1665CC4D-7BF1-751F-939A-8790E592CD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C695F8C0-DB17-3041-6AF6-EEC757C2DB2D}"/>
              </a:ext>
            </a:extLst>
          </p:cNvPr>
          <p:cNvSpPr/>
          <p:nvPr/>
        </p:nvSpPr>
        <p:spPr>
          <a:xfrm>
            <a:off x="2352674" y="76201"/>
            <a:ext cx="7200901" cy="6781800"/>
          </a:xfrm>
          <a:custGeom>
            <a:avLst/>
            <a:gdLst/>
            <a:ahLst/>
            <a:cxnLst/>
            <a:rect l="l" t="t" r="r" b="b"/>
            <a:pathLst>
              <a:path w="7514267" h="9291211">
                <a:moveTo>
                  <a:pt x="0" y="0"/>
                </a:moveTo>
                <a:lnTo>
                  <a:pt x="7514267" y="0"/>
                </a:lnTo>
                <a:lnTo>
                  <a:pt x="7514267" y="9291210"/>
                </a:lnTo>
                <a:lnTo>
                  <a:pt x="0" y="92912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AF9DF8-6524-4940-9CB9-F0D342F29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2653805" y="3628063"/>
            <a:ext cx="934141" cy="1822341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C7F09D9-107B-5F52-F7AF-9B1D1D1FF583}"/>
              </a:ext>
            </a:extLst>
          </p:cNvPr>
          <p:cNvSpPr/>
          <p:nvPr/>
        </p:nvSpPr>
        <p:spPr>
          <a:xfrm>
            <a:off x="7667625" y="419100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572EA0-496D-30EE-A1DC-6FDCE254FC35}"/>
              </a:ext>
            </a:extLst>
          </p:cNvPr>
          <p:cNvSpPr/>
          <p:nvPr/>
        </p:nvSpPr>
        <p:spPr>
          <a:xfrm>
            <a:off x="4305300" y="35337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988885E-B7BD-9F8B-4811-4C72C7CE669E}"/>
              </a:ext>
            </a:extLst>
          </p:cNvPr>
          <p:cNvSpPr/>
          <p:nvPr/>
        </p:nvSpPr>
        <p:spPr>
          <a:xfrm>
            <a:off x="7391400" y="26193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EB92140-2452-1343-1EA0-036FB8C0903D}"/>
              </a:ext>
            </a:extLst>
          </p:cNvPr>
          <p:cNvSpPr/>
          <p:nvPr/>
        </p:nvSpPr>
        <p:spPr>
          <a:xfrm>
            <a:off x="7219950" y="100965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9114089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treasure chest on a beach&#10;&#10;Description automatically generated">
            <a:extLst>
              <a:ext uri="{FF2B5EF4-FFF2-40B4-BE49-F238E27FC236}">
                <a16:creationId xmlns:a16="http://schemas.microsoft.com/office/drawing/2014/main" id="{39459EBE-610B-09E3-DBDE-6EB6FA4512D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" r="3559" b="1"/>
          <a:stretch/>
        </p:blipFill>
        <p:spPr>
          <a:xfrm>
            <a:off x="0" y="1588"/>
            <a:ext cx="12192000" cy="685641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92B3B8A-CD9D-7F70-786D-497C7DEA1266}"/>
              </a:ext>
            </a:extLst>
          </p:cNvPr>
          <p:cNvSpPr/>
          <p:nvPr/>
        </p:nvSpPr>
        <p:spPr>
          <a:xfrm>
            <a:off x="304800" y="190500"/>
            <a:ext cx="11582400" cy="63531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C:\Users\TUAN\Downloads\Luyện tập 1.png">
            <a:extLst>
              <a:ext uri="{FF2B5EF4-FFF2-40B4-BE49-F238E27FC236}">
                <a16:creationId xmlns:a16="http://schemas.microsoft.com/office/drawing/2014/main" id="{2C69B016-6BA7-A0DD-1576-90371D752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866" y="265861"/>
            <a:ext cx="2237784" cy="863493"/>
          </a:xfrm>
          <a:prstGeom prst="rect">
            <a:avLst/>
          </a:prstGeom>
          <a:noFill/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64B56DC-B699-1371-7CD7-3A56246D6836}"/>
              </a:ext>
            </a:extLst>
          </p:cNvPr>
          <p:cNvSpPr/>
          <p:nvPr/>
        </p:nvSpPr>
        <p:spPr>
          <a:xfrm>
            <a:off x="3497873" y="467660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8C274A-B7C6-8EA6-E69D-EA1E092FE0B2}"/>
              </a:ext>
            </a:extLst>
          </p:cNvPr>
          <p:cNvSpPr txBox="1"/>
          <p:nvPr/>
        </p:nvSpPr>
        <p:spPr>
          <a:xfrm>
            <a:off x="4011568" y="433965"/>
            <a:ext cx="6256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Viết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(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theo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mẫu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aphicFrame>
        <p:nvGraphicFramePr>
          <p:cNvPr id="8" name="Table 9">
            <a:extLst>
              <a:ext uri="{FF2B5EF4-FFF2-40B4-BE49-F238E27FC236}">
                <a16:creationId xmlns:a16="http://schemas.microsoft.com/office/drawing/2014/main" id="{C89D9DF5-E3CE-DF6E-E91A-DA8D5545D8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3450972"/>
              </p:ext>
            </p:extLst>
          </p:nvPr>
        </p:nvGraphicFramePr>
        <p:xfrm>
          <a:off x="628650" y="1390650"/>
          <a:ext cx="11020426" cy="45148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48100">
                  <a:extLst>
                    <a:ext uri="{9D8B030D-6E8A-4147-A177-3AD203B41FA5}">
                      <a16:colId xmlns:a16="http://schemas.microsoft.com/office/drawing/2014/main" val="3798356693"/>
                    </a:ext>
                  </a:extLst>
                </a:gridCol>
                <a:gridCol w="2233050">
                  <a:extLst>
                    <a:ext uri="{9D8B030D-6E8A-4147-A177-3AD203B41FA5}">
                      <a16:colId xmlns:a16="http://schemas.microsoft.com/office/drawing/2014/main" val="1021687395"/>
                    </a:ext>
                  </a:extLst>
                </a:gridCol>
                <a:gridCol w="4939276">
                  <a:extLst>
                    <a:ext uri="{9D8B030D-6E8A-4147-A177-3AD203B41FA5}">
                      <a16:colId xmlns:a16="http://schemas.microsoft.com/office/drawing/2014/main" val="4233359009"/>
                    </a:ext>
                  </a:extLst>
                </a:gridCol>
              </a:tblGrid>
              <a:tr h="70485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Số</a:t>
                      </a:r>
                      <a:r>
                        <a:rPr lang="en-US" sz="4000" dirty="0"/>
                        <a:t> </a:t>
                      </a:r>
                      <a:r>
                        <a:rPr lang="en-US" sz="4000" dirty="0" err="1"/>
                        <a:t>gồm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Viết</a:t>
                      </a:r>
                      <a:r>
                        <a:rPr lang="en-US" sz="4000" dirty="0"/>
                        <a:t> </a:t>
                      </a:r>
                      <a:r>
                        <a:rPr lang="en-US" sz="4000" dirty="0" err="1"/>
                        <a:t>số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Đọc</a:t>
                      </a:r>
                      <a:r>
                        <a:rPr lang="en-US" sz="4000" dirty="0"/>
                        <a:t> </a:t>
                      </a:r>
                      <a:r>
                        <a:rPr lang="en-US" sz="4000" dirty="0" err="1"/>
                        <a:t>số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6642258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5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, 2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, 8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, 1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và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4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đơn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vị</a:t>
                      </a:r>
                      <a:endParaRPr 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52 814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Năm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mươi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hai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tám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mười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bốn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0178471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3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triệu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, 8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, 2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và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1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đơn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vị</a:t>
                      </a:r>
                      <a:endParaRPr 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30 008 021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Ba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mươi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triệu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không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linh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tám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không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hai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mươi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mốt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5059195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pPr algn="just"/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8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, 2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, 1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</a:rPr>
                        <a:t>và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 5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</a:rPr>
                        <a:t>đơn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</a:rPr>
                        <a:t>vị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820 015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Tám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hai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mươi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không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mười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lăm</a:t>
                      </a:r>
                      <a:endParaRPr 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8880159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1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triệu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, 2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, 3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, 2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và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4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đơn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vị</a:t>
                      </a:r>
                      <a:endParaRPr 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1 200 324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Một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triệu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hai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ba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hai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mươi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tư</a:t>
                      </a:r>
                      <a:endParaRPr 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5255773"/>
                  </a:ext>
                </a:extLst>
              </a:tr>
            </a:tbl>
          </a:graphicData>
        </a:graphic>
      </p:graphicFrame>
      <p:sp>
        <p:nvSpPr>
          <p:cNvPr id="15" name="3">
            <a:extLst>
              <a:ext uri="{FF2B5EF4-FFF2-40B4-BE49-F238E27FC236}">
                <a16:creationId xmlns:a16="http://schemas.microsoft.com/office/drawing/2014/main" id="{D1984396-8997-8CF1-9621-EEF19A656A97}"/>
              </a:ext>
            </a:extLst>
          </p:cNvPr>
          <p:cNvSpPr/>
          <p:nvPr/>
        </p:nvSpPr>
        <p:spPr>
          <a:xfrm rot="2419710">
            <a:off x="4644089" y="4511287"/>
            <a:ext cx="1860786" cy="1618035"/>
          </a:xfrm>
          <a:custGeom>
            <a:avLst/>
            <a:gdLst/>
            <a:ahLst/>
            <a:cxnLst/>
            <a:rect l="l" t="t" r="r" b="b"/>
            <a:pathLst>
              <a:path w="4308691" h="4114800">
                <a:moveTo>
                  <a:pt x="0" y="0"/>
                </a:moveTo>
                <a:lnTo>
                  <a:pt x="4308691" y="0"/>
                </a:lnTo>
                <a:lnTo>
                  <a:pt x="43086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4">
            <a:extLst>
              <a:ext uri="{FF2B5EF4-FFF2-40B4-BE49-F238E27FC236}">
                <a16:creationId xmlns:a16="http://schemas.microsoft.com/office/drawing/2014/main" id="{9D4C0E26-130F-8E17-E895-C4FBD7FF31C4}"/>
              </a:ext>
            </a:extLst>
          </p:cNvPr>
          <p:cNvSpPr/>
          <p:nvPr/>
        </p:nvSpPr>
        <p:spPr>
          <a:xfrm>
            <a:off x="6689271" y="3028950"/>
            <a:ext cx="5007429" cy="1009650"/>
          </a:xfrm>
          <a:custGeom>
            <a:avLst/>
            <a:gdLst/>
            <a:ahLst/>
            <a:cxnLst/>
            <a:rect l="l" t="t" r="r" b="b"/>
            <a:pathLst>
              <a:path w="5179577" h="3263134">
                <a:moveTo>
                  <a:pt x="0" y="0"/>
                </a:moveTo>
                <a:lnTo>
                  <a:pt x="5179578" y="0"/>
                </a:lnTo>
                <a:lnTo>
                  <a:pt x="5179578" y="3263134"/>
                </a:lnTo>
                <a:lnTo>
                  <a:pt x="0" y="326313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5">
            <a:extLst>
              <a:ext uri="{FF2B5EF4-FFF2-40B4-BE49-F238E27FC236}">
                <a16:creationId xmlns:a16="http://schemas.microsoft.com/office/drawing/2014/main" id="{B0829776-1A11-8C08-F546-F6C8419F6E1C}"/>
              </a:ext>
            </a:extLst>
          </p:cNvPr>
          <p:cNvSpPr/>
          <p:nvPr/>
        </p:nvSpPr>
        <p:spPr>
          <a:xfrm>
            <a:off x="6679746" y="4019550"/>
            <a:ext cx="5007429" cy="1009650"/>
          </a:xfrm>
          <a:custGeom>
            <a:avLst/>
            <a:gdLst/>
            <a:ahLst/>
            <a:cxnLst/>
            <a:rect l="l" t="t" r="r" b="b"/>
            <a:pathLst>
              <a:path w="5179577" h="3263134">
                <a:moveTo>
                  <a:pt x="0" y="0"/>
                </a:moveTo>
                <a:lnTo>
                  <a:pt x="5179578" y="0"/>
                </a:lnTo>
                <a:lnTo>
                  <a:pt x="5179578" y="3263134"/>
                </a:lnTo>
                <a:lnTo>
                  <a:pt x="0" y="326313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6">
            <a:extLst>
              <a:ext uri="{FF2B5EF4-FFF2-40B4-BE49-F238E27FC236}">
                <a16:creationId xmlns:a16="http://schemas.microsoft.com/office/drawing/2014/main" id="{D43E01CF-2B77-9D06-2CFE-2ED6370A90F5}"/>
              </a:ext>
            </a:extLst>
          </p:cNvPr>
          <p:cNvSpPr/>
          <p:nvPr/>
        </p:nvSpPr>
        <p:spPr>
          <a:xfrm>
            <a:off x="6708321" y="4981575"/>
            <a:ext cx="5007429" cy="1009650"/>
          </a:xfrm>
          <a:custGeom>
            <a:avLst/>
            <a:gdLst/>
            <a:ahLst/>
            <a:cxnLst/>
            <a:rect l="l" t="t" r="r" b="b"/>
            <a:pathLst>
              <a:path w="5179577" h="3263134">
                <a:moveTo>
                  <a:pt x="0" y="0"/>
                </a:moveTo>
                <a:lnTo>
                  <a:pt x="5179578" y="0"/>
                </a:lnTo>
                <a:lnTo>
                  <a:pt x="5179578" y="3263134"/>
                </a:lnTo>
                <a:lnTo>
                  <a:pt x="0" y="326313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2">
            <a:extLst>
              <a:ext uri="{FF2B5EF4-FFF2-40B4-BE49-F238E27FC236}">
                <a16:creationId xmlns:a16="http://schemas.microsoft.com/office/drawing/2014/main" id="{BB32E253-B34B-1752-E7E1-4C5691CE8D46}"/>
              </a:ext>
            </a:extLst>
          </p:cNvPr>
          <p:cNvSpPr/>
          <p:nvPr/>
        </p:nvSpPr>
        <p:spPr>
          <a:xfrm rot="2625847">
            <a:off x="4734374" y="3601069"/>
            <a:ext cx="1771437" cy="1503416"/>
          </a:xfrm>
          <a:custGeom>
            <a:avLst/>
            <a:gdLst/>
            <a:ahLst/>
            <a:cxnLst/>
            <a:rect l="l" t="t" r="r" b="b"/>
            <a:pathLst>
              <a:path w="4308691" h="4114800">
                <a:moveTo>
                  <a:pt x="0" y="0"/>
                </a:moveTo>
                <a:lnTo>
                  <a:pt x="4308691" y="0"/>
                </a:lnTo>
                <a:lnTo>
                  <a:pt x="43086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1">
            <a:extLst>
              <a:ext uri="{FF2B5EF4-FFF2-40B4-BE49-F238E27FC236}">
                <a16:creationId xmlns:a16="http://schemas.microsoft.com/office/drawing/2014/main" id="{E85EDAFD-11D5-E78B-A8A8-85C39A695078}"/>
              </a:ext>
            </a:extLst>
          </p:cNvPr>
          <p:cNvSpPr/>
          <p:nvPr/>
        </p:nvSpPr>
        <p:spPr>
          <a:xfrm rot="2419710">
            <a:off x="4665597" y="2538382"/>
            <a:ext cx="1860786" cy="1618035"/>
          </a:xfrm>
          <a:custGeom>
            <a:avLst/>
            <a:gdLst/>
            <a:ahLst/>
            <a:cxnLst/>
            <a:rect l="l" t="t" r="r" b="b"/>
            <a:pathLst>
              <a:path w="4308691" h="4114800">
                <a:moveTo>
                  <a:pt x="0" y="0"/>
                </a:moveTo>
                <a:lnTo>
                  <a:pt x="4308691" y="0"/>
                </a:lnTo>
                <a:lnTo>
                  <a:pt x="43086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9044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each with a sun and water&#10;&#10;Description automatically generated with medium confidence">
            <a:extLst>
              <a:ext uri="{FF2B5EF4-FFF2-40B4-BE49-F238E27FC236}">
                <a16:creationId xmlns:a16="http://schemas.microsoft.com/office/drawing/2014/main" id="{1665CC4D-7BF1-751F-939A-8790E592CD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C695F8C0-DB17-3041-6AF6-EEC757C2DB2D}"/>
              </a:ext>
            </a:extLst>
          </p:cNvPr>
          <p:cNvSpPr/>
          <p:nvPr/>
        </p:nvSpPr>
        <p:spPr>
          <a:xfrm>
            <a:off x="2352674" y="76201"/>
            <a:ext cx="7200901" cy="6781800"/>
          </a:xfrm>
          <a:custGeom>
            <a:avLst/>
            <a:gdLst/>
            <a:ahLst/>
            <a:cxnLst/>
            <a:rect l="l" t="t" r="r" b="b"/>
            <a:pathLst>
              <a:path w="7514267" h="9291211">
                <a:moveTo>
                  <a:pt x="0" y="0"/>
                </a:moveTo>
                <a:lnTo>
                  <a:pt x="7514267" y="0"/>
                </a:lnTo>
                <a:lnTo>
                  <a:pt x="7514267" y="9291210"/>
                </a:lnTo>
                <a:lnTo>
                  <a:pt x="0" y="92912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AF9DF8-6524-4940-9CB9-F0D342F29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2653805" y="3628063"/>
            <a:ext cx="934141" cy="1822341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C7F09D9-107B-5F52-F7AF-9B1D1D1FF583}"/>
              </a:ext>
            </a:extLst>
          </p:cNvPr>
          <p:cNvSpPr/>
          <p:nvPr/>
        </p:nvSpPr>
        <p:spPr>
          <a:xfrm>
            <a:off x="7667625" y="419100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572EA0-496D-30EE-A1DC-6FDCE254FC35}"/>
              </a:ext>
            </a:extLst>
          </p:cNvPr>
          <p:cNvSpPr/>
          <p:nvPr/>
        </p:nvSpPr>
        <p:spPr>
          <a:xfrm>
            <a:off x="4305300" y="35337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988885E-B7BD-9F8B-4811-4C72C7CE669E}"/>
              </a:ext>
            </a:extLst>
          </p:cNvPr>
          <p:cNvSpPr/>
          <p:nvPr/>
        </p:nvSpPr>
        <p:spPr>
          <a:xfrm>
            <a:off x="7391400" y="26193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EB92140-2452-1343-1EA0-036FB8C0903D}"/>
              </a:ext>
            </a:extLst>
          </p:cNvPr>
          <p:cNvSpPr/>
          <p:nvPr/>
        </p:nvSpPr>
        <p:spPr>
          <a:xfrm>
            <a:off x="7219950" y="100965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2226605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89 0.09097 L 0.01589 0.09097 C 0.01693 0.09097 0.02656 0.09282 0.02839 0.09375 C 0.02969 0.09421 0.03099 0.0956 0.03229 0.09652 C 0.03724 0.0956 0.04219 0.0956 0.04714 0.09375 C 0.06641 0.08541 0.05638 0.0875 0.06745 0.07847 C 0.07005 0.07615 0.07578 0.07384 0.07839 0.07291 C 0.08021 0.07106 0.08203 0.06921 0.08385 0.06736 C 0.08568 0.06504 0.08737 0.06226 0.08932 0.06041 C 0.0918 0.05763 0.09453 0.05601 0.09714 0.05347 C 0.09844 0.05208 0.09961 0.05046 0.10104 0.0493 C 0.10299 0.04745 0.11081 0.04189 0.11276 0.04097 C 0.11419 0.04004 0.11589 0.04004 0.11745 0.03958 C 0.13529 0.04467 0.13229 0.04097 0.14479 0.05208 C 0.14609 0.05324 0.14727 0.05486 0.1487 0.05625 C 0.16003 0.06713 0.14635 0.05277 0.15807 0.06597 C 0.15924 0.06736 0.16068 0.06851 0.16198 0.07013 C 0.16302 0.07152 0.16393 0.07314 0.1651 0.0743 C 0.16628 0.07546 0.16771 0.07592 0.16901 0.07708 C 0.16979 0.07777 0.17044 0.07893 0.17135 0.07986 C 0.172 0.08032 0.17292 0.08055 0.1737 0.08125 C 0.17448 0.08194 0.17513 0.08333 0.17604 0.08402 C 0.17695 0.08472 0.17812 0.08472 0.17917 0.08541 C 0.18633 0.09004 0.17734 0.08657 0.18698 0.08958 C 0.19089 0.08819 0.19544 0.08958 0.1987 0.08541 C 0.20104 0.08217 0.20065 0.075 0.20182 0.07013 C 0.20638 0.04976 0.20195 0.075 0.20573 0.05069 C 0.20625 0.04699 0.20716 0.04074 0.20807 0.0368 C 0.20872 0.03287 0.20937 0.02916 0.21042 0.02569 C 0.2112 0.02268 0.21237 0.0199 0.21354 0.01736 C 0.21432 0.0155 0.21484 0.01319 0.21589 0.0118 C 0.21693 0.00995 0.21849 0.00902 0.21979 0.00763 C 0.22057 0.00671 0.22135 0.00578 0.22214 0.00486 C 0.22656 0.00578 0.23099 0.00578 0.23542 0.00763 C 0.23815 0.00856 0.24062 0.01134 0.24323 0.01319 C 0.24453 0.01412 0.2457 0.0155 0.24714 0.01597 C 0.25156 0.01713 0.25508 0.01805 0.25964 0.02013 C 0.26146 0.02083 0.26315 0.02199 0.2651 0.02291 C 0.26602 0.02338 0.26719 0.02384 0.26823 0.0243 C 0.27161 0.02407 0.29401 0.025 0.3026 0.02013 C 0.30378 0.01921 0.30469 0.01736 0.30573 0.01597 L 0.30964 0.00902 " pathEditMode="relative" ptsTypes="AAAAAAAAAAAAAAAAAAAAAAAAAAAAAAAAAAAAAAAA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treasure chest on a beach&#10;&#10;Description automatically generated">
            <a:extLst>
              <a:ext uri="{FF2B5EF4-FFF2-40B4-BE49-F238E27FC236}">
                <a16:creationId xmlns:a16="http://schemas.microsoft.com/office/drawing/2014/main" id="{39459EBE-610B-09E3-DBDE-6EB6FA4512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" r="3559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A3C1FD8-D86A-7ED5-6B35-ABFF05ECC0C6}"/>
              </a:ext>
            </a:extLst>
          </p:cNvPr>
          <p:cNvSpPr/>
          <p:nvPr/>
        </p:nvSpPr>
        <p:spPr>
          <a:xfrm>
            <a:off x="304800" y="190500"/>
            <a:ext cx="11582400" cy="63700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54E378E-686D-576C-A755-02DEDB034CFE}"/>
              </a:ext>
            </a:extLst>
          </p:cNvPr>
          <p:cNvSpPr/>
          <p:nvPr/>
        </p:nvSpPr>
        <p:spPr>
          <a:xfrm>
            <a:off x="5517173" y="353360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2C5496-3DC0-9048-0DD1-CC501D57E2AE}"/>
              </a:ext>
            </a:extLst>
          </p:cNvPr>
          <p:cNvSpPr txBox="1"/>
          <p:nvPr/>
        </p:nvSpPr>
        <p:spPr>
          <a:xfrm>
            <a:off x="6097543" y="291090"/>
            <a:ext cx="1351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pic>
        <p:nvPicPr>
          <p:cNvPr id="7" name="Picture 6" descr="C:\Users\TUAN\Downloads\Luyện tập 1.png">
            <a:extLst>
              <a:ext uri="{FF2B5EF4-FFF2-40B4-BE49-F238E27FC236}">
                <a16:creationId xmlns:a16="http://schemas.microsoft.com/office/drawing/2014/main" id="{0AC5F33D-044F-C526-6332-85AAC6C69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866" y="265861"/>
            <a:ext cx="2237784" cy="863493"/>
          </a:xfrm>
          <a:prstGeom prst="rect">
            <a:avLst/>
          </a:prstGeom>
          <a:noFill/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6AB61A6-4C10-70C7-D4E1-99AEEF5F0C98}"/>
              </a:ext>
            </a:extLst>
          </p:cNvPr>
          <p:cNvSpPr txBox="1"/>
          <p:nvPr/>
        </p:nvSpPr>
        <p:spPr>
          <a:xfrm>
            <a:off x="600075" y="1085850"/>
            <a:ext cx="11029951" cy="3261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AutoNum type="alphaLcParenR"/>
            </a:pPr>
            <a:r>
              <a:rPr lang="en-US" sz="3600" dirty="0"/>
              <a:t> 504 842 = 500 000 + 4 000 +         + 40 + 2</a:t>
            </a:r>
          </a:p>
          <a:p>
            <a:pPr marL="342900" indent="-342900">
              <a:lnSpc>
                <a:spcPct val="200000"/>
              </a:lnSpc>
              <a:buAutoNum type="alphaLcParenR"/>
            </a:pPr>
            <a:r>
              <a:rPr lang="en-US" sz="3600" dirty="0"/>
              <a:t> 1 730 539 = 1 000 000 +                + 30 000 + 500 + 30 + 9</a:t>
            </a:r>
          </a:p>
          <a:p>
            <a:pPr marL="342900" indent="-342900">
              <a:lnSpc>
                <a:spcPct val="200000"/>
              </a:lnSpc>
              <a:buAutoNum type="alphaLcParenR"/>
            </a:pPr>
            <a:r>
              <a:rPr lang="en-US" sz="3600" dirty="0"/>
              <a:t> 26 400 500 = 20 000 000 + 6 000 000 + 400 000 +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3F2C9B4-2F0C-5F1D-6054-78578821D79C}"/>
              </a:ext>
            </a:extLst>
          </p:cNvPr>
          <p:cNvSpPr/>
          <p:nvPr/>
        </p:nvSpPr>
        <p:spPr>
          <a:xfrm>
            <a:off x="6448425" y="1524000"/>
            <a:ext cx="733425" cy="5334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800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531D483-7786-5076-7884-B84C39C27F90}"/>
              </a:ext>
            </a:extLst>
          </p:cNvPr>
          <p:cNvSpPr/>
          <p:nvPr/>
        </p:nvSpPr>
        <p:spPr>
          <a:xfrm>
            <a:off x="5686425" y="2619375"/>
            <a:ext cx="1485900" cy="5334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700 000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0A22EDF-D316-0687-888D-F916EC32D744}"/>
              </a:ext>
            </a:extLst>
          </p:cNvPr>
          <p:cNvSpPr/>
          <p:nvPr/>
        </p:nvSpPr>
        <p:spPr>
          <a:xfrm>
            <a:off x="10277475" y="3714750"/>
            <a:ext cx="733425" cy="5334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500</a:t>
            </a:r>
          </a:p>
        </p:txBody>
      </p:sp>
      <p:sp>
        <p:nvSpPr>
          <p:cNvPr id="26" name="Freeform 4">
            <a:extLst>
              <a:ext uri="{FF2B5EF4-FFF2-40B4-BE49-F238E27FC236}">
                <a16:creationId xmlns:a16="http://schemas.microsoft.com/office/drawing/2014/main" id="{E03F2406-ECC2-20C0-8229-05B934D2927D}"/>
              </a:ext>
            </a:extLst>
          </p:cNvPr>
          <p:cNvSpPr/>
          <p:nvPr/>
        </p:nvSpPr>
        <p:spPr>
          <a:xfrm>
            <a:off x="6143625" y="981075"/>
            <a:ext cx="1199228" cy="1339947"/>
          </a:xfrm>
          <a:custGeom>
            <a:avLst/>
            <a:gdLst/>
            <a:ahLst/>
            <a:cxnLst/>
            <a:rect l="l" t="t" r="r" b="b"/>
            <a:pathLst>
              <a:path w="6416842" h="4114800">
                <a:moveTo>
                  <a:pt x="0" y="0"/>
                </a:moveTo>
                <a:lnTo>
                  <a:pt x="6416842" y="0"/>
                </a:lnTo>
                <a:lnTo>
                  <a:pt x="64168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">
            <a:extLst>
              <a:ext uri="{FF2B5EF4-FFF2-40B4-BE49-F238E27FC236}">
                <a16:creationId xmlns:a16="http://schemas.microsoft.com/office/drawing/2014/main" id="{1D6E18A1-1EF7-13B9-D179-156D2AE03DC7}"/>
              </a:ext>
            </a:extLst>
          </p:cNvPr>
          <p:cNvSpPr/>
          <p:nvPr/>
        </p:nvSpPr>
        <p:spPr>
          <a:xfrm>
            <a:off x="4664638" y="2286000"/>
            <a:ext cx="2774388" cy="1263748"/>
          </a:xfrm>
          <a:custGeom>
            <a:avLst/>
            <a:gdLst/>
            <a:ahLst/>
            <a:cxnLst/>
            <a:rect l="l" t="t" r="r" b="b"/>
            <a:pathLst>
              <a:path w="5785308" h="4114800">
                <a:moveTo>
                  <a:pt x="0" y="0"/>
                </a:moveTo>
                <a:lnTo>
                  <a:pt x="5785307" y="0"/>
                </a:lnTo>
                <a:lnTo>
                  <a:pt x="57853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6">
            <a:extLst>
              <a:ext uri="{FF2B5EF4-FFF2-40B4-BE49-F238E27FC236}">
                <a16:creationId xmlns:a16="http://schemas.microsoft.com/office/drawing/2014/main" id="{30F0329D-62D5-5B94-070A-4AE1F3341A02}"/>
              </a:ext>
            </a:extLst>
          </p:cNvPr>
          <p:cNvSpPr/>
          <p:nvPr/>
        </p:nvSpPr>
        <p:spPr>
          <a:xfrm>
            <a:off x="10325099" y="3419475"/>
            <a:ext cx="695325" cy="933450"/>
          </a:xfrm>
          <a:custGeom>
            <a:avLst/>
            <a:gdLst/>
            <a:ahLst/>
            <a:cxnLst/>
            <a:rect l="l" t="t" r="r" b="b"/>
            <a:pathLst>
              <a:path w="3765042" h="8229600">
                <a:moveTo>
                  <a:pt x="0" y="0"/>
                </a:moveTo>
                <a:lnTo>
                  <a:pt x="3765042" y="0"/>
                </a:lnTo>
                <a:lnTo>
                  <a:pt x="376504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0887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hkjjmnf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5.xml><?xml version="1.0" encoding="utf-8"?>
<a:theme xmlns:a="http://schemas.openxmlformats.org/drawingml/2006/main" name="2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582</Words>
  <Application>Microsoft Office PowerPoint</Application>
  <PresentationFormat>Widescreen</PresentationFormat>
  <Paragraphs>93</Paragraphs>
  <Slides>24</Slides>
  <Notes>7</Notes>
  <HiddenSlides>0</HiddenSlides>
  <MMClips>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24</vt:i4>
      </vt:variant>
    </vt:vector>
  </HeadingPairs>
  <TitlesOfParts>
    <vt:vector size="39" baseType="lpstr">
      <vt:lpstr>等线</vt:lpstr>
      <vt:lpstr>#9Slide02 Noi dung dai</vt:lpstr>
      <vt:lpstr>#9Slide03 IcielUni Sans Heavy</vt:lpstr>
      <vt:lpstr>Arial</vt:lpstr>
      <vt:lpstr>Calibri</vt:lpstr>
      <vt:lpstr>Cambria</vt:lpstr>
      <vt:lpstr>Pattaya</vt:lpstr>
      <vt:lpstr>Roboto</vt:lpstr>
      <vt:lpstr>第一PPT，www.1ppt.com</vt:lpstr>
      <vt:lpstr>1_Custom Design</vt:lpstr>
      <vt:lpstr>1_Office Theme</vt:lpstr>
      <vt:lpstr>Office Theme</vt:lpstr>
      <vt:lpstr>2_Office Theme</vt:lpstr>
      <vt:lpstr>Custom Design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47</cp:revision>
  <dcterms:created xsi:type="dcterms:W3CDTF">2024-05-01T01:35:15Z</dcterms:created>
  <dcterms:modified xsi:type="dcterms:W3CDTF">2025-04-21T01:42:46Z</dcterms:modified>
</cp:coreProperties>
</file>